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notesMasterIdLst>
    <p:notesMasterId r:id="rId28"/>
  </p:notesMasterIdLst>
  <p:handoutMasterIdLst>
    <p:handoutMasterId r:id="rId29"/>
  </p:handoutMasterIdLst>
  <p:sldIdLst>
    <p:sldId id="529" r:id="rId2"/>
    <p:sldId id="531" r:id="rId3"/>
    <p:sldId id="554" r:id="rId4"/>
    <p:sldId id="530" r:id="rId5"/>
    <p:sldId id="532" r:id="rId6"/>
    <p:sldId id="555" r:id="rId7"/>
    <p:sldId id="557" r:id="rId8"/>
    <p:sldId id="556" r:id="rId9"/>
    <p:sldId id="534" r:id="rId10"/>
    <p:sldId id="542" r:id="rId11"/>
    <p:sldId id="543" r:id="rId12"/>
    <p:sldId id="559" r:id="rId13"/>
    <p:sldId id="558" r:id="rId14"/>
    <p:sldId id="541" r:id="rId15"/>
    <p:sldId id="544" r:id="rId16"/>
    <p:sldId id="545" r:id="rId17"/>
    <p:sldId id="535" r:id="rId18"/>
    <p:sldId id="537" r:id="rId19"/>
    <p:sldId id="538" r:id="rId20"/>
    <p:sldId id="546" r:id="rId21"/>
    <p:sldId id="272" r:id="rId22"/>
    <p:sldId id="547" r:id="rId23"/>
    <p:sldId id="549" r:id="rId24"/>
    <p:sldId id="551" r:id="rId25"/>
    <p:sldId id="552" r:id="rId26"/>
    <p:sldId id="553" r:id="rId27"/>
  </p:sldIdLst>
  <p:sldSz cx="12192000" cy="6858000"/>
  <p:notesSz cx="7315200" cy="12344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88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Howell" initials="MH" lastIdx="4" clrIdx="0">
    <p:extLst>
      <p:ext uri="{19B8F6BF-5375-455C-9EA6-DF929625EA0E}">
        <p15:presenceInfo xmlns:p15="http://schemas.microsoft.com/office/powerpoint/2012/main" userId="Michelle How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EFE"/>
    <a:srgbClr val="FEFEFE"/>
    <a:srgbClr val="FFFEFE"/>
    <a:srgbClr val="FFFFFD"/>
    <a:srgbClr val="FFFFFE"/>
    <a:srgbClr val="FFFEFF"/>
    <a:srgbClr val="FEFFFF"/>
    <a:srgbClr val="FFFFFF"/>
    <a:srgbClr val="FFFDFF"/>
    <a:srgbClr val="F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66" autoAdjust="0"/>
    <p:restoredTop sz="93605" autoAdjust="0"/>
  </p:normalViewPr>
  <p:slideViewPr>
    <p:cSldViewPr snapToGrid="0" showGuides="1">
      <p:cViewPr varScale="1">
        <p:scale>
          <a:sx n="126" d="100"/>
          <a:sy n="126" d="100"/>
        </p:scale>
        <p:origin x="23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0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0" d="100"/>
          <a:sy n="50" d="100"/>
        </p:scale>
        <p:origin x="2804" y="44"/>
      </p:cViewPr>
      <p:guideLst>
        <p:guide orient="horz" pos="3888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54425A-3696-4DFB-B808-D2B88F3EB7C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3169919" cy="619364"/>
          </a:xfrm>
          <a:prstGeom prst="rect">
            <a:avLst/>
          </a:prstGeom>
        </p:spPr>
        <p:txBody>
          <a:bodyPr vert="horz" lIns="112299" tIns="56150" rIns="112299" bIns="56150" rtlCol="0"/>
          <a:lstStyle>
            <a:lvl1pPr algn="l">
              <a:defRPr sz="1600"/>
            </a:lvl1pPr>
          </a:lstStyle>
          <a:p>
            <a:endParaRPr lang="en-US" dirty="0">
              <a:latin typeface="Oracle Sans Tab" panose="020B05030202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1457F-2D60-4187-92B7-C5BBED78E9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9" y="1"/>
            <a:ext cx="3169919" cy="619364"/>
          </a:xfrm>
          <a:prstGeom prst="rect">
            <a:avLst/>
          </a:prstGeom>
        </p:spPr>
        <p:txBody>
          <a:bodyPr vert="horz" lIns="112299" tIns="56150" rIns="112299" bIns="56150" rtlCol="0"/>
          <a:lstStyle>
            <a:lvl1pPr algn="r">
              <a:defRPr sz="1600"/>
            </a:lvl1pPr>
          </a:lstStyle>
          <a:p>
            <a:fld id="{320DD655-51D6-466D-8D72-5C78765FC630}" type="datetimeFigureOut">
              <a:rPr lang="en-US" smtClean="0">
                <a:latin typeface="Oracle Sans Tab" panose="020B0503020204020204" pitchFamily="34" charset="0"/>
              </a:rPr>
              <a:t>3/23/21</a:t>
            </a:fld>
            <a:endParaRPr lang="en-US" dirty="0">
              <a:latin typeface="Oracle Sans Tab" panose="020B05030202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FA8CCD-D5C0-4680-BEFC-52889AACDB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11725038"/>
            <a:ext cx="3169919" cy="619362"/>
          </a:xfrm>
          <a:prstGeom prst="rect">
            <a:avLst/>
          </a:prstGeom>
        </p:spPr>
        <p:txBody>
          <a:bodyPr vert="horz" lIns="112299" tIns="56150" rIns="112299" bIns="56150" rtlCol="0" anchor="b"/>
          <a:lstStyle>
            <a:lvl1pPr algn="l">
              <a:defRPr sz="1600"/>
            </a:lvl1pPr>
          </a:lstStyle>
          <a:p>
            <a:endParaRPr lang="en-US" dirty="0">
              <a:latin typeface="Oracle Sans Tab" panose="020B05030202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0B35B-8976-44A2-B80D-FC8BD07A16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9" y="11725038"/>
            <a:ext cx="3169919" cy="619362"/>
          </a:xfrm>
          <a:prstGeom prst="rect">
            <a:avLst/>
          </a:prstGeom>
        </p:spPr>
        <p:txBody>
          <a:bodyPr vert="horz" lIns="112299" tIns="56150" rIns="112299" bIns="56150" rtlCol="0" anchor="b"/>
          <a:lstStyle>
            <a:lvl1pPr algn="r">
              <a:defRPr sz="1600"/>
            </a:lvl1pPr>
          </a:lstStyle>
          <a:p>
            <a:fld id="{9D34DC6F-9D14-4548-8221-51EE6F5B6657}" type="slidenum">
              <a:rPr lang="en-US" smtClean="0">
                <a:latin typeface="Oracle Sans Tab" panose="020B0503020204020204" pitchFamily="34" charset="0"/>
              </a:rPr>
              <a:t>‹#›</a:t>
            </a:fld>
            <a:endParaRPr lang="en-US" dirty="0">
              <a:latin typeface="Oracle Sans Tab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12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169919" cy="619364"/>
          </a:xfrm>
          <a:prstGeom prst="rect">
            <a:avLst/>
          </a:prstGeom>
        </p:spPr>
        <p:txBody>
          <a:bodyPr vert="horz" lIns="112299" tIns="56150" rIns="112299" bIns="56150" rtlCol="0"/>
          <a:lstStyle>
            <a:lvl1pPr algn="l">
              <a:defRPr sz="1600">
                <a:latin typeface="Oracle Sans Tab" panose="020B05030202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1"/>
            <a:ext cx="3169919" cy="619364"/>
          </a:xfrm>
          <a:prstGeom prst="rect">
            <a:avLst/>
          </a:prstGeom>
        </p:spPr>
        <p:txBody>
          <a:bodyPr vert="horz" lIns="112299" tIns="56150" rIns="112299" bIns="56150" rtlCol="0"/>
          <a:lstStyle>
            <a:lvl1pPr algn="r">
              <a:defRPr sz="1600">
                <a:latin typeface="Oracle Sans Tab" panose="020B0503020204020204" pitchFamily="34" charset="0"/>
              </a:defRPr>
            </a:lvl1pPr>
          </a:lstStyle>
          <a:p>
            <a:fld id="{4F9C25BA-F9B0-4418-8CA0-3A9DF1256BA5}" type="datetimeFigureOut">
              <a:rPr lang="en-US" smtClean="0"/>
              <a:pPr/>
              <a:t>3/23/21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2299" tIns="56150" rIns="112299" bIns="5615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5940742"/>
            <a:ext cx="5852160" cy="486060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marR="0" lvl="0" indent="0" fontAlgn="auto">
              <a:lnSpc>
                <a:spcPct val="95000"/>
              </a:lnSpc>
              <a:spcBef>
                <a:spcPts val="736"/>
              </a:spcBef>
              <a:spcAft>
                <a:spcPts val="0"/>
              </a:spcAft>
              <a:buClrTx/>
              <a:buSzTx/>
              <a:buFont typeface="System Font Regular"/>
              <a:buNone/>
              <a:tabLst/>
            </a:pPr>
            <a:r>
              <a:rPr lang="en-US" dirty="0"/>
              <a:t>Edit Master text styles</a:t>
            </a:r>
          </a:p>
          <a:p>
            <a:pPr marL="449199" marR="0" lvl="1" indent="-224599" fontAlgn="auto">
              <a:lnSpc>
                <a:spcPct val="95000"/>
              </a:lnSpc>
              <a:spcBef>
                <a:spcPts val="736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marL="898397" marR="0" lvl="2" indent="-224599" fontAlgn="auto">
              <a:lnSpc>
                <a:spcPct val="95000"/>
              </a:lnSpc>
              <a:spcBef>
                <a:spcPts val="491"/>
              </a:spcBef>
              <a:spcAft>
                <a:spcPts val="0"/>
              </a:spcAft>
              <a:buClrTx/>
              <a:buSzPct val="120000"/>
              <a:buFont typeface="System Font Regular"/>
              <a:buChar char="-"/>
              <a:tabLst/>
            </a:pPr>
            <a:r>
              <a:rPr lang="en-US" dirty="0"/>
              <a:t>Third level</a:t>
            </a:r>
          </a:p>
          <a:p>
            <a:pPr marL="1347596" marR="0" lvl="3" indent="-224599" fontAlgn="auto">
              <a:lnSpc>
                <a:spcPct val="95000"/>
              </a:lnSpc>
              <a:spcBef>
                <a:spcPts val="491"/>
              </a:spcBef>
              <a:spcAft>
                <a:spcPts val="0"/>
              </a:spcAft>
              <a:buClrTx/>
              <a:buSzPct val="100000"/>
              <a:buFont typeface="System Font Regular"/>
              <a:buChar char="◦"/>
              <a:tabLst/>
            </a:pPr>
            <a:r>
              <a:rPr lang="en-US" dirty="0"/>
              <a:t>Fourth level</a:t>
            </a:r>
          </a:p>
          <a:p>
            <a:pPr marL="1796796" marR="0" lvl="4" indent="-224599" fontAlgn="auto">
              <a:lnSpc>
                <a:spcPct val="95000"/>
              </a:lnSpc>
              <a:spcBef>
                <a:spcPts val="491"/>
              </a:spcBef>
              <a:spcAft>
                <a:spcPts val="0"/>
              </a:spcAft>
              <a:buClrTx/>
              <a:buSzTx/>
              <a:buFont typeface="System Font Regular"/>
              <a:buChar char="•"/>
              <a:tabLst/>
            </a:pPr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11725038"/>
            <a:ext cx="3169919" cy="619362"/>
          </a:xfrm>
          <a:prstGeom prst="rect">
            <a:avLst/>
          </a:prstGeom>
        </p:spPr>
        <p:txBody>
          <a:bodyPr vert="horz" lIns="112299" tIns="56150" rIns="112299" bIns="56150" rtlCol="0" anchor="b"/>
          <a:lstStyle>
            <a:lvl1pPr algn="r">
              <a:defRPr sz="1600">
                <a:latin typeface="Oracle Sans Tab" panose="020B0503020204020204" pitchFamily="34" charset="0"/>
              </a:defRPr>
            </a:lvl1pPr>
          </a:lstStyle>
          <a:p>
            <a:fld id="{9EDC5964-3162-43B5-B1EC-63C8D166D7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11725038"/>
            <a:ext cx="3169919" cy="619362"/>
          </a:xfrm>
          <a:prstGeom prst="rect">
            <a:avLst/>
          </a:prstGeom>
        </p:spPr>
        <p:txBody>
          <a:bodyPr vert="horz" lIns="112299" tIns="56150" rIns="112299" bIns="56150" rtlCol="0" anchor="b"/>
          <a:lstStyle>
            <a:lvl1pPr algn="l">
              <a:defRPr sz="1600">
                <a:latin typeface="Oracle Sans Tab" panose="020B0503020204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971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US" sz="1200" b="0" i="0" kern="1200">
        <a:solidFill>
          <a:schemeClr val="tx1"/>
        </a:solidFill>
        <a:latin typeface="Oracle Sans Tab" panose="020B0503020204020204" pitchFamily="34" charset="0"/>
        <a:ea typeface="+mn-ea"/>
        <a:cs typeface="Oracle Sans Tab" panose="020B0503020204020204" pitchFamily="34" charset="0"/>
      </a:defRPr>
    </a:lvl1pPr>
    <a:lvl2pPr marL="457200" algn="l" defTabSz="914400" rtl="0" eaLnBrk="1" latinLnBrk="0" hangingPunct="1">
      <a:defRPr lang="en-US" sz="1200" b="0" i="0" kern="1200">
        <a:solidFill>
          <a:schemeClr val="tx1"/>
        </a:solidFill>
        <a:latin typeface="Oracle Sans Tab" panose="020B0503020204020204" pitchFamily="34" charset="0"/>
        <a:ea typeface="+mn-ea"/>
        <a:cs typeface="Oracle Sans Tab" panose="020B0503020204020204" pitchFamily="34" charset="0"/>
      </a:defRPr>
    </a:lvl2pPr>
    <a:lvl3pPr marL="914400" algn="l" defTabSz="914400" rtl="0" eaLnBrk="1" latinLnBrk="0" hangingPunct="1">
      <a:defRPr lang="en-US" sz="1100" kern="1200">
        <a:solidFill>
          <a:schemeClr val="tx1"/>
        </a:solidFill>
        <a:latin typeface="Oracle Sans Tab Light" panose="020B0403020204020204" pitchFamily="34" charset="0"/>
        <a:ea typeface="+mn-ea"/>
        <a:cs typeface="Oracle Sans Tab Light" panose="020B0403020204020204" pitchFamily="34" charset="0"/>
      </a:defRPr>
    </a:lvl3pPr>
    <a:lvl4pPr marL="1371600" algn="l" defTabSz="914400" rtl="0" eaLnBrk="1" latinLnBrk="0" hangingPunct="1">
      <a:defRPr lang="en-US" sz="1050" kern="1200">
        <a:solidFill>
          <a:schemeClr val="tx1"/>
        </a:solidFill>
        <a:latin typeface="Oracle Sans Tab Light" panose="020B0403020204020204" pitchFamily="34" charset="0"/>
        <a:ea typeface="+mn-ea"/>
        <a:cs typeface="Oracle Sans Tab Light" panose="020B0403020204020204" pitchFamily="34" charset="0"/>
      </a:defRPr>
    </a:lvl4pPr>
    <a:lvl5pPr marL="1828800" algn="l" defTabSz="914400" rtl="0" eaLnBrk="1" latinLnBrk="0" hangingPunct="1">
      <a:defRPr lang="en-US" sz="1000" kern="1200">
        <a:solidFill>
          <a:schemeClr val="tx1"/>
        </a:solidFill>
        <a:latin typeface="Oracle Sans Tab Light" panose="020B0403020204020204" pitchFamily="34" charset="0"/>
        <a:ea typeface="+mn-ea"/>
        <a:cs typeface="Oracle Sans Tab Light" panose="020B0403020204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C316E-BB0A-0D49-8B68-BE95814309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7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mailto:mailto:quietperiod_ww_grp@oracle.com" TargetMode="External"/><Relationship Id="rId2" Type="http://schemas.openxmlformats.org/officeDocument/2006/relationships/hyperlink" Target="https://confluence.oraclecorp.com/confluence/display/DemandCenter/Safe+Harbor+Disclosures+for+Presentations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oraclecorp.com/confluence/display/DemandCenter/Safe+Harbor+Disclosures+for+Presentations" TargetMode="External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quietperiod_ww_grp@oracle.com" TargetMode="Externa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2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loud">
            <a:extLst>
              <a:ext uri="{FF2B5EF4-FFF2-40B4-BE49-F238E27FC236}">
                <a16:creationId xmlns:a16="http://schemas.microsoft.com/office/drawing/2014/main" id="{C96C0F11-AAE4-4147-BF68-F2C0EE130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0484" y="20917"/>
            <a:ext cx="4331516" cy="2542941"/>
          </a:xfrm>
          <a:prstGeom prst="rect">
            <a:avLst/>
          </a:prstGeom>
        </p:spPr>
      </p:pic>
      <p:pic>
        <p:nvPicPr>
          <p:cNvPr id="18" name="OTag">
            <a:extLst>
              <a:ext uri="{FF2B5EF4-FFF2-40B4-BE49-F238E27FC236}">
                <a16:creationId xmlns:a16="http://schemas.microsoft.com/office/drawing/2014/main" id="{7BFEFC66-2347-E947-A49E-DD43E74CC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pic>
        <p:nvPicPr>
          <p:cNvPr id="12" name="Oracle Logo" descr="Oracle Logo">
            <a:extLst>
              <a:ext uri="{FF2B5EF4-FFF2-40B4-BE49-F238E27FC236}">
                <a16:creationId xmlns:a16="http://schemas.microsoft.com/office/drawing/2014/main" id="{37E7F181-1615-4A41-B1E8-B9FF5CDED0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4949" y="1132368"/>
            <a:ext cx="1524893" cy="320040"/>
          </a:xfrm>
          <a:prstGeom prst="rect">
            <a:avLst/>
          </a:prstGeom>
        </p:spPr>
      </p:pic>
      <p:sp>
        <p:nvSpPr>
          <p:cNvPr id="24" name="Title">
            <a:extLst>
              <a:ext uri="{FF2B5EF4-FFF2-40B4-BE49-F238E27FC236}">
                <a16:creationId xmlns:a16="http://schemas.microsoft.com/office/drawing/2014/main" id="{461BB5F1-8825-7944-96EB-8445317513F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8030" y="2148840"/>
            <a:ext cx="10158984" cy="1280160"/>
          </a:xfrm>
          <a:noFill/>
        </p:spPr>
        <p:txBody>
          <a:bodyPr vert="horz" wrap="square" lIns="0" tIns="0" rIns="0" bIns="91440" rtlCol="0" anchor="b">
            <a:no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Title goes here (up to two lines) </a:t>
            </a:r>
            <a:br>
              <a:rPr lang="en-US" dirty="0"/>
            </a:br>
            <a:r>
              <a:rPr lang="en-US" dirty="0"/>
              <a:t>Georgia Regular 40pt</a:t>
            </a:r>
          </a:p>
        </p:txBody>
      </p:sp>
      <p:sp>
        <p:nvSpPr>
          <p:cNvPr id="25" name="Subhead">
            <a:extLst>
              <a:ext uri="{FF2B5EF4-FFF2-40B4-BE49-F238E27FC236}">
                <a16:creationId xmlns:a16="http://schemas.microsoft.com/office/drawing/2014/main" id="{DE85AE1C-733D-7244-A6DA-C3ADBC76ED0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18030" y="3519553"/>
            <a:ext cx="10158984" cy="34124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rgbClr val="AE562C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 goes here on one line</a:t>
            </a:r>
          </a:p>
        </p:txBody>
      </p:sp>
      <p:sp>
        <p:nvSpPr>
          <p:cNvPr id="11" name="Text Field">
            <a:extLst>
              <a:ext uri="{FF2B5EF4-FFF2-40B4-BE49-F238E27FC236}">
                <a16:creationId xmlns:a16="http://schemas.microsoft.com/office/drawing/2014/main" id="{5096A149-B6C9-A04E-A2B0-54CCFAA4252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8030" y="4545595"/>
            <a:ext cx="5077970" cy="26629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Field 2">
            <a:extLst>
              <a:ext uri="{FF2B5EF4-FFF2-40B4-BE49-F238E27FC236}">
                <a16:creationId xmlns:a16="http://schemas.microsoft.com/office/drawing/2014/main" id="{A57492F9-1AD2-9346-9BB6-C0CF36DEF5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8030" y="4883188"/>
            <a:ext cx="5077970" cy="89518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Presenter’s Title</a:t>
            </a:r>
          </a:p>
          <a:p>
            <a:pPr lvl="0"/>
            <a:r>
              <a:rPr lang="en-US" dirty="0"/>
              <a:t>Organization, Division or Business Unit</a:t>
            </a:r>
          </a:p>
          <a:p>
            <a:pPr lvl="0"/>
            <a:r>
              <a:rPr lang="en-US" dirty="0"/>
              <a:t>Month 00, 2019</a:t>
            </a: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6349A69-90E3-45DB-BC86-3B7FB26B13E2}"/>
              </a:ext>
            </a:extLst>
          </p:cNvPr>
          <p:cNvSpPr/>
          <p:nvPr userDrawn="1"/>
        </p:nvSpPr>
        <p:spPr>
          <a:xfrm>
            <a:off x="0" y="0"/>
            <a:ext cx="190482" cy="6857365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68"/>
          </a:p>
        </p:txBody>
      </p:sp>
    </p:spTree>
    <p:extLst>
      <p:ext uri="{BB962C8B-B14F-4D97-AF65-F5344CB8AC3E}">
        <p14:creationId xmlns:p14="http://schemas.microsoft.com/office/powerpoint/2010/main" val="311639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 2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loud">
            <a:extLst>
              <a:ext uri="{FF2B5EF4-FFF2-40B4-BE49-F238E27FC236}">
                <a16:creationId xmlns:a16="http://schemas.microsoft.com/office/drawing/2014/main" id="{28C366F9-78A6-F740-87C8-B4D59AEB6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9724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6108521" y="1608588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66215" y="1609724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3662519-4941-4045-9F0E-DBC7AD6CC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807CE-245D-4F0E-ACCB-E3FE7584A0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5C87038-F332-48C5-BA1A-25E93507623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BF160E-FC2C-48A7-921B-3472529A1B0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591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3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loud">
            <a:extLst>
              <a:ext uri="{FF2B5EF4-FFF2-40B4-BE49-F238E27FC236}">
                <a16:creationId xmlns:a16="http://schemas.microsoft.com/office/drawing/2014/main" id="{3CA75903-C10D-E747-B877-6804D65E8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Column Divider" descr="Column Divider">
            <a:extLst>
              <a:ext uri="{FF2B5EF4-FFF2-40B4-BE49-F238E27FC236}">
                <a16:creationId xmlns:a16="http://schemas.microsoft.com/office/drawing/2014/main" id="{B228B4F2-5D6F-42F4-B132-F908BB527268}"/>
              </a:ext>
            </a:extLst>
          </p:cNvPr>
          <p:cNvCxnSpPr>
            <a:cxnSpLocks/>
          </p:cNvCxnSpPr>
          <p:nvPr userDrawn="1"/>
        </p:nvCxnSpPr>
        <p:spPr>
          <a:xfrm>
            <a:off x="4263415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2">
            <a:extLst>
              <a:ext uri="{FF2B5EF4-FFF2-40B4-BE49-F238E27FC236}">
                <a16:creationId xmlns:a16="http://schemas.microsoft.com/office/drawing/2014/main" id="{B35B41AC-36CF-4A0C-BED4-7D06B0F6E2E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56971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2" name="Column Divider 2" descr="Column Divider">
            <a:extLst>
              <a:ext uri="{FF2B5EF4-FFF2-40B4-BE49-F238E27FC236}">
                <a16:creationId xmlns:a16="http://schemas.microsoft.com/office/drawing/2014/main" id="{43000B2C-7C76-4F07-AF50-5F3019C384BC}"/>
              </a:ext>
            </a:extLst>
          </p:cNvPr>
          <p:cNvCxnSpPr>
            <a:cxnSpLocks/>
          </p:cNvCxnSpPr>
          <p:nvPr userDrawn="1"/>
        </p:nvCxnSpPr>
        <p:spPr>
          <a:xfrm>
            <a:off x="7951511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3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45067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2FFF47-983C-4CE2-9048-1317EB4F32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56EEFB-7FCA-4C8C-BD9A-59CFF6BBA9A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95ECF-3404-41BC-B49D-2616D73127C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F9C599-3545-4260-BC77-88BD7619A10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606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3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loud">
            <a:extLst>
              <a:ext uri="{FF2B5EF4-FFF2-40B4-BE49-F238E27FC236}">
                <a16:creationId xmlns:a16="http://schemas.microsoft.com/office/drawing/2014/main" id="{DCCF0BD7-85D3-194F-9793-E38DD2B8F7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Column Divider" descr="Column Divider">
            <a:extLst>
              <a:ext uri="{FF2B5EF4-FFF2-40B4-BE49-F238E27FC236}">
                <a16:creationId xmlns:a16="http://schemas.microsoft.com/office/drawing/2014/main" id="{B228B4F2-5D6F-42F4-B132-F908BB527268}"/>
              </a:ext>
            </a:extLst>
          </p:cNvPr>
          <p:cNvCxnSpPr>
            <a:cxnSpLocks/>
          </p:cNvCxnSpPr>
          <p:nvPr userDrawn="1"/>
        </p:nvCxnSpPr>
        <p:spPr>
          <a:xfrm>
            <a:off x="4263415" y="161033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2">
            <a:extLst>
              <a:ext uri="{FF2B5EF4-FFF2-40B4-BE49-F238E27FC236}">
                <a16:creationId xmlns:a16="http://schemas.microsoft.com/office/drawing/2014/main" id="{B35B41AC-36CF-4A0C-BED4-7D06B0F6E2E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56971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2" name="Column Divider 2" descr="Column Divider">
            <a:extLst>
              <a:ext uri="{FF2B5EF4-FFF2-40B4-BE49-F238E27FC236}">
                <a16:creationId xmlns:a16="http://schemas.microsoft.com/office/drawing/2014/main" id="{43000B2C-7C76-4F07-AF50-5F3019C384BC}"/>
              </a:ext>
            </a:extLst>
          </p:cNvPr>
          <p:cNvCxnSpPr>
            <a:cxnSpLocks/>
          </p:cNvCxnSpPr>
          <p:nvPr userDrawn="1"/>
        </p:nvCxnSpPr>
        <p:spPr>
          <a:xfrm>
            <a:off x="7951511" y="161033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3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45067" y="1609725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50D675-D1C2-4EC5-AC43-361941EAF0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3D1004-DEA1-4BAF-97C2-F49A471F4E4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7C943-7B6D-4881-926B-CD58E0F2AC1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63952-CC43-4F63-8DDF-47B0F45128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286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loud">
            <a:extLst>
              <a:ext uri="{FF2B5EF4-FFF2-40B4-BE49-F238E27FC236}">
                <a16:creationId xmlns:a16="http://schemas.microsoft.com/office/drawing/2014/main" id="{D922B281-CE8B-4E47-889A-38B9D11BA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9724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4261915" y="1609724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456083" y="1609724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3" name="Column Divider 2" descr="Column Divider">
            <a:extLst>
              <a:ext uri="{FF2B5EF4-FFF2-40B4-BE49-F238E27FC236}">
                <a16:creationId xmlns:a16="http://schemas.microsoft.com/office/drawing/2014/main" id="{A70D9BB7-9BB9-40BD-84D2-8EE238E044D3}"/>
              </a:ext>
            </a:extLst>
          </p:cNvPr>
          <p:cNvCxnSpPr>
            <a:cxnSpLocks/>
          </p:cNvCxnSpPr>
          <p:nvPr userDrawn="1"/>
        </p:nvCxnSpPr>
        <p:spPr>
          <a:xfrm>
            <a:off x="7951236" y="1609724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3">
            <a:extLst>
              <a:ext uri="{FF2B5EF4-FFF2-40B4-BE49-F238E27FC236}">
                <a16:creationId xmlns:a16="http://schemas.microsoft.com/office/drawing/2014/main" id="{58EF7396-F6CE-404A-B85F-455D3F5341A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45405" y="1609724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26210A-4112-4730-8F81-3CAE5C391F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AD3E0A-0143-42FC-B8B6-EBC1FF99000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D46B54D-91F2-4210-9BEA-3B59824207D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0900B02-4438-4597-85D3-D93A97B1546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4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 3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loud">
            <a:extLst>
              <a:ext uri="{FF2B5EF4-FFF2-40B4-BE49-F238E27FC236}">
                <a16:creationId xmlns:a16="http://schemas.microsoft.com/office/drawing/2014/main" id="{B017591D-9CE6-7446-94B7-8CEEEAF6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9726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4261915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456083" y="1609726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3" name="Column Divider 2" descr="Column Divider">
            <a:extLst>
              <a:ext uri="{FF2B5EF4-FFF2-40B4-BE49-F238E27FC236}">
                <a16:creationId xmlns:a16="http://schemas.microsoft.com/office/drawing/2014/main" id="{A70D9BB7-9BB9-40BD-84D2-8EE238E044D3}"/>
              </a:ext>
            </a:extLst>
          </p:cNvPr>
          <p:cNvCxnSpPr>
            <a:cxnSpLocks/>
          </p:cNvCxnSpPr>
          <p:nvPr userDrawn="1"/>
        </p:nvCxnSpPr>
        <p:spPr>
          <a:xfrm>
            <a:off x="7951236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3">
            <a:extLst>
              <a:ext uri="{FF2B5EF4-FFF2-40B4-BE49-F238E27FC236}">
                <a16:creationId xmlns:a16="http://schemas.microsoft.com/office/drawing/2014/main" id="{58EF7396-F6CE-404A-B85F-455D3F5341A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45405" y="1609726"/>
            <a:ext cx="330098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0902A-4CDA-482D-90DF-ECACF19309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E4DB8-9644-4581-BEED-809BCD3EA9C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0DBBB3-F562-4D09-B7E5-45C9C98CE1B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FC14E1F-DA7F-492C-AFEB-BC17569A900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224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4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loud">
            <a:extLst>
              <a:ext uri="{FF2B5EF4-FFF2-40B4-BE49-F238E27FC236}">
                <a16:creationId xmlns:a16="http://schemas.microsoft.com/office/drawing/2014/main" id="{403EA880-91CB-2F4A-BC00-A935385135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589524"/>
            <a:ext cx="2478024" cy="4525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Column Divider" descr="Column Divider">
            <a:extLst>
              <a:ext uri="{FF2B5EF4-FFF2-40B4-BE49-F238E27FC236}">
                <a16:creationId xmlns:a16="http://schemas.microsoft.com/office/drawing/2014/main" id="{B228B4F2-5D6F-42F4-B132-F908BB527268}"/>
              </a:ext>
            </a:extLst>
          </p:cNvPr>
          <p:cNvCxnSpPr>
            <a:cxnSpLocks/>
          </p:cNvCxnSpPr>
          <p:nvPr userDrawn="1"/>
        </p:nvCxnSpPr>
        <p:spPr>
          <a:xfrm>
            <a:off x="3374450" y="1590159"/>
            <a:ext cx="0" cy="4525997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2">
            <a:extLst>
              <a:ext uri="{FF2B5EF4-FFF2-40B4-BE49-F238E27FC236}">
                <a16:creationId xmlns:a16="http://schemas.microsoft.com/office/drawing/2014/main" id="{B35B41AC-36CF-4A0C-BED4-7D06B0F6E2E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02001" y="1589524"/>
            <a:ext cx="2478024" cy="4525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2" name="Column Divider 2" descr="Column Divider">
            <a:extLst>
              <a:ext uri="{FF2B5EF4-FFF2-40B4-BE49-F238E27FC236}">
                <a16:creationId xmlns:a16="http://schemas.microsoft.com/office/drawing/2014/main" id="{43000B2C-7C76-4F07-AF50-5F3019C384BC}"/>
              </a:ext>
            </a:extLst>
          </p:cNvPr>
          <p:cNvCxnSpPr>
            <a:cxnSpLocks/>
          </p:cNvCxnSpPr>
          <p:nvPr userDrawn="1"/>
        </p:nvCxnSpPr>
        <p:spPr>
          <a:xfrm>
            <a:off x="6107576" y="1590159"/>
            <a:ext cx="0" cy="4525997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3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5127" y="1589524"/>
            <a:ext cx="2478024" cy="4525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Column Divider 3" descr="Column Divider">
            <a:extLst>
              <a:ext uri="{FF2B5EF4-FFF2-40B4-BE49-F238E27FC236}">
                <a16:creationId xmlns:a16="http://schemas.microsoft.com/office/drawing/2014/main" id="{0379F816-270D-4D0F-8838-510AA3E97C28}"/>
              </a:ext>
            </a:extLst>
          </p:cNvPr>
          <p:cNvCxnSpPr>
            <a:cxnSpLocks/>
          </p:cNvCxnSpPr>
          <p:nvPr userDrawn="1"/>
        </p:nvCxnSpPr>
        <p:spPr>
          <a:xfrm>
            <a:off x="8840702" y="1590159"/>
            <a:ext cx="0" cy="4525997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4">
            <a:extLst>
              <a:ext uri="{FF2B5EF4-FFF2-40B4-BE49-F238E27FC236}">
                <a16:creationId xmlns:a16="http://schemas.microsoft.com/office/drawing/2014/main" id="{4FB98D34-E09D-43FC-9515-8F7C37635BF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68254" y="1589524"/>
            <a:ext cx="2478024" cy="4525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65C0AC-7132-4356-88D4-79E4A49B2C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131A1D-D1FF-4A37-8531-B67D54ED466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C9026-CA1C-465B-ADD5-AE1F9B7A077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64CFB-254B-4876-8556-026D173672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59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4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loud">
            <a:extLst>
              <a:ext uri="{FF2B5EF4-FFF2-40B4-BE49-F238E27FC236}">
                <a16:creationId xmlns:a16="http://schemas.microsoft.com/office/drawing/2014/main" id="{6D31D0E4-AF4F-A542-A6E3-8EBAA9F1B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608575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Column Divider" descr="Column Divider">
            <a:extLst>
              <a:ext uri="{FF2B5EF4-FFF2-40B4-BE49-F238E27FC236}">
                <a16:creationId xmlns:a16="http://schemas.microsoft.com/office/drawing/2014/main" id="{B228B4F2-5D6F-42F4-B132-F908BB527268}"/>
              </a:ext>
            </a:extLst>
          </p:cNvPr>
          <p:cNvCxnSpPr>
            <a:cxnSpLocks/>
          </p:cNvCxnSpPr>
          <p:nvPr userDrawn="1"/>
        </p:nvCxnSpPr>
        <p:spPr>
          <a:xfrm>
            <a:off x="3374450" y="1609209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2">
            <a:extLst>
              <a:ext uri="{FF2B5EF4-FFF2-40B4-BE49-F238E27FC236}">
                <a16:creationId xmlns:a16="http://schemas.microsoft.com/office/drawing/2014/main" id="{B35B41AC-36CF-4A0C-BED4-7D06B0F6E2E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02001" y="1608575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2" name="Column Divider 2" descr="Column Divider">
            <a:extLst>
              <a:ext uri="{FF2B5EF4-FFF2-40B4-BE49-F238E27FC236}">
                <a16:creationId xmlns:a16="http://schemas.microsoft.com/office/drawing/2014/main" id="{43000B2C-7C76-4F07-AF50-5F3019C384BC}"/>
              </a:ext>
            </a:extLst>
          </p:cNvPr>
          <p:cNvCxnSpPr>
            <a:cxnSpLocks/>
          </p:cNvCxnSpPr>
          <p:nvPr userDrawn="1"/>
        </p:nvCxnSpPr>
        <p:spPr>
          <a:xfrm>
            <a:off x="6107576" y="1609209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3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5127" y="1608575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Column Divider 3" descr="Column Divider">
            <a:extLst>
              <a:ext uri="{FF2B5EF4-FFF2-40B4-BE49-F238E27FC236}">
                <a16:creationId xmlns:a16="http://schemas.microsoft.com/office/drawing/2014/main" id="{0379F816-270D-4D0F-8838-510AA3E97C28}"/>
              </a:ext>
            </a:extLst>
          </p:cNvPr>
          <p:cNvCxnSpPr>
            <a:cxnSpLocks/>
          </p:cNvCxnSpPr>
          <p:nvPr userDrawn="1"/>
        </p:nvCxnSpPr>
        <p:spPr>
          <a:xfrm>
            <a:off x="8840702" y="1609209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470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4">
            <a:extLst>
              <a:ext uri="{FF2B5EF4-FFF2-40B4-BE49-F238E27FC236}">
                <a16:creationId xmlns:a16="http://schemas.microsoft.com/office/drawing/2014/main" id="{4FB98D34-E09D-43FC-9515-8F7C37635BF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68254" y="1608575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A814CE-3331-469B-8BE8-853F42A034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F26386-047A-407D-BEE4-BF9BC2C4C09F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A8344-82CB-496F-8690-72CF339725D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EBA4F-FCB4-4B89-BEA0-1B33D86D6DE8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8218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loud">
            <a:extLst>
              <a:ext uri="{FF2B5EF4-FFF2-40B4-BE49-F238E27FC236}">
                <a16:creationId xmlns:a16="http://schemas.microsoft.com/office/drawing/2014/main" id="{DE68A64E-9177-1E41-B02B-9C94A30A0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9725"/>
            <a:ext cx="2478024" cy="4506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3373924" y="1609667"/>
            <a:ext cx="0" cy="4508050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3061" y="1609725"/>
            <a:ext cx="2478024" cy="4506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3" name="Column Divider 2" descr="Column Divider">
            <a:extLst>
              <a:ext uri="{FF2B5EF4-FFF2-40B4-BE49-F238E27FC236}">
                <a16:creationId xmlns:a16="http://schemas.microsoft.com/office/drawing/2014/main" id="{A70D9BB7-9BB9-40BD-84D2-8EE238E044D3}"/>
              </a:ext>
            </a:extLst>
          </p:cNvPr>
          <p:cNvCxnSpPr>
            <a:cxnSpLocks/>
          </p:cNvCxnSpPr>
          <p:nvPr userDrawn="1"/>
        </p:nvCxnSpPr>
        <p:spPr>
          <a:xfrm>
            <a:off x="6110222" y="1609667"/>
            <a:ext cx="0" cy="4508050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3">
            <a:extLst>
              <a:ext uri="{FF2B5EF4-FFF2-40B4-BE49-F238E27FC236}">
                <a16:creationId xmlns:a16="http://schemas.microsoft.com/office/drawing/2014/main" id="{58EF7396-F6CE-404A-B85F-455D3F5341A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9359" y="1609725"/>
            <a:ext cx="2478024" cy="4506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Column Divider 3" descr="Column Divider">
            <a:extLst>
              <a:ext uri="{FF2B5EF4-FFF2-40B4-BE49-F238E27FC236}">
                <a16:creationId xmlns:a16="http://schemas.microsoft.com/office/drawing/2014/main" id="{BE2D13B4-3BF3-4416-B638-87C59A2973BB}"/>
              </a:ext>
            </a:extLst>
          </p:cNvPr>
          <p:cNvCxnSpPr>
            <a:cxnSpLocks/>
          </p:cNvCxnSpPr>
          <p:nvPr userDrawn="1"/>
        </p:nvCxnSpPr>
        <p:spPr>
          <a:xfrm>
            <a:off x="8846520" y="1609667"/>
            <a:ext cx="0" cy="4508050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4">
            <a:extLst>
              <a:ext uri="{FF2B5EF4-FFF2-40B4-BE49-F238E27FC236}">
                <a16:creationId xmlns:a16="http://schemas.microsoft.com/office/drawing/2014/main" id="{687CB06A-9B62-47DB-BA7A-177E12DFB17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75659" y="1609725"/>
            <a:ext cx="2478024" cy="4506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191157-EC2D-4417-9959-2EA7D1DAFF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388CBD-B05C-4885-A081-172C87DCAD84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E56F53-8C5C-4F85-9969-353868B64B2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89360B9-A253-468B-B3D3-70CC43B07468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06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 4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loud">
            <a:extLst>
              <a:ext uri="{FF2B5EF4-FFF2-40B4-BE49-F238E27FC236}">
                <a16:creationId xmlns:a16="http://schemas.microsoft.com/office/drawing/2014/main" id="{6F66DACA-117A-D443-A12C-B547719EC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9726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3373924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3061" y="1609726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3" name="Column Divider 2" descr="Column Divider">
            <a:extLst>
              <a:ext uri="{FF2B5EF4-FFF2-40B4-BE49-F238E27FC236}">
                <a16:creationId xmlns:a16="http://schemas.microsoft.com/office/drawing/2014/main" id="{A70D9BB7-9BB9-40BD-84D2-8EE238E044D3}"/>
              </a:ext>
            </a:extLst>
          </p:cNvPr>
          <p:cNvCxnSpPr>
            <a:cxnSpLocks/>
          </p:cNvCxnSpPr>
          <p:nvPr userDrawn="1"/>
        </p:nvCxnSpPr>
        <p:spPr>
          <a:xfrm>
            <a:off x="6110222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3">
            <a:extLst>
              <a:ext uri="{FF2B5EF4-FFF2-40B4-BE49-F238E27FC236}">
                <a16:creationId xmlns:a16="http://schemas.microsoft.com/office/drawing/2014/main" id="{58EF7396-F6CE-404A-B85F-455D3F5341A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9359" y="1609726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Column Divider 3" descr="Column Divider">
            <a:extLst>
              <a:ext uri="{FF2B5EF4-FFF2-40B4-BE49-F238E27FC236}">
                <a16:creationId xmlns:a16="http://schemas.microsoft.com/office/drawing/2014/main" id="{BE2D13B4-3BF3-4416-B638-87C59A2973BB}"/>
              </a:ext>
            </a:extLst>
          </p:cNvPr>
          <p:cNvCxnSpPr>
            <a:cxnSpLocks/>
          </p:cNvCxnSpPr>
          <p:nvPr userDrawn="1"/>
        </p:nvCxnSpPr>
        <p:spPr>
          <a:xfrm>
            <a:off x="8846520" y="160972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4">
            <a:extLst>
              <a:ext uri="{FF2B5EF4-FFF2-40B4-BE49-F238E27FC236}">
                <a16:creationId xmlns:a16="http://schemas.microsoft.com/office/drawing/2014/main" id="{687CB06A-9B62-47DB-BA7A-177E12DFB17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75659" y="1609726"/>
            <a:ext cx="247802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467A894-8EF4-484B-BF49-DF2E9F970D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422C40-A387-420C-B07A-9F6BE08313A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550E71C-CB99-4BD4-8252-ED7D062329F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D33CF2B-9E35-4547-8232-5DE4CC57C30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601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Quad Info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loud">
            <a:extLst>
              <a:ext uri="{FF2B5EF4-FFF2-40B4-BE49-F238E27FC236}">
                <a16:creationId xmlns:a16="http://schemas.microsoft.com/office/drawing/2014/main" id="{A646CDE3-61DE-5F4A-A6EA-E5FECEFF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C7ED535-9B24-2444-9E27-765F743C79F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8875" y="1609209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Field 1">
            <a:extLst>
              <a:ext uri="{FF2B5EF4-FFF2-40B4-BE49-F238E27FC236}">
                <a16:creationId xmlns:a16="http://schemas.microsoft.com/office/drawing/2014/main" id="{C023883C-5CAF-9849-B009-1426F35853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5245" y="1609209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422BC426-FCDB-1347-93C5-E0102AEBC39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6350303" y="1609209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1" name="Text Field 2">
            <a:extLst>
              <a:ext uri="{FF2B5EF4-FFF2-40B4-BE49-F238E27FC236}">
                <a16:creationId xmlns:a16="http://schemas.microsoft.com/office/drawing/2014/main" id="{0EDDA99D-1B70-A347-9716-4968C6A671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24823" y="1609209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5E51CE6-D9C1-DD40-936F-2F700452F826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768875" y="4240646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9" name="Text Field 3">
            <a:extLst>
              <a:ext uri="{FF2B5EF4-FFF2-40B4-BE49-F238E27FC236}">
                <a16:creationId xmlns:a16="http://schemas.microsoft.com/office/drawing/2014/main" id="{031D2CD6-C0D8-8147-83B7-2E2A8E87228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35245" y="4240646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E401E47D-2565-384E-8A5E-2C02D2EAAAAB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6350303" y="4240646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Text Field 4">
            <a:extLst>
              <a:ext uri="{FF2B5EF4-FFF2-40B4-BE49-F238E27FC236}">
                <a16:creationId xmlns:a16="http://schemas.microsoft.com/office/drawing/2014/main" id="{41923FF5-9A13-1F4B-89D9-62FE2B4383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24823" y="4240646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EED3DC-3691-46BD-9B48-E2C270C741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BE0263-5FD6-4DE6-B9D0-79EF81804AF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6C050F-728D-4BEF-B207-F42452F3527D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46726-6BED-4C16-B2F2-97FDB0765DB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327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loud">
            <a:extLst>
              <a:ext uri="{FF2B5EF4-FFF2-40B4-BE49-F238E27FC236}">
                <a16:creationId xmlns:a16="http://schemas.microsoft.com/office/drawing/2014/main" id="{14698CB0-77BC-6148-8112-EFC83C0F5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A30E9B-4EB7-4882-9E42-67210E9CC0B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1525" y="1600200"/>
            <a:ext cx="10677525" cy="450799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5CB6F3B-CCE4-4193-8EAA-C4A6D27C7D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31DBF8-F618-4198-88BA-FD1569B2979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8AA26E-E9A4-4CE1-9157-28062D2322E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B3DA01-00EF-4B14-8325-24C1135260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56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Quad Info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loud">
            <a:extLst>
              <a:ext uri="{FF2B5EF4-FFF2-40B4-BE49-F238E27FC236}">
                <a16:creationId xmlns:a16="http://schemas.microsoft.com/office/drawing/2014/main" id="{307F0167-116B-4B46-AC07-0CF33541B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C7ED535-9B24-2444-9E27-765F743C79F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8875" y="1609209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Field 1">
            <a:extLst>
              <a:ext uri="{FF2B5EF4-FFF2-40B4-BE49-F238E27FC236}">
                <a16:creationId xmlns:a16="http://schemas.microsoft.com/office/drawing/2014/main" id="{C023883C-5CAF-9849-B009-1426F35853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5245" y="1609209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422BC426-FCDB-1347-93C5-E0102AEBC39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6350303" y="1609209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1" name="Text Field 2">
            <a:extLst>
              <a:ext uri="{FF2B5EF4-FFF2-40B4-BE49-F238E27FC236}">
                <a16:creationId xmlns:a16="http://schemas.microsoft.com/office/drawing/2014/main" id="{0EDDA99D-1B70-A347-9716-4968C6A671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24823" y="1609209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5E51CE6-D9C1-DD40-936F-2F700452F826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768875" y="4240646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9" name="Text Field 3">
            <a:extLst>
              <a:ext uri="{FF2B5EF4-FFF2-40B4-BE49-F238E27FC236}">
                <a16:creationId xmlns:a16="http://schemas.microsoft.com/office/drawing/2014/main" id="{031D2CD6-C0D8-8147-83B7-2E2A8E87228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35245" y="4240646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E401E47D-2565-384E-8A5E-2C02D2EAAAAB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6350303" y="4240646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Text Field 4">
            <a:extLst>
              <a:ext uri="{FF2B5EF4-FFF2-40B4-BE49-F238E27FC236}">
                <a16:creationId xmlns:a16="http://schemas.microsoft.com/office/drawing/2014/main" id="{41923FF5-9A13-1F4B-89D9-62FE2B4383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24823" y="4240646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83207C4-681D-4388-B80E-EE2FA349AF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3EB1D7-DB39-4B87-83A2-C41A68F7435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D1DB1E-E699-4B1A-BFD3-5F9D0BCDB864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2DF93-F6AF-4392-A308-BFC8349686D0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8032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Numbered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loud">
            <a:extLst>
              <a:ext uri="{FF2B5EF4-FFF2-40B4-BE49-F238E27FC236}">
                <a16:creationId xmlns:a16="http://schemas.microsoft.com/office/drawing/2014/main" id="{3CFD71AD-DED9-6542-9425-0CD364D04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2282" y="4403039"/>
            <a:ext cx="6133750" cy="169501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CCDE9-9415-4B6A-88C5-02BDAA76AAC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2000" y="1609724"/>
            <a:ext cx="10687050" cy="4505325"/>
          </a:xfrm>
          <a:noFill/>
        </p:spPr>
        <p:txBody>
          <a:bodyPr vert="horz" lIns="0" tIns="0" rIns="0" bIns="0" rtlCol="0">
            <a:noAutofit/>
          </a:bodyPr>
          <a:lstStyle>
            <a:lvl1pPr marL="365125" indent="-365125">
              <a:buClr>
                <a:schemeClr val="accent5"/>
              </a:buClr>
              <a:buFont typeface="+mj-lt"/>
              <a:buAutoNum type="arabicPeriod"/>
              <a:defRPr lang="en-US" dirty="0"/>
            </a:lvl1pPr>
            <a:lvl2pPr marL="548640">
              <a:defRPr lang="en-US" dirty="0"/>
            </a:lvl2pPr>
            <a:lvl3pPr marL="731520">
              <a:defRPr lang="en-US" dirty="0"/>
            </a:lvl3pPr>
            <a:lvl4pPr marL="914400">
              <a:defRPr lang="en-US" dirty="0"/>
            </a:lvl4pPr>
            <a:lvl5pPr marL="109728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807732-3520-4DBF-9B75-86BA2E562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F46362-5F33-4F04-9B32-535D333E29C7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61260-593D-4AD6-A0E4-834F8BAAC63D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71F68-88E7-48F0-B084-32D91B0A0B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3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Numbered Out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loud">
            <a:extLst>
              <a:ext uri="{FF2B5EF4-FFF2-40B4-BE49-F238E27FC236}">
                <a16:creationId xmlns:a16="http://schemas.microsoft.com/office/drawing/2014/main" id="{EFF16796-4E17-4FE8-979C-14D949353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2283" y="4403039"/>
            <a:ext cx="6133748" cy="169501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CCDE9-9415-4B6A-88C5-02BDAA76AAC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2000" y="1609724"/>
            <a:ext cx="10687050" cy="4505325"/>
          </a:xfrm>
          <a:noFill/>
        </p:spPr>
        <p:txBody>
          <a:bodyPr vert="horz" lIns="0" tIns="0" rIns="0" bIns="0" rtlCol="0">
            <a:noAutofit/>
          </a:bodyPr>
          <a:lstStyle>
            <a:lvl1pPr marL="0" indent="-365760">
              <a:buClr>
                <a:schemeClr val="accent6"/>
              </a:buClr>
              <a:buFont typeface="+mj-lt"/>
              <a:buAutoNum type="arabicPeriod"/>
              <a:defRPr lang="en-US" dirty="0">
                <a:solidFill>
                  <a:schemeClr val="bg1"/>
                </a:solidFill>
              </a:defRPr>
            </a:lvl1pPr>
            <a:lvl2pPr marL="548640">
              <a:defRPr lang="en-US" dirty="0">
                <a:solidFill>
                  <a:schemeClr val="bg1"/>
                </a:solidFill>
              </a:defRPr>
            </a:lvl2pPr>
            <a:lvl3pPr marL="731520">
              <a:defRPr lang="en-US" dirty="0">
                <a:solidFill>
                  <a:schemeClr val="bg1"/>
                </a:solidFill>
              </a:defRPr>
            </a:lvl3pPr>
            <a:lvl4pPr marL="914400">
              <a:defRPr lang="en-US" dirty="0">
                <a:solidFill>
                  <a:schemeClr val="bg1"/>
                </a:solidFill>
              </a:defRPr>
            </a:lvl4pPr>
            <a:lvl5pPr marL="1097280"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807732-3520-4DBF-9B75-86BA2E562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F46362-5F33-4F04-9B32-535D333E29C7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61260-593D-4AD6-A0E4-834F8BAAC63D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71F68-88E7-48F0-B084-32D91B0A0B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18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Numbered Outline 2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loud">
            <a:extLst>
              <a:ext uri="{FF2B5EF4-FFF2-40B4-BE49-F238E27FC236}">
                <a16:creationId xmlns:a16="http://schemas.microsoft.com/office/drawing/2014/main" id="{3CFD71AD-DED9-6542-9425-0CD364D04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2282" y="4403039"/>
            <a:ext cx="6133750" cy="169501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CCDE9-9415-4B6A-88C5-02BDAA76AAC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2000" y="1609724"/>
            <a:ext cx="5084064" cy="4505325"/>
          </a:xfrm>
          <a:noFill/>
        </p:spPr>
        <p:txBody>
          <a:bodyPr vert="horz" lIns="0" tIns="0" rIns="0" bIns="0" rtlCol="0">
            <a:noAutofit/>
          </a:bodyPr>
          <a:lstStyle>
            <a:lvl1pPr marL="365125" indent="-365125">
              <a:buClr>
                <a:schemeClr val="accent5"/>
              </a:buClr>
              <a:buFont typeface="+mj-lt"/>
              <a:buAutoNum type="arabicPeriod"/>
              <a:defRPr lang="en-US" dirty="0"/>
            </a:lvl1pPr>
            <a:lvl2pPr marL="548640">
              <a:defRPr lang="en-US" dirty="0"/>
            </a:lvl2pPr>
            <a:lvl3pPr marL="731520">
              <a:defRPr lang="en-US" dirty="0"/>
            </a:lvl3pPr>
            <a:lvl4pPr marL="914400">
              <a:defRPr lang="en-US" dirty="0"/>
            </a:lvl4pPr>
            <a:lvl5pPr marL="109728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807732-3520-4DBF-9B75-86BA2E562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F46362-5F33-4F04-9B32-535D333E29C7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61260-593D-4AD6-A0E4-834F8BAAC63D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71F68-88E7-48F0-B084-32D91B0A0B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3AB42C3-C7C2-47CD-8E87-C5D5963E7A0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364986" y="1609724"/>
            <a:ext cx="5084064" cy="4505325"/>
          </a:xfrm>
          <a:noFill/>
        </p:spPr>
        <p:txBody>
          <a:bodyPr vert="horz" lIns="0" tIns="0" rIns="0" bIns="0" rtlCol="0">
            <a:noAutofit/>
          </a:bodyPr>
          <a:lstStyle>
            <a:lvl1pPr marL="365125" indent="-365125">
              <a:buClr>
                <a:schemeClr val="accent5"/>
              </a:buClr>
              <a:buFont typeface="+mj-lt"/>
              <a:buAutoNum type="arabicPeriod"/>
              <a:defRPr lang="en-US" dirty="0"/>
            </a:lvl1pPr>
            <a:lvl2pPr marL="548640">
              <a:defRPr lang="en-US" dirty="0"/>
            </a:lvl2pPr>
            <a:lvl3pPr marL="731520">
              <a:defRPr lang="en-US" dirty="0"/>
            </a:lvl3pPr>
            <a:lvl4pPr marL="914400">
              <a:defRPr lang="en-US" dirty="0"/>
            </a:lvl4pPr>
            <a:lvl5pPr marL="109728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59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Numbered Outline 2 Colum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loud">
            <a:extLst>
              <a:ext uri="{FF2B5EF4-FFF2-40B4-BE49-F238E27FC236}">
                <a16:creationId xmlns:a16="http://schemas.microsoft.com/office/drawing/2014/main" id="{EFF16796-4E17-4FE8-979C-14D949353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2283" y="4403039"/>
            <a:ext cx="6133748" cy="169501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CCDE9-9415-4B6A-88C5-02BDAA76AAC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2000" y="1609724"/>
            <a:ext cx="5084064" cy="4505325"/>
          </a:xfrm>
          <a:noFill/>
        </p:spPr>
        <p:txBody>
          <a:bodyPr vert="horz" lIns="0" tIns="0" rIns="0" bIns="0" rtlCol="0">
            <a:noAutofit/>
          </a:bodyPr>
          <a:lstStyle>
            <a:lvl1pPr marL="0" indent="-365760">
              <a:buClr>
                <a:schemeClr val="accent6"/>
              </a:buClr>
              <a:buFont typeface="+mj-lt"/>
              <a:buAutoNum type="arabicPeriod"/>
              <a:defRPr lang="en-US" dirty="0">
                <a:solidFill>
                  <a:schemeClr val="bg1"/>
                </a:solidFill>
              </a:defRPr>
            </a:lvl1pPr>
            <a:lvl2pPr marL="548640">
              <a:defRPr lang="en-US" dirty="0">
                <a:solidFill>
                  <a:schemeClr val="bg1"/>
                </a:solidFill>
              </a:defRPr>
            </a:lvl2pPr>
            <a:lvl3pPr marL="731520">
              <a:defRPr lang="en-US" dirty="0">
                <a:solidFill>
                  <a:schemeClr val="bg1"/>
                </a:solidFill>
              </a:defRPr>
            </a:lvl3pPr>
            <a:lvl4pPr marL="914400">
              <a:defRPr lang="en-US" dirty="0">
                <a:solidFill>
                  <a:schemeClr val="bg1"/>
                </a:solidFill>
              </a:defRPr>
            </a:lvl4pPr>
            <a:lvl5pPr marL="1097280"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807732-3520-4DBF-9B75-86BA2E562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F46362-5F33-4F04-9B32-535D333E29C7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61260-593D-4AD6-A0E4-834F8BAAC63D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71F68-88E7-48F0-B084-32D91B0A0B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5B0AED4-660C-4741-9A22-50FB3CA4ABA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366095" y="1609724"/>
            <a:ext cx="5084064" cy="4505325"/>
          </a:xfrm>
          <a:noFill/>
        </p:spPr>
        <p:txBody>
          <a:bodyPr vert="horz" lIns="0" tIns="0" rIns="0" bIns="0" rtlCol="0">
            <a:noAutofit/>
          </a:bodyPr>
          <a:lstStyle>
            <a:lvl1pPr marL="0" indent="-365760">
              <a:buClr>
                <a:schemeClr val="accent6"/>
              </a:buClr>
              <a:buFont typeface="+mj-lt"/>
              <a:buAutoNum type="arabicPeriod"/>
              <a:defRPr lang="en-US" dirty="0">
                <a:solidFill>
                  <a:schemeClr val="bg1"/>
                </a:solidFill>
              </a:defRPr>
            </a:lvl1pPr>
            <a:lvl2pPr marL="548640">
              <a:defRPr lang="en-US" dirty="0">
                <a:solidFill>
                  <a:schemeClr val="bg1"/>
                </a:solidFill>
              </a:defRPr>
            </a:lvl2pPr>
            <a:lvl3pPr marL="731520">
              <a:defRPr lang="en-US" dirty="0">
                <a:solidFill>
                  <a:schemeClr val="bg1"/>
                </a:solidFill>
              </a:defRPr>
            </a:lvl3pPr>
            <a:lvl4pPr marL="914400">
              <a:defRPr lang="en-US" dirty="0">
                <a:solidFill>
                  <a:schemeClr val="bg1"/>
                </a:solidFill>
              </a:defRPr>
            </a:lvl4pPr>
            <a:lvl5pPr marL="1097280"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6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 Quad Info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loud">
            <a:extLst>
              <a:ext uri="{FF2B5EF4-FFF2-40B4-BE49-F238E27FC236}">
                <a16:creationId xmlns:a16="http://schemas.microsoft.com/office/drawing/2014/main" id="{2836A0A9-B46B-8E44-BD88-E6FFEC5F94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22" name="Subtitle">
            <a:extLst>
              <a:ext uri="{FF2B5EF4-FFF2-40B4-BE49-F238E27FC236}">
                <a16:creationId xmlns:a16="http://schemas.microsoft.com/office/drawing/2014/main" id="{F8627394-C302-DF4A-A2CC-76DC053BE2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C7ED535-9B24-2444-9E27-765F743C79F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6763" y="1609725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Field 1">
            <a:extLst>
              <a:ext uri="{FF2B5EF4-FFF2-40B4-BE49-F238E27FC236}">
                <a16:creationId xmlns:a16="http://schemas.microsoft.com/office/drawing/2014/main" id="{C023883C-5CAF-9849-B009-1426F35853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5245" y="1609725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422BC426-FCDB-1347-93C5-E0102AEBC39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6350303" y="1609725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1" name="Text Field 2">
            <a:extLst>
              <a:ext uri="{FF2B5EF4-FFF2-40B4-BE49-F238E27FC236}">
                <a16:creationId xmlns:a16="http://schemas.microsoft.com/office/drawing/2014/main" id="{0EDDA99D-1B70-A347-9716-4968C6A671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24823" y="1609725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5E51CE6-D9C1-DD40-936F-2F700452F826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766763" y="4241162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9" name="Text Field 3">
            <a:extLst>
              <a:ext uri="{FF2B5EF4-FFF2-40B4-BE49-F238E27FC236}">
                <a16:creationId xmlns:a16="http://schemas.microsoft.com/office/drawing/2014/main" id="{031D2CD6-C0D8-8147-83B7-2E2A8E87228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35245" y="4241162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E401E47D-2565-384E-8A5E-2C02D2EAAAAB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6350303" y="4241162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Text Field 4">
            <a:extLst>
              <a:ext uri="{FF2B5EF4-FFF2-40B4-BE49-F238E27FC236}">
                <a16:creationId xmlns:a16="http://schemas.microsoft.com/office/drawing/2014/main" id="{41923FF5-9A13-1F4B-89D9-62FE2B4383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24823" y="4241162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56FC21-9E73-4F6F-9512-715B2F6AE7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A4CAAD-4985-4FFF-BE24-1873DC385CA6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D6AD3B-D115-41B9-A024-91B560E170AD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57306-2538-4D77-8134-400C30C727EE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46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 Quad Info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loud">
            <a:extLst>
              <a:ext uri="{FF2B5EF4-FFF2-40B4-BE49-F238E27FC236}">
                <a16:creationId xmlns:a16="http://schemas.microsoft.com/office/drawing/2014/main" id="{A59691D8-12D1-8E4C-8346-D9FD6743C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22" name="Subtitle">
            <a:extLst>
              <a:ext uri="{FF2B5EF4-FFF2-40B4-BE49-F238E27FC236}">
                <a16:creationId xmlns:a16="http://schemas.microsoft.com/office/drawing/2014/main" id="{F8627394-C302-DF4A-A2CC-76DC053BE2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C7ED535-9B24-2444-9E27-765F743C79F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6763" y="1609725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Field 1">
            <a:extLst>
              <a:ext uri="{FF2B5EF4-FFF2-40B4-BE49-F238E27FC236}">
                <a16:creationId xmlns:a16="http://schemas.microsoft.com/office/drawing/2014/main" id="{C023883C-5CAF-9849-B009-1426F35853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5245" y="1609725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422BC426-FCDB-1347-93C5-E0102AEBC39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6350303" y="1609725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1" name="Text Field 2">
            <a:extLst>
              <a:ext uri="{FF2B5EF4-FFF2-40B4-BE49-F238E27FC236}">
                <a16:creationId xmlns:a16="http://schemas.microsoft.com/office/drawing/2014/main" id="{0EDDA99D-1B70-A347-9716-4968C6A671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24823" y="1609725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5E51CE6-D9C1-DD40-936F-2F700452F826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766763" y="4241162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9" name="Text Field 3">
            <a:extLst>
              <a:ext uri="{FF2B5EF4-FFF2-40B4-BE49-F238E27FC236}">
                <a16:creationId xmlns:a16="http://schemas.microsoft.com/office/drawing/2014/main" id="{031D2CD6-C0D8-8147-83B7-2E2A8E87228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35245" y="4241162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E401E47D-2565-384E-8A5E-2C02D2EAAAAB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6350303" y="4241162"/>
            <a:ext cx="1618488" cy="16184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Text Field 4">
            <a:extLst>
              <a:ext uri="{FF2B5EF4-FFF2-40B4-BE49-F238E27FC236}">
                <a16:creationId xmlns:a16="http://schemas.microsoft.com/office/drawing/2014/main" id="{41923FF5-9A13-1F4B-89D9-62FE2B4383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24823" y="4241162"/>
            <a:ext cx="3203704" cy="18732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3F5A0DB-77B7-43EC-848A-C3EEA5F4DC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2928A2-36B1-4B61-82B8-0724A988B968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365B2-9A7D-4291-A052-A65B0C767BBE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1CBF8-87F2-4E8D-9C05-48F5D29D5D7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348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loud">
            <a:extLst>
              <a:ext uri="{FF2B5EF4-FFF2-40B4-BE49-F238E27FC236}">
                <a16:creationId xmlns:a16="http://schemas.microsoft.com/office/drawing/2014/main" id="{8BD8F955-3E3E-4E6E-A650-C4E0C8049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pic>
        <p:nvPicPr>
          <p:cNvPr id="6" name="OTag">
            <a:extLst>
              <a:ext uri="{FF2B5EF4-FFF2-40B4-BE49-F238E27FC236}">
                <a16:creationId xmlns:a16="http://schemas.microsoft.com/office/drawing/2014/main" id="{0F682282-A332-4D5C-89F4-38480EC33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pic>
        <p:nvPicPr>
          <p:cNvPr id="10" name="OTag">
            <a:extLst>
              <a:ext uri="{FF2B5EF4-FFF2-40B4-BE49-F238E27FC236}">
                <a16:creationId xmlns:a16="http://schemas.microsoft.com/office/drawing/2014/main" id="{00F1077A-D301-437A-8CE7-A0EA6CDEC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E29D2F-E9BE-442D-8048-30D82B0FA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49E66D-873C-4E3D-B665-952DA3AD6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2D4C26-D77F-4F76-BA95-32055FEC6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49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Tag">
            <a:extLst>
              <a:ext uri="{FF2B5EF4-FFF2-40B4-BE49-F238E27FC236}">
                <a16:creationId xmlns:a16="http://schemas.microsoft.com/office/drawing/2014/main" id="{1CFFF60E-C73F-41DD-B4B9-8792F4C0D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pic>
        <p:nvPicPr>
          <p:cNvPr id="11" name="Cloud">
            <a:extLst>
              <a:ext uri="{FF2B5EF4-FFF2-40B4-BE49-F238E27FC236}">
                <a16:creationId xmlns:a16="http://schemas.microsoft.com/office/drawing/2014/main" id="{A2A0E6A0-6580-9B4E-8437-9949DBFBF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EECACB-46C4-4A42-8159-4ABC00F85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AED7B6-E930-4B73-845F-99262175E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691DFD-B788-4684-96F9-4DD21020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762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loud">
            <a:extLst>
              <a:ext uri="{FF2B5EF4-FFF2-40B4-BE49-F238E27FC236}">
                <a16:creationId xmlns:a16="http://schemas.microsoft.com/office/drawing/2014/main" id="{A52109B5-4152-894B-9BF6-17B5458CC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5090641-BB3E-479D-A754-1B2B6F37AE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53D77D-CD9E-445C-8F26-904F65B5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AEFA0-C12C-4365-A532-D29F81954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038FD-33E0-4C25-AC00-13FEB177A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1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1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loud">
            <a:extLst>
              <a:ext uri="{FF2B5EF4-FFF2-40B4-BE49-F238E27FC236}">
                <a16:creationId xmlns:a16="http://schemas.microsoft.com/office/drawing/2014/main" id="{6D6FFA39-C5A8-964A-B2FE-D6F8EB7EB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DE7315-8D61-4C6A-B9C0-F07567A04C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1525" y="1600200"/>
            <a:ext cx="10671175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7CAD67-FAD1-46CA-BDA2-0A01416479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3D7001-FB5A-4601-97ED-F7B118AEEF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8561F1-3666-4956-BFDC-75350F7446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1022C-732A-4A28-8D73-4FE28C0CA3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4221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loud">
            <a:extLst>
              <a:ext uri="{FF2B5EF4-FFF2-40B4-BE49-F238E27FC236}">
                <a16:creationId xmlns:a16="http://schemas.microsoft.com/office/drawing/2014/main" id="{05859F96-E4B3-8747-B027-10CA6EDB3E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495A570-6FAE-4393-89B0-E6BA7AC6B3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792EEA-DB03-4E8E-B6AB-1122F317F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B5D96-D6C9-4E8C-9D41-A28C7CED9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0D253-6DDA-4486-89F6-5D5732868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698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loud">
            <a:extLst>
              <a:ext uri="{FF2B5EF4-FFF2-40B4-BE49-F238E27FC236}">
                <a16:creationId xmlns:a16="http://schemas.microsoft.com/office/drawing/2014/main" id="{EE127CFA-8D5C-584E-9C61-6685B547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15" name="Subtitle">
            <a:extLst>
              <a:ext uri="{FF2B5EF4-FFF2-40B4-BE49-F238E27FC236}">
                <a16:creationId xmlns:a16="http://schemas.microsoft.com/office/drawing/2014/main" id="{FC0004EB-159B-A345-859C-0E83416ED9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1024235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C6A8D35-C90D-428D-8E15-6F958679D9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526A55-50C7-43D1-9A4E-DE6E3157868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ED885-1287-4046-BFFE-E5DEC702C7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C1380-E61D-4D70-B7A9-EA2CA56D14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2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loud">
            <a:extLst>
              <a:ext uri="{FF2B5EF4-FFF2-40B4-BE49-F238E27FC236}">
                <a16:creationId xmlns:a16="http://schemas.microsoft.com/office/drawing/2014/main" id="{93BCC98D-F462-9844-9660-2EA01F13E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15" name="Subtitle">
            <a:extLst>
              <a:ext uri="{FF2B5EF4-FFF2-40B4-BE49-F238E27FC236}">
                <a16:creationId xmlns:a16="http://schemas.microsoft.com/office/drawing/2014/main" id="{FC0004EB-159B-A345-859C-0E83416ED9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71FF06-338B-46FE-B4FE-F72B7ABAED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9E3D4-8DE9-4EE7-AF46-396CA0361B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ABD9F-CF7B-4739-A09B-21C74EE3D7D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326A2-CE99-456C-A450-2DC676458C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522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Met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90C14E-647D-DE45-A3FE-3E841253B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r="-1"/>
          <a:stretch/>
        </p:blipFill>
        <p:spPr>
          <a:xfrm>
            <a:off x="6095574" y="0"/>
            <a:ext cx="6096425" cy="6858000"/>
          </a:xfrm>
          <a:prstGeom prst="rect">
            <a:avLst/>
          </a:prstGeom>
        </p:spPr>
      </p:pic>
      <p:pic>
        <p:nvPicPr>
          <p:cNvPr id="23" name="OTag">
            <a:extLst>
              <a:ext uri="{FF2B5EF4-FFF2-40B4-BE49-F238E27FC236}">
                <a16:creationId xmlns:a16="http://schemas.microsoft.com/office/drawing/2014/main" id="{000C5F04-372F-427E-81C5-11434B356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217" y="6355080"/>
            <a:ext cx="502920" cy="502920"/>
          </a:xfrm>
          <a:prstGeom prst="rect">
            <a:avLst/>
          </a:prstGeom>
        </p:spPr>
      </p:pic>
      <p:sp>
        <p:nvSpPr>
          <p:cNvPr id="4" name="Content">
            <a:extLst>
              <a:ext uri="{FF2B5EF4-FFF2-40B4-BE49-F238E27FC236}">
                <a16:creationId xmlns:a16="http://schemas.microsoft.com/office/drawing/2014/main" id="{6FFB33C6-31EA-4D15-AC3F-377D699FA84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75225" y="4649788"/>
            <a:ext cx="5072063" cy="1457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83AB0E-EC5F-476F-B6A9-E6F9CE84E9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3900" y="1600200"/>
            <a:ext cx="5072063" cy="2415700"/>
          </a:xfrm>
        </p:spPr>
        <p:txBody>
          <a:bodyPr anchor="b" anchorCtr="0"/>
          <a:lstStyle>
            <a:lvl1pPr>
              <a:defRPr sz="8000" b="1">
                <a:solidFill>
                  <a:srgbClr val="AE562C"/>
                </a:solidFill>
              </a:defRPr>
            </a:lvl1pPr>
          </a:lstStyle>
          <a:p>
            <a:pPr lvl="0"/>
            <a:r>
              <a:rPr lang="en-US" dirty="0"/>
              <a:t>00%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EF74DF-FD68-4CDF-B4CE-342E7A165BC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9C4B030-1E0B-4CB0-87B4-DF60725736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BADD7B5-9676-40DE-A88A-5EC3D33A657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9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Metr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B54DF6-D8D9-3E4B-A5D4-8DB1B36A21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/>
          <a:stretch/>
        </p:blipFill>
        <p:spPr>
          <a:xfrm>
            <a:off x="6096000" y="0"/>
            <a:ext cx="6096348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E8A7F756-6885-FD4D-8CAC-01911AF99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4" name="Content">
            <a:extLst>
              <a:ext uri="{FF2B5EF4-FFF2-40B4-BE49-F238E27FC236}">
                <a16:creationId xmlns:a16="http://schemas.microsoft.com/office/drawing/2014/main" id="{6FFB33C6-31EA-4D15-AC3F-377D699FA84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75225" y="4649788"/>
            <a:ext cx="5072063" cy="1457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2A6D6F1-EBC4-4335-819B-433720EB17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3900" y="1600200"/>
            <a:ext cx="5085287" cy="2415700"/>
          </a:xfrm>
        </p:spPr>
        <p:txBody>
          <a:bodyPr anchor="b" anchorCtr="0"/>
          <a:lstStyle>
            <a:lvl1pPr>
              <a:defRPr sz="8000" b="1">
                <a:solidFill>
                  <a:srgbClr val="759C6C"/>
                </a:solidFill>
              </a:defRPr>
            </a:lvl1pPr>
          </a:lstStyle>
          <a:p>
            <a:pPr lvl="0"/>
            <a:r>
              <a:rPr lang="en-US" dirty="0"/>
              <a:t>00%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58375C-46BC-48EA-9DFC-3DF06967D7C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2DF6E-494A-4D98-888D-68B724E489C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DC2851-E9BE-4691-AE94-635936A6677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240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- Data Texture 07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681203-42C6-B54E-A5F8-FE2DAE3C0E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OTag">
            <a:extLst>
              <a:ext uri="{FF2B5EF4-FFF2-40B4-BE49-F238E27FC236}">
                <a16:creationId xmlns:a16="http://schemas.microsoft.com/office/drawing/2014/main" id="{B620A016-1EBE-426A-BB19-967122948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DFA4C3-C577-4944-B23B-0E8CEECA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548FBC-C180-4348-924F-1AD0DE33E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993164-8F12-4A57-BCB2-ECAB88B1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9119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- Data Texture 07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8B6F3C-673A-2C4F-BDD8-A174DA9D4B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C6ADE0F8-03AA-E84C-A08A-799EE14D7C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DF2B49-8199-43EF-9C31-2EE3E2278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0A680-202A-4EB8-8426-F81FE6C1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D7B772-BB21-406A-A2FE-5A714746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635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- Data Texture 16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8A9AF7-F5CE-844F-BBE4-0C983CB99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82323826-2F7C-DC44-94F9-0225962BE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9127AD-303E-4148-925B-F8D854942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7CD67-74FC-43EC-912B-8B74B34E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C119101-EC6A-4B95-9940-BAB31432A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360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- Data Texture 16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CF9FCE-AE1C-564C-8F89-B5CD38A47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82323826-2F7C-DC44-94F9-0225962BE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E7266-CBC0-47D9-85A0-91E011093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38588-07BC-4F98-97FA-975AE144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48B57A4-1EA3-47FA-AD37-31BB8267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514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- Data Texture 19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712D2-1637-4940-A323-42EBA61AD5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F4939B61-9B7E-A240-8CE9-7E014F78E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BA956C-AFD4-4D95-9304-BB81E2E12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782E6-C6D7-4588-8CDE-8BB252C53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AD6286E-40B3-4954-877E-F88E2191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8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loud">
            <a:extLst>
              <a:ext uri="{FF2B5EF4-FFF2-40B4-BE49-F238E27FC236}">
                <a16:creationId xmlns:a16="http://schemas.microsoft.com/office/drawing/2014/main" id="{53E58D20-1E4E-43E2-88A3-52402E9A1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invGray">
          <a:xfrm>
            <a:off x="7862753" y="25409"/>
            <a:ext cx="4326976" cy="2552429"/>
          </a:xfrm>
          <a:prstGeom prst="rect">
            <a:avLst/>
          </a:prstGeom>
        </p:spPr>
      </p:pic>
      <p:pic>
        <p:nvPicPr>
          <p:cNvPr id="18" name="OTag">
            <a:extLst>
              <a:ext uri="{FF2B5EF4-FFF2-40B4-BE49-F238E27FC236}">
                <a16:creationId xmlns:a16="http://schemas.microsoft.com/office/drawing/2014/main" id="{7BFEFC66-2347-E947-A49E-DD43E74CC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pic>
        <p:nvPicPr>
          <p:cNvPr id="14" name="Oracle Logo" descr="Oracle Logo">
            <a:extLst>
              <a:ext uri="{FF2B5EF4-FFF2-40B4-BE49-F238E27FC236}">
                <a16:creationId xmlns:a16="http://schemas.microsoft.com/office/drawing/2014/main" id="{90869BEA-7CC8-4176-A565-8203484F77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invGray">
          <a:xfrm>
            <a:off x="944949" y="1132368"/>
            <a:ext cx="1524893" cy="320039"/>
          </a:xfrm>
          <a:prstGeom prst="rect">
            <a:avLst/>
          </a:prstGeom>
        </p:spPr>
      </p:pic>
      <p:sp>
        <p:nvSpPr>
          <p:cNvPr id="24" name="Title">
            <a:extLst>
              <a:ext uri="{FF2B5EF4-FFF2-40B4-BE49-F238E27FC236}">
                <a16:creationId xmlns:a16="http://schemas.microsoft.com/office/drawing/2014/main" id="{461BB5F1-8825-7944-96EB-8445317513F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8030" y="2148840"/>
            <a:ext cx="10158984" cy="1280160"/>
          </a:xfrm>
          <a:noFill/>
        </p:spPr>
        <p:txBody>
          <a:bodyPr vert="horz" wrap="square" lIns="0" tIns="0" rIns="0" bIns="91440" rtlCol="0" anchor="b">
            <a:noAutofit/>
          </a:bodyPr>
          <a:lstStyle>
            <a:lvl1pPr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Title goes here (up to two lines) </a:t>
            </a:r>
            <a:br>
              <a:rPr lang="en-US" dirty="0"/>
            </a:br>
            <a:r>
              <a:rPr lang="en-US" dirty="0"/>
              <a:t>Georgia Regular 40pt</a:t>
            </a:r>
          </a:p>
        </p:txBody>
      </p:sp>
      <p:sp>
        <p:nvSpPr>
          <p:cNvPr id="25" name="Subhead">
            <a:extLst>
              <a:ext uri="{FF2B5EF4-FFF2-40B4-BE49-F238E27FC236}">
                <a16:creationId xmlns:a16="http://schemas.microsoft.com/office/drawing/2014/main" id="{DE85AE1C-733D-7244-A6DA-C3ADBC76ED0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18030" y="3519553"/>
            <a:ext cx="10158984" cy="34124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rgbClr val="759C6C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 goes here on one line</a:t>
            </a:r>
          </a:p>
        </p:txBody>
      </p:sp>
      <p:sp>
        <p:nvSpPr>
          <p:cNvPr id="11" name="Text Field">
            <a:extLst>
              <a:ext uri="{FF2B5EF4-FFF2-40B4-BE49-F238E27FC236}">
                <a16:creationId xmlns:a16="http://schemas.microsoft.com/office/drawing/2014/main" id="{5096A149-B6C9-A04E-A2B0-54CCFAA4252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8030" y="4544568"/>
            <a:ext cx="5077970" cy="26629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Field 2">
            <a:extLst>
              <a:ext uri="{FF2B5EF4-FFF2-40B4-BE49-F238E27FC236}">
                <a16:creationId xmlns:a16="http://schemas.microsoft.com/office/drawing/2014/main" id="{A57492F9-1AD2-9346-9BB6-C0CF36DEF5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8030" y="4882896"/>
            <a:ext cx="5077970" cy="89518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Presenter’s Title</a:t>
            </a:r>
          </a:p>
          <a:p>
            <a:pPr lvl="0"/>
            <a:r>
              <a:rPr lang="en-US" dirty="0"/>
              <a:t>Organization, Division or Business Unit</a:t>
            </a:r>
          </a:p>
          <a:p>
            <a:pPr lvl="0"/>
            <a:r>
              <a:rPr lang="en-US" dirty="0"/>
              <a:t>Month 00, 2019</a:t>
            </a: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F245C91-10B8-42A5-9343-B8007DFEA4E7}"/>
              </a:ext>
            </a:extLst>
          </p:cNvPr>
          <p:cNvSpPr/>
          <p:nvPr userDrawn="1"/>
        </p:nvSpPr>
        <p:spPr>
          <a:xfrm>
            <a:off x="0" y="0"/>
            <a:ext cx="190482" cy="6857365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68"/>
          </a:p>
        </p:txBody>
      </p:sp>
    </p:spTree>
    <p:extLst>
      <p:ext uri="{BB962C8B-B14F-4D97-AF65-F5344CB8AC3E}">
        <p14:creationId xmlns:p14="http://schemas.microsoft.com/office/powerpoint/2010/main" val="1091730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- Data Texture 19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D5B665-2B39-6645-BF1F-C5F9BD830A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F4939B61-9B7E-A240-8CE9-7E014F78E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7CFD62-A920-45CB-9691-083BA5642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B8371-BFE0-4C4C-9EC8-651A59790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BC47787-CD64-4386-A100-73FB94F8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2027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649C3E4A-56A6-4657-815D-5F0928FEF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">
            <a:extLst>
              <a:ext uri="{FF2B5EF4-FFF2-40B4-BE49-F238E27FC236}">
                <a16:creationId xmlns:a16="http://schemas.microsoft.com/office/drawing/2014/main" id="{681B7FDB-21AD-43D3-9629-6865ECE7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11" name="Date Placeholder">
            <a:extLst>
              <a:ext uri="{FF2B5EF4-FFF2-40B4-BE49-F238E27FC236}">
                <a16:creationId xmlns:a16="http://schemas.microsoft.com/office/drawing/2014/main" id="{2872A553-B5A6-4603-91A2-FF76401D8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13852C-D243-4D5A-B7E1-09812A4D64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7F3825-1D38-4C39-8F70-C060E9BEE3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2000" y="1609725"/>
            <a:ext cx="10687050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47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649C3E4A-56A6-4657-815D-5F0928FEF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">
            <a:extLst>
              <a:ext uri="{FF2B5EF4-FFF2-40B4-BE49-F238E27FC236}">
                <a16:creationId xmlns:a16="http://schemas.microsoft.com/office/drawing/2014/main" id="{681B7FDB-21AD-43D3-9629-6865ECE7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11" name="Date Placeholder">
            <a:extLst>
              <a:ext uri="{FF2B5EF4-FFF2-40B4-BE49-F238E27FC236}">
                <a16:creationId xmlns:a16="http://schemas.microsoft.com/office/drawing/2014/main" id="{2872A553-B5A6-4603-91A2-FF76401D8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612D05-859A-4FDE-924B-FB91696215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BB3CE-1E42-4557-A754-EAB09439D6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2000" y="1609725"/>
            <a:ext cx="10677525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983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Safe Harb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">
            <a:extLst>
              <a:ext uri="{FF2B5EF4-FFF2-40B4-BE49-F238E27FC236}">
                <a16:creationId xmlns:a16="http://schemas.microsoft.com/office/drawing/2014/main" id="{F7C5FACA-CB69-F341-96EC-260102929140}"/>
              </a:ext>
            </a:extLst>
          </p:cNvPr>
          <p:cNvSpPr txBox="1"/>
          <p:nvPr userDrawn="1"/>
        </p:nvSpPr>
        <p:spPr>
          <a:xfrm>
            <a:off x="766762" y="184150"/>
            <a:ext cx="10671048" cy="82296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lvl="0" indent="0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baseline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  <a:latin typeface="+mn-lt"/>
                <a:cs typeface="Oracle Sans Tab" panose="020B0503020204020204" pitchFamily="34" charset="0"/>
              </a:rPr>
              <a:t>Safe harbor statement</a:t>
            </a:r>
          </a:p>
        </p:txBody>
      </p:sp>
      <p:sp>
        <p:nvSpPr>
          <p:cNvPr id="14" name="Text Field">
            <a:extLst>
              <a:ext uri="{FF2B5EF4-FFF2-40B4-BE49-F238E27FC236}">
                <a16:creationId xmlns:a16="http://schemas.microsoft.com/office/drawing/2014/main" id="{EA78FDD8-084D-2D41-A37D-7DE0C431B1DA}"/>
              </a:ext>
            </a:extLst>
          </p:cNvPr>
          <p:cNvSpPr txBox="1"/>
          <p:nvPr userDrawn="1"/>
        </p:nvSpPr>
        <p:spPr>
          <a:xfrm>
            <a:off x="766762" y="1608421"/>
            <a:ext cx="7987939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of August 2021, for most presentations, a safe harbor statement is no longer required, and you will not need to use this slide.  </a:t>
            </a:r>
            <a:b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forward looking statement safe harbor slide is required ONLY for external presentations that pertain to: product launches, executive presentations and keynotes at major events, and any event attended by financial analysts.</a:t>
            </a:r>
          </a:p>
          <a:p>
            <a:endParaRPr lang="en-US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The notice is available at the </a:t>
            </a:r>
            <a:r>
              <a:rPr lang="en-US" u="sng" dirty="0">
                <a:solidFill>
                  <a:srgbClr val="006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 Harbor Confluence Page</a:t>
            </a:r>
            <a:endParaRPr lang="en-US" dirty="0">
              <a:solidFill>
                <a:srgbClr val="00688C"/>
              </a:solidFill>
            </a:endParaRPr>
          </a:p>
          <a:p>
            <a:r>
              <a:rPr lang="en-US" dirty="0"/>
              <a:t>Contact for Forward Looking Statement: </a:t>
            </a:r>
            <a:r>
              <a:rPr lang="en-US" u="sng" dirty="0">
                <a:solidFill>
                  <a:srgbClr val="00688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quietperiod_ww_grp@oracle.com</a:t>
            </a:r>
            <a:endParaRPr lang="en-US" dirty="0">
              <a:solidFill>
                <a:srgbClr val="00688C"/>
              </a:solidFill>
            </a:endParaRPr>
          </a:p>
        </p:txBody>
      </p:sp>
      <p:pic>
        <p:nvPicPr>
          <p:cNvPr id="10" name="Cloud">
            <a:extLst>
              <a:ext uri="{FF2B5EF4-FFF2-40B4-BE49-F238E27FC236}">
                <a16:creationId xmlns:a16="http://schemas.microsoft.com/office/drawing/2014/main" id="{2FCEE6FC-E7A1-9745-9FBA-161384F6B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invGray">
          <a:xfrm>
            <a:off x="6204017" y="3432466"/>
            <a:ext cx="5987981" cy="278056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96628B-0EF0-416B-9E8E-3931DFCB9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B72738-3834-418C-9636-B18B1A182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C840CC-B289-4EEE-9D6C-A6440E68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16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Safe Harb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loud">
            <a:extLst>
              <a:ext uri="{FF2B5EF4-FFF2-40B4-BE49-F238E27FC236}">
                <a16:creationId xmlns:a16="http://schemas.microsoft.com/office/drawing/2014/main" id="{3BD55515-3A50-4D53-9758-E4F305E6B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invGray">
          <a:xfrm>
            <a:off x="6204017" y="3432466"/>
            <a:ext cx="5987981" cy="2780570"/>
          </a:xfrm>
          <a:prstGeom prst="rect">
            <a:avLst/>
          </a:prstGeom>
        </p:spPr>
      </p:pic>
      <p:sp>
        <p:nvSpPr>
          <p:cNvPr id="9" name="Title">
            <a:extLst>
              <a:ext uri="{FF2B5EF4-FFF2-40B4-BE49-F238E27FC236}">
                <a16:creationId xmlns:a16="http://schemas.microsoft.com/office/drawing/2014/main" id="{6F52D25E-1040-40B8-8DE7-5AFF601E5501}"/>
              </a:ext>
            </a:extLst>
          </p:cNvPr>
          <p:cNvSpPr txBox="1"/>
          <p:nvPr userDrawn="1"/>
        </p:nvSpPr>
        <p:spPr>
          <a:xfrm>
            <a:off x="766762" y="184150"/>
            <a:ext cx="10671048" cy="82296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lvl="0" indent="0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baseline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  <a:latin typeface="+mn-lt"/>
                <a:cs typeface="Oracle Sans Tab" panose="020B0503020204020204" pitchFamily="34" charset="0"/>
              </a:rPr>
              <a:t>Safe harbor statement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E5158B-9671-4B44-944A-98679C6CF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87A33-7FAE-4B90-BB38-5DBBD051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441799-4659-4B49-A776-C19D91554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Field">
            <a:extLst>
              <a:ext uri="{FF2B5EF4-FFF2-40B4-BE49-F238E27FC236}">
                <a16:creationId xmlns:a16="http://schemas.microsoft.com/office/drawing/2014/main" id="{CD41643C-378D-6F4E-A789-77549A3D0468}"/>
              </a:ext>
            </a:extLst>
          </p:cNvPr>
          <p:cNvSpPr txBox="1"/>
          <p:nvPr userDrawn="1"/>
        </p:nvSpPr>
        <p:spPr>
          <a:xfrm>
            <a:off x="766762" y="1608421"/>
            <a:ext cx="7987939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of August 2021, for most presentations, a safe harbor statement is no longer required, and you will not need to use this slide.  </a:t>
            </a:r>
            <a:b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forward looking statement safe harbor slide is required ONLY for external presentations that pertain to: product launches, executive presentations and keynotes at major events, and any event attended by financial analysts.</a:t>
            </a:r>
          </a:p>
          <a:p>
            <a:endParaRPr lang="en-US" sz="18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The notice is available at the </a:t>
            </a:r>
            <a:r>
              <a:rPr lang="en-US" u="sng" dirty="0">
                <a:solidFill>
                  <a:srgbClr val="F0CC7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 Harbor Confluence Page</a:t>
            </a:r>
            <a:endParaRPr lang="en-US" dirty="0">
              <a:solidFill>
                <a:srgbClr val="F0CC71"/>
              </a:solidFill>
            </a:endParaRPr>
          </a:p>
          <a:p>
            <a:r>
              <a:rPr lang="en-US" dirty="0"/>
              <a:t>Contact for Forward Looking Statement: </a:t>
            </a:r>
            <a:r>
              <a:rPr lang="en-US" u="sng" dirty="0">
                <a:solidFill>
                  <a:srgbClr val="F0CC7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quietperiod_ww_grp@oracle.com</a:t>
            </a:r>
            <a:endParaRPr lang="en-US" dirty="0">
              <a:solidFill>
                <a:srgbClr val="F0C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82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Remote 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EE69D29-7337-6248-888D-2A0330852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/>
          <a:stretch/>
        </p:blipFill>
        <p:spPr>
          <a:xfrm>
            <a:off x="4876800" y="0"/>
            <a:ext cx="7315199" cy="6858000"/>
          </a:xfrm>
          <a:prstGeom prst="rect">
            <a:avLst/>
          </a:prstGeom>
        </p:spPr>
      </p:pic>
      <p:sp>
        <p:nvSpPr>
          <p:cNvPr id="20" name="Title">
            <a:extLst>
              <a:ext uri="{FF2B5EF4-FFF2-40B4-BE49-F238E27FC236}">
                <a16:creationId xmlns:a16="http://schemas.microsoft.com/office/drawing/2014/main" id="{D94542D5-A1D6-E542-963D-B72B60EDE0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85816" y="2351724"/>
            <a:ext cx="6297167" cy="82296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2400" b="1" i="0" baseline="0">
                <a:latin typeface="Oracle Sans Tab" panose="020B0503020204020204" pitchFamily="34" charset="0"/>
                <a:ea typeface="+mn-ea"/>
                <a:cs typeface="Oracle Sans Tab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Add title here. Also remove/replace placeholder image as needed.</a:t>
            </a:r>
          </a:p>
        </p:txBody>
      </p:sp>
      <p:sp>
        <p:nvSpPr>
          <p:cNvPr id="21" name="Text Field">
            <a:extLst>
              <a:ext uri="{FF2B5EF4-FFF2-40B4-BE49-F238E27FC236}">
                <a16:creationId xmlns:a16="http://schemas.microsoft.com/office/drawing/2014/main" id="{517ED098-6976-5549-9CFB-EE89734AF8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85816" y="3662156"/>
            <a:ext cx="6297168" cy="11324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Company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OTag">
            <a:extLst>
              <a:ext uri="{FF2B5EF4-FFF2-40B4-BE49-F238E27FC236}">
                <a16:creationId xmlns:a16="http://schemas.microsoft.com/office/drawing/2014/main" id="{3CE1CF95-2ED4-4044-A052-7E6E1867A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F5E131-FF87-4B2F-9DB6-B4DB095B758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4876800" cy="6858000"/>
          </a:xfrm>
        </p:spPr>
        <p:txBody>
          <a:bodyPr anchor="ctr" anchorCtr="1"/>
          <a:lstStyle>
            <a:lvl1pPr>
              <a:defRPr/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86FB79-6AF9-4538-98F2-33825A26DECE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D6A4509-AC78-4360-9126-01A3BC6609AC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C2FCDC2-FBB6-46F4-9BD5-AE85C1DC3F2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10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Remote 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CB9AC92-58C2-B14E-81EA-F40548FD48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/>
          <a:stretch/>
        </p:blipFill>
        <p:spPr>
          <a:xfrm>
            <a:off x="4876798" y="0"/>
            <a:ext cx="7315201" cy="6858000"/>
          </a:xfrm>
          <a:prstGeom prst="rect">
            <a:avLst/>
          </a:prstGeom>
        </p:spPr>
      </p:pic>
      <p:sp>
        <p:nvSpPr>
          <p:cNvPr id="20" name="Title">
            <a:extLst>
              <a:ext uri="{FF2B5EF4-FFF2-40B4-BE49-F238E27FC236}">
                <a16:creationId xmlns:a16="http://schemas.microsoft.com/office/drawing/2014/main" id="{D94542D5-A1D6-E542-963D-B72B60EDE0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85816" y="2351724"/>
            <a:ext cx="6297167" cy="82296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2400" b="1" i="0" baseline="0">
                <a:latin typeface="Oracle Sans Tab" panose="020B0503020204020204" pitchFamily="34" charset="0"/>
                <a:ea typeface="+mn-ea"/>
                <a:cs typeface="Oracle Sans Tab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Add title here. Also remove/replace placeholder image as needed.</a:t>
            </a:r>
          </a:p>
        </p:txBody>
      </p:sp>
      <p:sp>
        <p:nvSpPr>
          <p:cNvPr id="21" name="Text Field">
            <a:extLst>
              <a:ext uri="{FF2B5EF4-FFF2-40B4-BE49-F238E27FC236}">
                <a16:creationId xmlns:a16="http://schemas.microsoft.com/office/drawing/2014/main" id="{517ED098-6976-5549-9CFB-EE89734AF8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85816" y="3662156"/>
            <a:ext cx="6297168" cy="11324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Company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OTag">
            <a:extLst>
              <a:ext uri="{FF2B5EF4-FFF2-40B4-BE49-F238E27FC236}">
                <a16:creationId xmlns:a16="http://schemas.microsoft.com/office/drawing/2014/main" id="{3AA2A5D2-AD0A-4DBD-927A-96DC377BC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FEB6C0-1F5B-4135-8E18-A04A68550D7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4876800" cy="6858000"/>
          </a:xfrm>
        </p:spPr>
        <p:txBody>
          <a:bodyPr anchor="ctr" anchorCtr="1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22B3ED-CF2C-4067-92C1-D268C952FB0E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CE0BF7F-49D0-4680-97A6-57F3353BC736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3ACE9-71BB-462A-B503-22DE7B536BD1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854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Quote with Data Textur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ata Texture Image">
            <a:extLst>
              <a:ext uri="{FF2B5EF4-FFF2-40B4-BE49-F238E27FC236}">
                <a16:creationId xmlns:a16="http://schemas.microsoft.com/office/drawing/2014/main" id="{B04AAB1E-3886-45C0-9EE7-ABD1360D0F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  <a:ln>
            <a:noFill/>
          </a:ln>
        </p:spPr>
      </p:pic>
      <p:pic>
        <p:nvPicPr>
          <p:cNvPr id="30" name="OTag">
            <a:extLst>
              <a:ext uri="{FF2B5EF4-FFF2-40B4-BE49-F238E27FC236}">
                <a16:creationId xmlns:a16="http://schemas.microsoft.com/office/drawing/2014/main" id="{7DC71B8D-1AA8-1D49-9770-9D8CD0F61F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BA19B719-F896-40D2-A59B-8E51E7D4BB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5" y="1828800"/>
            <a:ext cx="8049200" cy="2026447"/>
          </a:xfrm>
          <a:noFill/>
        </p:spPr>
        <p:txBody>
          <a:bodyPr vert="horz" wrap="square" lIns="0" tIns="0" rIns="0" bIns="0" rtlCol="0" anchor="b" anchorCtr="0">
            <a:noAutofit/>
          </a:bodyPr>
          <a:lstStyle>
            <a:lvl1pPr>
              <a:lnSpc>
                <a:spcPct val="100000"/>
              </a:lnSpc>
              <a:defRPr lang="en-US" sz="3200" b="0">
                <a:latin typeface="+mj-lt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 Remove/replace placeholder logo as needed.</a:t>
            </a:r>
          </a:p>
        </p:txBody>
      </p:sp>
      <p:sp>
        <p:nvSpPr>
          <p:cNvPr id="13" name="Text Field">
            <a:extLst>
              <a:ext uri="{FF2B5EF4-FFF2-40B4-BE49-F238E27FC236}">
                <a16:creationId xmlns:a16="http://schemas.microsoft.com/office/drawing/2014/main" id="{B09058E5-A74E-C340-89D0-4D15C2F3B8D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1999" y="4540249"/>
            <a:ext cx="5333999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 of person quoted</a:t>
            </a:r>
          </a:p>
        </p:txBody>
      </p:sp>
      <p:sp>
        <p:nvSpPr>
          <p:cNvPr id="12" name="Text Field 2">
            <a:extLst>
              <a:ext uri="{FF2B5EF4-FFF2-40B4-BE49-F238E27FC236}">
                <a16:creationId xmlns:a16="http://schemas.microsoft.com/office/drawing/2014/main" id="{36C31D35-A48A-6B46-A3DB-FDB99CCA72F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1999" y="4877842"/>
            <a:ext cx="5333999" cy="8951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Additional information if needed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14A2E81-7AA0-4954-BF7E-C076C41AF7C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771067" y="1013988"/>
            <a:ext cx="2944208" cy="8148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17ECA2C-4CF8-48ED-893A-2958F9909B90}"/>
              </a:ext>
            </a:extLst>
          </p:cNvPr>
          <p:cNvSpPr>
            <a:spLocks noGrp="1"/>
          </p:cNvSpPr>
          <p:nvPr>
            <p:ph type="dt" sz="half" idx="42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4FDBCE-E35C-4859-AD9D-93665BD69FD5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5130C2-E640-4887-BCA9-090F40084C88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68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Quote with Data Textur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Data Texture Image">
            <a:extLst>
              <a:ext uri="{FF2B5EF4-FFF2-40B4-BE49-F238E27FC236}">
                <a16:creationId xmlns:a16="http://schemas.microsoft.com/office/drawing/2014/main" id="{8A6273FB-BF91-403E-A6FD-7515A6D8B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invGray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OTag">
            <a:extLst>
              <a:ext uri="{FF2B5EF4-FFF2-40B4-BE49-F238E27FC236}">
                <a16:creationId xmlns:a16="http://schemas.microsoft.com/office/drawing/2014/main" id="{7DC71B8D-1AA8-1D49-9770-9D8CD0F61F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2" name="Quote">
            <a:extLst>
              <a:ext uri="{FF2B5EF4-FFF2-40B4-BE49-F238E27FC236}">
                <a16:creationId xmlns:a16="http://schemas.microsoft.com/office/drawing/2014/main" id="{70860AE5-51F4-4600-B7C5-0FFE1F5EE8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5" y="1828800"/>
            <a:ext cx="8022040" cy="1963350"/>
          </a:xfrm>
          <a:noFill/>
        </p:spPr>
        <p:txBody>
          <a:bodyPr vert="horz" wrap="square" lIns="0" tIns="0" rIns="0" bIns="0" rtlCol="0" anchor="b" anchorCtr="0">
            <a:noAutofit/>
          </a:bodyPr>
          <a:lstStyle>
            <a:lvl1pPr>
              <a:defRPr lang="en-US" sz="3200" b="0">
                <a:latin typeface="+mj-lt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 Remove/replace placeholder logo as needed.</a:t>
            </a:r>
          </a:p>
        </p:txBody>
      </p:sp>
      <p:sp>
        <p:nvSpPr>
          <p:cNvPr id="13" name="Text Field">
            <a:extLst>
              <a:ext uri="{FF2B5EF4-FFF2-40B4-BE49-F238E27FC236}">
                <a16:creationId xmlns:a16="http://schemas.microsoft.com/office/drawing/2014/main" id="{B09058E5-A74E-C340-89D0-4D15C2F3B8D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1999" y="4540249"/>
            <a:ext cx="5333999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 of person quoted</a:t>
            </a:r>
          </a:p>
        </p:txBody>
      </p:sp>
      <p:sp>
        <p:nvSpPr>
          <p:cNvPr id="12" name="Text Field 2">
            <a:extLst>
              <a:ext uri="{FF2B5EF4-FFF2-40B4-BE49-F238E27FC236}">
                <a16:creationId xmlns:a16="http://schemas.microsoft.com/office/drawing/2014/main" id="{36C31D35-A48A-6B46-A3DB-FDB99CCA72F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1999" y="4877842"/>
            <a:ext cx="5333999" cy="8951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Additional information if needed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CF70D2C9-2534-48AA-9A8A-D82D5A31B2F9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771067" y="1013988"/>
            <a:ext cx="2944208" cy="8148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626C9C3-D9C8-4222-B161-D7AF97BC1F41}"/>
              </a:ext>
            </a:extLst>
          </p:cNvPr>
          <p:cNvSpPr>
            <a:spLocks noGrp="1"/>
          </p:cNvSpPr>
          <p:nvPr>
            <p:ph type="dt" sz="half" idx="42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64C126A-0D05-424A-A6C2-80119CEAE618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D685BD-0D80-40FF-88C3-58BBDF890F03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00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Quot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uote">
            <a:extLst>
              <a:ext uri="{FF2B5EF4-FFF2-40B4-BE49-F238E27FC236}">
                <a16:creationId xmlns:a16="http://schemas.microsoft.com/office/drawing/2014/main" id="{A13E52A3-3B72-407D-BD94-ADB27B9FC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72844" y="2434528"/>
            <a:ext cx="6067096" cy="1846659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lnSpc>
                <a:spcPct val="100000"/>
              </a:lnSpc>
              <a:defRPr lang="en-US" sz="3000" b="0" dirty="0">
                <a:latin typeface="+mj-lt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 Remove/replace placeholder image as needed.</a:t>
            </a:r>
          </a:p>
        </p:txBody>
      </p:sp>
      <p:sp>
        <p:nvSpPr>
          <p:cNvPr id="13" name="Text Field">
            <a:extLst>
              <a:ext uri="{FF2B5EF4-FFF2-40B4-BE49-F238E27FC236}">
                <a16:creationId xmlns:a16="http://schemas.microsoft.com/office/drawing/2014/main" id="{04A571F4-71E4-264A-BBD5-0475995E681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372844" y="4983135"/>
            <a:ext cx="6054629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 of person quoted</a:t>
            </a:r>
          </a:p>
        </p:txBody>
      </p:sp>
      <p:sp>
        <p:nvSpPr>
          <p:cNvPr id="11" name="Text Field 2">
            <a:extLst>
              <a:ext uri="{FF2B5EF4-FFF2-40B4-BE49-F238E27FC236}">
                <a16:creationId xmlns:a16="http://schemas.microsoft.com/office/drawing/2014/main" id="{CBFB97F9-F988-C34C-8B6D-BB4A4D881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372844" y="5320728"/>
            <a:ext cx="6054629" cy="78638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Additional information if needed</a:t>
            </a:r>
          </a:p>
        </p:txBody>
      </p:sp>
      <p:pic>
        <p:nvPicPr>
          <p:cNvPr id="15" name="OTag">
            <a:extLst>
              <a:ext uri="{FF2B5EF4-FFF2-40B4-BE49-F238E27FC236}">
                <a16:creationId xmlns:a16="http://schemas.microsoft.com/office/drawing/2014/main" id="{D79573CA-7EF3-46CE-91D4-01D1A2F17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F9EF32-2876-8841-ADB8-707F8BDB8530}"/>
              </a:ext>
            </a:extLst>
          </p:cNvPr>
          <p:cNvSpPr txBox="1"/>
          <p:nvPr userDrawn="1"/>
        </p:nvSpPr>
        <p:spPr>
          <a:xfrm>
            <a:off x="1295730" y="3244334"/>
            <a:ext cx="2285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Click to add image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48F56FAF-A389-4DEC-BCB5-7C2BCDEBE166}"/>
              </a:ext>
            </a:extLst>
          </p:cNvPr>
          <p:cNvSpPr>
            <a:spLocks noGrp="1" noChangeAspect="1"/>
          </p:cNvSpPr>
          <p:nvPr>
            <p:ph type="pic" sz="quarter" idx="41" hasCustomPrompt="1"/>
          </p:nvPr>
        </p:nvSpPr>
        <p:spPr>
          <a:xfrm>
            <a:off x="5434085" y="1206535"/>
            <a:ext cx="2944208" cy="841248"/>
          </a:xfrm>
        </p:spPr>
        <p:txBody>
          <a:bodyPr anchor="ctr" anchorCtr="1"/>
          <a:lstStyle>
            <a:lvl1pPr>
              <a:defRPr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145069B-D056-45AF-BC91-ABDBFD0C3D1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4876800" cy="6858000"/>
          </a:xfrm>
        </p:spPr>
        <p:txBody>
          <a:bodyPr anchor="ctr" anchorCtr="1"/>
          <a:lstStyle>
            <a:lvl1pPr>
              <a:defRPr/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C7CAF2-5875-4790-8762-15A8CDD16E08}"/>
              </a:ext>
            </a:extLst>
          </p:cNvPr>
          <p:cNvSpPr>
            <a:spLocks noGrp="1"/>
          </p:cNvSpPr>
          <p:nvPr>
            <p:ph type="dt" sz="half" idx="43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75504-AA80-48D0-ABE0-C3B4B0480FBA}"/>
              </a:ext>
            </a:extLst>
          </p:cNvPr>
          <p:cNvSpPr>
            <a:spLocks noGrp="1"/>
          </p:cNvSpPr>
          <p:nvPr>
            <p:ph type="ftr" sz="quarter" idx="44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A2E22D8-777D-4A4E-8190-9C7E9654A636}"/>
              </a:ext>
            </a:extLst>
          </p:cNvPr>
          <p:cNvSpPr>
            <a:spLocks noGrp="1"/>
          </p:cNvSpPr>
          <p:nvPr>
            <p:ph type="sldNum" sz="quarter" idx="45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34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loud">
            <a:extLst>
              <a:ext uri="{FF2B5EF4-FFF2-40B4-BE49-F238E27FC236}">
                <a16:creationId xmlns:a16="http://schemas.microsoft.com/office/drawing/2014/main" id="{C4B9D6C0-2524-2D47-8A0E-258A2FB7DE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709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0201"/>
            <a:ext cx="10671175" cy="45069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E4D9CD-CDC4-4642-8CDA-7351404FC2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5C278-52DE-4C8A-933B-1109B3282E5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2CE12F3-375D-4B05-A71D-DA14DF8ADB8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A59FA82-C146-45DF-AE7B-4B5698706BE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9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Quote with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uote">
            <a:extLst>
              <a:ext uri="{FF2B5EF4-FFF2-40B4-BE49-F238E27FC236}">
                <a16:creationId xmlns:a16="http://schemas.microsoft.com/office/drawing/2014/main" id="{E7972264-22BA-4EDF-A0AC-13C683A7D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78728" y="2435027"/>
            <a:ext cx="6051272" cy="1846659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lnSpc>
                <a:spcPct val="100000"/>
              </a:lnSpc>
              <a:defRPr lang="en-US" sz="3000" b="0">
                <a:latin typeface="+mj-lt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 Remove/replace placeholder image as needed.</a:t>
            </a:r>
          </a:p>
        </p:txBody>
      </p:sp>
      <p:sp>
        <p:nvSpPr>
          <p:cNvPr id="13" name="Text Field">
            <a:extLst>
              <a:ext uri="{FF2B5EF4-FFF2-40B4-BE49-F238E27FC236}">
                <a16:creationId xmlns:a16="http://schemas.microsoft.com/office/drawing/2014/main" id="{04A571F4-71E4-264A-BBD5-0475995E681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385816" y="4983135"/>
            <a:ext cx="6051272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 dirty="0"/>
              <a:t>Name of person quoted</a:t>
            </a:r>
          </a:p>
        </p:txBody>
      </p:sp>
      <p:sp>
        <p:nvSpPr>
          <p:cNvPr id="11" name="Text Field 2">
            <a:extLst>
              <a:ext uri="{FF2B5EF4-FFF2-40B4-BE49-F238E27FC236}">
                <a16:creationId xmlns:a16="http://schemas.microsoft.com/office/drawing/2014/main" id="{CBFB97F9-F988-C34C-8B6D-BB4A4D881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385816" y="5320728"/>
            <a:ext cx="6051272" cy="78638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Additional information if needed</a:t>
            </a:r>
          </a:p>
        </p:txBody>
      </p:sp>
      <p:pic>
        <p:nvPicPr>
          <p:cNvPr id="15" name="OTag">
            <a:extLst>
              <a:ext uri="{FF2B5EF4-FFF2-40B4-BE49-F238E27FC236}">
                <a16:creationId xmlns:a16="http://schemas.microsoft.com/office/drawing/2014/main" id="{0D7B12AA-E756-4885-BD64-8DBE9AAC5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B09CBC8C-115F-4556-A4E2-129D0E230A87}"/>
              </a:ext>
            </a:extLst>
          </p:cNvPr>
          <p:cNvSpPr>
            <a:spLocks noGrp="1" noChangeAspect="1"/>
          </p:cNvSpPr>
          <p:nvPr>
            <p:ph type="pic" sz="quarter" idx="41" hasCustomPrompt="1"/>
          </p:nvPr>
        </p:nvSpPr>
        <p:spPr>
          <a:xfrm>
            <a:off x="5434085" y="1206535"/>
            <a:ext cx="2944208" cy="841248"/>
          </a:xfrm>
        </p:spPr>
        <p:txBody>
          <a:bodyPr anchor="ctr" anchorCtr="1"/>
          <a:lstStyle>
            <a:lvl1pPr>
              <a:defRPr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3D1FF3-649D-46E2-9FDF-D1A77643F22A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4876800" cy="6858000"/>
          </a:xfrm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stem Font Regular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stem Font Regular"/>
              <a:buNone/>
              <a:tabLst/>
              <a:defRPr/>
            </a:pPr>
            <a:r>
              <a:rPr lang="en-US" dirty="0"/>
              <a:t>Click to add image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6CAD6-29C8-4422-A48D-D8830936B44F}"/>
              </a:ext>
            </a:extLst>
          </p:cNvPr>
          <p:cNvSpPr>
            <a:spLocks noGrp="1"/>
          </p:cNvSpPr>
          <p:nvPr>
            <p:ph type="dt" sz="half" idx="43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B2E353-DA56-4DDC-BA6A-8DBF5B35499D}"/>
              </a:ext>
            </a:extLst>
          </p:cNvPr>
          <p:cNvSpPr>
            <a:spLocks noGrp="1"/>
          </p:cNvSpPr>
          <p:nvPr>
            <p:ph type="ftr" sz="quarter" idx="44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82F77D-AAE1-49E0-8C46-83975B4AC826}"/>
              </a:ext>
            </a:extLst>
          </p:cNvPr>
          <p:cNvSpPr>
            <a:spLocks noGrp="1"/>
          </p:cNvSpPr>
          <p:nvPr>
            <p:ph type="sldNum" sz="quarter" idx="45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119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bstract Illustration">
            <a:extLst>
              <a:ext uri="{FF2B5EF4-FFF2-40B4-BE49-F238E27FC236}">
                <a16:creationId xmlns:a16="http://schemas.microsoft.com/office/drawing/2014/main" id="{49F92AE8-C0F0-CF4B-B569-964245B004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6096000" y="4898"/>
            <a:ext cx="6096000" cy="6858000"/>
          </a:xfrm>
          <a:prstGeom prst="rect">
            <a:avLst/>
          </a:prstGeom>
        </p:spPr>
      </p:pic>
      <p:pic>
        <p:nvPicPr>
          <p:cNvPr id="26" name="OTag">
            <a:extLst>
              <a:ext uri="{FF2B5EF4-FFF2-40B4-BE49-F238E27FC236}">
                <a16:creationId xmlns:a16="http://schemas.microsoft.com/office/drawing/2014/main" id="{42D6F87D-23AA-1D42-BDBA-F6833AC9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Thank You">
            <a:extLst>
              <a:ext uri="{FF2B5EF4-FFF2-40B4-BE49-F238E27FC236}">
                <a16:creationId xmlns:a16="http://schemas.microsoft.com/office/drawing/2014/main" id="{701BFB4F-AD1A-4B21-826E-A2F61F5D8A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5" y="3482230"/>
            <a:ext cx="5022325" cy="822960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3200" b="0">
                <a:latin typeface="+mj-lt"/>
                <a:cs typeface="Oracle Sans Tab" panose="020B0503020204020204" pitchFamily="34" charset="0"/>
              </a:defRPr>
            </a:lvl1pPr>
          </a:lstStyle>
          <a:p>
            <a:pPr marL="0" marR="0" lvl="0" indent="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 Font Regular"/>
              <a:tabLst/>
            </a:pPr>
            <a:r>
              <a:rPr lang="en-US" dirty="0"/>
              <a:t>Thank you</a:t>
            </a:r>
          </a:p>
        </p:txBody>
      </p:sp>
      <p:cxnSp>
        <p:nvCxnSpPr>
          <p:cNvPr id="17" name="Accent Mark">
            <a:extLst>
              <a:ext uri="{FF2B5EF4-FFF2-40B4-BE49-F238E27FC236}">
                <a16:creationId xmlns:a16="http://schemas.microsoft.com/office/drawing/2014/main" id="{067F8F82-B054-48B8-A81C-65FC099A0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768350" y="4508728"/>
            <a:ext cx="301752" cy="0"/>
          </a:xfrm>
          <a:prstGeom prst="line">
            <a:avLst/>
          </a:prstGeom>
          <a:ln w="38100" cap="flat">
            <a:solidFill>
              <a:srgbClr val="FACD6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Field">
            <a:extLst>
              <a:ext uri="{FF2B5EF4-FFF2-40B4-BE49-F238E27FC236}">
                <a16:creationId xmlns:a16="http://schemas.microsoft.com/office/drawing/2014/main" id="{F273E805-B8FF-F84B-99E6-4636F8BD3EB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62000" y="4773585"/>
            <a:ext cx="5029200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Field 2">
            <a:extLst>
              <a:ext uri="{FF2B5EF4-FFF2-40B4-BE49-F238E27FC236}">
                <a16:creationId xmlns:a16="http://schemas.microsoft.com/office/drawing/2014/main" id="{283762D0-0D31-A347-AD9E-095398CD17C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2000" y="5111178"/>
            <a:ext cx="5029200" cy="8951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8BC18-3443-48B2-97E6-989B7098DC52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AC1E3-E104-4942-8AE8-198E477A85F9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FA8-1974-461B-87A5-6D7032FA1C85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839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bstract Illustration">
            <a:extLst>
              <a:ext uri="{FF2B5EF4-FFF2-40B4-BE49-F238E27FC236}">
                <a16:creationId xmlns:a16="http://schemas.microsoft.com/office/drawing/2014/main" id="{49F92AE8-C0F0-CF4B-B569-964245B004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6096000" y="4898"/>
            <a:ext cx="6096000" cy="6858000"/>
          </a:xfrm>
          <a:prstGeom prst="rect">
            <a:avLst/>
          </a:prstGeom>
        </p:spPr>
      </p:pic>
      <p:pic>
        <p:nvPicPr>
          <p:cNvPr id="26" name="OTag">
            <a:extLst>
              <a:ext uri="{FF2B5EF4-FFF2-40B4-BE49-F238E27FC236}">
                <a16:creationId xmlns:a16="http://schemas.microsoft.com/office/drawing/2014/main" id="{42D6F87D-23AA-1D42-BDBA-F6833AC9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Thank youi">
            <a:extLst>
              <a:ext uri="{FF2B5EF4-FFF2-40B4-BE49-F238E27FC236}">
                <a16:creationId xmlns:a16="http://schemas.microsoft.com/office/drawing/2014/main" id="{1F390879-C7C7-4224-97BB-1C165BFB5A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5" y="3483973"/>
            <a:ext cx="5029200" cy="822960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3200" b="0">
                <a:latin typeface="+mj-lt"/>
                <a:cs typeface="Oracle Sans Tab" panose="020B0503020204020204" pitchFamily="34" charset="0"/>
              </a:defRPr>
            </a:lvl1pPr>
          </a:lstStyle>
          <a:p>
            <a:pPr marL="0" marR="0" lvl="0" indent="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stem Font Regular"/>
              <a:tabLst/>
            </a:pPr>
            <a:r>
              <a:rPr lang="en-US" dirty="0"/>
              <a:t>Thank you</a:t>
            </a:r>
          </a:p>
        </p:txBody>
      </p:sp>
      <p:cxnSp>
        <p:nvCxnSpPr>
          <p:cNvPr id="17" name="Accent Mark">
            <a:extLst>
              <a:ext uri="{FF2B5EF4-FFF2-40B4-BE49-F238E27FC236}">
                <a16:creationId xmlns:a16="http://schemas.microsoft.com/office/drawing/2014/main" id="{067F8F82-B054-48B8-A81C-65FC099A0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768350" y="4508728"/>
            <a:ext cx="301752" cy="0"/>
          </a:xfrm>
          <a:prstGeom prst="line">
            <a:avLst/>
          </a:prstGeom>
          <a:ln w="38100" cap="flat">
            <a:solidFill>
              <a:srgbClr val="FACD6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Field">
            <a:extLst>
              <a:ext uri="{FF2B5EF4-FFF2-40B4-BE49-F238E27FC236}">
                <a16:creationId xmlns:a16="http://schemas.microsoft.com/office/drawing/2014/main" id="{F273E805-B8FF-F84B-99E6-4636F8BD3EB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62000" y="4773585"/>
            <a:ext cx="5029200" cy="2662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Field 2">
            <a:extLst>
              <a:ext uri="{FF2B5EF4-FFF2-40B4-BE49-F238E27FC236}">
                <a16:creationId xmlns:a16="http://schemas.microsoft.com/office/drawing/2014/main" id="{283762D0-0D31-A347-AD9E-095398CD17C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2000" y="5111178"/>
            <a:ext cx="5029200" cy="8951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BDF9E-BB65-47CA-AE22-65479E3B2B11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FFAC2-A591-4775-8C17-E779B8580987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CE80B-FDBC-4834-99C6-9621F96B934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8972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- 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racle Logo" descr="Oracle Logo">
            <a:extLst>
              <a:ext uri="{FF2B5EF4-FFF2-40B4-BE49-F238E27FC236}">
                <a16:creationId xmlns:a16="http://schemas.microsoft.com/office/drawing/2014/main" id="{675A5E3C-9B7E-1248-9024-5EE790FC68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47854" y="2915192"/>
            <a:ext cx="4896293" cy="1027617"/>
          </a:xfrm>
          <a:prstGeom prst="rect">
            <a:avLst/>
          </a:prstGeom>
        </p:spPr>
      </p:pic>
      <p:pic>
        <p:nvPicPr>
          <p:cNvPr id="4" name="OTag">
            <a:extLst>
              <a:ext uri="{FF2B5EF4-FFF2-40B4-BE49-F238E27FC236}">
                <a16:creationId xmlns:a16="http://schemas.microsoft.com/office/drawing/2014/main" id="{938EEB79-EFA1-4711-804E-DFDFA3AE4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3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- Closing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racle Logo" descr="Oracle Logo">
            <a:extLst>
              <a:ext uri="{FF2B5EF4-FFF2-40B4-BE49-F238E27FC236}">
                <a16:creationId xmlns:a16="http://schemas.microsoft.com/office/drawing/2014/main" id="{11C3E469-1A28-4EAE-BB94-ADAB90F021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invGray">
          <a:xfrm>
            <a:off x="3647854" y="2915192"/>
            <a:ext cx="4896292" cy="1027617"/>
          </a:xfrm>
          <a:prstGeom prst="rect">
            <a:avLst/>
          </a:prstGeom>
        </p:spPr>
      </p:pic>
      <p:pic>
        <p:nvPicPr>
          <p:cNvPr id="3" name="OTag">
            <a:extLst>
              <a:ext uri="{FF2B5EF4-FFF2-40B4-BE49-F238E27FC236}">
                <a16:creationId xmlns:a16="http://schemas.microsoft.com/office/drawing/2014/main" id="{D41E7D90-EFED-4319-B620-7C6158CCE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23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Statem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lustration">
            <a:extLst>
              <a:ext uri="{FF2B5EF4-FFF2-40B4-BE49-F238E27FC236}">
                <a16:creationId xmlns:a16="http://schemas.microsoft.com/office/drawing/2014/main" id="{7F6A0B0D-9890-B044-B4D0-946D1FDB9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/>
          <a:stretch/>
        </p:blipFill>
        <p:spPr bwMode="inv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38CAED-6966-416F-96DE-48D3061CAD63}"/>
              </a:ext>
            </a:extLst>
          </p:cNvPr>
          <p:cNvSpPr txBox="1"/>
          <p:nvPr userDrawn="1"/>
        </p:nvSpPr>
        <p:spPr>
          <a:xfrm>
            <a:off x="768876" y="1828800"/>
            <a:ext cx="6053328" cy="227933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lang="en-US" sz="3000" b="0" i="0" baseline="0" dirty="0"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Our mission is to help people see data in new ways, discover insights,</a:t>
            </a:r>
            <a:br>
              <a:rPr lang="en-US" dirty="0"/>
            </a:br>
            <a:r>
              <a:rPr lang="en-US" dirty="0"/>
              <a:t>unlock endless possibilities.</a:t>
            </a:r>
          </a:p>
        </p:txBody>
      </p:sp>
    </p:spTree>
    <p:extLst>
      <p:ext uri="{BB962C8B-B14F-4D97-AF65-F5344CB8AC3E}">
        <p14:creationId xmlns:p14="http://schemas.microsoft.com/office/powerpoint/2010/main" val="985309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- 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B4D86BA-0324-4CFB-8752-C34AB1C7DA95}"/>
              </a:ext>
            </a:extLst>
          </p:cNvPr>
          <p:cNvSpPr/>
          <p:nvPr userDrawn="1"/>
        </p:nvSpPr>
        <p:spPr>
          <a:xfrm>
            <a:off x="783878" y="3804904"/>
            <a:ext cx="30175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8A9AF7-F5CE-844F-BBE4-0C983CB99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82323826-2F7C-DC44-94F9-0225962BE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9127AD-303E-4148-925B-F8D854942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7CD67-74FC-43EC-912B-8B74B34E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C119101-EC6A-4B95-9940-BAB31432A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6BEA035-D7A5-4B84-9F05-5163378E9E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1" y="2337132"/>
            <a:ext cx="10158984" cy="1280160"/>
          </a:xfr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lnSpc>
                <a:spcPct val="95000"/>
              </a:lnSpc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divider title (up to 2 lines)</a:t>
            </a:r>
          </a:p>
        </p:txBody>
      </p:sp>
      <p:sp>
        <p:nvSpPr>
          <p:cNvPr id="9" name="Subhead">
            <a:extLst>
              <a:ext uri="{FF2B5EF4-FFF2-40B4-BE49-F238E27FC236}">
                <a16:creationId xmlns:a16="http://schemas.microsoft.com/office/drawing/2014/main" id="{7CDB1F3E-E2D2-44FE-A725-E3ED1480C83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6689" y="4135193"/>
            <a:ext cx="10158984" cy="68125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3490562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- 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CF9FCE-AE1C-564C-8F89-B5CD38A47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OTag">
            <a:extLst>
              <a:ext uri="{FF2B5EF4-FFF2-40B4-BE49-F238E27FC236}">
                <a16:creationId xmlns:a16="http://schemas.microsoft.com/office/drawing/2014/main" id="{82323826-2F7C-DC44-94F9-0225962BE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E7266-CBC0-47D9-85A0-91E011093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38588-07BC-4F98-97FA-975AE144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48B57A4-1EA3-47FA-AD37-31BB8267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43FCF3-AE26-4DE7-A6C3-3940B3E78E3F}"/>
              </a:ext>
            </a:extLst>
          </p:cNvPr>
          <p:cNvSpPr/>
          <p:nvPr userDrawn="1"/>
        </p:nvSpPr>
        <p:spPr>
          <a:xfrm>
            <a:off x="783878" y="3804904"/>
            <a:ext cx="30175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7856B97A-8557-4DB6-9175-7EBD0C893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871" y="2337132"/>
            <a:ext cx="10158984" cy="1280160"/>
          </a:xfr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lnSpc>
                <a:spcPct val="95000"/>
              </a:lnSpc>
              <a:defRPr lang="en-US" sz="4000" b="0" dirty="0">
                <a:latin typeface="+mj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divider title (up to 2 lines)</a:t>
            </a:r>
          </a:p>
        </p:txBody>
      </p:sp>
      <p:sp>
        <p:nvSpPr>
          <p:cNvPr id="10" name="Subhead">
            <a:extLst>
              <a:ext uri="{FF2B5EF4-FFF2-40B4-BE49-F238E27FC236}">
                <a16:creationId xmlns:a16="http://schemas.microsoft.com/office/drawing/2014/main" id="{E9558DCD-9619-43EF-806C-010C13A111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6689" y="4135193"/>
            <a:ext cx="10158984" cy="68125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42592410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5817-C269-41DC-98C3-383216D99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67554-86D0-436B-A607-1B04B40495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0182" indent="-230182">
              <a:buClr>
                <a:schemeClr val="accent1"/>
              </a:buClr>
              <a:buSzPct val="70000"/>
              <a:buFont typeface="Arial" panose="020B0604020202020204" pitchFamily="34" charset="0"/>
              <a:buChar char="•"/>
              <a:tabLst/>
              <a:defRPr/>
            </a:lvl1pPr>
            <a:lvl2pPr marL="690545" indent="-233357">
              <a:buClr>
                <a:schemeClr val="accent1"/>
              </a:buClr>
              <a:buSzPct val="70000"/>
              <a:buFont typeface="Arial" panose="020B0604020202020204" pitchFamily="34" charset="0"/>
              <a:buChar char="•"/>
              <a:tabLst/>
              <a:defRPr/>
            </a:lvl2pPr>
            <a:lvl3pPr marL="1150910" indent="-236533">
              <a:buClr>
                <a:schemeClr val="accent1"/>
              </a:buClr>
              <a:buSzPct val="70000"/>
              <a:buFont typeface="Arial" panose="020B0604020202020204" pitchFamily="34" charset="0"/>
              <a:buChar char="•"/>
              <a:tabLst/>
              <a:defRPr/>
            </a:lvl3pPr>
            <a:lvl4pPr marL="1603335" indent="-231769">
              <a:buClr>
                <a:schemeClr val="accent1"/>
              </a:buClr>
              <a:buSzPct val="70000"/>
              <a:buFont typeface="Arial" panose="020B0604020202020204" pitchFamily="34" charset="0"/>
              <a:buChar char="•"/>
              <a:tabLst/>
              <a:defRPr/>
            </a:lvl4pPr>
            <a:lvl5pPr marL="2063699" indent="-234945">
              <a:buClr>
                <a:schemeClr val="accent1"/>
              </a:buClr>
              <a:buSzPct val="70000"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AA9086C-D0C1-49A4-860A-7EEA78041E3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143959" y="6356351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Confidential – © 2019 Oracle Internal/Restricted/Highly Restricted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B0D9F89-DE29-4427-BE2D-38C0E1BEC9F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57516" y="6356351"/>
            <a:ext cx="38644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46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Dark -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Data Texture Cloud">
            <a:extLst>
              <a:ext uri="{FF2B5EF4-FFF2-40B4-BE49-F238E27FC236}">
                <a16:creationId xmlns:a16="http://schemas.microsoft.com/office/drawing/2014/main" id="{499583B1-AAC7-DF46-871D-A4B35A6CA8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3"/>
          <a:stretch/>
        </p:blipFill>
        <p:spPr>
          <a:xfrm flipH="1">
            <a:off x="8709003" y="248024"/>
            <a:ext cx="3482997" cy="1957206"/>
          </a:xfrm>
          <a:prstGeom prst="rect">
            <a:avLst/>
          </a:prstGeom>
        </p:spPr>
      </p:pic>
      <p:pic>
        <p:nvPicPr>
          <p:cNvPr id="18" name="OTag">
            <a:extLst>
              <a:ext uri="{FF2B5EF4-FFF2-40B4-BE49-F238E27FC236}">
                <a16:creationId xmlns:a16="http://schemas.microsoft.com/office/drawing/2014/main" id="{7BFEFC66-2347-E947-A49E-DD43E74CC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10" name="Text Field">
            <a:extLst>
              <a:ext uri="{FF2B5EF4-FFF2-40B4-BE49-F238E27FC236}">
                <a16:creationId xmlns:a16="http://schemas.microsoft.com/office/drawing/2014/main" id="{3B955B49-F36B-EB4F-AB69-FBF0ADA0BF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8030" y="4706392"/>
            <a:ext cx="5077970" cy="895181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Presenter’s Title</a:t>
            </a:r>
          </a:p>
          <a:p>
            <a:pPr lvl="0"/>
            <a:r>
              <a:rPr lang="en-US" dirty="0"/>
              <a:t>Organization, Division or Business Unit</a:t>
            </a:r>
          </a:p>
          <a:p>
            <a:pPr lvl="0"/>
            <a:r>
              <a:rPr lang="en-US" dirty="0"/>
              <a:t>Month 00, 2019</a:t>
            </a:r>
          </a:p>
        </p:txBody>
      </p:sp>
      <p:sp>
        <p:nvSpPr>
          <p:cNvPr id="11" name="Text Field">
            <a:extLst>
              <a:ext uri="{FF2B5EF4-FFF2-40B4-BE49-F238E27FC236}">
                <a16:creationId xmlns:a16="http://schemas.microsoft.com/office/drawing/2014/main" id="{F5080E03-4D40-2D4C-B9AE-5A941EDB113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8030" y="4368799"/>
            <a:ext cx="5077970" cy="266291"/>
          </a:xfrm>
        </p:spPr>
        <p:txBody>
          <a:bodyPr>
            <a:noAutofit/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cxnSp>
        <p:nvCxnSpPr>
          <p:cNvPr id="26" name="Accent Mark">
            <a:extLst>
              <a:ext uri="{FF2B5EF4-FFF2-40B4-BE49-F238E27FC236}">
                <a16:creationId xmlns:a16="http://schemas.microsoft.com/office/drawing/2014/main" id="{0128FA38-C7A0-1C40-B6A7-8B991B8BE254}"/>
              </a:ext>
            </a:extLst>
          </p:cNvPr>
          <p:cNvCxnSpPr>
            <a:cxnSpLocks/>
          </p:cNvCxnSpPr>
          <p:nvPr/>
        </p:nvCxnSpPr>
        <p:spPr>
          <a:xfrm flipH="1">
            <a:off x="1018030" y="4114800"/>
            <a:ext cx="320040" cy="0"/>
          </a:xfrm>
          <a:prstGeom prst="line">
            <a:avLst/>
          </a:prstGeom>
          <a:ln w="38100" cap="flat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ubhead">
            <a:extLst>
              <a:ext uri="{FF2B5EF4-FFF2-40B4-BE49-F238E27FC236}">
                <a16:creationId xmlns:a16="http://schemas.microsoft.com/office/drawing/2014/main" id="{DE85AE1C-733D-7244-A6DA-C3ADBC76ED0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18030" y="3519553"/>
            <a:ext cx="10158984" cy="34124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 goes here on one line</a:t>
            </a:r>
          </a:p>
        </p:txBody>
      </p:sp>
      <p:sp>
        <p:nvSpPr>
          <p:cNvPr id="24" name="Title">
            <a:extLst>
              <a:ext uri="{FF2B5EF4-FFF2-40B4-BE49-F238E27FC236}">
                <a16:creationId xmlns:a16="http://schemas.microsoft.com/office/drawing/2014/main" id="{461BB5F1-8825-7944-96EB-8445317513F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8030" y="2459230"/>
            <a:ext cx="10158984" cy="1025922"/>
          </a:xfrm>
        </p:spPr>
        <p:txBody>
          <a:bodyPr wrap="square" anchor="b">
            <a:noAutofit/>
          </a:bodyPr>
          <a:lstStyle>
            <a:lvl1pPr algn="l">
              <a:lnSpc>
                <a:spcPts val="4000"/>
              </a:lnSpc>
              <a:defRPr sz="4000" b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Title goes here (up to two lines) </a:t>
            </a:r>
            <a:br>
              <a:rPr lang="en-US" dirty="0"/>
            </a:br>
            <a:r>
              <a:rPr lang="en-US" dirty="0"/>
              <a:t>Georgia Regular 40pt</a:t>
            </a:r>
          </a:p>
        </p:txBody>
      </p:sp>
      <p:pic>
        <p:nvPicPr>
          <p:cNvPr id="15" name="Oracle Logo">
            <a:extLst>
              <a:ext uri="{FF2B5EF4-FFF2-40B4-BE49-F238E27FC236}">
                <a16:creationId xmlns:a16="http://schemas.microsoft.com/office/drawing/2014/main" id="{274909A3-6AF4-7640-ABF1-16382D5EAC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44949" y="1132368"/>
            <a:ext cx="1524893" cy="32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6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/Subtitle 1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loud">
            <a:extLst>
              <a:ext uri="{FF2B5EF4-FFF2-40B4-BE49-F238E27FC236}">
                <a16:creationId xmlns:a16="http://schemas.microsoft.com/office/drawing/2014/main" id="{1AB5E956-2EDB-D344-BA59-AB352F62DC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0990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0199"/>
            <a:ext cx="10671175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68516-E3E0-4F22-9EB7-1A85E1D3B5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72FE7D-30FF-45E2-9F8B-D073887C33E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1A7F3B8-F794-4AF5-B07B-32A3084A6AB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7290E2-8EA8-4572-BB48-C1800720178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491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 2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loud">
            <a:extLst>
              <a:ext uri="{FF2B5EF4-FFF2-40B4-BE49-F238E27FC236}">
                <a16:creationId xmlns:a16="http://schemas.microsoft.com/office/drawing/2014/main" id="{5B8024F8-E03D-9641-AA75-22D1B5C848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608575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6109577" y="160857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66215" y="1608575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OTag">
            <a:extLst>
              <a:ext uri="{FF2B5EF4-FFF2-40B4-BE49-F238E27FC236}">
                <a16:creationId xmlns:a16="http://schemas.microsoft.com/office/drawing/2014/main" id="{DDE8776E-BE08-D148-AA47-8308E0EAE4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69740FE-E1B8-466B-970A-4E081BCA31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59A2DB-C5C1-4EE1-AACB-216D980708B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DC0504-19F8-4069-8B02-83766B3CAF7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D6D2F-6BC7-48B4-B7A5-AD19749245D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734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- Title 2 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loud">
            <a:extLst>
              <a:ext uri="{FF2B5EF4-FFF2-40B4-BE49-F238E27FC236}">
                <a16:creationId xmlns:a16="http://schemas.microsoft.com/office/drawing/2014/main" id="{4937DF73-DD65-ED42-A070-3D57E267C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1"/>
          </a:xfrm>
          <a:prstGeom prst="rect">
            <a:avLst/>
          </a:prstGeom>
        </p:spPr>
      </p:pic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8875" y="1608575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6109577" y="1608575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66215" y="1608575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F59826-0B3C-4973-B5FA-B18F68758F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D91B51-6B36-47A4-903E-93C057BB06E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D7F1A-871E-41E8-ADDC-EC649B1827F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35DE06-0B0B-4818-81DB-FDBB019FF7B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884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- Title/Subtitl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loud">
            <a:extLst>
              <a:ext uri="{FF2B5EF4-FFF2-40B4-BE49-F238E27FC236}">
                <a16:creationId xmlns:a16="http://schemas.microsoft.com/office/drawing/2014/main" id="{F24DF316-2FA6-AE44-AB7A-9E7E86E0B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731" y="269359"/>
            <a:ext cx="5080369" cy="1559442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46A3BF75-E03A-3149-A8B6-C22593F32B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1014984"/>
            <a:ext cx="10671048" cy="3305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spcAft>
                <a:spcPts val="0"/>
              </a:spcAft>
              <a:buNone/>
              <a:defRPr sz="2000" b="0" i="0">
                <a:latin typeface="Oracle Sans Tab" panose="020B0503020204020204" pitchFamily="34" charset="0"/>
                <a:cs typeface="Oracle Sans Tab" panose="020B0503020204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238CEDEE-F37B-4496-9270-0479A31C976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8297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Column Divider" descr="Column Divider">
            <a:extLst>
              <a:ext uri="{FF2B5EF4-FFF2-40B4-BE49-F238E27FC236}">
                <a16:creationId xmlns:a16="http://schemas.microsoft.com/office/drawing/2014/main" id="{C3377C95-3E35-473F-8E81-1FDFBEBC758A}"/>
              </a:ext>
            </a:extLst>
          </p:cNvPr>
          <p:cNvCxnSpPr>
            <a:cxnSpLocks/>
          </p:cNvCxnSpPr>
          <p:nvPr userDrawn="1"/>
        </p:nvCxnSpPr>
        <p:spPr>
          <a:xfrm>
            <a:off x="6108521" y="1608298"/>
            <a:ext cx="0" cy="4507992"/>
          </a:xfrm>
          <a:prstGeom prst="line">
            <a:avLst/>
          </a:prstGeom>
          <a:ln w="19050" cap="flat">
            <a:solidFill>
              <a:srgbClr val="8B8580">
                <a:alpha val="25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2">
            <a:extLst>
              <a:ext uri="{FF2B5EF4-FFF2-40B4-BE49-F238E27FC236}">
                <a16:creationId xmlns:a16="http://schemas.microsoft.com/office/drawing/2014/main" id="{22A9895A-06CA-46D6-B3EB-7038E649358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66215" y="1608297"/>
            <a:ext cx="5084064" cy="45079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65FA2D-6C94-456B-8DE9-80C7A3BE2C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06EC0-4AE6-4D7C-87DE-D393DC47ED9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[Date]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594DB29-C2B8-4F61-8419-EEE3D1E837A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C4C4FB3-367C-49DA-9BEF-99BD8CD34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59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1.emf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Tag">
            <a:extLst>
              <a:ext uri="{FF2B5EF4-FFF2-40B4-BE49-F238E27FC236}">
                <a16:creationId xmlns:a16="http://schemas.microsoft.com/office/drawing/2014/main" id="{DA16EBAD-93BE-4ACF-A78F-3C1CEDB86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112" y="6355080"/>
            <a:ext cx="502920" cy="50292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A70F255-3C2A-4AC7-8935-184146E3B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875" y="182403"/>
            <a:ext cx="10671048" cy="82296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</a:t>
            </a:r>
          </a:p>
        </p:txBody>
      </p:sp>
      <p:sp>
        <p:nvSpPr>
          <p:cNvPr id="4" name="Text Field">
            <a:extLst>
              <a:ext uri="{FF2B5EF4-FFF2-40B4-BE49-F238E27FC236}">
                <a16:creationId xmlns:a16="http://schemas.microsoft.com/office/drawing/2014/main" id="{E46619B6-A626-4CDA-96E2-B94F4637C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8875" y="1600200"/>
            <a:ext cx="10671048" cy="451485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08A3F6CD-49F4-D74B-8C7F-D6CA71EFB1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000" y="6423660"/>
            <a:ext cx="365760" cy="3657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8B8580"/>
                </a:solidFill>
              </a:defRPr>
            </a:lvl1pPr>
          </a:lstStyle>
          <a:p>
            <a:fld id="{345D60D9-5372-5F40-9443-0F9AE5BDC3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Footer">
            <a:extLst>
              <a:ext uri="{FF2B5EF4-FFF2-40B4-BE49-F238E27FC236}">
                <a16:creationId xmlns:a16="http://schemas.microsoft.com/office/drawing/2014/main" id="{8E003242-6B91-1949-A5CA-15BA57A04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27759" y="6423978"/>
            <a:ext cx="574537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8B8580"/>
                </a:solidFill>
              </a:defRPr>
            </a:lvl1pPr>
          </a:lstStyle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20" name="Date">
            <a:extLst>
              <a:ext uri="{FF2B5EF4-FFF2-40B4-BE49-F238E27FC236}">
                <a16:creationId xmlns:a16="http://schemas.microsoft.com/office/drawing/2014/main" id="{65BA88F5-EF53-415B-8446-19188BE675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73138" y="6425604"/>
            <a:ext cx="2743200" cy="363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US" sz="900" smtClean="0">
                <a:solidFill>
                  <a:srgbClr val="8B8580"/>
                </a:solidFill>
              </a:defRPr>
            </a:lvl1pPr>
          </a:lstStyle>
          <a:p>
            <a:r>
              <a:rPr lang="en-US"/>
              <a:t>[Date]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30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917" r:id="rId2"/>
    <p:sldLayoutId id="2147483928" r:id="rId3"/>
    <p:sldLayoutId id="2147483893" r:id="rId4"/>
    <p:sldLayoutId id="2147483774" r:id="rId5"/>
    <p:sldLayoutId id="2147483919" r:id="rId6"/>
    <p:sldLayoutId id="2147483922" r:id="rId7"/>
    <p:sldLayoutId id="2147483929" r:id="rId8"/>
    <p:sldLayoutId id="2147483920" r:id="rId9"/>
    <p:sldLayoutId id="2147483930" r:id="rId10"/>
    <p:sldLayoutId id="2147483931" r:id="rId11"/>
    <p:sldLayoutId id="2147483932" r:id="rId12"/>
    <p:sldLayoutId id="2147483936" r:id="rId13"/>
    <p:sldLayoutId id="2147483937" r:id="rId14"/>
    <p:sldLayoutId id="2147483933" r:id="rId15"/>
    <p:sldLayoutId id="2147483935" r:id="rId16"/>
    <p:sldLayoutId id="2147483938" r:id="rId17"/>
    <p:sldLayoutId id="2147483939" r:id="rId18"/>
    <p:sldLayoutId id="2147483761" r:id="rId19"/>
    <p:sldLayoutId id="2147483940" r:id="rId20"/>
    <p:sldLayoutId id="2147483969" r:id="rId21"/>
    <p:sldLayoutId id="2147483970" r:id="rId22"/>
    <p:sldLayoutId id="2147483974" r:id="rId23"/>
    <p:sldLayoutId id="2147483975" r:id="rId24"/>
    <p:sldLayoutId id="2147483781" r:id="rId25"/>
    <p:sldLayoutId id="2147483941" r:id="rId26"/>
    <p:sldLayoutId id="2147483756" r:id="rId27"/>
    <p:sldLayoutId id="2147483914" r:id="rId28"/>
    <p:sldLayoutId id="2147483754" r:id="rId29"/>
    <p:sldLayoutId id="2147483915" r:id="rId30"/>
    <p:sldLayoutId id="2147483778" r:id="rId31"/>
    <p:sldLayoutId id="2147483916" r:id="rId32"/>
    <p:sldLayoutId id="2147483762" r:id="rId33"/>
    <p:sldLayoutId id="2147483942" r:id="rId34"/>
    <p:sldLayoutId id="2147483766" r:id="rId35"/>
    <p:sldLayoutId id="2147483894" r:id="rId36"/>
    <p:sldLayoutId id="2147483769" r:id="rId37"/>
    <p:sldLayoutId id="2147483895" r:id="rId38"/>
    <p:sldLayoutId id="2147483768" r:id="rId39"/>
    <p:sldLayoutId id="2147483897" r:id="rId40"/>
    <p:sldLayoutId id="2147483898" r:id="rId41"/>
    <p:sldLayoutId id="2147483905" r:id="rId42"/>
    <p:sldLayoutId id="2147483814" r:id="rId43"/>
    <p:sldLayoutId id="2147483906" r:id="rId44"/>
    <p:sldLayoutId id="2147483749" r:id="rId45"/>
    <p:sldLayoutId id="2147483908" r:id="rId46"/>
    <p:sldLayoutId id="2147483751" r:id="rId47"/>
    <p:sldLayoutId id="2147483945" r:id="rId48"/>
    <p:sldLayoutId id="2147483752" r:id="rId49"/>
    <p:sldLayoutId id="2147483912" r:id="rId50"/>
    <p:sldLayoutId id="2147483763" r:id="rId51"/>
    <p:sldLayoutId id="2147483943" r:id="rId52"/>
    <p:sldLayoutId id="2147483744" r:id="rId53"/>
    <p:sldLayoutId id="2147483944" r:id="rId54"/>
    <p:sldLayoutId id="2147483742" r:id="rId55"/>
    <p:sldLayoutId id="2147483972" r:id="rId56"/>
    <p:sldLayoutId id="2147483973" r:id="rId57"/>
    <p:sldLayoutId id="2147483978" r:id="rId58"/>
    <p:sldLayoutId id="2147483979" r:id="rId5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lang="en-US" sz="2400" b="1" i="0" kern="1200" baseline="0" dirty="0">
          <a:solidFill>
            <a:schemeClr val="tx1"/>
          </a:solidFill>
          <a:latin typeface="+mn-lt"/>
          <a:ea typeface="+mn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5000"/>
        </a:lnSpc>
        <a:spcBef>
          <a:spcPts val="600"/>
        </a:spcBef>
        <a:spcAft>
          <a:spcPts val="0"/>
        </a:spcAft>
        <a:buClrTx/>
        <a:buSzTx/>
        <a:buFont typeface="System Font Regular"/>
        <a:buNone/>
        <a:tabLst/>
        <a:defRPr sz="1800" b="0" i="0" kern="1200">
          <a:solidFill>
            <a:schemeClr val="tx1"/>
          </a:solidFill>
          <a:latin typeface="+mn-lt"/>
          <a:ea typeface="+mn-ea"/>
          <a:cs typeface="Oracle Sans Tab" panose="020B0503020204020204" pitchFamily="34" charset="0"/>
        </a:defRPr>
      </a:lvl1pPr>
      <a:lvl2pPr marL="365760" marR="0" indent="-182880" algn="l" defTabSz="914400" rtl="0" eaLnBrk="1" fontAlgn="auto" latinLnBrk="0" hangingPunct="1">
        <a:lnSpc>
          <a:spcPct val="95000"/>
        </a:lnSpc>
        <a:spcBef>
          <a:spcPts val="600"/>
        </a:spcBef>
        <a:spcAft>
          <a:spcPts val="0"/>
        </a:spcAft>
        <a:buClrTx/>
        <a:buSzPct val="100000"/>
        <a:buFont typeface="Arial" panose="020B0604020202020204" pitchFamily="34" charset="0"/>
        <a:buChar char="•"/>
        <a:tabLst/>
        <a:defRPr sz="1800" b="0" i="0" kern="1200">
          <a:solidFill>
            <a:schemeClr val="tx1"/>
          </a:solidFill>
          <a:latin typeface="+mn-lt"/>
          <a:ea typeface="+mn-ea"/>
          <a:cs typeface="Oracle Sans Tab" panose="020B0503020204020204" pitchFamily="34" charset="0"/>
        </a:defRPr>
      </a:lvl2pPr>
      <a:lvl3pPr marL="547688" marR="0" indent="-182563" algn="l" defTabSz="914400" rtl="0" eaLnBrk="1" fontAlgn="auto" latinLnBrk="0" hangingPunct="1">
        <a:lnSpc>
          <a:spcPct val="95000"/>
        </a:lnSpc>
        <a:spcBef>
          <a:spcPts val="400"/>
        </a:spcBef>
        <a:spcAft>
          <a:spcPts val="0"/>
        </a:spcAft>
        <a:buClrTx/>
        <a:buSzPct val="100000"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Oracle Sans Tab Light" panose="020B0403020204020204" pitchFamily="34" charset="0"/>
          <a:ea typeface="+mn-ea"/>
          <a:cs typeface="Oracle Sans Tab Light" panose="020B0403020204020204" pitchFamily="34" charset="0"/>
        </a:defRPr>
      </a:lvl3pPr>
      <a:lvl4pPr marL="730250" marR="0" indent="-182563" algn="l" defTabSz="914400" rtl="0" eaLnBrk="1" fontAlgn="auto" latinLnBrk="0" hangingPunct="1">
        <a:lnSpc>
          <a:spcPct val="95000"/>
        </a:lnSpc>
        <a:spcBef>
          <a:spcPts val="400"/>
        </a:spcBef>
        <a:spcAft>
          <a:spcPts val="0"/>
        </a:spcAft>
        <a:buClrTx/>
        <a:buSzPct val="10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Oracle Sans Tab Light" panose="020B0403020204020204" pitchFamily="34" charset="0"/>
          <a:ea typeface="+mn-ea"/>
          <a:cs typeface="Oracle Sans Tab Light" panose="020B0403020204020204" pitchFamily="34" charset="0"/>
        </a:defRPr>
      </a:lvl4pPr>
      <a:lvl5pPr marL="914400" marR="0" indent="-182880" algn="l" defTabSz="914400" rtl="0" eaLnBrk="1" fontAlgn="auto" latinLnBrk="0" hangingPunct="1">
        <a:lnSpc>
          <a:spcPct val="95000"/>
        </a:lnSpc>
        <a:spcBef>
          <a:spcPts val="400"/>
        </a:spcBef>
        <a:spcAft>
          <a:spcPts val="0"/>
        </a:spcAft>
        <a:buClrTx/>
        <a:buSzTx/>
        <a:buFont typeface="System Font Regular"/>
        <a:buChar char="•"/>
        <a:tabLst/>
        <a:defRPr sz="1200" kern="1200">
          <a:solidFill>
            <a:schemeClr val="tx1"/>
          </a:solidFill>
          <a:latin typeface="Oracle Sans Tab Light" panose="020B0403020204020204" pitchFamily="34" charset="0"/>
          <a:ea typeface="+mn-ea"/>
          <a:cs typeface="Oracle Sans Tab Light" panose="020B0403020204020204" pitchFamily="34" charset="0"/>
        </a:defRPr>
      </a:lvl5pPr>
      <a:lvl6pPr marL="1097280" indent="-182880" algn="l" defTabSz="914400" rtl="0" eaLnBrk="1" latinLnBrk="0" hangingPunct="1">
        <a:lnSpc>
          <a:spcPct val="95000"/>
        </a:lnSpc>
        <a:spcBef>
          <a:spcPts val="400"/>
        </a:spcBef>
        <a:spcAft>
          <a:spcPts val="0"/>
        </a:spcAft>
        <a:buSzPct val="100000"/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6pPr>
      <a:lvl7pPr marL="1280160" indent="-182880" algn="l" defTabSz="914400" rtl="0" eaLnBrk="1" latinLnBrk="0" hangingPunct="1">
        <a:lnSpc>
          <a:spcPct val="95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1008" userDrawn="1">
          <p15:clr>
            <a:srgbClr val="F26B43"/>
          </p15:clr>
        </p15:guide>
        <p15:guide id="4" orient="horz" pos="3852" userDrawn="1">
          <p15:clr>
            <a:srgbClr val="F26B43"/>
          </p15:clr>
        </p15:guide>
        <p15:guide id="5" pos="480" userDrawn="1">
          <p15:clr>
            <a:srgbClr val="F26B43"/>
          </p15:clr>
        </p15:guide>
        <p15:guide id="6" orient="horz" pos="795" userDrawn="1">
          <p15:clr>
            <a:srgbClr val="F26B43"/>
          </p15:clr>
        </p15:guide>
        <p15:guide id="7" orient="horz" pos="590" userDrawn="1">
          <p15:clr>
            <a:srgbClr val="F26B43"/>
          </p15:clr>
        </p15:guide>
        <p15:guide id="8" pos="72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atjeffsmith.com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snowflake.com/en/user-guide/data-load-snowpipe-intro.html" TargetMode="External"/><Relationship Id="rId2" Type="http://schemas.openxmlformats.org/officeDocument/2006/relationships/hyperlink" Target="https://www.dreamfactory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stgrest.org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racle/oracle-db-tools" TargetMode="External"/><Relationship Id="rId2" Type="http://schemas.openxmlformats.org/officeDocument/2006/relationships/hyperlink" Target="https://apexapps.oracle.com/pls/apex/dbpm/r/livelabs/view-workshop?wid=578&amp;session=11223637768499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sktom.oracle.com/pls/apex/asktom.search?oh=13321" TargetMode="External"/><Relationship Id="rId4" Type="http://schemas.openxmlformats.org/officeDocument/2006/relationships/hyperlink" Target="https://go.oracle.com/LP=108444?elqCampaignId=287950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sv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2A0292AD-D4C3-4C42-8132-FD9DABFDF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8030" y="2459230"/>
            <a:ext cx="10158984" cy="1025922"/>
          </a:xfrm>
        </p:spPr>
        <p:txBody>
          <a:bodyPr/>
          <a:lstStyle/>
          <a:p>
            <a:r>
              <a:rPr lang="en-US" dirty="0"/>
              <a:t>Driving Database Usage in OCI with Oracle REST Data Services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DAAF4-9EF5-424C-8705-CA0BCDB6361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March 24, 2021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4642E4-9A95-BF4D-B20D-261440ED8F5F}"/>
              </a:ext>
            </a:extLst>
          </p:cNvPr>
          <p:cNvSpPr txBox="1"/>
          <p:nvPr/>
        </p:nvSpPr>
        <p:spPr>
          <a:xfrm>
            <a:off x="1018030" y="5635486"/>
            <a:ext cx="3245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Jeff Smith</a:t>
            </a:r>
          </a:p>
          <a:p>
            <a:r>
              <a:rPr lang="en-US" dirty="0">
                <a:solidFill>
                  <a:schemeClr val="bg1"/>
                </a:solidFill>
              </a:rPr>
              <a:t>Brian Spendolini</a:t>
            </a:r>
          </a:p>
        </p:txBody>
      </p:sp>
    </p:spTree>
    <p:extLst>
      <p:ext uri="{BB962C8B-B14F-4D97-AF65-F5344CB8AC3E}">
        <p14:creationId xmlns:p14="http://schemas.microsoft.com/office/powerpoint/2010/main" val="95773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Driving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Low Code </a:t>
            </a:r>
            <a:r>
              <a:rPr lang="en-US" dirty="0"/>
              <a:t>- Start Application Development in seconds with one click 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integration with </a:t>
            </a:r>
            <a:r>
              <a:rPr lang="en-US" dirty="0">
                <a:solidFill>
                  <a:schemeClr val="accent1"/>
                </a:solidFill>
              </a:rPr>
              <a:t>batch loading </a:t>
            </a:r>
            <a:r>
              <a:rPr lang="en-US" dirty="0"/>
              <a:t>endpoints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Reuse</a:t>
            </a:r>
            <a:r>
              <a:rPr lang="en-US" dirty="0"/>
              <a:t> existing toolsets and knowledgebase to REST enable </a:t>
            </a:r>
          </a:p>
          <a:p>
            <a:pPr marL="651510" lvl="1" indent="-285750"/>
            <a:r>
              <a:rPr lang="en-US" dirty="0"/>
              <a:t>business logic (PLSQL)</a:t>
            </a:r>
          </a:p>
          <a:p>
            <a:pPr marL="651510" lvl="1" indent="-285750"/>
            <a:r>
              <a:rPr lang="en-US" dirty="0"/>
              <a:t>SQL Queries</a:t>
            </a:r>
          </a:p>
          <a:p>
            <a:pPr marL="651510" lvl="1" indent="-285750"/>
            <a:r>
              <a:rPr lang="en-US" dirty="0"/>
              <a:t>Analytic 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Application development language </a:t>
            </a:r>
            <a:r>
              <a:rPr lang="en-US" dirty="0">
                <a:solidFill>
                  <a:schemeClr val="accent1"/>
                </a:solidFill>
              </a:rPr>
              <a:t>agnostic</a:t>
            </a:r>
            <a:r>
              <a:rPr lang="en-US" dirty="0"/>
              <a:t>, use any language</a:t>
            </a:r>
          </a:p>
          <a:p>
            <a:pPr marL="651510" lvl="1" indent="-285750"/>
            <a:r>
              <a:rPr lang="en-US" dirty="0" err="1"/>
              <a:t>Xcode</a:t>
            </a:r>
            <a:r>
              <a:rPr lang="en-US" dirty="0"/>
              <a:t>/Swift</a:t>
            </a:r>
          </a:p>
          <a:p>
            <a:pPr marL="651510" lvl="1" indent="-285750"/>
            <a:r>
              <a:rPr lang="en-US" dirty="0"/>
              <a:t>NodeJS</a:t>
            </a:r>
          </a:p>
          <a:p>
            <a:pPr marL="651510" lvl="1" indent="-285750"/>
            <a:r>
              <a:rPr lang="en-US" dirty="0"/>
              <a:t>JavaScript</a:t>
            </a:r>
          </a:p>
          <a:p>
            <a:pPr marL="651510" lvl="1" indent="-285750"/>
            <a:r>
              <a:rPr lang="en-US" dirty="0"/>
              <a:t>Java</a:t>
            </a:r>
          </a:p>
          <a:p>
            <a:pPr marL="651510" lvl="1" indent="-285750"/>
            <a:r>
              <a:rPr lang="en-US" dirty="0" err="1"/>
              <a:t>etc</a:t>
            </a:r>
            <a:endParaRPr lang="en-US" dirty="0"/>
          </a:p>
          <a:p>
            <a:pPr marL="651510" lvl="1" indent="-285750"/>
            <a:endParaRPr lang="en-US" dirty="0"/>
          </a:p>
          <a:p>
            <a:pPr marL="651510" lvl="1" indent="-285750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Enable Database Tables and Objects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8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Developer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0201"/>
            <a:ext cx="10671175" cy="330540"/>
          </a:xfrm>
        </p:spPr>
        <p:txBody>
          <a:bodyPr/>
          <a:lstStyle/>
          <a:p>
            <a:r>
              <a:rPr lang="en-US" dirty="0"/>
              <a:t>Now that my data is loaded into the database, I need to quickly build my app in XXX 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Enable Database Tables and Objects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F11FF78-E81F-B94D-8516-24E507E15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525579"/>
            <a:ext cx="5067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0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741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2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C066C0-1602-304B-BFA0-D059998114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Drag</a:t>
            </a:r>
            <a:r>
              <a:rPr lang="en-US" dirty="0"/>
              <a:t> and </a:t>
            </a:r>
            <a:r>
              <a:rPr lang="en-US" dirty="0">
                <a:solidFill>
                  <a:schemeClr val="accent1"/>
                </a:solidFill>
              </a:rPr>
              <a:t>Drop</a:t>
            </a:r>
            <a:r>
              <a:rPr lang="en-US" dirty="0"/>
              <a:t> 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Batch load </a:t>
            </a:r>
            <a:r>
              <a:rPr lang="en-US" dirty="0"/>
              <a:t>data into pre-created REST endpoints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Easily load </a:t>
            </a:r>
            <a:r>
              <a:rPr lang="en-US" dirty="0">
                <a:solidFill>
                  <a:schemeClr val="accent1"/>
                </a:solidFill>
              </a:rPr>
              <a:t>multiple different </a:t>
            </a:r>
            <a:r>
              <a:rPr lang="en-US" dirty="0"/>
              <a:t>file/data formats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Create</a:t>
            </a:r>
            <a:r>
              <a:rPr lang="en-US" dirty="0"/>
              <a:t> a new table on data load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Load data into </a:t>
            </a:r>
            <a:r>
              <a:rPr lang="en-US" dirty="0">
                <a:solidFill>
                  <a:schemeClr val="accent1"/>
                </a:solidFill>
              </a:rPr>
              <a:t>existing</a:t>
            </a:r>
            <a:r>
              <a:rPr lang="en-US" dirty="0"/>
              <a:t> tables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Converged</a:t>
            </a:r>
            <a:r>
              <a:rPr lang="en-US" dirty="0"/>
              <a:t> Database: JSON and relational all in one database</a:t>
            </a:r>
          </a:p>
          <a:p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6359A-7EC0-E748-BAF4-FD0335E9F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AE999A-4ADE-A140-88B5-769C0217D5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64482-E511-B449-AD87-A7FC8C08133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07796F2-120E-6E46-AE6B-5CF8B73BA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979406"/>
              </p:ext>
            </p:extLst>
          </p:nvPr>
        </p:nvGraphicFramePr>
        <p:xfrm>
          <a:off x="1022626" y="2577991"/>
          <a:ext cx="8210826" cy="1636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06774">
                  <a:extLst>
                    <a:ext uri="{9D8B030D-6E8A-4147-A177-3AD203B41FA5}">
                      <a16:colId xmlns:a16="http://schemas.microsoft.com/office/drawing/2014/main" val="3268373009"/>
                    </a:ext>
                  </a:extLst>
                </a:gridCol>
                <a:gridCol w="6804052">
                  <a:extLst>
                    <a:ext uri="{9D8B030D-6E8A-4147-A177-3AD203B41FA5}">
                      <a16:colId xmlns:a16="http://schemas.microsoft.com/office/drawing/2014/main" val="1230640713"/>
                    </a:ext>
                  </a:extLst>
                </a:gridCol>
              </a:tblGrid>
              <a:tr h="40905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CSV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XLS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3864085"/>
                  </a:ext>
                </a:extLst>
              </a:tr>
              <a:tr h="40905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TSV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XLXS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733033"/>
                  </a:ext>
                </a:extLst>
              </a:tr>
              <a:tr h="40905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TXT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XML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0825483"/>
                  </a:ext>
                </a:extLst>
              </a:tr>
              <a:tr h="40905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JSON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AVRO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987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2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Driving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It’s so </a:t>
            </a:r>
            <a:r>
              <a:rPr lang="en-US" dirty="0">
                <a:solidFill>
                  <a:schemeClr val="accent1"/>
                </a:solidFill>
              </a:rPr>
              <a:t>easy</a:t>
            </a:r>
            <a:r>
              <a:rPr lang="en-US" dirty="0"/>
              <a:t>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Enables citizen developers and data scientists to </a:t>
            </a:r>
            <a:r>
              <a:rPr lang="en-US" dirty="0">
                <a:solidFill>
                  <a:schemeClr val="accent1"/>
                </a:solidFill>
              </a:rPr>
              <a:t>use an Oracle Database</a:t>
            </a:r>
          </a:p>
          <a:p>
            <a:pPr marL="651510" lvl="1" indent="-285750"/>
            <a:r>
              <a:rPr lang="en-US" dirty="0"/>
              <a:t>Quickly start projects on day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Ability to insert large amounts of data with </a:t>
            </a:r>
            <a:r>
              <a:rPr lang="en-US" dirty="0">
                <a:solidFill>
                  <a:schemeClr val="accent1"/>
                </a:solidFill>
              </a:rPr>
              <a:t>no SQL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Converged</a:t>
            </a:r>
            <a:r>
              <a:rPr lang="en-US" dirty="0"/>
              <a:t> Message – load and use the data as you want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Data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4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Developer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0201"/>
            <a:ext cx="10671175" cy="330540"/>
          </a:xfrm>
        </p:spPr>
        <p:txBody>
          <a:bodyPr/>
          <a:lstStyle/>
          <a:p>
            <a:r>
              <a:rPr lang="en-US" dirty="0"/>
              <a:t>I am a developer who needs to start a project and all I have is this file full of data….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Data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1716412-ECCD-814A-8340-C0EFFC838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89" y="2552584"/>
            <a:ext cx="11638722" cy="353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C066C0-1602-304B-BFA0-D059998114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 a </a:t>
            </a:r>
            <a:r>
              <a:rPr lang="en-US" dirty="0">
                <a:solidFill>
                  <a:schemeClr val="accent1"/>
                </a:solidFill>
              </a:rPr>
              <a:t>hundred REST APIs </a:t>
            </a:r>
            <a:r>
              <a:rPr lang="en-US" dirty="0"/>
              <a:t>out of the box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Functional Areas include:</a:t>
            </a:r>
          </a:p>
          <a:p>
            <a:pPr marL="651510" lvl="1" indent="-285750"/>
            <a:r>
              <a:rPr lang="en-US" sz="1600" dirty="0"/>
              <a:t>Data Guard</a:t>
            </a:r>
          </a:p>
          <a:p>
            <a:pPr marL="651510" lvl="1" indent="-285750"/>
            <a:r>
              <a:rPr lang="en-US" sz="1600" dirty="0"/>
              <a:t>Patching</a:t>
            </a:r>
          </a:p>
          <a:p>
            <a:pPr marL="651510" lvl="1" indent="-285750"/>
            <a:r>
              <a:rPr lang="en-US" sz="1600" dirty="0"/>
              <a:t>Rapid Home Provisioning/DBCA</a:t>
            </a:r>
          </a:p>
          <a:p>
            <a:pPr marL="651510" lvl="1" indent="-285750"/>
            <a:r>
              <a:rPr lang="en-US" sz="1600" dirty="0"/>
              <a:t>Monitoring</a:t>
            </a:r>
          </a:p>
          <a:p>
            <a:pPr marL="651510" lvl="1" indent="-285750"/>
            <a:r>
              <a:rPr lang="en-US" sz="1600" dirty="0"/>
              <a:t>Performance</a:t>
            </a:r>
          </a:p>
          <a:p>
            <a:pPr marL="651510" lvl="1" indent="-285750"/>
            <a:r>
              <a:rPr lang="en-US" sz="1600" dirty="0"/>
              <a:t>PDB Lifecycle Management</a:t>
            </a:r>
          </a:p>
          <a:p>
            <a:pPr marL="651510" lvl="1" indent="-285750"/>
            <a:r>
              <a:rPr lang="en-US" sz="1600" dirty="0"/>
              <a:t>General DB Health/Alerts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lightweight </a:t>
            </a:r>
            <a:r>
              <a:rPr lang="en-US" dirty="0">
                <a:solidFill>
                  <a:schemeClr val="accent1"/>
                </a:solidFill>
              </a:rPr>
              <a:t>custom dashboards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On-premises</a:t>
            </a:r>
            <a:r>
              <a:rPr lang="en-US" dirty="0"/>
              <a:t> or in the </a:t>
            </a:r>
            <a:r>
              <a:rPr lang="en-US" dirty="0">
                <a:solidFill>
                  <a:schemeClr val="accent1"/>
                </a:solidFill>
              </a:rPr>
              <a:t>cloud</a:t>
            </a:r>
          </a:p>
          <a:p>
            <a:endParaRPr lang="en-US" dirty="0"/>
          </a:p>
          <a:p>
            <a:pPr algn="ctr"/>
            <a:r>
              <a:rPr lang="en-US" sz="1600" dirty="0"/>
              <a:t>APIs found here: </a:t>
            </a:r>
            <a:r>
              <a:rPr lang="en-US" sz="1600" dirty="0">
                <a:solidFill>
                  <a:srgbClr val="0070C0"/>
                </a:solidFill>
              </a:rPr>
              <a:t>https://</a:t>
            </a:r>
            <a:r>
              <a:rPr lang="en-US" sz="1600" dirty="0" err="1">
                <a:solidFill>
                  <a:srgbClr val="0070C0"/>
                </a:solidFill>
              </a:rPr>
              <a:t>docs.oracle.com</a:t>
            </a:r>
            <a:r>
              <a:rPr lang="en-US" sz="1600" dirty="0">
                <a:solidFill>
                  <a:srgbClr val="0070C0"/>
                </a:solidFill>
              </a:rPr>
              <a:t>/</a:t>
            </a:r>
            <a:r>
              <a:rPr lang="en-US" sz="1600" dirty="0" err="1">
                <a:solidFill>
                  <a:srgbClr val="0070C0"/>
                </a:solidFill>
              </a:rPr>
              <a:t>en</a:t>
            </a:r>
            <a:r>
              <a:rPr lang="en-US" sz="1600" dirty="0">
                <a:solidFill>
                  <a:srgbClr val="0070C0"/>
                </a:solidFill>
              </a:rPr>
              <a:t>/database/oracle/oracle-database/21/</a:t>
            </a:r>
            <a:r>
              <a:rPr lang="en-US" sz="1600" dirty="0" err="1">
                <a:solidFill>
                  <a:srgbClr val="0070C0"/>
                </a:solidFill>
              </a:rPr>
              <a:t>dbrst</a:t>
            </a:r>
            <a:r>
              <a:rPr lang="en-US" sz="1600" dirty="0">
                <a:solidFill>
                  <a:srgbClr val="0070C0"/>
                </a:solidFill>
              </a:rPr>
              <a:t>/rest-</a:t>
            </a:r>
            <a:r>
              <a:rPr lang="en-US" sz="1600" dirty="0" err="1">
                <a:solidFill>
                  <a:srgbClr val="0070C0"/>
                </a:solidFill>
              </a:rPr>
              <a:t>endpoints.html</a:t>
            </a:r>
            <a:endParaRPr lang="en-US" sz="1600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6359A-7EC0-E748-BAF4-FD0335E9F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APIs for Managing, Monitoring, Using your Oracle Database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AE999A-4ADE-A140-88B5-769C0217D5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64482-E511-B449-AD87-A7FC8C08133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73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Driving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Dashboards and Monitoring – </a:t>
            </a:r>
            <a:r>
              <a:rPr lang="en-US" dirty="0">
                <a:solidFill>
                  <a:schemeClr val="accent1"/>
                </a:solidFill>
              </a:rPr>
              <a:t>central dashboards </a:t>
            </a:r>
            <a:r>
              <a:rPr lang="en-US" dirty="0"/>
              <a:t>for multiple databases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Automated</a:t>
            </a:r>
            <a:r>
              <a:rPr lang="en-US" dirty="0"/>
              <a:t> Database/PDB Creation</a:t>
            </a:r>
          </a:p>
          <a:p>
            <a:pPr marL="651510" lvl="1" indent="-285750"/>
            <a:r>
              <a:rPr lang="en-US" sz="1600" dirty="0"/>
              <a:t>CI/CD</a:t>
            </a:r>
            <a:endParaRPr lang="en-US" dirty="0"/>
          </a:p>
          <a:p>
            <a:pPr marL="651510" lvl="1" indent="-285750"/>
            <a:r>
              <a:rPr lang="en-US" sz="1600" dirty="0"/>
              <a:t>Development/Test Environments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Fleet </a:t>
            </a:r>
            <a:r>
              <a:rPr lang="en-US" dirty="0">
                <a:solidFill>
                  <a:schemeClr val="accent1"/>
                </a:solidFill>
              </a:rPr>
              <a:t>Patching</a:t>
            </a:r>
            <a:r>
              <a:rPr lang="en-US" dirty="0"/>
              <a:t> and </a:t>
            </a:r>
            <a:r>
              <a:rPr lang="en-US" dirty="0">
                <a:solidFill>
                  <a:schemeClr val="accent1"/>
                </a:solidFill>
              </a:rPr>
              <a:t>Provisioning</a:t>
            </a:r>
            <a:r>
              <a:rPr lang="en-US" dirty="0"/>
              <a:t> (FPP)</a:t>
            </a:r>
          </a:p>
          <a:p>
            <a:pPr marL="651510" lvl="1" indent="-285750"/>
            <a:r>
              <a:rPr lang="en-US" sz="1600" dirty="0"/>
              <a:t>RHP</a:t>
            </a:r>
          </a:p>
          <a:p>
            <a:pPr marL="651510" lvl="1" indent="-285750"/>
            <a:r>
              <a:rPr lang="en-US" sz="1600" dirty="0"/>
              <a:t>Gold Images</a:t>
            </a:r>
          </a:p>
          <a:p>
            <a:pPr marL="651510" lvl="1" indent="-285750"/>
            <a:r>
              <a:rPr lang="en-US" sz="1600" dirty="0"/>
              <a:t>Upgrades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Disaster Recovery </a:t>
            </a:r>
            <a:r>
              <a:rPr lang="en-US" dirty="0"/>
              <a:t>with Data Guard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APIs for Oracle Database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F90B58DD-3FDB-8A47-A155-C2B000CB1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462" y="2887366"/>
            <a:ext cx="6463862" cy="298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2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Developer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6763" y="1600201"/>
            <a:ext cx="10671175" cy="330540"/>
          </a:xfrm>
        </p:spPr>
        <p:txBody>
          <a:bodyPr/>
          <a:lstStyle/>
          <a:p>
            <a:r>
              <a:rPr lang="en-US" dirty="0"/>
              <a:t>I need to to have a process to quickly create and delete PDBs for my CI/CD processes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APIs for Oracle Database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284201-F81C-D049-B539-6E6B4A092AB3}"/>
              </a:ext>
            </a:extLst>
          </p:cNvPr>
          <p:cNvSpPr/>
          <p:nvPr/>
        </p:nvSpPr>
        <p:spPr>
          <a:xfrm>
            <a:off x="605289" y="2107100"/>
            <a:ext cx="2951259" cy="160238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1"/>
                </a:solidFill>
              </a:ln>
              <a:noFill/>
            </a:endParaRPr>
          </a:p>
        </p:txBody>
      </p:sp>
      <p:pic>
        <p:nvPicPr>
          <p:cNvPr id="9" name="Picture 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9C355FF0-E45F-044B-AD17-DF6BACD21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45" y="2165021"/>
            <a:ext cx="470065" cy="455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10A95E-A90B-7D4C-B557-F13A3F028493}"/>
              </a:ext>
            </a:extLst>
          </p:cNvPr>
          <p:cNvSpPr txBox="1"/>
          <p:nvPr/>
        </p:nvSpPr>
        <p:spPr>
          <a:xfrm>
            <a:off x="1049410" y="2242431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7298983-9550-0246-A249-AC25608BB9CE}"/>
              </a:ext>
            </a:extLst>
          </p:cNvPr>
          <p:cNvSpPr/>
          <p:nvPr/>
        </p:nvSpPr>
        <p:spPr>
          <a:xfrm>
            <a:off x="4615130" y="3452751"/>
            <a:ext cx="1671315" cy="101379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Jenkins</a:t>
            </a:r>
          </a:p>
        </p:txBody>
      </p: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A23E7F49-E9BA-C946-814E-BD9118C5CF07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>
            <a:off x="3556548" y="2908290"/>
            <a:ext cx="1058582" cy="105135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be 17">
            <a:extLst>
              <a:ext uri="{FF2B5EF4-FFF2-40B4-BE49-F238E27FC236}">
                <a16:creationId xmlns:a16="http://schemas.microsoft.com/office/drawing/2014/main" id="{1BD54987-E9E5-7F43-A3A8-1E5C3A10656D}"/>
              </a:ext>
            </a:extLst>
          </p:cNvPr>
          <p:cNvSpPr/>
          <p:nvPr/>
        </p:nvSpPr>
        <p:spPr>
          <a:xfrm>
            <a:off x="2342160" y="2180777"/>
            <a:ext cx="880946" cy="740388"/>
          </a:xfrm>
          <a:prstGeom prst="cub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8B0BCC-B29D-EF45-8887-7344B01809B0}"/>
              </a:ext>
            </a:extLst>
          </p:cNvPr>
          <p:cNvSpPr txBox="1"/>
          <p:nvPr/>
        </p:nvSpPr>
        <p:spPr>
          <a:xfrm>
            <a:off x="2210940" y="2929531"/>
            <a:ext cx="1052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Code</a:t>
            </a:r>
            <a:br>
              <a:rPr lang="en-US" sz="1400" dirty="0"/>
            </a:br>
            <a:r>
              <a:rPr lang="en-US" sz="1400" dirty="0"/>
              <a:t>Repository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C4F293-FC4B-E54E-BC66-A684311B5AD3}"/>
              </a:ext>
            </a:extLst>
          </p:cNvPr>
          <p:cNvSpPr txBox="1"/>
          <p:nvPr/>
        </p:nvSpPr>
        <p:spPr>
          <a:xfrm>
            <a:off x="2441527" y="4352714"/>
            <a:ext cx="948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Jenkins</a:t>
            </a:r>
            <a:br>
              <a:rPr lang="en-US" sz="1400" dirty="0"/>
            </a:br>
            <a:r>
              <a:rPr lang="en-US" sz="1400" dirty="0"/>
              <a:t>Webhook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374F196-61EA-6E4B-8A87-ACFB2249D542}"/>
              </a:ext>
            </a:extLst>
          </p:cNvPr>
          <p:cNvCxnSpPr>
            <a:cxnSpLocks/>
          </p:cNvCxnSpPr>
          <p:nvPr/>
        </p:nvCxnSpPr>
        <p:spPr>
          <a:xfrm flipV="1">
            <a:off x="3340049" y="4036245"/>
            <a:ext cx="693255" cy="37944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n 24">
            <a:extLst>
              <a:ext uri="{FF2B5EF4-FFF2-40B4-BE49-F238E27FC236}">
                <a16:creationId xmlns:a16="http://schemas.microsoft.com/office/drawing/2014/main" id="{C9645334-98EC-C24A-A822-15A764A5277A}"/>
              </a:ext>
            </a:extLst>
          </p:cNvPr>
          <p:cNvSpPr/>
          <p:nvPr/>
        </p:nvSpPr>
        <p:spPr>
          <a:xfrm>
            <a:off x="7144961" y="3618124"/>
            <a:ext cx="491446" cy="666356"/>
          </a:xfrm>
          <a:prstGeom prst="ca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419D7EA-A6D7-CD43-849D-E963E080B847}"/>
              </a:ext>
            </a:extLst>
          </p:cNvPr>
          <p:cNvCxnSpPr>
            <a:cxnSpLocks/>
          </p:cNvCxnSpPr>
          <p:nvPr/>
        </p:nvCxnSpPr>
        <p:spPr>
          <a:xfrm>
            <a:off x="6356019" y="3963519"/>
            <a:ext cx="690825" cy="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A person wearing a garment&#10;&#10;Description automatically generated with medium confidence">
            <a:extLst>
              <a:ext uri="{FF2B5EF4-FFF2-40B4-BE49-F238E27FC236}">
                <a16:creationId xmlns:a16="http://schemas.microsoft.com/office/drawing/2014/main" id="{7AD2BEED-D6AC-DE44-8186-46B09B944B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5" y="4731863"/>
            <a:ext cx="1138492" cy="97320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814A8E59-909E-1F41-ACE6-559126E13D3B}"/>
              </a:ext>
            </a:extLst>
          </p:cNvPr>
          <p:cNvSpPr txBox="1"/>
          <p:nvPr/>
        </p:nvSpPr>
        <p:spPr>
          <a:xfrm>
            <a:off x="486016" y="5698948"/>
            <a:ext cx="1352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Developers</a:t>
            </a:r>
          </a:p>
        </p:txBody>
      </p: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CD8DFE7B-876B-3A4C-9703-9B7F05C8406E}"/>
              </a:ext>
            </a:extLst>
          </p:cNvPr>
          <p:cNvCxnSpPr>
            <a:stCxn id="39" idx="0"/>
            <a:endCxn id="8" idx="2"/>
          </p:cNvCxnSpPr>
          <p:nvPr/>
        </p:nvCxnSpPr>
        <p:spPr>
          <a:xfrm rot="5400000" flipH="1" flipV="1">
            <a:off x="1110414" y="3761358"/>
            <a:ext cx="1022383" cy="9186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72F877E-B00E-6644-B7E6-A8E58AA7E1A0}"/>
              </a:ext>
            </a:extLst>
          </p:cNvPr>
          <p:cNvSpPr txBox="1"/>
          <p:nvPr/>
        </p:nvSpPr>
        <p:spPr>
          <a:xfrm>
            <a:off x="6567192" y="4400402"/>
            <a:ext cx="1790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Create/Clone</a:t>
            </a:r>
          </a:p>
          <a:p>
            <a:pPr algn="ctr"/>
            <a:r>
              <a:rPr lang="en-US" sz="1400" dirty="0"/>
              <a:t>Pluggable Database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6877781-1204-8F47-9141-18D9C6CC390C}"/>
              </a:ext>
            </a:extLst>
          </p:cNvPr>
          <p:cNvCxnSpPr>
            <a:cxnSpLocks/>
          </p:cNvCxnSpPr>
          <p:nvPr/>
        </p:nvCxnSpPr>
        <p:spPr>
          <a:xfrm>
            <a:off x="7797102" y="3959646"/>
            <a:ext cx="690825" cy="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be 47">
            <a:extLst>
              <a:ext uri="{FF2B5EF4-FFF2-40B4-BE49-F238E27FC236}">
                <a16:creationId xmlns:a16="http://schemas.microsoft.com/office/drawing/2014/main" id="{F4CB22C0-2CA7-A848-A116-77385DF66491}"/>
              </a:ext>
            </a:extLst>
          </p:cNvPr>
          <p:cNvSpPr/>
          <p:nvPr/>
        </p:nvSpPr>
        <p:spPr>
          <a:xfrm>
            <a:off x="8727230" y="3553073"/>
            <a:ext cx="880946" cy="740388"/>
          </a:xfrm>
          <a:prstGeom prst="cub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1A25E0-D4B3-2347-A008-DDD5509DB446}"/>
              </a:ext>
            </a:extLst>
          </p:cNvPr>
          <p:cNvSpPr txBox="1"/>
          <p:nvPr/>
        </p:nvSpPr>
        <p:spPr>
          <a:xfrm>
            <a:off x="8675485" y="2994044"/>
            <a:ext cx="98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Test Code</a:t>
            </a:r>
            <a:br>
              <a:rPr lang="en-US" sz="1400" dirty="0"/>
            </a:br>
            <a:r>
              <a:rPr lang="en-US" sz="1400" dirty="0"/>
              <a:t>From Git</a:t>
            </a:r>
          </a:p>
        </p:txBody>
      </p:sp>
      <p:sp>
        <p:nvSpPr>
          <p:cNvPr id="50" name="Can 49">
            <a:extLst>
              <a:ext uri="{FF2B5EF4-FFF2-40B4-BE49-F238E27FC236}">
                <a16:creationId xmlns:a16="http://schemas.microsoft.com/office/drawing/2014/main" id="{9FECE594-346E-F84C-AD5B-E7663EE8B254}"/>
              </a:ext>
            </a:extLst>
          </p:cNvPr>
          <p:cNvSpPr/>
          <p:nvPr/>
        </p:nvSpPr>
        <p:spPr>
          <a:xfrm>
            <a:off x="10698889" y="3594787"/>
            <a:ext cx="491446" cy="666356"/>
          </a:xfrm>
          <a:prstGeom prst="ca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62BB9CC-9B7C-294F-965D-F9804707FFF5}"/>
              </a:ext>
            </a:extLst>
          </p:cNvPr>
          <p:cNvCxnSpPr>
            <a:cxnSpLocks/>
          </p:cNvCxnSpPr>
          <p:nvPr/>
        </p:nvCxnSpPr>
        <p:spPr>
          <a:xfrm>
            <a:off x="9808120" y="3923267"/>
            <a:ext cx="690825" cy="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B780956-EB1F-BF4F-929E-9E815881B3BB}"/>
              </a:ext>
            </a:extLst>
          </p:cNvPr>
          <p:cNvSpPr txBox="1"/>
          <p:nvPr/>
        </p:nvSpPr>
        <p:spPr>
          <a:xfrm>
            <a:off x="9767848" y="4352714"/>
            <a:ext cx="2353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Delete Pluggable Database</a:t>
            </a:r>
            <a:br>
              <a:rPr lang="en-US" sz="1400" dirty="0"/>
            </a:br>
            <a:r>
              <a:rPr lang="en-US" sz="1400" dirty="0"/>
              <a:t> and Complete Pipeline</a:t>
            </a:r>
          </a:p>
        </p:txBody>
      </p:sp>
      <p:sp>
        <p:nvSpPr>
          <p:cNvPr id="53" name="Right Brace 52">
            <a:extLst>
              <a:ext uri="{FF2B5EF4-FFF2-40B4-BE49-F238E27FC236}">
                <a16:creationId xmlns:a16="http://schemas.microsoft.com/office/drawing/2014/main" id="{E8FE52BE-5061-9848-AB1E-7A4AE0159E7E}"/>
              </a:ext>
            </a:extLst>
          </p:cNvPr>
          <p:cNvSpPr/>
          <p:nvPr/>
        </p:nvSpPr>
        <p:spPr>
          <a:xfrm rot="5400000">
            <a:off x="9079859" y="3709099"/>
            <a:ext cx="610119" cy="3175633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BA3AA1F-7107-3A49-9264-96974014AB79}"/>
              </a:ext>
            </a:extLst>
          </p:cNvPr>
          <p:cNvSpPr txBox="1"/>
          <p:nvPr/>
        </p:nvSpPr>
        <p:spPr>
          <a:xfrm>
            <a:off x="7756523" y="5722820"/>
            <a:ext cx="3256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Utilize the ORDS PDB APIs via Jenkins</a:t>
            </a:r>
          </a:p>
        </p:txBody>
      </p:sp>
    </p:spTree>
    <p:extLst>
      <p:ext uri="{BB962C8B-B14F-4D97-AF65-F5344CB8AC3E}">
        <p14:creationId xmlns:p14="http://schemas.microsoft.com/office/powerpoint/2010/main" val="320326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2ABD69-5D05-C743-8975-43DE59D3094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3200" dirty="0"/>
              <a:t>Jeff Smith</a:t>
            </a:r>
          </a:p>
          <a:p>
            <a:r>
              <a:rPr lang="en-US" sz="3200" dirty="0"/>
              <a:t> @thatjeffsmith</a:t>
            </a:r>
          </a:p>
          <a:p>
            <a:r>
              <a:rPr lang="en-US" sz="3200" dirty="0"/>
              <a:t> </a:t>
            </a:r>
            <a:r>
              <a:rPr lang="en-US" sz="3200" dirty="0">
                <a:hlinkClick r:id="rId2"/>
              </a:rPr>
              <a:t>https://www.thatjeffsmith.com</a:t>
            </a:r>
            <a:r>
              <a:rPr lang="en-US" sz="3200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3200" dirty="0"/>
              <a:t>Brian Spendolini </a:t>
            </a:r>
          </a:p>
          <a:p>
            <a:r>
              <a:rPr lang="en-US" sz="3200" dirty="0"/>
              <a:t> @btspendo </a:t>
            </a:r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B2A501-9EDF-1B44-A596-C2C05585C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 Today: The ORDS Product Management Team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67F690-8C30-D449-A9D9-12C612BB3BF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8E49CB-2943-8D43-AA2A-69800FDD9A1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6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Driving Usage Key Points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Enables</a:t>
            </a:r>
            <a:r>
              <a:rPr lang="en-US" dirty="0"/>
              <a:t> citizen developers and data scientists to use an Oracle Database - Up and running in minutes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Low Code </a:t>
            </a:r>
            <a:r>
              <a:rPr lang="en-US" dirty="0"/>
              <a:t>- Reuse existing toolsets and knowledgebase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Converged</a:t>
            </a:r>
            <a:r>
              <a:rPr lang="en-US" dirty="0"/>
              <a:t> </a:t>
            </a:r>
          </a:p>
          <a:p>
            <a:pPr marL="651510" lvl="1" indent="-285750"/>
            <a:r>
              <a:rPr lang="en-US" dirty="0"/>
              <a:t>Query JSON with relations queries and output JSON with relational queries</a:t>
            </a:r>
          </a:p>
          <a:p>
            <a:pPr marL="651510" lvl="1" indent="-285750"/>
            <a:r>
              <a:rPr lang="en-US" dirty="0"/>
              <a:t>Schema-less and/or Relational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Add/enable </a:t>
            </a:r>
            <a:r>
              <a:rPr lang="en-US" dirty="0">
                <a:solidFill>
                  <a:schemeClr val="accent1"/>
                </a:solidFill>
              </a:rPr>
              <a:t>database options</a:t>
            </a:r>
            <a:r>
              <a:rPr lang="en-US" dirty="0"/>
              <a:t> as needs grow</a:t>
            </a:r>
          </a:p>
          <a:p>
            <a:pPr marL="651510" lvl="1" indent="-285750"/>
            <a:r>
              <a:rPr lang="en-US" dirty="0"/>
              <a:t>In-Memory Columnar format</a:t>
            </a:r>
          </a:p>
          <a:p>
            <a:pPr marL="651510" lvl="1" indent="-285750"/>
            <a:r>
              <a:rPr lang="en-US" dirty="0"/>
              <a:t>RAC</a:t>
            </a:r>
          </a:p>
          <a:p>
            <a:pPr marL="651510" lvl="1" indent="-285750"/>
            <a:r>
              <a:rPr lang="en-US" dirty="0"/>
              <a:t>Data Guard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Ability to </a:t>
            </a:r>
            <a:r>
              <a:rPr lang="en-US" dirty="0">
                <a:solidFill>
                  <a:schemeClr val="accent1"/>
                </a:solidFill>
              </a:rPr>
              <a:t>leverage new options</a:t>
            </a:r>
            <a:r>
              <a:rPr lang="en-US" dirty="0"/>
              <a:t>/features with REST APIs</a:t>
            </a:r>
          </a:p>
          <a:p>
            <a:pPr marL="651510" lvl="1" indent="-285750"/>
            <a:r>
              <a:rPr lang="en-US" dirty="0"/>
              <a:t>Data Guard</a:t>
            </a:r>
          </a:p>
          <a:p>
            <a:pPr marL="651510" lvl="1" indent="-285750"/>
            <a:r>
              <a:rPr lang="en-US" dirty="0"/>
              <a:t>RHP/FPP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Oracle REST Data Services and the Oracle Database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46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C7EBE-B108-C545-A3DF-A792DE5694F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dirty="0"/>
              <a:t>Copyright © 2020,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6CD25-4521-F145-8C6B-6F13DA883D6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2" name="Picture Placeholder 11" descr="A picture containing water, dark, night&#10;&#10;Description automatically generated">
            <a:extLst>
              <a:ext uri="{FF2B5EF4-FFF2-40B4-BE49-F238E27FC236}">
                <a16:creationId xmlns:a16="http://schemas.microsoft.com/office/drawing/2014/main" id="{12EC2C10-5ACD-D149-9125-A8074F4A990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4" r="14444"/>
          <a:stretch>
            <a:fillRect/>
          </a:stretch>
        </p:blipFill>
        <p:spPr>
          <a:solidFill>
            <a:schemeClr val="bg1">
              <a:lumMod val="25000"/>
              <a:lumOff val="75000"/>
            </a:schemeClr>
          </a:solidFill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C5EAF0C-F45E-204C-A316-ACC9E6471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0975" y="1171575"/>
            <a:ext cx="4514850" cy="45148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37B094-AFEC-D64C-B812-D8A367BAB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795" y="2606040"/>
            <a:ext cx="6297167" cy="822960"/>
          </a:xfrm>
        </p:spPr>
        <p:txBody>
          <a:bodyPr/>
          <a:lstStyle/>
          <a:p>
            <a:r>
              <a:rPr lang="en-US" dirty="0"/>
              <a:t>Competition</a:t>
            </a:r>
          </a:p>
        </p:txBody>
      </p:sp>
    </p:spTree>
    <p:extLst>
      <p:ext uri="{BB962C8B-B14F-4D97-AF65-F5344CB8AC3E}">
        <p14:creationId xmlns:p14="http://schemas.microsoft.com/office/powerpoint/2010/main" val="229840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93C8B3-FFB9-EC47-8880-AEC10E3A3D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57238" y="1252329"/>
            <a:ext cx="10803392" cy="4979505"/>
          </a:xfrm>
        </p:spPr>
        <p:txBody>
          <a:bodyPr numCol="2"/>
          <a:lstStyle/>
          <a:p>
            <a:r>
              <a:rPr lang="en-US" b="1" dirty="0" err="1">
                <a:hlinkClick r:id="rId2"/>
              </a:rPr>
              <a:t>DreamFactory</a:t>
            </a:r>
            <a:endParaRPr lang="en-US" b="1" dirty="0"/>
          </a:p>
          <a:p>
            <a:r>
              <a:rPr lang="en-US" dirty="0"/>
              <a:t>REST APIs on multiple Databases (Oracle, </a:t>
            </a:r>
            <a:r>
              <a:rPr lang="en-US" dirty="0" err="1"/>
              <a:t>mySQL</a:t>
            </a:r>
            <a:r>
              <a:rPr lang="en-US" dirty="0"/>
              <a:t>, Azure, </a:t>
            </a:r>
            <a:r>
              <a:rPr lang="en-US" dirty="0" err="1"/>
              <a:t>etc</a:t>
            </a:r>
            <a:r>
              <a:rPr lang="en-US" dirty="0"/>
              <a:t>) and Services (Salesforce)</a:t>
            </a:r>
          </a:p>
          <a:p>
            <a:r>
              <a:rPr lang="en-US" dirty="0"/>
              <a:t>Pricing starts at 500 a month</a:t>
            </a:r>
          </a:p>
          <a:p>
            <a:r>
              <a:rPr lang="en-US" dirty="0"/>
              <a:t>Low-code solution</a:t>
            </a:r>
          </a:p>
          <a:p>
            <a:r>
              <a:rPr lang="en-US" dirty="0"/>
              <a:t>API Documentation is auto-generated</a:t>
            </a:r>
          </a:p>
          <a:p>
            <a:r>
              <a:rPr lang="en-US" dirty="0"/>
              <a:t>Local or hosted solutions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Snowflake </a:t>
            </a:r>
            <a:r>
              <a:rPr lang="en-US" b="1" dirty="0" err="1">
                <a:hlinkClick r:id="rId3"/>
              </a:rPr>
              <a:t>Snowpipe</a:t>
            </a:r>
            <a:r>
              <a:rPr lang="en-US" b="1" dirty="0"/>
              <a:t> 	 </a:t>
            </a:r>
            <a:endParaRPr lang="en-US" b="1" u="sng" dirty="0">
              <a:solidFill>
                <a:srgbClr val="0070C0"/>
              </a:solidFill>
            </a:endParaRPr>
          </a:p>
          <a:p>
            <a:r>
              <a:rPr lang="en-US" dirty="0"/>
              <a:t>For data loading only	 		</a:t>
            </a:r>
          </a:p>
          <a:p>
            <a:endParaRPr lang="en-US" b="1" dirty="0">
              <a:hlinkClick r:id="rId4"/>
            </a:endParaRPr>
          </a:p>
          <a:p>
            <a:endParaRPr lang="en-US" b="1" dirty="0">
              <a:hlinkClick r:id="rId4"/>
            </a:endParaRPr>
          </a:p>
          <a:p>
            <a:endParaRPr lang="en-US" b="1" dirty="0">
              <a:hlinkClick r:id="rId4"/>
            </a:endParaRPr>
          </a:p>
          <a:p>
            <a:endParaRPr lang="en-US" b="1" dirty="0">
              <a:hlinkClick r:id="rId4"/>
            </a:endParaRPr>
          </a:p>
          <a:p>
            <a:endParaRPr lang="en-US" b="1" dirty="0">
              <a:hlinkClick r:id="rId4"/>
            </a:endParaRPr>
          </a:p>
          <a:p>
            <a:r>
              <a:rPr lang="en-US" b="1" dirty="0">
                <a:hlinkClick r:id="rId4"/>
              </a:rPr>
              <a:t>PostgREST</a:t>
            </a:r>
            <a:endParaRPr lang="en-US" b="1" dirty="0"/>
          </a:p>
          <a:p>
            <a:r>
              <a:rPr lang="en-US" dirty="0"/>
              <a:t>Lightweight solution</a:t>
            </a:r>
          </a:p>
          <a:p>
            <a:r>
              <a:rPr lang="en-US" dirty="0"/>
              <a:t>No native GUI</a:t>
            </a:r>
          </a:p>
          <a:p>
            <a:r>
              <a:rPr lang="en-US" dirty="0"/>
              <a:t>API Documentation is not auto-generated</a:t>
            </a:r>
          </a:p>
          <a:p>
            <a:r>
              <a:rPr lang="en-US" dirty="0"/>
              <a:t>SQL skills are required to create REST endpoints</a:t>
            </a:r>
          </a:p>
          <a:p>
            <a:r>
              <a:rPr lang="en-US" dirty="0"/>
              <a:t>Crowd funded open-source project</a:t>
            </a:r>
          </a:p>
          <a:p>
            <a:r>
              <a:rPr lang="en-US" dirty="0"/>
              <a:t>Paid version (</a:t>
            </a:r>
            <a:r>
              <a:rPr lang="en-US" dirty="0" err="1"/>
              <a:t>subzero.cloud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5BFD95-6C41-5D48-9B5C-553429E20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4E79DC-9809-E547-A688-C2F4248D7F0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Copyright © 2021, Oracle and/or its affiliates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1B83FA-4EEE-E946-8275-FC4B5E2F568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35E41E-710F-4EB2-8ACD-C86019352034}"/>
              </a:ext>
            </a:extLst>
          </p:cNvPr>
          <p:cNvSpPr txBox="1"/>
          <p:nvPr/>
        </p:nvSpPr>
        <p:spPr>
          <a:xfrm>
            <a:off x="6096000" y="3892731"/>
            <a:ext cx="4537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2"/>
              </a:rPr>
              <a:t>Azure/SQL Server</a:t>
            </a:r>
            <a:endParaRPr lang="en-US" b="1" dirty="0"/>
          </a:p>
          <a:p>
            <a:r>
              <a:rPr lang="en-US" dirty="0"/>
              <a:t>Start writing </a:t>
            </a:r>
            <a:r>
              <a:rPr lang="en-US" dirty="0" err="1"/>
              <a:t>js</a:t>
            </a:r>
            <a:r>
              <a:rPr lang="en-US" dirty="0"/>
              <a:t> (Node) or Python</a:t>
            </a:r>
          </a:p>
        </p:txBody>
      </p:sp>
    </p:spTree>
    <p:extLst>
      <p:ext uri="{BB962C8B-B14F-4D97-AF65-F5344CB8AC3E}">
        <p14:creationId xmlns:p14="http://schemas.microsoft.com/office/powerpoint/2010/main" val="276116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494D11-4FBB-4440-87E5-53343E6C96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85495-EB90-EA43-BFF2-C3CB929C6EB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ORDS is the </a:t>
            </a:r>
            <a:r>
              <a:rPr lang="en-US" dirty="0">
                <a:solidFill>
                  <a:schemeClr val="accent1"/>
                </a:solidFill>
              </a:rPr>
              <a:t>only one </a:t>
            </a:r>
            <a:r>
              <a:rPr lang="en-US" dirty="0"/>
              <a:t>created and supported by the database vendor itself</a:t>
            </a:r>
          </a:p>
          <a:p>
            <a:pPr marL="651510" lvl="1" indent="-285750"/>
            <a:r>
              <a:rPr lang="en-US" dirty="0"/>
              <a:t>Fastest to uptake database versions and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Many are open-source projects that are </a:t>
            </a:r>
            <a:r>
              <a:rPr lang="en-US" dirty="0">
                <a:solidFill>
                  <a:schemeClr val="accent1"/>
                </a:solidFill>
              </a:rPr>
              <a:t>not directly funded</a:t>
            </a:r>
            <a:r>
              <a:rPr lang="en-US" dirty="0"/>
              <a:t>/have little funding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 full featured and </a:t>
            </a:r>
            <a:r>
              <a:rPr lang="en-US" dirty="0">
                <a:solidFill>
                  <a:schemeClr val="accent1"/>
                </a:solidFill>
              </a:rPr>
              <a:t>lack</a:t>
            </a:r>
            <a:r>
              <a:rPr lang="en-US" dirty="0"/>
              <a:t> many basic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ORDS is </a:t>
            </a:r>
            <a:r>
              <a:rPr lang="en-US" dirty="0">
                <a:solidFill>
                  <a:schemeClr val="accent1"/>
                </a:solidFill>
              </a:rPr>
              <a:t>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b="1" dirty="0"/>
              <a:t>To note: Some of these tools have good aspects so compete on the lack of support/functionality/release frequency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3B6AEF-B07D-EF4E-A422-C0E6AC6ED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4D1B7-6BA7-074F-8848-F3DA2E4C81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322F3-7417-BA4F-A5C4-628C9A9BA1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53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C7EBE-B108-C545-A3DF-A792DE5694F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dirty="0"/>
              <a:t>Copyright © 2020, Oracle and/or its affiliates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6CD25-4521-F145-8C6B-6F13DA883D6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537B094-AFEC-D64C-B812-D8A367BAB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795" y="2606040"/>
            <a:ext cx="6297167" cy="822960"/>
          </a:xfrm>
        </p:spPr>
        <p:txBody>
          <a:bodyPr/>
          <a:lstStyle/>
          <a:p>
            <a:r>
              <a:rPr lang="en-US" dirty="0"/>
              <a:t>What’s Next</a:t>
            </a:r>
          </a:p>
        </p:txBody>
      </p:sp>
      <p:pic>
        <p:nvPicPr>
          <p:cNvPr id="34" name="Picture Placeholder 33" descr="A close-up of a flag&#10;&#10;Description automatically generated with low confidence">
            <a:extLst>
              <a:ext uri="{FF2B5EF4-FFF2-40B4-BE49-F238E27FC236}">
                <a16:creationId xmlns:a16="http://schemas.microsoft.com/office/drawing/2014/main" id="{E76C7135-023B-0641-A2E1-8528E56068E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7" r="12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817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AA53F2-25EE-C64B-841D-8B215CC7FB3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LiveLabs</a:t>
            </a:r>
            <a:endParaRPr lang="en-US" dirty="0"/>
          </a:p>
          <a:p>
            <a:pPr marL="651510" lvl="1" indent="-285750"/>
            <a:r>
              <a:rPr lang="en-US" dirty="0">
                <a:hlinkClick r:id="rId2"/>
              </a:rPr>
              <a:t>RESTful Services for your Autonomous Database Workshop</a:t>
            </a:r>
            <a:endParaRPr lang="en-US" dirty="0"/>
          </a:p>
          <a:p>
            <a:pPr marL="651510" lvl="1" indent="-285750"/>
            <a:r>
              <a:rPr lang="en-US" dirty="0"/>
              <a:t>Choose your Own JSON Adventure: Relational or Document Store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GitHub Repo</a:t>
            </a:r>
          </a:p>
          <a:p>
            <a:pPr marL="651510" lvl="1" indent="-285750"/>
            <a:r>
              <a:rPr lang="en-US" dirty="0">
                <a:hlinkClick r:id="rId3"/>
              </a:rPr>
              <a:t>https://</a:t>
            </a:r>
            <a:r>
              <a:rPr lang="en-US" dirty="0" err="1">
                <a:hlinkClick r:id="rId3"/>
              </a:rPr>
              <a:t>github.com</a:t>
            </a:r>
            <a:r>
              <a:rPr lang="en-US" dirty="0">
                <a:hlinkClick r:id="rId3"/>
              </a:rPr>
              <a:t>/oracle/oracle-</a:t>
            </a:r>
            <a:r>
              <a:rPr lang="en-US" dirty="0" err="1">
                <a:hlinkClick r:id="rId3"/>
              </a:rPr>
              <a:t>db</a:t>
            </a:r>
            <a:r>
              <a:rPr lang="en-US" dirty="0">
                <a:hlinkClick r:id="rId3"/>
              </a:rPr>
              <a:t>-tools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Upcoming Webcasts (For Customers!!!)</a:t>
            </a:r>
          </a:p>
          <a:p>
            <a:pPr marL="651510" lvl="1" indent="-285750"/>
            <a:r>
              <a:rPr lang="en-US" dirty="0">
                <a:hlinkClick r:id="rId4"/>
              </a:rPr>
              <a:t>Choose your Own JSON Adventure: Relational or Document Store</a:t>
            </a:r>
            <a:endParaRPr lang="en-US" dirty="0"/>
          </a:p>
          <a:p>
            <a:pPr marL="651510" lvl="1" indent="-285750"/>
            <a:r>
              <a:rPr lang="en-US" dirty="0">
                <a:hlinkClick r:id="rId5"/>
              </a:rPr>
              <a:t>Spotlight Series: CI/CD for Oracle Database &amp; APEX Developers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FE5C6F-5FF4-0C4D-9A3C-91AC47F83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CD1533-F0CE-B146-9BEB-9CF03DE2C77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629F96-6568-0A41-A127-F4C04DBBEF3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88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DDE64-9162-6649-B4ED-575024948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DAE273-7E79-DE44-828D-D169FEEC3CF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You're still here?</a:t>
            </a:r>
          </a:p>
          <a:p>
            <a:r>
              <a:rPr lang="en-US" dirty="0"/>
              <a:t>It's over. Go home.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4D5B7-6FC1-E948-BE72-2376705E0957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Copyright © 2021, Oracle and/or its affiliates 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37F9F-5555-F247-8420-05423576564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19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D4425E-8FCC-A946-970E-608C476CBF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Product Overview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Driving Database Usage with ORDS</a:t>
            </a:r>
          </a:p>
          <a:p>
            <a:pPr marL="651510" lvl="1" indent="-285750"/>
            <a:r>
              <a:rPr lang="en-US" dirty="0"/>
              <a:t>REST Enable Database Tables and Objects</a:t>
            </a:r>
          </a:p>
          <a:p>
            <a:pPr marL="651510" lvl="1" indent="-285750"/>
            <a:r>
              <a:rPr lang="en-US" dirty="0"/>
              <a:t>Data Loading</a:t>
            </a:r>
          </a:p>
          <a:p>
            <a:pPr marL="651510" lvl="1" indent="-285750"/>
            <a:r>
              <a:rPr lang="en-US" dirty="0"/>
              <a:t>REST APIs for Oracle 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Competition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Next Steps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FC5F52-9072-BA46-B40B-EF29CC4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79CC-4B4B-A34D-A131-3C184F0C688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B427A4-25F3-2649-A58D-E4F632CE3F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07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94DEF7-FBD2-9C48-8AA1-54CFB9001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2021, Oracle and/or its affiliates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31EC0F-D01F-CD42-9B15-2824260DF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253A4148-F6B0-0540-A2BA-DC7F3233FE21}"/>
              </a:ext>
            </a:extLst>
          </p:cNvPr>
          <p:cNvSpPr txBox="1">
            <a:spLocks/>
          </p:cNvSpPr>
          <p:nvPr/>
        </p:nvSpPr>
        <p:spPr>
          <a:xfrm>
            <a:off x="768875" y="639601"/>
            <a:ext cx="10671048" cy="365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2400" b="1" i="0" kern="1200" baseline="0" dirty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lvl1pPr>
          </a:lstStyle>
          <a:p>
            <a:r>
              <a:rPr lang="en-US" dirty="0"/>
              <a:t>Oracle Database Developer Tools</a:t>
            </a:r>
          </a:p>
          <a:p>
            <a:endParaRPr lang="en-US" dirty="0"/>
          </a:p>
        </p:txBody>
      </p:sp>
      <p:sp>
        <p:nvSpPr>
          <p:cNvPr id="6" name="AutoShape 2" descr="Oracle SQL Developer">
            <a:extLst>
              <a:ext uri="{FF2B5EF4-FFF2-40B4-BE49-F238E27FC236}">
                <a16:creationId xmlns:a16="http://schemas.microsoft.com/office/drawing/2014/main" id="{BB753018-E74A-404C-AAA6-3C4B1D57EC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73417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2D68E41-F54F-DC47-A3D1-68F3A9B69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69" y="1262931"/>
            <a:ext cx="2006896" cy="2006896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692E493-59E7-C946-8848-0413012A7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005" y="2439318"/>
            <a:ext cx="3791856" cy="3791856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A799A494-BECF-584E-A9A1-6835E51829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697" y="903447"/>
            <a:ext cx="2705985" cy="2705985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51C138E0-8998-0E4B-A220-09C4D871F5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" y="1213975"/>
            <a:ext cx="2006896" cy="200689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A02E02C-D081-E04F-9EA5-78966E487B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95841" y="3230071"/>
            <a:ext cx="2808299" cy="280829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29A16E4-388C-D54F-899B-D72AE1168459}"/>
              </a:ext>
            </a:extLst>
          </p:cNvPr>
          <p:cNvSpPr txBox="1"/>
          <p:nvPr/>
        </p:nvSpPr>
        <p:spPr>
          <a:xfrm>
            <a:off x="1287311" y="3160513"/>
            <a:ext cx="1735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SQL Developer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08262F7-1FE7-984B-8348-2711D1CCDB4B}"/>
              </a:ext>
            </a:extLst>
          </p:cNvPr>
          <p:cNvSpPr txBox="1"/>
          <p:nvPr/>
        </p:nvSpPr>
        <p:spPr>
          <a:xfrm>
            <a:off x="5149674" y="3161838"/>
            <a:ext cx="1596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Modeler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654095-A918-FB46-8062-ACCA2358F216}"/>
              </a:ext>
            </a:extLst>
          </p:cNvPr>
          <p:cNvSpPr txBox="1"/>
          <p:nvPr/>
        </p:nvSpPr>
        <p:spPr>
          <a:xfrm>
            <a:off x="9625983" y="3160513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ORDS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2C13D7-CDA2-DB4F-A8B4-AF9C0DB727DD}"/>
              </a:ext>
            </a:extLst>
          </p:cNvPr>
          <p:cNvSpPr txBox="1"/>
          <p:nvPr/>
        </p:nvSpPr>
        <p:spPr>
          <a:xfrm>
            <a:off x="3608706" y="5484266"/>
            <a:ext cx="783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SQLcl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59BDE7-9998-CE4C-A9CF-35AB967E3D7F}"/>
              </a:ext>
            </a:extLst>
          </p:cNvPr>
          <p:cNvSpPr txBox="1"/>
          <p:nvPr/>
        </p:nvSpPr>
        <p:spPr>
          <a:xfrm>
            <a:off x="7180151" y="5484266"/>
            <a:ext cx="2006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Actions</a:t>
            </a:r>
          </a:p>
        </p:txBody>
      </p:sp>
    </p:spTree>
    <p:extLst>
      <p:ext uri="{BB962C8B-B14F-4D97-AF65-F5344CB8AC3E}">
        <p14:creationId xmlns:p14="http://schemas.microsoft.com/office/powerpoint/2010/main" val="22678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229B6-E9CA-8C4D-8270-E36460208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795" y="2606040"/>
            <a:ext cx="6297167" cy="822960"/>
          </a:xfrm>
        </p:spPr>
        <p:txBody>
          <a:bodyPr/>
          <a:lstStyle/>
          <a:p>
            <a:r>
              <a:rPr lang="en-US" dirty="0"/>
              <a:t>Driving Database Usage with ORDS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7B6A22-543A-8147-A104-2C871E29A6E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00269-ED6E-D44E-A814-41922461B12D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Copyright © 2021, Oracle and/or its affiliates 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39172-3AE6-0A49-ABE4-8FD3594DA96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Placeholder 19" descr="A picture containing text, toy, screenshot, vector graphics&#10;&#10;Description automatically generated">
            <a:extLst>
              <a:ext uri="{FF2B5EF4-FFF2-40B4-BE49-F238E27FC236}">
                <a16:creationId xmlns:a16="http://schemas.microsoft.com/office/drawing/2014/main" id="{5B1E352D-38B3-5449-9C1A-F53B4AC4F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18187"/>
          <a:stretch>
            <a:fillRect/>
          </a:stretch>
        </p:blipFill>
        <p:spPr>
          <a:xfrm>
            <a:off x="2260" y="6570"/>
            <a:ext cx="4876800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840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AB99B-0094-2543-8695-3F79479192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Acronyms, terms, definitions, basic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Oracle REST Data Services (ORDS) </a:t>
            </a:r>
            <a:br>
              <a:rPr lang="en-US" dirty="0"/>
            </a:br>
            <a:r>
              <a:rPr lang="en-US" dirty="0"/>
              <a:t>  Included for free with Database, turns SQL into 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0070C0"/>
                </a:solidFill>
              </a:rPr>
              <a:t>RE</a:t>
            </a:r>
            <a:r>
              <a:rPr lang="en-US" dirty="0" err="1"/>
              <a:t>presentational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</a:rPr>
              <a:t>S</a:t>
            </a:r>
            <a:r>
              <a:rPr lang="en-US" dirty="0"/>
              <a:t>tate </a:t>
            </a:r>
            <a:r>
              <a:rPr lang="en-US" b="1" dirty="0">
                <a:solidFill>
                  <a:srgbClr val="0070C0"/>
                </a:solidFill>
              </a:rPr>
              <a:t>T</a:t>
            </a:r>
            <a:r>
              <a:rPr lang="en-US" dirty="0"/>
              <a:t>ransfer (REST)</a:t>
            </a:r>
            <a:br>
              <a:rPr lang="en-US" dirty="0"/>
            </a:br>
            <a:r>
              <a:rPr lang="en-US" dirty="0"/>
              <a:t> Architectural style, uses HTTP (GET, PUT, POST, DELETE, …) for building stateless web services HTTP(s)</a:t>
            </a:r>
            <a:br>
              <a:rPr lang="en-US" dirty="0"/>
            </a:br>
            <a:r>
              <a:rPr lang="en-US" dirty="0"/>
              <a:t> allows for communication on the WWW  URLs and Links!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70C0"/>
                </a:solidFill>
              </a:rPr>
              <a:t>J</a:t>
            </a:r>
            <a:r>
              <a:rPr lang="en-US" dirty="0"/>
              <a:t>ava</a:t>
            </a:r>
            <a:r>
              <a:rPr lang="en-US" b="1" dirty="0">
                <a:solidFill>
                  <a:srgbClr val="0070C0"/>
                </a:solidFill>
              </a:rPr>
              <a:t>S</a:t>
            </a:r>
            <a:r>
              <a:rPr lang="en-US" dirty="0"/>
              <a:t>cript </a:t>
            </a:r>
            <a:r>
              <a:rPr lang="en-US" b="1" dirty="0">
                <a:solidFill>
                  <a:srgbClr val="0070C0"/>
                </a:solidFill>
              </a:rPr>
              <a:t>O</a:t>
            </a:r>
            <a:r>
              <a:rPr lang="en-US" dirty="0"/>
              <a:t>bject </a:t>
            </a:r>
            <a:r>
              <a:rPr lang="en-US" b="1" dirty="0">
                <a:solidFill>
                  <a:srgbClr val="0070C0"/>
                </a:solidFill>
              </a:rPr>
              <a:t>N</a:t>
            </a:r>
            <a:r>
              <a:rPr lang="en-US" dirty="0"/>
              <a:t>otation {JSON}</a:t>
            </a:r>
            <a:br>
              <a:rPr lang="en-US" dirty="0"/>
            </a:br>
            <a:r>
              <a:rPr lang="en-US" dirty="0"/>
              <a:t> Skinnier, more flexible XML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Wait, What is ORDS? What is REST?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8B8580"/>
                </a:solidFill>
                <a:effectLst/>
                <a:uLnTx/>
                <a:uFillTx/>
                <a:latin typeface="Oracle Sans Tab"/>
                <a:ea typeface="+mn-ea"/>
                <a:cs typeface="+mn-cs"/>
              </a:rPr>
              <a:t>Copyright © 2021, Oracle and/or its affiliates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8B8580"/>
              </a:solidFill>
              <a:effectLst/>
              <a:uLnTx/>
              <a:uFillTx/>
              <a:latin typeface="Oracle Sans Tab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5D60D9-5372-5F40-9443-0F9AE5BDC3C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B8580"/>
                </a:solidFill>
                <a:effectLst/>
                <a:uLnTx/>
                <a:uFillTx/>
                <a:latin typeface="Oracle Sans Tab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8B8580"/>
              </a:solidFill>
              <a:effectLst/>
              <a:uLnTx/>
              <a:uFillTx/>
              <a:latin typeface="Oracle Sans Tab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21F25-3A54-412A-90F9-5E8EB7E7B985}"/>
              </a:ext>
            </a:extLst>
          </p:cNvPr>
          <p:cNvSpPr/>
          <p:nvPr/>
        </p:nvSpPr>
        <p:spPr>
          <a:xfrm>
            <a:off x="359313" y="4613255"/>
            <a:ext cx="114733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Makes Web Services Available for Oracle!</a:t>
            </a:r>
          </a:p>
        </p:txBody>
      </p:sp>
    </p:spTree>
    <p:extLst>
      <p:ext uri="{BB962C8B-B14F-4D97-AF65-F5344CB8AC3E}">
        <p14:creationId xmlns:p14="http://schemas.microsoft.com/office/powerpoint/2010/main" val="1070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FBB0B-F138-E04F-96A6-2A4F6D1181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b="1" dirty="0"/>
              <a:t>Modern Development environment</a:t>
            </a:r>
            <a:br>
              <a:rPr lang="en-US" b="1" dirty="0"/>
            </a:br>
            <a:r>
              <a:rPr lang="en-US" b="1" dirty="0"/>
              <a:t>    </a:t>
            </a:r>
            <a:r>
              <a:rPr lang="en-US" dirty="0"/>
              <a:t>– spin up a database, get their latest source code, make changes, push to ‘production’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Access to their data</a:t>
            </a:r>
            <a:br>
              <a:rPr lang="en-US" b="1" dirty="0"/>
            </a:br>
            <a:r>
              <a:rPr lang="en-US" b="1" dirty="0"/>
              <a:t>    </a:t>
            </a:r>
            <a:r>
              <a:rPr lang="en-US" dirty="0"/>
              <a:t>– data is in the database, make it available to the application, easily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D5375-91A0-F948-B049-E2FFFEC4A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Things Developers Need for Applications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A2B90-0911-9344-95E7-DF5B2C39EE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8B8580"/>
                </a:solidFill>
                <a:effectLst/>
                <a:uLnTx/>
                <a:uFillTx/>
                <a:latin typeface="Oracle Sans Tab"/>
                <a:ea typeface="+mn-ea"/>
                <a:cs typeface="+mn-cs"/>
              </a:rPr>
              <a:t>Copyright © 2021, Oracle and/or its affiliates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26974-E427-C149-95ED-930D79818D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5D60D9-5372-5F40-9443-0F9AE5BDC3C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B8580"/>
                </a:solidFill>
                <a:effectLst/>
                <a:uLnTx/>
                <a:uFillTx/>
                <a:latin typeface="Oracle Sans Tab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8B8580"/>
              </a:solidFill>
              <a:effectLst/>
              <a:uLnTx/>
              <a:uFillTx/>
              <a:latin typeface="Oracle Sans T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390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n 24">
            <a:extLst>
              <a:ext uri="{FF2B5EF4-FFF2-40B4-BE49-F238E27FC236}">
                <a16:creationId xmlns:a16="http://schemas.microsoft.com/office/drawing/2014/main" id="{CBE249C9-14F0-4299-A780-0A3D58C7C984}"/>
              </a:ext>
            </a:extLst>
          </p:cNvPr>
          <p:cNvSpPr/>
          <p:nvPr/>
        </p:nvSpPr>
        <p:spPr>
          <a:xfrm>
            <a:off x="4577671" y="1793651"/>
            <a:ext cx="1894536" cy="2142596"/>
          </a:xfrm>
          <a:prstGeom prst="ca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2B173AD-AF87-44D0-9296-63ADEFB83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2005" y="2381336"/>
            <a:ext cx="1341577" cy="1341577"/>
          </a:xfrm>
          <a:prstGeom prst="rect">
            <a:avLst/>
          </a:prstGeom>
        </p:spPr>
      </p:pic>
      <p:pic>
        <p:nvPicPr>
          <p:cNvPr id="1026" name="Picture 2" descr="Mobile App Development in USA | DigitalGuider">
            <a:extLst>
              <a:ext uri="{FF2B5EF4-FFF2-40B4-BE49-F238E27FC236}">
                <a16:creationId xmlns:a16="http://schemas.microsoft.com/office/drawing/2014/main" id="{164D8EA8-4E81-4752-B5C8-1820449ED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" y="487544"/>
            <a:ext cx="2923085" cy="202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D82D7B-5C25-4298-B3B2-B2DF14051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1541" y="533980"/>
            <a:ext cx="3532270" cy="1978071"/>
          </a:xfrm>
          <a:prstGeom prst="rect">
            <a:avLst/>
          </a:prstGeom>
        </p:spPr>
      </p:pic>
      <p:pic>
        <p:nvPicPr>
          <p:cNvPr id="1028" name="Picture 4" descr="Evernote logo">
            <a:extLst>
              <a:ext uri="{FF2B5EF4-FFF2-40B4-BE49-F238E27FC236}">
                <a16:creationId xmlns:a16="http://schemas.microsoft.com/office/drawing/2014/main" id="{63249E17-A9AB-4247-989E-47F69669A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40" y="4611188"/>
            <a:ext cx="468429" cy="46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potify - YouTube">
            <a:extLst>
              <a:ext uri="{FF2B5EF4-FFF2-40B4-BE49-F238E27FC236}">
                <a16:creationId xmlns:a16="http://schemas.microsoft.com/office/drawing/2014/main" id="{B7E74A75-4C5E-4658-8D91-42BA3F039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81" y="5149895"/>
            <a:ext cx="495608" cy="49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FBA29CF3-0926-4826-B4A0-CDCD39D71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086" y="4646327"/>
            <a:ext cx="468429" cy="46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F738F9-2636-40D0-B677-D6FF2BF6A2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5934" y="5265453"/>
            <a:ext cx="468429" cy="4446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639813-8926-4C77-9C70-A18A514D0D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429" y="5217104"/>
            <a:ext cx="495608" cy="553916"/>
          </a:xfrm>
          <a:prstGeom prst="rect">
            <a:avLst/>
          </a:prstGeom>
        </p:spPr>
      </p:pic>
      <p:pic>
        <p:nvPicPr>
          <p:cNvPr id="1036" name="Picture 12" descr="Best Programming Languages to Learn in 2021">
            <a:extLst>
              <a:ext uri="{FF2B5EF4-FFF2-40B4-BE49-F238E27FC236}">
                <a16:creationId xmlns:a16="http://schemas.microsoft.com/office/drawing/2014/main" id="{3194ADC4-13C7-434C-84EC-414530D3E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41" y="4059599"/>
            <a:ext cx="3014879" cy="16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VS Code Quick Tip: Install Curl to Speed Up REST API Testing -- Visual  Studio Magazine">
            <a:extLst>
              <a:ext uri="{FF2B5EF4-FFF2-40B4-BE49-F238E27FC236}">
                <a16:creationId xmlns:a16="http://schemas.microsoft.com/office/drawing/2014/main" id="{B9A5FFD6-84C7-4E3F-A677-AB6A5ADA5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593" y="4530048"/>
            <a:ext cx="1545362" cy="15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roblem with REST API - Linux Containers Forum">
            <a:extLst>
              <a:ext uri="{FF2B5EF4-FFF2-40B4-BE49-F238E27FC236}">
                <a16:creationId xmlns:a16="http://schemas.microsoft.com/office/drawing/2014/main" id="{FE116F47-C3E2-45DE-A0CC-C5A7368AC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002" y="5717651"/>
            <a:ext cx="2060346" cy="83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59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C066C0-1602-304B-BFA0-D059998114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‘stupid-easy</a:t>
            </a:r>
            <a:r>
              <a:rPr lang="en-US" dirty="0"/>
              <a:t>’ REST endpoints for your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Easy integration of your application logic (</a:t>
            </a:r>
            <a:r>
              <a:rPr lang="en-US" b="1" dirty="0">
                <a:solidFill>
                  <a:schemeClr val="accent1"/>
                </a:solidFill>
              </a:rPr>
              <a:t>PL/SQL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Secure</a:t>
            </a:r>
            <a:r>
              <a:rPr lang="en-US" dirty="0"/>
              <a:t>! (OAuth2)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Complete </a:t>
            </a:r>
            <a:r>
              <a:rPr lang="en-US" b="1" dirty="0">
                <a:solidFill>
                  <a:schemeClr val="accent1"/>
                </a:solidFill>
              </a:rPr>
              <a:t>REST IDE </a:t>
            </a:r>
            <a:r>
              <a:rPr lang="en-US" dirty="0"/>
              <a:t>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kinds of data, relational, json…</a:t>
            </a:r>
            <a:r>
              <a:rPr lang="en-US" b="1" dirty="0">
                <a:solidFill>
                  <a:schemeClr val="accent1"/>
                </a:solidFill>
              </a:rPr>
              <a:t>converged</a:t>
            </a:r>
            <a:r>
              <a:rPr lang="en-US" dirty="0"/>
              <a:t>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6359A-7EC0-E748-BAF4-FD0335E9F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Enable Database Tables and Objects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AE999A-4ADE-A140-88B5-769C0217D5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Copyright © 2021, Oracle and/or its affiliates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64482-E511-B449-AD87-A7FC8C08133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D60D9-5372-5F40-9443-0F9AE5BDC3C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88BA1C-ABA4-4FA3-8F6F-C88CCAAE9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349" y="2556075"/>
            <a:ext cx="4310151" cy="37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79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arent Master Pillars">
  <a:themeElements>
    <a:clrScheme name="Oracle Redwood 08-26-2020">
      <a:dk1>
        <a:srgbClr val="312D2A"/>
      </a:dk1>
      <a:lt1>
        <a:srgbClr val="FCFBFA"/>
      </a:lt1>
      <a:dk2>
        <a:srgbClr val="312D2A"/>
      </a:dk2>
      <a:lt2>
        <a:srgbClr val="FCFBFA"/>
      </a:lt2>
      <a:accent1>
        <a:srgbClr val="C74634"/>
      </a:accent1>
      <a:accent2>
        <a:srgbClr val="FACD62"/>
      </a:accent2>
      <a:accent3>
        <a:srgbClr val="94AFAF"/>
      </a:accent3>
      <a:accent4>
        <a:srgbClr val="2B6242"/>
      </a:accent4>
      <a:accent5>
        <a:srgbClr val="AE562C"/>
      </a:accent5>
      <a:accent6>
        <a:srgbClr val="759C6C"/>
      </a:accent6>
      <a:hlink>
        <a:srgbClr val="00688C"/>
      </a:hlink>
      <a:folHlink>
        <a:srgbClr val="00688C"/>
      </a:folHlink>
    </a:clrScheme>
    <a:fontScheme name="Oracle Sans Tabular">
      <a:majorFont>
        <a:latin typeface="Georgia"/>
        <a:ea typeface=""/>
        <a:cs typeface=""/>
      </a:majorFont>
      <a:minorFont>
        <a:latin typeface="Oracle Sans Tab"/>
        <a:ea typeface=""/>
        <a:cs typeface=""/>
      </a:minorFont>
    </a:fontScheme>
    <a:fmtScheme name="Flat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>
            <a:shade val="65000"/>
          </a:schemeClr>
        </a:solidFill>
      </a:fillStyleLst>
      <a:lnStyleLst>
        <a:ln w="3175" cap="flat" cmpd="sng" algn="ctr">
          <a:solidFill>
            <a:schemeClr val="phClr">
              <a:shade val="65000"/>
            </a:schemeClr>
          </a:solidFill>
          <a:prstDash val="solid"/>
        </a:ln>
        <a:ln w="3175" cap="flat" cmpd="sng" algn="ctr">
          <a:solidFill>
            <a:schemeClr val="phClr"/>
          </a:solidFill>
          <a:prstDash val="solid"/>
        </a:ln>
        <a:ln w="0" cap="flat" cmpd="sng" algn="ctr">
          <a:noFill/>
        </a:ln>
      </a:lnStyleLst>
      <a:effectStyleLst>
        <a:effectStyle>
          <a:effectLst>
            <a:blur/>
          </a:effectLst>
        </a:effectStyle>
        <a:effectStyle>
          <a:effectLst>
            <a:blur/>
          </a:effectLst>
        </a:effectStyle>
        <a:effectStyle>
          <a:effectLst>
            <a:fillOverlay blend="darken">
              <a:solidFill>
                <a:schemeClr val="phClr">
                  <a:shade val="30000"/>
                </a:schemeClr>
              </a:solidFill>
            </a:fillOverlay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Ocean">
      <a:srgbClr val="2C5967"/>
    </a:custClr>
    <a:custClr name="Surf">
      <a:srgbClr val="41817E"/>
    </a:custClr>
    <a:custClr name="Sand">
      <a:srgbClr val="E5DBBE"/>
    </a:custClr>
    <a:custClr name="Pebble">
      <a:srgbClr val="8B8580"/>
    </a:custClr>
    <a:custClr name="Granite">
      <a:srgbClr val="67605B"/>
    </a:custClr>
    <a:custClr name="Position 6">
      <a:srgbClr val="FFFFFF"/>
    </a:custClr>
    <a:custClr name="Highlight/hyperlink dark theme">
      <a:srgbClr val="F0CC71"/>
    </a:custClr>
    <a:custClr name="Highlight/numbered list light theme">
      <a:srgbClr val="AE562C"/>
    </a:custClr>
    <a:custClr name="Hyperlink light theme (default)">
      <a:srgbClr val="00688C"/>
    </a:custClr>
    <a:custClr name="Numbered list dark theme">
      <a:srgbClr val="759C6C"/>
    </a:custClr>
    <a:custClr name="Brand: Neutral 30">
      <a:srgbClr val="F1EFED"/>
    </a:custClr>
    <a:custClr name="Developer: Pebble 30">
      <a:srgbClr val="E7F0FD"/>
    </a:custClr>
    <a:custClr name="Database: Slate 30">
      <a:srgbClr val="E7F2F2"/>
    </a:custClr>
    <a:custClr name="Cloud Platform: Pine 30">
      <a:srgbClr val="E0F5E7"/>
    </a:custClr>
    <a:custClr name="Finance / Operations: Teal 30">
      <a:srgbClr val="E8F1F0"/>
    </a:custClr>
    <a:custClr name="NetSuite: Ocean 30">
      <a:srgbClr val="E7F2F5"/>
    </a:custClr>
    <a:custClr name="GBU: Lilac 30">
      <a:srgbClr val="EBEFFE"/>
    </a:custClr>
    <a:custClr name="CX/Marketing: Plum 30">
      <a:srgbClr val="F5ECFB"/>
    </a:custClr>
    <a:custClr name="HCM/HR: Rose 30">
      <a:srgbClr val="FBECEF"/>
    </a:custClr>
    <a:custClr name="SCM: Sienna 30">
      <a:srgbClr val="FCEDD9"/>
    </a:custClr>
    <a:custClr name="Brand: Neutral 70">
      <a:srgbClr val="AEA8A2"/>
    </a:custClr>
    <a:custClr name="Developer: Pebble 70">
      <a:srgbClr val="A2AAB6"/>
    </a:custClr>
    <a:custClr name="Database: Slate 70">
      <a:srgbClr val="99ADAE"/>
    </a:custClr>
    <a:custClr name="Cloud Platform: Pine 70">
      <a:srgbClr val="86B596"/>
    </a:custClr>
    <a:custClr name="Finance / Operations: Teal 70">
      <a:srgbClr val="89B2B0"/>
    </a:custClr>
    <a:custClr name="NetSuite: Ocean 70">
      <a:srgbClr val="81B2C3"/>
    </a:custClr>
    <a:custClr name="GBU: Lilac 70">
      <a:srgbClr val="A0A9C5"/>
    </a:custClr>
    <a:custClr name="CX/Marketing: Plum 70">
      <a:srgbClr val="B7A1C4"/>
    </a:custClr>
    <a:custClr name="HCM/HR: Rose 70">
      <a:srgbClr val="CE9BA7"/>
    </a:custClr>
    <a:custClr name="SCM: Sienna 70">
      <a:srgbClr val="D39F5D"/>
    </a:custClr>
    <a:custClr name="Brand: Neutral 140">
      <a:srgbClr val="514C47"/>
    </a:custClr>
    <a:custClr name="Developer: Pebble 140">
      <a:srgbClr val="494D53"/>
    </a:custClr>
    <a:custClr name="Database: Slate 140">
      <a:srgbClr val="464F4F"/>
    </a:custClr>
    <a:custClr name="Cloud Platform: Pine 140">
      <a:srgbClr val="33553C"/>
    </a:custClr>
    <a:custClr name="Finance / Operations: Teal 140">
      <a:srgbClr val="315357"/>
    </a:custClr>
    <a:custClr name="NetSuite: Ocean 140">
      <a:srgbClr val="2C5266"/>
    </a:custClr>
    <a:custClr name="GBU: Lilac 140">
      <a:srgbClr val="464C68"/>
    </a:custClr>
    <a:custClr name="CX/Marketing: Plum 140">
      <a:srgbClr val="594564"/>
    </a:custClr>
    <a:custClr name="HCM/HR: Rose 140">
      <a:srgbClr val="6C3F49"/>
    </a:custClr>
    <a:custClr name="SCM: Sienna 140">
      <a:srgbClr val="713F25"/>
    </a:custClr>
    <a:custClr name="Brand: Neutral 170">
      <a:srgbClr val="312D2A"/>
    </a:custClr>
    <a:custClr name="Developer: Pebble 170">
      <a:srgbClr val="2B2E32"/>
    </a:custClr>
    <a:custClr name="Database: Slate 170">
      <a:srgbClr val="2A2F2F"/>
    </a:custClr>
    <a:custClr name="Cloud Platform: Pine 170">
      <a:srgbClr val="1E3224"/>
    </a:custClr>
    <a:custClr name="Finance / Operations: Teal 170">
      <a:srgbClr val="1E3133"/>
    </a:custClr>
    <a:custClr name="NetSuite: Ocean 170">
      <a:srgbClr val="1A2F3F"/>
    </a:custClr>
    <a:custClr name="GBU: Lilac 170">
      <a:srgbClr val="2A2D3F"/>
    </a:custClr>
    <a:custClr name="CX/Marketing: Plum 170">
      <a:srgbClr val="36293C"/>
    </a:custClr>
    <a:custClr name="HCM/HR: Rose 170">
      <a:srgbClr val="41242B"/>
    </a:custClr>
    <a:custClr name="SCM: Sienna 170">
      <a:srgbClr val="442616"/>
    </a:custClr>
  </a:custClrLst>
  <a:extLst>
    <a:ext uri="{05A4C25C-085E-4340-85A3-A5531E510DB2}">
      <thm15:themeFamily xmlns:thm15="http://schemas.microsoft.com/office/thememl/2012/main" name="Oracle Redwood Modern v1.3.potx" id="{C40D26AA-AE81-48D1-A0F0-5E13EA2B508E}" vid="{041AC451-E38F-4576-BE01-533403702A14}"/>
    </a:ext>
  </a:extLst>
</a:theme>
</file>

<file path=ppt/theme/theme2.xml><?xml version="1.0" encoding="utf-8"?>
<a:theme xmlns:a="http://schemas.openxmlformats.org/drawingml/2006/main" name="Office Theme">
  <a:themeElements>
    <a:clrScheme name="Oracle 1.13 original colors">
      <a:dk1>
        <a:srgbClr val="312D2A"/>
      </a:dk1>
      <a:lt1>
        <a:srgbClr val="FCFBFA"/>
      </a:lt1>
      <a:dk2>
        <a:srgbClr val="312D2A"/>
      </a:dk2>
      <a:lt2>
        <a:srgbClr val="FCFBFA"/>
      </a:lt2>
      <a:accent1>
        <a:srgbClr val="C74634"/>
      </a:accent1>
      <a:accent2>
        <a:srgbClr val="FACD62"/>
      </a:accent2>
      <a:accent3>
        <a:srgbClr val="94AFAF"/>
      </a:accent3>
      <a:accent4>
        <a:srgbClr val="2B6242"/>
      </a:accent4>
      <a:accent5>
        <a:srgbClr val="AE562C"/>
      </a:accent5>
      <a:accent6>
        <a:srgbClr val="759C6C"/>
      </a:accent6>
      <a:hlink>
        <a:srgbClr val="2C5967"/>
      </a:hlink>
      <a:folHlink>
        <a:srgbClr val="2C5967"/>
      </a:folHlink>
    </a:clrScheme>
    <a:fontScheme name="Oracle">
      <a:majorFont>
        <a:latin typeface="Georgia"/>
        <a:ea typeface=""/>
        <a:cs typeface=""/>
      </a:majorFont>
      <a:minorFont>
        <a:latin typeface="Oracl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racle 1.13 original colors">
      <a:dk1>
        <a:srgbClr val="312D2A"/>
      </a:dk1>
      <a:lt1>
        <a:srgbClr val="FCFBFA"/>
      </a:lt1>
      <a:dk2>
        <a:srgbClr val="312D2A"/>
      </a:dk2>
      <a:lt2>
        <a:srgbClr val="FCFBFA"/>
      </a:lt2>
      <a:accent1>
        <a:srgbClr val="C74634"/>
      </a:accent1>
      <a:accent2>
        <a:srgbClr val="FACD62"/>
      </a:accent2>
      <a:accent3>
        <a:srgbClr val="94AFAF"/>
      </a:accent3>
      <a:accent4>
        <a:srgbClr val="2B6242"/>
      </a:accent4>
      <a:accent5>
        <a:srgbClr val="AE562C"/>
      </a:accent5>
      <a:accent6>
        <a:srgbClr val="759C6C"/>
      </a:accent6>
      <a:hlink>
        <a:srgbClr val="2C5967"/>
      </a:hlink>
      <a:folHlink>
        <a:srgbClr val="2C5967"/>
      </a:folHlink>
    </a:clrScheme>
    <a:fontScheme name="Oracle">
      <a:majorFont>
        <a:latin typeface="Georgia"/>
        <a:ea typeface=""/>
        <a:cs typeface=""/>
      </a:majorFont>
      <a:minorFont>
        <a:latin typeface="Oracl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acle Redwood 06-2020">
    <a:dk1>
      <a:srgbClr val="312D2A"/>
    </a:dk1>
    <a:lt1>
      <a:srgbClr val="FCFBFA"/>
    </a:lt1>
    <a:dk2>
      <a:srgbClr val="312D2A"/>
    </a:dk2>
    <a:lt2>
      <a:srgbClr val="FCFBFA"/>
    </a:lt2>
    <a:accent1>
      <a:srgbClr val="C74634"/>
    </a:accent1>
    <a:accent2>
      <a:srgbClr val="FACD62"/>
    </a:accent2>
    <a:accent3>
      <a:srgbClr val="94AFAF"/>
    </a:accent3>
    <a:accent4>
      <a:srgbClr val="2B6242"/>
    </a:accent4>
    <a:accent5>
      <a:srgbClr val="AE562C"/>
    </a:accent5>
    <a:accent6>
      <a:srgbClr val="759C6C"/>
    </a:accent6>
    <a:hlink>
      <a:srgbClr val="2C5967"/>
    </a:hlink>
    <a:folHlink>
      <a:srgbClr val="2C59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Parent Master Pillars</Template>
  <TotalTime>10971</TotalTime>
  <Words>1234</Words>
  <Application>Microsoft Macintosh PowerPoint</Application>
  <PresentationFormat>Widescreen</PresentationFormat>
  <Paragraphs>255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Georgia</vt:lpstr>
      <vt:lpstr>Oracle Sans Light</vt:lpstr>
      <vt:lpstr>Oracle Sans Tab</vt:lpstr>
      <vt:lpstr>Oracle Sans Tab Light</vt:lpstr>
      <vt:lpstr>System Font Regular</vt:lpstr>
      <vt:lpstr>Parent Master Pillars</vt:lpstr>
      <vt:lpstr>Driving Database Usage in OCI with Oracle REST Data Services</vt:lpstr>
      <vt:lpstr>Speakers Today: The ORDS Product Management Team</vt:lpstr>
      <vt:lpstr>Agenda</vt:lpstr>
      <vt:lpstr>PowerPoint Presentation</vt:lpstr>
      <vt:lpstr>Driving Database Usage with ORDS</vt:lpstr>
      <vt:lpstr>Wait, What is ORDS? What is REST?</vt:lpstr>
      <vt:lpstr>Two Things Developers Need for Applications</vt:lpstr>
      <vt:lpstr>PowerPoint Presentation</vt:lpstr>
      <vt:lpstr>REST Enable Database Tables and Objects</vt:lpstr>
      <vt:lpstr>REST Enable Database Tables and Objects</vt:lpstr>
      <vt:lpstr>REST Enable Database Tables and Objects</vt:lpstr>
      <vt:lpstr>PowerPoint Presentation</vt:lpstr>
      <vt:lpstr>PowerPoint Presentation</vt:lpstr>
      <vt:lpstr>Loading Data</vt:lpstr>
      <vt:lpstr>Loading Data</vt:lpstr>
      <vt:lpstr>Loading Data</vt:lpstr>
      <vt:lpstr>REST APIs for Managing, Monitoring, Using your Oracle Database</vt:lpstr>
      <vt:lpstr>REST APIs for Oracle Database</vt:lpstr>
      <vt:lpstr>REST APIs for Oracle Database</vt:lpstr>
      <vt:lpstr>Oracle REST Data Services and the Oracle Database</vt:lpstr>
      <vt:lpstr>Competition</vt:lpstr>
      <vt:lpstr>Competition</vt:lpstr>
      <vt:lpstr>Competition</vt:lpstr>
      <vt:lpstr>What’s Next</vt:lpstr>
      <vt:lpstr>Resources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CI/CD for Oracle Database &amp; APEX Developers</dc:title>
  <dc:creator>Brian Spendolini</dc:creator>
  <cp:lastModifiedBy>Brian Spendolini</cp:lastModifiedBy>
  <cp:revision>140</cp:revision>
  <dcterms:created xsi:type="dcterms:W3CDTF">2021-01-05T18:16:38Z</dcterms:created>
  <dcterms:modified xsi:type="dcterms:W3CDTF">2021-03-23T21:57:15Z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2231507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D8.0.11</vt:lpwstr>
  </property>
</Properties>
</file>