
<file path=[Content_Types].xml><?xml version="1.0" encoding="utf-8"?>
<Types xmlns="http://schemas.openxmlformats.org/package/2006/content-types">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notesSlides/notesSlide16.xml" ContentType="application/vnd.openxmlformats-officedocument.presentationml.notesSlid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Override17.xml" ContentType="application/vnd.openxmlformats-officedocument.themeOverride+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slideLayouts/slideLayout250.xml" ContentType="application/vnd.openxmlformats-officedocument.presentationml.slideLayout+xml"/>
  <Override PartName="/ppt/slideLayouts/slideLayout261.xml" ContentType="application/vnd.openxmlformats-officedocument.presentationml.slideLayout+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Layouts/slideLayout187.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theme/themeOverride20.xml" ContentType="application/vnd.openxmlformats-officedocument.themeOverride+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77.xml" ContentType="application/vnd.openxmlformats-officedocument.presentationml.slideLayout+xml"/>
  <Override PartName="/ppt/slideLayouts/slideLayout288.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slideLayouts/slideLayout233.xml" ContentType="application/vnd.openxmlformats-officedocument.presentationml.slideLayout+xml"/>
  <Override PartName="/ppt/slideLayouts/slideLayout244.xml" ContentType="application/vnd.openxmlformats-officedocument.presentationml.slideLayout+xml"/>
  <Override PartName="/ppt/slideLayouts/slideLayout280.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Override14.xml" ContentType="application/vnd.openxmlformats-officedocument.themeOverride+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Default Extension="wmf" ContentType="image/x-wmf"/>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01.xml" ContentType="application/vnd.openxmlformats-officedocument.presentationml.slideLayout+xml"/>
  <Override PartName="/ppt/notesSlides/notesSlide18.xml" ContentType="application/vnd.openxmlformats-officedocument.presentationml.notes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Layouts/slideLayout40.xml" ContentType="application/vnd.openxmlformats-officedocument.presentationml.slideLayout+xml"/>
  <Override PartName="/ppt/theme/themeOverride19.xml" ContentType="application/vnd.openxmlformats-officedocument.themeOverr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slideLayouts/slideLayout263.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theme/themeOverride22.xml" ContentType="application/vnd.openxmlformats-officedocument.themeOverride+xml"/>
  <Override PartName="/ppt/slideLayouts/slideLayout230.xml" ContentType="application/vnd.openxmlformats-officedocument.presentationml.slideLayout+xml"/>
  <Override PartName="/ppt/slideMasters/slideMaster2.xml" ContentType="application/vnd.openxmlformats-officedocument.presentationml.slideMaster+xml"/>
  <Override PartName="/ppt/theme/themeOverride8.xml" ContentType="application/vnd.openxmlformats-officedocument.themeOverride+xml"/>
  <Override PartName="/ppt/slideLayouts/slideLayout67.xml" ContentType="application/vnd.openxmlformats-officedocument.presentationml.slideLayout+xml"/>
  <Override PartName="/ppt/theme/theme4.xml" ContentType="application/vnd.openxmlformats-officedocument.theme+xml"/>
  <Override PartName="/ppt/theme/themeOverride11.xml" ContentType="application/vnd.openxmlformats-officedocument.themeOverride+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s/slide24.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notesSlides/notesSlide15.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Override16.xml" ContentType="application/vnd.openxmlformats-officedocument.themeOverride+xml"/>
  <Override PartName="/ppt/slideLayouts/slideLayout213.xml" ContentType="application/vnd.openxmlformats-officedocument.presentationml.slideLayout+xml"/>
  <Override PartName="/ppt/theme/theme9.xml" ContentType="application/vnd.openxmlformats-officedocument.theme+xml"/>
  <Override PartName="/ppt/slideLayouts/slideLayout260.xml" ContentType="application/vnd.openxmlformats-officedocument.presentationml.slideLayout+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243.xml" ContentType="application/vnd.openxmlformats-officedocument.presentationml.slideLayout+xml"/>
  <Override PartName="/ppt/slideLayouts/slideLayout290.xml" ContentType="application/vnd.openxmlformats-officedocument.presentationml.slideLayout+xml"/>
  <Override PartName="/ppt/notesSlides/notesSlide12.xml" ContentType="application/vnd.openxmlformats-officedocument.presentationml.notesSlide+xml"/>
  <Override PartName="/ppt/slideLayouts/slideLayout232.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Override13.xml" ContentType="application/vnd.openxmlformats-officedocument.themeOverride+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notesSlides/notesSlide17.xml" ContentType="application/vnd.openxmlformats-officedocument.presentationml.notesSlide+xml"/>
  <Override PartName="/ppt/tags/tag1.xml" ContentType="application/vnd.openxmlformats-officedocument.presentationml.tags+xml"/>
  <Override PartName="/ppt/slideLayouts/slideLayout14.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theme/themeOverride18.xml" ContentType="application/vnd.openxmlformats-officedocument.themeOverride+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slideLayouts/slideLayout251.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Override7.xml" ContentType="application/vnd.openxmlformats-officedocument.themeOverride+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theme/themeOverride21.xml" ContentType="application/vnd.openxmlformats-officedocument.themeOverride+xml"/>
  <Override PartName="/ppt/slideMasters/slideMaster1.xml" ContentType="application/vnd.openxmlformats-officedocument.presentationml.slideMaster+xml"/>
  <Override PartName="/ppt/slideLayouts/slideLayout55.xml" ContentType="application/vnd.openxmlformats-officedocument.presentationml.slideLayout+xml"/>
  <Override PartName="/ppt/theme/theme3.xml" ContentType="application/vnd.openxmlformats-officedocument.theme+xml"/>
  <Override PartName="/ppt/theme/themeOverride10.xml" ContentType="application/vnd.openxmlformats-officedocument.themeOverride+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Masters/slideMaster6.xml" ContentType="application/vnd.openxmlformats-officedocument.presentationml.slideMaster+xml"/>
  <Override PartName="/ppt/theme/themeOverride15.xml" ContentType="application/vnd.openxmlformats-officedocument.themeOverride+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notesSlides/notesSlide19.xml" ContentType="application/vnd.openxmlformats-officedocument.presentationml.notesSlide+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notesSlides/notesSlide22.xml" ContentType="application/vnd.openxmlformats-officedocument.presentationml.notesSlid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notesSlides/notesSlide11.xml" ContentType="application/vnd.openxmlformats-officedocument.presentationml.notesSlid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theme/theme13.xml" ContentType="application/vnd.openxmlformats-officedocument.theme+xml"/>
  <Override PartName="/ppt/slides/slide8.xml" ContentType="application/vnd.openxmlformats-officedocument.presentationml.slide+xml"/>
  <Override PartName="/ppt/theme/themeOverride9.xml" ContentType="application/vnd.openxmlformats-officedocument.themeOverr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theme/themeOverride23.xml" ContentType="application/vnd.openxmlformats-officedocument.themeOverride+xml"/>
  <Override PartName="/ppt/slideLayouts/slideLayout220.xml" ContentType="application/vnd.openxmlformats-officedocument.presentationml.slideLayout+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Override12.xml" ContentType="application/vnd.openxmlformats-officedocument.themeOverrid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5" r:id="rId2"/>
    <p:sldMasterId id="2147483709" r:id="rId3"/>
    <p:sldMasterId id="2147483723" r:id="rId4"/>
    <p:sldMasterId id="2147483778" r:id="rId5"/>
    <p:sldMasterId id="2147483871" r:id="rId6"/>
    <p:sldMasterId id="2147484008" r:id="rId7"/>
    <p:sldMasterId id="2147484158" r:id="rId8"/>
    <p:sldMasterId id="2147484896" r:id="rId9"/>
    <p:sldMasterId id="2147484935" r:id="rId10"/>
    <p:sldMasterId id="2147484974" r:id="rId11"/>
  </p:sldMasterIdLst>
  <p:notesMasterIdLst>
    <p:notesMasterId r:id="rId38"/>
  </p:notesMasterIdLst>
  <p:handoutMasterIdLst>
    <p:handoutMasterId r:id="rId39"/>
  </p:handoutMasterIdLst>
  <p:sldIdLst>
    <p:sldId id="507" r:id="rId12"/>
    <p:sldId id="508" r:id="rId13"/>
    <p:sldId id="530" r:id="rId14"/>
    <p:sldId id="579" r:id="rId15"/>
    <p:sldId id="460" r:id="rId16"/>
    <p:sldId id="580" r:id="rId17"/>
    <p:sldId id="510" r:id="rId18"/>
    <p:sldId id="587" r:id="rId19"/>
    <p:sldId id="512" r:id="rId20"/>
    <p:sldId id="538" r:id="rId21"/>
    <p:sldId id="494" r:id="rId22"/>
    <p:sldId id="584" r:id="rId23"/>
    <p:sldId id="585" r:id="rId24"/>
    <p:sldId id="586" r:id="rId25"/>
    <p:sldId id="571" r:id="rId26"/>
    <p:sldId id="521" r:id="rId27"/>
    <p:sldId id="536" r:id="rId28"/>
    <p:sldId id="537" r:id="rId29"/>
    <p:sldId id="569" r:id="rId30"/>
    <p:sldId id="568" r:id="rId31"/>
    <p:sldId id="532" r:id="rId32"/>
    <p:sldId id="533" r:id="rId33"/>
    <p:sldId id="534" r:id="rId34"/>
    <p:sldId id="535" r:id="rId35"/>
    <p:sldId id="578" r:id="rId36"/>
    <p:sldId id="576" r:id="rId37"/>
  </p:sldIdLst>
  <p:sldSz cx="12188825" cy="6858000"/>
  <p:notesSz cx="6858000" cy="9144000"/>
  <p:custDataLst>
    <p:tags r:id="rId40"/>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showPr>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73" autoAdjust="0"/>
    <p:restoredTop sz="99382" autoAdjust="0"/>
  </p:normalViewPr>
  <p:slideViewPr>
    <p:cSldViewPr snapToGrid="0">
      <p:cViewPr varScale="1">
        <p:scale>
          <a:sx n="96" d="100"/>
          <a:sy n="96" d="100"/>
        </p:scale>
        <p:origin x="-366" y="-102"/>
      </p:cViewPr>
      <p:guideLst>
        <p:guide orient="horz" pos="2160"/>
        <p:guide orient="horz" pos="3744"/>
        <p:guide orient="horz" pos="1045"/>
        <p:guide orient="horz" pos="2440"/>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3" d="100"/>
          <a:sy n="83" d="100"/>
        </p:scale>
        <p:origin x="-387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0E9F095-7422-41BA-960F-7E47BB27CF69}" type="datetimeFigureOut">
              <a:rPr lang="en-US"/>
              <a:pPr>
                <a:defRPr/>
              </a:pPr>
              <a:t>6/24/2015</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1EAC3A-9A49-46AF-BECA-4D21DE9D5E37}" type="slidenum">
              <a:rPr/>
              <a:pPr>
                <a:defRPr/>
              </a:pPr>
              <a:t>‹#›</a:t>
            </a:fld>
            <a:endParaRP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04CD352-D219-42A7-AA93-8465F38A3F8B}" type="slidenum">
              <a:rPr/>
              <a:pPr>
                <a:defRPr/>
              </a:pPr>
              <a:t>‹#›</a:t>
            </a:fld>
            <a:endParaRPr dirty="0"/>
          </a:p>
        </p:txBody>
      </p:sp>
    </p:spTree>
  </p:cSld>
  <p:clrMap bg1="lt1" tx1="dk1" bg2="lt2" tx2="dk2" accent1="accent1" accent2="accent2" accent3="accent3" accent4="accent4" accent5="accent5" accent6="accent6" hlink="hlink" folHlink="folHlink"/>
  <p:hf hdr="0" ftr="0" dt="0"/>
  <p:notesStyle>
    <a:lvl1pPr algn="l" rtl="0" fontAlgn="base">
      <a:spcBef>
        <a:spcPts val="600"/>
      </a:spcBef>
      <a:spcAft>
        <a:spcPct val="0"/>
      </a:spcAft>
      <a:defRPr sz="1100" kern="1200">
        <a:solidFill>
          <a:schemeClr val="tx1"/>
        </a:solidFill>
        <a:latin typeface="+mn-lt"/>
        <a:ea typeface="+mn-ea"/>
        <a:cs typeface="+mn-cs"/>
      </a:defRPr>
    </a:lvl1pPr>
    <a:lvl2pPr marL="228600" indent="-114300" algn="l" rtl="0" fontAlgn="base">
      <a:spcBef>
        <a:spcPts val="600"/>
      </a:spcBef>
      <a:spcAft>
        <a:spcPct val="0"/>
      </a:spcAft>
      <a:buFont typeface="Arial" pitchFamily="34" charset="0"/>
      <a:buChar char="•"/>
      <a:defRPr sz="1000" kern="1200">
        <a:solidFill>
          <a:schemeClr val="tx1"/>
        </a:solidFill>
        <a:latin typeface="+mn-lt"/>
        <a:ea typeface="+mn-ea"/>
        <a:cs typeface="+mn-cs"/>
      </a:defRPr>
    </a:lvl2pPr>
    <a:lvl3pPr marL="400050" indent="-114300" algn="l" rtl="0" fontAlgn="base">
      <a:spcBef>
        <a:spcPts val="600"/>
      </a:spcBef>
      <a:spcAft>
        <a:spcPct val="0"/>
      </a:spcAft>
      <a:buFont typeface="Arial" pitchFamily="34" charset="0"/>
      <a:buChar char="–"/>
      <a:defRPr sz="900" kern="1200">
        <a:solidFill>
          <a:schemeClr val="tx1"/>
        </a:solidFill>
        <a:latin typeface="+mn-lt"/>
        <a:ea typeface="+mn-ea"/>
        <a:cs typeface="+mn-cs"/>
      </a:defRPr>
    </a:lvl3pPr>
    <a:lvl4pPr marL="571500" indent="-114300" algn="l" rtl="0" fontAlgn="base">
      <a:spcBef>
        <a:spcPts val="600"/>
      </a:spcBef>
      <a:spcAft>
        <a:spcPct val="0"/>
      </a:spcAft>
      <a:buFont typeface="Arial" pitchFamily="34" charset="0"/>
      <a:buChar char="•"/>
      <a:defRPr sz="900" kern="1200">
        <a:solidFill>
          <a:schemeClr val="tx1"/>
        </a:solidFill>
        <a:latin typeface="+mn-lt"/>
        <a:ea typeface="+mn-ea"/>
        <a:cs typeface="+mn-cs"/>
      </a:defRPr>
    </a:lvl4pPr>
    <a:lvl5pPr marL="742950" indent="-114300" algn="l" rtl="0" fontAlgn="base">
      <a:spcBef>
        <a:spcPts val="600"/>
      </a:spcBef>
      <a:spcAft>
        <a:spcPct val="0"/>
      </a:spcAft>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Slide Image Placeholder 1"/>
          <p:cNvSpPr>
            <a:spLocks noGrp="1" noRot="1" noChangeAspect="1" noTextEdit="1"/>
          </p:cNvSpPr>
          <p:nvPr>
            <p:ph type="sldImg"/>
          </p:nvPr>
        </p:nvSpPr>
        <p:spPr bwMode="auto">
          <a:noFill/>
          <a:ln>
            <a:solidFill>
              <a:srgbClr val="000000"/>
            </a:solidFill>
            <a:miter lim="800000"/>
            <a:headEnd/>
            <a:tailEnd/>
          </a:ln>
        </p:spPr>
      </p:sp>
      <p:sp>
        <p:nvSpPr>
          <p:cNvPr id="3553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553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507931-3469-4EE1-9267-E161404E4F4F}" type="slidenum">
              <a:rPr lang="en-US" smtClean="0">
                <a:solidFill>
                  <a:srgbClr val="000000"/>
                </a:solidFill>
              </a:rPr>
              <a:pPr fontAlgn="base">
                <a:spcBef>
                  <a:spcPct val="0"/>
                </a:spcBef>
                <a:spcAft>
                  <a:spcPct val="0"/>
                </a:spcAft>
              </a:pPr>
              <a:t>1</a:t>
            </a:fld>
            <a:endParaRPr lang="en-US"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Slide Image Placeholder 1"/>
          <p:cNvSpPr>
            <a:spLocks noGrp="1" noRot="1" noChangeAspect="1" noTextEdit="1"/>
          </p:cNvSpPr>
          <p:nvPr>
            <p:ph type="sldImg"/>
          </p:nvPr>
        </p:nvSpPr>
        <p:spPr bwMode="auto">
          <a:xfrm>
            <a:off x="382588" y="685800"/>
            <a:ext cx="6092825" cy="3429000"/>
          </a:xfrm>
          <a:noFill/>
          <a:ln>
            <a:solidFill>
              <a:srgbClr val="000000"/>
            </a:solidFill>
            <a:miter lim="800000"/>
            <a:headEnd/>
            <a:tailEnd/>
          </a:ln>
        </p:spPr>
      </p:sp>
      <p:sp>
        <p:nvSpPr>
          <p:cNvPr id="3635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pitchFamily="34" charset="0"/>
              </a:rPr>
              <a:t>Only Oracle provides the combination of rich on-premises and legacy, even data integration styles to co-exist with the Cloud, Mobile, and IoT. Oracle has already established itself as a leader in On-premises integration with a complete support for business application integration (Oracle Apps, SAP, and other 3</a:t>
            </a:r>
            <a:r>
              <a:rPr lang="en-US" baseline="30000" smtClean="0">
                <a:latin typeface="Arial" pitchFamily="34" charset="0"/>
              </a:rPr>
              <a:t>rd</a:t>
            </a:r>
            <a:r>
              <a:rPr lang="en-US" smtClean="0">
                <a:latin typeface="Arial" pitchFamily="34" charset="0"/>
              </a:rPr>
              <a:t> party and custom applications as well as mainframe and legacy). </a:t>
            </a:r>
          </a:p>
          <a:p>
            <a:endParaRPr lang="en-US" smtClean="0">
              <a:latin typeface="Arial" pitchFamily="34" charset="0"/>
            </a:endParaRPr>
          </a:p>
          <a:p>
            <a:r>
              <a:rPr lang="en-US" smtClean="0">
                <a:latin typeface="Arial" pitchFamily="34" charset="0"/>
              </a:rPr>
              <a:t>Now I’d like to discuss in details some of the advancements of 12c and how we’re using this same platform to extend into these new revolutionary new areas. </a:t>
            </a:r>
          </a:p>
        </p:txBody>
      </p:sp>
      <p:sp>
        <p:nvSpPr>
          <p:cNvPr id="363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E3C7B0-32D9-4D70-8B89-E37011C1C393}" type="slidenum">
              <a:rPr lang="en-US" smtClean="0">
                <a:solidFill>
                  <a:srgbClr val="000000"/>
                </a:solidFill>
                <a:latin typeface="Times" pitchFamily="18" charset="0"/>
                <a:ea typeface="ＭＳ Ｐゴシック" pitchFamily="34" charset="-128"/>
              </a:rPr>
              <a:pPr fontAlgn="base">
                <a:spcBef>
                  <a:spcPct val="0"/>
                </a:spcBef>
                <a:spcAft>
                  <a:spcPct val="0"/>
                </a:spcAft>
              </a:pPr>
              <a:t>10</a:t>
            </a:fld>
            <a:endParaRPr lang="en-US" smtClean="0">
              <a:solidFill>
                <a:srgbClr val="000000"/>
              </a:solidFill>
              <a:latin typeface="Times" pitchFamily="18"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Slide Image Placeholder 1"/>
          <p:cNvSpPr>
            <a:spLocks noGrp="1" noRot="1" noChangeAspect="1" noTextEdit="1"/>
          </p:cNvSpPr>
          <p:nvPr>
            <p:ph type="sldImg"/>
          </p:nvPr>
        </p:nvSpPr>
        <p:spPr bwMode="auto">
          <a:noFill/>
          <a:ln>
            <a:solidFill>
              <a:srgbClr val="000000"/>
            </a:solidFill>
            <a:miter lim="800000"/>
            <a:headEnd/>
            <a:tailEnd/>
          </a:ln>
        </p:spPr>
      </p:sp>
      <p:sp>
        <p:nvSpPr>
          <p:cNvPr id="3645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645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F2B0E6-018D-439E-ADAF-1783B617705D}" type="slidenum">
              <a:rPr lang="en-US" smtClean="0">
                <a:solidFill>
                  <a:srgbClr val="5F5F5F"/>
                </a:solidFill>
              </a:rPr>
              <a:pPr fontAlgn="base">
                <a:spcBef>
                  <a:spcPct val="0"/>
                </a:spcBef>
                <a:spcAft>
                  <a:spcPct val="0"/>
                </a:spcAft>
              </a:pPr>
              <a:t>11</a:t>
            </a:fld>
            <a:endParaRPr lang="en-US" smtClean="0">
              <a:solidFill>
                <a:srgbClr val="5F5F5F"/>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Slide Image Placeholder 1"/>
          <p:cNvSpPr>
            <a:spLocks noGrp="1" noRot="1" noChangeAspect="1" noTextEdit="1"/>
          </p:cNvSpPr>
          <p:nvPr>
            <p:ph type="sldImg"/>
          </p:nvPr>
        </p:nvSpPr>
        <p:spPr bwMode="auto">
          <a:noFill/>
          <a:ln>
            <a:solidFill>
              <a:srgbClr val="000000"/>
            </a:solidFill>
            <a:miter lim="800000"/>
            <a:headEnd/>
            <a:tailEnd/>
          </a:ln>
        </p:spPr>
      </p:sp>
      <p:sp>
        <p:nvSpPr>
          <p:cNvPr id="3665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This is a sample</a:t>
            </a:r>
            <a:r>
              <a:rPr lang="en-US" b="1" smtClean="0"/>
              <a:t> Picture with Caption Layout </a:t>
            </a:r>
            <a:r>
              <a:rPr lang="en-US" smtClean="0"/>
              <a:t>slide ideal for including a picture with a brief descriptive statement.</a:t>
            </a:r>
          </a:p>
          <a:p>
            <a:endParaRPr lang="en-US" smtClean="0"/>
          </a:p>
          <a:p>
            <a:r>
              <a:rPr lang="en-US" smtClean="0"/>
              <a:t>To </a:t>
            </a:r>
            <a:r>
              <a:rPr lang="en-US" b="1" smtClean="0"/>
              <a:t>Replace the Picture </a:t>
            </a:r>
            <a:r>
              <a:rPr lang="en-US" smtClean="0"/>
              <a:t>on this Sample Slide (this applies to all slides in this template that contain replaceable pictures)</a:t>
            </a:r>
          </a:p>
          <a:p>
            <a:endParaRPr lang="en-US" smtClean="0"/>
          </a:p>
          <a:p>
            <a:r>
              <a:rPr lang="en-US" smtClean="0"/>
              <a:t>Select the sample picture and press Delete. Click the icon inside the shape to open the Insert Picture dialog box. Navigate to the location where the picture is stored, select desired picture and click on the Insert button to fit the image proportionally within the shape. </a:t>
            </a:r>
          </a:p>
          <a:p>
            <a:endParaRPr lang="en-US" smtClean="0"/>
          </a:p>
          <a:p>
            <a:r>
              <a:rPr lang="en-US" b="1" smtClean="0"/>
              <a:t>Note:</a:t>
            </a:r>
            <a:r>
              <a:rPr lang="en-US" smtClean="0"/>
              <a:t> Do not right-click the image to change the picture inside the picture placeholder. This will change the frame size of the picture placeholder. Instead, follow the steps outlined above. </a:t>
            </a:r>
          </a:p>
          <a:p>
            <a:endParaRPr lang="en-US" smtClean="0"/>
          </a:p>
          <a:p>
            <a:endParaRPr lang="en-US" smtClean="0"/>
          </a:p>
        </p:txBody>
      </p:sp>
      <p:sp>
        <p:nvSpPr>
          <p:cNvPr id="366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3CCE51-CE39-405D-B035-7A951EC48CBE}" type="slidenum">
              <a:rPr lang="en-US" smtClean="0"/>
              <a:pPr fontAlgn="base">
                <a:spcBef>
                  <a:spcPct val="0"/>
                </a:spcBef>
                <a:spcAft>
                  <a:spcPct val="0"/>
                </a:spcAft>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Slide Image Placeholder 1"/>
          <p:cNvSpPr>
            <a:spLocks noGrp="1" noRot="1" noChangeAspect="1" noTextEdit="1"/>
          </p:cNvSpPr>
          <p:nvPr>
            <p:ph type="sldImg"/>
          </p:nvPr>
        </p:nvSpPr>
        <p:spPr bwMode="auto">
          <a:xfrm>
            <a:off x="381000" y="381000"/>
            <a:ext cx="4573588" cy="2573338"/>
          </a:xfrm>
          <a:noFill/>
          <a:ln>
            <a:solidFill>
              <a:srgbClr val="000000"/>
            </a:solidFill>
            <a:miter lim="800000"/>
            <a:headEnd/>
            <a:tailEnd/>
          </a:ln>
        </p:spPr>
      </p:sp>
      <p:sp>
        <p:nvSpPr>
          <p:cNvPr id="3676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676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780858-30E8-4918-B279-63B125FA3030}" type="slidenum">
              <a:rPr lang="en-US" smtClean="0">
                <a:solidFill>
                  <a:srgbClr val="000000"/>
                </a:solidFill>
              </a:rPr>
              <a:pPr fontAlgn="base">
                <a:spcBef>
                  <a:spcPct val="0"/>
                </a:spcBef>
                <a:spcAft>
                  <a:spcPct val="0"/>
                </a:spcAft>
              </a:pPr>
              <a:t>18</a:t>
            </a:fld>
            <a:endParaRPr lang="en-US" smtClean="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Slide Image Placeholder 1"/>
          <p:cNvSpPr>
            <a:spLocks noGrp="1" noRot="1" noChangeAspect="1" noTextEdit="1"/>
          </p:cNvSpPr>
          <p:nvPr>
            <p:ph type="sldImg"/>
          </p:nvPr>
        </p:nvSpPr>
        <p:spPr bwMode="auto">
          <a:xfrm>
            <a:off x="382588" y="381000"/>
            <a:ext cx="5180012" cy="2914650"/>
          </a:xfrm>
          <a:noFill/>
          <a:ln>
            <a:solidFill>
              <a:srgbClr val="000000"/>
            </a:solidFill>
            <a:miter lim="800000"/>
            <a:headEnd/>
            <a:tailEnd/>
          </a:ln>
        </p:spPr>
      </p:sp>
      <p:sp>
        <p:nvSpPr>
          <p:cNvPr id="3" name="Notes Placeholder 2"/>
          <p:cNvSpPr>
            <a:spLocks noGrp="1"/>
          </p:cNvSpPr>
          <p:nvPr>
            <p:ph type="body" idx="1"/>
          </p:nvPr>
        </p:nvSpPr>
        <p:spPr>
          <a:xfrm>
            <a:off x="381000" y="3505200"/>
            <a:ext cx="6096000" cy="5257800"/>
          </a:xfrm>
        </p:spPr>
        <p:txBody>
          <a:bodyPr>
            <a:normAutofit fontScale="92500" lnSpcReduction="10000"/>
          </a:bodyPr>
          <a:lstStyle/>
          <a:p>
            <a:pPr marL="171450" indent="-171450" fontAlgn="auto">
              <a:spcAft>
                <a:spcPts val="0"/>
              </a:spcAft>
              <a:buFontTx/>
              <a:buChar char="-"/>
              <a:defRPr/>
            </a:pPr>
            <a:endParaRPr lang="en-US" dirty="0" smtClean="0"/>
          </a:p>
        </p:txBody>
      </p:sp>
      <p:sp>
        <p:nvSpPr>
          <p:cNvPr id="368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8BCC5F-E028-4C7E-BAF0-E823606D73F7}" type="slidenum">
              <a:rPr lang="en-US" smtClean="0"/>
              <a:pPr fontAlgn="base">
                <a:spcBef>
                  <a:spcPct val="0"/>
                </a:spcBef>
                <a:spcAft>
                  <a:spcPct val="0"/>
                </a:spcAft>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Slide Image Placeholder 1"/>
          <p:cNvSpPr>
            <a:spLocks noGrp="1" noRot="1" noChangeAspect="1" noTextEdit="1"/>
          </p:cNvSpPr>
          <p:nvPr>
            <p:ph type="sldImg"/>
          </p:nvPr>
        </p:nvSpPr>
        <p:spPr bwMode="auto">
          <a:noFill/>
          <a:ln>
            <a:solidFill>
              <a:srgbClr val="000000"/>
            </a:solidFill>
            <a:miter lim="800000"/>
            <a:headEnd/>
            <a:tailEnd/>
          </a:ln>
        </p:spPr>
      </p:sp>
      <p:sp>
        <p:nvSpPr>
          <p:cNvPr id="3727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V 201401001</a:t>
            </a:r>
          </a:p>
          <a:p>
            <a:endParaRPr lang="en-US" smtClean="0"/>
          </a:p>
        </p:txBody>
      </p:sp>
      <p:sp>
        <p:nvSpPr>
          <p:cNvPr id="3727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697445-2F21-4838-B677-756F09BC1728}" type="slidenum">
              <a:rPr lang="en-US" smtClean="0">
                <a:solidFill>
                  <a:srgbClr val="000000"/>
                </a:solidFill>
              </a:rPr>
              <a:pPr fontAlgn="base">
                <a:spcBef>
                  <a:spcPct val="0"/>
                </a:spcBef>
                <a:spcAft>
                  <a:spcPct val="0"/>
                </a:spcAft>
              </a:pPr>
              <a:t>20</a:t>
            </a:fld>
            <a:endParaRPr lang="en-US" smtClean="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Slide Image Placeholder 1"/>
          <p:cNvSpPr>
            <a:spLocks noGrp="1" noRot="1" noChangeAspect="1" noTextEdit="1"/>
          </p:cNvSpPr>
          <p:nvPr>
            <p:ph type="sldImg"/>
          </p:nvPr>
        </p:nvSpPr>
        <p:spPr bwMode="auto">
          <a:noFill/>
          <a:ln>
            <a:solidFill>
              <a:srgbClr val="000000"/>
            </a:solidFill>
            <a:miter lim="800000"/>
            <a:headEnd/>
            <a:tailEnd/>
          </a:ln>
        </p:spPr>
      </p:sp>
      <p:sp>
        <p:nvSpPr>
          <p:cNvPr id="3737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Based on the 4 day hands-on Integration Cloud Service Beta program</a:t>
            </a:r>
          </a:p>
          <a:p>
            <a:endParaRPr lang="en-US" smtClean="0"/>
          </a:p>
        </p:txBody>
      </p:sp>
      <p:sp>
        <p:nvSpPr>
          <p:cNvPr id="373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C525E52-BAF1-4642-AC40-613DCB3EEDC1}" type="slidenum">
              <a:rPr lang="en-US" smtClean="0"/>
              <a:pPr fontAlgn="base">
                <a:spcBef>
                  <a:spcPct val="0"/>
                </a:spcBef>
                <a:spcAft>
                  <a:spcPct val="0"/>
                </a:spcAft>
              </a:pPr>
              <a:t>21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Slide Image Placeholder 1"/>
          <p:cNvSpPr>
            <a:spLocks noGrp="1" noRot="1" noChangeAspect="1" noTextEdit="1"/>
          </p:cNvSpPr>
          <p:nvPr>
            <p:ph type="sldImg"/>
          </p:nvPr>
        </p:nvSpPr>
        <p:spPr bwMode="auto">
          <a:noFill/>
          <a:ln>
            <a:solidFill>
              <a:srgbClr val="000000"/>
            </a:solidFill>
            <a:miter lim="800000"/>
            <a:headEnd/>
            <a:tailEnd/>
          </a:ln>
        </p:spPr>
      </p:sp>
      <p:sp>
        <p:nvSpPr>
          <p:cNvPr id="356355"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r>
              <a:rPr lang="en-US" smtClean="0"/>
              <a:t>Next, I want to talk about the 4</a:t>
            </a:r>
            <a:r>
              <a:rPr lang="en-US" baseline="30000" smtClean="0"/>
              <a:t>th</a:t>
            </a:r>
            <a:r>
              <a:rPr lang="en-US" smtClean="0"/>
              <a:t> category in the digital business – Immediate Reactions. </a:t>
            </a:r>
          </a:p>
          <a:p>
            <a:pPr marL="171450" indent="-171450"/>
            <a:r>
              <a:rPr lang="en-US" smtClean="0"/>
              <a:t>What are the best practices for improving customer experience &amp; being able to better identify new (savings and revenue) opportunities? </a:t>
            </a:r>
          </a:p>
          <a:p>
            <a:pPr marL="171450" indent="-171450"/>
            <a:r>
              <a:rPr lang="en-US" smtClean="0"/>
              <a:t>With the explosion of the number of mobile and connected devices coming onboard – we have more, (much, much more) information that is worth looking at.</a:t>
            </a:r>
            <a:br>
              <a:rPr lang="en-US" smtClean="0"/>
            </a:br>
            <a:r>
              <a:rPr lang="en-US" smtClean="0"/>
              <a:t>And it all centers around one thing – Data, transactions and lots of it. But there’s more to it than that. It’s about getting the right access, to the right data,</a:t>
            </a:r>
            <a:br>
              <a:rPr lang="en-US" smtClean="0"/>
            </a:br>
            <a:r>
              <a:rPr lang="en-US" smtClean="0"/>
              <a:t>in real-time across any device and platform and making sense of it– and ultimately being able to act quickly &amp; intelligently on that information</a:t>
            </a:r>
            <a:br>
              <a:rPr lang="en-US" smtClean="0"/>
            </a:br>
            <a:r>
              <a:rPr lang="en-US" smtClean="0"/>
              <a:t>(to drive innovation and differentiate your business with your customers.)</a:t>
            </a:r>
          </a:p>
          <a:p>
            <a:pPr marL="171450" indent="-171450"/>
            <a:r>
              <a:rPr lang="en-US" smtClean="0"/>
              <a:t>That’s what we mean by immediate reactions. </a:t>
            </a:r>
          </a:p>
        </p:txBody>
      </p:sp>
      <p:sp>
        <p:nvSpPr>
          <p:cNvPr id="356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AA9BF4-A6B6-48D1-B6B4-85A2A55A3ABF}" type="slidenum">
              <a:rPr lang="en-US" smtClean="0">
                <a:solidFill>
                  <a:srgbClr val="000000"/>
                </a:solidFill>
              </a:rPr>
              <a:pPr fontAlgn="base">
                <a:spcBef>
                  <a:spcPct val="0"/>
                </a:spcBef>
                <a:spcAft>
                  <a:spcPct val="0"/>
                </a:spcAft>
              </a:pPr>
              <a:t>2</a:t>
            </a:fld>
            <a:endParaRPr lang="en-US" smtClean="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Slide Image Placeholder 1"/>
          <p:cNvSpPr>
            <a:spLocks noGrp="1" noRot="1" noChangeAspect="1" noTextEdit="1"/>
          </p:cNvSpPr>
          <p:nvPr>
            <p:ph type="sldImg"/>
          </p:nvPr>
        </p:nvSpPr>
        <p:spPr bwMode="auto">
          <a:noFill/>
          <a:ln>
            <a:solidFill>
              <a:srgbClr val="000000"/>
            </a:solidFill>
            <a:miter lim="800000"/>
            <a:headEnd/>
            <a:tailEnd/>
          </a:ln>
        </p:spPr>
      </p:sp>
      <p:sp>
        <p:nvSpPr>
          <p:cNvPr id="3747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Based on the 4 day hands-on Integration Cloud Service Beta program</a:t>
            </a:r>
          </a:p>
          <a:p>
            <a:endParaRPr lang="en-US" smtClean="0"/>
          </a:p>
        </p:txBody>
      </p:sp>
      <p:sp>
        <p:nvSpPr>
          <p:cNvPr id="3747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C08E20-361F-40B5-9A28-09FB384C5B36}" type="slidenum">
              <a:rPr lang="en-US" smtClean="0"/>
              <a:pPr fontAlgn="base">
                <a:spcBef>
                  <a:spcPct val="0"/>
                </a:spcBef>
                <a:spcAft>
                  <a:spcPct val="0"/>
                </a:spcAft>
              </a:pPr>
              <a:t>22</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Slide Image Placeholder 1"/>
          <p:cNvSpPr>
            <a:spLocks noGrp="1" noRot="1" noChangeAspect="1" noTextEdit="1"/>
          </p:cNvSpPr>
          <p:nvPr>
            <p:ph type="sldImg"/>
          </p:nvPr>
        </p:nvSpPr>
        <p:spPr bwMode="auto">
          <a:noFill/>
          <a:ln>
            <a:solidFill>
              <a:srgbClr val="000000"/>
            </a:solidFill>
            <a:miter lim="800000"/>
            <a:headEnd/>
            <a:tailEnd/>
          </a:ln>
        </p:spPr>
      </p:sp>
      <p:sp>
        <p:nvSpPr>
          <p:cNvPr id="3758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Based on the 4 day hands-on Integration Cloud Service Beta program</a:t>
            </a:r>
          </a:p>
          <a:p>
            <a:endParaRPr lang="en-US" smtClean="0"/>
          </a:p>
        </p:txBody>
      </p:sp>
      <p:sp>
        <p:nvSpPr>
          <p:cNvPr id="3758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68D2C8-F2D1-40CC-A2F1-DEA1365868EB}" type="slidenum">
              <a:rPr lang="en-US" smtClean="0"/>
              <a:pPr fontAlgn="base">
                <a:spcBef>
                  <a:spcPct val="0"/>
                </a:spcBef>
                <a:spcAft>
                  <a:spcPct val="0"/>
                </a:spcAft>
              </a:pPr>
              <a:t>23</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bwMode="auto">
          <a:noFill/>
          <a:ln>
            <a:solidFill>
              <a:srgbClr val="000000"/>
            </a:solidFill>
            <a:miter lim="800000"/>
            <a:headEnd/>
            <a:tailEnd/>
          </a:ln>
        </p:spPr>
      </p:sp>
      <p:sp>
        <p:nvSpPr>
          <p:cNvPr id="3768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Based on the 4 day hands-on Integration Cloud Service Beta program</a:t>
            </a:r>
          </a:p>
        </p:txBody>
      </p:sp>
      <p:sp>
        <p:nvSpPr>
          <p:cNvPr id="3768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51A4CC-CC37-4BF3-BA85-1107F0CE6751}" type="slidenum">
              <a:rPr lang="en-US" smtClean="0"/>
              <a:pPr fontAlgn="base">
                <a:spcBef>
                  <a:spcPct val="0"/>
                </a:spcBef>
                <a:spcAft>
                  <a:spcPct val="0"/>
                </a:spcAft>
              </a:pPr>
              <a:t>24</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Slide Image Placeholder 1"/>
          <p:cNvSpPr>
            <a:spLocks noGrp="1" noRot="1" noChangeAspect="1" noTextEdit="1"/>
          </p:cNvSpPr>
          <p:nvPr>
            <p:ph type="sldImg"/>
          </p:nvPr>
        </p:nvSpPr>
        <p:spPr bwMode="auto">
          <a:noFill/>
          <a:ln>
            <a:solidFill>
              <a:srgbClr val="000000"/>
            </a:solidFill>
            <a:miter lim="800000"/>
            <a:headEnd/>
            <a:tailEnd/>
          </a:ln>
        </p:spPr>
      </p:sp>
      <p:sp>
        <p:nvSpPr>
          <p:cNvPr id="3829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829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3D6C08-6991-4796-8EA4-DD491F2C86B5}" type="slidenum">
              <a:rPr lang="en-US" smtClean="0"/>
              <a:pPr fontAlgn="base">
                <a:spcBef>
                  <a:spcPct val="0"/>
                </a:spcBef>
                <a:spcAft>
                  <a:spcPct val="0"/>
                </a:spcAft>
              </a:pPr>
              <a:t>26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Slide Image Placeholder 1"/>
          <p:cNvSpPr>
            <a:spLocks noGrp="1" noRot="1" noChangeAspect="1" noTextEdit="1"/>
          </p:cNvSpPr>
          <p:nvPr>
            <p:ph type="sldImg"/>
          </p:nvPr>
        </p:nvSpPr>
        <p:spPr bwMode="auto">
          <a:noFill/>
          <a:ln>
            <a:solidFill>
              <a:srgbClr val="000000"/>
            </a:solidFill>
            <a:miter lim="800000"/>
            <a:headEnd/>
            <a:tailEnd/>
          </a:ln>
        </p:spPr>
      </p:sp>
      <p:sp>
        <p:nvSpPr>
          <p:cNvPr id="3573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smtClean="0"/>
          </a:p>
          <a:p>
            <a:r>
              <a:rPr lang="en-US" sz="1200" smtClean="0"/>
              <a:t>Source: Dynamic Markets – Cloud for Business Managers: the Good, the Bad, the Ugly:</a:t>
            </a:r>
          </a:p>
          <a:p>
            <a:endParaRPr lang="en-US" sz="1200" smtClean="0"/>
          </a:p>
          <a:p>
            <a:r>
              <a:rPr lang="en-US" sz="1200" smtClean="0"/>
              <a:t>Indeed, </a:t>
            </a:r>
            <a:r>
              <a:rPr lang="en-US" sz="1200" b="1" smtClean="0"/>
              <a:t>1 in 2 companies </a:t>
            </a:r>
            <a:r>
              <a:rPr lang="en-US" sz="1200" smtClean="0"/>
              <a:t>has abandoned the use of at least 1 departmental cloud app in the last 3 years due to integration problems, and at a frequency of 1 app dropped per year. </a:t>
            </a:r>
          </a:p>
          <a:p>
            <a:endParaRPr lang="en-US" sz="1200" smtClean="0"/>
          </a:p>
          <a:p>
            <a:endParaRPr lang="en-US" sz="1200" smtClean="0"/>
          </a:p>
          <a:p>
            <a:r>
              <a:rPr lang="en-US" sz="1200" b="1" smtClean="0"/>
              <a:t>54% </a:t>
            </a:r>
            <a:r>
              <a:rPr lang="en-US" sz="1200" smtClean="0"/>
              <a:t>say project deadlines have been missed in the last 6 months due to cloud integration problems. </a:t>
            </a:r>
          </a:p>
          <a:p>
            <a:endParaRPr lang="en-US" sz="1200" smtClean="0"/>
          </a:p>
          <a:p>
            <a:endParaRPr lang="en-US" sz="1200" smtClean="0"/>
          </a:p>
          <a:p>
            <a:r>
              <a:rPr lang="en-US" sz="1200" b="1" smtClean="0"/>
              <a:t>42%</a:t>
            </a:r>
            <a:r>
              <a:rPr lang="en-US" sz="1200" smtClean="0"/>
              <a:t> have seen a data security breach in their department associated directly with the use of cloud apps - averaging 6 incidents per department in the last 12 months. </a:t>
            </a:r>
          </a:p>
          <a:p>
            <a:endParaRPr lang="en-US" sz="1200" smtClean="0"/>
          </a:p>
          <a:p>
            <a:endParaRPr lang="en-US" sz="1200" smtClean="0"/>
          </a:p>
          <a:p>
            <a:r>
              <a:rPr lang="en-US" sz="1200" smtClean="0"/>
              <a:t>Indeed, 68% of cloud adopters have attempted integration, but 86% of these encountered negatives along the way - in fact, 55% (over </a:t>
            </a:r>
            <a:r>
              <a:rPr lang="en-US" sz="1200" b="1" smtClean="0"/>
              <a:t>half</a:t>
            </a:r>
            <a:r>
              <a:rPr lang="en-US" sz="1200" smtClean="0"/>
              <a:t>) have tried and failed. </a:t>
            </a:r>
          </a:p>
          <a:p>
            <a:endParaRPr lang="en-US" sz="1200" smtClean="0"/>
          </a:p>
          <a:p>
            <a:endParaRPr lang="en-US" smtClean="0"/>
          </a:p>
        </p:txBody>
      </p:sp>
      <p:sp>
        <p:nvSpPr>
          <p:cNvPr id="3573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697B13-0C89-46FD-8417-36D6708D45BA}" type="slidenum">
              <a:rPr lang="en-US" smtClean="0">
                <a:solidFill>
                  <a:srgbClr val="000000"/>
                </a:solidFill>
              </a:rPr>
              <a:pPr fontAlgn="base">
                <a:spcBef>
                  <a:spcPct val="0"/>
                </a:spcBef>
                <a:spcAft>
                  <a:spcPct val="0"/>
                </a:spcAft>
              </a:pPr>
              <a:t>3</a:t>
            </a:fld>
            <a:endParaRPr lang="en-US" smtClean="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Slide Image Placeholder 1"/>
          <p:cNvSpPr>
            <a:spLocks noGrp="1" noRot="1" noChangeAspect="1" noTextEdit="1"/>
          </p:cNvSpPr>
          <p:nvPr>
            <p:ph type="sldImg"/>
          </p:nvPr>
        </p:nvSpPr>
        <p:spPr bwMode="auto">
          <a:noFill/>
          <a:ln>
            <a:solidFill>
              <a:srgbClr val="000000"/>
            </a:solidFill>
            <a:miter lim="800000"/>
            <a:headEnd/>
            <a:tailEnd/>
          </a:ln>
        </p:spPr>
      </p:sp>
      <p:sp>
        <p:nvSpPr>
          <p:cNvPr id="3594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E75F2E-D263-41CF-B69A-079D664D5D50}" type="slidenum">
              <a:rPr lang="en-US" smtClean="0">
                <a:solidFill>
                  <a:srgbClr val="000000"/>
                </a:solidFill>
              </a:rPr>
              <a:pPr fontAlgn="base">
                <a:spcBef>
                  <a:spcPct val="0"/>
                </a:spcBef>
                <a:spcAft>
                  <a:spcPct val="0"/>
                </a:spcAft>
              </a:pPr>
              <a:t>5</a:t>
            </a:fld>
            <a:endParaRPr lang="en-US" smtClean="0">
              <a:solidFill>
                <a:srgbClr val="000000"/>
              </a:solidFill>
            </a:endParaRPr>
          </a:p>
        </p:txBody>
      </p:sp>
      <p:sp>
        <p:nvSpPr>
          <p:cNvPr id="5" name="Notes Placeholder 4"/>
          <p:cNvSpPr>
            <a:spLocks noGrp="1"/>
          </p:cNvSpPr>
          <p:nvPr>
            <p:ph type="body" idx="1"/>
          </p:nvPr>
        </p:nvSpPr>
        <p:spPr/>
        <p:txBody>
          <a:bodyPr>
            <a:normAutofit fontScale="92500" lnSpcReduction="20000"/>
          </a:bodyPr>
          <a:lstStyle/>
          <a:p>
            <a:pPr fontAlgn="auto">
              <a:spcAft>
                <a:spcPts val="0"/>
              </a:spcAft>
              <a:defRPr/>
            </a:pPr>
            <a:r>
              <a:rPr lang="en-US" dirty="0" smtClean="0"/>
              <a:t>What are the new priorities for the connected business? First: customers need to think differently about the types of connections they will need to make – these span beyond the traditional app 2 app and go well beyond into more modern forms of </a:t>
            </a:r>
            <a:r>
              <a:rPr lang="en-US" dirty="0" err="1" smtClean="0"/>
              <a:t>SaaS</a:t>
            </a:r>
            <a:r>
              <a:rPr lang="en-US" dirty="0" smtClean="0"/>
              <a:t> integrations, mobile integrations, APIs, device integration, big data </a:t>
            </a:r>
            <a:r>
              <a:rPr lang="en-US" dirty="0" err="1" smtClean="0"/>
              <a:t>integraiton</a:t>
            </a:r>
            <a:r>
              <a:rPr lang="en-US" dirty="0" smtClean="0"/>
              <a:t>. It’s important these are unified together vs. doing them all piecemeal. Secondly, these types of connections need to be simple to design, adapt and configure. We need to enable the ‘digital business disruptors’ in the organization who may not have the technical IT background but need to make quick changes for the needs of the business. Lastly is the importance of business flexibility – as we discussed earlier this is extremely important in digital business opportunities and needs to also be extended for connectivity as well. There will be a range of deployment options (cloud, mobile, or even embedded); this choice is an important priority for us to better connect our customers to our back-end systems. </a:t>
            </a:r>
          </a:p>
          <a:p>
            <a:pPr fontAlgn="auto">
              <a:spcAft>
                <a:spcPts val="0"/>
              </a:spcAft>
              <a:defRPr/>
            </a:pPr>
            <a:endParaRPr lang="en-US" sz="14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Aft>
                <a:spcPts val="0"/>
              </a:spcAft>
              <a:defRPr/>
            </a:pPr>
            <a:r>
              <a:rPr lang="en-US" i="1" dirty="0" smtClean="0"/>
              <a:t>Becoming a digital leader is about overcoming these digital business challenges using disruptive technologies in Cloud, Mobile,</a:t>
            </a:r>
            <a:br>
              <a:rPr lang="en-US" i="1" dirty="0" smtClean="0"/>
            </a:br>
            <a:r>
              <a:rPr lang="en-US" i="1" dirty="0" smtClean="0"/>
              <a:t>Social, IoT, Big Data. But these technologies alone by themselves are not enough. Using them across a “business context” is what I want to talk about next. </a:t>
            </a:r>
            <a:endParaRPr lang="en-US" dirty="0" smtClean="0"/>
          </a:p>
          <a:p>
            <a:pPr fontAlgn="auto">
              <a:spcAft>
                <a:spcPts val="0"/>
              </a:spcAft>
              <a:defRPr/>
            </a:pPr>
            <a:r>
              <a:rPr lang="en-US" i="1" dirty="0" smtClean="0"/>
              <a:t> </a:t>
            </a:r>
            <a:endParaRPr lang="en-US" dirty="0" smtClean="0"/>
          </a:p>
          <a:p>
            <a:pPr fontAlgn="auto">
              <a:spcAft>
                <a:spcPts val="0"/>
              </a:spcAft>
              <a:defRPr/>
            </a:pPr>
            <a:r>
              <a:rPr lang="en-US" i="1" dirty="0" smtClean="0"/>
              <a:t>These are the 5 key solution areas that are helping businesses become more disruptive and leveraging these IT Technologies to solve real-world business problems….</a:t>
            </a:r>
            <a:br>
              <a:rPr lang="en-US" i="1" dirty="0" smtClean="0"/>
            </a:br>
            <a:r>
              <a:rPr lang="en-US" i="1" dirty="0" smtClean="0"/>
              <a:t>these include:</a:t>
            </a:r>
            <a:endParaRPr lang="en-US" dirty="0" smtClean="0"/>
          </a:p>
          <a:p>
            <a:pPr fontAlgn="auto">
              <a:spcAft>
                <a:spcPts val="0"/>
              </a:spcAft>
              <a:defRPr/>
            </a:pPr>
            <a:r>
              <a:rPr lang="en-US" b="1" i="1" dirty="0" smtClean="0"/>
              <a:t>Digital Experience </a:t>
            </a:r>
            <a:r>
              <a:rPr lang="en-US" i="1" dirty="0" smtClean="0"/>
              <a:t>– is about better predicting the needs of your customers and offering them up experiences which are dynamic,</a:t>
            </a:r>
            <a:br>
              <a:rPr lang="en-US" i="1" dirty="0" smtClean="0"/>
            </a:br>
            <a:r>
              <a:rPr lang="en-US" i="1" dirty="0" smtClean="0"/>
              <a:t>engaging, and on mobile platforms they know and love.</a:t>
            </a:r>
            <a:endParaRPr lang="en-US" dirty="0" smtClean="0"/>
          </a:p>
          <a:p>
            <a:pPr fontAlgn="auto">
              <a:spcAft>
                <a:spcPts val="0"/>
              </a:spcAft>
              <a:defRPr/>
            </a:pPr>
            <a:r>
              <a:rPr lang="en-US" b="1" i="1" dirty="0" smtClean="0"/>
              <a:t>Business Agility</a:t>
            </a:r>
            <a:r>
              <a:rPr lang="en-US" i="1" dirty="0" smtClean="0"/>
              <a:t> –is about adapting to the quickening pace of business change; doing it in such a way which doesn’t undermine</a:t>
            </a:r>
            <a:br>
              <a:rPr lang="en-US" i="1" dirty="0" smtClean="0"/>
            </a:br>
            <a:r>
              <a:rPr lang="en-US" i="1" dirty="0" smtClean="0"/>
              <a:t>IT but harnesses the power of technologies like Cloud or BPM.</a:t>
            </a:r>
            <a:endParaRPr lang="en-US" dirty="0" smtClean="0"/>
          </a:p>
          <a:p>
            <a:pPr fontAlgn="auto">
              <a:spcAft>
                <a:spcPts val="0"/>
              </a:spcAft>
              <a:defRPr/>
            </a:pPr>
            <a:r>
              <a:rPr lang="en-US" b="1" i="1" dirty="0" smtClean="0"/>
              <a:t>Digital Connect</a:t>
            </a:r>
            <a:r>
              <a:rPr lang="en-US" i="1" dirty="0" smtClean="0"/>
              <a:t> – is about better making connections in the digital world which drive customer needs across</a:t>
            </a:r>
            <a:br>
              <a:rPr lang="en-US" i="1" dirty="0" smtClean="0"/>
            </a:br>
            <a:r>
              <a:rPr lang="en-US" i="1" dirty="0" err="1" smtClean="0"/>
              <a:t>SaaS</a:t>
            </a:r>
            <a:r>
              <a:rPr lang="en-US" i="1" dirty="0" smtClean="0"/>
              <a:t> applications, mobile and on any platform. </a:t>
            </a:r>
            <a:endParaRPr lang="en-US" dirty="0" smtClean="0"/>
          </a:p>
          <a:p>
            <a:pPr fontAlgn="auto">
              <a:spcAft>
                <a:spcPts val="0"/>
              </a:spcAft>
              <a:defRPr/>
            </a:pPr>
            <a:r>
              <a:rPr lang="en-US" b="1" i="1" dirty="0" smtClean="0"/>
              <a:t>Immediate Reactions -</a:t>
            </a:r>
            <a:r>
              <a:rPr lang="en-US" i="1" dirty="0" smtClean="0"/>
              <a:t> is about getting the right access to information in real-time that drives our business forward;</a:t>
            </a:r>
            <a:br>
              <a:rPr lang="en-US" i="1" dirty="0" smtClean="0"/>
            </a:br>
            <a:r>
              <a:rPr lang="en-US" i="1" dirty="0" smtClean="0"/>
              <a:t>The digital world we live in is a world of “now” – it’s not a world of “in a few hours”. </a:t>
            </a:r>
            <a:endParaRPr lang="en-US" dirty="0" smtClean="0"/>
          </a:p>
          <a:p>
            <a:pPr fontAlgn="auto">
              <a:spcAft>
                <a:spcPts val="0"/>
              </a:spcAft>
              <a:defRPr/>
            </a:pPr>
            <a:r>
              <a:rPr lang="en-US" i="1" dirty="0" smtClean="0"/>
              <a:t>Finally –Take all these solutions including driving customer experiences on multi-channel platforms…</a:t>
            </a:r>
            <a:br>
              <a:rPr lang="en-US" i="1" dirty="0" smtClean="0"/>
            </a:br>
            <a:r>
              <a:rPr lang="en-US" i="1" dirty="0" smtClean="0"/>
              <a:t>but now let’s do it securely, in a standard way, comply with regulatory compliance, this is what </a:t>
            </a:r>
            <a:r>
              <a:rPr lang="en-US" b="1" i="1" dirty="0" smtClean="0"/>
              <a:t>Digital Identity</a:t>
            </a:r>
            <a:r>
              <a:rPr lang="en-US" i="1" dirty="0" smtClean="0"/>
              <a:t> is all about. </a:t>
            </a:r>
            <a:endParaRPr lang="en-US" dirty="0" smtClean="0"/>
          </a:p>
          <a:p>
            <a:pPr fontAlgn="auto">
              <a:spcAft>
                <a:spcPts val="0"/>
              </a:spcAft>
              <a:defRPr/>
            </a:pPr>
            <a:r>
              <a:rPr lang="en-US" i="1" dirty="0" smtClean="0"/>
              <a:t>In the rest of this presentation we plan to walk through these business solution areas in more detail</a:t>
            </a:r>
            <a:br>
              <a:rPr lang="en-US" i="1" dirty="0" smtClean="0"/>
            </a:br>
            <a:r>
              <a:rPr lang="en-US" i="1" dirty="0" smtClean="0"/>
              <a:t>and give you what we think is the recipe for digital leadership. We’ll also show you how Oracle is a leader in each solution area.</a:t>
            </a:r>
            <a:endParaRPr lang="en-US" dirty="0" smtClean="0"/>
          </a:p>
          <a:p>
            <a:pPr marL="171450" indent="-171450" fontAlgn="auto">
              <a:spcAft>
                <a:spcPts val="0"/>
              </a:spcAft>
              <a:buFont typeface="Arial" panose="020B0604020202020204" pitchFamily="34" charset="0"/>
              <a:buChar char="•"/>
              <a:defRPr/>
            </a:pPr>
            <a:endParaRPr lang="en-US" dirty="0" smtClean="0"/>
          </a:p>
        </p:txBody>
      </p:sp>
      <p:sp>
        <p:nvSpPr>
          <p:cNvPr id="3604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FF5B7D-43A3-40C5-B7C9-B1194AC19C6C}" type="slidenum">
              <a:rPr lang="en-US" smtClean="0">
                <a:solidFill>
                  <a:srgbClr val="000000"/>
                </a:solidFill>
              </a:rPr>
              <a:pPr fontAlgn="base">
                <a:spcBef>
                  <a:spcPct val="0"/>
                </a:spcBef>
                <a:spcAft>
                  <a:spcPct val="0"/>
                </a:spcAft>
              </a:pPr>
              <a:t>7</a:t>
            </a:fld>
            <a:endParaRPr lang="en-US"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8</a:t>
            </a:fld>
            <a:endParaRPr lang="en-US" dirty="0">
              <a:solidFill>
                <a:srgbClr val="5F5F5F"/>
              </a:solidFill>
            </a:endParaRPr>
          </a:p>
        </p:txBody>
      </p:sp>
    </p:spTree>
    <p:extLst>
      <p:ext uri="{BB962C8B-B14F-4D97-AF65-F5344CB8AC3E}">
        <p14:creationId xmlns="" xmlns:p14="http://schemas.microsoft.com/office/powerpoint/2010/main" val="3826193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Slide Image Placeholder 1"/>
          <p:cNvSpPr>
            <a:spLocks noGrp="1" noRot="1" noChangeAspect="1" noTextEdit="1"/>
          </p:cNvSpPr>
          <p:nvPr>
            <p:ph type="sldImg"/>
          </p:nvPr>
        </p:nvSpPr>
        <p:spPr bwMode="auto">
          <a:noFill/>
          <a:ln>
            <a:solidFill>
              <a:srgbClr val="000000"/>
            </a:solidFill>
            <a:miter lim="800000"/>
            <a:headEnd/>
            <a:tailEnd/>
          </a:ln>
        </p:spPr>
      </p:sp>
      <p:sp>
        <p:nvSpPr>
          <p:cNvPr id="3624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V 201401001</a:t>
            </a:r>
          </a:p>
          <a:p>
            <a:endParaRPr lang="en-US" smtClean="0"/>
          </a:p>
        </p:txBody>
      </p:sp>
      <p:sp>
        <p:nvSpPr>
          <p:cNvPr id="362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D2C472-A25E-4512-9D52-7F5C1CFDC8EA}" type="slidenum">
              <a:rPr lang="en-US" smtClean="0">
                <a:solidFill>
                  <a:srgbClr val="000000"/>
                </a:solidFill>
              </a:rPr>
              <a:pPr fontAlgn="base">
                <a:spcBef>
                  <a:spcPct val="0"/>
                </a:spcBef>
                <a:spcAft>
                  <a:spcPct val="0"/>
                </a:spcAft>
              </a:pPr>
              <a:t>9</a:t>
            </a:fld>
            <a:endParaRPr lang="en-US"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6.xml"/><Relationship Id="rId1" Type="http://schemas.openxmlformats.org/officeDocument/2006/relationships/themeOverride" Target="../theme/themeOverride18.xml"/><Relationship Id="rId4" Type="http://schemas.openxmlformats.org/officeDocument/2006/relationships/image" Target="../media/image24.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4.jpeg"/><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Master" Target="../slideMasters/slideMaster8.xml"/><Relationship Id="rId1" Type="http://schemas.openxmlformats.org/officeDocument/2006/relationships/themeOverride" Target="../theme/themeOverride19.xml"/><Relationship Id="rId4" Type="http://schemas.openxmlformats.org/officeDocument/2006/relationships/image" Target="../media/image24.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Master" Target="../slideMasters/slideMaster8.xml"/><Relationship Id="rId1" Type="http://schemas.openxmlformats.org/officeDocument/2006/relationships/themeOverride" Target="../theme/themeOverride20.xml"/><Relationship Id="rId4" Type="http://schemas.openxmlformats.org/officeDocument/2006/relationships/image" Target="../media/image24.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Master" Target="../slideMasters/slideMaster8.xml"/><Relationship Id="rId1" Type="http://schemas.openxmlformats.org/officeDocument/2006/relationships/themeOverride" Target="../theme/themeOverride21.xml"/><Relationship Id="rId4" Type="http://schemas.openxmlformats.org/officeDocument/2006/relationships/image" Target="../media/image24.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8.xml"/><Relationship Id="rId1" Type="http://schemas.openxmlformats.org/officeDocument/2006/relationships/themeOverride" Target="../theme/themeOverride22.xml"/><Relationship Id="rId4" Type="http://schemas.openxmlformats.org/officeDocument/2006/relationships/image" Target="../media/image24.pn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8.xml"/><Relationship Id="rId1" Type="http://schemas.openxmlformats.org/officeDocument/2006/relationships/themeOverride" Target="../theme/themeOverride23.xml"/><Relationship Id="rId4" Type="http://schemas.openxmlformats.org/officeDocument/2006/relationships/image" Target="../media/image24.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eg"/><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jpeg"/><Relationship Id="rId1" Type="http://schemas.openxmlformats.org/officeDocument/2006/relationships/slideMaster" Target="../slideMasters/slideMaster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0.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eg"/><Relationship Id="rId1" Type="http://schemas.openxmlformats.org/officeDocument/2006/relationships/slideMaster" Target="../slideMasters/slideMaster10.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10.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1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Master" Target="../slideMasters/slideMaster1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Master" Target="../slideMasters/slideMaster10.xml"/></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1.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1.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eg"/><Relationship Id="rId1" Type="http://schemas.openxmlformats.org/officeDocument/2006/relationships/slideMaster" Target="../slideMasters/slideMaster11.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jpeg"/><Relationship Id="rId1" Type="http://schemas.openxmlformats.org/officeDocument/2006/relationships/slideMaster" Target="../slideMasters/slideMaster11.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Master" Target="../slideMasters/slideMaster11.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Master" Target="../slideMasters/slideMaster11.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jpeg"/><Relationship Id="rId1" Type="http://schemas.openxmlformats.org/officeDocument/2006/relationships/slideMaster" Target="../slideMasters/slideMaster11.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1.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2.xml"/><Relationship Id="rId1" Type="http://schemas.openxmlformats.org/officeDocument/2006/relationships/themeOverride" Target="../theme/themeOverride6.xml"/><Relationship Id="rId5" Type="http://schemas.openxmlformats.org/officeDocument/2006/relationships/image" Target="../media/image14.png"/><Relationship Id="rId4" Type="http://schemas.openxmlformats.org/officeDocument/2006/relationships/image" Target="../media/image1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2.xml"/><Relationship Id="rId1" Type="http://schemas.openxmlformats.org/officeDocument/2006/relationships/themeOverride" Target="../theme/themeOverride7.xml"/><Relationship Id="rId4" Type="http://schemas.openxmlformats.org/officeDocument/2006/relationships/image" Target="../media/image14.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3.xml"/><Relationship Id="rId1" Type="http://schemas.openxmlformats.org/officeDocument/2006/relationships/themeOverride" Target="../theme/themeOverride8.xml"/><Relationship Id="rId5" Type="http://schemas.openxmlformats.org/officeDocument/2006/relationships/image" Target="../media/image14.png"/><Relationship Id="rId4" Type="http://schemas.openxmlformats.org/officeDocument/2006/relationships/image" Target="../media/image16.jpe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3.xml"/><Relationship Id="rId1" Type="http://schemas.openxmlformats.org/officeDocument/2006/relationships/themeOverride" Target="../theme/themeOverride9.xml"/><Relationship Id="rId4" Type="http://schemas.openxmlformats.org/officeDocument/2006/relationships/image" Target="../media/image14.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Master" Target="../slideMasters/slideMaster3.xml"/><Relationship Id="rId1" Type="http://schemas.openxmlformats.org/officeDocument/2006/relationships/themeOverride" Target="../theme/themeOverride10.xml"/><Relationship Id="rId4" Type="http://schemas.openxmlformats.org/officeDocument/2006/relationships/image" Target="../media/image14.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4.xml"/><Relationship Id="rId1" Type="http://schemas.openxmlformats.org/officeDocument/2006/relationships/themeOverride" Target="../theme/themeOverride11.xml"/><Relationship Id="rId5" Type="http://schemas.openxmlformats.org/officeDocument/2006/relationships/image" Target="../media/image14.png"/><Relationship Id="rId4" Type="http://schemas.openxmlformats.org/officeDocument/2006/relationships/image" Target="../media/image16.jpe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4.xml"/><Relationship Id="rId1" Type="http://schemas.openxmlformats.org/officeDocument/2006/relationships/themeOverride" Target="../theme/themeOverride12.xml"/><Relationship Id="rId4"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Master" Target="../slideMasters/slideMaster5.xml"/><Relationship Id="rId1" Type="http://schemas.openxmlformats.org/officeDocument/2006/relationships/themeOverride" Target="../theme/themeOverride13.xml"/><Relationship Id="rId4" Type="http://schemas.openxmlformats.org/officeDocument/2006/relationships/image" Target="../media/image14.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Master" Target="../slideMasters/slideMaster6.xml"/><Relationship Id="rId1" Type="http://schemas.openxmlformats.org/officeDocument/2006/relationships/themeOverride" Target="../theme/themeOverride14.xml"/><Relationship Id="rId4" Type="http://schemas.openxmlformats.org/officeDocument/2006/relationships/image" Target="../media/image2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Master" Target="../slideMasters/slideMaster6.xml"/><Relationship Id="rId1" Type="http://schemas.openxmlformats.org/officeDocument/2006/relationships/themeOverride" Target="../theme/themeOverride15.xml"/><Relationship Id="rId4" Type="http://schemas.openxmlformats.org/officeDocument/2006/relationships/image" Target="../media/image24.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Master" Target="../slideMasters/slideMaster6.xml"/><Relationship Id="rId1" Type="http://schemas.openxmlformats.org/officeDocument/2006/relationships/themeOverride" Target="../theme/themeOverride16.xml"/><Relationship Id="rId4" Type="http://schemas.openxmlformats.org/officeDocument/2006/relationships/image" Target="../media/image24.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6.xml"/><Relationship Id="rId1" Type="http://schemas.openxmlformats.org/officeDocument/2006/relationships/themeOverride" Target="../theme/themeOverride17.xml"/><Relationship Id="rId4" Type="http://schemas.openxmlformats.org/officeDocument/2006/relationships/image" Target="../media/image24.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a:t>
            </a:r>
            <a:r>
              <a:rPr lang="en-US" sz="850" dirty="0">
                <a:solidFill>
                  <a:srgbClr val="5F5F5F"/>
                </a:solidFill>
                <a:latin typeface="+mn-lt"/>
                <a:cs typeface="+mn-cs"/>
              </a:rPr>
              <a:t>5,</a:t>
            </a:r>
            <a:r>
              <a:rPr sz="850" dirty="0">
                <a:solidFill>
                  <a:srgbClr val="5F5F5F"/>
                </a:solidFill>
                <a:latin typeface="+mn-lt"/>
                <a:cs typeface="+mn-cs"/>
              </a:rPr>
              <a:t> Oracle and/or its affiliates. All rights reserved.  |</a:t>
            </a:r>
          </a:p>
        </p:txBody>
      </p:sp>
      <p:pic>
        <p:nvPicPr>
          <p:cNvPr id="6" name="Picture 16" descr="Oracle logo in white on red staging background"/>
          <p:cNvPicPr>
            <a:picLocks noChangeAspect="1"/>
          </p:cNvPicPr>
          <p:nvPr userDrawn="1"/>
        </p:nvPicPr>
        <p:blipFill>
          <a:blip r:embed="rId2"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AU"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r>
              <a:rPr lang="en-AU"/>
              <a:t>26/03/15</a:t>
            </a:r>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a:t>Oracle Confidential – Internal</a:t>
            </a:r>
            <a:endParaRPr lang="en-US"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6"/>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a:t>
            </a:r>
            <a:r>
              <a:rPr lang="en-US" sz="850" dirty="0">
                <a:solidFill>
                  <a:srgbClr val="5F5F5F"/>
                </a:solidFill>
                <a:latin typeface="+mn-lt"/>
                <a:cs typeface="+mn-cs"/>
              </a:rPr>
              <a:t>5,</a:t>
            </a:r>
            <a:r>
              <a:rPr sz="850" dirty="0">
                <a:solidFill>
                  <a:srgbClr val="5F5F5F"/>
                </a:solidFill>
                <a:latin typeface="+mn-lt"/>
                <a:cs typeface="+mn-cs"/>
              </a:rPr>
              <a:t> Oracle and/or its affiliates. All rights reserved.  |</a:t>
            </a:r>
          </a:p>
        </p:txBody>
      </p:sp>
      <p:pic>
        <p:nvPicPr>
          <p:cNvPr id="11" name="Picture 22" descr="Oracle logo in white on red staging background"/>
          <p:cNvPicPr>
            <a:picLocks noChangeAspect="1"/>
          </p:cNvPicPr>
          <p:nvPr userDrawn="1"/>
        </p:nvPicPr>
        <p:blipFill>
          <a:blip r:embed="rId4"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AU"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r>
              <a:rPr lang="en-AU"/>
              <a:t>26/03/15</a:t>
            </a:r>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a:t>Oracle Confidential – Internal</a:t>
            </a:r>
            <a:endParaRPr lang="en-US" dirty="0"/>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EC745624-635D-45AD-ABF2-ACF411847849}"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p:nvPr>
        </p:nvSpPr>
        <p:spPr>
          <a:xfrm>
            <a:off x="531812" y="1905000"/>
            <a:ext cx="2194560" cy="3072384"/>
          </a:xfrm>
          <a:noFill/>
        </p:spPr>
        <p:txBody>
          <a:bodyPr tIns="91440" rtlCol="0">
            <a:noAutofit/>
          </a:bodyPr>
          <a:lstStyle>
            <a:lvl1pPr marL="0" indent="0" algn="ctr">
              <a:spcBef>
                <a:spcPts val="0"/>
              </a:spcBef>
              <a:buNone/>
              <a:defRPr sz="1800" baseline="0">
                <a:solidFill>
                  <a:schemeClr val="tx1"/>
                </a:solidFill>
              </a:defRPr>
            </a:lvl1pPr>
          </a:lstStyle>
          <a:p>
            <a:pPr lvl="0"/>
            <a:r>
              <a:rPr lang="en-US" noProof="0" smtClean="0"/>
              <a:t>Click icon to add picture</a:t>
            </a:r>
            <a:endParaRPr noProof="0" dirty="0"/>
          </a:p>
        </p:txBody>
      </p:sp>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5"/>
          </p:nvPr>
        </p:nvSpPr>
        <p:spPr/>
        <p:txBody>
          <a:bodyPr/>
          <a:lstStyle>
            <a:lvl1pPr>
              <a:defRPr/>
            </a:lvl1pPr>
          </a:lstStyle>
          <a:p>
            <a:pPr>
              <a:defRPr/>
            </a:pPr>
            <a:fld id="{1D21B428-769A-47B1-B1C8-5EA9717A8FB9}" type="datetime1">
              <a:rPr lang="en-US"/>
              <a:pPr>
                <a:defRPr/>
              </a:pPr>
              <a:t>6/24/2015</a:t>
            </a:fld>
            <a:endParaRPr dirty="0"/>
          </a:p>
        </p:txBody>
      </p:sp>
      <p:sp>
        <p:nvSpPr>
          <p:cNvPr id="6" name="Footer Placeholder 4"/>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7"/>
          </p:nvPr>
        </p:nvSpPr>
        <p:spPr/>
        <p:txBody>
          <a:bodyPr/>
          <a:lstStyle>
            <a:lvl1pPr>
              <a:defRPr/>
            </a:lvl1pPr>
          </a:lstStyle>
          <a:p>
            <a:pPr>
              <a:defRPr/>
            </a:pPr>
            <a:fld id="{B637FF35-AD95-4D9B-BCF0-C293A5BFD661}" type="slidenum">
              <a:rPr/>
              <a:pPr>
                <a:defRPr/>
              </a:pPr>
              <a:t>‹#›</a:t>
            </a:fld>
            <a:endParaRPr dirty="0"/>
          </a:p>
        </p:txBody>
      </p:sp>
    </p:spTree>
  </p:cSld>
  <p:clrMapOvr>
    <a:masterClrMapping/>
  </p:clrMapOvr>
  <p:transition spd="med">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4"/>
          <p:cNvSpPr>
            <a:spLocks noGrp="1"/>
          </p:cNvSpPr>
          <p:nvPr>
            <p:ph type="dt" sz="half" idx="10"/>
          </p:nvPr>
        </p:nvSpPr>
        <p:spPr/>
        <p:txBody>
          <a:bodyPr/>
          <a:lstStyle>
            <a:lvl1pPr>
              <a:defRPr/>
            </a:lvl1pPr>
          </a:lstStyle>
          <a:p>
            <a:pPr>
              <a:defRPr/>
            </a:pPr>
            <a:fld id="{07881A44-7670-4AE4-B443-6C492FC6EFAA}" type="datetime1">
              <a:rPr lang="en-US"/>
              <a:pPr>
                <a:defRPr/>
              </a:pPr>
              <a:t>6/24/2015</a:t>
            </a:fld>
            <a:endParaRPr dirty="0"/>
          </a:p>
        </p:txBody>
      </p:sp>
      <p:sp>
        <p:nvSpPr>
          <p:cNvPr id="7" name="Footer Placeholder 5"/>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472FA836-A221-4ACD-B4AC-A0CF7BD245DF}" type="slidenum">
              <a:rPr/>
              <a:pPr>
                <a:defRPr/>
              </a:pPr>
              <a:t>‹#›</a:t>
            </a:fld>
            <a:endParaRPr dirty="0"/>
          </a:p>
        </p:txBody>
      </p:sp>
    </p:spTree>
  </p:cSld>
  <p:clrMapOvr>
    <a:masterClrMapping/>
  </p:clrMapOvr>
  <p:transition spd="med">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4"/>
          <p:cNvSpPr>
            <a:spLocks noGrp="1"/>
          </p:cNvSpPr>
          <p:nvPr>
            <p:ph type="dt" sz="half" idx="14"/>
          </p:nvPr>
        </p:nvSpPr>
        <p:spPr/>
        <p:txBody>
          <a:bodyPr/>
          <a:lstStyle>
            <a:lvl1pPr>
              <a:defRPr/>
            </a:lvl1pPr>
          </a:lstStyle>
          <a:p>
            <a:pPr>
              <a:defRPr/>
            </a:pPr>
            <a:fld id="{B529D86C-84C9-4517-B2EA-37E0187C9E85}" type="datetime1">
              <a:rPr lang="en-US"/>
              <a:pPr>
                <a:defRPr/>
              </a:pPr>
              <a:t>6/24/2015</a:t>
            </a:fld>
            <a:endParaRPr dirty="0"/>
          </a:p>
        </p:txBody>
      </p:sp>
      <p:sp>
        <p:nvSpPr>
          <p:cNvPr id="10"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273DBCA0-04E1-4BA0-87F7-774DD60551EF}" type="slidenum">
              <a:rPr/>
              <a:pPr>
                <a:defRPr/>
              </a:pPr>
              <a:t>‹#›</a:t>
            </a:fld>
            <a:endParaRPr dirty="0"/>
          </a:p>
        </p:txBody>
      </p:sp>
    </p:spTree>
  </p:cSld>
  <p:clrMapOvr>
    <a:masterClrMapping/>
  </p:clrMapOvr>
  <p:transition spd="med">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68209AC5-2301-43A7-9376-6B3EC36B4F0A}" type="datetime1">
              <a:rPr lang="en-US"/>
              <a:pPr>
                <a:defRPr/>
              </a:pPr>
              <a:t>6/24/2015</a:t>
            </a:fld>
            <a:endParaRPr dirty="0"/>
          </a:p>
        </p:txBody>
      </p:sp>
      <p:sp>
        <p:nvSpPr>
          <p:cNvPr id="12"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BF010FD6-FA82-4145-A524-BF564182E5DD}" type="slidenum">
              <a:rPr/>
              <a:pPr>
                <a:defRPr/>
              </a:pPr>
              <a:t>‹#›</a:t>
            </a:fld>
            <a:endParaRPr dirty="0"/>
          </a:p>
        </p:txBody>
      </p:sp>
    </p:spTree>
  </p:cSld>
  <p:clrMapOvr>
    <a:masterClrMapping/>
  </p:clrMapOvr>
  <p:transition spd="med">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9" name="Date Placeholder 4"/>
          <p:cNvSpPr>
            <a:spLocks noGrp="1"/>
          </p:cNvSpPr>
          <p:nvPr>
            <p:ph type="dt" sz="half" idx="19"/>
          </p:nvPr>
        </p:nvSpPr>
        <p:spPr/>
        <p:txBody>
          <a:bodyPr/>
          <a:lstStyle>
            <a:lvl1pPr>
              <a:defRPr/>
            </a:lvl1pPr>
          </a:lstStyle>
          <a:p>
            <a:pPr>
              <a:defRPr/>
            </a:pPr>
            <a:fld id="{C4A15941-7FA9-446D-9C1F-CA2158CA530D}" type="datetime1">
              <a:rPr lang="en-US"/>
              <a:pPr>
                <a:defRPr/>
              </a:pPr>
              <a:t>6/24/2015</a:t>
            </a:fld>
            <a:endParaRPr dirty="0"/>
          </a:p>
        </p:txBody>
      </p:sp>
      <p:sp>
        <p:nvSpPr>
          <p:cNvPr id="10" name="Footer Placeholder 5"/>
          <p:cNvSpPr>
            <a:spLocks noGrp="1"/>
          </p:cNvSpPr>
          <p:nvPr>
            <p:ph type="ftr" sz="quarter" idx="20"/>
          </p:nvPr>
        </p:nvSpPr>
        <p:spPr/>
        <p:txBody>
          <a:bodyPr/>
          <a:lstStyle>
            <a:lvl1pPr>
              <a:defRPr/>
            </a:lvl1pPr>
          </a:lstStyle>
          <a:p>
            <a:pPr>
              <a:defRPr/>
            </a:pPr>
            <a:r>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8F098847-E510-44C8-B587-32AFDD4E9F14}" type="slidenum">
              <a:rPr/>
              <a:pPr>
                <a:defRPr/>
              </a:pPr>
              <a:t>‹#›</a:t>
            </a:fld>
            <a:endParaRPr dirty="0"/>
          </a:p>
        </p:txBody>
      </p:sp>
    </p:spTree>
  </p:cSld>
  <p:clrMapOvr>
    <a:masterClrMapping/>
  </p:clrMapOvr>
  <p:transition spd="med">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4" name="Date Placeholder 3"/>
          <p:cNvSpPr>
            <a:spLocks noGrp="1"/>
          </p:cNvSpPr>
          <p:nvPr>
            <p:ph type="dt" sz="half" idx="16"/>
          </p:nvPr>
        </p:nvSpPr>
        <p:spPr/>
        <p:txBody>
          <a:bodyPr/>
          <a:lstStyle>
            <a:lvl1pPr>
              <a:defRPr/>
            </a:lvl1pPr>
          </a:lstStyle>
          <a:p>
            <a:pPr>
              <a:defRPr/>
            </a:pPr>
            <a:fld id="{576717E3-2D05-4524-BA20-C1EF3F4B2DC8}" type="datetime1">
              <a:rPr lang="en-US"/>
              <a:pPr>
                <a:defRPr/>
              </a:pPr>
              <a:t>6/24/2015</a:t>
            </a:fld>
            <a:endParaRPr dirty="0"/>
          </a:p>
        </p:txBody>
      </p:sp>
      <p:sp>
        <p:nvSpPr>
          <p:cNvPr id="5" name="Footer Placeholder 4"/>
          <p:cNvSpPr>
            <a:spLocks noGrp="1"/>
          </p:cNvSpPr>
          <p:nvPr>
            <p:ph type="ftr" sz="quarter" idx="17"/>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8"/>
          </p:nvPr>
        </p:nvSpPr>
        <p:spPr/>
        <p:txBody>
          <a:bodyPr/>
          <a:lstStyle>
            <a:lvl1pPr>
              <a:defRPr/>
            </a:lvl1pPr>
          </a:lstStyle>
          <a:p>
            <a:pPr>
              <a:defRPr/>
            </a:pPr>
            <a:fld id="{18E0A28E-6911-459F-9FF4-3A6B04C69D80}" type="slidenum">
              <a:rPr/>
              <a:pPr>
                <a:defRPr/>
              </a:pPr>
              <a:t>‹#›</a:t>
            </a:fld>
            <a:endParaRPr dirty="0"/>
          </a:p>
        </p:txBody>
      </p:sp>
    </p:spTree>
  </p:cSld>
  <p:clrMapOvr>
    <a:masterClrMapping/>
  </p:clrMapOvr>
  <p:transition spd="med">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Date Placeholder 6"/>
          <p:cNvSpPr>
            <a:spLocks noGrp="1"/>
          </p:cNvSpPr>
          <p:nvPr>
            <p:ph type="dt" sz="half" idx="10"/>
          </p:nvPr>
        </p:nvSpPr>
        <p:spPr/>
        <p:txBody>
          <a:bodyPr>
            <a:noAutofit/>
          </a:bodyPr>
          <a:lstStyle>
            <a:lvl1pPr>
              <a:defRPr/>
            </a:lvl1pPr>
          </a:lstStyle>
          <a:p>
            <a:pPr>
              <a:defRPr/>
            </a:pPr>
            <a:fld id="{44BD2AF0-5A6E-45F8-A27C-18EB4C32EB3B}" type="datetime1">
              <a:rPr lang="en-US"/>
              <a:pPr>
                <a:defRPr/>
              </a:pPr>
              <a:t>6/24/2015</a:t>
            </a:fld>
            <a:endParaRPr dirty="0"/>
          </a:p>
        </p:txBody>
      </p:sp>
      <p:sp>
        <p:nvSpPr>
          <p:cNvPr id="9" name="Footer Placeholder 7"/>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10" name="Slide Number Placeholder 8"/>
          <p:cNvSpPr>
            <a:spLocks noGrp="1"/>
          </p:cNvSpPr>
          <p:nvPr>
            <p:ph type="sldNum" sz="quarter" idx="12"/>
          </p:nvPr>
        </p:nvSpPr>
        <p:spPr/>
        <p:txBody>
          <a:bodyPr>
            <a:noAutofit/>
          </a:bodyPr>
          <a:lstStyle>
            <a:lvl1pPr>
              <a:defRPr/>
            </a:lvl1pPr>
          </a:lstStyle>
          <a:p>
            <a:pPr>
              <a:defRPr/>
            </a:pPr>
            <a:fld id="{83C8D417-8A95-4496-93BB-AE50DFCBD70F}" type="slidenum">
              <a:rPr/>
              <a:pPr>
                <a:defRPr/>
              </a:pPr>
              <a:t>‹#›</a:t>
            </a:fld>
            <a:endParaRPr dirty="0"/>
          </a:p>
        </p:txBody>
      </p:sp>
    </p:spTree>
  </p:cSld>
  <p:clrMapOvr>
    <a:masterClrMapping/>
  </p:clrMapOvr>
  <p:transition spd="med">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7CD17DE-6F0F-4CC9-964F-06F9C2E9B2AE}" type="datetime1">
              <a:rPr lang="en-US"/>
              <a:pPr>
                <a:defRPr/>
              </a:pPr>
              <a:t>6/24/2015</a:t>
            </a:fld>
            <a:endParaRPr dirty="0"/>
          </a:p>
        </p:txBody>
      </p:sp>
      <p:sp>
        <p:nvSpPr>
          <p:cNvPr id="4"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5"/>
          <p:cNvSpPr>
            <a:spLocks noGrp="1"/>
          </p:cNvSpPr>
          <p:nvPr>
            <p:ph type="sldNum" sz="quarter" idx="12"/>
          </p:nvPr>
        </p:nvSpPr>
        <p:spPr/>
        <p:txBody>
          <a:bodyPr/>
          <a:lstStyle>
            <a:lvl1pPr>
              <a:defRPr/>
            </a:lvl1pPr>
          </a:lstStyle>
          <a:p>
            <a:pPr>
              <a:defRPr/>
            </a:pPr>
            <a:fld id="{48AD9F30-8318-4129-B11D-4363343B9A75}" type="slidenum">
              <a:rPr/>
              <a:pPr>
                <a:defRPr/>
              </a:pPr>
              <a:t>‹#›</a:t>
            </a:fld>
            <a:endParaRPr dirty="0"/>
          </a:p>
        </p:txBody>
      </p:sp>
    </p:spTree>
  </p:cSld>
  <p:clrMapOvr>
    <a:masterClrMapping/>
  </p:clrMapOvr>
  <p:transition spd="med">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4" name="Date Placeholder 3"/>
          <p:cNvSpPr>
            <a:spLocks noGrp="1"/>
          </p:cNvSpPr>
          <p:nvPr>
            <p:ph type="dt" sz="half" idx="14"/>
          </p:nvPr>
        </p:nvSpPr>
        <p:spPr/>
        <p:txBody>
          <a:bodyPr/>
          <a:lstStyle>
            <a:lvl1pPr>
              <a:defRPr/>
            </a:lvl1pPr>
          </a:lstStyle>
          <a:p>
            <a:pPr>
              <a:defRPr/>
            </a:pPr>
            <a:fld id="{C8133772-F138-4EAB-916B-1B08C9075438}" type="datetime1">
              <a:rPr lang="en-US"/>
              <a:pPr>
                <a:defRPr/>
              </a:pPr>
              <a:t>6/24/2015</a:t>
            </a:fld>
            <a:endParaRPr dirty="0"/>
          </a:p>
        </p:txBody>
      </p:sp>
      <p:sp>
        <p:nvSpPr>
          <p:cNvPr id="5"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082D4AC4-0105-44E3-9C0E-587A79BC6D40}" type="slidenum">
              <a:rPr/>
              <a:pPr>
                <a:defRPr/>
              </a:pPr>
              <a:t>‹#›</a:t>
            </a:fld>
            <a:endParaRPr dirty="0"/>
          </a:p>
        </p:txBody>
      </p:sp>
    </p:spTree>
  </p:cSld>
  <p:clrMapOvr>
    <a:masterClrMapping/>
  </p:clrMapOvr>
  <p:transition spd="med">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374F196-5BE2-4CED-9CF1-AF51AAECE319}" type="datetime1">
              <a:rPr lang="en-US"/>
              <a:pPr>
                <a:defRPr/>
              </a:pPr>
              <a:t>6/24/2015</a:t>
            </a:fld>
            <a:endParaRPr dirty="0"/>
          </a:p>
        </p:txBody>
      </p:sp>
      <p:sp>
        <p:nvSpPr>
          <p:cNvPr id="3"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4" name="Slide Number Placeholder 5"/>
          <p:cNvSpPr>
            <a:spLocks noGrp="1"/>
          </p:cNvSpPr>
          <p:nvPr>
            <p:ph type="sldNum" sz="quarter" idx="12"/>
          </p:nvPr>
        </p:nvSpPr>
        <p:spPr/>
        <p:txBody>
          <a:bodyPr/>
          <a:lstStyle>
            <a:lvl1pPr>
              <a:defRPr/>
            </a:lvl1pPr>
          </a:lstStyle>
          <a:p>
            <a:pPr>
              <a:defRPr/>
            </a:pPr>
            <a:fld id="{E0B65430-CAD9-4E22-8B64-EE583A66219B}" type="slidenum">
              <a:rPr/>
              <a:pPr>
                <a:defRPr/>
              </a:pPr>
              <a:t>‹#›</a:t>
            </a:fld>
            <a:endParaRPr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AU"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2"/>
          </p:nvPr>
        </p:nvSpPr>
        <p:spPr/>
        <p:txBody>
          <a:bodyPr/>
          <a:lstStyle>
            <a:lvl1pPr>
              <a:defRPr/>
            </a:lvl1pPr>
          </a:lstStyle>
          <a:p>
            <a:pPr>
              <a:defRPr/>
            </a:pPr>
            <a:fld id="{8105A6F8-E08D-4500-8E9A-02C59FD42A9C}" type="slidenum">
              <a:rPr/>
              <a:pPr>
                <a:defRPr/>
              </a:pPr>
              <a:t>‹#›</a:t>
            </a:fld>
            <a:endParaRPr dirty="0"/>
          </a:p>
        </p:txBody>
      </p:sp>
    </p:spTree>
  </p:cSld>
  <p:clrMapOvr>
    <a:masterClrMapping/>
  </p:clrMapOvr>
  <p:transition spd="med">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27555BA-7167-43BA-859E-2FEB46A14A66}"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D006C8DA-33F2-4ED4-97BE-40ECC274836C}" type="slidenum">
              <a:rPr/>
              <a:pPr>
                <a:defRPr/>
              </a:pPr>
              <a:t>‹#›</a:t>
            </a:fld>
            <a:endParaRPr dirty="0"/>
          </a:p>
        </p:txBody>
      </p:sp>
    </p:spTree>
  </p:cSld>
  <p:clrMapOvr>
    <a:masterClrMapping/>
  </p:clrMapOvr>
  <p:transition spd="med">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1846497-89CB-4739-A113-FEC65D0A3625}"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B53E1C42-B08F-49CB-8419-801C306B10EF}" type="slidenum">
              <a:rPr/>
              <a:pPr>
                <a:defRPr/>
              </a:pPr>
              <a:t>‹#›</a:t>
            </a:fld>
            <a:endParaRPr dirty="0"/>
          </a:p>
        </p:txBody>
      </p:sp>
    </p:spTree>
  </p:cSld>
  <p:clrMapOvr>
    <a:masterClrMapping/>
  </p:clrMapOvr>
  <p:transition spd="med">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5"/>
          </p:nvPr>
        </p:nvSpPr>
        <p:spPr/>
        <p:txBody>
          <a:bodyPr/>
          <a:lstStyle>
            <a:lvl1pPr>
              <a:defRPr/>
            </a:lvl1pPr>
          </a:lstStyle>
          <a:p>
            <a:pPr>
              <a:defRPr/>
            </a:pPr>
            <a:fld id="{C0926229-EE33-4E81-9943-02F04F382DB9}" type="datetime1">
              <a:rPr lang="en-US"/>
              <a:pPr>
                <a:defRPr/>
              </a:pPr>
              <a:t>6/24/2015</a:t>
            </a:fld>
            <a:endParaRPr dirty="0"/>
          </a:p>
        </p:txBody>
      </p:sp>
      <p:sp>
        <p:nvSpPr>
          <p:cNvPr id="12"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F9B71D26-0840-4118-82CF-8275CE3F3E34}" type="slidenum">
              <a:rPr/>
              <a:pPr>
                <a:defRPr/>
              </a:pPr>
              <a:t>‹#›</a:t>
            </a:fld>
            <a:endParaRPr dirty="0"/>
          </a:p>
        </p:txBody>
      </p:sp>
    </p:spTree>
  </p:cSld>
  <p:clrMapOvr>
    <a:masterClrMapping/>
  </p:clrMapOvr>
  <p:transition spd="med">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4"/>
          <p:cNvSpPr>
            <a:spLocks noGrp="1"/>
          </p:cNvSpPr>
          <p:nvPr>
            <p:ph type="dt" sz="half" idx="17"/>
          </p:nvPr>
        </p:nvSpPr>
        <p:spPr/>
        <p:txBody>
          <a:bodyPr/>
          <a:lstStyle>
            <a:lvl1pPr>
              <a:defRPr/>
            </a:lvl1pPr>
          </a:lstStyle>
          <a:p>
            <a:pPr>
              <a:defRPr/>
            </a:pPr>
            <a:fld id="{E7555C24-0D23-47DE-A37F-408E0DB74F72}" type="datetime1">
              <a:rPr lang="en-US"/>
              <a:pPr>
                <a:defRPr/>
              </a:pPr>
              <a:t>6/24/2015</a:t>
            </a:fld>
            <a:endParaRPr dirty="0"/>
          </a:p>
        </p:txBody>
      </p:sp>
      <p:sp>
        <p:nvSpPr>
          <p:cNvPr id="16" name="Footer Placeholder 5"/>
          <p:cNvSpPr>
            <a:spLocks noGrp="1"/>
          </p:cNvSpPr>
          <p:nvPr>
            <p:ph type="ftr" sz="quarter" idx="18"/>
          </p:nvPr>
        </p:nvSpPr>
        <p:spPr/>
        <p:txBody>
          <a:bodyPr/>
          <a:lstStyle>
            <a:lvl1pPr>
              <a:defRPr/>
            </a:lvl1pPr>
          </a:lstStyle>
          <a:p>
            <a:pPr>
              <a:defRPr/>
            </a:pPr>
            <a:r>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DB23CF8A-4451-4741-950C-9E9B1C192259}" type="slidenum">
              <a:rPr/>
              <a:pPr>
                <a:defRPr/>
              </a:pPr>
              <a:t>‹#›</a:t>
            </a:fld>
            <a:endParaRPr dirty="0"/>
          </a:p>
        </p:txBody>
      </p:sp>
    </p:spTree>
  </p:cSld>
  <p:clrMapOvr>
    <a:masterClrMapping/>
  </p:clrMapOvr>
  <p:transition spd="med">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1770063" y="1828800"/>
            <a:ext cx="1841500" cy="3887788"/>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07003E55-11BD-4DFA-AA40-AB413682FC74}"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2723542D-1B67-422B-A79E-8C4A9F26A3FC}" type="slidenum">
              <a:rPr/>
              <a:pPr>
                <a:defRPr/>
              </a:pPr>
              <a:t>‹#›</a:t>
            </a:fld>
            <a:endParaRPr dirty="0"/>
          </a:p>
        </p:txBody>
      </p:sp>
    </p:spTree>
  </p:cSld>
  <p:clrMapOvr>
    <a:masterClrMapping/>
  </p:clrMapOvr>
  <p:transition spd="med">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60813" y="1905000"/>
            <a:ext cx="1841500" cy="3887788"/>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b="7518"/>
          <a:stretch>
            <a:fillRect/>
          </a:stretch>
        </p:blipFill>
        <p:spPr bwMode="auto">
          <a:xfrm>
            <a:off x="6467475" y="393700"/>
            <a:ext cx="4568825" cy="6007100"/>
          </a:xfrm>
          <a:prstGeom prst="rect">
            <a:avLst/>
          </a:prstGeom>
          <a:noFill/>
          <a:ln w="9525">
            <a:noFill/>
            <a:miter lim="800000"/>
            <a:headEnd/>
            <a:tailEnd/>
          </a:ln>
        </p:spPr>
      </p:pic>
      <p:sp>
        <p:nvSpPr>
          <p:cNvPr id="2" name="Title 1"/>
          <p:cNvSpPr>
            <a:spLocks noGrp="1"/>
          </p:cNvSpPr>
          <p:nvPr>
            <p:ph type="title"/>
          </p:nvPr>
        </p:nvSpPr>
        <p:spPr>
          <a:xfrm>
            <a:off x="531812" y="406400"/>
            <a:ext cx="5562601" cy="889000"/>
          </a:xfrm>
        </p:spPr>
        <p:txBody>
          <a:bodyPr>
            <a:noAutofit/>
          </a:bodyPr>
          <a:lstStyle>
            <a:lvl1pPr algn="l">
              <a:defRPr sz="3600" b="0"/>
            </a:lvl1pPr>
          </a:lstStyle>
          <a:p>
            <a:r>
              <a:rPr lang="en-US" smtClean="0"/>
              <a:t>Click to edit Master title style</a:t>
            </a:r>
            <a:endParaRPr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0832611-A1BE-4BC9-9DD8-0A0F3361B1E3}"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D982E68-E6A6-44B9-A8D4-9546B45A0D73}" type="slidenum">
              <a:rPr/>
              <a:pPr>
                <a:defRPr/>
              </a:pPr>
              <a:t>‹#›</a:t>
            </a:fld>
            <a:endParaRPr dirty="0"/>
          </a:p>
        </p:txBody>
      </p:sp>
    </p:spTree>
  </p:cSld>
  <p:clrMapOvr>
    <a:masterClrMapping/>
  </p:clrMapOvr>
  <p:transition spd="med">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4257675" y="1584325"/>
            <a:ext cx="5829300" cy="4110038"/>
          </a:xfrm>
          <a:prstGeom prst="rect">
            <a:avLst/>
          </a:prstGeom>
          <a:noFill/>
          <a:ln w="9525">
            <a:noFill/>
            <a:miter lim="800000"/>
            <a:headEnd/>
            <a:tailEnd/>
          </a:ln>
        </p:spPr>
      </p:pic>
      <p:pic>
        <p:nvPicPr>
          <p:cNvPr id="6" name="Picture 15"/>
          <p:cNvPicPr>
            <a:picLocks noChangeAspect="1"/>
          </p:cNvPicPr>
          <p:nvPr userDrawn="1"/>
        </p:nvPicPr>
        <p:blipFill>
          <a:blip r:embed="rId3" cstate="print"/>
          <a:srcRect/>
          <a:stretch>
            <a:fillRect/>
          </a:stretch>
        </p:blipFill>
        <p:spPr bwMode="auto">
          <a:xfrm>
            <a:off x="1760538" y="1981200"/>
            <a:ext cx="1878012" cy="3635375"/>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4AAF500F-D34F-4BDB-AE81-9EEA97E44BDF}"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6"/>
          </p:nvPr>
        </p:nvSpPr>
        <p:spPr/>
        <p:txBody>
          <a:bodyPr/>
          <a:lstStyle>
            <a:lvl1pPr>
              <a:defRPr/>
            </a:lvl1pPr>
          </a:lstStyle>
          <a:p>
            <a:pPr>
              <a:defRPr/>
            </a:pPr>
            <a:fld id="{F373A0AA-D790-4398-B8D1-3F8DFF8D657E}" type="slidenum">
              <a:rPr/>
              <a:pPr>
                <a:defRPr/>
              </a:pPr>
              <a:t>‹#›</a:t>
            </a:fld>
            <a:endParaRPr dirty="0"/>
          </a:p>
        </p:txBody>
      </p:sp>
    </p:spTree>
  </p:cSld>
  <p:clrMapOvr>
    <a:masterClrMapping/>
  </p:clrMapOvr>
  <p:transition spd="med">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3674"/>
          <a:stretch>
            <a:fillRect/>
          </a:stretch>
        </p:blipFill>
        <p:spPr bwMode="auto">
          <a:xfrm>
            <a:off x="6589713" y="463550"/>
            <a:ext cx="4344987" cy="5935663"/>
          </a:xfrm>
          <a:prstGeom prst="rect">
            <a:avLst/>
          </a:prstGeom>
          <a:noFill/>
          <a:ln w="9525">
            <a:noFill/>
            <a:miter lim="800000"/>
            <a:headEnd/>
            <a:tailEnd/>
          </a:ln>
        </p:spPr>
      </p:pic>
      <p:pic>
        <p:nvPicPr>
          <p:cNvPr id="6" name="Picture 15"/>
          <p:cNvPicPr>
            <a:picLocks noChangeAspect="1"/>
          </p:cNvPicPr>
          <p:nvPr userDrawn="1"/>
        </p:nvPicPr>
        <p:blipFill>
          <a:blip r:embed="rId3" cstate="print"/>
          <a:srcRect/>
          <a:stretch>
            <a:fillRect/>
          </a:stretch>
        </p:blipFill>
        <p:spPr bwMode="auto">
          <a:xfrm>
            <a:off x="3960813" y="2019300"/>
            <a:ext cx="1878012" cy="3635375"/>
          </a:xfrm>
          <a:prstGeom prst="rect">
            <a:avLst/>
          </a:prstGeom>
          <a:noFill/>
          <a:ln w="9525">
            <a:noFill/>
            <a:miter lim="800000"/>
            <a:headEnd/>
            <a:tailEnd/>
          </a:ln>
        </p:spPr>
      </p:pic>
      <p:sp>
        <p:nvSpPr>
          <p:cNvPr id="2" name="Title 1"/>
          <p:cNvSpPr>
            <a:spLocks noGrp="1"/>
          </p:cNvSpPr>
          <p:nvPr>
            <p:ph type="title"/>
          </p:nvPr>
        </p:nvSpPr>
        <p:spPr>
          <a:xfrm>
            <a:off x="531812" y="406400"/>
            <a:ext cx="5562601" cy="889000"/>
          </a:xfrm>
        </p:spPr>
        <p:txBody>
          <a:bodyPr>
            <a:noAutofit/>
          </a:bodyPr>
          <a:lstStyle>
            <a:lvl1pPr algn="l">
              <a:defRPr sz="3600" b="0"/>
            </a:lvl1pPr>
          </a:lstStyle>
          <a:p>
            <a:r>
              <a:rPr lang="en-US" smtClean="0"/>
              <a:t>Click to edit Master title style</a:t>
            </a:r>
            <a:endParaRPr dirty="0"/>
          </a:p>
        </p:txBody>
      </p:sp>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5"/>
          </p:nvPr>
        </p:nvSpPr>
        <p:spPr/>
        <p:txBody>
          <a:bodyPr/>
          <a:lstStyle>
            <a:lvl1pPr>
              <a:defRPr/>
            </a:lvl1pPr>
          </a:lstStyle>
          <a:p>
            <a:pPr>
              <a:defRPr/>
            </a:pPr>
            <a:fld id="{8E44BF17-454F-4EA7-864D-027D780B723E}" type="datetime1">
              <a:rPr lang="en-US"/>
              <a:pPr>
                <a:defRPr/>
              </a:pPr>
              <a:t>6/24/2015</a:t>
            </a:fld>
            <a:endParaRPr dirty="0"/>
          </a:p>
        </p:txBody>
      </p:sp>
      <p:sp>
        <p:nvSpPr>
          <p:cNvPr id="8"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7"/>
          </p:nvPr>
        </p:nvSpPr>
        <p:spPr/>
        <p:txBody>
          <a:bodyPr/>
          <a:lstStyle>
            <a:lvl1pPr>
              <a:defRPr/>
            </a:lvl1pPr>
          </a:lstStyle>
          <a:p>
            <a:pPr>
              <a:defRPr/>
            </a:pPr>
            <a:fld id="{1CDFF3A9-18FE-41A1-83A3-285BE67717D8}" type="slidenum">
              <a:rPr/>
              <a:pPr>
                <a:defRPr/>
              </a:pPr>
              <a:t>‹#›</a:t>
            </a:fld>
            <a:endParaRPr dirty="0"/>
          </a:p>
        </p:txBody>
      </p:sp>
    </p:spTree>
  </p:cSld>
  <p:clrMapOvr>
    <a:masterClrMapping/>
  </p:clrMapOvr>
  <p:transition spd="med">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3" name="Title 2"/>
          <p:cNvSpPr>
            <a:spLocks noGrp="1"/>
          </p:cNvSpPr>
          <p:nvPr>
            <p:ph type="title"/>
          </p:nvPr>
        </p:nvSpPr>
        <p:spPr>
          <a:xfrm>
            <a:off x="760412" y="609600"/>
            <a:ext cx="4572000" cy="2044700"/>
          </a:xfrm>
        </p:spPr>
        <p:txBody>
          <a:bodyPr/>
          <a:lstStyle>
            <a:lvl1pPr>
              <a:defRPr sz="13800" b="1"/>
            </a:lvl1pPr>
          </a:lstStyle>
          <a:p>
            <a:r>
              <a:rPr lang="en-US" smtClean="0"/>
              <a:t>Click to edit Master title style</a:t>
            </a:r>
            <a:endParaRPr lang="en-US" dirty="0"/>
          </a:p>
        </p:txBody>
      </p:sp>
      <p:sp>
        <p:nvSpPr>
          <p:cNvPr id="22" name="Text Placeholder 12"/>
          <p:cNvSpPr>
            <a:spLocks noGrp="1"/>
          </p:cNvSpPr>
          <p:nvPr>
            <p:ph type="body" sz="quarter" idx="13"/>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2" name="Date Placeholder 4"/>
          <p:cNvSpPr>
            <a:spLocks noGrp="1"/>
          </p:cNvSpPr>
          <p:nvPr>
            <p:ph type="dt" sz="half" idx="14"/>
          </p:nvPr>
        </p:nvSpPr>
        <p:spPr/>
        <p:txBody>
          <a:bodyPr/>
          <a:lstStyle>
            <a:lvl1pPr>
              <a:defRPr>
                <a:solidFill>
                  <a:srgbClr val="5F5F5F">
                    <a:lumMod val="60000"/>
                    <a:lumOff val="40000"/>
                  </a:srgbClr>
                </a:solidFill>
              </a:defRPr>
            </a:lvl1pPr>
          </a:lstStyle>
          <a:p>
            <a:pPr>
              <a:defRPr/>
            </a:pPr>
            <a:fld id="{A22637DF-48A9-4E2C-8BE0-09711995F0A3}" type="datetime1">
              <a:rPr lang="en-US"/>
              <a:pPr>
                <a:defRPr/>
              </a:pPr>
              <a:t>6/24/2015</a:t>
            </a:fld>
            <a:endParaRPr dirty="0"/>
          </a:p>
        </p:txBody>
      </p:sp>
      <p:sp>
        <p:nvSpPr>
          <p:cNvPr id="13" name="Footer Placeholder 5"/>
          <p:cNvSpPr>
            <a:spLocks noGrp="1"/>
          </p:cNvSpPr>
          <p:nvPr>
            <p:ph type="ftr" sz="quarter" idx="15"/>
          </p:nvPr>
        </p:nvSpPr>
        <p:spPr/>
        <p:txBody>
          <a:bodyPr/>
          <a:lstStyle>
            <a:lvl1pPr>
              <a:defRPr dirty="0">
                <a:solidFill>
                  <a:srgbClr val="5F5F5F">
                    <a:lumMod val="60000"/>
                    <a:lumOff val="40000"/>
                  </a:srgbClr>
                </a:solidFill>
              </a:defRPr>
            </a:lvl1pPr>
          </a:lstStyle>
          <a:p>
            <a:pPr>
              <a:defRPr/>
            </a:pPr>
            <a:r>
              <a:t>Oracle Confidential – Internal/Restricted/Highly Restricted</a:t>
            </a:r>
          </a:p>
        </p:txBody>
      </p:sp>
      <p:sp>
        <p:nvSpPr>
          <p:cNvPr id="14" name="Slide Number Placeholder 6"/>
          <p:cNvSpPr>
            <a:spLocks noGrp="1"/>
          </p:cNvSpPr>
          <p:nvPr>
            <p:ph type="sldNum" sz="quarter" idx="16"/>
          </p:nvPr>
        </p:nvSpPr>
        <p:spPr/>
        <p:txBody>
          <a:bodyPr/>
          <a:lstStyle>
            <a:lvl1pPr>
              <a:defRPr>
                <a:solidFill>
                  <a:srgbClr val="5F5F5F">
                    <a:lumMod val="60000"/>
                    <a:lumOff val="40000"/>
                  </a:srgbClr>
                </a:solidFill>
              </a:defRPr>
            </a:lvl1pPr>
          </a:lstStyle>
          <a:p>
            <a:pPr>
              <a:defRPr/>
            </a:pPr>
            <a:fld id="{074BE5B4-9502-40CF-A296-7566CC2B16FC}"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F6C62ECD-1D80-4561-8AAB-92B63E1A140F}" type="datetime1">
              <a:rPr lang="en-US"/>
              <a:pPr>
                <a:defRPr/>
              </a:pPr>
              <a:t>6/24/2015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6" name="Slide Number Placeholder 3"/>
          <p:cNvSpPr>
            <a:spLocks noGrp="1"/>
          </p:cNvSpPr>
          <p:nvPr>
            <p:ph type="sldNum" sz="quarter" idx="12"/>
          </p:nvPr>
        </p:nvSpPr>
        <p:spPr/>
        <p:txBody>
          <a:bodyPr>
            <a:noAutofit/>
          </a:bodyPr>
          <a:lstStyle>
            <a:lvl1pPr>
              <a:defRPr/>
            </a:lvl1pPr>
          </a:lstStyle>
          <a:p>
            <a:pPr>
              <a:defRPr/>
            </a:pPr>
            <a:fld id="{B228728D-9123-487D-8D55-23EB49C67294}" type="slidenum">
              <a:rPr/>
              <a:pPr>
                <a:defRPr/>
              </a:pPr>
              <a:t>‹#›</a:t>
            </a:fld>
            <a:endParaRPr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AU" smtClean="0"/>
              <a:t>Click to edit Master text styles</a:t>
            </a:r>
          </a:p>
          <a:p>
            <a:pPr lvl="1"/>
            <a:r>
              <a:rPr lang="en-AU" smtClean="0"/>
              <a:t>Second level</a:t>
            </a:r>
          </a:p>
        </p:txBody>
      </p:sp>
      <p:sp>
        <p:nvSpPr>
          <p:cNvPr id="3" name="Title 2"/>
          <p:cNvSpPr>
            <a:spLocks noGrp="1"/>
          </p:cNvSpPr>
          <p:nvPr>
            <p:ph type="title"/>
          </p:nvPr>
        </p:nvSpPr>
        <p:spPr/>
        <p:txBody>
          <a:bodyPr/>
          <a:lstStyle/>
          <a:p>
            <a:r>
              <a:rPr lang="en-AU"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7"/>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8"/>
          </p:nvPr>
        </p:nvSpPr>
        <p:spPr/>
        <p:txBody>
          <a:bodyPr/>
          <a:lstStyle>
            <a:lvl1pPr>
              <a:defRPr/>
            </a:lvl1pPr>
          </a:lstStyle>
          <a:p>
            <a:pPr>
              <a:defRPr/>
            </a:pPr>
            <a:fld id="{CEAEF90A-7FB3-4992-99EB-CFCEB0FF0149}" type="slidenum">
              <a:rPr/>
              <a:pPr>
                <a:defRPr/>
              </a:pPr>
              <a:t>‹#›</a:t>
            </a:fld>
            <a:endParaRPr dirty="0"/>
          </a:p>
        </p:txBody>
      </p:sp>
    </p:spTree>
  </p:cSld>
  <p:clrMapOvr>
    <a:masterClrMapping/>
  </p:clrMapOvr>
  <p:transition spd="med">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1186B41B-2FB5-4001-B0E3-1ED15DDBF08C}" type="datetime1">
              <a:rPr lang="en-US"/>
              <a:pPr>
                <a:defRPr/>
              </a:pPr>
              <a:t>6/24/2015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6" name="Slide Number Placeholder 3"/>
          <p:cNvSpPr>
            <a:spLocks noGrp="1"/>
          </p:cNvSpPr>
          <p:nvPr>
            <p:ph type="sldNum" sz="quarter" idx="12"/>
          </p:nvPr>
        </p:nvSpPr>
        <p:spPr/>
        <p:txBody>
          <a:bodyPr>
            <a:noAutofit/>
          </a:bodyPr>
          <a:lstStyle>
            <a:lvl1pPr>
              <a:defRPr/>
            </a:lvl1pPr>
          </a:lstStyle>
          <a:p>
            <a:pPr>
              <a:defRPr/>
            </a:pPr>
            <a:fld id="{D544205D-8268-461E-B1D5-6AB4AD13FD33}" type="slidenum">
              <a:rPr/>
              <a:pPr>
                <a:defRPr/>
              </a:pPr>
              <a:t>‹#›</a:t>
            </a:fld>
            <a:endParaRPr dirty="0"/>
          </a:p>
        </p:txBody>
      </p:sp>
    </p:spTree>
  </p:cSld>
  <p:clrMapOvr>
    <a:masterClrMapping/>
  </p:clrMapOvr>
  <p:transition spd="med">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pPr>
              <a:defRPr/>
            </a:pPr>
            <a:fld id="{08204364-99AB-4D72-8216-15435A2C19F5}" type="datetime1">
              <a:rPr lang="en-US"/>
              <a:pPr>
                <a:defRPr/>
              </a:pPr>
              <a:t>6/24/2015</a:t>
            </a:fld>
            <a:endParaRPr dirty="0"/>
          </a:p>
        </p:txBody>
      </p:sp>
      <p:sp>
        <p:nvSpPr>
          <p:cNvPr id="4" name="Footer Placeholder 2"/>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3"/>
          <p:cNvSpPr>
            <a:spLocks noGrp="1"/>
          </p:cNvSpPr>
          <p:nvPr>
            <p:ph type="sldNum" sz="quarter" idx="12"/>
          </p:nvPr>
        </p:nvSpPr>
        <p:spPr/>
        <p:txBody>
          <a:bodyPr/>
          <a:lstStyle>
            <a:lvl1pPr>
              <a:defRPr/>
            </a:lvl1pPr>
          </a:lstStyle>
          <a:p>
            <a:pPr>
              <a:defRPr/>
            </a:pPr>
            <a:fld id="{97C7DDC7-8D08-4E41-B830-71D0DE1F6583}" type="slidenum">
              <a:rPr/>
              <a:pPr>
                <a:defRPr/>
              </a:pPr>
              <a:t>‹#›</a:t>
            </a:fld>
            <a:endParaRPr dirty="0"/>
          </a:p>
        </p:txBody>
      </p:sp>
    </p:spTree>
  </p:cSld>
  <p:clrMapOvr>
    <a:masterClrMapping/>
  </p:clrMapOvr>
  <p:transition spd="med">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21"/>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lvl1pPr>
              <a:defRPr smtClean="0"/>
            </a:lvl1pPr>
          </a:lstStyle>
          <a:p>
            <a:pPr>
              <a:defRPr/>
            </a:pPr>
            <a:fld id="{21991926-9D37-40E7-80C4-EC5F27AFCB67}" type="datetimeFigureOut">
              <a:rPr lang="en-US"/>
              <a:pPr>
                <a:defRPr/>
              </a:pPr>
              <a:t>6/24/2015</a:t>
            </a:fld>
            <a:endParaRPr lang="en-US"/>
          </a:p>
        </p:txBody>
      </p:sp>
      <p:sp>
        <p:nvSpPr>
          <p:cNvPr id="5" name="Footer Placeholder 4"/>
          <p:cNvSpPr>
            <a:spLocks noGrp="1"/>
          </p:cNvSpPr>
          <p:nvPr>
            <p:ph type="ftr" sz="quarter" idx="11"/>
          </p:nvPr>
        </p:nvSpPr>
        <p:spPr/>
        <p:txBody>
          <a:bodyPr>
            <a:noAutofit/>
          </a:bodyPr>
          <a:lstStyle>
            <a:lvl1pPr>
              <a:defRPr/>
            </a:lvl1pPr>
          </a:lstStyle>
          <a:p>
            <a:pPr>
              <a:defRPr/>
            </a:pPr>
            <a:endParaRPr lang="en-US"/>
          </a:p>
        </p:txBody>
      </p:sp>
      <p:sp>
        <p:nvSpPr>
          <p:cNvPr id="6" name="Slide Number Placeholder 5"/>
          <p:cNvSpPr>
            <a:spLocks noGrp="1"/>
          </p:cNvSpPr>
          <p:nvPr>
            <p:ph type="sldNum" sz="quarter" idx="12"/>
          </p:nvPr>
        </p:nvSpPr>
        <p:spPr/>
        <p:txBody>
          <a:bodyPr>
            <a:noAutofit/>
          </a:bodyPr>
          <a:lstStyle>
            <a:lvl1pPr>
              <a:defRPr smtClean="0"/>
            </a:lvl1pPr>
          </a:lstStyle>
          <a:p>
            <a:pPr>
              <a:defRPr/>
            </a:pPr>
            <a:fld id="{DF205787-3D59-4A00-9AD0-10B49669AD93}" type="slidenum">
              <a:rPr lang="en-US"/>
              <a:pPr>
                <a:defRPr/>
              </a:pPr>
              <a:t>‹#›</a:t>
            </a:fld>
            <a:endParaRPr lang="en-US"/>
          </a:p>
        </p:txBody>
      </p:sp>
    </p:spTree>
  </p:cSld>
  <p:clrMapOvr>
    <a:masterClrMapping/>
  </p:clrMapOvr>
  <p:transition spd="med">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7ED508D0-6CCA-4E29-B44E-A78E9771137C}"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9E0A8235-06DB-441C-8AFA-DBB319C53420}" type="slidenum">
              <a:rPr/>
              <a:pPr>
                <a:defRPr/>
              </a:pPr>
              <a:t>‹#›</a:t>
            </a:fld>
            <a:endParaRPr dirty="0"/>
          </a:p>
        </p:txBody>
      </p:sp>
    </p:spTree>
  </p:cSld>
  <p:clrMapOvr>
    <a:masterClrMapping/>
  </p:clrMapOvr>
  <p:transition spd="med">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93"/>
            <a:ext cx="10969924" cy="1025071"/>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67" indent="0">
              <a:buFontTx/>
              <a:buNone/>
              <a:defRPr/>
            </a:lvl2pPr>
            <a:lvl3pPr marL="1218733" indent="0">
              <a:buFontTx/>
              <a:buNone/>
              <a:defRPr/>
            </a:lvl3pPr>
            <a:lvl4pPr marL="1828100" indent="0">
              <a:buFontTx/>
              <a:buNone/>
              <a:defRPr/>
            </a:lvl4pPr>
            <a:lvl5pPr marL="2437467"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3_New Template_Case Study">
    <p:spTree>
      <p:nvGrpSpPr>
        <p:cNvPr id="1" name=""/>
        <p:cNvGrpSpPr/>
        <p:nvPr/>
      </p:nvGrpSpPr>
      <p:grpSpPr>
        <a:xfrm>
          <a:off x="0" y="0"/>
          <a:ext cx="0" cy="0"/>
          <a:chOff x="0" y="0"/>
          <a:chExt cx="0" cy="0"/>
        </a:xfrm>
      </p:grpSpPr>
      <p:sp>
        <p:nvSpPr>
          <p:cNvPr id="7" name="Rectangle 6"/>
          <p:cNvSpPr/>
          <p:nvPr userDrawn="1"/>
        </p:nvSpPr>
        <p:spPr>
          <a:xfrm>
            <a:off x="0" y="2287588"/>
            <a:ext cx="5711825" cy="3228975"/>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solidFill>
                <a:srgbClr val="FFFFFF"/>
              </a:solidFill>
            </a:endParaRPr>
          </a:p>
        </p:txBody>
      </p:sp>
      <p:sp>
        <p:nvSpPr>
          <p:cNvPr id="9" name="Rectangle 8"/>
          <p:cNvSpPr/>
          <p:nvPr userDrawn="1"/>
        </p:nvSpPr>
        <p:spPr bwMode="auto">
          <a:xfrm>
            <a:off x="1588" y="1543050"/>
            <a:ext cx="5719762" cy="735013"/>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45" tIns="61373" rIns="122745" bIns="61373" anchor="ctr"/>
          <a:lstStyle/>
          <a:p>
            <a:pPr marL="158723" indent="-158723" algn="ctr" fontAlgn="auto">
              <a:spcBef>
                <a:spcPts val="0"/>
              </a:spcBef>
              <a:spcAft>
                <a:spcPts val="0"/>
              </a:spcAft>
              <a:defRPr/>
            </a:pPr>
            <a:endParaRPr lang="en-US" sz="5300" b="1" dirty="0">
              <a:solidFill>
                <a:srgbClr val="FFFFFF"/>
              </a:solidFill>
              <a:latin typeface="Arial" pitchFamily="-106" charset="0"/>
              <a:ea typeface="ＭＳ Ｐゴシック" pitchFamily="34" charset="-128"/>
              <a:cs typeface="+mn-cs"/>
            </a:endParaRPr>
          </a:p>
        </p:txBody>
      </p:sp>
      <p:sp>
        <p:nvSpPr>
          <p:cNvPr id="26" name="Picture Placeholder 25"/>
          <p:cNvSpPr>
            <a:spLocks noGrp="1"/>
          </p:cNvSpPr>
          <p:nvPr>
            <p:ph type="pic" sz="quarter" idx="15"/>
          </p:nvPr>
        </p:nvSpPr>
        <p:spPr>
          <a:xfrm>
            <a:off x="5755834" y="1542197"/>
            <a:ext cx="6432988" cy="39624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p:nvPr>
        </p:nvSpPr>
        <p:spPr bwMode="white">
          <a:xfrm>
            <a:off x="1072182" y="1551494"/>
            <a:ext cx="4548239" cy="725801"/>
          </a:xfrm>
          <a:noFill/>
        </p:spPr>
        <p:txBody>
          <a:bodyPr anchor="ctr">
            <a:noAutofit/>
          </a:bodyPr>
          <a:lstStyle>
            <a:lvl1pPr marL="0" indent="0">
              <a:buNone/>
              <a:defRPr sz="27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1072183" y="327385"/>
            <a:ext cx="10958640" cy="498116"/>
          </a:xfrm>
        </p:spPr>
        <p:txBody>
          <a:bodyPr/>
          <a:lstStyle>
            <a:lvl1pPr>
              <a:defRPr/>
            </a:lvl1pPr>
          </a:lstStyle>
          <a:p>
            <a:r>
              <a:rPr lang="en-US" dirty="0" smtClean="0"/>
              <a:t>Click to edit Master title style</a:t>
            </a:r>
            <a:endParaRPr lang="en-US" dirty="0"/>
          </a:p>
        </p:txBody>
      </p:sp>
      <p:sp>
        <p:nvSpPr>
          <p:cNvPr id="8" name="Text Placeholder 4"/>
          <p:cNvSpPr>
            <a:spLocks noGrp="1"/>
          </p:cNvSpPr>
          <p:nvPr>
            <p:ph type="body" sz="quarter" idx="16"/>
          </p:nvPr>
        </p:nvSpPr>
        <p:spPr>
          <a:xfrm>
            <a:off x="1072183" y="851608"/>
            <a:ext cx="10969943" cy="406400"/>
          </a:xfrm>
        </p:spPr>
        <p:txBody>
          <a:bodyPr>
            <a:noAutofit/>
          </a:bodyPr>
          <a:lstStyle>
            <a:lvl1pPr marL="0" indent="0">
              <a:spcAft>
                <a:spcPts val="0"/>
              </a:spcAft>
              <a:buFontTx/>
              <a:buNone/>
              <a:defRPr sz="24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dirty="0" smtClean="0"/>
              <a:t>Click to edit Master text styles</a:t>
            </a:r>
          </a:p>
        </p:txBody>
      </p:sp>
    </p:spTree>
  </p:cSld>
  <p:clrMapOvr>
    <a:masterClrMapping/>
  </p:clrMapOvr>
  <p:transition spd="med">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New Template_Content 2 Line Title">
    <p:spTree>
      <p:nvGrpSpPr>
        <p:cNvPr id="1" name=""/>
        <p:cNvGrpSpPr/>
        <p:nvPr/>
      </p:nvGrpSpPr>
      <p:grpSpPr>
        <a:xfrm>
          <a:off x="0" y="0"/>
          <a:ext cx="0" cy="0"/>
          <a:chOff x="0" y="0"/>
          <a:chExt cx="0" cy="0"/>
        </a:xfrm>
      </p:grpSpPr>
      <p:sp>
        <p:nvSpPr>
          <p:cNvPr id="5" name="Rectangle 4"/>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2" name="Title 1"/>
          <p:cNvSpPr>
            <a:spLocks noGrp="1"/>
          </p:cNvSpPr>
          <p:nvPr>
            <p:ph type="title"/>
          </p:nvPr>
        </p:nvSpPr>
        <p:spPr>
          <a:xfrm>
            <a:off x="1072183" y="327393"/>
            <a:ext cx="10969924" cy="1025071"/>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67" indent="0">
              <a:buFontTx/>
              <a:buNone/>
              <a:defRPr/>
            </a:lvl2pPr>
            <a:lvl3pPr marL="1218733" indent="0">
              <a:buFontTx/>
              <a:buNone/>
              <a:defRPr/>
            </a:lvl3pPr>
            <a:lvl4pPr marL="1828100" indent="0">
              <a:buFontTx/>
              <a:buNone/>
              <a:defRPr/>
            </a:lvl4pPr>
            <a:lvl5pPr marL="2437467"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New Template_Content 1 Line Title">
    <p:spTree>
      <p:nvGrpSpPr>
        <p:cNvPr id="1" name=""/>
        <p:cNvGrpSpPr/>
        <p:nvPr/>
      </p:nvGrpSpPr>
      <p:grpSpPr>
        <a:xfrm>
          <a:off x="0" y="0"/>
          <a:ext cx="0" cy="0"/>
          <a:chOff x="0" y="0"/>
          <a:chExt cx="0" cy="0"/>
        </a:xfrm>
      </p:grpSpPr>
      <p:sp>
        <p:nvSpPr>
          <p:cNvPr id="5" name="Rectangle 4"/>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2" name="Title 1"/>
          <p:cNvSpPr>
            <a:spLocks noGrp="1"/>
          </p:cNvSpPr>
          <p:nvPr>
            <p:ph type="title"/>
          </p:nvPr>
        </p:nvSpPr>
        <p:spPr>
          <a:xfrm>
            <a:off x="1072183" y="327387"/>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367" indent="0">
              <a:buFontTx/>
              <a:buNone/>
              <a:defRPr/>
            </a:lvl2pPr>
            <a:lvl3pPr marL="1218733" indent="0">
              <a:buFontTx/>
              <a:buNone/>
              <a:defRPr/>
            </a:lvl3pPr>
            <a:lvl4pPr marL="1828100" indent="0">
              <a:buFontTx/>
              <a:buNone/>
              <a:defRPr/>
            </a:lvl4pPr>
            <a:lvl5pPr marL="2437467"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12188825" cy="6858000"/>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7" name="Rectangle 6"/>
          <p:cNvSpPr/>
          <p:nvPr userDrawn="1"/>
        </p:nvSpPr>
        <p:spPr>
          <a:xfrm>
            <a:off x="7923213" y="0"/>
            <a:ext cx="4265612" cy="68580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pic>
        <p:nvPicPr>
          <p:cNvPr id="8" name="Picture 16" descr="O_signature_wht_rgb.png"/>
          <p:cNvPicPr>
            <a:picLocks noChangeAspect="1"/>
          </p:cNvPicPr>
          <p:nvPr userDrawn="1"/>
        </p:nvPicPr>
        <p:blipFill>
          <a:blip r:embed="rId2" cstate="print"/>
          <a:srcRect/>
          <a:stretch>
            <a:fillRect/>
          </a:stretch>
        </p:blipFill>
        <p:spPr bwMode="auto">
          <a:xfrm>
            <a:off x="349250" y="338138"/>
            <a:ext cx="2863850" cy="884237"/>
          </a:xfrm>
          <a:prstGeom prst="rect">
            <a:avLst/>
          </a:prstGeom>
          <a:noFill/>
          <a:ln w="9525">
            <a:noFill/>
            <a:miter lim="800000"/>
            <a:headEnd/>
            <a:tailEnd/>
          </a:ln>
        </p:spPr>
      </p:pic>
      <p:sp>
        <p:nvSpPr>
          <p:cNvPr id="17" name="Title 1"/>
          <p:cNvSpPr>
            <a:spLocks noGrp="1"/>
          </p:cNvSpPr>
          <p:nvPr>
            <p:ph type="title"/>
          </p:nvPr>
        </p:nvSpPr>
        <p:spPr>
          <a:xfrm>
            <a:off x="601830" y="2111025"/>
            <a:ext cx="6700188" cy="1640876"/>
          </a:xfrm>
        </p:spPr>
        <p:txBody>
          <a:bodyPr anchor="b"/>
          <a:lstStyle>
            <a:lvl1pPr>
              <a:defRPr sz="3700">
                <a:solidFill>
                  <a:schemeClr val="bg1"/>
                </a:solidFill>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600977" y="3885701"/>
            <a:ext cx="6701032" cy="1397499"/>
          </a:xfrm>
        </p:spPr>
        <p:txBody>
          <a:bodyPr/>
          <a:lstStyle>
            <a:lvl1pPr marL="0" indent="0">
              <a:spcAft>
                <a:spcPts val="0"/>
              </a:spcAft>
              <a:buNone/>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p:nvPr>
        </p:nvSpPr>
        <p:spPr>
          <a:xfrm>
            <a:off x="7922737" y="0"/>
            <a:ext cx="4266089" cy="6858000"/>
          </a:xfrm>
          <a:effectLst>
            <a:innerShdw blurRad="63500" dist="50800" dir="10800000">
              <a:prstClr val="black">
                <a:alpha val="50000"/>
              </a:prstClr>
            </a:innerShdw>
          </a:effectLst>
        </p:spPr>
        <p:txBody>
          <a:bodyPr rtlCol="0" anchor="ctr" anchorCtr="1">
            <a:noAutofit/>
          </a:bodyPr>
          <a:lstStyle>
            <a:lvl1pPr marL="80399" indent="0">
              <a:buFontTx/>
              <a:buNone/>
              <a:defRPr baseline="0">
                <a:solidFill>
                  <a:schemeClr val="bg1"/>
                </a:solidFill>
              </a:defRPr>
            </a:lvl1pPr>
          </a:lstStyle>
          <a:p>
            <a:pPr lvl="0"/>
            <a:r>
              <a:rPr lang="en-US" noProof="0" smtClean="0"/>
              <a:t>Click icon to add picture</a:t>
            </a:r>
            <a:endParaRPr lang="en-US" noProof="0"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2"/>
          </p:nvPr>
        </p:nvSpPr>
        <p:spPr/>
        <p:txBody>
          <a:bodyPr/>
          <a:lstStyle>
            <a:lvl1pPr>
              <a:defRPr/>
            </a:lvl1pPr>
          </a:lstStyle>
          <a:p>
            <a:pPr>
              <a:defRPr/>
            </a:pPr>
            <a:fld id="{5576D578-5874-4FE7-85C3-E801C45D9CFD}" type="slidenum">
              <a:rPr/>
              <a:pPr>
                <a:defRPr/>
              </a:pPr>
              <a:t>‹#›</a:t>
            </a:fld>
            <a:endParaRPr dirty="0"/>
          </a:p>
        </p:txBody>
      </p:sp>
    </p:spTree>
  </p:cSld>
  <p:clrMapOvr>
    <a:masterClrMapping/>
  </p:clrMapOvr>
  <p:transition spd="med">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New Template_Title 2">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33338"/>
            <a:ext cx="12188825" cy="689133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7" name="Rectangle 6"/>
          <p:cNvSpPr/>
          <p:nvPr userDrawn="1"/>
        </p:nvSpPr>
        <p:spPr>
          <a:xfrm>
            <a:off x="0" y="-33338"/>
            <a:ext cx="12188825" cy="5543551"/>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pic>
        <p:nvPicPr>
          <p:cNvPr id="8" name="Picture 16" descr="O_signature_wht_rgb.png"/>
          <p:cNvPicPr>
            <a:picLocks noChangeAspect="1"/>
          </p:cNvPicPr>
          <p:nvPr userDrawn="1"/>
        </p:nvPicPr>
        <p:blipFill>
          <a:blip r:embed="rId2" cstate="print"/>
          <a:srcRect/>
          <a:stretch>
            <a:fillRect/>
          </a:stretch>
        </p:blipFill>
        <p:spPr bwMode="auto">
          <a:xfrm>
            <a:off x="349250" y="338138"/>
            <a:ext cx="2863850" cy="884237"/>
          </a:xfrm>
          <a:prstGeom prst="rect">
            <a:avLst/>
          </a:prstGeom>
          <a:noFill/>
          <a:ln w="9525">
            <a:noFill/>
            <a:miter lim="800000"/>
            <a:headEnd/>
            <a:tailEnd/>
          </a:ln>
        </p:spPr>
      </p:pic>
      <p:sp>
        <p:nvSpPr>
          <p:cNvPr id="9" name="Rectangle 8"/>
          <p:cNvSpPr/>
          <p:nvPr userDrawn="1"/>
        </p:nvSpPr>
        <p:spPr>
          <a:xfrm>
            <a:off x="7923213" y="-33338"/>
            <a:ext cx="4265612" cy="5543551"/>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7" name="Title 1"/>
          <p:cNvSpPr>
            <a:spLocks noGrp="1"/>
          </p:cNvSpPr>
          <p:nvPr>
            <p:ph type="title"/>
          </p:nvPr>
        </p:nvSpPr>
        <p:spPr>
          <a:xfrm>
            <a:off x="601823" y="2111025"/>
            <a:ext cx="6700185" cy="1640876"/>
          </a:xfrm>
        </p:spPr>
        <p:txBody>
          <a:bodyPr anchor="b"/>
          <a:lstStyle>
            <a:lvl1pPr>
              <a:defRPr sz="3700">
                <a:solidFill>
                  <a:schemeClr val="bg1"/>
                </a:solidFill>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600977" y="3885701"/>
            <a:ext cx="6701032" cy="1397499"/>
          </a:xfrm>
        </p:spPr>
        <p:txBody>
          <a:bodyPr/>
          <a:lstStyle>
            <a:lvl1pPr marL="0" marR="0" indent="0" algn="l" defTabSz="304687" rtl="0" eaLnBrk="1" fontAlgn="auto" latinLnBrk="0" hangingPunct="1">
              <a:lnSpc>
                <a:spcPct val="100000"/>
              </a:lnSpc>
              <a:spcBef>
                <a:spcPts val="0"/>
              </a:spcBef>
              <a:spcAft>
                <a:spcPts val="0"/>
              </a:spcAft>
              <a:buClr>
                <a:srgbClr val="FF0000"/>
              </a:buClr>
              <a:buSzPct val="85000"/>
              <a:buFont typeface="Wingdings" pitchFamily="2" charset="2"/>
              <a:buNone/>
              <a:tabLst/>
              <a:defRPr>
                <a:solidFill>
                  <a:schemeClr val="bg1"/>
                </a:solidFill>
              </a:defRPr>
            </a:lvl1pPr>
          </a:lstStyle>
          <a:p>
            <a:pPr lvl="0"/>
            <a:r>
              <a:rPr lang="en-US" smtClean="0"/>
              <a:t>Click to edit Master text styles</a:t>
            </a:r>
          </a:p>
          <a:p>
            <a:pPr lvl="1"/>
            <a:r>
              <a:rPr lang="en-US" smtClean="0"/>
              <a:t>Second level</a:t>
            </a:r>
          </a:p>
        </p:txBody>
      </p:sp>
      <p:sp>
        <p:nvSpPr>
          <p:cNvPr id="3" name="Picture Placeholder 2"/>
          <p:cNvSpPr>
            <a:spLocks noGrp="1"/>
          </p:cNvSpPr>
          <p:nvPr>
            <p:ph type="pic" sz="quarter" idx="14"/>
          </p:nvPr>
        </p:nvSpPr>
        <p:spPr>
          <a:xfrm>
            <a:off x="7922737" y="-33862"/>
            <a:ext cx="4266089" cy="5543551"/>
          </a:xfrm>
          <a:effectLst>
            <a:innerShdw blurRad="63500" dist="50800" dir="10800000">
              <a:prstClr val="black">
                <a:alpha val="50000"/>
              </a:prstClr>
            </a:innerShdw>
          </a:effectLst>
        </p:spPr>
        <p:txBody>
          <a:bodyPr rtlCol="0" anchor="ctr" anchorCtr="1">
            <a:noAutofit/>
          </a:bodyPr>
          <a:lstStyle>
            <a:lvl1pPr>
              <a:buFontTx/>
              <a:buNone/>
              <a:defRPr lang="en-US" baseline="0">
                <a:solidFill>
                  <a:schemeClr val="bg1"/>
                </a:solidFill>
              </a:defRPr>
            </a:lvl1pPr>
          </a:lstStyle>
          <a:p>
            <a:pPr lvl="0"/>
            <a:r>
              <a:rPr lang="en-US" noProof="0" smtClean="0"/>
              <a:t>Click icon to add picture</a:t>
            </a:r>
            <a:endParaRPr lang="en-US" noProof="0" dirty="0"/>
          </a:p>
        </p:txBody>
      </p:sp>
    </p:spTree>
  </p:cSld>
  <p:clrMapOvr>
    <a:masterClrMapping/>
  </p:clrMapOvr>
  <p:transition spd="med">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New Template_Program Agenda">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1546225"/>
            <a:ext cx="12188825" cy="3973513"/>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grpSp>
        <p:nvGrpSpPr>
          <p:cNvPr id="6" name="Group 9"/>
          <p:cNvGrpSpPr>
            <a:grpSpLocks/>
          </p:cNvGrpSpPr>
          <p:nvPr userDrawn="1"/>
        </p:nvGrpSpPr>
        <p:grpSpPr bwMode="auto">
          <a:xfrm>
            <a:off x="0" y="6172200"/>
            <a:ext cx="12188825" cy="223838"/>
            <a:chOff x="0" y="4629150"/>
            <a:chExt cx="9144000" cy="168275"/>
          </a:xfrm>
        </p:grpSpPr>
        <p:pic>
          <p:nvPicPr>
            <p:cNvPr id="7" name="Picture 25" descr="Red Bar"/>
            <p:cNvPicPr>
              <a:picLocks noChangeAspect="1" noChangeArrowheads="1"/>
            </p:cNvPicPr>
            <p:nvPr/>
          </p:nvPicPr>
          <p:blipFill>
            <a:blip r:embed="rId2"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8"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
        <p:nvSpPr>
          <p:cNvPr id="9" name="Rectangle 8"/>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7" name="Title 1"/>
          <p:cNvSpPr>
            <a:spLocks noGrp="1"/>
          </p:cNvSpPr>
          <p:nvPr>
            <p:ph type="title"/>
          </p:nvPr>
        </p:nvSpPr>
        <p:spPr>
          <a:xfrm>
            <a:off x="1073030" y="327393"/>
            <a:ext cx="10359639" cy="1015993"/>
          </a:xfrm>
        </p:spPr>
        <p:txBody>
          <a:bodyPr/>
          <a:lstStyle>
            <a:lvl1pPr algn="l" defTabSz="1218733" rtl="0" eaLnBrk="1" latinLnBrk="0" hangingPunct="1">
              <a:lnSpc>
                <a:spcPct val="90000"/>
              </a:lnSpc>
              <a:spcBef>
                <a:spcPct val="0"/>
              </a:spcBef>
              <a:buNone/>
              <a:defRPr lang="en-US" sz="3700" b="1" kern="1200" dirty="0">
                <a:ln w="0">
                  <a:noFill/>
                </a:ln>
                <a:solidFill>
                  <a:schemeClr val="tx1"/>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1073030" y="1817511"/>
            <a:ext cx="10359639" cy="3488268"/>
          </a:xfrm>
        </p:spPr>
        <p:txBody>
          <a:bodyPr/>
          <a:lstStyle>
            <a:lvl1pPr marL="457021" indent="-457021">
              <a:lnSpc>
                <a:spcPct val="120000"/>
              </a:lnSpc>
              <a:buSzPct val="90000"/>
              <a:buFont typeface="Wingdings" pitchFamily="2" charset="2"/>
              <a:buChar char="§"/>
              <a:defRPr sz="3200">
                <a:solidFill>
                  <a:schemeClr val="tx1"/>
                </a:solidFill>
              </a:defRPr>
            </a:lvl1pPr>
          </a:lstStyle>
          <a:p>
            <a:pPr lvl="0"/>
            <a:r>
              <a:rPr lang="en-US" smtClean="0"/>
              <a:t>Click to edit Master text styles</a:t>
            </a:r>
          </a:p>
        </p:txBody>
      </p:sp>
    </p:spTree>
  </p:cSld>
  <p:clrMapOvr>
    <a:masterClrMapping/>
  </p:clrMapOvr>
  <p:transition spd="med">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New Template_Graphic Section Divider">
    <p:spTree>
      <p:nvGrpSpPr>
        <p:cNvPr id="1" name=""/>
        <p:cNvGrpSpPr/>
        <p:nvPr/>
      </p:nvGrpSpPr>
      <p:grpSpPr>
        <a:xfrm>
          <a:off x="0" y="0"/>
          <a:ext cx="0" cy="0"/>
          <a:chOff x="0" y="0"/>
          <a:chExt cx="0" cy="0"/>
        </a:xfrm>
      </p:grpSpPr>
      <p:sp>
        <p:nvSpPr>
          <p:cNvPr id="3" name="Rectangle 2"/>
          <p:cNvSpPr/>
          <p:nvPr userDrawn="1"/>
        </p:nvSpPr>
        <p:spPr>
          <a:xfrm>
            <a:off x="7618413" y="0"/>
            <a:ext cx="4570412" cy="6175375"/>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grpSp>
        <p:nvGrpSpPr>
          <p:cNvPr id="4" name="Group 5"/>
          <p:cNvGrpSpPr>
            <a:grpSpLocks/>
          </p:cNvGrpSpPr>
          <p:nvPr userDrawn="1"/>
        </p:nvGrpSpPr>
        <p:grpSpPr bwMode="auto">
          <a:xfrm>
            <a:off x="0" y="6172200"/>
            <a:ext cx="12188825" cy="223838"/>
            <a:chOff x="0" y="4629150"/>
            <a:chExt cx="9144000" cy="168275"/>
          </a:xfrm>
        </p:grpSpPr>
        <p:pic>
          <p:nvPicPr>
            <p:cNvPr id="5" name="Picture 25" descr="Red Bar"/>
            <p:cNvPicPr>
              <a:picLocks noChangeAspect="1" noChangeArrowheads="1"/>
            </p:cNvPicPr>
            <p:nvPr/>
          </p:nvPicPr>
          <p:blipFill>
            <a:blip r:embed="rId2"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6"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
        <p:nvSpPr>
          <p:cNvPr id="7" name="Rectangle 6"/>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1" name="Title 1"/>
          <p:cNvSpPr>
            <a:spLocks noGrp="1"/>
          </p:cNvSpPr>
          <p:nvPr>
            <p:ph type="title"/>
          </p:nvPr>
        </p:nvSpPr>
        <p:spPr>
          <a:xfrm>
            <a:off x="1070072" y="2095799"/>
            <a:ext cx="6277101" cy="1467631"/>
          </a:xfrm>
        </p:spPr>
        <p:txBody>
          <a:bodyPr/>
          <a:lstStyle>
            <a:lvl1pPr>
              <a:defRPr sz="3700" b="1">
                <a:ln w="0">
                  <a:noFill/>
                </a:ln>
                <a:solidFill>
                  <a:schemeClr val="tx1"/>
                </a:solidFill>
                <a:effectLst/>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New Template_Image Section Divider">
    <p:spTree>
      <p:nvGrpSpPr>
        <p:cNvPr id="1" name=""/>
        <p:cNvGrpSpPr/>
        <p:nvPr/>
      </p:nvGrpSpPr>
      <p:grpSpPr>
        <a:xfrm>
          <a:off x="0" y="0"/>
          <a:ext cx="0" cy="0"/>
          <a:chOff x="0" y="0"/>
          <a:chExt cx="0" cy="0"/>
        </a:xfrm>
      </p:grpSpPr>
      <p:grpSp>
        <p:nvGrpSpPr>
          <p:cNvPr id="4" name="Group 5"/>
          <p:cNvGrpSpPr>
            <a:grpSpLocks/>
          </p:cNvGrpSpPr>
          <p:nvPr userDrawn="1"/>
        </p:nvGrpSpPr>
        <p:grpSpPr bwMode="auto">
          <a:xfrm>
            <a:off x="0" y="6172200"/>
            <a:ext cx="12188825" cy="223838"/>
            <a:chOff x="0" y="4629150"/>
            <a:chExt cx="9144000" cy="168275"/>
          </a:xfrm>
        </p:grpSpPr>
        <p:pic>
          <p:nvPicPr>
            <p:cNvPr id="5" name="Picture 25" descr="Red Bar"/>
            <p:cNvPicPr>
              <a:picLocks noChangeAspect="1" noChangeArrowheads="1"/>
            </p:cNvPicPr>
            <p:nvPr/>
          </p:nvPicPr>
          <p:blipFill>
            <a:blip r:embed="rId2"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6"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
        <p:nvSpPr>
          <p:cNvPr id="7" name="Rectangle 6"/>
          <p:cNvSpPr/>
          <p:nvPr userDrawn="1"/>
        </p:nvSpPr>
        <p:spPr>
          <a:xfrm>
            <a:off x="7618413" y="0"/>
            <a:ext cx="4570412" cy="6175375"/>
          </a:xfrm>
          <a:prstGeom prst="rect">
            <a:avLst/>
          </a:prstGeom>
          <a:gradFill flip="none" rotWithShape="1">
            <a:gsLst>
              <a:gs pos="100000">
                <a:srgbClr val="F3F3F3"/>
              </a:gs>
              <a:gs pos="0">
                <a:srgbClr val="B3B3B3"/>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8" name="Rectangle 7"/>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1" name="Title 1"/>
          <p:cNvSpPr>
            <a:spLocks noGrp="1"/>
          </p:cNvSpPr>
          <p:nvPr>
            <p:ph type="title"/>
          </p:nvPr>
        </p:nvSpPr>
        <p:spPr>
          <a:xfrm>
            <a:off x="1070071" y="2095799"/>
            <a:ext cx="6277085" cy="1467631"/>
          </a:xfrm>
        </p:spPr>
        <p:txBody>
          <a:bodyPr/>
          <a:lstStyle>
            <a:lvl1pPr algn="l" defTabSz="1218733" rtl="0" eaLnBrk="1" latinLnBrk="0" hangingPunct="1">
              <a:lnSpc>
                <a:spcPct val="90000"/>
              </a:lnSpc>
              <a:spcBef>
                <a:spcPct val="0"/>
              </a:spcBef>
              <a:buNone/>
              <a:defRPr lang="en-US" sz="3700" b="1" kern="1200" dirty="0">
                <a:ln w="0">
                  <a:noFill/>
                </a:ln>
                <a:solidFill>
                  <a:schemeClr val="tx1"/>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10" name="Picture Placeholder 11"/>
          <p:cNvSpPr>
            <a:spLocks noGrp="1"/>
          </p:cNvSpPr>
          <p:nvPr>
            <p:ph type="pic" sz="quarter" idx="12"/>
          </p:nvPr>
        </p:nvSpPr>
        <p:spPr>
          <a:xfrm>
            <a:off x="7618019" y="-2823"/>
            <a:ext cx="4570811" cy="6172200"/>
          </a:xfrm>
          <a:ln>
            <a:noFill/>
          </a:ln>
          <a:effectLst/>
        </p:spPr>
        <p:txBody>
          <a:bodyPr rtlCol="0" anchor="ctr">
            <a:noAutofit/>
          </a:bodyPr>
          <a:lstStyle>
            <a:lvl1pPr marL="0" indent="0" algn="ctr">
              <a:buNone/>
              <a:defRPr>
                <a:ln>
                  <a:noFill/>
                </a:ln>
                <a:solidFill>
                  <a:schemeClr val="tx2"/>
                </a:solidFill>
              </a:defRPr>
            </a:lvl1pPr>
          </a:lstStyle>
          <a:p>
            <a:pPr lvl="0"/>
            <a:r>
              <a:rPr lang="en-US" noProof="0" smtClean="0"/>
              <a:t>Click icon to add picture</a:t>
            </a:r>
            <a:endParaRPr lang="en-US" noProof="0" dirty="0"/>
          </a:p>
        </p:txBody>
      </p:sp>
    </p:spTree>
  </p:cSld>
  <p:clrMapOvr>
    <a:masterClrMapping/>
  </p:clrMapOvr>
  <p:transition spd="med">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New Template_Announcement">
    <p:spTree>
      <p:nvGrpSpPr>
        <p:cNvPr id="1" name=""/>
        <p:cNvGrpSpPr/>
        <p:nvPr/>
      </p:nvGrpSpPr>
      <p:grpSpPr>
        <a:xfrm>
          <a:off x="0" y="0"/>
          <a:ext cx="0" cy="0"/>
          <a:chOff x="0" y="0"/>
          <a:chExt cx="0" cy="0"/>
        </a:xfrm>
      </p:grpSpPr>
      <p:sp>
        <p:nvSpPr>
          <p:cNvPr id="4" name="Rectangle 3"/>
          <p:cNvSpPr/>
          <p:nvPr userDrawn="1"/>
        </p:nvSpPr>
        <p:spPr>
          <a:xfrm>
            <a:off x="0" y="1546225"/>
            <a:ext cx="12188825" cy="3962400"/>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grpSp>
        <p:nvGrpSpPr>
          <p:cNvPr id="5" name="Group 8"/>
          <p:cNvGrpSpPr>
            <a:grpSpLocks/>
          </p:cNvGrpSpPr>
          <p:nvPr userDrawn="1"/>
        </p:nvGrpSpPr>
        <p:grpSpPr bwMode="auto">
          <a:xfrm>
            <a:off x="0" y="6172200"/>
            <a:ext cx="12188825" cy="223838"/>
            <a:chOff x="0" y="4629150"/>
            <a:chExt cx="9144000" cy="168275"/>
          </a:xfrm>
        </p:grpSpPr>
        <p:pic>
          <p:nvPicPr>
            <p:cNvPr id="6" name="Picture 25" descr="Red Bar"/>
            <p:cNvPicPr>
              <a:picLocks noChangeAspect="1" noChangeArrowheads="1"/>
            </p:cNvPicPr>
            <p:nvPr/>
          </p:nvPicPr>
          <p:blipFill>
            <a:blip r:embed="rId2"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7"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
        <p:nvSpPr>
          <p:cNvPr id="8" name="Rectangle 7"/>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0" name="Text Placeholder 9"/>
          <p:cNvSpPr>
            <a:spLocks noGrp="1"/>
          </p:cNvSpPr>
          <p:nvPr>
            <p:ph type="body" sz="quarter" idx="11"/>
          </p:nvPr>
        </p:nvSpPr>
        <p:spPr>
          <a:xfrm>
            <a:off x="1072183" y="1945662"/>
            <a:ext cx="6703835" cy="3213359"/>
          </a:xfrm>
        </p:spPr>
        <p:txBody>
          <a:bodyPr>
            <a:noAutofit/>
          </a:bodyPr>
          <a:lstStyle>
            <a:lvl1pPr marL="0" marR="0" indent="0" algn="l" defTabSz="304687" rtl="0" eaLnBrk="1" fontAlgn="auto" latinLnBrk="0" hangingPunct="1">
              <a:lnSpc>
                <a:spcPct val="80000"/>
              </a:lnSpc>
              <a:spcBef>
                <a:spcPts val="0"/>
              </a:spcBef>
              <a:spcAft>
                <a:spcPts val="0"/>
              </a:spcAft>
              <a:buClr>
                <a:srgbClr val="FF0000"/>
              </a:buClr>
              <a:buSzPct val="85000"/>
              <a:buFont typeface="Wingdings" pitchFamily="2" charset="2"/>
              <a:buNone/>
              <a:tabLst/>
              <a:defRPr sz="5900" b="1" cap="all" baseline="0">
                <a:solidFill>
                  <a:schemeClr val="tx1"/>
                </a:solidFill>
              </a:defRPr>
            </a:lvl1pPr>
          </a:lstStyle>
          <a:p>
            <a:pPr lvl="0"/>
            <a:r>
              <a:rPr lang="en-US" smtClean="0"/>
              <a:t>Click to edit Master text styles</a:t>
            </a:r>
          </a:p>
          <a:p>
            <a:pPr lvl="1"/>
            <a:r>
              <a:rPr lang="en-US" smtClean="0"/>
              <a:t>Second level</a:t>
            </a:r>
          </a:p>
        </p:txBody>
      </p:sp>
      <p:sp>
        <p:nvSpPr>
          <p:cNvPr id="12" name="Picture Placeholder 11"/>
          <p:cNvSpPr>
            <a:spLocks noGrp="1"/>
          </p:cNvSpPr>
          <p:nvPr>
            <p:ph type="pic" sz="quarter" idx="12"/>
          </p:nvPr>
        </p:nvSpPr>
        <p:spPr>
          <a:xfrm>
            <a:off x="7919575" y="0"/>
            <a:ext cx="4085513" cy="6172200"/>
          </a:xfrm>
          <a:ln>
            <a:noFill/>
          </a:ln>
          <a:effectLst/>
        </p:spPr>
        <p:txBody>
          <a:bodyPr rtlCol="0" anchor="ctr">
            <a:noAutofit/>
          </a:bodyPr>
          <a:lstStyle>
            <a:lvl1pPr marL="0" indent="0" algn="ctr">
              <a:buNone/>
              <a:defRPr>
                <a:ln>
                  <a:noFill/>
                </a:ln>
                <a:solidFill>
                  <a:schemeClr val="tx1"/>
                </a:solidFill>
              </a:defRPr>
            </a:lvl1pPr>
          </a:lstStyle>
          <a:p>
            <a:pPr lvl="0"/>
            <a:r>
              <a:rPr lang="en-US" noProof="0" smtClean="0"/>
              <a:t>Click icon to add picture</a:t>
            </a:r>
            <a:endParaRPr lang="en-US" noProof="0" dirty="0"/>
          </a:p>
        </p:txBody>
      </p:sp>
    </p:spTree>
  </p:cSld>
  <p:clrMapOvr>
    <a:masterClrMapping/>
  </p:clrMapOvr>
  <p:transition spd="med">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New Template_Announcement Key Features">
    <p:spTree>
      <p:nvGrpSpPr>
        <p:cNvPr id="1" name=""/>
        <p:cNvGrpSpPr/>
        <p:nvPr/>
      </p:nvGrpSpPr>
      <p:grpSpPr>
        <a:xfrm>
          <a:off x="0" y="0"/>
          <a:ext cx="0" cy="0"/>
          <a:chOff x="0" y="0"/>
          <a:chExt cx="0" cy="0"/>
        </a:xfrm>
      </p:grpSpPr>
      <p:sp>
        <p:nvSpPr>
          <p:cNvPr id="5" name="Rectangle 4"/>
          <p:cNvSpPr/>
          <p:nvPr userDrawn="1"/>
        </p:nvSpPr>
        <p:spPr>
          <a:xfrm>
            <a:off x="3986213" y="1546225"/>
            <a:ext cx="8202612" cy="3962400"/>
          </a:xfrm>
          <a:prstGeom prst="rect">
            <a:avLst/>
          </a:prstGeom>
          <a:gradFill flip="none" rotWithShape="1">
            <a:gsLst>
              <a:gs pos="0">
                <a:srgbClr val="B3B3B3"/>
              </a:gs>
              <a:gs pos="100000">
                <a:srgbClr val="F3F3F3"/>
              </a:gs>
            </a:gsLst>
            <a:lin ang="16200000" scaled="0"/>
            <a:tileRect/>
          </a:gradFill>
          <a:ln>
            <a:noFill/>
          </a:ln>
          <a:effectLst>
            <a:outerShdw blurRad="152400" dist="63500" dir="36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7" name="Rectangle 6"/>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0" name="Text Placeholder 9"/>
          <p:cNvSpPr>
            <a:spLocks noGrp="1"/>
          </p:cNvSpPr>
          <p:nvPr>
            <p:ph type="body" sz="quarter" idx="11"/>
          </p:nvPr>
        </p:nvSpPr>
        <p:spPr>
          <a:xfrm>
            <a:off x="4590576" y="1907045"/>
            <a:ext cx="7158107" cy="3364876"/>
          </a:xfrm>
        </p:spPr>
        <p:txBody>
          <a:bodyPr/>
          <a:lstStyle>
            <a:lvl1pPr marL="0" indent="0">
              <a:buNone/>
              <a:defRPr sz="3200" b="0" cap="all" baseline="0">
                <a:solidFill>
                  <a:schemeClr val="tx1"/>
                </a:solidFill>
              </a:defRPr>
            </a:lvl1pPr>
          </a:lstStyle>
          <a:p>
            <a:pPr lvl="0"/>
            <a:r>
              <a:rPr lang="en-US" smtClean="0"/>
              <a:t>Click to edit Master text styles</a:t>
            </a:r>
          </a:p>
        </p:txBody>
      </p:sp>
      <p:sp>
        <p:nvSpPr>
          <p:cNvPr id="8" name="Title 1"/>
          <p:cNvSpPr>
            <a:spLocks noGrp="1"/>
          </p:cNvSpPr>
          <p:nvPr>
            <p:ph type="title"/>
          </p:nvPr>
        </p:nvSpPr>
        <p:spPr>
          <a:xfrm>
            <a:off x="1072183" y="327385"/>
            <a:ext cx="10969924" cy="1027283"/>
          </a:xfrm>
        </p:spPr>
        <p:txBody>
          <a:bodyPr/>
          <a:lstStyle>
            <a:lvl1pPr>
              <a:defRPr/>
            </a:lvl1pPr>
          </a:lstStyle>
          <a:p>
            <a:r>
              <a:rPr lang="en-US" smtClean="0"/>
              <a:t>Click to edit Master title style</a:t>
            </a:r>
            <a:endParaRPr lang="en-US" dirty="0"/>
          </a:p>
        </p:txBody>
      </p:sp>
      <p:sp>
        <p:nvSpPr>
          <p:cNvPr id="6" name="Picture Placeholder 11"/>
          <p:cNvSpPr>
            <a:spLocks noGrp="1"/>
          </p:cNvSpPr>
          <p:nvPr>
            <p:ph type="pic" sz="quarter" idx="13"/>
          </p:nvPr>
        </p:nvSpPr>
        <p:spPr>
          <a:xfrm>
            <a:off x="8466" y="1546581"/>
            <a:ext cx="3924802" cy="3962400"/>
          </a:xfrm>
          <a:ln>
            <a:noFill/>
          </a:ln>
          <a:effectLst>
            <a:reflection stA="30000" endPos="4000" dir="5400000" sy="-100000" algn="bl" rotWithShape="0"/>
          </a:effectLst>
        </p:spPr>
        <p:txBody>
          <a:bodyPr rtlCol="0" anchor="ctr">
            <a:noAutofit/>
          </a:bodyPr>
          <a:lstStyle>
            <a:lvl1pPr marL="0" indent="0" algn="ctr">
              <a:buNone/>
              <a:defRPr>
                <a:ln>
                  <a:noFill/>
                </a:ln>
                <a:solidFill>
                  <a:schemeClr val="tx1"/>
                </a:solidFill>
              </a:defRPr>
            </a:lvl1pPr>
          </a:lstStyle>
          <a:p>
            <a:pPr lvl="0"/>
            <a:r>
              <a:rPr lang="en-US" noProof="0" smtClean="0"/>
              <a:t>Click icon to add picture</a:t>
            </a:r>
            <a:endParaRPr lang="en-US" noProof="0" dirty="0"/>
          </a:p>
        </p:txBody>
      </p:sp>
    </p:spTree>
  </p:cSld>
  <p:clrMapOvr>
    <a:masterClrMapping/>
  </p:clrMapOvr>
  <p:transition spd="med">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New Template_Case Study">
    <p:spTree>
      <p:nvGrpSpPr>
        <p:cNvPr id="1" name=""/>
        <p:cNvGrpSpPr/>
        <p:nvPr/>
      </p:nvGrpSpPr>
      <p:grpSpPr>
        <a:xfrm>
          <a:off x="0" y="0"/>
          <a:ext cx="0" cy="0"/>
          <a:chOff x="0" y="0"/>
          <a:chExt cx="0" cy="0"/>
        </a:xfrm>
      </p:grpSpPr>
      <p:sp>
        <p:nvSpPr>
          <p:cNvPr id="6" name="Rectangle 5"/>
          <p:cNvSpPr/>
          <p:nvPr userDrawn="1"/>
        </p:nvSpPr>
        <p:spPr>
          <a:xfrm>
            <a:off x="0" y="2289175"/>
            <a:ext cx="5710238" cy="3227388"/>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7" name="Rectangle 6"/>
          <p:cNvSpPr/>
          <p:nvPr userDrawn="1"/>
        </p:nvSpPr>
        <p:spPr bwMode="auto">
          <a:xfrm>
            <a:off x="1588" y="1541463"/>
            <a:ext cx="5719762" cy="736600"/>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23" tIns="61360" rIns="122723" bIns="61360" anchor="ctr"/>
          <a:lstStyle/>
          <a:p>
            <a:pPr marL="158690" indent="-158690" algn="ctr" defTabSz="1218733" fontAlgn="auto">
              <a:spcBef>
                <a:spcPts val="0"/>
              </a:spcBef>
              <a:spcAft>
                <a:spcPts val="0"/>
              </a:spcAft>
              <a:defRPr/>
            </a:pPr>
            <a:endParaRPr lang="en-US" sz="5300" b="1" dirty="0">
              <a:solidFill>
                <a:srgbClr val="FFFFFF"/>
              </a:solidFill>
              <a:latin typeface="Arial" pitchFamily="-106" charset="0"/>
              <a:ea typeface="ＭＳ Ｐゴシック" pitchFamily="34" charset="-128"/>
            </a:endParaRPr>
          </a:p>
        </p:txBody>
      </p:sp>
      <p:sp>
        <p:nvSpPr>
          <p:cNvPr id="8" name="Rectangle 7"/>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26" name="Picture Placeholder 25"/>
          <p:cNvSpPr>
            <a:spLocks noGrp="1"/>
          </p:cNvSpPr>
          <p:nvPr>
            <p:ph type="pic" sz="quarter" idx="15"/>
          </p:nvPr>
        </p:nvSpPr>
        <p:spPr>
          <a:xfrm>
            <a:off x="5755834" y="1542197"/>
            <a:ext cx="6432988" cy="39624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p:nvPr>
        </p:nvSpPr>
        <p:spPr>
          <a:xfrm>
            <a:off x="1072182" y="1551501"/>
            <a:ext cx="4548239" cy="725801"/>
          </a:xfrm>
          <a:noFill/>
        </p:spPr>
        <p:txBody>
          <a:bodyPr anchor="ctr">
            <a:noAutofit/>
          </a:bodyPr>
          <a:lstStyle>
            <a:lvl1pPr marL="0" indent="0">
              <a:buNone/>
              <a:defRPr sz="27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1072184" y="327385"/>
            <a:ext cx="10958641" cy="1027283"/>
          </a:xfrm>
        </p:spPr>
        <p:txBody>
          <a:bodyPr/>
          <a:lstStyle>
            <a:lvl1pPr>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New Template_Case Study">
    <p:spTree>
      <p:nvGrpSpPr>
        <p:cNvPr id="1" name=""/>
        <p:cNvGrpSpPr/>
        <p:nvPr/>
      </p:nvGrpSpPr>
      <p:grpSpPr>
        <a:xfrm>
          <a:off x="0" y="0"/>
          <a:ext cx="0" cy="0"/>
          <a:chOff x="0" y="0"/>
          <a:chExt cx="0" cy="0"/>
        </a:xfrm>
      </p:grpSpPr>
      <p:sp>
        <p:nvSpPr>
          <p:cNvPr id="6" name="Rectangle 5"/>
          <p:cNvSpPr/>
          <p:nvPr userDrawn="1"/>
        </p:nvSpPr>
        <p:spPr>
          <a:xfrm>
            <a:off x="0" y="2289175"/>
            <a:ext cx="5710238" cy="3227388"/>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7" name="Rectangle 6"/>
          <p:cNvSpPr/>
          <p:nvPr userDrawn="1"/>
        </p:nvSpPr>
        <p:spPr bwMode="auto">
          <a:xfrm>
            <a:off x="1588" y="1541463"/>
            <a:ext cx="5719762" cy="1027112"/>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23" tIns="61360" rIns="122723" bIns="61360" anchor="ctr"/>
          <a:lstStyle/>
          <a:p>
            <a:pPr marL="158690" indent="-158690" algn="ctr" defTabSz="1218733" fontAlgn="auto">
              <a:spcBef>
                <a:spcPts val="0"/>
              </a:spcBef>
              <a:spcAft>
                <a:spcPts val="0"/>
              </a:spcAft>
              <a:defRPr/>
            </a:pPr>
            <a:endParaRPr lang="en-US" sz="5300" b="1" dirty="0">
              <a:solidFill>
                <a:srgbClr val="FFFFFF"/>
              </a:solidFill>
              <a:latin typeface="Arial" pitchFamily="-106" charset="0"/>
              <a:ea typeface="ＭＳ Ｐゴシック" pitchFamily="34" charset="-128"/>
            </a:endParaRPr>
          </a:p>
        </p:txBody>
      </p:sp>
      <p:sp>
        <p:nvSpPr>
          <p:cNvPr id="8" name="Rectangle 7"/>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26" name="Picture Placeholder 25"/>
          <p:cNvSpPr>
            <a:spLocks noGrp="1"/>
          </p:cNvSpPr>
          <p:nvPr>
            <p:ph type="pic" sz="quarter" idx="15"/>
          </p:nvPr>
        </p:nvSpPr>
        <p:spPr>
          <a:xfrm>
            <a:off x="5755834" y="1542197"/>
            <a:ext cx="6432988" cy="39624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1004463" y="2812875"/>
            <a:ext cx="4174673" cy="2516537"/>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p:nvPr>
        </p:nvSpPr>
        <p:spPr>
          <a:xfrm>
            <a:off x="1072182" y="1551501"/>
            <a:ext cx="4548239" cy="725801"/>
          </a:xfrm>
          <a:noFill/>
        </p:spPr>
        <p:txBody>
          <a:bodyPr anchor="ctr">
            <a:noAutofit/>
          </a:bodyPr>
          <a:lstStyle>
            <a:lvl1pPr marL="0" indent="0">
              <a:buNone/>
              <a:defRPr sz="27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1072184" y="327385"/>
            <a:ext cx="10958641" cy="1027283"/>
          </a:xfrm>
        </p:spPr>
        <p:txBody>
          <a:bodyPr/>
          <a:lstStyle>
            <a:lvl1pPr>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New Template_Quote">
    <p:spTree>
      <p:nvGrpSpPr>
        <p:cNvPr id="1" name=""/>
        <p:cNvGrpSpPr/>
        <p:nvPr/>
      </p:nvGrpSpPr>
      <p:grpSpPr>
        <a:xfrm>
          <a:off x="0" y="0"/>
          <a:ext cx="0" cy="0"/>
          <a:chOff x="0" y="0"/>
          <a:chExt cx="0" cy="0"/>
        </a:xfrm>
      </p:grpSpPr>
      <p:sp>
        <p:nvSpPr>
          <p:cNvPr id="5" name="Rectangle 4"/>
          <p:cNvSpPr/>
          <p:nvPr userDrawn="1"/>
        </p:nvSpPr>
        <p:spPr>
          <a:xfrm>
            <a:off x="0" y="1546225"/>
            <a:ext cx="12188825" cy="3962400"/>
          </a:xfrm>
          <a:prstGeom prst="rect">
            <a:avLst/>
          </a:prstGeom>
          <a:gradFill flip="none" rotWithShape="1">
            <a:gsLst>
              <a:gs pos="0">
                <a:srgbClr val="AA0000"/>
              </a:gs>
              <a:gs pos="10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6" name="Rectangle 5"/>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1" name="Text Placeholder 9"/>
          <p:cNvSpPr>
            <a:spLocks noGrp="1"/>
          </p:cNvSpPr>
          <p:nvPr>
            <p:ph type="body" sz="quarter" idx="11"/>
          </p:nvPr>
        </p:nvSpPr>
        <p:spPr>
          <a:xfrm>
            <a:off x="1063723" y="1896547"/>
            <a:ext cx="10154530" cy="1806223"/>
          </a:xfrm>
        </p:spPr>
        <p:txBody>
          <a:bodyPr>
            <a:normAutofit/>
          </a:bodyPr>
          <a:lstStyle>
            <a:lvl1pPr marL="152340" indent="-152340">
              <a:lnSpc>
                <a:spcPct val="90000"/>
              </a:lnSpc>
              <a:spcBef>
                <a:spcPts val="0"/>
              </a:spcBef>
              <a:spcAft>
                <a:spcPts val="2400"/>
              </a:spcAft>
              <a:buNone/>
              <a:defRPr sz="3200" b="0" cap="none" baseline="0">
                <a:solidFill>
                  <a:schemeClr val="bg1"/>
                </a:solidFill>
              </a:defRPr>
            </a:lvl1pPr>
          </a:lstStyle>
          <a:p>
            <a:pPr lvl="0"/>
            <a:r>
              <a:rPr lang="en-US" smtClean="0"/>
              <a:t>Click to edit Master text styles</a:t>
            </a:r>
          </a:p>
        </p:txBody>
      </p:sp>
      <p:sp>
        <p:nvSpPr>
          <p:cNvPr id="17" name="Text Placeholder 22"/>
          <p:cNvSpPr>
            <a:spLocks noGrp="1"/>
          </p:cNvSpPr>
          <p:nvPr>
            <p:ph type="body" sz="quarter" idx="16"/>
          </p:nvPr>
        </p:nvSpPr>
        <p:spPr>
          <a:xfrm>
            <a:off x="1199166" y="3793078"/>
            <a:ext cx="5324145" cy="591937"/>
          </a:xfrm>
          <a:noFill/>
        </p:spPr>
        <p:txBody>
          <a:bodyPr anchor="b">
            <a:normAutofit/>
          </a:bodyPr>
          <a:lstStyle>
            <a:lvl1pPr marL="0" indent="0">
              <a:lnSpc>
                <a:spcPct val="90000"/>
              </a:lnSpc>
              <a:spcBef>
                <a:spcPts val="0"/>
              </a:spcBef>
              <a:spcAft>
                <a:spcPts val="2400"/>
              </a:spcAft>
              <a:buFont typeface="Arial" pitchFamily="34" charset="0"/>
              <a:buNone/>
              <a:defRPr lang="en-US" sz="2700" b="1" kern="1200" cap="none" baseline="0" dirty="0" smtClean="0">
                <a:solidFill>
                  <a:schemeClr val="bg1"/>
                </a:solidFill>
                <a:latin typeface="Arial" pitchFamily="34" charset="0"/>
                <a:ea typeface="+mn-ea"/>
                <a:cs typeface="Arial" pitchFamily="34" charset="0"/>
              </a:defRPr>
            </a:lvl1pPr>
          </a:lstStyle>
          <a:p>
            <a:pPr lvl="0"/>
            <a:r>
              <a:rPr lang="en-US" smtClean="0"/>
              <a:t>Click to edit Master text styles</a:t>
            </a:r>
          </a:p>
        </p:txBody>
      </p:sp>
      <p:sp>
        <p:nvSpPr>
          <p:cNvPr id="8" name="Text Placeholder 22"/>
          <p:cNvSpPr>
            <a:spLocks noGrp="1"/>
          </p:cNvSpPr>
          <p:nvPr>
            <p:ph type="body" sz="quarter" idx="17"/>
          </p:nvPr>
        </p:nvSpPr>
        <p:spPr>
          <a:xfrm>
            <a:off x="1199166" y="4458165"/>
            <a:ext cx="5324145" cy="937931"/>
          </a:xfrm>
          <a:noFill/>
        </p:spPr>
        <p:txBody>
          <a:bodyPr>
            <a:normAutofit/>
          </a:bodyPr>
          <a:lstStyle>
            <a:lvl1pPr marL="0" indent="0">
              <a:lnSpc>
                <a:spcPct val="90000"/>
              </a:lnSpc>
              <a:spcBef>
                <a:spcPts val="0"/>
              </a:spcBef>
              <a:spcAft>
                <a:spcPts val="2400"/>
              </a:spcAft>
              <a:buFont typeface="Arial" pitchFamily="34" charset="0"/>
              <a:buNone/>
              <a:defRPr lang="en-US" sz="2100" b="0" kern="1200" cap="none" baseline="0" dirty="0" smtClean="0">
                <a:solidFill>
                  <a:schemeClr val="bg1"/>
                </a:solidFill>
                <a:latin typeface="Arial" pitchFamily="34" charset="0"/>
                <a:ea typeface="+mn-ea"/>
                <a:cs typeface="Arial" pitchFamily="34" charset="0"/>
              </a:defRPr>
            </a:lvl1pPr>
          </a:lstStyle>
          <a:p>
            <a:pPr lvl="0"/>
            <a:r>
              <a:rPr lang="en-US" smtClean="0"/>
              <a:t>Click to edit Master text styles</a:t>
            </a:r>
          </a:p>
        </p:txBody>
      </p:sp>
    </p:spTree>
  </p:cSld>
  <p:clrMapOvr>
    <a:masterClrMapping/>
  </p:clrMapOvr>
  <p:transition spd="med">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New Template_Chart">
    <p:spTree>
      <p:nvGrpSpPr>
        <p:cNvPr id="1" name=""/>
        <p:cNvGrpSpPr/>
        <p:nvPr/>
      </p:nvGrpSpPr>
      <p:grpSpPr>
        <a:xfrm>
          <a:off x="0" y="0"/>
          <a:ext cx="0" cy="0"/>
          <a:chOff x="0" y="0"/>
          <a:chExt cx="0" cy="0"/>
        </a:xfrm>
      </p:grpSpPr>
      <p:sp>
        <p:nvSpPr>
          <p:cNvPr id="5" name="Rectangle 4"/>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2" name="Text Placeholder 22"/>
          <p:cNvSpPr>
            <a:spLocks noGrp="1"/>
          </p:cNvSpPr>
          <p:nvPr>
            <p:ph type="body" sz="quarter" idx="16"/>
          </p:nvPr>
        </p:nvSpPr>
        <p:spPr>
          <a:xfrm>
            <a:off x="609444" y="2023876"/>
            <a:ext cx="3475636" cy="3318248"/>
          </a:xfrm>
          <a:noFill/>
        </p:spPr>
        <p:txBody>
          <a:bodyPr anchor="ctr">
            <a:noAutofit/>
          </a:bodyPr>
          <a:lstStyle>
            <a:lvl1pPr marL="0" indent="0">
              <a:lnSpc>
                <a:spcPct val="90000"/>
              </a:lnSpc>
              <a:spcBef>
                <a:spcPts val="0"/>
              </a:spcBef>
              <a:spcAft>
                <a:spcPts val="2400"/>
              </a:spcAft>
              <a:buFont typeface="Arial" pitchFamily="34" charset="0"/>
              <a:buNone/>
              <a:defRPr sz="2400" b="0" cap="none" baseline="0">
                <a:solidFill>
                  <a:schemeClr val="tx1"/>
                </a:solidFill>
              </a:defRPr>
            </a:lvl1pPr>
          </a:lstStyle>
          <a:p>
            <a:pPr lvl="0"/>
            <a:r>
              <a:rPr lang="en-US" smtClean="0"/>
              <a:t>Click to edit Master text styles</a:t>
            </a:r>
          </a:p>
        </p:txBody>
      </p:sp>
      <p:sp>
        <p:nvSpPr>
          <p:cNvPr id="3" name="Chart Placeholder 2"/>
          <p:cNvSpPr>
            <a:spLocks noGrp="1"/>
          </p:cNvSpPr>
          <p:nvPr>
            <p:ph type="chart" sz="quarter" idx="17"/>
          </p:nvPr>
        </p:nvSpPr>
        <p:spPr>
          <a:xfrm>
            <a:off x="4642760" y="1498600"/>
            <a:ext cx="6980262" cy="4379384"/>
          </a:xfrm>
        </p:spPr>
        <p:txBody>
          <a:bodyPr rtlCol="0" anchor="ctr" anchorCtr="1">
            <a:noAutofit/>
          </a:bodyPr>
          <a:lstStyle>
            <a:lvl1pPr marL="80399" indent="0" algn="ctr">
              <a:buNone/>
              <a:defRPr/>
            </a:lvl1pPr>
          </a:lstStyle>
          <a:p>
            <a:pPr lvl="0"/>
            <a:r>
              <a:rPr lang="en-US" noProof="0" smtClean="0"/>
              <a:t>Click icon to add chart</a:t>
            </a:r>
            <a:endParaRPr lang="en-US" noProof="0" dirty="0"/>
          </a:p>
        </p:txBody>
      </p:sp>
      <p:sp>
        <p:nvSpPr>
          <p:cNvPr id="9" name="Title 1"/>
          <p:cNvSpPr>
            <a:spLocks noGrp="1"/>
          </p:cNvSpPr>
          <p:nvPr>
            <p:ph type="title"/>
          </p:nvPr>
        </p:nvSpPr>
        <p:spPr>
          <a:xfrm>
            <a:off x="1072183" y="327385"/>
            <a:ext cx="10969924" cy="1027283"/>
          </a:xfrm>
        </p:spPr>
        <p:txBody>
          <a:bodyPr/>
          <a:lstStyle>
            <a:lvl1pPr>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6"/>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7"/>
          </p:nvPr>
        </p:nvSpPr>
        <p:spPr/>
        <p:txBody>
          <a:bodyPr/>
          <a:lstStyle>
            <a:lvl1pPr>
              <a:defRPr/>
            </a:lvl1pPr>
          </a:lstStyle>
          <a:p>
            <a:pPr>
              <a:defRPr/>
            </a:pPr>
            <a:fld id="{EB278224-319C-4D71-BE9D-FF793FDDCBF6}" type="slidenum">
              <a:rPr/>
              <a:pPr>
                <a:defRPr/>
              </a:pPr>
              <a:t>‹#›</a:t>
            </a:fld>
            <a:endParaRPr dirty="0"/>
          </a:p>
        </p:txBody>
      </p:sp>
    </p:spTree>
  </p:cSld>
  <p:clrMapOvr>
    <a:masterClrMapping/>
  </p:clrMapOvr>
  <p:transition spd="med">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New Template_Chart">
    <p:spTree>
      <p:nvGrpSpPr>
        <p:cNvPr id="1" name=""/>
        <p:cNvGrpSpPr/>
        <p:nvPr/>
      </p:nvGrpSpPr>
      <p:grpSpPr>
        <a:xfrm>
          <a:off x="0" y="0"/>
          <a:ext cx="0" cy="0"/>
          <a:chOff x="0" y="0"/>
          <a:chExt cx="0" cy="0"/>
        </a:xfrm>
      </p:grpSpPr>
      <p:sp>
        <p:nvSpPr>
          <p:cNvPr id="5" name="Rectangle 26"/>
          <p:cNvSpPr>
            <a:spLocks noChangeArrowheads="1"/>
          </p:cNvSpPr>
          <p:nvPr userDrawn="1"/>
        </p:nvSpPr>
        <p:spPr bwMode="auto">
          <a:xfrm flipH="1">
            <a:off x="4227513" y="1490663"/>
            <a:ext cx="36512" cy="4206875"/>
          </a:xfrm>
          <a:prstGeom prst="rect">
            <a:avLst/>
          </a:prstGeom>
          <a:gradFill rotWithShape="1">
            <a:gsLst>
              <a:gs pos="0">
                <a:schemeClr val="accent1"/>
              </a:gs>
              <a:gs pos="100000">
                <a:schemeClr val="accent1">
                  <a:lumMod val="75000"/>
                </a:schemeClr>
              </a:gs>
            </a:gsLst>
            <a:lin ang="5400000" scaled="1"/>
          </a:gradFill>
          <a:ln>
            <a:noFill/>
          </a:ln>
          <a:effectLst/>
          <a:extLst/>
        </p:spPr>
        <p:txBody>
          <a:bodyPr wrap="none" lIns="45691" tIns="22847" rIns="45691" bIns="22847" anchor="ctr"/>
          <a:lstStyle/>
          <a:p>
            <a:pPr defTabSz="1218733" fontAlgn="auto">
              <a:spcBef>
                <a:spcPts val="0"/>
              </a:spcBef>
              <a:spcAft>
                <a:spcPts val="0"/>
              </a:spcAft>
              <a:defRPr/>
            </a:pPr>
            <a:endParaRPr lang="en-US" dirty="0">
              <a:solidFill>
                <a:srgbClr val="000000"/>
              </a:solidFill>
              <a:latin typeface="Arial"/>
              <a:ea typeface="ＭＳ Ｐゴシック" charset="-128"/>
            </a:endParaRPr>
          </a:p>
        </p:txBody>
      </p:sp>
      <p:sp>
        <p:nvSpPr>
          <p:cNvPr id="6" name="Rectangle 5"/>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12" name="Text Placeholder 22"/>
          <p:cNvSpPr>
            <a:spLocks noGrp="1"/>
          </p:cNvSpPr>
          <p:nvPr>
            <p:ph type="body" sz="quarter" idx="16"/>
          </p:nvPr>
        </p:nvSpPr>
        <p:spPr>
          <a:xfrm>
            <a:off x="609444" y="2023876"/>
            <a:ext cx="3475636" cy="3318248"/>
          </a:xfrm>
          <a:noFill/>
        </p:spPr>
        <p:txBody>
          <a:bodyPr anchor="ctr">
            <a:noAutofit/>
          </a:bodyPr>
          <a:lstStyle>
            <a:lvl1pPr marL="226398" indent="-226398">
              <a:lnSpc>
                <a:spcPct val="100000"/>
              </a:lnSpc>
              <a:spcBef>
                <a:spcPts val="0"/>
              </a:spcBef>
              <a:spcAft>
                <a:spcPts val="800"/>
              </a:spcAft>
              <a:buFont typeface="Wingdings" pitchFamily="2" charset="2"/>
              <a:buChar char="§"/>
              <a:defRPr sz="2400" b="0" cap="none" baseline="0">
                <a:solidFill>
                  <a:schemeClr val="tx1"/>
                </a:solidFill>
              </a:defRPr>
            </a:lvl1pPr>
          </a:lstStyle>
          <a:p>
            <a:pPr lvl="0"/>
            <a:r>
              <a:rPr lang="en-US" smtClean="0"/>
              <a:t>Click to edit Master text styles</a:t>
            </a:r>
          </a:p>
        </p:txBody>
      </p:sp>
      <p:sp>
        <p:nvSpPr>
          <p:cNvPr id="3" name="Chart Placeholder 2"/>
          <p:cNvSpPr>
            <a:spLocks noGrp="1"/>
          </p:cNvSpPr>
          <p:nvPr>
            <p:ph type="chart" sz="quarter" idx="17"/>
          </p:nvPr>
        </p:nvSpPr>
        <p:spPr>
          <a:xfrm>
            <a:off x="4642760" y="1498600"/>
            <a:ext cx="6980262" cy="4379384"/>
          </a:xfrm>
        </p:spPr>
        <p:txBody>
          <a:bodyPr rtlCol="0" anchor="ctr" anchorCtr="1">
            <a:noAutofit/>
          </a:bodyPr>
          <a:lstStyle>
            <a:lvl1pPr marL="80399" indent="0" algn="ctr">
              <a:buNone/>
              <a:defRPr/>
            </a:lvl1pPr>
          </a:lstStyle>
          <a:p>
            <a:pPr lvl="0"/>
            <a:r>
              <a:rPr lang="en-US" noProof="0" smtClean="0"/>
              <a:t>Click icon to add chart</a:t>
            </a:r>
            <a:endParaRPr lang="en-US" noProof="0" dirty="0"/>
          </a:p>
        </p:txBody>
      </p:sp>
      <p:sp>
        <p:nvSpPr>
          <p:cNvPr id="9" name="Title 1"/>
          <p:cNvSpPr>
            <a:spLocks noGrp="1"/>
          </p:cNvSpPr>
          <p:nvPr>
            <p:ph type="title"/>
          </p:nvPr>
        </p:nvSpPr>
        <p:spPr>
          <a:xfrm>
            <a:off x="1072183" y="327385"/>
            <a:ext cx="10969924" cy="1027283"/>
          </a:xfrm>
        </p:spPr>
        <p:txBody>
          <a:bodyPr/>
          <a:lstStyle>
            <a:lvl1pPr>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New Template_Corp Taglin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cstate="print"/>
          <a:srcRect/>
          <a:stretch>
            <a:fillRect/>
          </a:stretch>
        </p:blipFill>
        <p:spPr bwMode="auto">
          <a:xfrm>
            <a:off x="0" y="0"/>
            <a:ext cx="12188825" cy="6858000"/>
          </a:xfrm>
          <a:prstGeom prst="rect">
            <a:avLst/>
          </a:prstGeom>
          <a:noFill/>
          <a:ln w="9525">
            <a:noFill/>
            <a:miter lim="800000"/>
            <a:headEnd/>
            <a:tailEnd/>
          </a:ln>
        </p:spPr>
      </p:pic>
      <p:grpSp>
        <p:nvGrpSpPr>
          <p:cNvPr id="3" name="Group 4"/>
          <p:cNvGrpSpPr>
            <a:grpSpLocks/>
          </p:cNvGrpSpPr>
          <p:nvPr userDrawn="1"/>
        </p:nvGrpSpPr>
        <p:grpSpPr bwMode="auto">
          <a:xfrm>
            <a:off x="2805113" y="2365375"/>
            <a:ext cx="6578600" cy="2127250"/>
            <a:chOff x="2113332" y="1464413"/>
            <a:chExt cx="4936386" cy="1595045"/>
          </a:xfrm>
        </p:grpSpPr>
        <p:pic>
          <p:nvPicPr>
            <p:cNvPr id="4" name="Picture 10"/>
            <p:cNvPicPr>
              <a:picLocks noChangeAspect="1"/>
            </p:cNvPicPr>
            <p:nvPr/>
          </p:nvPicPr>
          <p:blipFill>
            <a:blip r:embed="rId2" cstate="print"/>
            <a:srcRect/>
            <a:stretch>
              <a:fillRect/>
            </a:stretch>
          </p:blipFill>
          <p:spPr bwMode="auto">
            <a:xfrm>
              <a:off x="2113332" y="1464413"/>
              <a:ext cx="4936386" cy="1595045"/>
            </a:xfrm>
            <a:prstGeom prst="rect">
              <a:avLst/>
            </a:prstGeom>
            <a:noFill/>
            <a:ln w="9525">
              <a:noFill/>
              <a:miter lim="800000"/>
              <a:headEnd/>
              <a:tailEnd/>
            </a:ln>
          </p:spPr>
        </p:pic>
        <p:pic>
          <p:nvPicPr>
            <p:cNvPr id="5" name="Picture 1034" descr="HSET_clr_rgb"/>
            <p:cNvPicPr>
              <a:picLocks noChangeAspect="1" noChangeArrowheads="1"/>
            </p:cNvPicPr>
            <p:nvPr/>
          </p:nvPicPr>
          <p:blipFill>
            <a:blip r:embed="rId3" cstate="print"/>
            <a:srcRect/>
            <a:stretch>
              <a:fillRect/>
            </a:stretch>
          </p:blipFill>
          <p:spPr bwMode="auto">
            <a:xfrm>
              <a:off x="2481263" y="1700213"/>
              <a:ext cx="4179887" cy="1198562"/>
            </a:xfrm>
            <a:prstGeom prst="rect">
              <a:avLst/>
            </a:prstGeom>
            <a:noFill/>
            <a:ln w="9525">
              <a:noFill/>
              <a:miter lim="800000"/>
              <a:headEnd/>
              <a:tailEnd/>
            </a:ln>
          </p:spPr>
        </p:pic>
      </p:grpSp>
    </p:spTree>
  </p:cSld>
  <p:clrMapOvr>
    <a:masterClrMapping/>
  </p:clrMapOvr>
  <p:transition spd="med">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New Template_Closing Slide">
    <p:spTree>
      <p:nvGrpSpPr>
        <p:cNvPr id="1" name=""/>
        <p:cNvGrpSpPr/>
        <p:nvPr/>
      </p:nvGrpSpPr>
      <p:grpSpPr>
        <a:xfrm>
          <a:off x="0" y="0"/>
          <a:ext cx="0" cy="0"/>
          <a:chOff x="0" y="0"/>
          <a:chExt cx="0" cy="0"/>
        </a:xfrm>
      </p:grpSpPr>
      <p:pic>
        <p:nvPicPr>
          <p:cNvPr id="2" name="Picture 11"/>
          <p:cNvPicPr>
            <a:picLocks noChangeAspect="1"/>
          </p:cNvPicPr>
          <p:nvPr/>
        </p:nvPicPr>
        <p:blipFill>
          <a:blip r:embed="rId2" cstate="print"/>
          <a:srcRect/>
          <a:stretch>
            <a:fillRect/>
          </a:stretch>
        </p:blipFill>
        <p:spPr bwMode="auto">
          <a:xfrm>
            <a:off x="0" y="0"/>
            <a:ext cx="12188825" cy="6858000"/>
          </a:xfrm>
          <a:prstGeom prst="rect">
            <a:avLst/>
          </a:prstGeom>
          <a:noFill/>
          <a:ln w="9525">
            <a:noFill/>
            <a:miter lim="800000"/>
            <a:headEnd/>
            <a:tailEnd/>
          </a:ln>
        </p:spPr>
      </p:pic>
      <p:pic>
        <p:nvPicPr>
          <p:cNvPr id="3" name="Picture 13" descr="O_signature_clr_rgb.jpg"/>
          <p:cNvPicPr>
            <a:picLocks noChangeAspect="1"/>
          </p:cNvPicPr>
          <p:nvPr/>
        </p:nvPicPr>
        <p:blipFill>
          <a:blip r:embed="rId3" cstate="print"/>
          <a:srcRect/>
          <a:stretch>
            <a:fillRect/>
          </a:stretch>
        </p:blipFill>
        <p:spPr bwMode="auto">
          <a:xfrm>
            <a:off x="1139825" y="1771650"/>
            <a:ext cx="9750425" cy="3000375"/>
          </a:xfrm>
          <a:prstGeom prst="rect">
            <a:avLst/>
          </a:prstGeom>
          <a:noFill/>
          <a:ln w="9525">
            <a:noFill/>
            <a:miter lim="800000"/>
            <a:headEnd/>
            <a:tailEnd/>
          </a:ln>
        </p:spPr>
      </p:pic>
    </p:spTree>
  </p:cSld>
  <p:clrMapOvr>
    <a:masterClrMapping/>
  </p:clrMapOvr>
  <p:transition spd="med">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Program Agenda">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3148013" y="0"/>
            <a:ext cx="9040812" cy="6175375"/>
          </a:xfrm>
          <a:prstGeom prst="rect">
            <a:avLst/>
          </a:prstGeom>
          <a:gradFill flip="none" rotWithShape="1">
            <a:gsLst>
              <a:gs pos="10000">
                <a:srgbClr val="FFFFFF"/>
              </a:gs>
              <a:gs pos="80000">
                <a:srgbClr val="B3B3B3"/>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sp>
        <p:nvSpPr>
          <p:cNvPr id="6" name="Rectangle 5"/>
          <p:cNvSpPr/>
          <p:nvPr userDrawn="1"/>
        </p:nvSpPr>
        <p:spPr>
          <a:xfrm>
            <a:off x="3573463" y="-3175"/>
            <a:ext cx="8615362" cy="6175375"/>
          </a:xfrm>
          <a:prstGeom prst="rect">
            <a:avLst/>
          </a:prstGeom>
          <a:gradFill flip="none" rotWithShape="1">
            <a:gsLst>
              <a:gs pos="0">
                <a:srgbClr val="B3B3B3"/>
              </a:gs>
              <a:gs pos="100000">
                <a:srgbClr val="F3F3F3"/>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18733" fontAlgn="auto">
              <a:spcBef>
                <a:spcPts val="0"/>
              </a:spcBef>
              <a:spcAft>
                <a:spcPts val="0"/>
              </a:spcAft>
              <a:defRPr/>
            </a:pPr>
            <a:endParaRPr lang="en-US" dirty="0">
              <a:solidFill>
                <a:prstClr val="white"/>
              </a:solidFill>
            </a:endParaRPr>
          </a:p>
        </p:txBody>
      </p:sp>
      <p:grpSp>
        <p:nvGrpSpPr>
          <p:cNvPr id="7" name="Group 9"/>
          <p:cNvGrpSpPr>
            <a:grpSpLocks/>
          </p:cNvGrpSpPr>
          <p:nvPr userDrawn="1"/>
        </p:nvGrpSpPr>
        <p:grpSpPr bwMode="auto">
          <a:xfrm>
            <a:off x="0" y="6172200"/>
            <a:ext cx="12188825" cy="223838"/>
            <a:chOff x="0" y="4629150"/>
            <a:chExt cx="9144000" cy="168275"/>
          </a:xfrm>
        </p:grpSpPr>
        <p:pic>
          <p:nvPicPr>
            <p:cNvPr id="8" name="Picture 25" descr="Red Bar"/>
            <p:cNvPicPr>
              <a:picLocks noChangeAspect="1" noChangeArrowheads="1"/>
            </p:cNvPicPr>
            <p:nvPr/>
          </p:nvPicPr>
          <p:blipFill>
            <a:blip r:embed="rId2"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9"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
        <p:nvSpPr>
          <p:cNvPr id="17" name="Title 1"/>
          <p:cNvSpPr>
            <a:spLocks noGrp="1"/>
          </p:cNvSpPr>
          <p:nvPr>
            <p:ph type="title"/>
          </p:nvPr>
        </p:nvSpPr>
        <p:spPr>
          <a:xfrm>
            <a:off x="610289" y="1562077"/>
            <a:ext cx="2298665" cy="1013779"/>
          </a:xfrm>
        </p:spPr>
        <p:txBody>
          <a:bodyPr/>
          <a:lstStyle>
            <a:lvl1pPr algn="l" defTabSz="1218733" rtl="0" eaLnBrk="1" latinLnBrk="0" hangingPunct="1">
              <a:lnSpc>
                <a:spcPct val="90000"/>
              </a:lnSpc>
              <a:spcBef>
                <a:spcPct val="0"/>
              </a:spcBef>
              <a:buNone/>
              <a:defRPr lang="en-US" sz="3700" b="1" kern="1200" dirty="0">
                <a:ln w="0">
                  <a:noFill/>
                </a:ln>
                <a:solidFill>
                  <a:schemeClr val="tx2"/>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4232248" y="1496172"/>
            <a:ext cx="7390773" cy="4154981"/>
          </a:xfrm>
        </p:spPr>
        <p:txBody>
          <a:bodyPr/>
          <a:lstStyle>
            <a:lvl1pPr marL="457021" indent="-457021">
              <a:lnSpc>
                <a:spcPct val="120000"/>
              </a:lnSpc>
              <a:buSzPct val="90000"/>
              <a:buFont typeface="Wingdings" pitchFamily="2" charset="2"/>
              <a:buChar char="§"/>
              <a:defRPr sz="3200">
                <a:solidFill>
                  <a:schemeClr val="tx2"/>
                </a:solidFill>
              </a:defRPr>
            </a:lvl1pPr>
          </a:lstStyle>
          <a:p>
            <a:pPr lvl="0"/>
            <a:r>
              <a:rPr lang="en-US" dirty="0" smtClean="0"/>
              <a:t>Click to edit Master text styles</a:t>
            </a:r>
          </a:p>
        </p:txBody>
      </p:sp>
    </p:spTree>
  </p:cSld>
  <p:clrMapOvr>
    <a:masterClrMapping/>
  </p:clrMapOvr>
  <p:transition spd="med">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a:xfrm>
            <a:off x="8048625" y="6389688"/>
            <a:ext cx="3859213" cy="365125"/>
          </a:xfrm>
          <a:prstGeom prst="rect">
            <a:avLst/>
          </a:prstGeom>
        </p:spPr>
        <p:txBody>
          <a:bodyPr vert="horz" wrap="square" lIns="121872" tIns="60936" rIns="121872" bIns="60936" numCol="1" anchor="t" anchorCtr="0" compatLnSpc="1">
            <a:prstTxWarp prst="textNoShape">
              <a:avLst/>
            </a:prstTxWarp>
          </a:bodyPr>
          <a:lstStyle>
            <a:lvl1pPr>
              <a:defRPr>
                <a:solidFill>
                  <a:srgbClr val="000000"/>
                </a:solidFill>
                <a:ea typeface="ＭＳ Ｐゴシック" pitchFamily="34" charset="-128"/>
              </a:defRPr>
            </a:lvl1pPr>
          </a:lstStyle>
          <a:p>
            <a:endParaRPr lang="en-US"/>
          </a:p>
        </p:txBody>
      </p:sp>
    </p:spTree>
  </p:cSld>
  <p:clrMapOvr>
    <a:masterClrMapping/>
  </p:clrMapOvr>
  <p:transition spd="med">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718" y="1534589"/>
            <a:ext cx="5385513" cy="640292"/>
          </a:xfrm>
        </p:spPr>
        <p:txBody>
          <a:bodyPr anchor="b"/>
          <a:lstStyle>
            <a:lvl1pPr marL="0" indent="0">
              <a:buNone/>
              <a:defRPr sz="2000" b="1"/>
            </a:lvl1pPr>
            <a:lvl2pPr marL="380617" indent="0">
              <a:buNone/>
              <a:defRPr sz="1600" b="1"/>
            </a:lvl2pPr>
            <a:lvl3pPr marL="761233" indent="0">
              <a:buNone/>
              <a:defRPr sz="1500" b="1"/>
            </a:lvl3pPr>
            <a:lvl4pPr marL="1141851" indent="0">
              <a:buNone/>
              <a:defRPr sz="1300" b="1"/>
            </a:lvl4pPr>
            <a:lvl5pPr marL="1522468" indent="0">
              <a:buNone/>
              <a:defRPr sz="1300" b="1"/>
            </a:lvl5pPr>
            <a:lvl6pPr marL="1903088" indent="0">
              <a:buNone/>
              <a:defRPr sz="1300" b="1"/>
            </a:lvl6pPr>
            <a:lvl7pPr marL="2283704" indent="0">
              <a:buNone/>
              <a:defRPr sz="1300" b="1"/>
            </a:lvl7pPr>
            <a:lvl8pPr marL="2664324" indent="0">
              <a:buNone/>
              <a:defRPr sz="1300" b="1"/>
            </a:lvl8pPr>
            <a:lvl9pPr marL="3044944"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609718" y="2174876"/>
            <a:ext cx="5385513" cy="3951552"/>
          </a:xfrm>
        </p:spPr>
        <p:txBody>
          <a:bodyPr/>
          <a:lstStyle>
            <a:lvl1pPr>
              <a:defRPr sz="2000"/>
            </a:lvl1pPr>
            <a:lvl2pPr>
              <a:defRPr sz="16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283" y="1534589"/>
            <a:ext cx="5386837" cy="640292"/>
          </a:xfrm>
        </p:spPr>
        <p:txBody>
          <a:bodyPr anchor="b"/>
          <a:lstStyle>
            <a:lvl1pPr marL="0" indent="0">
              <a:buNone/>
              <a:defRPr sz="2000" b="1"/>
            </a:lvl1pPr>
            <a:lvl2pPr marL="380617" indent="0">
              <a:buNone/>
              <a:defRPr sz="1600" b="1"/>
            </a:lvl2pPr>
            <a:lvl3pPr marL="761233" indent="0">
              <a:buNone/>
              <a:defRPr sz="1500" b="1"/>
            </a:lvl3pPr>
            <a:lvl4pPr marL="1141851" indent="0">
              <a:buNone/>
              <a:defRPr sz="1300" b="1"/>
            </a:lvl4pPr>
            <a:lvl5pPr marL="1522468" indent="0">
              <a:buNone/>
              <a:defRPr sz="1300" b="1"/>
            </a:lvl5pPr>
            <a:lvl6pPr marL="1903088" indent="0">
              <a:buNone/>
              <a:defRPr sz="1300" b="1"/>
            </a:lvl6pPr>
            <a:lvl7pPr marL="2283704" indent="0">
              <a:buNone/>
              <a:defRPr sz="1300" b="1"/>
            </a:lvl7pPr>
            <a:lvl8pPr marL="2664324" indent="0">
              <a:buNone/>
              <a:defRPr sz="1300" b="1"/>
            </a:lvl8pPr>
            <a:lvl9pPr marL="3044944"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6192283" y="2174876"/>
            <a:ext cx="5386837" cy="3951552"/>
          </a:xfrm>
        </p:spPr>
        <p:txBody>
          <a:bodyPr/>
          <a:lstStyle>
            <a:lvl1pPr>
              <a:defRPr sz="2000"/>
            </a:lvl1pPr>
            <a:lvl2pPr>
              <a:defRPr sz="16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a:xfrm>
            <a:off x="8048625" y="6389688"/>
            <a:ext cx="3859213" cy="365125"/>
          </a:xfrm>
          <a:prstGeom prst="rect">
            <a:avLst/>
          </a:prstGeom>
        </p:spPr>
        <p:txBody>
          <a:bodyPr vert="horz" wrap="square" lIns="121872" tIns="60936" rIns="121872" bIns="60936" numCol="1" anchor="t" anchorCtr="0" compatLnSpc="1">
            <a:prstTxWarp prst="textNoShape">
              <a:avLst/>
            </a:prstTxWarp>
          </a:bodyPr>
          <a:lstStyle>
            <a:lvl1pPr>
              <a:defRPr>
                <a:solidFill>
                  <a:srgbClr val="000000"/>
                </a:solidFill>
                <a:ea typeface="ＭＳ Ｐゴシック" pitchFamily="34" charset="-128"/>
              </a:defRPr>
            </a:lvl1pPr>
          </a:lstStyle>
          <a:p>
            <a:endParaRPr lang="en-US"/>
          </a:p>
        </p:txBody>
      </p:sp>
    </p:spTree>
  </p:cSld>
  <p:clrMapOvr>
    <a:masterClrMapping/>
  </p:clrMapOvr>
  <p:transition spd="med">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4_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6"/>
            <a:ext cx="10969924" cy="1025071"/>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3_New Template_Case Study">
    <p:spTree>
      <p:nvGrpSpPr>
        <p:cNvPr id="1" name=""/>
        <p:cNvGrpSpPr/>
        <p:nvPr/>
      </p:nvGrpSpPr>
      <p:grpSpPr>
        <a:xfrm>
          <a:off x="0" y="0"/>
          <a:ext cx="0" cy="0"/>
          <a:chOff x="0" y="0"/>
          <a:chExt cx="0" cy="0"/>
        </a:xfrm>
      </p:grpSpPr>
      <p:sp>
        <p:nvSpPr>
          <p:cNvPr id="6" name="Rectangle 5"/>
          <p:cNvSpPr/>
          <p:nvPr userDrawn="1"/>
        </p:nvSpPr>
        <p:spPr>
          <a:xfrm>
            <a:off x="0" y="2289175"/>
            <a:ext cx="5710238" cy="3227388"/>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a:solidFill>
                <a:prstClr val="white"/>
              </a:solidFill>
            </a:endParaRPr>
          </a:p>
        </p:txBody>
      </p:sp>
      <p:sp>
        <p:nvSpPr>
          <p:cNvPr id="7" name="Rectangle 6"/>
          <p:cNvSpPr/>
          <p:nvPr userDrawn="1"/>
        </p:nvSpPr>
        <p:spPr bwMode="auto">
          <a:xfrm>
            <a:off x="1588" y="1541463"/>
            <a:ext cx="5719762" cy="736600"/>
          </a:xfrm>
          <a:prstGeom prst="rect">
            <a:avLst/>
          </a:prstGeom>
          <a:gradFill>
            <a:gsLst>
              <a:gs pos="0">
                <a:schemeClr val="accent3"/>
              </a:gs>
              <a:gs pos="100000">
                <a:schemeClr val="accent3">
                  <a:lumMod val="75000"/>
                </a:schemeClr>
              </a:gs>
            </a:gsLst>
            <a:lin ang="5400000" scaled="1"/>
          </a:gradFill>
          <a:ln w="9525" cap="flat" cmpd="sng" algn="ctr">
            <a:noFill/>
            <a:prstDash val="solid"/>
            <a:round/>
            <a:headEnd type="none" w="med" len="med"/>
            <a:tailEnd type="none" w="med" len="med"/>
          </a:ln>
          <a:effectLst/>
        </p:spPr>
        <p:txBody>
          <a:bodyPr lIns="122745" tIns="61373" rIns="122745" bIns="61373" anchor="ctr"/>
          <a:lstStyle/>
          <a:p>
            <a:pPr marL="158723" indent="-158723" algn="ctr" fontAlgn="auto">
              <a:spcBef>
                <a:spcPts val="0"/>
              </a:spcBef>
              <a:spcAft>
                <a:spcPts val="0"/>
              </a:spcAft>
              <a:defRPr/>
            </a:pPr>
            <a:endParaRPr lang="en-US" sz="5300" b="1" dirty="0">
              <a:solidFill>
                <a:srgbClr val="FFFFFF"/>
              </a:solidFill>
              <a:latin typeface="Arial" pitchFamily="-106" charset="0"/>
              <a:ea typeface="ＭＳ Ｐゴシック" pitchFamily="34" charset="-128"/>
            </a:endParaRPr>
          </a:p>
        </p:txBody>
      </p:sp>
      <p:sp>
        <p:nvSpPr>
          <p:cNvPr id="26" name="Picture Placeholder 25"/>
          <p:cNvSpPr>
            <a:spLocks noGrp="1"/>
          </p:cNvSpPr>
          <p:nvPr>
            <p:ph type="pic" sz="quarter" idx="15"/>
          </p:nvPr>
        </p:nvSpPr>
        <p:spPr>
          <a:xfrm>
            <a:off x="5755834" y="1542197"/>
            <a:ext cx="6432988" cy="39624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buClr>
                <a:schemeClr val="accent3">
                  <a:lumMod val="75000"/>
                </a:schemeClr>
              </a:buClr>
              <a:defRPr sz="2100"/>
            </a:lvl1pPr>
          </a:lstStyle>
          <a:p>
            <a:pPr lvl="0"/>
            <a:r>
              <a:rPr lang="en-US" smtClean="0"/>
              <a:t>Click to edit Master text styles</a:t>
            </a:r>
          </a:p>
        </p:txBody>
      </p:sp>
      <p:sp>
        <p:nvSpPr>
          <p:cNvPr id="24" name="Text Placeholder 22"/>
          <p:cNvSpPr>
            <a:spLocks noGrp="1"/>
          </p:cNvSpPr>
          <p:nvPr>
            <p:ph type="body" sz="quarter" idx="14"/>
          </p:nvPr>
        </p:nvSpPr>
        <p:spPr>
          <a:xfrm>
            <a:off x="1072182" y="1551496"/>
            <a:ext cx="4548239" cy="725801"/>
          </a:xfrm>
          <a:noFill/>
        </p:spPr>
        <p:txBody>
          <a:bodyPr anchor="ctr">
            <a:noAutofit/>
          </a:bodyPr>
          <a:lstStyle>
            <a:lvl1pPr marL="0" indent="0">
              <a:buNone/>
              <a:defRPr sz="27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1072184" y="327384"/>
            <a:ext cx="10958641" cy="1027283"/>
          </a:xfrm>
        </p:spPr>
        <p:txBody>
          <a:bodyPr/>
          <a:lstStyle>
            <a:lvl1pPr>
              <a:defRPr/>
            </a:lvl1pPr>
          </a:lstStyle>
          <a:p>
            <a:r>
              <a:rPr lang="en-US" smtClean="0"/>
              <a:t>Click to edit Master title style</a:t>
            </a:r>
            <a:endParaRPr lang="en-US" dirty="0"/>
          </a:p>
        </p:txBody>
      </p:sp>
    </p:spTree>
  </p:cSld>
  <p:clrMapOvr>
    <a:masterClrMapping/>
  </p:clrMapOvr>
  <p:transition spd="med">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6" name="Oracle red badge logo" descr="Oracle logo in white on red staging background"/>
          <p:cNvPicPr>
            <a:picLocks noChangeAspect="1"/>
          </p:cNvPicPr>
          <p:nvPr/>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651D6B21-DC86-4859-9100-9029DE101456}" type="datetime1">
              <a:rPr lang="en-US"/>
              <a:pPr>
                <a:defRPr/>
              </a:pPr>
              <a:t>6/24/2015</a:t>
            </a:fld>
            <a:endParaRPr dirty="0"/>
          </a:p>
        </p:txBody>
      </p:sp>
      <p:sp>
        <p:nvSpPr>
          <p:cNvPr id="8"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9" name="Slide Number Placeholder 5"/>
          <p:cNvSpPr>
            <a:spLocks noGrp="1"/>
          </p:cNvSpPr>
          <p:nvPr>
            <p:ph type="sldNum" sz="quarter" idx="16"/>
          </p:nvPr>
        </p:nvSpPr>
        <p:spPr>
          <a:xfrm>
            <a:off x="11276013" y="6934200"/>
            <a:ext cx="381000" cy="182563"/>
          </a:xfrm>
        </p:spPr>
        <p:txBody>
          <a:bodyPr/>
          <a:lstStyle>
            <a:lvl1pPr>
              <a:defRPr/>
            </a:lvl1pPr>
          </a:lstStyle>
          <a:p>
            <a:pPr>
              <a:defRPr/>
            </a:pPr>
            <a:fld id="{3285AB5A-4B1D-4722-BA23-BC97C9D93708}" type="slidenum">
              <a:rPr/>
              <a:pPr>
                <a:defRPr/>
              </a:pPr>
              <a:t>‹#›</a:t>
            </a:fld>
            <a:endParaRPr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8" name="Title 7"/>
          <p:cNvSpPr>
            <a:spLocks noGrp="1"/>
          </p:cNvSpPr>
          <p:nvPr>
            <p:ph type="title"/>
          </p:nvPr>
        </p:nvSpPr>
        <p:spPr/>
        <p:txBody>
          <a:bodyPr/>
          <a:lstStyle/>
          <a:p>
            <a:r>
              <a:rPr lang="en-AU"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r>
              <a:rPr lang="en-AU"/>
              <a:t>26/03/15</a:t>
            </a:r>
            <a:endParaRPr dirty="0"/>
          </a:p>
        </p:txBody>
      </p:sp>
      <p:sp>
        <p:nvSpPr>
          <p:cNvPr id="7" name="Footer Placeholder 5"/>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9" name="Slide Number Placeholder 6"/>
          <p:cNvSpPr>
            <a:spLocks noGrp="1"/>
          </p:cNvSpPr>
          <p:nvPr>
            <p:ph type="sldNum" sz="quarter" idx="12"/>
          </p:nvPr>
        </p:nvSpPr>
        <p:spPr/>
        <p:txBody>
          <a:bodyPr/>
          <a:lstStyle>
            <a:lvl1pPr>
              <a:defRPr/>
            </a:lvl1pPr>
          </a:lstStyle>
          <a:p>
            <a:pPr>
              <a:defRPr/>
            </a:pPr>
            <a:fld id="{C83F5FA6-7D97-4012-AC32-51A3A3052768}" type="slidenum">
              <a:rPr/>
              <a:pPr>
                <a:defRPr/>
              </a:pPr>
              <a:t>‹#›</a:t>
            </a:fld>
            <a:endParaRPr dirty="0"/>
          </a:p>
        </p:txBody>
      </p:sp>
    </p:spTree>
  </p:cSld>
  <p:clrMapOvr>
    <a:masterClrMapping/>
  </p:clrMapOvr>
  <p:transition spd="med">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5" name="Oracle red badge logo"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3"/>
          <p:cNvSpPr>
            <a:spLocks noGrp="1"/>
          </p:cNvSpPr>
          <p:nvPr>
            <p:ph type="dt" sz="half" idx="10"/>
          </p:nvPr>
        </p:nvSpPr>
        <p:spPr/>
        <p:txBody>
          <a:bodyPr/>
          <a:lstStyle>
            <a:lvl1pPr>
              <a:defRPr/>
            </a:lvl1pPr>
          </a:lstStyle>
          <a:p>
            <a:pPr>
              <a:defRPr/>
            </a:pPr>
            <a:fld id="{E0DFE032-AC1F-4C06-B3CC-3928C6C78A3A}" type="datetime1">
              <a:rPr lang="en-US"/>
              <a:pPr>
                <a:defRPr/>
              </a:pPr>
              <a:t>6/24/2015</a:t>
            </a:fld>
            <a:endParaRPr dirty="0"/>
          </a:p>
        </p:txBody>
      </p:sp>
      <p:sp>
        <p:nvSpPr>
          <p:cNvPr id="7"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2"/>
          </p:nvPr>
        </p:nvSpPr>
        <p:spPr>
          <a:xfrm>
            <a:off x="11276013" y="6934200"/>
            <a:ext cx="381000" cy="182563"/>
          </a:xfrm>
        </p:spPr>
        <p:txBody>
          <a:bodyPr/>
          <a:lstStyle>
            <a:lvl1pPr>
              <a:defRPr/>
            </a:lvl1pPr>
          </a:lstStyle>
          <a:p>
            <a:pPr>
              <a:defRPr/>
            </a:pPr>
            <a:fld id="{266295D9-8CB2-4A11-9377-8A1E5E4001D0}" type="slidenum">
              <a:rPr/>
              <a:pPr>
                <a:defRPr/>
              </a:pPr>
              <a:t>‹#›</a:t>
            </a:fld>
            <a:endParaRPr dirty="0"/>
          </a:p>
        </p:txBody>
      </p:sp>
    </p:spTree>
  </p:cSld>
  <p:clrMapOvr>
    <a:masterClrMapping/>
  </p:clrMapOvr>
  <p:transition spd="med">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TextBox 5"/>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pic>
        <p:nvPicPr>
          <p:cNvPr id="7"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solidFill>
                  <a:srgbClr val="FFFFFF">
                    <a:lumMod val="60000"/>
                    <a:lumOff val="40000"/>
                  </a:srgbClr>
                </a:solidFill>
              </a:defRPr>
            </a:lvl1pPr>
          </a:lstStyle>
          <a:p>
            <a:pPr>
              <a:defRPr/>
            </a:pPr>
            <a:fld id="{3E79C7C7-E589-4A55-B938-180D1C16BB59}" type="datetime1">
              <a:rPr lang="en-US"/>
              <a:pPr>
                <a:defRPr/>
              </a:pPr>
              <a:t>6/24/2015</a:t>
            </a:fld>
            <a:endParaRPr dirty="0"/>
          </a:p>
        </p:txBody>
      </p:sp>
      <p:sp>
        <p:nvSpPr>
          <p:cNvPr id="9" name="Footer Placeholder 4"/>
          <p:cNvSpPr>
            <a:spLocks noGrp="1"/>
          </p:cNvSpPr>
          <p:nvPr>
            <p:ph type="ftr" sz="quarter" idx="15"/>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0" name="Slide Number Placeholder 5"/>
          <p:cNvSpPr>
            <a:spLocks noGrp="1"/>
          </p:cNvSpPr>
          <p:nvPr>
            <p:ph type="sldNum" sz="quarter" idx="16"/>
          </p:nvPr>
        </p:nvSpPr>
        <p:spPr>
          <a:xfrm>
            <a:off x="11276013" y="6934200"/>
            <a:ext cx="381000" cy="182563"/>
          </a:xfrm>
        </p:spPr>
        <p:txBody>
          <a:bodyPr/>
          <a:lstStyle>
            <a:lvl1pPr>
              <a:defRPr>
                <a:solidFill>
                  <a:srgbClr val="BDC1C5"/>
                </a:solidFill>
              </a:defRPr>
            </a:lvl1pPr>
          </a:lstStyle>
          <a:p>
            <a:pPr>
              <a:defRPr/>
            </a:pPr>
            <a:fld id="{57A95142-289D-471E-B209-286AF4CCCEB9}"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a:solidFill>
                  <a:srgbClr val="FFFFFF">
                    <a:lumMod val="60000"/>
                    <a:lumOff val="40000"/>
                  </a:srgbClr>
                </a:solidFill>
              </a:defRPr>
            </a:lvl1pPr>
          </a:lstStyle>
          <a:p>
            <a:pPr>
              <a:defRPr/>
            </a:pPr>
            <a:fld id="{7BA6FF67-2524-4D32-BA30-D36A175D18EF}" type="datetime1">
              <a:rPr lang="en-US"/>
              <a:pPr>
                <a:defRPr/>
              </a:pPr>
              <a:t>6/24/2015</a:t>
            </a:fld>
            <a:endParaRPr dirty="0"/>
          </a:p>
        </p:txBody>
      </p:sp>
      <p:sp>
        <p:nvSpPr>
          <p:cNvPr id="11" name="Footer Placeholder 4"/>
          <p:cNvSpPr>
            <a:spLocks noGrp="1"/>
          </p:cNvSpPr>
          <p:nvPr>
            <p:ph type="ftr" sz="quarter" idx="17"/>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2"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AB8790A8-177C-4228-8AFD-4FFF30A17DC1}"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0" name="Rectangle 9"/>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a:solidFill>
                  <a:srgbClr val="FFFFFF">
                    <a:lumMod val="60000"/>
                    <a:lumOff val="40000"/>
                  </a:srgbClr>
                </a:solidFill>
              </a:defRPr>
            </a:lvl1pPr>
          </a:lstStyle>
          <a:p>
            <a:pPr>
              <a:defRPr/>
            </a:pPr>
            <a:fld id="{E43F0071-8543-4F46-A4EC-CC63E734120C}" type="datetime1">
              <a:rPr lang="en-US"/>
              <a:pPr>
                <a:defRPr/>
              </a:pPr>
              <a:t>6/24/2015</a:t>
            </a:fld>
            <a:endParaRPr dirty="0"/>
          </a:p>
        </p:txBody>
      </p:sp>
      <p:sp>
        <p:nvSpPr>
          <p:cNvPr id="12" name="Footer Placeholder 4"/>
          <p:cNvSpPr>
            <a:spLocks noGrp="1"/>
          </p:cNvSpPr>
          <p:nvPr>
            <p:ph type="ftr" sz="quarter" idx="17"/>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4"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56D2E6FF-C6BC-4E02-ABB8-7579C5E96C34}"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10C3DFD-7574-47BC-8DB0-BE2BB91E05AA}"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3FAE37C8-7E16-484A-8EDC-17D1A993F0EE}" type="slidenum">
              <a:rPr/>
              <a:pPr>
                <a:defRPr/>
              </a:pPr>
              <a:t>‹#›</a:t>
            </a:fld>
            <a:endParaRPr dirty="0"/>
          </a:p>
        </p:txBody>
      </p:sp>
    </p:spTree>
  </p:cSld>
  <p:clrMapOvr>
    <a:masterClrMapping/>
  </p:clrMapOvr>
  <p:transition spd="med">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3"/>
          <p:cNvSpPr>
            <a:spLocks noGrp="1"/>
          </p:cNvSpPr>
          <p:nvPr>
            <p:ph type="dt" sz="half" idx="14"/>
          </p:nvPr>
        </p:nvSpPr>
        <p:spPr/>
        <p:txBody>
          <a:bodyPr/>
          <a:lstStyle>
            <a:lvl1pPr>
              <a:defRPr/>
            </a:lvl1pPr>
          </a:lstStyle>
          <a:p>
            <a:pPr>
              <a:defRPr/>
            </a:pPr>
            <a:fld id="{94A3ADC2-12E4-4018-B95A-953FDD7FBF9B}" type="datetime1">
              <a:rPr lang="en-US"/>
              <a:pPr>
                <a:defRPr/>
              </a:pPr>
              <a:t>6/24/2015</a:t>
            </a:fld>
            <a:endParaRPr dirty="0"/>
          </a:p>
        </p:txBody>
      </p:sp>
      <p:sp>
        <p:nvSpPr>
          <p:cNvPr id="6"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BDF727E7-A261-4BC8-8121-DCED9BD1F3F8}" type="slidenum">
              <a:rPr/>
              <a:pPr>
                <a:defRPr/>
              </a:pPr>
              <a:t>‹#›</a:t>
            </a:fld>
            <a:endParaRPr dirty="0"/>
          </a:p>
        </p:txBody>
      </p:sp>
    </p:spTree>
  </p:cSld>
  <p:clrMapOvr>
    <a:masterClrMapping/>
  </p:clrMapOvr>
  <p:transition spd="med">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noAutofit/>
          </a:bodyPr>
          <a:lstStyle>
            <a:lvl1pPr>
              <a:defRPr/>
            </a:lvl1pPr>
          </a:lstStyle>
          <a:p>
            <a:pPr>
              <a:defRPr/>
            </a:pPr>
            <a:fld id="{DACCE2C1-A6A5-43DF-BAEE-E3DEC88B5DC1}" type="datetime1">
              <a:rPr lang="en-US"/>
              <a:pPr>
                <a:defRPr/>
              </a:pPr>
              <a:t>6/24/2015</a:t>
            </a:fld>
            <a:endParaRPr dirty="0"/>
          </a:p>
        </p:txBody>
      </p:sp>
      <p:sp>
        <p:nvSpPr>
          <p:cNvPr id="5" name="Footer Placeholder 4"/>
          <p:cNvSpPr>
            <a:spLocks noGrp="1"/>
          </p:cNvSpPr>
          <p:nvPr>
            <p:ph type="ftr" sz="quarter" idx="15"/>
          </p:nvPr>
        </p:nvSpPr>
        <p:spPr/>
        <p:txBody>
          <a:bodyPr>
            <a:noAutofit/>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6"/>
          </p:nvPr>
        </p:nvSpPr>
        <p:spPr/>
        <p:txBody>
          <a:bodyPr>
            <a:noAutofit/>
          </a:bodyPr>
          <a:lstStyle>
            <a:lvl1pPr>
              <a:defRPr/>
            </a:lvl1pPr>
          </a:lstStyle>
          <a:p>
            <a:pPr>
              <a:defRPr/>
            </a:pPr>
            <a:fld id="{01DECB58-2EF0-420D-829E-9622504870D4}" type="slidenum">
              <a:rPr/>
              <a:pPr>
                <a:defRPr/>
              </a:pPr>
              <a:t>‹#›</a:t>
            </a:fld>
            <a:endParaRPr dirty="0"/>
          </a:p>
        </p:txBody>
      </p:sp>
    </p:spTree>
  </p:cSld>
  <p:clrMapOvr>
    <a:masterClrMapping/>
  </p:clrMapOvr>
  <p:transition spd="med">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682A0D4-6342-4CFB-8C59-A7E1C1E94A2C}"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F09B0B-11F3-4242-B5AE-BAABA684E792}" type="slidenum">
              <a:rPr/>
              <a:pPr>
                <a:defRPr/>
              </a:pPr>
              <a:t>‹#›</a:t>
            </a:fld>
            <a:endParaRPr dirty="0"/>
          </a:p>
        </p:txBody>
      </p:sp>
    </p:spTree>
  </p:cSld>
  <p:clrMapOvr>
    <a:masterClrMapping/>
  </p:clrMapOvr>
  <p:transition spd="med">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title"/>
          </p:nvPr>
        </p:nvSpPr>
        <p:spPr>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noAutofit/>
          </a:bodyPr>
          <a:lstStyle>
            <a:lvl1pPr>
              <a:defRPr>
                <a:solidFill>
                  <a:srgbClr val="5F5F5F">
                    <a:lumMod val="60000"/>
                    <a:lumOff val="40000"/>
                  </a:srgbClr>
                </a:solidFill>
              </a:defRPr>
            </a:lvl1pPr>
          </a:lstStyle>
          <a:p>
            <a:pPr>
              <a:defRPr/>
            </a:pPr>
            <a:fld id="{9A259CF8-8F91-4FFA-80B3-BA2A06270ECE}" type="datetime1">
              <a:rPr lang="en-US"/>
              <a:pPr>
                <a:defRPr/>
              </a:pPr>
              <a:t>6/24/2015</a:t>
            </a:fld>
            <a:endParaRPr dirty="0"/>
          </a:p>
        </p:txBody>
      </p:sp>
      <p:sp>
        <p:nvSpPr>
          <p:cNvPr id="13" name="Footer Placeholder 4"/>
          <p:cNvSpPr>
            <a:spLocks noGrp="1"/>
          </p:cNvSpPr>
          <p:nvPr>
            <p:ph type="ftr" sz="quarter" idx="11"/>
          </p:nvPr>
        </p:nvSpPr>
        <p:spPr/>
        <p:txBody>
          <a:bodyPr>
            <a:noAutofit/>
          </a:bodyPr>
          <a:lstStyle>
            <a:lvl1pPr>
              <a:defRPr dirty="0">
                <a:solidFill>
                  <a:srgbClr val="5F5F5F">
                    <a:lumMod val="60000"/>
                    <a:lumOff val="40000"/>
                  </a:srgbClr>
                </a:solidFill>
              </a:defRPr>
            </a:lvl1pPr>
          </a:lstStyle>
          <a:p>
            <a:pPr>
              <a:defRPr/>
            </a:pPr>
            <a:r>
              <a:t>Oracle Confidential – Internal/Restricted/Highly Restricted</a:t>
            </a:r>
          </a:p>
        </p:txBody>
      </p:sp>
      <p:sp>
        <p:nvSpPr>
          <p:cNvPr id="14" name="Slide Number Placeholder 5"/>
          <p:cNvSpPr>
            <a:spLocks noGrp="1"/>
          </p:cNvSpPr>
          <p:nvPr>
            <p:ph type="sldNum" sz="quarter" idx="12"/>
          </p:nvPr>
        </p:nvSpPr>
        <p:spPr/>
        <p:txBody>
          <a:bodyPr>
            <a:noAutofit/>
          </a:bodyPr>
          <a:lstStyle>
            <a:lvl1pPr>
              <a:defRPr>
                <a:solidFill>
                  <a:srgbClr val="5F5F5F">
                    <a:lumMod val="60000"/>
                    <a:lumOff val="40000"/>
                  </a:srgbClr>
                </a:solidFill>
              </a:defRPr>
            </a:lvl1pPr>
          </a:lstStyle>
          <a:p>
            <a:pPr>
              <a:defRPr/>
            </a:pPr>
            <a:fld id="{387428B3-D3C9-4BE2-9AFD-C645E4B43C2C}"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5" name="Date Placeholder 3"/>
          <p:cNvSpPr>
            <a:spLocks noGrp="1"/>
          </p:cNvSpPr>
          <p:nvPr>
            <p:ph type="dt" sz="half" idx="10"/>
          </p:nvPr>
        </p:nvSpPr>
        <p:spPr/>
        <p:txBody>
          <a:bodyPr/>
          <a:lstStyle>
            <a:lvl1pPr>
              <a:defRPr/>
            </a:lvl1pPr>
          </a:lstStyle>
          <a:p>
            <a:pPr>
              <a:defRPr/>
            </a:pPr>
            <a:fld id="{12C6A58F-BA22-4C5B-AD94-845F55058BE9}"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C32751E3-4027-4D1A-869B-D43298BA31F2}" type="slidenum">
              <a:rPr/>
              <a:pPr>
                <a:defRPr/>
              </a:pPr>
              <a:t>‹#›</a:t>
            </a:fld>
            <a:endParaRPr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11" name="Title 10"/>
          <p:cNvSpPr>
            <a:spLocks noGrp="1"/>
          </p:cNvSpPr>
          <p:nvPr>
            <p:ph type="title"/>
          </p:nvPr>
        </p:nvSpPr>
        <p:spPr/>
        <p:txBody>
          <a:bodyPr/>
          <a:lstStyle/>
          <a:p>
            <a:r>
              <a:rPr lang="en-AU"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r>
              <a:rPr lang="en-AU"/>
              <a:t>26/03/15</a:t>
            </a:r>
            <a:endParaRPr dirty="0"/>
          </a:p>
        </p:txBody>
      </p:sp>
      <p:sp>
        <p:nvSpPr>
          <p:cNvPr id="10" name="Footer Placeholder 5"/>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12" name="Slide Number Placeholder 6"/>
          <p:cNvSpPr>
            <a:spLocks noGrp="1"/>
          </p:cNvSpPr>
          <p:nvPr>
            <p:ph type="sldNum" sz="quarter" idx="16"/>
          </p:nvPr>
        </p:nvSpPr>
        <p:spPr/>
        <p:txBody>
          <a:bodyPr/>
          <a:lstStyle>
            <a:lvl1pPr>
              <a:defRPr/>
            </a:lvl1pPr>
          </a:lstStyle>
          <a:p>
            <a:pPr>
              <a:defRPr/>
            </a:pPr>
            <a:fld id="{529D28A3-481A-4E21-B207-68B81A65414F}" type="slidenum">
              <a:rPr/>
              <a:pPr>
                <a:defRPr/>
              </a:pPr>
              <a:t>‹#›</a:t>
            </a:fld>
            <a:endParaRPr dirty="0"/>
          </a:p>
        </p:txBody>
      </p:sp>
    </p:spTree>
  </p:cSld>
  <p:clrMapOvr>
    <a:masterClrMapping/>
  </p:clrMapOvr>
  <p:transition spd="med">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1" name="Text Placeholder 10"/>
          <p:cNvSpPr>
            <a:spLocks noGrp="1"/>
          </p:cNvSpPr>
          <p:nvPr>
            <p:ph type="body" sz="quarter" idx="14"/>
          </p:nvPr>
        </p:nvSpPr>
        <p:spPr>
          <a:xfrm>
            <a:off x="6035040" y="1828799"/>
            <a:ext cx="510235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5" name="Date Placeholder 2"/>
          <p:cNvSpPr>
            <a:spLocks noGrp="1"/>
          </p:cNvSpPr>
          <p:nvPr>
            <p:ph type="dt" sz="half" idx="15"/>
          </p:nvPr>
        </p:nvSpPr>
        <p:spPr/>
        <p:txBody>
          <a:bodyPr/>
          <a:lstStyle>
            <a:lvl1pPr>
              <a:defRPr smtClean="0"/>
            </a:lvl1pPr>
          </a:lstStyle>
          <a:p>
            <a:pPr>
              <a:defRPr/>
            </a:pPr>
            <a:fld id="{22F5490F-9888-4976-BC7D-0FE781A134F5}" type="datetime1">
              <a:rPr lang="en-US"/>
              <a:pPr>
                <a:defRPr/>
              </a:pPr>
              <a:t>6/24/2015</a:t>
            </a:fld>
            <a:endParaRPr lang="en-US" dirty="0"/>
          </a:p>
        </p:txBody>
      </p:sp>
      <p:sp>
        <p:nvSpPr>
          <p:cNvPr id="7" name="Footer Placeholder 3"/>
          <p:cNvSpPr>
            <a:spLocks noGrp="1"/>
          </p:cNvSpPr>
          <p:nvPr>
            <p:ph type="ftr" sz="quarter" idx="16"/>
          </p:nvPr>
        </p:nvSpPr>
        <p:spPr/>
        <p:txBody>
          <a:bodyPr/>
          <a:lstStyle>
            <a:lvl1pPr>
              <a:defRPr smtClean="0"/>
            </a:lvl1pPr>
          </a:lstStyle>
          <a:p>
            <a:pPr>
              <a:defRPr/>
            </a:pPr>
            <a:r>
              <a:rPr lang="en-US"/>
              <a:t>Oracle Confidential – Internal/Restricted/Highly Restricted</a:t>
            </a:r>
          </a:p>
        </p:txBody>
      </p:sp>
      <p:sp>
        <p:nvSpPr>
          <p:cNvPr id="8" name="Slide Number Placeholder 4"/>
          <p:cNvSpPr>
            <a:spLocks noGrp="1"/>
          </p:cNvSpPr>
          <p:nvPr>
            <p:ph type="sldNum" sz="quarter" idx="17"/>
          </p:nvPr>
        </p:nvSpPr>
        <p:spPr/>
        <p:txBody>
          <a:bodyPr/>
          <a:lstStyle>
            <a:lvl1pPr>
              <a:defRPr smtClean="0"/>
            </a:lvl1pPr>
          </a:lstStyle>
          <a:p>
            <a:pPr>
              <a:defRPr/>
            </a:pPr>
            <a:fld id="{9074D9FE-A0D0-40DE-A9A2-8B54F4D091A5}" type="slidenum">
              <a:rPr lang="en-US"/>
              <a:pPr>
                <a:defRPr/>
              </a:pPr>
              <a:t>‹#›</a:t>
            </a:fld>
            <a:endParaRPr lang="en-US" dirty="0"/>
          </a:p>
        </p:txBody>
      </p:sp>
    </p:spTree>
  </p:cSld>
  <p:clrMapOvr>
    <a:masterClrMapping/>
  </p:clrMapOvr>
  <p:transition spd="med">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B6E851A-9B06-46C5-BF00-1B54DA7FBBEC}"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57737C06-7156-4850-93D6-46BD6C548D9D}" type="slidenum">
              <a:rPr/>
              <a:pPr>
                <a:defRPr/>
              </a:pPr>
              <a:t>‹#›</a:t>
            </a:fld>
            <a:endParaRPr dirty="0"/>
          </a:p>
        </p:txBody>
      </p:sp>
    </p:spTree>
  </p:cSld>
  <p:clrMapOvr>
    <a:masterClrMapping/>
  </p:clrMapOvr>
  <p:transition spd="med">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p:nvPr>
        </p:nvSpPr>
        <p:spPr>
          <a:xfrm>
            <a:off x="531812" y="1905000"/>
            <a:ext cx="2194560" cy="3072384"/>
          </a:xfrm>
          <a:noFill/>
        </p:spPr>
        <p:txBody>
          <a:bodyPr tIns="91440" rtlCol="0">
            <a:noAutofit/>
          </a:bodyPr>
          <a:lstStyle>
            <a:lvl1pPr marL="0" indent="0" algn="ctr">
              <a:spcBef>
                <a:spcPts val="0"/>
              </a:spcBef>
              <a:buNone/>
              <a:defRPr sz="1800" baseline="0">
                <a:solidFill>
                  <a:schemeClr val="tx1"/>
                </a:solidFill>
              </a:defRPr>
            </a:lvl1pPr>
          </a:lstStyle>
          <a:p>
            <a:pPr lvl="0"/>
            <a:r>
              <a:rPr lang="en-US" noProof="0" smtClean="0"/>
              <a:t>Click icon to add picture</a:t>
            </a:r>
            <a:endParaRPr noProof="0" dirty="0"/>
          </a:p>
        </p:txBody>
      </p:sp>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5"/>
          </p:nvPr>
        </p:nvSpPr>
        <p:spPr/>
        <p:txBody>
          <a:bodyPr/>
          <a:lstStyle>
            <a:lvl1pPr>
              <a:defRPr/>
            </a:lvl1pPr>
          </a:lstStyle>
          <a:p>
            <a:pPr>
              <a:defRPr/>
            </a:pPr>
            <a:fld id="{90271C70-14E9-4141-B3E1-4FA11EDA69B7}" type="datetime1">
              <a:rPr lang="en-US"/>
              <a:pPr>
                <a:defRPr/>
              </a:pPr>
              <a:t>6/24/2015</a:t>
            </a:fld>
            <a:endParaRPr dirty="0"/>
          </a:p>
        </p:txBody>
      </p:sp>
      <p:sp>
        <p:nvSpPr>
          <p:cNvPr id="6" name="Footer Placeholder 4"/>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7"/>
          </p:nvPr>
        </p:nvSpPr>
        <p:spPr/>
        <p:txBody>
          <a:bodyPr/>
          <a:lstStyle>
            <a:lvl1pPr>
              <a:defRPr/>
            </a:lvl1pPr>
          </a:lstStyle>
          <a:p>
            <a:pPr>
              <a:defRPr/>
            </a:pPr>
            <a:fld id="{A40616C7-7D3A-445F-AAE7-44FB0F3072B7}" type="slidenum">
              <a:rPr/>
              <a:pPr>
                <a:defRPr/>
              </a:pPr>
              <a:t>‹#›</a:t>
            </a:fld>
            <a:endParaRPr dirty="0"/>
          </a:p>
        </p:txBody>
      </p:sp>
    </p:spTree>
  </p:cSld>
  <p:clrMapOvr>
    <a:masterClrMapping/>
  </p:clrMapOvr>
  <p:transition spd="med">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4"/>
          <p:cNvSpPr>
            <a:spLocks noGrp="1"/>
          </p:cNvSpPr>
          <p:nvPr>
            <p:ph type="dt" sz="half" idx="10"/>
          </p:nvPr>
        </p:nvSpPr>
        <p:spPr/>
        <p:txBody>
          <a:bodyPr/>
          <a:lstStyle>
            <a:lvl1pPr>
              <a:defRPr/>
            </a:lvl1pPr>
          </a:lstStyle>
          <a:p>
            <a:pPr>
              <a:defRPr/>
            </a:pPr>
            <a:fld id="{C26F78FD-C91F-471A-AC66-F797989AC79C}" type="datetime1">
              <a:rPr lang="en-US"/>
              <a:pPr>
                <a:defRPr/>
              </a:pPr>
              <a:t>6/24/2015</a:t>
            </a:fld>
            <a:endParaRPr dirty="0"/>
          </a:p>
        </p:txBody>
      </p:sp>
      <p:sp>
        <p:nvSpPr>
          <p:cNvPr id="7" name="Footer Placeholder 5"/>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C793C4CD-9674-415E-8FDF-8A0146B22BA3}" type="slidenum">
              <a:rPr/>
              <a:pPr>
                <a:defRPr/>
              </a:pPr>
              <a:t>‹#›</a:t>
            </a:fld>
            <a:endParaRPr dirty="0"/>
          </a:p>
        </p:txBody>
      </p:sp>
    </p:spTree>
  </p:cSld>
  <p:clrMapOvr>
    <a:masterClrMapping/>
  </p:clrMapOvr>
  <p:transition spd="med">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4"/>
          <p:cNvSpPr>
            <a:spLocks noGrp="1"/>
          </p:cNvSpPr>
          <p:nvPr>
            <p:ph type="dt" sz="half" idx="14"/>
          </p:nvPr>
        </p:nvSpPr>
        <p:spPr/>
        <p:txBody>
          <a:bodyPr/>
          <a:lstStyle>
            <a:lvl1pPr>
              <a:defRPr/>
            </a:lvl1pPr>
          </a:lstStyle>
          <a:p>
            <a:pPr>
              <a:defRPr/>
            </a:pPr>
            <a:fld id="{82DBAFEB-2DDA-458D-AAA4-BD7238F90E57}" type="datetime1">
              <a:rPr lang="en-US"/>
              <a:pPr>
                <a:defRPr/>
              </a:pPr>
              <a:t>6/24/2015</a:t>
            </a:fld>
            <a:endParaRPr dirty="0"/>
          </a:p>
        </p:txBody>
      </p:sp>
      <p:sp>
        <p:nvSpPr>
          <p:cNvPr id="10"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46271AF0-2A0B-495E-AA04-C56F3E6FF7CB}" type="slidenum">
              <a:rPr/>
              <a:pPr>
                <a:defRPr/>
              </a:pPr>
              <a:t>‹#›</a:t>
            </a:fld>
            <a:endParaRPr dirty="0"/>
          </a:p>
        </p:txBody>
      </p:sp>
    </p:spTree>
  </p:cSld>
  <p:clrMapOvr>
    <a:masterClrMapping/>
  </p:clrMapOvr>
  <p:transition spd="med">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DA7C08A7-02CA-4C04-88EE-AFA49D85E298}" type="datetime1">
              <a:rPr lang="en-US"/>
              <a:pPr>
                <a:defRPr/>
              </a:pPr>
              <a:t>6/24/2015</a:t>
            </a:fld>
            <a:endParaRPr dirty="0"/>
          </a:p>
        </p:txBody>
      </p:sp>
      <p:sp>
        <p:nvSpPr>
          <p:cNvPr id="12"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8696B82-D252-4F5E-94F3-2F642D988671}" type="slidenum">
              <a:rPr/>
              <a:pPr>
                <a:defRPr/>
              </a:pPr>
              <a:t>‹#›</a:t>
            </a:fld>
            <a:endParaRPr dirty="0"/>
          </a:p>
        </p:txBody>
      </p:sp>
    </p:spTree>
  </p:cSld>
  <p:clrMapOvr>
    <a:masterClrMapping/>
  </p:clrMapOvr>
  <p:transition spd="med">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9" name="Date Placeholder 4"/>
          <p:cNvSpPr>
            <a:spLocks noGrp="1"/>
          </p:cNvSpPr>
          <p:nvPr>
            <p:ph type="dt" sz="half" idx="19"/>
          </p:nvPr>
        </p:nvSpPr>
        <p:spPr/>
        <p:txBody>
          <a:bodyPr/>
          <a:lstStyle>
            <a:lvl1pPr>
              <a:defRPr/>
            </a:lvl1pPr>
          </a:lstStyle>
          <a:p>
            <a:pPr>
              <a:defRPr/>
            </a:pPr>
            <a:fld id="{F0565EC0-DDDF-4B26-9767-454C7297C191}" type="datetime1">
              <a:rPr lang="en-US"/>
              <a:pPr>
                <a:defRPr/>
              </a:pPr>
              <a:t>6/24/2015</a:t>
            </a:fld>
            <a:endParaRPr dirty="0"/>
          </a:p>
        </p:txBody>
      </p:sp>
      <p:sp>
        <p:nvSpPr>
          <p:cNvPr id="10" name="Footer Placeholder 5"/>
          <p:cNvSpPr>
            <a:spLocks noGrp="1"/>
          </p:cNvSpPr>
          <p:nvPr>
            <p:ph type="ftr" sz="quarter" idx="20"/>
          </p:nvPr>
        </p:nvSpPr>
        <p:spPr/>
        <p:txBody>
          <a:bodyPr/>
          <a:lstStyle>
            <a:lvl1pPr>
              <a:defRPr/>
            </a:lvl1pPr>
          </a:lstStyle>
          <a:p>
            <a:pPr>
              <a:defRPr/>
            </a:pPr>
            <a:r>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6532D776-ECE5-498F-AA78-EF4B1410D280}" type="slidenum">
              <a:rPr/>
              <a:pPr>
                <a:defRPr/>
              </a:pPr>
              <a:t>‹#›</a:t>
            </a:fld>
            <a:endParaRPr dirty="0"/>
          </a:p>
        </p:txBody>
      </p:sp>
    </p:spTree>
  </p:cSld>
  <p:clrMapOvr>
    <a:masterClrMapping/>
  </p:clrMapOvr>
  <p:transition spd="med">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4" name="Date Placeholder 3"/>
          <p:cNvSpPr>
            <a:spLocks noGrp="1"/>
          </p:cNvSpPr>
          <p:nvPr>
            <p:ph type="dt" sz="half" idx="16"/>
          </p:nvPr>
        </p:nvSpPr>
        <p:spPr/>
        <p:txBody>
          <a:bodyPr/>
          <a:lstStyle>
            <a:lvl1pPr>
              <a:defRPr/>
            </a:lvl1pPr>
          </a:lstStyle>
          <a:p>
            <a:pPr>
              <a:defRPr/>
            </a:pPr>
            <a:fld id="{0E184F3C-DC5F-4126-8753-040EAE52AAF4}" type="datetime1">
              <a:rPr lang="en-US"/>
              <a:pPr>
                <a:defRPr/>
              </a:pPr>
              <a:t>6/24/2015</a:t>
            </a:fld>
            <a:endParaRPr dirty="0"/>
          </a:p>
        </p:txBody>
      </p:sp>
      <p:sp>
        <p:nvSpPr>
          <p:cNvPr id="5" name="Footer Placeholder 4"/>
          <p:cNvSpPr>
            <a:spLocks noGrp="1"/>
          </p:cNvSpPr>
          <p:nvPr>
            <p:ph type="ftr" sz="quarter" idx="17"/>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8"/>
          </p:nvPr>
        </p:nvSpPr>
        <p:spPr/>
        <p:txBody>
          <a:bodyPr/>
          <a:lstStyle>
            <a:lvl1pPr>
              <a:defRPr/>
            </a:lvl1pPr>
          </a:lstStyle>
          <a:p>
            <a:pPr>
              <a:defRPr/>
            </a:pPr>
            <a:fld id="{E91DFB89-2E68-4E54-9D57-C823171FD4E7}" type="slidenum">
              <a:rPr/>
              <a:pPr>
                <a:defRPr/>
              </a:pPr>
              <a:t>‹#›</a:t>
            </a:fld>
            <a:endParaRPr dirty="0"/>
          </a:p>
        </p:txBody>
      </p:sp>
    </p:spTree>
  </p:cSld>
  <p:clrMapOvr>
    <a:masterClrMapping/>
  </p:clrMapOvr>
  <p:transition spd="med">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Date Placeholder 6"/>
          <p:cNvSpPr>
            <a:spLocks noGrp="1"/>
          </p:cNvSpPr>
          <p:nvPr>
            <p:ph type="dt" sz="half" idx="10"/>
          </p:nvPr>
        </p:nvSpPr>
        <p:spPr/>
        <p:txBody>
          <a:bodyPr>
            <a:noAutofit/>
          </a:bodyPr>
          <a:lstStyle>
            <a:lvl1pPr>
              <a:defRPr/>
            </a:lvl1pPr>
          </a:lstStyle>
          <a:p>
            <a:pPr>
              <a:defRPr/>
            </a:pPr>
            <a:fld id="{8A5D9C95-71A7-4750-A330-B0869E8AD594}" type="datetime1">
              <a:rPr lang="en-US"/>
              <a:pPr>
                <a:defRPr/>
              </a:pPr>
              <a:t>6/24/2015</a:t>
            </a:fld>
            <a:endParaRPr dirty="0"/>
          </a:p>
        </p:txBody>
      </p:sp>
      <p:sp>
        <p:nvSpPr>
          <p:cNvPr id="9" name="Footer Placeholder 7"/>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10" name="Slide Number Placeholder 8"/>
          <p:cNvSpPr>
            <a:spLocks noGrp="1"/>
          </p:cNvSpPr>
          <p:nvPr>
            <p:ph type="sldNum" sz="quarter" idx="12"/>
          </p:nvPr>
        </p:nvSpPr>
        <p:spPr/>
        <p:txBody>
          <a:bodyPr>
            <a:noAutofit/>
          </a:bodyPr>
          <a:lstStyle>
            <a:lvl1pPr>
              <a:defRPr/>
            </a:lvl1pPr>
          </a:lstStyle>
          <a:p>
            <a:pPr>
              <a:defRPr/>
            </a:pPr>
            <a:fld id="{9121FC31-000B-4D26-892D-A29BA1517495}" type="slidenum">
              <a:rPr/>
              <a:pPr>
                <a:defRPr/>
              </a:pPr>
              <a:t>‹#›</a:t>
            </a:fld>
            <a:endParaRPr dirty="0"/>
          </a:p>
        </p:txBody>
      </p:sp>
    </p:spTree>
  </p:cSld>
  <p:clrMapOvr>
    <a:masterClrMapping/>
  </p:clrMapOvr>
  <p:transition spd="med">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47014695-53F8-4E30-879B-5574F46C260F}" type="datetime1">
              <a:rPr lang="en-US"/>
              <a:pPr>
                <a:defRPr/>
              </a:pPr>
              <a:t>6/24/2015</a:t>
            </a:fld>
            <a:endParaRPr dirty="0"/>
          </a:p>
        </p:txBody>
      </p:sp>
      <p:sp>
        <p:nvSpPr>
          <p:cNvPr id="4"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5"/>
          <p:cNvSpPr>
            <a:spLocks noGrp="1"/>
          </p:cNvSpPr>
          <p:nvPr>
            <p:ph type="sldNum" sz="quarter" idx="12"/>
          </p:nvPr>
        </p:nvSpPr>
        <p:spPr/>
        <p:txBody>
          <a:bodyPr/>
          <a:lstStyle>
            <a:lvl1pPr>
              <a:defRPr/>
            </a:lvl1pPr>
          </a:lstStyle>
          <a:p>
            <a:pPr>
              <a:defRPr/>
            </a:pPr>
            <a:fld id="{79484F94-B961-4BF5-A1AD-1E864E1DEF6C}" type="slidenum">
              <a:rPr/>
              <a:pPr>
                <a:defRPr/>
              </a:pPr>
              <a:t>‹#›</a:t>
            </a:fld>
            <a:endParaRPr dirty="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11" name="Title 10"/>
          <p:cNvSpPr>
            <a:spLocks noGrp="1"/>
          </p:cNvSpPr>
          <p:nvPr>
            <p:ph type="title"/>
          </p:nvPr>
        </p:nvSpPr>
        <p:spPr/>
        <p:txBody>
          <a:bodyPr/>
          <a:lstStyle/>
          <a:p>
            <a:r>
              <a:rPr lang="en-AU"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r>
              <a:rPr lang="en-AU"/>
              <a:t>26/03/15</a:t>
            </a:r>
            <a:endParaRPr dirty="0"/>
          </a:p>
        </p:txBody>
      </p:sp>
      <p:sp>
        <p:nvSpPr>
          <p:cNvPr id="12" name="Footer Placeholder 5"/>
          <p:cNvSpPr>
            <a:spLocks noGrp="1"/>
          </p:cNvSpPr>
          <p:nvPr>
            <p:ph type="ftr" sz="quarter" idx="16"/>
          </p:nvPr>
        </p:nvSpPr>
        <p:spPr/>
        <p:txBody>
          <a:bodyPr/>
          <a:lstStyle>
            <a:lvl1pPr>
              <a:defRPr/>
            </a:lvl1pPr>
          </a:lstStyle>
          <a:p>
            <a:pPr>
              <a:defRPr/>
            </a:pPr>
            <a:r>
              <a:rPr lang="en-US"/>
              <a:t>Oracle Confidential – Internal</a:t>
            </a:r>
            <a:endParaRPr dirty="0"/>
          </a:p>
        </p:txBody>
      </p:sp>
      <p:sp>
        <p:nvSpPr>
          <p:cNvPr id="13" name="Slide Number Placeholder 6"/>
          <p:cNvSpPr>
            <a:spLocks noGrp="1"/>
          </p:cNvSpPr>
          <p:nvPr>
            <p:ph type="sldNum" sz="quarter" idx="17"/>
          </p:nvPr>
        </p:nvSpPr>
        <p:spPr/>
        <p:txBody>
          <a:bodyPr/>
          <a:lstStyle>
            <a:lvl1pPr>
              <a:defRPr/>
            </a:lvl1pPr>
          </a:lstStyle>
          <a:p>
            <a:pPr>
              <a:defRPr/>
            </a:pPr>
            <a:fld id="{AFB328C4-04FD-4DCC-9950-FA236562BB51}" type="slidenum">
              <a:rPr/>
              <a:pPr>
                <a:defRPr/>
              </a:pPr>
              <a:t>‹#›</a:t>
            </a:fld>
            <a:endParaRPr dirty="0"/>
          </a:p>
        </p:txBody>
      </p:sp>
    </p:spTree>
  </p:cSld>
  <p:clrMapOvr>
    <a:masterClrMapping/>
  </p:clrMapOvr>
  <p:transition spd="med">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4" name="Date Placeholder 3"/>
          <p:cNvSpPr>
            <a:spLocks noGrp="1"/>
          </p:cNvSpPr>
          <p:nvPr>
            <p:ph type="dt" sz="half" idx="14"/>
          </p:nvPr>
        </p:nvSpPr>
        <p:spPr/>
        <p:txBody>
          <a:bodyPr/>
          <a:lstStyle>
            <a:lvl1pPr>
              <a:defRPr/>
            </a:lvl1pPr>
          </a:lstStyle>
          <a:p>
            <a:pPr>
              <a:defRPr/>
            </a:pPr>
            <a:fld id="{C78A2F41-B902-4872-91CA-65E7901028D9}" type="datetime1">
              <a:rPr lang="en-US"/>
              <a:pPr>
                <a:defRPr/>
              </a:pPr>
              <a:t>6/24/2015</a:t>
            </a:fld>
            <a:endParaRPr dirty="0"/>
          </a:p>
        </p:txBody>
      </p:sp>
      <p:sp>
        <p:nvSpPr>
          <p:cNvPr id="5"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0C563918-78AB-40AF-B652-F30CDB35F836}" type="slidenum">
              <a:rPr/>
              <a:pPr>
                <a:defRPr/>
              </a:pPr>
              <a:t>‹#›</a:t>
            </a:fld>
            <a:endParaRPr dirty="0"/>
          </a:p>
        </p:txBody>
      </p:sp>
    </p:spTree>
  </p:cSld>
  <p:clrMapOvr>
    <a:masterClrMapping/>
  </p:clrMapOvr>
  <p:transition spd="med">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42BBF82-68CA-4A27-A6BA-FCAE8F721EE9}" type="datetime1">
              <a:rPr lang="en-US"/>
              <a:pPr>
                <a:defRPr/>
              </a:pPr>
              <a:t>6/24/2015</a:t>
            </a:fld>
            <a:endParaRPr dirty="0"/>
          </a:p>
        </p:txBody>
      </p:sp>
      <p:sp>
        <p:nvSpPr>
          <p:cNvPr id="3"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4" name="Slide Number Placeholder 5"/>
          <p:cNvSpPr>
            <a:spLocks noGrp="1"/>
          </p:cNvSpPr>
          <p:nvPr>
            <p:ph type="sldNum" sz="quarter" idx="12"/>
          </p:nvPr>
        </p:nvSpPr>
        <p:spPr/>
        <p:txBody>
          <a:bodyPr/>
          <a:lstStyle>
            <a:lvl1pPr>
              <a:defRPr/>
            </a:lvl1pPr>
          </a:lstStyle>
          <a:p>
            <a:pPr>
              <a:defRPr/>
            </a:pPr>
            <a:fld id="{8CC2E824-1C7F-4CB8-A61C-A349B6D3A8EF}" type="slidenum">
              <a:rPr/>
              <a:pPr>
                <a:defRPr/>
              </a:pPr>
              <a:t>‹#›</a:t>
            </a:fld>
            <a:endParaRPr dirty="0"/>
          </a:p>
        </p:txBody>
      </p:sp>
    </p:spTree>
  </p:cSld>
  <p:clrMapOvr>
    <a:masterClrMapping/>
  </p:clrMapOvr>
  <p:transition spd="med">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587672-07C3-4016-857E-16720F649D37}"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209AAFB4-609E-456D-91F9-1B3CC84F1E86}" type="slidenum">
              <a:rPr/>
              <a:pPr>
                <a:defRPr/>
              </a:pPr>
              <a:t>‹#›</a:t>
            </a:fld>
            <a:endParaRPr dirty="0"/>
          </a:p>
        </p:txBody>
      </p:sp>
    </p:spTree>
  </p:cSld>
  <p:clrMapOvr>
    <a:masterClrMapping/>
  </p:clrMapOvr>
  <p:transition spd="med">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5A24511-12FB-4120-A5B5-AB64802DDA4A}"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814A392E-A328-454B-8CBB-A446009DC550}" type="slidenum">
              <a:rPr/>
              <a:pPr>
                <a:defRPr/>
              </a:pPr>
              <a:t>‹#›</a:t>
            </a:fld>
            <a:endParaRPr dirty="0"/>
          </a:p>
        </p:txBody>
      </p:sp>
    </p:spTree>
  </p:cSld>
  <p:clrMapOvr>
    <a:masterClrMapping/>
  </p:clrMapOvr>
  <p:transition spd="med">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5"/>
          </p:nvPr>
        </p:nvSpPr>
        <p:spPr/>
        <p:txBody>
          <a:bodyPr/>
          <a:lstStyle>
            <a:lvl1pPr>
              <a:defRPr/>
            </a:lvl1pPr>
          </a:lstStyle>
          <a:p>
            <a:pPr>
              <a:defRPr/>
            </a:pPr>
            <a:fld id="{AA7EADCB-1B7D-4A3F-9D8A-880EEA6395AA}" type="datetime1">
              <a:rPr lang="en-US"/>
              <a:pPr>
                <a:defRPr/>
              </a:pPr>
              <a:t>6/24/2015</a:t>
            </a:fld>
            <a:endParaRPr dirty="0"/>
          </a:p>
        </p:txBody>
      </p:sp>
      <p:sp>
        <p:nvSpPr>
          <p:cNvPr id="12"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6909DD18-432C-4C39-AF8C-7071767703D4}" type="slidenum">
              <a:rPr/>
              <a:pPr>
                <a:defRPr/>
              </a:pPr>
              <a:t>‹#›</a:t>
            </a:fld>
            <a:endParaRPr dirty="0"/>
          </a:p>
        </p:txBody>
      </p:sp>
    </p:spTree>
  </p:cSld>
  <p:clrMapOvr>
    <a:masterClrMapping/>
  </p:clrMapOvr>
  <p:transition spd="med">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4"/>
          <p:cNvSpPr>
            <a:spLocks noGrp="1"/>
          </p:cNvSpPr>
          <p:nvPr>
            <p:ph type="dt" sz="half" idx="17"/>
          </p:nvPr>
        </p:nvSpPr>
        <p:spPr/>
        <p:txBody>
          <a:bodyPr/>
          <a:lstStyle>
            <a:lvl1pPr>
              <a:defRPr/>
            </a:lvl1pPr>
          </a:lstStyle>
          <a:p>
            <a:pPr>
              <a:defRPr/>
            </a:pPr>
            <a:fld id="{25B47FBE-DFB9-471D-B243-A11C32A42D76}" type="datetime1">
              <a:rPr lang="en-US"/>
              <a:pPr>
                <a:defRPr/>
              </a:pPr>
              <a:t>6/24/2015</a:t>
            </a:fld>
            <a:endParaRPr dirty="0"/>
          </a:p>
        </p:txBody>
      </p:sp>
      <p:sp>
        <p:nvSpPr>
          <p:cNvPr id="16" name="Footer Placeholder 5"/>
          <p:cNvSpPr>
            <a:spLocks noGrp="1"/>
          </p:cNvSpPr>
          <p:nvPr>
            <p:ph type="ftr" sz="quarter" idx="18"/>
          </p:nvPr>
        </p:nvSpPr>
        <p:spPr/>
        <p:txBody>
          <a:bodyPr/>
          <a:lstStyle>
            <a:lvl1pPr>
              <a:defRPr/>
            </a:lvl1pPr>
          </a:lstStyle>
          <a:p>
            <a:pPr>
              <a:defRPr/>
            </a:pPr>
            <a:r>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EF41894-9E88-440D-9814-428CFD927983}" type="slidenum">
              <a:rPr/>
              <a:pPr>
                <a:defRPr/>
              </a:pPr>
              <a:t>‹#›</a:t>
            </a:fld>
            <a:endParaRPr dirty="0"/>
          </a:p>
        </p:txBody>
      </p:sp>
    </p:spTree>
  </p:cSld>
  <p:clrMapOvr>
    <a:masterClrMapping/>
  </p:clrMapOvr>
  <p:transition spd="med">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1770063" y="1828800"/>
            <a:ext cx="1841500" cy="3887788"/>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26661F73-B92E-41C5-8749-C870CC2A917F}"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54B623F0-2903-4024-802A-A7AA5E8BC477}" type="slidenum">
              <a:rPr/>
              <a:pPr>
                <a:defRPr/>
              </a:pPr>
              <a:t>‹#›</a:t>
            </a:fld>
            <a:endParaRPr dirty="0"/>
          </a:p>
        </p:txBody>
      </p:sp>
    </p:spTree>
  </p:cSld>
  <p:clrMapOvr>
    <a:masterClrMapping/>
  </p:clrMapOvr>
  <p:transition spd="med">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60813" y="1905000"/>
            <a:ext cx="1841500" cy="3887788"/>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b="7518"/>
          <a:stretch>
            <a:fillRect/>
          </a:stretch>
        </p:blipFill>
        <p:spPr bwMode="auto">
          <a:xfrm>
            <a:off x="6467475" y="393700"/>
            <a:ext cx="4568825" cy="6007100"/>
          </a:xfrm>
          <a:prstGeom prst="rect">
            <a:avLst/>
          </a:prstGeom>
          <a:noFill/>
          <a:ln w="9525">
            <a:noFill/>
            <a:miter lim="800000"/>
            <a:headEnd/>
            <a:tailEnd/>
          </a:ln>
        </p:spPr>
      </p:pic>
      <p:sp>
        <p:nvSpPr>
          <p:cNvPr id="2" name="Title 1"/>
          <p:cNvSpPr>
            <a:spLocks noGrp="1"/>
          </p:cNvSpPr>
          <p:nvPr>
            <p:ph type="title"/>
          </p:nvPr>
        </p:nvSpPr>
        <p:spPr>
          <a:xfrm>
            <a:off x="531812" y="406400"/>
            <a:ext cx="5562601" cy="889000"/>
          </a:xfrm>
        </p:spPr>
        <p:txBody>
          <a:bodyPr>
            <a:noAutofit/>
          </a:bodyPr>
          <a:lstStyle>
            <a:lvl1pPr algn="l">
              <a:defRPr sz="3600" b="0"/>
            </a:lvl1pPr>
          </a:lstStyle>
          <a:p>
            <a:r>
              <a:rPr lang="en-US" smtClean="0"/>
              <a:t>Click to edit Master title style</a:t>
            </a:r>
            <a:endParaRPr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7572F34B-9663-4268-BAC4-0835B2A36207}"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2C9BB039-F7D8-40C5-9A35-A8B049DA159C}" type="slidenum">
              <a:rPr/>
              <a:pPr>
                <a:defRPr/>
              </a:pPr>
              <a:t>‹#›</a:t>
            </a:fld>
            <a:endParaRPr dirty="0"/>
          </a:p>
        </p:txBody>
      </p:sp>
    </p:spTree>
  </p:cSld>
  <p:clrMapOvr>
    <a:masterClrMapping/>
  </p:clrMapOvr>
  <p:transition spd="med">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4257675" y="1584325"/>
            <a:ext cx="5829300" cy="4110038"/>
          </a:xfrm>
          <a:prstGeom prst="rect">
            <a:avLst/>
          </a:prstGeom>
          <a:noFill/>
          <a:ln w="9525">
            <a:noFill/>
            <a:miter lim="800000"/>
            <a:headEnd/>
            <a:tailEnd/>
          </a:ln>
        </p:spPr>
      </p:pic>
      <p:pic>
        <p:nvPicPr>
          <p:cNvPr id="6" name="Picture 15"/>
          <p:cNvPicPr>
            <a:picLocks noChangeAspect="1"/>
          </p:cNvPicPr>
          <p:nvPr userDrawn="1"/>
        </p:nvPicPr>
        <p:blipFill>
          <a:blip r:embed="rId3" cstate="print"/>
          <a:srcRect/>
          <a:stretch>
            <a:fillRect/>
          </a:stretch>
        </p:blipFill>
        <p:spPr bwMode="auto">
          <a:xfrm>
            <a:off x="1760538" y="1981200"/>
            <a:ext cx="1878012" cy="3635375"/>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332DB970-CE43-4588-9841-1669B8567ACC}" type="datetime1">
              <a:rPr lang="en-US"/>
              <a:pPr>
                <a:defRPr/>
              </a:pPr>
              <a:t>6/24/2015</a:t>
            </a:fld>
            <a:endParaRPr dirty="0"/>
          </a:p>
        </p:txBody>
      </p:sp>
      <p:sp>
        <p:nvSpPr>
          <p:cNvPr id="8"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6"/>
          </p:nvPr>
        </p:nvSpPr>
        <p:spPr/>
        <p:txBody>
          <a:bodyPr/>
          <a:lstStyle>
            <a:lvl1pPr>
              <a:defRPr/>
            </a:lvl1pPr>
          </a:lstStyle>
          <a:p>
            <a:pPr>
              <a:defRPr/>
            </a:pPr>
            <a:fld id="{45DAE6F3-A951-4D1F-A2BE-07D18D5224AD}" type="slidenum">
              <a:rPr/>
              <a:pPr>
                <a:defRPr/>
              </a:pPr>
              <a:t>‹#›</a:t>
            </a:fld>
            <a:endParaRPr dirty="0"/>
          </a:p>
        </p:txBody>
      </p:sp>
    </p:spTree>
  </p:cSld>
  <p:clrMapOvr>
    <a:masterClrMapping/>
  </p:clrMapOvr>
  <p:transition spd="med">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3674"/>
          <a:stretch>
            <a:fillRect/>
          </a:stretch>
        </p:blipFill>
        <p:spPr bwMode="auto">
          <a:xfrm>
            <a:off x="6589713" y="463550"/>
            <a:ext cx="4344987" cy="5935663"/>
          </a:xfrm>
          <a:prstGeom prst="rect">
            <a:avLst/>
          </a:prstGeom>
          <a:noFill/>
          <a:ln w="9525">
            <a:noFill/>
            <a:miter lim="800000"/>
            <a:headEnd/>
            <a:tailEnd/>
          </a:ln>
        </p:spPr>
      </p:pic>
      <p:pic>
        <p:nvPicPr>
          <p:cNvPr id="6" name="Picture 15"/>
          <p:cNvPicPr>
            <a:picLocks noChangeAspect="1"/>
          </p:cNvPicPr>
          <p:nvPr userDrawn="1"/>
        </p:nvPicPr>
        <p:blipFill>
          <a:blip r:embed="rId3" cstate="print"/>
          <a:srcRect/>
          <a:stretch>
            <a:fillRect/>
          </a:stretch>
        </p:blipFill>
        <p:spPr bwMode="auto">
          <a:xfrm>
            <a:off x="3960813" y="2019300"/>
            <a:ext cx="1878012" cy="3635375"/>
          </a:xfrm>
          <a:prstGeom prst="rect">
            <a:avLst/>
          </a:prstGeom>
          <a:noFill/>
          <a:ln w="9525">
            <a:noFill/>
            <a:miter lim="800000"/>
            <a:headEnd/>
            <a:tailEnd/>
          </a:ln>
        </p:spPr>
      </p:pic>
      <p:sp>
        <p:nvSpPr>
          <p:cNvPr id="2" name="Title 1"/>
          <p:cNvSpPr>
            <a:spLocks noGrp="1"/>
          </p:cNvSpPr>
          <p:nvPr>
            <p:ph type="title"/>
          </p:nvPr>
        </p:nvSpPr>
        <p:spPr>
          <a:xfrm>
            <a:off x="531812" y="406400"/>
            <a:ext cx="5562601" cy="889000"/>
          </a:xfrm>
        </p:spPr>
        <p:txBody>
          <a:bodyPr>
            <a:noAutofit/>
          </a:bodyPr>
          <a:lstStyle>
            <a:lvl1pPr algn="l">
              <a:defRPr sz="3600" b="0"/>
            </a:lvl1pPr>
          </a:lstStyle>
          <a:p>
            <a:r>
              <a:rPr lang="en-US" smtClean="0"/>
              <a:t>Click to edit Master title style</a:t>
            </a:r>
            <a:endParaRPr dirty="0"/>
          </a:p>
        </p:txBody>
      </p:sp>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5"/>
          </p:nvPr>
        </p:nvSpPr>
        <p:spPr/>
        <p:txBody>
          <a:bodyPr/>
          <a:lstStyle>
            <a:lvl1pPr>
              <a:defRPr/>
            </a:lvl1pPr>
          </a:lstStyle>
          <a:p>
            <a:pPr>
              <a:defRPr/>
            </a:pPr>
            <a:fld id="{80DE6AFB-B17A-4824-B370-E8C653EE7EA8}" type="datetime1">
              <a:rPr lang="en-US"/>
              <a:pPr>
                <a:defRPr/>
              </a:pPr>
              <a:t>6/24/2015</a:t>
            </a:fld>
            <a:endParaRPr dirty="0"/>
          </a:p>
        </p:txBody>
      </p:sp>
      <p:sp>
        <p:nvSpPr>
          <p:cNvPr id="8" name="Footer Placeholder 5"/>
          <p:cNvSpPr>
            <a:spLocks noGrp="1"/>
          </p:cNvSpPr>
          <p:nvPr>
            <p:ph type="ftr" sz="quarter" idx="16"/>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7"/>
          </p:nvPr>
        </p:nvSpPr>
        <p:spPr/>
        <p:txBody>
          <a:bodyPr/>
          <a:lstStyle>
            <a:lvl1pPr>
              <a:defRPr/>
            </a:lvl1pPr>
          </a:lstStyle>
          <a:p>
            <a:pPr>
              <a:defRPr/>
            </a:pPr>
            <a:fld id="{1746F439-A29C-444C-BE15-EDB6981F5D07}" type="slidenum">
              <a:rPr/>
              <a:pPr>
                <a:defRPr/>
              </a:pPr>
              <a:t>‹#›</a:t>
            </a:fld>
            <a:endParaRPr dirty="0"/>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AU"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AU"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AU"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AU" smtClean="0"/>
              <a:t>Click to edit Master text styles</a:t>
            </a:r>
          </a:p>
        </p:txBody>
      </p:sp>
      <p:sp>
        <p:nvSpPr>
          <p:cNvPr id="3" name="Title 2"/>
          <p:cNvSpPr>
            <a:spLocks noGrp="1"/>
          </p:cNvSpPr>
          <p:nvPr>
            <p:ph type="title"/>
          </p:nvPr>
        </p:nvSpPr>
        <p:spPr/>
        <p:txBody>
          <a:bodyPr/>
          <a:lstStyle/>
          <a:p>
            <a:r>
              <a:rPr lang="en-AU"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r>
              <a:rPr lang="en-AU"/>
              <a:t>26/03/15</a:t>
            </a:r>
            <a:endParaRPr dirty="0"/>
          </a:p>
        </p:txBody>
      </p:sp>
      <p:sp>
        <p:nvSpPr>
          <p:cNvPr id="10" name="Footer Placeholder 5"/>
          <p:cNvSpPr>
            <a:spLocks noGrp="1"/>
          </p:cNvSpPr>
          <p:nvPr>
            <p:ph type="ftr" sz="quarter" idx="20"/>
          </p:nvPr>
        </p:nvSpPr>
        <p:spPr/>
        <p:txBody>
          <a:bodyPr/>
          <a:lstStyle>
            <a:lvl1pPr>
              <a:defRPr/>
            </a:lvl1pPr>
          </a:lstStyle>
          <a:p>
            <a:pPr>
              <a:defRPr/>
            </a:pPr>
            <a:r>
              <a:rPr lang="en-US"/>
              <a:t>Oracle Confidential – Internal</a:t>
            </a:r>
            <a:endParaRPr dirty="0"/>
          </a:p>
        </p:txBody>
      </p:sp>
      <p:sp>
        <p:nvSpPr>
          <p:cNvPr id="11" name="Slide Number Placeholder 6"/>
          <p:cNvSpPr>
            <a:spLocks noGrp="1"/>
          </p:cNvSpPr>
          <p:nvPr>
            <p:ph type="sldNum" sz="quarter" idx="21"/>
          </p:nvPr>
        </p:nvSpPr>
        <p:spPr/>
        <p:txBody>
          <a:bodyPr/>
          <a:lstStyle>
            <a:lvl1pPr>
              <a:defRPr/>
            </a:lvl1pPr>
          </a:lstStyle>
          <a:p>
            <a:pPr>
              <a:defRPr/>
            </a:pPr>
            <a:fld id="{41119100-8DBE-4CBB-964D-A69BBA3CF328}" type="slidenum">
              <a:rPr/>
              <a:pPr>
                <a:defRPr/>
              </a:pPr>
              <a:t>‹#›</a:t>
            </a:fld>
            <a:endParaRPr dirty="0"/>
          </a:p>
        </p:txBody>
      </p:sp>
    </p:spTree>
  </p:cSld>
  <p:clrMapOvr>
    <a:masterClrMapping/>
  </p:clrMapOvr>
  <p:transition spd="med">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3" name="Title 2"/>
          <p:cNvSpPr>
            <a:spLocks noGrp="1"/>
          </p:cNvSpPr>
          <p:nvPr>
            <p:ph type="title"/>
          </p:nvPr>
        </p:nvSpPr>
        <p:spPr>
          <a:xfrm>
            <a:off x="760412" y="609600"/>
            <a:ext cx="4572000" cy="2044700"/>
          </a:xfrm>
        </p:spPr>
        <p:txBody>
          <a:bodyPr/>
          <a:lstStyle>
            <a:lvl1pPr>
              <a:defRPr sz="13800" b="1"/>
            </a:lvl1pPr>
          </a:lstStyle>
          <a:p>
            <a:r>
              <a:rPr lang="en-US" smtClean="0"/>
              <a:t>Click to edit Master title style</a:t>
            </a:r>
            <a:endParaRPr lang="en-US" dirty="0"/>
          </a:p>
        </p:txBody>
      </p:sp>
      <p:sp>
        <p:nvSpPr>
          <p:cNvPr id="22" name="Text Placeholder 12"/>
          <p:cNvSpPr>
            <a:spLocks noGrp="1"/>
          </p:cNvSpPr>
          <p:nvPr>
            <p:ph type="body" sz="quarter" idx="13"/>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2" name="Date Placeholder 4"/>
          <p:cNvSpPr>
            <a:spLocks noGrp="1"/>
          </p:cNvSpPr>
          <p:nvPr>
            <p:ph type="dt" sz="half" idx="14"/>
          </p:nvPr>
        </p:nvSpPr>
        <p:spPr/>
        <p:txBody>
          <a:bodyPr/>
          <a:lstStyle>
            <a:lvl1pPr>
              <a:defRPr>
                <a:solidFill>
                  <a:srgbClr val="5F5F5F">
                    <a:lumMod val="60000"/>
                    <a:lumOff val="40000"/>
                  </a:srgbClr>
                </a:solidFill>
              </a:defRPr>
            </a:lvl1pPr>
          </a:lstStyle>
          <a:p>
            <a:pPr>
              <a:defRPr/>
            </a:pPr>
            <a:fld id="{E32BEA1A-32CD-486A-92FC-FAF07CD97773}" type="datetime1">
              <a:rPr lang="en-US"/>
              <a:pPr>
                <a:defRPr/>
              </a:pPr>
              <a:t>6/24/2015</a:t>
            </a:fld>
            <a:endParaRPr dirty="0"/>
          </a:p>
        </p:txBody>
      </p:sp>
      <p:sp>
        <p:nvSpPr>
          <p:cNvPr id="13" name="Footer Placeholder 5"/>
          <p:cNvSpPr>
            <a:spLocks noGrp="1"/>
          </p:cNvSpPr>
          <p:nvPr>
            <p:ph type="ftr" sz="quarter" idx="15"/>
          </p:nvPr>
        </p:nvSpPr>
        <p:spPr/>
        <p:txBody>
          <a:bodyPr/>
          <a:lstStyle>
            <a:lvl1pPr>
              <a:defRPr dirty="0">
                <a:solidFill>
                  <a:srgbClr val="5F5F5F">
                    <a:lumMod val="60000"/>
                    <a:lumOff val="40000"/>
                  </a:srgbClr>
                </a:solidFill>
              </a:defRPr>
            </a:lvl1pPr>
          </a:lstStyle>
          <a:p>
            <a:pPr>
              <a:defRPr/>
            </a:pPr>
            <a:r>
              <a:t>Oracle Confidential – Internal/Restricted/Highly Restricted</a:t>
            </a:r>
          </a:p>
        </p:txBody>
      </p:sp>
      <p:sp>
        <p:nvSpPr>
          <p:cNvPr id="14" name="Slide Number Placeholder 6"/>
          <p:cNvSpPr>
            <a:spLocks noGrp="1"/>
          </p:cNvSpPr>
          <p:nvPr>
            <p:ph type="sldNum" sz="quarter" idx="16"/>
          </p:nvPr>
        </p:nvSpPr>
        <p:spPr/>
        <p:txBody>
          <a:bodyPr/>
          <a:lstStyle>
            <a:lvl1pPr>
              <a:defRPr>
                <a:solidFill>
                  <a:srgbClr val="5F5F5F">
                    <a:lumMod val="60000"/>
                    <a:lumOff val="40000"/>
                  </a:srgbClr>
                </a:solidFill>
              </a:defRPr>
            </a:lvl1pPr>
          </a:lstStyle>
          <a:p>
            <a:pPr>
              <a:defRPr/>
            </a:pPr>
            <a:fld id="{4FAB159C-85EC-449C-A44E-6AD93EDCA1CB}"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A4E66951-E32F-4DC2-85C0-C7035543F158}" type="datetime1">
              <a:rPr lang="en-US"/>
              <a:pPr>
                <a:defRPr/>
              </a:pPr>
              <a:t>6/24/2015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6" name="Slide Number Placeholder 3"/>
          <p:cNvSpPr>
            <a:spLocks noGrp="1"/>
          </p:cNvSpPr>
          <p:nvPr>
            <p:ph type="sldNum" sz="quarter" idx="12"/>
          </p:nvPr>
        </p:nvSpPr>
        <p:spPr/>
        <p:txBody>
          <a:bodyPr>
            <a:noAutofit/>
          </a:bodyPr>
          <a:lstStyle>
            <a:lvl1pPr>
              <a:defRPr/>
            </a:lvl1pPr>
          </a:lstStyle>
          <a:p>
            <a:pPr>
              <a:defRPr/>
            </a:pPr>
            <a:fld id="{6555DF4F-772A-497C-9717-AD5DA13CA4BB}" type="slidenum">
              <a:rPr/>
              <a:pPr>
                <a:defRPr/>
              </a:pPr>
              <a:t>‹#›</a:t>
            </a:fld>
            <a:endParaRPr dirty="0"/>
          </a:p>
        </p:txBody>
      </p:sp>
    </p:spTree>
  </p:cSld>
  <p:clrMapOvr>
    <a:masterClrMapping/>
  </p:clrMapOvr>
  <p:transition spd="med">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F8C93458-D1F8-47C6-B66A-9E8DB11AF637}" type="datetime1">
              <a:rPr lang="en-US"/>
              <a:pPr>
                <a:defRPr/>
              </a:pPr>
              <a:t>6/24/2015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a:t>Oracle Confidential – Internal/Restricted/Highly Restricted</a:t>
            </a:r>
          </a:p>
        </p:txBody>
      </p:sp>
      <p:sp>
        <p:nvSpPr>
          <p:cNvPr id="6" name="Slide Number Placeholder 3"/>
          <p:cNvSpPr>
            <a:spLocks noGrp="1"/>
          </p:cNvSpPr>
          <p:nvPr>
            <p:ph type="sldNum" sz="quarter" idx="12"/>
          </p:nvPr>
        </p:nvSpPr>
        <p:spPr/>
        <p:txBody>
          <a:bodyPr>
            <a:noAutofit/>
          </a:bodyPr>
          <a:lstStyle>
            <a:lvl1pPr>
              <a:defRPr/>
            </a:lvl1pPr>
          </a:lstStyle>
          <a:p>
            <a:pPr>
              <a:defRPr/>
            </a:pPr>
            <a:fld id="{1C987D0D-DC2F-4CA1-9FB6-99F5E5AFB54A}" type="slidenum">
              <a:rPr/>
              <a:pPr>
                <a:defRPr/>
              </a:pPr>
              <a:t>‹#›</a:t>
            </a:fld>
            <a:endParaRPr dirty="0"/>
          </a:p>
        </p:txBody>
      </p:sp>
    </p:spTree>
  </p:cSld>
  <p:clrMapOvr>
    <a:masterClrMapping/>
  </p:clrMapOvr>
  <p:transition spd="med">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pPr>
              <a:defRPr/>
            </a:pPr>
            <a:fld id="{0F05E555-47EC-4EF5-B22C-6D3B08E56E85}" type="datetime1">
              <a:rPr lang="en-US"/>
              <a:pPr>
                <a:defRPr/>
              </a:pPr>
              <a:t>6/24/2015</a:t>
            </a:fld>
            <a:endParaRPr dirty="0"/>
          </a:p>
        </p:txBody>
      </p:sp>
      <p:sp>
        <p:nvSpPr>
          <p:cNvPr id="4" name="Footer Placeholder 2"/>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3"/>
          <p:cNvSpPr>
            <a:spLocks noGrp="1"/>
          </p:cNvSpPr>
          <p:nvPr>
            <p:ph type="sldNum" sz="quarter" idx="12"/>
          </p:nvPr>
        </p:nvSpPr>
        <p:spPr/>
        <p:txBody>
          <a:bodyPr/>
          <a:lstStyle>
            <a:lvl1pPr>
              <a:defRPr/>
            </a:lvl1pPr>
          </a:lstStyle>
          <a:p>
            <a:pPr>
              <a:defRPr/>
            </a:pPr>
            <a:fld id="{F3BD8BC7-53E7-4972-80C9-082B73886CC0}" type="slidenum">
              <a:rPr/>
              <a:pPr>
                <a:defRPr/>
              </a:pPr>
              <a:t>‹#›</a:t>
            </a:fld>
            <a:endParaRPr dirty="0"/>
          </a:p>
        </p:txBody>
      </p:sp>
    </p:spTree>
  </p:cSld>
  <p:clrMapOvr>
    <a:masterClrMapping/>
  </p:clrMapOvr>
  <p:transition spd="med">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21"/>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lvl1pPr>
              <a:defRPr smtClean="0"/>
            </a:lvl1pPr>
          </a:lstStyle>
          <a:p>
            <a:pPr>
              <a:defRPr/>
            </a:pPr>
            <a:fld id="{21991926-9D37-40E7-80C4-EC5F27AFCB67}" type="datetimeFigureOut">
              <a:rPr lang="en-US"/>
              <a:pPr>
                <a:defRPr/>
              </a:pPr>
              <a:t>6/24/2015</a:t>
            </a:fld>
            <a:endParaRPr lang="en-US"/>
          </a:p>
        </p:txBody>
      </p:sp>
      <p:sp>
        <p:nvSpPr>
          <p:cNvPr id="5" name="Footer Placeholder 4"/>
          <p:cNvSpPr>
            <a:spLocks noGrp="1"/>
          </p:cNvSpPr>
          <p:nvPr>
            <p:ph type="ftr" sz="quarter" idx="11"/>
          </p:nvPr>
        </p:nvSpPr>
        <p:spPr/>
        <p:txBody>
          <a:bodyPr>
            <a:noAutofit/>
          </a:bodyPr>
          <a:lstStyle>
            <a:lvl1pPr>
              <a:defRPr/>
            </a:lvl1pPr>
          </a:lstStyle>
          <a:p>
            <a:pPr>
              <a:defRPr/>
            </a:pPr>
            <a:endParaRPr lang="en-US"/>
          </a:p>
        </p:txBody>
      </p:sp>
      <p:sp>
        <p:nvSpPr>
          <p:cNvPr id="6" name="Slide Number Placeholder 5"/>
          <p:cNvSpPr>
            <a:spLocks noGrp="1"/>
          </p:cNvSpPr>
          <p:nvPr>
            <p:ph type="sldNum" sz="quarter" idx="12"/>
          </p:nvPr>
        </p:nvSpPr>
        <p:spPr/>
        <p:txBody>
          <a:bodyPr>
            <a:noAutofit/>
          </a:bodyPr>
          <a:lstStyle>
            <a:lvl1pPr>
              <a:defRPr smtClean="0"/>
            </a:lvl1pPr>
          </a:lstStyle>
          <a:p>
            <a:pPr>
              <a:defRPr/>
            </a:pPr>
            <a:fld id="{7004EE23-8CE0-4582-BC73-BE5B175705CC}" type="slidenum">
              <a:rPr lang="en-US"/>
              <a:pPr>
                <a:defRPr/>
              </a:pPr>
              <a:t>‹#›</a:t>
            </a:fld>
            <a:endParaRPr lang="en-US"/>
          </a:p>
        </p:txBody>
      </p:sp>
    </p:spTree>
  </p:cSld>
  <p:clrMapOvr>
    <a:masterClrMapping/>
  </p:clrMapOvr>
  <p:transition spd="med">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A991104C-887D-4C4D-98E1-BA9B552DC4DE}"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F16A7029-6AE8-4D7B-B09E-08520F8F0321}" type="slidenum">
              <a:rPr/>
              <a:pPr>
                <a:defRPr/>
              </a:pPr>
              <a:t>‹#›</a:t>
            </a:fld>
            <a:endParaRPr dirty="0"/>
          </a:p>
        </p:txBody>
      </p:sp>
    </p:spTree>
  </p:cSld>
  <p:clrMapOvr>
    <a:masterClrMapping/>
  </p:clrMapOvr>
  <p:transition spd="med">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367" indent="0">
              <a:buFontTx/>
              <a:buNone/>
              <a:defRPr/>
            </a:lvl2pPr>
            <a:lvl3pPr marL="1218733" indent="0">
              <a:buFontTx/>
              <a:buNone/>
              <a:defRPr/>
            </a:lvl3pPr>
            <a:lvl4pPr marL="1828100" indent="0">
              <a:buFontTx/>
              <a:buNone/>
              <a:defRPr/>
            </a:lvl4pPr>
            <a:lvl5pPr marL="2437467"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93"/>
            <a:ext cx="10969924" cy="1025071"/>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67" indent="0">
              <a:buFontTx/>
              <a:buNone/>
              <a:defRPr/>
            </a:lvl2pPr>
            <a:lvl3pPr marL="1218733" indent="0">
              <a:buFontTx/>
              <a:buNone/>
              <a:defRPr/>
            </a:lvl3pPr>
            <a:lvl4pPr marL="1828100" indent="0">
              <a:buFontTx/>
              <a:buNone/>
              <a:defRPr/>
            </a:lvl4pPr>
            <a:lvl5pPr marL="2437467"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3_New Template_Case Study">
    <p:spTree>
      <p:nvGrpSpPr>
        <p:cNvPr id="1" name=""/>
        <p:cNvGrpSpPr/>
        <p:nvPr/>
      </p:nvGrpSpPr>
      <p:grpSpPr>
        <a:xfrm>
          <a:off x="0" y="0"/>
          <a:ext cx="0" cy="0"/>
          <a:chOff x="0" y="0"/>
          <a:chExt cx="0" cy="0"/>
        </a:xfrm>
      </p:grpSpPr>
      <p:sp>
        <p:nvSpPr>
          <p:cNvPr id="7" name="Rectangle 6"/>
          <p:cNvSpPr/>
          <p:nvPr userDrawn="1"/>
        </p:nvSpPr>
        <p:spPr>
          <a:xfrm>
            <a:off x="0" y="2287588"/>
            <a:ext cx="5711825" cy="3228975"/>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solidFill>
                <a:srgbClr val="FFFFFF"/>
              </a:solidFill>
            </a:endParaRPr>
          </a:p>
        </p:txBody>
      </p:sp>
      <p:sp>
        <p:nvSpPr>
          <p:cNvPr id="9" name="Rectangle 8"/>
          <p:cNvSpPr/>
          <p:nvPr userDrawn="1"/>
        </p:nvSpPr>
        <p:spPr bwMode="auto">
          <a:xfrm>
            <a:off x="1588" y="1543050"/>
            <a:ext cx="5719762" cy="735013"/>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45" tIns="61373" rIns="122745" bIns="61373" anchor="ctr"/>
          <a:lstStyle/>
          <a:p>
            <a:pPr marL="158723" indent="-158723" algn="ctr" fontAlgn="auto">
              <a:spcBef>
                <a:spcPts val="0"/>
              </a:spcBef>
              <a:spcAft>
                <a:spcPts val="0"/>
              </a:spcAft>
              <a:defRPr/>
            </a:pPr>
            <a:endParaRPr lang="en-US" sz="5300" b="1" dirty="0">
              <a:solidFill>
                <a:srgbClr val="FFFFFF"/>
              </a:solidFill>
              <a:latin typeface="Arial" pitchFamily="-106" charset="0"/>
              <a:ea typeface="ＭＳ Ｐゴシック" pitchFamily="34" charset="-128"/>
              <a:cs typeface="+mn-cs"/>
            </a:endParaRPr>
          </a:p>
        </p:txBody>
      </p:sp>
      <p:sp>
        <p:nvSpPr>
          <p:cNvPr id="26" name="Picture Placeholder 25"/>
          <p:cNvSpPr>
            <a:spLocks noGrp="1"/>
          </p:cNvSpPr>
          <p:nvPr>
            <p:ph type="pic" sz="quarter" idx="15"/>
          </p:nvPr>
        </p:nvSpPr>
        <p:spPr>
          <a:xfrm>
            <a:off x="5755834" y="1542197"/>
            <a:ext cx="6432988" cy="39624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p:nvPr>
        </p:nvSpPr>
        <p:spPr bwMode="white">
          <a:xfrm>
            <a:off x="1072182" y="1551494"/>
            <a:ext cx="4548239" cy="725801"/>
          </a:xfrm>
          <a:noFill/>
        </p:spPr>
        <p:txBody>
          <a:bodyPr anchor="ctr">
            <a:noAutofit/>
          </a:bodyPr>
          <a:lstStyle>
            <a:lvl1pPr marL="0" indent="0">
              <a:buNone/>
              <a:defRPr sz="27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1072183" y="327385"/>
            <a:ext cx="10958640" cy="498116"/>
          </a:xfrm>
        </p:spPr>
        <p:txBody>
          <a:bodyPr/>
          <a:lstStyle>
            <a:lvl1pPr>
              <a:defRPr/>
            </a:lvl1pPr>
          </a:lstStyle>
          <a:p>
            <a:r>
              <a:rPr lang="en-US" dirty="0" smtClean="0"/>
              <a:t>Click to edit Master title style</a:t>
            </a:r>
            <a:endParaRPr lang="en-US" dirty="0"/>
          </a:p>
        </p:txBody>
      </p:sp>
      <p:sp>
        <p:nvSpPr>
          <p:cNvPr id="8" name="Text Placeholder 4"/>
          <p:cNvSpPr>
            <a:spLocks noGrp="1"/>
          </p:cNvSpPr>
          <p:nvPr>
            <p:ph type="body" sz="quarter" idx="16"/>
          </p:nvPr>
        </p:nvSpPr>
        <p:spPr>
          <a:xfrm>
            <a:off x="1072183" y="851608"/>
            <a:ext cx="10969943" cy="406400"/>
          </a:xfrm>
        </p:spPr>
        <p:txBody>
          <a:bodyPr>
            <a:noAutofit/>
          </a:bodyPr>
          <a:lstStyle>
            <a:lvl1pPr marL="0" indent="0">
              <a:spcAft>
                <a:spcPts val="0"/>
              </a:spcAft>
              <a:buFontTx/>
              <a:buNone/>
              <a:defRPr sz="24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dirty="0" smtClean="0"/>
              <a:t>Click to edit Master text styles</a:t>
            </a:r>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AU"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r>
              <a:rPr lang="en-AU"/>
              <a:t>26/03/15</a:t>
            </a:r>
            <a:endParaRPr dirty="0"/>
          </a:p>
        </p:txBody>
      </p:sp>
      <p:sp>
        <p:nvSpPr>
          <p:cNvPr id="5" name="Footer Placeholder 5"/>
          <p:cNvSpPr>
            <a:spLocks noGrp="1"/>
          </p:cNvSpPr>
          <p:nvPr>
            <p:ph type="ftr" sz="quarter" idx="17"/>
          </p:nvPr>
        </p:nvSpPr>
        <p:spPr/>
        <p:txBody>
          <a:bodyPr/>
          <a:lstStyle>
            <a:lvl1pPr>
              <a:defRPr/>
            </a:lvl1pPr>
          </a:lstStyle>
          <a:p>
            <a:pPr>
              <a:defRPr/>
            </a:pPr>
            <a:r>
              <a:rPr lang="en-US"/>
              <a:t>Oracle Confidential – Internal</a:t>
            </a:r>
            <a:endParaRPr dirty="0"/>
          </a:p>
        </p:txBody>
      </p:sp>
      <p:sp>
        <p:nvSpPr>
          <p:cNvPr id="6" name="Slide Number Placeholder 6"/>
          <p:cNvSpPr>
            <a:spLocks noGrp="1"/>
          </p:cNvSpPr>
          <p:nvPr>
            <p:ph type="sldNum" sz="quarter" idx="18"/>
          </p:nvPr>
        </p:nvSpPr>
        <p:spPr/>
        <p:txBody>
          <a:bodyPr/>
          <a:lstStyle>
            <a:lvl1pPr>
              <a:defRPr/>
            </a:lvl1pPr>
          </a:lstStyle>
          <a:p>
            <a:pPr>
              <a:defRPr/>
            </a:pPr>
            <a:fld id="{4B70BFAC-FCE9-4625-97D1-1B717BE5A932}" type="slidenum">
              <a:rPr/>
              <a:pPr>
                <a:defRPr/>
              </a:pPr>
              <a:t>‹#›</a:t>
            </a:fld>
            <a:endParaRPr dirty="0"/>
          </a:p>
        </p:txBody>
      </p:sp>
    </p:spTree>
  </p:cSld>
  <p:clrMapOvr>
    <a:masterClrMapping/>
  </p:clrMapOvr>
  <p:transition spd="med">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6" name="Date Placeholder 5"/>
          <p:cNvSpPr>
            <a:spLocks noGrp="1"/>
          </p:cNvSpPr>
          <p:nvPr>
            <p:ph type="dt" sz="half" idx="14"/>
          </p:nvPr>
        </p:nvSpPr>
        <p:spPr/>
        <p:txBody>
          <a:bodyPr/>
          <a:lstStyle>
            <a:lvl1pPr>
              <a:defRPr>
                <a:solidFill>
                  <a:srgbClr val="5F5F5F"/>
                </a:solidFill>
              </a:defRPr>
            </a:lvl1pPr>
          </a:lstStyle>
          <a:p>
            <a:fld id="{F58637A1-2757-41E8-AD98-43E9D0558D9A}" type="datetime1">
              <a:rPr lang="en-US" smtClean="0"/>
              <a:pPr/>
              <a:t>6/24/2015</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0"/>
          </p:nvPr>
        </p:nvSpPr>
        <p:spPr/>
        <p:txBody>
          <a:bodyPr/>
          <a:lstStyle>
            <a:lvl1pPr>
              <a:defRPr>
                <a:solidFill>
                  <a:srgbClr val="5F5F5F"/>
                </a:solidFill>
              </a:defRPr>
            </a:lvl1pPr>
          </a:lstStyle>
          <a:p>
            <a:fld id="{8DA0FC38-0FA5-4886-ABB4-D52548B1A4EE}" type="datetime1">
              <a:rPr lang="en-US" smtClean="0"/>
              <a:pPr/>
              <a:t>6/24/2015</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2" name="Picture 11"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4"/>
          </p:nvPr>
        </p:nvSpPr>
        <p:spPr/>
        <p:txBody>
          <a:bodyPr/>
          <a:lstStyle>
            <a:lvl1pPr>
              <a:defRPr>
                <a:solidFill>
                  <a:schemeClr val="tx1"/>
                </a:solidFill>
              </a:defRPr>
            </a:lvl1pPr>
          </a:lstStyle>
          <a:p>
            <a:fld id="{4C505D5A-B256-44E1-AC96-C2C7474C5D8D}" type="datetime1">
              <a:rPr lang="en-US" smtClean="0">
                <a:solidFill>
                  <a:srgbClr val="FFFFFF"/>
                </a:solidFill>
              </a:rPr>
              <a:pPr/>
              <a:t>6/24/2015</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B3EEE87-DDB3-4675-99CC-7EF64D192D2F}"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73022D7-D716-4AF5-B755-D22F080AC54D}"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4B0713F-DA50-44B8-8328-CFEF845F652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7CD2E52-83C8-44FA-88AD-FB45DDFBF65F}"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B2EC637-D865-4A1A-B82E-96829CE6097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FC69AA-31D1-4BE3-A7F9-4499E9495C0A}"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28D98802-C4BE-44EF-A775-109B41689843}" type="datetime1">
              <a:rPr lang="en-US" smtClean="0"/>
              <a:pPr/>
              <a:t>6/24/2015</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a:t>
            </a:r>
            <a:r>
              <a:rPr lang="en-US" sz="850" dirty="0">
                <a:solidFill>
                  <a:srgbClr val="5F5F5F"/>
                </a:solidFill>
                <a:latin typeface="+mn-lt"/>
                <a:cs typeface="+mn-cs"/>
              </a:rPr>
              <a:t>5,</a:t>
            </a:r>
            <a:r>
              <a:rPr sz="850" dirty="0">
                <a:solidFill>
                  <a:srgbClr val="5F5F5F"/>
                </a:solidFill>
                <a:latin typeface="+mn-lt"/>
                <a:cs typeface="+mn-cs"/>
              </a:rPr>
              <a:t> Oracle and/or its affiliates. All rights reserved.  |</a:t>
            </a:r>
          </a:p>
        </p:txBody>
      </p:sp>
      <p:pic>
        <p:nvPicPr>
          <p:cNvPr id="5" name="Picture 16" descr="Oracle logo in white on red staging background"/>
          <p:cNvPicPr>
            <a:picLocks noChangeAspect="1"/>
          </p:cNvPicPr>
          <p:nvPr userDrawn="1"/>
        </p:nvPicPr>
        <p:blipFill>
          <a:blip r:embed="rId2"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AU"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r>
              <a:rPr lang="en-AU"/>
              <a:t>26/03/15</a:t>
            </a:r>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a:t>Oracle Confidential – Internal</a:t>
            </a:r>
            <a:endParaRPr lang="en-US"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11" name="Title 10"/>
          <p:cNvSpPr>
            <a:spLocks noGrp="1"/>
          </p:cNvSpPr>
          <p:nvPr>
            <p:ph type="title"/>
          </p:nvPr>
        </p:nvSpPr>
        <p:spPr/>
        <p:txBody>
          <a:bodyPr/>
          <a:lstStyle/>
          <a:p>
            <a:r>
              <a:rPr lang="en-AU"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r>
              <a:rPr lang="en-AU"/>
              <a:t>26/03/15</a:t>
            </a:r>
            <a:endParaRPr dirty="0"/>
          </a:p>
        </p:txBody>
      </p:sp>
      <p:sp>
        <p:nvSpPr>
          <p:cNvPr id="9" name="Footer Placeholder 7"/>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10" name="Slide Number Placeholder 8"/>
          <p:cNvSpPr>
            <a:spLocks noGrp="1"/>
          </p:cNvSpPr>
          <p:nvPr>
            <p:ph type="sldNum" sz="quarter" idx="12"/>
          </p:nvPr>
        </p:nvSpPr>
        <p:spPr/>
        <p:txBody>
          <a:bodyPr/>
          <a:lstStyle>
            <a:lvl1pPr>
              <a:defRPr/>
            </a:lvl1pPr>
          </a:lstStyle>
          <a:p>
            <a:pPr>
              <a:defRPr/>
            </a:pPr>
            <a:fld id="{9FD141A7-514F-44A0-9849-DADF15576F58}" type="slidenum">
              <a:rPr/>
              <a:pPr>
                <a:defRPr/>
              </a:pPr>
              <a:t>‹#›</a:t>
            </a:fld>
            <a:endParaRPr dirty="0"/>
          </a:p>
        </p:txBody>
      </p:sp>
    </p:spTree>
  </p:cSld>
  <p:clrMapOvr>
    <a:masterClrMapping/>
  </p:clrMapOvr>
  <p:transition spd="med">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B324B-18FF-4147-BA18-D36160E9F106}"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C8D6732-15F2-4802-8009-37AC693C551A}"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890771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5B7D2015-66F5-48BA-96D8-17D36F2E0AA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B4BFE1CA-6658-4197-8E4E-2C35AF1F1E7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6FBED1B2-9BE1-4BB3-AF93-47A29413317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BE9BFC2-4754-4D3F-B8B7-155C41C1ECF0}"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47832B4-CFEF-4C48-9F00-42AED7DD8CE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C6703CB-F5F4-4371-82F0-CC855CC16EF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4887D-8006-4942-961D-3944DDB3075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D9227421-3F85-42F8-BDFD-0A6C36E3C2FA}" type="datetime1">
              <a:rPr lang="en-US" smtClean="0">
                <a:solidFill>
                  <a:srgbClr val="5F5F5F"/>
                </a:solidFill>
              </a:rPr>
              <a:pPr/>
              <a:t>6/24/2015</a:t>
            </a:fld>
            <a:endParaRPr dirty="0">
              <a:solidFill>
                <a:srgbClr val="5F5F5F"/>
              </a:solidFill>
            </a:endParaRPr>
          </a:p>
        </p:txBody>
      </p:sp>
      <p:sp>
        <p:nvSpPr>
          <p:cNvPr id="8" name="Footer Placeholder 7"/>
          <p:cNvSpPr>
            <a:spLocks noGrp="1"/>
          </p:cNvSpPr>
          <p:nvPr>
            <p:ph type="ftr" sz="quarter" idx="11"/>
          </p:nvPr>
        </p:nvSpPr>
        <p:spPr/>
        <p:txBody>
          <a:bodyPr/>
          <a:lstStyle/>
          <a:p>
            <a:r>
              <a:rPr dirty="0">
                <a:solidFill>
                  <a:srgbClr val="5F5F5F"/>
                </a:solidFill>
              </a:rPr>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r>
              <a:rPr lang="en-AU"/>
              <a:t>26/03/15</a:t>
            </a:r>
            <a:endParaRPr dirty="0"/>
          </a:p>
        </p:txBody>
      </p:sp>
      <p:sp>
        <p:nvSpPr>
          <p:cNvPr id="4" name="Footer Placeholder 3"/>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5" name="Slide Number Placeholder 4"/>
          <p:cNvSpPr>
            <a:spLocks noGrp="1"/>
          </p:cNvSpPr>
          <p:nvPr>
            <p:ph type="sldNum" sz="quarter" idx="12"/>
          </p:nvPr>
        </p:nvSpPr>
        <p:spPr/>
        <p:txBody>
          <a:bodyPr/>
          <a:lstStyle>
            <a:lvl1pPr>
              <a:defRPr/>
            </a:lvl1pPr>
          </a:lstStyle>
          <a:p>
            <a:pPr>
              <a:defRPr/>
            </a:pPr>
            <a:fld id="{0896CBD7-7415-4C63-BF2C-093CE64D6379}" type="slidenum">
              <a:rPr/>
              <a:pPr>
                <a:defRPr/>
              </a:pPr>
              <a:t>‹#›</a:t>
            </a:fld>
            <a:endParaRPr dirty="0"/>
          </a:p>
        </p:txBody>
      </p:sp>
    </p:spTree>
  </p:cSld>
  <p:clrMapOvr>
    <a:masterClrMapping/>
  </p:clrMapOvr>
  <p:transition spd="med">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8A1F17C-4AFE-4B02-9BD6-67CB04075FF1}"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10010B8-11AC-4175-BF29-EB4A3C61102F}"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1827CA-F831-46B0-9758-B6BAE0AF4EAB}"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6C7CE-9D23-4A42-845E-2EB69666472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BA32AB-378C-44A6-BBCB-4C90F374D0FC}"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87AD43-539D-4156-9FD6-437CAE9F93F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494F0A-3A42-4B5D-A4C2-90E38C5A794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BA0AC74-C01C-456F-BD5D-BCFFCE23EE8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C447B5AF-1809-4D52-BE60-78F570C83F44}"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A2474AE-A74B-49A7-B5B1-A400C0D62D3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629068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AU"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r>
              <a:rPr lang="en-AU"/>
              <a:t>26/03/15</a:t>
            </a:r>
            <a:endParaRPr dirty="0"/>
          </a:p>
        </p:txBody>
      </p:sp>
      <p:sp>
        <p:nvSpPr>
          <p:cNvPr id="5" name="Footer Placeholder 3"/>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8" name="Slide Number Placeholder 4"/>
          <p:cNvSpPr>
            <a:spLocks noGrp="1"/>
          </p:cNvSpPr>
          <p:nvPr>
            <p:ph type="sldNum" sz="quarter" idx="16"/>
          </p:nvPr>
        </p:nvSpPr>
        <p:spPr/>
        <p:txBody>
          <a:bodyPr/>
          <a:lstStyle>
            <a:lvl1pPr>
              <a:defRPr/>
            </a:lvl1pPr>
          </a:lstStyle>
          <a:p>
            <a:pPr>
              <a:defRPr/>
            </a:pPr>
            <a:fld id="{9484D3DA-06B8-4978-A1FE-5FC61B7B91B5}" type="slidenum">
              <a:rPr/>
              <a:pPr>
                <a:defRPr/>
              </a:pPr>
              <a:t>‹#›</a:t>
            </a:fld>
            <a:endParaRPr dirty="0"/>
          </a:p>
        </p:txBody>
      </p:sp>
    </p:spTree>
  </p:cSld>
  <p:clrMapOvr>
    <a:masterClrMapping/>
  </p:clrMapOvr>
  <p:transition spd="med">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4B767A9A-D0AC-47FB-851D-810FC45BAB35}"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39645925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4ADD7E43-24FB-40CC-971F-1AFB4F96D58C}" type="datetime1">
              <a:rPr lang="en-US" smtClean="0"/>
              <a:pPr/>
              <a:t>6/24/2015</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CD4C6-5F02-4E1D-8860-E571DA6DFE1F}"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134E1-025A-423B-B455-DC3D3A91EDB9}"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214A5B-588F-4C90-9D20-DD3B4D6AC865}"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grpSp>
        <p:nvGrpSpPr>
          <p:cNvPr id="5" name="Group 3092" descr="&quot;Hardware and Software Engineered to work together&quot; tagline in red and black"/>
          <p:cNvGrpSpPr/>
          <p:nvPr userDrawn="1"/>
        </p:nvGrpSpPr>
        <p:grpSpPr bwMode="gray">
          <a:xfrm>
            <a:off x="3263901" y="2743200"/>
            <a:ext cx="5668962" cy="1081088"/>
            <a:chOff x="3263901" y="1227138"/>
            <a:chExt cx="5668962" cy="1081088"/>
          </a:xfrm>
        </p:grpSpPr>
        <p:sp>
          <p:nvSpPr>
            <p:cNvPr id="8"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9"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0"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1"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2"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3"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4"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5"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6"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7"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8"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9"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0"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1"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2"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3"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4"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5"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6"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7"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8"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9"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1"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2"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3"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4"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5"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6"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8"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9"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0"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1"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2"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3"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4"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5"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6"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7"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8"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9"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0"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1"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2"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grpSp>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AD8BE6-AA7C-4328-9B9F-94628525022E}" type="datetime1">
              <a:rPr lang="en-US" smtClean="0">
                <a:solidFill>
                  <a:srgbClr val="5F5F5F"/>
                </a:solidFill>
              </a:rPr>
              <a:pPr/>
              <a:t>6/24/2015</a:t>
            </a:fld>
            <a:endParaRPr lang="en-US">
              <a:solidFill>
                <a:srgbClr val="5F5F5F"/>
              </a:solidFill>
            </a:endParaRPr>
          </a:p>
        </p:txBody>
      </p:sp>
      <p:sp>
        <p:nvSpPr>
          <p:cNvPr id="5" name="Footer Placeholder 4"/>
          <p:cNvSpPr>
            <a:spLocks noGrp="1"/>
          </p:cNvSpPr>
          <p:nvPr>
            <p:ph type="ftr" sz="quarter" idx="11"/>
          </p:nvPr>
        </p:nvSpPr>
        <p:spPr/>
        <p:txBody>
          <a:bodyPr/>
          <a:lstStyle/>
          <a:p>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F5F5F"/>
                </a:solidFill>
              </a:rPr>
              <a:pPr/>
              <a:t>‹#›</a:t>
            </a:fld>
            <a:endParaRPr lang="en-US">
              <a:solidFill>
                <a:srgbClr val="5F5F5F"/>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B8E2682-7303-4393-9F25-7F1900A10367}"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6" name="Date Placeholder 5"/>
          <p:cNvSpPr>
            <a:spLocks noGrp="1"/>
          </p:cNvSpPr>
          <p:nvPr>
            <p:ph type="dt" sz="half" idx="14"/>
          </p:nvPr>
        </p:nvSpPr>
        <p:spPr/>
        <p:txBody>
          <a:bodyPr/>
          <a:lstStyle>
            <a:lvl1pPr>
              <a:defRPr>
                <a:solidFill>
                  <a:srgbClr val="5F5F5F"/>
                </a:solidFill>
              </a:defRPr>
            </a:lvl1pPr>
          </a:lstStyle>
          <a:p>
            <a:fld id="{F58637A1-2757-41E8-AD98-43E9D0558D9A}" type="datetime1">
              <a:rPr lang="en-US" smtClean="0"/>
              <a:pPr/>
              <a:t>6/24/2015</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0"/>
          </p:nvPr>
        </p:nvSpPr>
        <p:spPr/>
        <p:txBody>
          <a:bodyPr/>
          <a:lstStyle>
            <a:lvl1pPr>
              <a:defRPr>
                <a:solidFill>
                  <a:srgbClr val="5F5F5F"/>
                </a:solidFill>
              </a:defRPr>
            </a:lvl1pPr>
          </a:lstStyle>
          <a:p>
            <a:fld id="{8DA0FC38-0FA5-4886-ABB4-D52548B1A4EE}" type="datetime1">
              <a:rPr lang="en-US" smtClean="0"/>
              <a:pPr/>
              <a:t>6/24/2015</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AU"/>
              <a:t>26/03/15</a:t>
            </a:r>
            <a:endParaRPr dirty="0"/>
          </a:p>
        </p:txBody>
      </p:sp>
      <p:sp>
        <p:nvSpPr>
          <p:cNvPr id="3" name="Footer Placeholder 2"/>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4" name="Slide Number Placeholder 3"/>
          <p:cNvSpPr>
            <a:spLocks noGrp="1"/>
          </p:cNvSpPr>
          <p:nvPr>
            <p:ph type="sldNum" sz="quarter" idx="12"/>
          </p:nvPr>
        </p:nvSpPr>
        <p:spPr/>
        <p:txBody>
          <a:bodyPr/>
          <a:lstStyle>
            <a:lvl1pPr>
              <a:defRPr/>
            </a:lvl1pPr>
          </a:lstStyle>
          <a:p>
            <a:pPr>
              <a:defRPr/>
            </a:pPr>
            <a:fld id="{ECCB86EB-D61A-4270-836C-2E1AED3A75D3}" type="slidenum">
              <a:rPr/>
              <a:pPr>
                <a:defRPr/>
              </a:pPr>
              <a:t>‹#›</a:t>
            </a:fld>
            <a:endParaRPr dirty="0"/>
          </a:p>
        </p:txBody>
      </p:sp>
    </p:spTree>
  </p:cSld>
  <p:clrMapOvr>
    <a:masterClrMapping/>
  </p:clrMapOvr>
  <p:transition spd="med">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2" name="Picture 11"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4"/>
          </p:nvPr>
        </p:nvSpPr>
        <p:spPr/>
        <p:txBody>
          <a:bodyPr/>
          <a:lstStyle>
            <a:lvl1pPr>
              <a:defRPr>
                <a:solidFill>
                  <a:schemeClr val="tx1"/>
                </a:solidFill>
              </a:defRPr>
            </a:lvl1pPr>
          </a:lstStyle>
          <a:p>
            <a:fld id="{4C505D5A-B256-44E1-AC96-C2C7474C5D8D}" type="datetime1">
              <a:rPr lang="en-US" smtClean="0">
                <a:solidFill>
                  <a:srgbClr val="FFFFFF"/>
                </a:solidFill>
              </a:rPr>
              <a:pPr/>
              <a:t>6/24/2015</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B3EEE87-DDB3-4675-99CC-7EF64D192D2F}"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73022D7-D716-4AF5-B755-D22F080AC54D}"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4B0713F-DA50-44B8-8328-CFEF845F652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7CD2E52-83C8-44FA-88AD-FB45DDFBF65F}"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B2EC637-D865-4A1A-B82E-96829CE6097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FC69AA-31D1-4BE3-A7F9-4499E9495C0A}"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28D98802-C4BE-44EF-A775-109B41689843}" type="datetime1">
              <a:rPr lang="en-US" smtClean="0"/>
              <a:pPr/>
              <a:t>6/24/2015</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B324B-18FF-4147-BA18-D36160E9F106}"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C8D6732-15F2-4802-8009-37AC693C551A}"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890771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8" name="Title 7"/>
          <p:cNvSpPr>
            <a:spLocks noGrp="1"/>
          </p:cNvSpPr>
          <p:nvPr>
            <p:ph type="title"/>
          </p:nvPr>
        </p:nvSpPr>
        <p:spPr/>
        <p:txBody>
          <a:bodyPr/>
          <a:lstStyle/>
          <a:p>
            <a:r>
              <a:rPr lang="en-AU"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2"/>
          </p:nvPr>
        </p:nvSpPr>
        <p:spPr/>
        <p:txBody>
          <a:bodyPr/>
          <a:lstStyle>
            <a:lvl1pPr>
              <a:defRPr/>
            </a:lvl1pPr>
          </a:lstStyle>
          <a:p>
            <a:pPr>
              <a:defRPr/>
            </a:pPr>
            <a:fld id="{ED1BB1DE-791D-4D62-A564-86B59904539E}" type="slidenum">
              <a:rPr/>
              <a:pPr>
                <a:defRPr/>
              </a:pPr>
              <a:t>‹#›</a:t>
            </a:fld>
            <a:endParaRPr dirty="0"/>
          </a:p>
        </p:txBody>
      </p:sp>
    </p:spTree>
  </p:cSld>
  <p:clrMapOvr>
    <a:masterClrMapping/>
  </p:clrMapOvr>
  <p:transition spd="med">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5B7D2015-66F5-48BA-96D8-17D36F2E0AA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B4BFE1CA-6658-4197-8E4E-2C35AF1F1E7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6FBED1B2-9BE1-4BB3-AF93-47A29413317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BE9BFC2-4754-4D3F-B8B7-155C41C1ECF0}"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47832B4-CFEF-4C48-9F00-42AED7DD8CE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C6703CB-F5F4-4371-82F0-CC855CC16EF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4887D-8006-4942-961D-3944DDB3075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D9227421-3F85-42F8-BDFD-0A6C36E3C2FA}" type="datetime1">
              <a:rPr lang="en-US" smtClean="0">
                <a:solidFill>
                  <a:srgbClr val="5F5F5F"/>
                </a:solidFill>
              </a:rPr>
              <a:pPr/>
              <a:t>6/24/2015</a:t>
            </a:fld>
            <a:endParaRPr dirty="0">
              <a:solidFill>
                <a:srgbClr val="5F5F5F"/>
              </a:solidFill>
            </a:endParaRPr>
          </a:p>
        </p:txBody>
      </p:sp>
      <p:sp>
        <p:nvSpPr>
          <p:cNvPr id="8" name="Footer Placeholder 7"/>
          <p:cNvSpPr>
            <a:spLocks noGrp="1"/>
          </p:cNvSpPr>
          <p:nvPr>
            <p:ph type="ftr" sz="quarter" idx="11"/>
          </p:nvPr>
        </p:nvSpPr>
        <p:spPr/>
        <p:txBody>
          <a:bodyPr/>
          <a:lstStyle/>
          <a:p>
            <a:r>
              <a:rPr dirty="0">
                <a:solidFill>
                  <a:srgbClr val="5F5F5F"/>
                </a:solidFill>
              </a:rPr>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8A1F17C-4AFE-4B02-9BD6-67CB04075FF1}"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10010B8-11AC-4175-BF29-EB4A3C61102F}"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8" name="Title 7"/>
          <p:cNvSpPr>
            <a:spLocks noGrp="1"/>
          </p:cNvSpPr>
          <p:nvPr>
            <p:ph type="title"/>
          </p:nvPr>
        </p:nvSpPr>
        <p:spPr/>
        <p:txBody>
          <a:bodyPr/>
          <a:lstStyle/>
          <a:p>
            <a:r>
              <a:rPr lang="en-AU"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r>
              <a:rPr lang="en-AU"/>
              <a:t>26/03/15</a:t>
            </a:r>
            <a:endParaRPr dirty="0"/>
          </a:p>
        </p:txBody>
      </p:sp>
      <p:sp>
        <p:nvSpPr>
          <p:cNvPr id="6" name="Footer Placeholder 5"/>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7" name="Slide Number Placeholder 6"/>
          <p:cNvSpPr>
            <a:spLocks noGrp="1"/>
          </p:cNvSpPr>
          <p:nvPr>
            <p:ph type="sldNum" sz="quarter" idx="12"/>
          </p:nvPr>
        </p:nvSpPr>
        <p:spPr/>
        <p:txBody>
          <a:bodyPr/>
          <a:lstStyle>
            <a:lvl1pPr>
              <a:defRPr/>
            </a:lvl1pPr>
          </a:lstStyle>
          <a:p>
            <a:pPr>
              <a:defRPr/>
            </a:pPr>
            <a:fld id="{B48C5175-A4C2-407D-82BF-B340D166321B}" type="slidenum">
              <a:rPr/>
              <a:pPr>
                <a:defRPr/>
              </a:pPr>
              <a:t>‹#›</a:t>
            </a:fld>
            <a:endParaRPr dirty="0"/>
          </a:p>
        </p:txBody>
      </p:sp>
    </p:spTree>
  </p:cSld>
  <p:clrMapOvr>
    <a:masterClrMapping/>
  </p:clrMapOvr>
  <p:transition spd="med">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1827CA-F831-46B0-9758-B6BAE0AF4EAB}"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6C7CE-9D23-4A42-845E-2EB69666472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BA32AB-378C-44A6-BBCB-4C90F374D0FC}"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87AD43-539D-4156-9FD6-437CAE9F93F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494F0A-3A42-4B5D-A4C2-90E38C5A794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BA0AC74-C01C-456F-BD5D-BCFFCE23EE8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C447B5AF-1809-4D52-BE60-78F570C83F44}"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A2474AE-A74B-49A7-B5B1-A400C0D62D3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629068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4B767A9A-D0AC-47FB-851D-810FC45BAB35}"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39645925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4ADD7E43-24FB-40CC-971F-1AFB4F96D58C}" type="datetime1">
              <a:rPr lang="en-US" smtClean="0"/>
              <a:pPr/>
              <a:t>6/24/2015</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1" name="Title 10"/>
          <p:cNvSpPr>
            <a:spLocks noGrp="1"/>
          </p:cNvSpPr>
          <p:nvPr>
            <p:ph type="title"/>
          </p:nvPr>
        </p:nvSpPr>
        <p:spPr/>
        <p:txBody>
          <a:bodyPr/>
          <a:lstStyle/>
          <a:p>
            <a:r>
              <a:rPr lang="en-AU"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r>
              <a:rPr lang="en-AU"/>
              <a:t>26/03/15</a:t>
            </a:r>
            <a:endParaRPr dirty="0"/>
          </a:p>
        </p:txBody>
      </p:sp>
      <p:sp>
        <p:nvSpPr>
          <p:cNvPr id="12" name="Footer Placeholder 5"/>
          <p:cNvSpPr>
            <a:spLocks noGrp="1"/>
          </p:cNvSpPr>
          <p:nvPr>
            <p:ph type="ftr" sz="quarter" idx="16"/>
          </p:nvPr>
        </p:nvSpPr>
        <p:spPr/>
        <p:txBody>
          <a:bodyPr/>
          <a:lstStyle>
            <a:lvl1pPr>
              <a:defRPr/>
            </a:lvl1pPr>
          </a:lstStyle>
          <a:p>
            <a:pPr>
              <a:defRPr/>
            </a:pPr>
            <a:r>
              <a:rPr lang="en-US"/>
              <a:t>Oracle Confidential – Internal</a:t>
            </a:r>
            <a:endParaRPr dirty="0"/>
          </a:p>
        </p:txBody>
      </p:sp>
      <p:sp>
        <p:nvSpPr>
          <p:cNvPr id="13" name="Slide Number Placeholder 6"/>
          <p:cNvSpPr>
            <a:spLocks noGrp="1"/>
          </p:cNvSpPr>
          <p:nvPr>
            <p:ph type="sldNum" sz="quarter" idx="17"/>
          </p:nvPr>
        </p:nvSpPr>
        <p:spPr/>
        <p:txBody>
          <a:bodyPr/>
          <a:lstStyle>
            <a:lvl1pPr>
              <a:defRPr/>
            </a:lvl1pPr>
          </a:lstStyle>
          <a:p>
            <a:pPr>
              <a:defRPr/>
            </a:pPr>
            <a:fld id="{4AE60C5A-783E-40DC-B015-C9C03512D9BB}" type="slidenum">
              <a:rPr/>
              <a:pPr>
                <a:defRPr/>
              </a:pPr>
              <a:t>‹#›</a:t>
            </a:fld>
            <a:endParaRPr dirty="0"/>
          </a:p>
        </p:txBody>
      </p:sp>
    </p:spTree>
  </p:cSld>
  <p:clrMapOvr>
    <a:masterClrMapping/>
  </p:clrMapOvr>
  <p:transition spd="med">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CD4C6-5F02-4E1D-8860-E571DA6DFE1F}"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134E1-025A-423B-B455-DC3D3A91EDB9}"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214A5B-588F-4C90-9D20-DD3B4D6AC865}"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grpSp>
        <p:nvGrpSpPr>
          <p:cNvPr id="5" name="Group 3092" descr="&quot;Hardware and Software Engineered to work together&quot; tagline in red and black"/>
          <p:cNvGrpSpPr/>
          <p:nvPr userDrawn="1"/>
        </p:nvGrpSpPr>
        <p:grpSpPr bwMode="gray">
          <a:xfrm>
            <a:off x="3263901" y="2743200"/>
            <a:ext cx="5668962" cy="1081088"/>
            <a:chOff x="3263901" y="1227138"/>
            <a:chExt cx="5668962" cy="1081088"/>
          </a:xfrm>
        </p:grpSpPr>
        <p:sp>
          <p:nvSpPr>
            <p:cNvPr id="8"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9"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0"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1"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2"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3"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4"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5"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6"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7"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8"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9"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0"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1"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2"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3"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4"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5"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6"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7"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8"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9"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1"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2"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3"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4"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5"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6"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8"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9"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0"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1"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2"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3"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4"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5"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6"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7"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8"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9"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0"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1"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2"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grpSp>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AD8BE6-AA7C-4328-9B9F-94628525022E}" type="datetime1">
              <a:rPr lang="en-US" smtClean="0">
                <a:solidFill>
                  <a:srgbClr val="5F5F5F"/>
                </a:solidFill>
              </a:rPr>
              <a:pPr/>
              <a:t>6/24/2015</a:t>
            </a:fld>
            <a:endParaRPr lang="en-US">
              <a:solidFill>
                <a:srgbClr val="5F5F5F"/>
              </a:solidFill>
            </a:endParaRPr>
          </a:p>
        </p:txBody>
      </p:sp>
      <p:sp>
        <p:nvSpPr>
          <p:cNvPr id="5" name="Footer Placeholder 4"/>
          <p:cNvSpPr>
            <a:spLocks noGrp="1"/>
          </p:cNvSpPr>
          <p:nvPr>
            <p:ph type="ftr" sz="quarter" idx="11"/>
          </p:nvPr>
        </p:nvSpPr>
        <p:spPr/>
        <p:txBody>
          <a:bodyPr/>
          <a:lstStyle/>
          <a:p>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F5F5F"/>
                </a:solidFill>
              </a:rPr>
              <a:pPr/>
              <a:t>‹#›</a:t>
            </a:fld>
            <a:endParaRPr lang="en-US">
              <a:solidFill>
                <a:srgbClr val="5F5F5F"/>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B8E2682-7303-4393-9F25-7F1900A10367}"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6" name="Date Placeholder 5"/>
          <p:cNvSpPr>
            <a:spLocks noGrp="1"/>
          </p:cNvSpPr>
          <p:nvPr>
            <p:ph type="dt" sz="half" idx="14"/>
          </p:nvPr>
        </p:nvSpPr>
        <p:spPr/>
        <p:txBody>
          <a:bodyPr/>
          <a:lstStyle>
            <a:lvl1pPr>
              <a:defRPr>
                <a:solidFill>
                  <a:srgbClr val="5F5F5F"/>
                </a:solidFill>
              </a:defRPr>
            </a:lvl1pPr>
          </a:lstStyle>
          <a:p>
            <a:fld id="{F58637A1-2757-41E8-AD98-43E9D0558D9A}" type="datetime1">
              <a:rPr lang="en-US" smtClean="0"/>
              <a:pPr/>
              <a:t>6/24/2015</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0"/>
          </p:nvPr>
        </p:nvSpPr>
        <p:spPr/>
        <p:txBody>
          <a:bodyPr/>
          <a:lstStyle>
            <a:lvl1pPr>
              <a:defRPr>
                <a:solidFill>
                  <a:srgbClr val="5F5F5F"/>
                </a:solidFill>
              </a:defRPr>
            </a:lvl1pPr>
          </a:lstStyle>
          <a:p>
            <a:fld id="{8DA0FC38-0FA5-4886-ABB4-D52548B1A4EE}" type="datetime1">
              <a:rPr lang="en-US" smtClean="0"/>
              <a:pPr/>
              <a:t>6/24/2015</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2" name="Picture 11"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4"/>
          </p:nvPr>
        </p:nvSpPr>
        <p:spPr/>
        <p:txBody>
          <a:bodyPr/>
          <a:lstStyle>
            <a:lvl1pPr>
              <a:defRPr>
                <a:solidFill>
                  <a:schemeClr val="tx1"/>
                </a:solidFill>
              </a:defRPr>
            </a:lvl1pPr>
          </a:lstStyle>
          <a:p>
            <a:fld id="{4C505D5A-B256-44E1-AC96-C2C7474C5D8D}" type="datetime1">
              <a:rPr lang="en-US" smtClean="0">
                <a:solidFill>
                  <a:srgbClr val="FFFFFF"/>
                </a:solidFill>
              </a:rPr>
              <a:pPr/>
              <a:t>6/24/2015</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B3EEE87-DDB3-4675-99CC-7EF64D192D2F}"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8" name="Title 7"/>
          <p:cNvSpPr>
            <a:spLocks noGrp="1"/>
          </p:cNvSpPr>
          <p:nvPr>
            <p:ph type="title"/>
          </p:nvPr>
        </p:nvSpPr>
        <p:spPr/>
        <p:txBody>
          <a:bodyPr/>
          <a:lstStyle/>
          <a:p>
            <a:r>
              <a:rPr lang="en-AU"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r>
              <a:rPr lang="en-AU"/>
              <a:t>26/03/15</a:t>
            </a:r>
            <a:endParaRPr dirty="0"/>
          </a:p>
        </p:txBody>
      </p:sp>
      <p:sp>
        <p:nvSpPr>
          <p:cNvPr id="16" name="Footer Placeholder 5"/>
          <p:cNvSpPr>
            <a:spLocks noGrp="1"/>
          </p:cNvSpPr>
          <p:nvPr>
            <p:ph type="ftr" sz="quarter" idx="18"/>
          </p:nvPr>
        </p:nvSpPr>
        <p:spPr/>
        <p:txBody>
          <a:bodyPr/>
          <a:lstStyle>
            <a:lvl1pPr>
              <a:defRPr/>
            </a:lvl1pPr>
          </a:lstStyle>
          <a:p>
            <a:pPr>
              <a:defRPr/>
            </a:pPr>
            <a:r>
              <a:rPr lang="en-US"/>
              <a:t>Oracle Confidential – Internal</a:t>
            </a:r>
            <a:endParaRPr dirty="0"/>
          </a:p>
        </p:txBody>
      </p:sp>
      <p:sp>
        <p:nvSpPr>
          <p:cNvPr id="17" name="Slide Number Placeholder 6"/>
          <p:cNvSpPr>
            <a:spLocks noGrp="1"/>
          </p:cNvSpPr>
          <p:nvPr>
            <p:ph type="sldNum" sz="quarter" idx="19"/>
          </p:nvPr>
        </p:nvSpPr>
        <p:spPr/>
        <p:txBody>
          <a:bodyPr/>
          <a:lstStyle>
            <a:lvl1pPr>
              <a:defRPr/>
            </a:lvl1pPr>
          </a:lstStyle>
          <a:p>
            <a:pPr>
              <a:defRPr/>
            </a:pPr>
            <a:fld id="{1CBFDEE2-CC66-438D-87D5-9A071CE0701B}" type="slidenum">
              <a:rPr/>
              <a:pPr>
                <a:defRPr/>
              </a:pPr>
              <a:t>‹#›</a:t>
            </a:fld>
            <a:endParaRPr dirty="0"/>
          </a:p>
        </p:txBody>
      </p:sp>
    </p:spTree>
  </p:cSld>
  <p:clrMapOvr>
    <a:masterClrMapping/>
  </p:clrMapOvr>
  <p:transition spd="med">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73022D7-D716-4AF5-B755-D22F080AC54D}" type="datetime1">
              <a:rPr lang="en-US" smtClean="0">
                <a:solidFill>
                  <a:srgbClr val="FFFFFF"/>
                </a:solidFill>
              </a:rPr>
              <a:pPr/>
              <a:t>6/24/2015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cs typeface="+mn-cs"/>
              </a:rPr>
              <a:t>Copyright © </a:t>
            </a:r>
            <a:r>
              <a:rPr sz="850" dirty="0" smtClean="0">
                <a:solidFill>
                  <a:srgbClr val="FFFFFF"/>
                </a:solidFill>
                <a:latin typeface="Calibri"/>
                <a:cs typeface="+mn-cs"/>
              </a:rPr>
              <a:t>2014</a:t>
            </a:r>
            <a:r>
              <a:rPr lang="en-US" sz="850" dirty="0" smtClean="0">
                <a:solidFill>
                  <a:srgbClr val="FFFFFF"/>
                </a:solidFill>
                <a:latin typeface="Calibri"/>
                <a:cs typeface="+mn-cs"/>
              </a:rPr>
              <a:t>,</a:t>
            </a:r>
            <a:r>
              <a:rPr sz="850" dirty="0" smtClean="0">
                <a:solidFill>
                  <a:srgbClr val="FFFFFF"/>
                </a:solidFill>
                <a:latin typeface="Calibri"/>
                <a:cs typeface="+mn-cs"/>
              </a:rPr>
              <a:t> </a:t>
            </a:r>
            <a:r>
              <a:rPr sz="850" dirty="0">
                <a:solidFill>
                  <a:srgbClr val="FFFFFF"/>
                </a:solidFill>
                <a:latin typeface="Calibri"/>
                <a:cs typeface="+mn-cs"/>
              </a:rPr>
              <a:t>Oracle and/or its affiliates. All rights reserved.  </a:t>
            </a:r>
            <a:r>
              <a:rPr sz="850" dirty="0" smtClean="0">
                <a:solidFill>
                  <a:srgbClr val="FFFFFF"/>
                </a:solidFill>
                <a:latin typeface="Calibri"/>
                <a:cs typeface="+mn-cs"/>
              </a:rPr>
              <a:t>|</a:t>
            </a:r>
            <a:endParaRPr sz="850" dirty="0">
              <a:solidFill>
                <a:srgbClr val="FFFFFF"/>
              </a:solidFill>
              <a:latin typeface="Calibri"/>
              <a:cs typeface="+mn-cs"/>
            </a:endParaRPr>
          </a:p>
        </p:txBody>
      </p:sp>
    </p:spTree>
    <p:extLst>
      <p:ext uri="{BB962C8B-B14F-4D97-AF65-F5344CB8AC3E}">
        <p14:creationId xmlns:p14="http://schemas.microsoft.com/office/powerpoint/2010/main" xmlns=""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2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4B0713F-DA50-44B8-8328-CFEF845F652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7CD2E52-83C8-44FA-88AD-FB45DDFBF65F}"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B2EC637-D865-4A1A-B82E-96829CE60973}"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FC69AA-31D1-4BE3-A7F9-4499E9495C0A}"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28D98802-C4BE-44EF-A775-109B41689843}" type="datetime1">
              <a:rPr lang="en-US" smtClean="0"/>
              <a:pPr/>
              <a:t>6/24/2015</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B324B-18FF-4147-BA18-D36160E9F106}"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C8D6732-15F2-4802-8009-37AC693C551A}"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890771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5B7D2015-66F5-48BA-96D8-17D36F2E0AA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B4BFE1CA-6658-4197-8E4E-2C35AF1F1E7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6"/>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itle 3"/>
          <p:cNvSpPr>
            <a:spLocks noGrp="1"/>
          </p:cNvSpPr>
          <p:nvPr>
            <p:ph type="title"/>
          </p:nvPr>
        </p:nvSpPr>
        <p:spPr/>
        <p:txBody>
          <a:bodyPr/>
          <a:lstStyle/>
          <a:p>
            <a:r>
              <a:rPr lang="en-AU"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r>
              <a:rPr lang="en-AU"/>
              <a:t>26/03/15</a:t>
            </a:r>
            <a:endParaRPr dirty="0"/>
          </a:p>
        </p:txBody>
      </p:sp>
      <p:sp>
        <p:nvSpPr>
          <p:cNvPr id="8" name="Footer Placeholder 5"/>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10" name="Slide Number Placeholder 6"/>
          <p:cNvSpPr>
            <a:spLocks noGrp="1"/>
          </p:cNvSpPr>
          <p:nvPr>
            <p:ph type="sldNum" sz="quarter" idx="16"/>
          </p:nvPr>
        </p:nvSpPr>
        <p:spPr/>
        <p:txBody>
          <a:bodyPr/>
          <a:lstStyle>
            <a:lvl1pPr>
              <a:defRPr/>
            </a:lvl1pPr>
          </a:lstStyle>
          <a:p>
            <a:pPr>
              <a:defRPr/>
            </a:pPr>
            <a:fld id="{978C65A6-C640-4EEE-A004-43FFD3C250A9}" type="slidenum">
              <a:rPr/>
              <a:pPr>
                <a:defRPr/>
              </a:pPr>
              <a:t>‹#›</a:t>
            </a:fld>
            <a:endParaRPr dirty="0"/>
          </a:p>
        </p:txBody>
      </p:sp>
    </p:spTree>
  </p:cSld>
  <p:clrMapOvr>
    <a:masterClrMapping/>
  </p:clrMapOvr>
  <p:transition spd="med">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6FBED1B2-9BE1-4BB3-AF93-47A29413317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BE9BFC2-4754-4D3F-B8B7-155C41C1ECF0}"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47832B4-CFEF-4C48-9F00-42AED7DD8CE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C6703CB-F5F4-4371-82F0-CC855CC16EF3}"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4887D-8006-4942-961D-3944DDB3075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D9227421-3F85-42F8-BDFD-0A6C36E3C2FA}" type="datetime1">
              <a:rPr lang="en-US" smtClean="0">
                <a:solidFill>
                  <a:srgbClr val="5F5F5F"/>
                </a:solidFill>
              </a:rPr>
              <a:pPr/>
              <a:t>6/24/2015</a:t>
            </a:fld>
            <a:endParaRPr dirty="0">
              <a:solidFill>
                <a:srgbClr val="5F5F5F"/>
              </a:solidFill>
            </a:endParaRPr>
          </a:p>
        </p:txBody>
      </p:sp>
      <p:sp>
        <p:nvSpPr>
          <p:cNvPr id="8" name="Footer Placeholder 7"/>
          <p:cNvSpPr>
            <a:spLocks noGrp="1"/>
          </p:cNvSpPr>
          <p:nvPr>
            <p:ph type="ftr" sz="quarter" idx="11"/>
          </p:nvPr>
        </p:nvSpPr>
        <p:spPr/>
        <p:txBody>
          <a:bodyPr/>
          <a:lstStyle/>
          <a:p>
            <a:r>
              <a:rPr dirty="0">
                <a:solidFill>
                  <a:srgbClr val="5F5F5F"/>
                </a:solidFill>
              </a:rPr>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8A1F17C-4AFE-4B02-9BD6-67CB04075FF1}"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10010B8-11AC-4175-BF29-EB4A3C61102F}" type="datetime1">
              <a:rPr lang="en-US" smtClean="0">
                <a:solidFill>
                  <a:srgbClr val="5F5F5F"/>
                </a:solidFill>
              </a:rPr>
              <a:pPr/>
              <a:t>6/24/2015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1827CA-F831-46B0-9758-B6BAE0AF4EAB}"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6C7CE-9D23-4A42-845E-2EB69666472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6"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AU"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7" name="Date Placeholder 4"/>
          <p:cNvSpPr>
            <a:spLocks noGrp="1"/>
          </p:cNvSpPr>
          <p:nvPr>
            <p:ph type="dt" sz="half" idx="14"/>
          </p:nvPr>
        </p:nvSpPr>
        <p:spPr/>
        <p:txBody>
          <a:bodyPr/>
          <a:lstStyle>
            <a:lvl1pPr>
              <a:defRPr/>
            </a:lvl1pPr>
          </a:lstStyle>
          <a:p>
            <a:pPr>
              <a:defRPr/>
            </a:pPr>
            <a:r>
              <a:rPr lang="en-AU"/>
              <a:t>26/03/15</a:t>
            </a:r>
            <a:endParaRPr dirty="0"/>
          </a:p>
        </p:txBody>
      </p:sp>
      <p:sp>
        <p:nvSpPr>
          <p:cNvPr id="8" name="Footer Placeholder 5"/>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10" name="Slide Number Placeholder 6"/>
          <p:cNvSpPr>
            <a:spLocks noGrp="1"/>
          </p:cNvSpPr>
          <p:nvPr>
            <p:ph type="sldNum" sz="quarter" idx="16"/>
          </p:nvPr>
        </p:nvSpPr>
        <p:spPr/>
        <p:txBody>
          <a:bodyPr/>
          <a:lstStyle>
            <a:lvl1pPr>
              <a:defRPr/>
            </a:lvl1pPr>
          </a:lstStyle>
          <a:p>
            <a:pPr>
              <a:defRPr/>
            </a:pPr>
            <a:fld id="{85768F0B-004A-4579-9704-44A65F5E947C}" type="slidenum">
              <a:rPr/>
              <a:pPr>
                <a:defRPr/>
              </a:pPr>
              <a:t>‹#›</a:t>
            </a:fld>
            <a:endParaRPr dirty="0"/>
          </a:p>
        </p:txBody>
      </p:sp>
    </p:spTree>
  </p:cSld>
  <p:clrMapOvr>
    <a:masterClrMapping/>
  </p:clrMapOvr>
  <p:transition spd="med">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BA32AB-378C-44A6-BBCB-4C90F374D0FC}"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87AD43-539D-4156-9FD6-437CAE9F93F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494F0A-3A42-4B5D-A4C2-90E38C5A7947}"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BA0AC74-C01C-456F-BD5D-BCFFCE23EE8E}"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C447B5AF-1809-4D52-BE60-78F570C83F44}"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A2474AE-A74B-49A7-B5B1-A400C0D62D32}"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629068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4B767A9A-D0AC-47FB-851D-810FC45BAB35}" type="datetime1">
              <a:rPr lang="en-US" smtClean="0">
                <a:solidFill>
                  <a:srgbClr val="5F5F5F"/>
                </a:solidFill>
              </a:rPr>
              <a:pPr/>
              <a:t>6/24/2015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39645925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4ADD7E43-24FB-40CC-971F-1AFB4F96D58C}" type="datetime1">
              <a:rPr lang="en-US" smtClean="0"/>
              <a:pPr/>
              <a:t>6/24/2015</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CD4C6-5F02-4E1D-8860-E571DA6DFE1F}"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134E1-025A-423B-B455-DC3D3A91EDB9}"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a:t>
            </a:r>
            <a:r>
              <a:rPr lang="en-US" sz="850" dirty="0">
                <a:latin typeface="+mn-lt"/>
                <a:cs typeface="+mn-cs"/>
              </a:rPr>
              <a:t>5,</a:t>
            </a:r>
            <a:r>
              <a:rPr sz="850" dirty="0">
                <a:latin typeface="+mn-lt"/>
                <a:cs typeface="+mn-cs"/>
              </a:rPr>
              <a:t> Oracle and/or its affiliates. All rights reserved.  |</a:t>
            </a:r>
          </a:p>
        </p:txBody>
      </p:sp>
      <p:pic>
        <p:nvPicPr>
          <p:cNvPr id="7" name="Picture 17" descr="Oracle logo in white on red staging background"/>
          <p:cNvPicPr>
            <a:picLocks noChangeAspect="1"/>
          </p:cNvPicPr>
          <p:nvPr userDrawn="1"/>
        </p:nvPicPr>
        <p:blipFill>
          <a:blip r:embed="rId4"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AU"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r>
              <a:rPr lang="en-AU"/>
              <a:t>26/03/15</a:t>
            </a:r>
            <a:endParaRPr lang="en-US" dirty="0"/>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a:t>Oracle Confidential – Internal</a:t>
            </a:r>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6"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4" name="Title 3"/>
          <p:cNvSpPr>
            <a:spLocks noGrp="1"/>
          </p:cNvSpPr>
          <p:nvPr>
            <p:ph type="title"/>
          </p:nvPr>
        </p:nvSpPr>
        <p:spPr/>
        <p:txBody>
          <a:bodyPr/>
          <a:lstStyle/>
          <a:p>
            <a:r>
              <a:rPr lang="en-AU"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r>
              <a:rPr lang="en-AU"/>
              <a:t>26/03/15</a:t>
            </a:r>
            <a:endParaRPr dirty="0"/>
          </a:p>
        </p:txBody>
      </p:sp>
      <p:sp>
        <p:nvSpPr>
          <p:cNvPr id="8" name="Footer Placeholder 5"/>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10" name="Slide Number Placeholder 6"/>
          <p:cNvSpPr>
            <a:spLocks noGrp="1"/>
          </p:cNvSpPr>
          <p:nvPr>
            <p:ph type="sldNum" sz="quarter" idx="16"/>
          </p:nvPr>
        </p:nvSpPr>
        <p:spPr/>
        <p:txBody>
          <a:bodyPr/>
          <a:lstStyle>
            <a:lvl1pPr>
              <a:defRPr/>
            </a:lvl1pPr>
          </a:lstStyle>
          <a:p>
            <a:pPr>
              <a:defRPr/>
            </a:pPr>
            <a:fld id="{BF369980-0D99-4663-9F6E-84053875275D}" type="slidenum">
              <a:rPr/>
              <a:pPr>
                <a:defRPr/>
              </a:pPr>
              <a:t>‹#›</a:t>
            </a:fld>
            <a:endParaRPr dirty="0"/>
          </a:p>
        </p:txBody>
      </p:sp>
    </p:spTree>
  </p:cSld>
  <p:clrMapOvr>
    <a:masterClrMapping/>
  </p:clrMapOvr>
  <p:transition spd="med">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214A5B-588F-4C90-9D20-DD3B4D6AC865}" type="datetime1">
              <a:rPr lang="en-US" smtClean="0">
                <a:solidFill>
                  <a:srgbClr val="5F5F5F"/>
                </a:solidFill>
              </a:rPr>
              <a:pPr/>
              <a:t>6/24/2015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grpSp>
        <p:nvGrpSpPr>
          <p:cNvPr id="5" name="Group 3092" descr="&quot;Hardware and Software Engineered to work together&quot; tagline in red and black"/>
          <p:cNvGrpSpPr/>
          <p:nvPr userDrawn="1"/>
        </p:nvGrpSpPr>
        <p:grpSpPr bwMode="gray">
          <a:xfrm>
            <a:off x="3263901" y="2743200"/>
            <a:ext cx="5668962" cy="1081088"/>
            <a:chOff x="3263901" y="1227138"/>
            <a:chExt cx="5668962" cy="1081088"/>
          </a:xfrm>
        </p:grpSpPr>
        <p:sp>
          <p:nvSpPr>
            <p:cNvPr id="8"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9"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0"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1"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2"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3"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4"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5"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6"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7"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8"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19"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0"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1"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2"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3"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4"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5"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6"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7"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8"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29"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1"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2"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3"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4"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5"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6"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8"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79"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0"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1"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2"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3"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4"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5"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6"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7"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8"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89"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0"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1"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sp>
          <p:nvSpPr>
            <p:cNvPr id="3092"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dirty="0">
                <a:solidFill>
                  <a:srgbClr val="5F5F5F"/>
                </a:solidFill>
                <a:latin typeface="Calibri"/>
                <a:cs typeface="+mn-cs"/>
              </a:endParaRPr>
            </a:p>
          </p:txBody>
        </p:sp>
      </p:grpSp>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AD8BE6-AA7C-4328-9B9F-94628525022E}" type="datetime1">
              <a:rPr lang="en-US" smtClean="0">
                <a:solidFill>
                  <a:srgbClr val="5F5F5F"/>
                </a:solidFill>
              </a:rPr>
              <a:pPr/>
              <a:t>6/24/2015</a:t>
            </a:fld>
            <a:endParaRPr lang="en-US">
              <a:solidFill>
                <a:srgbClr val="5F5F5F"/>
              </a:solidFill>
            </a:endParaRPr>
          </a:p>
        </p:txBody>
      </p:sp>
      <p:sp>
        <p:nvSpPr>
          <p:cNvPr id="5" name="Footer Placeholder 4"/>
          <p:cNvSpPr>
            <a:spLocks noGrp="1"/>
          </p:cNvSpPr>
          <p:nvPr>
            <p:ph type="ftr" sz="quarter" idx="11"/>
          </p:nvPr>
        </p:nvSpPr>
        <p:spPr/>
        <p:txBody>
          <a:bodyPr/>
          <a:lstStyle/>
          <a:p>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F5F5F"/>
                </a:solidFill>
              </a:rPr>
              <a:pPr/>
              <a:t>‹#›</a:t>
            </a:fld>
            <a:endParaRPr lang="en-US">
              <a:solidFill>
                <a:srgbClr val="5F5F5F"/>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B8E2682-7303-4393-9F25-7F1900A10367}" type="datetime1">
              <a:rPr lang="en-US" smtClean="0">
                <a:solidFill>
                  <a:srgbClr val="5F5F5F"/>
                </a:solidFill>
              </a:rPr>
              <a:pPr/>
              <a:t>6/24/2015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6"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AU"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AU" noProof="0" smtClean="0"/>
              <a:t>Drag picture to placeholder or click icon to add</a:t>
            </a:r>
            <a:endParaRPr noProof="0" dirty="0"/>
          </a:p>
        </p:txBody>
      </p:sp>
      <p:sp>
        <p:nvSpPr>
          <p:cNvPr id="7" name="Date Placeholder 4"/>
          <p:cNvSpPr>
            <a:spLocks noGrp="1"/>
          </p:cNvSpPr>
          <p:nvPr>
            <p:ph type="dt" sz="half" idx="14"/>
          </p:nvPr>
        </p:nvSpPr>
        <p:spPr/>
        <p:txBody>
          <a:bodyPr/>
          <a:lstStyle>
            <a:lvl1pPr>
              <a:defRPr/>
            </a:lvl1pPr>
          </a:lstStyle>
          <a:p>
            <a:pPr>
              <a:defRPr/>
            </a:pPr>
            <a:r>
              <a:rPr lang="en-AU"/>
              <a:t>26/03/15</a:t>
            </a:r>
            <a:endParaRPr dirty="0"/>
          </a:p>
        </p:txBody>
      </p:sp>
      <p:sp>
        <p:nvSpPr>
          <p:cNvPr id="8" name="Footer Placeholder 5"/>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10" name="Slide Number Placeholder 6"/>
          <p:cNvSpPr>
            <a:spLocks noGrp="1"/>
          </p:cNvSpPr>
          <p:nvPr>
            <p:ph type="sldNum" sz="quarter" idx="16"/>
          </p:nvPr>
        </p:nvSpPr>
        <p:spPr/>
        <p:txBody>
          <a:bodyPr/>
          <a:lstStyle>
            <a:lvl1pPr>
              <a:defRPr/>
            </a:lvl1pPr>
          </a:lstStyle>
          <a:p>
            <a:pPr>
              <a:defRPr/>
            </a:pPr>
            <a:fld id="{A4332A56-8E08-4B2F-8326-43F9EB7DA3B0}" type="slidenum">
              <a:rPr/>
              <a:pPr>
                <a:defRPr/>
              </a:pPr>
              <a:t>‹#›</a:t>
            </a:fld>
            <a:endParaRPr dirty="0"/>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6"/>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a:t>
            </a:r>
            <a:r>
              <a:rPr lang="en-US" sz="850" dirty="0">
                <a:solidFill>
                  <a:srgbClr val="5F5F5F"/>
                </a:solidFill>
                <a:latin typeface="+mn-lt"/>
                <a:cs typeface="+mn-cs"/>
              </a:rPr>
              <a:t>5,</a:t>
            </a:r>
            <a:r>
              <a:rPr sz="850" dirty="0">
                <a:solidFill>
                  <a:srgbClr val="5F5F5F"/>
                </a:solidFill>
                <a:latin typeface="+mn-lt"/>
                <a:cs typeface="+mn-cs"/>
              </a:rPr>
              <a:t> Oracle and/or its affiliates. All rights reserved.  |</a:t>
            </a:r>
          </a:p>
        </p:txBody>
      </p:sp>
      <p:pic>
        <p:nvPicPr>
          <p:cNvPr id="11" name="Picture 22" descr="Oracle logo in white on red staging background"/>
          <p:cNvPicPr>
            <a:picLocks noChangeAspect="1"/>
          </p:cNvPicPr>
          <p:nvPr userDrawn="1"/>
        </p:nvPicPr>
        <p:blipFill>
          <a:blip r:embed="rId4" cstate="print"/>
          <a:srcRect/>
          <a:stretch>
            <a:fillRect/>
          </a:stretch>
        </p:blipFill>
        <p:spPr bwMode="auto">
          <a:xfrm>
            <a:off x="530225" y="6264275"/>
            <a:ext cx="1625600" cy="593725"/>
          </a:xfrm>
          <a:prstGeom prst="rect">
            <a:avLst/>
          </a:prstGeom>
          <a:noFill/>
          <a:ln w="9525">
            <a:noFill/>
            <a:miter lim="800000"/>
            <a:headEnd/>
            <a:tailEnd/>
          </a:ln>
        </p:spPr>
      </p:pic>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r>
              <a:rPr lang="en-AU"/>
              <a:t>26/03/15</a:t>
            </a:r>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a:t>Oracle Confidential – Internal</a:t>
            </a:r>
            <a:endParaRPr lang="en-US" dirty="0"/>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86ED7934-6966-4C13-8C8A-4DA8147C1FBB}"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r>
              <a:rPr lang="en-AU"/>
              <a:t>26/03/15</a:t>
            </a:r>
            <a:endParaRPr dirty="0"/>
          </a:p>
        </p:txBody>
      </p:sp>
      <p:sp>
        <p:nvSpPr>
          <p:cNvPr id="5" name="Footer Placeholder 2"/>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6" name="Slide Number Placeholder 3"/>
          <p:cNvSpPr>
            <a:spLocks noGrp="1"/>
          </p:cNvSpPr>
          <p:nvPr>
            <p:ph type="sldNum" sz="quarter" idx="12"/>
          </p:nvPr>
        </p:nvSpPr>
        <p:spPr/>
        <p:txBody>
          <a:bodyPr/>
          <a:lstStyle>
            <a:lvl1pPr>
              <a:defRPr/>
            </a:lvl1pPr>
          </a:lstStyle>
          <a:p>
            <a:pPr>
              <a:defRPr/>
            </a:pPr>
            <a:fld id="{32FD4865-0F81-432C-9762-3CD450B95546}" type="slidenum">
              <a:rPr/>
              <a:pPr>
                <a:defRPr/>
              </a:pPr>
              <a:t>‹#›</a:t>
            </a:fld>
            <a:endParaRPr dirty="0"/>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r>
              <a:rPr lang="en-AU"/>
              <a:t>26/03/15</a:t>
            </a:r>
            <a:endParaRPr dirty="0"/>
          </a:p>
        </p:txBody>
      </p:sp>
      <p:sp>
        <p:nvSpPr>
          <p:cNvPr id="5" name="Footer Placeholder 2"/>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6" name="Slide Number Placeholder 3"/>
          <p:cNvSpPr>
            <a:spLocks noGrp="1"/>
          </p:cNvSpPr>
          <p:nvPr>
            <p:ph type="sldNum" sz="quarter" idx="12"/>
          </p:nvPr>
        </p:nvSpPr>
        <p:spPr/>
        <p:txBody>
          <a:bodyPr/>
          <a:lstStyle>
            <a:lvl1pPr>
              <a:defRPr/>
            </a:lvl1pPr>
          </a:lstStyle>
          <a:p>
            <a:pPr>
              <a:defRPr/>
            </a:pPr>
            <a:fld id="{5171B0B7-EACC-4302-86CE-90657CEB1CB1}" type="slidenum">
              <a:rPr/>
              <a:pPr>
                <a:defRPr/>
              </a:pPr>
              <a:t>‹#›</a:t>
            </a:fld>
            <a:endParaRPr dirty="0"/>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grpSp>
      <p:sp>
        <p:nvSpPr>
          <p:cNvPr id="47" name="Date Placeholder 1"/>
          <p:cNvSpPr>
            <a:spLocks noGrp="1"/>
          </p:cNvSpPr>
          <p:nvPr>
            <p:ph type="dt" sz="half" idx="10"/>
          </p:nvPr>
        </p:nvSpPr>
        <p:spPr/>
        <p:txBody>
          <a:bodyPr/>
          <a:lstStyle>
            <a:lvl1pPr>
              <a:defRPr/>
            </a:lvl1pPr>
          </a:lstStyle>
          <a:p>
            <a:pPr>
              <a:defRPr/>
            </a:pPr>
            <a:r>
              <a:rPr lang="en-AU"/>
              <a:t>26/03/15</a:t>
            </a:r>
            <a:endParaRPr dirty="0"/>
          </a:p>
        </p:txBody>
      </p:sp>
      <p:sp>
        <p:nvSpPr>
          <p:cNvPr id="48" name="Footer Placeholder 2"/>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49" name="Slide Number Placeholder 3"/>
          <p:cNvSpPr>
            <a:spLocks noGrp="1"/>
          </p:cNvSpPr>
          <p:nvPr>
            <p:ph type="sldNum" sz="quarter" idx="12"/>
          </p:nvPr>
        </p:nvSpPr>
        <p:spPr/>
        <p:txBody>
          <a:bodyPr/>
          <a:lstStyle>
            <a:lvl1pPr>
              <a:defRPr/>
            </a:lvl1pPr>
          </a:lstStyle>
          <a:p>
            <a:pPr>
              <a:defRPr/>
            </a:pPr>
            <a:fld id="{70DEB3B5-48B0-4489-BC73-1B4270BE0270}" type="slidenum">
              <a:rPr/>
              <a:pPr>
                <a:defRPr/>
              </a:pPr>
              <a:t>‹#›</a:t>
            </a:fld>
            <a:endParaRPr dirty="0"/>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6"/>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r>
              <a:rPr lang="en-AU"/>
              <a:t>26/03/15</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Oracle Confidential – Internal</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6456AA2-3A89-42FD-9FA1-66EB2F1202D8}" type="slidenum">
              <a:rPr lang="en-US"/>
              <a:pPr>
                <a:defRPr/>
              </a:pPr>
              <a:t>‹#›</a:t>
            </a:fld>
            <a:endParaRPr lang="en-US" dirty="0"/>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AU"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10"/>
          </p:nvPr>
        </p:nvSpPr>
        <p:spPr/>
        <p:txBody>
          <a:bodyPr/>
          <a:lstStyle>
            <a:lvl1pPr>
              <a:defRPr/>
            </a:lvl1pPr>
          </a:lstStyle>
          <a:p>
            <a:pPr>
              <a:defRPr/>
            </a:pPr>
            <a:r>
              <a:rPr lang="en-AU"/>
              <a:t>26/03/15</a:t>
            </a:r>
            <a:endParaRPr dirty="0"/>
          </a:p>
        </p:txBody>
      </p:sp>
      <p:sp>
        <p:nvSpPr>
          <p:cNvPr id="5" name="Footer Placeholder 4"/>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6" name="Slide Number Placeholder 5"/>
          <p:cNvSpPr>
            <a:spLocks noGrp="1"/>
          </p:cNvSpPr>
          <p:nvPr>
            <p:ph type="sldNum" sz="quarter" idx="12"/>
          </p:nvPr>
        </p:nvSpPr>
        <p:spPr/>
        <p:txBody>
          <a:bodyPr/>
          <a:lstStyle>
            <a:lvl1pPr>
              <a:defRPr/>
            </a:lvl1pPr>
          </a:lstStyle>
          <a:p>
            <a:pPr>
              <a:defRPr/>
            </a:pPr>
            <a:fld id="{7A3B50A4-E777-4DF6-9EBB-E06D4F57B52A}" type="slidenum">
              <a:rPr/>
              <a:pPr>
                <a:defRPr/>
              </a:pPr>
              <a:t>‹#›</a:t>
            </a:fld>
            <a:endParaRPr dirty="0"/>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5" name="Picture 11" descr="ph-ind-travel-004.jpg"/>
          <p:cNvPicPr>
            <a:picLocks noChangeAspect="1"/>
          </p:cNvPicPr>
          <p:nvPr userDrawn="1"/>
        </p:nvPicPr>
        <p:blipFill>
          <a:blip r:embed="rId4" cstate="print"/>
          <a:srcRect/>
          <a:stretch>
            <a:fillRect/>
          </a:stretch>
        </p:blipFill>
        <p:spPr bwMode="gray">
          <a:xfrm>
            <a:off x="0" y="0"/>
            <a:ext cx="12188825" cy="6858000"/>
          </a:xfrm>
          <a:prstGeom prst="rect">
            <a:avLst/>
          </a:prstGeom>
          <a:noFill/>
          <a:ln w="9525">
            <a:noFill/>
            <a:miter lim="800000"/>
            <a:headEnd/>
            <a:tailEnd/>
          </a:ln>
        </p:spPr>
      </p:pic>
      <p:sp>
        <p:nvSpPr>
          <p:cNvPr id="6" name="Rectangle 5" descr="Full slide 4-color photo can be inserted here"/>
          <p:cNvSpPr/>
          <p:nvPr userDrawn="1"/>
        </p:nvSpPr>
        <p:spPr bwMode="gray">
          <a:xfrm>
            <a:off x="0" y="0"/>
            <a:ext cx="12188825" cy="6858000"/>
          </a:xfrm>
          <a:prstGeom prst="rect">
            <a:avLst/>
          </a:prstGeom>
          <a:solidFill>
            <a:srgbClr val="0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bwMode="gray">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a:t>
            </a:r>
            <a:r>
              <a:rPr lang="en-US" sz="800" dirty="0">
                <a:solidFill>
                  <a:srgbClr val="FFFFFF">
                    <a:lumMod val="60000"/>
                    <a:lumOff val="40000"/>
                  </a:srgbClr>
                </a:solidFill>
                <a:latin typeface="+mn-lt"/>
                <a:cs typeface="+mn-cs"/>
              </a:rPr>
              <a:t>5</a:t>
            </a:r>
            <a:r>
              <a:rPr sz="800" dirty="0">
                <a:solidFill>
                  <a:srgbClr val="FFFFFF">
                    <a:lumMod val="60000"/>
                    <a:lumOff val="40000"/>
                  </a:srgbClr>
                </a:solidFill>
                <a:latin typeface="+mn-lt"/>
                <a:cs typeface="+mn-cs"/>
              </a:rPr>
              <a:t> Oracle and</a:t>
            </a:r>
            <a:r>
              <a:rPr lang="en-US" sz="800" dirty="0">
                <a:solidFill>
                  <a:srgbClr val="FFFFFF">
                    <a:lumMod val="60000"/>
                    <a:lumOff val="40000"/>
                  </a:srgbClr>
                </a:solidFill>
                <a:latin typeface="+mn-lt"/>
                <a:cs typeface="+mn-cs"/>
              </a:rPr>
              <a:t> / </a:t>
            </a:r>
            <a:r>
              <a:rPr sz="800" dirty="0">
                <a:solidFill>
                  <a:srgbClr val="FFFFFF">
                    <a:lumMod val="60000"/>
                    <a:lumOff val="40000"/>
                  </a:srgbClr>
                </a:solidFill>
                <a:latin typeface="+mn-lt"/>
                <a:cs typeface="+mn-cs"/>
              </a:rPr>
              <a:t>or its affiliates. All rights reserved. </a:t>
            </a:r>
          </a:p>
        </p:txBody>
      </p:sp>
      <p:pic>
        <p:nvPicPr>
          <p:cNvPr id="8" name="Oracle red badge logo" descr="Oracle logo in white on red staging background"/>
          <p:cNvPicPr>
            <a:picLocks noChangeAspect="1"/>
          </p:cNvPicPr>
          <p:nvPr userDrawn="1"/>
        </p:nvPicPr>
        <p:blipFill>
          <a:blip r:embed="rId5" cstate="print"/>
          <a:srcRect/>
          <a:stretch>
            <a:fillRect/>
          </a:stretch>
        </p:blipFill>
        <p:spPr bwMode="gray">
          <a:xfrm>
            <a:off x="531813" y="6264275"/>
            <a:ext cx="1622425" cy="593725"/>
          </a:xfrm>
          <a:prstGeom prst="rect">
            <a:avLst/>
          </a:prstGeom>
          <a:noFill/>
          <a:ln w="9525">
            <a:noFill/>
            <a:miter lim="800000"/>
            <a:headEnd/>
            <a:tailEnd/>
          </a:ln>
        </p:spPr>
      </p:pic>
      <p:sp>
        <p:nvSpPr>
          <p:cNvPr id="9"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934CBAA0-D16A-4782-9175-EFFE48FDC751}" type="slidenum">
              <a:rPr lang="en-US" smtClean="0">
                <a:solidFill>
                  <a:srgbClr val="FFFFFF"/>
                </a:solidFill>
              </a:rPr>
              <a:pPr fontAlgn="auto">
                <a:spcBef>
                  <a:spcPts val="0"/>
                </a:spcBef>
                <a:spcAft>
                  <a:spcPts val="0"/>
                </a:spcAft>
                <a:defRPr/>
              </a:pPr>
              <a:t>‹#›</a:t>
            </a:fld>
            <a:endParaRPr lang="en-US" dirty="0">
              <a:solidFill>
                <a:srgbClr val="FFFFFF"/>
              </a:solidFill>
            </a:endParaRPr>
          </a:p>
        </p:txBody>
      </p:sp>
      <p:sp>
        <p:nvSpPr>
          <p:cNvPr id="2" name="Title 1"/>
          <p:cNvSpPr>
            <a:spLocks noGrp="1"/>
          </p:cNvSpPr>
          <p:nvPr>
            <p:ph type="ctrTitle"/>
          </p:nvPr>
        </p:nvSpPr>
        <p:spPr bwMode="gray">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bwMode="gray">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bwMode="gray">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TextBox 7"/>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a:t>
            </a:r>
            <a:r>
              <a:rPr lang="en-US" sz="850" dirty="0">
                <a:latin typeface="+mn-lt"/>
                <a:cs typeface="+mn-cs"/>
              </a:rPr>
              <a:t>5,</a:t>
            </a:r>
            <a:r>
              <a:rPr sz="850" dirty="0">
                <a:latin typeface="+mn-lt"/>
                <a:cs typeface="+mn-cs"/>
              </a:rPr>
              <a:t> Oracle and/or its affiliates. All rights reserved.  |</a:t>
            </a:r>
          </a:p>
        </p:txBody>
      </p:sp>
      <p:pic>
        <p:nvPicPr>
          <p:cNvPr id="9" name="Picture 18" descr="Oracle logo in white on red staging background"/>
          <p:cNvPicPr>
            <a:picLocks noChangeAspect="1"/>
          </p:cNvPicPr>
          <p:nvPr userDrawn="1"/>
        </p:nvPicPr>
        <p:blipFill>
          <a:blip r:embed="rId4"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AU"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r>
              <a:rPr lang="en-AU"/>
              <a:t>26/03/15</a:t>
            </a:r>
            <a:endParaRPr lang="en-US" dirty="0"/>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a:t>Oracle Confidential – Internal</a:t>
            </a:r>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bwMode="gray">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bwMode="gray"/>
        <p:txBody>
          <a:bodyPr/>
          <a:lstStyle/>
          <a:p>
            <a:r>
              <a:rPr lang="en-US" dirty="0" smtClean="0"/>
              <a:t>Click to edit Master title style</a:t>
            </a:r>
            <a:endParaRPr dirty="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gray">
          <a:xfrm>
            <a:off x="93663" y="0"/>
            <a:ext cx="12020550" cy="68580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6"/>
          <p:cNvGrpSpPr>
            <a:grpSpLocks/>
          </p:cNvGrpSpPr>
          <p:nvPr userDrawn="1"/>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Oracle red badge logo" descr="Oracle logo in white on red staging background"/>
          <p:cNvPicPr>
            <a:picLocks noChangeAspect="1"/>
          </p:cNvPicPr>
          <p:nvPr userDrawn="1"/>
        </p:nvPicPr>
        <p:blipFill>
          <a:blip r:embed="rId4" cstate="print"/>
          <a:srcRect/>
          <a:stretch>
            <a:fillRect/>
          </a:stretch>
        </p:blipFill>
        <p:spPr bwMode="gray">
          <a:xfrm>
            <a:off x="531813" y="6264275"/>
            <a:ext cx="1622425" cy="593725"/>
          </a:xfrm>
          <a:prstGeom prst="rect">
            <a:avLst/>
          </a:prstGeom>
          <a:noFill/>
          <a:ln w="9525">
            <a:noFill/>
            <a:miter lim="800000"/>
            <a:headEnd/>
            <a:tailEnd/>
          </a:ln>
        </p:spPr>
      </p:pic>
      <p:sp>
        <p:nvSpPr>
          <p:cNvPr id="11" name="TextBox 10"/>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12"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D8DA2C10-355C-461E-8C28-0258E9AF95EB}"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
        <p:nvSpPr>
          <p:cNvPr id="2" name="Title 1"/>
          <p:cNvSpPr>
            <a:spLocks noGrp="1"/>
          </p:cNvSpPr>
          <p:nvPr>
            <p:ph type="title"/>
          </p:nvPr>
        </p:nvSpPr>
        <p:spPr bwMode="gray">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bwMode="gray">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Android Smartphone and Tablet: Vertical">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cstate="print"/>
          <a:srcRect/>
          <a:stretch>
            <a:fillRect/>
          </a:stretch>
        </p:blipFill>
        <p:spPr bwMode="gray">
          <a:xfrm>
            <a:off x="7313613" y="723900"/>
            <a:ext cx="4117975" cy="5673725"/>
          </a:xfrm>
          <a:prstGeom prst="rect">
            <a:avLst/>
          </a:prstGeom>
          <a:noFill/>
          <a:ln w="9525">
            <a:noFill/>
            <a:miter lim="800000"/>
            <a:headEnd/>
            <a:tailEnd/>
          </a:ln>
        </p:spPr>
      </p:pic>
      <p:sp>
        <p:nvSpPr>
          <p:cNvPr id="2" name="Title 1"/>
          <p:cNvSpPr>
            <a:spLocks noGrp="1"/>
          </p:cNvSpPr>
          <p:nvPr>
            <p:ph type="title"/>
          </p:nvPr>
        </p:nvSpPr>
        <p:spPr bwMode="gray">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705239"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Android Smartphone and Tablet: Horizontal">
    <p:spTree>
      <p:nvGrpSpPr>
        <p:cNvPr id="1" name=""/>
        <p:cNvGrpSpPr/>
        <p:nvPr/>
      </p:nvGrpSpPr>
      <p:grpSpPr>
        <a:xfrm>
          <a:off x="0" y="0"/>
          <a:ext cx="0" cy="0"/>
          <a:chOff x="0" y="0"/>
          <a:chExt cx="0" cy="0"/>
        </a:xfrm>
      </p:grpSpPr>
      <p:pic>
        <p:nvPicPr>
          <p:cNvPr id="5" name="Picture 11"/>
          <p:cNvPicPr>
            <a:picLocks noChangeAspect="1"/>
          </p:cNvPicPr>
          <p:nvPr userDrawn="1"/>
        </p:nvPicPr>
        <p:blipFill>
          <a:blip r:embed="rId2" cstate="print"/>
          <a:srcRect/>
          <a:stretch>
            <a:fillRect/>
          </a:stretch>
        </p:blipFill>
        <p:spPr bwMode="gray">
          <a:xfrm>
            <a:off x="5484813" y="1981200"/>
            <a:ext cx="5829300" cy="4110038"/>
          </a:xfrm>
          <a:prstGeom prst="rect">
            <a:avLst/>
          </a:prstGeom>
          <a:noFill/>
          <a:ln w="9525">
            <a:noFill/>
            <a:miter lim="800000"/>
            <a:headEnd/>
            <a:tailEnd/>
          </a:ln>
        </p:spPr>
      </p:pic>
      <p:sp>
        <p:nvSpPr>
          <p:cNvPr id="4" name="Title 3"/>
          <p:cNvSpPr>
            <a:spLocks noGrp="1"/>
          </p:cNvSpPr>
          <p:nvPr>
            <p:ph type="title"/>
          </p:nvPr>
        </p:nvSpPr>
        <p:spPr bwMode="gray"/>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5759449" y="2368710"/>
            <a:ext cx="5246688" cy="3324225"/>
          </a:xfrm>
          <a:solidFill>
            <a:schemeClr val="bg2"/>
          </a:solidFill>
          <a:ln w="12700">
            <a:solidFill>
              <a:schemeClr val="bg2"/>
            </a:solidFill>
          </a:ln>
        </p:spPr>
        <p:txBody>
          <a:bodyPr tIns="243767" rtlCol="0">
            <a:noAutofit/>
          </a:bodyPr>
          <a:lstStyle>
            <a:lvl1pPr marL="0" indent="0" algn="ctr">
              <a:buNone/>
              <a:defRPr sz="2000"/>
            </a:lvl1pPr>
            <a:lvl2pPr marL="457061" indent="0">
              <a:buNone/>
              <a:defRPr sz="2800"/>
            </a:lvl2pPr>
            <a:lvl3pPr marL="914125" indent="0">
              <a:buNone/>
              <a:defRPr sz="2400"/>
            </a:lvl3pPr>
            <a:lvl4pPr marL="1371188" indent="0">
              <a:buNone/>
              <a:defRPr sz="2000"/>
            </a:lvl4pPr>
            <a:lvl5pPr marL="1828252" indent="0">
              <a:buNone/>
              <a:defRPr sz="2000"/>
            </a:lvl5pPr>
            <a:lvl6pPr marL="2285313" indent="0">
              <a:buNone/>
              <a:defRPr sz="2000"/>
            </a:lvl6pPr>
            <a:lvl7pPr marL="2742376" indent="0">
              <a:buNone/>
              <a:defRPr sz="2000"/>
            </a:lvl7pPr>
            <a:lvl8pPr marL="3199440" indent="0">
              <a:buNone/>
              <a:defRPr sz="2000"/>
            </a:lvl8pPr>
            <a:lvl9pPr marL="3656504" indent="0">
              <a:buNone/>
              <a:defRPr sz="2000"/>
            </a:lvl9pPr>
          </a:lstStyle>
          <a:p>
            <a:pPr lvl="0"/>
            <a:r>
              <a:rPr lang="en-US" noProof="0" smtClean="0"/>
              <a:t>Click icon to add picture</a:t>
            </a:r>
            <a:endParaRPr noProof="0" dirty="0"/>
          </a:p>
        </p:txBody>
      </p:sp>
      <p:sp>
        <p:nvSpPr>
          <p:cNvPr id="9" name="Text Placeholder 12"/>
          <p:cNvSpPr>
            <a:spLocks noGrp="1"/>
          </p:cNvSpPr>
          <p:nvPr>
            <p:ph type="body" sz="quarter" idx="14"/>
          </p:nvPr>
        </p:nvSpPr>
        <p:spPr bwMode="gray">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With Square">
    <p:spTree>
      <p:nvGrpSpPr>
        <p:cNvPr id="1" name=""/>
        <p:cNvGrpSpPr/>
        <p:nvPr/>
      </p:nvGrpSpPr>
      <p:grpSpPr>
        <a:xfrm>
          <a:off x="0" y="0"/>
          <a:ext cx="0" cy="0"/>
          <a:chOff x="0" y="0"/>
          <a:chExt cx="0" cy="0"/>
        </a:xfrm>
      </p:grpSpPr>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bwMode="gray">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bwMode="gray">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a:t>
            </a:r>
            <a:r>
              <a:rPr lang="en-US" sz="850" dirty="0">
                <a:latin typeface="+mn-lt"/>
                <a:cs typeface="+mn-cs"/>
              </a:rPr>
              <a:t>5,</a:t>
            </a:r>
            <a:r>
              <a:rPr sz="850" dirty="0">
                <a:latin typeface="+mn-lt"/>
                <a:cs typeface="+mn-cs"/>
              </a:rPr>
              <a:t> Oracle and/or its affiliates. All rights reserved.  |</a:t>
            </a:r>
          </a:p>
        </p:txBody>
      </p:sp>
      <p:pic>
        <p:nvPicPr>
          <p:cNvPr id="10" name="Picture 19" descr="Oracle logo in white on red staging background"/>
          <p:cNvPicPr>
            <a:picLocks noChangeAspect="1"/>
          </p:cNvPicPr>
          <p:nvPr userDrawn="1"/>
        </p:nvPicPr>
        <p:blipFill>
          <a:blip r:embed="rId4" cstate="print"/>
          <a:srcRect/>
          <a:stretch>
            <a:fillRect/>
          </a:stretch>
        </p:blipFill>
        <p:spPr bwMode="auto">
          <a:xfrm>
            <a:off x="530225" y="6264275"/>
            <a:ext cx="1625600" cy="593725"/>
          </a:xfrm>
          <a:prstGeom prst="rect">
            <a:avLst/>
          </a:prstGeom>
          <a:noFill/>
          <a:ln w="9525">
            <a:noFill/>
            <a:miter lim="800000"/>
            <a:headEnd/>
            <a:tailEnd/>
          </a:ln>
        </p:spPr>
      </p:pic>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AU"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r>
              <a:rPr lang="en-AU"/>
              <a:t>26/03/15</a:t>
            </a:r>
            <a:endParaRPr lang="en-US" dirty="0"/>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a:t>Oracle Confidential – Internal</a:t>
            </a:r>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1"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1"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grpSp>
        <p:nvGrpSpPr>
          <p:cNvPr id="3" name="Group 12"/>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17"/>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5" name="Picture 11" descr="ph-ind-travel-004.jpg"/>
          <p:cNvPicPr>
            <a:picLocks noChangeAspect="1"/>
          </p:cNvPicPr>
          <p:nvPr userDrawn="1"/>
        </p:nvPicPr>
        <p:blipFill>
          <a:blip r:embed="rId4" cstate="print"/>
          <a:srcRect/>
          <a:stretch>
            <a:fillRect/>
          </a:stretch>
        </p:blipFill>
        <p:spPr bwMode="gray">
          <a:xfrm>
            <a:off x="0" y="0"/>
            <a:ext cx="12188825" cy="6858000"/>
          </a:xfrm>
          <a:prstGeom prst="rect">
            <a:avLst/>
          </a:prstGeom>
          <a:noFill/>
          <a:ln w="9525">
            <a:noFill/>
            <a:miter lim="800000"/>
            <a:headEnd/>
            <a:tailEnd/>
          </a:ln>
        </p:spPr>
      </p:pic>
      <p:sp>
        <p:nvSpPr>
          <p:cNvPr id="6" name="Rectangle 5" descr="Full slide 4-color photo can be inserted here"/>
          <p:cNvSpPr/>
          <p:nvPr userDrawn="1"/>
        </p:nvSpPr>
        <p:spPr bwMode="gray">
          <a:xfrm>
            <a:off x="0" y="0"/>
            <a:ext cx="12188825" cy="6858000"/>
          </a:xfrm>
          <a:prstGeom prst="rect">
            <a:avLst/>
          </a:prstGeom>
          <a:solidFill>
            <a:srgbClr val="0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bwMode="gray">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a:t>
            </a:r>
            <a:r>
              <a:rPr lang="en-US" sz="800" dirty="0">
                <a:solidFill>
                  <a:srgbClr val="FFFFFF">
                    <a:lumMod val="60000"/>
                    <a:lumOff val="40000"/>
                  </a:srgbClr>
                </a:solidFill>
                <a:latin typeface="+mn-lt"/>
                <a:cs typeface="+mn-cs"/>
              </a:rPr>
              <a:t>5</a:t>
            </a:r>
            <a:r>
              <a:rPr sz="800" dirty="0">
                <a:solidFill>
                  <a:srgbClr val="FFFFFF">
                    <a:lumMod val="60000"/>
                    <a:lumOff val="40000"/>
                  </a:srgbClr>
                </a:solidFill>
                <a:latin typeface="+mn-lt"/>
                <a:cs typeface="+mn-cs"/>
              </a:rPr>
              <a:t> Oracle and</a:t>
            </a:r>
            <a:r>
              <a:rPr lang="en-US" sz="800" dirty="0">
                <a:solidFill>
                  <a:srgbClr val="FFFFFF">
                    <a:lumMod val="60000"/>
                    <a:lumOff val="40000"/>
                  </a:srgbClr>
                </a:solidFill>
                <a:latin typeface="+mn-lt"/>
                <a:cs typeface="+mn-cs"/>
              </a:rPr>
              <a:t> / </a:t>
            </a:r>
            <a:r>
              <a:rPr sz="800" dirty="0">
                <a:solidFill>
                  <a:srgbClr val="FFFFFF">
                    <a:lumMod val="60000"/>
                    <a:lumOff val="40000"/>
                  </a:srgbClr>
                </a:solidFill>
                <a:latin typeface="+mn-lt"/>
                <a:cs typeface="+mn-cs"/>
              </a:rPr>
              <a:t>or its affiliates. All rights reserved. </a:t>
            </a:r>
          </a:p>
        </p:txBody>
      </p:sp>
      <p:pic>
        <p:nvPicPr>
          <p:cNvPr id="8" name="Oracle red badge logo" descr="Oracle logo in white on red staging background"/>
          <p:cNvPicPr>
            <a:picLocks noChangeAspect="1"/>
          </p:cNvPicPr>
          <p:nvPr userDrawn="1"/>
        </p:nvPicPr>
        <p:blipFill>
          <a:blip r:embed="rId5" cstate="print"/>
          <a:srcRect/>
          <a:stretch>
            <a:fillRect/>
          </a:stretch>
        </p:blipFill>
        <p:spPr bwMode="gray">
          <a:xfrm>
            <a:off x="531813" y="6264275"/>
            <a:ext cx="1622425" cy="593725"/>
          </a:xfrm>
          <a:prstGeom prst="rect">
            <a:avLst/>
          </a:prstGeom>
          <a:noFill/>
          <a:ln w="9525">
            <a:noFill/>
            <a:miter lim="800000"/>
            <a:headEnd/>
            <a:tailEnd/>
          </a:ln>
        </p:spPr>
      </p:pic>
      <p:sp>
        <p:nvSpPr>
          <p:cNvPr id="9"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B2222AF-4DD6-42E3-AD52-576D93779C6A}" type="slidenum">
              <a:rPr lang="en-US" smtClean="0">
                <a:solidFill>
                  <a:srgbClr val="FFFFFF"/>
                </a:solidFill>
              </a:rPr>
              <a:pPr fontAlgn="auto">
                <a:spcBef>
                  <a:spcPts val="0"/>
                </a:spcBef>
                <a:spcAft>
                  <a:spcPts val="0"/>
                </a:spcAft>
                <a:defRPr/>
              </a:pPr>
              <a:t>‹#›</a:t>
            </a:fld>
            <a:endParaRPr lang="en-US" dirty="0">
              <a:solidFill>
                <a:srgbClr val="FFFFFF"/>
              </a:solidFill>
            </a:endParaRPr>
          </a:p>
        </p:txBody>
      </p:sp>
      <p:sp>
        <p:nvSpPr>
          <p:cNvPr id="2" name="Title 1"/>
          <p:cNvSpPr>
            <a:spLocks noGrp="1"/>
          </p:cNvSpPr>
          <p:nvPr>
            <p:ph type="ctrTitle"/>
          </p:nvPr>
        </p:nvSpPr>
        <p:spPr bwMode="gray">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bwMode="gray">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bwMode="gray">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bwMode="gray">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bwMode="gray"/>
        <p:txBody>
          <a:bodyPr/>
          <a:lstStyle/>
          <a:p>
            <a:r>
              <a:rPr lang="en-US" dirty="0" smtClean="0"/>
              <a:t>Click to edit Master title style</a:t>
            </a:r>
            <a:endParaRPr dirty="0"/>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gray">
          <a:xfrm>
            <a:off x="93663" y="0"/>
            <a:ext cx="12020550" cy="68580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6"/>
          <p:cNvGrpSpPr>
            <a:grpSpLocks/>
          </p:cNvGrpSpPr>
          <p:nvPr userDrawn="1"/>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Oracle red badge logo" descr="Oracle logo in white on red staging background"/>
          <p:cNvPicPr>
            <a:picLocks noChangeAspect="1"/>
          </p:cNvPicPr>
          <p:nvPr userDrawn="1"/>
        </p:nvPicPr>
        <p:blipFill>
          <a:blip r:embed="rId4" cstate="print"/>
          <a:srcRect/>
          <a:stretch>
            <a:fillRect/>
          </a:stretch>
        </p:blipFill>
        <p:spPr bwMode="gray">
          <a:xfrm>
            <a:off x="531813" y="6264275"/>
            <a:ext cx="1622425" cy="593725"/>
          </a:xfrm>
          <a:prstGeom prst="rect">
            <a:avLst/>
          </a:prstGeom>
          <a:noFill/>
          <a:ln w="9525">
            <a:noFill/>
            <a:miter lim="800000"/>
            <a:headEnd/>
            <a:tailEnd/>
          </a:ln>
        </p:spPr>
      </p:pic>
      <p:sp>
        <p:nvSpPr>
          <p:cNvPr id="11" name="TextBox 10"/>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12"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9A1E932D-A628-4B66-BB4B-C9700CADD94B}"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
        <p:nvSpPr>
          <p:cNvPr id="2" name="Title 1"/>
          <p:cNvSpPr>
            <a:spLocks noGrp="1"/>
          </p:cNvSpPr>
          <p:nvPr>
            <p:ph type="title"/>
          </p:nvPr>
        </p:nvSpPr>
        <p:spPr bwMode="gray">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bwMode="gray">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Android Smartphone and Tablet: Vertical">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cstate="print"/>
          <a:srcRect/>
          <a:stretch>
            <a:fillRect/>
          </a:stretch>
        </p:blipFill>
        <p:spPr bwMode="gray">
          <a:xfrm>
            <a:off x="7313613" y="723900"/>
            <a:ext cx="4117975" cy="5673725"/>
          </a:xfrm>
          <a:prstGeom prst="rect">
            <a:avLst/>
          </a:prstGeom>
          <a:noFill/>
          <a:ln w="9525">
            <a:noFill/>
            <a:miter lim="800000"/>
            <a:headEnd/>
            <a:tailEnd/>
          </a:ln>
        </p:spPr>
      </p:pic>
      <p:sp>
        <p:nvSpPr>
          <p:cNvPr id="2" name="Title 1"/>
          <p:cNvSpPr>
            <a:spLocks noGrp="1"/>
          </p:cNvSpPr>
          <p:nvPr>
            <p:ph type="title"/>
          </p:nvPr>
        </p:nvSpPr>
        <p:spPr bwMode="gray">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705239"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Android Smartphone and Tablet: Horizontal">
    <p:spTree>
      <p:nvGrpSpPr>
        <p:cNvPr id="1" name=""/>
        <p:cNvGrpSpPr/>
        <p:nvPr/>
      </p:nvGrpSpPr>
      <p:grpSpPr>
        <a:xfrm>
          <a:off x="0" y="0"/>
          <a:ext cx="0" cy="0"/>
          <a:chOff x="0" y="0"/>
          <a:chExt cx="0" cy="0"/>
        </a:xfrm>
      </p:grpSpPr>
      <p:pic>
        <p:nvPicPr>
          <p:cNvPr id="5" name="Picture 11"/>
          <p:cNvPicPr>
            <a:picLocks noChangeAspect="1"/>
          </p:cNvPicPr>
          <p:nvPr userDrawn="1"/>
        </p:nvPicPr>
        <p:blipFill>
          <a:blip r:embed="rId2" cstate="print"/>
          <a:srcRect/>
          <a:stretch>
            <a:fillRect/>
          </a:stretch>
        </p:blipFill>
        <p:spPr bwMode="gray">
          <a:xfrm>
            <a:off x="5484813" y="1981200"/>
            <a:ext cx="5829300" cy="4110038"/>
          </a:xfrm>
          <a:prstGeom prst="rect">
            <a:avLst/>
          </a:prstGeom>
          <a:noFill/>
          <a:ln w="9525">
            <a:noFill/>
            <a:miter lim="800000"/>
            <a:headEnd/>
            <a:tailEnd/>
          </a:ln>
        </p:spPr>
      </p:pic>
      <p:sp>
        <p:nvSpPr>
          <p:cNvPr id="4" name="Title 3"/>
          <p:cNvSpPr>
            <a:spLocks noGrp="1"/>
          </p:cNvSpPr>
          <p:nvPr>
            <p:ph type="title"/>
          </p:nvPr>
        </p:nvSpPr>
        <p:spPr bwMode="gray"/>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5759449" y="2368710"/>
            <a:ext cx="5246688" cy="3324225"/>
          </a:xfrm>
          <a:solidFill>
            <a:schemeClr val="bg2"/>
          </a:solidFill>
          <a:ln w="12700">
            <a:solidFill>
              <a:schemeClr val="bg2"/>
            </a:solidFill>
          </a:ln>
        </p:spPr>
        <p:txBody>
          <a:bodyPr tIns="243767" rtlCol="0">
            <a:noAutofit/>
          </a:bodyPr>
          <a:lstStyle>
            <a:lvl1pPr marL="0" indent="0" algn="ctr">
              <a:buNone/>
              <a:defRPr sz="2000"/>
            </a:lvl1pPr>
            <a:lvl2pPr marL="457061" indent="0">
              <a:buNone/>
              <a:defRPr sz="2800"/>
            </a:lvl2pPr>
            <a:lvl3pPr marL="914125" indent="0">
              <a:buNone/>
              <a:defRPr sz="2400"/>
            </a:lvl3pPr>
            <a:lvl4pPr marL="1371188" indent="0">
              <a:buNone/>
              <a:defRPr sz="2000"/>
            </a:lvl4pPr>
            <a:lvl5pPr marL="1828252" indent="0">
              <a:buNone/>
              <a:defRPr sz="2000"/>
            </a:lvl5pPr>
            <a:lvl6pPr marL="2285313" indent="0">
              <a:buNone/>
              <a:defRPr sz="2000"/>
            </a:lvl6pPr>
            <a:lvl7pPr marL="2742376" indent="0">
              <a:buNone/>
              <a:defRPr sz="2000"/>
            </a:lvl7pPr>
            <a:lvl8pPr marL="3199440" indent="0">
              <a:buNone/>
              <a:defRPr sz="2000"/>
            </a:lvl8pPr>
            <a:lvl9pPr marL="3656504" indent="0">
              <a:buNone/>
              <a:defRPr sz="2000"/>
            </a:lvl9pPr>
          </a:lstStyle>
          <a:p>
            <a:pPr lvl="0"/>
            <a:r>
              <a:rPr lang="en-US" noProof="0" smtClean="0"/>
              <a:t>Click icon to add picture</a:t>
            </a:r>
            <a:endParaRPr noProof="0" dirty="0"/>
          </a:p>
        </p:txBody>
      </p:sp>
      <p:sp>
        <p:nvSpPr>
          <p:cNvPr id="9" name="Text Placeholder 12"/>
          <p:cNvSpPr>
            <a:spLocks noGrp="1"/>
          </p:cNvSpPr>
          <p:nvPr>
            <p:ph type="body" sz="quarter" idx="14"/>
          </p:nvPr>
        </p:nvSpPr>
        <p:spPr bwMode="gray">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bwMode="gray">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bwMode="gray">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10"/>
          </p:nvPr>
        </p:nvSpPr>
        <p:spPr/>
        <p:txBody>
          <a:bodyPr/>
          <a:lstStyle>
            <a:lvl1pPr>
              <a:defRPr/>
            </a:lvl1pPr>
          </a:lstStyle>
          <a:p>
            <a:pPr>
              <a:defRPr/>
            </a:pPr>
            <a:r>
              <a:rPr lang="en-AU"/>
              <a:t>26/03/15</a:t>
            </a:r>
            <a:endParaRPr dirty="0"/>
          </a:p>
        </p:txBody>
      </p:sp>
      <p:sp>
        <p:nvSpPr>
          <p:cNvPr id="5" name="Footer Placeholder 4"/>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6" name="Slide Number Placeholder 5"/>
          <p:cNvSpPr>
            <a:spLocks noGrp="1"/>
          </p:cNvSpPr>
          <p:nvPr>
            <p:ph type="sldNum" sz="quarter" idx="12"/>
          </p:nvPr>
        </p:nvSpPr>
        <p:spPr/>
        <p:txBody>
          <a:bodyPr/>
          <a:lstStyle>
            <a:lvl1pPr>
              <a:defRPr/>
            </a:lvl1pPr>
          </a:lstStyle>
          <a:p>
            <a:pPr>
              <a:defRPr/>
            </a:pPr>
            <a:fld id="{6CC4CE21-3DC0-40BB-BFF2-4DE27018E742}" type="slidenum">
              <a:rPr/>
              <a:pPr>
                <a:defRPr/>
              </a:pPr>
              <a:t>‹#›</a:t>
            </a:fld>
            <a:endParaRPr dirty="0"/>
          </a:p>
        </p:txBody>
      </p:sp>
    </p:spTree>
  </p:cSld>
  <p:clrMapOvr>
    <a:masterClrMapping/>
  </p:clrMapOvr>
  <p:transition spd="med">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1"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Tree>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1"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grpSp>
        <p:nvGrpSpPr>
          <p:cNvPr id="3" name="Group 12"/>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17"/>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2014</a:t>
            </a:r>
            <a:r>
              <a:rPr lang="en-US" sz="850" dirty="0">
                <a:solidFill>
                  <a:srgbClr val="5F5F5F"/>
                </a:solidFill>
                <a:latin typeface="+mn-lt"/>
                <a:cs typeface="+mn-cs"/>
              </a:rPr>
              <a:t>,</a:t>
            </a:r>
            <a:r>
              <a:rPr sz="850" dirty="0">
                <a:solidFill>
                  <a:srgbClr val="5F5F5F"/>
                </a:solidFill>
                <a:latin typeface="+mn-lt"/>
                <a:cs typeface="+mn-cs"/>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a:xfrm>
            <a:off x="4181475" y="6556375"/>
            <a:ext cx="1227138" cy="182563"/>
          </a:xfrm>
          <a:prstGeom prst="rect">
            <a:avLst/>
          </a:prstGeom>
        </p:spPr>
        <p:txBody>
          <a:bodyPr/>
          <a:lstStyle>
            <a:lvl1pPr fontAlgn="auto">
              <a:spcBef>
                <a:spcPts val="0"/>
              </a:spcBef>
              <a:spcAft>
                <a:spcPts val="0"/>
              </a:spcAft>
              <a:defRPr>
                <a:solidFill>
                  <a:srgbClr val="5F5F5F"/>
                </a:solidFill>
                <a:latin typeface="+mn-lt"/>
                <a:cs typeface="+mn-cs"/>
              </a:defRPr>
            </a:lvl1pPr>
          </a:lstStyle>
          <a:p>
            <a:pPr>
              <a:defRPr/>
            </a:pPr>
            <a:fld id="{74EF9CA6-BE20-4478-B418-F46486E6C687}" type="datetime1">
              <a:rPr lang="en-US"/>
              <a:pPr>
                <a:defRPr/>
              </a:pPr>
              <a:t>6/24/2015</a:t>
            </a:fld>
            <a:endParaRPr lang="en-US" dirty="0"/>
          </a:p>
        </p:txBody>
      </p:sp>
      <p:sp>
        <p:nvSpPr>
          <p:cNvPr id="13" name="Footer Placeholder 5"/>
          <p:cNvSpPr>
            <a:spLocks noGrp="1"/>
          </p:cNvSpPr>
          <p:nvPr>
            <p:ph type="ftr" sz="quarter" idx="15"/>
          </p:nvPr>
        </p:nvSpPr>
        <p:spPr>
          <a:xfrm>
            <a:off x="8621713" y="6556375"/>
            <a:ext cx="2743200" cy="182563"/>
          </a:xfrm>
          <a:prstGeom prst="rect">
            <a:avLst/>
          </a:prstGeom>
        </p:spPr>
        <p:txBody>
          <a:bodyPr/>
          <a:lstStyle>
            <a:lvl1pPr fontAlgn="auto">
              <a:spcBef>
                <a:spcPts val="0"/>
              </a:spcBef>
              <a:spcAft>
                <a:spcPts val="0"/>
              </a:spcAft>
              <a:defRPr>
                <a:solidFill>
                  <a:srgbClr val="5F5F5F"/>
                </a:solidFill>
                <a:latin typeface="+mn-lt"/>
                <a:cs typeface="+mn-cs"/>
              </a:defRPr>
            </a:lvl1pPr>
          </a:lstStyle>
          <a:p>
            <a:pPr>
              <a:defRPr/>
            </a:pPr>
            <a:r>
              <a:rPr lang="en-US"/>
              <a:t>Oracle Confidential – Internal/Restricted/Highly Restricted</a:t>
            </a:r>
            <a:endParaRPr lang="en-US" dirty="0"/>
          </a:p>
        </p:txBody>
      </p:sp>
      <p:sp>
        <p:nvSpPr>
          <p:cNvPr id="14" name="Slide Number Placeholder 6"/>
          <p:cNvSpPr>
            <a:spLocks noGrp="1"/>
          </p:cNvSpPr>
          <p:nvPr>
            <p:ph type="sldNum" sz="quarter" idx="16"/>
          </p:nvPr>
        </p:nvSpPr>
        <p:spPr>
          <a:xfrm>
            <a:off x="11276013" y="6556375"/>
            <a:ext cx="381000" cy="182563"/>
          </a:xfrm>
          <a:prstGeom prst="rect">
            <a:avLst/>
          </a:prstGeom>
        </p:spPr>
        <p:txBody>
          <a:bodyPr/>
          <a:lstStyle>
            <a:lvl1pPr fontAlgn="auto">
              <a:spcBef>
                <a:spcPts val="0"/>
              </a:spcBef>
              <a:spcAft>
                <a:spcPts val="0"/>
              </a:spcAft>
              <a:defRPr>
                <a:solidFill>
                  <a:srgbClr val="5F5F5F"/>
                </a:solidFill>
                <a:latin typeface="+mn-lt"/>
                <a:cs typeface="+mn-cs"/>
              </a:defRPr>
            </a:lvl1pPr>
          </a:lstStyle>
          <a:p>
            <a:pPr>
              <a:defRPr/>
            </a:pPr>
            <a:fld id="{D87149D4-A949-40EB-8D9B-1835D33671F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4"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7"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a:xfrm>
            <a:off x="4562475" y="6556375"/>
            <a:ext cx="1227138" cy="182563"/>
          </a:xfrm>
          <a:prstGeom prst="rect">
            <a:avLst/>
          </a:prstGeom>
        </p:spPr>
        <p:txBody>
          <a:bodyPr/>
          <a:lstStyle>
            <a:lvl1pPr fontAlgn="auto">
              <a:spcBef>
                <a:spcPts val="0"/>
              </a:spcBef>
              <a:spcAft>
                <a:spcPts val="0"/>
              </a:spcAft>
              <a:defRPr>
                <a:solidFill>
                  <a:srgbClr val="5F5F5F">
                    <a:lumMod val="60000"/>
                    <a:lumOff val="40000"/>
                  </a:srgbClr>
                </a:solidFill>
                <a:latin typeface="+mn-lt"/>
                <a:cs typeface="+mn-cs"/>
              </a:defRPr>
            </a:lvl1pPr>
          </a:lstStyle>
          <a:p>
            <a:pPr>
              <a:defRPr/>
            </a:pPr>
            <a:fld id="{6596ADCF-8DCD-42B9-B5A8-CAB12DF185CF}" type="datetime1">
              <a:rPr lang="en-US"/>
              <a:pPr>
                <a:defRPr/>
              </a:pPr>
              <a:t>6/24/2015</a:t>
            </a:fld>
            <a:endParaRPr dirty="0"/>
          </a:p>
        </p:txBody>
      </p:sp>
      <p:sp>
        <p:nvSpPr>
          <p:cNvPr id="6" name="Footer Placeholder 4"/>
          <p:cNvSpPr>
            <a:spLocks noGrp="1"/>
          </p:cNvSpPr>
          <p:nvPr>
            <p:ph type="ftr" sz="quarter" idx="15"/>
          </p:nvPr>
        </p:nvSpPr>
        <p:spPr>
          <a:xfrm>
            <a:off x="8777288" y="6556375"/>
            <a:ext cx="2498725" cy="182563"/>
          </a:xfrm>
          <a:prstGeom prst="rect">
            <a:avLst/>
          </a:prstGeom>
        </p:spPr>
        <p:txBody>
          <a:bodyPr/>
          <a:lstStyle>
            <a:lvl1pPr fontAlgn="auto">
              <a:spcBef>
                <a:spcPts val="0"/>
              </a:spcBef>
              <a:spcAft>
                <a:spcPts val="0"/>
              </a:spcAft>
              <a:defRPr>
                <a:solidFill>
                  <a:srgbClr val="5F5F5F">
                    <a:lumMod val="60000"/>
                    <a:lumOff val="40000"/>
                  </a:srgbClr>
                </a:solidFill>
                <a:latin typeface="+mn-lt"/>
                <a:cs typeface="+mn-cs"/>
              </a:defRPr>
            </a:lvl1pPr>
          </a:lstStyle>
          <a:p>
            <a:pPr>
              <a:defRPr/>
            </a:pPr>
            <a:r>
              <a:t>Oracle Confidential – Internal/Restricted/Highly Restricted</a:t>
            </a:r>
          </a:p>
        </p:txBody>
      </p:sp>
      <p:sp>
        <p:nvSpPr>
          <p:cNvPr id="8" name="Slide Number Placeholder 5"/>
          <p:cNvSpPr>
            <a:spLocks noGrp="1"/>
          </p:cNvSpPr>
          <p:nvPr>
            <p:ph type="sldNum" sz="quarter" idx="16"/>
          </p:nvPr>
        </p:nvSpPr>
        <p:spPr>
          <a:xfrm>
            <a:off x="11276013" y="6556375"/>
            <a:ext cx="381000" cy="182563"/>
          </a:xfrm>
          <a:prstGeom prst="rect">
            <a:avLst/>
          </a:prstGeom>
        </p:spPr>
        <p:txBody>
          <a:bodyPr/>
          <a:lstStyle>
            <a:lvl1pPr fontAlgn="auto">
              <a:spcBef>
                <a:spcPts val="0"/>
              </a:spcBef>
              <a:spcAft>
                <a:spcPts val="0"/>
              </a:spcAft>
              <a:defRPr>
                <a:solidFill>
                  <a:srgbClr val="5F5F5F">
                    <a:lumMod val="60000"/>
                    <a:lumOff val="40000"/>
                  </a:srgbClr>
                </a:solidFill>
                <a:latin typeface="+mn-lt"/>
                <a:cs typeface="+mn-cs"/>
              </a:defRPr>
            </a:lvl1pPr>
          </a:lstStyle>
          <a:p>
            <a:pPr>
              <a:defRPr/>
            </a:pPr>
            <a:fld id="{09E83836-1045-4D25-AAB8-4255889E9936}" type="slidenum">
              <a:rPr/>
              <a:pPr>
                <a:defRPr/>
              </a:pPr>
              <a:t>‹#›</a:t>
            </a:fld>
            <a:endParaRPr dirty="0"/>
          </a:p>
        </p:txBody>
      </p:sp>
    </p:spTree>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5" name="Picture 11" descr="ph-ind-travel-004.jpg"/>
          <p:cNvPicPr>
            <a:picLocks noChangeAspect="1"/>
          </p:cNvPicPr>
          <p:nvPr userDrawn="1"/>
        </p:nvPicPr>
        <p:blipFill>
          <a:blip r:embed="rId4" cstate="print"/>
          <a:srcRect/>
          <a:stretch>
            <a:fillRect/>
          </a:stretch>
        </p:blipFill>
        <p:spPr bwMode="gray">
          <a:xfrm>
            <a:off x="0" y="0"/>
            <a:ext cx="12188825" cy="6858000"/>
          </a:xfrm>
          <a:prstGeom prst="rect">
            <a:avLst/>
          </a:prstGeom>
          <a:noFill/>
          <a:ln w="9525">
            <a:noFill/>
            <a:miter lim="800000"/>
            <a:headEnd/>
            <a:tailEnd/>
          </a:ln>
        </p:spPr>
      </p:pic>
      <p:sp>
        <p:nvSpPr>
          <p:cNvPr id="6" name="Rectangle 5" descr="Full slide 4-color photo can be inserted here"/>
          <p:cNvSpPr/>
          <p:nvPr userDrawn="1"/>
        </p:nvSpPr>
        <p:spPr bwMode="gray">
          <a:xfrm>
            <a:off x="0" y="0"/>
            <a:ext cx="12188825" cy="6858000"/>
          </a:xfrm>
          <a:prstGeom prst="rect">
            <a:avLst/>
          </a:prstGeom>
          <a:solidFill>
            <a:srgbClr val="0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bwMode="gray">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a:t>
            </a:r>
            <a:r>
              <a:rPr lang="en-US" sz="800" dirty="0">
                <a:solidFill>
                  <a:srgbClr val="FFFFFF">
                    <a:lumMod val="60000"/>
                    <a:lumOff val="40000"/>
                  </a:srgbClr>
                </a:solidFill>
                <a:latin typeface="+mn-lt"/>
                <a:cs typeface="+mn-cs"/>
              </a:rPr>
              <a:t>5</a:t>
            </a:r>
            <a:r>
              <a:rPr sz="800" dirty="0">
                <a:solidFill>
                  <a:srgbClr val="FFFFFF">
                    <a:lumMod val="60000"/>
                    <a:lumOff val="40000"/>
                  </a:srgbClr>
                </a:solidFill>
                <a:latin typeface="+mn-lt"/>
                <a:cs typeface="+mn-cs"/>
              </a:rPr>
              <a:t> Oracle and</a:t>
            </a:r>
            <a:r>
              <a:rPr lang="en-US" sz="800" dirty="0">
                <a:solidFill>
                  <a:srgbClr val="FFFFFF">
                    <a:lumMod val="60000"/>
                    <a:lumOff val="40000"/>
                  </a:srgbClr>
                </a:solidFill>
                <a:latin typeface="+mn-lt"/>
                <a:cs typeface="+mn-cs"/>
              </a:rPr>
              <a:t> / </a:t>
            </a:r>
            <a:r>
              <a:rPr sz="800" dirty="0">
                <a:solidFill>
                  <a:srgbClr val="FFFFFF">
                    <a:lumMod val="60000"/>
                    <a:lumOff val="40000"/>
                  </a:srgbClr>
                </a:solidFill>
                <a:latin typeface="+mn-lt"/>
                <a:cs typeface="+mn-cs"/>
              </a:rPr>
              <a:t>or its affiliates. All rights reserved. </a:t>
            </a:r>
          </a:p>
        </p:txBody>
      </p:sp>
      <p:pic>
        <p:nvPicPr>
          <p:cNvPr id="8" name="Oracle red badge logo" descr="Oracle logo in white on red staging background"/>
          <p:cNvPicPr>
            <a:picLocks noChangeAspect="1"/>
          </p:cNvPicPr>
          <p:nvPr userDrawn="1"/>
        </p:nvPicPr>
        <p:blipFill>
          <a:blip r:embed="rId5" cstate="print"/>
          <a:srcRect/>
          <a:stretch>
            <a:fillRect/>
          </a:stretch>
        </p:blipFill>
        <p:spPr bwMode="gray">
          <a:xfrm>
            <a:off x="531813" y="6264275"/>
            <a:ext cx="1622425" cy="593725"/>
          </a:xfrm>
          <a:prstGeom prst="rect">
            <a:avLst/>
          </a:prstGeom>
          <a:noFill/>
          <a:ln w="9525">
            <a:noFill/>
            <a:miter lim="800000"/>
            <a:headEnd/>
            <a:tailEnd/>
          </a:ln>
        </p:spPr>
      </p:pic>
      <p:sp>
        <p:nvSpPr>
          <p:cNvPr id="9"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4F17B164-A9C3-46A2-B656-B2A876BC7F9E}" type="slidenum">
              <a:rPr lang="en-US" smtClean="0">
                <a:solidFill>
                  <a:srgbClr val="FFFFFF"/>
                </a:solidFill>
              </a:rPr>
              <a:pPr fontAlgn="auto">
                <a:spcBef>
                  <a:spcPts val="0"/>
                </a:spcBef>
                <a:spcAft>
                  <a:spcPts val="0"/>
                </a:spcAft>
                <a:defRPr/>
              </a:pPr>
              <a:t>‹#›</a:t>
            </a:fld>
            <a:endParaRPr lang="en-US" dirty="0">
              <a:solidFill>
                <a:srgbClr val="FFFFFF"/>
              </a:solidFill>
            </a:endParaRPr>
          </a:p>
        </p:txBody>
      </p:sp>
      <p:sp>
        <p:nvSpPr>
          <p:cNvPr id="2" name="Title 1"/>
          <p:cNvSpPr>
            <a:spLocks noGrp="1"/>
          </p:cNvSpPr>
          <p:nvPr>
            <p:ph type="ctrTitle"/>
          </p:nvPr>
        </p:nvSpPr>
        <p:spPr bwMode="gray">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bwMode="gray">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bwMode="gray">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bwMode="gray">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bwMode="gray"/>
        <p:txBody>
          <a:bodyPr/>
          <a:lstStyle/>
          <a:p>
            <a:r>
              <a:rPr lang="en-US" dirty="0" smtClean="0"/>
              <a:t>Click to edit Master title style</a:t>
            </a:r>
            <a:endParaRPr dirty="0"/>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Title-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gray">
          <a:xfrm>
            <a:off x="93663" y="0"/>
            <a:ext cx="12020550" cy="68580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6"/>
          <p:cNvGrpSpPr>
            <a:grpSpLocks/>
          </p:cNvGrpSpPr>
          <p:nvPr userDrawn="1"/>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Oracle red badge logo" descr="Oracle logo in white on red staging background"/>
          <p:cNvPicPr>
            <a:picLocks noChangeAspect="1"/>
          </p:cNvPicPr>
          <p:nvPr userDrawn="1"/>
        </p:nvPicPr>
        <p:blipFill>
          <a:blip r:embed="rId4" cstate="print"/>
          <a:srcRect/>
          <a:stretch>
            <a:fillRect/>
          </a:stretch>
        </p:blipFill>
        <p:spPr bwMode="gray">
          <a:xfrm>
            <a:off x="531813" y="6264275"/>
            <a:ext cx="1622425" cy="593725"/>
          </a:xfrm>
          <a:prstGeom prst="rect">
            <a:avLst/>
          </a:prstGeom>
          <a:noFill/>
          <a:ln w="9525">
            <a:noFill/>
            <a:miter lim="800000"/>
            <a:headEnd/>
            <a:tailEnd/>
          </a:ln>
        </p:spPr>
      </p:pic>
      <p:sp>
        <p:nvSpPr>
          <p:cNvPr id="11" name="TextBox 10"/>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12"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5B06BBD-62C0-40B1-ACF4-B1FCE5E871B7}"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
        <p:nvSpPr>
          <p:cNvPr id="2" name="Title 1"/>
          <p:cNvSpPr>
            <a:spLocks noGrp="1"/>
          </p:cNvSpPr>
          <p:nvPr>
            <p:ph type="title"/>
          </p:nvPr>
        </p:nvSpPr>
        <p:spPr bwMode="gray">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bwMode="gray">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Android Smartphone and Tablet: Vertical">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cstate="print"/>
          <a:srcRect/>
          <a:stretch>
            <a:fillRect/>
          </a:stretch>
        </p:blipFill>
        <p:spPr bwMode="gray">
          <a:xfrm>
            <a:off x="7313613" y="723900"/>
            <a:ext cx="4117975" cy="5673725"/>
          </a:xfrm>
          <a:prstGeom prst="rect">
            <a:avLst/>
          </a:prstGeom>
          <a:noFill/>
          <a:ln w="9525">
            <a:noFill/>
            <a:miter lim="800000"/>
            <a:headEnd/>
            <a:tailEnd/>
          </a:ln>
        </p:spPr>
      </p:pic>
      <p:sp>
        <p:nvSpPr>
          <p:cNvPr id="2" name="Title 1"/>
          <p:cNvSpPr>
            <a:spLocks noGrp="1"/>
          </p:cNvSpPr>
          <p:nvPr>
            <p:ph type="title"/>
          </p:nvPr>
        </p:nvSpPr>
        <p:spPr bwMode="gray">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705239"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r>
              <a:rPr lang="en-AU"/>
              <a:t>26/03/15</a:t>
            </a:r>
            <a:endParaRPr dirty="0"/>
          </a:p>
        </p:txBody>
      </p:sp>
      <p:sp>
        <p:nvSpPr>
          <p:cNvPr id="6" name="Footer Placeholder 4"/>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8" name="Slide Number Placeholder 5"/>
          <p:cNvSpPr>
            <a:spLocks noGrp="1"/>
          </p:cNvSpPr>
          <p:nvPr>
            <p:ph type="sldNum" sz="quarter" idx="16"/>
          </p:nvPr>
        </p:nvSpPr>
        <p:spPr/>
        <p:txBody>
          <a:bodyPr/>
          <a:lstStyle>
            <a:lvl1pPr>
              <a:defRPr/>
            </a:lvl1pPr>
          </a:lstStyle>
          <a:p>
            <a:pPr>
              <a:defRPr/>
            </a:pPr>
            <a:fld id="{AAF9E151-F205-4A82-BB2D-E6D781A171BF}" type="slidenum">
              <a:rPr/>
              <a:pPr>
                <a:defRPr/>
              </a:pPr>
              <a:t>‹#›</a:t>
            </a:fld>
            <a:endParaRPr dirty="0"/>
          </a:p>
        </p:txBody>
      </p:sp>
    </p:spTree>
  </p:cSld>
  <p:clrMapOvr>
    <a:masterClrMapping/>
  </p:clrMapOvr>
  <p:transition spd="med">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Android Smartphone and Tablet: Horizontal">
    <p:spTree>
      <p:nvGrpSpPr>
        <p:cNvPr id="1" name=""/>
        <p:cNvGrpSpPr/>
        <p:nvPr/>
      </p:nvGrpSpPr>
      <p:grpSpPr>
        <a:xfrm>
          <a:off x="0" y="0"/>
          <a:ext cx="0" cy="0"/>
          <a:chOff x="0" y="0"/>
          <a:chExt cx="0" cy="0"/>
        </a:xfrm>
      </p:grpSpPr>
      <p:pic>
        <p:nvPicPr>
          <p:cNvPr id="5" name="Picture 11"/>
          <p:cNvPicPr>
            <a:picLocks noChangeAspect="1"/>
          </p:cNvPicPr>
          <p:nvPr userDrawn="1"/>
        </p:nvPicPr>
        <p:blipFill>
          <a:blip r:embed="rId2" cstate="print"/>
          <a:srcRect/>
          <a:stretch>
            <a:fillRect/>
          </a:stretch>
        </p:blipFill>
        <p:spPr bwMode="gray">
          <a:xfrm>
            <a:off x="5484813" y="1981200"/>
            <a:ext cx="5829300" cy="4110038"/>
          </a:xfrm>
          <a:prstGeom prst="rect">
            <a:avLst/>
          </a:prstGeom>
          <a:noFill/>
          <a:ln w="9525">
            <a:noFill/>
            <a:miter lim="800000"/>
            <a:headEnd/>
            <a:tailEnd/>
          </a:ln>
        </p:spPr>
      </p:pic>
      <p:sp>
        <p:nvSpPr>
          <p:cNvPr id="4" name="Title 3"/>
          <p:cNvSpPr>
            <a:spLocks noGrp="1"/>
          </p:cNvSpPr>
          <p:nvPr>
            <p:ph type="title"/>
          </p:nvPr>
        </p:nvSpPr>
        <p:spPr bwMode="gray"/>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5759449" y="2368710"/>
            <a:ext cx="5246688" cy="3324225"/>
          </a:xfrm>
          <a:solidFill>
            <a:schemeClr val="bg2"/>
          </a:solidFill>
          <a:ln w="12700">
            <a:solidFill>
              <a:schemeClr val="bg2"/>
            </a:solidFill>
          </a:ln>
        </p:spPr>
        <p:txBody>
          <a:bodyPr tIns="243767" rtlCol="0">
            <a:noAutofit/>
          </a:bodyPr>
          <a:lstStyle>
            <a:lvl1pPr marL="0" indent="0" algn="ctr">
              <a:buNone/>
              <a:defRPr sz="2000"/>
            </a:lvl1pPr>
            <a:lvl2pPr marL="457061" indent="0">
              <a:buNone/>
              <a:defRPr sz="2800"/>
            </a:lvl2pPr>
            <a:lvl3pPr marL="914125" indent="0">
              <a:buNone/>
              <a:defRPr sz="2400"/>
            </a:lvl3pPr>
            <a:lvl4pPr marL="1371188" indent="0">
              <a:buNone/>
              <a:defRPr sz="2000"/>
            </a:lvl4pPr>
            <a:lvl5pPr marL="1828252" indent="0">
              <a:buNone/>
              <a:defRPr sz="2000"/>
            </a:lvl5pPr>
            <a:lvl6pPr marL="2285313" indent="0">
              <a:buNone/>
              <a:defRPr sz="2000"/>
            </a:lvl6pPr>
            <a:lvl7pPr marL="2742376" indent="0">
              <a:buNone/>
              <a:defRPr sz="2000"/>
            </a:lvl7pPr>
            <a:lvl8pPr marL="3199440" indent="0">
              <a:buNone/>
              <a:defRPr sz="2000"/>
            </a:lvl8pPr>
            <a:lvl9pPr marL="3656504" indent="0">
              <a:buNone/>
              <a:defRPr sz="2000"/>
            </a:lvl9pPr>
          </a:lstStyle>
          <a:p>
            <a:pPr lvl="0"/>
            <a:r>
              <a:rPr lang="en-US" noProof="0" smtClean="0"/>
              <a:t>Click icon to add picture</a:t>
            </a:r>
            <a:endParaRPr noProof="0" dirty="0"/>
          </a:p>
        </p:txBody>
      </p:sp>
      <p:sp>
        <p:nvSpPr>
          <p:cNvPr id="9" name="Text Placeholder 12"/>
          <p:cNvSpPr>
            <a:spLocks noGrp="1"/>
          </p:cNvSpPr>
          <p:nvPr>
            <p:ph type="body" sz="quarter" idx="14"/>
          </p:nvPr>
        </p:nvSpPr>
        <p:spPr bwMode="gray">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Blank With Square">
    <p:spTree>
      <p:nvGrpSpPr>
        <p:cNvPr id="1" name=""/>
        <p:cNvGrpSpPr/>
        <p:nvPr/>
      </p:nvGrpSpPr>
      <p:grpSpPr>
        <a:xfrm>
          <a:off x="0" y="0"/>
          <a:ext cx="0" cy="0"/>
          <a:chOff x="0" y="0"/>
          <a:chExt cx="0" cy="0"/>
        </a:xfrm>
      </p:grpSpPr>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bwMode="gray">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mn-lt"/>
                <a:cs typeface="+mn-cs"/>
              </a:rPr>
              <a:t>Safe Harbor Statement</a:t>
            </a:r>
          </a:p>
        </p:txBody>
      </p:sp>
      <p:sp>
        <p:nvSpPr>
          <p:cNvPr id="3" name="TextBox 2"/>
          <p:cNvSpPr txBox="1"/>
          <p:nvPr/>
        </p:nvSpPr>
        <p:spPr bwMode="gray">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1"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Tree>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bg1"/>
        </a:solidFill>
        <a:effectLst/>
      </p:bgPr>
    </p:bg>
    <p:spTree>
      <p:nvGrpSpPr>
        <p:cNvPr id="1" name=""/>
        <p:cNvGrpSpPr/>
        <p:nvPr/>
      </p:nvGrpSpPr>
      <p:grpSpPr>
        <a:xfrm>
          <a:off x="0" y="0"/>
          <a:ext cx="0" cy="0"/>
          <a:chOff x="0" y="0"/>
          <a:chExt cx="0" cy="0"/>
        </a:xfrm>
      </p:grpSpPr>
      <p:pic>
        <p:nvPicPr>
          <p:cNvPr id="2" name="Picture 11"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grpSp>
        <p:nvGrpSpPr>
          <p:cNvPr id="3" name="Group 12"/>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17"/>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4885988" cy="116459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TextBox 5"/>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pic>
        <p:nvPicPr>
          <p:cNvPr id="7"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nchor="b"/>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solidFill>
                  <a:srgbClr val="FFFFFF">
                    <a:lumMod val="60000"/>
                    <a:lumOff val="40000"/>
                  </a:srgbClr>
                </a:solidFill>
              </a:defRPr>
            </a:lvl1pPr>
          </a:lstStyle>
          <a:p>
            <a:pPr>
              <a:defRPr/>
            </a:pPr>
            <a:fld id="{E259122C-6888-447C-8E8B-F9111523DCA9}" type="datetime1">
              <a:rPr lang="en-US"/>
              <a:pPr>
                <a:defRPr/>
              </a:pPr>
              <a:t>6/24/2015</a:t>
            </a:fld>
            <a:endParaRPr dirty="0"/>
          </a:p>
        </p:txBody>
      </p:sp>
      <p:sp>
        <p:nvSpPr>
          <p:cNvPr id="9" name="Footer Placeholder 4"/>
          <p:cNvSpPr>
            <a:spLocks noGrp="1"/>
          </p:cNvSpPr>
          <p:nvPr>
            <p:ph type="ftr" sz="quarter" idx="15"/>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0" name="Slide Number Placeholder 5"/>
          <p:cNvSpPr>
            <a:spLocks noGrp="1"/>
          </p:cNvSpPr>
          <p:nvPr>
            <p:ph type="sldNum" sz="quarter" idx="16"/>
          </p:nvPr>
        </p:nvSpPr>
        <p:spPr>
          <a:xfrm>
            <a:off x="11276013" y="6934200"/>
            <a:ext cx="381000" cy="182563"/>
          </a:xfrm>
        </p:spPr>
        <p:txBody>
          <a:bodyPr/>
          <a:lstStyle>
            <a:lvl1pPr>
              <a:defRPr>
                <a:solidFill>
                  <a:srgbClr val="BDC1C5"/>
                </a:solidFill>
              </a:defRPr>
            </a:lvl1pPr>
          </a:lstStyle>
          <a:p>
            <a:pPr>
              <a:defRPr/>
            </a:pPr>
            <a:fld id="{5B215F89-91A8-4C18-ACDC-5CC11BA296E3}"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53DBE3D-F845-4FDA-8059-25B0B37D96F3}"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BFA5EF0C-40F7-4B03-B84A-A5AF10FC81EB}" type="slidenum">
              <a:rPr/>
              <a:pPr>
                <a:defRPr/>
              </a:pPr>
              <a:t>‹#›</a:t>
            </a:fld>
            <a:endParaRPr dirty="0"/>
          </a:p>
        </p:txBody>
      </p:sp>
    </p:spTree>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11125200" cy="584200"/>
          </a:xfrm>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2" y="990600"/>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676400"/>
            <a:ext cx="11126522" cy="4267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5" name="Date Placeholder 3"/>
          <p:cNvSpPr>
            <a:spLocks noGrp="1"/>
          </p:cNvSpPr>
          <p:nvPr>
            <p:ph type="dt" sz="half" idx="14"/>
          </p:nvPr>
        </p:nvSpPr>
        <p:spPr/>
        <p:txBody>
          <a:bodyPr/>
          <a:lstStyle>
            <a:lvl1pPr>
              <a:defRPr/>
            </a:lvl1pPr>
          </a:lstStyle>
          <a:p>
            <a:pPr>
              <a:defRPr/>
            </a:pPr>
            <a:fld id="{32948AE8-93B2-4824-B2CB-D85CD0588C93}" type="datetime1">
              <a:rPr lang="en-US"/>
              <a:pPr>
                <a:defRPr/>
              </a:pPr>
              <a:t>6/24/2015</a:t>
            </a:fld>
            <a:endParaRPr dirty="0"/>
          </a:p>
        </p:txBody>
      </p:sp>
      <p:sp>
        <p:nvSpPr>
          <p:cNvPr id="6"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AD3DE9A8-3034-4F40-BDBB-5464F4FADCC5}" type="slidenum">
              <a:rPr/>
              <a:pPr>
                <a:defRPr/>
              </a:pPr>
              <a:t>‹#›</a:t>
            </a:fld>
            <a:endParaRPr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r>
              <a:rPr lang="en-AU"/>
              <a:t>26/03/15</a:t>
            </a:r>
            <a:endParaRPr dirty="0"/>
          </a:p>
        </p:txBody>
      </p:sp>
      <p:sp>
        <p:nvSpPr>
          <p:cNvPr id="5" name="Footer Placeholder 4"/>
          <p:cNvSpPr>
            <a:spLocks noGrp="1"/>
          </p:cNvSpPr>
          <p:nvPr>
            <p:ph type="ftr" sz="quarter" idx="15"/>
          </p:nvPr>
        </p:nvSpPr>
        <p:spPr/>
        <p:txBody>
          <a:bodyPr/>
          <a:lstStyle>
            <a:lvl1pPr>
              <a:defRPr/>
            </a:lvl1pPr>
          </a:lstStyle>
          <a:p>
            <a:pPr>
              <a:defRPr/>
            </a:pPr>
            <a:r>
              <a:rPr lang="en-US"/>
              <a:t>Oracle Confidential – Internal</a:t>
            </a:r>
            <a:endParaRPr dirty="0"/>
          </a:p>
        </p:txBody>
      </p:sp>
      <p:sp>
        <p:nvSpPr>
          <p:cNvPr id="6" name="Slide Number Placeholder 5"/>
          <p:cNvSpPr>
            <a:spLocks noGrp="1"/>
          </p:cNvSpPr>
          <p:nvPr>
            <p:ph type="sldNum" sz="quarter" idx="16"/>
          </p:nvPr>
        </p:nvSpPr>
        <p:spPr/>
        <p:txBody>
          <a:bodyPr/>
          <a:lstStyle>
            <a:lvl1pPr>
              <a:defRPr/>
            </a:lvl1pPr>
          </a:lstStyle>
          <a:p>
            <a:pPr>
              <a:defRPr/>
            </a:pPr>
            <a:fld id="{457C9217-32CE-48F4-A040-80555549D4EA}" type="slidenum">
              <a:rPr/>
              <a:pPr>
                <a:defRPr/>
              </a:pPr>
              <a:t>‹#›</a:t>
            </a:fld>
            <a:endParaRPr dirty="0"/>
          </a:p>
        </p:txBody>
      </p:sp>
    </p:spTree>
  </p:cSld>
  <p:clrMapOvr>
    <a:masterClrMapping/>
  </p:clrMapOvr>
  <p:transition spd="med">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4"/>
          <p:cNvSpPr>
            <a:spLocks noGrp="1"/>
          </p:cNvSpPr>
          <p:nvPr>
            <p:ph type="dt" sz="half" idx="10"/>
          </p:nvPr>
        </p:nvSpPr>
        <p:spPr/>
        <p:txBody>
          <a:bodyPr/>
          <a:lstStyle>
            <a:lvl1pPr>
              <a:defRPr/>
            </a:lvl1pPr>
          </a:lstStyle>
          <a:p>
            <a:pPr>
              <a:defRPr/>
            </a:pPr>
            <a:fld id="{C10910A7-7FDD-4899-812E-2EE09A6CBB53}" type="datetime1">
              <a:rPr lang="en-US"/>
              <a:pPr>
                <a:defRPr/>
              </a:pPr>
              <a:t>6/24/2015</a:t>
            </a:fld>
            <a:endParaRPr dirty="0"/>
          </a:p>
        </p:txBody>
      </p:sp>
      <p:sp>
        <p:nvSpPr>
          <p:cNvPr id="7" name="Footer Placeholder 5"/>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5A02335A-3372-4631-B26A-DE06618D992C}" type="slidenum">
              <a:rPr/>
              <a:pPr>
                <a:defRPr/>
              </a:pPr>
              <a:t>‹#›</a:t>
            </a:fld>
            <a:endParaRPr dirty="0"/>
          </a:p>
        </p:txBody>
      </p:sp>
    </p:spTree>
  </p:cSld>
  <p:clrMapOvr>
    <a:masterClrMapping/>
  </p:clrMapOvr>
  <p:transition spd="med">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4"/>
          <p:cNvSpPr>
            <a:spLocks noGrp="1"/>
          </p:cNvSpPr>
          <p:nvPr>
            <p:ph type="dt" sz="half" idx="14"/>
          </p:nvPr>
        </p:nvSpPr>
        <p:spPr/>
        <p:txBody>
          <a:bodyPr/>
          <a:lstStyle>
            <a:lvl1pPr>
              <a:defRPr/>
            </a:lvl1pPr>
          </a:lstStyle>
          <a:p>
            <a:pPr>
              <a:defRPr/>
            </a:pPr>
            <a:fld id="{7F555336-27A2-4157-B627-A312E4DD3C6E}" type="datetime1">
              <a:rPr lang="en-US"/>
              <a:pPr>
                <a:defRPr/>
              </a:pPr>
              <a:t>6/24/2015</a:t>
            </a:fld>
            <a:endParaRPr dirty="0"/>
          </a:p>
        </p:txBody>
      </p:sp>
      <p:sp>
        <p:nvSpPr>
          <p:cNvPr id="10" name="Footer Placeholder 5"/>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3A59D115-4EB2-41F7-8262-C550EE364E2E}" type="slidenum">
              <a:rPr/>
              <a:pPr>
                <a:defRPr/>
              </a:pPr>
              <a:t>‹#›</a:t>
            </a:fld>
            <a:endParaRPr dirty="0"/>
          </a:p>
        </p:txBody>
      </p:sp>
    </p:spTree>
  </p:cSld>
  <p:clrMapOvr>
    <a:masterClrMapping/>
  </p:clrMapOvr>
  <p:transition spd="med">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4" name="Date Placeholder 3"/>
          <p:cNvSpPr>
            <a:spLocks noGrp="1"/>
          </p:cNvSpPr>
          <p:nvPr>
            <p:ph type="dt" sz="half" idx="16"/>
          </p:nvPr>
        </p:nvSpPr>
        <p:spPr/>
        <p:txBody>
          <a:bodyPr/>
          <a:lstStyle>
            <a:lvl1pPr>
              <a:defRPr/>
            </a:lvl1pPr>
          </a:lstStyle>
          <a:p>
            <a:pPr>
              <a:defRPr/>
            </a:pPr>
            <a:fld id="{FC508963-E3E3-4D11-B76A-B385C7C67527}" type="datetime1">
              <a:rPr lang="en-US"/>
              <a:pPr>
                <a:defRPr/>
              </a:pPr>
              <a:t>6/24/2015</a:t>
            </a:fld>
            <a:endParaRPr dirty="0"/>
          </a:p>
        </p:txBody>
      </p:sp>
      <p:sp>
        <p:nvSpPr>
          <p:cNvPr id="5" name="Footer Placeholder 4"/>
          <p:cNvSpPr>
            <a:spLocks noGrp="1"/>
          </p:cNvSpPr>
          <p:nvPr>
            <p:ph type="ftr" sz="quarter" idx="17"/>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8"/>
          </p:nvPr>
        </p:nvSpPr>
        <p:spPr/>
        <p:txBody>
          <a:bodyPr/>
          <a:lstStyle>
            <a:lvl1pPr>
              <a:defRPr/>
            </a:lvl1pPr>
          </a:lstStyle>
          <a:p>
            <a:pPr>
              <a:defRPr/>
            </a:pPr>
            <a:fld id="{DF67F14D-309B-4EB1-8888-FF07BC968045}" type="slidenum">
              <a:rPr/>
              <a:pPr>
                <a:defRPr/>
              </a:pPr>
              <a:t>‹#›</a:t>
            </a:fld>
            <a:endParaRPr dirty="0"/>
          </a:p>
        </p:txBody>
      </p:sp>
    </p:spTree>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C9FC0ED3-345B-4616-BAA0-6C9CF75710F2}" type="datetime1">
              <a:rPr lang="en-US"/>
              <a:pPr>
                <a:defRPr/>
              </a:pPr>
              <a:t>6/24/2015</a:t>
            </a:fld>
            <a:endParaRPr dirty="0"/>
          </a:p>
        </p:txBody>
      </p:sp>
      <p:sp>
        <p:nvSpPr>
          <p:cNvPr id="4"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5"/>
          <p:cNvSpPr>
            <a:spLocks noGrp="1"/>
          </p:cNvSpPr>
          <p:nvPr>
            <p:ph type="sldNum" sz="quarter" idx="12"/>
          </p:nvPr>
        </p:nvSpPr>
        <p:spPr/>
        <p:txBody>
          <a:bodyPr/>
          <a:lstStyle>
            <a:lvl1pPr>
              <a:defRPr/>
            </a:lvl1pPr>
          </a:lstStyle>
          <a:p>
            <a:pPr>
              <a:defRPr/>
            </a:pPr>
            <a:fld id="{85463434-8F6D-466D-B089-8DACF7282600}" type="slidenum">
              <a:rPr/>
              <a:pPr>
                <a:defRPr/>
              </a:pPr>
              <a:t>‹#›</a:t>
            </a:fld>
            <a:endParaRPr dirty="0"/>
          </a:p>
        </p:txBody>
      </p:sp>
    </p:spTree>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print"/>
          <a:srcRect/>
          <a:stretch>
            <a:fillRect/>
          </a:stretch>
        </p:blipFill>
        <p:spPr bwMode="auto">
          <a:xfrm>
            <a:off x="2820988" y="2312988"/>
            <a:ext cx="6546850" cy="1833562"/>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pPr>
              <a:defRPr/>
            </a:pPr>
            <a:fld id="{D920B098-6D28-4E55-8319-F111D1FCA837}" type="datetime1">
              <a:rPr lang="en-US"/>
              <a:pPr>
                <a:defRPr/>
              </a:pPr>
              <a:t>6/24/2015</a:t>
            </a:fld>
            <a:endParaRPr dirty="0"/>
          </a:p>
        </p:txBody>
      </p:sp>
      <p:sp>
        <p:nvSpPr>
          <p:cNvPr id="4" name="Footer Placeholder 2"/>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5" name="Slide Number Placeholder 3"/>
          <p:cNvSpPr>
            <a:spLocks noGrp="1"/>
          </p:cNvSpPr>
          <p:nvPr>
            <p:ph type="sldNum" sz="quarter" idx="12"/>
          </p:nvPr>
        </p:nvSpPr>
        <p:spPr/>
        <p:txBody>
          <a:bodyPr/>
          <a:lstStyle>
            <a:lvl1pPr>
              <a:defRPr/>
            </a:lvl1pPr>
          </a:lstStyle>
          <a:p>
            <a:pPr>
              <a:defRPr/>
            </a:pPr>
            <a:fld id="{0609C3F0-0FCE-4CB6-AE39-B797B8250B76}" type="slidenum">
              <a:rPr/>
              <a:pPr>
                <a:defRPr/>
              </a:pPr>
              <a:t>‹#›</a:t>
            </a:fld>
            <a:endParaRPr dirty="0"/>
          </a:p>
        </p:txBody>
      </p:sp>
    </p:spTree>
  </p:cSld>
  <p:clrMapOvr>
    <a:masterClrMapping/>
  </p:clrMapOvr>
  <p:transition spd="med">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71"/>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8976" indent="0">
              <a:buFontTx/>
              <a:buNone/>
              <a:defRPr/>
            </a:lvl2pPr>
            <a:lvl3pPr marL="1217952" indent="0">
              <a:buFontTx/>
              <a:buNone/>
              <a:defRPr/>
            </a:lvl3pPr>
            <a:lvl4pPr marL="1826928" indent="0">
              <a:buFontTx/>
              <a:buNone/>
              <a:defRPr/>
            </a:lvl4pPr>
            <a:lvl5pPr marL="2435903"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93"/>
            <a:ext cx="10969924" cy="1025071"/>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41" indent="0">
              <a:buFontTx/>
              <a:buNone/>
              <a:defRPr/>
            </a:lvl2pPr>
            <a:lvl3pPr marL="1218683" indent="0">
              <a:buFontTx/>
              <a:buNone/>
              <a:defRPr/>
            </a:lvl3pPr>
            <a:lvl4pPr marL="1828024" indent="0">
              <a:buFontTx/>
              <a:buNone/>
              <a:defRPr/>
            </a:lvl4pPr>
            <a:lvl5pPr marL="2437365" indent="0">
              <a:buFontTx/>
              <a:buNone/>
              <a:defRPr/>
            </a:lvl5pPr>
          </a:lstStyle>
          <a:p>
            <a:pPr lvl="0"/>
            <a:r>
              <a:rPr lang="en-US" smtClean="0"/>
              <a:t>Click to edit Master text styles</a:t>
            </a:r>
          </a:p>
        </p:txBody>
      </p:sp>
      <p:sp>
        <p:nvSpPr>
          <p:cNvPr id="5" name="Footer Placeholder 4"/>
          <p:cNvSpPr>
            <a:spLocks noGrp="1"/>
          </p:cNvSpPr>
          <p:nvPr>
            <p:ph type="ftr" sz="quarter" idx="14"/>
          </p:nvPr>
        </p:nvSpPr>
        <p:spPr/>
        <p:txBody>
          <a:bodyPr/>
          <a:lstStyle>
            <a:lvl1pPr>
              <a:defRPr sz="1200" smtClean="0">
                <a:solidFill>
                  <a:schemeClr val="tx1">
                    <a:lumMod val="60000"/>
                    <a:lumOff val="40000"/>
                  </a:schemeClr>
                </a:solidFill>
              </a:defRPr>
            </a:lvl1pPr>
          </a:lstStyle>
          <a:p>
            <a:pPr>
              <a:defRPr/>
            </a:pPr>
            <a:r>
              <a:rPr lang="en-US"/>
              <a:t>Oracle Confidential –Restricted</a:t>
            </a:r>
            <a:endParaRPr lang="en-US" dirty="0"/>
          </a:p>
        </p:txBody>
      </p:sp>
    </p:spTree>
  </p:cSld>
  <p:clrMapOvr>
    <a:masterClrMapping/>
  </p:clrMapOvr>
  <p:transition spd="med">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6" name="Oracle red badge logo" descr="Oracle logo in white on red staging background"/>
          <p:cNvPicPr>
            <a:picLocks noChangeAspect="1"/>
          </p:cNvPicPr>
          <p:nvPr/>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D18B5E17-B0D2-438D-9DB0-EAC8EE4D2D96}" type="datetime1">
              <a:rPr lang="en-US"/>
              <a:pPr>
                <a:defRPr/>
              </a:pPr>
              <a:t>6/24/2015</a:t>
            </a:fld>
            <a:endParaRPr dirty="0"/>
          </a:p>
        </p:txBody>
      </p:sp>
      <p:sp>
        <p:nvSpPr>
          <p:cNvPr id="8"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9" name="Slide Number Placeholder 5"/>
          <p:cNvSpPr>
            <a:spLocks noGrp="1"/>
          </p:cNvSpPr>
          <p:nvPr>
            <p:ph type="sldNum" sz="quarter" idx="16"/>
          </p:nvPr>
        </p:nvSpPr>
        <p:spPr>
          <a:xfrm>
            <a:off x="11276013" y="6934200"/>
            <a:ext cx="381000" cy="182563"/>
          </a:xfrm>
        </p:spPr>
        <p:txBody>
          <a:bodyPr/>
          <a:lstStyle>
            <a:lvl1pPr>
              <a:defRPr/>
            </a:lvl1pPr>
          </a:lstStyle>
          <a:p>
            <a:pPr>
              <a:defRPr/>
            </a:pPr>
            <a:fld id="{78D1731B-46CB-4F06-8472-A043B91028A5}" type="slidenum">
              <a:rPr/>
              <a:pPr>
                <a:defRPr/>
              </a:pPr>
              <a:t>‹#›</a:t>
            </a:fld>
            <a:endParaRPr dirty="0"/>
          </a:p>
        </p:txBody>
      </p:sp>
    </p:spTree>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5" name="Oracle red badge logo"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3"/>
          <p:cNvSpPr>
            <a:spLocks noGrp="1"/>
          </p:cNvSpPr>
          <p:nvPr>
            <p:ph type="dt" sz="half" idx="10"/>
          </p:nvPr>
        </p:nvSpPr>
        <p:spPr/>
        <p:txBody>
          <a:bodyPr/>
          <a:lstStyle>
            <a:lvl1pPr>
              <a:defRPr/>
            </a:lvl1pPr>
          </a:lstStyle>
          <a:p>
            <a:pPr>
              <a:defRPr/>
            </a:pPr>
            <a:fld id="{8D22D91E-C7B8-48C3-A969-C186C76E9093}" type="datetime1">
              <a:rPr lang="en-US"/>
              <a:pPr>
                <a:defRPr/>
              </a:pPr>
              <a:t>6/24/2015</a:t>
            </a:fld>
            <a:endParaRPr dirty="0"/>
          </a:p>
        </p:txBody>
      </p:sp>
      <p:sp>
        <p:nvSpPr>
          <p:cNvPr id="7"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2"/>
          </p:nvPr>
        </p:nvSpPr>
        <p:spPr>
          <a:xfrm>
            <a:off x="11276013" y="6934200"/>
            <a:ext cx="381000" cy="182563"/>
          </a:xfrm>
        </p:spPr>
        <p:txBody>
          <a:bodyPr/>
          <a:lstStyle>
            <a:lvl1pPr>
              <a:defRPr/>
            </a:lvl1pPr>
          </a:lstStyle>
          <a:p>
            <a:pPr>
              <a:defRPr/>
            </a:pPr>
            <a:fld id="{EEE2D15C-E600-4F6C-B95E-C3CD918399CC}" type="slidenum">
              <a:rPr/>
              <a:pPr>
                <a:defRPr/>
              </a:pPr>
              <a:t>‹#›</a:t>
            </a:fld>
            <a:endParaRPr dirty="0"/>
          </a:p>
        </p:txBody>
      </p:sp>
    </p:spTree>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TextBox 5"/>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pic>
        <p:nvPicPr>
          <p:cNvPr id="7"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solidFill>
                  <a:srgbClr val="FFFFFF">
                    <a:lumMod val="60000"/>
                    <a:lumOff val="40000"/>
                  </a:srgbClr>
                </a:solidFill>
              </a:defRPr>
            </a:lvl1pPr>
          </a:lstStyle>
          <a:p>
            <a:pPr>
              <a:defRPr/>
            </a:pPr>
            <a:fld id="{9A9E3ADF-3CAB-40E0-813B-44EE8936FAD8}" type="datetime1">
              <a:rPr lang="en-US"/>
              <a:pPr>
                <a:defRPr/>
              </a:pPr>
              <a:t>6/24/2015</a:t>
            </a:fld>
            <a:endParaRPr dirty="0"/>
          </a:p>
        </p:txBody>
      </p:sp>
      <p:sp>
        <p:nvSpPr>
          <p:cNvPr id="9" name="Footer Placeholder 4"/>
          <p:cNvSpPr>
            <a:spLocks noGrp="1"/>
          </p:cNvSpPr>
          <p:nvPr>
            <p:ph type="ftr" sz="quarter" idx="15"/>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0" name="Slide Number Placeholder 5"/>
          <p:cNvSpPr>
            <a:spLocks noGrp="1"/>
          </p:cNvSpPr>
          <p:nvPr>
            <p:ph type="sldNum" sz="quarter" idx="16"/>
          </p:nvPr>
        </p:nvSpPr>
        <p:spPr>
          <a:xfrm>
            <a:off x="11276013" y="6934200"/>
            <a:ext cx="381000" cy="182563"/>
          </a:xfrm>
        </p:spPr>
        <p:txBody>
          <a:bodyPr/>
          <a:lstStyle>
            <a:lvl1pPr>
              <a:defRPr>
                <a:solidFill>
                  <a:srgbClr val="BDC1C5"/>
                </a:solidFill>
              </a:defRPr>
            </a:lvl1pPr>
          </a:lstStyle>
          <a:p>
            <a:pPr>
              <a:defRPr/>
            </a:pPr>
            <a:fld id="{9FB6AB93-4F4D-43AC-9AC7-92D2D8AD0338}"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AU"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AU"/>
              <a:t>26/03/15</a:t>
            </a:r>
            <a:endParaRPr dirty="0"/>
          </a:p>
        </p:txBody>
      </p:sp>
      <p:sp>
        <p:nvSpPr>
          <p:cNvPr id="5" name="Footer Placeholder 4"/>
          <p:cNvSpPr>
            <a:spLocks noGrp="1"/>
          </p:cNvSpPr>
          <p:nvPr>
            <p:ph type="ftr" sz="quarter" idx="11"/>
          </p:nvPr>
        </p:nvSpPr>
        <p:spPr/>
        <p:txBody>
          <a:bodyPr/>
          <a:lstStyle>
            <a:lvl1pPr>
              <a:defRPr/>
            </a:lvl1pPr>
          </a:lstStyle>
          <a:p>
            <a:pPr>
              <a:defRPr/>
            </a:pPr>
            <a:r>
              <a:rPr lang="en-US"/>
              <a:t>Oracle Confidential – Internal</a:t>
            </a:r>
            <a:endParaRPr dirty="0"/>
          </a:p>
        </p:txBody>
      </p:sp>
      <p:sp>
        <p:nvSpPr>
          <p:cNvPr id="6" name="Slide Number Placeholder 5"/>
          <p:cNvSpPr>
            <a:spLocks noGrp="1"/>
          </p:cNvSpPr>
          <p:nvPr>
            <p:ph type="sldNum" sz="quarter" idx="12"/>
          </p:nvPr>
        </p:nvSpPr>
        <p:spPr/>
        <p:txBody>
          <a:bodyPr/>
          <a:lstStyle>
            <a:lvl1pPr>
              <a:defRPr/>
            </a:lvl1pPr>
          </a:lstStyle>
          <a:p>
            <a:pPr>
              <a:defRPr/>
            </a:pPr>
            <a:fld id="{9CE2A96B-4DAD-49BB-BC7D-B496E15ACDAB}" type="slidenum">
              <a:rPr/>
              <a:pPr>
                <a:defRPr/>
              </a:pPr>
              <a:t>‹#›</a:t>
            </a:fld>
            <a:endParaRPr dirty="0"/>
          </a:p>
        </p:txBody>
      </p:sp>
    </p:spTree>
  </p:cSld>
  <p:clrMapOvr>
    <a:masterClrMapping/>
  </p:clrMapOvr>
  <p:transition spd="med">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a:solidFill>
                  <a:srgbClr val="FFFFFF">
                    <a:lumMod val="60000"/>
                    <a:lumOff val="40000"/>
                  </a:srgbClr>
                </a:solidFill>
              </a:defRPr>
            </a:lvl1pPr>
          </a:lstStyle>
          <a:p>
            <a:pPr>
              <a:defRPr/>
            </a:pPr>
            <a:fld id="{2DB32C47-9AAA-4C81-98A0-6B7152C8375F}" type="datetime1">
              <a:rPr lang="en-US"/>
              <a:pPr>
                <a:defRPr/>
              </a:pPr>
              <a:t>6/24/2015</a:t>
            </a:fld>
            <a:endParaRPr dirty="0"/>
          </a:p>
        </p:txBody>
      </p:sp>
      <p:sp>
        <p:nvSpPr>
          <p:cNvPr id="11" name="Footer Placeholder 4"/>
          <p:cNvSpPr>
            <a:spLocks noGrp="1"/>
          </p:cNvSpPr>
          <p:nvPr>
            <p:ph type="ftr" sz="quarter" idx="17"/>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2"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9C5528F3-12B6-4E34-9613-382E2C34DD22}"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0" name="Rectangle 9"/>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a:solidFill>
                  <a:srgbClr val="FFFFFF">
                    <a:lumMod val="60000"/>
                    <a:lumOff val="40000"/>
                  </a:srgbClr>
                </a:solidFill>
              </a:defRPr>
            </a:lvl1pPr>
          </a:lstStyle>
          <a:p>
            <a:pPr>
              <a:defRPr/>
            </a:pPr>
            <a:fld id="{3ECA3678-43B1-4088-BE5E-6F9010593939}" type="datetime1">
              <a:rPr lang="en-US"/>
              <a:pPr>
                <a:defRPr/>
              </a:pPr>
              <a:t>6/24/2015</a:t>
            </a:fld>
            <a:endParaRPr dirty="0"/>
          </a:p>
        </p:txBody>
      </p:sp>
      <p:sp>
        <p:nvSpPr>
          <p:cNvPr id="12" name="Footer Placeholder 4"/>
          <p:cNvSpPr>
            <a:spLocks noGrp="1"/>
          </p:cNvSpPr>
          <p:nvPr>
            <p:ph type="ftr" sz="quarter" idx="17"/>
          </p:nvPr>
        </p:nvSpPr>
        <p:spPr/>
        <p:txBody>
          <a:bodyPr/>
          <a:lstStyle>
            <a:lvl1pPr>
              <a:defRPr>
                <a:solidFill>
                  <a:srgbClr val="FFFFFF">
                    <a:lumMod val="60000"/>
                    <a:lumOff val="40000"/>
                  </a:srgbClr>
                </a:solidFill>
              </a:defRPr>
            </a:lvl1pPr>
          </a:lstStyle>
          <a:p>
            <a:pPr>
              <a:defRPr/>
            </a:pPr>
            <a:r>
              <a:rPr/>
              <a:t>Oracle Confidential – Internal/Restricted/Highly Restricted</a:t>
            </a:r>
          </a:p>
        </p:txBody>
      </p:sp>
      <p:sp>
        <p:nvSpPr>
          <p:cNvPr id="14"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7DC926C3-4CAB-4890-9D5A-5F5059DD0F95}"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4980B594-2B1D-4F7E-AFF8-EE9F52097800}"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F735E7D-7175-4031-8CA3-A3EDA2044BDE}" type="slidenum">
              <a:rPr/>
              <a:pPr>
                <a:defRPr/>
              </a:pPr>
              <a:t>‹#›</a:t>
            </a:fld>
            <a:endParaRPr dirty="0"/>
          </a:p>
        </p:txBody>
      </p:sp>
    </p:spTree>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3"/>
          <p:cNvSpPr>
            <a:spLocks noGrp="1"/>
          </p:cNvSpPr>
          <p:nvPr>
            <p:ph type="dt" sz="half" idx="14"/>
          </p:nvPr>
        </p:nvSpPr>
        <p:spPr/>
        <p:txBody>
          <a:bodyPr/>
          <a:lstStyle>
            <a:lvl1pPr>
              <a:defRPr/>
            </a:lvl1pPr>
          </a:lstStyle>
          <a:p>
            <a:pPr>
              <a:defRPr/>
            </a:pPr>
            <a:fld id="{BE5B7784-96E9-40E5-A388-951AED7BC7CD}" type="datetime1">
              <a:rPr lang="en-US"/>
              <a:pPr>
                <a:defRPr/>
              </a:pPr>
              <a:t>6/24/2015</a:t>
            </a:fld>
            <a:endParaRPr dirty="0"/>
          </a:p>
        </p:txBody>
      </p:sp>
      <p:sp>
        <p:nvSpPr>
          <p:cNvPr id="6" name="Footer Placeholder 4"/>
          <p:cNvSpPr>
            <a:spLocks noGrp="1"/>
          </p:cNvSpPr>
          <p:nvPr>
            <p:ph type="ftr" sz="quarter" idx="15"/>
          </p:nvPr>
        </p:nvSpPr>
        <p:spPr/>
        <p:txBody>
          <a:bodyPr/>
          <a:lstStyle>
            <a:lvl1pPr>
              <a:defRPr/>
            </a:lvl1pPr>
          </a:lstStyle>
          <a:p>
            <a:pPr>
              <a:defRPr/>
            </a:pPr>
            <a:r>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14A29F2D-5153-4BCB-A5A8-3CA02B8ADBC7}" type="slidenum">
              <a:rPr/>
              <a:pPr>
                <a:defRPr/>
              </a:pPr>
              <a:t>‹#›</a:t>
            </a:fld>
            <a:endParaRPr dirty="0"/>
          </a:p>
        </p:txBody>
      </p:sp>
    </p:spTree>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noAutofit/>
          </a:bodyPr>
          <a:lstStyle>
            <a:lvl1pPr>
              <a:defRPr/>
            </a:lvl1pPr>
          </a:lstStyle>
          <a:p>
            <a:pPr>
              <a:defRPr/>
            </a:pPr>
            <a:fld id="{781AA0B6-C7C1-4FB1-85E2-110A4E22C5D5}" type="datetime1">
              <a:rPr lang="en-US"/>
              <a:pPr>
                <a:defRPr/>
              </a:pPr>
              <a:t>6/24/2015</a:t>
            </a:fld>
            <a:endParaRPr dirty="0"/>
          </a:p>
        </p:txBody>
      </p:sp>
      <p:sp>
        <p:nvSpPr>
          <p:cNvPr id="5" name="Footer Placeholder 4"/>
          <p:cNvSpPr>
            <a:spLocks noGrp="1"/>
          </p:cNvSpPr>
          <p:nvPr>
            <p:ph type="ftr" sz="quarter" idx="15"/>
          </p:nvPr>
        </p:nvSpPr>
        <p:spPr/>
        <p:txBody>
          <a:bodyPr>
            <a:noAutofit/>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6"/>
          </p:nvPr>
        </p:nvSpPr>
        <p:spPr/>
        <p:txBody>
          <a:bodyPr>
            <a:noAutofit/>
          </a:bodyPr>
          <a:lstStyle>
            <a:lvl1pPr>
              <a:defRPr/>
            </a:lvl1pPr>
          </a:lstStyle>
          <a:p>
            <a:pPr>
              <a:defRPr/>
            </a:pPr>
            <a:fld id="{A9D7DEE5-1DB9-4707-AE85-0514494C04F3}" type="slidenum">
              <a:rPr/>
              <a:pPr>
                <a:defRPr/>
              </a:pPr>
              <a:t>‹#›</a:t>
            </a:fld>
            <a:endParaRPr dirty="0"/>
          </a:p>
        </p:txBody>
      </p:sp>
    </p:spTree>
  </p:cSld>
  <p:clrMapOvr>
    <a:masterClrMapping/>
  </p:clrMapOvr>
  <p:transition spd="med">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A905A50-19ED-4144-9256-C9C69A4021DB}" type="datetime1">
              <a:rPr lang="en-US"/>
              <a:pPr>
                <a:defRPr/>
              </a:pPr>
              <a:t>6/24/2015</a:t>
            </a:fld>
            <a:endParaRPr dirty="0"/>
          </a:p>
        </p:txBody>
      </p:sp>
      <p:sp>
        <p:nvSpPr>
          <p:cNvPr id="5"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317D922B-5AF2-406A-87B6-050CCD8C8D47}" type="slidenum">
              <a:rPr/>
              <a:pPr>
                <a:defRPr/>
              </a:pPr>
              <a:t>‹#›</a:t>
            </a:fld>
            <a:endParaRPr dirty="0"/>
          </a:p>
        </p:txBody>
      </p:sp>
    </p:spTree>
  </p:cSld>
  <p:clrMapOvr>
    <a:masterClrMapping/>
  </p:clrMapOvr>
  <p:transition spd="med">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title"/>
          </p:nvPr>
        </p:nvSpPr>
        <p:spPr>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noAutofit/>
          </a:bodyPr>
          <a:lstStyle>
            <a:lvl1pPr>
              <a:defRPr>
                <a:solidFill>
                  <a:srgbClr val="5F5F5F">
                    <a:lumMod val="60000"/>
                    <a:lumOff val="40000"/>
                  </a:srgbClr>
                </a:solidFill>
              </a:defRPr>
            </a:lvl1pPr>
          </a:lstStyle>
          <a:p>
            <a:pPr>
              <a:defRPr/>
            </a:pPr>
            <a:fld id="{28A192A9-20A4-4C16-A1F6-2433973BB5DA}" type="datetime1">
              <a:rPr lang="en-US"/>
              <a:pPr>
                <a:defRPr/>
              </a:pPr>
              <a:t>6/24/2015</a:t>
            </a:fld>
            <a:endParaRPr dirty="0"/>
          </a:p>
        </p:txBody>
      </p:sp>
      <p:sp>
        <p:nvSpPr>
          <p:cNvPr id="13" name="Footer Placeholder 4"/>
          <p:cNvSpPr>
            <a:spLocks noGrp="1"/>
          </p:cNvSpPr>
          <p:nvPr>
            <p:ph type="ftr" sz="quarter" idx="11"/>
          </p:nvPr>
        </p:nvSpPr>
        <p:spPr/>
        <p:txBody>
          <a:bodyPr>
            <a:noAutofit/>
          </a:bodyPr>
          <a:lstStyle>
            <a:lvl1pPr>
              <a:defRPr dirty="0">
                <a:solidFill>
                  <a:srgbClr val="5F5F5F">
                    <a:lumMod val="60000"/>
                    <a:lumOff val="40000"/>
                  </a:srgbClr>
                </a:solidFill>
              </a:defRPr>
            </a:lvl1pPr>
          </a:lstStyle>
          <a:p>
            <a:pPr>
              <a:defRPr/>
            </a:pPr>
            <a:r>
              <a:t>Oracle Confidential – Internal/Restricted/Highly Restricted</a:t>
            </a:r>
          </a:p>
        </p:txBody>
      </p:sp>
      <p:sp>
        <p:nvSpPr>
          <p:cNvPr id="14" name="Slide Number Placeholder 5"/>
          <p:cNvSpPr>
            <a:spLocks noGrp="1"/>
          </p:cNvSpPr>
          <p:nvPr>
            <p:ph type="sldNum" sz="quarter" idx="12"/>
          </p:nvPr>
        </p:nvSpPr>
        <p:spPr/>
        <p:txBody>
          <a:bodyPr>
            <a:noAutofit/>
          </a:bodyPr>
          <a:lstStyle>
            <a:lvl1pPr>
              <a:defRPr>
                <a:solidFill>
                  <a:srgbClr val="5F5F5F">
                    <a:lumMod val="60000"/>
                    <a:lumOff val="40000"/>
                  </a:srgbClr>
                </a:solidFill>
              </a:defRPr>
            </a:lvl1pPr>
          </a:lstStyle>
          <a:p>
            <a:pPr>
              <a:defRPr/>
            </a:pPr>
            <a:fld id="{BFC6A93F-014C-4C99-A1ED-8831C0F694A0}"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5" name="Date Placeholder 3"/>
          <p:cNvSpPr>
            <a:spLocks noGrp="1"/>
          </p:cNvSpPr>
          <p:nvPr>
            <p:ph type="dt" sz="half" idx="10"/>
          </p:nvPr>
        </p:nvSpPr>
        <p:spPr/>
        <p:txBody>
          <a:bodyPr/>
          <a:lstStyle>
            <a:lvl1pPr>
              <a:defRPr/>
            </a:lvl1pPr>
          </a:lstStyle>
          <a:p>
            <a:pPr>
              <a:defRPr/>
            </a:pPr>
            <a:fld id="{E2BAEA11-AED7-450F-934C-9215F7527B2C}"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847AC667-171D-4A86-8661-CB60D8564588}" type="slidenum">
              <a:rPr/>
              <a:pPr>
                <a:defRPr/>
              </a:pPr>
              <a:t>‹#›</a:t>
            </a:fld>
            <a:endParaRPr dirty="0"/>
          </a:p>
        </p:txBody>
      </p:sp>
    </p:spTree>
  </p:cSld>
  <p:clrMapOvr>
    <a:masterClrMapping/>
  </p:clrMapOvr>
  <p:transition spd="med">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1" name="Text Placeholder 10"/>
          <p:cNvSpPr>
            <a:spLocks noGrp="1"/>
          </p:cNvSpPr>
          <p:nvPr>
            <p:ph type="body" sz="quarter" idx="14"/>
          </p:nvPr>
        </p:nvSpPr>
        <p:spPr>
          <a:xfrm>
            <a:off x="6035040" y="1828799"/>
            <a:ext cx="510235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5" name="Date Placeholder 2"/>
          <p:cNvSpPr>
            <a:spLocks noGrp="1"/>
          </p:cNvSpPr>
          <p:nvPr>
            <p:ph type="dt" sz="half" idx="15"/>
          </p:nvPr>
        </p:nvSpPr>
        <p:spPr/>
        <p:txBody>
          <a:bodyPr/>
          <a:lstStyle>
            <a:lvl1pPr>
              <a:defRPr smtClean="0"/>
            </a:lvl1pPr>
          </a:lstStyle>
          <a:p>
            <a:pPr>
              <a:defRPr/>
            </a:pPr>
            <a:fld id="{DFF3CD21-DF7C-4BA3-A053-0CCFF1C8AA97}" type="datetime1">
              <a:rPr lang="en-US"/>
              <a:pPr>
                <a:defRPr/>
              </a:pPr>
              <a:t>6/24/2015</a:t>
            </a:fld>
            <a:endParaRPr lang="en-US" dirty="0"/>
          </a:p>
        </p:txBody>
      </p:sp>
      <p:sp>
        <p:nvSpPr>
          <p:cNvPr id="7" name="Footer Placeholder 3"/>
          <p:cNvSpPr>
            <a:spLocks noGrp="1"/>
          </p:cNvSpPr>
          <p:nvPr>
            <p:ph type="ftr" sz="quarter" idx="16"/>
          </p:nvPr>
        </p:nvSpPr>
        <p:spPr/>
        <p:txBody>
          <a:bodyPr/>
          <a:lstStyle>
            <a:lvl1pPr>
              <a:defRPr smtClean="0"/>
            </a:lvl1pPr>
          </a:lstStyle>
          <a:p>
            <a:pPr>
              <a:defRPr/>
            </a:pPr>
            <a:r>
              <a:rPr lang="en-US"/>
              <a:t>Oracle Confidential – Internal/Restricted/Highly Restricted</a:t>
            </a:r>
          </a:p>
        </p:txBody>
      </p:sp>
      <p:sp>
        <p:nvSpPr>
          <p:cNvPr id="8" name="Slide Number Placeholder 4"/>
          <p:cNvSpPr>
            <a:spLocks noGrp="1"/>
          </p:cNvSpPr>
          <p:nvPr>
            <p:ph type="sldNum" sz="quarter" idx="17"/>
          </p:nvPr>
        </p:nvSpPr>
        <p:spPr/>
        <p:txBody>
          <a:bodyPr/>
          <a:lstStyle>
            <a:lvl1pPr>
              <a:defRPr smtClean="0"/>
            </a:lvl1pPr>
          </a:lstStyle>
          <a:p>
            <a:pPr>
              <a:defRPr/>
            </a:pPr>
            <a:fld id="{86E0C479-269F-48FB-8336-9DDCA6BFF3E5}" type="slidenum">
              <a:rPr lang="en-US"/>
              <a:pPr>
                <a:defRPr/>
              </a:pPr>
              <a:t>‹#›</a:t>
            </a:fld>
            <a:endParaRPr lang="en-US" dirty="0"/>
          </a:p>
        </p:txBody>
      </p:sp>
    </p:spTree>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9FDFC30-6952-4C3B-849E-1D805C78A2CE}" type="datetime1">
              <a:rPr lang="en-US"/>
              <a:pPr>
                <a:defRPr/>
              </a:pPr>
              <a:t>6/24/2015</a:t>
            </a:fld>
            <a:endParaRPr dirty="0"/>
          </a:p>
        </p:txBody>
      </p:sp>
      <p:sp>
        <p:nvSpPr>
          <p:cNvPr id="6" name="Footer Placeholder 4"/>
          <p:cNvSpPr>
            <a:spLocks noGrp="1"/>
          </p:cNvSpPr>
          <p:nvPr>
            <p:ph type="ftr" sz="quarter" idx="11"/>
          </p:nvPr>
        </p:nvSpPr>
        <p:spPr/>
        <p:txBody>
          <a:bodyPr/>
          <a:lstStyle>
            <a:lvl1pPr>
              <a:defRPr/>
            </a:lvl1pPr>
          </a:lstStyle>
          <a:p>
            <a:pPr>
              <a:defRPr/>
            </a:pPr>
            <a:r>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47750B1E-0A5E-42AC-A5B7-B42C5AA022A6}" type="slidenum">
              <a:rPr/>
              <a:pPr>
                <a:defRPr/>
              </a:pPr>
              <a:t>‹#›</a:t>
            </a:fld>
            <a:endParaRPr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235.xml"/><Relationship Id="rId13" Type="http://schemas.openxmlformats.org/officeDocument/2006/relationships/slideLayout" Target="../slideLayouts/slideLayout240.xml"/><Relationship Id="rId18" Type="http://schemas.openxmlformats.org/officeDocument/2006/relationships/slideLayout" Target="../slideLayouts/slideLayout245.xml"/><Relationship Id="rId26" Type="http://schemas.openxmlformats.org/officeDocument/2006/relationships/slideLayout" Target="../slideLayouts/slideLayout253.xml"/><Relationship Id="rId39" Type="http://schemas.openxmlformats.org/officeDocument/2006/relationships/theme" Target="../theme/theme10.xml"/><Relationship Id="rId3" Type="http://schemas.openxmlformats.org/officeDocument/2006/relationships/slideLayout" Target="../slideLayouts/slideLayout230.xml"/><Relationship Id="rId21" Type="http://schemas.openxmlformats.org/officeDocument/2006/relationships/slideLayout" Target="../slideLayouts/slideLayout248.xml"/><Relationship Id="rId34" Type="http://schemas.openxmlformats.org/officeDocument/2006/relationships/slideLayout" Target="../slideLayouts/slideLayout261.xml"/><Relationship Id="rId7" Type="http://schemas.openxmlformats.org/officeDocument/2006/relationships/slideLayout" Target="../slideLayouts/slideLayout234.xml"/><Relationship Id="rId12" Type="http://schemas.openxmlformats.org/officeDocument/2006/relationships/slideLayout" Target="../slideLayouts/slideLayout239.xml"/><Relationship Id="rId17" Type="http://schemas.openxmlformats.org/officeDocument/2006/relationships/slideLayout" Target="../slideLayouts/slideLayout244.xml"/><Relationship Id="rId25" Type="http://schemas.openxmlformats.org/officeDocument/2006/relationships/slideLayout" Target="../slideLayouts/slideLayout252.xml"/><Relationship Id="rId33" Type="http://schemas.openxmlformats.org/officeDocument/2006/relationships/slideLayout" Target="../slideLayouts/slideLayout260.xml"/><Relationship Id="rId38" Type="http://schemas.openxmlformats.org/officeDocument/2006/relationships/slideLayout" Target="../slideLayouts/slideLayout265.xml"/><Relationship Id="rId2" Type="http://schemas.openxmlformats.org/officeDocument/2006/relationships/slideLayout" Target="../slideLayouts/slideLayout229.xml"/><Relationship Id="rId16" Type="http://schemas.openxmlformats.org/officeDocument/2006/relationships/slideLayout" Target="../slideLayouts/slideLayout243.xml"/><Relationship Id="rId20" Type="http://schemas.openxmlformats.org/officeDocument/2006/relationships/slideLayout" Target="../slideLayouts/slideLayout247.xml"/><Relationship Id="rId29" Type="http://schemas.openxmlformats.org/officeDocument/2006/relationships/slideLayout" Target="../slideLayouts/slideLayout256.xml"/><Relationship Id="rId1" Type="http://schemas.openxmlformats.org/officeDocument/2006/relationships/slideLayout" Target="../slideLayouts/slideLayout228.xml"/><Relationship Id="rId6" Type="http://schemas.openxmlformats.org/officeDocument/2006/relationships/slideLayout" Target="../slideLayouts/slideLayout233.xml"/><Relationship Id="rId11" Type="http://schemas.openxmlformats.org/officeDocument/2006/relationships/slideLayout" Target="../slideLayouts/slideLayout238.xml"/><Relationship Id="rId24" Type="http://schemas.openxmlformats.org/officeDocument/2006/relationships/slideLayout" Target="../slideLayouts/slideLayout251.xml"/><Relationship Id="rId32" Type="http://schemas.openxmlformats.org/officeDocument/2006/relationships/slideLayout" Target="../slideLayouts/slideLayout259.xml"/><Relationship Id="rId37" Type="http://schemas.openxmlformats.org/officeDocument/2006/relationships/slideLayout" Target="../slideLayouts/slideLayout264.xml"/><Relationship Id="rId40" Type="http://schemas.openxmlformats.org/officeDocument/2006/relationships/image" Target="../media/image24.png"/><Relationship Id="rId5" Type="http://schemas.openxmlformats.org/officeDocument/2006/relationships/slideLayout" Target="../slideLayouts/slideLayout232.xml"/><Relationship Id="rId15" Type="http://schemas.openxmlformats.org/officeDocument/2006/relationships/slideLayout" Target="../slideLayouts/slideLayout242.xml"/><Relationship Id="rId23" Type="http://schemas.openxmlformats.org/officeDocument/2006/relationships/slideLayout" Target="../slideLayouts/slideLayout250.xml"/><Relationship Id="rId28" Type="http://schemas.openxmlformats.org/officeDocument/2006/relationships/slideLayout" Target="../slideLayouts/slideLayout255.xml"/><Relationship Id="rId36" Type="http://schemas.openxmlformats.org/officeDocument/2006/relationships/slideLayout" Target="../slideLayouts/slideLayout263.xml"/><Relationship Id="rId10" Type="http://schemas.openxmlformats.org/officeDocument/2006/relationships/slideLayout" Target="../slideLayouts/slideLayout237.xml"/><Relationship Id="rId19" Type="http://schemas.openxmlformats.org/officeDocument/2006/relationships/slideLayout" Target="../slideLayouts/slideLayout246.xml"/><Relationship Id="rId31" Type="http://schemas.openxmlformats.org/officeDocument/2006/relationships/slideLayout" Target="../slideLayouts/slideLayout258.xml"/><Relationship Id="rId4" Type="http://schemas.openxmlformats.org/officeDocument/2006/relationships/slideLayout" Target="../slideLayouts/slideLayout231.xml"/><Relationship Id="rId9" Type="http://schemas.openxmlformats.org/officeDocument/2006/relationships/slideLayout" Target="../slideLayouts/slideLayout236.xml"/><Relationship Id="rId14" Type="http://schemas.openxmlformats.org/officeDocument/2006/relationships/slideLayout" Target="../slideLayouts/slideLayout241.xml"/><Relationship Id="rId22" Type="http://schemas.openxmlformats.org/officeDocument/2006/relationships/slideLayout" Target="../slideLayouts/slideLayout249.xml"/><Relationship Id="rId27" Type="http://schemas.openxmlformats.org/officeDocument/2006/relationships/slideLayout" Target="../slideLayouts/slideLayout254.xml"/><Relationship Id="rId30" Type="http://schemas.openxmlformats.org/officeDocument/2006/relationships/slideLayout" Target="../slideLayouts/slideLayout257.xml"/><Relationship Id="rId35" Type="http://schemas.openxmlformats.org/officeDocument/2006/relationships/slideLayout" Target="../slideLayouts/slideLayout26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slideLayout" Target="../slideLayouts/slideLayout278.xml"/><Relationship Id="rId18" Type="http://schemas.openxmlformats.org/officeDocument/2006/relationships/slideLayout" Target="../slideLayouts/slideLayout283.xml"/><Relationship Id="rId26" Type="http://schemas.openxmlformats.org/officeDocument/2006/relationships/slideLayout" Target="../slideLayouts/slideLayout291.xml"/><Relationship Id="rId39" Type="http://schemas.openxmlformats.org/officeDocument/2006/relationships/theme" Target="../theme/theme11.xml"/><Relationship Id="rId3" Type="http://schemas.openxmlformats.org/officeDocument/2006/relationships/slideLayout" Target="../slideLayouts/slideLayout268.xml"/><Relationship Id="rId21" Type="http://schemas.openxmlformats.org/officeDocument/2006/relationships/slideLayout" Target="../slideLayouts/slideLayout286.xml"/><Relationship Id="rId34" Type="http://schemas.openxmlformats.org/officeDocument/2006/relationships/slideLayout" Target="../slideLayouts/slideLayout299.xml"/><Relationship Id="rId7" Type="http://schemas.openxmlformats.org/officeDocument/2006/relationships/slideLayout" Target="../slideLayouts/slideLayout272.xml"/><Relationship Id="rId12" Type="http://schemas.openxmlformats.org/officeDocument/2006/relationships/slideLayout" Target="../slideLayouts/slideLayout277.xml"/><Relationship Id="rId17" Type="http://schemas.openxmlformats.org/officeDocument/2006/relationships/slideLayout" Target="../slideLayouts/slideLayout282.xml"/><Relationship Id="rId25" Type="http://schemas.openxmlformats.org/officeDocument/2006/relationships/slideLayout" Target="../slideLayouts/slideLayout290.xml"/><Relationship Id="rId33" Type="http://schemas.openxmlformats.org/officeDocument/2006/relationships/slideLayout" Target="../slideLayouts/slideLayout298.xml"/><Relationship Id="rId38" Type="http://schemas.openxmlformats.org/officeDocument/2006/relationships/slideLayout" Target="../slideLayouts/slideLayout303.xml"/><Relationship Id="rId2" Type="http://schemas.openxmlformats.org/officeDocument/2006/relationships/slideLayout" Target="../slideLayouts/slideLayout267.xml"/><Relationship Id="rId16" Type="http://schemas.openxmlformats.org/officeDocument/2006/relationships/slideLayout" Target="../slideLayouts/slideLayout281.xml"/><Relationship Id="rId20" Type="http://schemas.openxmlformats.org/officeDocument/2006/relationships/slideLayout" Target="../slideLayouts/slideLayout285.xml"/><Relationship Id="rId29" Type="http://schemas.openxmlformats.org/officeDocument/2006/relationships/slideLayout" Target="../slideLayouts/slideLayout294.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24" Type="http://schemas.openxmlformats.org/officeDocument/2006/relationships/slideLayout" Target="../slideLayouts/slideLayout289.xml"/><Relationship Id="rId32" Type="http://schemas.openxmlformats.org/officeDocument/2006/relationships/slideLayout" Target="../slideLayouts/slideLayout297.xml"/><Relationship Id="rId37" Type="http://schemas.openxmlformats.org/officeDocument/2006/relationships/slideLayout" Target="../slideLayouts/slideLayout302.xml"/><Relationship Id="rId40" Type="http://schemas.openxmlformats.org/officeDocument/2006/relationships/image" Target="../media/image24.png"/><Relationship Id="rId5" Type="http://schemas.openxmlformats.org/officeDocument/2006/relationships/slideLayout" Target="../slideLayouts/slideLayout270.xml"/><Relationship Id="rId15" Type="http://schemas.openxmlformats.org/officeDocument/2006/relationships/slideLayout" Target="../slideLayouts/slideLayout280.xml"/><Relationship Id="rId23" Type="http://schemas.openxmlformats.org/officeDocument/2006/relationships/slideLayout" Target="../slideLayouts/slideLayout288.xml"/><Relationship Id="rId28" Type="http://schemas.openxmlformats.org/officeDocument/2006/relationships/slideLayout" Target="../slideLayouts/slideLayout293.xml"/><Relationship Id="rId36" Type="http://schemas.openxmlformats.org/officeDocument/2006/relationships/slideLayout" Target="../slideLayouts/slideLayout301.xml"/><Relationship Id="rId10" Type="http://schemas.openxmlformats.org/officeDocument/2006/relationships/slideLayout" Target="../slideLayouts/slideLayout275.xml"/><Relationship Id="rId19" Type="http://schemas.openxmlformats.org/officeDocument/2006/relationships/slideLayout" Target="../slideLayouts/slideLayout284.xml"/><Relationship Id="rId31" Type="http://schemas.openxmlformats.org/officeDocument/2006/relationships/slideLayout" Target="../slideLayouts/slideLayout296.xml"/><Relationship Id="rId4" Type="http://schemas.openxmlformats.org/officeDocument/2006/relationships/slideLayout" Target="../slideLayouts/slideLayout269.xml"/><Relationship Id="rId9" Type="http://schemas.openxmlformats.org/officeDocument/2006/relationships/slideLayout" Target="../slideLayouts/slideLayout274.xml"/><Relationship Id="rId14" Type="http://schemas.openxmlformats.org/officeDocument/2006/relationships/slideLayout" Target="../slideLayouts/slideLayout279.xml"/><Relationship Id="rId22" Type="http://schemas.openxmlformats.org/officeDocument/2006/relationships/slideLayout" Target="../slideLayouts/slideLayout287.xml"/><Relationship Id="rId27" Type="http://schemas.openxmlformats.org/officeDocument/2006/relationships/slideLayout" Target="../slideLayouts/slideLayout292.xml"/><Relationship Id="rId30" Type="http://schemas.openxmlformats.org/officeDocument/2006/relationships/slideLayout" Target="../slideLayouts/slideLayout295.xml"/><Relationship Id="rId35" Type="http://schemas.openxmlformats.org/officeDocument/2006/relationships/slideLayout" Target="../slideLayouts/slideLayout30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image" Target="../media/image14.png"/><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3.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1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image" Target="../media/image14.png"/><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image" Target="../media/image14.png"/><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theme" Target="../theme/theme5.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9" Type="http://schemas.openxmlformats.org/officeDocument/2006/relationships/slideLayout" Target="../slideLayouts/slideLayout125.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42" Type="http://schemas.openxmlformats.org/officeDocument/2006/relationships/image" Target="../media/image24.png"/><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slideLayout" Target="../slideLayouts/slideLayout124.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41" Type="http://schemas.openxmlformats.org/officeDocument/2006/relationships/theme" Target="../theme/theme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slideLayout" Target="../slideLayouts/slideLayout123.xml"/><Relationship Id="rId40" Type="http://schemas.openxmlformats.org/officeDocument/2006/relationships/slideLayout" Target="../slideLayouts/slideLayout126.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slideLayout" Target="../slideLayouts/slideLayout122.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slideLayout" Target="../slideLayouts/slideLayout12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slideLayout" Target="../slideLayouts/slideLayout147.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image" Target="../media/image32.jpeg"/><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slideLayout" Target="../slideLayouts/slideLayout146.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image" Target="../media/image31.wmf"/><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theme" Target="../theme/theme7.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slideLayout" Target="../slideLayouts/slideLayout14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39" Type="http://schemas.openxmlformats.org/officeDocument/2006/relationships/slideLayout" Target="../slideLayouts/slideLayout187.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34" Type="http://schemas.openxmlformats.org/officeDocument/2006/relationships/slideLayout" Target="../slideLayouts/slideLayout182.xml"/><Relationship Id="rId42" Type="http://schemas.openxmlformats.org/officeDocument/2006/relationships/theme" Target="../theme/theme8.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33" Type="http://schemas.openxmlformats.org/officeDocument/2006/relationships/slideLayout" Target="../slideLayouts/slideLayout181.xml"/><Relationship Id="rId38" Type="http://schemas.openxmlformats.org/officeDocument/2006/relationships/slideLayout" Target="../slideLayouts/slideLayout186.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slideLayout" Target="../slideLayouts/slideLayout177.xml"/><Relationship Id="rId41" Type="http://schemas.openxmlformats.org/officeDocument/2006/relationships/slideLayout" Target="../slideLayouts/slideLayout189.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32" Type="http://schemas.openxmlformats.org/officeDocument/2006/relationships/slideLayout" Target="../slideLayouts/slideLayout180.xml"/><Relationship Id="rId37" Type="http://schemas.openxmlformats.org/officeDocument/2006/relationships/slideLayout" Target="../slideLayouts/slideLayout185.xml"/><Relationship Id="rId40" Type="http://schemas.openxmlformats.org/officeDocument/2006/relationships/slideLayout" Target="../slideLayouts/slideLayout188.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36" Type="http://schemas.openxmlformats.org/officeDocument/2006/relationships/slideLayout" Target="../slideLayouts/slideLayout184.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31" Type="http://schemas.openxmlformats.org/officeDocument/2006/relationships/slideLayout" Target="../slideLayouts/slideLayout179.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 Id="rId30" Type="http://schemas.openxmlformats.org/officeDocument/2006/relationships/slideLayout" Target="../slideLayouts/slideLayout178.xml"/><Relationship Id="rId35" Type="http://schemas.openxmlformats.org/officeDocument/2006/relationships/slideLayout" Target="../slideLayouts/slideLayout183.xml"/><Relationship Id="rId43" Type="http://schemas.openxmlformats.org/officeDocument/2006/relationships/image" Target="../media/image24.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18" Type="http://schemas.openxmlformats.org/officeDocument/2006/relationships/slideLayout" Target="../slideLayouts/slideLayout207.xml"/><Relationship Id="rId26" Type="http://schemas.openxmlformats.org/officeDocument/2006/relationships/slideLayout" Target="../slideLayouts/slideLayout215.xml"/><Relationship Id="rId39" Type="http://schemas.openxmlformats.org/officeDocument/2006/relationships/theme" Target="../theme/theme9.xml"/><Relationship Id="rId3" Type="http://schemas.openxmlformats.org/officeDocument/2006/relationships/slideLayout" Target="../slideLayouts/slideLayout192.xml"/><Relationship Id="rId21" Type="http://schemas.openxmlformats.org/officeDocument/2006/relationships/slideLayout" Target="../slideLayouts/slideLayout210.xml"/><Relationship Id="rId34" Type="http://schemas.openxmlformats.org/officeDocument/2006/relationships/slideLayout" Target="../slideLayouts/slideLayout223.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17" Type="http://schemas.openxmlformats.org/officeDocument/2006/relationships/slideLayout" Target="../slideLayouts/slideLayout206.xml"/><Relationship Id="rId25" Type="http://schemas.openxmlformats.org/officeDocument/2006/relationships/slideLayout" Target="../slideLayouts/slideLayout214.xml"/><Relationship Id="rId33" Type="http://schemas.openxmlformats.org/officeDocument/2006/relationships/slideLayout" Target="../slideLayouts/slideLayout222.xml"/><Relationship Id="rId38" Type="http://schemas.openxmlformats.org/officeDocument/2006/relationships/slideLayout" Target="../slideLayouts/slideLayout227.xml"/><Relationship Id="rId2" Type="http://schemas.openxmlformats.org/officeDocument/2006/relationships/slideLayout" Target="../slideLayouts/slideLayout191.xml"/><Relationship Id="rId16" Type="http://schemas.openxmlformats.org/officeDocument/2006/relationships/slideLayout" Target="../slideLayouts/slideLayout205.xml"/><Relationship Id="rId20" Type="http://schemas.openxmlformats.org/officeDocument/2006/relationships/slideLayout" Target="../slideLayouts/slideLayout209.xml"/><Relationship Id="rId29" Type="http://schemas.openxmlformats.org/officeDocument/2006/relationships/slideLayout" Target="../slideLayouts/slideLayout218.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24" Type="http://schemas.openxmlformats.org/officeDocument/2006/relationships/slideLayout" Target="../slideLayouts/slideLayout213.xml"/><Relationship Id="rId32" Type="http://schemas.openxmlformats.org/officeDocument/2006/relationships/slideLayout" Target="../slideLayouts/slideLayout221.xml"/><Relationship Id="rId37" Type="http://schemas.openxmlformats.org/officeDocument/2006/relationships/slideLayout" Target="../slideLayouts/slideLayout226.xml"/><Relationship Id="rId40" Type="http://schemas.openxmlformats.org/officeDocument/2006/relationships/image" Target="../media/image24.png"/><Relationship Id="rId5" Type="http://schemas.openxmlformats.org/officeDocument/2006/relationships/slideLayout" Target="../slideLayouts/slideLayout194.xml"/><Relationship Id="rId15" Type="http://schemas.openxmlformats.org/officeDocument/2006/relationships/slideLayout" Target="../slideLayouts/slideLayout204.xml"/><Relationship Id="rId23" Type="http://schemas.openxmlformats.org/officeDocument/2006/relationships/slideLayout" Target="../slideLayouts/slideLayout212.xml"/><Relationship Id="rId28" Type="http://schemas.openxmlformats.org/officeDocument/2006/relationships/slideLayout" Target="../slideLayouts/slideLayout217.xml"/><Relationship Id="rId36" Type="http://schemas.openxmlformats.org/officeDocument/2006/relationships/slideLayout" Target="../slideLayouts/slideLayout225.xml"/><Relationship Id="rId10" Type="http://schemas.openxmlformats.org/officeDocument/2006/relationships/slideLayout" Target="../slideLayouts/slideLayout199.xml"/><Relationship Id="rId19" Type="http://schemas.openxmlformats.org/officeDocument/2006/relationships/slideLayout" Target="../slideLayouts/slideLayout208.xml"/><Relationship Id="rId31" Type="http://schemas.openxmlformats.org/officeDocument/2006/relationships/slideLayout" Target="../slideLayouts/slideLayout220.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 Id="rId22" Type="http://schemas.openxmlformats.org/officeDocument/2006/relationships/slideLayout" Target="../slideLayouts/slideLayout211.xml"/><Relationship Id="rId27" Type="http://schemas.openxmlformats.org/officeDocument/2006/relationships/slideLayout" Target="../slideLayouts/slideLayout216.xml"/><Relationship Id="rId30" Type="http://schemas.openxmlformats.org/officeDocument/2006/relationships/slideLayout" Target="../slideLayouts/slideLayout219.xml"/><Relationship Id="rId35" Type="http://schemas.openxmlformats.org/officeDocument/2006/relationships/slideLayout" Target="../slideLayouts/slideLayout2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AU" smtClean="0"/>
              <a:t>Click to edit Master title style</a:t>
            </a:r>
            <a:endParaRPr lang="en-US" smtClean="0"/>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r>
              <a:rPr lang="en-AU"/>
              <a:t>26/03/15</a:t>
            </a:r>
            <a:endParaRPr lang="en-US" dirty="0"/>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a:t>Oracle Confidential – Internal</a:t>
            </a:r>
            <a:endParaRPr lang="en-US" dirty="0"/>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DFDBB478-9D02-43C0-AE93-9F18369EA391}" type="slidenum">
              <a:rPr lang="en-US"/>
              <a:pPr>
                <a:defRPr/>
              </a:pPr>
              <a:t>‹#›</a:t>
            </a:fld>
            <a:endParaRPr lang="en-US" dirty="0"/>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a:t>
            </a:r>
            <a:r>
              <a:rPr lang="en-US" sz="850" dirty="0">
                <a:latin typeface="+mn-lt"/>
                <a:cs typeface="+mn-cs"/>
              </a:rPr>
              <a:t>5,</a:t>
            </a:r>
            <a:r>
              <a:rPr sz="850" dirty="0">
                <a:latin typeface="+mn-lt"/>
                <a:cs typeface="+mn-cs"/>
              </a:rPr>
              <a:t> Oracle and/or its affiliates. All rights reserved.  |</a:t>
            </a:r>
          </a:p>
        </p:txBody>
      </p:sp>
      <p:pic>
        <p:nvPicPr>
          <p:cNvPr id="1033" name="Picture 15" descr="Oracle logo in white on red staging background"/>
          <p:cNvPicPr>
            <a:picLocks noChangeAspect="1"/>
          </p:cNvPicPr>
          <p:nvPr/>
        </p:nvPicPr>
        <p:blipFill>
          <a:blip r:embed="rId40" cstate="print"/>
          <a:srcRect/>
          <a:stretch>
            <a:fillRect/>
          </a:stretch>
        </p:blipFill>
        <p:spPr bwMode="auto">
          <a:xfrm>
            <a:off x="530225" y="6264275"/>
            <a:ext cx="1625600"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98" r:id="rId1"/>
    <p:sldLayoutId id="2147484599" r:id="rId2"/>
    <p:sldLayoutId id="2147484600" r:id="rId3"/>
    <p:sldLayoutId id="2147484601" r:id="rId4"/>
    <p:sldLayoutId id="2147484602" r:id="rId5"/>
    <p:sldLayoutId id="2147484603" r:id="rId6"/>
    <p:sldLayoutId id="2147484604" r:id="rId7"/>
    <p:sldLayoutId id="2147484605" r:id="rId8"/>
    <p:sldLayoutId id="2147484606" r:id="rId9"/>
    <p:sldLayoutId id="2147484607" r:id="rId10"/>
    <p:sldLayoutId id="2147484608" r:id="rId11"/>
    <p:sldLayoutId id="2147484609" r:id="rId12"/>
    <p:sldLayoutId id="2147484610" r:id="rId13"/>
    <p:sldLayoutId id="2147484611" r:id="rId14"/>
    <p:sldLayoutId id="2147484612" r:id="rId15"/>
    <p:sldLayoutId id="2147484613" r:id="rId16"/>
    <p:sldLayoutId id="2147484614" r:id="rId17"/>
    <p:sldLayoutId id="2147484615" r:id="rId18"/>
    <p:sldLayoutId id="2147484616" r:id="rId19"/>
    <p:sldLayoutId id="2147484617" r:id="rId20"/>
    <p:sldLayoutId id="2147484618" r:id="rId21"/>
    <p:sldLayoutId id="2147484619" r:id="rId22"/>
    <p:sldLayoutId id="2147484620" r:id="rId23"/>
    <p:sldLayoutId id="2147484621" r:id="rId24"/>
    <p:sldLayoutId id="2147484622" r:id="rId25"/>
    <p:sldLayoutId id="2147484623" r:id="rId26"/>
    <p:sldLayoutId id="2147484624" r:id="rId27"/>
    <p:sldLayoutId id="2147484625" r:id="rId28"/>
    <p:sldLayoutId id="2147484626" r:id="rId29"/>
    <p:sldLayoutId id="2147484627" r:id="rId30"/>
    <p:sldLayoutId id="2147484628" r:id="rId31"/>
    <p:sldLayoutId id="2147484629" r:id="rId32"/>
    <p:sldLayoutId id="2147484630" r:id="rId33"/>
    <p:sldLayoutId id="2147484631" r:id="rId34"/>
    <p:sldLayoutId id="2147484632" r:id="rId35"/>
    <p:sldLayoutId id="2147484633" r:id="rId36"/>
    <p:sldLayoutId id="2147484542" r:id="rId37"/>
    <p:sldLayoutId id="2147484634" r:id="rId38"/>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F58637A1-2757-41E8-AD98-43E9D0558D9A}" type="datetime1">
              <a:rPr lang="en-US" smtClean="0">
                <a:solidFill>
                  <a:srgbClr val="5F5F5F"/>
                </a:solidFill>
                <a:latin typeface="Calibri"/>
                <a:cs typeface="+mn-cs"/>
              </a:rPr>
              <a:pPr fontAlgn="auto">
                <a:spcBef>
                  <a:spcPts val="0"/>
                </a:spcBef>
                <a:spcAft>
                  <a:spcPts val="0"/>
                </a:spcAft>
              </a:pPr>
              <a:t>6/24/2015</a:t>
            </a:fld>
            <a:endParaRPr lang="en-US" dirty="0">
              <a:solidFill>
                <a:srgbClr val="5F5F5F"/>
              </a:solidFill>
              <a:latin typeface="Calibri"/>
              <a:cs typeface="+mn-cs"/>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pPr fontAlgn="auto">
              <a:spcBef>
                <a:spcPts val="0"/>
              </a:spcBef>
              <a:spcAft>
                <a:spcPts val="0"/>
              </a:spcAft>
            </a:pPr>
            <a:r>
              <a:rPr lang="en-US" smtClean="0">
                <a:solidFill>
                  <a:srgbClr val="5F5F5F"/>
                </a:solidFill>
                <a:latin typeface="Calibri"/>
                <a:cs typeface="+mn-cs"/>
              </a:rPr>
              <a:t>Oracle Confidential – Internal/Restricted/Highly Restricted</a:t>
            </a:r>
            <a:endParaRPr lang="en-US" dirty="0">
              <a:solidFill>
                <a:srgbClr val="5F5F5F"/>
              </a:solidFill>
              <a:latin typeface="Calibri"/>
              <a:cs typeface="+mn-cs"/>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C51EAA63-D034-42AE-91FA-B13B9518C7BE}" type="slidenum">
              <a:rPr lang="en-US" smtClean="0">
                <a:solidFill>
                  <a:srgbClr val="5F5F5F"/>
                </a:solidFill>
                <a:latin typeface="Calibri"/>
                <a:cs typeface="+mn-cs"/>
              </a:rPr>
              <a:pPr fontAlgn="auto">
                <a:spcBef>
                  <a:spcPts val="0"/>
                </a:spcBef>
                <a:spcAft>
                  <a:spcPts val="0"/>
                </a:spcAft>
              </a:pPr>
              <a:t>‹#›</a:t>
            </a:fld>
            <a:endParaRPr lang="en-US" dirty="0">
              <a:solidFill>
                <a:srgbClr val="5F5F5F"/>
              </a:solidFill>
              <a:latin typeface="Calibri"/>
              <a:cs typeface="+mn-cs"/>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pic>
        <p:nvPicPr>
          <p:cNvPr id="19" name="Picture 18" descr="Oracle logo in white on red staging background"/>
          <p:cNvPicPr>
            <a:picLocks noChangeAspect="1"/>
          </p:cNvPicPr>
          <p:nvPr/>
        </p:nvPicPr>
        <p:blipFill>
          <a:blip r:embed="rId40"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4936" r:id="rId1"/>
    <p:sldLayoutId id="2147484937" r:id="rId2"/>
    <p:sldLayoutId id="2147484938" r:id="rId3"/>
    <p:sldLayoutId id="2147484939" r:id="rId4"/>
    <p:sldLayoutId id="2147484940" r:id="rId5"/>
    <p:sldLayoutId id="2147484941" r:id="rId6"/>
    <p:sldLayoutId id="2147484942" r:id="rId7"/>
    <p:sldLayoutId id="2147484943" r:id="rId8"/>
    <p:sldLayoutId id="2147484944" r:id="rId9"/>
    <p:sldLayoutId id="2147484945" r:id="rId10"/>
    <p:sldLayoutId id="2147484946" r:id="rId11"/>
    <p:sldLayoutId id="2147484947" r:id="rId12"/>
    <p:sldLayoutId id="2147484948" r:id="rId13"/>
    <p:sldLayoutId id="2147484949" r:id="rId14"/>
    <p:sldLayoutId id="2147484950" r:id="rId15"/>
    <p:sldLayoutId id="2147484951" r:id="rId16"/>
    <p:sldLayoutId id="2147484952" r:id="rId17"/>
    <p:sldLayoutId id="2147484953" r:id="rId18"/>
    <p:sldLayoutId id="2147484954" r:id="rId19"/>
    <p:sldLayoutId id="2147484955" r:id="rId20"/>
    <p:sldLayoutId id="2147484956" r:id="rId21"/>
    <p:sldLayoutId id="2147484957" r:id="rId22"/>
    <p:sldLayoutId id="2147484958" r:id="rId23"/>
    <p:sldLayoutId id="2147484959" r:id="rId24"/>
    <p:sldLayoutId id="2147484960" r:id="rId25"/>
    <p:sldLayoutId id="2147484961" r:id="rId26"/>
    <p:sldLayoutId id="2147484962" r:id="rId27"/>
    <p:sldLayoutId id="2147484963" r:id="rId28"/>
    <p:sldLayoutId id="2147484964" r:id="rId29"/>
    <p:sldLayoutId id="2147484965" r:id="rId30"/>
    <p:sldLayoutId id="2147484966" r:id="rId31"/>
    <p:sldLayoutId id="2147484967" r:id="rId32"/>
    <p:sldLayoutId id="2147484968" r:id="rId33"/>
    <p:sldLayoutId id="2147484969" r:id="rId34"/>
    <p:sldLayoutId id="2147484970" r:id="rId35"/>
    <p:sldLayoutId id="2147484971" r:id="rId36"/>
    <p:sldLayoutId id="2147484972" r:id="rId37"/>
    <p:sldLayoutId id="2147484973" r:id="rId38"/>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F58637A1-2757-41E8-AD98-43E9D0558D9A}" type="datetime1">
              <a:rPr lang="en-US" smtClean="0">
                <a:solidFill>
                  <a:srgbClr val="5F5F5F"/>
                </a:solidFill>
                <a:latin typeface="Calibri"/>
                <a:cs typeface="+mn-cs"/>
              </a:rPr>
              <a:pPr fontAlgn="auto">
                <a:spcBef>
                  <a:spcPts val="0"/>
                </a:spcBef>
                <a:spcAft>
                  <a:spcPts val="0"/>
                </a:spcAft>
              </a:pPr>
              <a:t>6/24/2015</a:t>
            </a:fld>
            <a:endParaRPr lang="en-US" dirty="0">
              <a:solidFill>
                <a:srgbClr val="5F5F5F"/>
              </a:solidFill>
              <a:latin typeface="Calibri"/>
              <a:cs typeface="+mn-cs"/>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pPr fontAlgn="auto">
              <a:spcBef>
                <a:spcPts val="0"/>
              </a:spcBef>
              <a:spcAft>
                <a:spcPts val="0"/>
              </a:spcAft>
            </a:pPr>
            <a:r>
              <a:rPr lang="en-US" smtClean="0">
                <a:solidFill>
                  <a:srgbClr val="5F5F5F"/>
                </a:solidFill>
                <a:latin typeface="Calibri"/>
                <a:cs typeface="+mn-cs"/>
              </a:rPr>
              <a:t>Oracle Confidential – Internal/Restricted/Highly Restricted</a:t>
            </a:r>
            <a:endParaRPr lang="en-US" dirty="0">
              <a:solidFill>
                <a:srgbClr val="5F5F5F"/>
              </a:solidFill>
              <a:latin typeface="Calibri"/>
              <a:cs typeface="+mn-cs"/>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C51EAA63-D034-42AE-91FA-B13B9518C7BE}" type="slidenum">
              <a:rPr lang="en-US" smtClean="0">
                <a:solidFill>
                  <a:srgbClr val="5F5F5F"/>
                </a:solidFill>
                <a:latin typeface="Calibri"/>
                <a:cs typeface="+mn-cs"/>
              </a:rPr>
              <a:pPr fontAlgn="auto">
                <a:spcBef>
                  <a:spcPts val="0"/>
                </a:spcBef>
                <a:spcAft>
                  <a:spcPts val="0"/>
                </a:spcAft>
              </a:pPr>
              <a:t>‹#›</a:t>
            </a:fld>
            <a:endParaRPr lang="en-US" dirty="0">
              <a:solidFill>
                <a:srgbClr val="5F5F5F"/>
              </a:solidFill>
              <a:latin typeface="Calibri"/>
              <a:cs typeface="+mn-cs"/>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pic>
        <p:nvPicPr>
          <p:cNvPr id="19" name="Picture 18" descr="Oracle logo in white on red staging background"/>
          <p:cNvPicPr>
            <a:picLocks noChangeAspect="1"/>
          </p:cNvPicPr>
          <p:nvPr/>
        </p:nvPicPr>
        <p:blipFill>
          <a:blip r:embed="rId40"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4975" r:id="rId1"/>
    <p:sldLayoutId id="2147484976" r:id="rId2"/>
    <p:sldLayoutId id="2147484977" r:id="rId3"/>
    <p:sldLayoutId id="2147484978" r:id="rId4"/>
    <p:sldLayoutId id="2147484979" r:id="rId5"/>
    <p:sldLayoutId id="2147484980" r:id="rId6"/>
    <p:sldLayoutId id="2147484981" r:id="rId7"/>
    <p:sldLayoutId id="2147484982" r:id="rId8"/>
    <p:sldLayoutId id="2147484983" r:id="rId9"/>
    <p:sldLayoutId id="2147484984" r:id="rId10"/>
    <p:sldLayoutId id="2147484985" r:id="rId11"/>
    <p:sldLayoutId id="2147484986" r:id="rId12"/>
    <p:sldLayoutId id="2147484987" r:id="rId13"/>
    <p:sldLayoutId id="2147484988" r:id="rId14"/>
    <p:sldLayoutId id="2147484989" r:id="rId15"/>
    <p:sldLayoutId id="2147484990" r:id="rId16"/>
    <p:sldLayoutId id="2147484991" r:id="rId17"/>
    <p:sldLayoutId id="2147484992" r:id="rId18"/>
    <p:sldLayoutId id="2147484993" r:id="rId19"/>
    <p:sldLayoutId id="2147484994" r:id="rId20"/>
    <p:sldLayoutId id="2147484995" r:id="rId21"/>
    <p:sldLayoutId id="2147484996" r:id="rId22"/>
    <p:sldLayoutId id="2147484997" r:id="rId23"/>
    <p:sldLayoutId id="2147484998" r:id="rId24"/>
    <p:sldLayoutId id="2147484999" r:id="rId25"/>
    <p:sldLayoutId id="2147485000" r:id="rId26"/>
    <p:sldLayoutId id="2147485001" r:id="rId27"/>
    <p:sldLayoutId id="2147485002" r:id="rId28"/>
    <p:sldLayoutId id="2147485003" r:id="rId29"/>
    <p:sldLayoutId id="2147485004" r:id="rId30"/>
    <p:sldLayoutId id="2147485005" r:id="rId31"/>
    <p:sldLayoutId id="2147485006" r:id="rId32"/>
    <p:sldLayoutId id="2147485007" r:id="rId33"/>
    <p:sldLayoutId id="2147485008" r:id="rId34"/>
    <p:sldLayoutId id="2147485009" r:id="rId35"/>
    <p:sldLayoutId id="2147485010" r:id="rId36"/>
    <p:sldLayoutId id="2147485011" r:id="rId37"/>
    <p:sldLayoutId id="2147485012" r:id="rId38"/>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Border"/>
          <p:cNvGrpSpPr>
            <a:grpSpLocks/>
          </p:cNvGrpSpPr>
          <p:nvPr userDrawn="1"/>
        </p:nvGrpSpPr>
        <p:grpSpPr bwMode="auto">
          <a:xfrm>
            <a:off x="0" y="0"/>
            <a:ext cx="12188825" cy="6858000"/>
            <a:chOff x="-287" y="0"/>
            <a:chExt cx="12189399" cy="6858000"/>
          </a:xfrm>
        </p:grpSpPr>
        <p:sp>
          <p:nvSpPr>
            <p:cNvPr id="24" name="Rectangle 23"/>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2" name="Rectangle 21"/>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3" name="Rectangle 22"/>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5" name="Rectangle 24"/>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grpSp>
      <p:sp>
        <p:nvSpPr>
          <p:cNvPr id="2051" name="Title Placeholder 1"/>
          <p:cNvSpPr>
            <a:spLocks noGrp="1"/>
          </p:cNvSpPr>
          <p:nvPr>
            <p:ph type="title"/>
          </p:nvPr>
        </p:nvSpPr>
        <p:spPr bwMode="gray">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gray">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053" name="Oracle red badge logo" descr="Oracle logo in white on red staging background"/>
          <p:cNvPicPr>
            <a:picLocks noChangeAspect="1"/>
          </p:cNvPicPr>
          <p:nvPr/>
        </p:nvPicPr>
        <p:blipFill>
          <a:blip r:embed="rId15" cstate="print"/>
          <a:srcRect/>
          <a:stretch>
            <a:fillRect/>
          </a:stretch>
        </p:blipFill>
        <p:spPr bwMode="gray">
          <a:xfrm>
            <a:off x="531813" y="6264275"/>
            <a:ext cx="1622425" cy="593725"/>
          </a:xfrm>
          <a:prstGeom prst="rect">
            <a:avLst/>
          </a:prstGeom>
          <a:noFill/>
          <a:ln w="9525">
            <a:noFill/>
            <a:miter lim="800000"/>
            <a:headEnd/>
            <a:tailEnd/>
          </a:ln>
        </p:spPr>
      </p:pic>
      <p:sp>
        <p:nvSpPr>
          <p:cNvPr id="20" name="TextBox 19"/>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26"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6C60C340-A509-41CC-9C15-99954AFDCD49}"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Tree>
  </p:cSld>
  <p:clrMap bg1="lt1" tx1="dk1" bg2="lt2" tx2="dk2" accent1="accent1" accent2="accent2" accent3="accent3" accent4="accent4" accent5="accent5" accent6="accent6" hlink="hlink" folHlink="folHlink"/>
  <p:sldLayoutIdLst>
    <p:sldLayoutId id="2147484635" r:id="rId1"/>
    <p:sldLayoutId id="2147484543" r:id="rId2"/>
    <p:sldLayoutId id="2147484544" r:id="rId3"/>
    <p:sldLayoutId id="2147484545" r:id="rId4"/>
    <p:sldLayoutId id="2147484636" r:id="rId5"/>
    <p:sldLayoutId id="2147484637" r:id="rId6"/>
    <p:sldLayoutId id="2147484638" r:id="rId7"/>
    <p:sldLayoutId id="2147484546" r:id="rId8"/>
    <p:sldLayoutId id="2147484639" r:id="rId9"/>
    <p:sldLayoutId id="2147484547" r:id="rId10"/>
    <p:sldLayoutId id="2147484548" r:id="rId11"/>
    <p:sldLayoutId id="2147484640" r:id="rId12"/>
    <p:sldLayoutId id="2147484641" r:id="rId13"/>
  </p:sldLayoutIdLst>
  <p:transition/>
  <p:timing>
    <p:tnLst>
      <p:par>
        <p:cTn id="1" dur="indefinite" restart="never" nodeType="tmRoot"/>
      </p:par>
    </p:tnLst>
  </p:timing>
  <p:hf hdr="0" ft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4" name="Border"/>
          <p:cNvGrpSpPr>
            <a:grpSpLocks/>
          </p:cNvGrpSpPr>
          <p:nvPr userDrawn="1"/>
        </p:nvGrpSpPr>
        <p:grpSpPr bwMode="auto">
          <a:xfrm>
            <a:off x="0" y="0"/>
            <a:ext cx="12188825" cy="6858000"/>
            <a:chOff x="-287" y="0"/>
            <a:chExt cx="12189399" cy="6858000"/>
          </a:xfrm>
        </p:grpSpPr>
        <p:sp>
          <p:nvSpPr>
            <p:cNvPr id="24" name="Rectangle 23"/>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2" name="Rectangle 21"/>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3" name="Rectangle 22"/>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5" name="Rectangle 24"/>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grpSp>
      <p:sp>
        <p:nvSpPr>
          <p:cNvPr id="3075" name="Title Placeholder 1"/>
          <p:cNvSpPr>
            <a:spLocks noGrp="1"/>
          </p:cNvSpPr>
          <p:nvPr>
            <p:ph type="title"/>
          </p:nvPr>
        </p:nvSpPr>
        <p:spPr bwMode="gray">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3076" name="Text Placeholder 2"/>
          <p:cNvSpPr>
            <a:spLocks noGrp="1"/>
          </p:cNvSpPr>
          <p:nvPr>
            <p:ph type="body" idx="1"/>
          </p:nvPr>
        </p:nvSpPr>
        <p:spPr bwMode="gray">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077" name="Oracle red badge logo" descr="Oracle logo in white on red staging background"/>
          <p:cNvPicPr>
            <a:picLocks noChangeAspect="1"/>
          </p:cNvPicPr>
          <p:nvPr/>
        </p:nvPicPr>
        <p:blipFill>
          <a:blip r:embed="rId14" cstate="print"/>
          <a:srcRect/>
          <a:stretch>
            <a:fillRect/>
          </a:stretch>
        </p:blipFill>
        <p:spPr bwMode="gray">
          <a:xfrm>
            <a:off x="531813" y="6264275"/>
            <a:ext cx="1622425" cy="593725"/>
          </a:xfrm>
          <a:prstGeom prst="rect">
            <a:avLst/>
          </a:prstGeom>
          <a:noFill/>
          <a:ln w="9525">
            <a:noFill/>
            <a:miter lim="800000"/>
            <a:headEnd/>
            <a:tailEnd/>
          </a:ln>
        </p:spPr>
      </p:pic>
      <p:sp>
        <p:nvSpPr>
          <p:cNvPr id="20" name="TextBox 19"/>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26"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A486818D-8460-41FD-9932-F3F9731FB0B3}"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Tree>
  </p:cSld>
  <p:clrMap bg1="lt1" tx1="dk1" bg2="lt2" tx2="dk2" accent1="accent1" accent2="accent2" accent3="accent3" accent4="accent4" accent5="accent5" accent6="accent6" hlink="hlink" folHlink="folHlink"/>
  <p:sldLayoutIdLst>
    <p:sldLayoutId id="2147484642" r:id="rId1"/>
    <p:sldLayoutId id="2147484549" r:id="rId2"/>
    <p:sldLayoutId id="2147484550" r:id="rId3"/>
    <p:sldLayoutId id="2147484551" r:id="rId4"/>
    <p:sldLayoutId id="2147484643" r:id="rId5"/>
    <p:sldLayoutId id="2147484644" r:id="rId6"/>
    <p:sldLayoutId id="2147484645" r:id="rId7"/>
    <p:sldLayoutId id="2147484646" r:id="rId8"/>
    <p:sldLayoutId id="2147484647" r:id="rId9"/>
    <p:sldLayoutId id="2147484648" r:id="rId10"/>
    <p:sldLayoutId id="2147484649" r:id="rId11"/>
    <p:sldLayoutId id="2147484654" r:id="rId12"/>
  </p:sldLayoutIdLst>
  <p:transition/>
  <p:timing>
    <p:tnLst>
      <p:par>
        <p:cTn id="1" dur="indefinite" restart="never" nodeType="tmRoot"/>
      </p:par>
    </p:tnLst>
  </p:timing>
  <p:hf hdr="0" ft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Border"/>
          <p:cNvGrpSpPr>
            <a:grpSpLocks/>
          </p:cNvGrpSpPr>
          <p:nvPr userDrawn="1"/>
        </p:nvGrpSpPr>
        <p:grpSpPr bwMode="auto">
          <a:xfrm>
            <a:off x="0" y="0"/>
            <a:ext cx="12188825" cy="6858000"/>
            <a:chOff x="-287" y="0"/>
            <a:chExt cx="12189399" cy="6858000"/>
          </a:xfrm>
        </p:grpSpPr>
        <p:sp>
          <p:nvSpPr>
            <p:cNvPr id="24" name="Rectangle 23"/>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2" name="Rectangle 21"/>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3" name="Rectangle 22"/>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sp>
          <p:nvSpPr>
            <p:cNvPr id="25" name="Rectangle 24"/>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835" fontAlgn="auto">
                <a:spcBef>
                  <a:spcPts val="0"/>
                </a:spcBef>
                <a:spcAft>
                  <a:spcPts val="0"/>
                </a:spcAft>
                <a:defRPr/>
              </a:pPr>
              <a:endParaRPr sz="2400" dirty="0">
                <a:solidFill>
                  <a:srgbClr val="FFFFFF"/>
                </a:solidFill>
              </a:endParaRPr>
            </a:p>
          </p:txBody>
        </p:sp>
      </p:grpSp>
      <p:sp>
        <p:nvSpPr>
          <p:cNvPr id="4099" name="Title Placeholder 1"/>
          <p:cNvSpPr>
            <a:spLocks noGrp="1"/>
          </p:cNvSpPr>
          <p:nvPr>
            <p:ph type="title"/>
          </p:nvPr>
        </p:nvSpPr>
        <p:spPr bwMode="gray">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4100" name="Text Placeholder 2"/>
          <p:cNvSpPr>
            <a:spLocks noGrp="1"/>
          </p:cNvSpPr>
          <p:nvPr>
            <p:ph type="body" idx="1"/>
          </p:nvPr>
        </p:nvSpPr>
        <p:spPr bwMode="gray">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4101" name="Oracle red badge logo" descr="Oracle logo in white on red staging background"/>
          <p:cNvPicPr>
            <a:picLocks noChangeAspect="1"/>
          </p:cNvPicPr>
          <p:nvPr/>
        </p:nvPicPr>
        <p:blipFill>
          <a:blip r:embed="rId15" cstate="print"/>
          <a:srcRect/>
          <a:stretch>
            <a:fillRect/>
          </a:stretch>
        </p:blipFill>
        <p:spPr bwMode="gray">
          <a:xfrm>
            <a:off x="531813" y="6264275"/>
            <a:ext cx="1622425" cy="593725"/>
          </a:xfrm>
          <a:prstGeom prst="rect">
            <a:avLst/>
          </a:prstGeom>
          <a:noFill/>
          <a:ln w="9525">
            <a:noFill/>
            <a:miter lim="800000"/>
            <a:headEnd/>
            <a:tailEnd/>
          </a:ln>
        </p:spPr>
      </p:pic>
      <p:sp>
        <p:nvSpPr>
          <p:cNvPr id="20" name="TextBox 19"/>
          <p:cNvSpPr txBox="1"/>
          <p:nvPr userDrawn="1"/>
        </p:nvSpPr>
        <p:spPr bwMode="gray">
          <a:xfrm>
            <a:off x="5988050" y="6556375"/>
            <a:ext cx="2787650" cy="182563"/>
          </a:xfrm>
          <a:prstGeom prst="rect">
            <a:avLst/>
          </a:prstGeom>
          <a:noFill/>
        </p:spPr>
        <p:txBody>
          <a:bodyPr wrap="none" lIns="0" tIns="0" rIns="0" bIns="0" anchor="ctr"/>
          <a:lstStyle/>
          <a:p>
            <a:pPr fontAlgn="auto">
              <a:spcBef>
                <a:spcPts val="0"/>
              </a:spcBef>
              <a:spcAft>
                <a:spcPts val="0"/>
              </a:spcAft>
              <a:defRPr/>
            </a:pPr>
            <a:r>
              <a:rPr sz="800" kern="0" dirty="0">
                <a:solidFill>
                  <a:srgbClr val="5F5F5F"/>
                </a:solidFill>
                <a:latin typeface="+mn-lt"/>
                <a:cs typeface="+mn-cs"/>
              </a:rPr>
              <a:t>Copyright © </a:t>
            </a:r>
            <a:r>
              <a:rPr lang="en-US" sz="800" kern="0" dirty="0">
                <a:solidFill>
                  <a:srgbClr val="5F5F5F"/>
                </a:solidFill>
                <a:latin typeface="+mn-lt"/>
                <a:cs typeface="+mn-cs"/>
              </a:rPr>
              <a:t>2015 </a:t>
            </a:r>
            <a:r>
              <a:rPr sz="800" kern="0" dirty="0">
                <a:solidFill>
                  <a:srgbClr val="5F5F5F"/>
                </a:solidFill>
                <a:latin typeface="+mn-lt"/>
                <a:cs typeface="+mn-cs"/>
              </a:rPr>
              <a:t>Oracle and</a:t>
            </a:r>
            <a:r>
              <a:rPr lang="en-US" sz="800" kern="0" dirty="0">
                <a:solidFill>
                  <a:srgbClr val="5F5F5F"/>
                </a:solidFill>
                <a:latin typeface="+mn-lt"/>
                <a:cs typeface="+mn-cs"/>
              </a:rPr>
              <a:t> / </a:t>
            </a:r>
            <a:r>
              <a:rPr sz="800" kern="0" dirty="0">
                <a:solidFill>
                  <a:srgbClr val="5F5F5F"/>
                </a:solidFill>
                <a:latin typeface="+mn-lt"/>
                <a:cs typeface="+mn-cs"/>
              </a:rPr>
              <a:t>or its affiliates. All rights reserved. </a:t>
            </a:r>
          </a:p>
        </p:txBody>
      </p:sp>
      <p:sp>
        <p:nvSpPr>
          <p:cNvPr id="26" name="Slide Number Placeholder 5"/>
          <p:cNvSpPr txBox="1">
            <a:spLocks/>
          </p:cNvSpPr>
          <p:nvPr userDrawn="1"/>
        </p:nvSpPr>
        <p:spPr bwMode="gray">
          <a:xfrm>
            <a:off x="11277600" y="6553200"/>
            <a:ext cx="381000" cy="182563"/>
          </a:xfrm>
          <a:prstGeom prst="rect">
            <a:avLst/>
          </a:prstGeom>
        </p:spPr>
        <p:txBody>
          <a:bodyPr wrap="none" lIns="0" tIns="0" rIns="0" bIns="0" anchor="ctr"/>
          <a:lstStyle>
            <a:defPPr>
              <a:defRPr lang="en-US"/>
            </a:defPPr>
            <a:lvl1pPr marL="0" algn="r" defTabSz="914400" rtl="0" eaLnBrk="1" latinLnBrk="0" hangingPunct="1">
              <a:defRPr sz="800" kern="1200">
                <a:solidFill>
                  <a:schemeClr val="bg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09063230-F94F-41BC-B6F7-1B70838C8135}" type="slidenum">
              <a:rPr lang="en-US" smtClean="0">
                <a:solidFill>
                  <a:srgbClr val="5F5F5F"/>
                </a:solidFill>
              </a:rPr>
              <a:pPr fontAlgn="auto">
                <a:spcBef>
                  <a:spcPts val="0"/>
                </a:spcBef>
                <a:spcAft>
                  <a:spcPts val="0"/>
                </a:spcAft>
                <a:defRPr/>
              </a:pPr>
              <a:t>‹#›</a:t>
            </a:fld>
            <a:endParaRPr lang="en-US" dirty="0">
              <a:solidFill>
                <a:srgbClr val="5F5F5F"/>
              </a:solidFill>
            </a:endParaRPr>
          </a:p>
        </p:txBody>
      </p:sp>
    </p:spTree>
  </p:cSld>
  <p:clrMap bg1="lt1" tx1="dk1" bg2="lt2" tx2="dk2" accent1="accent1" accent2="accent2" accent3="accent3" accent4="accent4" accent5="accent5" accent6="accent6" hlink="hlink" folHlink="folHlink"/>
  <p:sldLayoutIdLst>
    <p:sldLayoutId id="2147484655" r:id="rId1"/>
    <p:sldLayoutId id="2147484552" r:id="rId2"/>
    <p:sldLayoutId id="2147484553" r:id="rId3"/>
    <p:sldLayoutId id="2147484554" r:id="rId4"/>
    <p:sldLayoutId id="2147484656" r:id="rId5"/>
    <p:sldLayoutId id="2147484657" r:id="rId6"/>
    <p:sldLayoutId id="2147484658" r:id="rId7"/>
    <p:sldLayoutId id="2147484555" r:id="rId8"/>
    <p:sldLayoutId id="2147484659" r:id="rId9"/>
    <p:sldLayoutId id="2147484556" r:id="rId10"/>
    <p:sldLayoutId id="2147484557" r:id="rId11"/>
    <p:sldLayoutId id="2147484660" r:id="rId12"/>
    <p:sldLayoutId id="2147484661" r:id="rId13"/>
  </p:sldLayoutIdLst>
  <p:transition/>
  <p:timing>
    <p:tnLst>
      <p:par>
        <p:cTn id="1" dur="indefinite" restart="never" nodeType="tmRoot"/>
      </p:par>
    </p:tnLst>
  </p:timing>
  <p:hf hdr="0" ft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2" name="Border"/>
          <p:cNvGrpSpPr>
            <a:grpSpLocks/>
          </p:cNvGrpSpPr>
          <p:nvPr userDrawn="1"/>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5123" name="Oracle red badge logo" descr="Oracle logo in white on red staging background"/>
          <p:cNvPicPr>
            <a:picLocks noChangeAspect="1"/>
          </p:cNvPicPr>
          <p:nvPr userDrawn="1"/>
        </p:nvPicPr>
        <p:blipFill>
          <a:blip r:embed="rId12" cstate="print"/>
          <a:srcRect/>
          <a:stretch>
            <a:fillRect/>
          </a:stretch>
        </p:blipFill>
        <p:spPr bwMode="ltGray">
          <a:xfrm>
            <a:off x="531813" y="6264275"/>
            <a:ext cx="1622425" cy="593725"/>
          </a:xfrm>
          <a:prstGeom prst="rect">
            <a:avLst/>
          </a:prstGeom>
          <a:noFill/>
          <a:ln w="9525">
            <a:noFill/>
            <a:miter lim="800000"/>
            <a:headEnd/>
            <a:tailEnd/>
          </a:ln>
        </p:spPr>
      </p:pic>
      <p:sp>
        <p:nvSpPr>
          <p:cNvPr id="5124"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5125"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5" y="6556375"/>
            <a:ext cx="1227138"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3F311991-36AF-4CE6-B5D7-965751B582FA}" type="datetime1">
              <a:rPr lang="en-US"/>
              <a:pPr>
                <a:defRPr/>
              </a:pPr>
              <a:t>6/24/2015</a:t>
            </a:fld>
            <a:endParaRPr dirty="0"/>
          </a:p>
        </p:txBody>
      </p:sp>
      <p:sp>
        <p:nvSpPr>
          <p:cNvPr id="15" name="TextBox 1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sp>
        <p:nvSpPr>
          <p:cNvPr id="5" name="Footer Placeholder 4"/>
          <p:cNvSpPr>
            <a:spLocks noGrp="1"/>
          </p:cNvSpPr>
          <p:nvPr>
            <p:ph type="ftr" sz="quarter" idx="3"/>
          </p:nvPr>
        </p:nvSpPr>
        <p:spPr>
          <a:xfrm>
            <a:off x="8777288" y="6556375"/>
            <a:ext cx="2498725" cy="182563"/>
          </a:xfrm>
          <a:prstGeom prst="rect">
            <a:avLst/>
          </a:prstGeom>
        </p:spPr>
        <p:txBody>
          <a:bodyPr vert="horz" wrap="none" lIns="0" tIns="0" rIns="0" bIns="0" rtlCol="0" anchor="ctr"/>
          <a:lstStyle>
            <a:lvl1pPr algn="l" fontAlgn="auto">
              <a:spcBef>
                <a:spcPts val="0"/>
              </a:spcBef>
              <a:spcAft>
                <a:spcPts val="0"/>
              </a:spcAft>
              <a:defRPr sz="800" dirty="0">
                <a:solidFill>
                  <a:srgbClr val="5F5F5F">
                    <a:lumMod val="60000"/>
                    <a:lumOff val="40000"/>
                  </a:srgbClr>
                </a:solidFill>
                <a:latin typeface="+mn-lt"/>
                <a:cs typeface="+mn-cs"/>
              </a:defRPr>
            </a:lvl1pPr>
          </a:lstStyle>
          <a:p>
            <a:pPr>
              <a:defRPr/>
            </a:pPr>
            <a: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FE199007-6AE4-407B-9BAC-AFA0F6C1672A}"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4662" r:id="rId1"/>
    <p:sldLayoutId id="2147484558" r:id="rId2"/>
    <p:sldLayoutId id="2147484559" r:id="rId3"/>
    <p:sldLayoutId id="2147484663" r:id="rId4"/>
    <p:sldLayoutId id="2147484664" r:id="rId5"/>
    <p:sldLayoutId id="2147484560" r:id="rId6"/>
    <p:sldLayoutId id="2147484561" r:id="rId7"/>
    <p:sldLayoutId id="2147484665" r:id="rId8"/>
    <p:sldLayoutId id="2147484666" r:id="rId9"/>
    <p:sldLayoutId id="2147484667" r:id="rId10"/>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6" name="Border"/>
          <p:cNvGrpSpPr>
            <a:grpSpLocks/>
          </p:cNvGrpSpPr>
          <p:nvPr userDrawn="1"/>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6147" name="Oracle red badge logo" descr="Oracle logo in white on red staging background"/>
          <p:cNvPicPr>
            <a:picLocks noChangeAspect="1"/>
          </p:cNvPicPr>
          <p:nvPr userDrawn="1"/>
        </p:nvPicPr>
        <p:blipFill>
          <a:blip r:embed="rId42" cstate="print"/>
          <a:srcRect/>
          <a:stretch>
            <a:fillRect/>
          </a:stretch>
        </p:blipFill>
        <p:spPr bwMode="ltGray">
          <a:xfrm>
            <a:off x="531813" y="6264275"/>
            <a:ext cx="1622425" cy="593725"/>
          </a:xfrm>
          <a:prstGeom prst="rect">
            <a:avLst/>
          </a:prstGeom>
          <a:noFill/>
          <a:ln w="9525">
            <a:noFill/>
            <a:miter lim="800000"/>
            <a:headEnd/>
            <a:tailEnd/>
          </a:ln>
        </p:spPr>
      </p:pic>
      <p:sp>
        <p:nvSpPr>
          <p:cNvPr id="6148"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6149"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5" y="6556375"/>
            <a:ext cx="1227138"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527D52BB-54A0-4D9A-8FA3-F045AECD0C54}" type="datetime1">
              <a:rPr lang="en-US"/>
              <a:pPr>
                <a:defRPr/>
              </a:pPr>
              <a:t>6/24/2015</a:t>
            </a:fld>
            <a:endParaRPr dirty="0"/>
          </a:p>
        </p:txBody>
      </p:sp>
      <p:sp>
        <p:nvSpPr>
          <p:cNvPr id="15" name="TextBox 1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sp>
        <p:nvSpPr>
          <p:cNvPr id="5" name="Footer Placeholder 4"/>
          <p:cNvSpPr>
            <a:spLocks noGrp="1"/>
          </p:cNvSpPr>
          <p:nvPr>
            <p:ph type="ftr" sz="quarter" idx="3"/>
          </p:nvPr>
        </p:nvSpPr>
        <p:spPr>
          <a:xfrm>
            <a:off x="8777288" y="6556375"/>
            <a:ext cx="2498725" cy="182563"/>
          </a:xfrm>
          <a:prstGeom prst="rect">
            <a:avLst/>
          </a:prstGeom>
        </p:spPr>
        <p:txBody>
          <a:bodyPr vert="horz" wrap="none" lIns="0" tIns="0" rIns="0" bIns="0" rtlCol="0" anchor="ctr"/>
          <a:lstStyle>
            <a:lvl1pPr algn="l" fontAlgn="auto">
              <a:spcBef>
                <a:spcPts val="0"/>
              </a:spcBef>
              <a:spcAft>
                <a:spcPts val="0"/>
              </a:spcAft>
              <a:defRPr sz="800" dirty="0">
                <a:solidFill>
                  <a:srgbClr val="5F5F5F">
                    <a:lumMod val="60000"/>
                    <a:lumOff val="40000"/>
                  </a:srgbClr>
                </a:solidFill>
                <a:latin typeface="+mn-lt"/>
                <a:cs typeface="+mn-cs"/>
              </a:defRPr>
            </a:lvl1pPr>
          </a:lstStyle>
          <a:p>
            <a:pPr>
              <a:defRPr/>
            </a:pPr>
            <a: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57188999-308A-4E74-A9FE-0B3D87DD5743}"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4668" r:id="rId1"/>
    <p:sldLayoutId id="2147484669" r:id="rId2"/>
    <p:sldLayoutId id="2147484670" r:id="rId3"/>
    <p:sldLayoutId id="2147484671" r:id="rId4"/>
    <p:sldLayoutId id="2147484672" r:id="rId5"/>
    <p:sldLayoutId id="2147484562" r:id="rId6"/>
    <p:sldLayoutId id="2147484563" r:id="rId7"/>
    <p:sldLayoutId id="2147484673" r:id="rId8"/>
    <p:sldLayoutId id="2147484564" r:id="rId9"/>
    <p:sldLayoutId id="2147484674" r:id="rId10"/>
    <p:sldLayoutId id="2147484565" r:id="rId11"/>
    <p:sldLayoutId id="2147484675" r:id="rId12"/>
    <p:sldLayoutId id="2147484566" r:id="rId13"/>
    <p:sldLayoutId id="2147484567" r:id="rId14"/>
    <p:sldLayoutId id="2147484676" r:id="rId15"/>
    <p:sldLayoutId id="2147484677" r:id="rId16"/>
    <p:sldLayoutId id="2147484678" r:id="rId17"/>
    <p:sldLayoutId id="2147484679" r:id="rId18"/>
    <p:sldLayoutId id="2147484568" r:id="rId19"/>
    <p:sldLayoutId id="2147484680" r:id="rId20"/>
    <p:sldLayoutId id="2147484569" r:id="rId21"/>
    <p:sldLayoutId id="2147484570" r:id="rId22"/>
    <p:sldLayoutId id="2147484571" r:id="rId23"/>
    <p:sldLayoutId id="2147484572" r:id="rId24"/>
    <p:sldLayoutId id="2147484573" r:id="rId25"/>
    <p:sldLayoutId id="2147484681" r:id="rId26"/>
    <p:sldLayoutId id="2147484682" r:id="rId27"/>
    <p:sldLayoutId id="2147484683" r:id="rId28"/>
    <p:sldLayoutId id="2147484684" r:id="rId29"/>
    <p:sldLayoutId id="2147484685" r:id="rId30"/>
    <p:sldLayoutId id="2147484686" r:id="rId31"/>
    <p:sldLayoutId id="2147484687" r:id="rId32"/>
    <p:sldLayoutId id="2147484688" r:id="rId33"/>
    <p:sldLayoutId id="2147484689" r:id="rId34"/>
    <p:sldLayoutId id="2147484690" r:id="rId35"/>
    <p:sldLayoutId id="2147484691" r:id="rId36"/>
    <p:sldLayoutId id="2147484692" r:id="rId37"/>
    <p:sldLayoutId id="2147484574" r:id="rId38"/>
    <p:sldLayoutId id="2147484693" r:id="rId39"/>
    <p:sldLayoutId id="2147484694" r:id="rId40"/>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1071563" y="327025"/>
            <a:ext cx="10971212" cy="5429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8195" name="Text Placeholder 2"/>
          <p:cNvSpPr>
            <a:spLocks noGrp="1"/>
          </p:cNvSpPr>
          <p:nvPr>
            <p:ph type="body" idx="1"/>
          </p:nvPr>
        </p:nvSpPr>
        <p:spPr bwMode="auto">
          <a:xfrm>
            <a:off x="1071563" y="2032000"/>
            <a:ext cx="10971212" cy="39052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8196" name="Picture 20" descr="Oracle WHITE"/>
          <p:cNvPicPr>
            <a:picLocks noChangeArrowheads="1"/>
          </p:cNvPicPr>
          <p:nvPr/>
        </p:nvPicPr>
        <p:blipFill>
          <a:blip r:embed="rId24" cstate="print"/>
          <a:srcRect/>
          <a:stretch>
            <a:fillRect/>
          </a:stretch>
        </p:blipFill>
        <p:spPr bwMode="auto">
          <a:xfrm>
            <a:off x="10683875" y="6224588"/>
            <a:ext cx="939800" cy="119062"/>
          </a:xfrm>
          <a:prstGeom prst="rect">
            <a:avLst/>
          </a:prstGeom>
          <a:noFill/>
          <a:ln w="9525">
            <a:noFill/>
            <a:miter lim="800000"/>
            <a:headEnd/>
            <a:tailEnd/>
          </a:ln>
        </p:spPr>
      </p:pic>
      <p:grpSp>
        <p:nvGrpSpPr>
          <p:cNvPr id="8197" name="Group 4"/>
          <p:cNvGrpSpPr>
            <a:grpSpLocks/>
          </p:cNvGrpSpPr>
          <p:nvPr/>
        </p:nvGrpSpPr>
        <p:grpSpPr bwMode="auto">
          <a:xfrm>
            <a:off x="0" y="6172200"/>
            <a:ext cx="12188825" cy="223838"/>
            <a:chOff x="0" y="4629150"/>
            <a:chExt cx="9144000" cy="168275"/>
          </a:xfrm>
        </p:grpSpPr>
        <p:pic>
          <p:nvPicPr>
            <p:cNvPr id="8202" name="Picture 25" descr="Red Bar"/>
            <p:cNvPicPr>
              <a:picLocks noChangeAspect="1" noChangeArrowheads="1"/>
            </p:cNvPicPr>
            <p:nvPr/>
          </p:nvPicPr>
          <p:blipFill>
            <a:blip r:embed="rId25" cstate="print"/>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8203" name="Picture 20" descr="Oracle WHITE"/>
            <p:cNvPicPr>
              <a:picLocks noChangeArrowheads="1"/>
            </p:cNvPicPr>
            <p:nvPr userDrawn="1"/>
          </p:nvPicPr>
          <p:blipFill>
            <a:blip r:embed="rId24" cstate="print"/>
            <a:srcRect/>
            <a:stretch>
              <a:fillRect/>
            </a:stretch>
          </p:blipFill>
          <p:spPr bwMode="auto">
            <a:xfrm>
              <a:off x="8015479" y="4668926"/>
              <a:ext cx="704056" cy="88722"/>
            </a:xfrm>
            <a:prstGeom prst="rect">
              <a:avLst/>
            </a:prstGeom>
            <a:noFill/>
            <a:ln w="9525">
              <a:noFill/>
              <a:miter lim="800000"/>
              <a:headEnd/>
              <a:tailEnd/>
            </a:ln>
          </p:spPr>
        </p:pic>
      </p:grpSp>
      <p:grpSp>
        <p:nvGrpSpPr>
          <p:cNvPr id="8198" name="Group 13"/>
          <p:cNvGrpSpPr>
            <a:grpSpLocks/>
          </p:cNvGrpSpPr>
          <p:nvPr/>
        </p:nvGrpSpPr>
        <p:grpSpPr bwMode="auto">
          <a:xfrm>
            <a:off x="796925" y="6551613"/>
            <a:ext cx="5784850" cy="292100"/>
            <a:chOff x="597807" y="4913973"/>
            <a:chExt cx="4339953" cy="218542"/>
          </a:xfrm>
        </p:grpSpPr>
        <p:sp>
          <p:nvSpPr>
            <p:cNvPr id="15" name="Text Box 14"/>
            <p:cNvSpPr txBox="1">
              <a:spLocks noChangeArrowheads="1"/>
            </p:cNvSpPr>
            <p:nvPr userDrawn="1"/>
          </p:nvSpPr>
          <p:spPr bwMode="auto">
            <a:xfrm>
              <a:off x="632346" y="4913973"/>
              <a:ext cx="4305414" cy="218542"/>
            </a:xfrm>
            <a:prstGeom prst="rect">
              <a:avLst/>
            </a:prstGeom>
            <a:noFill/>
            <a:ln>
              <a:noFill/>
            </a:ln>
            <a:extLst>
              <a:ext uri="{909E8E84-426E-40dd-AFC4-6F175D3DCCD1}"/>
              <a:ext uri="{91240B29-F687-4f45-9708-019B960494DF}"/>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456977" eaLnBrk="1" hangingPunct="1">
                <a:spcBef>
                  <a:spcPts val="0"/>
                </a:spcBef>
                <a:buClr>
                  <a:srgbClr val="FF1414"/>
                </a:buClr>
                <a:buFont typeface="Arial"/>
                <a:buNone/>
                <a:defRPr/>
              </a:pPr>
              <a:r>
                <a:rPr lang="en-US" sz="800" dirty="0" smtClean="0">
                  <a:solidFill>
                    <a:srgbClr val="000000"/>
                  </a:solidFill>
                </a:rPr>
                <a:t>Copyright © 2014, Oracle and/or its affiliates. All rights reserved– Confidential Oracle Restricted</a:t>
              </a:r>
              <a:endParaRPr lang="en-US" sz="1100" dirty="0" smtClean="0">
                <a:solidFill>
                  <a:srgbClr val="000000"/>
                </a:solidFill>
              </a:endParaRPr>
            </a:p>
            <a:p>
              <a:pPr defTabSz="456977" eaLnBrk="1" hangingPunct="1">
                <a:spcBef>
                  <a:spcPts val="0"/>
                </a:spcBef>
                <a:buClr>
                  <a:srgbClr val="FF1414"/>
                </a:buClr>
                <a:buFont typeface="Arial"/>
                <a:buNone/>
                <a:defRPr/>
              </a:pPr>
              <a:r>
                <a:rPr lang="en-US" sz="800" dirty="0" smtClean="0">
                  <a:solidFill>
                    <a:srgbClr val="000000"/>
                  </a:solidFill>
                </a:rPr>
                <a:t>.  </a:t>
              </a:r>
            </a:p>
          </p:txBody>
        </p:sp>
        <p:cxnSp>
          <p:nvCxnSpPr>
            <p:cNvPr id="16" name="Straight Connector 15"/>
            <p:cNvCxnSpPr/>
            <p:nvPr userDrawn="1"/>
          </p:nvCxnSpPr>
          <p:spPr>
            <a:xfrm flipH="1">
              <a:off x="597807" y="4936539"/>
              <a:ext cx="1191" cy="96206"/>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474663" y="6511925"/>
            <a:ext cx="371475" cy="246063"/>
          </a:xfrm>
          <a:prstGeom prst="rect">
            <a:avLst/>
          </a:prstGeom>
        </p:spPr>
        <p:txBody>
          <a:bodyPr wrap="none" lIns="121877" tIns="60939" rIns="121877" bIns="60939">
            <a:spAutoFit/>
          </a:bodyPr>
          <a:lstStyle/>
          <a:p>
            <a:pPr algn="r" defTabSz="1218784" fontAlgn="auto">
              <a:spcBef>
                <a:spcPts val="0"/>
              </a:spcBef>
              <a:spcAft>
                <a:spcPts val="0"/>
              </a:spcAft>
              <a:defRPr/>
            </a:pPr>
            <a:fld id="{85AF752F-C980-4993-BC3E-E1D621E747DF}" type="slidenum">
              <a:rPr lang="en-US" sz="800">
                <a:solidFill>
                  <a:srgbClr val="000000"/>
                </a:solidFill>
                <a:latin typeface="Arial"/>
                <a:ea typeface="ＭＳ Ｐゴシック" charset="-128"/>
              </a:rPr>
              <a:pPr algn="r" defTabSz="1218784" fontAlgn="auto">
                <a:spcBef>
                  <a:spcPts val="0"/>
                </a:spcBef>
                <a:spcAft>
                  <a:spcPts val="0"/>
                </a:spcAft>
                <a:defRPr/>
              </a:pPr>
              <a:t>‹#›</a:t>
            </a:fld>
            <a:endParaRPr lang="en-US" sz="800" dirty="0">
              <a:solidFill>
                <a:srgbClr val="000000"/>
              </a:solidFill>
              <a:latin typeface="Arial"/>
              <a:ea typeface="ＭＳ Ｐゴシック" charset="-128"/>
            </a:endParaRPr>
          </a:p>
        </p:txBody>
      </p:sp>
    </p:spTree>
  </p:cSld>
  <p:clrMap bg1="lt1" tx1="dk1" bg2="lt2" tx2="dk2" accent1="accent1" accent2="accent2" accent3="accent3" accent4="accent4" accent5="accent5" accent6="accent6" hlink="hlink" folHlink="folHlink"/>
  <p:sldLayoutIdLst>
    <p:sldLayoutId id="2147484732" r:id="rId1"/>
    <p:sldLayoutId id="2147484733" r:id="rId2"/>
    <p:sldLayoutId id="2147484734" r:id="rId3"/>
    <p:sldLayoutId id="2147484735" r:id="rId4"/>
    <p:sldLayoutId id="2147484736" r:id="rId5"/>
    <p:sldLayoutId id="2147484737" r:id="rId6"/>
    <p:sldLayoutId id="2147484738" r:id="rId7"/>
    <p:sldLayoutId id="2147484739" r:id="rId8"/>
    <p:sldLayoutId id="2147484740" r:id="rId9"/>
    <p:sldLayoutId id="2147484741" r:id="rId10"/>
    <p:sldLayoutId id="2147484742" r:id="rId11"/>
    <p:sldLayoutId id="2147484743" r:id="rId12"/>
    <p:sldLayoutId id="2147484744" r:id="rId13"/>
    <p:sldLayoutId id="2147484745" r:id="rId14"/>
    <p:sldLayoutId id="2147484746" r:id="rId15"/>
    <p:sldLayoutId id="2147484747" r:id="rId16"/>
    <p:sldLayoutId id="2147484748" r:id="rId17"/>
    <p:sldLayoutId id="2147484749" r:id="rId18"/>
    <p:sldLayoutId id="2147484750" r:id="rId19"/>
    <p:sldLayoutId id="2147484576" r:id="rId20"/>
    <p:sldLayoutId id="2147484577" r:id="rId21"/>
    <p:sldLayoutId id="2147484751" r:id="rId22"/>
  </p:sldLayoutIdLst>
  <p:transition spd="med">
    <p:fade/>
  </p:transition>
  <p:timing>
    <p:tnLst>
      <p:par>
        <p:cTn id="1" dur="indefinite" restart="never" nodeType="tmRoot"/>
      </p:par>
    </p:tnLst>
  </p:timing>
  <p:hf hdr="0" ftr="0" dt="0"/>
  <p:txStyles>
    <p:titleStyle>
      <a:lvl1pPr algn="l" defTabSz="1217613" rtl="0" fontAlgn="base">
        <a:lnSpc>
          <a:spcPct val="90000"/>
        </a:lnSpc>
        <a:spcBef>
          <a:spcPct val="0"/>
        </a:spcBef>
        <a:spcAft>
          <a:spcPct val="0"/>
        </a:spcAft>
        <a:defRPr sz="3700" b="1" kern="1200">
          <a:solidFill>
            <a:schemeClr val="tx1"/>
          </a:solidFill>
          <a:latin typeface="Arial" pitchFamily="34" charset="0"/>
          <a:ea typeface="+mj-ea"/>
          <a:cs typeface="Arial" pitchFamily="34" charset="0"/>
        </a:defRPr>
      </a:lvl1pPr>
      <a:lvl2pPr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2pPr>
      <a:lvl3pPr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3pPr>
      <a:lvl4pPr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4pPr>
      <a:lvl5pPr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5pPr>
      <a:lvl6pPr marL="457200"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6pPr>
      <a:lvl7pPr marL="914400"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7pPr>
      <a:lvl8pPr marL="1371600"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8pPr>
      <a:lvl9pPr marL="1828800" algn="l" defTabSz="1217613" rtl="0" fontAlgn="base">
        <a:lnSpc>
          <a:spcPct val="90000"/>
        </a:lnSpc>
        <a:spcBef>
          <a:spcPct val="0"/>
        </a:spcBef>
        <a:spcAft>
          <a:spcPct val="0"/>
        </a:spcAft>
        <a:defRPr sz="3700" b="1">
          <a:solidFill>
            <a:schemeClr val="tx1"/>
          </a:solidFill>
          <a:latin typeface="Arial" pitchFamily="34" charset="0"/>
          <a:cs typeface="Arial" pitchFamily="34" charset="0"/>
        </a:defRPr>
      </a:lvl9pPr>
    </p:titleStyle>
    <p:bodyStyle>
      <a:lvl1pPr marL="303213" indent="-223838" algn="l" defTabSz="303213" rtl="0" fontAlgn="base">
        <a:spcBef>
          <a:spcPct val="0"/>
        </a:spcBef>
        <a:spcAft>
          <a:spcPts val="800"/>
        </a:spcAft>
        <a:buClr>
          <a:srgbClr val="FF0000"/>
        </a:buClr>
        <a:buSzPct val="85000"/>
        <a:buFont typeface="Wingdings" pitchFamily="2" charset="2"/>
        <a:buChar char="§"/>
        <a:defRPr sz="2700" kern="1200">
          <a:solidFill>
            <a:schemeClr val="tx1"/>
          </a:solidFill>
          <a:latin typeface="Arial" pitchFamily="34" charset="0"/>
          <a:ea typeface="+mn-ea"/>
          <a:cs typeface="Arial" pitchFamily="34" charset="0"/>
        </a:defRPr>
      </a:lvl1pPr>
      <a:lvl2pPr marL="841375" indent="-303213" algn="l" defTabSz="303213" rtl="0" fontAlgn="base">
        <a:spcBef>
          <a:spcPct val="0"/>
        </a:spcBef>
        <a:spcAft>
          <a:spcPts val="800"/>
        </a:spcAft>
        <a:buSzPct val="85000"/>
        <a:buFont typeface="Arial" pitchFamily="34" charset="0"/>
        <a:buChar char="–"/>
        <a:defRPr sz="2400" kern="1200">
          <a:solidFill>
            <a:schemeClr val="tx1"/>
          </a:solidFill>
          <a:latin typeface="Arial" pitchFamily="34" charset="0"/>
          <a:ea typeface="+mn-ea"/>
          <a:cs typeface="Arial" pitchFamily="34" charset="0"/>
        </a:defRPr>
      </a:lvl2pPr>
      <a:lvl3pPr marL="1298575" indent="-231775" algn="l" defTabSz="303213" rtl="0" fontAlgn="base">
        <a:spcBef>
          <a:spcPct val="0"/>
        </a:spcBef>
        <a:spcAft>
          <a:spcPts val="800"/>
        </a:spcAft>
        <a:buClr>
          <a:srgbClr val="FF0000"/>
        </a:buClr>
        <a:buSzPct val="85000"/>
        <a:buFont typeface="Wingdings" pitchFamily="2" charset="2"/>
        <a:buChar char="§"/>
        <a:defRPr sz="2400" kern="1200">
          <a:solidFill>
            <a:schemeClr val="tx1"/>
          </a:solidFill>
          <a:latin typeface="Arial" pitchFamily="34" charset="0"/>
          <a:ea typeface="+mn-ea"/>
          <a:cs typeface="Arial" pitchFamily="34" charset="0"/>
        </a:defRPr>
      </a:lvl3pPr>
      <a:lvl4pPr marL="1908175" indent="-303213" algn="l" defTabSz="303213" rtl="0" fontAlgn="base">
        <a:spcBef>
          <a:spcPct val="0"/>
        </a:spcBef>
        <a:spcAft>
          <a:spcPts val="800"/>
        </a:spcAft>
        <a:buSzPct val="85000"/>
        <a:buFont typeface="Arial" pitchFamily="34" charset="0"/>
        <a:buChar char="–"/>
        <a:defRPr sz="2400" kern="1200">
          <a:solidFill>
            <a:schemeClr val="tx1"/>
          </a:solidFill>
          <a:latin typeface="Arial" pitchFamily="34" charset="0"/>
          <a:ea typeface="+mn-ea"/>
          <a:cs typeface="Arial" pitchFamily="34" charset="0"/>
        </a:defRPr>
      </a:lvl4pPr>
      <a:lvl5pPr marL="2436813" indent="-223838" algn="l" defTabSz="1217613" rtl="0" fontAlgn="base">
        <a:spcBef>
          <a:spcPct val="0"/>
        </a:spcBef>
        <a:spcAft>
          <a:spcPts val="800"/>
        </a:spcAft>
        <a:buClr>
          <a:srgbClr val="FF0000"/>
        </a:buClr>
        <a:buFont typeface="Arial" pitchFamily="34" charset="0"/>
        <a:buChar char="»"/>
        <a:defRPr sz="1900" kern="1200">
          <a:solidFill>
            <a:schemeClr val="tx2"/>
          </a:solidFill>
          <a:latin typeface="Arial" pitchFamily="34" charset="0"/>
          <a:ea typeface="+mn-ea"/>
          <a:cs typeface="Arial" pitchFamily="34" charset="0"/>
        </a:defRPr>
      </a:lvl5pPr>
      <a:lvl6pPr marL="3351653" indent="-304699" algn="l" defTabSz="121878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045" indent="-304699" algn="l" defTabSz="121878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0437" indent="-304699" algn="l" defTabSz="121878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9829" indent="-304699" algn="l" defTabSz="121878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784" rtl="0" eaLnBrk="1" latinLnBrk="0" hangingPunct="1">
        <a:defRPr sz="2400" kern="1200">
          <a:solidFill>
            <a:schemeClr val="tx1"/>
          </a:solidFill>
          <a:latin typeface="+mn-lt"/>
          <a:ea typeface="+mn-ea"/>
          <a:cs typeface="+mn-cs"/>
        </a:defRPr>
      </a:lvl1pPr>
      <a:lvl2pPr marL="609392" algn="l" defTabSz="1218784" rtl="0" eaLnBrk="1" latinLnBrk="0" hangingPunct="1">
        <a:defRPr sz="2400" kern="1200">
          <a:solidFill>
            <a:schemeClr val="tx1"/>
          </a:solidFill>
          <a:latin typeface="+mn-lt"/>
          <a:ea typeface="+mn-ea"/>
          <a:cs typeface="+mn-cs"/>
        </a:defRPr>
      </a:lvl2pPr>
      <a:lvl3pPr marL="1218784" algn="l" defTabSz="1218784" rtl="0" eaLnBrk="1" latinLnBrk="0" hangingPunct="1">
        <a:defRPr sz="2400" kern="1200">
          <a:solidFill>
            <a:schemeClr val="tx1"/>
          </a:solidFill>
          <a:latin typeface="+mn-lt"/>
          <a:ea typeface="+mn-ea"/>
          <a:cs typeface="+mn-cs"/>
        </a:defRPr>
      </a:lvl3pPr>
      <a:lvl4pPr marL="1828176" algn="l" defTabSz="1218784" rtl="0" eaLnBrk="1" latinLnBrk="0" hangingPunct="1">
        <a:defRPr sz="2400" kern="1200">
          <a:solidFill>
            <a:schemeClr val="tx1"/>
          </a:solidFill>
          <a:latin typeface="+mn-lt"/>
          <a:ea typeface="+mn-ea"/>
          <a:cs typeface="+mn-cs"/>
        </a:defRPr>
      </a:lvl4pPr>
      <a:lvl5pPr marL="2437568" algn="l" defTabSz="1218784" rtl="0" eaLnBrk="1" latinLnBrk="0" hangingPunct="1">
        <a:defRPr sz="2400" kern="1200">
          <a:solidFill>
            <a:schemeClr val="tx1"/>
          </a:solidFill>
          <a:latin typeface="+mn-lt"/>
          <a:ea typeface="+mn-ea"/>
          <a:cs typeface="+mn-cs"/>
        </a:defRPr>
      </a:lvl5pPr>
      <a:lvl6pPr marL="3046957" algn="l" defTabSz="1218784" rtl="0" eaLnBrk="1" latinLnBrk="0" hangingPunct="1">
        <a:defRPr sz="2400" kern="1200">
          <a:solidFill>
            <a:schemeClr val="tx1"/>
          </a:solidFill>
          <a:latin typeface="+mn-lt"/>
          <a:ea typeface="+mn-ea"/>
          <a:cs typeface="+mn-cs"/>
        </a:defRPr>
      </a:lvl6pPr>
      <a:lvl7pPr marL="3656352" algn="l" defTabSz="1218784" rtl="0" eaLnBrk="1" latinLnBrk="0" hangingPunct="1">
        <a:defRPr sz="2400" kern="1200">
          <a:solidFill>
            <a:schemeClr val="tx1"/>
          </a:solidFill>
          <a:latin typeface="+mn-lt"/>
          <a:ea typeface="+mn-ea"/>
          <a:cs typeface="+mn-cs"/>
        </a:defRPr>
      </a:lvl7pPr>
      <a:lvl8pPr marL="4265741" algn="l" defTabSz="1218784" rtl="0" eaLnBrk="1" latinLnBrk="0" hangingPunct="1">
        <a:defRPr sz="2400" kern="1200">
          <a:solidFill>
            <a:schemeClr val="tx1"/>
          </a:solidFill>
          <a:latin typeface="+mn-lt"/>
          <a:ea typeface="+mn-ea"/>
          <a:cs typeface="+mn-cs"/>
        </a:defRPr>
      </a:lvl8pPr>
      <a:lvl9pPr marL="4875133" algn="l" defTabSz="1218784"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314" name="Border"/>
          <p:cNvGrpSpPr>
            <a:grpSpLocks/>
          </p:cNvGrpSpPr>
          <p:nvPr userDrawn="1"/>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3315" name="Oracle red badge logo" descr="Oracle logo in white on red staging background"/>
          <p:cNvPicPr>
            <a:picLocks noChangeAspect="1"/>
          </p:cNvPicPr>
          <p:nvPr userDrawn="1"/>
        </p:nvPicPr>
        <p:blipFill>
          <a:blip r:embed="rId43" cstate="print"/>
          <a:srcRect/>
          <a:stretch>
            <a:fillRect/>
          </a:stretch>
        </p:blipFill>
        <p:spPr bwMode="ltGray">
          <a:xfrm>
            <a:off x="531813" y="6264275"/>
            <a:ext cx="1622425" cy="593725"/>
          </a:xfrm>
          <a:prstGeom prst="rect">
            <a:avLst/>
          </a:prstGeom>
          <a:noFill/>
          <a:ln w="9525">
            <a:noFill/>
            <a:miter lim="800000"/>
            <a:headEnd/>
            <a:tailEnd/>
          </a:ln>
        </p:spPr>
      </p:pic>
      <p:sp>
        <p:nvSpPr>
          <p:cNvPr id="13316"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3317"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5" y="6556375"/>
            <a:ext cx="1227138"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0E952F5C-E608-478B-AE8B-B027C86202F3}" type="datetime1">
              <a:rPr lang="en-US"/>
              <a:pPr>
                <a:defRPr/>
              </a:pPr>
              <a:t>6/24/2015</a:t>
            </a:fld>
            <a:endParaRPr dirty="0"/>
          </a:p>
        </p:txBody>
      </p:sp>
      <p:sp>
        <p:nvSpPr>
          <p:cNvPr id="15" name="TextBox 1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mn-lt"/>
                <a:cs typeface="+mn-cs"/>
              </a:rPr>
              <a:t>Copyright © 2014 Oracle and/or its affiliates. All rights reserved.  |</a:t>
            </a:r>
          </a:p>
        </p:txBody>
      </p:sp>
      <p:sp>
        <p:nvSpPr>
          <p:cNvPr id="5" name="Footer Placeholder 4"/>
          <p:cNvSpPr>
            <a:spLocks noGrp="1"/>
          </p:cNvSpPr>
          <p:nvPr>
            <p:ph type="ftr" sz="quarter" idx="3"/>
          </p:nvPr>
        </p:nvSpPr>
        <p:spPr>
          <a:xfrm>
            <a:off x="8777288" y="6556375"/>
            <a:ext cx="2498725" cy="182563"/>
          </a:xfrm>
          <a:prstGeom prst="rect">
            <a:avLst/>
          </a:prstGeom>
        </p:spPr>
        <p:txBody>
          <a:bodyPr vert="horz" wrap="none" lIns="0" tIns="0" rIns="0" bIns="0" rtlCol="0" anchor="ctr"/>
          <a:lstStyle>
            <a:lvl1pPr algn="l" fontAlgn="auto">
              <a:spcBef>
                <a:spcPts val="0"/>
              </a:spcBef>
              <a:spcAft>
                <a:spcPts val="0"/>
              </a:spcAft>
              <a:defRPr sz="800" dirty="0">
                <a:solidFill>
                  <a:srgbClr val="5F5F5F">
                    <a:lumMod val="60000"/>
                    <a:lumOff val="40000"/>
                  </a:srgbClr>
                </a:solidFill>
                <a:latin typeface="+mn-lt"/>
                <a:cs typeface="+mn-cs"/>
              </a:defRPr>
            </a:lvl1pPr>
          </a:lstStyle>
          <a:p>
            <a:pPr>
              <a:defRPr/>
            </a:pPr>
            <a: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lstStyle>
            <a:lvl1pPr algn="r" fontAlgn="auto">
              <a:spcBef>
                <a:spcPts val="0"/>
              </a:spcBef>
              <a:spcAft>
                <a:spcPts val="0"/>
              </a:spcAft>
              <a:defRPr sz="800">
                <a:solidFill>
                  <a:srgbClr val="5F5F5F">
                    <a:lumMod val="60000"/>
                    <a:lumOff val="40000"/>
                  </a:srgbClr>
                </a:solidFill>
                <a:latin typeface="+mn-lt"/>
                <a:cs typeface="+mn-cs"/>
              </a:defRPr>
            </a:lvl1pPr>
          </a:lstStyle>
          <a:p>
            <a:pPr>
              <a:defRPr/>
            </a:pPr>
            <a:fld id="{7B8C435C-811D-466A-8F47-2264C3BC46C2}"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4868" r:id="rId1"/>
    <p:sldLayoutId id="2147484869" r:id="rId2"/>
    <p:sldLayoutId id="2147484870" r:id="rId3"/>
    <p:sldLayoutId id="2147484871" r:id="rId4"/>
    <p:sldLayoutId id="2147484872" r:id="rId5"/>
    <p:sldLayoutId id="2147484585" r:id="rId6"/>
    <p:sldLayoutId id="2147484586" r:id="rId7"/>
    <p:sldLayoutId id="2147484873" r:id="rId8"/>
    <p:sldLayoutId id="2147484587" r:id="rId9"/>
    <p:sldLayoutId id="2147484874" r:id="rId10"/>
    <p:sldLayoutId id="2147484588" r:id="rId11"/>
    <p:sldLayoutId id="2147484875" r:id="rId12"/>
    <p:sldLayoutId id="2147484589" r:id="rId13"/>
    <p:sldLayoutId id="2147484590" r:id="rId14"/>
    <p:sldLayoutId id="2147484876" r:id="rId15"/>
    <p:sldLayoutId id="2147484877" r:id="rId16"/>
    <p:sldLayoutId id="2147484878" r:id="rId17"/>
    <p:sldLayoutId id="2147484879" r:id="rId18"/>
    <p:sldLayoutId id="2147484591" r:id="rId19"/>
    <p:sldLayoutId id="2147484880" r:id="rId20"/>
    <p:sldLayoutId id="2147484592" r:id="rId21"/>
    <p:sldLayoutId id="2147484593" r:id="rId22"/>
    <p:sldLayoutId id="2147484594" r:id="rId23"/>
    <p:sldLayoutId id="2147484595" r:id="rId24"/>
    <p:sldLayoutId id="2147484596" r:id="rId25"/>
    <p:sldLayoutId id="2147484881" r:id="rId26"/>
    <p:sldLayoutId id="2147484882" r:id="rId27"/>
    <p:sldLayoutId id="2147484883" r:id="rId28"/>
    <p:sldLayoutId id="2147484884" r:id="rId29"/>
    <p:sldLayoutId id="2147484885" r:id="rId30"/>
    <p:sldLayoutId id="2147484886" r:id="rId31"/>
    <p:sldLayoutId id="2147484887" r:id="rId32"/>
    <p:sldLayoutId id="2147484888" r:id="rId33"/>
    <p:sldLayoutId id="2147484889" r:id="rId34"/>
    <p:sldLayoutId id="2147484890" r:id="rId35"/>
    <p:sldLayoutId id="2147484891" r:id="rId36"/>
    <p:sldLayoutId id="2147484892" r:id="rId37"/>
    <p:sldLayoutId id="2147484597" r:id="rId38"/>
    <p:sldLayoutId id="2147484893" r:id="rId39"/>
    <p:sldLayoutId id="2147484894" r:id="rId40"/>
    <p:sldLayoutId id="2147484895" r:id="rId41"/>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F58637A1-2757-41E8-AD98-43E9D0558D9A}" type="datetime1">
              <a:rPr lang="en-US" smtClean="0">
                <a:solidFill>
                  <a:srgbClr val="5F5F5F"/>
                </a:solidFill>
                <a:latin typeface="Calibri"/>
                <a:cs typeface="+mn-cs"/>
              </a:rPr>
              <a:pPr fontAlgn="auto">
                <a:spcBef>
                  <a:spcPts val="0"/>
                </a:spcBef>
                <a:spcAft>
                  <a:spcPts val="0"/>
                </a:spcAft>
              </a:pPr>
              <a:t>6/24/2015</a:t>
            </a:fld>
            <a:endParaRPr lang="en-US" dirty="0">
              <a:solidFill>
                <a:srgbClr val="5F5F5F"/>
              </a:solidFill>
              <a:latin typeface="Calibri"/>
              <a:cs typeface="+mn-cs"/>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pPr fontAlgn="auto">
              <a:spcBef>
                <a:spcPts val="0"/>
              </a:spcBef>
              <a:spcAft>
                <a:spcPts val="0"/>
              </a:spcAft>
            </a:pPr>
            <a:r>
              <a:rPr lang="en-US" smtClean="0">
                <a:solidFill>
                  <a:srgbClr val="5F5F5F"/>
                </a:solidFill>
                <a:latin typeface="Calibri"/>
                <a:cs typeface="+mn-cs"/>
              </a:rPr>
              <a:t>Oracle Confidential – Internal/Restricted/Highly Restricted</a:t>
            </a:r>
            <a:endParaRPr lang="en-US" dirty="0">
              <a:solidFill>
                <a:srgbClr val="5F5F5F"/>
              </a:solidFill>
              <a:latin typeface="Calibri"/>
              <a:cs typeface="+mn-cs"/>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C51EAA63-D034-42AE-91FA-B13B9518C7BE}" type="slidenum">
              <a:rPr lang="en-US" smtClean="0">
                <a:solidFill>
                  <a:srgbClr val="5F5F5F"/>
                </a:solidFill>
                <a:latin typeface="Calibri"/>
                <a:cs typeface="+mn-cs"/>
              </a:rPr>
              <a:pPr fontAlgn="auto">
                <a:spcBef>
                  <a:spcPts val="0"/>
                </a:spcBef>
                <a:spcAft>
                  <a:spcPts val="0"/>
                </a:spcAft>
              </a:pPr>
              <a:t>‹#›</a:t>
            </a:fld>
            <a:endParaRPr lang="en-US" dirty="0">
              <a:solidFill>
                <a:srgbClr val="5F5F5F"/>
              </a:solidFill>
              <a:latin typeface="Calibri"/>
              <a:cs typeface="+mn-cs"/>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cs typeface="+mn-cs"/>
              </a:rPr>
              <a:t>Copyright © </a:t>
            </a:r>
            <a:r>
              <a:rPr sz="850" dirty="0" smtClean="0">
                <a:solidFill>
                  <a:srgbClr val="5F5F5F"/>
                </a:solidFill>
                <a:latin typeface="Calibri"/>
                <a:cs typeface="+mn-cs"/>
              </a:rPr>
              <a:t>2014</a:t>
            </a:r>
            <a:r>
              <a:rPr lang="en-US" sz="850" dirty="0" smtClean="0">
                <a:solidFill>
                  <a:srgbClr val="5F5F5F"/>
                </a:solidFill>
                <a:latin typeface="Calibri"/>
                <a:cs typeface="+mn-cs"/>
              </a:rPr>
              <a:t>,</a:t>
            </a:r>
            <a:r>
              <a:rPr sz="850" dirty="0" smtClean="0">
                <a:solidFill>
                  <a:srgbClr val="5F5F5F"/>
                </a:solidFill>
                <a:latin typeface="Calibri"/>
                <a:cs typeface="+mn-cs"/>
              </a:rPr>
              <a:t> </a:t>
            </a:r>
            <a:r>
              <a:rPr sz="850" dirty="0">
                <a:solidFill>
                  <a:srgbClr val="5F5F5F"/>
                </a:solidFill>
                <a:latin typeface="Calibri"/>
                <a:cs typeface="+mn-cs"/>
              </a:rPr>
              <a:t>Oracle and/or its affiliates. All rights reserved.  </a:t>
            </a:r>
            <a:r>
              <a:rPr sz="850" dirty="0" smtClean="0">
                <a:solidFill>
                  <a:srgbClr val="5F5F5F"/>
                </a:solidFill>
                <a:latin typeface="Calibri"/>
                <a:cs typeface="+mn-cs"/>
              </a:rPr>
              <a:t>|</a:t>
            </a:r>
            <a:endParaRPr sz="850" dirty="0">
              <a:solidFill>
                <a:srgbClr val="5F5F5F"/>
              </a:solidFill>
              <a:latin typeface="Calibri"/>
              <a:cs typeface="+mn-cs"/>
            </a:endParaRPr>
          </a:p>
        </p:txBody>
      </p:sp>
      <p:pic>
        <p:nvPicPr>
          <p:cNvPr id="19" name="Picture 18" descr="Oracle logo in white on red staging background"/>
          <p:cNvPicPr>
            <a:picLocks noChangeAspect="1"/>
          </p:cNvPicPr>
          <p:nvPr/>
        </p:nvPicPr>
        <p:blipFill>
          <a:blip r:embed="rId40"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4897" r:id="rId1"/>
    <p:sldLayoutId id="2147484898" r:id="rId2"/>
    <p:sldLayoutId id="2147484899" r:id="rId3"/>
    <p:sldLayoutId id="2147484900" r:id="rId4"/>
    <p:sldLayoutId id="2147484901" r:id="rId5"/>
    <p:sldLayoutId id="2147484902" r:id="rId6"/>
    <p:sldLayoutId id="2147484903" r:id="rId7"/>
    <p:sldLayoutId id="2147484904" r:id="rId8"/>
    <p:sldLayoutId id="2147484905" r:id="rId9"/>
    <p:sldLayoutId id="2147484906" r:id="rId10"/>
    <p:sldLayoutId id="2147484907" r:id="rId11"/>
    <p:sldLayoutId id="2147484908" r:id="rId12"/>
    <p:sldLayoutId id="2147484909" r:id="rId13"/>
    <p:sldLayoutId id="2147484910" r:id="rId14"/>
    <p:sldLayoutId id="2147484911" r:id="rId15"/>
    <p:sldLayoutId id="2147484912" r:id="rId16"/>
    <p:sldLayoutId id="2147484913" r:id="rId17"/>
    <p:sldLayoutId id="2147484914" r:id="rId18"/>
    <p:sldLayoutId id="2147484915" r:id="rId19"/>
    <p:sldLayoutId id="2147484916" r:id="rId20"/>
    <p:sldLayoutId id="2147484917" r:id="rId21"/>
    <p:sldLayoutId id="2147484918" r:id="rId22"/>
    <p:sldLayoutId id="2147484919" r:id="rId23"/>
    <p:sldLayoutId id="2147484920" r:id="rId24"/>
    <p:sldLayoutId id="2147484921" r:id="rId25"/>
    <p:sldLayoutId id="2147484922" r:id="rId26"/>
    <p:sldLayoutId id="2147484923" r:id="rId27"/>
    <p:sldLayoutId id="2147484924" r:id="rId28"/>
    <p:sldLayoutId id="2147484925" r:id="rId29"/>
    <p:sldLayoutId id="2147484926" r:id="rId30"/>
    <p:sldLayoutId id="2147484927" r:id="rId31"/>
    <p:sldLayoutId id="2147484928" r:id="rId32"/>
    <p:sldLayoutId id="2147484929" r:id="rId33"/>
    <p:sldLayoutId id="2147484930" r:id="rId34"/>
    <p:sldLayoutId id="2147484931" r:id="rId35"/>
    <p:sldLayoutId id="2147484932" r:id="rId36"/>
    <p:sldLayoutId id="2147484933" r:id="rId37"/>
    <p:sldLayoutId id="2147484934" r:id="rId38"/>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72.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7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5.xml"/><Relationship Id="rId1" Type="http://schemas.openxmlformats.org/officeDocument/2006/relationships/slideLayout" Target="../slideLayouts/slideLayout111.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107.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54.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4.xml"/></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7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19490" name="Title 1" descr="Full slide 4-color photo can be inserted here"/>
          <p:cNvSpPr>
            <a:spLocks noGrp="1"/>
          </p:cNvSpPr>
          <p:nvPr>
            <p:ph type="ctrTitle"/>
          </p:nvPr>
        </p:nvSpPr>
        <p:spPr>
          <a:xfrm>
            <a:off x="531813" y="739775"/>
            <a:ext cx="8763000" cy="1470025"/>
          </a:xfrm>
        </p:spPr>
        <p:txBody>
          <a:bodyPr/>
          <a:lstStyle/>
          <a:p>
            <a:r>
              <a:rPr lang="fr-FR" sz="6600" dirty="0" smtClean="0"/>
              <a:t/>
            </a:r>
            <a:br>
              <a:rPr lang="fr-FR" sz="6600" dirty="0" smtClean="0"/>
            </a:br>
            <a:r>
              <a:rPr lang="fr-FR" sz="6600" dirty="0" smtClean="0"/>
              <a:t/>
            </a:r>
            <a:br>
              <a:rPr lang="fr-FR" sz="6600" dirty="0" smtClean="0"/>
            </a:br>
            <a:r>
              <a:rPr lang="fr-FR" sz="6600" dirty="0" smtClean="0"/>
              <a:t/>
            </a:r>
            <a:br>
              <a:rPr lang="fr-FR" sz="6600" dirty="0" smtClean="0"/>
            </a:br>
            <a:r>
              <a:rPr lang="fr-FR" sz="6600" dirty="0" smtClean="0"/>
              <a:t/>
            </a:r>
            <a:br>
              <a:rPr lang="fr-FR" sz="6600" dirty="0" smtClean="0"/>
            </a:br>
            <a:r>
              <a:rPr lang="fr-FR" sz="6600" dirty="0" smtClean="0"/>
              <a:t/>
            </a:r>
            <a:br>
              <a:rPr lang="fr-FR" sz="6600" dirty="0" smtClean="0"/>
            </a:br>
            <a:r>
              <a:rPr lang="fr-FR" sz="6600" dirty="0" smtClean="0"/>
              <a:t>Oracle </a:t>
            </a:r>
            <a:r>
              <a:rPr lang="fr-FR" sz="6600" dirty="0" err="1" smtClean="0"/>
              <a:t>Integration</a:t>
            </a:r>
            <a:r>
              <a:rPr lang="fr-FR" sz="6600" dirty="0" smtClean="0"/>
              <a:t> Cloud Service</a:t>
            </a:r>
            <a:endParaRPr lang="en-US" sz="6600" b="1" dirty="0" smtClean="0">
              <a:solidFill>
                <a:srgbClr val="FFFFFF"/>
              </a:solidFill>
            </a:endParaRPr>
          </a:p>
        </p:txBody>
      </p:sp>
      <p:sp>
        <p:nvSpPr>
          <p:cNvPr id="319491" name="Subtitle 2"/>
          <p:cNvSpPr>
            <a:spLocks noGrp="1"/>
          </p:cNvSpPr>
          <p:nvPr>
            <p:ph type="subTitle" idx="1"/>
          </p:nvPr>
        </p:nvSpPr>
        <p:spPr>
          <a:xfrm>
            <a:off x="531813" y="2286000"/>
            <a:ext cx="8764587" cy="914400"/>
          </a:xfrm>
        </p:spPr>
        <p:txBody>
          <a:bodyPr/>
          <a:lstStyle/>
          <a:p>
            <a:pPr>
              <a:spcBef>
                <a:spcPct val="0"/>
              </a:spcBef>
              <a:buClr>
                <a:srgbClr val="FFFFFF"/>
              </a:buClr>
            </a:pPr>
            <a:r>
              <a:rPr lang="en-US" sz="3200" dirty="0" smtClean="0">
                <a:solidFill>
                  <a:srgbClr val="FFFFFF"/>
                </a:solidFill>
              </a:rPr>
              <a:t>June </a:t>
            </a:r>
            <a:r>
              <a:rPr lang="en-US" sz="3200" dirty="0" smtClean="0">
                <a:solidFill>
                  <a:srgbClr val="FFFFFF"/>
                </a:solidFill>
              </a:rPr>
              <a:t>2015</a:t>
            </a:r>
          </a:p>
          <a:p>
            <a:pPr>
              <a:spcBef>
                <a:spcPct val="0"/>
              </a:spcBef>
              <a:buClr>
                <a:srgbClr val="FFFFFF"/>
              </a:buClr>
            </a:pPr>
            <a:r>
              <a:rPr lang="en-US" sz="3200" dirty="0" smtClean="0">
                <a:solidFill>
                  <a:srgbClr val="FFFFFF"/>
                </a:solidFill>
              </a:rPr>
              <a:t>Oracle </a:t>
            </a:r>
            <a:r>
              <a:rPr lang="en-US" sz="3200" dirty="0" err="1" smtClean="0">
                <a:solidFill>
                  <a:srgbClr val="FFFFFF"/>
                </a:solidFill>
              </a:rPr>
              <a:t>Openworld</a:t>
            </a:r>
            <a:r>
              <a:rPr lang="en-US" sz="3200" smtClean="0">
                <a:solidFill>
                  <a:srgbClr val="FFFFFF"/>
                </a:solidFill>
              </a:rPr>
              <a:t> Sao Paulo 2015</a:t>
            </a:r>
            <a:endParaRPr lang="en-US" sz="3200" dirty="0" smtClean="0">
              <a:solidFill>
                <a:srgbClr val="FFFFFF"/>
              </a:solidFill>
            </a:endParaRPr>
          </a:p>
          <a:p>
            <a:pPr>
              <a:spcBef>
                <a:spcPct val="0"/>
              </a:spcBef>
              <a:buClr>
                <a:srgbClr val="FFFFFF"/>
              </a:buClr>
            </a:pPr>
            <a:endParaRPr lang="en-US" sz="3200" dirty="0" smtClean="0"/>
          </a:p>
        </p:txBody>
      </p:sp>
      <p:sp>
        <p:nvSpPr>
          <p:cNvPr id="319492" name="Text Placeholder 5"/>
          <p:cNvSpPr>
            <a:spLocks noGrp="1"/>
          </p:cNvSpPr>
          <p:nvPr>
            <p:ph type="body" sz="quarter" idx="13"/>
          </p:nvPr>
        </p:nvSpPr>
        <p:spPr>
          <a:xfrm>
            <a:off x="531813" y="3429000"/>
            <a:ext cx="8763000" cy="2514600"/>
          </a:xfrm>
        </p:spPr>
        <p:txBody>
          <a:bodyPr anchor="ctr"/>
          <a:lstStyle/>
          <a:p>
            <a:pPr>
              <a:spcBef>
                <a:spcPct val="0"/>
              </a:spcBef>
              <a:buClr>
                <a:srgbClr val="FFFFFF"/>
              </a:buClr>
            </a:pPr>
            <a:endParaRPr lang="en-US" dirty="0" smtClean="0"/>
          </a:p>
          <a:p>
            <a:pPr>
              <a:spcBef>
                <a:spcPct val="0"/>
              </a:spcBef>
              <a:buClr>
                <a:srgbClr val="FFFFFF"/>
              </a:buClr>
            </a:pPr>
            <a:r>
              <a:rPr lang="en-US" dirty="0" err="1" smtClean="0"/>
              <a:t>Vikas</a:t>
            </a:r>
            <a:r>
              <a:rPr lang="en-US" dirty="0" smtClean="0"/>
              <a:t> </a:t>
            </a:r>
            <a:r>
              <a:rPr lang="en-US" dirty="0" err="1" smtClean="0"/>
              <a:t>Anand</a:t>
            </a:r>
            <a:r>
              <a:rPr lang="en-US" dirty="0" smtClean="0"/>
              <a:t>, Senior Director Product Management</a:t>
            </a:r>
          </a:p>
          <a:p>
            <a:pPr>
              <a:spcBef>
                <a:spcPct val="0"/>
              </a:spcBef>
              <a:buClr>
                <a:srgbClr val="FFFFFF"/>
              </a:buClr>
            </a:pPr>
            <a:r>
              <a:rPr lang="en-US" dirty="0" smtClean="0"/>
              <a:t>Service Integration &amp; Integration Cloud </a:t>
            </a:r>
            <a:r>
              <a:rPr lang="en-US" dirty="0" smtClean="0"/>
              <a:t>Service</a:t>
            </a:r>
          </a:p>
          <a:p>
            <a:pPr>
              <a:spcBef>
                <a:spcPct val="0"/>
              </a:spcBef>
              <a:buClr>
                <a:srgbClr val="FFFFFF"/>
              </a:buClr>
            </a:pPr>
            <a:r>
              <a:rPr lang="en-US" dirty="0" smtClean="0"/>
              <a:t>Twitter: </a:t>
            </a:r>
            <a:r>
              <a:rPr lang="en-US" dirty="0" err="1" smtClean="0"/>
              <a:t>vikasaAtOracle</a:t>
            </a:r>
            <a:endParaRPr lang="en-US"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82" name="Group 188"/>
          <p:cNvGrpSpPr>
            <a:grpSpLocks/>
          </p:cNvGrpSpPr>
          <p:nvPr/>
        </p:nvGrpSpPr>
        <p:grpSpPr bwMode="auto">
          <a:xfrm>
            <a:off x="1673225" y="4722813"/>
            <a:ext cx="857250" cy="998537"/>
            <a:chOff x="10255009" y="1044112"/>
            <a:chExt cx="1272140" cy="1411100"/>
          </a:xfrm>
        </p:grpSpPr>
        <p:sp>
          <p:nvSpPr>
            <p:cNvPr id="190" name="Freeform 753"/>
            <p:cNvSpPr>
              <a:spLocks noEditPoints="1"/>
            </p:cNvSpPr>
            <p:nvPr/>
          </p:nvSpPr>
          <p:spPr bwMode="gray">
            <a:xfrm>
              <a:off x="10603670" y="1044112"/>
              <a:ext cx="461740" cy="269208"/>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1" name="Freeform 754"/>
            <p:cNvSpPr>
              <a:spLocks noEditPoints="1"/>
            </p:cNvSpPr>
            <p:nvPr/>
          </p:nvSpPr>
          <p:spPr bwMode="gray">
            <a:xfrm>
              <a:off x="10603670" y="2186004"/>
              <a:ext cx="461740" cy="269208"/>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2" name="Freeform 755"/>
            <p:cNvSpPr>
              <a:spLocks noEditPoints="1"/>
            </p:cNvSpPr>
            <p:nvPr/>
          </p:nvSpPr>
          <p:spPr bwMode="gray">
            <a:xfrm>
              <a:off x="11112526" y="1613936"/>
              <a:ext cx="414623" cy="406055"/>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3" name="Freeform 756"/>
            <p:cNvSpPr>
              <a:spLocks noEditPoints="1"/>
            </p:cNvSpPr>
            <p:nvPr/>
          </p:nvSpPr>
          <p:spPr bwMode="gray">
            <a:xfrm>
              <a:off x="11112526" y="2064860"/>
              <a:ext cx="414623" cy="39035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4" name="Freeform 757"/>
            <p:cNvSpPr>
              <a:spLocks noEditPoints="1"/>
            </p:cNvSpPr>
            <p:nvPr/>
          </p:nvSpPr>
          <p:spPr bwMode="gray">
            <a:xfrm>
              <a:off x="10603670" y="1898848"/>
              <a:ext cx="461740" cy="240045"/>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5" name="Freeform 758"/>
            <p:cNvSpPr>
              <a:spLocks noEditPoints="1"/>
            </p:cNvSpPr>
            <p:nvPr/>
          </p:nvSpPr>
          <p:spPr bwMode="gray">
            <a:xfrm>
              <a:off x="10603670" y="1360431"/>
              <a:ext cx="461740" cy="22434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6" name="Freeform 759"/>
            <p:cNvSpPr>
              <a:spLocks noEditPoints="1"/>
            </p:cNvSpPr>
            <p:nvPr/>
          </p:nvSpPr>
          <p:spPr bwMode="gray">
            <a:xfrm>
              <a:off x="10603670" y="1629640"/>
              <a:ext cx="461740" cy="22434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7" name="Freeform 760"/>
            <p:cNvSpPr>
              <a:spLocks/>
            </p:cNvSpPr>
            <p:nvPr/>
          </p:nvSpPr>
          <p:spPr bwMode="gray">
            <a:xfrm>
              <a:off x="10255009" y="1690212"/>
              <a:ext cx="292121" cy="554120"/>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8" name="Freeform 761"/>
            <p:cNvSpPr>
              <a:spLocks/>
            </p:cNvSpPr>
            <p:nvPr/>
          </p:nvSpPr>
          <p:spPr bwMode="gray">
            <a:xfrm>
              <a:off x="10255009" y="2275740"/>
              <a:ext cx="292121" cy="179472"/>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99" name="Freeform 762"/>
            <p:cNvSpPr>
              <a:spLocks/>
            </p:cNvSpPr>
            <p:nvPr/>
          </p:nvSpPr>
          <p:spPr bwMode="gray">
            <a:xfrm>
              <a:off x="10980600" y="1149551"/>
              <a:ext cx="47116" cy="740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0" name="Freeform 763"/>
            <p:cNvSpPr>
              <a:spLocks/>
            </p:cNvSpPr>
            <p:nvPr/>
          </p:nvSpPr>
          <p:spPr bwMode="gray">
            <a:xfrm>
              <a:off x="10980600" y="2260037"/>
              <a:ext cx="47116" cy="89736"/>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1" name="Freeform 764"/>
            <p:cNvSpPr>
              <a:spLocks/>
            </p:cNvSpPr>
            <p:nvPr/>
          </p:nvSpPr>
          <p:spPr bwMode="gray">
            <a:xfrm>
              <a:off x="11159642" y="1735080"/>
              <a:ext cx="75386" cy="208636"/>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2" name="Freeform 765"/>
            <p:cNvSpPr>
              <a:spLocks/>
            </p:cNvSpPr>
            <p:nvPr/>
          </p:nvSpPr>
          <p:spPr bwMode="gray">
            <a:xfrm>
              <a:off x="11282144" y="1735080"/>
              <a:ext cx="75386" cy="208636"/>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3" name="Freeform 766"/>
            <p:cNvSpPr>
              <a:spLocks/>
            </p:cNvSpPr>
            <p:nvPr/>
          </p:nvSpPr>
          <p:spPr bwMode="gray">
            <a:xfrm>
              <a:off x="11404647" y="1735080"/>
              <a:ext cx="75386" cy="208636"/>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4" name="Freeform 767"/>
            <p:cNvSpPr>
              <a:spLocks/>
            </p:cNvSpPr>
            <p:nvPr/>
          </p:nvSpPr>
          <p:spPr bwMode="gray">
            <a:xfrm>
              <a:off x="11159642" y="2170300"/>
              <a:ext cx="75386" cy="210880"/>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5" name="Freeform 768"/>
            <p:cNvSpPr>
              <a:spLocks/>
            </p:cNvSpPr>
            <p:nvPr/>
          </p:nvSpPr>
          <p:spPr bwMode="gray">
            <a:xfrm>
              <a:off x="11282144" y="2170300"/>
              <a:ext cx="75386" cy="210880"/>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6" name="Freeform 769"/>
            <p:cNvSpPr>
              <a:spLocks/>
            </p:cNvSpPr>
            <p:nvPr/>
          </p:nvSpPr>
          <p:spPr bwMode="gray">
            <a:xfrm>
              <a:off x="11395223" y="2170300"/>
              <a:ext cx="84809" cy="210880"/>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7" name="Oval 770"/>
            <p:cNvSpPr>
              <a:spLocks noChangeArrowheads="1"/>
            </p:cNvSpPr>
            <p:nvPr/>
          </p:nvSpPr>
          <p:spPr bwMode="gray">
            <a:xfrm>
              <a:off x="10980600" y="1990828"/>
              <a:ext cx="47116" cy="74032"/>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08" name="Oval 771"/>
            <p:cNvSpPr>
              <a:spLocks noChangeArrowheads="1"/>
            </p:cNvSpPr>
            <p:nvPr/>
          </p:nvSpPr>
          <p:spPr bwMode="gray">
            <a:xfrm>
              <a:off x="10980600" y="1418760"/>
              <a:ext cx="47116" cy="76276"/>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11" name="Freeform 772"/>
            <p:cNvSpPr>
              <a:spLocks/>
            </p:cNvSpPr>
            <p:nvPr/>
          </p:nvSpPr>
          <p:spPr bwMode="gray">
            <a:xfrm>
              <a:off x="10980600" y="1703673"/>
              <a:ext cx="47116" cy="76276"/>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cxnSp>
        <p:nvCxnSpPr>
          <p:cNvPr id="93" name="Straight Connector 92"/>
          <p:cNvCxnSpPr/>
          <p:nvPr/>
        </p:nvCxnSpPr>
        <p:spPr>
          <a:xfrm>
            <a:off x="3760788" y="1969001"/>
            <a:ext cx="0" cy="3556749"/>
          </a:xfrm>
          <a:prstGeom prst="line">
            <a:avLst/>
          </a:prstGeom>
          <a:ln w="53975"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sp>
        <p:nvSpPr>
          <p:cNvPr id="327684" name="TextBox 17"/>
          <p:cNvSpPr txBox="1">
            <a:spLocks noChangeArrowheads="1"/>
          </p:cNvSpPr>
          <p:nvPr/>
        </p:nvSpPr>
        <p:spPr bwMode="auto">
          <a:xfrm>
            <a:off x="2101850" y="5878513"/>
            <a:ext cx="8564563" cy="455612"/>
          </a:xfrm>
          <a:prstGeom prst="rect">
            <a:avLst/>
          </a:prstGeom>
          <a:noFill/>
          <a:ln w="9525">
            <a:noFill/>
            <a:miter lim="800000"/>
            <a:headEnd/>
            <a:tailEnd/>
          </a:ln>
        </p:spPr>
        <p:txBody>
          <a:bodyPr wrap="none" lIns="0" tIns="0" rIns="0" bIns="0" anchor="ctr"/>
          <a:lstStyle/>
          <a:p>
            <a:pPr algn="ctr">
              <a:lnSpc>
                <a:spcPct val="90000"/>
              </a:lnSpc>
            </a:pPr>
            <a:r>
              <a:rPr lang="en-US" sz="2400">
                <a:latin typeface="Calibri" pitchFamily="34" charset="0"/>
              </a:rPr>
              <a:t>Build once deploy anywhere</a:t>
            </a:r>
          </a:p>
        </p:txBody>
      </p:sp>
      <p:sp>
        <p:nvSpPr>
          <p:cNvPr id="182" name="Freeform 138"/>
          <p:cNvSpPr>
            <a:spLocks noChangeAspect="1" noEditPoints="1"/>
          </p:cNvSpPr>
          <p:nvPr/>
        </p:nvSpPr>
        <p:spPr bwMode="gray">
          <a:xfrm>
            <a:off x="903288" y="1689100"/>
            <a:ext cx="2230437" cy="124460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sp>
        <p:nvSpPr>
          <p:cNvPr id="276" name="Freeform 138"/>
          <p:cNvSpPr>
            <a:spLocks noChangeAspect="1" noEditPoints="1"/>
          </p:cNvSpPr>
          <p:nvPr/>
        </p:nvSpPr>
        <p:spPr bwMode="gray">
          <a:xfrm>
            <a:off x="9269413" y="1682750"/>
            <a:ext cx="2232025" cy="124460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grpSp>
        <p:nvGrpSpPr>
          <p:cNvPr id="327687" name="Group 269"/>
          <p:cNvGrpSpPr>
            <a:grpSpLocks/>
          </p:cNvGrpSpPr>
          <p:nvPr/>
        </p:nvGrpSpPr>
        <p:grpSpPr bwMode="auto">
          <a:xfrm>
            <a:off x="9182100" y="2219325"/>
            <a:ext cx="2290763" cy="538163"/>
            <a:chOff x="4592081" y="2560320"/>
            <a:chExt cx="2291255" cy="538480"/>
          </a:xfrm>
        </p:grpSpPr>
        <p:sp>
          <p:nvSpPr>
            <p:cNvPr id="327747" name="TextBox 304"/>
            <p:cNvSpPr txBox="1">
              <a:spLocks noChangeArrowheads="1"/>
            </p:cNvSpPr>
            <p:nvPr/>
          </p:nvSpPr>
          <p:spPr bwMode="auto">
            <a:xfrm>
              <a:off x="4592081" y="2560320"/>
              <a:ext cx="229125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327748" name="TextBox 306"/>
            <p:cNvSpPr txBox="1">
              <a:spLocks noChangeArrowheads="1"/>
            </p:cNvSpPr>
            <p:nvPr/>
          </p:nvSpPr>
          <p:spPr bwMode="gray">
            <a:xfrm>
              <a:off x="46802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Integration</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 Platform Cloud Services</a:t>
              </a:r>
            </a:p>
          </p:txBody>
        </p:sp>
      </p:grpSp>
      <p:sp>
        <p:nvSpPr>
          <p:cNvPr id="327688" name="Title 1"/>
          <p:cNvSpPr>
            <a:spLocks noGrp="1"/>
          </p:cNvSpPr>
          <p:nvPr>
            <p:ph type="title"/>
          </p:nvPr>
        </p:nvSpPr>
        <p:spPr>
          <a:xfrm>
            <a:off x="504825" y="496888"/>
            <a:ext cx="11125200" cy="525462"/>
          </a:xfrm>
        </p:spPr>
        <p:txBody>
          <a:bodyPr/>
          <a:lstStyle/>
          <a:p>
            <a:r>
              <a:rPr lang="en-US" dirty="0" smtClean="0"/>
              <a:t>Oracle’s Integration Cloud Service  : Strategy</a:t>
            </a:r>
            <a:endParaRPr lang="en-US" sz="3200" dirty="0" smtClean="0">
              <a:solidFill>
                <a:schemeClr val="accent2"/>
              </a:solidFill>
            </a:endParaRPr>
          </a:p>
        </p:txBody>
      </p:sp>
      <p:sp>
        <p:nvSpPr>
          <p:cNvPr id="76" name="TextBox 21"/>
          <p:cNvSpPr txBox="1">
            <a:spLocks noChangeArrowheads="1"/>
          </p:cNvSpPr>
          <p:nvPr/>
        </p:nvSpPr>
        <p:spPr bwMode="auto">
          <a:xfrm>
            <a:off x="1130300" y="3500438"/>
            <a:ext cx="1720850" cy="473075"/>
          </a:xfrm>
          <a:prstGeom prst="rect">
            <a:avLst/>
          </a:prstGeom>
          <a:noFill/>
          <a:ln w="9525">
            <a:noFill/>
            <a:miter lim="800000"/>
            <a:headEnd/>
            <a:tailEnd/>
          </a:ln>
        </p:spPr>
        <p:txBody>
          <a:bodyPr wrap="none" lIns="0" tIns="0" rIns="0" bIns="0" anchor="ctr"/>
          <a:lstStyle/>
          <a:p>
            <a:pPr algn="ctr" fontAlgn="auto">
              <a:spcBef>
                <a:spcPts val="0"/>
              </a:spcBef>
              <a:spcAft>
                <a:spcPts val="0"/>
              </a:spcAft>
              <a:defRPr/>
            </a:pPr>
            <a:r>
              <a:rPr lang="en-US" sz="2400" b="1" cap="all" dirty="0">
                <a:solidFill>
                  <a:srgbClr val="7F7F7F"/>
                </a:solidFill>
                <a:latin typeface="+mn-lt"/>
                <a:cs typeface="+mn-cs"/>
              </a:rPr>
              <a:t>On-premise</a:t>
            </a:r>
          </a:p>
        </p:txBody>
      </p:sp>
      <p:sp>
        <p:nvSpPr>
          <p:cNvPr id="77" name="TextBox 21"/>
          <p:cNvSpPr txBox="1">
            <a:spLocks noChangeArrowheads="1"/>
          </p:cNvSpPr>
          <p:nvPr/>
        </p:nvSpPr>
        <p:spPr bwMode="auto">
          <a:xfrm>
            <a:off x="5149850" y="3495675"/>
            <a:ext cx="1719263" cy="473075"/>
          </a:xfrm>
          <a:prstGeom prst="rect">
            <a:avLst/>
          </a:prstGeom>
          <a:noFill/>
          <a:ln w="9525">
            <a:noFill/>
            <a:miter lim="800000"/>
            <a:headEnd/>
            <a:tailEnd/>
          </a:ln>
        </p:spPr>
        <p:txBody>
          <a:bodyPr wrap="none" lIns="0" tIns="0" rIns="0" bIns="0" anchor="ctr"/>
          <a:lstStyle/>
          <a:p>
            <a:pPr algn="ctr" fontAlgn="auto">
              <a:spcBef>
                <a:spcPts val="0"/>
              </a:spcBef>
              <a:spcAft>
                <a:spcPts val="0"/>
              </a:spcAft>
              <a:defRPr/>
            </a:pPr>
            <a:r>
              <a:rPr lang="en-US" sz="2400" b="1" cap="all" dirty="0">
                <a:solidFill>
                  <a:schemeClr val="tx2"/>
                </a:solidFill>
                <a:latin typeface="+mn-lt"/>
                <a:cs typeface="+mn-cs"/>
              </a:rPr>
              <a:t>CLOUD</a:t>
            </a:r>
            <a:endParaRPr lang="en-US" sz="2400" cap="all" dirty="0">
              <a:solidFill>
                <a:schemeClr val="tx2"/>
              </a:solidFill>
              <a:latin typeface="+mn-lt"/>
              <a:cs typeface="+mn-cs"/>
            </a:endParaRPr>
          </a:p>
        </p:txBody>
      </p:sp>
      <p:sp>
        <p:nvSpPr>
          <p:cNvPr id="78" name="TextBox 21"/>
          <p:cNvSpPr txBox="1">
            <a:spLocks noChangeArrowheads="1"/>
          </p:cNvSpPr>
          <p:nvPr/>
        </p:nvSpPr>
        <p:spPr bwMode="auto">
          <a:xfrm>
            <a:off x="9401175" y="3495675"/>
            <a:ext cx="1719263" cy="473075"/>
          </a:xfrm>
          <a:prstGeom prst="rect">
            <a:avLst/>
          </a:prstGeom>
          <a:noFill/>
          <a:ln w="9525">
            <a:noFill/>
            <a:miter lim="800000"/>
            <a:headEnd/>
            <a:tailEnd/>
          </a:ln>
        </p:spPr>
        <p:txBody>
          <a:bodyPr wrap="none" lIns="0" tIns="0" rIns="0" bIns="0" anchor="ctr"/>
          <a:lstStyle/>
          <a:p>
            <a:pPr algn="ctr" fontAlgn="auto">
              <a:spcBef>
                <a:spcPts val="0"/>
              </a:spcBef>
              <a:spcAft>
                <a:spcPts val="0"/>
              </a:spcAft>
              <a:defRPr/>
            </a:pPr>
            <a:r>
              <a:rPr lang="en-US" sz="2400" b="1" cap="all" dirty="0">
                <a:solidFill>
                  <a:srgbClr val="7F7F7F"/>
                </a:solidFill>
                <a:latin typeface="+mn-lt"/>
                <a:cs typeface="+mn-cs"/>
              </a:rPr>
              <a:t>HYBRID</a:t>
            </a:r>
            <a:endParaRPr lang="en-US" sz="2800" cap="all" dirty="0">
              <a:solidFill>
                <a:srgbClr val="7F7F7F"/>
              </a:solidFill>
              <a:latin typeface="+mn-lt"/>
              <a:cs typeface="+mn-cs"/>
            </a:endParaRPr>
          </a:p>
        </p:txBody>
      </p:sp>
      <p:cxnSp>
        <p:nvCxnSpPr>
          <p:cNvPr id="79" name="Straight Connector 78"/>
          <p:cNvCxnSpPr/>
          <p:nvPr/>
        </p:nvCxnSpPr>
        <p:spPr>
          <a:xfrm>
            <a:off x="8308975" y="2058089"/>
            <a:ext cx="0" cy="3556749"/>
          </a:xfrm>
          <a:prstGeom prst="line">
            <a:avLst/>
          </a:prstGeom>
          <a:ln w="53975"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grpSp>
        <p:nvGrpSpPr>
          <p:cNvPr id="327693" name="Group 123"/>
          <p:cNvGrpSpPr>
            <a:grpSpLocks/>
          </p:cNvGrpSpPr>
          <p:nvPr/>
        </p:nvGrpSpPr>
        <p:grpSpPr bwMode="auto">
          <a:xfrm>
            <a:off x="922338" y="4951413"/>
            <a:ext cx="2320925" cy="538162"/>
            <a:chOff x="4654824" y="2560420"/>
            <a:chExt cx="2320501" cy="538380"/>
          </a:xfrm>
        </p:grpSpPr>
        <p:sp>
          <p:nvSpPr>
            <p:cNvPr id="327745" name="TextBox 208"/>
            <p:cNvSpPr txBox="1">
              <a:spLocks noChangeArrowheads="1"/>
            </p:cNvSpPr>
            <p:nvPr/>
          </p:nvSpPr>
          <p:spPr bwMode="auto">
            <a:xfrm>
              <a:off x="4666030" y="2560420"/>
              <a:ext cx="230929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327746" name="TextBox 209"/>
            <p:cNvSpPr txBox="1">
              <a:spLocks noChangeArrowheads="1"/>
            </p:cNvSpPr>
            <p:nvPr/>
          </p:nvSpPr>
          <p:spPr bwMode="gray">
            <a:xfrm>
              <a:off x="46548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On-premises</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Integration Platform</a:t>
              </a:r>
            </a:p>
          </p:txBody>
        </p:sp>
      </p:grpSp>
      <p:sp>
        <p:nvSpPr>
          <p:cNvPr id="108" name="Freeform 138"/>
          <p:cNvSpPr>
            <a:spLocks noChangeAspect="1" noEditPoints="1"/>
          </p:cNvSpPr>
          <p:nvPr/>
        </p:nvSpPr>
        <p:spPr bwMode="gray">
          <a:xfrm>
            <a:off x="5130800" y="1689100"/>
            <a:ext cx="2230438" cy="124460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sp>
        <p:nvSpPr>
          <p:cNvPr id="327695" name="TextBox 108"/>
          <p:cNvSpPr txBox="1">
            <a:spLocks noChangeArrowheads="1"/>
          </p:cNvSpPr>
          <p:nvPr/>
        </p:nvSpPr>
        <p:spPr bwMode="gray">
          <a:xfrm>
            <a:off x="4945063" y="2279650"/>
            <a:ext cx="1776412" cy="404813"/>
          </a:xfrm>
          <a:prstGeom prst="rect">
            <a:avLst/>
          </a:prstGeom>
          <a:noFill/>
          <a:ln w="9525">
            <a:noFill/>
            <a:miter lim="800000"/>
            <a:headEnd/>
            <a:tailEnd/>
          </a:ln>
        </p:spPr>
        <p:txBody>
          <a:bodyPr wrap="none" lIns="0" tIns="0" rIns="0" bIns="0"/>
          <a:lstStyle/>
          <a:p>
            <a:pPr algn="ctr">
              <a:lnSpc>
                <a:spcPct val="80000"/>
              </a:lnSpc>
            </a:pPr>
            <a:r>
              <a:rPr lang="en-US" sz="1400" b="1">
                <a:latin typeface="Calibri" pitchFamily="34" charset="0"/>
                <a:cs typeface="Calibri" pitchFamily="34" charset="0"/>
              </a:rPr>
              <a:t>Oracle SaaS </a:t>
            </a:r>
            <a:br>
              <a:rPr lang="en-US" sz="1400" b="1">
                <a:latin typeface="Calibri" pitchFamily="34" charset="0"/>
                <a:cs typeface="Calibri" pitchFamily="34" charset="0"/>
              </a:rPr>
            </a:br>
            <a:r>
              <a:rPr lang="en-US" sz="1400" b="1">
                <a:latin typeface="Calibri" pitchFamily="34" charset="0"/>
                <a:cs typeface="Calibri" pitchFamily="34" charset="0"/>
              </a:rPr>
              <a:t>Applications</a:t>
            </a:r>
          </a:p>
        </p:txBody>
      </p:sp>
      <p:grpSp>
        <p:nvGrpSpPr>
          <p:cNvPr id="327696" name="Group 269"/>
          <p:cNvGrpSpPr>
            <a:grpSpLocks/>
          </p:cNvGrpSpPr>
          <p:nvPr/>
        </p:nvGrpSpPr>
        <p:grpSpPr bwMode="auto">
          <a:xfrm>
            <a:off x="5043488" y="2200275"/>
            <a:ext cx="2290762" cy="539750"/>
            <a:chOff x="4592081" y="2560320"/>
            <a:chExt cx="2291255" cy="538480"/>
          </a:xfrm>
        </p:grpSpPr>
        <p:sp>
          <p:nvSpPr>
            <p:cNvPr id="327743" name="TextBox 111"/>
            <p:cNvSpPr txBox="1">
              <a:spLocks noChangeArrowheads="1"/>
            </p:cNvSpPr>
            <p:nvPr/>
          </p:nvSpPr>
          <p:spPr bwMode="auto">
            <a:xfrm>
              <a:off x="4592081" y="2560320"/>
              <a:ext cx="229125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327744" name="TextBox 112"/>
            <p:cNvSpPr txBox="1">
              <a:spLocks noChangeArrowheads="1"/>
            </p:cNvSpPr>
            <p:nvPr/>
          </p:nvSpPr>
          <p:spPr bwMode="gray">
            <a:xfrm>
              <a:off x="46802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Integration</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Platform Cloud Services</a:t>
              </a:r>
            </a:p>
          </p:txBody>
        </p:sp>
      </p:grpSp>
      <p:grpSp>
        <p:nvGrpSpPr>
          <p:cNvPr id="327697" name="Group 123"/>
          <p:cNvGrpSpPr>
            <a:grpSpLocks/>
          </p:cNvGrpSpPr>
          <p:nvPr/>
        </p:nvGrpSpPr>
        <p:grpSpPr bwMode="auto">
          <a:xfrm>
            <a:off x="5767388" y="4648200"/>
            <a:ext cx="857250" cy="998538"/>
            <a:chOff x="10255009" y="1044112"/>
            <a:chExt cx="1272140" cy="1411100"/>
          </a:xfrm>
        </p:grpSpPr>
        <p:sp>
          <p:nvSpPr>
            <p:cNvPr id="125" name="Freeform 753"/>
            <p:cNvSpPr>
              <a:spLocks noEditPoints="1"/>
            </p:cNvSpPr>
            <p:nvPr/>
          </p:nvSpPr>
          <p:spPr bwMode="gray">
            <a:xfrm>
              <a:off x="10603670" y="1044112"/>
              <a:ext cx="461740" cy="269208"/>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26" name="Freeform 754"/>
            <p:cNvSpPr>
              <a:spLocks noEditPoints="1"/>
            </p:cNvSpPr>
            <p:nvPr/>
          </p:nvSpPr>
          <p:spPr bwMode="gray">
            <a:xfrm>
              <a:off x="10603670" y="2186004"/>
              <a:ext cx="461740" cy="269208"/>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27" name="Freeform 755"/>
            <p:cNvSpPr>
              <a:spLocks noEditPoints="1"/>
            </p:cNvSpPr>
            <p:nvPr/>
          </p:nvSpPr>
          <p:spPr bwMode="gray">
            <a:xfrm>
              <a:off x="11112526" y="1613936"/>
              <a:ext cx="414623" cy="40605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28" name="Freeform 756"/>
            <p:cNvSpPr>
              <a:spLocks noEditPoints="1"/>
            </p:cNvSpPr>
            <p:nvPr/>
          </p:nvSpPr>
          <p:spPr bwMode="gray">
            <a:xfrm>
              <a:off x="11112526" y="2064860"/>
              <a:ext cx="414623" cy="39035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29" name="Freeform 757"/>
            <p:cNvSpPr>
              <a:spLocks noEditPoints="1"/>
            </p:cNvSpPr>
            <p:nvPr/>
          </p:nvSpPr>
          <p:spPr bwMode="gray">
            <a:xfrm>
              <a:off x="10603670" y="1898849"/>
              <a:ext cx="461740" cy="240043"/>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0" name="Freeform 758"/>
            <p:cNvSpPr>
              <a:spLocks noEditPoints="1"/>
            </p:cNvSpPr>
            <p:nvPr/>
          </p:nvSpPr>
          <p:spPr bwMode="gray">
            <a:xfrm>
              <a:off x="10603670" y="1360432"/>
              <a:ext cx="461740" cy="22434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1" name="Freeform 759"/>
            <p:cNvSpPr>
              <a:spLocks noEditPoints="1"/>
            </p:cNvSpPr>
            <p:nvPr/>
          </p:nvSpPr>
          <p:spPr bwMode="gray">
            <a:xfrm>
              <a:off x="10603670" y="1629640"/>
              <a:ext cx="461740" cy="22434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2" name="Freeform 760"/>
            <p:cNvSpPr>
              <a:spLocks/>
            </p:cNvSpPr>
            <p:nvPr/>
          </p:nvSpPr>
          <p:spPr bwMode="gray">
            <a:xfrm>
              <a:off x="10255009" y="1690212"/>
              <a:ext cx="292121" cy="554121"/>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3" name="Freeform 761"/>
            <p:cNvSpPr>
              <a:spLocks/>
            </p:cNvSpPr>
            <p:nvPr/>
          </p:nvSpPr>
          <p:spPr bwMode="gray">
            <a:xfrm>
              <a:off x="10255009" y="2275740"/>
              <a:ext cx="292121" cy="179472"/>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4" name="Freeform 762"/>
            <p:cNvSpPr>
              <a:spLocks/>
            </p:cNvSpPr>
            <p:nvPr/>
          </p:nvSpPr>
          <p:spPr bwMode="gray">
            <a:xfrm>
              <a:off x="10980600" y="1149553"/>
              <a:ext cx="47116" cy="74032"/>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5" name="Freeform 763"/>
            <p:cNvSpPr>
              <a:spLocks/>
            </p:cNvSpPr>
            <p:nvPr/>
          </p:nvSpPr>
          <p:spPr bwMode="gray">
            <a:xfrm>
              <a:off x="10980600" y="2260035"/>
              <a:ext cx="47116" cy="89736"/>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6" name="Freeform 764"/>
            <p:cNvSpPr>
              <a:spLocks/>
            </p:cNvSpPr>
            <p:nvPr/>
          </p:nvSpPr>
          <p:spPr bwMode="gray">
            <a:xfrm>
              <a:off x="11159642"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7" name="Freeform 765"/>
            <p:cNvSpPr>
              <a:spLocks/>
            </p:cNvSpPr>
            <p:nvPr/>
          </p:nvSpPr>
          <p:spPr bwMode="gray">
            <a:xfrm>
              <a:off x="11282144"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8" name="Freeform 766"/>
            <p:cNvSpPr>
              <a:spLocks/>
            </p:cNvSpPr>
            <p:nvPr/>
          </p:nvSpPr>
          <p:spPr bwMode="gray">
            <a:xfrm>
              <a:off x="11404647"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39" name="Freeform 767"/>
            <p:cNvSpPr>
              <a:spLocks/>
            </p:cNvSpPr>
            <p:nvPr/>
          </p:nvSpPr>
          <p:spPr bwMode="gray">
            <a:xfrm>
              <a:off x="11159642" y="2170299"/>
              <a:ext cx="75386" cy="210880"/>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0" name="Freeform 768"/>
            <p:cNvSpPr>
              <a:spLocks/>
            </p:cNvSpPr>
            <p:nvPr/>
          </p:nvSpPr>
          <p:spPr bwMode="gray">
            <a:xfrm>
              <a:off x="11282144" y="2170299"/>
              <a:ext cx="75386" cy="210880"/>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1" name="Freeform 769"/>
            <p:cNvSpPr>
              <a:spLocks/>
            </p:cNvSpPr>
            <p:nvPr/>
          </p:nvSpPr>
          <p:spPr bwMode="gray">
            <a:xfrm>
              <a:off x="11395223" y="2170299"/>
              <a:ext cx="84809" cy="210880"/>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2" name="Oval 770"/>
            <p:cNvSpPr>
              <a:spLocks noChangeArrowheads="1"/>
            </p:cNvSpPr>
            <p:nvPr/>
          </p:nvSpPr>
          <p:spPr bwMode="gray">
            <a:xfrm>
              <a:off x="10980600" y="1990827"/>
              <a:ext cx="47116" cy="74033"/>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3" name="Oval 771"/>
            <p:cNvSpPr>
              <a:spLocks noChangeArrowheads="1"/>
            </p:cNvSpPr>
            <p:nvPr/>
          </p:nvSpPr>
          <p:spPr bwMode="gray">
            <a:xfrm>
              <a:off x="10980600" y="1418761"/>
              <a:ext cx="47116" cy="76276"/>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4" name="Freeform 772"/>
            <p:cNvSpPr>
              <a:spLocks/>
            </p:cNvSpPr>
            <p:nvPr/>
          </p:nvSpPr>
          <p:spPr bwMode="gray">
            <a:xfrm>
              <a:off x="10980600" y="1703672"/>
              <a:ext cx="47116" cy="76276"/>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grpSp>
        <p:nvGrpSpPr>
          <p:cNvPr id="327698" name="Group 145"/>
          <p:cNvGrpSpPr>
            <a:grpSpLocks/>
          </p:cNvGrpSpPr>
          <p:nvPr/>
        </p:nvGrpSpPr>
        <p:grpSpPr bwMode="auto">
          <a:xfrm>
            <a:off x="9955213" y="4648200"/>
            <a:ext cx="857250" cy="998538"/>
            <a:chOff x="10255009" y="1044112"/>
            <a:chExt cx="1272140" cy="1411100"/>
          </a:xfrm>
        </p:grpSpPr>
        <p:sp>
          <p:nvSpPr>
            <p:cNvPr id="147" name="Freeform 753"/>
            <p:cNvSpPr>
              <a:spLocks noEditPoints="1"/>
            </p:cNvSpPr>
            <p:nvPr/>
          </p:nvSpPr>
          <p:spPr bwMode="gray">
            <a:xfrm>
              <a:off x="10603670" y="1044112"/>
              <a:ext cx="461740" cy="269208"/>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8" name="Freeform 754"/>
            <p:cNvSpPr>
              <a:spLocks noEditPoints="1"/>
            </p:cNvSpPr>
            <p:nvPr/>
          </p:nvSpPr>
          <p:spPr bwMode="gray">
            <a:xfrm>
              <a:off x="10603670" y="2186004"/>
              <a:ext cx="461740" cy="269208"/>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49" name="Freeform 755"/>
            <p:cNvSpPr>
              <a:spLocks noEditPoints="1"/>
            </p:cNvSpPr>
            <p:nvPr/>
          </p:nvSpPr>
          <p:spPr bwMode="gray">
            <a:xfrm>
              <a:off x="11112526" y="1613936"/>
              <a:ext cx="414623" cy="40605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0" name="Freeform 756"/>
            <p:cNvSpPr>
              <a:spLocks noEditPoints="1"/>
            </p:cNvSpPr>
            <p:nvPr/>
          </p:nvSpPr>
          <p:spPr bwMode="gray">
            <a:xfrm>
              <a:off x="11112526" y="2064860"/>
              <a:ext cx="414623" cy="39035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1" name="Freeform 757"/>
            <p:cNvSpPr>
              <a:spLocks noEditPoints="1"/>
            </p:cNvSpPr>
            <p:nvPr/>
          </p:nvSpPr>
          <p:spPr bwMode="gray">
            <a:xfrm>
              <a:off x="10603670" y="1898849"/>
              <a:ext cx="461740" cy="240043"/>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2" name="Freeform 758"/>
            <p:cNvSpPr>
              <a:spLocks noEditPoints="1"/>
            </p:cNvSpPr>
            <p:nvPr/>
          </p:nvSpPr>
          <p:spPr bwMode="gray">
            <a:xfrm>
              <a:off x="10603670" y="1360432"/>
              <a:ext cx="461740" cy="22434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3" name="Freeform 759"/>
            <p:cNvSpPr>
              <a:spLocks noEditPoints="1"/>
            </p:cNvSpPr>
            <p:nvPr/>
          </p:nvSpPr>
          <p:spPr bwMode="gray">
            <a:xfrm>
              <a:off x="10603670" y="1629640"/>
              <a:ext cx="461740" cy="22434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4" name="Freeform 760"/>
            <p:cNvSpPr>
              <a:spLocks/>
            </p:cNvSpPr>
            <p:nvPr/>
          </p:nvSpPr>
          <p:spPr bwMode="gray">
            <a:xfrm>
              <a:off x="10255009" y="1690212"/>
              <a:ext cx="292121" cy="554121"/>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5" name="Freeform 761"/>
            <p:cNvSpPr>
              <a:spLocks/>
            </p:cNvSpPr>
            <p:nvPr/>
          </p:nvSpPr>
          <p:spPr bwMode="gray">
            <a:xfrm>
              <a:off x="10255009" y="2275740"/>
              <a:ext cx="292121" cy="179472"/>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56" name="Freeform 762"/>
            <p:cNvSpPr>
              <a:spLocks/>
            </p:cNvSpPr>
            <p:nvPr/>
          </p:nvSpPr>
          <p:spPr bwMode="gray">
            <a:xfrm>
              <a:off x="10980600" y="1149553"/>
              <a:ext cx="47116" cy="74032"/>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77" name="Freeform 763"/>
            <p:cNvSpPr>
              <a:spLocks/>
            </p:cNvSpPr>
            <p:nvPr/>
          </p:nvSpPr>
          <p:spPr bwMode="gray">
            <a:xfrm>
              <a:off x="10980600" y="2260035"/>
              <a:ext cx="47116" cy="89736"/>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78" name="Freeform 764"/>
            <p:cNvSpPr>
              <a:spLocks/>
            </p:cNvSpPr>
            <p:nvPr/>
          </p:nvSpPr>
          <p:spPr bwMode="gray">
            <a:xfrm>
              <a:off x="11159642"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79" name="Freeform 765"/>
            <p:cNvSpPr>
              <a:spLocks/>
            </p:cNvSpPr>
            <p:nvPr/>
          </p:nvSpPr>
          <p:spPr bwMode="gray">
            <a:xfrm>
              <a:off x="11282144"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0" name="Freeform 766"/>
            <p:cNvSpPr>
              <a:spLocks/>
            </p:cNvSpPr>
            <p:nvPr/>
          </p:nvSpPr>
          <p:spPr bwMode="gray">
            <a:xfrm>
              <a:off x="11404647" y="1735080"/>
              <a:ext cx="75386" cy="20863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1" name="Freeform 767"/>
            <p:cNvSpPr>
              <a:spLocks/>
            </p:cNvSpPr>
            <p:nvPr/>
          </p:nvSpPr>
          <p:spPr bwMode="gray">
            <a:xfrm>
              <a:off x="11159642" y="2170299"/>
              <a:ext cx="75386" cy="210880"/>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3" name="Freeform 768"/>
            <p:cNvSpPr>
              <a:spLocks/>
            </p:cNvSpPr>
            <p:nvPr/>
          </p:nvSpPr>
          <p:spPr bwMode="gray">
            <a:xfrm>
              <a:off x="11282144" y="2170299"/>
              <a:ext cx="75386" cy="210880"/>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4" name="Freeform 769"/>
            <p:cNvSpPr>
              <a:spLocks/>
            </p:cNvSpPr>
            <p:nvPr/>
          </p:nvSpPr>
          <p:spPr bwMode="gray">
            <a:xfrm>
              <a:off x="11395223" y="2170299"/>
              <a:ext cx="84809" cy="210880"/>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5" name="Oval 770"/>
            <p:cNvSpPr>
              <a:spLocks noChangeArrowheads="1"/>
            </p:cNvSpPr>
            <p:nvPr/>
          </p:nvSpPr>
          <p:spPr bwMode="gray">
            <a:xfrm>
              <a:off x="10980600" y="1990827"/>
              <a:ext cx="47116" cy="74033"/>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7" name="Oval 771"/>
            <p:cNvSpPr>
              <a:spLocks noChangeArrowheads="1"/>
            </p:cNvSpPr>
            <p:nvPr/>
          </p:nvSpPr>
          <p:spPr bwMode="gray">
            <a:xfrm>
              <a:off x="10980600" y="1418761"/>
              <a:ext cx="47116" cy="76276"/>
            </a:xfrm>
            <a:prstGeom prst="ellipse">
              <a:avLst/>
            </a:pr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88" name="Freeform 772"/>
            <p:cNvSpPr>
              <a:spLocks/>
            </p:cNvSpPr>
            <p:nvPr/>
          </p:nvSpPr>
          <p:spPr bwMode="gray">
            <a:xfrm>
              <a:off x="10980600" y="1703672"/>
              <a:ext cx="47116" cy="76276"/>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chemeClr val="accent6">
                <a:lumMod val="75000"/>
              </a:schemeClr>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grpSp>
        <p:nvGrpSpPr>
          <p:cNvPr id="327699" name="Group 123"/>
          <p:cNvGrpSpPr>
            <a:grpSpLocks/>
          </p:cNvGrpSpPr>
          <p:nvPr/>
        </p:nvGrpSpPr>
        <p:grpSpPr bwMode="auto">
          <a:xfrm>
            <a:off x="9131300" y="4949825"/>
            <a:ext cx="2376488" cy="588963"/>
            <a:chOff x="4598693" y="2560420"/>
            <a:chExt cx="2376632" cy="588790"/>
          </a:xfrm>
        </p:grpSpPr>
        <p:sp>
          <p:nvSpPr>
            <p:cNvPr id="327701" name="TextBox 121"/>
            <p:cNvSpPr txBox="1">
              <a:spLocks noChangeArrowheads="1"/>
            </p:cNvSpPr>
            <p:nvPr/>
          </p:nvSpPr>
          <p:spPr bwMode="auto">
            <a:xfrm>
              <a:off x="4666030" y="2560420"/>
              <a:ext cx="230929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327702" name="TextBox 122"/>
            <p:cNvSpPr txBox="1">
              <a:spLocks noChangeArrowheads="1"/>
            </p:cNvSpPr>
            <p:nvPr/>
          </p:nvSpPr>
          <p:spPr bwMode="gray">
            <a:xfrm>
              <a:off x="4598693" y="265133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On-premises</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Integration Platform</a:t>
              </a:r>
            </a:p>
          </p:txBody>
        </p:sp>
      </p:gr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exagon 10"/>
          <p:cNvSpPr/>
          <p:nvPr/>
        </p:nvSpPr>
        <p:spPr>
          <a:xfrm>
            <a:off x="4343400" y="5283200"/>
            <a:ext cx="3568700" cy="495300"/>
          </a:xfrm>
          <a:prstGeom prst="hexagon">
            <a:avLst>
              <a:gd name="adj" fmla="val 65625"/>
              <a:gd name="vf" fmla="val 115470"/>
            </a:avLst>
          </a:prstGeom>
          <a:solidFill>
            <a:schemeClr val="bg1"/>
          </a:solidFill>
          <a:ln w="44450">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64" name="Oval 63"/>
          <p:cNvSpPr/>
          <p:nvPr/>
        </p:nvSpPr>
        <p:spPr>
          <a:xfrm>
            <a:off x="114300" y="362701"/>
            <a:ext cx="11980497" cy="6495299"/>
          </a:xfrm>
          <a:prstGeom prst="ellipse">
            <a:avLst/>
          </a:prstGeom>
          <a:gradFill flip="none" rotWithShape="1">
            <a:gsLst>
              <a:gs pos="0">
                <a:schemeClr val="bg1">
                  <a:lumMod val="75000"/>
                </a:schemeClr>
              </a:gs>
              <a:gs pos="47000">
                <a:srgbClr val="FFFFF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solidFill>
                <a:srgbClr val="FFFFFF"/>
              </a:solidFill>
            </a:endParaRPr>
          </a:p>
        </p:txBody>
      </p:sp>
      <p:cxnSp>
        <p:nvCxnSpPr>
          <p:cNvPr id="31" name="Straight Connector 30"/>
          <p:cNvCxnSpPr/>
          <p:nvPr/>
        </p:nvCxnSpPr>
        <p:spPr>
          <a:xfrm>
            <a:off x="2846388" y="135982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6035675" y="136065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sp>
        <p:nvSpPr>
          <p:cNvPr id="45" name="TextBox 21"/>
          <p:cNvSpPr txBox="1">
            <a:spLocks noChangeArrowheads="1"/>
          </p:cNvSpPr>
          <p:nvPr/>
        </p:nvSpPr>
        <p:spPr bwMode="auto">
          <a:xfrm>
            <a:off x="309563" y="2941638"/>
            <a:ext cx="2398712" cy="719137"/>
          </a:xfrm>
          <a:prstGeom prst="rect">
            <a:avLst/>
          </a:prstGeom>
          <a:noFill/>
          <a:ln w="9525">
            <a:noFill/>
            <a:miter lim="800000"/>
            <a:headEnd/>
            <a:tailEnd/>
          </a:ln>
        </p:spPr>
        <p:txBody>
          <a:bodyPr lIns="0" tIns="0" rIns="0" bIns="0" anchor="ctr"/>
          <a:lstStyle/>
          <a:p>
            <a:pPr algn="ctr" fontAlgn="auto">
              <a:spcBef>
                <a:spcPts val="0"/>
              </a:spcBef>
              <a:spcAft>
                <a:spcPts val="0"/>
              </a:spcAft>
              <a:defRPr/>
            </a:pPr>
            <a:r>
              <a:rPr lang="en-US" sz="2700" b="1" cap="all" dirty="0">
                <a:solidFill>
                  <a:srgbClr val="8DA6B1">
                    <a:lumMod val="75000"/>
                  </a:srgbClr>
                </a:solidFill>
                <a:latin typeface="Calibri"/>
                <a:cs typeface="+mn-cs"/>
              </a:rPr>
              <a:t>Ease of Use</a:t>
            </a:r>
            <a:endParaRPr lang="en-US" sz="2700" cap="all" dirty="0">
              <a:solidFill>
                <a:srgbClr val="8DA6B1">
                  <a:lumMod val="75000"/>
                </a:srgbClr>
              </a:solidFill>
              <a:latin typeface="Calibri"/>
              <a:cs typeface="+mn-cs"/>
            </a:endParaRPr>
          </a:p>
        </p:txBody>
      </p:sp>
      <p:sp>
        <p:nvSpPr>
          <p:cNvPr id="46" name="TextBox 21"/>
          <p:cNvSpPr txBox="1">
            <a:spLocks noChangeArrowheads="1"/>
          </p:cNvSpPr>
          <p:nvPr/>
        </p:nvSpPr>
        <p:spPr bwMode="auto">
          <a:xfrm>
            <a:off x="2628900" y="2789238"/>
            <a:ext cx="3797300" cy="1016000"/>
          </a:xfrm>
          <a:prstGeom prst="rect">
            <a:avLst/>
          </a:prstGeom>
          <a:noFill/>
          <a:ln w="9525">
            <a:noFill/>
            <a:miter lim="800000"/>
            <a:headEnd/>
            <a:tailEnd/>
          </a:ln>
        </p:spPr>
        <p:txBody>
          <a:bodyPr lIns="0" tIns="0" rIns="0" bIns="0" anchor="ctr"/>
          <a:lstStyle/>
          <a:p>
            <a:pPr algn="ctr" fontAlgn="auto">
              <a:spcBef>
                <a:spcPts val="0"/>
              </a:spcBef>
              <a:spcAft>
                <a:spcPts val="0"/>
              </a:spcAft>
              <a:defRPr/>
            </a:pPr>
            <a:r>
              <a:rPr lang="en-US" sz="2700" b="1" cap="all" dirty="0">
                <a:solidFill>
                  <a:srgbClr val="8DA6B1">
                    <a:lumMod val="75000"/>
                  </a:srgbClr>
                </a:solidFill>
                <a:latin typeface="Calibri"/>
                <a:cs typeface="+mn-cs"/>
              </a:rPr>
              <a:t>Auto associate </a:t>
            </a:r>
            <a:br>
              <a:rPr lang="en-US" sz="2700" b="1" cap="all" dirty="0">
                <a:solidFill>
                  <a:srgbClr val="8DA6B1">
                    <a:lumMod val="75000"/>
                  </a:srgbClr>
                </a:solidFill>
                <a:latin typeface="Calibri"/>
                <a:cs typeface="+mn-cs"/>
              </a:rPr>
            </a:br>
            <a:r>
              <a:rPr lang="en-US" sz="2700" b="1" cap="all" dirty="0">
                <a:solidFill>
                  <a:srgbClr val="8DA6B1">
                    <a:lumMod val="75000"/>
                  </a:srgbClr>
                </a:solidFill>
                <a:latin typeface="Calibri"/>
                <a:cs typeface="+mn-cs"/>
              </a:rPr>
              <a:t>of Applications</a:t>
            </a:r>
            <a:endParaRPr lang="en-US" sz="2700" cap="all" dirty="0">
              <a:solidFill>
                <a:srgbClr val="8DA6B1">
                  <a:lumMod val="75000"/>
                </a:srgbClr>
              </a:solidFill>
              <a:latin typeface="Calibri"/>
              <a:cs typeface="+mn-cs"/>
            </a:endParaRPr>
          </a:p>
        </p:txBody>
      </p:sp>
      <p:sp>
        <p:nvSpPr>
          <p:cNvPr id="65" name="TextBox 21"/>
          <p:cNvSpPr txBox="1">
            <a:spLocks noChangeArrowheads="1"/>
          </p:cNvSpPr>
          <p:nvPr/>
        </p:nvSpPr>
        <p:spPr bwMode="auto">
          <a:xfrm>
            <a:off x="6172200" y="2952750"/>
            <a:ext cx="3035300" cy="719138"/>
          </a:xfrm>
          <a:prstGeom prst="rect">
            <a:avLst/>
          </a:prstGeom>
          <a:noFill/>
          <a:ln w="9525">
            <a:noFill/>
            <a:miter lim="800000"/>
            <a:headEnd/>
            <a:tailEnd/>
          </a:ln>
        </p:spPr>
        <p:txBody>
          <a:bodyPr lIns="0" tIns="0" rIns="0" bIns="0" anchor="ctr"/>
          <a:lstStyle/>
          <a:p>
            <a:pPr algn="ctr" fontAlgn="auto">
              <a:spcBef>
                <a:spcPts val="0"/>
              </a:spcBef>
              <a:spcAft>
                <a:spcPts val="0"/>
              </a:spcAft>
              <a:defRPr/>
            </a:pPr>
            <a:r>
              <a:rPr lang="en-US" sz="2400" b="1" cap="all" dirty="0">
                <a:solidFill>
                  <a:srgbClr val="8DA6B1">
                    <a:lumMod val="75000"/>
                  </a:srgbClr>
                </a:solidFill>
                <a:latin typeface="Calibri"/>
                <a:cs typeface="+mn-cs"/>
              </a:rPr>
              <a:t>Recommendations</a:t>
            </a:r>
            <a:endParaRPr lang="en-US" sz="2400" cap="all" dirty="0">
              <a:solidFill>
                <a:srgbClr val="8DA6B1">
                  <a:lumMod val="75000"/>
                </a:srgbClr>
              </a:solidFill>
              <a:latin typeface="Calibri"/>
              <a:cs typeface="+mn-cs"/>
            </a:endParaRPr>
          </a:p>
        </p:txBody>
      </p:sp>
      <p:cxnSp>
        <p:nvCxnSpPr>
          <p:cNvPr id="67" name="Straight Connector 66"/>
          <p:cNvCxnSpPr/>
          <p:nvPr/>
        </p:nvCxnSpPr>
        <p:spPr>
          <a:xfrm>
            <a:off x="9259888" y="136646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grpSp>
        <p:nvGrpSpPr>
          <p:cNvPr id="329740" name="Group 9"/>
          <p:cNvGrpSpPr>
            <a:grpSpLocks/>
          </p:cNvGrpSpPr>
          <p:nvPr/>
        </p:nvGrpSpPr>
        <p:grpSpPr bwMode="auto">
          <a:xfrm>
            <a:off x="3184525" y="1917700"/>
            <a:ext cx="1212850" cy="703263"/>
            <a:chOff x="3184233" y="1701800"/>
            <a:chExt cx="1213716" cy="703152"/>
          </a:xfrm>
        </p:grpSpPr>
        <p:sp>
          <p:nvSpPr>
            <p:cNvPr id="329801" name="AutoShape 18"/>
            <p:cNvSpPr>
              <a:spLocks noChangeAspect="1"/>
            </p:cNvSpPr>
            <p:nvPr/>
          </p:nvSpPr>
          <p:spPr bwMode="auto">
            <a:xfrm>
              <a:off x="3184233" y="1701800"/>
              <a:ext cx="1213716" cy="703152"/>
            </a:xfrm>
            <a:custGeom>
              <a:avLst/>
              <a:gdLst>
                <a:gd name="T0" fmla="*/ 606830 w 21549"/>
                <a:gd name="T1" fmla="*/ 351576 h 21600"/>
                <a:gd name="T2" fmla="*/ 606830 w 21549"/>
                <a:gd name="T3" fmla="*/ 351576 h 21600"/>
                <a:gd name="T4" fmla="*/ 606830 w 21549"/>
                <a:gd name="T5" fmla="*/ 351576 h 21600"/>
                <a:gd name="T6" fmla="*/ 606830 w 21549"/>
                <a:gd name="T7" fmla="*/ 351576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round/>
              <a:headEnd/>
              <a:tailEnd/>
            </a:ln>
          </p:spPr>
          <p:txBody>
            <a:bodyPr lIns="0" tIns="0" rIns="0" bIns="0"/>
            <a:lstStyle/>
            <a:p>
              <a:endParaRPr lang="en-US"/>
            </a:p>
          </p:txBody>
        </p:sp>
        <p:sp>
          <p:nvSpPr>
            <p:cNvPr id="329802" name="Rectangle 70"/>
            <p:cNvSpPr>
              <a:spLocks noChangeArrowheads="1"/>
            </p:cNvSpPr>
            <p:nvPr/>
          </p:nvSpPr>
          <p:spPr bwMode="auto">
            <a:xfrm>
              <a:off x="3239844" y="1899532"/>
              <a:ext cx="1014656" cy="400110"/>
            </a:xfrm>
            <a:prstGeom prst="rect">
              <a:avLst/>
            </a:prstGeom>
            <a:noFill/>
            <a:ln w="9525">
              <a:noFill/>
              <a:miter lim="800000"/>
              <a:headEnd/>
              <a:tailEnd/>
            </a:ln>
          </p:spPr>
          <p:txBody>
            <a:bodyPr>
              <a:spAutoFit/>
            </a:bodyPr>
            <a:lstStyle/>
            <a:p>
              <a:pPr algn="ctr"/>
              <a:r>
                <a:rPr lang="en-US" sz="2000">
                  <a:solidFill>
                    <a:srgbClr val="303030"/>
                  </a:solidFill>
                  <a:latin typeface="Calibri" pitchFamily="34" charset="0"/>
                </a:rPr>
                <a:t>PaaS</a:t>
              </a:r>
            </a:p>
          </p:txBody>
        </p:sp>
      </p:grpSp>
      <p:grpSp>
        <p:nvGrpSpPr>
          <p:cNvPr id="329741" name="Group 8"/>
          <p:cNvGrpSpPr>
            <a:grpSpLocks/>
          </p:cNvGrpSpPr>
          <p:nvPr/>
        </p:nvGrpSpPr>
        <p:grpSpPr bwMode="auto">
          <a:xfrm>
            <a:off x="4695825" y="1905000"/>
            <a:ext cx="1212850" cy="703263"/>
            <a:chOff x="4695533" y="1689100"/>
            <a:chExt cx="1213716" cy="703152"/>
          </a:xfrm>
        </p:grpSpPr>
        <p:sp>
          <p:nvSpPr>
            <p:cNvPr id="329799" name="AutoShape 18"/>
            <p:cNvSpPr>
              <a:spLocks noChangeAspect="1"/>
            </p:cNvSpPr>
            <p:nvPr/>
          </p:nvSpPr>
          <p:spPr bwMode="auto">
            <a:xfrm>
              <a:off x="4695533" y="1689100"/>
              <a:ext cx="1213716" cy="703152"/>
            </a:xfrm>
            <a:custGeom>
              <a:avLst/>
              <a:gdLst>
                <a:gd name="T0" fmla="*/ 606830 w 21549"/>
                <a:gd name="T1" fmla="*/ 351576 h 21600"/>
                <a:gd name="T2" fmla="*/ 606830 w 21549"/>
                <a:gd name="T3" fmla="*/ 351576 h 21600"/>
                <a:gd name="T4" fmla="*/ 606830 w 21549"/>
                <a:gd name="T5" fmla="*/ 351576 h 21600"/>
                <a:gd name="T6" fmla="*/ 606830 w 21549"/>
                <a:gd name="T7" fmla="*/ 351576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round/>
              <a:headEnd/>
              <a:tailEnd/>
            </a:ln>
          </p:spPr>
          <p:txBody>
            <a:bodyPr lIns="0" tIns="0" rIns="0" bIns="0"/>
            <a:lstStyle/>
            <a:p>
              <a:endParaRPr lang="en-US"/>
            </a:p>
          </p:txBody>
        </p:sp>
        <p:sp>
          <p:nvSpPr>
            <p:cNvPr id="329800" name="Rectangle 72"/>
            <p:cNvSpPr>
              <a:spLocks noChangeArrowheads="1"/>
            </p:cNvSpPr>
            <p:nvPr/>
          </p:nvSpPr>
          <p:spPr bwMode="auto">
            <a:xfrm>
              <a:off x="4776544" y="1899532"/>
              <a:ext cx="1014656" cy="400110"/>
            </a:xfrm>
            <a:prstGeom prst="rect">
              <a:avLst/>
            </a:prstGeom>
            <a:noFill/>
            <a:ln w="9525">
              <a:noFill/>
              <a:miter lim="800000"/>
              <a:headEnd/>
              <a:tailEnd/>
            </a:ln>
          </p:spPr>
          <p:txBody>
            <a:bodyPr>
              <a:spAutoFit/>
            </a:bodyPr>
            <a:lstStyle/>
            <a:p>
              <a:pPr algn="ctr"/>
              <a:r>
                <a:rPr lang="en-US" sz="2000">
                  <a:solidFill>
                    <a:srgbClr val="303030"/>
                  </a:solidFill>
                  <a:latin typeface="Calibri" pitchFamily="34" charset="0"/>
                </a:rPr>
                <a:t>SaaS</a:t>
              </a:r>
            </a:p>
          </p:txBody>
        </p:sp>
      </p:grpSp>
      <p:sp>
        <p:nvSpPr>
          <p:cNvPr id="329742" name="Freeform 1"/>
          <p:cNvSpPr>
            <a:spLocks noChangeArrowheads="1"/>
          </p:cNvSpPr>
          <p:nvPr/>
        </p:nvSpPr>
        <p:spPr bwMode="gray">
          <a:xfrm rot="9838516" flipH="1">
            <a:off x="3849688" y="1381125"/>
            <a:ext cx="992187" cy="531813"/>
          </a:xfrm>
          <a:custGeom>
            <a:avLst/>
            <a:gdLst>
              <a:gd name="T0" fmla="*/ 992789 w 19198"/>
              <a:gd name="T1" fmla="*/ 0 h 16668"/>
              <a:gd name="T2" fmla="*/ 992789 w 19198"/>
              <a:gd name="T3" fmla="*/ 0 h 16668"/>
              <a:gd name="T4" fmla="*/ 461719 w 19198"/>
              <a:gd name="T5" fmla="*/ 53745 h 16668"/>
              <a:gd name="T6" fmla="*/ 626951 w 19198"/>
              <a:gd name="T7" fmla="*/ 139622 h 16668"/>
              <a:gd name="T8" fmla="*/ 0 w 19198"/>
              <a:gd name="T9" fmla="*/ 246920 h 16668"/>
              <a:gd name="T10" fmla="*/ 827298 w 19198"/>
              <a:gd name="T11" fmla="*/ 246920 h 16668"/>
              <a:gd name="T12" fmla="*/ 975258 w 19198"/>
              <a:gd name="T13" fmla="*/ 332797 h 16668"/>
              <a:gd name="T14" fmla="*/ 992789 w 19198"/>
              <a:gd name="T15" fmla="*/ 0 h 16668"/>
              <a:gd name="T16" fmla="*/ 0 60000 65536"/>
              <a:gd name="T17" fmla="*/ 0 60000 65536"/>
              <a:gd name="T18" fmla="*/ 0 60000 65536"/>
              <a:gd name="T19" fmla="*/ 0 60000 65536"/>
              <a:gd name="T20" fmla="*/ 0 60000 65536"/>
              <a:gd name="T21" fmla="*/ 0 60000 65536"/>
              <a:gd name="T22" fmla="*/ 0 60000 65536"/>
              <a:gd name="T23" fmla="*/ 0 60000 65536"/>
              <a:gd name="T24" fmla="*/ 0 w 19198"/>
              <a:gd name="T25" fmla="*/ 0 h 16668"/>
              <a:gd name="T26" fmla="*/ 19198 w 19198"/>
              <a:gd name="T27" fmla="*/ 16668 h 166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198" h="16668">
                <a:moveTo>
                  <a:pt x="19197" y="0"/>
                </a:moveTo>
                <a:lnTo>
                  <a:pt x="19197" y="0"/>
                </a:lnTo>
                <a:cubicBezTo>
                  <a:pt x="8928" y="1686"/>
                  <a:pt x="8928" y="1686"/>
                  <a:pt x="8928" y="1686"/>
                </a:cubicBezTo>
                <a:cubicBezTo>
                  <a:pt x="12123" y="4380"/>
                  <a:pt x="12123" y="4380"/>
                  <a:pt x="12123" y="4380"/>
                </a:cubicBezTo>
                <a:cubicBezTo>
                  <a:pt x="9262" y="8921"/>
                  <a:pt x="0" y="7746"/>
                  <a:pt x="0" y="7746"/>
                </a:cubicBezTo>
                <a:cubicBezTo>
                  <a:pt x="9262" y="16667"/>
                  <a:pt x="14650" y="9767"/>
                  <a:pt x="15997" y="7746"/>
                </a:cubicBezTo>
                <a:cubicBezTo>
                  <a:pt x="18858" y="10440"/>
                  <a:pt x="18858" y="10440"/>
                  <a:pt x="18858" y="10440"/>
                </a:cubicBezTo>
                <a:lnTo>
                  <a:pt x="19197" y="0"/>
                </a:lnTo>
              </a:path>
            </a:pathLst>
          </a:custGeom>
          <a:solidFill>
            <a:srgbClr val="8DA6B1"/>
          </a:solidFill>
          <a:ln w="9525" cap="rnd" cmpd="sng">
            <a:noFill/>
            <a:round/>
            <a:headEnd/>
            <a:tailEnd/>
          </a:ln>
        </p:spPr>
        <p:txBody>
          <a:bodyPr lIns="0" tIns="0" rIns="0" bIns="0"/>
          <a:lstStyle/>
          <a:p>
            <a:endParaRPr lang="en-US"/>
          </a:p>
        </p:txBody>
      </p:sp>
      <p:sp>
        <p:nvSpPr>
          <p:cNvPr id="47" name="TextBox 21"/>
          <p:cNvSpPr txBox="1">
            <a:spLocks noChangeArrowheads="1"/>
          </p:cNvSpPr>
          <p:nvPr/>
        </p:nvSpPr>
        <p:spPr bwMode="auto">
          <a:xfrm>
            <a:off x="9034463" y="2787650"/>
            <a:ext cx="3257550" cy="1016000"/>
          </a:xfrm>
          <a:prstGeom prst="rect">
            <a:avLst/>
          </a:prstGeom>
          <a:noFill/>
          <a:ln w="9525">
            <a:noFill/>
            <a:miter lim="800000"/>
            <a:headEnd/>
            <a:tailEnd/>
          </a:ln>
        </p:spPr>
        <p:txBody>
          <a:bodyPr lIns="0" tIns="0" rIns="0" bIns="0" anchor="ctr"/>
          <a:lstStyle/>
          <a:p>
            <a:pPr algn="ctr" fontAlgn="auto">
              <a:spcBef>
                <a:spcPts val="0"/>
              </a:spcBef>
              <a:spcAft>
                <a:spcPts val="0"/>
              </a:spcAft>
              <a:defRPr/>
            </a:pPr>
            <a:r>
              <a:rPr lang="en-US" sz="2700" b="1" cap="all" dirty="0">
                <a:solidFill>
                  <a:srgbClr val="8DA6B1">
                    <a:lumMod val="75000"/>
                  </a:srgbClr>
                </a:solidFill>
                <a:latin typeface="Calibri"/>
                <a:cs typeface="+mn-cs"/>
              </a:rPr>
              <a:t>preintegration</a:t>
            </a:r>
            <a:endParaRPr lang="en-US" sz="2700" cap="all" dirty="0">
              <a:solidFill>
                <a:srgbClr val="8DA6B1">
                  <a:lumMod val="75000"/>
                </a:srgbClr>
              </a:solidFill>
              <a:latin typeface="Calibri"/>
              <a:cs typeface="+mn-cs"/>
            </a:endParaRPr>
          </a:p>
        </p:txBody>
      </p:sp>
      <p:grpSp>
        <p:nvGrpSpPr>
          <p:cNvPr id="329744" name="Group 130"/>
          <p:cNvGrpSpPr>
            <a:grpSpLocks/>
          </p:cNvGrpSpPr>
          <p:nvPr/>
        </p:nvGrpSpPr>
        <p:grpSpPr bwMode="auto">
          <a:xfrm>
            <a:off x="8191500" y="4976813"/>
            <a:ext cx="1714500" cy="996950"/>
            <a:chOff x="7839493" y="5035832"/>
            <a:chExt cx="1714500" cy="996256"/>
          </a:xfrm>
        </p:grpSpPr>
        <p:sp>
          <p:nvSpPr>
            <p:cNvPr id="329797" name="AutoShape 18"/>
            <p:cNvSpPr>
              <a:spLocks/>
            </p:cNvSpPr>
            <p:nvPr/>
          </p:nvSpPr>
          <p:spPr bwMode="auto">
            <a:xfrm>
              <a:off x="7839493" y="5035832"/>
              <a:ext cx="1714500" cy="996256"/>
            </a:xfrm>
            <a:custGeom>
              <a:avLst/>
              <a:gdLst>
                <a:gd name="T0" fmla="*/ 857210 w 21549"/>
                <a:gd name="T1" fmla="*/ 498128 h 21600"/>
                <a:gd name="T2" fmla="*/ 857210 w 21549"/>
                <a:gd name="T3" fmla="*/ 498128 h 21600"/>
                <a:gd name="T4" fmla="*/ 857210 w 21549"/>
                <a:gd name="T5" fmla="*/ 498128 h 21600"/>
                <a:gd name="T6" fmla="*/ 857210 w 21549"/>
                <a:gd name="T7" fmla="*/ 4981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round/>
              <a:headEnd/>
              <a:tailEnd/>
            </a:ln>
          </p:spPr>
          <p:txBody>
            <a:bodyPr lIns="0" tIns="0" rIns="0" bIns="0"/>
            <a:lstStyle/>
            <a:p>
              <a:endParaRPr lang="en-US"/>
            </a:p>
          </p:txBody>
        </p:sp>
        <p:sp>
          <p:nvSpPr>
            <p:cNvPr id="329798" name="Rectangle 132"/>
            <p:cNvSpPr>
              <a:spLocks noChangeArrowheads="1"/>
            </p:cNvSpPr>
            <p:nvPr/>
          </p:nvSpPr>
          <p:spPr bwMode="auto">
            <a:xfrm>
              <a:off x="8100225" y="5474868"/>
              <a:ext cx="949995" cy="338554"/>
            </a:xfrm>
            <a:prstGeom prst="rect">
              <a:avLst/>
            </a:prstGeom>
            <a:noFill/>
            <a:ln w="9525">
              <a:noFill/>
              <a:miter lim="800000"/>
              <a:headEnd/>
              <a:tailEnd/>
            </a:ln>
          </p:spPr>
          <p:txBody>
            <a:bodyPr>
              <a:spAutoFit/>
            </a:bodyPr>
            <a:lstStyle/>
            <a:p>
              <a:pPr algn="ctr"/>
              <a:r>
                <a:rPr lang="en-US" sz="1600">
                  <a:solidFill>
                    <a:srgbClr val="303030"/>
                  </a:solidFill>
                  <a:latin typeface="Calibri" pitchFamily="34" charset="0"/>
                </a:rPr>
                <a:t>PRIVATE</a:t>
              </a:r>
            </a:p>
          </p:txBody>
        </p:sp>
      </p:grpSp>
      <p:grpSp>
        <p:nvGrpSpPr>
          <p:cNvPr id="329745" name="Group 134"/>
          <p:cNvGrpSpPr>
            <a:grpSpLocks/>
          </p:cNvGrpSpPr>
          <p:nvPr/>
        </p:nvGrpSpPr>
        <p:grpSpPr bwMode="auto">
          <a:xfrm>
            <a:off x="2374900" y="5014913"/>
            <a:ext cx="1714500" cy="996950"/>
            <a:chOff x="7839493" y="5035832"/>
            <a:chExt cx="1714500" cy="996256"/>
          </a:xfrm>
        </p:grpSpPr>
        <p:sp>
          <p:nvSpPr>
            <p:cNvPr id="329795" name="AutoShape 18"/>
            <p:cNvSpPr>
              <a:spLocks/>
            </p:cNvSpPr>
            <p:nvPr/>
          </p:nvSpPr>
          <p:spPr bwMode="auto">
            <a:xfrm>
              <a:off x="7839493" y="5035832"/>
              <a:ext cx="1714500" cy="996256"/>
            </a:xfrm>
            <a:custGeom>
              <a:avLst/>
              <a:gdLst>
                <a:gd name="T0" fmla="*/ 857210 w 21549"/>
                <a:gd name="T1" fmla="*/ 498128 h 21600"/>
                <a:gd name="T2" fmla="*/ 857210 w 21549"/>
                <a:gd name="T3" fmla="*/ 498128 h 21600"/>
                <a:gd name="T4" fmla="*/ 857210 w 21549"/>
                <a:gd name="T5" fmla="*/ 498128 h 21600"/>
                <a:gd name="T6" fmla="*/ 857210 w 21549"/>
                <a:gd name="T7" fmla="*/ 4981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round/>
              <a:headEnd/>
              <a:tailEnd/>
            </a:ln>
          </p:spPr>
          <p:txBody>
            <a:bodyPr lIns="0" tIns="0" rIns="0" bIns="0"/>
            <a:lstStyle/>
            <a:p>
              <a:endParaRPr lang="en-US"/>
            </a:p>
          </p:txBody>
        </p:sp>
        <p:sp>
          <p:nvSpPr>
            <p:cNvPr id="329796" name="Rectangle 144"/>
            <p:cNvSpPr>
              <a:spLocks noChangeArrowheads="1"/>
            </p:cNvSpPr>
            <p:nvPr/>
          </p:nvSpPr>
          <p:spPr bwMode="auto">
            <a:xfrm>
              <a:off x="8100225" y="5474868"/>
              <a:ext cx="949995" cy="338554"/>
            </a:xfrm>
            <a:prstGeom prst="rect">
              <a:avLst/>
            </a:prstGeom>
            <a:noFill/>
            <a:ln w="9525">
              <a:noFill/>
              <a:miter lim="800000"/>
              <a:headEnd/>
              <a:tailEnd/>
            </a:ln>
          </p:spPr>
          <p:txBody>
            <a:bodyPr>
              <a:spAutoFit/>
            </a:bodyPr>
            <a:lstStyle/>
            <a:p>
              <a:pPr algn="ctr"/>
              <a:r>
                <a:rPr lang="en-US" sz="1600">
                  <a:solidFill>
                    <a:srgbClr val="303030"/>
                  </a:solidFill>
                  <a:latin typeface="Calibri" pitchFamily="34" charset="0"/>
                </a:rPr>
                <a:t>PUBLIC</a:t>
              </a:r>
            </a:p>
          </p:txBody>
        </p:sp>
      </p:grpSp>
      <p:sp>
        <p:nvSpPr>
          <p:cNvPr id="116" name="Freeform 1596"/>
          <p:cNvSpPr>
            <a:spLocks noChangeAspect="1"/>
          </p:cNvSpPr>
          <p:nvPr/>
        </p:nvSpPr>
        <p:spPr bwMode="gray">
          <a:xfrm>
            <a:off x="7102475" y="1336675"/>
            <a:ext cx="1470025" cy="1376363"/>
          </a:xfrm>
          <a:custGeom>
            <a:avLst/>
            <a:gdLst/>
            <a:ahLst/>
            <a:cxnLst>
              <a:cxn ang="0">
                <a:pos x="222" y="122"/>
              </a:cxn>
              <a:cxn ang="0">
                <a:pos x="89" y="119"/>
              </a:cxn>
              <a:cxn ang="0">
                <a:pos x="71" y="257"/>
              </a:cxn>
              <a:cxn ang="0">
                <a:pos x="207" y="284"/>
              </a:cxn>
              <a:cxn ang="0">
                <a:pos x="239" y="143"/>
              </a:cxn>
              <a:cxn ang="0">
                <a:pos x="264" y="119"/>
              </a:cxn>
              <a:cxn ang="0">
                <a:pos x="259" y="283"/>
              </a:cxn>
              <a:cxn ang="0">
                <a:pos x="69" y="304"/>
              </a:cxn>
              <a:cxn ang="0">
                <a:pos x="46" y="114"/>
              </a:cxn>
              <a:cxn ang="0">
                <a:pos x="143" y="62"/>
              </a:cxn>
              <a:cxn ang="0">
                <a:pos x="247" y="99"/>
              </a:cxn>
              <a:cxn ang="0">
                <a:pos x="257" y="90"/>
              </a:cxn>
              <a:cxn ang="0">
                <a:pos x="262" y="77"/>
              </a:cxn>
              <a:cxn ang="0">
                <a:pos x="263" y="59"/>
              </a:cxn>
              <a:cxn ang="0">
                <a:pos x="268" y="49"/>
              </a:cxn>
              <a:cxn ang="0">
                <a:pos x="320" y="0"/>
              </a:cxn>
              <a:cxn ang="0">
                <a:pos x="321" y="0"/>
              </a:cxn>
              <a:cxn ang="0">
                <a:pos x="321" y="2"/>
              </a:cxn>
              <a:cxn ang="0">
                <a:pos x="321" y="45"/>
              </a:cxn>
              <a:cxn ang="0">
                <a:pos x="323" y="48"/>
              </a:cxn>
              <a:cxn ang="0">
                <a:pos x="371" y="59"/>
              </a:cxn>
              <a:cxn ang="0">
                <a:pos x="372" y="59"/>
              </a:cxn>
              <a:cxn ang="0">
                <a:pos x="364" y="67"/>
              </a:cxn>
              <a:cxn ang="0">
                <a:pos x="326" y="103"/>
              </a:cxn>
              <a:cxn ang="0">
                <a:pos x="308" y="109"/>
              </a:cxn>
              <a:cxn ang="0">
                <a:pos x="282" y="103"/>
              </a:cxn>
              <a:cxn ang="0">
                <a:pos x="290" y="96"/>
              </a:cxn>
              <a:cxn ang="0">
                <a:pos x="301" y="93"/>
              </a:cxn>
              <a:cxn ang="0">
                <a:pos x="310" y="95"/>
              </a:cxn>
              <a:cxn ang="0">
                <a:pos x="316" y="93"/>
              </a:cxn>
              <a:cxn ang="0">
                <a:pos x="343" y="68"/>
              </a:cxn>
              <a:cxn ang="0">
                <a:pos x="343" y="67"/>
              </a:cxn>
              <a:cxn ang="0">
                <a:pos x="326" y="63"/>
              </a:cxn>
              <a:cxn ang="0">
                <a:pos x="312" y="60"/>
              </a:cxn>
              <a:cxn ang="0">
                <a:pos x="308" y="61"/>
              </a:cxn>
              <a:cxn ang="0">
                <a:pos x="198" y="165"/>
              </a:cxn>
              <a:cxn ang="0">
                <a:pos x="160" y="200"/>
              </a:cxn>
              <a:cxn ang="0">
                <a:pos x="152" y="203"/>
              </a:cxn>
              <a:cxn ang="0">
                <a:pos x="150" y="191"/>
              </a:cxn>
              <a:cxn ang="0">
                <a:pos x="170" y="171"/>
              </a:cxn>
              <a:cxn ang="0">
                <a:pos x="172" y="171"/>
              </a:cxn>
              <a:cxn ang="0">
                <a:pos x="157" y="165"/>
              </a:cxn>
              <a:cxn ang="0">
                <a:pos x="121" y="196"/>
              </a:cxn>
              <a:cxn ang="0">
                <a:pos x="140" y="226"/>
              </a:cxn>
              <a:cxn ang="0">
                <a:pos x="174" y="222"/>
              </a:cxn>
              <a:cxn ang="0">
                <a:pos x="186" y="196"/>
              </a:cxn>
              <a:cxn ang="0">
                <a:pos x="187" y="192"/>
              </a:cxn>
              <a:cxn ang="0">
                <a:pos x="214" y="167"/>
              </a:cxn>
              <a:cxn ang="0">
                <a:pos x="215" y="166"/>
              </a:cxn>
              <a:cxn ang="0">
                <a:pos x="221" y="183"/>
              </a:cxn>
              <a:cxn ang="0">
                <a:pos x="166" y="265"/>
              </a:cxn>
              <a:cxn ang="0">
                <a:pos x="86" y="208"/>
              </a:cxn>
              <a:cxn ang="0">
                <a:pos x="141" y="130"/>
              </a:cxn>
              <a:cxn ang="0">
                <a:pos x="196" y="144"/>
              </a:cxn>
              <a:cxn ang="0">
                <a:pos x="200" y="143"/>
              </a:cxn>
              <a:cxn ang="0">
                <a:pos x="221" y="124"/>
              </a:cxn>
              <a:cxn ang="0">
                <a:pos x="222" y="122"/>
              </a:cxn>
            </a:cxnLst>
            <a:rect l="0" t="0" r="r" b="b"/>
            <a:pathLst>
              <a:path w="372" h="350">
                <a:moveTo>
                  <a:pt x="222" y="122"/>
                </a:moveTo>
                <a:cubicBezTo>
                  <a:pt x="187" y="90"/>
                  <a:pt x="129" y="85"/>
                  <a:pt x="89" y="119"/>
                </a:cubicBezTo>
                <a:cubicBezTo>
                  <a:pt x="48" y="153"/>
                  <a:pt x="40" y="214"/>
                  <a:pt x="71" y="257"/>
                </a:cubicBezTo>
                <a:cubicBezTo>
                  <a:pt x="102" y="300"/>
                  <a:pt x="162" y="311"/>
                  <a:pt x="207" y="284"/>
                </a:cubicBezTo>
                <a:cubicBezTo>
                  <a:pt x="252" y="255"/>
                  <a:pt x="271" y="194"/>
                  <a:pt x="239" y="143"/>
                </a:cubicBezTo>
                <a:cubicBezTo>
                  <a:pt x="248" y="135"/>
                  <a:pt x="256" y="127"/>
                  <a:pt x="264" y="119"/>
                </a:cubicBezTo>
                <a:cubicBezTo>
                  <a:pt x="294" y="158"/>
                  <a:pt x="303" y="228"/>
                  <a:pt x="259" y="283"/>
                </a:cubicBezTo>
                <a:cubicBezTo>
                  <a:pt x="212" y="341"/>
                  <a:pt x="127" y="350"/>
                  <a:pt x="69" y="304"/>
                </a:cubicBezTo>
                <a:cubicBezTo>
                  <a:pt x="11" y="257"/>
                  <a:pt x="0" y="173"/>
                  <a:pt x="46" y="114"/>
                </a:cubicBezTo>
                <a:cubicBezTo>
                  <a:pt x="71" y="83"/>
                  <a:pt x="103" y="65"/>
                  <a:pt x="143" y="62"/>
                </a:cubicBezTo>
                <a:cubicBezTo>
                  <a:pt x="177" y="59"/>
                  <a:pt x="218" y="70"/>
                  <a:pt x="247" y="99"/>
                </a:cubicBezTo>
                <a:cubicBezTo>
                  <a:pt x="250" y="96"/>
                  <a:pt x="253" y="92"/>
                  <a:pt x="257" y="90"/>
                </a:cubicBezTo>
                <a:cubicBezTo>
                  <a:pt x="261" y="86"/>
                  <a:pt x="263" y="82"/>
                  <a:pt x="262" y="77"/>
                </a:cubicBezTo>
                <a:cubicBezTo>
                  <a:pt x="262" y="71"/>
                  <a:pt x="262" y="65"/>
                  <a:pt x="263" y="59"/>
                </a:cubicBezTo>
                <a:cubicBezTo>
                  <a:pt x="263" y="55"/>
                  <a:pt x="265" y="52"/>
                  <a:pt x="268" y="49"/>
                </a:cubicBezTo>
                <a:cubicBezTo>
                  <a:pt x="285" y="33"/>
                  <a:pt x="303" y="16"/>
                  <a:pt x="320" y="0"/>
                </a:cubicBezTo>
                <a:cubicBezTo>
                  <a:pt x="320" y="0"/>
                  <a:pt x="320" y="0"/>
                  <a:pt x="321" y="0"/>
                </a:cubicBezTo>
                <a:cubicBezTo>
                  <a:pt x="321" y="1"/>
                  <a:pt x="321" y="1"/>
                  <a:pt x="321" y="2"/>
                </a:cubicBezTo>
                <a:cubicBezTo>
                  <a:pt x="321" y="16"/>
                  <a:pt x="321" y="31"/>
                  <a:pt x="321" y="45"/>
                </a:cubicBezTo>
                <a:cubicBezTo>
                  <a:pt x="321" y="47"/>
                  <a:pt x="321" y="47"/>
                  <a:pt x="323" y="48"/>
                </a:cubicBezTo>
                <a:cubicBezTo>
                  <a:pt x="339" y="52"/>
                  <a:pt x="355" y="55"/>
                  <a:pt x="371" y="59"/>
                </a:cubicBezTo>
                <a:cubicBezTo>
                  <a:pt x="371" y="59"/>
                  <a:pt x="371" y="59"/>
                  <a:pt x="372" y="59"/>
                </a:cubicBezTo>
                <a:cubicBezTo>
                  <a:pt x="369" y="62"/>
                  <a:pt x="367" y="65"/>
                  <a:pt x="364" y="67"/>
                </a:cubicBezTo>
                <a:cubicBezTo>
                  <a:pt x="351" y="79"/>
                  <a:pt x="339" y="91"/>
                  <a:pt x="326" y="103"/>
                </a:cubicBezTo>
                <a:cubicBezTo>
                  <a:pt x="321" y="108"/>
                  <a:pt x="315" y="110"/>
                  <a:pt x="308" y="109"/>
                </a:cubicBezTo>
                <a:cubicBezTo>
                  <a:pt x="299" y="107"/>
                  <a:pt x="291" y="105"/>
                  <a:pt x="282" y="103"/>
                </a:cubicBezTo>
                <a:cubicBezTo>
                  <a:pt x="285" y="100"/>
                  <a:pt x="287" y="98"/>
                  <a:pt x="290" y="96"/>
                </a:cubicBezTo>
                <a:cubicBezTo>
                  <a:pt x="293" y="92"/>
                  <a:pt x="296" y="91"/>
                  <a:pt x="301" y="93"/>
                </a:cubicBezTo>
                <a:cubicBezTo>
                  <a:pt x="304" y="94"/>
                  <a:pt x="307" y="94"/>
                  <a:pt x="310" y="95"/>
                </a:cubicBezTo>
                <a:cubicBezTo>
                  <a:pt x="312" y="95"/>
                  <a:pt x="315" y="95"/>
                  <a:pt x="316" y="93"/>
                </a:cubicBezTo>
                <a:cubicBezTo>
                  <a:pt x="325" y="85"/>
                  <a:pt x="334" y="76"/>
                  <a:pt x="343" y="68"/>
                </a:cubicBezTo>
                <a:cubicBezTo>
                  <a:pt x="343" y="68"/>
                  <a:pt x="343" y="68"/>
                  <a:pt x="343" y="67"/>
                </a:cubicBezTo>
                <a:cubicBezTo>
                  <a:pt x="337" y="66"/>
                  <a:pt x="332" y="64"/>
                  <a:pt x="326" y="63"/>
                </a:cubicBezTo>
                <a:cubicBezTo>
                  <a:pt x="321" y="62"/>
                  <a:pt x="317" y="61"/>
                  <a:pt x="312" y="60"/>
                </a:cubicBezTo>
                <a:cubicBezTo>
                  <a:pt x="310" y="59"/>
                  <a:pt x="309" y="60"/>
                  <a:pt x="308" y="61"/>
                </a:cubicBezTo>
                <a:cubicBezTo>
                  <a:pt x="271" y="95"/>
                  <a:pt x="235" y="130"/>
                  <a:pt x="198" y="165"/>
                </a:cubicBezTo>
                <a:cubicBezTo>
                  <a:pt x="185" y="177"/>
                  <a:pt x="173" y="188"/>
                  <a:pt x="160" y="200"/>
                </a:cubicBezTo>
                <a:cubicBezTo>
                  <a:pt x="158" y="203"/>
                  <a:pt x="155" y="204"/>
                  <a:pt x="152" y="203"/>
                </a:cubicBezTo>
                <a:cubicBezTo>
                  <a:pt x="147" y="201"/>
                  <a:pt x="146" y="195"/>
                  <a:pt x="150" y="191"/>
                </a:cubicBezTo>
                <a:cubicBezTo>
                  <a:pt x="156" y="184"/>
                  <a:pt x="163" y="178"/>
                  <a:pt x="170" y="171"/>
                </a:cubicBezTo>
                <a:cubicBezTo>
                  <a:pt x="171" y="171"/>
                  <a:pt x="171" y="171"/>
                  <a:pt x="172" y="171"/>
                </a:cubicBezTo>
                <a:cubicBezTo>
                  <a:pt x="167" y="167"/>
                  <a:pt x="162" y="165"/>
                  <a:pt x="157" y="165"/>
                </a:cubicBezTo>
                <a:cubicBezTo>
                  <a:pt x="138" y="163"/>
                  <a:pt x="122" y="177"/>
                  <a:pt x="121" y="196"/>
                </a:cubicBezTo>
                <a:cubicBezTo>
                  <a:pt x="121" y="210"/>
                  <a:pt x="127" y="220"/>
                  <a:pt x="140" y="226"/>
                </a:cubicBezTo>
                <a:cubicBezTo>
                  <a:pt x="152" y="232"/>
                  <a:pt x="164" y="231"/>
                  <a:pt x="174" y="222"/>
                </a:cubicBezTo>
                <a:cubicBezTo>
                  <a:pt x="182" y="215"/>
                  <a:pt x="186" y="206"/>
                  <a:pt x="186" y="196"/>
                </a:cubicBezTo>
                <a:cubicBezTo>
                  <a:pt x="186" y="194"/>
                  <a:pt x="186" y="193"/>
                  <a:pt x="187" y="192"/>
                </a:cubicBezTo>
                <a:cubicBezTo>
                  <a:pt x="196" y="184"/>
                  <a:pt x="205" y="175"/>
                  <a:pt x="214" y="167"/>
                </a:cubicBezTo>
                <a:cubicBezTo>
                  <a:pt x="214" y="167"/>
                  <a:pt x="214" y="167"/>
                  <a:pt x="215" y="166"/>
                </a:cubicBezTo>
                <a:cubicBezTo>
                  <a:pt x="218" y="172"/>
                  <a:pt x="220" y="177"/>
                  <a:pt x="221" y="183"/>
                </a:cubicBezTo>
                <a:cubicBezTo>
                  <a:pt x="229" y="221"/>
                  <a:pt x="205" y="257"/>
                  <a:pt x="166" y="265"/>
                </a:cubicBezTo>
                <a:cubicBezTo>
                  <a:pt x="127" y="272"/>
                  <a:pt x="92" y="246"/>
                  <a:pt x="86" y="208"/>
                </a:cubicBezTo>
                <a:cubicBezTo>
                  <a:pt x="80" y="171"/>
                  <a:pt x="104" y="137"/>
                  <a:pt x="141" y="130"/>
                </a:cubicBezTo>
                <a:cubicBezTo>
                  <a:pt x="161" y="126"/>
                  <a:pt x="180" y="131"/>
                  <a:pt x="196" y="144"/>
                </a:cubicBezTo>
                <a:cubicBezTo>
                  <a:pt x="198" y="145"/>
                  <a:pt x="199" y="145"/>
                  <a:pt x="200" y="143"/>
                </a:cubicBezTo>
                <a:cubicBezTo>
                  <a:pt x="207" y="137"/>
                  <a:pt x="214" y="130"/>
                  <a:pt x="221" y="124"/>
                </a:cubicBezTo>
                <a:cubicBezTo>
                  <a:pt x="221" y="123"/>
                  <a:pt x="221" y="123"/>
                  <a:pt x="222" y="122"/>
                </a:cubicBezTo>
                <a:close/>
              </a:path>
            </a:pathLst>
          </a:custGeom>
          <a:solidFill>
            <a:schemeClr val="accent4"/>
          </a:solidFill>
          <a:ln w="9525">
            <a:noFill/>
            <a:round/>
            <a:headEnd/>
            <a:tailEnd/>
          </a:ln>
        </p:spPr>
        <p:txBody>
          <a:bodyPr lIns="76170" tIns="38084" rIns="76170" bIns="38084"/>
          <a:lstStyle/>
          <a:p>
            <a:pPr fontAlgn="auto">
              <a:spcBef>
                <a:spcPts val="0"/>
              </a:spcBef>
              <a:spcAft>
                <a:spcPts val="0"/>
              </a:spcAft>
              <a:defRPr/>
            </a:pPr>
            <a:endParaRPr lang="en-US" dirty="0">
              <a:solidFill>
                <a:srgbClr val="5F5F5F"/>
              </a:solidFill>
              <a:latin typeface="Calibri"/>
              <a:cs typeface="+mn-cs"/>
            </a:endParaRPr>
          </a:p>
        </p:txBody>
      </p:sp>
      <p:sp>
        <p:nvSpPr>
          <p:cNvPr id="120" name="Oval 119"/>
          <p:cNvSpPr>
            <a:spLocks/>
          </p:cNvSpPr>
          <p:nvPr/>
        </p:nvSpPr>
        <p:spPr>
          <a:xfrm>
            <a:off x="10383838" y="1538288"/>
            <a:ext cx="982662" cy="9779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80" name="Rectangle 179"/>
          <p:cNvSpPr/>
          <p:nvPr/>
        </p:nvSpPr>
        <p:spPr>
          <a:xfrm>
            <a:off x="10082213" y="1955800"/>
            <a:ext cx="100012" cy="2540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grpSp>
        <p:nvGrpSpPr>
          <p:cNvPr id="329749" name="Group 5"/>
          <p:cNvGrpSpPr>
            <a:grpSpLocks/>
          </p:cNvGrpSpPr>
          <p:nvPr/>
        </p:nvGrpSpPr>
        <p:grpSpPr bwMode="auto">
          <a:xfrm>
            <a:off x="9486900" y="1955800"/>
            <a:ext cx="642938" cy="254000"/>
            <a:chOff x="9416257" y="1955565"/>
            <a:chExt cx="643636" cy="253748"/>
          </a:xfrm>
        </p:grpSpPr>
        <p:sp>
          <p:nvSpPr>
            <p:cNvPr id="179" name="Rectangle 178"/>
            <p:cNvSpPr/>
            <p:nvPr/>
          </p:nvSpPr>
          <p:spPr>
            <a:xfrm>
              <a:off x="9899381" y="1955565"/>
              <a:ext cx="100122" cy="253748"/>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81" name="Rounded Rectangle 180"/>
            <p:cNvSpPr/>
            <p:nvPr/>
          </p:nvSpPr>
          <p:spPr>
            <a:xfrm>
              <a:off x="9937522" y="2041205"/>
              <a:ext cx="122371" cy="20618"/>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82" name="Rounded Rectangle 181"/>
            <p:cNvSpPr/>
            <p:nvPr/>
          </p:nvSpPr>
          <p:spPr>
            <a:xfrm>
              <a:off x="9937522" y="2104642"/>
              <a:ext cx="122371" cy="2220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83" name="Trapezoid 182"/>
            <p:cNvSpPr/>
            <p:nvPr/>
          </p:nvSpPr>
          <p:spPr>
            <a:xfrm rot="5400000" flipV="1">
              <a:off x="9739819" y="1994238"/>
              <a:ext cx="149077" cy="17640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84" name="Freeform 183"/>
            <p:cNvSpPr>
              <a:spLocks noChangeAspect="1"/>
            </p:cNvSpPr>
            <p:nvPr/>
          </p:nvSpPr>
          <p:spPr>
            <a:xfrm>
              <a:off x="9416257" y="2082439"/>
              <a:ext cx="311488" cy="38062"/>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srgbClr val="5F5F5F"/>
                </a:solidFill>
              </a:endParaRPr>
            </a:p>
          </p:txBody>
        </p:sp>
      </p:grpSp>
      <p:sp>
        <p:nvSpPr>
          <p:cNvPr id="185" name="Trapezoid 184"/>
          <p:cNvSpPr/>
          <p:nvPr/>
        </p:nvSpPr>
        <p:spPr>
          <a:xfrm rot="16200000" flipV="1">
            <a:off x="10150475" y="1993900"/>
            <a:ext cx="150813" cy="17621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74" name="Oval 173"/>
          <p:cNvSpPr>
            <a:spLocks/>
          </p:cNvSpPr>
          <p:nvPr/>
        </p:nvSpPr>
        <p:spPr>
          <a:xfrm>
            <a:off x="10248900" y="1960563"/>
            <a:ext cx="209550" cy="209550"/>
          </a:xfrm>
          <a:prstGeom prst="ellipse">
            <a:avLst/>
          </a:prstGeom>
          <a:solidFill>
            <a:srgbClr val="008000"/>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65" name="Rectangle 164"/>
          <p:cNvSpPr/>
          <p:nvPr/>
        </p:nvSpPr>
        <p:spPr>
          <a:xfrm rot="7200000">
            <a:off x="11223625" y="1309688"/>
            <a:ext cx="104775" cy="2413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grpSp>
        <p:nvGrpSpPr>
          <p:cNvPr id="329753" name="Group 1"/>
          <p:cNvGrpSpPr>
            <a:grpSpLocks/>
          </p:cNvGrpSpPr>
          <p:nvPr/>
        </p:nvGrpSpPr>
        <p:grpSpPr bwMode="auto">
          <a:xfrm>
            <a:off x="11214100" y="815975"/>
            <a:ext cx="322263" cy="641350"/>
            <a:chOff x="11251710" y="745881"/>
            <a:chExt cx="322158" cy="641619"/>
          </a:xfrm>
        </p:grpSpPr>
        <p:sp>
          <p:nvSpPr>
            <p:cNvPr id="164" name="Rectangle 163"/>
            <p:cNvSpPr/>
            <p:nvPr/>
          </p:nvSpPr>
          <p:spPr>
            <a:xfrm rot="7200000">
              <a:off x="11319911" y="1143013"/>
              <a:ext cx="104819" cy="241221"/>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66" name="Rounded Rectangle 165"/>
            <p:cNvSpPr/>
            <p:nvPr/>
          </p:nvSpPr>
          <p:spPr>
            <a:xfrm rot="7200000">
              <a:off x="11306413" y="1312070"/>
              <a:ext cx="130230" cy="20630"/>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67" name="Rounded Rectangle 166"/>
            <p:cNvSpPr/>
            <p:nvPr/>
          </p:nvSpPr>
          <p:spPr>
            <a:xfrm rot="7200000">
              <a:off x="11254042" y="1281895"/>
              <a:ext cx="130230" cy="20631"/>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68" name="Trapezoid 167"/>
            <p:cNvSpPr/>
            <p:nvPr/>
          </p:nvSpPr>
          <p:spPr>
            <a:xfrm rot="12600000" flipV="1">
              <a:off x="11372321" y="1046045"/>
              <a:ext cx="142828" cy="185815"/>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69" name="Freeform 168"/>
            <p:cNvSpPr>
              <a:spLocks noChangeAspect="1"/>
            </p:cNvSpPr>
            <p:nvPr/>
          </p:nvSpPr>
          <p:spPr>
            <a:xfrm rot="7200000">
              <a:off x="11392036" y="891212"/>
              <a:ext cx="327162" cy="36501"/>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srgbClr val="5F5F5F"/>
                </a:solidFill>
              </a:endParaRPr>
            </a:p>
          </p:txBody>
        </p:sp>
      </p:grpSp>
      <p:sp>
        <p:nvSpPr>
          <p:cNvPr id="170" name="Trapezoid 169"/>
          <p:cNvSpPr/>
          <p:nvPr/>
        </p:nvSpPr>
        <p:spPr>
          <a:xfrm rot="1800000" flipV="1">
            <a:off x="11155363" y="1422400"/>
            <a:ext cx="142875" cy="185738"/>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9" name="Oval 158"/>
          <p:cNvSpPr>
            <a:spLocks/>
          </p:cNvSpPr>
          <p:nvPr/>
        </p:nvSpPr>
        <p:spPr>
          <a:xfrm rot="7200000">
            <a:off x="11065669" y="1527969"/>
            <a:ext cx="211138" cy="209550"/>
          </a:xfrm>
          <a:prstGeom prst="ellipse">
            <a:avLst/>
          </a:prstGeom>
          <a:solidFill>
            <a:srgbClr val="008000"/>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0" name="Rectangle 149"/>
          <p:cNvSpPr/>
          <p:nvPr/>
        </p:nvSpPr>
        <p:spPr>
          <a:xfrm rot="14417413">
            <a:off x="11210925" y="2581275"/>
            <a:ext cx="106363" cy="239713"/>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grpSp>
        <p:nvGrpSpPr>
          <p:cNvPr id="329757" name="Group 2"/>
          <p:cNvGrpSpPr>
            <a:grpSpLocks/>
          </p:cNvGrpSpPr>
          <p:nvPr/>
        </p:nvGrpSpPr>
        <p:grpSpPr bwMode="auto">
          <a:xfrm>
            <a:off x="11207750" y="2673350"/>
            <a:ext cx="350838" cy="625475"/>
            <a:chOff x="11239207" y="2743252"/>
            <a:chExt cx="351744" cy="625893"/>
          </a:xfrm>
        </p:grpSpPr>
        <p:sp>
          <p:nvSpPr>
            <p:cNvPr id="149" name="Rectangle 148"/>
            <p:cNvSpPr/>
            <p:nvPr/>
          </p:nvSpPr>
          <p:spPr>
            <a:xfrm rot="14417413">
              <a:off x="11306951" y="2748582"/>
              <a:ext cx="104845" cy="240332"/>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1" name="Rounded Rectangle 150"/>
            <p:cNvSpPr/>
            <p:nvPr/>
          </p:nvSpPr>
          <p:spPr>
            <a:xfrm rot="14417413">
              <a:off x="11243311" y="2828221"/>
              <a:ext cx="130262" cy="20690"/>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2" name="Rounded Rectangle 151"/>
            <p:cNvSpPr/>
            <p:nvPr/>
          </p:nvSpPr>
          <p:spPr>
            <a:xfrm rot="14417413">
              <a:off x="11295833" y="2798038"/>
              <a:ext cx="130262" cy="20691"/>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3" name="Trapezoid 152"/>
            <p:cNvSpPr/>
            <p:nvPr/>
          </p:nvSpPr>
          <p:spPr>
            <a:xfrm rot="19817413" flipV="1">
              <a:off x="11358577" y="2900520"/>
              <a:ext cx="143244" cy="185861"/>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54" name="Freeform 153"/>
            <p:cNvSpPr>
              <a:spLocks noChangeAspect="1"/>
            </p:cNvSpPr>
            <p:nvPr/>
          </p:nvSpPr>
          <p:spPr>
            <a:xfrm rot="14417413">
              <a:off x="11409026" y="3187220"/>
              <a:ext cx="327244" cy="36607"/>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srgbClr val="5F5F5F"/>
                </a:solidFill>
              </a:endParaRPr>
            </a:p>
          </p:txBody>
        </p:sp>
      </p:grpSp>
      <p:sp>
        <p:nvSpPr>
          <p:cNvPr id="155" name="Trapezoid 154"/>
          <p:cNvSpPr/>
          <p:nvPr/>
        </p:nvSpPr>
        <p:spPr>
          <a:xfrm rot="9017413" flipV="1">
            <a:off x="11144250" y="2522538"/>
            <a:ext cx="142875" cy="185737"/>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sp>
        <p:nvSpPr>
          <p:cNvPr id="129" name="Oval 128"/>
          <p:cNvSpPr>
            <a:spLocks/>
          </p:cNvSpPr>
          <p:nvPr/>
        </p:nvSpPr>
        <p:spPr>
          <a:xfrm rot="14417413">
            <a:off x="11034713" y="2405062"/>
            <a:ext cx="211138" cy="207963"/>
          </a:xfrm>
          <a:prstGeom prst="ellipse">
            <a:avLst/>
          </a:prstGeom>
          <a:solidFill>
            <a:srgbClr val="008000"/>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solidFill>
                <a:srgbClr val="FFFFFF"/>
              </a:solidFill>
            </a:endParaRPr>
          </a:p>
        </p:txBody>
      </p:sp>
      <p:pic>
        <p:nvPicPr>
          <p:cNvPr id="329760" name="Picture 118" descr="877_315_integration_w_72-3.png"/>
          <p:cNvPicPr>
            <a:picLocks noChangeAspect="1"/>
          </p:cNvPicPr>
          <p:nvPr/>
        </p:nvPicPr>
        <p:blipFill>
          <a:blip r:embed="rId3" cstate="print"/>
          <a:srcRect/>
          <a:stretch>
            <a:fillRect/>
          </a:stretch>
        </p:blipFill>
        <p:spPr bwMode="auto">
          <a:xfrm>
            <a:off x="10615613" y="1768475"/>
            <a:ext cx="523875" cy="552450"/>
          </a:xfrm>
          <a:prstGeom prst="rect">
            <a:avLst/>
          </a:prstGeom>
          <a:noFill/>
          <a:ln w="9525">
            <a:noFill/>
            <a:miter lim="800000"/>
            <a:headEnd/>
            <a:tailEnd/>
          </a:ln>
        </p:spPr>
      </p:pic>
      <p:sp>
        <p:nvSpPr>
          <p:cNvPr id="329761" name="Title 1"/>
          <p:cNvSpPr>
            <a:spLocks noGrp="1"/>
          </p:cNvSpPr>
          <p:nvPr>
            <p:ph type="title"/>
          </p:nvPr>
        </p:nvSpPr>
        <p:spPr>
          <a:xfrm>
            <a:off x="374650" y="417513"/>
            <a:ext cx="10969625" cy="542925"/>
          </a:xfrm>
        </p:spPr>
        <p:txBody>
          <a:bodyPr/>
          <a:lstStyle/>
          <a:p>
            <a:r>
              <a:rPr lang="en-US" smtClean="0"/>
              <a:t>Oracle’s Strategy : Integration in Cloud</a:t>
            </a:r>
          </a:p>
        </p:txBody>
      </p:sp>
      <p:sp>
        <p:nvSpPr>
          <p:cNvPr id="108" name="Rounded Rectangle 107"/>
          <p:cNvSpPr/>
          <p:nvPr/>
        </p:nvSpPr>
        <p:spPr bwMode="auto">
          <a:xfrm>
            <a:off x="230027" y="3606800"/>
            <a:ext cx="2577156" cy="919189"/>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a:solidFill>
                  <a:srgbClr val="000000"/>
                </a:solidFill>
                <a:cs typeface="Arial" pitchFamily="34" charset="0"/>
              </a:rPr>
              <a:t>Easy to align business with IT</a:t>
            </a:r>
          </a:p>
        </p:txBody>
      </p:sp>
      <p:sp>
        <p:nvSpPr>
          <p:cNvPr id="109" name="Rounded Rectangle 108"/>
          <p:cNvSpPr/>
          <p:nvPr/>
        </p:nvSpPr>
        <p:spPr bwMode="auto">
          <a:xfrm>
            <a:off x="3057534" y="3619499"/>
            <a:ext cx="2924166" cy="1079501"/>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a:solidFill>
                  <a:srgbClr val="000000"/>
                </a:solidFill>
                <a:cs typeface="Arial" pitchFamily="34" charset="0"/>
              </a:rPr>
              <a:t>Eliminates errors when manually loading and configuration PaaS with SaaS applications</a:t>
            </a:r>
          </a:p>
        </p:txBody>
      </p:sp>
      <p:sp>
        <p:nvSpPr>
          <p:cNvPr id="111" name="Rounded Rectangle 110"/>
          <p:cNvSpPr/>
          <p:nvPr/>
        </p:nvSpPr>
        <p:spPr bwMode="auto">
          <a:xfrm>
            <a:off x="6348356" y="3632200"/>
            <a:ext cx="2846444" cy="902479"/>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a:solidFill>
                  <a:srgbClr val="000000"/>
                </a:solidFill>
                <a:cs typeface="Arial" pitchFamily="34" charset="0"/>
              </a:rPr>
              <a:t>Deliver error-free </a:t>
            </a:r>
            <a:br>
              <a:rPr lang="en-US" sz="1600" b="1" dirty="0">
                <a:solidFill>
                  <a:srgbClr val="000000"/>
                </a:solidFill>
                <a:cs typeface="Arial" pitchFamily="34" charset="0"/>
              </a:rPr>
            </a:br>
            <a:r>
              <a:rPr lang="en-US" sz="1600" b="1" dirty="0">
                <a:solidFill>
                  <a:srgbClr val="000000"/>
                </a:solidFill>
                <a:cs typeface="Arial" pitchFamily="34" charset="0"/>
              </a:rPr>
              <a:t>integrations faster</a:t>
            </a:r>
          </a:p>
        </p:txBody>
      </p:sp>
      <p:sp>
        <p:nvSpPr>
          <p:cNvPr id="112" name="Rounded Rectangle 111"/>
          <p:cNvSpPr/>
          <p:nvPr/>
        </p:nvSpPr>
        <p:spPr bwMode="auto">
          <a:xfrm>
            <a:off x="4114800" y="5665004"/>
            <a:ext cx="3898900" cy="786596"/>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a:solidFill>
                  <a:srgbClr val="000000"/>
                </a:solidFill>
                <a:cs typeface="Arial" pitchFamily="34" charset="0"/>
              </a:rPr>
              <a:t>Migrate integration platform to support changing business requirements</a:t>
            </a:r>
          </a:p>
        </p:txBody>
      </p:sp>
      <p:sp>
        <p:nvSpPr>
          <p:cNvPr id="113" name="Rounded Rectangle 112"/>
          <p:cNvSpPr/>
          <p:nvPr/>
        </p:nvSpPr>
        <p:spPr bwMode="auto">
          <a:xfrm>
            <a:off x="9556226" y="3683805"/>
            <a:ext cx="2313044" cy="786596"/>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a:solidFill>
                  <a:srgbClr val="000000"/>
                </a:solidFill>
                <a:cs typeface="Arial" pitchFamily="34" charset="0"/>
              </a:rPr>
              <a:t>Run-ready integrations, built by Oracle and partners</a:t>
            </a:r>
          </a:p>
        </p:txBody>
      </p:sp>
      <p:pic>
        <p:nvPicPr>
          <p:cNvPr id="186" name="Picture 185" descr="ic-SalesPerson-red.png"/>
          <p:cNvPicPr>
            <a:picLocks noChangeAspect="1"/>
          </p:cNvPicPr>
          <p:nvPr/>
        </p:nvPicPr>
        <p:blipFill>
          <a:blip r:embed="rId4" cstate="print">
            <a:duotone>
              <a:schemeClr val="accent3">
                <a:shade val="45000"/>
                <a:satMod val="135000"/>
              </a:schemeClr>
              <a:prstClr val="white"/>
            </a:duotone>
            <a:extLst>
              <a:ext uri="{28A0092B-C50C-407E-A947-70E740481C1C}"/>
            </a:extLst>
          </a:blip>
          <a:stretch>
            <a:fillRect/>
          </a:stretch>
        </p:blipFill>
        <p:spPr>
          <a:xfrm>
            <a:off x="684212" y="1295400"/>
            <a:ext cx="1600200" cy="1600200"/>
          </a:xfrm>
          <a:prstGeom prst="rect">
            <a:avLst/>
          </a:prstGeom>
        </p:spPr>
      </p:pic>
      <p:sp>
        <p:nvSpPr>
          <p:cNvPr id="187" name="TextBox 21"/>
          <p:cNvSpPr txBox="1">
            <a:spLocks noChangeArrowheads="1"/>
          </p:cNvSpPr>
          <p:nvPr/>
        </p:nvSpPr>
        <p:spPr bwMode="auto">
          <a:xfrm>
            <a:off x="4319588" y="5268913"/>
            <a:ext cx="3541712" cy="539750"/>
          </a:xfrm>
          <a:prstGeom prst="rect">
            <a:avLst/>
          </a:prstGeom>
          <a:noFill/>
          <a:ln w="9525">
            <a:noFill/>
            <a:miter lim="800000"/>
            <a:headEnd/>
            <a:tailEnd/>
          </a:ln>
        </p:spPr>
        <p:txBody>
          <a:bodyPr lIns="0" tIns="0" rIns="0" bIns="0" anchor="ctr"/>
          <a:lstStyle/>
          <a:p>
            <a:pPr algn="ctr" fontAlgn="auto">
              <a:spcBef>
                <a:spcPts val="0"/>
              </a:spcBef>
              <a:spcAft>
                <a:spcPts val="0"/>
              </a:spcAft>
              <a:defRPr/>
            </a:pPr>
            <a:r>
              <a:rPr lang="en-US" sz="2700" b="1" cap="all" dirty="0">
                <a:solidFill>
                  <a:srgbClr val="8DA6B1">
                    <a:lumMod val="75000"/>
                  </a:srgbClr>
                </a:solidFill>
                <a:latin typeface="Calibri"/>
                <a:cs typeface="+mn-cs"/>
              </a:rPr>
              <a:t>Cloud Portability</a:t>
            </a:r>
            <a:endParaRPr lang="en-US" sz="2700" cap="all" dirty="0">
              <a:solidFill>
                <a:srgbClr val="8DA6B1">
                  <a:lumMod val="75000"/>
                </a:srgbClr>
              </a:solidFill>
              <a:latin typeface="Calibri"/>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circle(out)">
                                      <p:cBhvr>
                                        <p:cTn id="7"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Cloud Service</a:t>
            </a:r>
            <a:endParaRPr lang="en-US" dirty="0"/>
          </a:p>
        </p:txBody>
      </p:sp>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solidFill>
                  <a:srgbClr val="5F5F5F"/>
                </a:solidFill>
              </a:rPr>
              <a:pPr/>
              <a:t>12</a:t>
            </a:fld>
            <a:endParaRPr lang="en-US" dirty="0">
              <a:solidFill>
                <a:srgbClr val="5F5F5F"/>
              </a:solidFill>
            </a:endParaRPr>
          </a:p>
        </p:txBody>
      </p:sp>
      <p:cxnSp>
        <p:nvCxnSpPr>
          <p:cNvPr id="12" name="Straight Connector 11"/>
          <p:cNvCxnSpPr/>
          <p:nvPr/>
        </p:nvCxnSpPr>
        <p:spPr bwMode="ltGray">
          <a:xfrm>
            <a:off x="4799012" y="2516101"/>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3" name="Elbow Connector 153"/>
          <p:cNvCxnSpPr/>
          <p:nvPr/>
        </p:nvCxnSpPr>
        <p:spPr bwMode="gray">
          <a:xfrm flipH="1" flipV="1">
            <a:off x="2380036" y="2765949"/>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Elbow Connector 175"/>
          <p:cNvCxnSpPr>
            <a:stCxn id="109" idx="3"/>
          </p:cNvCxnSpPr>
          <p:nvPr/>
        </p:nvCxnSpPr>
        <p:spPr bwMode="gray">
          <a:xfrm flipV="1">
            <a:off x="3900234" y="2470382"/>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Elbow Connector 153"/>
          <p:cNvCxnSpPr/>
          <p:nvPr/>
        </p:nvCxnSpPr>
        <p:spPr bwMode="gray">
          <a:xfrm flipH="1" flipV="1">
            <a:off x="2380028" y="3527949"/>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gray">
          <a:xfrm>
            <a:off x="313907" y="5460627"/>
            <a:ext cx="4175543"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46575E"/>
                </a:solidFill>
                <a:latin typeface="Calibri" pitchFamily="34" charset="0"/>
                <a:cs typeface="Calibri" pitchFamily="34" charset="0"/>
              </a:rPr>
              <a:t>Oracle Applications, SAP, customer, legacy…</a:t>
            </a:r>
          </a:p>
        </p:txBody>
      </p:sp>
      <p:grpSp>
        <p:nvGrpSpPr>
          <p:cNvPr id="3" name="Group 178"/>
          <p:cNvGrpSpPr/>
          <p:nvPr/>
        </p:nvGrpSpPr>
        <p:grpSpPr bwMode="gray">
          <a:xfrm>
            <a:off x="390369" y="4944489"/>
            <a:ext cx="718556" cy="417960"/>
            <a:chOff x="773112" y="4914140"/>
            <a:chExt cx="939800" cy="654371"/>
          </a:xfrm>
        </p:grpSpPr>
        <p:sp>
          <p:nvSpPr>
            <p:cNvPr id="18"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9"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0"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1"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2"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3"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4"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5"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6"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7"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8"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9"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0"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1"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2"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3"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4"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5"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6"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7"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5" name="Group 199"/>
          <p:cNvGrpSpPr/>
          <p:nvPr/>
        </p:nvGrpSpPr>
        <p:grpSpPr bwMode="gray">
          <a:xfrm>
            <a:off x="1505934" y="4944061"/>
            <a:ext cx="670653" cy="418386"/>
            <a:chOff x="773112" y="4914140"/>
            <a:chExt cx="939800" cy="654371"/>
          </a:xfrm>
        </p:grpSpPr>
        <p:sp>
          <p:nvSpPr>
            <p:cNvPr id="3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6" name="Group 220"/>
          <p:cNvGrpSpPr/>
          <p:nvPr/>
        </p:nvGrpSpPr>
        <p:grpSpPr bwMode="gray">
          <a:xfrm>
            <a:off x="2740147" y="4927714"/>
            <a:ext cx="626562" cy="441933"/>
            <a:chOff x="773112" y="4914140"/>
            <a:chExt cx="939800" cy="654371"/>
          </a:xfrm>
        </p:grpSpPr>
        <p:sp>
          <p:nvSpPr>
            <p:cNvPr id="60"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1"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2"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3"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4"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5"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6"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7"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8"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9"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0"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1"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2"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3"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4"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5"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6"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7"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8"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9"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sp>
        <p:nvSpPr>
          <p:cNvPr id="80" name="TextBox 79"/>
          <p:cNvSpPr txBox="1"/>
          <p:nvPr/>
        </p:nvSpPr>
        <p:spPr>
          <a:xfrm>
            <a:off x="1133723" y="5712414"/>
            <a:ext cx="2553125" cy="426796"/>
          </a:xfrm>
          <a:prstGeom prst="rect">
            <a:avLst/>
          </a:prstGeom>
          <a:noFill/>
          <a:ln w="111125" cap="rnd">
            <a:noFill/>
          </a:ln>
        </p:spPr>
        <p:txBody>
          <a:bodyPr wrap="square" lIns="0" tIns="0" rIns="0" bIns="0" rtlCol="0">
            <a:noAutofit/>
          </a:bodyPr>
          <a:lstStyle/>
          <a:p>
            <a:pPr algn="ctr" fontAlgn="auto">
              <a:lnSpc>
                <a:spcPct val="90000"/>
              </a:lnSpc>
              <a:spcBef>
                <a:spcPts val="0"/>
              </a:spcBef>
              <a:spcAft>
                <a:spcPts val="0"/>
              </a:spcAft>
            </a:pPr>
            <a:endParaRPr lang="en-US" sz="700" dirty="0">
              <a:solidFill>
                <a:srgbClr val="5F5F5F">
                  <a:lumMod val="60000"/>
                  <a:lumOff val="40000"/>
                </a:srgbClr>
              </a:solidFill>
              <a:latin typeface="Calibri"/>
              <a:cs typeface="+mn-cs"/>
            </a:endParaRPr>
          </a:p>
          <a:p>
            <a:pPr algn="ctr" fontAlgn="auto">
              <a:lnSpc>
                <a:spcPct val="90000"/>
              </a:lnSpc>
              <a:spcBef>
                <a:spcPts val="0"/>
              </a:spcBef>
              <a:spcAft>
                <a:spcPts val="0"/>
              </a:spcAft>
            </a:pPr>
            <a:r>
              <a:rPr lang="en-US" b="1" cap="all" dirty="0">
                <a:solidFill>
                  <a:srgbClr val="46575E"/>
                </a:solidFill>
                <a:latin typeface="Calibri" panose="020F0502020204030204" pitchFamily="34" charset="0"/>
                <a:cs typeface="Calibri" pitchFamily="34" charset="0"/>
              </a:rPr>
              <a:t>On-premises</a:t>
            </a:r>
          </a:p>
        </p:txBody>
      </p:sp>
      <p:sp>
        <p:nvSpPr>
          <p:cNvPr id="81" name="TextBox 80"/>
          <p:cNvSpPr txBox="1"/>
          <p:nvPr/>
        </p:nvSpPr>
        <p:spPr bwMode="gray">
          <a:xfrm>
            <a:off x="3545658" y="1612335"/>
            <a:ext cx="909466"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dirty="0" smtClean="0">
                <a:solidFill>
                  <a:srgbClr val="46575E"/>
                </a:solidFill>
                <a:latin typeface="Calibri" pitchFamily="34" charset="0"/>
                <a:cs typeface="Calibri" pitchFamily="34" charset="0"/>
              </a:rPr>
              <a:t>3</a:t>
            </a:r>
            <a:r>
              <a:rPr lang="en-US" sz="1400" baseline="30000" dirty="0" smtClean="0">
                <a:solidFill>
                  <a:srgbClr val="46575E"/>
                </a:solidFill>
                <a:latin typeface="Calibri" pitchFamily="34" charset="0"/>
                <a:cs typeface="Calibri" pitchFamily="34" charset="0"/>
              </a:rPr>
              <a:t>rd</a:t>
            </a:r>
            <a:r>
              <a:rPr lang="en-US" sz="1400" dirty="0" smtClean="0">
                <a:solidFill>
                  <a:srgbClr val="46575E"/>
                </a:solidFill>
                <a:latin typeface="Calibri" pitchFamily="34" charset="0"/>
                <a:cs typeface="Calibri" pitchFamily="34" charset="0"/>
              </a:rPr>
              <a:t> Party</a:t>
            </a:r>
          </a:p>
        </p:txBody>
      </p:sp>
      <p:sp>
        <p:nvSpPr>
          <p:cNvPr id="82" name="Freeform 138"/>
          <p:cNvSpPr>
            <a:spLocks noChangeAspect="1" noEditPoints="1"/>
          </p:cNvSpPr>
          <p:nvPr/>
        </p:nvSpPr>
        <p:spPr bwMode="gray">
          <a:xfrm>
            <a:off x="3502609" y="1858241"/>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3" name="TextBox 82"/>
          <p:cNvSpPr txBox="1"/>
          <p:nvPr/>
        </p:nvSpPr>
        <p:spPr bwMode="gray">
          <a:xfrm>
            <a:off x="1350209" y="1463251"/>
            <a:ext cx="1869343" cy="499130"/>
          </a:xfrm>
          <a:prstGeom prst="round2SameRect">
            <a:avLst/>
          </a:prstGeom>
          <a:noFill/>
          <a:ln>
            <a:noFill/>
          </a:ln>
        </p:spPr>
        <p:txBody>
          <a:bodyPr wrap="square" lIns="0" tIns="0" rIns="0" bIns="0" rtlCol="0" anchor="ctr">
            <a:noAutofit/>
          </a:bodyPr>
          <a:lstStyle/>
          <a:p>
            <a:pPr algn="ctr" fontAlgn="auto">
              <a:lnSpc>
                <a:spcPct val="80000"/>
              </a:lnSpc>
              <a:spcBef>
                <a:spcPts val="0"/>
              </a:spcBef>
              <a:spcAft>
                <a:spcPts val="0"/>
              </a:spcAft>
            </a:pPr>
            <a:r>
              <a:rPr lang="en-US" b="1" cap="all" dirty="0">
                <a:solidFill>
                  <a:srgbClr val="46575E"/>
                </a:solidFill>
                <a:latin typeface="Calibri" panose="020F0502020204030204" pitchFamily="34" charset="0"/>
                <a:cs typeface="Calibri" pitchFamily="34" charset="0"/>
              </a:rPr>
              <a:t>Oracle Cloud</a:t>
            </a:r>
          </a:p>
        </p:txBody>
      </p:sp>
      <p:sp>
        <p:nvSpPr>
          <p:cNvPr id="84" name="Freeform 138"/>
          <p:cNvSpPr>
            <a:spLocks noChangeAspect="1" noEditPoints="1"/>
          </p:cNvSpPr>
          <p:nvPr/>
        </p:nvSpPr>
        <p:spPr bwMode="gray">
          <a:xfrm>
            <a:off x="3815497" y="1973887"/>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5" name="Freeform 138"/>
          <p:cNvSpPr>
            <a:spLocks noChangeAspect="1" noEditPoints="1"/>
          </p:cNvSpPr>
          <p:nvPr/>
        </p:nvSpPr>
        <p:spPr bwMode="gray">
          <a:xfrm>
            <a:off x="4210324" y="1718541"/>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nvGrpSpPr>
          <p:cNvPr id="7" name="Group 247"/>
          <p:cNvGrpSpPr/>
          <p:nvPr/>
        </p:nvGrpSpPr>
        <p:grpSpPr bwMode="gray">
          <a:xfrm>
            <a:off x="3839677" y="4918686"/>
            <a:ext cx="626562" cy="441933"/>
            <a:chOff x="773112" y="4914140"/>
            <a:chExt cx="939800" cy="654371"/>
          </a:xfrm>
        </p:grpSpPr>
        <p:sp>
          <p:nvSpPr>
            <p:cNvPr id="8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4"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5"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0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8" name="Group 269"/>
          <p:cNvGrpSpPr/>
          <p:nvPr/>
        </p:nvGrpSpPr>
        <p:grpSpPr>
          <a:xfrm>
            <a:off x="1157178" y="2988541"/>
            <a:ext cx="2743056" cy="538480"/>
            <a:chOff x="4592081" y="2560320"/>
            <a:chExt cx="2743056" cy="538480"/>
          </a:xfrm>
        </p:grpSpPr>
        <p:sp>
          <p:nvSpPr>
            <p:cNvPr id="109" name="TextBox 108"/>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fontAlgn="auto">
                <a:lnSpc>
                  <a:spcPct val="90000"/>
                </a:lnSpc>
                <a:spcBef>
                  <a:spcPts val="0"/>
                </a:spcBef>
                <a:spcAft>
                  <a:spcPts val="0"/>
                </a:spcAft>
              </a:pPr>
              <a:endParaRPr lang="en-US" sz="500" dirty="0">
                <a:solidFill>
                  <a:srgbClr val="FFFFFF"/>
                </a:solidFill>
                <a:latin typeface="Calibri"/>
                <a:cs typeface="+mn-cs"/>
              </a:endParaRPr>
            </a:p>
          </p:txBody>
        </p:sp>
        <p:pic>
          <p:nvPicPr>
            <p:cNvPr id="110" name="Picture 109"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111" name="TextBox 110"/>
            <p:cNvSpPr txBox="1"/>
            <p:nvPr/>
          </p:nvSpPr>
          <p:spPr bwMode="gray">
            <a:xfrm>
              <a:off x="4654824" y="2600927"/>
              <a:ext cx="2172684" cy="497873"/>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FFFFFF"/>
                  </a:solidFill>
                  <a:latin typeface="Calibri" pitchFamily="34" charset="0"/>
                  <a:cs typeface="Calibri" pitchFamily="34" charset="0"/>
                </a:rPr>
                <a:t>Oracle</a:t>
              </a:r>
              <a:br>
                <a:rPr lang="en-US" sz="1400" b="1" dirty="0" smtClean="0">
                  <a:solidFill>
                    <a:srgbClr val="FFFFFF"/>
                  </a:solidFill>
                  <a:latin typeface="Calibri" pitchFamily="34" charset="0"/>
                  <a:cs typeface="Calibri" pitchFamily="34" charset="0"/>
                </a:rPr>
              </a:br>
              <a:r>
                <a:rPr lang="en-US" sz="1400" b="1" dirty="0" smtClean="0">
                  <a:solidFill>
                    <a:srgbClr val="FFFFFF"/>
                  </a:solidFill>
                  <a:latin typeface="Calibri" pitchFamily="34" charset="0"/>
                  <a:cs typeface="Calibri" pitchFamily="34" charset="0"/>
                </a:rPr>
                <a:t>Integration Cloud Service</a:t>
              </a:r>
            </a:p>
          </p:txBody>
        </p:sp>
      </p:grpSp>
      <p:grpSp>
        <p:nvGrpSpPr>
          <p:cNvPr id="9" name="Group 273"/>
          <p:cNvGrpSpPr/>
          <p:nvPr/>
        </p:nvGrpSpPr>
        <p:grpSpPr>
          <a:xfrm>
            <a:off x="684212" y="1830301"/>
            <a:ext cx="3672692" cy="2048287"/>
            <a:chOff x="4891235" y="1645920"/>
            <a:chExt cx="3672692" cy="2048287"/>
          </a:xfrm>
        </p:grpSpPr>
        <p:sp>
          <p:nvSpPr>
            <p:cNvPr id="11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5F5F5F"/>
                </a:solidFill>
                <a:latin typeface="Calibri"/>
                <a:cs typeface="+mn-cs"/>
              </a:endParaRPr>
            </a:p>
          </p:txBody>
        </p:sp>
        <p:sp>
          <p:nvSpPr>
            <p:cNvPr id="114" name="Rectangle 11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sp>
        <p:nvSpPr>
          <p:cNvPr id="115" name="TextBox 114"/>
          <p:cNvSpPr txBox="1"/>
          <p:nvPr/>
        </p:nvSpPr>
        <p:spPr bwMode="gray">
          <a:xfrm>
            <a:off x="1453370" y="2421451"/>
            <a:ext cx="1776335" cy="404529"/>
          </a:xfrm>
          <a:prstGeom prst="rect">
            <a:avLst/>
          </a:prstGeom>
          <a:noFill/>
          <a:ln>
            <a:noFill/>
          </a:ln>
        </p:spPr>
        <p:txBody>
          <a:bodyPr wrap="none" lIns="0" tIns="0" rIns="0" bIns="0" rtlCol="0">
            <a:noAutofit/>
          </a:bodyPr>
          <a:lstStyle/>
          <a:p>
            <a:pPr algn="ctr" fontAlgn="auto">
              <a:lnSpc>
                <a:spcPct val="80000"/>
              </a:lnSpc>
              <a:spcBef>
                <a:spcPts val="0"/>
              </a:spcBef>
              <a:spcAft>
                <a:spcPts val="0"/>
              </a:spcAft>
            </a:pPr>
            <a:r>
              <a:rPr lang="en-US" sz="1400" b="1" dirty="0" smtClean="0">
                <a:solidFill>
                  <a:srgbClr val="5F5F5F"/>
                </a:solidFill>
                <a:latin typeface="Calibri" pitchFamily="34" charset="0"/>
                <a:cs typeface="Calibri" pitchFamily="34" charset="0"/>
              </a:rPr>
              <a:t>Oracle SaaS </a:t>
            </a:r>
            <a:br>
              <a:rPr lang="en-US" sz="1400" b="1" dirty="0" smtClean="0">
                <a:solidFill>
                  <a:srgbClr val="5F5F5F"/>
                </a:solidFill>
                <a:latin typeface="Calibri" pitchFamily="34" charset="0"/>
                <a:cs typeface="Calibri" pitchFamily="34" charset="0"/>
              </a:rPr>
            </a:br>
            <a:r>
              <a:rPr lang="en-US" sz="1400" b="1" dirty="0" smtClean="0">
                <a:solidFill>
                  <a:srgbClr val="5F5F5F"/>
                </a:solidFill>
                <a:latin typeface="Calibri" pitchFamily="34" charset="0"/>
                <a:cs typeface="Calibri" pitchFamily="34" charset="0"/>
              </a:rPr>
              <a:t>Applications</a:t>
            </a:r>
          </a:p>
        </p:txBody>
      </p:sp>
      <p:cxnSp>
        <p:nvCxnSpPr>
          <p:cNvPr id="116" name="Straight Connector 115"/>
          <p:cNvCxnSpPr/>
          <p:nvPr/>
        </p:nvCxnSpPr>
        <p:spPr>
          <a:xfrm>
            <a:off x="881283" y="4040101"/>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406792" y="4451581"/>
            <a:ext cx="914400" cy="914400"/>
          </a:xfrm>
          <a:prstGeom prst="rect">
            <a:avLst/>
          </a:prstGeom>
          <a:noFill/>
        </p:spPr>
        <p:txBody>
          <a:bodyPr wrap="none" lIns="0" tIns="0" rIns="0" bIns="0" rtlCol="0">
            <a:noAutofit/>
          </a:bodyPr>
          <a:lstStyle/>
          <a:p>
            <a:pPr fontAlgn="auto">
              <a:lnSpc>
                <a:spcPct val="90000"/>
              </a:lnSpc>
              <a:spcBef>
                <a:spcPts val="0"/>
              </a:spcBef>
              <a:spcAft>
                <a:spcPts val="0"/>
              </a:spcAft>
            </a:pPr>
            <a:endParaRPr lang="en-US" dirty="0">
              <a:solidFill>
                <a:srgbClr val="5F5F5F"/>
              </a:solidFill>
              <a:latin typeface="Calibri"/>
              <a:cs typeface="+mn-cs"/>
            </a:endParaRPr>
          </a:p>
        </p:txBody>
      </p:sp>
      <p:sp>
        <p:nvSpPr>
          <p:cNvPr id="118" name="Content Placeholder 2"/>
          <p:cNvSpPr>
            <a:spLocks noGrp="1"/>
          </p:cNvSpPr>
          <p:nvPr>
            <p:ph idx="1"/>
          </p:nvPr>
        </p:nvSpPr>
        <p:spPr>
          <a:xfrm>
            <a:off x="5305331" y="1714114"/>
            <a:ext cx="6352341" cy="4419600"/>
          </a:xfrm>
        </p:spPr>
        <p:txBody>
          <a:bodyPr>
            <a:normAutofit/>
          </a:bodyPr>
          <a:lstStyle/>
          <a:p>
            <a:r>
              <a:rPr lang="en-US" sz="2400" dirty="0" smtClean="0"/>
              <a:t>Integrates cloud and on-premises applications</a:t>
            </a:r>
          </a:p>
          <a:p>
            <a:r>
              <a:rPr lang="en-US" sz="2400" dirty="0" smtClean="0"/>
              <a:t>Easy to use for LOB developed integration</a:t>
            </a:r>
          </a:p>
          <a:p>
            <a:r>
              <a:rPr lang="en-US" sz="2400" dirty="0" smtClean="0"/>
              <a:t>Prebuilt integrations for common scenarios</a:t>
            </a:r>
          </a:p>
          <a:p>
            <a:r>
              <a:rPr lang="en-US" sz="2400" dirty="0" smtClean="0"/>
              <a:t>Recommendations to guide mapping</a:t>
            </a:r>
          </a:p>
          <a:p>
            <a:r>
              <a:rPr lang="en-US" sz="2400" dirty="0" smtClean="0"/>
              <a:t>Automated back-up, patch updates, and upgrades</a:t>
            </a:r>
          </a:p>
          <a:p>
            <a:r>
              <a:rPr lang="en-US" sz="2400" dirty="0" smtClean="0"/>
              <a:t>Library of connectors for Oracle and 3</a:t>
            </a:r>
            <a:r>
              <a:rPr lang="en-US" sz="2400" baseline="30000" dirty="0" smtClean="0"/>
              <a:t>rd</a:t>
            </a:r>
            <a:r>
              <a:rPr lang="en-US" sz="2400" dirty="0" smtClean="0"/>
              <a:t> party applications </a:t>
            </a:r>
            <a:endParaRPr lang="en-US" sz="2400" dirty="0"/>
          </a:p>
        </p:txBody>
      </p:sp>
    </p:spTree>
    <p:extLst>
      <p:ext uri="{BB962C8B-B14F-4D97-AF65-F5344CB8AC3E}">
        <p14:creationId xmlns:p14="http://schemas.microsoft.com/office/powerpoint/2010/main" xmlns="" val="98710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Simplify Integration to Oracle SaaS</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13</a:t>
            </a:fld>
            <a:endParaRPr lang="en-US" dirty="0">
              <a:solidFill>
                <a:srgbClr val="5F5F5F"/>
              </a:solidFill>
            </a:endParaRPr>
          </a:p>
        </p:txBody>
      </p:sp>
      <p:pic>
        <p:nvPicPr>
          <p:cNvPr id="8" name="Picture 7" descr="Screen Shot 2014-09-05 at 10.25.59 AM.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76823" y="1502925"/>
            <a:ext cx="5503492" cy="4547989"/>
          </a:xfrm>
          <a:prstGeom prst="rect">
            <a:avLst/>
          </a:prstGeom>
          <a:ln>
            <a:solidFill>
              <a:schemeClr val="tx1"/>
            </a:solidFill>
          </a:ln>
          <a:effectLst>
            <a:outerShdw blurRad="50800" dist="38100" dir="2700000" algn="tl" rotWithShape="0">
              <a:srgbClr val="000000">
                <a:alpha val="43000"/>
              </a:srgbClr>
            </a:outerShdw>
          </a:effectLst>
        </p:spPr>
      </p:pic>
      <p:sp>
        <p:nvSpPr>
          <p:cNvPr id="10" name="Content Placeholder 2"/>
          <p:cNvSpPr>
            <a:spLocks noGrp="1"/>
          </p:cNvSpPr>
          <p:nvPr>
            <p:ph idx="1"/>
          </p:nvPr>
        </p:nvSpPr>
        <p:spPr>
          <a:xfrm>
            <a:off x="531151" y="1981200"/>
            <a:ext cx="5534671" cy="3962400"/>
          </a:xfrm>
        </p:spPr>
        <p:txBody>
          <a:bodyPr>
            <a:noAutofit/>
          </a:bodyPr>
          <a:lstStyle/>
          <a:p>
            <a:r>
              <a:rPr lang="en-US" sz="2400" dirty="0" smtClean="0">
                <a:solidFill>
                  <a:schemeClr val="accent1"/>
                </a:solidFill>
              </a:rPr>
              <a:t>Auto-Associate</a:t>
            </a:r>
            <a:r>
              <a:rPr lang="en-US" sz="2400" dirty="0" smtClean="0"/>
              <a:t> – Pre-loaded with your existing Oracle SaaS subscriptions. </a:t>
            </a:r>
          </a:p>
          <a:p>
            <a:r>
              <a:rPr lang="en-US" sz="2400" dirty="0" smtClean="0">
                <a:solidFill>
                  <a:schemeClr val="accent1"/>
                </a:solidFill>
              </a:rPr>
              <a:t>Version Aware </a:t>
            </a:r>
            <a:r>
              <a:rPr lang="en-US" sz="2400" dirty="0" smtClean="0"/>
              <a:t>– No need to continually update for new versions of Oracle applications</a:t>
            </a:r>
          </a:p>
          <a:p>
            <a:r>
              <a:rPr lang="en-US" sz="2400" dirty="0" smtClean="0">
                <a:solidFill>
                  <a:schemeClr val="accent1"/>
                </a:solidFill>
              </a:rPr>
              <a:t>Built-in Security </a:t>
            </a:r>
            <a:r>
              <a:rPr lang="en-US" sz="2400" dirty="0" smtClean="0"/>
              <a:t>– Leverage existing built-in Oracle security</a:t>
            </a:r>
          </a:p>
          <a:p>
            <a:r>
              <a:rPr lang="en-US" sz="2400" dirty="0" smtClean="0">
                <a:solidFill>
                  <a:schemeClr val="accent1"/>
                </a:solidFill>
              </a:rPr>
              <a:t>Monitor Dashboards </a:t>
            </a:r>
            <a:r>
              <a:rPr lang="en-US" sz="2400" dirty="0" smtClean="0"/>
              <a:t>– Intuitive visibility into your business out-of-the-box</a:t>
            </a:r>
          </a:p>
        </p:txBody>
      </p:sp>
    </p:spTree>
    <p:extLst>
      <p:ext uri="{BB962C8B-B14F-4D97-AF65-F5344CB8AC3E}">
        <p14:creationId xmlns:p14="http://schemas.microsoft.com/office/powerpoint/2010/main" xmlns="" val="98710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Faster Time to Integrate</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14</a:t>
            </a:fld>
            <a:endParaRPr lang="en-US" dirty="0">
              <a:solidFill>
                <a:srgbClr val="5F5F5F"/>
              </a:solidFill>
            </a:endParaRPr>
          </a:p>
        </p:txBody>
      </p:sp>
      <p:sp>
        <p:nvSpPr>
          <p:cNvPr id="6" name="Content Placeholder 5"/>
          <p:cNvSpPr>
            <a:spLocks noGrp="1"/>
          </p:cNvSpPr>
          <p:nvPr>
            <p:ph idx="1"/>
          </p:nvPr>
        </p:nvSpPr>
        <p:spPr>
          <a:xfrm>
            <a:off x="531151" y="1981200"/>
            <a:ext cx="5263067" cy="3962400"/>
          </a:xfrm>
        </p:spPr>
        <p:txBody>
          <a:bodyPr/>
          <a:lstStyle/>
          <a:p>
            <a:r>
              <a:rPr lang="en-US" sz="2400" dirty="0" smtClean="0">
                <a:solidFill>
                  <a:schemeClr val="accent1"/>
                </a:solidFill>
              </a:rPr>
              <a:t>Oracle Recommends </a:t>
            </a:r>
            <a:r>
              <a:rPr lang="en-US" sz="2400" dirty="0" smtClean="0"/>
              <a:t>– Guidance on recommended integrations between applications</a:t>
            </a:r>
          </a:p>
          <a:p>
            <a:r>
              <a:rPr lang="en-US" sz="2400" dirty="0" smtClean="0">
                <a:solidFill>
                  <a:schemeClr val="accent1"/>
                </a:solidFill>
              </a:rPr>
              <a:t>No Installation, No Configuration </a:t>
            </a:r>
            <a:r>
              <a:rPr lang="en-US" sz="2400" dirty="0" smtClean="0"/>
              <a:t>– Leave the installation, configuration and patch-set updates to Oracle</a:t>
            </a:r>
          </a:p>
          <a:p>
            <a:r>
              <a:rPr lang="en-US" sz="2400" dirty="0" smtClean="0">
                <a:solidFill>
                  <a:schemeClr val="accent1"/>
                </a:solidFill>
              </a:rPr>
              <a:t>Robust Error Management </a:t>
            </a:r>
            <a:r>
              <a:rPr lang="en-US" sz="2400" dirty="0" smtClean="0"/>
              <a:t>– Detect errors early and follow with intuitive corrective action</a:t>
            </a:r>
          </a:p>
          <a:p>
            <a:endParaRPr lang="en-US" dirty="0"/>
          </a:p>
        </p:txBody>
      </p:sp>
      <p:grpSp>
        <p:nvGrpSpPr>
          <p:cNvPr id="3" name="Group 28"/>
          <p:cNvGrpSpPr>
            <a:grpSpLocks noChangeAspect="1"/>
          </p:cNvGrpSpPr>
          <p:nvPr/>
        </p:nvGrpSpPr>
        <p:grpSpPr>
          <a:xfrm>
            <a:off x="6942161" y="1409903"/>
            <a:ext cx="4584032" cy="4701723"/>
            <a:chOff x="3530601" y="787400"/>
            <a:chExt cx="3422650" cy="3632200"/>
          </a:xfrm>
        </p:grpSpPr>
        <p:pic>
          <p:nvPicPr>
            <p:cNvPr id="9" name="Picture 8" descr="Screen Shot 2014-09-05 at 10.34.10 AM.png"/>
            <p:cNvPicPr>
              <a:picLocks noChangeAspect="1"/>
            </p:cNvPicPr>
            <p:nvPr/>
          </p:nvPicPr>
          <p:blipFill rotWithShape="1">
            <a:blip r:embed="rId3" cstate="print">
              <a:extLst>
                <a:ext uri="{28A0092B-C50C-407E-A947-70E740481C1C}">
                  <a14:useLocalDpi xmlns:a14="http://schemas.microsoft.com/office/drawing/2010/main" xmlns="" val="0"/>
                </a:ext>
              </a:extLst>
            </a:blip>
            <a:srcRect l="17140" t="4416" r="15685" b="5363"/>
            <a:stretch/>
          </p:blipFill>
          <p:spPr>
            <a:xfrm>
              <a:off x="3530601" y="787400"/>
              <a:ext cx="3422650" cy="3632200"/>
            </a:xfrm>
            <a:prstGeom prst="rect">
              <a:avLst/>
            </a:prstGeom>
            <a:ln>
              <a:solidFill>
                <a:schemeClr val="tx1"/>
              </a:solidFill>
            </a:ln>
            <a:effectLst>
              <a:outerShdw blurRad="50800" dist="38100" dir="2700000" algn="tl" rotWithShape="0">
                <a:srgbClr val="000000">
                  <a:alpha val="43000"/>
                </a:srgbClr>
              </a:outerShdw>
            </a:effectLst>
          </p:spPr>
        </p:pic>
        <p:pic>
          <p:nvPicPr>
            <p:cNvPr id="11" name="Picture 10" descr="Screen Shot 2014-09-14 at 5.02.17 PM.png"/>
            <p:cNvPicPr>
              <a:picLocks noChangeAspect="1"/>
            </p:cNvPicPr>
            <p:nvPr/>
          </p:nvPicPr>
          <p:blipFill rotWithShape="1">
            <a:blip r:embed="rId4" cstate="print">
              <a:extLst>
                <a:ext uri="{28A0092B-C50C-407E-A947-70E740481C1C}">
                  <a14:useLocalDpi xmlns:a14="http://schemas.microsoft.com/office/drawing/2010/main" xmlns="" val="0"/>
                </a:ext>
              </a:extLst>
            </a:blip>
            <a:srcRect l="16216" t="1" r="2701" b="13886"/>
            <a:stretch/>
          </p:blipFill>
          <p:spPr>
            <a:xfrm>
              <a:off x="6032500" y="1730375"/>
              <a:ext cx="95250" cy="98425"/>
            </a:xfrm>
            <a:prstGeom prst="rect">
              <a:avLst/>
            </a:prstGeom>
          </p:spPr>
        </p:pic>
        <p:pic>
          <p:nvPicPr>
            <p:cNvPr id="12" name="Picture 11" descr="Screen Shot 2014-09-14 at 5.02.17 PM.png"/>
            <p:cNvPicPr>
              <a:picLocks noChangeAspect="1"/>
            </p:cNvPicPr>
            <p:nvPr/>
          </p:nvPicPr>
          <p:blipFill rotWithShape="1">
            <a:blip r:embed="rId4" cstate="print">
              <a:extLst>
                <a:ext uri="{28A0092B-C50C-407E-A947-70E740481C1C}">
                  <a14:useLocalDpi xmlns:a14="http://schemas.microsoft.com/office/drawing/2010/main" xmlns="" val="0"/>
                </a:ext>
              </a:extLst>
            </a:blip>
            <a:srcRect l="16216" t="1" r="2701" b="13886"/>
            <a:stretch/>
          </p:blipFill>
          <p:spPr>
            <a:xfrm>
              <a:off x="6134100" y="1730375"/>
              <a:ext cx="95250" cy="98425"/>
            </a:xfrm>
            <a:prstGeom prst="rect">
              <a:avLst/>
            </a:prstGeom>
          </p:spPr>
        </p:pic>
        <p:pic>
          <p:nvPicPr>
            <p:cNvPr id="13" name="Picture 12" descr="Screen Shot 2014-09-14 at 5.02.17 PM.png"/>
            <p:cNvPicPr>
              <a:picLocks noChangeAspect="1"/>
            </p:cNvPicPr>
            <p:nvPr/>
          </p:nvPicPr>
          <p:blipFill rotWithShape="1">
            <a:blip r:embed="rId4" cstate="print">
              <a:extLst>
                <a:ext uri="{28A0092B-C50C-407E-A947-70E740481C1C}">
                  <a14:useLocalDpi xmlns:a14="http://schemas.microsoft.com/office/drawing/2010/main" xmlns="" val="0"/>
                </a:ext>
              </a:extLst>
            </a:blip>
            <a:srcRect l="16216" t="1" r="2701" b="13886"/>
            <a:stretch/>
          </p:blipFill>
          <p:spPr>
            <a:xfrm>
              <a:off x="6238875" y="1730375"/>
              <a:ext cx="95250" cy="98425"/>
            </a:xfrm>
            <a:prstGeom prst="rect">
              <a:avLst/>
            </a:prstGeom>
          </p:spPr>
        </p:pic>
        <p:pic>
          <p:nvPicPr>
            <p:cNvPr id="14" name="Picture 13" descr="Screen Shot 2014-09-14 at 5.02.17 PM.png"/>
            <p:cNvPicPr>
              <a:picLocks noChangeAspect="1"/>
            </p:cNvPicPr>
            <p:nvPr/>
          </p:nvPicPr>
          <p:blipFill rotWithShape="1">
            <a:blip r:embed="rId4" cstate="print">
              <a:extLst>
                <a:ext uri="{28A0092B-C50C-407E-A947-70E740481C1C}">
                  <a14:useLocalDpi xmlns:a14="http://schemas.microsoft.com/office/drawing/2010/main" xmlns="" val="0"/>
                </a:ext>
              </a:extLst>
            </a:blip>
            <a:srcRect l="16216" t="1" r="2701" b="13886"/>
            <a:stretch/>
          </p:blipFill>
          <p:spPr>
            <a:xfrm>
              <a:off x="6340475" y="1730375"/>
              <a:ext cx="95250" cy="98425"/>
            </a:xfrm>
            <a:prstGeom prst="rect">
              <a:avLst/>
            </a:prstGeom>
          </p:spPr>
        </p:pic>
        <p:pic>
          <p:nvPicPr>
            <p:cNvPr id="15" name="Picture 14"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9149" y="1898429"/>
              <a:ext cx="533399" cy="124046"/>
            </a:xfrm>
            <a:prstGeom prst="rect">
              <a:avLst/>
            </a:prstGeom>
          </p:spPr>
        </p:pic>
        <p:pic>
          <p:nvPicPr>
            <p:cNvPr id="16" name="Picture 15" descr="Screen Shot 2014-09-14 at 5.05.11 PM.png"/>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908675" y="2054225"/>
              <a:ext cx="530860" cy="139700"/>
            </a:xfrm>
            <a:prstGeom prst="rect">
              <a:avLst/>
            </a:prstGeom>
          </p:spPr>
        </p:pic>
        <p:pic>
          <p:nvPicPr>
            <p:cNvPr id="17" name="Picture 16"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9149" y="2228629"/>
              <a:ext cx="533399" cy="124046"/>
            </a:xfrm>
            <a:prstGeom prst="rect">
              <a:avLst/>
            </a:prstGeom>
          </p:spPr>
        </p:pic>
        <p:pic>
          <p:nvPicPr>
            <p:cNvPr id="18" name="Picture 17"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5974" y="2581054"/>
              <a:ext cx="533399" cy="124046"/>
            </a:xfrm>
            <a:prstGeom prst="rect">
              <a:avLst/>
            </a:prstGeom>
          </p:spPr>
        </p:pic>
        <p:pic>
          <p:nvPicPr>
            <p:cNvPr id="19" name="Picture 18"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9149" y="2930304"/>
              <a:ext cx="533399" cy="124046"/>
            </a:xfrm>
            <a:prstGeom prst="rect">
              <a:avLst/>
            </a:prstGeom>
          </p:spPr>
        </p:pic>
        <p:pic>
          <p:nvPicPr>
            <p:cNvPr id="20" name="Picture 19" descr="Screen Shot 2014-09-14 at 5.05.11 PM.png"/>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908675" y="2403475"/>
              <a:ext cx="530860" cy="139700"/>
            </a:xfrm>
            <a:prstGeom prst="rect">
              <a:avLst/>
            </a:prstGeom>
          </p:spPr>
        </p:pic>
        <p:pic>
          <p:nvPicPr>
            <p:cNvPr id="21" name="Picture 20" descr="Screen Shot 2014-09-14 at 5.05.11 PM.png"/>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902325" y="2752725"/>
              <a:ext cx="530860" cy="139700"/>
            </a:xfrm>
            <a:prstGeom prst="rect">
              <a:avLst/>
            </a:prstGeom>
          </p:spPr>
        </p:pic>
        <p:pic>
          <p:nvPicPr>
            <p:cNvPr id="22" name="Picture 21"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9149" y="3282729"/>
              <a:ext cx="533399" cy="124046"/>
            </a:xfrm>
            <a:prstGeom prst="rect">
              <a:avLst/>
            </a:prstGeom>
          </p:spPr>
        </p:pic>
        <p:pic>
          <p:nvPicPr>
            <p:cNvPr id="23" name="Picture 22"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902324" y="3619279"/>
              <a:ext cx="533399" cy="124046"/>
            </a:xfrm>
            <a:prstGeom prst="rect">
              <a:avLst/>
            </a:prstGeom>
          </p:spPr>
        </p:pic>
        <p:pic>
          <p:nvPicPr>
            <p:cNvPr id="24" name="Picture 23"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2799" y="3800254"/>
              <a:ext cx="533399" cy="124046"/>
            </a:xfrm>
            <a:prstGeom prst="rect">
              <a:avLst/>
            </a:prstGeom>
          </p:spPr>
        </p:pic>
        <p:pic>
          <p:nvPicPr>
            <p:cNvPr id="25" name="Picture 24"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902324" y="3965354"/>
              <a:ext cx="533399" cy="124046"/>
            </a:xfrm>
            <a:prstGeom prst="rect">
              <a:avLst/>
            </a:prstGeom>
          </p:spPr>
        </p:pic>
        <p:pic>
          <p:nvPicPr>
            <p:cNvPr id="26" name="Picture 25"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2799" y="3114454"/>
              <a:ext cx="533399" cy="124046"/>
            </a:xfrm>
            <a:prstGeom prst="rect">
              <a:avLst/>
            </a:prstGeom>
          </p:spPr>
        </p:pic>
        <p:pic>
          <p:nvPicPr>
            <p:cNvPr id="27" name="Picture 26" descr="Screen Shot 2014-09-14 at 5.04.17 PM.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99149" y="3447829"/>
              <a:ext cx="533399" cy="124046"/>
            </a:xfrm>
            <a:prstGeom prst="rect">
              <a:avLst/>
            </a:prstGeom>
          </p:spPr>
        </p:pic>
      </p:grpSp>
    </p:spTree>
    <p:extLst>
      <p:ext uri="{BB962C8B-B14F-4D97-AF65-F5344CB8AC3E}">
        <p14:creationId xmlns:p14="http://schemas.microsoft.com/office/powerpoint/2010/main" xmlns="" val="98710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Title 8"/>
          <p:cNvSpPr>
            <a:spLocks noGrp="1"/>
          </p:cNvSpPr>
          <p:nvPr>
            <p:ph type="title"/>
          </p:nvPr>
        </p:nvSpPr>
        <p:spPr>
          <a:xfrm>
            <a:off x="531813" y="406400"/>
            <a:ext cx="11125200" cy="449263"/>
          </a:xfrm>
        </p:spPr>
        <p:txBody>
          <a:bodyPr/>
          <a:lstStyle/>
          <a:p>
            <a:r>
              <a:rPr lang="en-US" smtClean="0"/>
              <a:t>Cloud Adapters</a:t>
            </a:r>
          </a:p>
        </p:txBody>
      </p:sp>
      <p:sp>
        <p:nvSpPr>
          <p:cNvPr id="331779" name="Text Placeholder 10"/>
          <p:cNvSpPr>
            <a:spLocks noGrp="1"/>
          </p:cNvSpPr>
          <p:nvPr>
            <p:ph type="body" sz="half" idx="2"/>
          </p:nvPr>
        </p:nvSpPr>
        <p:spPr>
          <a:xfrm>
            <a:off x="7008813" y="1643063"/>
            <a:ext cx="4648200" cy="4419600"/>
          </a:xfrm>
        </p:spPr>
        <p:txBody>
          <a:bodyPr/>
          <a:lstStyle/>
          <a:p>
            <a:pPr>
              <a:buFont typeface="Arial" pitchFamily="34" charset="0"/>
              <a:buChar char="•"/>
            </a:pPr>
            <a:r>
              <a:rPr lang="en-US" smtClean="0"/>
              <a:t>Simplified Integration with Applications</a:t>
            </a:r>
          </a:p>
          <a:p>
            <a:pPr lvl="1">
              <a:buFont typeface="Arial" pitchFamily="34" charset="0"/>
              <a:buChar char="•"/>
            </a:pPr>
            <a:r>
              <a:rPr lang="en-US" sz="1400" smtClean="0"/>
              <a:t>Rich and Intuitive Designer Wizard</a:t>
            </a:r>
          </a:p>
          <a:p>
            <a:pPr lvl="1">
              <a:buFont typeface="Arial" pitchFamily="34" charset="0"/>
              <a:buChar char="•"/>
            </a:pPr>
            <a:r>
              <a:rPr lang="en-US" sz="1400" smtClean="0"/>
              <a:t>Business-centric view of the API Interface</a:t>
            </a:r>
          </a:p>
          <a:p>
            <a:pPr lvl="1">
              <a:buFont typeface="Arial" pitchFamily="34" charset="0"/>
              <a:buChar char="•"/>
            </a:pPr>
            <a:r>
              <a:rPr lang="en-US" sz="1400" smtClean="0"/>
              <a:t>Bidirectional Integration</a:t>
            </a:r>
          </a:p>
          <a:p>
            <a:pPr>
              <a:buFont typeface="Arial" pitchFamily="34" charset="0"/>
              <a:buChar char="•"/>
            </a:pPr>
            <a:r>
              <a:rPr lang="en-US" smtClean="0"/>
              <a:t>Automatic Discovery of Application Assets</a:t>
            </a:r>
          </a:p>
          <a:p>
            <a:pPr lvl="1">
              <a:buFont typeface="Arial" pitchFamily="34" charset="0"/>
              <a:buChar char="•"/>
            </a:pPr>
            <a:r>
              <a:rPr lang="en-US" sz="1400" smtClean="0"/>
              <a:t>Business Objects, Services, Events</a:t>
            </a:r>
          </a:p>
          <a:p>
            <a:pPr lvl="1">
              <a:buFont typeface="Arial" pitchFamily="34" charset="0"/>
              <a:buChar char="•"/>
            </a:pPr>
            <a:r>
              <a:rPr lang="en-US" sz="1400" smtClean="0"/>
              <a:t>Support for Standard and Custom Objects</a:t>
            </a:r>
          </a:p>
          <a:p>
            <a:pPr>
              <a:buFont typeface="Arial" pitchFamily="34" charset="0"/>
              <a:buChar char="•"/>
            </a:pPr>
            <a:r>
              <a:rPr lang="en-US" smtClean="0"/>
              <a:t>Plug and Play</a:t>
            </a:r>
          </a:p>
          <a:p>
            <a:pPr lvl="1">
              <a:buFont typeface="Arial" pitchFamily="34" charset="0"/>
              <a:buChar char="•"/>
            </a:pPr>
            <a:r>
              <a:rPr lang="en-US" sz="1400" smtClean="0"/>
              <a:t> Runs on-premise and in the Cloud</a:t>
            </a:r>
          </a:p>
          <a:p>
            <a:pPr lvl="1">
              <a:buFont typeface="Arial" pitchFamily="34" charset="0"/>
              <a:buChar char="•"/>
            </a:pPr>
            <a:r>
              <a:rPr lang="en-US" sz="1400" smtClean="0"/>
              <a:t>Point and click to start using new adapters</a:t>
            </a:r>
          </a:p>
          <a:p>
            <a:pPr>
              <a:buFont typeface="Arial" pitchFamily="34" charset="0"/>
              <a:buChar char="•"/>
            </a:pPr>
            <a:r>
              <a:rPr lang="en-US" smtClean="0"/>
              <a:t>Build your own or Buy at the Marketplace</a:t>
            </a:r>
          </a:p>
          <a:p>
            <a:pPr lvl="1">
              <a:buFont typeface="Arial" pitchFamily="34" charset="0"/>
              <a:buChar char="•"/>
            </a:pPr>
            <a:r>
              <a:rPr lang="en-US" sz="1400" smtClean="0"/>
              <a:t>Easily Rollout Adapters on your own using a </a:t>
            </a:r>
            <a:r>
              <a:rPr lang="en-US" sz="1400" b="1" smtClean="0"/>
              <a:t>simple SDK</a:t>
            </a:r>
          </a:p>
          <a:p>
            <a:pPr lvl="1">
              <a:buFont typeface="Arial" pitchFamily="34" charset="0"/>
              <a:buChar char="•"/>
            </a:pPr>
            <a:r>
              <a:rPr lang="en-US" sz="1400" smtClean="0"/>
              <a:t>Buy and sell  adapters at the Cloud Marketplace</a:t>
            </a:r>
          </a:p>
          <a:p>
            <a:pPr lvl="1">
              <a:buFont typeface="Arial" pitchFamily="34" charset="0"/>
              <a:buChar char="•"/>
            </a:pPr>
            <a:endParaRPr lang="en-US" sz="1400" smtClean="0"/>
          </a:p>
          <a:p>
            <a:pPr lvl="1">
              <a:buFont typeface="Wingdings" pitchFamily="2" charset="2"/>
              <a:buChar char="ü"/>
            </a:pPr>
            <a:endParaRPr lang="en-US" smtClean="0"/>
          </a:p>
          <a:p>
            <a:pPr lvl="1"/>
            <a:endParaRPr lang="en-US" smtClean="0"/>
          </a:p>
          <a:p>
            <a:endParaRPr lang="en-US" smtClean="0"/>
          </a:p>
        </p:txBody>
      </p:sp>
      <p:pic>
        <p:nvPicPr>
          <p:cNvPr id="1030" name="Picture 6"/>
          <p:cNvPicPr>
            <a:picLocks noChangeAspect="1" noChangeArrowheads="1"/>
          </p:cNvPicPr>
          <p:nvPr/>
        </p:nvPicPr>
        <p:blipFill>
          <a:blip r:embed="rId2" cstate="print"/>
          <a:srcRect/>
          <a:stretch>
            <a:fillRect/>
          </a:stretch>
        </p:blipFill>
        <p:spPr bwMode="auto">
          <a:xfrm>
            <a:off x="1081088" y="1920875"/>
            <a:ext cx="5043487" cy="36226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31781" name="Text Placeholder 10"/>
          <p:cNvSpPr txBox="1">
            <a:spLocks/>
          </p:cNvSpPr>
          <p:nvPr/>
        </p:nvSpPr>
        <p:spPr bwMode="auto">
          <a:xfrm>
            <a:off x="477838" y="850900"/>
            <a:ext cx="10971212" cy="406400"/>
          </a:xfrm>
          <a:prstGeom prst="rect">
            <a:avLst/>
          </a:prstGeom>
          <a:noFill/>
          <a:ln w="9525">
            <a:noFill/>
            <a:miter lim="800000"/>
            <a:headEnd/>
            <a:tailEnd/>
          </a:ln>
        </p:spPr>
        <p:txBody>
          <a:bodyPr/>
          <a:lstStyle/>
          <a:p>
            <a:pPr marL="228600" indent="-228600">
              <a:lnSpc>
                <a:spcPct val="90000"/>
              </a:lnSpc>
              <a:spcBef>
                <a:spcPts val="1200"/>
              </a:spcBef>
              <a:buClr>
                <a:srgbClr val="9F9F9F"/>
              </a:buClr>
            </a:pPr>
            <a:r>
              <a:rPr lang="en-US" sz="2800">
                <a:latin typeface="Calibri" pitchFamily="34" charset="0"/>
              </a:rPr>
              <a:t>Comprehensive Connectivity</a:t>
            </a:r>
          </a:p>
          <a:p>
            <a:pPr marL="228600" indent="-228600">
              <a:lnSpc>
                <a:spcPct val="90000"/>
              </a:lnSpc>
              <a:spcBef>
                <a:spcPts val="1200"/>
              </a:spcBef>
              <a:buClr>
                <a:srgbClr val="9F9F9F"/>
              </a:buClr>
              <a:buFont typeface="Arial" pitchFamily="34" charset="0"/>
              <a:buChar char="•"/>
            </a:pPr>
            <a:endParaRPr lang="en-US" sz="2400">
              <a:latin typeface="Calibri"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1371600" y="3752850"/>
            <a:ext cx="4222750" cy="2271713"/>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TextBox 4"/>
          <p:cNvSpPr txBox="1">
            <a:spLocks noChangeArrowheads="1"/>
          </p:cNvSpPr>
          <p:nvPr/>
        </p:nvSpPr>
        <p:spPr bwMode="auto">
          <a:xfrm>
            <a:off x="1017588" y="736600"/>
            <a:ext cx="4646612" cy="914400"/>
          </a:xfrm>
          <a:prstGeom prst="rect">
            <a:avLst/>
          </a:prstGeom>
          <a:noFill/>
          <a:ln w="9525">
            <a:noFill/>
            <a:miter lim="800000"/>
            <a:headEnd/>
            <a:tailEnd/>
          </a:ln>
        </p:spPr>
        <p:txBody>
          <a:bodyPr wrap="none" lIns="0" tIns="0" rIns="0" bIns="0"/>
          <a:lstStyle/>
          <a:p>
            <a:pPr>
              <a:lnSpc>
                <a:spcPct val="90000"/>
              </a:lnSpc>
            </a:pPr>
            <a:r>
              <a:rPr lang="en-US" sz="4800">
                <a:solidFill>
                  <a:srgbClr val="5F5F5F"/>
                </a:solidFill>
                <a:latin typeface="Calibri" pitchFamily="34" charset="0"/>
              </a:rPr>
              <a:t>Demonstration:</a:t>
            </a:r>
          </a:p>
          <a:p>
            <a:pPr>
              <a:lnSpc>
                <a:spcPct val="90000"/>
              </a:lnSpc>
            </a:pPr>
            <a:r>
              <a:rPr lang="en-US" sz="4800" b="1">
                <a:solidFill>
                  <a:srgbClr val="680E2C"/>
                </a:solidFill>
                <a:latin typeface="Calibri" pitchFamily="34" charset="0"/>
              </a:rPr>
              <a:t>Integration Cloud Service</a:t>
            </a:r>
            <a:endParaRPr lang="en-US" sz="1600" b="1">
              <a:solidFill>
                <a:srgbClr val="680E2C"/>
              </a:solidFill>
              <a:latin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Title 1"/>
          <p:cNvSpPr>
            <a:spLocks noGrp="1"/>
          </p:cNvSpPr>
          <p:nvPr>
            <p:ph type="title"/>
          </p:nvPr>
        </p:nvSpPr>
        <p:spPr/>
        <p:txBody>
          <a:bodyPr/>
          <a:lstStyle/>
          <a:p>
            <a:r>
              <a:rPr lang="en-US" smtClean="0"/>
              <a:t>Pricing</a:t>
            </a:r>
          </a:p>
        </p:txBody>
      </p:sp>
      <p:pic>
        <p:nvPicPr>
          <p:cNvPr id="333827" name="Picture Placeholder 6" descr="4-color photo can be included here"/>
          <p:cNvPicPr>
            <a:picLocks noGrp="1" noChangeAspect="1"/>
          </p:cNvPicPr>
          <p:nvPr>
            <p:ph type="pic" idx="1"/>
          </p:nvPr>
        </p:nvPicPr>
        <p:blipFill>
          <a:blip r:embed="rId3" cstate="print"/>
          <a:srcRect/>
          <a:stretch>
            <a:fillRect/>
          </a:stretch>
        </p:blipFill>
        <p:spPr>
          <a:xfrm>
            <a:off x="531813" y="1524000"/>
            <a:ext cx="6096000" cy="4416425"/>
          </a:xfrm>
        </p:spPr>
      </p:pic>
      <p:sp>
        <p:nvSpPr>
          <p:cNvPr id="3" name="Footer Placeholder 2"/>
          <p:cNvSpPr>
            <a:spLocks noGrp="1"/>
          </p:cNvSpPr>
          <p:nvPr>
            <p:ph type="ftr" sz="quarter" idx="11"/>
          </p:nvPr>
        </p:nvSpPr>
        <p:spPr/>
        <p:txBody>
          <a:bodyPr/>
          <a:lstStyle/>
          <a:p>
            <a:pPr>
              <a:defRPr/>
            </a:pPr>
            <a:r>
              <a:rPr lang="en-US" smtClean="0">
                <a:solidFill>
                  <a:schemeClr val="tx1">
                    <a:lumMod val="60000"/>
                    <a:lumOff val="40000"/>
                  </a:schemeClr>
                </a:solidFill>
              </a:rPr>
              <a:t>Oracle Confidential – Internal/Restricted/Highly Restricted</a:t>
            </a:r>
            <a:endParaRPr lang="en-US">
              <a:solidFill>
                <a:schemeClr val="tx1">
                  <a:lumMod val="60000"/>
                  <a:lumOff val="40000"/>
                </a:schemeClr>
              </a:solidFill>
            </a:endParaRPr>
          </a:p>
        </p:txBody>
      </p:sp>
      <p:sp>
        <p:nvSpPr>
          <p:cNvPr id="5" name="Slide Number Placeholder 4"/>
          <p:cNvSpPr>
            <a:spLocks noGrp="1"/>
          </p:cNvSpPr>
          <p:nvPr>
            <p:ph type="sldNum" sz="quarter" idx="12"/>
          </p:nvPr>
        </p:nvSpPr>
        <p:spPr/>
        <p:txBody>
          <a:bodyPr/>
          <a:lstStyle/>
          <a:p>
            <a:pPr>
              <a:defRPr/>
            </a:pPr>
            <a:fld id="{E00F18D8-A0CF-472E-849E-E803A31E18C9}" type="slidenum">
              <a:rPr lang="en-US" smtClean="0">
                <a:solidFill>
                  <a:schemeClr val="tx1">
                    <a:lumMod val="60000"/>
                    <a:lumOff val="40000"/>
                  </a:schemeClr>
                </a:solidFill>
              </a:rPr>
              <a:pPr>
                <a:defRPr/>
              </a:pPr>
              <a:t>17</a:t>
            </a:fld>
            <a:endParaRPr lang="en-US" dirty="0">
              <a:solidFill>
                <a:schemeClr val="tx1">
                  <a:lumMod val="60000"/>
                  <a:lumOff val="40000"/>
                </a:schemeClr>
              </a:solidFill>
            </a:endParaRPr>
          </a:p>
        </p:txBody>
      </p:sp>
      <p:sp>
        <p:nvSpPr>
          <p:cNvPr id="9" name="Footer Placeholder 2"/>
          <p:cNvSpPr txBox="1">
            <a:spLocks/>
          </p:cNvSpPr>
          <p:nvPr/>
        </p:nvSpPr>
        <p:spPr>
          <a:xfrm>
            <a:off x="8621713" y="6556375"/>
            <a:ext cx="2743200" cy="182563"/>
          </a:xfrm>
          <a:prstGeom prst="rect">
            <a:avLst/>
          </a:prstGeom>
        </p:spPr>
        <p:txBody>
          <a:bodyPr wrap="none" lIns="0" tIns="0" rIns="0" bIns="0" anchor="ctr"/>
          <a:lstStyle/>
          <a:p>
            <a:pPr fontAlgn="auto">
              <a:spcBef>
                <a:spcPts val="0"/>
              </a:spcBef>
              <a:spcAft>
                <a:spcPts val="0"/>
              </a:spcAft>
              <a:defRPr/>
            </a:pPr>
            <a:r>
              <a:rPr lang="en-US" sz="850">
                <a:latin typeface="+mn-lt"/>
                <a:cs typeface="+mn-cs"/>
              </a:rPr>
              <a:t>Oracle Confidential – Internal</a:t>
            </a:r>
            <a:endParaRPr lang="en-US" sz="850" dirty="0">
              <a:latin typeface="+mn-lt"/>
              <a:cs typeface="+mn-cs"/>
            </a:endParaRPr>
          </a:p>
        </p:txBody>
      </p:sp>
      <p:sp>
        <p:nvSpPr>
          <p:cNvPr id="10" name="Slide Number Placeholder 3"/>
          <p:cNvSpPr txBox="1">
            <a:spLocks/>
          </p:cNvSpPr>
          <p:nvPr/>
        </p:nvSpPr>
        <p:spPr>
          <a:xfrm>
            <a:off x="11276013" y="6556375"/>
            <a:ext cx="381000" cy="182563"/>
          </a:xfrm>
          <a:prstGeom prst="rect">
            <a:avLst/>
          </a:prstGeom>
        </p:spPr>
        <p:txBody>
          <a:bodyPr wrap="none" lIns="0" tIns="0" rIns="0" bIns="0" anchor="ctr"/>
          <a:lstStyle/>
          <a:p>
            <a:pPr algn="r" fontAlgn="auto">
              <a:spcBef>
                <a:spcPts val="0"/>
              </a:spcBef>
              <a:spcAft>
                <a:spcPts val="0"/>
              </a:spcAft>
              <a:defRPr/>
            </a:pPr>
            <a:fld id="{D5C91A07-B9EC-4F51-A2A9-F49092BE2A65}" type="slidenum">
              <a:rPr lang="en-US" sz="850">
                <a:latin typeface="+mn-lt"/>
                <a:cs typeface="+mn-cs"/>
              </a:rPr>
              <a:pPr algn="r" fontAlgn="auto">
                <a:spcBef>
                  <a:spcPts val="0"/>
                </a:spcBef>
                <a:spcAft>
                  <a:spcPts val="0"/>
                </a:spcAft>
                <a:defRPr/>
              </a:pPr>
              <a:t>17</a:t>
            </a:fld>
            <a:endParaRPr lang="en-US" sz="850" dirty="0">
              <a:latin typeface="+mn-lt"/>
              <a:cs typeface="+mn-cs"/>
            </a:endParaRPr>
          </a:p>
        </p:txBody>
      </p:sp>
      <p:sp>
        <p:nvSpPr>
          <p:cNvPr id="11" name="Rectangle 10"/>
          <p:cNvSpPr/>
          <p:nvPr/>
        </p:nvSpPr>
        <p:spPr>
          <a:xfrm>
            <a:off x="6326188" y="1752600"/>
            <a:ext cx="5399087" cy="639763"/>
          </a:xfrm>
          <a:prstGeom prst="rect">
            <a:avLst/>
          </a:prstGeom>
          <a:solidFill>
            <a:srgbClr val="61808E"/>
          </a:solidFill>
          <a:ln w="19050">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r>
              <a:rPr lang="en-US" sz="2400" dirty="0">
                <a:solidFill>
                  <a:srgbClr val="FFFFFF"/>
                </a:solidFill>
              </a:rPr>
              <a:t>Integration Cloud Service</a:t>
            </a:r>
          </a:p>
        </p:txBody>
      </p:sp>
      <p:sp>
        <p:nvSpPr>
          <p:cNvPr id="12" name="TextBox 11"/>
          <p:cNvSpPr txBox="1"/>
          <p:nvPr/>
        </p:nvSpPr>
        <p:spPr>
          <a:xfrm>
            <a:off x="6334125" y="2392363"/>
            <a:ext cx="5399088" cy="3322637"/>
          </a:xfrm>
          <a:prstGeom prst="rect">
            <a:avLst/>
          </a:prstGeom>
          <a:solidFill>
            <a:schemeClr val="bg1"/>
          </a:solidFill>
          <a:ln w="19050">
            <a:solidFill>
              <a:schemeClr val="accent5">
                <a:lumMod val="75000"/>
              </a:schemeClr>
            </a:solidFill>
          </a:ln>
        </p:spPr>
        <p:txBody>
          <a:bodyPr lIns="182880" tIns="182880" rIns="182880" bIns="182880"/>
          <a:lstStyle/>
          <a:p>
            <a:pPr marL="228600" indent="-228600" fontAlgn="auto">
              <a:lnSpc>
                <a:spcPct val="90000"/>
              </a:lnSpc>
              <a:spcBef>
                <a:spcPts val="1200"/>
              </a:spcBef>
              <a:spcAft>
                <a:spcPts val="0"/>
              </a:spcAft>
              <a:buFont typeface="Arial" panose="020B0604020202020204" pitchFamily="34" charset="0"/>
              <a:buChar char="•"/>
              <a:defRPr/>
            </a:pPr>
            <a:r>
              <a:rPr lang="en-US" sz="2000" dirty="0">
                <a:latin typeface="+mn-lt"/>
                <a:cs typeface="+mn-cs"/>
                <a:sym typeface="Arial" charset="0"/>
              </a:rPr>
              <a:t>Simple pricing scheme with one metric (Number of Connections)</a:t>
            </a:r>
          </a:p>
          <a:p>
            <a:pPr marL="228600" indent="-228600" fontAlgn="auto">
              <a:lnSpc>
                <a:spcPct val="90000"/>
              </a:lnSpc>
              <a:spcBef>
                <a:spcPts val="1200"/>
              </a:spcBef>
              <a:spcAft>
                <a:spcPts val="0"/>
              </a:spcAft>
              <a:buFont typeface="Arial" panose="020B0604020202020204" pitchFamily="34" charset="0"/>
              <a:buChar char="•"/>
              <a:defRPr/>
            </a:pPr>
            <a:r>
              <a:rPr lang="en-US" sz="2000" dirty="0">
                <a:latin typeface="+mn-lt"/>
                <a:cs typeface="+mn-cs"/>
                <a:sym typeface="Arial" charset="0"/>
              </a:rPr>
              <a:t>SE: $1,300/</a:t>
            </a:r>
            <a:r>
              <a:rPr lang="en-US" sz="2000" dirty="0" err="1">
                <a:latin typeface="+mn-lt"/>
                <a:cs typeface="+mn-cs"/>
                <a:sym typeface="Arial" charset="0"/>
              </a:rPr>
              <a:t>mo</a:t>
            </a:r>
            <a:r>
              <a:rPr lang="en-US" sz="2000" dirty="0">
                <a:latin typeface="+mn-lt"/>
                <a:cs typeface="+mn-cs"/>
                <a:sym typeface="Arial" charset="0"/>
              </a:rPr>
              <a:t> (includes 2 Connections)</a:t>
            </a:r>
          </a:p>
          <a:p>
            <a:pPr marL="228600" indent="-228600" fontAlgn="auto">
              <a:lnSpc>
                <a:spcPct val="90000"/>
              </a:lnSpc>
              <a:spcBef>
                <a:spcPts val="1200"/>
              </a:spcBef>
              <a:spcAft>
                <a:spcPts val="0"/>
              </a:spcAft>
              <a:buFont typeface="Arial" panose="020B0604020202020204" pitchFamily="34" charset="0"/>
              <a:buChar char="•"/>
              <a:defRPr/>
            </a:pPr>
            <a:r>
              <a:rPr lang="en-US" sz="2000" dirty="0">
                <a:latin typeface="+mn-lt"/>
                <a:cs typeface="+mn-cs"/>
                <a:sym typeface="Arial" charset="0"/>
              </a:rPr>
              <a:t>EE: $3,900/</a:t>
            </a:r>
            <a:r>
              <a:rPr lang="en-US" sz="2000" dirty="0" err="1">
                <a:latin typeface="+mn-lt"/>
                <a:cs typeface="+mn-cs"/>
                <a:sym typeface="Arial" charset="0"/>
              </a:rPr>
              <a:t>mo</a:t>
            </a:r>
            <a:r>
              <a:rPr lang="en-US" sz="2000" dirty="0">
                <a:latin typeface="+mn-lt"/>
                <a:cs typeface="+mn-cs"/>
                <a:sym typeface="Arial" charset="0"/>
              </a:rPr>
              <a:t> (EE - 6 Connections included). </a:t>
            </a:r>
          </a:p>
          <a:p>
            <a:pPr marL="228600" indent="-228600" fontAlgn="auto">
              <a:lnSpc>
                <a:spcPct val="90000"/>
              </a:lnSpc>
              <a:spcBef>
                <a:spcPts val="1200"/>
              </a:spcBef>
              <a:spcAft>
                <a:spcPts val="0"/>
              </a:spcAft>
              <a:buFont typeface="Arial" panose="020B0604020202020204" pitchFamily="34" charset="0"/>
              <a:buChar char="•"/>
              <a:defRPr/>
            </a:pPr>
            <a:r>
              <a:rPr lang="en-US" sz="2000" dirty="0">
                <a:latin typeface="+mn-lt"/>
                <a:cs typeface="+mn-cs"/>
                <a:sym typeface="Arial" charset="0"/>
              </a:rPr>
              <a:t>Additional Connections at $650/Month.</a:t>
            </a:r>
            <a:endParaRPr lang="en-US" sz="2800" dirty="0">
              <a:latin typeface="+mn-lt"/>
              <a:cs typeface="+mn-cs"/>
              <a:sym typeface="Arial" charset="0"/>
            </a:endParaRPr>
          </a:p>
          <a:p>
            <a:pPr marL="228600" indent="-228600" fontAlgn="auto">
              <a:lnSpc>
                <a:spcPct val="90000"/>
              </a:lnSpc>
              <a:spcBef>
                <a:spcPts val="1200"/>
              </a:spcBef>
              <a:spcAft>
                <a:spcPts val="0"/>
              </a:spcAft>
              <a:buFont typeface="Arial" panose="020B0604020202020204" pitchFamily="34" charset="0"/>
              <a:buChar char="•"/>
              <a:defRPr/>
            </a:pPr>
            <a:endParaRPr lang="en-US" sz="2000" dirty="0">
              <a:latin typeface="+mn-lt"/>
              <a:cs typeface="+mn-cs"/>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ight Arrow 4"/>
          <p:cNvSpPr/>
          <p:nvPr/>
        </p:nvSpPr>
        <p:spPr>
          <a:xfrm>
            <a:off x="0" y="846138"/>
            <a:ext cx="11968163" cy="2336800"/>
          </a:xfrm>
          <a:prstGeom prst="rightArrow">
            <a:avLst/>
          </a:prstGeom>
          <a:gradFill rotWithShape="1">
            <a:gsLst>
              <a:gs pos="100000">
                <a:schemeClr val="accent1">
                  <a:lumMod val="75000"/>
                </a:schemeClr>
              </a:gs>
              <a:gs pos="0">
                <a:srgbClr val="FF1414"/>
              </a:gs>
            </a:gsLst>
            <a:lin ang="0" scaled="1"/>
          </a:gradFill>
          <a:ln w="19050">
            <a:noFill/>
            <a:miter lim="800000"/>
            <a:headEnd/>
            <a:tailEnd/>
          </a:ln>
        </p:spPr>
        <p:txBody>
          <a:bodyPr lIns="121899" tIns="60949" rIns="121899" bIns="60949" anchor="ctr"/>
          <a:lstStyle/>
          <a:p>
            <a:pPr fontAlgn="auto">
              <a:spcBef>
                <a:spcPts val="0"/>
              </a:spcBef>
              <a:spcAft>
                <a:spcPts val="0"/>
              </a:spcAft>
              <a:defRPr/>
            </a:pPr>
            <a:endParaRPr lang="en-US" sz="3200" dirty="0">
              <a:solidFill>
                <a:srgbClr val="000000"/>
              </a:solidFill>
              <a:latin typeface="+mn-lt"/>
              <a:ea typeface="MS PGothic" charset="0"/>
              <a:cs typeface="+mn-cs"/>
            </a:endParaRPr>
          </a:p>
        </p:txBody>
      </p:sp>
      <p:grpSp>
        <p:nvGrpSpPr>
          <p:cNvPr id="334851" name="Group 5"/>
          <p:cNvGrpSpPr>
            <a:grpSpLocks/>
          </p:cNvGrpSpPr>
          <p:nvPr/>
        </p:nvGrpSpPr>
        <p:grpSpPr bwMode="auto">
          <a:xfrm>
            <a:off x="1257300" y="1258888"/>
            <a:ext cx="1468438" cy="1928812"/>
            <a:chOff x="762000" y="2281238"/>
            <a:chExt cx="1101725" cy="1446212"/>
          </a:xfrm>
        </p:grpSpPr>
        <p:sp>
          <p:nvSpPr>
            <p:cNvPr id="7" name="Line 2"/>
            <p:cNvSpPr>
              <a:spLocks noChangeShapeType="1"/>
            </p:cNvSpPr>
            <p:nvPr/>
          </p:nvSpPr>
          <p:spPr bwMode="gray">
            <a:xfrm flipH="1">
              <a:off x="1308694" y="2563338"/>
              <a:ext cx="3573" cy="1164112"/>
            </a:xfrm>
            <a:prstGeom prst="line">
              <a:avLst/>
            </a:prstGeom>
            <a:noFill/>
            <a:ln w="28575">
              <a:solidFill>
                <a:srgbClr val="424545"/>
              </a:solidFill>
              <a:round/>
              <a:headEnd/>
              <a:tailEnd type="oval" w="sm" len="sm"/>
            </a:ln>
            <a:extLst>
              <a:ext uri="{909E8E84-426E-40dd-AFC4-6F175D3DCCD1}"/>
            </a:extLst>
          </p:spPr>
          <p:txBody>
            <a:bodyPr/>
            <a:lstStyle/>
            <a:p>
              <a:pPr fontAlgn="auto">
                <a:spcBef>
                  <a:spcPts val="0"/>
                </a:spcBef>
                <a:spcAft>
                  <a:spcPts val="0"/>
                </a:spcAft>
                <a:defRPr/>
              </a:pPr>
              <a:endParaRPr lang="en-US">
                <a:solidFill>
                  <a:srgbClr val="000000"/>
                </a:solidFill>
                <a:effectLst>
                  <a:outerShdw blurRad="38100" dist="38100" dir="2700000" algn="tl">
                    <a:srgbClr val="000000">
                      <a:alpha val="43137"/>
                    </a:srgbClr>
                  </a:outerShdw>
                </a:effectLst>
                <a:latin typeface="+mn-lt"/>
                <a:ea typeface="MS PGothic" charset="0"/>
                <a:cs typeface="+mn-cs"/>
              </a:endParaRPr>
            </a:p>
          </p:txBody>
        </p:sp>
        <p:sp>
          <p:nvSpPr>
            <p:cNvPr id="8" name="Oval 97"/>
            <p:cNvSpPr>
              <a:spLocks noChangeArrowheads="1"/>
            </p:cNvSpPr>
            <p:nvPr/>
          </p:nvSpPr>
          <p:spPr bwMode="gray">
            <a:xfrm>
              <a:off x="762000" y="2281238"/>
              <a:ext cx="1101725" cy="1102216"/>
            </a:xfrm>
            <a:prstGeom prst="ellipse">
              <a:avLst/>
            </a:prstGeom>
            <a:gradFill flip="none" rotWithShape="1">
              <a:gsLst>
                <a:gs pos="0">
                  <a:schemeClr val="tx2"/>
                </a:gs>
                <a:gs pos="100000">
                  <a:schemeClr val="tx2">
                    <a:lumMod val="40000"/>
                    <a:lumOff val="60000"/>
                  </a:schemeClr>
                </a:gs>
              </a:gsLst>
              <a:lin ang="16200000" scaled="1"/>
              <a:tileRect/>
            </a:gradFill>
            <a:ln>
              <a:noFill/>
            </a:ln>
          </p:spPr>
          <p:txBody>
            <a:bodyPr rIns="0" anchor="b"/>
            <a:lstStyle/>
            <a:p>
              <a:pPr fontAlgn="auto">
                <a:spcBef>
                  <a:spcPts val="0"/>
                </a:spcBef>
                <a:spcAft>
                  <a:spcPts val="0"/>
                </a:spcAft>
                <a:defRPr/>
              </a:pPr>
              <a:endParaRPr lang="en-US" sz="900" kern="0" dirty="0">
                <a:solidFill>
                  <a:srgbClr val="FFFFFF"/>
                </a:solidFill>
                <a:effectLst>
                  <a:outerShdw blurRad="38100" dist="38100" dir="2700000" algn="tl">
                    <a:srgbClr val="000000">
                      <a:alpha val="43137"/>
                    </a:srgbClr>
                  </a:outerShdw>
                </a:effectLst>
                <a:latin typeface="+mn-lt"/>
                <a:ea typeface="ヒラギノ角ゴ Pro W3"/>
                <a:cs typeface="ヒラギノ角ゴ Pro W3"/>
              </a:endParaRPr>
            </a:p>
          </p:txBody>
        </p:sp>
      </p:grpSp>
      <p:sp>
        <p:nvSpPr>
          <p:cNvPr id="93" name="Rectangle 92"/>
          <p:cNvSpPr/>
          <p:nvPr/>
        </p:nvSpPr>
        <p:spPr>
          <a:xfrm>
            <a:off x="569194" y="3151439"/>
            <a:ext cx="3086818" cy="2970285"/>
          </a:xfrm>
          <a:prstGeom prst="rect">
            <a:avLst/>
          </a:prstGeom>
          <a:solidFill>
            <a:schemeClr val="bg1"/>
          </a:solidFill>
          <a:ln w="34925">
            <a:solidFill>
              <a:srgbClr val="FFC000"/>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ln>
                <a:solidFill>
                  <a:srgbClr val="8DD188"/>
                </a:solidFill>
              </a:ln>
            </a:endParaRPr>
          </a:p>
        </p:txBody>
      </p:sp>
      <p:sp>
        <p:nvSpPr>
          <p:cNvPr id="334855" name="TextBox 93"/>
          <p:cNvSpPr txBox="1">
            <a:spLocks noChangeArrowheads="1"/>
          </p:cNvSpPr>
          <p:nvPr/>
        </p:nvSpPr>
        <p:spPr bwMode="auto">
          <a:xfrm>
            <a:off x="569913" y="3146425"/>
            <a:ext cx="3081337" cy="369888"/>
          </a:xfrm>
          <a:prstGeom prst="rect">
            <a:avLst/>
          </a:prstGeom>
          <a:solidFill>
            <a:srgbClr val="FFC000"/>
          </a:solidFill>
          <a:ln w="9525">
            <a:noFill/>
            <a:miter lim="800000"/>
            <a:headEnd/>
            <a:tailEnd/>
          </a:ln>
        </p:spPr>
        <p:txBody>
          <a:bodyPr lIns="121899" tIns="60949" rIns="121899" bIns="60949">
            <a:spAutoFit/>
          </a:bodyPr>
          <a:lstStyle/>
          <a:p>
            <a:pPr algn="ctr"/>
            <a:r>
              <a:rPr lang="en-US" sz="1600" b="1">
                <a:solidFill>
                  <a:schemeClr val="bg1"/>
                </a:solidFill>
                <a:latin typeface="Calibri" pitchFamily="34" charset="0"/>
              </a:rPr>
              <a:t>Available</a:t>
            </a:r>
          </a:p>
        </p:txBody>
      </p:sp>
      <p:sp>
        <p:nvSpPr>
          <p:cNvPr id="334856" name="TextBox 94"/>
          <p:cNvSpPr txBox="1">
            <a:spLocks noChangeArrowheads="1"/>
          </p:cNvSpPr>
          <p:nvPr/>
        </p:nvSpPr>
        <p:spPr bwMode="auto">
          <a:xfrm>
            <a:off x="642938" y="3508375"/>
            <a:ext cx="3044825" cy="2832100"/>
          </a:xfrm>
          <a:prstGeom prst="rect">
            <a:avLst/>
          </a:prstGeom>
          <a:noFill/>
          <a:ln w="9525">
            <a:noFill/>
            <a:miter lim="800000"/>
            <a:headEnd/>
            <a:tailEnd/>
          </a:ln>
        </p:spPr>
        <p:txBody>
          <a:bodyPr lIns="121899" tIns="60949" rIns="121899" bIns="60949">
            <a:spAutoFit/>
          </a:bodyPr>
          <a:lstStyle/>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Simplified Design/Monitor UI</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Rich Web based mapper</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Adapters to Sales Cloud, RightNow, SFDC, SOAP, Eloqua, HCM, ERP</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Advanced Tracking and Error Management </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Enrichment</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Pre-built Integration Flows</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Async &amp; Sync Patterns</a:t>
            </a:r>
          </a:p>
          <a:p>
            <a:pPr marL="614363" lvl="1" indent="-157163" eaLnBrk="0" hangingPunct="0">
              <a:buClr>
                <a:schemeClr val="tx1"/>
              </a:buClr>
              <a:buFont typeface="Arial" pitchFamily="34" charset="0"/>
              <a:buChar char="•"/>
            </a:pPr>
            <a:endParaRPr lang="en-US" sz="1600">
              <a:solidFill>
                <a:srgbClr val="5E5F60"/>
              </a:solidFill>
              <a:latin typeface="Calibri" pitchFamily="34" charset="0"/>
              <a:cs typeface="Calibri" pitchFamily="34" charset="0"/>
              <a:sym typeface="Arial" pitchFamily="34" charset="0"/>
            </a:endParaRPr>
          </a:p>
        </p:txBody>
      </p:sp>
      <p:grpSp>
        <p:nvGrpSpPr>
          <p:cNvPr id="334857" name="Group 5"/>
          <p:cNvGrpSpPr>
            <a:grpSpLocks/>
          </p:cNvGrpSpPr>
          <p:nvPr/>
        </p:nvGrpSpPr>
        <p:grpSpPr bwMode="auto">
          <a:xfrm>
            <a:off x="5040313" y="1271588"/>
            <a:ext cx="1468437" cy="1928812"/>
            <a:chOff x="762000" y="2281238"/>
            <a:chExt cx="1101725" cy="1446212"/>
          </a:xfrm>
        </p:grpSpPr>
        <p:sp>
          <p:nvSpPr>
            <p:cNvPr id="97" name="Line 2"/>
            <p:cNvSpPr>
              <a:spLocks noChangeShapeType="1"/>
            </p:cNvSpPr>
            <p:nvPr/>
          </p:nvSpPr>
          <p:spPr bwMode="gray">
            <a:xfrm flipH="1">
              <a:off x="1308694" y="2563338"/>
              <a:ext cx="3574" cy="1164112"/>
            </a:xfrm>
            <a:prstGeom prst="line">
              <a:avLst/>
            </a:prstGeom>
            <a:noFill/>
            <a:ln w="28575">
              <a:solidFill>
                <a:srgbClr val="424545"/>
              </a:solidFill>
              <a:round/>
              <a:headEnd/>
              <a:tailEnd type="oval" w="sm" len="sm"/>
            </a:ln>
            <a:extLst>
              <a:ext uri="{909E8E84-426E-40dd-AFC4-6F175D3DCCD1}"/>
            </a:extLst>
          </p:spPr>
          <p:txBody>
            <a:bodyPr/>
            <a:lstStyle/>
            <a:p>
              <a:pPr fontAlgn="auto">
                <a:spcBef>
                  <a:spcPts val="0"/>
                </a:spcBef>
                <a:spcAft>
                  <a:spcPts val="0"/>
                </a:spcAft>
                <a:defRPr/>
              </a:pPr>
              <a:endParaRPr lang="en-US">
                <a:solidFill>
                  <a:srgbClr val="000000"/>
                </a:solidFill>
                <a:effectLst>
                  <a:outerShdw blurRad="38100" dist="38100" dir="2700000" algn="tl">
                    <a:srgbClr val="000000">
                      <a:alpha val="43137"/>
                    </a:srgbClr>
                  </a:outerShdw>
                </a:effectLst>
                <a:latin typeface="+mn-lt"/>
                <a:ea typeface="MS PGothic" charset="0"/>
                <a:cs typeface="+mn-cs"/>
              </a:endParaRPr>
            </a:p>
          </p:txBody>
        </p:sp>
        <p:sp>
          <p:nvSpPr>
            <p:cNvPr id="98" name="Oval 97"/>
            <p:cNvSpPr>
              <a:spLocks noChangeArrowheads="1"/>
            </p:cNvSpPr>
            <p:nvPr/>
          </p:nvSpPr>
          <p:spPr bwMode="gray">
            <a:xfrm>
              <a:off x="762000" y="2281238"/>
              <a:ext cx="1101725" cy="1102216"/>
            </a:xfrm>
            <a:prstGeom prst="ellipse">
              <a:avLst/>
            </a:prstGeom>
            <a:gradFill flip="none" rotWithShape="1">
              <a:gsLst>
                <a:gs pos="0">
                  <a:schemeClr val="tx2"/>
                </a:gs>
                <a:gs pos="100000">
                  <a:schemeClr val="tx2">
                    <a:lumMod val="40000"/>
                    <a:lumOff val="60000"/>
                  </a:schemeClr>
                </a:gs>
              </a:gsLst>
              <a:lin ang="16200000" scaled="1"/>
              <a:tileRect/>
            </a:gradFill>
            <a:ln>
              <a:noFill/>
            </a:ln>
          </p:spPr>
          <p:txBody>
            <a:bodyPr rIns="0" anchor="b"/>
            <a:lstStyle/>
            <a:p>
              <a:pPr fontAlgn="auto">
                <a:spcBef>
                  <a:spcPts val="0"/>
                </a:spcBef>
                <a:spcAft>
                  <a:spcPts val="0"/>
                </a:spcAft>
                <a:defRPr/>
              </a:pPr>
              <a:endParaRPr lang="en-US" sz="900" kern="0" dirty="0">
                <a:solidFill>
                  <a:srgbClr val="FFFFFF"/>
                </a:solidFill>
                <a:effectLst>
                  <a:outerShdw blurRad="38100" dist="38100" dir="2700000" algn="tl">
                    <a:srgbClr val="000000">
                      <a:alpha val="43137"/>
                    </a:srgbClr>
                  </a:outerShdw>
                </a:effectLst>
                <a:latin typeface="+mn-lt"/>
                <a:ea typeface="ヒラギノ角ゴ Pro W3"/>
                <a:cs typeface="ヒラギノ角ゴ Pro W3"/>
              </a:endParaRPr>
            </a:p>
          </p:txBody>
        </p:sp>
      </p:grpSp>
      <p:grpSp>
        <p:nvGrpSpPr>
          <p:cNvPr id="334858" name="Group 5"/>
          <p:cNvGrpSpPr>
            <a:grpSpLocks/>
          </p:cNvGrpSpPr>
          <p:nvPr/>
        </p:nvGrpSpPr>
        <p:grpSpPr bwMode="auto">
          <a:xfrm>
            <a:off x="8431213" y="1271588"/>
            <a:ext cx="1468437" cy="1928812"/>
            <a:chOff x="762000" y="2281238"/>
            <a:chExt cx="1101725" cy="1446212"/>
          </a:xfrm>
        </p:grpSpPr>
        <p:sp>
          <p:nvSpPr>
            <p:cNvPr id="122" name="Line 2"/>
            <p:cNvSpPr>
              <a:spLocks noChangeShapeType="1"/>
            </p:cNvSpPr>
            <p:nvPr/>
          </p:nvSpPr>
          <p:spPr bwMode="gray">
            <a:xfrm flipH="1">
              <a:off x="1308694" y="2563338"/>
              <a:ext cx="3574" cy="1164112"/>
            </a:xfrm>
            <a:prstGeom prst="line">
              <a:avLst/>
            </a:prstGeom>
            <a:noFill/>
            <a:ln w="28575">
              <a:solidFill>
                <a:srgbClr val="424545"/>
              </a:solidFill>
              <a:round/>
              <a:headEnd/>
              <a:tailEnd type="oval" w="sm" len="sm"/>
            </a:ln>
            <a:extLst>
              <a:ext uri="{909E8E84-426E-40dd-AFC4-6F175D3DCCD1}"/>
            </a:extLst>
          </p:spPr>
          <p:txBody>
            <a:bodyPr/>
            <a:lstStyle/>
            <a:p>
              <a:pPr fontAlgn="auto">
                <a:spcBef>
                  <a:spcPts val="0"/>
                </a:spcBef>
                <a:spcAft>
                  <a:spcPts val="0"/>
                </a:spcAft>
                <a:defRPr/>
              </a:pPr>
              <a:endParaRPr lang="en-US">
                <a:solidFill>
                  <a:srgbClr val="000000"/>
                </a:solidFill>
                <a:effectLst>
                  <a:outerShdw blurRad="38100" dist="38100" dir="2700000" algn="tl">
                    <a:srgbClr val="000000">
                      <a:alpha val="43137"/>
                    </a:srgbClr>
                  </a:outerShdw>
                </a:effectLst>
                <a:latin typeface="+mn-lt"/>
                <a:ea typeface="MS PGothic" charset="0"/>
                <a:cs typeface="+mn-cs"/>
              </a:endParaRPr>
            </a:p>
          </p:txBody>
        </p:sp>
        <p:sp>
          <p:nvSpPr>
            <p:cNvPr id="123" name="Oval 122"/>
            <p:cNvSpPr>
              <a:spLocks noChangeArrowheads="1"/>
            </p:cNvSpPr>
            <p:nvPr/>
          </p:nvSpPr>
          <p:spPr bwMode="gray">
            <a:xfrm>
              <a:off x="762000" y="2281238"/>
              <a:ext cx="1101725" cy="1102216"/>
            </a:xfrm>
            <a:prstGeom prst="ellipse">
              <a:avLst/>
            </a:prstGeom>
            <a:gradFill flip="none" rotWithShape="1">
              <a:gsLst>
                <a:gs pos="0">
                  <a:schemeClr val="tx2"/>
                </a:gs>
                <a:gs pos="100000">
                  <a:schemeClr val="tx2">
                    <a:lumMod val="40000"/>
                    <a:lumOff val="60000"/>
                  </a:schemeClr>
                </a:gs>
              </a:gsLst>
              <a:lin ang="16200000" scaled="1"/>
              <a:tileRect/>
            </a:gradFill>
            <a:ln>
              <a:noFill/>
            </a:ln>
          </p:spPr>
          <p:txBody>
            <a:bodyPr rIns="0" anchor="b"/>
            <a:lstStyle/>
            <a:p>
              <a:pPr fontAlgn="auto">
                <a:spcBef>
                  <a:spcPts val="0"/>
                </a:spcBef>
                <a:spcAft>
                  <a:spcPts val="0"/>
                </a:spcAft>
                <a:defRPr/>
              </a:pPr>
              <a:endParaRPr lang="en-US" sz="900" kern="0" dirty="0">
                <a:solidFill>
                  <a:srgbClr val="FFFFFF"/>
                </a:solidFill>
                <a:effectLst>
                  <a:outerShdw blurRad="38100" dist="38100" dir="2700000" algn="tl">
                    <a:srgbClr val="000000">
                      <a:alpha val="43137"/>
                    </a:srgbClr>
                  </a:outerShdw>
                </a:effectLst>
                <a:latin typeface="+mn-lt"/>
                <a:ea typeface="ヒラギノ角ゴ Pro W3"/>
                <a:cs typeface="ヒラギノ角ゴ Pro W3"/>
              </a:endParaRPr>
            </a:p>
          </p:txBody>
        </p:sp>
      </p:grpSp>
      <p:sp>
        <p:nvSpPr>
          <p:cNvPr id="146" name="Rectangle 145"/>
          <p:cNvSpPr/>
          <p:nvPr/>
        </p:nvSpPr>
        <p:spPr>
          <a:xfrm>
            <a:off x="4149703" y="3174267"/>
            <a:ext cx="3152384" cy="2949888"/>
          </a:xfrm>
          <a:prstGeom prst="rect">
            <a:avLst/>
          </a:prstGeom>
          <a:solidFill>
            <a:schemeClr val="bg1"/>
          </a:solidFill>
          <a:ln w="34925">
            <a:solidFill>
              <a:schemeClr val="tx1">
                <a:lumMod val="40000"/>
                <a:lumOff val="6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ln>
                <a:solidFill>
                  <a:srgbClr val="8DD188"/>
                </a:solidFill>
              </a:ln>
            </a:endParaRPr>
          </a:p>
        </p:txBody>
      </p:sp>
      <p:sp>
        <p:nvSpPr>
          <p:cNvPr id="147" name="TextBox 146"/>
          <p:cNvSpPr txBox="1"/>
          <p:nvPr/>
        </p:nvSpPr>
        <p:spPr>
          <a:xfrm>
            <a:off x="4165600" y="3165475"/>
            <a:ext cx="3148013" cy="369888"/>
          </a:xfrm>
          <a:prstGeom prst="rect">
            <a:avLst/>
          </a:prstGeom>
          <a:solidFill>
            <a:schemeClr val="tx1">
              <a:lumMod val="40000"/>
              <a:lumOff val="60000"/>
            </a:schemeClr>
          </a:solidFill>
        </p:spPr>
        <p:txBody>
          <a:bodyPr lIns="121899" tIns="60949" rIns="121899" bIns="60949">
            <a:spAutoFit/>
          </a:bodyPr>
          <a:lstStyle/>
          <a:p>
            <a:pPr algn="ctr" fontAlgn="auto">
              <a:spcBef>
                <a:spcPts val="0"/>
              </a:spcBef>
              <a:spcAft>
                <a:spcPts val="0"/>
              </a:spcAft>
              <a:defRPr/>
            </a:pPr>
            <a:r>
              <a:rPr lang="en-US" sz="1600" b="1" dirty="0">
                <a:solidFill>
                  <a:schemeClr val="bg1"/>
                </a:solidFill>
                <a:latin typeface="+mn-lt"/>
                <a:cs typeface="+mn-cs"/>
              </a:rPr>
              <a:t>Fall 2015</a:t>
            </a:r>
          </a:p>
        </p:txBody>
      </p:sp>
      <p:sp>
        <p:nvSpPr>
          <p:cNvPr id="334863" name="TextBox 147"/>
          <p:cNvSpPr txBox="1">
            <a:spLocks noChangeArrowheads="1"/>
          </p:cNvSpPr>
          <p:nvPr/>
        </p:nvSpPr>
        <p:spPr bwMode="auto">
          <a:xfrm>
            <a:off x="4189413" y="3529013"/>
            <a:ext cx="3084512" cy="3568700"/>
          </a:xfrm>
          <a:prstGeom prst="rect">
            <a:avLst/>
          </a:prstGeom>
          <a:noFill/>
          <a:ln w="9525">
            <a:noFill/>
            <a:miter lim="800000"/>
            <a:headEnd/>
            <a:tailEnd/>
          </a:ln>
        </p:spPr>
        <p:txBody>
          <a:bodyPr lIns="121899" tIns="60949" rIns="121899" bIns="60949">
            <a:spAutoFit/>
          </a:bodyPr>
          <a:lstStyle/>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File/Batch Integration</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Adapters for On-Premise and Cloud integrations to E-Business Suite, Siebel, SAP, Database, FTP, REST, Atom Feeds, SuccessFactors, Workday, NetSuite and others</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On-Premise Deployment</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Marketplace</a:t>
            </a:r>
          </a:p>
          <a:p>
            <a:pPr marL="157163" indent="-157163" eaLnBrk="0" hangingPunct="0">
              <a:buClr>
                <a:schemeClr val="tx1"/>
              </a:buClr>
              <a:buFont typeface="Arial" pitchFamily="34" charset="0"/>
              <a:buChar char="•"/>
            </a:pPr>
            <a:r>
              <a:rPr lang="en-US" sz="1600">
                <a:solidFill>
                  <a:srgbClr val="5E5F60"/>
                </a:solidFill>
                <a:latin typeface="Calibri" pitchFamily="34" charset="0"/>
                <a:cs typeface="Calibri" pitchFamily="34" charset="0"/>
                <a:sym typeface="Arial" pitchFamily="34" charset="0"/>
              </a:rPr>
              <a:t>Oracle Recommends</a:t>
            </a:r>
          </a:p>
          <a:p>
            <a:pPr marL="157163" indent="-157163" eaLnBrk="0" hangingPunct="0">
              <a:buClr>
                <a:schemeClr val="tx1"/>
              </a:buClr>
            </a:pPr>
            <a:endParaRPr lang="en-US" sz="1600">
              <a:solidFill>
                <a:srgbClr val="5E5F60"/>
              </a:solidFill>
              <a:latin typeface="Calibri" pitchFamily="34" charset="0"/>
              <a:cs typeface="Calibri" pitchFamily="34" charset="0"/>
              <a:sym typeface="Arial" pitchFamily="34" charset="0"/>
            </a:endParaRPr>
          </a:p>
          <a:p>
            <a:pPr marL="157163" indent="-157163" eaLnBrk="0" hangingPunct="0">
              <a:buClr>
                <a:schemeClr val="tx1"/>
              </a:buClr>
              <a:buFont typeface="Arial" pitchFamily="34" charset="0"/>
              <a:buChar char="•"/>
            </a:pPr>
            <a:endParaRPr lang="en-US" sz="1600">
              <a:solidFill>
                <a:srgbClr val="5E5F60"/>
              </a:solidFill>
              <a:latin typeface="Calibri" pitchFamily="34" charset="0"/>
              <a:cs typeface="Calibri" pitchFamily="34" charset="0"/>
              <a:sym typeface="Arial" pitchFamily="34" charset="0"/>
            </a:endParaRPr>
          </a:p>
          <a:p>
            <a:pPr marL="157163" indent="-157163" eaLnBrk="0" hangingPunct="0">
              <a:buClr>
                <a:schemeClr val="tx1"/>
              </a:buClr>
              <a:buFont typeface="Arial" pitchFamily="34" charset="0"/>
              <a:buChar char="•"/>
            </a:pPr>
            <a:endParaRPr lang="en-US" sz="1600">
              <a:solidFill>
                <a:srgbClr val="5E5F60"/>
              </a:solidFill>
              <a:latin typeface="Calibri" pitchFamily="34" charset="0"/>
              <a:cs typeface="Calibri" pitchFamily="34" charset="0"/>
              <a:sym typeface="Arial" pitchFamily="34" charset="0"/>
            </a:endParaRPr>
          </a:p>
          <a:p>
            <a:pPr marL="157163" indent="-157163" eaLnBrk="0" hangingPunct="0">
              <a:buClr>
                <a:schemeClr val="tx1"/>
              </a:buClr>
              <a:buFont typeface="Arial" pitchFamily="34" charset="0"/>
              <a:buChar char="•"/>
            </a:pPr>
            <a:endParaRPr lang="en-US" sz="1600">
              <a:solidFill>
                <a:srgbClr val="5E5F60"/>
              </a:solidFill>
              <a:latin typeface="Calibri" pitchFamily="34" charset="0"/>
              <a:cs typeface="Calibri" pitchFamily="34" charset="0"/>
              <a:sym typeface="Arial" pitchFamily="34" charset="0"/>
            </a:endParaRPr>
          </a:p>
        </p:txBody>
      </p:sp>
      <p:sp>
        <p:nvSpPr>
          <p:cNvPr id="152" name="Rectangle 151"/>
          <p:cNvSpPr/>
          <p:nvPr/>
        </p:nvSpPr>
        <p:spPr>
          <a:xfrm>
            <a:off x="7673977" y="3178214"/>
            <a:ext cx="3112636" cy="2946361"/>
          </a:xfrm>
          <a:prstGeom prst="rect">
            <a:avLst/>
          </a:prstGeom>
          <a:solidFill>
            <a:schemeClr val="bg1"/>
          </a:solidFill>
          <a:ln w="34925">
            <a:solidFill>
              <a:srgbClr val="00B0F0"/>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dirty="0">
              <a:ln>
                <a:solidFill>
                  <a:srgbClr val="8DD188"/>
                </a:solidFill>
              </a:ln>
            </a:endParaRPr>
          </a:p>
        </p:txBody>
      </p:sp>
      <p:sp>
        <p:nvSpPr>
          <p:cNvPr id="334867" name="TextBox 152"/>
          <p:cNvSpPr txBox="1">
            <a:spLocks noChangeArrowheads="1"/>
          </p:cNvSpPr>
          <p:nvPr/>
        </p:nvSpPr>
        <p:spPr bwMode="auto">
          <a:xfrm>
            <a:off x="7673975" y="3178175"/>
            <a:ext cx="3108325" cy="369888"/>
          </a:xfrm>
          <a:prstGeom prst="rect">
            <a:avLst/>
          </a:prstGeom>
          <a:solidFill>
            <a:srgbClr val="00B0F0"/>
          </a:solidFill>
          <a:ln w="9525">
            <a:noFill/>
            <a:miter lim="800000"/>
            <a:headEnd/>
            <a:tailEnd/>
          </a:ln>
        </p:spPr>
        <p:txBody>
          <a:bodyPr lIns="121899" tIns="60949" rIns="121899" bIns="60949">
            <a:spAutoFit/>
          </a:bodyPr>
          <a:lstStyle/>
          <a:p>
            <a:pPr algn="ctr"/>
            <a:r>
              <a:rPr lang="en-US" sz="1600" b="1">
                <a:solidFill>
                  <a:schemeClr val="bg1"/>
                </a:solidFill>
                <a:latin typeface="Calibri" pitchFamily="34" charset="0"/>
              </a:rPr>
              <a:t>Beyond</a:t>
            </a:r>
          </a:p>
        </p:txBody>
      </p:sp>
      <p:sp>
        <p:nvSpPr>
          <p:cNvPr id="154" name="TextBox 153"/>
          <p:cNvSpPr txBox="1"/>
          <p:nvPr/>
        </p:nvSpPr>
        <p:spPr>
          <a:xfrm>
            <a:off x="7694613" y="3546475"/>
            <a:ext cx="3063875" cy="1879600"/>
          </a:xfrm>
          <a:prstGeom prst="rect">
            <a:avLst/>
          </a:prstGeom>
          <a:noFill/>
        </p:spPr>
        <p:txBody>
          <a:bodyPr lIns="121899" tIns="60949" rIns="121899" bIns="60949">
            <a:spAutoFit/>
          </a:bodyPr>
          <a:lstStyle/>
          <a:p>
            <a:pPr marL="148141" lvl="2" indent="-158468" eaLnBrk="0" fontAlgn="auto" hangingPunct="0">
              <a:lnSpc>
                <a:spcPts val="1866"/>
              </a:lnSpc>
              <a:spcBef>
                <a:spcPts val="0"/>
              </a:spcBef>
              <a:spcAft>
                <a:spcPts val="0"/>
              </a:spcAft>
              <a:buClr>
                <a:schemeClr val="tx1"/>
              </a:buClr>
              <a:buFont typeface="Arial" pitchFamily="34" charset="0"/>
              <a:buChar char="•"/>
              <a:defRPr/>
            </a:pPr>
            <a:r>
              <a:rPr lang="en-US" sz="1600" noProof="1">
                <a:solidFill>
                  <a:srgbClr val="5E5F60"/>
                </a:solidFill>
                <a:latin typeface="Calibri" pitchFamily="34" charset="0"/>
                <a:cs typeface="Calibri" pitchFamily="34" charset="0"/>
                <a:sym typeface="Arial" charset="0"/>
              </a:rPr>
              <a:t>Event/Service Scheduling</a:t>
            </a:r>
          </a:p>
          <a:p>
            <a:pPr marL="148141" lvl="2" indent="-158468" eaLnBrk="0" fontAlgn="auto" hangingPunct="0">
              <a:lnSpc>
                <a:spcPts val="1866"/>
              </a:lnSpc>
              <a:spcBef>
                <a:spcPts val="0"/>
              </a:spcBef>
              <a:spcAft>
                <a:spcPts val="0"/>
              </a:spcAft>
              <a:buClr>
                <a:schemeClr val="tx1"/>
              </a:buClr>
              <a:buFont typeface="Arial" pitchFamily="34" charset="0"/>
              <a:buChar char="•"/>
              <a:defRPr/>
            </a:pPr>
            <a:r>
              <a:rPr lang="en-US" sz="1600" noProof="1">
                <a:solidFill>
                  <a:srgbClr val="5E5F60"/>
                </a:solidFill>
                <a:latin typeface="Calibri" pitchFamily="34" charset="0"/>
                <a:cs typeface="Calibri" pitchFamily="34" charset="0"/>
                <a:sym typeface="Arial" charset="0"/>
              </a:rPr>
              <a:t>Orchestration</a:t>
            </a:r>
          </a:p>
          <a:p>
            <a:pPr marL="148141" lvl="2" indent="-158468" eaLnBrk="0" fontAlgn="auto" hangingPunct="0">
              <a:lnSpc>
                <a:spcPts val="1866"/>
              </a:lnSpc>
              <a:spcBef>
                <a:spcPts val="0"/>
              </a:spcBef>
              <a:spcAft>
                <a:spcPts val="0"/>
              </a:spcAft>
              <a:buClr>
                <a:schemeClr val="tx1"/>
              </a:buClr>
              <a:buFont typeface="Arial" pitchFamily="34" charset="0"/>
              <a:buChar char="•"/>
              <a:defRPr/>
            </a:pPr>
            <a:r>
              <a:rPr lang="en-US" sz="1600" noProof="1">
                <a:solidFill>
                  <a:srgbClr val="5E5F60"/>
                </a:solidFill>
                <a:latin typeface="Calibri" pitchFamily="34" charset="0"/>
                <a:cs typeface="Calibri" pitchFamily="34" charset="0"/>
                <a:sym typeface="Arial" charset="0"/>
              </a:rPr>
              <a:t>B2B integration</a:t>
            </a:r>
          </a:p>
          <a:p>
            <a:pPr marL="148141" lvl="2" indent="-158468" eaLnBrk="0" fontAlgn="auto" hangingPunct="0">
              <a:lnSpc>
                <a:spcPts val="1866"/>
              </a:lnSpc>
              <a:spcBef>
                <a:spcPts val="0"/>
              </a:spcBef>
              <a:spcAft>
                <a:spcPts val="0"/>
              </a:spcAft>
              <a:buClr>
                <a:schemeClr val="tx1"/>
              </a:buClr>
              <a:buFont typeface="Arial" pitchFamily="34" charset="0"/>
              <a:buChar char="•"/>
              <a:defRPr/>
            </a:pPr>
            <a:r>
              <a:rPr lang="en-US" sz="1600" noProof="1">
                <a:solidFill>
                  <a:srgbClr val="5E5F60"/>
                </a:solidFill>
                <a:latin typeface="Calibri" pitchFamily="34" charset="0"/>
                <a:cs typeface="Calibri" pitchFamily="34" charset="0"/>
                <a:sym typeface="Arial" charset="0"/>
              </a:rPr>
              <a:t>Healthcare Integration</a:t>
            </a:r>
          </a:p>
          <a:p>
            <a:pPr marL="148141" lvl="2" indent="-158468" eaLnBrk="0" fontAlgn="auto" hangingPunct="0">
              <a:lnSpc>
                <a:spcPts val="1866"/>
              </a:lnSpc>
              <a:spcBef>
                <a:spcPts val="0"/>
              </a:spcBef>
              <a:spcAft>
                <a:spcPts val="0"/>
              </a:spcAft>
              <a:buClr>
                <a:schemeClr val="tx1"/>
              </a:buClr>
              <a:buFont typeface="Arial" pitchFamily="34" charset="0"/>
              <a:buChar char="•"/>
              <a:defRPr/>
            </a:pPr>
            <a:r>
              <a:rPr lang="en-US" sz="1600" noProof="1">
                <a:solidFill>
                  <a:srgbClr val="5E5F60"/>
                </a:solidFill>
                <a:latin typeface="Calibri" pitchFamily="34" charset="0"/>
                <a:cs typeface="Calibri" pitchFamily="34" charset="0"/>
                <a:sym typeface="Arial" charset="0"/>
              </a:rPr>
              <a:t>Event Processing Support</a:t>
            </a:r>
          </a:p>
          <a:p>
            <a:pPr marL="148141" lvl="2" indent="-148141" fontAlgn="auto">
              <a:lnSpc>
                <a:spcPts val="1866"/>
              </a:lnSpc>
              <a:spcBef>
                <a:spcPts val="0"/>
              </a:spcBef>
              <a:spcAft>
                <a:spcPts val="400"/>
              </a:spcAft>
              <a:buClr>
                <a:schemeClr val="tx1"/>
              </a:buClr>
              <a:defRPr/>
            </a:pPr>
            <a:endParaRPr lang="en-US" sz="1600" noProof="1">
              <a:solidFill>
                <a:srgbClr val="4D4D4D"/>
              </a:solidFill>
              <a:latin typeface="+mn-lt"/>
              <a:cs typeface="+mn-cs"/>
            </a:endParaRPr>
          </a:p>
          <a:p>
            <a:pPr marL="148141" lvl="2" indent="-148141" fontAlgn="auto">
              <a:lnSpc>
                <a:spcPts val="1866"/>
              </a:lnSpc>
              <a:spcBef>
                <a:spcPts val="0"/>
              </a:spcBef>
              <a:spcAft>
                <a:spcPts val="400"/>
              </a:spcAft>
              <a:buClr>
                <a:schemeClr val="tx1"/>
              </a:buClr>
              <a:buFont typeface="Arial" charset="0"/>
              <a:buChar char="•"/>
              <a:defRPr/>
            </a:pPr>
            <a:endParaRPr lang="en-US" sz="1600" noProof="1">
              <a:solidFill>
                <a:srgbClr val="4D4D4D"/>
              </a:solidFill>
              <a:latin typeface="+mn-lt"/>
              <a:cs typeface="+mn-cs"/>
            </a:endParaRPr>
          </a:p>
        </p:txBody>
      </p:sp>
      <p:grpSp>
        <p:nvGrpSpPr>
          <p:cNvPr id="334869" name="Group 53"/>
          <p:cNvGrpSpPr>
            <a:grpSpLocks/>
          </p:cNvGrpSpPr>
          <p:nvPr/>
        </p:nvGrpSpPr>
        <p:grpSpPr bwMode="auto">
          <a:xfrm>
            <a:off x="1406525" y="1392238"/>
            <a:ext cx="1182688" cy="1182687"/>
            <a:chOff x="3668518" y="1348904"/>
            <a:chExt cx="976517" cy="975949"/>
          </a:xfrm>
        </p:grpSpPr>
        <p:sp>
          <p:nvSpPr>
            <p:cNvPr id="334887" name="Freeform 59"/>
            <p:cNvSpPr>
              <a:spLocks/>
            </p:cNvSpPr>
            <p:nvPr/>
          </p:nvSpPr>
          <p:spPr bwMode="auto">
            <a:xfrm>
              <a:off x="3668518" y="1348904"/>
              <a:ext cx="976517" cy="975949"/>
            </a:xfrm>
            <a:custGeom>
              <a:avLst/>
              <a:gdLst>
                <a:gd name="T0" fmla="*/ 975846 w 1456"/>
                <a:gd name="T1" fmla="*/ 486298 h 1455"/>
                <a:gd name="T2" fmla="*/ 490271 w 1456"/>
                <a:gd name="T3" fmla="*/ 975278 h 1455"/>
                <a:gd name="T4" fmla="*/ 1341 w 1456"/>
                <a:gd name="T5" fmla="*/ 489651 h 1455"/>
                <a:gd name="T6" fmla="*/ 486917 w 1456"/>
                <a:gd name="T7" fmla="*/ 671 h 1455"/>
                <a:gd name="T8" fmla="*/ 975846 w 1456"/>
                <a:gd name="T9" fmla="*/ 486298 h 1455"/>
                <a:gd name="T10" fmla="*/ 0 60000 65536"/>
                <a:gd name="T11" fmla="*/ 0 60000 65536"/>
                <a:gd name="T12" fmla="*/ 0 60000 65536"/>
                <a:gd name="T13" fmla="*/ 0 60000 65536"/>
                <a:gd name="T14" fmla="*/ 0 60000 65536"/>
                <a:gd name="T15" fmla="*/ 0 w 1456"/>
                <a:gd name="T16" fmla="*/ 0 h 1455"/>
                <a:gd name="T17" fmla="*/ 1456 w 1456"/>
                <a:gd name="T18" fmla="*/ 1455 h 1455"/>
              </a:gdLst>
              <a:ahLst/>
              <a:cxnLst>
                <a:cxn ang="T10">
                  <a:pos x="T0" y="T1"/>
                </a:cxn>
                <a:cxn ang="T11">
                  <a:pos x="T2" y="T3"/>
                </a:cxn>
                <a:cxn ang="T12">
                  <a:pos x="T4" y="T5"/>
                </a:cxn>
                <a:cxn ang="T13">
                  <a:pos x="T6" y="T7"/>
                </a:cxn>
                <a:cxn ang="T14">
                  <a:pos x="T8" y="T9"/>
                </a:cxn>
              </a:cxnLst>
              <a:rect l="T15" t="T16" r="T17" b="T18"/>
              <a:pathLst>
                <a:path w="1456" h="1455">
                  <a:moveTo>
                    <a:pt x="1455" y="725"/>
                  </a:moveTo>
                  <a:cubicBezTo>
                    <a:pt x="1456" y="1126"/>
                    <a:pt x="1132" y="1453"/>
                    <a:pt x="731" y="1454"/>
                  </a:cubicBezTo>
                  <a:cubicBezTo>
                    <a:pt x="330" y="1455"/>
                    <a:pt x="3" y="1131"/>
                    <a:pt x="2" y="730"/>
                  </a:cubicBezTo>
                  <a:cubicBezTo>
                    <a:pt x="0" y="329"/>
                    <a:pt x="325" y="2"/>
                    <a:pt x="726" y="1"/>
                  </a:cubicBezTo>
                  <a:cubicBezTo>
                    <a:pt x="1127" y="0"/>
                    <a:pt x="1453" y="324"/>
                    <a:pt x="1455" y="725"/>
                  </a:cubicBezTo>
                  <a:close/>
                </a:path>
              </a:pathLst>
            </a:custGeom>
            <a:solidFill>
              <a:srgbClr val="464646"/>
            </a:solidFill>
            <a:ln w="9525">
              <a:noFill/>
              <a:round/>
              <a:headEnd/>
              <a:tailEnd/>
            </a:ln>
          </p:spPr>
          <p:txBody>
            <a:bodyPr/>
            <a:lstStyle/>
            <a:p>
              <a:endParaRPr lang="en-US"/>
            </a:p>
          </p:txBody>
        </p:sp>
        <p:sp>
          <p:nvSpPr>
            <p:cNvPr id="334888" name="Oval 60"/>
            <p:cNvSpPr>
              <a:spLocks noChangeArrowheads="1"/>
            </p:cNvSpPr>
            <p:nvPr/>
          </p:nvSpPr>
          <p:spPr bwMode="auto">
            <a:xfrm>
              <a:off x="3704864" y="1384398"/>
              <a:ext cx="904676" cy="904960"/>
            </a:xfrm>
            <a:prstGeom prst="ellipse">
              <a:avLst/>
            </a:prstGeom>
            <a:solidFill>
              <a:srgbClr val="464646"/>
            </a:solidFill>
            <a:ln w="9525">
              <a:noFill/>
              <a:round/>
              <a:headEnd/>
              <a:tailEnd/>
            </a:ln>
          </p:spPr>
          <p:txBody>
            <a:bodyPr/>
            <a:lstStyle/>
            <a:p>
              <a:endParaRPr lang="en-US">
                <a:solidFill>
                  <a:srgbClr val="000000"/>
                </a:solidFill>
                <a:latin typeface="Calibri" pitchFamily="34" charset="0"/>
                <a:ea typeface="ＭＳ Ｐゴシック" pitchFamily="34" charset="-128"/>
              </a:endParaRPr>
            </a:p>
          </p:txBody>
        </p:sp>
        <p:sp>
          <p:nvSpPr>
            <p:cNvPr id="334889" name="Freeform 61"/>
            <p:cNvSpPr>
              <a:spLocks/>
            </p:cNvSpPr>
            <p:nvPr/>
          </p:nvSpPr>
          <p:spPr bwMode="auto">
            <a:xfrm>
              <a:off x="3713382" y="1393201"/>
              <a:ext cx="887639" cy="887355"/>
            </a:xfrm>
            <a:custGeom>
              <a:avLst/>
              <a:gdLst>
                <a:gd name="T0" fmla="*/ 886968 w 1323"/>
                <a:gd name="T1" fmla="*/ 442001 h 1323"/>
                <a:gd name="T2" fmla="*/ 445497 w 1323"/>
                <a:gd name="T3" fmla="*/ 886684 h 1323"/>
                <a:gd name="T4" fmla="*/ 671 w 1323"/>
                <a:gd name="T5" fmla="*/ 445354 h 1323"/>
                <a:gd name="T6" fmla="*/ 442142 w 1323"/>
                <a:gd name="T7" fmla="*/ 671 h 1323"/>
                <a:gd name="T8" fmla="*/ 886968 w 1323"/>
                <a:gd name="T9" fmla="*/ 442001 h 1323"/>
                <a:gd name="T10" fmla="*/ 0 60000 65536"/>
                <a:gd name="T11" fmla="*/ 0 60000 65536"/>
                <a:gd name="T12" fmla="*/ 0 60000 65536"/>
                <a:gd name="T13" fmla="*/ 0 60000 65536"/>
                <a:gd name="T14" fmla="*/ 0 60000 65536"/>
                <a:gd name="T15" fmla="*/ 0 w 1323"/>
                <a:gd name="T16" fmla="*/ 0 h 1323"/>
                <a:gd name="T17" fmla="*/ 1323 w 1323"/>
                <a:gd name="T18" fmla="*/ 1323 h 1323"/>
              </a:gdLst>
              <a:ahLst/>
              <a:cxnLst>
                <a:cxn ang="T10">
                  <a:pos x="T0" y="T1"/>
                </a:cxn>
                <a:cxn ang="T11">
                  <a:pos x="T2" y="T3"/>
                </a:cxn>
                <a:cxn ang="T12">
                  <a:pos x="T4" y="T5"/>
                </a:cxn>
                <a:cxn ang="T13">
                  <a:pos x="T6" y="T7"/>
                </a:cxn>
                <a:cxn ang="T14">
                  <a:pos x="T8" y="T9"/>
                </a:cxn>
              </a:cxnLst>
              <a:rect l="T15" t="T16" r="T17" b="T18"/>
              <a:pathLst>
                <a:path w="1323" h="1323">
                  <a:moveTo>
                    <a:pt x="1322" y="659"/>
                  </a:moveTo>
                  <a:cubicBezTo>
                    <a:pt x="1323" y="1024"/>
                    <a:pt x="1028" y="1321"/>
                    <a:pt x="664" y="1322"/>
                  </a:cubicBezTo>
                  <a:cubicBezTo>
                    <a:pt x="299" y="1323"/>
                    <a:pt x="2" y="1028"/>
                    <a:pt x="1" y="664"/>
                  </a:cubicBezTo>
                  <a:cubicBezTo>
                    <a:pt x="0" y="299"/>
                    <a:pt x="294" y="2"/>
                    <a:pt x="659"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334890" name="Freeform 62"/>
            <p:cNvSpPr>
              <a:spLocks/>
            </p:cNvSpPr>
            <p:nvPr/>
          </p:nvSpPr>
          <p:spPr bwMode="auto">
            <a:xfrm>
              <a:off x="3713382" y="1393201"/>
              <a:ext cx="887639" cy="887355"/>
            </a:xfrm>
            <a:custGeom>
              <a:avLst/>
              <a:gdLst>
                <a:gd name="T0" fmla="*/ 886968 w 1323"/>
                <a:gd name="T1" fmla="*/ 442001 h 1323"/>
                <a:gd name="T2" fmla="*/ 445497 w 1323"/>
                <a:gd name="T3" fmla="*/ 886684 h 1323"/>
                <a:gd name="T4" fmla="*/ 671 w 1323"/>
                <a:gd name="T5" fmla="*/ 445354 h 1323"/>
                <a:gd name="T6" fmla="*/ 442142 w 1323"/>
                <a:gd name="T7" fmla="*/ 671 h 1323"/>
                <a:gd name="T8" fmla="*/ 886968 w 1323"/>
                <a:gd name="T9" fmla="*/ 442001 h 1323"/>
                <a:gd name="T10" fmla="*/ 0 60000 65536"/>
                <a:gd name="T11" fmla="*/ 0 60000 65536"/>
                <a:gd name="T12" fmla="*/ 0 60000 65536"/>
                <a:gd name="T13" fmla="*/ 0 60000 65536"/>
                <a:gd name="T14" fmla="*/ 0 60000 65536"/>
                <a:gd name="T15" fmla="*/ 0 w 1323"/>
                <a:gd name="T16" fmla="*/ 0 h 1323"/>
                <a:gd name="T17" fmla="*/ 1323 w 1323"/>
                <a:gd name="T18" fmla="*/ 1323 h 1323"/>
              </a:gdLst>
              <a:ahLst/>
              <a:cxnLst>
                <a:cxn ang="T10">
                  <a:pos x="T0" y="T1"/>
                </a:cxn>
                <a:cxn ang="T11">
                  <a:pos x="T2" y="T3"/>
                </a:cxn>
                <a:cxn ang="T12">
                  <a:pos x="T4" y="T5"/>
                </a:cxn>
                <a:cxn ang="T13">
                  <a:pos x="T6" y="T7"/>
                </a:cxn>
                <a:cxn ang="T14">
                  <a:pos x="T8" y="T9"/>
                </a:cxn>
              </a:cxnLst>
              <a:rect l="T15" t="T16" r="T17" b="T18"/>
              <a:pathLst>
                <a:path w="1323" h="1323">
                  <a:moveTo>
                    <a:pt x="1322" y="659"/>
                  </a:moveTo>
                  <a:cubicBezTo>
                    <a:pt x="1323" y="1024"/>
                    <a:pt x="1028" y="1321"/>
                    <a:pt x="664" y="1322"/>
                  </a:cubicBezTo>
                  <a:cubicBezTo>
                    <a:pt x="299" y="1323"/>
                    <a:pt x="2" y="1028"/>
                    <a:pt x="1" y="664"/>
                  </a:cubicBezTo>
                  <a:cubicBezTo>
                    <a:pt x="0" y="299"/>
                    <a:pt x="294" y="2"/>
                    <a:pt x="659"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83" name="Oval 63"/>
            <p:cNvSpPr>
              <a:spLocks noChangeArrowheads="1"/>
            </p:cNvSpPr>
            <p:nvPr/>
          </p:nvSpPr>
          <p:spPr bwMode="auto">
            <a:xfrm>
              <a:off x="3838917" y="1515273"/>
              <a:ext cx="640962" cy="640590"/>
            </a:xfrm>
            <a:prstGeom prst="ellipse">
              <a:avLst/>
            </a:prstGeom>
            <a:solidFill>
              <a:srgbClr val="FF0000"/>
            </a:solidFill>
            <a:ln>
              <a:noFill/>
            </a:ln>
            <a:extLst>
              <a:ext uri="{91240B29-F687-4f45-9708-019B960494DF}"/>
            </a:extLst>
          </p:spPr>
          <p:txBody>
            <a:bodyPr anchor="ctr"/>
            <a:lstStyle/>
            <a:p>
              <a:pPr algn="ctr" fontAlgn="auto">
                <a:spcBef>
                  <a:spcPts val="0"/>
                </a:spcBef>
                <a:spcAft>
                  <a:spcPts val="0"/>
                </a:spcAft>
                <a:defRPr/>
              </a:pPr>
              <a:endParaRPr lang="en-US" sz="1050" b="1" dirty="0">
                <a:solidFill>
                  <a:schemeClr val="bg1"/>
                </a:solidFill>
                <a:latin typeface="+mn-lt"/>
                <a:cs typeface="+mn-cs"/>
              </a:endParaRPr>
            </a:p>
          </p:txBody>
        </p:sp>
        <p:sp>
          <p:nvSpPr>
            <p:cNvPr id="334892" name="Freeform 64"/>
            <p:cNvSpPr>
              <a:spLocks noEditPoints="1"/>
            </p:cNvSpPr>
            <p:nvPr/>
          </p:nvSpPr>
          <p:spPr bwMode="auto">
            <a:xfrm>
              <a:off x="3831507" y="1508486"/>
              <a:ext cx="654797" cy="654229"/>
            </a:xfrm>
            <a:custGeom>
              <a:avLst/>
              <a:gdLst>
                <a:gd name="T0" fmla="*/ 327399 w 976"/>
                <a:gd name="T1" fmla="*/ 654229 h 975"/>
                <a:gd name="T2" fmla="*/ 0 w 976"/>
                <a:gd name="T3" fmla="*/ 327450 h 975"/>
                <a:gd name="T4" fmla="*/ 327399 w 976"/>
                <a:gd name="T5" fmla="*/ 0 h 975"/>
                <a:gd name="T6" fmla="*/ 654797 w 976"/>
                <a:gd name="T7" fmla="*/ 327450 h 975"/>
                <a:gd name="T8" fmla="*/ 327399 w 976"/>
                <a:gd name="T9" fmla="*/ 654229 h 975"/>
                <a:gd name="T10" fmla="*/ 327399 w 976"/>
                <a:gd name="T11" fmla="*/ 14091 h 975"/>
                <a:gd name="T12" fmla="*/ 14089 w 976"/>
                <a:gd name="T13" fmla="*/ 327450 h 975"/>
                <a:gd name="T14" fmla="*/ 327399 w 976"/>
                <a:gd name="T15" fmla="*/ 640809 h 975"/>
                <a:gd name="T16" fmla="*/ 641379 w 976"/>
                <a:gd name="T17" fmla="*/ 327450 h 975"/>
                <a:gd name="T18" fmla="*/ 327399 w 976"/>
                <a:gd name="T19" fmla="*/ 14091 h 9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76"/>
                <a:gd name="T31" fmla="*/ 0 h 975"/>
                <a:gd name="T32" fmla="*/ 976 w 976"/>
                <a:gd name="T33" fmla="*/ 975 h 9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76" h="975">
                  <a:moveTo>
                    <a:pt x="488" y="975"/>
                  </a:moveTo>
                  <a:cubicBezTo>
                    <a:pt x="219" y="975"/>
                    <a:pt x="0" y="757"/>
                    <a:pt x="0" y="488"/>
                  </a:cubicBezTo>
                  <a:cubicBezTo>
                    <a:pt x="0" y="219"/>
                    <a:pt x="219" y="0"/>
                    <a:pt x="488" y="0"/>
                  </a:cubicBezTo>
                  <a:cubicBezTo>
                    <a:pt x="757" y="0"/>
                    <a:pt x="976" y="219"/>
                    <a:pt x="976" y="488"/>
                  </a:cubicBezTo>
                  <a:cubicBezTo>
                    <a:pt x="976" y="757"/>
                    <a:pt x="757" y="975"/>
                    <a:pt x="488" y="975"/>
                  </a:cubicBezTo>
                  <a:close/>
                  <a:moveTo>
                    <a:pt x="488" y="21"/>
                  </a:moveTo>
                  <a:cubicBezTo>
                    <a:pt x="231" y="21"/>
                    <a:pt x="21" y="230"/>
                    <a:pt x="21" y="488"/>
                  </a:cubicBezTo>
                  <a:cubicBezTo>
                    <a:pt x="21" y="745"/>
                    <a:pt x="231" y="955"/>
                    <a:pt x="488" y="955"/>
                  </a:cubicBezTo>
                  <a:cubicBezTo>
                    <a:pt x="746" y="955"/>
                    <a:pt x="956" y="745"/>
                    <a:pt x="956" y="488"/>
                  </a:cubicBezTo>
                  <a:cubicBezTo>
                    <a:pt x="956" y="230"/>
                    <a:pt x="746" y="21"/>
                    <a:pt x="488" y="21"/>
                  </a:cubicBezTo>
                  <a:close/>
                </a:path>
              </a:pathLst>
            </a:custGeom>
            <a:solidFill>
              <a:srgbClr val="464646"/>
            </a:solidFill>
            <a:ln w="9525">
              <a:noFill/>
              <a:round/>
              <a:headEnd/>
              <a:tailEnd/>
            </a:ln>
          </p:spPr>
          <p:txBody>
            <a:bodyPr/>
            <a:lstStyle/>
            <a:p>
              <a:endParaRPr lang="en-US"/>
            </a:p>
          </p:txBody>
        </p:sp>
      </p:grpSp>
      <p:grpSp>
        <p:nvGrpSpPr>
          <p:cNvPr id="334870" name="Group 27"/>
          <p:cNvGrpSpPr>
            <a:grpSpLocks/>
          </p:cNvGrpSpPr>
          <p:nvPr/>
        </p:nvGrpSpPr>
        <p:grpSpPr bwMode="auto">
          <a:xfrm>
            <a:off x="5180013" y="1416050"/>
            <a:ext cx="1182687" cy="1182688"/>
            <a:chOff x="2804730" y="417820"/>
            <a:chExt cx="976517" cy="976801"/>
          </a:xfrm>
        </p:grpSpPr>
        <p:sp>
          <p:nvSpPr>
            <p:cNvPr id="334881" name="Freeform 71"/>
            <p:cNvSpPr>
              <a:spLocks/>
            </p:cNvSpPr>
            <p:nvPr/>
          </p:nvSpPr>
          <p:spPr bwMode="auto">
            <a:xfrm>
              <a:off x="2804730" y="417820"/>
              <a:ext cx="976517" cy="976801"/>
            </a:xfrm>
            <a:custGeom>
              <a:avLst/>
              <a:gdLst>
                <a:gd name="T0" fmla="*/ 975176 w 1456"/>
                <a:gd name="T1" fmla="*/ 487059 h 1456"/>
                <a:gd name="T2" fmla="*/ 489600 w 1456"/>
                <a:gd name="T3" fmla="*/ 976130 h 1456"/>
                <a:gd name="T4" fmla="*/ 671 w 1456"/>
                <a:gd name="T5" fmla="*/ 490413 h 1456"/>
                <a:gd name="T6" fmla="*/ 486246 w 1456"/>
                <a:gd name="T7" fmla="*/ 1342 h 1456"/>
                <a:gd name="T8" fmla="*/ 975176 w 1456"/>
                <a:gd name="T9" fmla="*/ 487059 h 1456"/>
                <a:gd name="T10" fmla="*/ 0 60000 65536"/>
                <a:gd name="T11" fmla="*/ 0 60000 65536"/>
                <a:gd name="T12" fmla="*/ 0 60000 65536"/>
                <a:gd name="T13" fmla="*/ 0 60000 65536"/>
                <a:gd name="T14" fmla="*/ 0 60000 65536"/>
                <a:gd name="T15" fmla="*/ 0 w 1456"/>
                <a:gd name="T16" fmla="*/ 0 h 1456"/>
                <a:gd name="T17" fmla="*/ 1456 w 1456"/>
                <a:gd name="T18" fmla="*/ 1456 h 1456"/>
              </a:gdLst>
              <a:ahLst/>
              <a:cxnLst>
                <a:cxn ang="T10">
                  <a:pos x="T0" y="T1"/>
                </a:cxn>
                <a:cxn ang="T11">
                  <a:pos x="T2" y="T3"/>
                </a:cxn>
                <a:cxn ang="T12">
                  <a:pos x="T4" y="T5"/>
                </a:cxn>
                <a:cxn ang="T13">
                  <a:pos x="T6" y="T7"/>
                </a:cxn>
                <a:cxn ang="T14">
                  <a:pos x="T8" y="T9"/>
                </a:cxn>
              </a:cxnLst>
              <a:rect l="T15" t="T16" r="T17" b="T18"/>
              <a:pathLst>
                <a:path w="1456" h="1456">
                  <a:moveTo>
                    <a:pt x="1454" y="726"/>
                  </a:moveTo>
                  <a:cubicBezTo>
                    <a:pt x="1456" y="1127"/>
                    <a:pt x="1132" y="1454"/>
                    <a:pt x="730" y="1455"/>
                  </a:cubicBezTo>
                  <a:cubicBezTo>
                    <a:pt x="329" y="1456"/>
                    <a:pt x="3" y="1132"/>
                    <a:pt x="1" y="731"/>
                  </a:cubicBezTo>
                  <a:cubicBezTo>
                    <a:pt x="0" y="330"/>
                    <a:pt x="324" y="3"/>
                    <a:pt x="725" y="2"/>
                  </a:cubicBezTo>
                  <a:cubicBezTo>
                    <a:pt x="1127" y="0"/>
                    <a:pt x="1453" y="325"/>
                    <a:pt x="1454" y="726"/>
                  </a:cubicBezTo>
                  <a:close/>
                </a:path>
              </a:pathLst>
            </a:custGeom>
            <a:solidFill>
              <a:srgbClr val="464646"/>
            </a:solidFill>
            <a:ln w="9525">
              <a:noFill/>
              <a:round/>
              <a:headEnd/>
              <a:tailEnd/>
            </a:ln>
          </p:spPr>
          <p:txBody>
            <a:bodyPr/>
            <a:lstStyle/>
            <a:p>
              <a:endParaRPr lang="en-US"/>
            </a:p>
          </p:txBody>
        </p:sp>
        <p:sp>
          <p:nvSpPr>
            <p:cNvPr id="334882" name="Oval 72"/>
            <p:cNvSpPr>
              <a:spLocks noChangeArrowheads="1"/>
            </p:cNvSpPr>
            <p:nvPr/>
          </p:nvSpPr>
          <p:spPr bwMode="auto">
            <a:xfrm>
              <a:off x="2840225" y="454166"/>
              <a:ext cx="905528" cy="904960"/>
            </a:xfrm>
            <a:prstGeom prst="ellipse">
              <a:avLst/>
            </a:prstGeom>
            <a:solidFill>
              <a:srgbClr val="464646"/>
            </a:solidFill>
            <a:ln w="9525">
              <a:noFill/>
              <a:round/>
              <a:headEnd/>
              <a:tailEnd/>
            </a:ln>
          </p:spPr>
          <p:txBody>
            <a:bodyPr/>
            <a:lstStyle/>
            <a:p>
              <a:endParaRPr lang="en-US">
                <a:solidFill>
                  <a:srgbClr val="000000"/>
                </a:solidFill>
                <a:latin typeface="Calibri" pitchFamily="34" charset="0"/>
                <a:ea typeface="ＭＳ Ｐゴシック" pitchFamily="34" charset="-128"/>
              </a:endParaRPr>
            </a:p>
          </p:txBody>
        </p:sp>
        <p:sp>
          <p:nvSpPr>
            <p:cNvPr id="334883" name="Freeform 73"/>
            <p:cNvSpPr>
              <a:spLocks/>
            </p:cNvSpPr>
            <p:nvPr/>
          </p:nvSpPr>
          <p:spPr bwMode="auto">
            <a:xfrm>
              <a:off x="2848743" y="462969"/>
              <a:ext cx="888207" cy="887355"/>
            </a:xfrm>
            <a:custGeom>
              <a:avLst/>
              <a:gdLst>
                <a:gd name="T0" fmla="*/ 886865 w 1324"/>
                <a:gd name="T1" fmla="*/ 442001 h 1323"/>
                <a:gd name="T2" fmla="*/ 445445 w 1324"/>
                <a:gd name="T3" fmla="*/ 886684 h 1323"/>
                <a:gd name="T4" fmla="*/ 671 w 1324"/>
                <a:gd name="T5" fmla="*/ 445354 h 1323"/>
                <a:gd name="T6" fmla="*/ 442762 w 1324"/>
                <a:gd name="T7" fmla="*/ 671 h 1323"/>
                <a:gd name="T8" fmla="*/ 886865 w 1324"/>
                <a:gd name="T9" fmla="*/ 442001 h 1323"/>
                <a:gd name="T10" fmla="*/ 0 60000 65536"/>
                <a:gd name="T11" fmla="*/ 0 60000 65536"/>
                <a:gd name="T12" fmla="*/ 0 60000 65536"/>
                <a:gd name="T13" fmla="*/ 0 60000 65536"/>
                <a:gd name="T14" fmla="*/ 0 60000 65536"/>
                <a:gd name="T15" fmla="*/ 0 w 1324"/>
                <a:gd name="T16" fmla="*/ 0 h 1323"/>
                <a:gd name="T17" fmla="*/ 1324 w 1324"/>
                <a:gd name="T18" fmla="*/ 1323 h 1323"/>
              </a:gdLst>
              <a:ahLst/>
              <a:cxnLst>
                <a:cxn ang="T10">
                  <a:pos x="T0" y="T1"/>
                </a:cxn>
                <a:cxn ang="T11">
                  <a:pos x="T2" y="T3"/>
                </a:cxn>
                <a:cxn ang="T12">
                  <a:pos x="T4" y="T5"/>
                </a:cxn>
                <a:cxn ang="T13">
                  <a:pos x="T6" y="T7"/>
                </a:cxn>
                <a:cxn ang="T14">
                  <a:pos x="T8" y="T9"/>
                </a:cxn>
              </a:cxnLst>
              <a:rect l="T15" t="T16" r="T17" b="T18"/>
              <a:pathLst>
                <a:path w="1324" h="1323">
                  <a:moveTo>
                    <a:pt x="1322" y="659"/>
                  </a:moveTo>
                  <a:cubicBezTo>
                    <a:pt x="1324" y="1024"/>
                    <a:pt x="1029" y="1321"/>
                    <a:pt x="664" y="1322"/>
                  </a:cubicBezTo>
                  <a:cubicBezTo>
                    <a:pt x="299" y="1323"/>
                    <a:pt x="3" y="1028"/>
                    <a:pt x="1" y="664"/>
                  </a:cubicBezTo>
                  <a:cubicBezTo>
                    <a:pt x="0" y="299"/>
                    <a:pt x="295" y="2"/>
                    <a:pt x="660"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334884" name="Freeform 74"/>
            <p:cNvSpPr>
              <a:spLocks/>
            </p:cNvSpPr>
            <p:nvPr/>
          </p:nvSpPr>
          <p:spPr bwMode="auto">
            <a:xfrm>
              <a:off x="2848743" y="462969"/>
              <a:ext cx="888207" cy="887355"/>
            </a:xfrm>
            <a:custGeom>
              <a:avLst/>
              <a:gdLst>
                <a:gd name="T0" fmla="*/ 886865 w 1324"/>
                <a:gd name="T1" fmla="*/ 442001 h 1323"/>
                <a:gd name="T2" fmla="*/ 445445 w 1324"/>
                <a:gd name="T3" fmla="*/ 886684 h 1323"/>
                <a:gd name="T4" fmla="*/ 671 w 1324"/>
                <a:gd name="T5" fmla="*/ 445354 h 1323"/>
                <a:gd name="T6" fmla="*/ 442762 w 1324"/>
                <a:gd name="T7" fmla="*/ 671 h 1323"/>
                <a:gd name="T8" fmla="*/ 886865 w 1324"/>
                <a:gd name="T9" fmla="*/ 442001 h 1323"/>
                <a:gd name="T10" fmla="*/ 0 60000 65536"/>
                <a:gd name="T11" fmla="*/ 0 60000 65536"/>
                <a:gd name="T12" fmla="*/ 0 60000 65536"/>
                <a:gd name="T13" fmla="*/ 0 60000 65536"/>
                <a:gd name="T14" fmla="*/ 0 60000 65536"/>
                <a:gd name="T15" fmla="*/ 0 w 1324"/>
                <a:gd name="T16" fmla="*/ 0 h 1323"/>
                <a:gd name="T17" fmla="*/ 1324 w 1324"/>
                <a:gd name="T18" fmla="*/ 1323 h 1323"/>
              </a:gdLst>
              <a:ahLst/>
              <a:cxnLst>
                <a:cxn ang="T10">
                  <a:pos x="T0" y="T1"/>
                </a:cxn>
                <a:cxn ang="T11">
                  <a:pos x="T2" y="T3"/>
                </a:cxn>
                <a:cxn ang="T12">
                  <a:pos x="T4" y="T5"/>
                </a:cxn>
                <a:cxn ang="T13">
                  <a:pos x="T6" y="T7"/>
                </a:cxn>
                <a:cxn ang="T14">
                  <a:pos x="T8" y="T9"/>
                </a:cxn>
              </a:cxnLst>
              <a:rect l="T15" t="T16" r="T17" b="T18"/>
              <a:pathLst>
                <a:path w="1324" h="1323">
                  <a:moveTo>
                    <a:pt x="1322" y="659"/>
                  </a:moveTo>
                  <a:cubicBezTo>
                    <a:pt x="1324" y="1024"/>
                    <a:pt x="1029" y="1321"/>
                    <a:pt x="664" y="1322"/>
                  </a:cubicBezTo>
                  <a:cubicBezTo>
                    <a:pt x="299" y="1323"/>
                    <a:pt x="3" y="1028"/>
                    <a:pt x="1" y="664"/>
                  </a:cubicBezTo>
                  <a:cubicBezTo>
                    <a:pt x="0" y="299"/>
                    <a:pt x="295" y="2"/>
                    <a:pt x="660"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334885" name="Oval 75"/>
            <p:cNvSpPr>
              <a:spLocks noChangeArrowheads="1"/>
            </p:cNvSpPr>
            <p:nvPr/>
          </p:nvSpPr>
          <p:spPr bwMode="auto">
            <a:xfrm>
              <a:off x="2966868" y="579674"/>
              <a:ext cx="654797" cy="654513"/>
            </a:xfrm>
            <a:prstGeom prst="ellipse">
              <a:avLst/>
            </a:prstGeom>
            <a:solidFill>
              <a:srgbClr val="FF0000"/>
            </a:solidFill>
            <a:ln w="9525">
              <a:noFill/>
              <a:round/>
              <a:headEnd/>
              <a:tailEnd/>
            </a:ln>
          </p:spPr>
          <p:txBody>
            <a:bodyPr/>
            <a:lstStyle/>
            <a:p>
              <a:endParaRPr lang="en-US">
                <a:solidFill>
                  <a:srgbClr val="000000"/>
                </a:solidFill>
                <a:latin typeface="Calibri" pitchFamily="34" charset="0"/>
                <a:ea typeface="ＭＳ Ｐゴシック" pitchFamily="34" charset="-128"/>
              </a:endParaRPr>
            </a:p>
          </p:txBody>
        </p:sp>
        <p:sp>
          <p:nvSpPr>
            <p:cNvPr id="334886" name="Freeform 76"/>
            <p:cNvSpPr>
              <a:spLocks noEditPoints="1"/>
            </p:cNvSpPr>
            <p:nvPr/>
          </p:nvSpPr>
          <p:spPr bwMode="auto">
            <a:xfrm>
              <a:off x="2960337" y="572859"/>
              <a:ext cx="668711" cy="668143"/>
            </a:xfrm>
            <a:custGeom>
              <a:avLst/>
              <a:gdLst>
                <a:gd name="T0" fmla="*/ 334020 w 997"/>
                <a:gd name="T1" fmla="*/ 13417 h 996"/>
                <a:gd name="T2" fmla="*/ 654626 w 997"/>
                <a:gd name="T3" fmla="*/ 334072 h 996"/>
                <a:gd name="T4" fmla="*/ 334020 w 997"/>
                <a:gd name="T5" fmla="*/ 654726 h 996"/>
                <a:gd name="T6" fmla="*/ 14085 w 997"/>
                <a:gd name="T7" fmla="*/ 334072 h 996"/>
                <a:gd name="T8" fmla="*/ 334020 w 997"/>
                <a:gd name="T9" fmla="*/ 13417 h 996"/>
                <a:gd name="T10" fmla="*/ 334020 w 997"/>
                <a:gd name="T11" fmla="*/ 0 h 996"/>
                <a:gd name="T12" fmla="*/ 0 w 997"/>
                <a:gd name="T13" fmla="*/ 334072 h 996"/>
                <a:gd name="T14" fmla="*/ 334020 w 997"/>
                <a:gd name="T15" fmla="*/ 668143 h 996"/>
                <a:gd name="T16" fmla="*/ 668711 w 997"/>
                <a:gd name="T17" fmla="*/ 334072 h 996"/>
                <a:gd name="T18" fmla="*/ 334020 w 997"/>
                <a:gd name="T19" fmla="*/ 0 h 9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7"/>
                <a:gd name="T31" fmla="*/ 0 h 996"/>
                <a:gd name="T32" fmla="*/ 997 w 997"/>
                <a:gd name="T33" fmla="*/ 996 h 9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7" h="996">
                  <a:moveTo>
                    <a:pt x="498" y="20"/>
                  </a:moveTo>
                  <a:cubicBezTo>
                    <a:pt x="762" y="20"/>
                    <a:pt x="976" y="234"/>
                    <a:pt x="976" y="498"/>
                  </a:cubicBezTo>
                  <a:cubicBezTo>
                    <a:pt x="976" y="762"/>
                    <a:pt x="762" y="976"/>
                    <a:pt x="498" y="976"/>
                  </a:cubicBezTo>
                  <a:cubicBezTo>
                    <a:pt x="234" y="976"/>
                    <a:pt x="21" y="762"/>
                    <a:pt x="21" y="498"/>
                  </a:cubicBezTo>
                  <a:cubicBezTo>
                    <a:pt x="21" y="234"/>
                    <a:pt x="234" y="20"/>
                    <a:pt x="498" y="20"/>
                  </a:cubicBezTo>
                  <a:moveTo>
                    <a:pt x="498" y="0"/>
                  </a:moveTo>
                  <a:cubicBezTo>
                    <a:pt x="224" y="0"/>
                    <a:pt x="0" y="223"/>
                    <a:pt x="0" y="498"/>
                  </a:cubicBezTo>
                  <a:cubicBezTo>
                    <a:pt x="0" y="773"/>
                    <a:pt x="224" y="996"/>
                    <a:pt x="498" y="996"/>
                  </a:cubicBezTo>
                  <a:cubicBezTo>
                    <a:pt x="773" y="996"/>
                    <a:pt x="997" y="773"/>
                    <a:pt x="997" y="498"/>
                  </a:cubicBezTo>
                  <a:cubicBezTo>
                    <a:pt x="997" y="223"/>
                    <a:pt x="773" y="0"/>
                    <a:pt x="498" y="0"/>
                  </a:cubicBezTo>
                  <a:close/>
                </a:path>
              </a:pathLst>
            </a:custGeom>
            <a:solidFill>
              <a:srgbClr val="464646"/>
            </a:solidFill>
            <a:ln w="9525">
              <a:noFill/>
              <a:round/>
              <a:headEnd/>
              <a:tailEnd/>
            </a:ln>
          </p:spPr>
          <p:txBody>
            <a:bodyPr/>
            <a:lstStyle/>
            <a:p>
              <a:endParaRPr lang="en-US"/>
            </a:p>
          </p:txBody>
        </p:sp>
      </p:grpSp>
      <p:grpSp>
        <p:nvGrpSpPr>
          <p:cNvPr id="334871" name="Group 27"/>
          <p:cNvGrpSpPr>
            <a:grpSpLocks/>
          </p:cNvGrpSpPr>
          <p:nvPr/>
        </p:nvGrpSpPr>
        <p:grpSpPr bwMode="auto">
          <a:xfrm>
            <a:off x="8569325" y="1416050"/>
            <a:ext cx="1182688" cy="1182688"/>
            <a:chOff x="2804730" y="417820"/>
            <a:chExt cx="976517" cy="976801"/>
          </a:xfrm>
        </p:grpSpPr>
        <p:sp>
          <p:nvSpPr>
            <p:cNvPr id="334875" name="Freeform 71"/>
            <p:cNvSpPr>
              <a:spLocks/>
            </p:cNvSpPr>
            <p:nvPr/>
          </p:nvSpPr>
          <p:spPr bwMode="auto">
            <a:xfrm>
              <a:off x="2804730" y="417820"/>
              <a:ext cx="976517" cy="976801"/>
            </a:xfrm>
            <a:custGeom>
              <a:avLst/>
              <a:gdLst>
                <a:gd name="T0" fmla="*/ 975176 w 1456"/>
                <a:gd name="T1" fmla="*/ 487059 h 1456"/>
                <a:gd name="T2" fmla="*/ 489600 w 1456"/>
                <a:gd name="T3" fmla="*/ 976130 h 1456"/>
                <a:gd name="T4" fmla="*/ 671 w 1456"/>
                <a:gd name="T5" fmla="*/ 490413 h 1456"/>
                <a:gd name="T6" fmla="*/ 486246 w 1456"/>
                <a:gd name="T7" fmla="*/ 1342 h 1456"/>
                <a:gd name="T8" fmla="*/ 975176 w 1456"/>
                <a:gd name="T9" fmla="*/ 487059 h 1456"/>
                <a:gd name="T10" fmla="*/ 0 60000 65536"/>
                <a:gd name="T11" fmla="*/ 0 60000 65536"/>
                <a:gd name="T12" fmla="*/ 0 60000 65536"/>
                <a:gd name="T13" fmla="*/ 0 60000 65536"/>
                <a:gd name="T14" fmla="*/ 0 60000 65536"/>
                <a:gd name="T15" fmla="*/ 0 w 1456"/>
                <a:gd name="T16" fmla="*/ 0 h 1456"/>
                <a:gd name="T17" fmla="*/ 1456 w 1456"/>
                <a:gd name="T18" fmla="*/ 1456 h 1456"/>
              </a:gdLst>
              <a:ahLst/>
              <a:cxnLst>
                <a:cxn ang="T10">
                  <a:pos x="T0" y="T1"/>
                </a:cxn>
                <a:cxn ang="T11">
                  <a:pos x="T2" y="T3"/>
                </a:cxn>
                <a:cxn ang="T12">
                  <a:pos x="T4" y="T5"/>
                </a:cxn>
                <a:cxn ang="T13">
                  <a:pos x="T6" y="T7"/>
                </a:cxn>
                <a:cxn ang="T14">
                  <a:pos x="T8" y="T9"/>
                </a:cxn>
              </a:cxnLst>
              <a:rect l="T15" t="T16" r="T17" b="T18"/>
              <a:pathLst>
                <a:path w="1456" h="1456">
                  <a:moveTo>
                    <a:pt x="1454" y="726"/>
                  </a:moveTo>
                  <a:cubicBezTo>
                    <a:pt x="1456" y="1127"/>
                    <a:pt x="1132" y="1454"/>
                    <a:pt x="730" y="1455"/>
                  </a:cubicBezTo>
                  <a:cubicBezTo>
                    <a:pt x="329" y="1456"/>
                    <a:pt x="3" y="1132"/>
                    <a:pt x="1" y="731"/>
                  </a:cubicBezTo>
                  <a:cubicBezTo>
                    <a:pt x="0" y="330"/>
                    <a:pt x="324" y="3"/>
                    <a:pt x="725" y="2"/>
                  </a:cubicBezTo>
                  <a:cubicBezTo>
                    <a:pt x="1127" y="0"/>
                    <a:pt x="1453" y="325"/>
                    <a:pt x="1454" y="726"/>
                  </a:cubicBezTo>
                  <a:close/>
                </a:path>
              </a:pathLst>
            </a:custGeom>
            <a:solidFill>
              <a:srgbClr val="464646"/>
            </a:solidFill>
            <a:ln w="9525">
              <a:noFill/>
              <a:round/>
              <a:headEnd/>
              <a:tailEnd/>
            </a:ln>
          </p:spPr>
          <p:txBody>
            <a:bodyPr/>
            <a:lstStyle/>
            <a:p>
              <a:endParaRPr lang="en-US"/>
            </a:p>
          </p:txBody>
        </p:sp>
        <p:sp>
          <p:nvSpPr>
            <p:cNvPr id="334876" name="Oval 72"/>
            <p:cNvSpPr>
              <a:spLocks noChangeArrowheads="1"/>
            </p:cNvSpPr>
            <p:nvPr/>
          </p:nvSpPr>
          <p:spPr bwMode="auto">
            <a:xfrm>
              <a:off x="2840225" y="454166"/>
              <a:ext cx="905528" cy="904960"/>
            </a:xfrm>
            <a:prstGeom prst="ellipse">
              <a:avLst/>
            </a:prstGeom>
            <a:solidFill>
              <a:srgbClr val="464646"/>
            </a:solidFill>
            <a:ln w="9525">
              <a:noFill/>
              <a:round/>
              <a:headEnd/>
              <a:tailEnd/>
            </a:ln>
          </p:spPr>
          <p:txBody>
            <a:bodyPr/>
            <a:lstStyle/>
            <a:p>
              <a:endParaRPr lang="en-US">
                <a:solidFill>
                  <a:srgbClr val="000000"/>
                </a:solidFill>
                <a:latin typeface="Calibri" pitchFamily="34" charset="0"/>
                <a:ea typeface="ＭＳ Ｐゴシック" pitchFamily="34" charset="-128"/>
              </a:endParaRPr>
            </a:p>
          </p:txBody>
        </p:sp>
        <p:sp>
          <p:nvSpPr>
            <p:cNvPr id="334877" name="Freeform 73"/>
            <p:cNvSpPr>
              <a:spLocks/>
            </p:cNvSpPr>
            <p:nvPr/>
          </p:nvSpPr>
          <p:spPr bwMode="auto">
            <a:xfrm>
              <a:off x="2848743" y="462969"/>
              <a:ext cx="888207" cy="887355"/>
            </a:xfrm>
            <a:custGeom>
              <a:avLst/>
              <a:gdLst>
                <a:gd name="T0" fmla="*/ 886865 w 1324"/>
                <a:gd name="T1" fmla="*/ 442001 h 1323"/>
                <a:gd name="T2" fmla="*/ 445445 w 1324"/>
                <a:gd name="T3" fmla="*/ 886684 h 1323"/>
                <a:gd name="T4" fmla="*/ 671 w 1324"/>
                <a:gd name="T5" fmla="*/ 445354 h 1323"/>
                <a:gd name="T6" fmla="*/ 442762 w 1324"/>
                <a:gd name="T7" fmla="*/ 671 h 1323"/>
                <a:gd name="T8" fmla="*/ 886865 w 1324"/>
                <a:gd name="T9" fmla="*/ 442001 h 1323"/>
                <a:gd name="T10" fmla="*/ 0 60000 65536"/>
                <a:gd name="T11" fmla="*/ 0 60000 65536"/>
                <a:gd name="T12" fmla="*/ 0 60000 65536"/>
                <a:gd name="T13" fmla="*/ 0 60000 65536"/>
                <a:gd name="T14" fmla="*/ 0 60000 65536"/>
                <a:gd name="T15" fmla="*/ 0 w 1324"/>
                <a:gd name="T16" fmla="*/ 0 h 1323"/>
                <a:gd name="T17" fmla="*/ 1324 w 1324"/>
                <a:gd name="T18" fmla="*/ 1323 h 1323"/>
              </a:gdLst>
              <a:ahLst/>
              <a:cxnLst>
                <a:cxn ang="T10">
                  <a:pos x="T0" y="T1"/>
                </a:cxn>
                <a:cxn ang="T11">
                  <a:pos x="T2" y="T3"/>
                </a:cxn>
                <a:cxn ang="T12">
                  <a:pos x="T4" y="T5"/>
                </a:cxn>
                <a:cxn ang="T13">
                  <a:pos x="T6" y="T7"/>
                </a:cxn>
                <a:cxn ang="T14">
                  <a:pos x="T8" y="T9"/>
                </a:cxn>
              </a:cxnLst>
              <a:rect l="T15" t="T16" r="T17" b="T18"/>
              <a:pathLst>
                <a:path w="1324" h="1323">
                  <a:moveTo>
                    <a:pt x="1322" y="659"/>
                  </a:moveTo>
                  <a:cubicBezTo>
                    <a:pt x="1324" y="1024"/>
                    <a:pt x="1029" y="1321"/>
                    <a:pt x="664" y="1322"/>
                  </a:cubicBezTo>
                  <a:cubicBezTo>
                    <a:pt x="299" y="1323"/>
                    <a:pt x="3" y="1028"/>
                    <a:pt x="1" y="664"/>
                  </a:cubicBezTo>
                  <a:cubicBezTo>
                    <a:pt x="0" y="299"/>
                    <a:pt x="295" y="2"/>
                    <a:pt x="660"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334878" name="Freeform 74"/>
            <p:cNvSpPr>
              <a:spLocks/>
            </p:cNvSpPr>
            <p:nvPr/>
          </p:nvSpPr>
          <p:spPr bwMode="auto">
            <a:xfrm>
              <a:off x="2848743" y="462969"/>
              <a:ext cx="888207" cy="887355"/>
            </a:xfrm>
            <a:custGeom>
              <a:avLst/>
              <a:gdLst>
                <a:gd name="T0" fmla="*/ 886865 w 1324"/>
                <a:gd name="T1" fmla="*/ 442001 h 1323"/>
                <a:gd name="T2" fmla="*/ 445445 w 1324"/>
                <a:gd name="T3" fmla="*/ 886684 h 1323"/>
                <a:gd name="T4" fmla="*/ 671 w 1324"/>
                <a:gd name="T5" fmla="*/ 445354 h 1323"/>
                <a:gd name="T6" fmla="*/ 442762 w 1324"/>
                <a:gd name="T7" fmla="*/ 671 h 1323"/>
                <a:gd name="T8" fmla="*/ 886865 w 1324"/>
                <a:gd name="T9" fmla="*/ 442001 h 1323"/>
                <a:gd name="T10" fmla="*/ 0 60000 65536"/>
                <a:gd name="T11" fmla="*/ 0 60000 65536"/>
                <a:gd name="T12" fmla="*/ 0 60000 65536"/>
                <a:gd name="T13" fmla="*/ 0 60000 65536"/>
                <a:gd name="T14" fmla="*/ 0 60000 65536"/>
                <a:gd name="T15" fmla="*/ 0 w 1324"/>
                <a:gd name="T16" fmla="*/ 0 h 1323"/>
                <a:gd name="T17" fmla="*/ 1324 w 1324"/>
                <a:gd name="T18" fmla="*/ 1323 h 1323"/>
              </a:gdLst>
              <a:ahLst/>
              <a:cxnLst>
                <a:cxn ang="T10">
                  <a:pos x="T0" y="T1"/>
                </a:cxn>
                <a:cxn ang="T11">
                  <a:pos x="T2" y="T3"/>
                </a:cxn>
                <a:cxn ang="T12">
                  <a:pos x="T4" y="T5"/>
                </a:cxn>
                <a:cxn ang="T13">
                  <a:pos x="T6" y="T7"/>
                </a:cxn>
                <a:cxn ang="T14">
                  <a:pos x="T8" y="T9"/>
                </a:cxn>
              </a:cxnLst>
              <a:rect l="T15" t="T16" r="T17" b="T18"/>
              <a:pathLst>
                <a:path w="1324" h="1323">
                  <a:moveTo>
                    <a:pt x="1322" y="659"/>
                  </a:moveTo>
                  <a:cubicBezTo>
                    <a:pt x="1324" y="1024"/>
                    <a:pt x="1029" y="1321"/>
                    <a:pt x="664" y="1322"/>
                  </a:cubicBezTo>
                  <a:cubicBezTo>
                    <a:pt x="299" y="1323"/>
                    <a:pt x="3" y="1028"/>
                    <a:pt x="1" y="664"/>
                  </a:cubicBezTo>
                  <a:cubicBezTo>
                    <a:pt x="0" y="299"/>
                    <a:pt x="295" y="2"/>
                    <a:pt x="660" y="1"/>
                  </a:cubicBezTo>
                  <a:cubicBezTo>
                    <a:pt x="1024" y="0"/>
                    <a:pt x="1321" y="294"/>
                    <a:pt x="1322" y="659"/>
                  </a:cubicBezTo>
                  <a:close/>
                </a:path>
              </a:pathLst>
            </a:custGeom>
            <a:solidFill>
              <a:srgbClr val="E6E6E6"/>
            </a:solidFill>
            <a:ln w="9525">
              <a:noFill/>
              <a:round/>
              <a:headEnd/>
              <a:tailEnd/>
            </a:ln>
          </p:spPr>
          <p:txBody>
            <a:bodyPr/>
            <a:lstStyle/>
            <a:p>
              <a:endParaRPr lang="en-US"/>
            </a:p>
          </p:txBody>
        </p:sp>
        <p:sp>
          <p:nvSpPr>
            <p:cNvPr id="334879" name="Oval 75"/>
            <p:cNvSpPr>
              <a:spLocks noChangeArrowheads="1"/>
            </p:cNvSpPr>
            <p:nvPr/>
          </p:nvSpPr>
          <p:spPr bwMode="auto">
            <a:xfrm>
              <a:off x="2966868" y="579674"/>
              <a:ext cx="654797" cy="654513"/>
            </a:xfrm>
            <a:prstGeom prst="ellipse">
              <a:avLst/>
            </a:prstGeom>
            <a:solidFill>
              <a:srgbClr val="FF0000"/>
            </a:solidFill>
            <a:ln w="9525">
              <a:noFill/>
              <a:round/>
              <a:headEnd/>
              <a:tailEnd/>
            </a:ln>
          </p:spPr>
          <p:txBody>
            <a:bodyPr/>
            <a:lstStyle/>
            <a:p>
              <a:endParaRPr lang="en-US">
                <a:solidFill>
                  <a:srgbClr val="000000"/>
                </a:solidFill>
                <a:latin typeface="Calibri" pitchFamily="34" charset="0"/>
                <a:ea typeface="ＭＳ Ｐゴシック" pitchFamily="34" charset="-128"/>
              </a:endParaRPr>
            </a:p>
          </p:txBody>
        </p:sp>
        <p:sp>
          <p:nvSpPr>
            <p:cNvPr id="334880" name="Freeform 76"/>
            <p:cNvSpPr>
              <a:spLocks noEditPoints="1"/>
            </p:cNvSpPr>
            <p:nvPr/>
          </p:nvSpPr>
          <p:spPr bwMode="auto">
            <a:xfrm>
              <a:off x="2960337" y="572859"/>
              <a:ext cx="668711" cy="668143"/>
            </a:xfrm>
            <a:custGeom>
              <a:avLst/>
              <a:gdLst>
                <a:gd name="T0" fmla="*/ 334020 w 997"/>
                <a:gd name="T1" fmla="*/ 13417 h 996"/>
                <a:gd name="T2" fmla="*/ 654626 w 997"/>
                <a:gd name="T3" fmla="*/ 334072 h 996"/>
                <a:gd name="T4" fmla="*/ 334020 w 997"/>
                <a:gd name="T5" fmla="*/ 654726 h 996"/>
                <a:gd name="T6" fmla="*/ 14085 w 997"/>
                <a:gd name="T7" fmla="*/ 334072 h 996"/>
                <a:gd name="T8" fmla="*/ 334020 w 997"/>
                <a:gd name="T9" fmla="*/ 13417 h 996"/>
                <a:gd name="T10" fmla="*/ 334020 w 997"/>
                <a:gd name="T11" fmla="*/ 0 h 996"/>
                <a:gd name="T12" fmla="*/ 0 w 997"/>
                <a:gd name="T13" fmla="*/ 334072 h 996"/>
                <a:gd name="T14" fmla="*/ 334020 w 997"/>
                <a:gd name="T15" fmla="*/ 668143 h 996"/>
                <a:gd name="T16" fmla="*/ 668711 w 997"/>
                <a:gd name="T17" fmla="*/ 334072 h 996"/>
                <a:gd name="T18" fmla="*/ 334020 w 997"/>
                <a:gd name="T19" fmla="*/ 0 h 9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7"/>
                <a:gd name="T31" fmla="*/ 0 h 996"/>
                <a:gd name="T32" fmla="*/ 997 w 997"/>
                <a:gd name="T33" fmla="*/ 996 h 9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7" h="996">
                  <a:moveTo>
                    <a:pt x="498" y="20"/>
                  </a:moveTo>
                  <a:cubicBezTo>
                    <a:pt x="762" y="20"/>
                    <a:pt x="976" y="234"/>
                    <a:pt x="976" y="498"/>
                  </a:cubicBezTo>
                  <a:cubicBezTo>
                    <a:pt x="976" y="762"/>
                    <a:pt x="762" y="976"/>
                    <a:pt x="498" y="976"/>
                  </a:cubicBezTo>
                  <a:cubicBezTo>
                    <a:pt x="234" y="976"/>
                    <a:pt x="21" y="762"/>
                    <a:pt x="21" y="498"/>
                  </a:cubicBezTo>
                  <a:cubicBezTo>
                    <a:pt x="21" y="234"/>
                    <a:pt x="234" y="20"/>
                    <a:pt x="498" y="20"/>
                  </a:cubicBezTo>
                  <a:moveTo>
                    <a:pt x="498" y="0"/>
                  </a:moveTo>
                  <a:cubicBezTo>
                    <a:pt x="224" y="0"/>
                    <a:pt x="0" y="223"/>
                    <a:pt x="0" y="498"/>
                  </a:cubicBezTo>
                  <a:cubicBezTo>
                    <a:pt x="0" y="773"/>
                    <a:pt x="224" y="996"/>
                    <a:pt x="498" y="996"/>
                  </a:cubicBezTo>
                  <a:cubicBezTo>
                    <a:pt x="773" y="996"/>
                    <a:pt x="997" y="773"/>
                    <a:pt x="997" y="498"/>
                  </a:cubicBezTo>
                  <a:cubicBezTo>
                    <a:pt x="997" y="223"/>
                    <a:pt x="773" y="0"/>
                    <a:pt x="498" y="0"/>
                  </a:cubicBezTo>
                  <a:close/>
                </a:path>
              </a:pathLst>
            </a:custGeom>
            <a:solidFill>
              <a:srgbClr val="464646"/>
            </a:solidFill>
            <a:ln w="9525">
              <a:noFill/>
              <a:round/>
              <a:headEnd/>
              <a:tailEnd/>
            </a:ln>
          </p:spPr>
          <p:txBody>
            <a:bodyPr/>
            <a:lstStyle/>
            <a:p>
              <a:endParaRPr lang="en-US"/>
            </a:p>
          </p:txBody>
        </p:sp>
      </p:grpSp>
      <p:sp>
        <p:nvSpPr>
          <p:cNvPr id="334872" name="Text Placeholder 5"/>
          <p:cNvSpPr txBox="1">
            <a:spLocks/>
          </p:cNvSpPr>
          <p:nvPr/>
        </p:nvSpPr>
        <p:spPr bwMode="auto">
          <a:xfrm>
            <a:off x="585788" y="942975"/>
            <a:ext cx="8251825" cy="342900"/>
          </a:xfrm>
          <a:prstGeom prst="rect">
            <a:avLst/>
          </a:prstGeom>
          <a:noFill/>
          <a:ln w="9525">
            <a:noFill/>
            <a:miter lim="800000"/>
            <a:headEnd/>
            <a:tailEnd/>
          </a:ln>
        </p:spPr>
        <p:txBody>
          <a:bodyPr lIns="0" tIns="0" rIns="0" bIns="0"/>
          <a:lstStyle/>
          <a:p>
            <a:pPr eaLnBrk="0" hangingPunct="0">
              <a:lnSpc>
                <a:spcPct val="90000"/>
              </a:lnSpc>
              <a:spcBef>
                <a:spcPts val="1200"/>
              </a:spcBef>
              <a:buClr>
                <a:srgbClr val="9F9F9F"/>
              </a:buClr>
            </a:pPr>
            <a:r>
              <a:rPr lang="en-US" sz="2400">
                <a:latin typeface="Calibri" pitchFamily="34" charset="0"/>
              </a:rPr>
              <a:t>Roadmap</a:t>
            </a:r>
          </a:p>
        </p:txBody>
      </p:sp>
      <p:sp>
        <p:nvSpPr>
          <p:cNvPr id="334873" name="Title 1"/>
          <p:cNvSpPr txBox="1">
            <a:spLocks/>
          </p:cNvSpPr>
          <p:nvPr/>
        </p:nvSpPr>
        <p:spPr bwMode="auto">
          <a:xfrm>
            <a:off x="585788" y="436563"/>
            <a:ext cx="11133137" cy="446087"/>
          </a:xfrm>
          <a:prstGeom prst="rect">
            <a:avLst/>
          </a:prstGeom>
          <a:noFill/>
          <a:ln w="9525">
            <a:noFill/>
            <a:miter lim="800000"/>
            <a:headEnd/>
            <a:tailEnd/>
          </a:ln>
        </p:spPr>
        <p:txBody>
          <a:bodyPr lIns="0" tIns="0" rIns="0" bIns="0"/>
          <a:lstStyle/>
          <a:p>
            <a:pPr eaLnBrk="0" hangingPunct="0">
              <a:lnSpc>
                <a:spcPct val="80000"/>
              </a:lnSpc>
            </a:pPr>
            <a:r>
              <a:rPr lang="en-US" sz="3600">
                <a:latin typeface="Calibri" pitchFamily="34" charset="0"/>
              </a:rPr>
              <a:t>Integration Cloud Service</a:t>
            </a:r>
          </a:p>
        </p:txBody>
      </p:sp>
      <p:pic>
        <p:nvPicPr>
          <p:cNvPr id="334874" name="Picture 2" descr="C:\Users\rwarnick\AppData\Local\Temp\VMwareDnD\cd4165a2\NDA.png"/>
          <p:cNvPicPr>
            <a:picLocks noChangeAspect="1" noChangeArrowheads="1"/>
          </p:cNvPicPr>
          <p:nvPr/>
        </p:nvPicPr>
        <p:blipFill>
          <a:blip r:embed="rId3" cstate="print"/>
          <a:srcRect/>
          <a:stretch>
            <a:fillRect/>
          </a:stretch>
        </p:blipFill>
        <p:spPr bwMode="auto">
          <a:xfrm>
            <a:off x="11301413" y="344488"/>
            <a:ext cx="649287" cy="70326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itle 1"/>
          <p:cNvSpPr>
            <a:spLocks noGrp="1"/>
          </p:cNvSpPr>
          <p:nvPr>
            <p:ph type="title"/>
          </p:nvPr>
        </p:nvSpPr>
        <p:spPr>
          <a:xfrm>
            <a:off x="485775" y="525463"/>
            <a:ext cx="11125200" cy="534987"/>
          </a:xfrm>
        </p:spPr>
        <p:txBody>
          <a:bodyPr/>
          <a:lstStyle/>
          <a:p>
            <a:r>
              <a:rPr lang="en-US" smtClean="0"/>
              <a:t>Oracle SOA Cloud Service</a:t>
            </a:r>
          </a:p>
        </p:txBody>
      </p:sp>
      <p:sp>
        <p:nvSpPr>
          <p:cNvPr id="14" name="Slide Number Placeholder 6"/>
          <p:cNvSpPr>
            <a:spLocks noGrp="1"/>
          </p:cNvSpPr>
          <p:nvPr>
            <p:ph type="sldNum" sz="quarter" idx="12"/>
          </p:nvPr>
        </p:nvSpPr>
        <p:spPr/>
        <p:txBody>
          <a:bodyPr/>
          <a:lstStyle/>
          <a:p>
            <a:pPr>
              <a:defRPr/>
            </a:pPr>
            <a:fld id="{2EA44F7A-51F8-43A9-BE55-BCF8500BF43F}" type="slidenum">
              <a:rPr lang="en-US" smtClean="0">
                <a:solidFill>
                  <a:schemeClr val="tx1">
                    <a:lumMod val="60000"/>
                    <a:lumOff val="40000"/>
                  </a:schemeClr>
                </a:solidFill>
              </a:rPr>
              <a:pPr>
                <a:defRPr/>
              </a:pPr>
              <a:t>19</a:t>
            </a:fld>
            <a:endParaRPr lang="en-US" dirty="0">
              <a:solidFill>
                <a:schemeClr val="tx1">
                  <a:lumMod val="60000"/>
                  <a:lumOff val="40000"/>
                </a:schemeClr>
              </a:solidFill>
            </a:endParaRPr>
          </a:p>
        </p:txBody>
      </p:sp>
      <p:cxnSp>
        <p:nvCxnSpPr>
          <p:cNvPr id="15" name="Straight Connector 14"/>
          <p:cNvCxnSpPr/>
          <p:nvPr/>
        </p:nvCxnSpPr>
        <p:spPr bwMode="ltGray">
          <a:xfrm>
            <a:off x="4799013" y="2362200"/>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6" name="Elbow Connector 153"/>
          <p:cNvCxnSpPr/>
          <p:nvPr/>
        </p:nvCxnSpPr>
        <p:spPr bwMode="gray">
          <a:xfrm flipH="1" flipV="1">
            <a:off x="2379663" y="261143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Elbow Connector 175"/>
          <p:cNvCxnSpPr>
            <a:stCxn id="335905" idx="3"/>
          </p:cNvCxnSpPr>
          <p:nvPr/>
        </p:nvCxnSpPr>
        <p:spPr bwMode="gray">
          <a:xfrm flipV="1">
            <a:off x="3900488" y="2316163"/>
            <a:ext cx="161925" cy="781050"/>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Elbow Connector 153"/>
          <p:cNvCxnSpPr/>
          <p:nvPr/>
        </p:nvCxnSpPr>
        <p:spPr bwMode="gray">
          <a:xfrm flipH="1" flipV="1">
            <a:off x="2379663" y="3373438"/>
            <a:ext cx="0" cy="1509712"/>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gray">
          <a:xfrm>
            <a:off x="314325" y="5307013"/>
            <a:ext cx="4175125" cy="347662"/>
          </a:xfrm>
          <a:prstGeom prst="rect">
            <a:avLst/>
          </a:prstGeom>
          <a:noFill/>
          <a:ln>
            <a:noFill/>
          </a:ln>
        </p:spPr>
        <p:txBody>
          <a:bodyPr wrap="none" lIns="0" tIns="0" rIns="0" bIns="0"/>
          <a:lstStyle/>
          <a:p>
            <a:pPr algn="ctr" fontAlgn="auto">
              <a:spcBef>
                <a:spcPts val="0"/>
              </a:spcBef>
              <a:spcAft>
                <a:spcPts val="0"/>
              </a:spcAft>
              <a:defRPr/>
            </a:pPr>
            <a:r>
              <a:rPr lang="en-US" sz="1400" b="1" dirty="0">
                <a:solidFill>
                  <a:schemeClr val="accent4"/>
                </a:solidFill>
                <a:latin typeface="Calibri" pitchFamily="34" charset="0"/>
                <a:cs typeface="Calibri" pitchFamily="34" charset="0"/>
              </a:rPr>
              <a:t>Oracle Applications, SAP, customer, legacy…</a:t>
            </a:r>
          </a:p>
        </p:txBody>
      </p:sp>
      <p:grpSp>
        <p:nvGrpSpPr>
          <p:cNvPr id="335881" name="Group 178"/>
          <p:cNvGrpSpPr>
            <a:grpSpLocks/>
          </p:cNvGrpSpPr>
          <p:nvPr/>
        </p:nvGrpSpPr>
        <p:grpSpPr bwMode="auto">
          <a:xfrm>
            <a:off x="390525" y="4791075"/>
            <a:ext cx="719138" cy="417513"/>
            <a:chOff x="773112" y="4914140"/>
            <a:chExt cx="939800" cy="654371"/>
          </a:xfrm>
        </p:grpSpPr>
        <p:sp>
          <p:nvSpPr>
            <p:cNvPr id="21"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2"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3"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4"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5"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6"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7"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8"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29"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0"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1"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2"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3"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4"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5"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6"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7"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8"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39"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0"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grpSp>
        <p:nvGrpSpPr>
          <p:cNvPr id="335882" name="Group 199"/>
          <p:cNvGrpSpPr>
            <a:grpSpLocks/>
          </p:cNvGrpSpPr>
          <p:nvPr/>
        </p:nvGrpSpPr>
        <p:grpSpPr bwMode="auto">
          <a:xfrm>
            <a:off x="1506538" y="4789488"/>
            <a:ext cx="669925" cy="419100"/>
            <a:chOff x="773112" y="4914140"/>
            <a:chExt cx="939800" cy="654371"/>
          </a:xfrm>
        </p:grpSpPr>
        <p:sp>
          <p:nvSpPr>
            <p:cNvPr id="42" name="Freeform 753"/>
            <p:cNvSpPr>
              <a:spLocks noEditPoints="1"/>
            </p:cNvSpPr>
            <p:nvPr/>
          </p:nvSpPr>
          <p:spPr bwMode="gray">
            <a:xfrm>
              <a:off x="1031446" y="4914140"/>
              <a:ext cx="340732" cy="126412"/>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3" name="Freeform 754"/>
            <p:cNvSpPr>
              <a:spLocks noEditPoints="1"/>
            </p:cNvSpPr>
            <p:nvPr/>
          </p:nvSpPr>
          <p:spPr bwMode="gray">
            <a:xfrm>
              <a:off x="1031446" y="5442098"/>
              <a:ext cx="340732" cy="126413"/>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4" name="Freeform 755"/>
            <p:cNvSpPr>
              <a:spLocks noEditPoints="1"/>
            </p:cNvSpPr>
            <p:nvPr/>
          </p:nvSpPr>
          <p:spPr bwMode="gray">
            <a:xfrm>
              <a:off x="1405584" y="5179358"/>
              <a:ext cx="307328" cy="188380"/>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5" name="Freeform 756"/>
            <p:cNvSpPr>
              <a:spLocks noEditPoints="1"/>
            </p:cNvSpPr>
            <p:nvPr/>
          </p:nvSpPr>
          <p:spPr bwMode="gray">
            <a:xfrm>
              <a:off x="1405584" y="5387567"/>
              <a:ext cx="307328" cy="180944"/>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6" name="Freeform 757"/>
            <p:cNvSpPr>
              <a:spLocks noEditPoints="1"/>
            </p:cNvSpPr>
            <p:nvPr/>
          </p:nvSpPr>
          <p:spPr bwMode="gray">
            <a:xfrm>
              <a:off x="1031446" y="5310728"/>
              <a:ext cx="340732" cy="111540"/>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7" name="Freeform 758"/>
            <p:cNvSpPr>
              <a:spLocks noEditPoints="1"/>
            </p:cNvSpPr>
            <p:nvPr/>
          </p:nvSpPr>
          <p:spPr bwMode="gray">
            <a:xfrm>
              <a:off x="1031446" y="5060381"/>
              <a:ext cx="340732" cy="10410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8" name="Freeform 759"/>
            <p:cNvSpPr>
              <a:spLocks noEditPoints="1"/>
            </p:cNvSpPr>
            <p:nvPr/>
          </p:nvSpPr>
          <p:spPr bwMode="gray">
            <a:xfrm>
              <a:off x="1031446" y="5186795"/>
              <a:ext cx="340732" cy="10410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49" name="Freeform 760"/>
            <p:cNvSpPr>
              <a:spLocks/>
            </p:cNvSpPr>
            <p:nvPr/>
          </p:nvSpPr>
          <p:spPr bwMode="gray">
            <a:xfrm>
              <a:off x="773112" y="5214059"/>
              <a:ext cx="216020" cy="25778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0" name="Freeform 761"/>
            <p:cNvSpPr>
              <a:spLocks/>
            </p:cNvSpPr>
            <p:nvPr/>
          </p:nvSpPr>
          <p:spPr bwMode="gray">
            <a:xfrm>
              <a:off x="773112" y="5484236"/>
              <a:ext cx="216020" cy="8427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1" name="Freeform 762"/>
            <p:cNvSpPr>
              <a:spLocks/>
            </p:cNvSpPr>
            <p:nvPr/>
          </p:nvSpPr>
          <p:spPr bwMode="gray">
            <a:xfrm>
              <a:off x="1309822" y="4963714"/>
              <a:ext cx="33406" cy="34701"/>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2" name="Freeform 763"/>
            <p:cNvSpPr>
              <a:spLocks/>
            </p:cNvSpPr>
            <p:nvPr/>
          </p:nvSpPr>
          <p:spPr bwMode="gray">
            <a:xfrm>
              <a:off x="1309822" y="5476799"/>
              <a:ext cx="33406" cy="4213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3" name="Freeform 764"/>
            <p:cNvSpPr>
              <a:spLocks/>
            </p:cNvSpPr>
            <p:nvPr/>
          </p:nvSpPr>
          <p:spPr bwMode="gray">
            <a:xfrm>
              <a:off x="1441216" y="5233889"/>
              <a:ext cx="55675" cy="9914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4" name="Freeform 765"/>
            <p:cNvSpPr>
              <a:spLocks/>
            </p:cNvSpPr>
            <p:nvPr/>
          </p:nvSpPr>
          <p:spPr bwMode="gray">
            <a:xfrm>
              <a:off x="1532523" y="5233889"/>
              <a:ext cx="55676" cy="9914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5" name="Freeform 766"/>
            <p:cNvSpPr>
              <a:spLocks/>
            </p:cNvSpPr>
            <p:nvPr/>
          </p:nvSpPr>
          <p:spPr bwMode="gray">
            <a:xfrm>
              <a:off x="1621604" y="5233889"/>
              <a:ext cx="55676" cy="99147"/>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6" name="Freeform 767"/>
            <p:cNvSpPr>
              <a:spLocks/>
            </p:cNvSpPr>
            <p:nvPr/>
          </p:nvSpPr>
          <p:spPr bwMode="gray">
            <a:xfrm>
              <a:off x="1441216" y="5437140"/>
              <a:ext cx="55675" cy="9666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7" name="Freeform 768"/>
            <p:cNvSpPr>
              <a:spLocks/>
            </p:cNvSpPr>
            <p:nvPr/>
          </p:nvSpPr>
          <p:spPr bwMode="gray">
            <a:xfrm>
              <a:off x="1532523" y="5437140"/>
              <a:ext cx="55676" cy="9666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8" name="Freeform 769"/>
            <p:cNvSpPr>
              <a:spLocks/>
            </p:cNvSpPr>
            <p:nvPr/>
          </p:nvSpPr>
          <p:spPr bwMode="gray">
            <a:xfrm>
              <a:off x="1614923" y="5437140"/>
              <a:ext cx="62356" cy="9666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59" name="Oval 770"/>
            <p:cNvSpPr>
              <a:spLocks noChangeArrowheads="1"/>
            </p:cNvSpPr>
            <p:nvPr/>
          </p:nvSpPr>
          <p:spPr bwMode="gray">
            <a:xfrm>
              <a:off x="1309822" y="5352865"/>
              <a:ext cx="33406" cy="34701"/>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0" name="Oval 771"/>
            <p:cNvSpPr>
              <a:spLocks noChangeArrowheads="1"/>
            </p:cNvSpPr>
            <p:nvPr/>
          </p:nvSpPr>
          <p:spPr bwMode="gray">
            <a:xfrm>
              <a:off x="1309822" y="5087647"/>
              <a:ext cx="33406" cy="34701"/>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1" name="Freeform 772"/>
            <p:cNvSpPr>
              <a:spLocks/>
            </p:cNvSpPr>
            <p:nvPr/>
          </p:nvSpPr>
          <p:spPr bwMode="gray">
            <a:xfrm>
              <a:off x="1309822" y="5221496"/>
              <a:ext cx="33406" cy="34701"/>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grpSp>
        <p:nvGrpSpPr>
          <p:cNvPr id="335883" name="Group 220"/>
          <p:cNvGrpSpPr>
            <a:grpSpLocks/>
          </p:cNvGrpSpPr>
          <p:nvPr/>
        </p:nvGrpSpPr>
        <p:grpSpPr bwMode="auto">
          <a:xfrm>
            <a:off x="2740025" y="4773613"/>
            <a:ext cx="627063" cy="442912"/>
            <a:chOff x="773112" y="4914140"/>
            <a:chExt cx="939800" cy="654371"/>
          </a:xfrm>
        </p:grpSpPr>
        <p:sp>
          <p:nvSpPr>
            <p:cNvPr id="63" name="Freeform 753"/>
            <p:cNvSpPr>
              <a:spLocks noEditPoints="1"/>
            </p:cNvSpPr>
            <p:nvPr/>
          </p:nvSpPr>
          <p:spPr bwMode="gray">
            <a:xfrm>
              <a:off x="1030070" y="4914140"/>
              <a:ext cx="342610" cy="124306"/>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4" name="Freeform 754"/>
            <p:cNvSpPr>
              <a:spLocks noEditPoints="1"/>
            </p:cNvSpPr>
            <p:nvPr/>
          </p:nvSpPr>
          <p:spPr bwMode="gray">
            <a:xfrm>
              <a:off x="1030070" y="5444205"/>
              <a:ext cx="342610" cy="124306"/>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5" name="Freeform 755"/>
            <p:cNvSpPr>
              <a:spLocks noEditPoints="1"/>
            </p:cNvSpPr>
            <p:nvPr/>
          </p:nvSpPr>
          <p:spPr bwMode="gray">
            <a:xfrm>
              <a:off x="1405989" y="5179172"/>
              <a:ext cx="306923" cy="187633"/>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6" name="Freeform 756"/>
            <p:cNvSpPr>
              <a:spLocks noEditPoints="1"/>
            </p:cNvSpPr>
            <p:nvPr/>
          </p:nvSpPr>
          <p:spPr bwMode="gray">
            <a:xfrm>
              <a:off x="1405989" y="5387915"/>
              <a:ext cx="306923" cy="1805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7" name="Freeform 757"/>
            <p:cNvSpPr>
              <a:spLocks noEditPoints="1"/>
            </p:cNvSpPr>
            <p:nvPr/>
          </p:nvSpPr>
          <p:spPr bwMode="gray">
            <a:xfrm>
              <a:off x="1030070" y="5310515"/>
              <a:ext cx="342610" cy="112580"/>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8" name="Freeform 758"/>
            <p:cNvSpPr>
              <a:spLocks noEditPoints="1"/>
            </p:cNvSpPr>
            <p:nvPr/>
          </p:nvSpPr>
          <p:spPr bwMode="gray">
            <a:xfrm>
              <a:off x="1030070" y="5059556"/>
              <a:ext cx="342610" cy="105543"/>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69" name="Freeform 759"/>
            <p:cNvSpPr>
              <a:spLocks noEditPoints="1"/>
            </p:cNvSpPr>
            <p:nvPr/>
          </p:nvSpPr>
          <p:spPr bwMode="gray">
            <a:xfrm>
              <a:off x="1030070" y="5186209"/>
              <a:ext cx="342610" cy="103198"/>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0" name="Freeform 760"/>
            <p:cNvSpPr>
              <a:spLocks/>
            </p:cNvSpPr>
            <p:nvPr/>
          </p:nvSpPr>
          <p:spPr bwMode="gray">
            <a:xfrm>
              <a:off x="773112" y="5214354"/>
              <a:ext cx="216511" cy="255650"/>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1" name="Freeform 761"/>
            <p:cNvSpPr>
              <a:spLocks/>
            </p:cNvSpPr>
            <p:nvPr/>
          </p:nvSpPr>
          <p:spPr bwMode="gray">
            <a:xfrm>
              <a:off x="773112" y="5484076"/>
              <a:ext cx="216511" cy="844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2" name="Freeform 762"/>
            <p:cNvSpPr>
              <a:spLocks/>
            </p:cNvSpPr>
            <p:nvPr/>
          </p:nvSpPr>
          <p:spPr bwMode="gray">
            <a:xfrm>
              <a:off x="1308441" y="4963393"/>
              <a:ext cx="35688" cy="35182"/>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3" name="Freeform 763"/>
            <p:cNvSpPr>
              <a:spLocks/>
            </p:cNvSpPr>
            <p:nvPr/>
          </p:nvSpPr>
          <p:spPr bwMode="gray">
            <a:xfrm>
              <a:off x="1308441" y="5477040"/>
              <a:ext cx="35688" cy="4221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4" name="Freeform 764"/>
            <p:cNvSpPr>
              <a:spLocks/>
            </p:cNvSpPr>
            <p:nvPr/>
          </p:nvSpPr>
          <p:spPr bwMode="gray">
            <a:xfrm>
              <a:off x="1441679" y="5235462"/>
              <a:ext cx="54722"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5" name="Freeform 765"/>
            <p:cNvSpPr>
              <a:spLocks/>
            </p:cNvSpPr>
            <p:nvPr/>
          </p:nvSpPr>
          <p:spPr bwMode="gray">
            <a:xfrm>
              <a:off x="1532090" y="5235462"/>
              <a:ext cx="54722"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6" name="Freeform 766"/>
            <p:cNvSpPr>
              <a:spLocks/>
            </p:cNvSpPr>
            <p:nvPr/>
          </p:nvSpPr>
          <p:spPr bwMode="gray">
            <a:xfrm>
              <a:off x="1622501" y="5235462"/>
              <a:ext cx="54722"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7" name="Freeform 767"/>
            <p:cNvSpPr>
              <a:spLocks/>
            </p:cNvSpPr>
            <p:nvPr/>
          </p:nvSpPr>
          <p:spPr bwMode="gray">
            <a:xfrm>
              <a:off x="1441679" y="5437168"/>
              <a:ext cx="54722" cy="96163"/>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8" name="Freeform 768"/>
            <p:cNvSpPr>
              <a:spLocks/>
            </p:cNvSpPr>
            <p:nvPr/>
          </p:nvSpPr>
          <p:spPr bwMode="gray">
            <a:xfrm>
              <a:off x="1532090" y="5437168"/>
              <a:ext cx="54722" cy="96163"/>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79" name="Freeform 769"/>
            <p:cNvSpPr>
              <a:spLocks/>
            </p:cNvSpPr>
            <p:nvPr/>
          </p:nvSpPr>
          <p:spPr bwMode="gray">
            <a:xfrm>
              <a:off x="1615362" y="5437168"/>
              <a:ext cx="61860" cy="96163"/>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80" name="Oval 770"/>
            <p:cNvSpPr>
              <a:spLocks noChangeArrowheads="1"/>
            </p:cNvSpPr>
            <p:nvPr/>
          </p:nvSpPr>
          <p:spPr bwMode="gray">
            <a:xfrm>
              <a:off x="1308441" y="5352733"/>
              <a:ext cx="35688" cy="35182"/>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81" name="Oval 771"/>
            <p:cNvSpPr>
              <a:spLocks noChangeArrowheads="1"/>
            </p:cNvSpPr>
            <p:nvPr/>
          </p:nvSpPr>
          <p:spPr bwMode="gray">
            <a:xfrm>
              <a:off x="1308441" y="5087701"/>
              <a:ext cx="35688" cy="35181"/>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82" name="Freeform 772"/>
            <p:cNvSpPr>
              <a:spLocks/>
            </p:cNvSpPr>
            <p:nvPr/>
          </p:nvSpPr>
          <p:spPr bwMode="gray">
            <a:xfrm>
              <a:off x="1308441" y="5221389"/>
              <a:ext cx="35688" cy="32836"/>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sp>
        <p:nvSpPr>
          <p:cNvPr id="83" name="TextBox 82"/>
          <p:cNvSpPr txBox="1"/>
          <p:nvPr/>
        </p:nvSpPr>
        <p:spPr>
          <a:xfrm>
            <a:off x="1133475" y="5557838"/>
            <a:ext cx="2552700" cy="427037"/>
          </a:xfrm>
          <a:prstGeom prst="rect">
            <a:avLst/>
          </a:prstGeom>
          <a:noFill/>
          <a:ln w="111125" cap="rnd">
            <a:noFill/>
          </a:ln>
        </p:spPr>
        <p:txBody>
          <a:bodyPr lIns="0" tIns="0" rIns="0" bIns="0"/>
          <a:lstStyle/>
          <a:p>
            <a:pPr algn="ctr" fontAlgn="auto">
              <a:lnSpc>
                <a:spcPct val="90000"/>
              </a:lnSpc>
              <a:spcBef>
                <a:spcPts val="0"/>
              </a:spcBef>
              <a:spcAft>
                <a:spcPts val="0"/>
              </a:spcAft>
              <a:defRPr/>
            </a:pPr>
            <a:endParaRPr lang="en-US" sz="700" dirty="0">
              <a:solidFill>
                <a:schemeClr val="tx1">
                  <a:lumMod val="60000"/>
                  <a:lumOff val="40000"/>
                </a:schemeClr>
              </a:solidFill>
              <a:latin typeface="+mn-lt"/>
              <a:cs typeface="+mn-cs"/>
            </a:endParaRPr>
          </a:p>
          <a:p>
            <a:pPr algn="ctr" fontAlgn="auto">
              <a:lnSpc>
                <a:spcPct val="90000"/>
              </a:lnSpc>
              <a:spcBef>
                <a:spcPts val="0"/>
              </a:spcBef>
              <a:spcAft>
                <a:spcPts val="0"/>
              </a:spcAft>
              <a:defRPr/>
            </a:pPr>
            <a:r>
              <a:rPr lang="en-US" b="1" cap="all" dirty="0">
                <a:solidFill>
                  <a:schemeClr val="accent4"/>
                </a:solidFill>
                <a:latin typeface="Calibri" panose="020F0502020204030204" pitchFamily="34" charset="0"/>
                <a:cs typeface="Calibri" pitchFamily="34" charset="0"/>
              </a:rPr>
              <a:t>On-premises</a:t>
            </a:r>
          </a:p>
        </p:txBody>
      </p:sp>
      <p:sp>
        <p:nvSpPr>
          <p:cNvPr id="84" name="TextBox 83"/>
          <p:cNvSpPr txBox="1"/>
          <p:nvPr/>
        </p:nvSpPr>
        <p:spPr bwMode="gray">
          <a:xfrm>
            <a:off x="3544888" y="1458913"/>
            <a:ext cx="909637" cy="346075"/>
          </a:xfrm>
          <a:prstGeom prst="rect">
            <a:avLst/>
          </a:prstGeom>
          <a:noFill/>
          <a:ln>
            <a:noFill/>
          </a:ln>
        </p:spPr>
        <p:txBody>
          <a:bodyPr wrap="none" lIns="0" tIns="0" rIns="0" bIns="0"/>
          <a:lstStyle/>
          <a:p>
            <a:pPr algn="ctr" fontAlgn="auto">
              <a:spcBef>
                <a:spcPts val="0"/>
              </a:spcBef>
              <a:spcAft>
                <a:spcPts val="0"/>
              </a:spcAft>
              <a:defRPr/>
            </a:pPr>
            <a:r>
              <a:rPr lang="en-US" sz="1400" dirty="0">
                <a:solidFill>
                  <a:schemeClr val="accent4"/>
                </a:solidFill>
                <a:latin typeface="Calibri" pitchFamily="34" charset="0"/>
                <a:cs typeface="Calibri" pitchFamily="34" charset="0"/>
              </a:rPr>
              <a:t>3</a:t>
            </a:r>
            <a:r>
              <a:rPr lang="en-US" sz="1400" baseline="30000" dirty="0">
                <a:solidFill>
                  <a:schemeClr val="accent4"/>
                </a:solidFill>
                <a:latin typeface="Calibri" pitchFamily="34" charset="0"/>
                <a:cs typeface="Calibri" pitchFamily="34" charset="0"/>
              </a:rPr>
              <a:t>rd</a:t>
            </a:r>
            <a:r>
              <a:rPr lang="en-US" sz="1400" dirty="0">
                <a:solidFill>
                  <a:schemeClr val="accent4"/>
                </a:solidFill>
                <a:latin typeface="Calibri" pitchFamily="34" charset="0"/>
                <a:cs typeface="Calibri" pitchFamily="34" charset="0"/>
              </a:rPr>
              <a:t> Party</a:t>
            </a:r>
          </a:p>
        </p:txBody>
      </p:sp>
      <p:sp>
        <p:nvSpPr>
          <p:cNvPr id="85" name="Freeform 138"/>
          <p:cNvSpPr>
            <a:spLocks noChangeAspect="1" noEditPoints="1"/>
          </p:cNvSpPr>
          <p:nvPr/>
        </p:nvSpPr>
        <p:spPr bwMode="gray">
          <a:xfrm>
            <a:off x="3502025" y="1704975"/>
            <a:ext cx="514350" cy="29527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86" name="TextBox 85"/>
          <p:cNvSpPr txBox="1"/>
          <p:nvPr/>
        </p:nvSpPr>
        <p:spPr bwMode="gray">
          <a:xfrm>
            <a:off x="1350963" y="1309688"/>
            <a:ext cx="1868487" cy="498475"/>
          </a:xfrm>
          <a:prstGeom prst="round2SameRect">
            <a:avLst/>
          </a:prstGeom>
          <a:noFill/>
          <a:ln>
            <a:noFill/>
          </a:ln>
        </p:spPr>
        <p:txBody>
          <a:bodyPr lIns="0" tIns="0" rIns="0" bIns="0" anchor="ctr"/>
          <a:lstStyle/>
          <a:p>
            <a:pPr algn="ctr" fontAlgn="auto">
              <a:lnSpc>
                <a:spcPct val="80000"/>
              </a:lnSpc>
              <a:spcBef>
                <a:spcPts val="0"/>
              </a:spcBef>
              <a:spcAft>
                <a:spcPts val="0"/>
              </a:spcAft>
              <a:defRPr/>
            </a:pPr>
            <a:r>
              <a:rPr lang="en-US" b="1" cap="all" dirty="0">
                <a:solidFill>
                  <a:schemeClr val="accent4"/>
                </a:solidFill>
                <a:latin typeface="Calibri" panose="020F0502020204030204" pitchFamily="34" charset="0"/>
                <a:cs typeface="Calibri" pitchFamily="34" charset="0"/>
              </a:rPr>
              <a:t>Oracle Cloud</a:t>
            </a:r>
          </a:p>
        </p:txBody>
      </p:sp>
      <p:sp>
        <p:nvSpPr>
          <p:cNvPr id="87" name="Freeform 138"/>
          <p:cNvSpPr>
            <a:spLocks noChangeAspect="1" noEditPoints="1"/>
          </p:cNvSpPr>
          <p:nvPr/>
        </p:nvSpPr>
        <p:spPr bwMode="gray">
          <a:xfrm>
            <a:off x="3814763" y="1819275"/>
            <a:ext cx="876300" cy="50482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88" name="Freeform 138"/>
          <p:cNvSpPr>
            <a:spLocks noChangeAspect="1" noEditPoints="1"/>
          </p:cNvSpPr>
          <p:nvPr/>
        </p:nvSpPr>
        <p:spPr bwMode="gray">
          <a:xfrm>
            <a:off x="4210050" y="1565275"/>
            <a:ext cx="588963" cy="33813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nvGrpSpPr>
          <p:cNvPr id="335890" name="Group 247"/>
          <p:cNvGrpSpPr>
            <a:grpSpLocks/>
          </p:cNvGrpSpPr>
          <p:nvPr/>
        </p:nvGrpSpPr>
        <p:grpSpPr bwMode="auto">
          <a:xfrm>
            <a:off x="3840163" y="4764088"/>
            <a:ext cx="625475" cy="442912"/>
            <a:chOff x="773112" y="4914140"/>
            <a:chExt cx="939800" cy="654371"/>
          </a:xfrm>
        </p:grpSpPr>
        <p:sp>
          <p:nvSpPr>
            <p:cNvPr id="90" name="Freeform 753"/>
            <p:cNvSpPr>
              <a:spLocks noEditPoints="1"/>
            </p:cNvSpPr>
            <p:nvPr/>
          </p:nvSpPr>
          <p:spPr bwMode="gray">
            <a:xfrm>
              <a:off x="1030722" y="4914140"/>
              <a:ext cx="341094" cy="124306"/>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1" name="Freeform 754"/>
            <p:cNvSpPr>
              <a:spLocks noEditPoints="1"/>
            </p:cNvSpPr>
            <p:nvPr/>
          </p:nvSpPr>
          <p:spPr bwMode="gray">
            <a:xfrm>
              <a:off x="1030722" y="5444205"/>
              <a:ext cx="341094" cy="124306"/>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2" name="Freeform 755"/>
            <p:cNvSpPr>
              <a:spLocks noEditPoints="1"/>
            </p:cNvSpPr>
            <p:nvPr/>
          </p:nvSpPr>
          <p:spPr bwMode="gray">
            <a:xfrm>
              <a:off x="1407596" y="5179172"/>
              <a:ext cx="305316" cy="187633"/>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3" name="Freeform 756"/>
            <p:cNvSpPr>
              <a:spLocks noEditPoints="1"/>
            </p:cNvSpPr>
            <p:nvPr/>
          </p:nvSpPr>
          <p:spPr bwMode="gray">
            <a:xfrm>
              <a:off x="1407596" y="5387915"/>
              <a:ext cx="305316" cy="1805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4" name="Freeform 757"/>
            <p:cNvSpPr>
              <a:spLocks noEditPoints="1"/>
            </p:cNvSpPr>
            <p:nvPr/>
          </p:nvSpPr>
          <p:spPr bwMode="gray">
            <a:xfrm>
              <a:off x="1030722" y="5310515"/>
              <a:ext cx="341094" cy="112580"/>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5" name="Freeform 758"/>
            <p:cNvSpPr>
              <a:spLocks noEditPoints="1"/>
            </p:cNvSpPr>
            <p:nvPr/>
          </p:nvSpPr>
          <p:spPr bwMode="gray">
            <a:xfrm>
              <a:off x="1030722" y="5059556"/>
              <a:ext cx="341094" cy="105543"/>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6" name="Freeform 759"/>
            <p:cNvSpPr>
              <a:spLocks noEditPoints="1"/>
            </p:cNvSpPr>
            <p:nvPr/>
          </p:nvSpPr>
          <p:spPr bwMode="gray">
            <a:xfrm>
              <a:off x="1030722" y="5186209"/>
              <a:ext cx="341094" cy="103198"/>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7" name="Freeform 760"/>
            <p:cNvSpPr>
              <a:spLocks/>
            </p:cNvSpPr>
            <p:nvPr/>
          </p:nvSpPr>
          <p:spPr bwMode="gray">
            <a:xfrm>
              <a:off x="773112" y="5214354"/>
              <a:ext cx="214675" cy="255650"/>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8" name="Freeform 761"/>
            <p:cNvSpPr>
              <a:spLocks/>
            </p:cNvSpPr>
            <p:nvPr/>
          </p:nvSpPr>
          <p:spPr bwMode="gray">
            <a:xfrm>
              <a:off x="773112" y="5484076"/>
              <a:ext cx="214675" cy="844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99" name="Freeform 762"/>
            <p:cNvSpPr>
              <a:spLocks/>
            </p:cNvSpPr>
            <p:nvPr/>
          </p:nvSpPr>
          <p:spPr bwMode="gray">
            <a:xfrm>
              <a:off x="1309799" y="4963393"/>
              <a:ext cx="33394" cy="35182"/>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0" name="Freeform 763"/>
            <p:cNvSpPr>
              <a:spLocks/>
            </p:cNvSpPr>
            <p:nvPr/>
          </p:nvSpPr>
          <p:spPr bwMode="gray">
            <a:xfrm>
              <a:off x="1309799" y="5477040"/>
              <a:ext cx="33394" cy="4221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1" name="Freeform 764"/>
            <p:cNvSpPr>
              <a:spLocks/>
            </p:cNvSpPr>
            <p:nvPr/>
          </p:nvSpPr>
          <p:spPr bwMode="gray">
            <a:xfrm>
              <a:off x="1440990" y="5235462"/>
              <a:ext cx="57247"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2" name="Freeform 765"/>
            <p:cNvSpPr>
              <a:spLocks/>
            </p:cNvSpPr>
            <p:nvPr/>
          </p:nvSpPr>
          <p:spPr bwMode="gray">
            <a:xfrm>
              <a:off x="1531631" y="5235462"/>
              <a:ext cx="54861"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3" name="Freeform 766"/>
            <p:cNvSpPr>
              <a:spLocks/>
            </p:cNvSpPr>
            <p:nvPr/>
          </p:nvSpPr>
          <p:spPr bwMode="gray">
            <a:xfrm>
              <a:off x="1622271" y="5235462"/>
              <a:ext cx="54861" cy="96163"/>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4" name="Freeform 767"/>
            <p:cNvSpPr>
              <a:spLocks/>
            </p:cNvSpPr>
            <p:nvPr/>
          </p:nvSpPr>
          <p:spPr bwMode="gray">
            <a:xfrm>
              <a:off x="1440990" y="5437168"/>
              <a:ext cx="57247" cy="96163"/>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5" name="Freeform 768"/>
            <p:cNvSpPr>
              <a:spLocks/>
            </p:cNvSpPr>
            <p:nvPr/>
          </p:nvSpPr>
          <p:spPr bwMode="gray">
            <a:xfrm>
              <a:off x="1531631" y="5437168"/>
              <a:ext cx="54861" cy="96163"/>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6" name="Freeform 769"/>
            <p:cNvSpPr>
              <a:spLocks/>
            </p:cNvSpPr>
            <p:nvPr/>
          </p:nvSpPr>
          <p:spPr bwMode="gray">
            <a:xfrm>
              <a:off x="1615115" y="5437168"/>
              <a:ext cx="62017" cy="96163"/>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7" name="Oval 770"/>
            <p:cNvSpPr>
              <a:spLocks noChangeArrowheads="1"/>
            </p:cNvSpPr>
            <p:nvPr/>
          </p:nvSpPr>
          <p:spPr bwMode="gray">
            <a:xfrm>
              <a:off x="1309799" y="5352733"/>
              <a:ext cx="33394" cy="35182"/>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8" name="Oval 771"/>
            <p:cNvSpPr>
              <a:spLocks noChangeArrowheads="1"/>
            </p:cNvSpPr>
            <p:nvPr/>
          </p:nvSpPr>
          <p:spPr bwMode="gray">
            <a:xfrm>
              <a:off x="1309799" y="5087701"/>
              <a:ext cx="33394" cy="35181"/>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sp>
          <p:nvSpPr>
            <p:cNvPr id="109" name="Freeform 772"/>
            <p:cNvSpPr>
              <a:spLocks/>
            </p:cNvSpPr>
            <p:nvPr/>
          </p:nvSpPr>
          <p:spPr bwMode="gray">
            <a:xfrm>
              <a:off x="1309799" y="5221389"/>
              <a:ext cx="33394" cy="32836"/>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400" dirty="0">
                <a:solidFill>
                  <a:schemeClr val="accent4"/>
                </a:solidFill>
                <a:latin typeface="+mn-lt"/>
                <a:cs typeface="+mn-cs"/>
              </a:endParaRPr>
            </a:p>
          </p:txBody>
        </p:sp>
      </p:grpSp>
      <p:sp>
        <p:nvSpPr>
          <p:cNvPr id="110" name="TextBox 8"/>
          <p:cNvSpPr txBox="1"/>
          <p:nvPr/>
        </p:nvSpPr>
        <p:spPr bwMode="gray">
          <a:xfrm>
            <a:off x="3878263" y="2033588"/>
            <a:ext cx="722312" cy="323850"/>
          </a:xfrm>
          <a:prstGeom prst="rect">
            <a:avLst/>
          </a:prstGeom>
          <a:noFill/>
          <a:ln>
            <a:noFill/>
          </a:ln>
        </p:spPr>
        <p:txBody>
          <a:bodyPr wrap="none" lIns="0" tIns="0" rIns="0" bIns="0"/>
          <a:lstStyle/>
          <a:p>
            <a:pPr algn="ctr" fontAlgn="auto">
              <a:spcBef>
                <a:spcPts val="0"/>
              </a:spcBef>
              <a:spcAft>
                <a:spcPts val="0"/>
              </a:spcAft>
              <a:defRPr/>
            </a:pPr>
            <a:r>
              <a:rPr lang="en-US" sz="1200" b="1" dirty="0">
                <a:solidFill>
                  <a:schemeClr val="tx1">
                    <a:lumMod val="60000"/>
                    <a:lumOff val="40000"/>
                  </a:schemeClr>
                </a:solidFill>
                <a:latin typeface="Calibri" pitchFamily="34" charset="0"/>
                <a:cs typeface="Calibri" pitchFamily="34" charset="0"/>
              </a:rPr>
              <a:t>Salesforce</a:t>
            </a:r>
          </a:p>
        </p:txBody>
      </p:sp>
      <p:grpSp>
        <p:nvGrpSpPr>
          <p:cNvPr id="335892" name="Group 269"/>
          <p:cNvGrpSpPr>
            <a:grpSpLocks/>
          </p:cNvGrpSpPr>
          <p:nvPr/>
        </p:nvGrpSpPr>
        <p:grpSpPr bwMode="auto">
          <a:xfrm>
            <a:off x="1157288" y="2835275"/>
            <a:ext cx="2743200" cy="538163"/>
            <a:chOff x="4592081" y="2560320"/>
            <a:chExt cx="2743056" cy="538480"/>
          </a:xfrm>
        </p:grpSpPr>
        <p:sp>
          <p:nvSpPr>
            <p:cNvPr id="335905" name="TextBox 111"/>
            <p:cNvSpPr txBox="1">
              <a:spLocks noChangeArrowheads="1"/>
            </p:cNvSpPr>
            <p:nvPr/>
          </p:nvSpPr>
          <p:spPr bwMode="auto">
            <a:xfrm>
              <a:off x="4592081" y="2560320"/>
              <a:ext cx="2743056"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pic>
          <p:nvPicPr>
            <p:cNvPr id="335906" name="Picture 112" descr="877_315_integration_w_72-3.png"/>
            <p:cNvPicPr>
              <a:picLocks noChangeAspect="1"/>
            </p:cNvPicPr>
            <p:nvPr/>
          </p:nvPicPr>
          <p:blipFill>
            <a:blip r:embed="rId3" cstate="print"/>
            <a:srcRect/>
            <a:stretch>
              <a:fillRect/>
            </a:stretch>
          </p:blipFill>
          <p:spPr bwMode="auto">
            <a:xfrm>
              <a:off x="6728470" y="2621280"/>
              <a:ext cx="467360" cy="467360"/>
            </a:xfrm>
            <a:prstGeom prst="rect">
              <a:avLst/>
            </a:prstGeom>
            <a:noFill/>
            <a:ln w="9525">
              <a:noFill/>
              <a:miter lim="800000"/>
              <a:headEnd/>
              <a:tailEnd/>
            </a:ln>
          </p:spPr>
        </p:pic>
        <p:sp>
          <p:nvSpPr>
            <p:cNvPr id="335907" name="TextBox 113"/>
            <p:cNvSpPr txBox="1">
              <a:spLocks noChangeArrowheads="1"/>
            </p:cNvSpPr>
            <p:nvPr/>
          </p:nvSpPr>
          <p:spPr bwMode="gray">
            <a:xfrm>
              <a:off x="46548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Oracle</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SOA Cloud Service</a:t>
              </a:r>
            </a:p>
          </p:txBody>
        </p:sp>
      </p:grpSp>
      <p:grpSp>
        <p:nvGrpSpPr>
          <p:cNvPr id="335893" name="Group 273"/>
          <p:cNvGrpSpPr>
            <a:grpSpLocks/>
          </p:cNvGrpSpPr>
          <p:nvPr/>
        </p:nvGrpSpPr>
        <p:grpSpPr bwMode="auto">
          <a:xfrm>
            <a:off x="684213" y="1676400"/>
            <a:ext cx="3673475" cy="2047875"/>
            <a:chOff x="4891235" y="1645920"/>
            <a:chExt cx="3672692" cy="2048287"/>
          </a:xfrm>
        </p:grpSpPr>
        <p:sp>
          <p:nvSpPr>
            <p:cNvPr id="116"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sp>
          <p:nvSpPr>
            <p:cNvPr id="117" name="Rectangle 116"/>
            <p:cNvSpPr/>
            <p:nvPr/>
          </p:nvSpPr>
          <p:spPr>
            <a:xfrm>
              <a:off x="6765672" y="2235001"/>
              <a:ext cx="304735" cy="254051"/>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grpSp>
      <p:sp>
        <p:nvSpPr>
          <p:cNvPr id="335894" name="TextBox 117"/>
          <p:cNvSpPr txBox="1">
            <a:spLocks noChangeArrowheads="1"/>
          </p:cNvSpPr>
          <p:nvPr/>
        </p:nvSpPr>
        <p:spPr bwMode="gray">
          <a:xfrm>
            <a:off x="1454150" y="2266950"/>
            <a:ext cx="1774825" cy="404813"/>
          </a:xfrm>
          <a:prstGeom prst="rect">
            <a:avLst/>
          </a:prstGeom>
          <a:noFill/>
          <a:ln w="9525">
            <a:noFill/>
            <a:miter lim="800000"/>
            <a:headEnd/>
            <a:tailEnd/>
          </a:ln>
        </p:spPr>
        <p:txBody>
          <a:bodyPr wrap="none" lIns="0" tIns="0" rIns="0" bIns="0"/>
          <a:lstStyle/>
          <a:p>
            <a:pPr algn="ctr">
              <a:lnSpc>
                <a:spcPct val="80000"/>
              </a:lnSpc>
            </a:pPr>
            <a:r>
              <a:rPr lang="en-US" sz="1400" b="1">
                <a:latin typeface="Calibri" pitchFamily="34" charset="0"/>
                <a:cs typeface="Calibri" pitchFamily="34" charset="0"/>
              </a:rPr>
              <a:t>Oracle SaaS </a:t>
            </a:r>
            <a:br>
              <a:rPr lang="en-US" sz="1400" b="1">
                <a:latin typeface="Calibri" pitchFamily="34" charset="0"/>
                <a:cs typeface="Calibri" pitchFamily="34" charset="0"/>
              </a:rPr>
            </a:br>
            <a:r>
              <a:rPr lang="en-US" sz="1400" b="1">
                <a:latin typeface="Calibri" pitchFamily="34" charset="0"/>
                <a:cs typeface="Calibri" pitchFamily="34" charset="0"/>
              </a:rPr>
              <a:t>Applications</a:t>
            </a:r>
          </a:p>
        </p:txBody>
      </p:sp>
      <p:cxnSp>
        <p:nvCxnSpPr>
          <p:cNvPr id="119" name="Straight Connector 118"/>
          <p:cNvCxnSpPr/>
          <p:nvPr/>
        </p:nvCxnSpPr>
        <p:spPr>
          <a:xfrm>
            <a:off x="881063" y="4013200"/>
            <a:ext cx="3117850"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335896" name="TextBox 119"/>
          <p:cNvSpPr txBox="1">
            <a:spLocks noChangeArrowheads="1"/>
          </p:cNvSpPr>
          <p:nvPr/>
        </p:nvSpPr>
        <p:spPr bwMode="auto">
          <a:xfrm>
            <a:off x="2406650" y="4297363"/>
            <a:ext cx="914400" cy="914400"/>
          </a:xfrm>
          <a:prstGeom prst="rect">
            <a:avLst/>
          </a:prstGeom>
          <a:noFill/>
          <a:ln w="9525">
            <a:noFill/>
            <a:miter lim="800000"/>
            <a:headEnd/>
            <a:tailEnd/>
          </a:ln>
        </p:spPr>
        <p:txBody>
          <a:bodyPr wrap="none" lIns="0" tIns="0" rIns="0" bIns="0"/>
          <a:lstStyle/>
          <a:p>
            <a:pPr>
              <a:lnSpc>
                <a:spcPct val="90000"/>
              </a:lnSpc>
            </a:pPr>
            <a:endParaRPr lang="en-US">
              <a:latin typeface="Calibri" pitchFamily="34" charset="0"/>
            </a:endParaRPr>
          </a:p>
        </p:txBody>
      </p:sp>
      <p:sp>
        <p:nvSpPr>
          <p:cNvPr id="121" name="Content Placeholder 2"/>
          <p:cNvSpPr>
            <a:spLocks noGrp="1"/>
          </p:cNvSpPr>
          <p:nvPr>
            <p:ph idx="1"/>
          </p:nvPr>
        </p:nvSpPr>
        <p:spPr>
          <a:xfrm>
            <a:off x="5130800" y="1524000"/>
            <a:ext cx="6526213" cy="4419600"/>
          </a:xfrm>
        </p:spPr>
        <p:txBody>
          <a:bodyPr>
            <a:normAutofit/>
          </a:bodyPr>
          <a:lstStyle/>
          <a:p>
            <a:pPr>
              <a:lnSpc>
                <a:spcPct val="70000"/>
              </a:lnSpc>
            </a:pPr>
            <a:r>
              <a:rPr lang="en-US" sz="2200" dirty="0" smtClean="0"/>
              <a:t>What it does:</a:t>
            </a:r>
          </a:p>
          <a:p>
            <a:pPr lvl="1">
              <a:lnSpc>
                <a:spcPct val="70000"/>
              </a:lnSpc>
            </a:pPr>
            <a:r>
              <a:rPr lang="en-US" sz="1900" dirty="0" smtClean="0"/>
              <a:t>SOA Suite in the Cloud</a:t>
            </a:r>
          </a:p>
          <a:p>
            <a:pPr>
              <a:lnSpc>
                <a:spcPct val="70000"/>
              </a:lnSpc>
            </a:pPr>
            <a:r>
              <a:rPr lang="en-US" sz="2200" dirty="0" smtClean="0"/>
              <a:t>Key Features</a:t>
            </a:r>
          </a:p>
          <a:p>
            <a:pPr lvl="1">
              <a:lnSpc>
                <a:spcPct val="70000"/>
              </a:lnSpc>
              <a:spcBef>
                <a:spcPts val="400"/>
              </a:spcBef>
              <a:buClr>
                <a:schemeClr val="tx1"/>
              </a:buClr>
              <a:buFont typeface="Calibri" pitchFamily="34" charset="0"/>
              <a:buChar char="–"/>
            </a:pPr>
            <a:r>
              <a:rPr lang="en-US" sz="2000" b="1" dirty="0" smtClean="0">
                <a:sym typeface="Arial" pitchFamily="34" charset="0"/>
              </a:rPr>
              <a:t>Complete</a:t>
            </a:r>
            <a:r>
              <a:rPr lang="en-US" sz="2000" dirty="0" smtClean="0">
                <a:sym typeface="Arial" pitchFamily="34" charset="0"/>
              </a:rPr>
              <a:t> – Orchestration, application integration, API management, virtualization, orchestration, streaming analytics, B2B, MFT, connectivity, business monitoring dashboards</a:t>
            </a:r>
          </a:p>
          <a:p>
            <a:pPr lvl="1">
              <a:lnSpc>
                <a:spcPct val="70000"/>
              </a:lnSpc>
              <a:spcBef>
                <a:spcPts val="400"/>
              </a:spcBef>
              <a:buClr>
                <a:schemeClr val="tx1"/>
              </a:buClr>
              <a:buFont typeface="Calibri" pitchFamily="34" charset="0"/>
              <a:buChar char="–"/>
            </a:pPr>
            <a:r>
              <a:rPr lang="en-US" sz="2000" b="1" dirty="0" smtClean="0">
                <a:sym typeface="Arial" pitchFamily="34" charset="0"/>
              </a:rPr>
              <a:t>Full portability </a:t>
            </a:r>
            <a:r>
              <a:rPr lang="en-US" sz="2000" dirty="0" smtClean="0">
                <a:sym typeface="Arial" pitchFamily="34" charset="0"/>
              </a:rPr>
              <a:t>Identical components to Oracle SOA Suite for faster deployment portability</a:t>
            </a:r>
          </a:p>
          <a:p>
            <a:pPr lvl="1">
              <a:lnSpc>
                <a:spcPct val="70000"/>
              </a:lnSpc>
              <a:spcBef>
                <a:spcPts val="400"/>
              </a:spcBef>
              <a:buClr>
                <a:schemeClr val="tx1"/>
              </a:buClr>
              <a:buFont typeface="Calibri" pitchFamily="34" charset="0"/>
              <a:buChar char="–"/>
            </a:pPr>
            <a:r>
              <a:rPr lang="en-US" sz="2000" b="1" dirty="0" smtClean="0">
                <a:sym typeface="Arial" pitchFamily="34" charset="0"/>
              </a:rPr>
              <a:t>Access</a:t>
            </a:r>
            <a:r>
              <a:rPr lang="en-US" sz="1900" dirty="0" smtClean="0">
                <a:cs typeface="Calibri" pitchFamily="34" charset="0"/>
                <a:sym typeface="Arial" pitchFamily="34" charset="0"/>
              </a:rPr>
              <a:t> Complete access to product surface area</a:t>
            </a:r>
            <a:endParaRPr lang="en-US" sz="2000" dirty="0" smtClean="0">
              <a:sym typeface="Arial" pitchFamily="34" charset="0"/>
            </a:endParaRPr>
          </a:p>
          <a:p>
            <a:pPr>
              <a:lnSpc>
                <a:spcPct val="70000"/>
              </a:lnSpc>
            </a:pPr>
            <a:r>
              <a:rPr lang="en-US" sz="2200" dirty="0" smtClean="0"/>
              <a:t>Benefits</a:t>
            </a:r>
          </a:p>
          <a:p>
            <a:pPr lvl="1">
              <a:lnSpc>
                <a:spcPct val="70000"/>
              </a:lnSpc>
              <a:spcBef>
                <a:spcPts val="400"/>
              </a:spcBef>
              <a:buClr>
                <a:schemeClr val="tx1"/>
              </a:buClr>
              <a:buFont typeface="Calibri" pitchFamily="34" charset="0"/>
              <a:buChar char="–"/>
            </a:pPr>
            <a:r>
              <a:rPr lang="en-US" sz="2200" dirty="0" smtClean="0">
                <a:cs typeface="Calibri" pitchFamily="34" charset="0"/>
                <a:sym typeface="Arial" pitchFamily="34" charset="0"/>
              </a:rPr>
              <a:t>Rapid and fully automated provisioning</a:t>
            </a:r>
          </a:p>
          <a:p>
            <a:pPr lvl="1">
              <a:lnSpc>
                <a:spcPct val="70000"/>
              </a:lnSpc>
              <a:spcBef>
                <a:spcPts val="400"/>
              </a:spcBef>
              <a:buClr>
                <a:schemeClr val="tx1"/>
              </a:buClr>
              <a:buFont typeface="Calibri" pitchFamily="34" charset="0"/>
              <a:buChar char="–"/>
            </a:pPr>
            <a:r>
              <a:rPr lang="en-US" sz="2200" dirty="0" smtClean="0">
                <a:cs typeface="Calibri" pitchFamily="34" charset="0"/>
                <a:sym typeface="Arial" pitchFamily="34" charset="0"/>
              </a:rPr>
              <a:t>Secure, Highly Available with Clustering</a:t>
            </a:r>
          </a:p>
          <a:p>
            <a:pPr lvl="1">
              <a:lnSpc>
                <a:spcPct val="70000"/>
              </a:lnSpc>
              <a:spcBef>
                <a:spcPts val="400"/>
              </a:spcBef>
              <a:buClr>
                <a:schemeClr val="tx1"/>
              </a:buClr>
              <a:buFont typeface="Calibri" pitchFamily="34" charset="0"/>
              <a:buChar char="–"/>
            </a:pPr>
            <a:r>
              <a:rPr lang="en-US" sz="2200" dirty="0" smtClean="0">
                <a:cs typeface="Calibri" pitchFamily="34" charset="0"/>
                <a:sym typeface="Arial" pitchFamily="34" charset="0"/>
              </a:rPr>
              <a:t>Fully Managed</a:t>
            </a:r>
          </a:p>
          <a:p>
            <a:pPr lvl="1">
              <a:lnSpc>
                <a:spcPct val="70000"/>
              </a:lnSpc>
              <a:spcBef>
                <a:spcPts val="400"/>
              </a:spcBef>
              <a:buClr>
                <a:schemeClr val="tx1"/>
              </a:buClr>
              <a:buFont typeface="Calibri" pitchFamily="34" charset="0"/>
              <a:buChar char="–"/>
            </a:pPr>
            <a:r>
              <a:rPr lang="en-US" sz="2200" dirty="0" smtClean="0">
                <a:cs typeface="Calibri" pitchFamily="34" charset="0"/>
                <a:sym typeface="Arial" pitchFamily="34" charset="0"/>
              </a:rPr>
              <a:t>Build anywhere, deploy anywhere </a:t>
            </a:r>
          </a:p>
        </p:txBody>
      </p:sp>
      <p:grpSp>
        <p:nvGrpSpPr>
          <p:cNvPr id="335898" name="Group 269"/>
          <p:cNvGrpSpPr>
            <a:grpSpLocks/>
          </p:cNvGrpSpPr>
          <p:nvPr/>
        </p:nvGrpSpPr>
        <p:grpSpPr bwMode="auto">
          <a:xfrm>
            <a:off x="1119188" y="4384675"/>
            <a:ext cx="2743200" cy="538163"/>
            <a:chOff x="4592081" y="2560320"/>
            <a:chExt cx="2743056" cy="538480"/>
          </a:xfrm>
        </p:grpSpPr>
        <p:sp>
          <p:nvSpPr>
            <p:cNvPr id="335900" name="TextBox 114"/>
            <p:cNvSpPr txBox="1">
              <a:spLocks noChangeArrowheads="1"/>
            </p:cNvSpPr>
            <p:nvPr/>
          </p:nvSpPr>
          <p:spPr bwMode="auto">
            <a:xfrm>
              <a:off x="4592081" y="2560320"/>
              <a:ext cx="2743056"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pic>
          <p:nvPicPr>
            <p:cNvPr id="335901" name="Picture 121" descr="877_315_integration_w_72-3.png"/>
            <p:cNvPicPr>
              <a:picLocks noChangeAspect="1"/>
            </p:cNvPicPr>
            <p:nvPr/>
          </p:nvPicPr>
          <p:blipFill>
            <a:blip r:embed="rId3" cstate="print"/>
            <a:srcRect/>
            <a:stretch>
              <a:fillRect/>
            </a:stretch>
          </p:blipFill>
          <p:spPr bwMode="auto">
            <a:xfrm>
              <a:off x="6728470" y="2621280"/>
              <a:ext cx="467360" cy="467360"/>
            </a:xfrm>
            <a:prstGeom prst="rect">
              <a:avLst/>
            </a:prstGeom>
            <a:noFill/>
            <a:ln w="9525">
              <a:noFill/>
              <a:miter lim="800000"/>
              <a:headEnd/>
              <a:tailEnd/>
            </a:ln>
          </p:spPr>
        </p:pic>
        <p:sp>
          <p:nvSpPr>
            <p:cNvPr id="335902" name="TextBox 122"/>
            <p:cNvSpPr txBox="1">
              <a:spLocks noChangeArrowheads="1"/>
            </p:cNvSpPr>
            <p:nvPr/>
          </p:nvSpPr>
          <p:spPr bwMode="gray">
            <a:xfrm>
              <a:off x="46548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Oracle</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SOA Suite</a:t>
              </a:r>
            </a:p>
          </p:txBody>
        </p:sp>
      </p:gr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1598613" y="533400"/>
            <a:ext cx="9829800" cy="889000"/>
          </a:xfrm>
        </p:spPr>
        <p:txBody>
          <a:bodyPr rtlCol="0">
            <a:noAutofit/>
          </a:bodyPr>
          <a:lstStyle/>
          <a:p>
            <a:pPr fontAlgn="auto">
              <a:spcAft>
                <a:spcPts val="0"/>
              </a:spcAft>
              <a:defRPr/>
            </a:pPr>
            <a:r>
              <a:rPr lang="en-US" sz="4400" b="1" dirty="0" smtClean="0">
                <a:solidFill>
                  <a:schemeClr val="accent1">
                    <a:lumMod val="50000"/>
                  </a:schemeClr>
                </a:solidFill>
                <a:cs typeface="Helvetica"/>
              </a:rPr>
              <a:t>Challenges</a:t>
            </a:r>
            <a:endParaRPr lang="en-US" sz="4400" b="1" dirty="0">
              <a:solidFill>
                <a:schemeClr val="accent1">
                  <a:lumMod val="50000"/>
                </a:schemeClr>
              </a:solidFill>
              <a:cs typeface="Helvetica"/>
            </a:endParaRPr>
          </a:p>
        </p:txBody>
      </p:sp>
      <p:sp>
        <p:nvSpPr>
          <p:cNvPr id="320515" name="TextBox 69"/>
          <p:cNvSpPr txBox="1">
            <a:spLocks noChangeArrowheads="1"/>
          </p:cNvSpPr>
          <p:nvPr/>
        </p:nvSpPr>
        <p:spPr bwMode="auto">
          <a:xfrm>
            <a:off x="455613" y="152400"/>
            <a:ext cx="2819400" cy="3886200"/>
          </a:xfrm>
          <a:prstGeom prst="rect">
            <a:avLst/>
          </a:prstGeom>
          <a:noFill/>
          <a:ln w="9525">
            <a:noFill/>
            <a:miter lim="800000"/>
            <a:headEnd/>
            <a:tailEnd/>
          </a:ln>
        </p:spPr>
        <p:txBody>
          <a:bodyPr lIns="0" tIns="0" rIns="0" bIns="0"/>
          <a:lstStyle/>
          <a:p>
            <a:pPr>
              <a:lnSpc>
                <a:spcPct val="90000"/>
              </a:lnSpc>
            </a:pPr>
            <a:r>
              <a:rPr lang="en-GB" sz="16600">
                <a:solidFill>
                  <a:srgbClr val="FF0000"/>
                </a:solidFill>
                <a:latin typeface="Calibri" pitchFamily="34" charset="0"/>
              </a:rPr>
              <a:t>1</a:t>
            </a:r>
            <a:endParaRPr lang="en-US" sz="16600">
              <a:solidFill>
                <a:srgbClr val="FF0000"/>
              </a:solidFill>
              <a:latin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2018" name="Title 1"/>
          <p:cNvSpPr>
            <a:spLocks noGrp="1"/>
          </p:cNvSpPr>
          <p:nvPr>
            <p:ph type="title"/>
          </p:nvPr>
        </p:nvSpPr>
        <p:spPr/>
        <p:txBody>
          <a:bodyPr/>
          <a:lstStyle/>
          <a:p>
            <a:r>
              <a:rPr lang="en-US" smtClean="0"/>
              <a:t> </a:t>
            </a:r>
          </a:p>
        </p:txBody>
      </p:sp>
      <p:sp>
        <p:nvSpPr>
          <p:cNvPr id="342019" name="Footer Placeholder 3"/>
          <p:cNvSpPr>
            <a:spLocks noGrp="1"/>
          </p:cNvSpPr>
          <p:nvPr>
            <p:ph type="ftr" sz="quarter" idx="11"/>
          </p:nvPr>
        </p:nvSpPr>
        <p:spPr bwMode="auto">
          <a:noFill/>
          <a:ln>
            <a:miter lim="800000"/>
            <a:headEnd/>
            <a:tailEnd/>
          </a:ln>
        </p:spPr>
        <p:txBody>
          <a:bodyPr numCol="1" anchorCtr="0" compatLnSpc="1">
            <a:prstTxWarp prst="textNoShape">
              <a:avLst/>
            </a:prstTxWarp>
          </a:bodyPr>
          <a:lstStyle/>
          <a:p>
            <a:pPr fontAlgn="base">
              <a:spcBef>
                <a:spcPct val="0"/>
              </a:spcBef>
              <a:spcAft>
                <a:spcPct val="0"/>
              </a:spcAft>
            </a:pPr>
            <a:r>
              <a:rPr lang="en-US" smtClean="0">
                <a:solidFill>
                  <a:srgbClr val="9F9F9F"/>
                </a:solidFill>
              </a:rPr>
              <a:t>Oracle Confidential – Internal/Restricted/Highly Restricted</a:t>
            </a:r>
          </a:p>
        </p:txBody>
      </p:sp>
      <p:sp>
        <p:nvSpPr>
          <p:cNvPr id="342020" name="Slide Number Placeholder 4"/>
          <p:cNvSpPr>
            <a:spLocks noGrp="1"/>
          </p:cNvSpPr>
          <p:nvPr>
            <p:ph type="sldNum" sz="quarter" idx="12"/>
          </p:nvPr>
        </p:nvSpPr>
        <p:spPr bwMode="auto">
          <a:noFill/>
          <a:ln>
            <a:miter lim="800000"/>
            <a:headEnd/>
            <a:tailEnd/>
          </a:ln>
        </p:spPr>
        <p:txBody>
          <a:bodyPr numCol="1" anchorCtr="0" compatLnSpc="1">
            <a:prstTxWarp prst="textNoShape">
              <a:avLst/>
            </a:prstTxWarp>
          </a:bodyPr>
          <a:lstStyle/>
          <a:p>
            <a:pPr fontAlgn="base">
              <a:spcBef>
                <a:spcPct val="0"/>
              </a:spcBef>
              <a:spcAft>
                <a:spcPct val="0"/>
              </a:spcAft>
            </a:pPr>
            <a:fld id="{76350EA3-59A4-418E-9F63-F1BD035B3037}" type="slidenum">
              <a:rPr lang="en-US" smtClean="0">
                <a:solidFill>
                  <a:srgbClr val="9F9F9F"/>
                </a:solidFill>
              </a:rPr>
              <a:pPr fontAlgn="base">
                <a:spcBef>
                  <a:spcPct val="0"/>
                </a:spcBef>
                <a:spcAft>
                  <a:spcPct val="0"/>
                </a:spcAft>
              </a:pPr>
              <a:t>20</a:t>
            </a:fld>
            <a:endParaRPr lang="en-US" smtClean="0">
              <a:solidFill>
                <a:srgbClr val="9F9F9F"/>
              </a:solidFill>
            </a:endParaRPr>
          </a:p>
        </p:txBody>
      </p:sp>
      <p:sp>
        <p:nvSpPr>
          <p:cNvPr id="342021" name="Text Placeholder 70"/>
          <p:cNvSpPr txBox="1">
            <a:spLocks/>
          </p:cNvSpPr>
          <p:nvPr/>
        </p:nvSpPr>
        <p:spPr bwMode="auto">
          <a:xfrm>
            <a:off x="531813" y="914400"/>
            <a:ext cx="11125200" cy="342900"/>
          </a:xfrm>
          <a:prstGeom prst="rect">
            <a:avLst/>
          </a:prstGeom>
          <a:noFill/>
          <a:ln w="9525">
            <a:noFill/>
            <a:miter lim="800000"/>
            <a:headEnd/>
            <a:tailEnd/>
          </a:ln>
        </p:spPr>
        <p:txBody>
          <a:bodyPr/>
          <a:lstStyle/>
          <a:p>
            <a:pPr>
              <a:lnSpc>
                <a:spcPct val="90000"/>
              </a:lnSpc>
              <a:spcBef>
                <a:spcPts val="1200"/>
              </a:spcBef>
              <a:buClr>
                <a:srgbClr val="9F9F9F"/>
              </a:buClr>
              <a:buFont typeface="Arial" pitchFamily="34" charset="0"/>
              <a:buNone/>
            </a:pPr>
            <a:endParaRPr lang="en-US" sz="2800">
              <a:solidFill>
                <a:srgbClr val="5F5F5F"/>
              </a:solidFill>
              <a:latin typeface="Calibri" pitchFamily="34" charset="0"/>
            </a:endParaRPr>
          </a:p>
        </p:txBody>
      </p:sp>
      <p:sp>
        <p:nvSpPr>
          <p:cNvPr id="342022" name="Title 1"/>
          <p:cNvSpPr txBox="1">
            <a:spLocks/>
          </p:cNvSpPr>
          <p:nvPr/>
        </p:nvSpPr>
        <p:spPr bwMode="gray">
          <a:xfrm>
            <a:off x="455613" y="4445000"/>
            <a:ext cx="11125200" cy="889000"/>
          </a:xfrm>
          <a:prstGeom prst="rect">
            <a:avLst/>
          </a:prstGeom>
          <a:noFill/>
          <a:ln w="9525">
            <a:noFill/>
            <a:miter lim="800000"/>
            <a:headEnd/>
            <a:tailEnd/>
          </a:ln>
        </p:spPr>
        <p:txBody>
          <a:bodyPr lIns="0" tIns="0" rIns="0" bIns="0" anchor="b"/>
          <a:lstStyle/>
          <a:p>
            <a:pPr>
              <a:lnSpc>
                <a:spcPct val="80000"/>
              </a:lnSpc>
            </a:pPr>
            <a:r>
              <a:rPr lang="en-AU" sz="4400" b="1" dirty="0" smtClean="0">
                <a:solidFill>
                  <a:srgbClr val="FFFFFF"/>
                </a:solidFill>
                <a:latin typeface="Calibri" pitchFamily="34" charset="0"/>
              </a:rPr>
              <a:t>Customer </a:t>
            </a:r>
            <a:r>
              <a:rPr lang="en-AU" sz="4400" b="1" dirty="0">
                <a:solidFill>
                  <a:srgbClr val="FFFFFF"/>
                </a:solidFill>
                <a:latin typeface="Calibri" pitchFamily="34" charset="0"/>
              </a:rPr>
              <a:t>Testimonials</a:t>
            </a:r>
            <a:r>
              <a:rPr lang="en-US" sz="4400" b="1" dirty="0">
                <a:solidFill>
                  <a:srgbClr val="FFFFFF"/>
                </a:solidFill>
                <a:latin typeface="Calibri" pitchFamily="34" charset="0"/>
              </a:rPr>
              <a:t>!</a:t>
            </a:r>
          </a:p>
        </p:txBody>
      </p:sp>
      <p:sp>
        <p:nvSpPr>
          <p:cNvPr id="342023" name="TextBox 10"/>
          <p:cNvSpPr txBox="1">
            <a:spLocks noChangeArrowheads="1"/>
          </p:cNvSpPr>
          <p:nvPr/>
        </p:nvSpPr>
        <p:spPr bwMode="auto">
          <a:xfrm>
            <a:off x="379413" y="2819400"/>
            <a:ext cx="2819400" cy="3886200"/>
          </a:xfrm>
          <a:prstGeom prst="rect">
            <a:avLst/>
          </a:prstGeom>
          <a:noFill/>
          <a:ln w="9525">
            <a:noFill/>
            <a:miter lim="800000"/>
            <a:headEnd/>
            <a:tailEnd/>
          </a:ln>
        </p:spPr>
        <p:txBody>
          <a:bodyPr lIns="0" tIns="0" rIns="0" bIns="0"/>
          <a:lstStyle/>
          <a:p>
            <a:pPr>
              <a:lnSpc>
                <a:spcPct val="90000"/>
              </a:lnSpc>
            </a:pPr>
            <a:r>
              <a:rPr lang="en-GB" sz="16600" dirty="0" smtClean="0">
                <a:solidFill>
                  <a:srgbClr val="FF0000"/>
                </a:solidFill>
                <a:latin typeface="Calibri" pitchFamily="34" charset="0"/>
              </a:rPr>
              <a:t>4</a:t>
            </a:r>
            <a:endParaRPr lang="en-US" sz="16600" dirty="0">
              <a:solidFill>
                <a:srgbClr val="FF0000"/>
              </a:solidFill>
              <a:latin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Footer Placeholder 1"/>
          <p:cNvSpPr>
            <a:spLocks noGrp="1"/>
          </p:cNvSpPr>
          <p:nvPr>
            <p:ph type="ftr" sz="quarter" idx="4294967295"/>
          </p:nvPr>
        </p:nvSpPr>
        <p:spPr bwMode="auto">
          <a:xfrm>
            <a:off x="8621713" y="6556375"/>
            <a:ext cx="2743200" cy="182563"/>
          </a:xfrm>
          <a:prstGeom prst="rect">
            <a:avLst/>
          </a:prstGeom>
          <a:noFill/>
          <a:ln>
            <a:miter lim="800000"/>
            <a:headEnd/>
            <a:tailEnd/>
          </a:ln>
        </p:spPr>
        <p:txBody>
          <a:bodyPr/>
          <a:lstStyle/>
          <a:p>
            <a:r>
              <a:rPr lang="en-US">
                <a:latin typeface="Calibri" pitchFamily="34" charset="0"/>
              </a:rPr>
              <a:t>Oracle Confidential – Internal</a:t>
            </a:r>
          </a:p>
        </p:txBody>
      </p:sp>
      <p:sp>
        <p:nvSpPr>
          <p:cNvPr id="343043" name="Slide Number Placeholder 2"/>
          <p:cNvSpPr>
            <a:spLocks noGrp="1"/>
          </p:cNvSpPr>
          <p:nvPr>
            <p:ph type="sldNum" sz="quarter" idx="4294967295"/>
          </p:nvPr>
        </p:nvSpPr>
        <p:spPr bwMode="auto">
          <a:xfrm>
            <a:off x="11276013" y="6556375"/>
            <a:ext cx="381000" cy="182563"/>
          </a:xfrm>
          <a:prstGeom prst="rect">
            <a:avLst/>
          </a:prstGeom>
          <a:noFill/>
          <a:ln>
            <a:miter lim="800000"/>
            <a:headEnd/>
            <a:tailEnd/>
          </a:ln>
        </p:spPr>
        <p:txBody>
          <a:bodyPr/>
          <a:lstStyle/>
          <a:p>
            <a:fld id="{E0136C1F-AC3B-49D8-A688-9DFF545F85EE}" type="slidenum">
              <a:rPr lang="en-US">
                <a:latin typeface="Calibri" pitchFamily="34" charset="0"/>
              </a:rPr>
              <a:pPr/>
              <a:t>21</a:t>
            </a:fld>
            <a:endParaRPr lang="en-US">
              <a:latin typeface="Calibri" pitchFamily="34" charset="0"/>
            </a:endParaRPr>
          </a:p>
        </p:txBody>
      </p:sp>
      <p:sp>
        <p:nvSpPr>
          <p:cNvPr id="343044" name="Title 1"/>
          <p:cNvSpPr txBox="1">
            <a:spLocks/>
          </p:cNvSpPr>
          <p:nvPr/>
        </p:nvSpPr>
        <p:spPr bwMode="auto">
          <a:xfrm>
            <a:off x="531813" y="406400"/>
            <a:ext cx="11125200" cy="889000"/>
          </a:xfrm>
          <a:prstGeom prst="rect">
            <a:avLst/>
          </a:prstGeom>
          <a:noFill/>
          <a:ln w="9525">
            <a:noFill/>
            <a:miter lim="800000"/>
            <a:headEnd/>
            <a:tailEnd/>
          </a:ln>
        </p:spPr>
        <p:txBody>
          <a:bodyPr lIns="0" tIns="0" rIns="0" bIns="0" anchor="b"/>
          <a:lstStyle/>
          <a:p>
            <a:pPr>
              <a:lnSpc>
                <a:spcPct val="80000"/>
              </a:lnSpc>
            </a:pPr>
            <a:r>
              <a:rPr lang="en-US" sz="3600">
                <a:latin typeface="Calibri" pitchFamily="34" charset="0"/>
              </a:rPr>
              <a:t>Innovation – Rethinking Integration</a:t>
            </a:r>
            <a:br>
              <a:rPr lang="en-US" sz="3600">
                <a:latin typeface="Calibri" pitchFamily="34" charset="0"/>
              </a:rPr>
            </a:br>
            <a:r>
              <a:rPr lang="en-US" sz="2800">
                <a:latin typeface="Calibri" pitchFamily="34" charset="0"/>
              </a:rPr>
              <a:t>Oracle Integration Cloud Service</a:t>
            </a:r>
            <a:endParaRPr lang="en-US">
              <a:latin typeface="Calibri" pitchFamily="34" charset="0"/>
            </a:endParaRPr>
          </a:p>
        </p:txBody>
      </p:sp>
      <p:pic>
        <p:nvPicPr>
          <p:cNvPr id="343045" name="Picture 9" descr="Cloud graphic arts available for use in Cloud Campaign layouts"/>
          <p:cNvPicPr>
            <a:picLocks noChangeAspect="1"/>
          </p:cNvPicPr>
          <p:nvPr/>
        </p:nvPicPr>
        <p:blipFill>
          <a:blip r:embed="rId3" cstate="print"/>
          <a:srcRect/>
          <a:stretch>
            <a:fillRect/>
          </a:stretch>
        </p:blipFill>
        <p:spPr bwMode="auto">
          <a:xfrm>
            <a:off x="2132013" y="1441450"/>
            <a:ext cx="7710487" cy="4743450"/>
          </a:xfrm>
          <a:prstGeom prst="rect">
            <a:avLst/>
          </a:prstGeom>
          <a:noFill/>
          <a:ln w="9525">
            <a:noFill/>
            <a:miter lim="800000"/>
            <a:headEnd/>
            <a:tailEnd/>
          </a:ln>
        </p:spPr>
      </p:pic>
      <p:pic>
        <p:nvPicPr>
          <p:cNvPr id="343046" name="Picture 11"/>
          <p:cNvPicPr>
            <a:picLocks noChangeAspect="1"/>
          </p:cNvPicPr>
          <p:nvPr/>
        </p:nvPicPr>
        <p:blipFill>
          <a:blip r:embed="rId4" cstate="print"/>
          <a:srcRect/>
          <a:stretch>
            <a:fillRect/>
          </a:stretch>
        </p:blipFill>
        <p:spPr bwMode="auto">
          <a:xfrm>
            <a:off x="5238750" y="2090738"/>
            <a:ext cx="993775" cy="479425"/>
          </a:xfrm>
          <a:prstGeom prst="rect">
            <a:avLst/>
          </a:prstGeom>
          <a:noFill/>
          <a:ln w="9525">
            <a:noFill/>
            <a:miter lim="800000"/>
            <a:headEnd/>
            <a:tailEnd/>
          </a:ln>
        </p:spPr>
      </p:pic>
      <p:sp>
        <p:nvSpPr>
          <p:cNvPr id="343047" name="Title 1"/>
          <p:cNvSpPr txBox="1">
            <a:spLocks/>
          </p:cNvSpPr>
          <p:nvPr/>
        </p:nvSpPr>
        <p:spPr bwMode="auto">
          <a:xfrm>
            <a:off x="1700213" y="2806700"/>
            <a:ext cx="8396287" cy="2057400"/>
          </a:xfrm>
          <a:prstGeom prst="rect">
            <a:avLst/>
          </a:prstGeom>
          <a:noFill/>
          <a:ln w="9525">
            <a:noFill/>
            <a:miter lim="800000"/>
            <a:headEnd/>
            <a:tailEnd/>
          </a:ln>
        </p:spPr>
        <p:txBody>
          <a:bodyPr lIns="0" tIns="0" rIns="0" bIns="0" anchor="b"/>
          <a:lstStyle/>
          <a:p>
            <a:pPr algn="ctr">
              <a:lnSpc>
                <a:spcPct val="80000"/>
              </a:lnSpc>
            </a:pPr>
            <a:endParaRPr lang="en-US" sz="4800">
              <a:latin typeface="Calibri" pitchFamily="34" charset="0"/>
            </a:endParaRPr>
          </a:p>
          <a:p>
            <a:pPr algn="ctr">
              <a:lnSpc>
                <a:spcPct val="80000"/>
              </a:lnSpc>
            </a:pPr>
            <a:r>
              <a:rPr lang="en-US" sz="3600">
                <a:latin typeface="Calibri" pitchFamily="34" charset="0"/>
              </a:rPr>
              <a:t>What Oracle Integration </a:t>
            </a:r>
            <a:br>
              <a:rPr lang="en-US" sz="3600">
                <a:latin typeface="Calibri" pitchFamily="34" charset="0"/>
              </a:rPr>
            </a:br>
            <a:r>
              <a:rPr lang="en-US" sz="3600">
                <a:latin typeface="Calibri" pitchFamily="34" charset="0"/>
              </a:rPr>
              <a:t>Preview Customers </a:t>
            </a:r>
            <a:br>
              <a:rPr lang="en-US" sz="3600">
                <a:latin typeface="Calibri" pitchFamily="34" charset="0"/>
              </a:rPr>
            </a:br>
            <a:r>
              <a:rPr lang="en-US" sz="3600">
                <a:latin typeface="Calibri" pitchFamily="34" charset="0"/>
              </a:rPr>
              <a:t>Say About </a:t>
            </a:r>
            <a:br>
              <a:rPr lang="en-US" sz="3600">
                <a:latin typeface="Calibri" pitchFamily="34" charset="0"/>
              </a:rPr>
            </a:br>
            <a:r>
              <a:rPr lang="en-US" sz="3600">
                <a:latin typeface="Calibri" pitchFamily="34" charset="0"/>
              </a:rPr>
              <a:t>Oracle Innovation:</a:t>
            </a:r>
            <a:endParaRPr lang="en-US">
              <a:latin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Footer Placeholder 1"/>
          <p:cNvSpPr>
            <a:spLocks noGrp="1"/>
          </p:cNvSpPr>
          <p:nvPr>
            <p:ph type="ftr" sz="quarter" idx="4294967295"/>
          </p:nvPr>
        </p:nvSpPr>
        <p:spPr bwMode="auto">
          <a:xfrm>
            <a:off x="8621713" y="6556375"/>
            <a:ext cx="2743200" cy="182563"/>
          </a:xfrm>
          <a:prstGeom prst="rect">
            <a:avLst/>
          </a:prstGeom>
          <a:noFill/>
          <a:ln>
            <a:miter lim="800000"/>
            <a:headEnd/>
            <a:tailEnd/>
          </a:ln>
        </p:spPr>
        <p:txBody>
          <a:bodyPr/>
          <a:lstStyle/>
          <a:p>
            <a:r>
              <a:rPr lang="en-US">
                <a:latin typeface="Calibri" pitchFamily="34" charset="0"/>
              </a:rPr>
              <a:t>Oracle Confidential – Internal</a:t>
            </a:r>
          </a:p>
        </p:txBody>
      </p:sp>
      <p:sp>
        <p:nvSpPr>
          <p:cNvPr id="344067" name="Slide Number Placeholder 2"/>
          <p:cNvSpPr>
            <a:spLocks noGrp="1"/>
          </p:cNvSpPr>
          <p:nvPr>
            <p:ph type="sldNum" sz="quarter" idx="4294967295"/>
          </p:nvPr>
        </p:nvSpPr>
        <p:spPr bwMode="auto">
          <a:xfrm>
            <a:off x="11276013" y="6556375"/>
            <a:ext cx="381000" cy="182563"/>
          </a:xfrm>
          <a:prstGeom prst="rect">
            <a:avLst/>
          </a:prstGeom>
          <a:noFill/>
          <a:ln>
            <a:miter lim="800000"/>
            <a:headEnd/>
            <a:tailEnd/>
          </a:ln>
        </p:spPr>
        <p:txBody>
          <a:bodyPr/>
          <a:lstStyle/>
          <a:p>
            <a:fld id="{3E16EC11-C590-409A-8B9B-B9CBBEFFF772}" type="slidenum">
              <a:rPr lang="en-US">
                <a:latin typeface="Calibri" pitchFamily="34" charset="0"/>
              </a:rPr>
              <a:pPr/>
              <a:t>22</a:t>
            </a:fld>
            <a:endParaRPr lang="en-US">
              <a:latin typeface="Calibri" pitchFamily="34" charset="0"/>
            </a:endParaRPr>
          </a:p>
        </p:txBody>
      </p:sp>
      <p:sp>
        <p:nvSpPr>
          <p:cNvPr id="344068" name="Title 1"/>
          <p:cNvSpPr txBox="1">
            <a:spLocks/>
          </p:cNvSpPr>
          <p:nvPr/>
        </p:nvSpPr>
        <p:spPr bwMode="auto">
          <a:xfrm>
            <a:off x="531813" y="406400"/>
            <a:ext cx="11125200" cy="889000"/>
          </a:xfrm>
          <a:prstGeom prst="rect">
            <a:avLst/>
          </a:prstGeom>
          <a:noFill/>
          <a:ln w="9525">
            <a:noFill/>
            <a:miter lim="800000"/>
            <a:headEnd/>
            <a:tailEnd/>
          </a:ln>
        </p:spPr>
        <p:txBody>
          <a:bodyPr lIns="0" tIns="0" rIns="0" bIns="0" anchor="b"/>
          <a:lstStyle/>
          <a:p>
            <a:pPr>
              <a:lnSpc>
                <a:spcPct val="80000"/>
              </a:lnSpc>
            </a:pPr>
            <a:r>
              <a:rPr lang="en-US" sz="3600">
                <a:latin typeface="Calibri" pitchFamily="34" charset="0"/>
              </a:rPr>
              <a:t>Innovation – Rethinking Integration</a:t>
            </a:r>
            <a:br>
              <a:rPr lang="en-US" sz="3600">
                <a:latin typeface="Calibri" pitchFamily="34" charset="0"/>
              </a:rPr>
            </a:br>
            <a:r>
              <a:rPr lang="en-US" sz="2800">
                <a:latin typeface="Calibri" pitchFamily="34" charset="0"/>
              </a:rPr>
              <a:t>Oracle Integration Cloud Service</a:t>
            </a:r>
            <a:endParaRPr lang="en-US">
              <a:latin typeface="Calibri" pitchFamily="34" charset="0"/>
            </a:endParaRPr>
          </a:p>
        </p:txBody>
      </p:sp>
      <p:sp>
        <p:nvSpPr>
          <p:cNvPr id="344069" name="Content Placeholder 42"/>
          <p:cNvSpPr txBox="1">
            <a:spLocks/>
          </p:cNvSpPr>
          <p:nvPr/>
        </p:nvSpPr>
        <p:spPr bwMode="auto">
          <a:xfrm>
            <a:off x="633413" y="2006600"/>
            <a:ext cx="10377487" cy="3810000"/>
          </a:xfrm>
          <a:prstGeom prst="rect">
            <a:avLst/>
          </a:prstGeom>
          <a:noFill/>
          <a:ln w="9525">
            <a:noFill/>
            <a:miter lim="800000"/>
            <a:headEnd/>
            <a:tailEnd/>
          </a:ln>
        </p:spPr>
        <p:txBody>
          <a:bodyPr lIns="0" tIns="0" rIns="0" bIns="0"/>
          <a:lstStyle/>
          <a:p>
            <a:pPr marL="457200" algn="ctr">
              <a:lnSpc>
                <a:spcPct val="90000"/>
              </a:lnSpc>
              <a:spcBef>
                <a:spcPts val="1200"/>
              </a:spcBef>
              <a:buClr>
                <a:srgbClr val="9F9F9F"/>
              </a:buClr>
              <a:buFont typeface="Arial" pitchFamily="34" charset="0"/>
              <a:buNone/>
            </a:pPr>
            <a:r>
              <a:rPr lang="en-US" sz="7200">
                <a:solidFill>
                  <a:srgbClr val="889EA6"/>
                </a:solidFill>
                <a:latin typeface="Calibri" pitchFamily="34" charset="0"/>
              </a:rPr>
              <a:t>“The whole mindset</a:t>
            </a:r>
            <a:br>
              <a:rPr lang="en-US" sz="7200">
                <a:solidFill>
                  <a:srgbClr val="889EA6"/>
                </a:solidFill>
                <a:latin typeface="Calibri" pitchFamily="34" charset="0"/>
              </a:rPr>
            </a:br>
            <a:r>
              <a:rPr lang="en-US" sz="7200">
                <a:solidFill>
                  <a:srgbClr val="889EA6"/>
                </a:solidFill>
                <a:latin typeface="Calibri" pitchFamily="34" charset="0"/>
              </a:rPr>
              <a:t> is different.  </a:t>
            </a:r>
            <a:br>
              <a:rPr lang="en-US" sz="7200">
                <a:solidFill>
                  <a:srgbClr val="889EA6"/>
                </a:solidFill>
                <a:latin typeface="Calibri" pitchFamily="34" charset="0"/>
              </a:rPr>
            </a:br>
            <a:r>
              <a:rPr lang="en-US" sz="3600">
                <a:latin typeface="Calibri" pitchFamily="34" charset="0"/>
              </a:rPr>
              <a:t>Now you're just building an integration and activating it on the fly”</a:t>
            </a:r>
          </a:p>
        </p:txBody>
      </p:sp>
      <p:pic>
        <p:nvPicPr>
          <p:cNvPr id="344070" name="Picture 6"/>
          <p:cNvPicPr>
            <a:picLocks noChangeAspect="1" noChangeArrowheads="1"/>
          </p:cNvPicPr>
          <p:nvPr/>
        </p:nvPicPr>
        <p:blipFill>
          <a:blip r:embed="rId3" cstate="print"/>
          <a:srcRect/>
          <a:stretch>
            <a:fillRect/>
          </a:stretch>
        </p:blipFill>
        <p:spPr bwMode="auto">
          <a:xfrm>
            <a:off x="9359900" y="762000"/>
            <a:ext cx="1911350" cy="1044575"/>
          </a:xfrm>
          <a:prstGeom prst="rect">
            <a:avLst/>
          </a:prstGeom>
          <a:noFill/>
          <a:ln w="9525">
            <a:noFill/>
            <a:miter lim="800000"/>
            <a:headEnd/>
            <a:tailEnd/>
          </a:ln>
        </p:spPr>
      </p:pic>
      <p:sp>
        <p:nvSpPr>
          <p:cNvPr id="344071" name="Rectangle 3"/>
          <p:cNvSpPr>
            <a:spLocks noChangeArrowheads="1"/>
          </p:cNvSpPr>
          <p:nvPr/>
        </p:nvSpPr>
        <p:spPr bwMode="auto">
          <a:xfrm>
            <a:off x="8547100" y="5022850"/>
            <a:ext cx="2549525" cy="647700"/>
          </a:xfrm>
          <a:prstGeom prst="rect">
            <a:avLst/>
          </a:prstGeom>
          <a:noFill/>
          <a:ln w="9525">
            <a:noFill/>
            <a:miter lim="800000"/>
            <a:headEnd/>
            <a:tailEnd/>
          </a:ln>
        </p:spPr>
        <p:txBody>
          <a:bodyPr>
            <a:spAutoFit/>
          </a:bodyPr>
          <a:lstStyle/>
          <a:p>
            <a:pPr algn="r"/>
            <a:r>
              <a:rPr lang="en-US">
                <a:latin typeface="Calibri" pitchFamily="34" charset="0"/>
              </a:rPr>
              <a:t>Sampath Kurra</a:t>
            </a:r>
          </a:p>
          <a:p>
            <a:pPr algn="r"/>
            <a:r>
              <a:rPr lang="en-US">
                <a:latin typeface="Calibri" pitchFamily="34" charset="0"/>
              </a:rPr>
              <a:t>Land O’ Lakes</a:t>
            </a: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Footer Placeholder 1"/>
          <p:cNvSpPr>
            <a:spLocks noGrp="1"/>
          </p:cNvSpPr>
          <p:nvPr>
            <p:ph type="ftr" sz="quarter" idx="4294967295"/>
          </p:nvPr>
        </p:nvSpPr>
        <p:spPr bwMode="auto">
          <a:xfrm>
            <a:off x="8621713" y="6556375"/>
            <a:ext cx="2743200" cy="182563"/>
          </a:xfrm>
          <a:prstGeom prst="rect">
            <a:avLst/>
          </a:prstGeom>
          <a:noFill/>
          <a:ln>
            <a:miter lim="800000"/>
            <a:headEnd/>
            <a:tailEnd/>
          </a:ln>
        </p:spPr>
        <p:txBody>
          <a:bodyPr/>
          <a:lstStyle/>
          <a:p>
            <a:r>
              <a:rPr lang="en-US">
                <a:latin typeface="Calibri" pitchFamily="34" charset="0"/>
              </a:rPr>
              <a:t>Oracle Confidential – Internal</a:t>
            </a:r>
          </a:p>
        </p:txBody>
      </p:sp>
      <p:sp>
        <p:nvSpPr>
          <p:cNvPr id="345091" name="Slide Number Placeholder 2"/>
          <p:cNvSpPr>
            <a:spLocks noGrp="1"/>
          </p:cNvSpPr>
          <p:nvPr>
            <p:ph type="sldNum" sz="quarter" idx="4294967295"/>
          </p:nvPr>
        </p:nvSpPr>
        <p:spPr bwMode="auto">
          <a:xfrm>
            <a:off x="11276013" y="6556375"/>
            <a:ext cx="381000" cy="182563"/>
          </a:xfrm>
          <a:prstGeom prst="rect">
            <a:avLst/>
          </a:prstGeom>
          <a:noFill/>
          <a:ln>
            <a:miter lim="800000"/>
            <a:headEnd/>
            <a:tailEnd/>
          </a:ln>
        </p:spPr>
        <p:txBody>
          <a:bodyPr/>
          <a:lstStyle/>
          <a:p>
            <a:fld id="{B68C98B9-A830-462E-8B90-46FB50A7DE66}" type="slidenum">
              <a:rPr lang="en-US">
                <a:latin typeface="Calibri" pitchFamily="34" charset="0"/>
              </a:rPr>
              <a:pPr/>
              <a:t>23</a:t>
            </a:fld>
            <a:endParaRPr lang="en-US">
              <a:latin typeface="Calibri" pitchFamily="34" charset="0"/>
            </a:endParaRPr>
          </a:p>
        </p:txBody>
      </p:sp>
      <p:sp>
        <p:nvSpPr>
          <p:cNvPr id="345092" name="Title 1"/>
          <p:cNvSpPr txBox="1">
            <a:spLocks/>
          </p:cNvSpPr>
          <p:nvPr/>
        </p:nvSpPr>
        <p:spPr bwMode="auto">
          <a:xfrm>
            <a:off x="531813" y="406400"/>
            <a:ext cx="11125200" cy="889000"/>
          </a:xfrm>
          <a:prstGeom prst="rect">
            <a:avLst/>
          </a:prstGeom>
          <a:noFill/>
          <a:ln w="9525">
            <a:noFill/>
            <a:miter lim="800000"/>
            <a:headEnd/>
            <a:tailEnd/>
          </a:ln>
        </p:spPr>
        <p:txBody>
          <a:bodyPr lIns="0" tIns="0" rIns="0" bIns="0" anchor="b"/>
          <a:lstStyle/>
          <a:p>
            <a:pPr>
              <a:lnSpc>
                <a:spcPct val="80000"/>
              </a:lnSpc>
            </a:pPr>
            <a:r>
              <a:rPr lang="en-US" sz="3600">
                <a:latin typeface="Calibri" pitchFamily="34" charset="0"/>
              </a:rPr>
              <a:t>Innovation – Rethinking Integration</a:t>
            </a:r>
            <a:br>
              <a:rPr lang="en-US" sz="3600">
                <a:latin typeface="Calibri" pitchFamily="34" charset="0"/>
              </a:rPr>
            </a:br>
            <a:r>
              <a:rPr lang="en-US" sz="2800">
                <a:latin typeface="Calibri" pitchFamily="34" charset="0"/>
              </a:rPr>
              <a:t>Oracle Integration Cloud Service</a:t>
            </a:r>
            <a:endParaRPr lang="en-US">
              <a:latin typeface="Calibri" pitchFamily="34" charset="0"/>
            </a:endParaRPr>
          </a:p>
        </p:txBody>
      </p:sp>
      <p:sp>
        <p:nvSpPr>
          <p:cNvPr id="345093" name="Content Placeholder 42"/>
          <p:cNvSpPr txBox="1">
            <a:spLocks/>
          </p:cNvSpPr>
          <p:nvPr/>
        </p:nvSpPr>
        <p:spPr bwMode="auto">
          <a:xfrm>
            <a:off x="8458200" y="5219700"/>
            <a:ext cx="3149600" cy="711200"/>
          </a:xfrm>
          <a:prstGeom prst="rect">
            <a:avLst/>
          </a:prstGeom>
          <a:noFill/>
          <a:ln w="9525">
            <a:noFill/>
            <a:miter lim="800000"/>
            <a:headEnd/>
            <a:tailEnd/>
          </a:ln>
        </p:spPr>
        <p:txBody>
          <a:bodyPr lIns="0" tIns="0" rIns="0" bIns="0"/>
          <a:lstStyle/>
          <a:p>
            <a:pPr marL="457200" algn="r">
              <a:lnSpc>
                <a:spcPct val="90000"/>
              </a:lnSpc>
              <a:spcBef>
                <a:spcPts val="1200"/>
              </a:spcBef>
              <a:buClr>
                <a:srgbClr val="9F9F9F"/>
              </a:buClr>
              <a:buFont typeface="Arial" pitchFamily="34" charset="0"/>
              <a:buNone/>
            </a:pPr>
            <a:r>
              <a:rPr lang="en-US">
                <a:latin typeface="Calibri" pitchFamily="34" charset="0"/>
              </a:rPr>
              <a:t>Faisal Ghadially – Director</a:t>
            </a:r>
            <a:br>
              <a:rPr lang="en-US">
                <a:latin typeface="Calibri" pitchFamily="34" charset="0"/>
              </a:rPr>
            </a:br>
            <a:r>
              <a:rPr lang="en-US">
                <a:latin typeface="Calibri" pitchFamily="34" charset="0"/>
              </a:rPr>
              <a:t>PWC</a:t>
            </a:r>
          </a:p>
        </p:txBody>
      </p:sp>
      <p:sp>
        <p:nvSpPr>
          <p:cNvPr id="345094" name="Content Placeholder 42"/>
          <p:cNvSpPr txBox="1">
            <a:spLocks/>
          </p:cNvSpPr>
          <p:nvPr/>
        </p:nvSpPr>
        <p:spPr bwMode="auto">
          <a:xfrm>
            <a:off x="811213" y="2070100"/>
            <a:ext cx="10377487" cy="3238500"/>
          </a:xfrm>
          <a:prstGeom prst="rect">
            <a:avLst/>
          </a:prstGeom>
          <a:noFill/>
          <a:ln w="9525">
            <a:noFill/>
            <a:miter lim="800000"/>
            <a:headEnd/>
            <a:tailEnd/>
          </a:ln>
        </p:spPr>
        <p:txBody>
          <a:bodyPr lIns="0" tIns="0" rIns="0" bIns="0"/>
          <a:lstStyle/>
          <a:p>
            <a:pPr marL="457200" algn="ctr">
              <a:lnSpc>
                <a:spcPct val="90000"/>
              </a:lnSpc>
              <a:spcBef>
                <a:spcPts val="1200"/>
              </a:spcBef>
              <a:buClr>
                <a:srgbClr val="9F9F9F"/>
              </a:buClr>
              <a:buFont typeface="Arial" pitchFamily="34" charset="0"/>
              <a:buNone/>
            </a:pPr>
            <a:r>
              <a:rPr lang="en-US" sz="3600">
                <a:latin typeface="Calibri" pitchFamily="34" charset="0"/>
              </a:rPr>
              <a:t>“It's just fascinating to see </a:t>
            </a:r>
            <a:br>
              <a:rPr lang="en-US" sz="3600">
                <a:latin typeface="Calibri" pitchFamily="34" charset="0"/>
              </a:rPr>
            </a:br>
            <a:r>
              <a:rPr lang="en-US" sz="7200">
                <a:solidFill>
                  <a:srgbClr val="889EA6"/>
                </a:solidFill>
                <a:latin typeface="Calibri" pitchFamily="34" charset="0"/>
              </a:rPr>
              <a:t>a vision come to life</a:t>
            </a:r>
            <a:r>
              <a:rPr lang="en-US" sz="3600">
                <a:latin typeface="Calibri" pitchFamily="34" charset="0"/>
              </a:rPr>
              <a:t>.  </a:t>
            </a:r>
          </a:p>
          <a:p>
            <a:pPr marL="457200" algn="ctr">
              <a:lnSpc>
                <a:spcPct val="90000"/>
              </a:lnSpc>
              <a:spcBef>
                <a:spcPts val="1200"/>
              </a:spcBef>
              <a:buClr>
                <a:srgbClr val="9F9F9F"/>
              </a:buClr>
              <a:buFont typeface="Arial" pitchFamily="34" charset="0"/>
              <a:buNone/>
            </a:pPr>
            <a:r>
              <a:rPr lang="en-US" sz="3600">
                <a:latin typeface="Calibri" pitchFamily="34" charset="0"/>
              </a:rPr>
              <a:t>Integration Cloud Service bridges the gap between what we've always wanted...simplicity in integration and putting it into the cloud”</a:t>
            </a:r>
          </a:p>
        </p:txBody>
      </p:sp>
      <p:pic>
        <p:nvPicPr>
          <p:cNvPr id="345095" name="Picture 5"/>
          <p:cNvPicPr>
            <a:picLocks noChangeAspect="1" noChangeArrowheads="1"/>
          </p:cNvPicPr>
          <p:nvPr/>
        </p:nvPicPr>
        <p:blipFill>
          <a:blip r:embed="rId3" cstate="print"/>
          <a:srcRect/>
          <a:stretch>
            <a:fillRect/>
          </a:stretch>
        </p:blipFill>
        <p:spPr bwMode="auto">
          <a:xfrm>
            <a:off x="9409113" y="800100"/>
            <a:ext cx="1258887" cy="9636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Footer Placeholder 1"/>
          <p:cNvSpPr>
            <a:spLocks noGrp="1"/>
          </p:cNvSpPr>
          <p:nvPr>
            <p:ph type="ftr" sz="quarter" idx="4294967295"/>
          </p:nvPr>
        </p:nvSpPr>
        <p:spPr bwMode="auto">
          <a:xfrm>
            <a:off x="8621713" y="6556375"/>
            <a:ext cx="2743200" cy="182563"/>
          </a:xfrm>
          <a:prstGeom prst="rect">
            <a:avLst/>
          </a:prstGeom>
          <a:noFill/>
          <a:ln>
            <a:miter lim="800000"/>
            <a:headEnd/>
            <a:tailEnd/>
          </a:ln>
        </p:spPr>
        <p:txBody>
          <a:bodyPr/>
          <a:lstStyle/>
          <a:p>
            <a:r>
              <a:rPr lang="en-US">
                <a:latin typeface="Calibri" pitchFamily="34" charset="0"/>
              </a:rPr>
              <a:t>Oracle Confidential – Internal</a:t>
            </a:r>
          </a:p>
        </p:txBody>
      </p:sp>
      <p:sp>
        <p:nvSpPr>
          <p:cNvPr id="346115" name="Slide Number Placeholder 2"/>
          <p:cNvSpPr>
            <a:spLocks noGrp="1"/>
          </p:cNvSpPr>
          <p:nvPr>
            <p:ph type="sldNum" sz="quarter" idx="4294967295"/>
          </p:nvPr>
        </p:nvSpPr>
        <p:spPr bwMode="auto">
          <a:xfrm>
            <a:off x="11276013" y="6556375"/>
            <a:ext cx="381000" cy="182563"/>
          </a:xfrm>
          <a:prstGeom prst="rect">
            <a:avLst/>
          </a:prstGeom>
          <a:noFill/>
          <a:ln>
            <a:miter lim="800000"/>
            <a:headEnd/>
            <a:tailEnd/>
          </a:ln>
        </p:spPr>
        <p:txBody>
          <a:bodyPr/>
          <a:lstStyle/>
          <a:p>
            <a:fld id="{25DB8F88-7DD4-4EE3-BAC3-D0F11E8E4E16}" type="slidenum">
              <a:rPr lang="en-US">
                <a:latin typeface="Calibri" pitchFamily="34" charset="0"/>
              </a:rPr>
              <a:pPr/>
              <a:t>24</a:t>
            </a:fld>
            <a:endParaRPr lang="en-US">
              <a:latin typeface="Calibri" pitchFamily="34" charset="0"/>
            </a:endParaRPr>
          </a:p>
        </p:txBody>
      </p:sp>
      <p:sp>
        <p:nvSpPr>
          <p:cNvPr id="346116" name="Title 1"/>
          <p:cNvSpPr txBox="1">
            <a:spLocks/>
          </p:cNvSpPr>
          <p:nvPr/>
        </p:nvSpPr>
        <p:spPr bwMode="auto">
          <a:xfrm>
            <a:off x="531813" y="406400"/>
            <a:ext cx="11125200" cy="889000"/>
          </a:xfrm>
          <a:prstGeom prst="rect">
            <a:avLst/>
          </a:prstGeom>
          <a:noFill/>
          <a:ln w="9525">
            <a:noFill/>
            <a:miter lim="800000"/>
            <a:headEnd/>
            <a:tailEnd/>
          </a:ln>
        </p:spPr>
        <p:txBody>
          <a:bodyPr lIns="0" tIns="0" rIns="0" bIns="0" anchor="b"/>
          <a:lstStyle/>
          <a:p>
            <a:pPr>
              <a:lnSpc>
                <a:spcPct val="80000"/>
              </a:lnSpc>
            </a:pPr>
            <a:r>
              <a:rPr lang="en-US" sz="3600">
                <a:latin typeface="Calibri" pitchFamily="34" charset="0"/>
              </a:rPr>
              <a:t>Innovation – Rethinking Integration</a:t>
            </a:r>
            <a:br>
              <a:rPr lang="en-US" sz="3600">
                <a:latin typeface="Calibri" pitchFamily="34" charset="0"/>
              </a:rPr>
            </a:br>
            <a:r>
              <a:rPr lang="en-US" sz="2800">
                <a:latin typeface="Calibri" pitchFamily="34" charset="0"/>
              </a:rPr>
              <a:t>Oracle Integration Cloud Service</a:t>
            </a:r>
            <a:endParaRPr lang="en-US">
              <a:latin typeface="Calibri" pitchFamily="34" charset="0"/>
            </a:endParaRPr>
          </a:p>
        </p:txBody>
      </p:sp>
      <p:sp>
        <p:nvSpPr>
          <p:cNvPr id="346117" name="Content Placeholder 42"/>
          <p:cNvSpPr txBox="1">
            <a:spLocks/>
          </p:cNvSpPr>
          <p:nvPr/>
        </p:nvSpPr>
        <p:spPr bwMode="auto">
          <a:xfrm>
            <a:off x="760413" y="2362200"/>
            <a:ext cx="10377487" cy="2743200"/>
          </a:xfrm>
          <a:prstGeom prst="rect">
            <a:avLst/>
          </a:prstGeom>
          <a:noFill/>
          <a:ln w="9525">
            <a:noFill/>
            <a:miter lim="800000"/>
            <a:headEnd/>
            <a:tailEnd/>
          </a:ln>
        </p:spPr>
        <p:txBody>
          <a:bodyPr lIns="0" tIns="0" rIns="0" bIns="0"/>
          <a:lstStyle/>
          <a:p>
            <a:pPr marL="457200" algn="ctr">
              <a:lnSpc>
                <a:spcPct val="90000"/>
              </a:lnSpc>
              <a:spcBef>
                <a:spcPts val="1200"/>
              </a:spcBef>
              <a:buClr>
                <a:srgbClr val="9F9F9F"/>
              </a:buClr>
              <a:buFont typeface="Arial" pitchFamily="34" charset="0"/>
              <a:buNone/>
            </a:pPr>
            <a:r>
              <a:rPr lang="en-US" sz="3600">
                <a:latin typeface="Calibri" pitchFamily="34" charset="0"/>
              </a:rPr>
              <a:t>“Very</a:t>
            </a:r>
            <a:br>
              <a:rPr lang="en-US" sz="3600">
                <a:latin typeface="Calibri" pitchFamily="34" charset="0"/>
              </a:rPr>
            </a:br>
            <a:r>
              <a:rPr lang="en-US" sz="3600">
                <a:latin typeface="Calibri" pitchFamily="34" charset="0"/>
              </a:rPr>
              <a:t> </a:t>
            </a:r>
            <a:r>
              <a:rPr lang="en-US" sz="7200">
                <a:solidFill>
                  <a:srgbClr val="889EA6"/>
                </a:solidFill>
                <a:latin typeface="Calibri" pitchFamily="34" charset="0"/>
              </a:rPr>
              <a:t>simple, straightforward</a:t>
            </a:r>
            <a:r>
              <a:rPr lang="en-US" sz="3600">
                <a:latin typeface="Calibri" pitchFamily="34" charset="0"/>
              </a:rPr>
              <a:t>, </a:t>
            </a:r>
          </a:p>
          <a:p>
            <a:pPr marL="457200" algn="ctr">
              <a:lnSpc>
                <a:spcPct val="90000"/>
              </a:lnSpc>
              <a:spcBef>
                <a:spcPts val="1200"/>
              </a:spcBef>
              <a:buClr>
                <a:srgbClr val="9F9F9F"/>
              </a:buClr>
              <a:buFont typeface="Arial" pitchFamily="34" charset="0"/>
              <a:buNone/>
            </a:pPr>
            <a:r>
              <a:rPr lang="en-US" sz="3600">
                <a:latin typeface="Calibri" pitchFamily="34" charset="0"/>
              </a:rPr>
              <a:t>very solid tool”</a:t>
            </a:r>
          </a:p>
        </p:txBody>
      </p:sp>
      <p:pic>
        <p:nvPicPr>
          <p:cNvPr id="346118" name="Picture 2"/>
          <p:cNvPicPr>
            <a:picLocks noChangeAspect="1" noChangeArrowheads="1"/>
          </p:cNvPicPr>
          <p:nvPr/>
        </p:nvPicPr>
        <p:blipFill>
          <a:blip r:embed="rId3" cstate="print"/>
          <a:srcRect/>
          <a:stretch>
            <a:fillRect/>
          </a:stretch>
        </p:blipFill>
        <p:spPr bwMode="auto">
          <a:xfrm>
            <a:off x="9224963" y="1054100"/>
            <a:ext cx="1824037" cy="719138"/>
          </a:xfrm>
          <a:prstGeom prst="rect">
            <a:avLst/>
          </a:prstGeom>
          <a:noFill/>
          <a:ln w="9525">
            <a:noFill/>
            <a:miter lim="800000"/>
            <a:headEnd/>
            <a:tailEnd/>
          </a:ln>
        </p:spPr>
      </p:pic>
      <p:sp>
        <p:nvSpPr>
          <p:cNvPr id="346119" name="Rectangle 5"/>
          <p:cNvSpPr>
            <a:spLocks noChangeArrowheads="1"/>
          </p:cNvSpPr>
          <p:nvPr/>
        </p:nvSpPr>
        <p:spPr bwMode="auto">
          <a:xfrm>
            <a:off x="5537200" y="4883150"/>
            <a:ext cx="6092825" cy="647700"/>
          </a:xfrm>
          <a:prstGeom prst="rect">
            <a:avLst/>
          </a:prstGeom>
          <a:noFill/>
          <a:ln w="9525">
            <a:noFill/>
            <a:miter lim="800000"/>
            <a:headEnd/>
            <a:tailEnd/>
          </a:ln>
        </p:spPr>
        <p:txBody>
          <a:bodyPr>
            <a:spAutoFit/>
          </a:bodyPr>
          <a:lstStyle/>
          <a:p>
            <a:pPr algn="r"/>
            <a:r>
              <a:rPr lang="en-US">
                <a:latin typeface="Calibri" pitchFamily="34" charset="0"/>
              </a:rPr>
              <a:t>Marcelo Menard – Global Enterprise Architect</a:t>
            </a:r>
          </a:p>
          <a:p>
            <a:pPr algn="r"/>
            <a:r>
              <a:rPr lang="en-US">
                <a:latin typeface="Calibri" pitchFamily="34" charset="0"/>
              </a:rPr>
              <a:t>Vale Inc.</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Content Placeholder 2"/>
          <p:cNvSpPr>
            <a:spLocks noGrp="1"/>
          </p:cNvSpPr>
          <p:nvPr>
            <p:ph idx="1"/>
          </p:nvPr>
        </p:nvSpPr>
        <p:spPr>
          <a:xfrm>
            <a:off x="531813" y="1371600"/>
            <a:ext cx="10877550" cy="4664075"/>
          </a:xfrm>
        </p:spPr>
        <p:txBody>
          <a:bodyPr/>
          <a:lstStyle/>
          <a:p>
            <a:r>
              <a:rPr lang="en-US" smtClean="0"/>
              <a:t>Oracle Integration Platform Cloud Service offers</a:t>
            </a:r>
          </a:p>
          <a:p>
            <a:pPr lvl="1"/>
            <a:r>
              <a:rPr lang="en-US" smtClean="0"/>
              <a:t>Depth and Breadth of functionality for APIs, Data, Services and Events integration</a:t>
            </a:r>
          </a:p>
          <a:p>
            <a:pPr lvl="1"/>
            <a:r>
              <a:rPr lang="en-US" smtClean="0"/>
              <a:t>Designed for SaaS, IT &amp; Data</a:t>
            </a:r>
          </a:p>
          <a:p>
            <a:pPr lvl="1"/>
            <a:r>
              <a:rPr lang="en-US" smtClean="0"/>
              <a:t>Purpose built for Hybrid Integration</a:t>
            </a:r>
          </a:p>
          <a:p>
            <a:r>
              <a:rPr lang="en-US" smtClean="0"/>
              <a:t>A solution for all enterprise personas and requirements</a:t>
            </a:r>
          </a:p>
          <a:p>
            <a:pPr lvl="1"/>
            <a:r>
              <a:rPr lang="en-US" smtClean="0"/>
              <a:t>For Developers</a:t>
            </a:r>
          </a:p>
          <a:p>
            <a:pPr lvl="1"/>
            <a:r>
              <a:rPr lang="en-US" smtClean="0"/>
              <a:t>For Departmental Users</a:t>
            </a:r>
          </a:p>
          <a:p>
            <a:r>
              <a:rPr lang="en-US" smtClean="0"/>
              <a:t>A flexible deployment option for on-premise deployments</a:t>
            </a:r>
          </a:p>
          <a:p>
            <a:pPr lvl="1"/>
            <a:r>
              <a:rPr lang="en-US" smtClean="0"/>
              <a:t>Similar operational experience as the Public Cloud</a:t>
            </a:r>
          </a:p>
          <a:p>
            <a:endParaRPr lang="en-US" smtClean="0"/>
          </a:p>
        </p:txBody>
      </p:sp>
      <p:sp>
        <p:nvSpPr>
          <p:cNvPr id="5" name="Title 3"/>
          <p:cNvSpPr txBox="1">
            <a:spLocks/>
          </p:cNvSpPr>
          <p:nvPr/>
        </p:nvSpPr>
        <p:spPr>
          <a:xfrm>
            <a:off x="531813" y="152400"/>
            <a:ext cx="11125200" cy="889000"/>
          </a:xfrm>
          <a:prstGeom prst="rect">
            <a:avLst/>
          </a:prstGeom>
        </p:spPr>
        <p:txBody>
          <a:bodyPr lIns="0" tIns="0" rIns="0" bIns="0" anchor="b"/>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fontAlgn="auto">
              <a:spcAft>
                <a:spcPts val="0"/>
              </a:spcAft>
              <a:defRPr/>
            </a:pPr>
            <a:r>
              <a:rPr lang="en-US" dirty="0" smtClean="0"/>
              <a:t>Oracle Integration Platform Cloud Service: </a:t>
            </a:r>
            <a:r>
              <a:rPr lang="en-US" dirty="0" smtClean="0">
                <a:solidFill>
                  <a:schemeClr val="accent3"/>
                </a:solidFill>
              </a:rPr>
              <a:t>Summary</a:t>
            </a:r>
            <a:endParaRPr lang="en-US" dirty="0">
              <a:solidFill>
                <a:schemeClr val="accent3"/>
              </a:solidFill>
            </a:endParaRPr>
          </a:p>
        </p:txBody>
      </p:sp>
      <p:sp>
        <p:nvSpPr>
          <p:cNvPr id="6" name="Slide Number Placeholder 4"/>
          <p:cNvSpPr txBox="1">
            <a:spLocks/>
          </p:cNvSpPr>
          <p:nvPr/>
        </p:nvSpPr>
        <p:spPr bwMode="auto">
          <a:xfrm>
            <a:off x="11276013" y="6599238"/>
            <a:ext cx="381000" cy="182562"/>
          </a:xfrm>
          <a:prstGeom prst="rect">
            <a:avLst/>
          </a:prstGeom>
          <a:noFill/>
          <a:ln w="9525">
            <a:noFill/>
            <a:miter lim="800000"/>
            <a:headEnd/>
            <a:tailEnd/>
          </a:ln>
        </p:spPr>
        <p:txBody>
          <a:bodyPr lIns="0" tIns="0" rIns="0" bIns="0"/>
          <a:lstStyle/>
          <a:p>
            <a:pPr algn="r" eaLnBrk="0" fontAlgn="auto" hangingPunct="0">
              <a:lnSpc>
                <a:spcPct val="90000"/>
              </a:lnSpc>
              <a:spcBef>
                <a:spcPts val="0"/>
              </a:spcBef>
              <a:spcAft>
                <a:spcPts val="0"/>
              </a:spcAft>
              <a:buClr>
                <a:srgbClr val="9F9F9F"/>
              </a:buClr>
              <a:buFont typeface="Arial" pitchFamily="34" charset="0"/>
              <a:buNone/>
              <a:defRPr/>
            </a:pPr>
            <a:fld id="{1B58BB63-D69B-46D4-BC2A-DA460F74888A}" type="slidenum">
              <a:rPr lang="en-US" sz="800">
                <a:solidFill>
                  <a:schemeClr val="tx1">
                    <a:lumMod val="60000"/>
                    <a:lumOff val="40000"/>
                  </a:schemeClr>
                </a:solidFill>
                <a:latin typeface="+mn-lt"/>
                <a:cs typeface="+mn-cs"/>
              </a:rPr>
              <a:pPr algn="r" eaLnBrk="0" fontAlgn="auto" hangingPunct="0">
                <a:lnSpc>
                  <a:spcPct val="90000"/>
                </a:lnSpc>
                <a:spcBef>
                  <a:spcPts val="0"/>
                </a:spcBef>
                <a:spcAft>
                  <a:spcPts val="0"/>
                </a:spcAft>
                <a:buClr>
                  <a:srgbClr val="9F9F9F"/>
                </a:buClr>
                <a:buFont typeface="Arial" pitchFamily="34" charset="0"/>
                <a:buNone/>
                <a:defRPr/>
              </a:pPr>
              <a:t>25</a:t>
            </a:fld>
            <a:endParaRPr lang="en-US" sz="800" dirty="0">
              <a:solidFill>
                <a:schemeClr val="tx1">
                  <a:lumMod val="60000"/>
                  <a:lumOff val="40000"/>
                </a:schemeClr>
              </a:solidFill>
              <a:latin typeface="+mn-lt"/>
              <a:cs typeface="+mn-cs"/>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Text Placeholder 4"/>
          <p:cNvSpPr>
            <a:spLocks noGrp="1"/>
          </p:cNvSpPr>
          <p:nvPr>
            <p:ph type="body" sz="quarter" idx="15"/>
          </p:nvPr>
        </p:nvSpPr>
        <p:spPr>
          <a:xfrm>
            <a:off x="2436813" y="1524000"/>
            <a:ext cx="3505200" cy="2011363"/>
          </a:xfrm>
        </p:spPr>
        <p:txBody>
          <a:bodyPr/>
          <a:lstStyle/>
          <a:p>
            <a:r>
              <a:rPr lang="en-US" smtClean="0"/>
              <a:t>Abandoned a cloud app in last 3 years due to integration problems</a:t>
            </a:r>
          </a:p>
        </p:txBody>
      </p:sp>
      <p:sp>
        <p:nvSpPr>
          <p:cNvPr id="321539" name="Rectangle 8" descr="Icons, graphics, large numerical callout can be included here"/>
          <p:cNvSpPr>
            <a:spLocks noChangeArrowheads="1"/>
          </p:cNvSpPr>
          <p:nvPr/>
        </p:nvSpPr>
        <p:spPr bwMode="gray">
          <a:xfrm>
            <a:off x="6291263" y="1827213"/>
            <a:ext cx="1631950" cy="1354137"/>
          </a:xfrm>
          <a:prstGeom prst="rect">
            <a:avLst/>
          </a:prstGeom>
          <a:noFill/>
          <a:ln w="9525">
            <a:noFill/>
            <a:miter lim="800000"/>
            <a:headEnd/>
            <a:tailEnd/>
          </a:ln>
        </p:spPr>
        <p:txBody>
          <a:bodyPr wrap="none" lIns="121899" tIns="60949" rIns="121899" bIns="60949">
            <a:spAutoFit/>
          </a:bodyPr>
          <a:lstStyle/>
          <a:p>
            <a:r>
              <a:rPr lang="en-US" sz="8000" b="1">
                <a:solidFill>
                  <a:srgbClr val="8A133B"/>
                </a:solidFill>
                <a:latin typeface="Calibri" pitchFamily="34" charset="0"/>
              </a:rPr>
              <a:t>54</a:t>
            </a:r>
            <a:r>
              <a:rPr lang="en-US" sz="3700" b="1">
                <a:solidFill>
                  <a:srgbClr val="8A133B"/>
                </a:solidFill>
                <a:latin typeface="Calibri" pitchFamily="34" charset="0"/>
              </a:rPr>
              <a:t>%</a:t>
            </a:r>
          </a:p>
        </p:txBody>
      </p:sp>
      <p:sp>
        <p:nvSpPr>
          <p:cNvPr id="321540" name="Text Placeholder 5"/>
          <p:cNvSpPr>
            <a:spLocks noGrp="1"/>
          </p:cNvSpPr>
          <p:nvPr>
            <p:ph type="body" sz="quarter" idx="16"/>
          </p:nvPr>
        </p:nvSpPr>
        <p:spPr>
          <a:xfrm>
            <a:off x="8151813" y="1524000"/>
            <a:ext cx="3505200" cy="2011363"/>
          </a:xfrm>
        </p:spPr>
        <p:txBody>
          <a:bodyPr/>
          <a:lstStyle/>
          <a:p>
            <a:r>
              <a:rPr lang="en-US" smtClean="0"/>
              <a:t>Of businesses have missed project deadlines in last 6 months due to cloud integration problems</a:t>
            </a:r>
          </a:p>
        </p:txBody>
      </p:sp>
      <p:sp>
        <p:nvSpPr>
          <p:cNvPr id="321541" name="Text Placeholder 6"/>
          <p:cNvSpPr>
            <a:spLocks noGrp="1"/>
          </p:cNvSpPr>
          <p:nvPr>
            <p:ph type="body" sz="quarter" idx="17"/>
          </p:nvPr>
        </p:nvSpPr>
        <p:spPr>
          <a:xfrm>
            <a:off x="2436813" y="3932238"/>
            <a:ext cx="3505200" cy="2011362"/>
          </a:xfrm>
        </p:spPr>
        <p:txBody>
          <a:bodyPr/>
          <a:lstStyle/>
          <a:p>
            <a:r>
              <a:rPr lang="en-US" smtClean="0"/>
              <a:t>Suffer from an impaired ability to innovate due to poor integration of cloud applications</a:t>
            </a:r>
          </a:p>
        </p:txBody>
      </p:sp>
      <p:sp>
        <p:nvSpPr>
          <p:cNvPr id="321542" name="Text Placeholder 7"/>
          <p:cNvSpPr>
            <a:spLocks noGrp="1"/>
          </p:cNvSpPr>
          <p:nvPr>
            <p:ph type="body" sz="quarter" idx="18"/>
          </p:nvPr>
        </p:nvSpPr>
        <p:spPr>
          <a:xfrm>
            <a:off x="8151813" y="3965575"/>
            <a:ext cx="3505200" cy="2011363"/>
          </a:xfrm>
        </p:spPr>
        <p:txBody>
          <a:bodyPr/>
          <a:lstStyle/>
          <a:p>
            <a:r>
              <a:rPr lang="en-US" smtClean="0"/>
              <a:t>Of cloud adopters have tried and failed at cloud integration</a:t>
            </a:r>
          </a:p>
        </p:txBody>
      </p:sp>
      <p:sp>
        <p:nvSpPr>
          <p:cNvPr id="3" name="Slide Number Placeholder 2"/>
          <p:cNvSpPr>
            <a:spLocks noGrp="1"/>
          </p:cNvSpPr>
          <p:nvPr>
            <p:ph type="sldNum" sz="quarter" idx="21"/>
          </p:nvPr>
        </p:nvSpPr>
        <p:spPr/>
        <p:txBody>
          <a:bodyPr/>
          <a:lstStyle/>
          <a:p>
            <a:pPr>
              <a:defRPr/>
            </a:pPr>
            <a:fld id="{264665CC-AAF3-428C-B23F-862C6D2147F8}" type="slidenum">
              <a:rPr lang="en-US" smtClean="0">
                <a:solidFill>
                  <a:srgbClr val="5F5F5F"/>
                </a:solidFill>
              </a:rPr>
              <a:pPr>
                <a:defRPr/>
              </a:pPr>
              <a:t>3</a:t>
            </a:fld>
            <a:endParaRPr lang="en-US" dirty="0">
              <a:solidFill>
                <a:srgbClr val="5F5F5F"/>
              </a:solidFill>
            </a:endParaRPr>
          </a:p>
        </p:txBody>
      </p:sp>
      <p:sp>
        <p:nvSpPr>
          <p:cNvPr id="321544" name="Rectangle 13"/>
          <p:cNvSpPr>
            <a:spLocks noChangeArrowheads="1"/>
          </p:cNvSpPr>
          <p:nvPr/>
        </p:nvSpPr>
        <p:spPr bwMode="auto">
          <a:xfrm>
            <a:off x="366713" y="1817688"/>
            <a:ext cx="1871662" cy="1354137"/>
          </a:xfrm>
          <a:prstGeom prst="rect">
            <a:avLst/>
          </a:prstGeom>
          <a:noFill/>
          <a:ln w="9525">
            <a:noFill/>
            <a:miter lim="800000"/>
            <a:headEnd/>
            <a:tailEnd/>
          </a:ln>
        </p:spPr>
        <p:txBody>
          <a:bodyPr wrap="none" lIns="121899" tIns="60949" rIns="121899" bIns="60949">
            <a:spAutoFit/>
          </a:bodyPr>
          <a:lstStyle/>
          <a:p>
            <a:r>
              <a:rPr lang="en-US" sz="8000" b="1">
                <a:solidFill>
                  <a:srgbClr val="8A133B"/>
                </a:solidFill>
                <a:latin typeface="Calibri" pitchFamily="34" charset="0"/>
              </a:rPr>
              <a:t>1</a:t>
            </a:r>
            <a:r>
              <a:rPr lang="en-US" sz="3700" b="1">
                <a:solidFill>
                  <a:srgbClr val="8A133B"/>
                </a:solidFill>
                <a:latin typeface="Calibri" pitchFamily="34" charset="0"/>
              </a:rPr>
              <a:t> in </a:t>
            </a:r>
            <a:r>
              <a:rPr lang="en-US" sz="8000" b="1">
                <a:solidFill>
                  <a:srgbClr val="8A133B"/>
                </a:solidFill>
                <a:latin typeface="Calibri" pitchFamily="34" charset="0"/>
              </a:rPr>
              <a:t>2</a:t>
            </a:r>
            <a:endParaRPr lang="en-US" sz="2100">
              <a:solidFill>
                <a:srgbClr val="8A133B"/>
              </a:solidFill>
              <a:latin typeface="Calibri" pitchFamily="34" charset="0"/>
            </a:endParaRPr>
          </a:p>
        </p:txBody>
      </p:sp>
      <p:sp>
        <p:nvSpPr>
          <p:cNvPr id="321545" name="Rectangle 14" descr="Icons, graphics, large numerical callout can be included here"/>
          <p:cNvSpPr>
            <a:spLocks noChangeArrowheads="1"/>
          </p:cNvSpPr>
          <p:nvPr/>
        </p:nvSpPr>
        <p:spPr bwMode="gray">
          <a:xfrm>
            <a:off x="501650" y="4349750"/>
            <a:ext cx="1641475" cy="1354138"/>
          </a:xfrm>
          <a:prstGeom prst="rect">
            <a:avLst/>
          </a:prstGeom>
          <a:noFill/>
          <a:ln w="9525">
            <a:noFill/>
            <a:miter lim="800000"/>
            <a:headEnd/>
            <a:tailEnd/>
          </a:ln>
        </p:spPr>
        <p:txBody>
          <a:bodyPr wrap="none" lIns="121899" tIns="60949" rIns="121899" bIns="60949">
            <a:spAutoFit/>
          </a:bodyPr>
          <a:lstStyle/>
          <a:p>
            <a:r>
              <a:rPr lang="en-US" sz="8000" b="1">
                <a:solidFill>
                  <a:srgbClr val="8A133B"/>
                </a:solidFill>
                <a:latin typeface="Calibri" pitchFamily="34" charset="0"/>
              </a:rPr>
              <a:t>75</a:t>
            </a:r>
            <a:r>
              <a:rPr lang="en-US" sz="3800" b="1">
                <a:solidFill>
                  <a:srgbClr val="8A133B"/>
                </a:solidFill>
                <a:latin typeface="Calibri" pitchFamily="34" charset="0"/>
              </a:rPr>
              <a:t>%</a:t>
            </a:r>
          </a:p>
        </p:txBody>
      </p:sp>
      <p:sp>
        <p:nvSpPr>
          <p:cNvPr id="321546" name="Rectangle 15" descr="Icons, graphics, large numerical callout can be included here"/>
          <p:cNvSpPr>
            <a:spLocks noChangeArrowheads="1"/>
          </p:cNvSpPr>
          <p:nvPr/>
        </p:nvSpPr>
        <p:spPr bwMode="gray">
          <a:xfrm>
            <a:off x="6172200" y="4435475"/>
            <a:ext cx="1990725" cy="1354138"/>
          </a:xfrm>
          <a:prstGeom prst="rect">
            <a:avLst/>
          </a:prstGeom>
          <a:noFill/>
          <a:ln w="9525">
            <a:noFill/>
            <a:miter lim="800000"/>
            <a:headEnd/>
            <a:tailEnd/>
          </a:ln>
        </p:spPr>
        <p:txBody>
          <a:bodyPr wrap="none" lIns="121899" tIns="60949" rIns="121899" bIns="60949">
            <a:spAutoFit/>
          </a:bodyPr>
          <a:lstStyle/>
          <a:p>
            <a:r>
              <a:rPr lang="en-US" sz="8000" b="1">
                <a:solidFill>
                  <a:srgbClr val="8A133B"/>
                </a:solidFill>
                <a:latin typeface="Calibri" pitchFamily="34" charset="0"/>
              </a:rPr>
              <a:t>Half</a:t>
            </a:r>
          </a:p>
        </p:txBody>
      </p:sp>
      <p:sp>
        <p:nvSpPr>
          <p:cNvPr id="321547" name="TextBox 10"/>
          <p:cNvSpPr txBox="1">
            <a:spLocks noChangeArrowheads="1"/>
          </p:cNvSpPr>
          <p:nvPr/>
        </p:nvSpPr>
        <p:spPr bwMode="auto">
          <a:xfrm>
            <a:off x="2082800" y="6045200"/>
            <a:ext cx="9615488" cy="439738"/>
          </a:xfrm>
          <a:prstGeom prst="rect">
            <a:avLst/>
          </a:prstGeom>
          <a:noFill/>
          <a:ln w="9525">
            <a:noFill/>
            <a:miter lim="800000"/>
            <a:headEnd/>
            <a:tailEnd/>
          </a:ln>
        </p:spPr>
        <p:txBody>
          <a:bodyPr lIns="0" tIns="0" rIns="0" bIns="0"/>
          <a:lstStyle/>
          <a:p>
            <a:pPr algn="r">
              <a:lnSpc>
                <a:spcPct val="90000"/>
              </a:lnSpc>
            </a:pPr>
            <a:r>
              <a:rPr lang="en-US" sz="1400">
                <a:solidFill>
                  <a:srgbClr val="5F5F5F"/>
                </a:solidFill>
                <a:latin typeface="Calibri" pitchFamily="34" charset="0"/>
              </a:rPr>
              <a:t>Source: Dynamic Markets – Cloud for Business Managers: the Good, the Bad, the Ugly, 2013</a:t>
            </a:r>
          </a:p>
        </p:txBody>
      </p:sp>
      <p:sp>
        <p:nvSpPr>
          <p:cNvPr id="321548" name="Title 3"/>
          <p:cNvSpPr>
            <a:spLocks noGrp="1"/>
          </p:cNvSpPr>
          <p:nvPr>
            <p:ph type="title"/>
          </p:nvPr>
        </p:nvSpPr>
        <p:spPr>
          <a:xfrm>
            <a:off x="531813" y="406400"/>
            <a:ext cx="11125200" cy="715963"/>
          </a:xfrm>
        </p:spPr>
        <p:txBody>
          <a:bodyPr/>
          <a:lstStyle/>
          <a:p>
            <a:r>
              <a:rPr lang="en-US" smtClean="0"/>
              <a:t>Cloud Integration Challenges</a:t>
            </a: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Business Initiatives Require New Paradigms</a:t>
            </a:r>
            <a:endParaRPr lang="en-US" dirty="0"/>
          </a:p>
        </p:txBody>
      </p:sp>
      <p:sp>
        <p:nvSpPr>
          <p:cNvPr id="6" name="Text Placeholder 5"/>
          <p:cNvSpPr>
            <a:spLocks noGrp="1"/>
          </p:cNvSpPr>
          <p:nvPr>
            <p:ph type="body" sz="quarter" idx="13"/>
          </p:nvPr>
        </p:nvSpPr>
        <p:spPr/>
        <p:txBody>
          <a:bodyPr/>
          <a:lstStyle/>
          <a:p>
            <a:r>
              <a:rPr lang="en-US" dirty="0" smtClean="0"/>
              <a:t>Traditional Integration is Not Enough</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4</a:t>
            </a:fld>
            <a:endParaRPr lang="en-US" dirty="0">
              <a:solidFill>
                <a:srgbClr val="5F5F5F"/>
              </a:solidFill>
            </a:endParaRPr>
          </a:p>
        </p:txBody>
      </p:sp>
      <p:sp>
        <p:nvSpPr>
          <p:cNvPr id="9" name="Rectangle 12"/>
          <p:cNvSpPr/>
          <p:nvPr/>
        </p:nvSpPr>
        <p:spPr>
          <a:xfrm>
            <a:off x="4738345" y="4318000"/>
            <a:ext cx="6741040" cy="830385"/>
          </a:xfrm>
          <a:custGeom>
            <a:avLst/>
            <a:gdLst>
              <a:gd name="connsiteX0" fmla="*/ 0 w 7893855"/>
              <a:gd name="connsiteY0" fmla="*/ 0 h 830385"/>
              <a:gd name="connsiteX1" fmla="*/ 7893855 w 7893855"/>
              <a:gd name="connsiteY1" fmla="*/ 0 h 830385"/>
              <a:gd name="connsiteX2" fmla="*/ 7893855 w 7893855"/>
              <a:gd name="connsiteY2" fmla="*/ 830385 h 830385"/>
              <a:gd name="connsiteX3" fmla="*/ 0 w 7893855"/>
              <a:gd name="connsiteY3" fmla="*/ 830385 h 830385"/>
              <a:gd name="connsiteX4" fmla="*/ 0 w 7893855"/>
              <a:gd name="connsiteY4" fmla="*/ 0 h 830385"/>
              <a:gd name="connsiteX0" fmla="*/ 2481484 w 7893855"/>
              <a:gd name="connsiteY0" fmla="*/ 9769 h 830385"/>
              <a:gd name="connsiteX1" fmla="*/ 7893855 w 7893855"/>
              <a:gd name="connsiteY1" fmla="*/ 0 h 830385"/>
              <a:gd name="connsiteX2" fmla="*/ 7893855 w 7893855"/>
              <a:gd name="connsiteY2" fmla="*/ 830385 h 830385"/>
              <a:gd name="connsiteX3" fmla="*/ 0 w 7893855"/>
              <a:gd name="connsiteY3" fmla="*/ 830385 h 830385"/>
              <a:gd name="connsiteX4" fmla="*/ 2481484 w 7893855"/>
              <a:gd name="connsiteY4" fmla="*/ 9769 h 830385"/>
              <a:gd name="connsiteX0" fmla="*/ 2481484 w 7893855"/>
              <a:gd name="connsiteY0" fmla="*/ 9769 h 830385"/>
              <a:gd name="connsiteX1" fmla="*/ 7893855 w 7893855"/>
              <a:gd name="connsiteY1" fmla="*/ 0 h 830385"/>
              <a:gd name="connsiteX2" fmla="*/ 7893855 w 7893855"/>
              <a:gd name="connsiteY2" fmla="*/ 830385 h 830385"/>
              <a:gd name="connsiteX3" fmla="*/ 0 w 7893855"/>
              <a:gd name="connsiteY3" fmla="*/ 830385 h 830385"/>
              <a:gd name="connsiteX4" fmla="*/ 1123507 w 7893855"/>
              <a:gd name="connsiteY4" fmla="*/ 527538 h 830385"/>
              <a:gd name="connsiteX5" fmla="*/ 2481484 w 7893855"/>
              <a:gd name="connsiteY5" fmla="*/ 9769 h 830385"/>
              <a:gd name="connsiteX0" fmla="*/ 2481484 w 7893855"/>
              <a:gd name="connsiteY0" fmla="*/ 9769 h 830385"/>
              <a:gd name="connsiteX1" fmla="*/ 7893855 w 7893855"/>
              <a:gd name="connsiteY1" fmla="*/ 0 h 830385"/>
              <a:gd name="connsiteX2" fmla="*/ 7893855 w 7893855"/>
              <a:gd name="connsiteY2" fmla="*/ 830385 h 830385"/>
              <a:gd name="connsiteX3" fmla="*/ 0 w 7893855"/>
              <a:gd name="connsiteY3" fmla="*/ 830385 h 830385"/>
              <a:gd name="connsiteX4" fmla="*/ 1123507 w 7893855"/>
              <a:gd name="connsiteY4" fmla="*/ 527538 h 830385"/>
              <a:gd name="connsiteX5" fmla="*/ 2481484 w 7893855"/>
              <a:gd name="connsiteY5" fmla="*/ 9769 h 830385"/>
              <a:gd name="connsiteX0" fmla="*/ 2881896 w 7893855"/>
              <a:gd name="connsiteY0" fmla="*/ 9769 h 830385"/>
              <a:gd name="connsiteX1" fmla="*/ 7893855 w 7893855"/>
              <a:gd name="connsiteY1" fmla="*/ 0 h 830385"/>
              <a:gd name="connsiteX2" fmla="*/ 7893855 w 7893855"/>
              <a:gd name="connsiteY2" fmla="*/ 830385 h 830385"/>
              <a:gd name="connsiteX3" fmla="*/ 0 w 7893855"/>
              <a:gd name="connsiteY3" fmla="*/ 830385 h 830385"/>
              <a:gd name="connsiteX4" fmla="*/ 1123507 w 7893855"/>
              <a:gd name="connsiteY4" fmla="*/ 527538 h 830385"/>
              <a:gd name="connsiteX5" fmla="*/ 2881896 w 7893855"/>
              <a:gd name="connsiteY5" fmla="*/ 9769 h 830385"/>
              <a:gd name="connsiteX0" fmla="*/ 2881896 w 7893855"/>
              <a:gd name="connsiteY0" fmla="*/ 9769 h 830385"/>
              <a:gd name="connsiteX1" fmla="*/ 7893855 w 7893855"/>
              <a:gd name="connsiteY1" fmla="*/ 0 h 830385"/>
              <a:gd name="connsiteX2" fmla="*/ 7893855 w 7893855"/>
              <a:gd name="connsiteY2" fmla="*/ 830385 h 830385"/>
              <a:gd name="connsiteX3" fmla="*/ 0 w 7893855"/>
              <a:gd name="connsiteY3" fmla="*/ 830385 h 830385"/>
              <a:gd name="connsiteX4" fmla="*/ 1180709 w 7893855"/>
              <a:gd name="connsiteY4" fmla="*/ 566615 h 830385"/>
              <a:gd name="connsiteX5" fmla="*/ 2881896 w 7893855"/>
              <a:gd name="connsiteY5" fmla="*/ 9769 h 83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3855" h="830385">
                <a:moveTo>
                  <a:pt x="2881896" y="9769"/>
                </a:moveTo>
                <a:lnTo>
                  <a:pt x="7893855" y="0"/>
                </a:lnTo>
                <a:lnTo>
                  <a:pt x="7893855" y="830385"/>
                </a:lnTo>
                <a:lnTo>
                  <a:pt x="0" y="830385"/>
                </a:lnTo>
                <a:cubicBezTo>
                  <a:pt x="345194" y="709898"/>
                  <a:pt x="835515" y="687102"/>
                  <a:pt x="1180709" y="566615"/>
                </a:cubicBezTo>
                <a:cubicBezTo>
                  <a:pt x="1682216" y="442871"/>
                  <a:pt x="2429237" y="182359"/>
                  <a:pt x="2881896" y="9769"/>
                </a:cubicBezTo>
                <a:close/>
              </a:path>
            </a:pathLst>
          </a:cu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0" name="Rectangle 5"/>
          <p:cNvSpPr/>
          <p:nvPr/>
        </p:nvSpPr>
        <p:spPr>
          <a:xfrm>
            <a:off x="8408995" y="2559044"/>
            <a:ext cx="3070311" cy="804333"/>
          </a:xfrm>
          <a:custGeom>
            <a:avLst/>
            <a:gdLst>
              <a:gd name="connsiteX0" fmla="*/ 0 w 3149600"/>
              <a:gd name="connsiteY0" fmla="*/ 0 h 804333"/>
              <a:gd name="connsiteX1" fmla="*/ 3149600 w 3149600"/>
              <a:gd name="connsiteY1" fmla="*/ 0 h 804333"/>
              <a:gd name="connsiteX2" fmla="*/ 3149600 w 3149600"/>
              <a:gd name="connsiteY2" fmla="*/ 804333 h 804333"/>
              <a:gd name="connsiteX3" fmla="*/ 0 w 3149600"/>
              <a:gd name="connsiteY3" fmla="*/ 804333 h 804333"/>
              <a:gd name="connsiteX4" fmla="*/ 0 w 3149600"/>
              <a:gd name="connsiteY4" fmla="*/ 0 h 804333"/>
              <a:gd name="connsiteX0" fmla="*/ 524933 w 3674533"/>
              <a:gd name="connsiteY0" fmla="*/ 0 h 855133"/>
              <a:gd name="connsiteX1" fmla="*/ 3674533 w 3674533"/>
              <a:gd name="connsiteY1" fmla="*/ 0 h 855133"/>
              <a:gd name="connsiteX2" fmla="*/ 3674533 w 3674533"/>
              <a:gd name="connsiteY2" fmla="*/ 804333 h 855133"/>
              <a:gd name="connsiteX3" fmla="*/ 0 w 3674533"/>
              <a:gd name="connsiteY3" fmla="*/ 855133 h 855133"/>
              <a:gd name="connsiteX4" fmla="*/ 524933 w 3674533"/>
              <a:gd name="connsiteY4" fmla="*/ 0 h 855133"/>
              <a:gd name="connsiteX0" fmla="*/ 524933 w 3674533"/>
              <a:gd name="connsiteY0" fmla="*/ 0 h 855133"/>
              <a:gd name="connsiteX1" fmla="*/ 3674533 w 3674533"/>
              <a:gd name="connsiteY1" fmla="*/ 0 h 855133"/>
              <a:gd name="connsiteX2" fmla="*/ 3674533 w 3674533"/>
              <a:gd name="connsiteY2" fmla="*/ 804333 h 855133"/>
              <a:gd name="connsiteX3" fmla="*/ 0 w 3674533"/>
              <a:gd name="connsiteY3" fmla="*/ 855133 h 855133"/>
              <a:gd name="connsiteX4" fmla="*/ 524933 w 3674533"/>
              <a:gd name="connsiteY4" fmla="*/ 0 h 855133"/>
              <a:gd name="connsiteX0" fmla="*/ 660400 w 3810000"/>
              <a:gd name="connsiteY0" fmla="*/ 0 h 829733"/>
              <a:gd name="connsiteX1" fmla="*/ 3810000 w 3810000"/>
              <a:gd name="connsiteY1" fmla="*/ 0 h 829733"/>
              <a:gd name="connsiteX2" fmla="*/ 3810000 w 3810000"/>
              <a:gd name="connsiteY2" fmla="*/ 804333 h 829733"/>
              <a:gd name="connsiteX3" fmla="*/ 0 w 3810000"/>
              <a:gd name="connsiteY3" fmla="*/ 829733 h 829733"/>
              <a:gd name="connsiteX4" fmla="*/ 660400 w 3810000"/>
              <a:gd name="connsiteY4" fmla="*/ 0 h 829733"/>
              <a:gd name="connsiteX0" fmla="*/ 848251 w 3997851"/>
              <a:gd name="connsiteY0" fmla="*/ 0 h 829733"/>
              <a:gd name="connsiteX1" fmla="*/ 3997851 w 3997851"/>
              <a:gd name="connsiteY1" fmla="*/ 0 h 829733"/>
              <a:gd name="connsiteX2" fmla="*/ 3997851 w 3997851"/>
              <a:gd name="connsiteY2" fmla="*/ 804333 h 829733"/>
              <a:gd name="connsiteX3" fmla="*/ 0 w 3997851"/>
              <a:gd name="connsiteY3" fmla="*/ 829733 h 829733"/>
              <a:gd name="connsiteX4" fmla="*/ 848251 w 3997851"/>
              <a:gd name="connsiteY4" fmla="*/ 0 h 829733"/>
              <a:gd name="connsiteX0" fmla="*/ 810680 w 3960280"/>
              <a:gd name="connsiteY0" fmla="*/ 0 h 804333"/>
              <a:gd name="connsiteX1" fmla="*/ 3960280 w 3960280"/>
              <a:gd name="connsiteY1" fmla="*/ 0 h 804333"/>
              <a:gd name="connsiteX2" fmla="*/ 3960280 w 3960280"/>
              <a:gd name="connsiteY2" fmla="*/ 804333 h 804333"/>
              <a:gd name="connsiteX3" fmla="*/ 0 w 3960280"/>
              <a:gd name="connsiteY3" fmla="*/ 790656 h 804333"/>
              <a:gd name="connsiteX4" fmla="*/ 810680 w 3960280"/>
              <a:gd name="connsiteY4" fmla="*/ 0 h 804333"/>
              <a:gd name="connsiteX0" fmla="*/ 802540 w 3952140"/>
              <a:gd name="connsiteY0" fmla="*/ 0 h 804333"/>
              <a:gd name="connsiteX1" fmla="*/ 3952140 w 3952140"/>
              <a:gd name="connsiteY1" fmla="*/ 0 h 804333"/>
              <a:gd name="connsiteX2" fmla="*/ 3952140 w 3952140"/>
              <a:gd name="connsiteY2" fmla="*/ 804333 h 804333"/>
              <a:gd name="connsiteX3" fmla="*/ 0 w 3952140"/>
              <a:gd name="connsiteY3" fmla="*/ 797006 h 804333"/>
              <a:gd name="connsiteX4" fmla="*/ 802540 w 3952140"/>
              <a:gd name="connsiteY4" fmla="*/ 0 h 804333"/>
              <a:gd name="connsiteX0" fmla="*/ 745561 w 3895161"/>
              <a:gd name="connsiteY0" fmla="*/ 0 h 809706"/>
              <a:gd name="connsiteX1" fmla="*/ 3895161 w 3895161"/>
              <a:gd name="connsiteY1" fmla="*/ 0 h 809706"/>
              <a:gd name="connsiteX2" fmla="*/ 3895161 w 3895161"/>
              <a:gd name="connsiteY2" fmla="*/ 804333 h 809706"/>
              <a:gd name="connsiteX3" fmla="*/ 0 w 3895161"/>
              <a:gd name="connsiteY3" fmla="*/ 809706 h 809706"/>
              <a:gd name="connsiteX4" fmla="*/ 745561 w 3895161"/>
              <a:gd name="connsiteY4" fmla="*/ 0 h 809706"/>
              <a:gd name="connsiteX0" fmla="*/ 745561 w 3895161"/>
              <a:gd name="connsiteY0" fmla="*/ 0 h 804333"/>
              <a:gd name="connsiteX1" fmla="*/ 3895161 w 3895161"/>
              <a:gd name="connsiteY1" fmla="*/ 0 h 804333"/>
              <a:gd name="connsiteX2" fmla="*/ 3895161 w 3895161"/>
              <a:gd name="connsiteY2" fmla="*/ 804333 h 804333"/>
              <a:gd name="connsiteX3" fmla="*/ 0 w 3895161"/>
              <a:gd name="connsiteY3" fmla="*/ 790656 h 804333"/>
              <a:gd name="connsiteX4" fmla="*/ 745561 w 3895161"/>
              <a:gd name="connsiteY4" fmla="*/ 0 h 804333"/>
              <a:gd name="connsiteX0" fmla="*/ 786261 w 3935861"/>
              <a:gd name="connsiteY0" fmla="*/ 0 h 804333"/>
              <a:gd name="connsiteX1" fmla="*/ 3935861 w 3935861"/>
              <a:gd name="connsiteY1" fmla="*/ 0 h 804333"/>
              <a:gd name="connsiteX2" fmla="*/ 3935861 w 3935861"/>
              <a:gd name="connsiteY2" fmla="*/ 804333 h 804333"/>
              <a:gd name="connsiteX3" fmla="*/ 0 w 3935861"/>
              <a:gd name="connsiteY3" fmla="*/ 797006 h 804333"/>
              <a:gd name="connsiteX4" fmla="*/ 786261 w 3935861"/>
              <a:gd name="connsiteY4" fmla="*/ 0 h 804333"/>
              <a:gd name="connsiteX0" fmla="*/ 786261 w 3935861"/>
              <a:gd name="connsiteY0" fmla="*/ 0 h 804333"/>
              <a:gd name="connsiteX1" fmla="*/ 3935861 w 3935861"/>
              <a:gd name="connsiteY1" fmla="*/ 0 h 804333"/>
              <a:gd name="connsiteX2" fmla="*/ 3935861 w 3935861"/>
              <a:gd name="connsiteY2" fmla="*/ 804333 h 804333"/>
              <a:gd name="connsiteX3" fmla="*/ 0 w 3935861"/>
              <a:gd name="connsiteY3" fmla="*/ 797006 h 804333"/>
              <a:gd name="connsiteX4" fmla="*/ 786261 w 3935861"/>
              <a:gd name="connsiteY4" fmla="*/ 0 h 804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861" h="804333">
                <a:moveTo>
                  <a:pt x="786261" y="0"/>
                </a:moveTo>
                <a:lnTo>
                  <a:pt x="3935861" y="0"/>
                </a:lnTo>
                <a:lnTo>
                  <a:pt x="3935861" y="804333"/>
                </a:lnTo>
                <a:lnTo>
                  <a:pt x="0" y="797006"/>
                </a:lnTo>
                <a:cubicBezTo>
                  <a:pt x="342678" y="450579"/>
                  <a:pt x="611283" y="285044"/>
                  <a:pt x="786261" y="0"/>
                </a:cubicBezTo>
                <a:close/>
              </a:path>
            </a:pathLst>
          </a:cu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1" name="Rectangle 5"/>
          <p:cNvSpPr/>
          <p:nvPr/>
        </p:nvSpPr>
        <p:spPr>
          <a:xfrm>
            <a:off x="7273662" y="3457005"/>
            <a:ext cx="4205643" cy="804333"/>
          </a:xfrm>
          <a:custGeom>
            <a:avLst/>
            <a:gdLst>
              <a:gd name="connsiteX0" fmla="*/ 0 w 3149600"/>
              <a:gd name="connsiteY0" fmla="*/ 0 h 804333"/>
              <a:gd name="connsiteX1" fmla="*/ 3149600 w 3149600"/>
              <a:gd name="connsiteY1" fmla="*/ 0 h 804333"/>
              <a:gd name="connsiteX2" fmla="*/ 3149600 w 3149600"/>
              <a:gd name="connsiteY2" fmla="*/ 804333 h 804333"/>
              <a:gd name="connsiteX3" fmla="*/ 0 w 3149600"/>
              <a:gd name="connsiteY3" fmla="*/ 804333 h 804333"/>
              <a:gd name="connsiteX4" fmla="*/ 0 w 3149600"/>
              <a:gd name="connsiteY4" fmla="*/ 0 h 804333"/>
              <a:gd name="connsiteX0" fmla="*/ 524933 w 3674533"/>
              <a:gd name="connsiteY0" fmla="*/ 0 h 855133"/>
              <a:gd name="connsiteX1" fmla="*/ 3674533 w 3674533"/>
              <a:gd name="connsiteY1" fmla="*/ 0 h 855133"/>
              <a:gd name="connsiteX2" fmla="*/ 3674533 w 3674533"/>
              <a:gd name="connsiteY2" fmla="*/ 804333 h 855133"/>
              <a:gd name="connsiteX3" fmla="*/ 0 w 3674533"/>
              <a:gd name="connsiteY3" fmla="*/ 855133 h 855133"/>
              <a:gd name="connsiteX4" fmla="*/ 524933 w 3674533"/>
              <a:gd name="connsiteY4" fmla="*/ 0 h 855133"/>
              <a:gd name="connsiteX0" fmla="*/ 524933 w 3674533"/>
              <a:gd name="connsiteY0" fmla="*/ 0 h 855133"/>
              <a:gd name="connsiteX1" fmla="*/ 3674533 w 3674533"/>
              <a:gd name="connsiteY1" fmla="*/ 0 h 855133"/>
              <a:gd name="connsiteX2" fmla="*/ 3674533 w 3674533"/>
              <a:gd name="connsiteY2" fmla="*/ 804333 h 855133"/>
              <a:gd name="connsiteX3" fmla="*/ 0 w 3674533"/>
              <a:gd name="connsiteY3" fmla="*/ 855133 h 855133"/>
              <a:gd name="connsiteX4" fmla="*/ 524933 w 3674533"/>
              <a:gd name="connsiteY4" fmla="*/ 0 h 855133"/>
              <a:gd name="connsiteX0" fmla="*/ 660400 w 3810000"/>
              <a:gd name="connsiteY0" fmla="*/ 0 h 829733"/>
              <a:gd name="connsiteX1" fmla="*/ 3810000 w 3810000"/>
              <a:gd name="connsiteY1" fmla="*/ 0 h 829733"/>
              <a:gd name="connsiteX2" fmla="*/ 3810000 w 3810000"/>
              <a:gd name="connsiteY2" fmla="*/ 804333 h 829733"/>
              <a:gd name="connsiteX3" fmla="*/ 0 w 3810000"/>
              <a:gd name="connsiteY3" fmla="*/ 829733 h 829733"/>
              <a:gd name="connsiteX4" fmla="*/ 660400 w 3810000"/>
              <a:gd name="connsiteY4" fmla="*/ 0 h 829733"/>
              <a:gd name="connsiteX0" fmla="*/ 887099 w 4036699"/>
              <a:gd name="connsiteY0" fmla="*/ 0 h 804333"/>
              <a:gd name="connsiteX1" fmla="*/ 4036699 w 4036699"/>
              <a:gd name="connsiteY1" fmla="*/ 0 h 804333"/>
              <a:gd name="connsiteX2" fmla="*/ 4036699 w 4036699"/>
              <a:gd name="connsiteY2" fmla="*/ 804333 h 804333"/>
              <a:gd name="connsiteX3" fmla="*/ 0 w 4036699"/>
              <a:gd name="connsiteY3" fmla="*/ 770466 h 804333"/>
              <a:gd name="connsiteX4" fmla="*/ 887099 w 4036699"/>
              <a:gd name="connsiteY4" fmla="*/ 0 h 804333"/>
              <a:gd name="connsiteX0" fmla="*/ 887099 w 4036699"/>
              <a:gd name="connsiteY0" fmla="*/ 0 h 804333"/>
              <a:gd name="connsiteX1" fmla="*/ 4036699 w 4036699"/>
              <a:gd name="connsiteY1" fmla="*/ 0 h 804333"/>
              <a:gd name="connsiteX2" fmla="*/ 4036699 w 4036699"/>
              <a:gd name="connsiteY2" fmla="*/ 804333 h 804333"/>
              <a:gd name="connsiteX3" fmla="*/ 0 w 4036699"/>
              <a:gd name="connsiteY3" fmla="*/ 770466 h 804333"/>
              <a:gd name="connsiteX4" fmla="*/ 887099 w 4036699"/>
              <a:gd name="connsiteY4" fmla="*/ 0 h 804333"/>
              <a:gd name="connsiteX0" fmla="*/ 781737 w 4036699"/>
              <a:gd name="connsiteY0" fmla="*/ 0 h 812800"/>
              <a:gd name="connsiteX1" fmla="*/ 4036699 w 4036699"/>
              <a:gd name="connsiteY1" fmla="*/ 8467 h 812800"/>
              <a:gd name="connsiteX2" fmla="*/ 4036699 w 4036699"/>
              <a:gd name="connsiteY2" fmla="*/ 812800 h 812800"/>
              <a:gd name="connsiteX3" fmla="*/ 0 w 4036699"/>
              <a:gd name="connsiteY3" fmla="*/ 778933 h 812800"/>
              <a:gd name="connsiteX4" fmla="*/ 781737 w 4036699"/>
              <a:gd name="connsiteY4" fmla="*/ 0 h 812800"/>
              <a:gd name="connsiteX0" fmla="*/ 781737 w 4036699"/>
              <a:gd name="connsiteY0" fmla="*/ 0 h 812800"/>
              <a:gd name="connsiteX1" fmla="*/ 4036699 w 4036699"/>
              <a:gd name="connsiteY1" fmla="*/ 8467 h 812800"/>
              <a:gd name="connsiteX2" fmla="*/ 4036699 w 4036699"/>
              <a:gd name="connsiteY2" fmla="*/ 812800 h 812800"/>
              <a:gd name="connsiteX3" fmla="*/ 0 w 4036699"/>
              <a:gd name="connsiteY3" fmla="*/ 778933 h 812800"/>
              <a:gd name="connsiteX4" fmla="*/ 781737 w 4036699"/>
              <a:gd name="connsiteY4" fmla="*/ 0 h 812800"/>
              <a:gd name="connsiteX0" fmla="*/ 965889 w 4036699"/>
              <a:gd name="connsiteY0" fmla="*/ 1302 h 804333"/>
              <a:gd name="connsiteX1" fmla="*/ 4036699 w 4036699"/>
              <a:gd name="connsiteY1" fmla="*/ 0 h 804333"/>
              <a:gd name="connsiteX2" fmla="*/ 4036699 w 4036699"/>
              <a:gd name="connsiteY2" fmla="*/ 804333 h 804333"/>
              <a:gd name="connsiteX3" fmla="*/ 0 w 4036699"/>
              <a:gd name="connsiteY3" fmla="*/ 770466 h 804333"/>
              <a:gd name="connsiteX4" fmla="*/ 965889 w 4036699"/>
              <a:gd name="connsiteY4" fmla="*/ 1302 h 804333"/>
              <a:gd name="connsiteX0" fmla="*/ 965889 w 4036699"/>
              <a:gd name="connsiteY0" fmla="*/ 1302 h 804333"/>
              <a:gd name="connsiteX1" fmla="*/ 4036699 w 4036699"/>
              <a:gd name="connsiteY1" fmla="*/ 0 h 804333"/>
              <a:gd name="connsiteX2" fmla="*/ 4036699 w 4036699"/>
              <a:gd name="connsiteY2" fmla="*/ 804333 h 804333"/>
              <a:gd name="connsiteX3" fmla="*/ 0 w 4036699"/>
              <a:gd name="connsiteY3" fmla="*/ 770466 h 804333"/>
              <a:gd name="connsiteX4" fmla="*/ 965889 w 4036699"/>
              <a:gd name="connsiteY4" fmla="*/ 1302 h 804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6699" h="804333">
                <a:moveTo>
                  <a:pt x="965889" y="1302"/>
                </a:moveTo>
                <a:lnTo>
                  <a:pt x="4036699" y="0"/>
                </a:lnTo>
                <a:lnTo>
                  <a:pt x="4036699" y="804333"/>
                </a:lnTo>
                <a:lnTo>
                  <a:pt x="0" y="770466"/>
                </a:lnTo>
                <a:cubicBezTo>
                  <a:pt x="338543" y="417689"/>
                  <a:pt x="828937" y="277879"/>
                  <a:pt x="965889" y="1302"/>
                </a:cubicBezTo>
                <a:close/>
              </a:path>
            </a:pathLst>
          </a:cu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2" name="Rectangle 11"/>
          <p:cNvSpPr/>
          <p:nvPr/>
        </p:nvSpPr>
        <p:spPr>
          <a:xfrm>
            <a:off x="889036" y="5232400"/>
            <a:ext cx="10590349" cy="812799"/>
          </a:xfrm>
          <a:prstGeom prst="rect">
            <a:avLst/>
          </a:prstGeom>
          <a:solidFill>
            <a:schemeClr val="accent4">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dirty="0">
              <a:solidFill>
                <a:srgbClr val="FFFFFF"/>
              </a:solidFill>
            </a:endParaRPr>
          </a:p>
        </p:txBody>
      </p:sp>
      <p:sp>
        <p:nvSpPr>
          <p:cNvPr id="14" name="TextBox 13"/>
          <p:cNvSpPr txBox="1"/>
          <p:nvPr/>
        </p:nvSpPr>
        <p:spPr>
          <a:xfrm>
            <a:off x="1848503" y="5500076"/>
            <a:ext cx="1756488" cy="341923"/>
          </a:xfrm>
          <a:prstGeom prst="rect">
            <a:avLst/>
          </a:prstGeom>
          <a:noFill/>
        </p:spPr>
        <p:txBody>
          <a:bodyPr wrap="square" lIns="0" tIns="0" rIns="0" bIns="0" rtlCol="0">
            <a:noAutofit/>
          </a:bodyPr>
          <a:lstStyle/>
          <a:p>
            <a:pPr fontAlgn="auto">
              <a:lnSpc>
                <a:spcPct val="90000"/>
              </a:lnSpc>
              <a:spcBef>
                <a:spcPts val="0"/>
              </a:spcBef>
              <a:spcAft>
                <a:spcPts val="0"/>
              </a:spcAft>
            </a:pPr>
            <a:r>
              <a:rPr lang="en-US" dirty="0" smtClean="0">
                <a:solidFill>
                  <a:srgbClr val="FFFFFF"/>
                </a:solidFill>
                <a:latin typeface="Calibri"/>
                <a:cs typeface="+mn-cs"/>
              </a:rPr>
              <a:t>0.   Pre-Cloud Era</a:t>
            </a:r>
          </a:p>
        </p:txBody>
      </p:sp>
      <p:sp>
        <p:nvSpPr>
          <p:cNvPr id="15" name="TextBox 14"/>
          <p:cNvSpPr txBox="1"/>
          <p:nvPr/>
        </p:nvSpPr>
        <p:spPr>
          <a:xfrm>
            <a:off x="6952130" y="4616938"/>
            <a:ext cx="4047830" cy="341923"/>
          </a:xfrm>
          <a:prstGeom prst="rect">
            <a:avLst/>
          </a:prstGeom>
          <a:noFill/>
        </p:spPr>
        <p:txBody>
          <a:bodyPr wrap="square" lIns="0" tIns="0" rIns="0" bIns="0" rtlCol="0">
            <a:noAutofit/>
          </a:bodyPr>
          <a:lstStyle/>
          <a:p>
            <a:pPr fontAlgn="auto">
              <a:lnSpc>
                <a:spcPct val="90000"/>
              </a:lnSpc>
              <a:spcBef>
                <a:spcPts val="0"/>
              </a:spcBef>
              <a:spcAft>
                <a:spcPts val="0"/>
              </a:spcAft>
            </a:pPr>
            <a:r>
              <a:rPr lang="en-US" dirty="0" smtClean="0">
                <a:solidFill>
                  <a:srgbClr val="FFFFFF"/>
                </a:solidFill>
                <a:latin typeface="Calibri"/>
                <a:cs typeface="+mn-cs"/>
              </a:rPr>
              <a:t>1.   Integrate SaaS and On-Premises</a:t>
            </a:r>
          </a:p>
        </p:txBody>
      </p:sp>
      <p:sp>
        <p:nvSpPr>
          <p:cNvPr id="16" name="TextBox 15"/>
          <p:cNvSpPr txBox="1"/>
          <p:nvPr/>
        </p:nvSpPr>
        <p:spPr>
          <a:xfrm>
            <a:off x="8530900" y="3704491"/>
            <a:ext cx="2849306" cy="333355"/>
          </a:xfrm>
          <a:prstGeom prst="rect">
            <a:avLst/>
          </a:prstGeom>
          <a:noFill/>
        </p:spPr>
        <p:txBody>
          <a:bodyPr wrap="square" lIns="0" tIns="0" rIns="0" bIns="0" rtlCol="0">
            <a:noAutofit/>
          </a:bodyPr>
          <a:lstStyle/>
          <a:p>
            <a:pPr fontAlgn="auto">
              <a:lnSpc>
                <a:spcPct val="90000"/>
              </a:lnSpc>
              <a:spcBef>
                <a:spcPts val="0"/>
              </a:spcBef>
              <a:spcAft>
                <a:spcPts val="0"/>
              </a:spcAft>
            </a:pPr>
            <a:r>
              <a:rPr lang="en-US" dirty="0" smtClean="0">
                <a:solidFill>
                  <a:srgbClr val="FFFFFF"/>
                </a:solidFill>
                <a:latin typeface="Calibri"/>
                <a:cs typeface="+mn-cs"/>
              </a:rPr>
              <a:t>2. Extend for Mobile &amp; </a:t>
            </a:r>
            <a:r>
              <a:rPr lang="en-US" dirty="0" err="1" smtClean="0">
                <a:solidFill>
                  <a:srgbClr val="FFFFFF"/>
                </a:solidFill>
                <a:latin typeface="Calibri"/>
                <a:cs typeface="+mn-cs"/>
              </a:rPr>
              <a:t>IoT</a:t>
            </a:r>
            <a:endParaRPr lang="en-US" dirty="0" smtClean="0">
              <a:solidFill>
                <a:srgbClr val="FFFFFF"/>
              </a:solidFill>
              <a:latin typeface="Calibri"/>
              <a:cs typeface="+mn-cs"/>
            </a:endParaRPr>
          </a:p>
        </p:txBody>
      </p:sp>
      <p:sp>
        <p:nvSpPr>
          <p:cNvPr id="17" name="TextBox 16"/>
          <p:cNvSpPr txBox="1"/>
          <p:nvPr/>
        </p:nvSpPr>
        <p:spPr>
          <a:xfrm>
            <a:off x="9198322" y="2815492"/>
            <a:ext cx="2136618" cy="341923"/>
          </a:xfrm>
          <a:prstGeom prst="rect">
            <a:avLst/>
          </a:prstGeom>
          <a:noFill/>
        </p:spPr>
        <p:txBody>
          <a:bodyPr wrap="square" lIns="0" tIns="0" rIns="0" bIns="0" rtlCol="0">
            <a:noAutofit/>
          </a:bodyPr>
          <a:lstStyle/>
          <a:p>
            <a:pPr fontAlgn="auto">
              <a:lnSpc>
                <a:spcPct val="90000"/>
              </a:lnSpc>
              <a:spcBef>
                <a:spcPts val="0"/>
              </a:spcBef>
              <a:spcAft>
                <a:spcPts val="0"/>
              </a:spcAft>
            </a:pPr>
            <a:r>
              <a:rPr lang="en-US" dirty="0" smtClean="0">
                <a:solidFill>
                  <a:srgbClr val="FFFFFF"/>
                </a:solidFill>
                <a:latin typeface="Calibri"/>
                <a:cs typeface="+mn-cs"/>
              </a:rPr>
              <a:t>3.   Connect Processes</a:t>
            </a:r>
          </a:p>
        </p:txBody>
      </p:sp>
      <p:cxnSp>
        <p:nvCxnSpPr>
          <p:cNvPr id="18" name="Straight Connector 17"/>
          <p:cNvCxnSpPr/>
          <p:nvPr/>
        </p:nvCxnSpPr>
        <p:spPr>
          <a:xfrm flipV="1">
            <a:off x="914400" y="3360615"/>
            <a:ext cx="7493154" cy="652"/>
          </a:xfrm>
          <a:prstGeom prst="line">
            <a:avLst/>
          </a:prstGeom>
          <a:ln w="19050">
            <a:solidFill>
              <a:schemeClr val="accent5"/>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880533" y="4226169"/>
            <a:ext cx="6529929" cy="0"/>
          </a:xfrm>
          <a:prstGeom prst="line">
            <a:avLst/>
          </a:prstGeom>
          <a:ln w="19050">
            <a:solidFill>
              <a:schemeClr val="accent5"/>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80533" y="5130800"/>
            <a:ext cx="3900815" cy="0"/>
          </a:xfrm>
          <a:prstGeom prst="line">
            <a:avLst/>
          </a:prstGeom>
          <a:ln w="19050">
            <a:solidFill>
              <a:schemeClr val="accent5"/>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835366" y="1727197"/>
            <a:ext cx="4852657" cy="341923"/>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2800" dirty="0" smtClean="0">
                <a:solidFill>
                  <a:srgbClr val="F80000"/>
                </a:solidFill>
                <a:latin typeface="Calibri"/>
                <a:cs typeface="+mn-cs"/>
              </a:rPr>
              <a:t>New Integration Requirements</a:t>
            </a:r>
          </a:p>
        </p:txBody>
      </p:sp>
      <p:sp>
        <p:nvSpPr>
          <p:cNvPr id="22" name="TextBox 21"/>
          <p:cNvSpPr txBox="1"/>
          <p:nvPr/>
        </p:nvSpPr>
        <p:spPr>
          <a:xfrm>
            <a:off x="5115910" y="2791315"/>
            <a:ext cx="3890987" cy="341923"/>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2400" dirty="0" smtClean="0">
                <a:solidFill>
                  <a:srgbClr val="FF7700"/>
                </a:solidFill>
                <a:latin typeface="Calibri"/>
                <a:cs typeface="+mn-cs"/>
              </a:rPr>
              <a:t>Innovate Faster</a:t>
            </a:r>
          </a:p>
        </p:txBody>
      </p:sp>
      <p:sp>
        <p:nvSpPr>
          <p:cNvPr id="23" name="TextBox 22"/>
          <p:cNvSpPr txBox="1"/>
          <p:nvPr/>
        </p:nvSpPr>
        <p:spPr>
          <a:xfrm>
            <a:off x="4367746" y="3615439"/>
            <a:ext cx="3135457" cy="341923"/>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2400" dirty="0" smtClean="0">
                <a:solidFill>
                  <a:srgbClr val="8A133B"/>
                </a:solidFill>
                <a:latin typeface="Calibri"/>
                <a:cs typeface="+mn-cs"/>
              </a:rPr>
              <a:t>Connect More</a:t>
            </a:r>
          </a:p>
        </p:txBody>
      </p:sp>
      <p:sp>
        <p:nvSpPr>
          <p:cNvPr id="24" name="TextBox 23"/>
          <p:cNvSpPr txBox="1"/>
          <p:nvPr/>
        </p:nvSpPr>
        <p:spPr>
          <a:xfrm>
            <a:off x="3057902" y="4502306"/>
            <a:ext cx="2824126" cy="341923"/>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2400" dirty="0" smtClean="0">
                <a:solidFill>
                  <a:srgbClr val="46575E"/>
                </a:solidFill>
                <a:latin typeface="Calibri"/>
                <a:cs typeface="+mn-cs"/>
              </a:rPr>
              <a:t>Rapidly Deliver Value</a:t>
            </a:r>
          </a:p>
        </p:txBody>
      </p:sp>
      <p:sp>
        <p:nvSpPr>
          <p:cNvPr id="26" name="TextBox 25"/>
          <p:cNvSpPr txBox="1"/>
          <p:nvPr/>
        </p:nvSpPr>
        <p:spPr>
          <a:xfrm>
            <a:off x="4101363" y="5447323"/>
            <a:ext cx="4359121" cy="443524"/>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1400" dirty="0" smtClean="0">
                <a:solidFill>
                  <a:srgbClr val="FFFFFF"/>
                </a:solidFill>
                <a:latin typeface="Calibri"/>
                <a:cs typeface="+mn-cs"/>
              </a:rPr>
              <a:t>Minimal new integration requirements.  </a:t>
            </a:r>
            <a:br>
              <a:rPr lang="en-US" sz="1400" dirty="0" smtClean="0">
                <a:solidFill>
                  <a:srgbClr val="FFFFFF"/>
                </a:solidFill>
                <a:latin typeface="Calibri"/>
                <a:cs typeface="+mn-cs"/>
              </a:rPr>
            </a:br>
            <a:r>
              <a:rPr lang="en-US" sz="1400" dirty="0" smtClean="0">
                <a:solidFill>
                  <a:srgbClr val="FFFFFF"/>
                </a:solidFill>
                <a:latin typeface="Calibri"/>
                <a:cs typeface="+mn-cs"/>
              </a:rPr>
              <a:t>Traditional integration platforms able to deliver</a:t>
            </a:r>
          </a:p>
        </p:txBody>
      </p:sp>
      <p:sp>
        <p:nvSpPr>
          <p:cNvPr id="13" name="Freeform 12"/>
          <p:cNvSpPr/>
          <p:nvPr/>
        </p:nvSpPr>
        <p:spPr>
          <a:xfrm>
            <a:off x="879266" y="2111125"/>
            <a:ext cx="8472270" cy="3165074"/>
          </a:xfrm>
          <a:custGeom>
            <a:avLst/>
            <a:gdLst>
              <a:gd name="connsiteX0" fmla="*/ 0 w 8039100"/>
              <a:gd name="connsiteY0" fmla="*/ 3416300 h 3416300"/>
              <a:gd name="connsiteX1" fmla="*/ 1485900 w 8039100"/>
              <a:gd name="connsiteY1" fmla="*/ 3390900 h 3416300"/>
              <a:gd name="connsiteX2" fmla="*/ 2997200 w 8039100"/>
              <a:gd name="connsiteY2" fmla="*/ 3187700 h 3416300"/>
              <a:gd name="connsiteX3" fmla="*/ 5067300 w 8039100"/>
              <a:gd name="connsiteY3" fmla="*/ 251460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23113"/>
              <a:gd name="connsiteX1" fmla="*/ 1485900 w 8039100"/>
              <a:gd name="connsiteY1" fmla="*/ 3390900 h 3423113"/>
              <a:gd name="connsiteX2" fmla="*/ 3467100 w 8039100"/>
              <a:gd name="connsiteY2" fmla="*/ 3060700 h 3423113"/>
              <a:gd name="connsiteX3" fmla="*/ 5067300 w 8039100"/>
              <a:gd name="connsiteY3" fmla="*/ 2514600 h 3423113"/>
              <a:gd name="connsiteX4" fmla="*/ 6451600 w 8039100"/>
              <a:gd name="connsiteY4" fmla="*/ 1689100 h 3423113"/>
              <a:gd name="connsiteX5" fmla="*/ 7620000 w 8039100"/>
              <a:gd name="connsiteY5" fmla="*/ 622300 h 3423113"/>
              <a:gd name="connsiteX6" fmla="*/ 8039100 w 8039100"/>
              <a:gd name="connsiteY6" fmla="*/ 0 h 3423113"/>
              <a:gd name="connsiteX0" fmla="*/ 0 w 8039100"/>
              <a:gd name="connsiteY0" fmla="*/ 3416300 h 3440857"/>
              <a:gd name="connsiteX1" fmla="*/ 1198789 w 8039100"/>
              <a:gd name="connsiteY1" fmla="*/ 3416300 h 3440857"/>
              <a:gd name="connsiteX2" fmla="*/ 3467100 w 8039100"/>
              <a:gd name="connsiteY2" fmla="*/ 3060700 h 3440857"/>
              <a:gd name="connsiteX3" fmla="*/ 5067300 w 8039100"/>
              <a:gd name="connsiteY3" fmla="*/ 2514600 h 3440857"/>
              <a:gd name="connsiteX4" fmla="*/ 6451600 w 8039100"/>
              <a:gd name="connsiteY4" fmla="*/ 1689100 h 3440857"/>
              <a:gd name="connsiteX5" fmla="*/ 7620000 w 8039100"/>
              <a:gd name="connsiteY5" fmla="*/ 622300 h 3440857"/>
              <a:gd name="connsiteX6" fmla="*/ 8039100 w 8039100"/>
              <a:gd name="connsiteY6" fmla="*/ 0 h 3440857"/>
              <a:gd name="connsiteX0" fmla="*/ 0 w 8039100"/>
              <a:gd name="connsiteY0" fmla="*/ 3416300 h 3416300"/>
              <a:gd name="connsiteX1" fmla="*/ 1586388 w 8039100"/>
              <a:gd name="connsiteY1" fmla="*/ 3327400 h 3416300"/>
              <a:gd name="connsiteX2" fmla="*/ 3467100 w 8039100"/>
              <a:gd name="connsiteY2" fmla="*/ 3060700 h 3416300"/>
              <a:gd name="connsiteX3" fmla="*/ 5067300 w 8039100"/>
              <a:gd name="connsiteY3" fmla="*/ 251460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16300"/>
              <a:gd name="connsiteX1" fmla="*/ 1528966 w 8039100"/>
              <a:gd name="connsiteY1" fmla="*/ 3365500 h 3416300"/>
              <a:gd name="connsiteX2" fmla="*/ 3467100 w 8039100"/>
              <a:gd name="connsiteY2" fmla="*/ 3060700 h 3416300"/>
              <a:gd name="connsiteX3" fmla="*/ 5067300 w 8039100"/>
              <a:gd name="connsiteY3" fmla="*/ 251460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16300"/>
              <a:gd name="connsiteX1" fmla="*/ 1528966 w 8039100"/>
              <a:gd name="connsiteY1" fmla="*/ 3365500 h 3416300"/>
              <a:gd name="connsiteX2" fmla="*/ 4173568 w 8039100"/>
              <a:gd name="connsiteY2" fmla="*/ 3113751 h 3416300"/>
              <a:gd name="connsiteX3" fmla="*/ 5067300 w 8039100"/>
              <a:gd name="connsiteY3" fmla="*/ 251460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16300"/>
              <a:gd name="connsiteX1" fmla="*/ 2134510 w 8039100"/>
              <a:gd name="connsiteY1" fmla="*/ 3376110 h 3416300"/>
              <a:gd name="connsiteX2" fmla="*/ 4173568 w 8039100"/>
              <a:gd name="connsiteY2" fmla="*/ 3113751 h 3416300"/>
              <a:gd name="connsiteX3" fmla="*/ 5067300 w 8039100"/>
              <a:gd name="connsiteY3" fmla="*/ 251460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16300"/>
              <a:gd name="connsiteX1" fmla="*/ 2134510 w 8039100"/>
              <a:gd name="connsiteY1" fmla="*/ 3376110 h 3416300"/>
              <a:gd name="connsiteX2" fmla="*/ 4173568 w 8039100"/>
              <a:gd name="connsiteY2" fmla="*/ 3113751 h 3416300"/>
              <a:gd name="connsiteX3" fmla="*/ 5581094 w 8039100"/>
              <a:gd name="connsiteY3" fmla="*/ 2557040 h 3416300"/>
              <a:gd name="connsiteX4" fmla="*/ 6451600 w 8039100"/>
              <a:gd name="connsiteY4" fmla="*/ 1689100 h 3416300"/>
              <a:gd name="connsiteX5" fmla="*/ 7620000 w 8039100"/>
              <a:gd name="connsiteY5" fmla="*/ 622300 h 3416300"/>
              <a:gd name="connsiteX6" fmla="*/ 8039100 w 8039100"/>
              <a:gd name="connsiteY6" fmla="*/ 0 h 3416300"/>
              <a:gd name="connsiteX0" fmla="*/ 0 w 8039100"/>
              <a:gd name="connsiteY0" fmla="*/ 3416300 h 3416300"/>
              <a:gd name="connsiteX1" fmla="*/ 2134510 w 8039100"/>
              <a:gd name="connsiteY1" fmla="*/ 3376110 h 3416300"/>
              <a:gd name="connsiteX2" fmla="*/ 4173568 w 8039100"/>
              <a:gd name="connsiteY2" fmla="*/ 3113751 h 3416300"/>
              <a:gd name="connsiteX3" fmla="*/ 5581094 w 8039100"/>
              <a:gd name="connsiteY3" fmla="*/ 2557040 h 3416300"/>
              <a:gd name="connsiteX4" fmla="*/ 6644274 w 8039100"/>
              <a:gd name="connsiteY4" fmla="*/ 1731541 h 3416300"/>
              <a:gd name="connsiteX5" fmla="*/ 7620000 w 8039100"/>
              <a:gd name="connsiteY5" fmla="*/ 622300 h 3416300"/>
              <a:gd name="connsiteX6" fmla="*/ 8039100 w 8039100"/>
              <a:gd name="connsiteY6" fmla="*/ 0 h 3416300"/>
              <a:gd name="connsiteX0" fmla="*/ 0 w 8039100"/>
              <a:gd name="connsiteY0" fmla="*/ 3416300 h 3416300"/>
              <a:gd name="connsiteX1" fmla="*/ 2134510 w 8039100"/>
              <a:gd name="connsiteY1" fmla="*/ 3376110 h 3416300"/>
              <a:gd name="connsiteX2" fmla="*/ 4173568 w 8039100"/>
              <a:gd name="connsiteY2" fmla="*/ 3113751 h 3416300"/>
              <a:gd name="connsiteX3" fmla="*/ 5581094 w 8039100"/>
              <a:gd name="connsiteY3" fmla="*/ 2557040 h 3416300"/>
              <a:gd name="connsiteX4" fmla="*/ 6644274 w 8039100"/>
              <a:gd name="connsiteY4" fmla="*/ 1731541 h 3416300"/>
              <a:gd name="connsiteX5" fmla="*/ 7620000 w 8039100"/>
              <a:gd name="connsiteY5" fmla="*/ 622300 h 3416300"/>
              <a:gd name="connsiteX6" fmla="*/ 8039100 w 8039100"/>
              <a:gd name="connsiteY6" fmla="*/ 0 h 3416300"/>
              <a:gd name="connsiteX0" fmla="*/ 0 w 8039100"/>
              <a:gd name="connsiteY0" fmla="*/ 3416300 h 3416300"/>
              <a:gd name="connsiteX1" fmla="*/ 2134510 w 8039100"/>
              <a:gd name="connsiteY1" fmla="*/ 3376110 h 3416300"/>
              <a:gd name="connsiteX2" fmla="*/ 4173568 w 8039100"/>
              <a:gd name="connsiteY2" fmla="*/ 3113751 h 3416300"/>
              <a:gd name="connsiteX3" fmla="*/ 5581094 w 8039100"/>
              <a:gd name="connsiteY3" fmla="*/ 2557040 h 3416300"/>
              <a:gd name="connsiteX4" fmla="*/ 6644274 w 8039100"/>
              <a:gd name="connsiteY4" fmla="*/ 1731541 h 3416300"/>
              <a:gd name="connsiteX5" fmla="*/ 7583301 w 8039100"/>
              <a:gd name="connsiteY5" fmla="*/ 611690 h 3416300"/>
              <a:gd name="connsiteX6" fmla="*/ 8039100 w 8039100"/>
              <a:gd name="connsiteY6" fmla="*/ 0 h 3416300"/>
              <a:gd name="connsiteX0" fmla="*/ 0 w 7956526"/>
              <a:gd name="connsiteY0" fmla="*/ 3437520 h 3437520"/>
              <a:gd name="connsiteX1" fmla="*/ 2134510 w 7956526"/>
              <a:gd name="connsiteY1" fmla="*/ 3397330 h 3437520"/>
              <a:gd name="connsiteX2" fmla="*/ 4173568 w 7956526"/>
              <a:gd name="connsiteY2" fmla="*/ 3134971 h 3437520"/>
              <a:gd name="connsiteX3" fmla="*/ 5581094 w 7956526"/>
              <a:gd name="connsiteY3" fmla="*/ 2578260 h 3437520"/>
              <a:gd name="connsiteX4" fmla="*/ 6644274 w 7956526"/>
              <a:gd name="connsiteY4" fmla="*/ 1752761 h 3437520"/>
              <a:gd name="connsiteX5" fmla="*/ 7583301 w 7956526"/>
              <a:gd name="connsiteY5" fmla="*/ 632910 h 3437520"/>
              <a:gd name="connsiteX6" fmla="*/ 7956526 w 7956526"/>
              <a:gd name="connsiteY6" fmla="*/ 0 h 343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6526" h="3437520">
                <a:moveTo>
                  <a:pt x="0" y="3437520"/>
                </a:moveTo>
                <a:cubicBezTo>
                  <a:pt x="495300" y="3429053"/>
                  <a:pt x="1438915" y="3447755"/>
                  <a:pt x="2134510" y="3397330"/>
                </a:cubicBezTo>
                <a:cubicBezTo>
                  <a:pt x="2830105" y="3346905"/>
                  <a:pt x="3599137" y="3271483"/>
                  <a:pt x="4173568" y="3134971"/>
                </a:cubicBezTo>
                <a:cubicBezTo>
                  <a:pt x="4747999" y="2998459"/>
                  <a:pt x="5169310" y="2808628"/>
                  <a:pt x="5581094" y="2578260"/>
                </a:cubicBezTo>
                <a:cubicBezTo>
                  <a:pt x="5992878" y="2347892"/>
                  <a:pt x="6310573" y="2076986"/>
                  <a:pt x="6644274" y="1752761"/>
                </a:cubicBezTo>
                <a:cubicBezTo>
                  <a:pt x="6977975" y="1428536"/>
                  <a:pt x="7364592" y="925037"/>
                  <a:pt x="7583301" y="632910"/>
                </a:cubicBezTo>
                <a:cubicBezTo>
                  <a:pt x="7802010" y="340783"/>
                  <a:pt x="7956526" y="0"/>
                  <a:pt x="7956526" y="0"/>
                </a:cubicBezTo>
              </a:path>
            </a:pathLst>
          </a:custGeom>
          <a:ln w="98425">
            <a:tail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srgbClr val="5F5F5F"/>
              </a:solidFill>
            </a:endParaRPr>
          </a:p>
        </p:txBody>
      </p:sp>
    </p:spTree>
    <p:extLst>
      <p:ext uri="{BB962C8B-B14F-4D97-AF65-F5344CB8AC3E}">
        <p14:creationId xmlns:p14="http://schemas.microsoft.com/office/powerpoint/2010/main" xmlns="" val="98710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itle 1"/>
          <p:cNvSpPr>
            <a:spLocks noGrp="1"/>
          </p:cNvSpPr>
          <p:nvPr>
            <p:ph type="title"/>
          </p:nvPr>
        </p:nvSpPr>
        <p:spPr bwMode="gray">
          <a:xfrm>
            <a:off x="430213" y="581025"/>
            <a:ext cx="6965950" cy="896938"/>
          </a:xfrm>
        </p:spPr>
        <p:txBody>
          <a:bodyPr>
            <a:spAutoFit/>
          </a:bodyPr>
          <a:lstStyle/>
          <a:p>
            <a:r>
              <a:rPr lang="en-AU" smtClean="0">
                <a:cs typeface="Helvetica" pitchFamily="34" charset="0"/>
              </a:rPr>
              <a:t>Solving today’s challenges requires a </a:t>
            </a:r>
            <a:r>
              <a:rPr lang="en-AU" b="1" smtClean="0">
                <a:cs typeface="Helvetica" pitchFamily="34" charset="0"/>
              </a:rPr>
              <a:t>Strong Integration Foundation</a:t>
            </a:r>
            <a:r>
              <a:rPr lang="en-AU" smtClean="0">
                <a:cs typeface="Helvetica" pitchFamily="34" charset="0"/>
              </a:rPr>
              <a:t>:</a:t>
            </a:r>
            <a:endParaRPr lang="en-US" smtClean="0">
              <a:cs typeface="Helvetica" pitchFamily="34" charset="0"/>
            </a:endParaRPr>
          </a:p>
        </p:txBody>
      </p:sp>
      <p:cxnSp>
        <p:nvCxnSpPr>
          <p:cNvPr id="19" name="Straight Connector 18"/>
          <p:cNvCxnSpPr/>
          <p:nvPr/>
        </p:nvCxnSpPr>
        <p:spPr bwMode="gray">
          <a:xfrm>
            <a:off x="3851275" y="2468563"/>
            <a:ext cx="0" cy="2497137"/>
          </a:xfrm>
          <a:prstGeom prst="line">
            <a:avLst/>
          </a:prstGeom>
          <a:ln w="12700">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a:off x="8194675" y="2468563"/>
            <a:ext cx="0" cy="2497137"/>
          </a:xfrm>
          <a:prstGeom prst="line">
            <a:avLst/>
          </a:prstGeom>
          <a:ln w="12700">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23589" name="TextBox 20"/>
          <p:cNvSpPr txBox="1">
            <a:spLocks noChangeArrowheads="1"/>
          </p:cNvSpPr>
          <p:nvPr/>
        </p:nvSpPr>
        <p:spPr bwMode="gray">
          <a:xfrm>
            <a:off x="8607425" y="4344988"/>
            <a:ext cx="2987675" cy="379412"/>
          </a:xfrm>
          <a:prstGeom prst="rect">
            <a:avLst/>
          </a:prstGeom>
          <a:noFill/>
          <a:ln w="9525">
            <a:noFill/>
            <a:miter lim="800000"/>
            <a:headEnd/>
            <a:tailEnd/>
          </a:ln>
        </p:spPr>
        <p:txBody>
          <a:bodyPr lIns="0" tIns="0" rIns="0" bIns="0"/>
          <a:lstStyle/>
          <a:p>
            <a:r>
              <a:rPr lang="en-AU" sz="2000" b="1">
                <a:solidFill>
                  <a:srgbClr val="5F5F5F"/>
                </a:solidFill>
                <a:latin typeface="Calibri" pitchFamily="34" charset="0"/>
              </a:rPr>
              <a:t>FLEXIBILITY &amp; CHOICE</a:t>
            </a:r>
            <a:endParaRPr lang="en-US">
              <a:solidFill>
                <a:srgbClr val="5F5F5F"/>
              </a:solidFill>
              <a:latin typeface="Calibri" pitchFamily="34" charset="0"/>
            </a:endParaRPr>
          </a:p>
        </p:txBody>
      </p:sp>
      <p:sp>
        <p:nvSpPr>
          <p:cNvPr id="323590" name="TextBox 21"/>
          <p:cNvSpPr txBox="1">
            <a:spLocks noChangeArrowheads="1"/>
          </p:cNvSpPr>
          <p:nvPr/>
        </p:nvSpPr>
        <p:spPr bwMode="gray">
          <a:xfrm>
            <a:off x="522288" y="4344988"/>
            <a:ext cx="2987675" cy="379412"/>
          </a:xfrm>
          <a:prstGeom prst="rect">
            <a:avLst/>
          </a:prstGeom>
          <a:noFill/>
          <a:ln w="9525">
            <a:noFill/>
            <a:miter lim="800000"/>
            <a:headEnd/>
            <a:tailEnd/>
          </a:ln>
        </p:spPr>
        <p:txBody>
          <a:bodyPr lIns="0" tIns="0" rIns="0" bIns="0"/>
          <a:lstStyle/>
          <a:p>
            <a:r>
              <a:rPr lang="en-AU" sz="2000" b="1">
                <a:solidFill>
                  <a:srgbClr val="5F5F5F"/>
                </a:solidFill>
                <a:latin typeface="Calibri" pitchFamily="34" charset="0"/>
              </a:rPr>
              <a:t>CONNECT EVERYTHING</a:t>
            </a:r>
            <a:endParaRPr lang="en-US">
              <a:solidFill>
                <a:srgbClr val="5F5F5F"/>
              </a:solidFill>
              <a:latin typeface="Calibri" pitchFamily="34" charset="0"/>
            </a:endParaRPr>
          </a:p>
        </p:txBody>
      </p:sp>
      <p:sp>
        <p:nvSpPr>
          <p:cNvPr id="323591" name="TextBox 22"/>
          <p:cNvSpPr txBox="1">
            <a:spLocks noChangeArrowheads="1"/>
          </p:cNvSpPr>
          <p:nvPr/>
        </p:nvSpPr>
        <p:spPr bwMode="gray">
          <a:xfrm>
            <a:off x="4529138" y="4344988"/>
            <a:ext cx="2987675" cy="379412"/>
          </a:xfrm>
          <a:prstGeom prst="rect">
            <a:avLst/>
          </a:prstGeom>
          <a:noFill/>
          <a:ln w="9525">
            <a:noFill/>
            <a:miter lim="800000"/>
            <a:headEnd/>
            <a:tailEnd/>
          </a:ln>
        </p:spPr>
        <p:txBody>
          <a:bodyPr lIns="0" tIns="0" rIns="0" bIns="0"/>
          <a:lstStyle/>
          <a:p>
            <a:r>
              <a:rPr lang="en-AU" sz="2000" b="1">
                <a:solidFill>
                  <a:srgbClr val="5F5F5F"/>
                </a:solidFill>
                <a:latin typeface="Calibri" pitchFamily="34" charset="0"/>
              </a:rPr>
              <a:t>SIMPLIFY INTEGRATION</a:t>
            </a:r>
            <a:endParaRPr lang="en-US">
              <a:solidFill>
                <a:srgbClr val="5F5F5F"/>
              </a:solidFill>
              <a:latin typeface="Calibri" pitchFamily="34" charset="0"/>
            </a:endParaRPr>
          </a:p>
        </p:txBody>
      </p:sp>
      <p:sp>
        <p:nvSpPr>
          <p:cNvPr id="323592" name="TextBox 23"/>
          <p:cNvSpPr txBox="1">
            <a:spLocks noChangeArrowheads="1"/>
          </p:cNvSpPr>
          <p:nvPr/>
        </p:nvSpPr>
        <p:spPr bwMode="gray">
          <a:xfrm>
            <a:off x="8607425" y="4892675"/>
            <a:ext cx="2987675" cy="914400"/>
          </a:xfrm>
          <a:prstGeom prst="rect">
            <a:avLst/>
          </a:prstGeom>
          <a:noFill/>
          <a:ln w="9525">
            <a:noFill/>
            <a:miter lim="800000"/>
            <a:headEnd/>
            <a:tailEnd/>
          </a:ln>
        </p:spPr>
        <p:txBody>
          <a:bodyPr lIns="0" tIns="0" rIns="0" bIns="0"/>
          <a:lstStyle/>
          <a:p>
            <a:r>
              <a:rPr lang="en-AU">
                <a:latin typeface="Calibri" pitchFamily="34" charset="0"/>
              </a:rPr>
              <a:t>Allow your integrations to transition into the cloud,</a:t>
            </a:r>
            <a:br>
              <a:rPr lang="en-AU">
                <a:latin typeface="Calibri" pitchFamily="34" charset="0"/>
              </a:rPr>
            </a:br>
            <a:r>
              <a:rPr lang="en-AU">
                <a:latin typeface="Calibri" pitchFamily="34" charset="0"/>
              </a:rPr>
              <a:t>or be extended on any platform</a:t>
            </a:r>
          </a:p>
        </p:txBody>
      </p:sp>
      <p:sp>
        <p:nvSpPr>
          <p:cNvPr id="323593" name="TextBox 24"/>
          <p:cNvSpPr txBox="1">
            <a:spLocks noChangeArrowheads="1"/>
          </p:cNvSpPr>
          <p:nvPr/>
        </p:nvSpPr>
        <p:spPr bwMode="gray">
          <a:xfrm>
            <a:off x="522288" y="4892675"/>
            <a:ext cx="2987675" cy="914400"/>
          </a:xfrm>
          <a:prstGeom prst="rect">
            <a:avLst/>
          </a:prstGeom>
          <a:noFill/>
          <a:ln w="9525">
            <a:noFill/>
            <a:miter lim="800000"/>
            <a:headEnd/>
            <a:tailEnd/>
          </a:ln>
        </p:spPr>
        <p:txBody>
          <a:bodyPr lIns="0" tIns="0" rIns="0" bIns="0"/>
          <a:lstStyle/>
          <a:p>
            <a:r>
              <a:rPr lang="en-AU">
                <a:latin typeface="Calibri" pitchFamily="34" charset="0"/>
              </a:rPr>
              <a:t>Unify connection to devices, data, APIs &amp; applications</a:t>
            </a:r>
          </a:p>
        </p:txBody>
      </p:sp>
      <p:sp>
        <p:nvSpPr>
          <p:cNvPr id="323594" name="TextBox 25"/>
          <p:cNvSpPr txBox="1">
            <a:spLocks noChangeArrowheads="1"/>
          </p:cNvSpPr>
          <p:nvPr/>
        </p:nvSpPr>
        <p:spPr bwMode="gray">
          <a:xfrm>
            <a:off x="4529138" y="4892675"/>
            <a:ext cx="2987675" cy="914400"/>
          </a:xfrm>
          <a:prstGeom prst="rect">
            <a:avLst/>
          </a:prstGeom>
          <a:noFill/>
          <a:ln w="9525">
            <a:noFill/>
            <a:miter lim="800000"/>
            <a:headEnd/>
            <a:tailEnd/>
          </a:ln>
        </p:spPr>
        <p:txBody>
          <a:bodyPr lIns="0" tIns="0" rIns="0" bIns="0"/>
          <a:lstStyle/>
          <a:p>
            <a:r>
              <a:rPr lang="en-AU">
                <a:latin typeface="Calibri" pitchFamily="34" charset="0"/>
              </a:rPr>
              <a:t>Eliminate complexity</a:t>
            </a:r>
            <a:br>
              <a:rPr lang="en-AU">
                <a:latin typeface="Calibri" pitchFamily="34" charset="0"/>
              </a:rPr>
            </a:br>
            <a:r>
              <a:rPr lang="en-AU">
                <a:latin typeface="Calibri" pitchFamily="34" charset="0"/>
              </a:rPr>
              <a:t>between cloud and mobile</a:t>
            </a:r>
            <a:br>
              <a:rPr lang="en-AU">
                <a:latin typeface="Calibri" pitchFamily="34" charset="0"/>
              </a:rPr>
            </a:br>
            <a:r>
              <a:rPr lang="en-AU">
                <a:latin typeface="Calibri" pitchFamily="34" charset="0"/>
              </a:rPr>
              <a:t>apps as the foundation for</a:t>
            </a:r>
          </a:p>
          <a:p>
            <a:r>
              <a:rPr lang="en-AU">
                <a:latin typeface="Calibri" pitchFamily="34" charset="0"/>
              </a:rPr>
              <a:t>a connected business</a:t>
            </a:r>
          </a:p>
        </p:txBody>
      </p:sp>
      <p:cxnSp>
        <p:nvCxnSpPr>
          <p:cNvPr id="30" name="Straight Connector 29"/>
          <p:cNvCxnSpPr/>
          <p:nvPr/>
        </p:nvCxnSpPr>
        <p:spPr bwMode="gray">
          <a:xfrm>
            <a:off x="522288" y="4800600"/>
            <a:ext cx="2971800" cy="0"/>
          </a:xfrm>
          <a:prstGeom prst="line">
            <a:avLst/>
          </a:prstGeom>
          <a:ln w="28575" cmpd="sng">
            <a:solidFill>
              <a:schemeClr val="accent6"/>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gray">
          <a:xfrm>
            <a:off x="4494213" y="4800600"/>
            <a:ext cx="2971800" cy="0"/>
          </a:xfrm>
          <a:prstGeom prst="line">
            <a:avLst/>
          </a:prstGeom>
          <a:ln w="28575" cmpd="sng">
            <a:solidFill>
              <a:schemeClr val="accent6"/>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gray">
          <a:xfrm>
            <a:off x="8609013" y="4800600"/>
            <a:ext cx="2971800" cy="0"/>
          </a:xfrm>
          <a:prstGeom prst="line">
            <a:avLst/>
          </a:prstGeom>
          <a:ln w="28575" cmpd="sng">
            <a:solidFill>
              <a:schemeClr val="accent6"/>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gray">
          <a:xfrm>
            <a:off x="522288" y="4794250"/>
            <a:ext cx="468312" cy="0"/>
          </a:xfrm>
          <a:prstGeom prst="line">
            <a:avLst/>
          </a:prstGeom>
          <a:ln w="28575" cmpd="sng">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gray">
          <a:xfrm>
            <a:off x="4494213" y="4794250"/>
            <a:ext cx="468312" cy="0"/>
          </a:xfrm>
          <a:prstGeom prst="line">
            <a:avLst/>
          </a:prstGeom>
          <a:ln w="28575" cmpd="sng">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gray">
          <a:xfrm>
            <a:off x="8609013" y="4794250"/>
            <a:ext cx="468312" cy="0"/>
          </a:xfrm>
          <a:prstGeom prst="line">
            <a:avLst/>
          </a:prstGeom>
          <a:ln w="28575" cmpd="sng">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nvGrpSpPr>
          <p:cNvPr id="323601" name="Group 35"/>
          <p:cNvGrpSpPr>
            <a:grpSpLocks/>
          </p:cNvGrpSpPr>
          <p:nvPr/>
        </p:nvGrpSpPr>
        <p:grpSpPr bwMode="auto">
          <a:xfrm>
            <a:off x="522288" y="2343150"/>
            <a:ext cx="2105025" cy="1844675"/>
            <a:chOff x="727720" y="2584090"/>
            <a:chExt cx="2412118" cy="2035465"/>
          </a:xfrm>
        </p:grpSpPr>
        <p:sp>
          <p:nvSpPr>
            <p:cNvPr id="37" name="Freeform 10"/>
            <p:cNvSpPr>
              <a:spLocks noEditPoints="1"/>
            </p:cNvSpPr>
            <p:nvPr/>
          </p:nvSpPr>
          <p:spPr bwMode="gray">
            <a:xfrm>
              <a:off x="2868792" y="3659628"/>
              <a:ext cx="229206" cy="665643"/>
            </a:xfrm>
            <a:custGeom>
              <a:avLst/>
              <a:gdLst/>
              <a:ahLst/>
              <a:cxnLst>
                <a:cxn ang="0">
                  <a:pos x="180" y="281"/>
                </a:cxn>
                <a:cxn ang="0">
                  <a:pos x="179" y="307"/>
                </a:cxn>
                <a:cxn ang="0">
                  <a:pos x="185" y="296"/>
                </a:cxn>
                <a:cxn ang="0">
                  <a:pos x="192" y="302"/>
                </a:cxn>
                <a:cxn ang="0">
                  <a:pos x="188" y="306"/>
                </a:cxn>
                <a:cxn ang="0">
                  <a:pos x="185" y="307"/>
                </a:cxn>
                <a:cxn ang="0">
                  <a:pos x="198" y="295"/>
                </a:cxn>
                <a:cxn ang="0">
                  <a:pos x="198" y="262"/>
                </a:cxn>
                <a:cxn ang="0">
                  <a:pos x="193" y="222"/>
                </a:cxn>
                <a:cxn ang="0">
                  <a:pos x="180" y="167"/>
                </a:cxn>
                <a:cxn ang="0">
                  <a:pos x="167" y="125"/>
                </a:cxn>
                <a:cxn ang="0">
                  <a:pos x="146" y="76"/>
                </a:cxn>
                <a:cxn ang="0">
                  <a:pos x="100" y="67"/>
                </a:cxn>
                <a:cxn ang="0">
                  <a:pos x="101" y="51"/>
                </a:cxn>
                <a:cxn ang="0">
                  <a:pos x="95" y="11"/>
                </a:cxn>
                <a:cxn ang="0">
                  <a:pos x="56" y="53"/>
                </a:cxn>
                <a:cxn ang="0">
                  <a:pos x="45" y="86"/>
                </a:cxn>
                <a:cxn ang="0">
                  <a:pos x="32" y="98"/>
                </a:cxn>
                <a:cxn ang="0">
                  <a:pos x="9" y="134"/>
                </a:cxn>
                <a:cxn ang="0">
                  <a:pos x="5" y="174"/>
                </a:cxn>
                <a:cxn ang="0">
                  <a:pos x="8" y="279"/>
                </a:cxn>
                <a:cxn ang="0">
                  <a:pos x="12" y="307"/>
                </a:cxn>
                <a:cxn ang="0">
                  <a:pos x="39" y="349"/>
                </a:cxn>
                <a:cxn ang="0">
                  <a:pos x="35" y="341"/>
                </a:cxn>
                <a:cxn ang="0">
                  <a:pos x="38" y="328"/>
                </a:cxn>
                <a:cxn ang="0">
                  <a:pos x="26" y="301"/>
                </a:cxn>
                <a:cxn ang="0">
                  <a:pos x="27" y="246"/>
                </a:cxn>
                <a:cxn ang="0">
                  <a:pos x="36" y="169"/>
                </a:cxn>
                <a:cxn ang="0">
                  <a:pos x="39" y="197"/>
                </a:cxn>
                <a:cxn ang="0">
                  <a:pos x="38" y="252"/>
                </a:cxn>
                <a:cxn ang="0">
                  <a:pos x="41" y="286"/>
                </a:cxn>
                <a:cxn ang="0">
                  <a:pos x="44" y="302"/>
                </a:cxn>
                <a:cxn ang="0">
                  <a:pos x="48" y="331"/>
                </a:cxn>
                <a:cxn ang="0">
                  <a:pos x="56" y="445"/>
                </a:cxn>
                <a:cxn ang="0">
                  <a:pos x="65" y="504"/>
                </a:cxn>
                <a:cxn ang="0">
                  <a:pos x="73" y="527"/>
                </a:cxn>
                <a:cxn ang="0">
                  <a:pos x="79" y="557"/>
                </a:cxn>
                <a:cxn ang="0">
                  <a:pos x="98" y="572"/>
                </a:cxn>
                <a:cxn ang="0">
                  <a:pos x="131" y="588"/>
                </a:cxn>
                <a:cxn ang="0">
                  <a:pos x="142" y="522"/>
                </a:cxn>
                <a:cxn ang="0">
                  <a:pos x="148" y="497"/>
                </a:cxn>
                <a:cxn ang="0">
                  <a:pos x="151" y="415"/>
                </a:cxn>
                <a:cxn ang="0">
                  <a:pos x="149" y="393"/>
                </a:cxn>
                <a:cxn ang="0">
                  <a:pos x="153" y="367"/>
                </a:cxn>
                <a:cxn ang="0">
                  <a:pos x="158" y="291"/>
                </a:cxn>
                <a:cxn ang="0">
                  <a:pos x="156" y="255"/>
                </a:cxn>
                <a:cxn ang="0">
                  <a:pos x="184" y="274"/>
                </a:cxn>
                <a:cxn ang="0">
                  <a:pos x="35" y="336"/>
                </a:cxn>
                <a:cxn ang="0">
                  <a:pos x="31" y="325"/>
                </a:cxn>
                <a:cxn ang="0">
                  <a:pos x="101" y="433"/>
                </a:cxn>
                <a:cxn ang="0">
                  <a:pos x="96" y="400"/>
                </a:cxn>
                <a:cxn ang="0">
                  <a:pos x="103" y="515"/>
                </a:cxn>
                <a:cxn ang="0">
                  <a:pos x="102" y="508"/>
                </a:cxn>
                <a:cxn ang="0">
                  <a:pos x="104" y="510"/>
                </a:cxn>
              </a:cxnLst>
              <a:rect l="0" t="0" r="r" b="b"/>
              <a:pathLst>
                <a:path w="204" h="590">
                  <a:moveTo>
                    <a:pt x="184" y="274"/>
                  </a:moveTo>
                  <a:cubicBezTo>
                    <a:pt x="182" y="277"/>
                    <a:pt x="181" y="279"/>
                    <a:pt x="180" y="281"/>
                  </a:cubicBezTo>
                  <a:cubicBezTo>
                    <a:pt x="178" y="286"/>
                    <a:pt x="180" y="292"/>
                    <a:pt x="180" y="297"/>
                  </a:cubicBezTo>
                  <a:cubicBezTo>
                    <a:pt x="180" y="300"/>
                    <a:pt x="179" y="303"/>
                    <a:pt x="179" y="307"/>
                  </a:cubicBezTo>
                  <a:cubicBezTo>
                    <a:pt x="179" y="307"/>
                    <a:pt x="180" y="307"/>
                    <a:pt x="180" y="307"/>
                  </a:cubicBezTo>
                  <a:cubicBezTo>
                    <a:pt x="184" y="305"/>
                    <a:pt x="185" y="302"/>
                    <a:pt x="185" y="296"/>
                  </a:cubicBezTo>
                  <a:cubicBezTo>
                    <a:pt x="188" y="295"/>
                    <a:pt x="191" y="298"/>
                    <a:pt x="192" y="300"/>
                  </a:cubicBezTo>
                  <a:cubicBezTo>
                    <a:pt x="192" y="301"/>
                    <a:pt x="192" y="301"/>
                    <a:pt x="192" y="302"/>
                  </a:cubicBezTo>
                  <a:cubicBezTo>
                    <a:pt x="191" y="303"/>
                    <a:pt x="191" y="302"/>
                    <a:pt x="189" y="303"/>
                  </a:cubicBezTo>
                  <a:cubicBezTo>
                    <a:pt x="188" y="304"/>
                    <a:pt x="188" y="304"/>
                    <a:pt x="188" y="306"/>
                  </a:cubicBezTo>
                  <a:cubicBezTo>
                    <a:pt x="187" y="306"/>
                    <a:pt x="187" y="307"/>
                    <a:pt x="186" y="307"/>
                  </a:cubicBezTo>
                  <a:cubicBezTo>
                    <a:pt x="185" y="307"/>
                    <a:pt x="185" y="307"/>
                    <a:pt x="185" y="307"/>
                  </a:cubicBezTo>
                  <a:cubicBezTo>
                    <a:pt x="186" y="311"/>
                    <a:pt x="188" y="312"/>
                    <a:pt x="191" y="312"/>
                  </a:cubicBezTo>
                  <a:cubicBezTo>
                    <a:pt x="194" y="307"/>
                    <a:pt x="196" y="301"/>
                    <a:pt x="198" y="295"/>
                  </a:cubicBezTo>
                  <a:cubicBezTo>
                    <a:pt x="204" y="278"/>
                    <a:pt x="203" y="260"/>
                    <a:pt x="201" y="242"/>
                  </a:cubicBezTo>
                  <a:cubicBezTo>
                    <a:pt x="200" y="249"/>
                    <a:pt x="199" y="255"/>
                    <a:pt x="198" y="262"/>
                  </a:cubicBezTo>
                  <a:cubicBezTo>
                    <a:pt x="198" y="262"/>
                    <a:pt x="198" y="262"/>
                    <a:pt x="198" y="262"/>
                  </a:cubicBezTo>
                  <a:cubicBezTo>
                    <a:pt x="191" y="253"/>
                    <a:pt x="195" y="236"/>
                    <a:pt x="193" y="222"/>
                  </a:cubicBezTo>
                  <a:cubicBezTo>
                    <a:pt x="191" y="211"/>
                    <a:pt x="190" y="200"/>
                    <a:pt x="188" y="189"/>
                  </a:cubicBezTo>
                  <a:cubicBezTo>
                    <a:pt x="186" y="181"/>
                    <a:pt x="182" y="174"/>
                    <a:pt x="180" y="167"/>
                  </a:cubicBezTo>
                  <a:cubicBezTo>
                    <a:pt x="179" y="159"/>
                    <a:pt x="184" y="150"/>
                    <a:pt x="181" y="143"/>
                  </a:cubicBezTo>
                  <a:cubicBezTo>
                    <a:pt x="176" y="137"/>
                    <a:pt x="172" y="131"/>
                    <a:pt x="167" y="125"/>
                  </a:cubicBezTo>
                  <a:cubicBezTo>
                    <a:pt x="163" y="118"/>
                    <a:pt x="165" y="107"/>
                    <a:pt x="162" y="100"/>
                  </a:cubicBezTo>
                  <a:cubicBezTo>
                    <a:pt x="158" y="90"/>
                    <a:pt x="150" y="85"/>
                    <a:pt x="146" y="76"/>
                  </a:cubicBezTo>
                  <a:cubicBezTo>
                    <a:pt x="142" y="75"/>
                    <a:pt x="136" y="77"/>
                    <a:pt x="132" y="76"/>
                  </a:cubicBezTo>
                  <a:cubicBezTo>
                    <a:pt x="122" y="73"/>
                    <a:pt x="111" y="66"/>
                    <a:pt x="100" y="67"/>
                  </a:cubicBezTo>
                  <a:cubicBezTo>
                    <a:pt x="98" y="63"/>
                    <a:pt x="98" y="58"/>
                    <a:pt x="98" y="52"/>
                  </a:cubicBezTo>
                  <a:cubicBezTo>
                    <a:pt x="99" y="52"/>
                    <a:pt x="101" y="52"/>
                    <a:pt x="101" y="51"/>
                  </a:cubicBezTo>
                  <a:cubicBezTo>
                    <a:pt x="105" y="48"/>
                    <a:pt x="107" y="34"/>
                    <a:pt x="101" y="33"/>
                  </a:cubicBezTo>
                  <a:cubicBezTo>
                    <a:pt x="98" y="24"/>
                    <a:pt x="100" y="17"/>
                    <a:pt x="95" y="11"/>
                  </a:cubicBezTo>
                  <a:cubicBezTo>
                    <a:pt x="87" y="0"/>
                    <a:pt x="66" y="0"/>
                    <a:pt x="58" y="11"/>
                  </a:cubicBezTo>
                  <a:cubicBezTo>
                    <a:pt x="53" y="16"/>
                    <a:pt x="41" y="52"/>
                    <a:pt x="56" y="53"/>
                  </a:cubicBezTo>
                  <a:cubicBezTo>
                    <a:pt x="58" y="59"/>
                    <a:pt x="60" y="66"/>
                    <a:pt x="61" y="74"/>
                  </a:cubicBezTo>
                  <a:cubicBezTo>
                    <a:pt x="54" y="77"/>
                    <a:pt x="50" y="83"/>
                    <a:pt x="45" y="86"/>
                  </a:cubicBezTo>
                  <a:cubicBezTo>
                    <a:pt x="41" y="88"/>
                    <a:pt x="38" y="89"/>
                    <a:pt x="35" y="91"/>
                  </a:cubicBezTo>
                  <a:cubicBezTo>
                    <a:pt x="33" y="93"/>
                    <a:pt x="34" y="96"/>
                    <a:pt x="32" y="98"/>
                  </a:cubicBezTo>
                  <a:cubicBezTo>
                    <a:pt x="25" y="104"/>
                    <a:pt x="17" y="109"/>
                    <a:pt x="13" y="119"/>
                  </a:cubicBezTo>
                  <a:cubicBezTo>
                    <a:pt x="12" y="124"/>
                    <a:pt x="10" y="129"/>
                    <a:pt x="9" y="134"/>
                  </a:cubicBezTo>
                  <a:cubicBezTo>
                    <a:pt x="9" y="143"/>
                    <a:pt x="9" y="152"/>
                    <a:pt x="9" y="161"/>
                  </a:cubicBezTo>
                  <a:cubicBezTo>
                    <a:pt x="7" y="165"/>
                    <a:pt x="6" y="170"/>
                    <a:pt x="5" y="174"/>
                  </a:cubicBezTo>
                  <a:cubicBezTo>
                    <a:pt x="4" y="185"/>
                    <a:pt x="4" y="196"/>
                    <a:pt x="3" y="207"/>
                  </a:cubicBezTo>
                  <a:cubicBezTo>
                    <a:pt x="0" y="231"/>
                    <a:pt x="4" y="258"/>
                    <a:pt x="8" y="279"/>
                  </a:cubicBezTo>
                  <a:cubicBezTo>
                    <a:pt x="9" y="286"/>
                    <a:pt x="9" y="292"/>
                    <a:pt x="10" y="299"/>
                  </a:cubicBezTo>
                  <a:cubicBezTo>
                    <a:pt x="11" y="302"/>
                    <a:pt x="11" y="304"/>
                    <a:pt x="12" y="307"/>
                  </a:cubicBezTo>
                  <a:cubicBezTo>
                    <a:pt x="14" y="317"/>
                    <a:pt x="11" y="329"/>
                    <a:pt x="15" y="336"/>
                  </a:cubicBezTo>
                  <a:cubicBezTo>
                    <a:pt x="20" y="343"/>
                    <a:pt x="30" y="346"/>
                    <a:pt x="39" y="349"/>
                  </a:cubicBezTo>
                  <a:cubicBezTo>
                    <a:pt x="40" y="347"/>
                    <a:pt x="41" y="346"/>
                    <a:pt x="42" y="345"/>
                  </a:cubicBezTo>
                  <a:cubicBezTo>
                    <a:pt x="40" y="343"/>
                    <a:pt x="37" y="343"/>
                    <a:pt x="35" y="341"/>
                  </a:cubicBezTo>
                  <a:cubicBezTo>
                    <a:pt x="37" y="340"/>
                    <a:pt x="38" y="340"/>
                    <a:pt x="40" y="340"/>
                  </a:cubicBezTo>
                  <a:cubicBezTo>
                    <a:pt x="41" y="336"/>
                    <a:pt x="39" y="332"/>
                    <a:pt x="38" y="328"/>
                  </a:cubicBezTo>
                  <a:cubicBezTo>
                    <a:pt x="38" y="324"/>
                    <a:pt x="37" y="321"/>
                    <a:pt x="37" y="317"/>
                  </a:cubicBezTo>
                  <a:cubicBezTo>
                    <a:pt x="35" y="310"/>
                    <a:pt x="29" y="307"/>
                    <a:pt x="26" y="301"/>
                  </a:cubicBezTo>
                  <a:cubicBezTo>
                    <a:pt x="25" y="296"/>
                    <a:pt x="24" y="291"/>
                    <a:pt x="23" y="286"/>
                  </a:cubicBezTo>
                  <a:cubicBezTo>
                    <a:pt x="24" y="273"/>
                    <a:pt x="25" y="259"/>
                    <a:pt x="27" y="246"/>
                  </a:cubicBezTo>
                  <a:cubicBezTo>
                    <a:pt x="27" y="233"/>
                    <a:pt x="27" y="221"/>
                    <a:pt x="28" y="208"/>
                  </a:cubicBezTo>
                  <a:cubicBezTo>
                    <a:pt x="30" y="194"/>
                    <a:pt x="33" y="181"/>
                    <a:pt x="36" y="169"/>
                  </a:cubicBezTo>
                  <a:cubicBezTo>
                    <a:pt x="36" y="169"/>
                    <a:pt x="37" y="168"/>
                    <a:pt x="37" y="168"/>
                  </a:cubicBezTo>
                  <a:cubicBezTo>
                    <a:pt x="42" y="174"/>
                    <a:pt x="38" y="188"/>
                    <a:pt x="39" y="197"/>
                  </a:cubicBezTo>
                  <a:cubicBezTo>
                    <a:pt x="40" y="205"/>
                    <a:pt x="41" y="213"/>
                    <a:pt x="42" y="221"/>
                  </a:cubicBezTo>
                  <a:cubicBezTo>
                    <a:pt x="41" y="232"/>
                    <a:pt x="36" y="241"/>
                    <a:pt x="38" y="252"/>
                  </a:cubicBezTo>
                  <a:cubicBezTo>
                    <a:pt x="39" y="255"/>
                    <a:pt x="40" y="258"/>
                    <a:pt x="41" y="261"/>
                  </a:cubicBezTo>
                  <a:cubicBezTo>
                    <a:pt x="42" y="270"/>
                    <a:pt x="40" y="278"/>
                    <a:pt x="41" y="286"/>
                  </a:cubicBezTo>
                  <a:cubicBezTo>
                    <a:pt x="41" y="299"/>
                    <a:pt x="41" y="299"/>
                    <a:pt x="41" y="299"/>
                  </a:cubicBezTo>
                  <a:cubicBezTo>
                    <a:pt x="42" y="300"/>
                    <a:pt x="43" y="301"/>
                    <a:pt x="44" y="302"/>
                  </a:cubicBezTo>
                  <a:cubicBezTo>
                    <a:pt x="44" y="306"/>
                    <a:pt x="44" y="310"/>
                    <a:pt x="45" y="314"/>
                  </a:cubicBezTo>
                  <a:cubicBezTo>
                    <a:pt x="46" y="319"/>
                    <a:pt x="47" y="325"/>
                    <a:pt x="48" y="331"/>
                  </a:cubicBezTo>
                  <a:cubicBezTo>
                    <a:pt x="48" y="339"/>
                    <a:pt x="49" y="347"/>
                    <a:pt x="49" y="355"/>
                  </a:cubicBezTo>
                  <a:cubicBezTo>
                    <a:pt x="53" y="383"/>
                    <a:pt x="51" y="416"/>
                    <a:pt x="56" y="445"/>
                  </a:cubicBezTo>
                  <a:cubicBezTo>
                    <a:pt x="59" y="462"/>
                    <a:pt x="61" y="480"/>
                    <a:pt x="64" y="496"/>
                  </a:cubicBezTo>
                  <a:cubicBezTo>
                    <a:pt x="64" y="499"/>
                    <a:pt x="65" y="501"/>
                    <a:pt x="65" y="504"/>
                  </a:cubicBezTo>
                  <a:cubicBezTo>
                    <a:pt x="66" y="509"/>
                    <a:pt x="71" y="512"/>
                    <a:pt x="73" y="516"/>
                  </a:cubicBezTo>
                  <a:cubicBezTo>
                    <a:pt x="73" y="520"/>
                    <a:pt x="73" y="523"/>
                    <a:pt x="73" y="527"/>
                  </a:cubicBezTo>
                  <a:cubicBezTo>
                    <a:pt x="73" y="529"/>
                    <a:pt x="74" y="530"/>
                    <a:pt x="74" y="534"/>
                  </a:cubicBezTo>
                  <a:cubicBezTo>
                    <a:pt x="66" y="542"/>
                    <a:pt x="70" y="553"/>
                    <a:pt x="79" y="557"/>
                  </a:cubicBezTo>
                  <a:cubicBezTo>
                    <a:pt x="85" y="559"/>
                    <a:pt x="95" y="558"/>
                    <a:pt x="103" y="558"/>
                  </a:cubicBezTo>
                  <a:cubicBezTo>
                    <a:pt x="104" y="565"/>
                    <a:pt x="99" y="567"/>
                    <a:pt x="98" y="572"/>
                  </a:cubicBezTo>
                  <a:cubicBezTo>
                    <a:pt x="96" y="578"/>
                    <a:pt x="100" y="583"/>
                    <a:pt x="102" y="587"/>
                  </a:cubicBezTo>
                  <a:cubicBezTo>
                    <a:pt x="109" y="589"/>
                    <a:pt x="123" y="590"/>
                    <a:pt x="131" y="588"/>
                  </a:cubicBezTo>
                  <a:cubicBezTo>
                    <a:pt x="142" y="583"/>
                    <a:pt x="133" y="539"/>
                    <a:pt x="137" y="527"/>
                  </a:cubicBezTo>
                  <a:cubicBezTo>
                    <a:pt x="139" y="525"/>
                    <a:pt x="140" y="523"/>
                    <a:pt x="142" y="522"/>
                  </a:cubicBezTo>
                  <a:cubicBezTo>
                    <a:pt x="144" y="517"/>
                    <a:pt x="143" y="510"/>
                    <a:pt x="144" y="505"/>
                  </a:cubicBezTo>
                  <a:cubicBezTo>
                    <a:pt x="146" y="502"/>
                    <a:pt x="147" y="499"/>
                    <a:pt x="148" y="497"/>
                  </a:cubicBezTo>
                  <a:cubicBezTo>
                    <a:pt x="149" y="475"/>
                    <a:pt x="151" y="452"/>
                    <a:pt x="153" y="430"/>
                  </a:cubicBezTo>
                  <a:cubicBezTo>
                    <a:pt x="154" y="424"/>
                    <a:pt x="152" y="419"/>
                    <a:pt x="151" y="415"/>
                  </a:cubicBezTo>
                  <a:cubicBezTo>
                    <a:pt x="151" y="412"/>
                    <a:pt x="152" y="409"/>
                    <a:pt x="152" y="407"/>
                  </a:cubicBezTo>
                  <a:cubicBezTo>
                    <a:pt x="151" y="404"/>
                    <a:pt x="148" y="398"/>
                    <a:pt x="149" y="393"/>
                  </a:cubicBezTo>
                  <a:cubicBezTo>
                    <a:pt x="150" y="391"/>
                    <a:pt x="151" y="389"/>
                    <a:pt x="152" y="386"/>
                  </a:cubicBezTo>
                  <a:cubicBezTo>
                    <a:pt x="152" y="380"/>
                    <a:pt x="153" y="373"/>
                    <a:pt x="153" y="367"/>
                  </a:cubicBezTo>
                  <a:cubicBezTo>
                    <a:pt x="155" y="361"/>
                    <a:pt x="157" y="355"/>
                    <a:pt x="159" y="350"/>
                  </a:cubicBezTo>
                  <a:cubicBezTo>
                    <a:pt x="162" y="332"/>
                    <a:pt x="158" y="308"/>
                    <a:pt x="158" y="291"/>
                  </a:cubicBezTo>
                  <a:cubicBezTo>
                    <a:pt x="159" y="289"/>
                    <a:pt x="161" y="288"/>
                    <a:pt x="162" y="287"/>
                  </a:cubicBezTo>
                  <a:cubicBezTo>
                    <a:pt x="160" y="276"/>
                    <a:pt x="158" y="266"/>
                    <a:pt x="156" y="255"/>
                  </a:cubicBezTo>
                  <a:cubicBezTo>
                    <a:pt x="160" y="251"/>
                    <a:pt x="170" y="246"/>
                    <a:pt x="176" y="244"/>
                  </a:cubicBezTo>
                  <a:cubicBezTo>
                    <a:pt x="178" y="247"/>
                    <a:pt x="186" y="268"/>
                    <a:pt x="184" y="274"/>
                  </a:cubicBezTo>
                  <a:close/>
                  <a:moveTo>
                    <a:pt x="31" y="325"/>
                  </a:moveTo>
                  <a:cubicBezTo>
                    <a:pt x="33" y="329"/>
                    <a:pt x="34" y="333"/>
                    <a:pt x="35" y="336"/>
                  </a:cubicBezTo>
                  <a:cubicBezTo>
                    <a:pt x="34" y="336"/>
                    <a:pt x="34" y="336"/>
                    <a:pt x="34" y="337"/>
                  </a:cubicBezTo>
                  <a:cubicBezTo>
                    <a:pt x="31" y="335"/>
                    <a:pt x="30" y="328"/>
                    <a:pt x="31" y="325"/>
                  </a:cubicBezTo>
                  <a:close/>
                  <a:moveTo>
                    <a:pt x="96" y="400"/>
                  </a:moveTo>
                  <a:cubicBezTo>
                    <a:pt x="104" y="406"/>
                    <a:pt x="104" y="422"/>
                    <a:pt x="101" y="433"/>
                  </a:cubicBezTo>
                  <a:cubicBezTo>
                    <a:pt x="101" y="433"/>
                    <a:pt x="101" y="433"/>
                    <a:pt x="100" y="433"/>
                  </a:cubicBezTo>
                  <a:cubicBezTo>
                    <a:pt x="95" y="428"/>
                    <a:pt x="96" y="408"/>
                    <a:pt x="96" y="400"/>
                  </a:cubicBezTo>
                  <a:close/>
                  <a:moveTo>
                    <a:pt x="104" y="515"/>
                  </a:moveTo>
                  <a:cubicBezTo>
                    <a:pt x="103" y="515"/>
                    <a:pt x="103" y="515"/>
                    <a:pt x="103" y="515"/>
                  </a:cubicBezTo>
                  <a:cubicBezTo>
                    <a:pt x="102" y="514"/>
                    <a:pt x="101" y="513"/>
                    <a:pt x="101" y="512"/>
                  </a:cubicBezTo>
                  <a:cubicBezTo>
                    <a:pt x="101" y="511"/>
                    <a:pt x="102" y="510"/>
                    <a:pt x="102" y="508"/>
                  </a:cubicBezTo>
                  <a:cubicBezTo>
                    <a:pt x="103" y="508"/>
                    <a:pt x="103" y="508"/>
                    <a:pt x="103" y="508"/>
                  </a:cubicBezTo>
                  <a:cubicBezTo>
                    <a:pt x="104" y="509"/>
                    <a:pt x="104" y="509"/>
                    <a:pt x="104" y="510"/>
                  </a:cubicBezTo>
                  <a:cubicBezTo>
                    <a:pt x="104" y="512"/>
                    <a:pt x="104" y="513"/>
                    <a:pt x="104" y="515"/>
                  </a:cubicBezTo>
                  <a:close/>
                </a:path>
              </a:pathLst>
            </a:custGeom>
            <a:solidFill>
              <a:schemeClr val="accent6"/>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56" name="Freeform 8"/>
            <p:cNvSpPr>
              <a:spLocks noEditPoints="1"/>
            </p:cNvSpPr>
            <p:nvPr/>
          </p:nvSpPr>
          <p:spPr bwMode="gray">
            <a:xfrm>
              <a:off x="727720" y="3697835"/>
              <a:ext cx="257729" cy="537670"/>
            </a:xfrm>
            <a:custGeom>
              <a:avLst/>
              <a:gdLst>
                <a:gd name="T0" fmla="*/ 162 w 282"/>
                <a:gd name="T1" fmla="*/ 580 h 588"/>
                <a:gd name="T2" fmla="*/ 127 w 282"/>
                <a:gd name="T3" fmla="*/ 539 h 588"/>
                <a:gd name="T4" fmla="*/ 117 w 282"/>
                <a:gd name="T5" fmla="*/ 428 h 588"/>
                <a:gd name="T6" fmla="*/ 94 w 282"/>
                <a:gd name="T7" fmla="*/ 334 h 588"/>
                <a:gd name="T8" fmla="*/ 91 w 282"/>
                <a:gd name="T9" fmla="*/ 400 h 588"/>
                <a:gd name="T10" fmla="*/ 98 w 282"/>
                <a:gd name="T11" fmla="*/ 475 h 588"/>
                <a:gd name="T12" fmla="*/ 105 w 282"/>
                <a:gd name="T13" fmla="*/ 572 h 588"/>
                <a:gd name="T14" fmla="*/ 70 w 282"/>
                <a:gd name="T15" fmla="*/ 576 h 588"/>
                <a:gd name="T16" fmla="*/ 63 w 282"/>
                <a:gd name="T17" fmla="*/ 544 h 588"/>
                <a:gd name="T18" fmla="*/ 41 w 282"/>
                <a:gd name="T19" fmla="*/ 377 h 588"/>
                <a:gd name="T20" fmla="*/ 31 w 282"/>
                <a:gd name="T21" fmla="*/ 285 h 588"/>
                <a:gd name="T22" fmla="*/ 3 w 282"/>
                <a:gd name="T23" fmla="*/ 221 h 588"/>
                <a:gd name="T24" fmla="*/ 56 w 282"/>
                <a:gd name="T25" fmla="*/ 97 h 588"/>
                <a:gd name="T26" fmla="*/ 74 w 282"/>
                <a:gd name="T27" fmla="*/ 6 h 588"/>
                <a:gd name="T28" fmla="*/ 104 w 282"/>
                <a:gd name="T29" fmla="*/ 89 h 588"/>
                <a:gd name="T30" fmla="*/ 184 w 282"/>
                <a:gd name="T31" fmla="*/ 200 h 588"/>
                <a:gd name="T32" fmla="*/ 191 w 282"/>
                <a:gd name="T33" fmla="*/ 154 h 588"/>
                <a:gd name="T34" fmla="*/ 184 w 282"/>
                <a:gd name="T35" fmla="*/ 113 h 588"/>
                <a:gd name="T36" fmla="*/ 180 w 282"/>
                <a:gd name="T37" fmla="*/ 93 h 588"/>
                <a:gd name="T38" fmla="*/ 182 w 282"/>
                <a:gd name="T39" fmla="*/ 69 h 588"/>
                <a:gd name="T40" fmla="*/ 220 w 282"/>
                <a:gd name="T41" fmla="*/ 40 h 588"/>
                <a:gd name="T42" fmla="*/ 258 w 282"/>
                <a:gd name="T43" fmla="*/ 95 h 588"/>
                <a:gd name="T44" fmla="*/ 271 w 282"/>
                <a:gd name="T45" fmla="*/ 137 h 588"/>
                <a:gd name="T46" fmla="*/ 274 w 282"/>
                <a:gd name="T47" fmla="*/ 194 h 588"/>
                <a:gd name="T48" fmla="*/ 275 w 282"/>
                <a:gd name="T49" fmla="*/ 228 h 588"/>
                <a:gd name="T50" fmla="*/ 265 w 282"/>
                <a:gd name="T51" fmla="*/ 231 h 588"/>
                <a:gd name="T52" fmla="*/ 258 w 282"/>
                <a:gd name="T53" fmla="*/ 233 h 588"/>
                <a:gd name="T54" fmla="*/ 252 w 282"/>
                <a:gd name="T55" fmla="*/ 219 h 588"/>
                <a:gd name="T56" fmla="*/ 258 w 282"/>
                <a:gd name="T57" fmla="*/ 274 h 588"/>
                <a:gd name="T58" fmla="*/ 252 w 282"/>
                <a:gd name="T59" fmla="*/ 340 h 588"/>
                <a:gd name="T60" fmla="*/ 220 w 282"/>
                <a:gd name="T61" fmla="*/ 382 h 588"/>
                <a:gd name="T62" fmla="*/ 231 w 282"/>
                <a:gd name="T63" fmla="*/ 437 h 588"/>
                <a:gd name="T64" fmla="*/ 239 w 282"/>
                <a:gd name="T65" fmla="*/ 538 h 588"/>
                <a:gd name="T66" fmla="*/ 230 w 282"/>
                <a:gd name="T67" fmla="*/ 564 h 588"/>
                <a:gd name="T68" fmla="*/ 203 w 282"/>
                <a:gd name="T69" fmla="*/ 557 h 588"/>
                <a:gd name="T70" fmla="*/ 185 w 282"/>
                <a:gd name="T71" fmla="*/ 93 h 588"/>
                <a:gd name="T72" fmla="*/ 265 w 282"/>
                <a:gd name="T73" fmla="*/ 114 h 588"/>
                <a:gd name="T74" fmla="*/ 147 w 282"/>
                <a:gd name="T75" fmla="*/ 194 h 588"/>
                <a:gd name="T76" fmla="*/ 147 w 282"/>
                <a:gd name="T77" fmla="*/ 194 h 588"/>
                <a:gd name="T78" fmla="*/ 38 w 282"/>
                <a:gd name="T79" fmla="*/ 203 h 588"/>
                <a:gd name="T80" fmla="*/ 252 w 282"/>
                <a:gd name="T81" fmla="*/ 213 h 588"/>
                <a:gd name="T82" fmla="*/ 187 w 282"/>
                <a:gd name="T83" fmla="*/ 231 h 588"/>
                <a:gd name="T84" fmla="*/ 267 w 282"/>
                <a:gd name="T85" fmla="*/ 227 h 588"/>
                <a:gd name="T86" fmla="*/ 150 w 282"/>
                <a:gd name="T87" fmla="*/ 276 h 588"/>
                <a:gd name="T88" fmla="*/ 157 w 282"/>
                <a:gd name="T89" fmla="*/ 380 h 588"/>
                <a:gd name="T90" fmla="*/ 157 w 282"/>
                <a:gd name="T91" fmla="*/ 425 h 588"/>
                <a:gd name="T92" fmla="*/ 161 w 282"/>
                <a:gd name="T93" fmla="*/ 509 h 588"/>
                <a:gd name="T94" fmla="*/ 190 w 282"/>
                <a:gd name="T95" fmla="*/ 549 h 588"/>
                <a:gd name="T96" fmla="*/ 176 w 282"/>
                <a:gd name="T97" fmla="*/ 402 h 588"/>
                <a:gd name="T98" fmla="*/ 160 w 282"/>
                <a:gd name="T99" fmla="*/ 305 h 588"/>
                <a:gd name="T100" fmla="*/ 147 w 282"/>
                <a:gd name="T101" fmla="*/ 243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2"/>
                <a:gd name="T154" fmla="*/ 0 h 588"/>
                <a:gd name="T155" fmla="*/ 282 w 282"/>
                <a:gd name="T156" fmla="*/ 588 h 5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2" h="588">
                  <a:moveTo>
                    <a:pt x="203" y="557"/>
                  </a:moveTo>
                  <a:cubicBezTo>
                    <a:pt x="202" y="571"/>
                    <a:pt x="190" y="574"/>
                    <a:pt x="178" y="576"/>
                  </a:cubicBezTo>
                  <a:cubicBezTo>
                    <a:pt x="174" y="576"/>
                    <a:pt x="170" y="576"/>
                    <a:pt x="166" y="576"/>
                  </a:cubicBezTo>
                  <a:cubicBezTo>
                    <a:pt x="163" y="577"/>
                    <a:pt x="163" y="578"/>
                    <a:pt x="162" y="580"/>
                  </a:cubicBezTo>
                  <a:cubicBezTo>
                    <a:pt x="158" y="581"/>
                    <a:pt x="154" y="582"/>
                    <a:pt x="150" y="583"/>
                  </a:cubicBezTo>
                  <a:cubicBezTo>
                    <a:pt x="143" y="584"/>
                    <a:pt x="129" y="583"/>
                    <a:pt x="126" y="578"/>
                  </a:cubicBezTo>
                  <a:cubicBezTo>
                    <a:pt x="124" y="574"/>
                    <a:pt x="128" y="567"/>
                    <a:pt x="127" y="562"/>
                  </a:cubicBezTo>
                  <a:cubicBezTo>
                    <a:pt x="126" y="556"/>
                    <a:pt x="128" y="547"/>
                    <a:pt x="127" y="539"/>
                  </a:cubicBezTo>
                  <a:cubicBezTo>
                    <a:pt x="125" y="528"/>
                    <a:pt x="126" y="513"/>
                    <a:pt x="124" y="500"/>
                  </a:cubicBezTo>
                  <a:cubicBezTo>
                    <a:pt x="122" y="485"/>
                    <a:pt x="120" y="467"/>
                    <a:pt x="118" y="451"/>
                  </a:cubicBezTo>
                  <a:cubicBezTo>
                    <a:pt x="117" y="445"/>
                    <a:pt x="117" y="440"/>
                    <a:pt x="117" y="436"/>
                  </a:cubicBezTo>
                  <a:cubicBezTo>
                    <a:pt x="117" y="433"/>
                    <a:pt x="117" y="430"/>
                    <a:pt x="117" y="428"/>
                  </a:cubicBezTo>
                  <a:cubicBezTo>
                    <a:pt x="114" y="422"/>
                    <a:pt x="111" y="416"/>
                    <a:pt x="107" y="409"/>
                  </a:cubicBezTo>
                  <a:cubicBezTo>
                    <a:pt x="107" y="406"/>
                    <a:pt x="108" y="403"/>
                    <a:pt x="109" y="400"/>
                  </a:cubicBezTo>
                  <a:cubicBezTo>
                    <a:pt x="110" y="394"/>
                    <a:pt x="109" y="386"/>
                    <a:pt x="108" y="380"/>
                  </a:cubicBezTo>
                  <a:cubicBezTo>
                    <a:pt x="103" y="365"/>
                    <a:pt x="99" y="349"/>
                    <a:pt x="94" y="334"/>
                  </a:cubicBezTo>
                  <a:cubicBezTo>
                    <a:pt x="94" y="334"/>
                    <a:pt x="93" y="334"/>
                    <a:pt x="93" y="334"/>
                  </a:cubicBezTo>
                  <a:cubicBezTo>
                    <a:pt x="92" y="341"/>
                    <a:pt x="92" y="349"/>
                    <a:pt x="91" y="356"/>
                  </a:cubicBezTo>
                  <a:cubicBezTo>
                    <a:pt x="89" y="367"/>
                    <a:pt x="91" y="379"/>
                    <a:pt x="92" y="389"/>
                  </a:cubicBezTo>
                  <a:cubicBezTo>
                    <a:pt x="91" y="393"/>
                    <a:pt x="91" y="396"/>
                    <a:pt x="91" y="400"/>
                  </a:cubicBezTo>
                  <a:cubicBezTo>
                    <a:pt x="92" y="407"/>
                    <a:pt x="94" y="415"/>
                    <a:pt x="95" y="423"/>
                  </a:cubicBezTo>
                  <a:cubicBezTo>
                    <a:pt x="95" y="426"/>
                    <a:pt x="95" y="430"/>
                    <a:pt x="94" y="434"/>
                  </a:cubicBezTo>
                  <a:cubicBezTo>
                    <a:pt x="96" y="437"/>
                    <a:pt x="97" y="441"/>
                    <a:pt x="98" y="445"/>
                  </a:cubicBezTo>
                  <a:cubicBezTo>
                    <a:pt x="98" y="455"/>
                    <a:pt x="98" y="465"/>
                    <a:pt x="98" y="475"/>
                  </a:cubicBezTo>
                  <a:cubicBezTo>
                    <a:pt x="100" y="488"/>
                    <a:pt x="102" y="501"/>
                    <a:pt x="104" y="514"/>
                  </a:cubicBezTo>
                  <a:cubicBezTo>
                    <a:pt x="104" y="517"/>
                    <a:pt x="104" y="521"/>
                    <a:pt x="104" y="524"/>
                  </a:cubicBezTo>
                  <a:cubicBezTo>
                    <a:pt x="106" y="538"/>
                    <a:pt x="107" y="554"/>
                    <a:pt x="104" y="570"/>
                  </a:cubicBezTo>
                  <a:cubicBezTo>
                    <a:pt x="104" y="571"/>
                    <a:pt x="105" y="572"/>
                    <a:pt x="105" y="572"/>
                  </a:cubicBezTo>
                  <a:cubicBezTo>
                    <a:pt x="105" y="574"/>
                    <a:pt x="104" y="575"/>
                    <a:pt x="104" y="576"/>
                  </a:cubicBezTo>
                  <a:cubicBezTo>
                    <a:pt x="103" y="580"/>
                    <a:pt x="107" y="581"/>
                    <a:pt x="104" y="584"/>
                  </a:cubicBezTo>
                  <a:cubicBezTo>
                    <a:pt x="97" y="586"/>
                    <a:pt x="80" y="588"/>
                    <a:pt x="74" y="583"/>
                  </a:cubicBezTo>
                  <a:cubicBezTo>
                    <a:pt x="72" y="582"/>
                    <a:pt x="71" y="578"/>
                    <a:pt x="70" y="576"/>
                  </a:cubicBezTo>
                  <a:cubicBezTo>
                    <a:pt x="61" y="576"/>
                    <a:pt x="55" y="573"/>
                    <a:pt x="57" y="565"/>
                  </a:cubicBezTo>
                  <a:cubicBezTo>
                    <a:pt x="58" y="563"/>
                    <a:pt x="58" y="561"/>
                    <a:pt x="59" y="559"/>
                  </a:cubicBezTo>
                  <a:cubicBezTo>
                    <a:pt x="60" y="557"/>
                    <a:pt x="62" y="556"/>
                    <a:pt x="63" y="554"/>
                  </a:cubicBezTo>
                  <a:cubicBezTo>
                    <a:pt x="64" y="551"/>
                    <a:pt x="62" y="548"/>
                    <a:pt x="63" y="544"/>
                  </a:cubicBezTo>
                  <a:cubicBezTo>
                    <a:pt x="65" y="540"/>
                    <a:pt x="70" y="537"/>
                    <a:pt x="71" y="532"/>
                  </a:cubicBezTo>
                  <a:cubicBezTo>
                    <a:pt x="60" y="519"/>
                    <a:pt x="49" y="463"/>
                    <a:pt x="51" y="440"/>
                  </a:cubicBezTo>
                  <a:cubicBezTo>
                    <a:pt x="50" y="436"/>
                    <a:pt x="49" y="433"/>
                    <a:pt x="48" y="429"/>
                  </a:cubicBezTo>
                  <a:cubicBezTo>
                    <a:pt x="46" y="411"/>
                    <a:pt x="44" y="394"/>
                    <a:pt x="41" y="377"/>
                  </a:cubicBezTo>
                  <a:cubicBezTo>
                    <a:pt x="39" y="365"/>
                    <a:pt x="38" y="351"/>
                    <a:pt x="36" y="339"/>
                  </a:cubicBezTo>
                  <a:cubicBezTo>
                    <a:pt x="35" y="334"/>
                    <a:pt x="37" y="331"/>
                    <a:pt x="36" y="326"/>
                  </a:cubicBezTo>
                  <a:cubicBezTo>
                    <a:pt x="35" y="318"/>
                    <a:pt x="32" y="310"/>
                    <a:pt x="30" y="303"/>
                  </a:cubicBezTo>
                  <a:cubicBezTo>
                    <a:pt x="30" y="297"/>
                    <a:pt x="31" y="291"/>
                    <a:pt x="31" y="285"/>
                  </a:cubicBezTo>
                  <a:cubicBezTo>
                    <a:pt x="29" y="269"/>
                    <a:pt x="32" y="253"/>
                    <a:pt x="33" y="237"/>
                  </a:cubicBezTo>
                  <a:cubicBezTo>
                    <a:pt x="29" y="237"/>
                    <a:pt x="13" y="241"/>
                    <a:pt x="11" y="240"/>
                  </a:cubicBezTo>
                  <a:cubicBezTo>
                    <a:pt x="9" y="239"/>
                    <a:pt x="9" y="237"/>
                    <a:pt x="8" y="235"/>
                  </a:cubicBezTo>
                  <a:cubicBezTo>
                    <a:pt x="5" y="231"/>
                    <a:pt x="4" y="227"/>
                    <a:pt x="3" y="221"/>
                  </a:cubicBezTo>
                  <a:cubicBezTo>
                    <a:pt x="3" y="218"/>
                    <a:pt x="3" y="214"/>
                    <a:pt x="3" y="211"/>
                  </a:cubicBezTo>
                  <a:cubicBezTo>
                    <a:pt x="0" y="201"/>
                    <a:pt x="3" y="186"/>
                    <a:pt x="5" y="175"/>
                  </a:cubicBezTo>
                  <a:cubicBezTo>
                    <a:pt x="9" y="155"/>
                    <a:pt x="9" y="138"/>
                    <a:pt x="18" y="124"/>
                  </a:cubicBezTo>
                  <a:cubicBezTo>
                    <a:pt x="26" y="112"/>
                    <a:pt x="44" y="105"/>
                    <a:pt x="56" y="97"/>
                  </a:cubicBezTo>
                  <a:cubicBezTo>
                    <a:pt x="58" y="96"/>
                    <a:pt x="63" y="95"/>
                    <a:pt x="65" y="93"/>
                  </a:cubicBezTo>
                  <a:cubicBezTo>
                    <a:pt x="69" y="89"/>
                    <a:pt x="65" y="68"/>
                    <a:pt x="62" y="63"/>
                  </a:cubicBezTo>
                  <a:cubicBezTo>
                    <a:pt x="60" y="63"/>
                    <a:pt x="59" y="63"/>
                    <a:pt x="58" y="62"/>
                  </a:cubicBezTo>
                  <a:cubicBezTo>
                    <a:pt x="50" y="41"/>
                    <a:pt x="53" y="14"/>
                    <a:pt x="74" y="6"/>
                  </a:cubicBezTo>
                  <a:cubicBezTo>
                    <a:pt x="90" y="0"/>
                    <a:pt x="112" y="12"/>
                    <a:pt x="116" y="24"/>
                  </a:cubicBezTo>
                  <a:cubicBezTo>
                    <a:pt x="118" y="32"/>
                    <a:pt x="113" y="40"/>
                    <a:pt x="111" y="46"/>
                  </a:cubicBezTo>
                  <a:cubicBezTo>
                    <a:pt x="114" y="48"/>
                    <a:pt x="112" y="53"/>
                    <a:pt x="112" y="57"/>
                  </a:cubicBezTo>
                  <a:cubicBezTo>
                    <a:pt x="114" y="69"/>
                    <a:pt x="102" y="77"/>
                    <a:pt x="104" y="89"/>
                  </a:cubicBezTo>
                  <a:cubicBezTo>
                    <a:pt x="120" y="101"/>
                    <a:pt x="143" y="104"/>
                    <a:pt x="158" y="116"/>
                  </a:cubicBezTo>
                  <a:cubicBezTo>
                    <a:pt x="164" y="121"/>
                    <a:pt x="166" y="130"/>
                    <a:pt x="169" y="139"/>
                  </a:cubicBezTo>
                  <a:cubicBezTo>
                    <a:pt x="172" y="150"/>
                    <a:pt x="175" y="161"/>
                    <a:pt x="178" y="173"/>
                  </a:cubicBezTo>
                  <a:cubicBezTo>
                    <a:pt x="180" y="182"/>
                    <a:pt x="182" y="191"/>
                    <a:pt x="184" y="200"/>
                  </a:cubicBezTo>
                  <a:cubicBezTo>
                    <a:pt x="187" y="201"/>
                    <a:pt x="190" y="201"/>
                    <a:pt x="193" y="202"/>
                  </a:cubicBezTo>
                  <a:cubicBezTo>
                    <a:pt x="193" y="200"/>
                    <a:pt x="193" y="199"/>
                    <a:pt x="193" y="198"/>
                  </a:cubicBezTo>
                  <a:cubicBezTo>
                    <a:pt x="185" y="194"/>
                    <a:pt x="176" y="180"/>
                    <a:pt x="181" y="169"/>
                  </a:cubicBezTo>
                  <a:cubicBezTo>
                    <a:pt x="184" y="163"/>
                    <a:pt x="189" y="160"/>
                    <a:pt x="191" y="154"/>
                  </a:cubicBezTo>
                  <a:cubicBezTo>
                    <a:pt x="192" y="148"/>
                    <a:pt x="187" y="133"/>
                    <a:pt x="186" y="128"/>
                  </a:cubicBezTo>
                  <a:cubicBezTo>
                    <a:pt x="186" y="126"/>
                    <a:pt x="186" y="124"/>
                    <a:pt x="186" y="122"/>
                  </a:cubicBezTo>
                  <a:cubicBezTo>
                    <a:pt x="185" y="121"/>
                    <a:pt x="184" y="119"/>
                    <a:pt x="184" y="118"/>
                  </a:cubicBezTo>
                  <a:cubicBezTo>
                    <a:pt x="183" y="116"/>
                    <a:pt x="185" y="115"/>
                    <a:pt x="184" y="113"/>
                  </a:cubicBezTo>
                  <a:cubicBezTo>
                    <a:pt x="184" y="114"/>
                    <a:pt x="183" y="114"/>
                    <a:pt x="183" y="114"/>
                  </a:cubicBezTo>
                  <a:cubicBezTo>
                    <a:pt x="182" y="116"/>
                    <a:pt x="181" y="117"/>
                    <a:pt x="178" y="118"/>
                  </a:cubicBezTo>
                  <a:cubicBezTo>
                    <a:pt x="186" y="108"/>
                    <a:pt x="181" y="109"/>
                    <a:pt x="180" y="97"/>
                  </a:cubicBezTo>
                  <a:cubicBezTo>
                    <a:pt x="180" y="96"/>
                    <a:pt x="180" y="95"/>
                    <a:pt x="180" y="93"/>
                  </a:cubicBezTo>
                  <a:cubicBezTo>
                    <a:pt x="181" y="92"/>
                    <a:pt x="182" y="90"/>
                    <a:pt x="183" y="89"/>
                  </a:cubicBezTo>
                  <a:cubicBezTo>
                    <a:pt x="184" y="87"/>
                    <a:pt x="181" y="86"/>
                    <a:pt x="181" y="85"/>
                  </a:cubicBezTo>
                  <a:cubicBezTo>
                    <a:pt x="180" y="83"/>
                    <a:pt x="180" y="77"/>
                    <a:pt x="180" y="75"/>
                  </a:cubicBezTo>
                  <a:cubicBezTo>
                    <a:pt x="180" y="72"/>
                    <a:pt x="181" y="70"/>
                    <a:pt x="182" y="69"/>
                  </a:cubicBezTo>
                  <a:cubicBezTo>
                    <a:pt x="182" y="67"/>
                    <a:pt x="182" y="65"/>
                    <a:pt x="182" y="64"/>
                  </a:cubicBezTo>
                  <a:cubicBezTo>
                    <a:pt x="184" y="58"/>
                    <a:pt x="188" y="51"/>
                    <a:pt x="192" y="47"/>
                  </a:cubicBezTo>
                  <a:cubicBezTo>
                    <a:pt x="195" y="45"/>
                    <a:pt x="202" y="45"/>
                    <a:pt x="205" y="43"/>
                  </a:cubicBezTo>
                  <a:cubicBezTo>
                    <a:pt x="210" y="40"/>
                    <a:pt x="214" y="40"/>
                    <a:pt x="220" y="40"/>
                  </a:cubicBezTo>
                  <a:cubicBezTo>
                    <a:pt x="235" y="38"/>
                    <a:pt x="247" y="54"/>
                    <a:pt x="250" y="64"/>
                  </a:cubicBezTo>
                  <a:cubicBezTo>
                    <a:pt x="252" y="70"/>
                    <a:pt x="253" y="76"/>
                    <a:pt x="254" y="82"/>
                  </a:cubicBezTo>
                  <a:cubicBezTo>
                    <a:pt x="255" y="84"/>
                    <a:pt x="256" y="86"/>
                    <a:pt x="257" y="88"/>
                  </a:cubicBezTo>
                  <a:cubicBezTo>
                    <a:pt x="258" y="91"/>
                    <a:pt x="258" y="93"/>
                    <a:pt x="258" y="95"/>
                  </a:cubicBezTo>
                  <a:cubicBezTo>
                    <a:pt x="259" y="98"/>
                    <a:pt x="260" y="102"/>
                    <a:pt x="261" y="104"/>
                  </a:cubicBezTo>
                  <a:cubicBezTo>
                    <a:pt x="263" y="107"/>
                    <a:pt x="265" y="108"/>
                    <a:pt x="266" y="110"/>
                  </a:cubicBezTo>
                  <a:cubicBezTo>
                    <a:pt x="266" y="115"/>
                    <a:pt x="266" y="119"/>
                    <a:pt x="266" y="123"/>
                  </a:cubicBezTo>
                  <a:cubicBezTo>
                    <a:pt x="267" y="127"/>
                    <a:pt x="269" y="133"/>
                    <a:pt x="271" y="137"/>
                  </a:cubicBezTo>
                  <a:cubicBezTo>
                    <a:pt x="272" y="141"/>
                    <a:pt x="276" y="144"/>
                    <a:pt x="277" y="149"/>
                  </a:cubicBezTo>
                  <a:cubicBezTo>
                    <a:pt x="278" y="154"/>
                    <a:pt x="274" y="159"/>
                    <a:pt x="274" y="164"/>
                  </a:cubicBezTo>
                  <a:cubicBezTo>
                    <a:pt x="275" y="169"/>
                    <a:pt x="279" y="182"/>
                    <a:pt x="277" y="187"/>
                  </a:cubicBezTo>
                  <a:cubicBezTo>
                    <a:pt x="277" y="190"/>
                    <a:pt x="274" y="191"/>
                    <a:pt x="274" y="194"/>
                  </a:cubicBezTo>
                  <a:cubicBezTo>
                    <a:pt x="282" y="201"/>
                    <a:pt x="271" y="213"/>
                    <a:pt x="273" y="223"/>
                  </a:cubicBezTo>
                  <a:cubicBezTo>
                    <a:pt x="274" y="225"/>
                    <a:pt x="275" y="226"/>
                    <a:pt x="275" y="228"/>
                  </a:cubicBezTo>
                  <a:cubicBezTo>
                    <a:pt x="275" y="228"/>
                    <a:pt x="275" y="228"/>
                    <a:pt x="275" y="228"/>
                  </a:cubicBezTo>
                  <a:cubicBezTo>
                    <a:pt x="275" y="228"/>
                    <a:pt x="275" y="228"/>
                    <a:pt x="275" y="228"/>
                  </a:cubicBezTo>
                  <a:cubicBezTo>
                    <a:pt x="274" y="227"/>
                    <a:pt x="274" y="226"/>
                    <a:pt x="273" y="226"/>
                  </a:cubicBezTo>
                  <a:cubicBezTo>
                    <a:pt x="272" y="228"/>
                    <a:pt x="272" y="230"/>
                    <a:pt x="270" y="231"/>
                  </a:cubicBezTo>
                  <a:cubicBezTo>
                    <a:pt x="271" y="228"/>
                    <a:pt x="272" y="225"/>
                    <a:pt x="270" y="224"/>
                  </a:cubicBezTo>
                  <a:cubicBezTo>
                    <a:pt x="270" y="228"/>
                    <a:pt x="268" y="231"/>
                    <a:pt x="265" y="231"/>
                  </a:cubicBezTo>
                  <a:cubicBezTo>
                    <a:pt x="265" y="231"/>
                    <a:pt x="265" y="230"/>
                    <a:pt x="265" y="229"/>
                  </a:cubicBezTo>
                  <a:cubicBezTo>
                    <a:pt x="261" y="228"/>
                    <a:pt x="262" y="225"/>
                    <a:pt x="261" y="222"/>
                  </a:cubicBezTo>
                  <a:cubicBezTo>
                    <a:pt x="260" y="222"/>
                    <a:pt x="260" y="222"/>
                    <a:pt x="260" y="222"/>
                  </a:cubicBezTo>
                  <a:cubicBezTo>
                    <a:pt x="257" y="225"/>
                    <a:pt x="257" y="229"/>
                    <a:pt x="258" y="233"/>
                  </a:cubicBezTo>
                  <a:cubicBezTo>
                    <a:pt x="258" y="233"/>
                    <a:pt x="258" y="233"/>
                    <a:pt x="257" y="233"/>
                  </a:cubicBezTo>
                  <a:cubicBezTo>
                    <a:pt x="256" y="229"/>
                    <a:pt x="256" y="226"/>
                    <a:pt x="256" y="221"/>
                  </a:cubicBezTo>
                  <a:cubicBezTo>
                    <a:pt x="254" y="220"/>
                    <a:pt x="253" y="219"/>
                    <a:pt x="252" y="218"/>
                  </a:cubicBezTo>
                  <a:cubicBezTo>
                    <a:pt x="252" y="218"/>
                    <a:pt x="252" y="219"/>
                    <a:pt x="252" y="219"/>
                  </a:cubicBezTo>
                  <a:cubicBezTo>
                    <a:pt x="253" y="225"/>
                    <a:pt x="253" y="231"/>
                    <a:pt x="255" y="236"/>
                  </a:cubicBezTo>
                  <a:cubicBezTo>
                    <a:pt x="256" y="240"/>
                    <a:pt x="258" y="246"/>
                    <a:pt x="259" y="250"/>
                  </a:cubicBezTo>
                  <a:cubicBezTo>
                    <a:pt x="260" y="254"/>
                    <a:pt x="257" y="259"/>
                    <a:pt x="257" y="264"/>
                  </a:cubicBezTo>
                  <a:cubicBezTo>
                    <a:pt x="258" y="267"/>
                    <a:pt x="258" y="270"/>
                    <a:pt x="258" y="274"/>
                  </a:cubicBezTo>
                  <a:cubicBezTo>
                    <a:pt x="257" y="282"/>
                    <a:pt x="256" y="292"/>
                    <a:pt x="253" y="299"/>
                  </a:cubicBezTo>
                  <a:cubicBezTo>
                    <a:pt x="251" y="302"/>
                    <a:pt x="249" y="305"/>
                    <a:pt x="248" y="308"/>
                  </a:cubicBezTo>
                  <a:cubicBezTo>
                    <a:pt x="245" y="315"/>
                    <a:pt x="251" y="335"/>
                    <a:pt x="253" y="340"/>
                  </a:cubicBezTo>
                  <a:cubicBezTo>
                    <a:pt x="253" y="340"/>
                    <a:pt x="253" y="340"/>
                    <a:pt x="252" y="340"/>
                  </a:cubicBezTo>
                  <a:cubicBezTo>
                    <a:pt x="247" y="343"/>
                    <a:pt x="238" y="341"/>
                    <a:pt x="232" y="342"/>
                  </a:cubicBezTo>
                  <a:cubicBezTo>
                    <a:pt x="229" y="351"/>
                    <a:pt x="226" y="360"/>
                    <a:pt x="222" y="369"/>
                  </a:cubicBezTo>
                  <a:cubicBezTo>
                    <a:pt x="222" y="371"/>
                    <a:pt x="222" y="373"/>
                    <a:pt x="222" y="375"/>
                  </a:cubicBezTo>
                  <a:cubicBezTo>
                    <a:pt x="222" y="377"/>
                    <a:pt x="220" y="379"/>
                    <a:pt x="220" y="382"/>
                  </a:cubicBezTo>
                  <a:cubicBezTo>
                    <a:pt x="222" y="384"/>
                    <a:pt x="223" y="384"/>
                    <a:pt x="225" y="387"/>
                  </a:cubicBezTo>
                  <a:cubicBezTo>
                    <a:pt x="222" y="394"/>
                    <a:pt x="227" y="398"/>
                    <a:pt x="228" y="404"/>
                  </a:cubicBezTo>
                  <a:cubicBezTo>
                    <a:pt x="229" y="408"/>
                    <a:pt x="229" y="413"/>
                    <a:pt x="230" y="418"/>
                  </a:cubicBezTo>
                  <a:cubicBezTo>
                    <a:pt x="230" y="424"/>
                    <a:pt x="231" y="430"/>
                    <a:pt x="231" y="437"/>
                  </a:cubicBezTo>
                  <a:cubicBezTo>
                    <a:pt x="233" y="451"/>
                    <a:pt x="235" y="466"/>
                    <a:pt x="238" y="480"/>
                  </a:cubicBezTo>
                  <a:cubicBezTo>
                    <a:pt x="238" y="487"/>
                    <a:pt x="238" y="494"/>
                    <a:pt x="239" y="502"/>
                  </a:cubicBezTo>
                  <a:cubicBezTo>
                    <a:pt x="240" y="507"/>
                    <a:pt x="245" y="531"/>
                    <a:pt x="243" y="536"/>
                  </a:cubicBezTo>
                  <a:cubicBezTo>
                    <a:pt x="242" y="537"/>
                    <a:pt x="241" y="537"/>
                    <a:pt x="239" y="538"/>
                  </a:cubicBezTo>
                  <a:cubicBezTo>
                    <a:pt x="239" y="541"/>
                    <a:pt x="240" y="546"/>
                    <a:pt x="239" y="547"/>
                  </a:cubicBezTo>
                  <a:cubicBezTo>
                    <a:pt x="236" y="550"/>
                    <a:pt x="232" y="548"/>
                    <a:pt x="230" y="550"/>
                  </a:cubicBezTo>
                  <a:cubicBezTo>
                    <a:pt x="230" y="555"/>
                    <a:pt x="230" y="559"/>
                    <a:pt x="230" y="564"/>
                  </a:cubicBezTo>
                  <a:cubicBezTo>
                    <a:pt x="230" y="564"/>
                    <a:pt x="230" y="564"/>
                    <a:pt x="230" y="564"/>
                  </a:cubicBezTo>
                  <a:cubicBezTo>
                    <a:pt x="228" y="564"/>
                    <a:pt x="227" y="564"/>
                    <a:pt x="225" y="565"/>
                  </a:cubicBezTo>
                  <a:cubicBezTo>
                    <a:pt x="225" y="564"/>
                    <a:pt x="225" y="564"/>
                    <a:pt x="224" y="564"/>
                  </a:cubicBezTo>
                  <a:cubicBezTo>
                    <a:pt x="224" y="560"/>
                    <a:pt x="224" y="556"/>
                    <a:pt x="224" y="552"/>
                  </a:cubicBezTo>
                  <a:cubicBezTo>
                    <a:pt x="218" y="554"/>
                    <a:pt x="210" y="557"/>
                    <a:pt x="203" y="557"/>
                  </a:cubicBezTo>
                  <a:close/>
                  <a:moveTo>
                    <a:pt x="184" y="90"/>
                  </a:moveTo>
                  <a:cubicBezTo>
                    <a:pt x="182" y="92"/>
                    <a:pt x="181" y="94"/>
                    <a:pt x="182" y="97"/>
                  </a:cubicBezTo>
                  <a:cubicBezTo>
                    <a:pt x="182" y="96"/>
                    <a:pt x="183" y="96"/>
                    <a:pt x="183" y="96"/>
                  </a:cubicBezTo>
                  <a:cubicBezTo>
                    <a:pt x="184" y="95"/>
                    <a:pt x="185" y="94"/>
                    <a:pt x="185" y="93"/>
                  </a:cubicBezTo>
                  <a:cubicBezTo>
                    <a:pt x="185" y="92"/>
                    <a:pt x="185" y="91"/>
                    <a:pt x="185" y="90"/>
                  </a:cubicBezTo>
                  <a:cubicBezTo>
                    <a:pt x="184" y="90"/>
                    <a:pt x="184" y="90"/>
                    <a:pt x="184" y="90"/>
                  </a:cubicBezTo>
                  <a:close/>
                  <a:moveTo>
                    <a:pt x="262" y="107"/>
                  </a:moveTo>
                  <a:cubicBezTo>
                    <a:pt x="263" y="109"/>
                    <a:pt x="264" y="112"/>
                    <a:pt x="265" y="114"/>
                  </a:cubicBezTo>
                  <a:cubicBezTo>
                    <a:pt x="265" y="114"/>
                    <a:pt x="265" y="114"/>
                    <a:pt x="265" y="114"/>
                  </a:cubicBezTo>
                  <a:cubicBezTo>
                    <a:pt x="266" y="110"/>
                    <a:pt x="265" y="108"/>
                    <a:pt x="263" y="107"/>
                  </a:cubicBezTo>
                  <a:cubicBezTo>
                    <a:pt x="262" y="107"/>
                    <a:pt x="262" y="107"/>
                    <a:pt x="262" y="107"/>
                  </a:cubicBezTo>
                  <a:close/>
                  <a:moveTo>
                    <a:pt x="147" y="194"/>
                  </a:moveTo>
                  <a:cubicBezTo>
                    <a:pt x="146" y="198"/>
                    <a:pt x="147" y="200"/>
                    <a:pt x="148" y="203"/>
                  </a:cubicBezTo>
                  <a:cubicBezTo>
                    <a:pt x="149" y="203"/>
                    <a:pt x="150" y="203"/>
                    <a:pt x="151" y="203"/>
                  </a:cubicBezTo>
                  <a:cubicBezTo>
                    <a:pt x="151" y="203"/>
                    <a:pt x="151" y="202"/>
                    <a:pt x="151" y="202"/>
                  </a:cubicBezTo>
                  <a:cubicBezTo>
                    <a:pt x="150" y="200"/>
                    <a:pt x="149" y="196"/>
                    <a:pt x="147" y="194"/>
                  </a:cubicBezTo>
                  <a:close/>
                  <a:moveTo>
                    <a:pt x="38" y="203"/>
                  </a:moveTo>
                  <a:cubicBezTo>
                    <a:pt x="37" y="209"/>
                    <a:pt x="34" y="211"/>
                    <a:pt x="33" y="215"/>
                  </a:cubicBezTo>
                  <a:cubicBezTo>
                    <a:pt x="34" y="217"/>
                    <a:pt x="36" y="217"/>
                    <a:pt x="37" y="216"/>
                  </a:cubicBezTo>
                  <a:cubicBezTo>
                    <a:pt x="38" y="213"/>
                    <a:pt x="40" y="205"/>
                    <a:pt x="38" y="203"/>
                  </a:cubicBezTo>
                  <a:close/>
                  <a:moveTo>
                    <a:pt x="252" y="213"/>
                  </a:moveTo>
                  <a:cubicBezTo>
                    <a:pt x="252" y="214"/>
                    <a:pt x="252" y="215"/>
                    <a:pt x="252" y="216"/>
                  </a:cubicBezTo>
                  <a:cubicBezTo>
                    <a:pt x="253" y="218"/>
                    <a:pt x="254" y="219"/>
                    <a:pt x="255" y="218"/>
                  </a:cubicBezTo>
                  <a:cubicBezTo>
                    <a:pt x="255" y="217"/>
                    <a:pt x="254" y="214"/>
                    <a:pt x="252" y="213"/>
                  </a:cubicBezTo>
                  <a:close/>
                  <a:moveTo>
                    <a:pt x="184" y="219"/>
                  </a:moveTo>
                  <a:cubicBezTo>
                    <a:pt x="178" y="232"/>
                    <a:pt x="168" y="228"/>
                    <a:pt x="153" y="231"/>
                  </a:cubicBezTo>
                  <a:cubicBezTo>
                    <a:pt x="154" y="231"/>
                    <a:pt x="154" y="232"/>
                    <a:pt x="154" y="232"/>
                  </a:cubicBezTo>
                  <a:cubicBezTo>
                    <a:pt x="159" y="234"/>
                    <a:pt x="185" y="235"/>
                    <a:pt x="187" y="231"/>
                  </a:cubicBezTo>
                  <a:cubicBezTo>
                    <a:pt x="188" y="230"/>
                    <a:pt x="189" y="222"/>
                    <a:pt x="188" y="221"/>
                  </a:cubicBezTo>
                  <a:cubicBezTo>
                    <a:pt x="187" y="220"/>
                    <a:pt x="185" y="220"/>
                    <a:pt x="184" y="219"/>
                  </a:cubicBezTo>
                  <a:close/>
                  <a:moveTo>
                    <a:pt x="267" y="223"/>
                  </a:moveTo>
                  <a:cubicBezTo>
                    <a:pt x="267" y="224"/>
                    <a:pt x="267" y="226"/>
                    <a:pt x="267" y="227"/>
                  </a:cubicBezTo>
                  <a:cubicBezTo>
                    <a:pt x="267" y="227"/>
                    <a:pt x="268" y="227"/>
                    <a:pt x="268" y="227"/>
                  </a:cubicBezTo>
                  <a:cubicBezTo>
                    <a:pt x="268" y="225"/>
                    <a:pt x="269" y="223"/>
                    <a:pt x="267" y="223"/>
                  </a:cubicBezTo>
                  <a:close/>
                  <a:moveTo>
                    <a:pt x="147" y="243"/>
                  </a:moveTo>
                  <a:cubicBezTo>
                    <a:pt x="147" y="255"/>
                    <a:pt x="149" y="266"/>
                    <a:pt x="150" y="276"/>
                  </a:cubicBezTo>
                  <a:cubicBezTo>
                    <a:pt x="150" y="281"/>
                    <a:pt x="150" y="285"/>
                    <a:pt x="150" y="289"/>
                  </a:cubicBezTo>
                  <a:cubicBezTo>
                    <a:pt x="150" y="293"/>
                    <a:pt x="151" y="297"/>
                    <a:pt x="151" y="302"/>
                  </a:cubicBezTo>
                  <a:cubicBezTo>
                    <a:pt x="149" y="303"/>
                    <a:pt x="148" y="303"/>
                    <a:pt x="146" y="304"/>
                  </a:cubicBezTo>
                  <a:cubicBezTo>
                    <a:pt x="151" y="327"/>
                    <a:pt x="152" y="355"/>
                    <a:pt x="157" y="380"/>
                  </a:cubicBezTo>
                  <a:cubicBezTo>
                    <a:pt x="158" y="383"/>
                    <a:pt x="160" y="386"/>
                    <a:pt x="160" y="389"/>
                  </a:cubicBezTo>
                  <a:cubicBezTo>
                    <a:pt x="162" y="397"/>
                    <a:pt x="153" y="401"/>
                    <a:pt x="155" y="408"/>
                  </a:cubicBezTo>
                  <a:cubicBezTo>
                    <a:pt x="155" y="411"/>
                    <a:pt x="158" y="413"/>
                    <a:pt x="159" y="416"/>
                  </a:cubicBezTo>
                  <a:cubicBezTo>
                    <a:pt x="158" y="419"/>
                    <a:pt x="158" y="422"/>
                    <a:pt x="157" y="425"/>
                  </a:cubicBezTo>
                  <a:cubicBezTo>
                    <a:pt x="156" y="430"/>
                    <a:pt x="158" y="432"/>
                    <a:pt x="159" y="436"/>
                  </a:cubicBezTo>
                  <a:cubicBezTo>
                    <a:pt x="158" y="440"/>
                    <a:pt x="158" y="445"/>
                    <a:pt x="158" y="450"/>
                  </a:cubicBezTo>
                  <a:cubicBezTo>
                    <a:pt x="159" y="463"/>
                    <a:pt x="159" y="481"/>
                    <a:pt x="161" y="495"/>
                  </a:cubicBezTo>
                  <a:cubicBezTo>
                    <a:pt x="161" y="499"/>
                    <a:pt x="161" y="504"/>
                    <a:pt x="161" y="509"/>
                  </a:cubicBezTo>
                  <a:cubicBezTo>
                    <a:pt x="165" y="518"/>
                    <a:pt x="168" y="528"/>
                    <a:pt x="172" y="538"/>
                  </a:cubicBezTo>
                  <a:cubicBezTo>
                    <a:pt x="172" y="542"/>
                    <a:pt x="169" y="544"/>
                    <a:pt x="169" y="548"/>
                  </a:cubicBezTo>
                  <a:cubicBezTo>
                    <a:pt x="171" y="549"/>
                    <a:pt x="173" y="550"/>
                    <a:pt x="175" y="551"/>
                  </a:cubicBezTo>
                  <a:cubicBezTo>
                    <a:pt x="177" y="551"/>
                    <a:pt x="188" y="550"/>
                    <a:pt x="190" y="549"/>
                  </a:cubicBezTo>
                  <a:cubicBezTo>
                    <a:pt x="190" y="540"/>
                    <a:pt x="186" y="536"/>
                    <a:pt x="184" y="529"/>
                  </a:cubicBezTo>
                  <a:cubicBezTo>
                    <a:pt x="184" y="519"/>
                    <a:pt x="184" y="509"/>
                    <a:pt x="183" y="499"/>
                  </a:cubicBezTo>
                  <a:cubicBezTo>
                    <a:pt x="180" y="474"/>
                    <a:pt x="177" y="445"/>
                    <a:pt x="173" y="419"/>
                  </a:cubicBezTo>
                  <a:cubicBezTo>
                    <a:pt x="172" y="412"/>
                    <a:pt x="177" y="409"/>
                    <a:pt x="176" y="402"/>
                  </a:cubicBezTo>
                  <a:cubicBezTo>
                    <a:pt x="174" y="388"/>
                    <a:pt x="172" y="369"/>
                    <a:pt x="172" y="353"/>
                  </a:cubicBezTo>
                  <a:cubicBezTo>
                    <a:pt x="169" y="353"/>
                    <a:pt x="166" y="354"/>
                    <a:pt x="163" y="353"/>
                  </a:cubicBezTo>
                  <a:cubicBezTo>
                    <a:pt x="164" y="344"/>
                    <a:pt x="165" y="336"/>
                    <a:pt x="164" y="327"/>
                  </a:cubicBezTo>
                  <a:cubicBezTo>
                    <a:pt x="163" y="320"/>
                    <a:pt x="159" y="312"/>
                    <a:pt x="160" y="305"/>
                  </a:cubicBezTo>
                  <a:cubicBezTo>
                    <a:pt x="164" y="305"/>
                    <a:pt x="170" y="302"/>
                    <a:pt x="171" y="299"/>
                  </a:cubicBezTo>
                  <a:cubicBezTo>
                    <a:pt x="172" y="292"/>
                    <a:pt x="173" y="286"/>
                    <a:pt x="173" y="279"/>
                  </a:cubicBezTo>
                  <a:cubicBezTo>
                    <a:pt x="176" y="268"/>
                    <a:pt x="178" y="256"/>
                    <a:pt x="183" y="246"/>
                  </a:cubicBezTo>
                  <a:cubicBezTo>
                    <a:pt x="171" y="245"/>
                    <a:pt x="159" y="244"/>
                    <a:pt x="147" y="243"/>
                  </a:cubicBezTo>
                  <a:close/>
                </a:path>
              </a:pathLst>
            </a:custGeom>
            <a:solidFill>
              <a:schemeClr val="accent2"/>
            </a:solidFill>
            <a:ln w="9525">
              <a:noFill/>
              <a:round/>
              <a:headEnd/>
              <a:tailEnd/>
            </a:ln>
          </p:spPr>
          <p:txBody>
            <a:bodyPr/>
            <a:lstStyle/>
            <a:p>
              <a:endParaRPr lang="en-US"/>
            </a:p>
          </p:txBody>
        </p:sp>
        <p:grpSp>
          <p:nvGrpSpPr>
            <p:cNvPr id="4" name="Group 4"/>
            <p:cNvGrpSpPr>
              <a:grpSpLocks noChangeAspect="1"/>
            </p:cNvGrpSpPr>
            <p:nvPr/>
          </p:nvGrpSpPr>
          <p:grpSpPr bwMode="gray">
            <a:xfrm>
              <a:off x="2407532" y="4350721"/>
              <a:ext cx="345739" cy="268834"/>
              <a:chOff x="320" y="414"/>
              <a:chExt cx="517" cy="402"/>
            </a:xfrm>
            <a:solidFill>
              <a:srgbClr val="B0C3C8"/>
            </a:solidFill>
          </p:grpSpPr>
          <p:sp>
            <p:nvSpPr>
              <p:cNvPr id="65" name="Freeform 64"/>
              <p:cNvSpPr>
                <a:spLocks noEditPoints="1"/>
              </p:cNvSpPr>
              <p:nvPr/>
            </p:nvSpPr>
            <p:spPr bwMode="gray">
              <a:xfrm>
                <a:off x="320" y="414"/>
                <a:ext cx="517" cy="402"/>
              </a:xfrm>
              <a:custGeom>
                <a:avLst/>
                <a:gdLst/>
                <a:ahLst/>
                <a:cxnLst>
                  <a:cxn ang="0">
                    <a:pos x="0" y="0"/>
                  </a:cxn>
                  <a:cxn ang="0">
                    <a:pos x="766" y="0"/>
                  </a:cxn>
                  <a:cxn ang="0">
                    <a:pos x="766" y="596"/>
                  </a:cxn>
                  <a:cxn ang="0">
                    <a:pos x="0" y="596"/>
                  </a:cxn>
                  <a:cxn ang="0">
                    <a:pos x="0" y="0"/>
                  </a:cxn>
                  <a:cxn ang="0">
                    <a:pos x="726" y="556"/>
                  </a:cxn>
                  <a:cxn ang="0">
                    <a:pos x="726" y="106"/>
                  </a:cxn>
                  <a:cxn ang="0">
                    <a:pos x="40" y="106"/>
                  </a:cxn>
                  <a:cxn ang="0">
                    <a:pos x="40" y="556"/>
                  </a:cxn>
                  <a:cxn ang="0">
                    <a:pos x="726" y="556"/>
                  </a:cxn>
                  <a:cxn ang="0">
                    <a:pos x="525" y="73"/>
                  </a:cxn>
                  <a:cxn ang="0">
                    <a:pos x="525" y="68"/>
                  </a:cxn>
                  <a:cxn ang="0">
                    <a:pos x="525" y="40"/>
                  </a:cxn>
                  <a:cxn ang="0">
                    <a:pos x="517" y="32"/>
                  </a:cxn>
                  <a:cxn ang="0">
                    <a:pos x="47" y="32"/>
                  </a:cxn>
                  <a:cxn ang="0">
                    <a:pos x="43" y="32"/>
                  </a:cxn>
                  <a:cxn ang="0">
                    <a:pos x="38" y="37"/>
                  </a:cxn>
                  <a:cxn ang="0">
                    <a:pos x="38" y="69"/>
                  </a:cxn>
                  <a:cxn ang="0">
                    <a:pos x="39" y="73"/>
                  </a:cxn>
                  <a:cxn ang="0">
                    <a:pos x="525" y="73"/>
                  </a:cxn>
                  <a:cxn ang="0">
                    <a:pos x="643" y="73"/>
                  </a:cxn>
                  <a:cxn ang="0">
                    <a:pos x="703" y="73"/>
                  </a:cxn>
                  <a:cxn ang="0">
                    <a:pos x="725" y="53"/>
                  </a:cxn>
                  <a:cxn ang="0">
                    <a:pos x="704" y="32"/>
                  </a:cxn>
                  <a:cxn ang="0">
                    <a:pos x="583" y="32"/>
                  </a:cxn>
                  <a:cxn ang="0">
                    <a:pos x="562" y="53"/>
                  </a:cxn>
                  <a:cxn ang="0">
                    <a:pos x="584" y="73"/>
                  </a:cxn>
                  <a:cxn ang="0">
                    <a:pos x="643" y="73"/>
                  </a:cxn>
                </a:cxnLst>
                <a:rect l="0" t="0" r="r" b="b"/>
                <a:pathLst>
                  <a:path w="766" h="596">
                    <a:moveTo>
                      <a:pt x="0" y="0"/>
                    </a:moveTo>
                    <a:cubicBezTo>
                      <a:pt x="256" y="0"/>
                      <a:pt x="511" y="0"/>
                      <a:pt x="766" y="0"/>
                    </a:cubicBezTo>
                    <a:cubicBezTo>
                      <a:pt x="766" y="199"/>
                      <a:pt x="766" y="398"/>
                      <a:pt x="766" y="596"/>
                    </a:cubicBezTo>
                    <a:cubicBezTo>
                      <a:pt x="511" y="596"/>
                      <a:pt x="256" y="596"/>
                      <a:pt x="0" y="596"/>
                    </a:cubicBezTo>
                    <a:cubicBezTo>
                      <a:pt x="0" y="398"/>
                      <a:pt x="0" y="199"/>
                      <a:pt x="0" y="0"/>
                    </a:cubicBezTo>
                    <a:close/>
                    <a:moveTo>
                      <a:pt x="726" y="556"/>
                    </a:moveTo>
                    <a:cubicBezTo>
                      <a:pt x="726" y="406"/>
                      <a:pt x="726" y="256"/>
                      <a:pt x="726" y="106"/>
                    </a:cubicBezTo>
                    <a:cubicBezTo>
                      <a:pt x="497" y="106"/>
                      <a:pt x="269" y="106"/>
                      <a:pt x="40" y="106"/>
                    </a:cubicBezTo>
                    <a:cubicBezTo>
                      <a:pt x="40" y="256"/>
                      <a:pt x="40" y="406"/>
                      <a:pt x="40" y="556"/>
                    </a:cubicBezTo>
                    <a:cubicBezTo>
                      <a:pt x="269" y="556"/>
                      <a:pt x="497" y="556"/>
                      <a:pt x="726" y="556"/>
                    </a:cubicBezTo>
                    <a:close/>
                    <a:moveTo>
                      <a:pt x="525" y="73"/>
                    </a:moveTo>
                    <a:cubicBezTo>
                      <a:pt x="525" y="71"/>
                      <a:pt x="525" y="69"/>
                      <a:pt x="525" y="68"/>
                    </a:cubicBezTo>
                    <a:cubicBezTo>
                      <a:pt x="525" y="59"/>
                      <a:pt x="525" y="50"/>
                      <a:pt x="525" y="40"/>
                    </a:cubicBezTo>
                    <a:cubicBezTo>
                      <a:pt x="525" y="31"/>
                      <a:pt x="526" y="32"/>
                      <a:pt x="517" y="32"/>
                    </a:cubicBezTo>
                    <a:cubicBezTo>
                      <a:pt x="360" y="32"/>
                      <a:pt x="203" y="32"/>
                      <a:pt x="47" y="32"/>
                    </a:cubicBezTo>
                    <a:cubicBezTo>
                      <a:pt x="46" y="32"/>
                      <a:pt x="44" y="32"/>
                      <a:pt x="43" y="32"/>
                    </a:cubicBezTo>
                    <a:cubicBezTo>
                      <a:pt x="40" y="32"/>
                      <a:pt x="38" y="33"/>
                      <a:pt x="38" y="37"/>
                    </a:cubicBezTo>
                    <a:cubicBezTo>
                      <a:pt x="39" y="48"/>
                      <a:pt x="38" y="58"/>
                      <a:pt x="38" y="69"/>
                    </a:cubicBezTo>
                    <a:cubicBezTo>
                      <a:pt x="38" y="70"/>
                      <a:pt x="39" y="72"/>
                      <a:pt x="39" y="73"/>
                    </a:cubicBezTo>
                    <a:cubicBezTo>
                      <a:pt x="201" y="73"/>
                      <a:pt x="363" y="73"/>
                      <a:pt x="525" y="73"/>
                    </a:cubicBezTo>
                    <a:close/>
                    <a:moveTo>
                      <a:pt x="643" y="73"/>
                    </a:moveTo>
                    <a:cubicBezTo>
                      <a:pt x="663" y="73"/>
                      <a:pt x="683" y="73"/>
                      <a:pt x="703" y="73"/>
                    </a:cubicBezTo>
                    <a:cubicBezTo>
                      <a:pt x="716" y="73"/>
                      <a:pt x="725" y="65"/>
                      <a:pt x="725" y="53"/>
                    </a:cubicBezTo>
                    <a:cubicBezTo>
                      <a:pt x="725" y="41"/>
                      <a:pt x="716" y="32"/>
                      <a:pt x="704" y="32"/>
                    </a:cubicBezTo>
                    <a:cubicBezTo>
                      <a:pt x="664" y="32"/>
                      <a:pt x="623" y="32"/>
                      <a:pt x="583" y="32"/>
                    </a:cubicBezTo>
                    <a:cubicBezTo>
                      <a:pt x="571" y="32"/>
                      <a:pt x="561" y="41"/>
                      <a:pt x="562" y="53"/>
                    </a:cubicBezTo>
                    <a:cubicBezTo>
                      <a:pt x="562" y="65"/>
                      <a:pt x="571" y="73"/>
                      <a:pt x="584" y="73"/>
                    </a:cubicBezTo>
                    <a:cubicBezTo>
                      <a:pt x="603" y="73"/>
                      <a:pt x="623" y="73"/>
                      <a:pt x="643" y="73"/>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6" name="Freeform 65"/>
              <p:cNvSpPr>
                <a:spLocks/>
              </p:cNvSpPr>
              <p:nvPr/>
            </p:nvSpPr>
            <p:spPr bwMode="gray">
              <a:xfrm>
                <a:off x="526" y="536"/>
                <a:ext cx="106" cy="217"/>
              </a:xfrm>
              <a:custGeom>
                <a:avLst/>
                <a:gdLst/>
                <a:ahLst/>
                <a:cxnLst>
                  <a:cxn ang="0">
                    <a:pos x="101" y="322"/>
                  </a:cxn>
                  <a:cxn ang="0">
                    <a:pos x="60" y="213"/>
                  </a:cxn>
                  <a:cxn ang="0">
                    <a:pos x="0" y="235"/>
                  </a:cxn>
                  <a:cxn ang="0">
                    <a:pos x="0" y="228"/>
                  </a:cxn>
                  <a:cxn ang="0">
                    <a:pos x="0" y="12"/>
                  </a:cxn>
                  <a:cxn ang="0">
                    <a:pos x="0" y="3"/>
                  </a:cxn>
                  <a:cxn ang="0">
                    <a:pos x="4" y="2"/>
                  </a:cxn>
                  <a:cxn ang="0">
                    <a:pos x="7" y="5"/>
                  </a:cxn>
                  <a:cxn ang="0">
                    <a:pos x="151" y="171"/>
                  </a:cxn>
                  <a:cxn ang="0">
                    <a:pos x="157" y="177"/>
                  </a:cxn>
                  <a:cxn ang="0">
                    <a:pos x="96" y="199"/>
                  </a:cxn>
                  <a:cxn ang="0">
                    <a:pos x="137" y="309"/>
                  </a:cxn>
                  <a:cxn ang="0">
                    <a:pos x="101" y="322"/>
                  </a:cxn>
                </a:cxnLst>
                <a:rect l="0" t="0" r="r" b="b"/>
                <a:pathLst>
                  <a:path w="157" h="322">
                    <a:moveTo>
                      <a:pt x="101" y="322"/>
                    </a:moveTo>
                    <a:cubicBezTo>
                      <a:pt x="88" y="285"/>
                      <a:pt x="74" y="249"/>
                      <a:pt x="60" y="213"/>
                    </a:cubicBezTo>
                    <a:cubicBezTo>
                      <a:pt x="40" y="220"/>
                      <a:pt x="21" y="227"/>
                      <a:pt x="0" y="235"/>
                    </a:cubicBezTo>
                    <a:cubicBezTo>
                      <a:pt x="0" y="232"/>
                      <a:pt x="0" y="230"/>
                      <a:pt x="0" y="228"/>
                    </a:cubicBezTo>
                    <a:cubicBezTo>
                      <a:pt x="0" y="156"/>
                      <a:pt x="0" y="84"/>
                      <a:pt x="0" y="12"/>
                    </a:cubicBezTo>
                    <a:cubicBezTo>
                      <a:pt x="0" y="9"/>
                      <a:pt x="0" y="6"/>
                      <a:pt x="0" y="3"/>
                    </a:cubicBezTo>
                    <a:cubicBezTo>
                      <a:pt x="1" y="1"/>
                      <a:pt x="2" y="0"/>
                      <a:pt x="4" y="2"/>
                    </a:cubicBezTo>
                    <a:cubicBezTo>
                      <a:pt x="5" y="3"/>
                      <a:pt x="6" y="4"/>
                      <a:pt x="7" y="5"/>
                    </a:cubicBezTo>
                    <a:cubicBezTo>
                      <a:pt x="55" y="60"/>
                      <a:pt x="103" y="115"/>
                      <a:pt x="151" y="171"/>
                    </a:cubicBezTo>
                    <a:cubicBezTo>
                      <a:pt x="153" y="172"/>
                      <a:pt x="155" y="174"/>
                      <a:pt x="157" y="177"/>
                    </a:cubicBezTo>
                    <a:cubicBezTo>
                      <a:pt x="136" y="184"/>
                      <a:pt x="117" y="192"/>
                      <a:pt x="96" y="199"/>
                    </a:cubicBezTo>
                    <a:cubicBezTo>
                      <a:pt x="110" y="236"/>
                      <a:pt x="123" y="272"/>
                      <a:pt x="137" y="309"/>
                    </a:cubicBezTo>
                    <a:cubicBezTo>
                      <a:pt x="125" y="313"/>
                      <a:pt x="113" y="317"/>
                      <a:pt x="101" y="322"/>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grpSp>
        <p:cxnSp>
          <p:nvCxnSpPr>
            <p:cNvPr id="40" name="Straight Connector 39"/>
            <p:cNvCxnSpPr/>
            <p:nvPr/>
          </p:nvCxnSpPr>
          <p:spPr bwMode="gray">
            <a:xfrm flipH="1" flipV="1">
              <a:off x="1597247" y="2901147"/>
              <a:ext cx="83678" cy="492225"/>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gray">
            <a:xfrm flipH="1" flipV="1">
              <a:off x="1064252" y="3130618"/>
              <a:ext cx="458412" cy="338077"/>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gray">
            <a:xfrm flipH="1">
              <a:off x="987850" y="3812026"/>
              <a:ext cx="496613" cy="155900"/>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gray">
            <a:xfrm flipV="1">
              <a:off x="2361266" y="3435412"/>
              <a:ext cx="456592" cy="350338"/>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gray">
            <a:xfrm flipH="1">
              <a:off x="2441306" y="3967926"/>
              <a:ext cx="451135" cy="14014"/>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gray">
            <a:xfrm flipH="1" flipV="1">
              <a:off x="2341255" y="4153605"/>
              <a:ext cx="78222" cy="218962"/>
            </a:xfrm>
            <a:prstGeom prst="line">
              <a:avLst/>
            </a:prstGeom>
            <a:ln w="9525">
              <a:solidFill>
                <a:schemeClr val="accent5"/>
              </a:solidFill>
              <a:prstDash val="sysDash"/>
              <a:miter lim="800000"/>
            </a:ln>
          </p:spPr>
          <p:style>
            <a:lnRef idx="1">
              <a:schemeClr val="accent1"/>
            </a:lnRef>
            <a:fillRef idx="0">
              <a:schemeClr val="accent1"/>
            </a:fillRef>
            <a:effectRef idx="0">
              <a:schemeClr val="accent1"/>
            </a:effectRef>
            <a:fontRef idx="minor">
              <a:schemeClr val="tx1"/>
            </a:fontRef>
          </p:style>
        </p:cxnSp>
        <p:grpSp>
          <p:nvGrpSpPr>
            <p:cNvPr id="5" name="Group 229"/>
            <p:cNvGrpSpPr/>
            <p:nvPr/>
          </p:nvGrpSpPr>
          <p:grpSpPr bwMode="gray">
            <a:xfrm>
              <a:off x="1519872" y="2584090"/>
              <a:ext cx="274706" cy="252704"/>
              <a:chOff x="4373563" y="1249363"/>
              <a:chExt cx="968375" cy="890588"/>
            </a:xfrm>
            <a:solidFill>
              <a:schemeClr val="accent4"/>
            </a:solidFill>
          </p:grpSpPr>
          <p:sp>
            <p:nvSpPr>
              <p:cNvPr id="56" name="Freeform 6"/>
              <p:cNvSpPr>
                <a:spLocks noEditPoints="1"/>
              </p:cNvSpPr>
              <p:nvPr/>
            </p:nvSpPr>
            <p:spPr bwMode="gray">
              <a:xfrm>
                <a:off x="4373563" y="1249363"/>
                <a:ext cx="968375" cy="890588"/>
              </a:xfrm>
              <a:custGeom>
                <a:avLst/>
                <a:gdLst/>
                <a:ahLst/>
                <a:cxnLst>
                  <a:cxn ang="0">
                    <a:pos x="444" y="409"/>
                  </a:cxn>
                  <a:cxn ang="0">
                    <a:pos x="0" y="409"/>
                  </a:cxn>
                  <a:cxn ang="0">
                    <a:pos x="0" y="0"/>
                  </a:cxn>
                  <a:cxn ang="0">
                    <a:pos x="3" y="0"/>
                  </a:cxn>
                  <a:cxn ang="0">
                    <a:pos x="207" y="0"/>
                  </a:cxn>
                  <a:cxn ang="0">
                    <a:pos x="376" y="1"/>
                  </a:cxn>
                  <a:cxn ang="0">
                    <a:pos x="415" y="12"/>
                  </a:cxn>
                  <a:cxn ang="0">
                    <a:pos x="444" y="63"/>
                  </a:cxn>
                  <a:cxn ang="0">
                    <a:pos x="444" y="73"/>
                  </a:cxn>
                  <a:cxn ang="0">
                    <a:pos x="444" y="405"/>
                  </a:cxn>
                  <a:cxn ang="0">
                    <a:pos x="444" y="409"/>
                  </a:cxn>
                  <a:cxn ang="0">
                    <a:pos x="24" y="24"/>
                  </a:cxn>
                  <a:cxn ang="0">
                    <a:pos x="24" y="386"/>
                  </a:cxn>
                  <a:cxn ang="0">
                    <a:pos x="421" y="386"/>
                  </a:cxn>
                  <a:cxn ang="0">
                    <a:pos x="421" y="382"/>
                  </a:cxn>
                  <a:cxn ang="0">
                    <a:pos x="421" y="68"/>
                  </a:cxn>
                  <a:cxn ang="0">
                    <a:pos x="377" y="24"/>
                  </a:cxn>
                  <a:cxn ang="0">
                    <a:pos x="265" y="24"/>
                  </a:cxn>
                  <a:cxn ang="0">
                    <a:pos x="27" y="24"/>
                  </a:cxn>
                  <a:cxn ang="0">
                    <a:pos x="24" y="24"/>
                  </a:cxn>
                </a:cxnLst>
                <a:rect l="0" t="0" r="r" b="b"/>
                <a:pathLst>
                  <a:path w="444" h="409">
                    <a:moveTo>
                      <a:pt x="444" y="409"/>
                    </a:moveTo>
                    <a:cubicBezTo>
                      <a:pt x="296" y="409"/>
                      <a:pt x="148" y="409"/>
                      <a:pt x="0" y="409"/>
                    </a:cubicBezTo>
                    <a:cubicBezTo>
                      <a:pt x="0" y="273"/>
                      <a:pt x="0" y="137"/>
                      <a:pt x="0" y="0"/>
                    </a:cubicBezTo>
                    <a:cubicBezTo>
                      <a:pt x="1" y="0"/>
                      <a:pt x="2" y="0"/>
                      <a:pt x="3" y="0"/>
                    </a:cubicBezTo>
                    <a:cubicBezTo>
                      <a:pt x="71" y="0"/>
                      <a:pt x="139" y="0"/>
                      <a:pt x="207" y="0"/>
                    </a:cubicBezTo>
                    <a:cubicBezTo>
                      <a:pt x="264" y="1"/>
                      <a:pt x="320" y="1"/>
                      <a:pt x="376" y="1"/>
                    </a:cubicBezTo>
                    <a:cubicBezTo>
                      <a:pt x="390" y="1"/>
                      <a:pt x="404" y="4"/>
                      <a:pt x="415" y="12"/>
                    </a:cubicBezTo>
                    <a:cubicBezTo>
                      <a:pt x="433" y="25"/>
                      <a:pt x="442" y="42"/>
                      <a:pt x="444" y="63"/>
                    </a:cubicBezTo>
                    <a:cubicBezTo>
                      <a:pt x="444" y="66"/>
                      <a:pt x="444" y="70"/>
                      <a:pt x="444" y="73"/>
                    </a:cubicBezTo>
                    <a:cubicBezTo>
                      <a:pt x="444" y="184"/>
                      <a:pt x="444" y="294"/>
                      <a:pt x="444" y="405"/>
                    </a:cubicBezTo>
                    <a:cubicBezTo>
                      <a:pt x="444" y="406"/>
                      <a:pt x="444" y="407"/>
                      <a:pt x="444" y="409"/>
                    </a:cubicBezTo>
                    <a:close/>
                    <a:moveTo>
                      <a:pt x="24" y="24"/>
                    </a:moveTo>
                    <a:cubicBezTo>
                      <a:pt x="24" y="145"/>
                      <a:pt x="24" y="265"/>
                      <a:pt x="24" y="386"/>
                    </a:cubicBezTo>
                    <a:cubicBezTo>
                      <a:pt x="156" y="386"/>
                      <a:pt x="288" y="386"/>
                      <a:pt x="421" y="386"/>
                    </a:cubicBezTo>
                    <a:cubicBezTo>
                      <a:pt x="421" y="384"/>
                      <a:pt x="421" y="383"/>
                      <a:pt x="421" y="382"/>
                    </a:cubicBezTo>
                    <a:cubicBezTo>
                      <a:pt x="421" y="277"/>
                      <a:pt x="421" y="173"/>
                      <a:pt x="421" y="68"/>
                    </a:cubicBezTo>
                    <a:cubicBezTo>
                      <a:pt x="421" y="43"/>
                      <a:pt x="402" y="24"/>
                      <a:pt x="377" y="24"/>
                    </a:cubicBezTo>
                    <a:cubicBezTo>
                      <a:pt x="340" y="24"/>
                      <a:pt x="302" y="24"/>
                      <a:pt x="265" y="24"/>
                    </a:cubicBezTo>
                    <a:cubicBezTo>
                      <a:pt x="186" y="24"/>
                      <a:pt x="106" y="24"/>
                      <a:pt x="27" y="24"/>
                    </a:cubicBezTo>
                    <a:cubicBezTo>
                      <a:pt x="26" y="24"/>
                      <a:pt x="25" y="24"/>
                      <a:pt x="24" y="24"/>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57" name="Freeform 7"/>
              <p:cNvSpPr>
                <a:spLocks/>
              </p:cNvSpPr>
              <p:nvPr/>
            </p:nvSpPr>
            <p:spPr bwMode="gray">
              <a:xfrm>
                <a:off x="4518025" y="1384301"/>
                <a:ext cx="682625" cy="131763"/>
              </a:xfrm>
              <a:custGeom>
                <a:avLst/>
                <a:gdLst/>
                <a:ahLst/>
                <a:cxnLst>
                  <a:cxn ang="0">
                    <a:pos x="0" y="0"/>
                  </a:cxn>
                  <a:cxn ang="0">
                    <a:pos x="313" y="0"/>
                  </a:cxn>
                  <a:cxn ang="0">
                    <a:pos x="313" y="61"/>
                  </a:cxn>
                  <a:cxn ang="0">
                    <a:pos x="0" y="61"/>
                  </a:cxn>
                  <a:cxn ang="0">
                    <a:pos x="0" y="0"/>
                  </a:cxn>
                </a:cxnLst>
                <a:rect l="0" t="0" r="r" b="b"/>
                <a:pathLst>
                  <a:path w="313" h="61">
                    <a:moveTo>
                      <a:pt x="0" y="0"/>
                    </a:moveTo>
                    <a:cubicBezTo>
                      <a:pt x="104" y="0"/>
                      <a:pt x="208" y="0"/>
                      <a:pt x="313" y="0"/>
                    </a:cubicBezTo>
                    <a:cubicBezTo>
                      <a:pt x="313" y="20"/>
                      <a:pt x="313" y="40"/>
                      <a:pt x="313" y="61"/>
                    </a:cubicBezTo>
                    <a:cubicBezTo>
                      <a:pt x="208" y="61"/>
                      <a:pt x="104" y="61"/>
                      <a:pt x="0" y="61"/>
                    </a:cubicBezTo>
                    <a:cubicBezTo>
                      <a:pt x="0" y="40"/>
                      <a:pt x="0" y="20"/>
                      <a:pt x="0" y="0"/>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58" name="Freeform 8"/>
              <p:cNvSpPr>
                <a:spLocks/>
              </p:cNvSpPr>
              <p:nvPr/>
            </p:nvSpPr>
            <p:spPr bwMode="gray">
              <a:xfrm>
                <a:off x="4903788" y="1582738"/>
                <a:ext cx="293687" cy="182563"/>
              </a:xfrm>
              <a:custGeom>
                <a:avLst/>
                <a:gdLst/>
                <a:ahLst/>
                <a:cxnLst>
                  <a:cxn ang="0">
                    <a:pos x="0" y="0"/>
                  </a:cxn>
                  <a:cxn ang="0">
                    <a:pos x="135" y="0"/>
                  </a:cxn>
                  <a:cxn ang="0">
                    <a:pos x="135" y="84"/>
                  </a:cxn>
                  <a:cxn ang="0">
                    <a:pos x="0" y="84"/>
                  </a:cxn>
                  <a:cxn ang="0">
                    <a:pos x="0" y="0"/>
                  </a:cxn>
                </a:cxnLst>
                <a:rect l="0" t="0" r="r" b="b"/>
                <a:pathLst>
                  <a:path w="135" h="84">
                    <a:moveTo>
                      <a:pt x="0" y="0"/>
                    </a:moveTo>
                    <a:cubicBezTo>
                      <a:pt x="45" y="0"/>
                      <a:pt x="90" y="0"/>
                      <a:pt x="135" y="0"/>
                    </a:cubicBezTo>
                    <a:cubicBezTo>
                      <a:pt x="135" y="28"/>
                      <a:pt x="135" y="56"/>
                      <a:pt x="135" y="84"/>
                    </a:cubicBezTo>
                    <a:cubicBezTo>
                      <a:pt x="90" y="84"/>
                      <a:pt x="45" y="84"/>
                      <a:pt x="0" y="84"/>
                    </a:cubicBezTo>
                    <a:cubicBezTo>
                      <a:pt x="0" y="56"/>
                      <a:pt x="0" y="28"/>
                      <a:pt x="0" y="0"/>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59" name="Freeform 9"/>
              <p:cNvSpPr>
                <a:spLocks/>
              </p:cNvSpPr>
              <p:nvPr/>
            </p:nvSpPr>
            <p:spPr bwMode="gray">
              <a:xfrm>
                <a:off x="4900613" y="1824038"/>
                <a:ext cx="296862" cy="63500"/>
              </a:xfrm>
              <a:custGeom>
                <a:avLst/>
                <a:gdLst/>
                <a:ahLst/>
                <a:cxnLst>
                  <a:cxn ang="0">
                    <a:pos x="136" y="29"/>
                  </a:cxn>
                  <a:cxn ang="0">
                    <a:pos x="0" y="29"/>
                  </a:cxn>
                  <a:cxn ang="0">
                    <a:pos x="0" y="0"/>
                  </a:cxn>
                  <a:cxn ang="0">
                    <a:pos x="136" y="0"/>
                  </a:cxn>
                  <a:cxn ang="0">
                    <a:pos x="136" y="29"/>
                  </a:cxn>
                </a:cxnLst>
                <a:rect l="0" t="0" r="r" b="b"/>
                <a:pathLst>
                  <a:path w="136" h="29">
                    <a:moveTo>
                      <a:pt x="136" y="29"/>
                    </a:moveTo>
                    <a:cubicBezTo>
                      <a:pt x="91" y="29"/>
                      <a:pt x="46" y="29"/>
                      <a:pt x="0" y="29"/>
                    </a:cubicBezTo>
                    <a:cubicBezTo>
                      <a:pt x="0" y="19"/>
                      <a:pt x="0" y="10"/>
                      <a:pt x="0" y="0"/>
                    </a:cubicBezTo>
                    <a:cubicBezTo>
                      <a:pt x="46" y="0"/>
                      <a:pt x="91" y="0"/>
                      <a:pt x="136" y="0"/>
                    </a:cubicBezTo>
                    <a:cubicBezTo>
                      <a:pt x="136" y="9"/>
                      <a:pt x="136" y="19"/>
                      <a:pt x="136" y="29"/>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60" name="Freeform 10"/>
              <p:cNvSpPr>
                <a:spLocks/>
              </p:cNvSpPr>
              <p:nvPr/>
            </p:nvSpPr>
            <p:spPr bwMode="gray">
              <a:xfrm>
                <a:off x="4518025" y="1701801"/>
                <a:ext cx="293687" cy="63500"/>
              </a:xfrm>
              <a:custGeom>
                <a:avLst/>
                <a:gdLst/>
                <a:ahLst/>
                <a:cxnLst>
                  <a:cxn ang="0">
                    <a:pos x="0" y="29"/>
                  </a:cxn>
                  <a:cxn ang="0">
                    <a:pos x="0" y="0"/>
                  </a:cxn>
                  <a:cxn ang="0">
                    <a:pos x="135" y="0"/>
                  </a:cxn>
                  <a:cxn ang="0">
                    <a:pos x="135" y="29"/>
                  </a:cxn>
                  <a:cxn ang="0">
                    <a:pos x="0" y="29"/>
                  </a:cxn>
                </a:cxnLst>
                <a:rect l="0" t="0" r="r" b="b"/>
                <a:pathLst>
                  <a:path w="135" h="29">
                    <a:moveTo>
                      <a:pt x="0" y="29"/>
                    </a:moveTo>
                    <a:cubicBezTo>
                      <a:pt x="0" y="19"/>
                      <a:pt x="0" y="10"/>
                      <a:pt x="0" y="0"/>
                    </a:cubicBezTo>
                    <a:cubicBezTo>
                      <a:pt x="45" y="0"/>
                      <a:pt x="90" y="0"/>
                      <a:pt x="135" y="0"/>
                    </a:cubicBezTo>
                    <a:cubicBezTo>
                      <a:pt x="135" y="10"/>
                      <a:pt x="135" y="19"/>
                      <a:pt x="135" y="29"/>
                    </a:cubicBezTo>
                    <a:cubicBezTo>
                      <a:pt x="90" y="29"/>
                      <a:pt x="45" y="29"/>
                      <a:pt x="0" y="29"/>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61" name="Freeform 11"/>
              <p:cNvSpPr>
                <a:spLocks/>
              </p:cNvSpPr>
              <p:nvPr/>
            </p:nvSpPr>
            <p:spPr bwMode="gray">
              <a:xfrm>
                <a:off x="4518025" y="1824038"/>
                <a:ext cx="293687" cy="63500"/>
              </a:xfrm>
              <a:custGeom>
                <a:avLst/>
                <a:gdLst/>
                <a:ahLst/>
                <a:cxnLst>
                  <a:cxn ang="0">
                    <a:pos x="0" y="0"/>
                  </a:cxn>
                  <a:cxn ang="0">
                    <a:pos x="135" y="0"/>
                  </a:cxn>
                  <a:cxn ang="0">
                    <a:pos x="135" y="29"/>
                  </a:cxn>
                  <a:cxn ang="0">
                    <a:pos x="0" y="29"/>
                  </a:cxn>
                  <a:cxn ang="0">
                    <a:pos x="0" y="0"/>
                  </a:cxn>
                </a:cxnLst>
                <a:rect l="0" t="0" r="r" b="b"/>
                <a:pathLst>
                  <a:path w="135" h="29">
                    <a:moveTo>
                      <a:pt x="0" y="0"/>
                    </a:moveTo>
                    <a:cubicBezTo>
                      <a:pt x="45" y="0"/>
                      <a:pt x="90" y="0"/>
                      <a:pt x="135" y="0"/>
                    </a:cubicBezTo>
                    <a:cubicBezTo>
                      <a:pt x="135" y="10"/>
                      <a:pt x="135" y="19"/>
                      <a:pt x="135" y="29"/>
                    </a:cubicBezTo>
                    <a:cubicBezTo>
                      <a:pt x="90" y="29"/>
                      <a:pt x="45" y="29"/>
                      <a:pt x="0" y="29"/>
                    </a:cubicBezTo>
                    <a:cubicBezTo>
                      <a:pt x="0" y="19"/>
                      <a:pt x="0" y="10"/>
                      <a:pt x="0" y="0"/>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62" name="Freeform 12"/>
              <p:cNvSpPr>
                <a:spLocks/>
              </p:cNvSpPr>
              <p:nvPr/>
            </p:nvSpPr>
            <p:spPr bwMode="gray">
              <a:xfrm>
                <a:off x="4900613" y="1946276"/>
                <a:ext cx="296862" cy="60325"/>
              </a:xfrm>
              <a:custGeom>
                <a:avLst/>
                <a:gdLst/>
                <a:ahLst/>
                <a:cxnLst>
                  <a:cxn ang="0">
                    <a:pos x="0" y="28"/>
                  </a:cxn>
                  <a:cxn ang="0">
                    <a:pos x="0" y="0"/>
                  </a:cxn>
                  <a:cxn ang="0">
                    <a:pos x="136" y="0"/>
                  </a:cxn>
                  <a:cxn ang="0">
                    <a:pos x="136" y="28"/>
                  </a:cxn>
                  <a:cxn ang="0">
                    <a:pos x="0" y="28"/>
                  </a:cxn>
                </a:cxnLst>
                <a:rect l="0" t="0" r="r" b="b"/>
                <a:pathLst>
                  <a:path w="136" h="28">
                    <a:moveTo>
                      <a:pt x="0" y="28"/>
                    </a:moveTo>
                    <a:cubicBezTo>
                      <a:pt x="0" y="18"/>
                      <a:pt x="0" y="9"/>
                      <a:pt x="0" y="0"/>
                    </a:cubicBezTo>
                    <a:cubicBezTo>
                      <a:pt x="46" y="0"/>
                      <a:pt x="91" y="0"/>
                      <a:pt x="136" y="0"/>
                    </a:cubicBezTo>
                    <a:cubicBezTo>
                      <a:pt x="136" y="9"/>
                      <a:pt x="136" y="18"/>
                      <a:pt x="136" y="28"/>
                    </a:cubicBezTo>
                    <a:cubicBezTo>
                      <a:pt x="91" y="28"/>
                      <a:pt x="46" y="28"/>
                      <a:pt x="0" y="28"/>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63" name="Freeform 13"/>
              <p:cNvSpPr>
                <a:spLocks/>
              </p:cNvSpPr>
              <p:nvPr/>
            </p:nvSpPr>
            <p:spPr bwMode="gray">
              <a:xfrm>
                <a:off x="4518025" y="1946276"/>
                <a:ext cx="293687" cy="60325"/>
              </a:xfrm>
              <a:custGeom>
                <a:avLst/>
                <a:gdLst/>
                <a:ahLst/>
                <a:cxnLst>
                  <a:cxn ang="0">
                    <a:pos x="0" y="28"/>
                  </a:cxn>
                  <a:cxn ang="0">
                    <a:pos x="0" y="0"/>
                  </a:cxn>
                  <a:cxn ang="0">
                    <a:pos x="135" y="0"/>
                  </a:cxn>
                  <a:cxn ang="0">
                    <a:pos x="135" y="28"/>
                  </a:cxn>
                  <a:cxn ang="0">
                    <a:pos x="0" y="28"/>
                  </a:cxn>
                </a:cxnLst>
                <a:rect l="0" t="0" r="r" b="b"/>
                <a:pathLst>
                  <a:path w="135" h="28">
                    <a:moveTo>
                      <a:pt x="0" y="28"/>
                    </a:moveTo>
                    <a:cubicBezTo>
                      <a:pt x="0" y="18"/>
                      <a:pt x="0" y="9"/>
                      <a:pt x="0" y="0"/>
                    </a:cubicBezTo>
                    <a:cubicBezTo>
                      <a:pt x="45" y="0"/>
                      <a:pt x="90" y="0"/>
                      <a:pt x="135" y="0"/>
                    </a:cubicBezTo>
                    <a:cubicBezTo>
                      <a:pt x="135" y="9"/>
                      <a:pt x="135" y="18"/>
                      <a:pt x="135" y="28"/>
                    </a:cubicBezTo>
                    <a:cubicBezTo>
                      <a:pt x="90" y="28"/>
                      <a:pt x="45" y="28"/>
                      <a:pt x="0" y="28"/>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64" name="Freeform 14"/>
              <p:cNvSpPr>
                <a:spLocks/>
              </p:cNvSpPr>
              <p:nvPr/>
            </p:nvSpPr>
            <p:spPr bwMode="gray">
              <a:xfrm>
                <a:off x="4518025" y="1582738"/>
                <a:ext cx="293687" cy="60325"/>
              </a:xfrm>
              <a:custGeom>
                <a:avLst/>
                <a:gdLst/>
                <a:ahLst/>
                <a:cxnLst>
                  <a:cxn ang="0">
                    <a:pos x="0" y="28"/>
                  </a:cxn>
                  <a:cxn ang="0">
                    <a:pos x="0" y="0"/>
                  </a:cxn>
                  <a:cxn ang="0">
                    <a:pos x="135" y="0"/>
                  </a:cxn>
                  <a:cxn ang="0">
                    <a:pos x="135" y="28"/>
                  </a:cxn>
                  <a:cxn ang="0">
                    <a:pos x="0" y="28"/>
                  </a:cxn>
                </a:cxnLst>
                <a:rect l="0" t="0" r="r" b="b"/>
                <a:pathLst>
                  <a:path w="135" h="28">
                    <a:moveTo>
                      <a:pt x="0" y="28"/>
                    </a:moveTo>
                    <a:cubicBezTo>
                      <a:pt x="0" y="18"/>
                      <a:pt x="0" y="9"/>
                      <a:pt x="0" y="0"/>
                    </a:cubicBezTo>
                    <a:cubicBezTo>
                      <a:pt x="45" y="0"/>
                      <a:pt x="90" y="0"/>
                      <a:pt x="135" y="0"/>
                    </a:cubicBezTo>
                    <a:cubicBezTo>
                      <a:pt x="135" y="9"/>
                      <a:pt x="135" y="18"/>
                      <a:pt x="135" y="28"/>
                    </a:cubicBezTo>
                    <a:cubicBezTo>
                      <a:pt x="90" y="28"/>
                      <a:pt x="45" y="28"/>
                      <a:pt x="0" y="28"/>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grpSp>
        <p:grpSp>
          <p:nvGrpSpPr>
            <p:cNvPr id="6" name="Group 227"/>
            <p:cNvGrpSpPr/>
            <p:nvPr/>
          </p:nvGrpSpPr>
          <p:grpSpPr bwMode="gray">
            <a:xfrm>
              <a:off x="777119" y="3112853"/>
              <a:ext cx="311091" cy="302283"/>
              <a:chOff x="5711825" y="1328738"/>
              <a:chExt cx="833437" cy="809626"/>
            </a:xfrm>
            <a:solidFill>
              <a:schemeClr val="accent3"/>
            </a:solidFill>
          </p:grpSpPr>
          <p:sp>
            <p:nvSpPr>
              <p:cNvPr id="54" name="Freeform 15"/>
              <p:cNvSpPr>
                <a:spLocks/>
              </p:cNvSpPr>
              <p:nvPr/>
            </p:nvSpPr>
            <p:spPr bwMode="gray">
              <a:xfrm>
                <a:off x="5711825" y="1625601"/>
                <a:ext cx="639762" cy="512763"/>
              </a:xfrm>
              <a:custGeom>
                <a:avLst/>
                <a:gdLst/>
                <a:ahLst/>
                <a:cxnLst>
                  <a:cxn ang="0">
                    <a:pos x="0" y="235"/>
                  </a:cxn>
                  <a:cxn ang="0">
                    <a:pos x="0" y="0"/>
                  </a:cxn>
                  <a:cxn ang="0">
                    <a:pos x="3" y="0"/>
                  </a:cxn>
                  <a:cxn ang="0">
                    <a:pos x="94" y="0"/>
                  </a:cxn>
                  <a:cxn ang="0">
                    <a:pos x="97" y="3"/>
                  </a:cxn>
                  <a:cxn ang="0">
                    <a:pos x="109" y="24"/>
                  </a:cxn>
                  <a:cxn ang="0">
                    <a:pos x="114" y="27"/>
                  </a:cxn>
                  <a:cxn ang="0">
                    <a:pos x="265" y="26"/>
                  </a:cxn>
                  <a:cxn ang="0">
                    <a:pos x="289" y="40"/>
                  </a:cxn>
                  <a:cxn ang="0">
                    <a:pos x="293" y="54"/>
                  </a:cxn>
                  <a:cxn ang="0">
                    <a:pos x="293" y="233"/>
                  </a:cxn>
                  <a:cxn ang="0">
                    <a:pos x="293" y="235"/>
                  </a:cxn>
                  <a:cxn ang="0">
                    <a:pos x="0" y="235"/>
                  </a:cxn>
                </a:cxnLst>
                <a:rect l="0" t="0" r="r" b="b"/>
                <a:pathLst>
                  <a:path w="293" h="235">
                    <a:moveTo>
                      <a:pt x="0" y="235"/>
                    </a:moveTo>
                    <a:cubicBezTo>
                      <a:pt x="0" y="157"/>
                      <a:pt x="0" y="79"/>
                      <a:pt x="0" y="0"/>
                    </a:cubicBezTo>
                    <a:cubicBezTo>
                      <a:pt x="1" y="0"/>
                      <a:pt x="2" y="0"/>
                      <a:pt x="3" y="0"/>
                    </a:cubicBezTo>
                    <a:cubicBezTo>
                      <a:pt x="33" y="0"/>
                      <a:pt x="63" y="0"/>
                      <a:pt x="94" y="0"/>
                    </a:cubicBezTo>
                    <a:cubicBezTo>
                      <a:pt x="96" y="0"/>
                      <a:pt x="97" y="1"/>
                      <a:pt x="97" y="3"/>
                    </a:cubicBezTo>
                    <a:cubicBezTo>
                      <a:pt x="101" y="10"/>
                      <a:pt x="105" y="17"/>
                      <a:pt x="109" y="24"/>
                    </a:cubicBezTo>
                    <a:cubicBezTo>
                      <a:pt x="110" y="26"/>
                      <a:pt x="112" y="27"/>
                      <a:pt x="114" y="27"/>
                    </a:cubicBezTo>
                    <a:cubicBezTo>
                      <a:pt x="164" y="26"/>
                      <a:pt x="214" y="26"/>
                      <a:pt x="265" y="26"/>
                    </a:cubicBezTo>
                    <a:cubicBezTo>
                      <a:pt x="276" y="26"/>
                      <a:pt x="284" y="31"/>
                      <a:pt x="289" y="40"/>
                    </a:cubicBezTo>
                    <a:cubicBezTo>
                      <a:pt x="292" y="44"/>
                      <a:pt x="293" y="49"/>
                      <a:pt x="293" y="54"/>
                    </a:cubicBezTo>
                    <a:cubicBezTo>
                      <a:pt x="293" y="114"/>
                      <a:pt x="293" y="173"/>
                      <a:pt x="293" y="233"/>
                    </a:cubicBezTo>
                    <a:cubicBezTo>
                      <a:pt x="293" y="234"/>
                      <a:pt x="293" y="234"/>
                      <a:pt x="293" y="235"/>
                    </a:cubicBezTo>
                    <a:cubicBezTo>
                      <a:pt x="195" y="235"/>
                      <a:pt x="98" y="235"/>
                      <a:pt x="0" y="235"/>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sp>
            <p:nvSpPr>
              <p:cNvPr id="55" name="Freeform 16"/>
              <p:cNvSpPr>
                <a:spLocks noEditPoints="1"/>
              </p:cNvSpPr>
              <p:nvPr/>
            </p:nvSpPr>
            <p:spPr bwMode="gray">
              <a:xfrm>
                <a:off x="5969000" y="1328738"/>
                <a:ext cx="576262" cy="465138"/>
              </a:xfrm>
              <a:custGeom>
                <a:avLst/>
                <a:gdLst/>
                <a:ahLst/>
                <a:cxnLst>
                  <a:cxn ang="0">
                    <a:pos x="0" y="150"/>
                  </a:cxn>
                  <a:cxn ang="0">
                    <a:pos x="32" y="0"/>
                  </a:cxn>
                  <a:cxn ang="0">
                    <a:pos x="34" y="0"/>
                  </a:cxn>
                  <a:cxn ang="0">
                    <a:pos x="163" y="27"/>
                  </a:cxn>
                  <a:cxn ang="0">
                    <a:pos x="243" y="44"/>
                  </a:cxn>
                  <a:cxn ang="0">
                    <a:pos x="262" y="73"/>
                  </a:cxn>
                  <a:cxn ang="0">
                    <a:pos x="235" y="201"/>
                  </a:cxn>
                  <a:cxn ang="0">
                    <a:pos x="232" y="213"/>
                  </a:cxn>
                  <a:cxn ang="0">
                    <a:pos x="223" y="211"/>
                  </a:cxn>
                  <a:cxn ang="0">
                    <a:pos x="189" y="204"/>
                  </a:cxn>
                  <a:cxn ang="0">
                    <a:pos x="187" y="201"/>
                  </a:cxn>
                  <a:cxn ang="0">
                    <a:pos x="186" y="184"/>
                  </a:cxn>
                  <a:cxn ang="0">
                    <a:pos x="147" y="150"/>
                  </a:cxn>
                  <a:cxn ang="0">
                    <a:pos x="3" y="150"/>
                  </a:cxn>
                  <a:cxn ang="0">
                    <a:pos x="0" y="150"/>
                  </a:cxn>
                  <a:cxn ang="0">
                    <a:pos x="122" y="136"/>
                  </a:cxn>
                  <a:cxn ang="0">
                    <a:pos x="141" y="43"/>
                  </a:cxn>
                  <a:cxn ang="0">
                    <a:pos x="47" y="23"/>
                  </a:cxn>
                  <a:cxn ang="0">
                    <a:pos x="28" y="116"/>
                  </a:cxn>
                  <a:cxn ang="0">
                    <a:pos x="122" y="136"/>
                  </a:cxn>
                  <a:cxn ang="0">
                    <a:pos x="229" y="97"/>
                  </a:cxn>
                  <a:cxn ang="0">
                    <a:pos x="231" y="86"/>
                  </a:cxn>
                  <a:cxn ang="0">
                    <a:pos x="161" y="71"/>
                  </a:cxn>
                  <a:cxn ang="0">
                    <a:pos x="159" y="83"/>
                  </a:cxn>
                  <a:cxn ang="0">
                    <a:pos x="229" y="97"/>
                  </a:cxn>
                  <a:cxn ang="0">
                    <a:pos x="222" y="124"/>
                  </a:cxn>
                  <a:cxn ang="0">
                    <a:pos x="152" y="109"/>
                  </a:cxn>
                  <a:cxn ang="0">
                    <a:pos x="149" y="121"/>
                  </a:cxn>
                  <a:cxn ang="0">
                    <a:pos x="219" y="135"/>
                  </a:cxn>
                  <a:cxn ang="0">
                    <a:pos x="222" y="124"/>
                  </a:cxn>
                </a:cxnLst>
                <a:rect l="0" t="0" r="r" b="b"/>
                <a:pathLst>
                  <a:path w="264" h="213">
                    <a:moveTo>
                      <a:pt x="0" y="150"/>
                    </a:moveTo>
                    <a:cubicBezTo>
                      <a:pt x="11" y="100"/>
                      <a:pt x="21" y="50"/>
                      <a:pt x="32" y="0"/>
                    </a:cubicBezTo>
                    <a:cubicBezTo>
                      <a:pt x="32" y="0"/>
                      <a:pt x="33" y="0"/>
                      <a:pt x="34" y="0"/>
                    </a:cubicBezTo>
                    <a:cubicBezTo>
                      <a:pt x="77" y="9"/>
                      <a:pt x="120" y="18"/>
                      <a:pt x="163" y="27"/>
                    </a:cubicBezTo>
                    <a:cubicBezTo>
                      <a:pt x="190" y="33"/>
                      <a:pt x="216" y="38"/>
                      <a:pt x="243" y="44"/>
                    </a:cubicBezTo>
                    <a:cubicBezTo>
                      <a:pt x="256" y="47"/>
                      <a:pt x="264" y="59"/>
                      <a:pt x="262" y="73"/>
                    </a:cubicBezTo>
                    <a:cubicBezTo>
                      <a:pt x="253" y="115"/>
                      <a:pt x="244" y="158"/>
                      <a:pt x="235" y="201"/>
                    </a:cubicBezTo>
                    <a:cubicBezTo>
                      <a:pt x="234" y="205"/>
                      <a:pt x="233" y="209"/>
                      <a:pt x="232" y="213"/>
                    </a:cubicBezTo>
                    <a:cubicBezTo>
                      <a:pt x="229" y="212"/>
                      <a:pt x="226" y="211"/>
                      <a:pt x="223" y="211"/>
                    </a:cubicBezTo>
                    <a:cubicBezTo>
                      <a:pt x="211" y="208"/>
                      <a:pt x="200" y="206"/>
                      <a:pt x="189" y="204"/>
                    </a:cubicBezTo>
                    <a:cubicBezTo>
                      <a:pt x="187" y="203"/>
                      <a:pt x="187" y="203"/>
                      <a:pt x="187" y="201"/>
                    </a:cubicBezTo>
                    <a:cubicBezTo>
                      <a:pt x="187" y="195"/>
                      <a:pt x="187" y="190"/>
                      <a:pt x="186" y="184"/>
                    </a:cubicBezTo>
                    <a:cubicBezTo>
                      <a:pt x="183" y="164"/>
                      <a:pt x="168" y="150"/>
                      <a:pt x="147" y="150"/>
                    </a:cubicBezTo>
                    <a:cubicBezTo>
                      <a:pt x="99" y="150"/>
                      <a:pt x="51" y="150"/>
                      <a:pt x="3" y="150"/>
                    </a:cubicBezTo>
                    <a:cubicBezTo>
                      <a:pt x="2" y="150"/>
                      <a:pt x="1" y="150"/>
                      <a:pt x="0" y="150"/>
                    </a:cubicBezTo>
                    <a:close/>
                    <a:moveTo>
                      <a:pt x="122" y="136"/>
                    </a:moveTo>
                    <a:cubicBezTo>
                      <a:pt x="129" y="105"/>
                      <a:pt x="135" y="74"/>
                      <a:pt x="141" y="43"/>
                    </a:cubicBezTo>
                    <a:cubicBezTo>
                      <a:pt x="110" y="36"/>
                      <a:pt x="79" y="29"/>
                      <a:pt x="47" y="23"/>
                    </a:cubicBezTo>
                    <a:cubicBezTo>
                      <a:pt x="41" y="54"/>
                      <a:pt x="34" y="85"/>
                      <a:pt x="28" y="116"/>
                    </a:cubicBezTo>
                    <a:lnTo>
                      <a:pt x="122" y="136"/>
                    </a:lnTo>
                    <a:close/>
                    <a:moveTo>
                      <a:pt x="229" y="97"/>
                    </a:moveTo>
                    <a:cubicBezTo>
                      <a:pt x="230" y="93"/>
                      <a:pt x="230" y="90"/>
                      <a:pt x="231" y="86"/>
                    </a:cubicBezTo>
                    <a:cubicBezTo>
                      <a:pt x="208" y="81"/>
                      <a:pt x="185" y="76"/>
                      <a:pt x="161" y="71"/>
                    </a:cubicBezTo>
                    <a:cubicBezTo>
                      <a:pt x="160" y="75"/>
                      <a:pt x="160" y="79"/>
                      <a:pt x="159" y="83"/>
                    </a:cubicBezTo>
                    <a:cubicBezTo>
                      <a:pt x="182" y="88"/>
                      <a:pt x="205" y="93"/>
                      <a:pt x="229" y="97"/>
                    </a:cubicBezTo>
                    <a:close/>
                    <a:moveTo>
                      <a:pt x="222" y="124"/>
                    </a:moveTo>
                    <a:cubicBezTo>
                      <a:pt x="198" y="119"/>
                      <a:pt x="175" y="114"/>
                      <a:pt x="152" y="109"/>
                    </a:cubicBezTo>
                    <a:cubicBezTo>
                      <a:pt x="151" y="113"/>
                      <a:pt x="150" y="117"/>
                      <a:pt x="149" y="121"/>
                    </a:cubicBezTo>
                    <a:cubicBezTo>
                      <a:pt x="173" y="126"/>
                      <a:pt x="196" y="130"/>
                      <a:pt x="219" y="135"/>
                    </a:cubicBezTo>
                    <a:cubicBezTo>
                      <a:pt x="220" y="131"/>
                      <a:pt x="221" y="128"/>
                      <a:pt x="222" y="124"/>
                    </a:cubicBezTo>
                    <a:close/>
                  </a:path>
                </a:pathLst>
              </a:custGeom>
              <a:grpFill/>
              <a:ln w="9525">
                <a:noFill/>
                <a:round/>
                <a:headEnd/>
                <a:tailEnd/>
              </a:ln>
            </p:spPr>
            <p:txBody>
              <a:bodyPr/>
              <a:lstStyle/>
              <a:p>
                <a:pPr fontAlgn="auto">
                  <a:spcBef>
                    <a:spcPts val="0"/>
                  </a:spcBef>
                  <a:spcAft>
                    <a:spcPts val="0"/>
                  </a:spcAft>
                  <a:defRPr/>
                </a:pPr>
                <a:endParaRPr lang="en-US" sz="1300" dirty="0">
                  <a:latin typeface="+mn-lt"/>
                  <a:cs typeface="+mn-cs"/>
                </a:endParaRPr>
              </a:p>
            </p:txBody>
          </p:sp>
        </p:grpSp>
        <p:sp>
          <p:nvSpPr>
            <p:cNvPr id="48" name="Freeform 11"/>
            <p:cNvSpPr>
              <a:spLocks/>
            </p:cNvSpPr>
            <p:nvPr/>
          </p:nvSpPr>
          <p:spPr bwMode="gray">
            <a:xfrm>
              <a:off x="1426252" y="3428405"/>
              <a:ext cx="569376" cy="569300"/>
            </a:xfrm>
            <a:custGeom>
              <a:avLst/>
              <a:gdLst/>
              <a:ahLst/>
              <a:cxnLst>
                <a:cxn ang="0">
                  <a:pos x="343" y="76"/>
                </a:cxn>
                <a:cxn ang="0">
                  <a:pos x="326" y="119"/>
                </a:cxn>
                <a:cxn ang="0">
                  <a:pos x="345" y="155"/>
                </a:cxn>
                <a:cxn ang="0">
                  <a:pos x="387" y="174"/>
                </a:cxn>
                <a:cxn ang="0">
                  <a:pos x="380" y="216"/>
                </a:cxn>
                <a:cxn ang="0">
                  <a:pos x="340" y="236"/>
                </a:cxn>
                <a:cxn ang="0">
                  <a:pos x="328" y="273"/>
                </a:cxn>
                <a:cxn ang="0">
                  <a:pos x="345" y="316"/>
                </a:cxn>
                <a:cxn ang="0">
                  <a:pos x="313" y="343"/>
                </a:cxn>
                <a:cxn ang="0">
                  <a:pos x="268" y="327"/>
                </a:cxn>
                <a:cxn ang="0">
                  <a:pos x="233" y="345"/>
                </a:cxn>
                <a:cxn ang="0">
                  <a:pos x="214" y="387"/>
                </a:cxn>
                <a:cxn ang="0">
                  <a:pos x="171" y="381"/>
                </a:cxn>
                <a:cxn ang="0">
                  <a:pos x="152" y="341"/>
                </a:cxn>
                <a:cxn ang="0">
                  <a:pos x="115" y="328"/>
                </a:cxn>
                <a:cxn ang="0">
                  <a:pos x="70" y="345"/>
                </a:cxn>
                <a:cxn ang="0">
                  <a:pos x="44" y="313"/>
                </a:cxn>
                <a:cxn ang="0">
                  <a:pos x="61" y="268"/>
                </a:cxn>
                <a:cxn ang="0">
                  <a:pos x="42" y="233"/>
                </a:cxn>
                <a:cxn ang="0">
                  <a:pos x="0" y="214"/>
                </a:cxn>
                <a:cxn ang="0">
                  <a:pos x="5" y="172"/>
                </a:cxn>
                <a:cxn ang="0">
                  <a:pos x="47" y="153"/>
                </a:cxn>
                <a:cxn ang="0">
                  <a:pos x="59" y="115"/>
                </a:cxn>
                <a:cxn ang="0">
                  <a:pos x="42" y="72"/>
                </a:cxn>
                <a:cxn ang="0">
                  <a:pos x="75" y="45"/>
                </a:cxn>
                <a:cxn ang="0">
                  <a:pos x="119" y="61"/>
                </a:cxn>
                <a:cxn ang="0">
                  <a:pos x="154" y="43"/>
                </a:cxn>
                <a:cxn ang="0">
                  <a:pos x="173" y="0"/>
                </a:cxn>
                <a:cxn ang="0">
                  <a:pos x="215" y="4"/>
                </a:cxn>
                <a:cxn ang="0">
                  <a:pos x="235" y="47"/>
                </a:cxn>
                <a:cxn ang="0">
                  <a:pos x="273" y="59"/>
                </a:cxn>
                <a:cxn ang="0">
                  <a:pos x="316" y="43"/>
                </a:cxn>
                <a:cxn ang="0">
                  <a:pos x="344" y="72"/>
                </a:cxn>
              </a:cxnLst>
              <a:rect l="0" t="0" r="r" b="b"/>
              <a:pathLst>
                <a:path w="388" h="388">
                  <a:moveTo>
                    <a:pt x="344" y="72"/>
                  </a:moveTo>
                  <a:cubicBezTo>
                    <a:pt x="344" y="73"/>
                    <a:pt x="343" y="74"/>
                    <a:pt x="343" y="76"/>
                  </a:cubicBezTo>
                  <a:cubicBezTo>
                    <a:pt x="337" y="88"/>
                    <a:pt x="332" y="100"/>
                    <a:pt x="326" y="111"/>
                  </a:cubicBezTo>
                  <a:cubicBezTo>
                    <a:pt x="325" y="114"/>
                    <a:pt x="325" y="116"/>
                    <a:pt x="326" y="119"/>
                  </a:cubicBezTo>
                  <a:cubicBezTo>
                    <a:pt x="331" y="129"/>
                    <a:pt x="335" y="139"/>
                    <a:pt x="339" y="148"/>
                  </a:cubicBezTo>
                  <a:cubicBezTo>
                    <a:pt x="340" y="152"/>
                    <a:pt x="342" y="154"/>
                    <a:pt x="345" y="155"/>
                  </a:cubicBezTo>
                  <a:cubicBezTo>
                    <a:pt x="358" y="159"/>
                    <a:pt x="370" y="163"/>
                    <a:pt x="382" y="167"/>
                  </a:cubicBezTo>
                  <a:cubicBezTo>
                    <a:pt x="385" y="168"/>
                    <a:pt x="387" y="170"/>
                    <a:pt x="387" y="174"/>
                  </a:cubicBezTo>
                  <a:cubicBezTo>
                    <a:pt x="387" y="185"/>
                    <a:pt x="388" y="195"/>
                    <a:pt x="388" y="206"/>
                  </a:cubicBezTo>
                  <a:cubicBezTo>
                    <a:pt x="388" y="213"/>
                    <a:pt x="387" y="214"/>
                    <a:pt x="380" y="216"/>
                  </a:cubicBezTo>
                  <a:cubicBezTo>
                    <a:pt x="369" y="221"/>
                    <a:pt x="358" y="225"/>
                    <a:pt x="346" y="229"/>
                  </a:cubicBezTo>
                  <a:cubicBezTo>
                    <a:pt x="343" y="230"/>
                    <a:pt x="341" y="233"/>
                    <a:pt x="340" y="236"/>
                  </a:cubicBezTo>
                  <a:cubicBezTo>
                    <a:pt x="336" y="246"/>
                    <a:pt x="332" y="256"/>
                    <a:pt x="328" y="266"/>
                  </a:cubicBezTo>
                  <a:cubicBezTo>
                    <a:pt x="327" y="268"/>
                    <a:pt x="327" y="271"/>
                    <a:pt x="328" y="273"/>
                  </a:cubicBezTo>
                  <a:cubicBezTo>
                    <a:pt x="334" y="285"/>
                    <a:pt x="340" y="297"/>
                    <a:pt x="346" y="309"/>
                  </a:cubicBezTo>
                  <a:cubicBezTo>
                    <a:pt x="347" y="312"/>
                    <a:pt x="347" y="314"/>
                    <a:pt x="345" y="316"/>
                  </a:cubicBezTo>
                  <a:cubicBezTo>
                    <a:pt x="336" y="325"/>
                    <a:pt x="328" y="334"/>
                    <a:pt x="319" y="343"/>
                  </a:cubicBezTo>
                  <a:cubicBezTo>
                    <a:pt x="317" y="345"/>
                    <a:pt x="315" y="345"/>
                    <a:pt x="313" y="343"/>
                  </a:cubicBezTo>
                  <a:cubicBezTo>
                    <a:pt x="300" y="338"/>
                    <a:pt x="288" y="332"/>
                    <a:pt x="276" y="327"/>
                  </a:cubicBezTo>
                  <a:cubicBezTo>
                    <a:pt x="273" y="325"/>
                    <a:pt x="271" y="326"/>
                    <a:pt x="268" y="327"/>
                  </a:cubicBezTo>
                  <a:cubicBezTo>
                    <a:pt x="258" y="331"/>
                    <a:pt x="248" y="335"/>
                    <a:pt x="238" y="340"/>
                  </a:cubicBezTo>
                  <a:cubicBezTo>
                    <a:pt x="236" y="341"/>
                    <a:pt x="234" y="343"/>
                    <a:pt x="233" y="345"/>
                  </a:cubicBezTo>
                  <a:cubicBezTo>
                    <a:pt x="228" y="357"/>
                    <a:pt x="224" y="370"/>
                    <a:pt x="220" y="382"/>
                  </a:cubicBezTo>
                  <a:cubicBezTo>
                    <a:pt x="219" y="386"/>
                    <a:pt x="218" y="387"/>
                    <a:pt x="214" y="387"/>
                  </a:cubicBezTo>
                  <a:cubicBezTo>
                    <a:pt x="203" y="387"/>
                    <a:pt x="192" y="388"/>
                    <a:pt x="181" y="388"/>
                  </a:cubicBezTo>
                  <a:cubicBezTo>
                    <a:pt x="176" y="388"/>
                    <a:pt x="173" y="387"/>
                    <a:pt x="171" y="381"/>
                  </a:cubicBezTo>
                  <a:cubicBezTo>
                    <a:pt x="167" y="370"/>
                    <a:pt x="162" y="358"/>
                    <a:pt x="158" y="346"/>
                  </a:cubicBezTo>
                  <a:cubicBezTo>
                    <a:pt x="157" y="343"/>
                    <a:pt x="155" y="342"/>
                    <a:pt x="152" y="341"/>
                  </a:cubicBezTo>
                  <a:cubicBezTo>
                    <a:pt x="142" y="337"/>
                    <a:pt x="132" y="332"/>
                    <a:pt x="122" y="329"/>
                  </a:cubicBezTo>
                  <a:cubicBezTo>
                    <a:pt x="120" y="328"/>
                    <a:pt x="117" y="328"/>
                    <a:pt x="115" y="328"/>
                  </a:cubicBezTo>
                  <a:cubicBezTo>
                    <a:pt x="103" y="334"/>
                    <a:pt x="92" y="340"/>
                    <a:pt x="80" y="345"/>
                  </a:cubicBezTo>
                  <a:cubicBezTo>
                    <a:pt x="76" y="347"/>
                    <a:pt x="74" y="348"/>
                    <a:pt x="70" y="345"/>
                  </a:cubicBezTo>
                  <a:cubicBezTo>
                    <a:pt x="62" y="336"/>
                    <a:pt x="53" y="328"/>
                    <a:pt x="45" y="319"/>
                  </a:cubicBezTo>
                  <a:cubicBezTo>
                    <a:pt x="43" y="317"/>
                    <a:pt x="43" y="315"/>
                    <a:pt x="44" y="313"/>
                  </a:cubicBezTo>
                  <a:cubicBezTo>
                    <a:pt x="50" y="301"/>
                    <a:pt x="55" y="288"/>
                    <a:pt x="61" y="276"/>
                  </a:cubicBezTo>
                  <a:cubicBezTo>
                    <a:pt x="62" y="274"/>
                    <a:pt x="62" y="271"/>
                    <a:pt x="61" y="268"/>
                  </a:cubicBezTo>
                  <a:cubicBezTo>
                    <a:pt x="56" y="259"/>
                    <a:pt x="52" y="249"/>
                    <a:pt x="48" y="239"/>
                  </a:cubicBezTo>
                  <a:cubicBezTo>
                    <a:pt x="47" y="236"/>
                    <a:pt x="45" y="234"/>
                    <a:pt x="42" y="233"/>
                  </a:cubicBezTo>
                  <a:cubicBezTo>
                    <a:pt x="29" y="229"/>
                    <a:pt x="17" y="224"/>
                    <a:pt x="5" y="220"/>
                  </a:cubicBezTo>
                  <a:cubicBezTo>
                    <a:pt x="1" y="219"/>
                    <a:pt x="0" y="217"/>
                    <a:pt x="0" y="214"/>
                  </a:cubicBezTo>
                  <a:cubicBezTo>
                    <a:pt x="0" y="202"/>
                    <a:pt x="0" y="190"/>
                    <a:pt x="0" y="178"/>
                  </a:cubicBezTo>
                  <a:cubicBezTo>
                    <a:pt x="0" y="175"/>
                    <a:pt x="1" y="173"/>
                    <a:pt x="5" y="172"/>
                  </a:cubicBezTo>
                  <a:cubicBezTo>
                    <a:pt x="17" y="168"/>
                    <a:pt x="29" y="163"/>
                    <a:pt x="41" y="159"/>
                  </a:cubicBezTo>
                  <a:cubicBezTo>
                    <a:pt x="44" y="158"/>
                    <a:pt x="46" y="156"/>
                    <a:pt x="47" y="153"/>
                  </a:cubicBezTo>
                  <a:cubicBezTo>
                    <a:pt x="50" y="143"/>
                    <a:pt x="55" y="133"/>
                    <a:pt x="59" y="123"/>
                  </a:cubicBezTo>
                  <a:cubicBezTo>
                    <a:pt x="60" y="120"/>
                    <a:pt x="60" y="117"/>
                    <a:pt x="59" y="115"/>
                  </a:cubicBezTo>
                  <a:cubicBezTo>
                    <a:pt x="53" y="103"/>
                    <a:pt x="47" y="91"/>
                    <a:pt x="41" y="79"/>
                  </a:cubicBezTo>
                  <a:cubicBezTo>
                    <a:pt x="40" y="76"/>
                    <a:pt x="40" y="74"/>
                    <a:pt x="42" y="72"/>
                  </a:cubicBezTo>
                  <a:cubicBezTo>
                    <a:pt x="51" y="63"/>
                    <a:pt x="59" y="55"/>
                    <a:pt x="67" y="46"/>
                  </a:cubicBezTo>
                  <a:cubicBezTo>
                    <a:pt x="70" y="43"/>
                    <a:pt x="72" y="43"/>
                    <a:pt x="75" y="45"/>
                  </a:cubicBezTo>
                  <a:cubicBezTo>
                    <a:pt x="87" y="50"/>
                    <a:pt x="99" y="56"/>
                    <a:pt x="111" y="61"/>
                  </a:cubicBezTo>
                  <a:cubicBezTo>
                    <a:pt x="114" y="63"/>
                    <a:pt x="116" y="62"/>
                    <a:pt x="119" y="61"/>
                  </a:cubicBezTo>
                  <a:cubicBezTo>
                    <a:pt x="129" y="56"/>
                    <a:pt x="139" y="53"/>
                    <a:pt x="149" y="48"/>
                  </a:cubicBezTo>
                  <a:cubicBezTo>
                    <a:pt x="151" y="47"/>
                    <a:pt x="153" y="45"/>
                    <a:pt x="154" y="43"/>
                  </a:cubicBezTo>
                  <a:cubicBezTo>
                    <a:pt x="159" y="30"/>
                    <a:pt x="163" y="18"/>
                    <a:pt x="167" y="6"/>
                  </a:cubicBezTo>
                  <a:cubicBezTo>
                    <a:pt x="168" y="2"/>
                    <a:pt x="169" y="0"/>
                    <a:pt x="173" y="0"/>
                  </a:cubicBezTo>
                  <a:cubicBezTo>
                    <a:pt x="185" y="0"/>
                    <a:pt x="198" y="0"/>
                    <a:pt x="211" y="0"/>
                  </a:cubicBezTo>
                  <a:cubicBezTo>
                    <a:pt x="212" y="0"/>
                    <a:pt x="214" y="3"/>
                    <a:pt x="215" y="4"/>
                  </a:cubicBezTo>
                  <a:cubicBezTo>
                    <a:pt x="220" y="16"/>
                    <a:pt x="224" y="28"/>
                    <a:pt x="228" y="41"/>
                  </a:cubicBezTo>
                  <a:cubicBezTo>
                    <a:pt x="230" y="44"/>
                    <a:pt x="232" y="46"/>
                    <a:pt x="235" y="47"/>
                  </a:cubicBezTo>
                  <a:cubicBezTo>
                    <a:pt x="245" y="51"/>
                    <a:pt x="255" y="55"/>
                    <a:pt x="265" y="59"/>
                  </a:cubicBezTo>
                  <a:cubicBezTo>
                    <a:pt x="268" y="60"/>
                    <a:pt x="270" y="61"/>
                    <a:pt x="273" y="59"/>
                  </a:cubicBezTo>
                  <a:cubicBezTo>
                    <a:pt x="285" y="53"/>
                    <a:pt x="296" y="48"/>
                    <a:pt x="308" y="42"/>
                  </a:cubicBezTo>
                  <a:cubicBezTo>
                    <a:pt x="311" y="40"/>
                    <a:pt x="313" y="40"/>
                    <a:pt x="316" y="43"/>
                  </a:cubicBezTo>
                  <a:cubicBezTo>
                    <a:pt x="324" y="51"/>
                    <a:pt x="333" y="59"/>
                    <a:pt x="341" y="68"/>
                  </a:cubicBezTo>
                  <a:cubicBezTo>
                    <a:pt x="343" y="69"/>
                    <a:pt x="343" y="70"/>
                    <a:pt x="344" y="72"/>
                  </a:cubicBezTo>
                  <a:close/>
                </a:path>
              </a:pathLst>
            </a:custGeom>
            <a:noFill/>
            <a:ln w="12700">
              <a:solidFill>
                <a:schemeClr val="accent4"/>
              </a:solidFill>
              <a:round/>
              <a:headEnd/>
              <a:tailEnd/>
            </a:ln>
          </p:spPr>
          <p:txBody>
            <a:bodyPr/>
            <a:lstStyle/>
            <a:p>
              <a:pPr fontAlgn="auto">
                <a:spcBef>
                  <a:spcPts val="0"/>
                </a:spcBef>
                <a:spcAft>
                  <a:spcPts val="0"/>
                </a:spcAft>
                <a:defRPr/>
              </a:pPr>
              <a:endParaRPr lang="en-US" sz="1300" dirty="0">
                <a:latin typeface="+mn-lt"/>
                <a:cs typeface="+mn-cs"/>
              </a:endParaRPr>
            </a:p>
          </p:txBody>
        </p:sp>
        <p:sp>
          <p:nvSpPr>
            <p:cNvPr id="323667" name="Freeform 11"/>
            <p:cNvSpPr>
              <a:spLocks/>
            </p:cNvSpPr>
            <p:nvPr/>
          </p:nvSpPr>
          <p:spPr bwMode="gray">
            <a:xfrm>
              <a:off x="1924162" y="3737677"/>
              <a:ext cx="488302" cy="488429"/>
            </a:xfrm>
            <a:custGeom>
              <a:avLst/>
              <a:gdLst>
                <a:gd name="T0" fmla="*/ 343 w 388"/>
                <a:gd name="T1" fmla="*/ 76 h 388"/>
                <a:gd name="T2" fmla="*/ 326 w 388"/>
                <a:gd name="T3" fmla="*/ 119 h 388"/>
                <a:gd name="T4" fmla="*/ 345 w 388"/>
                <a:gd name="T5" fmla="*/ 155 h 388"/>
                <a:gd name="T6" fmla="*/ 387 w 388"/>
                <a:gd name="T7" fmla="*/ 174 h 388"/>
                <a:gd name="T8" fmla="*/ 380 w 388"/>
                <a:gd name="T9" fmla="*/ 216 h 388"/>
                <a:gd name="T10" fmla="*/ 340 w 388"/>
                <a:gd name="T11" fmla="*/ 236 h 388"/>
                <a:gd name="T12" fmla="*/ 328 w 388"/>
                <a:gd name="T13" fmla="*/ 273 h 388"/>
                <a:gd name="T14" fmla="*/ 345 w 388"/>
                <a:gd name="T15" fmla="*/ 316 h 388"/>
                <a:gd name="T16" fmla="*/ 313 w 388"/>
                <a:gd name="T17" fmla="*/ 343 h 388"/>
                <a:gd name="T18" fmla="*/ 268 w 388"/>
                <a:gd name="T19" fmla="*/ 327 h 388"/>
                <a:gd name="T20" fmla="*/ 233 w 388"/>
                <a:gd name="T21" fmla="*/ 345 h 388"/>
                <a:gd name="T22" fmla="*/ 214 w 388"/>
                <a:gd name="T23" fmla="*/ 387 h 388"/>
                <a:gd name="T24" fmla="*/ 171 w 388"/>
                <a:gd name="T25" fmla="*/ 381 h 388"/>
                <a:gd name="T26" fmla="*/ 152 w 388"/>
                <a:gd name="T27" fmla="*/ 341 h 388"/>
                <a:gd name="T28" fmla="*/ 115 w 388"/>
                <a:gd name="T29" fmla="*/ 328 h 388"/>
                <a:gd name="T30" fmla="*/ 70 w 388"/>
                <a:gd name="T31" fmla="*/ 345 h 388"/>
                <a:gd name="T32" fmla="*/ 44 w 388"/>
                <a:gd name="T33" fmla="*/ 313 h 388"/>
                <a:gd name="T34" fmla="*/ 61 w 388"/>
                <a:gd name="T35" fmla="*/ 268 h 388"/>
                <a:gd name="T36" fmla="*/ 42 w 388"/>
                <a:gd name="T37" fmla="*/ 233 h 388"/>
                <a:gd name="T38" fmla="*/ 0 w 388"/>
                <a:gd name="T39" fmla="*/ 214 h 388"/>
                <a:gd name="T40" fmla="*/ 5 w 388"/>
                <a:gd name="T41" fmla="*/ 172 h 388"/>
                <a:gd name="T42" fmla="*/ 47 w 388"/>
                <a:gd name="T43" fmla="*/ 153 h 388"/>
                <a:gd name="T44" fmla="*/ 59 w 388"/>
                <a:gd name="T45" fmla="*/ 115 h 388"/>
                <a:gd name="T46" fmla="*/ 42 w 388"/>
                <a:gd name="T47" fmla="*/ 72 h 388"/>
                <a:gd name="T48" fmla="*/ 75 w 388"/>
                <a:gd name="T49" fmla="*/ 45 h 388"/>
                <a:gd name="T50" fmla="*/ 119 w 388"/>
                <a:gd name="T51" fmla="*/ 61 h 388"/>
                <a:gd name="T52" fmla="*/ 154 w 388"/>
                <a:gd name="T53" fmla="*/ 43 h 388"/>
                <a:gd name="T54" fmla="*/ 173 w 388"/>
                <a:gd name="T55" fmla="*/ 0 h 388"/>
                <a:gd name="T56" fmla="*/ 215 w 388"/>
                <a:gd name="T57" fmla="*/ 4 h 388"/>
                <a:gd name="T58" fmla="*/ 235 w 388"/>
                <a:gd name="T59" fmla="*/ 47 h 388"/>
                <a:gd name="T60" fmla="*/ 273 w 388"/>
                <a:gd name="T61" fmla="*/ 59 h 388"/>
                <a:gd name="T62" fmla="*/ 316 w 388"/>
                <a:gd name="T63" fmla="*/ 43 h 388"/>
                <a:gd name="T64" fmla="*/ 344 w 388"/>
                <a:gd name="T65" fmla="*/ 72 h 3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8"/>
                <a:gd name="T100" fmla="*/ 0 h 388"/>
                <a:gd name="T101" fmla="*/ 388 w 388"/>
                <a:gd name="T102" fmla="*/ 388 h 3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8" h="388">
                  <a:moveTo>
                    <a:pt x="344" y="72"/>
                  </a:moveTo>
                  <a:cubicBezTo>
                    <a:pt x="344" y="73"/>
                    <a:pt x="343" y="74"/>
                    <a:pt x="343" y="76"/>
                  </a:cubicBezTo>
                  <a:cubicBezTo>
                    <a:pt x="337" y="88"/>
                    <a:pt x="332" y="100"/>
                    <a:pt x="326" y="111"/>
                  </a:cubicBezTo>
                  <a:cubicBezTo>
                    <a:pt x="325" y="114"/>
                    <a:pt x="325" y="116"/>
                    <a:pt x="326" y="119"/>
                  </a:cubicBezTo>
                  <a:cubicBezTo>
                    <a:pt x="331" y="129"/>
                    <a:pt x="335" y="139"/>
                    <a:pt x="339" y="148"/>
                  </a:cubicBezTo>
                  <a:cubicBezTo>
                    <a:pt x="340" y="152"/>
                    <a:pt x="342" y="154"/>
                    <a:pt x="345" y="155"/>
                  </a:cubicBezTo>
                  <a:cubicBezTo>
                    <a:pt x="358" y="159"/>
                    <a:pt x="370" y="163"/>
                    <a:pt x="382" y="167"/>
                  </a:cubicBezTo>
                  <a:cubicBezTo>
                    <a:pt x="385" y="168"/>
                    <a:pt x="387" y="170"/>
                    <a:pt x="387" y="174"/>
                  </a:cubicBezTo>
                  <a:cubicBezTo>
                    <a:pt x="387" y="185"/>
                    <a:pt x="388" y="195"/>
                    <a:pt x="388" y="206"/>
                  </a:cubicBezTo>
                  <a:cubicBezTo>
                    <a:pt x="388" y="213"/>
                    <a:pt x="387" y="214"/>
                    <a:pt x="380" y="216"/>
                  </a:cubicBezTo>
                  <a:cubicBezTo>
                    <a:pt x="369" y="221"/>
                    <a:pt x="358" y="225"/>
                    <a:pt x="346" y="229"/>
                  </a:cubicBezTo>
                  <a:cubicBezTo>
                    <a:pt x="343" y="230"/>
                    <a:pt x="341" y="233"/>
                    <a:pt x="340" y="236"/>
                  </a:cubicBezTo>
                  <a:cubicBezTo>
                    <a:pt x="336" y="246"/>
                    <a:pt x="332" y="256"/>
                    <a:pt x="328" y="266"/>
                  </a:cubicBezTo>
                  <a:cubicBezTo>
                    <a:pt x="327" y="268"/>
                    <a:pt x="327" y="271"/>
                    <a:pt x="328" y="273"/>
                  </a:cubicBezTo>
                  <a:cubicBezTo>
                    <a:pt x="334" y="285"/>
                    <a:pt x="340" y="297"/>
                    <a:pt x="346" y="309"/>
                  </a:cubicBezTo>
                  <a:cubicBezTo>
                    <a:pt x="347" y="312"/>
                    <a:pt x="347" y="314"/>
                    <a:pt x="345" y="316"/>
                  </a:cubicBezTo>
                  <a:cubicBezTo>
                    <a:pt x="336" y="325"/>
                    <a:pt x="328" y="334"/>
                    <a:pt x="319" y="343"/>
                  </a:cubicBezTo>
                  <a:cubicBezTo>
                    <a:pt x="317" y="345"/>
                    <a:pt x="315" y="345"/>
                    <a:pt x="313" y="343"/>
                  </a:cubicBezTo>
                  <a:cubicBezTo>
                    <a:pt x="300" y="338"/>
                    <a:pt x="288" y="332"/>
                    <a:pt x="276" y="327"/>
                  </a:cubicBezTo>
                  <a:cubicBezTo>
                    <a:pt x="273" y="325"/>
                    <a:pt x="271" y="326"/>
                    <a:pt x="268" y="327"/>
                  </a:cubicBezTo>
                  <a:cubicBezTo>
                    <a:pt x="258" y="331"/>
                    <a:pt x="248" y="335"/>
                    <a:pt x="238" y="340"/>
                  </a:cubicBezTo>
                  <a:cubicBezTo>
                    <a:pt x="236" y="341"/>
                    <a:pt x="234" y="343"/>
                    <a:pt x="233" y="345"/>
                  </a:cubicBezTo>
                  <a:cubicBezTo>
                    <a:pt x="228" y="357"/>
                    <a:pt x="224" y="370"/>
                    <a:pt x="220" y="382"/>
                  </a:cubicBezTo>
                  <a:cubicBezTo>
                    <a:pt x="219" y="386"/>
                    <a:pt x="218" y="387"/>
                    <a:pt x="214" y="387"/>
                  </a:cubicBezTo>
                  <a:cubicBezTo>
                    <a:pt x="203" y="387"/>
                    <a:pt x="192" y="388"/>
                    <a:pt x="181" y="388"/>
                  </a:cubicBezTo>
                  <a:cubicBezTo>
                    <a:pt x="176" y="388"/>
                    <a:pt x="173" y="387"/>
                    <a:pt x="171" y="381"/>
                  </a:cubicBezTo>
                  <a:cubicBezTo>
                    <a:pt x="167" y="370"/>
                    <a:pt x="162" y="358"/>
                    <a:pt x="158" y="346"/>
                  </a:cubicBezTo>
                  <a:cubicBezTo>
                    <a:pt x="157" y="343"/>
                    <a:pt x="155" y="342"/>
                    <a:pt x="152" y="341"/>
                  </a:cubicBezTo>
                  <a:cubicBezTo>
                    <a:pt x="142" y="337"/>
                    <a:pt x="132" y="332"/>
                    <a:pt x="122" y="329"/>
                  </a:cubicBezTo>
                  <a:cubicBezTo>
                    <a:pt x="120" y="328"/>
                    <a:pt x="117" y="328"/>
                    <a:pt x="115" y="328"/>
                  </a:cubicBezTo>
                  <a:cubicBezTo>
                    <a:pt x="103" y="334"/>
                    <a:pt x="92" y="340"/>
                    <a:pt x="80" y="345"/>
                  </a:cubicBezTo>
                  <a:cubicBezTo>
                    <a:pt x="76" y="347"/>
                    <a:pt x="74" y="348"/>
                    <a:pt x="70" y="345"/>
                  </a:cubicBezTo>
                  <a:cubicBezTo>
                    <a:pt x="62" y="336"/>
                    <a:pt x="53" y="328"/>
                    <a:pt x="45" y="319"/>
                  </a:cubicBezTo>
                  <a:cubicBezTo>
                    <a:pt x="43" y="317"/>
                    <a:pt x="43" y="315"/>
                    <a:pt x="44" y="313"/>
                  </a:cubicBezTo>
                  <a:cubicBezTo>
                    <a:pt x="50" y="301"/>
                    <a:pt x="55" y="288"/>
                    <a:pt x="61" y="276"/>
                  </a:cubicBezTo>
                  <a:cubicBezTo>
                    <a:pt x="62" y="274"/>
                    <a:pt x="62" y="271"/>
                    <a:pt x="61" y="268"/>
                  </a:cubicBezTo>
                  <a:cubicBezTo>
                    <a:pt x="56" y="259"/>
                    <a:pt x="52" y="249"/>
                    <a:pt x="48" y="239"/>
                  </a:cubicBezTo>
                  <a:cubicBezTo>
                    <a:pt x="47" y="236"/>
                    <a:pt x="45" y="234"/>
                    <a:pt x="42" y="233"/>
                  </a:cubicBezTo>
                  <a:cubicBezTo>
                    <a:pt x="29" y="229"/>
                    <a:pt x="17" y="224"/>
                    <a:pt x="5" y="220"/>
                  </a:cubicBezTo>
                  <a:cubicBezTo>
                    <a:pt x="1" y="219"/>
                    <a:pt x="0" y="217"/>
                    <a:pt x="0" y="214"/>
                  </a:cubicBezTo>
                  <a:cubicBezTo>
                    <a:pt x="0" y="202"/>
                    <a:pt x="0" y="190"/>
                    <a:pt x="0" y="178"/>
                  </a:cubicBezTo>
                  <a:cubicBezTo>
                    <a:pt x="0" y="175"/>
                    <a:pt x="1" y="173"/>
                    <a:pt x="5" y="172"/>
                  </a:cubicBezTo>
                  <a:cubicBezTo>
                    <a:pt x="17" y="168"/>
                    <a:pt x="29" y="163"/>
                    <a:pt x="41" y="159"/>
                  </a:cubicBezTo>
                  <a:cubicBezTo>
                    <a:pt x="44" y="158"/>
                    <a:pt x="46" y="156"/>
                    <a:pt x="47" y="153"/>
                  </a:cubicBezTo>
                  <a:cubicBezTo>
                    <a:pt x="50" y="143"/>
                    <a:pt x="55" y="133"/>
                    <a:pt x="59" y="123"/>
                  </a:cubicBezTo>
                  <a:cubicBezTo>
                    <a:pt x="60" y="120"/>
                    <a:pt x="60" y="117"/>
                    <a:pt x="59" y="115"/>
                  </a:cubicBezTo>
                  <a:cubicBezTo>
                    <a:pt x="53" y="103"/>
                    <a:pt x="47" y="91"/>
                    <a:pt x="41" y="79"/>
                  </a:cubicBezTo>
                  <a:cubicBezTo>
                    <a:pt x="40" y="76"/>
                    <a:pt x="40" y="74"/>
                    <a:pt x="42" y="72"/>
                  </a:cubicBezTo>
                  <a:cubicBezTo>
                    <a:pt x="51" y="63"/>
                    <a:pt x="59" y="55"/>
                    <a:pt x="67" y="46"/>
                  </a:cubicBezTo>
                  <a:cubicBezTo>
                    <a:pt x="70" y="43"/>
                    <a:pt x="72" y="43"/>
                    <a:pt x="75" y="45"/>
                  </a:cubicBezTo>
                  <a:cubicBezTo>
                    <a:pt x="87" y="50"/>
                    <a:pt x="99" y="56"/>
                    <a:pt x="111" y="61"/>
                  </a:cubicBezTo>
                  <a:cubicBezTo>
                    <a:pt x="114" y="63"/>
                    <a:pt x="116" y="62"/>
                    <a:pt x="119" y="61"/>
                  </a:cubicBezTo>
                  <a:cubicBezTo>
                    <a:pt x="129" y="56"/>
                    <a:pt x="139" y="53"/>
                    <a:pt x="149" y="48"/>
                  </a:cubicBezTo>
                  <a:cubicBezTo>
                    <a:pt x="151" y="47"/>
                    <a:pt x="153" y="45"/>
                    <a:pt x="154" y="43"/>
                  </a:cubicBezTo>
                  <a:cubicBezTo>
                    <a:pt x="159" y="30"/>
                    <a:pt x="163" y="18"/>
                    <a:pt x="167" y="6"/>
                  </a:cubicBezTo>
                  <a:cubicBezTo>
                    <a:pt x="168" y="2"/>
                    <a:pt x="169" y="0"/>
                    <a:pt x="173" y="0"/>
                  </a:cubicBezTo>
                  <a:cubicBezTo>
                    <a:pt x="185" y="0"/>
                    <a:pt x="198" y="0"/>
                    <a:pt x="211" y="0"/>
                  </a:cubicBezTo>
                  <a:cubicBezTo>
                    <a:pt x="212" y="0"/>
                    <a:pt x="214" y="3"/>
                    <a:pt x="215" y="4"/>
                  </a:cubicBezTo>
                  <a:cubicBezTo>
                    <a:pt x="220" y="16"/>
                    <a:pt x="224" y="28"/>
                    <a:pt x="228" y="41"/>
                  </a:cubicBezTo>
                  <a:cubicBezTo>
                    <a:pt x="230" y="44"/>
                    <a:pt x="232" y="46"/>
                    <a:pt x="235" y="47"/>
                  </a:cubicBezTo>
                  <a:cubicBezTo>
                    <a:pt x="245" y="51"/>
                    <a:pt x="255" y="55"/>
                    <a:pt x="265" y="59"/>
                  </a:cubicBezTo>
                  <a:cubicBezTo>
                    <a:pt x="268" y="60"/>
                    <a:pt x="270" y="61"/>
                    <a:pt x="273" y="59"/>
                  </a:cubicBezTo>
                  <a:cubicBezTo>
                    <a:pt x="285" y="53"/>
                    <a:pt x="296" y="48"/>
                    <a:pt x="308" y="42"/>
                  </a:cubicBezTo>
                  <a:cubicBezTo>
                    <a:pt x="311" y="40"/>
                    <a:pt x="313" y="40"/>
                    <a:pt x="316" y="43"/>
                  </a:cubicBezTo>
                  <a:cubicBezTo>
                    <a:pt x="324" y="51"/>
                    <a:pt x="333" y="59"/>
                    <a:pt x="341" y="68"/>
                  </a:cubicBezTo>
                  <a:cubicBezTo>
                    <a:pt x="343" y="69"/>
                    <a:pt x="343" y="70"/>
                    <a:pt x="344" y="72"/>
                  </a:cubicBezTo>
                  <a:close/>
                </a:path>
              </a:pathLst>
            </a:custGeom>
            <a:noFill/>
            <a:ln w="12700">
              <a:solidFill>
                <a:srgbClr val="46575E"/>
              </a:solidFill>
              <a:round/>
              <a:headEnd/>
              <a:tailEnd/>
            </a:ln>
          </p:spPr>
          <p:txBody>
            <a:bodyPr/>
            <a:lstStyle/>
            <a:p>
              <a:endParaRPr lang="en-US"/>
            </a:p>
          </p:txBody>
        </p:sp>
        <p:sp>
          <p:nvSpPr>
            <p:cNvPr id="50" name="Oval 49"/>
            <p:cNvSpPr/>
            <p:nvPr/>
          </p:nvSpPr>
          <p:spPr bwMode="gray">
            <a:xfrm>
              <a:off x="1628171" y="3629850"/>
              <a:ext cx="165538" cy="16641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51" name="Oval 50"/>
            <p:cNvSpPr/>
            <p:nvPr/>
          </p:nvSpPr>
          <p:spPr bwMode="gray">
            <a:xfrm>
              <a:off x="2090220" y="3901362"/>
              <a:ext cx="158262" cy="157652"/>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52" name="Freeform 138"/>
            <p:cNvSpPr>
              <a:spLocks noChangeArrowheads="1"/>
            </p:cNvSpPr>
            <p:nvPr/>
          </p:nvSpPr>
          <p:spPr bwMode="gray">
            <a:xfrm>
              <a:off x="1633629" y="3699918"/>
              <a:ext cx="416572" cy="583313"/>
            </a:xfrm>
            <a:custGeom>
              <a:avLst/>
              <a:gdLst>
                <a:gd name="T0" fmla="*/ 930 w 3474"/>
                <a:gd name="T1" fmla="*/ 2637 h 4870"/>
                <a:gd name="T2" fmla="*/ 930 w 3474"/>
                <a:gd name="T3" fmla="*/ 2637 h 4870"/>
                <a:gd name="T4" fmla="*/ 899 w 3474"/>
                <a:gd name="T5" fmla="*/ 1706 h 4870"/>
                <a:gd name="T6" fmla="*/ 558 w 3474"/>
                <a:gd name="T7" fmla="*/ 218 h 4870"/>
                <a:gd name="T8" fmla="*/ 961 w 3474"/>
                <a:gd name="T9" fmla="*/ 372 h 4870"/>
                <a:gd name="T10" fmla="*/ 1333 w 3474"/>
                <a:gd name="T11" fmla="*/ 1489 h 4870"/>
                <a:gd name="T12" fmla="*/ 1674 w 3474"/>
                <a:gd name="T13" fmla="*/ 1458 h 4870"/>
                <a:gd name="T14" fmla="*/ 2015 w 3474"/>
                <a:gd name="T15" fmla="*/ 1799 h 4870"/>
                <a:gd name="T16" fmla="*/ 2449 w 3474"/>
                <a:gd name="T17" fmla="*/ 1892 h 4870"/>
                <a:gd name="T18" fmla="*/ 2821 w 3474"/>
                <a:gd name="T19" fmla="*/ 2233 h 4870"/>
                <a:gd name="T20" fmla="*/ 2821 w 3474"/>
                <a:gd name="T21" fmla="*/ 3225 h 4870"/>
                <a:gd name="T22" fmla="*/ 2914 w 3474"/>
                <a:gd name="T23" fmla="*/ 3877 h 4870"/>
                <a:gd name="T24" fmla="*/ 3473 w 3474"/>
                <a:gd name="T25" fmla="*/ 4869 h 4870"/>
                <a:gd name="T26" fmla="*/ 1953 w 3474"/>
                <a:gd name="T27" fmla="*/ 4869 h 4870"/>
                <a:gd name="T28" fmla="*/ 1147 w 3474"/>
                <a:gd name="T29" fmla="*/ 3814 h 4870"/>
                <a:gd name="T30" fmla="*/ 465 w 3474"/>
                <a:gd name="T31" fmla="*/ 2885 h 4870"/>
                <a:gd name="T32" fmla="*/ 248 w 3474"/>
                <a:gd name="T33" fmla="*/ 2171 h 4870"/>
                <a:gd name="T34" fmla="*/ 186 w 3474"/>
                <a:gd name="T35" fmla="*/ 1768 h 4870"/>
                <a:gd name="T36" fmla="*/ 713 w 3474"/>
                <a:gd name="T37" fmla="*/ 2109 h 4870"/>
                <a:gd name="T38" fmla="*/ 930 w 3474"/>
                <a:gd name="T39" fmla="*/ 2637 h 4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74" h="4870">
                  <a:moveTo>
                    <a:pt x="930" y="2637"/>
                  </a:moveTo>
                  <a:lnTo>
                    <a:pt x="930" y="2637"/>
                  </a:lnTo>
                  <a:cubicBezTo>
                    <a:pt x="930" y="2637"/>
                    <a:pt x="930" y="1985"/>
                    <a:pt x="899" y="1706"/>
                  </a:cubicBezTo>
                  <a:cubicBezTo>
                    <a:pt x="868" y="1427"/>
                    <a:pt x="496" y="404"/>
                    <a:pt x="558" y="218"/>
                  </a:cubicBezTo>
                  <a:cubicBezTo>
                    <a:pt x="620" y="32"/>
                    <a:pt x="806" y="0"/>
                    <a:pt x="961" y="372"/>
                  </a:cubicBezTo>
                  <a:cubicBezTo>
                    <a:pt x="1085" y="745"/>
                    <a:pt x="1333" y="1489"/>
                    <a:pt x="1333" y="1489"/>
                  </a:cubicBezTo>
                  <a:cubicBezTo>
                    <a:pt x="1333" y="1489"/>
                    <a:pt x="1489" y="1334"/>
                    <a:pt x="1674" y="1458"/>
                  </a:cubicBezTo>
                  <a:cubicBezTo>
                    <a:pt x="1861" y="1613"/>
                    <a:pt x="1798" y="1737"/>
                    <a:pt x="2015" y="1799"/>
                  </a:cubicBezTo>
                  <a:cubicBezTo>
                    <a:pt x="2201" y="1830"/>
                    <a:pt x="2294" y="1737"/>
                    <a:pt x="2449" y="1892"/>
                  </a:cubicBezTo>
                  <a:cubicBezTo>
                    <a:pt x="2605" y="2047"/>
                    <a:pt x="2729" y="1892"/>
                    <a:pt x="2821" y="2233"/>
                  </a:cubicBezTo>
                  <a:cubicBezTo>
                    <a:pt x="2884" y="2543"/>
                    <a:pt x="2790" y="2761"/>
                    <a:pt x="2821" y="3225"/>
                  </a:cubicBezTo>
                  <a:cubicBezTo>
                    <a:pt x="2853" y="3690"/>
                    <a:pt x="2914" y="3877"/>
                    <a:pt x="2914" y="3877"/>
                  </a:cubicBezTo>
                  <a:cubicBezTo>
                    <a:pt x="3473" y="4869"/>
                    <a:pt x="3473" y="4869"/>
                    <a:pt x="3473" y="4869"/>
                  </a:cubicBezTo>
                  <a:cubicBezTo>
                    <a:pt x="1953" y="4869"/>
                    <a:pt x="1953" y="4869"/>
                    <a:pt x="1953" y="4869"/>
                  </a:cubicBezTo>
                  <a:cubicBezTo>
                    <a:pt x="1953" y="4869"/>
                    <a:pt x="1550" y="4280"/>
                    <a:pt x="1147" y="3814"/>
                  </a:cubicBezTo>
                  <a:cubicBezTo>
                    <a:pt x="744" y="3349"/>
                    <a:pt x="620" y="3381"/>
                    <a:pt x="465" y="2885"/>
                  </a:cubicBezTo>
                  <a:cubicBezTo>
                    <a:pt x="310" y="2357"/>
                    <a:pt x="279" y="2481"/>
                    <a:pt x="248" y="2171"/>
                  </a:cubicBezTo>
                  <a:cubicBezTo>
                    <a:pt x="186" y="1830"/>
                    <a:pt x="0" y="1861"/>
                    <a:pt x="186" y="1768"/>
                  </a:cubicBezTo>
                  <a:cubicBezTo>
                    <a:pt x="372" y="1644"/>
                    <a:pt x="651" y="1830"/>
                    <a:pt x="713" y="2109"/>
                  </a:cubicBezTo>
                  <a:cubicBezTo>
                    <a:pt x="806" y="2357"/>
                    <a:pt x="837" y="2481"/>
                    <a:pt x="930" y="2637"/>
                  </a:cubicBezTo>
                </a:path>
              </a:pathLst>
            </a:custGeom>
            <a:solidFill>
              <a:schemeClr val="accent6">
                <a:lumMod val="75000"/>
              </a:schemeClr>
            </a:solidFill>
            <a:ln>
              <a:solidFill>
                <a:schemeClr val="bg1"/>
              </a:solidFill>
            </a:ln>
            <a:effectLst/>
            <a:extLst/>
          </p:spPr>
          <p:txBody>
            <a:bodyPr wrap="none" anchor="ctr"/>
            <a:lstStyle/>
            <a:p>
              <a:pPr fontAlgn="auto">
                <a:spcBef>
                  <a:spcPts val="0"/>
                </a:spcBef>
                <a:spcAft>
                  <a:spcPts val="0"/>
                </a:spcAft>
                <a:defRPr/>
              </a:pPr>
              <a:endParaRPr lang="en-US">
                <a:latin typeface="+mn-lt"/>
                <a:cs typeface="+mn-cs"/>
              </a:endParaRPr>
            </a:p>
          </p:txBody>
        </p:sp>
        <p:sp>
          <p:nvSpPr>
            <p:cNvPr id="323671" name="Freeform 12"/>
            <p:cNvSpPr>
              <a:spLocks noEditPoints="1"/>
            </p:cNvSpPr>
            <p:nvPr/>
          </p:nvSpPr>
          <p:spPr bwMode="gray">
            <a:xfrm>
              <a:off x="2753177" y="3006545"/>
              <a:ext cx="386661" cy="494528"/>
            </a:xfrm>
            <a:custGeom>
              <a:avLst/>
              <a:gdLst>
                <a:gd name="T0" fmla="*/ 356 w 447"/>
                <a:gd name="T1" fmla="*/ 43 h 588"/>
                <a:gd name="T2" fmla="*/ 358 w 447"/>
                <a:gd name="T3" fmla="*/ 28 h 588"/>
                <a:gd name="T4" fmla="*/ 338 w 447"/>
                <a:gd name="T5" fmla="*/ 4 h 588"/>
                <a:gd name="T6" fmla="*/ 313 w 447"/>
                <a:gd name="T7" fmla="*/ 3 h 588"/>
                <a:gd name="T8" fmla="*/ 291 w 447"/>
                <a:gd name="T9" fmla="*/ 15 h 588"/>
                <a:gd name="T10" fmla="*/ 284 w 447"/>
                <a:gd name="T11" fmla="*/ 26 h 588"/>
                <a:gd name="T12" fmla="*/ 280 w 447"/>
                <a:gd name="T13" fmla="*/ 60 h 588"/>
                <a:gd name="T14" fmla="*/ 299 w 447"/>
                <a:gd name="T15" fmla="*/ 88 h 588"/>
                <a:gd name="T16" fmla="*/ 292 w 447"/>
                <a:gd name="T17" fmla="*/ 121 h 588"/>
                <a:gd name="T18" fmla="*/ 253 w 447"/>
                <a:gd name="T19" fmla="*/ 196 h 588"/>
                <a:gd name="T20" fmla="*/ 216 w 447"/>
                <a:gd name="T21" fmla="*/ 203 h 588"/>
                <a:gd name="T22" fmla="*/ 185 w 447"/>
                <a:gd name="T23" fmla="*/ 207 h 588"/>
                <a:gd name="T24" fmla="*/ 141 w 447"/>
                <a:gd name="T25" fmla="*/ 192 h 588"/>
                <a:gd name="T26" fmla="*/ 114 w 447"/>
                <a:gd name="T27" fmla="*/ 104 h 588"/>
                <a:gd name="T28" fmla="*/ 138 w 447"/>
                <a:gd name="T29" fmla="*/ 80 h 588"/>
                <a:gd name="T30" fmla="*/ 143 w 447"/>
                <a:gd name="T31" fmla="*/ 59 h 588"/>
                <a:gd name="T32" fmla="*/ 135 w 447"/>
                <a:gd name="T33" fmla="*/ 31 h 588"/>
                <a:gd name="T34" fmla="*/ 120 w 447"/>
                <a:gd name="T35" fmla="*/ 17 h 588"/>
                <a:gd name="T36" fmla="*/ 100 w 447"/>
                <a:gd name="T37" fmla="*/ 14 h 588"/>
                <a:gd name="T38" fmla="*/ 84 w 447"/>
                <a:gd name="T39" fmla="*/ 21 h 588"/>
                <a:gd name="T40" fmla="*/ 76 w 447"/>
                <a:gd name="T41" fmla="*/ 40 h 588"/>
                <a:gd name="T42" fmla="*/ 76 w 447"/>
                <a:gd name="T43" fmla="*/ 78 h 588"/>
                <a:gd name="T44" fmla="*/ 24 w 447"/>
                <a:gd name="T45" fmla="*/ 203 h 588"/>
                <a:gd name="T46" fmla="*/ 32 w 447"/>
                <a:gd name="T47" fmla="*/ 239 h 588"/>
                <a:gd name="T48" fmla="*/ 17 w 447"/>
                <a:gd name="T49" fmla="*/ 415 h 588"/>
                <a:gd name="T50" fmla="*/ 10 w 447"/>
                <a:gd name="T51" fmla="*/ 544 h 588"/>
                <a:gd name="T52" fmla="*/ 39 w 447"/>
                <a:gd name="T53" fmla="*/ 568 h 588"/>
                <a:gd name="T54" fmla="*/ 52 w 447"/>
                <a:gd name="T55" fmla="*/ 511 h 588"/>
                <a:gd name="T56" fmla="*/ 82 w 447"/>
                <a:gd name="T57" fmla="*/ 486 h 588"/>
                <a:gd name="T58" fmla="*/ 78 w 447"/>
                <a:gd name="T59" fmla="*/ 548 h 588"/>
                <a:gd name="T60" fmla="*/ 118 w 447"/>
                <a:gd name="T61" fmla="*/ 567 h 588"/>
                <a:gd name="T62" fmla="*/ 146 w 447"/>
                <a:gd name="T63" fmla="*/ 553 h 588"/>
                <a:gd name="T64" fmla="*/ 126 w 447"/>
                <a:gd name="T65" fmla="*/ 532 h 588"/>
                <a:gd name="T66" fmla="*/ 133 w 447"/>
                <a:gd name="T67" fmla="*/ 438 h 588"/>
                <a:gd name="T68" fmla="*/ 197 w 447"/>
                <a:gd name="T69" fmla="*/ 356 h 588"/>
                <a:gd name="T70" fmla="*/ 178 w 447"/>
                <a:gd name="T71" fmla="*/ 269 h 588"/>
                <a:gd name="T72" fmla="*/ 175 w 447"/>
                <a:gd name="T73" fmla="*/ 225 h 588"/>
                <a:gd name="T74" fmla="*/ 195 w 447"/>
                <a:gd name="T75" fmla="*/ 240 h 588"/>
                <a:gd name="T76" fmla="*/ 219 w 447"/>
                <a:gd name="T77" fmla="*/ 233 h 588"/>
                <a:gd name="T78" fmla="*/ 248 w 447"/>
                <a:gd name="T79" fmla="*/ 231 h 588"/>
                <a:gd name="T80" fmla="*/ 282 w 447"/>
                <a:gd name="T81" fmla="*/ 243 h 588"/>
                <a:gd name="T82" fmla="*/ 287 w 447"/>
                <a:gd name="T83" fmla="*/ 284 h 588"/>
                <a:gd name="T84" fmla="*/ 258 w 447"/>
                <a:gd name="T85" fmla="*/ 430 h 588"/>
                <a:gd name="T86" fmla="*/ 237 w 447"/>
                <a:gd name="T87" fmla="*/ 542 h 588"/>
                <a:gd name="T88" fmla="*/ 222 w 447"/>
                <a:gd name="T89" fmla="*/ 559 h 588"/>
                <a:gd name="T90" fmla="*/ 233 w 447"/>
                <a:gd name="T91" fmla="*/ 578 h 588"/>
                <a:gd name="T92" fmla="*/ 283 w 447"/>
                <a:gd name="T93" fmla="*/ 557 h 588"/>
                <a:gd name="T94" fmla="*/ 321 w 447"/>
                <a:gd name="T95" fmla="*/ 440 h 588"/>
                <a:gd name="T96" fmla="*/ 335 w 447"/>
                <a:gd name="T97" fmla="*/ 557 h 588"/>
                <a:gd name="T98" fmla="*/ 325 w 447"/>
                <a:gd name="T99" fmla="*/ 585 h 588"/>
                <a:gd name="T100" fmla="*/ 375 w 447"/>
                <a:gd name="T101" fmla="*/ 560 h 588"/>
                <a:gd name="T102" fmla="*/ 385 w 447"/>
                <a:gd name="T103" fmla="*/ 386 h 588"/>
                <a:gd name="T104" fmla="*/ 445 w 447"/>
                <a:gd name="T105" fmla="*/ 310 h 588"/>
                <a:gd name="T106" fmla="*/ 432 w 447"/>
                <a:gd name="T107" fmla="*/ 226 h 588"/>
                <a:gd name="T108" fmla="*/ 416 w 447"/>
                <a:gd name="T109" fmla="*/ 120 h 588"/>
                <a:gd name="T110" fmla="*/ 367 w 447"/>
                <a:gd name="T111" fmla="*/ 84 h 588"/>
                <a:gd name="T112" fmla="*/ 143 w 447"/>
                <a:gd name="T113" fmla="*/ 58 h 588"/>
                <a:gd name="T114" fmla="*/ 140 w 447"/>
                <a:gd name="T115" fmla="*/ 53 h 588"/>
                <a:gd name="T116" fmla="*/ 139 w 447"/>
                <a:gd name="T117" fmla="*/ 57 h 588"/>
                <a:gd name="T118" fmla="*/ 408 w 447"/>
                <a:gd name="T119" fmla="*/ 225 h 588"/>
                <a:gd name="T120" fmla="*/ 399 w 447"/>
                <a:gd name="T121" fmla="*/ 229 h 5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7"/>
                <a:gd name="T184" fmla="*/ 0 h 588"/>
                <a:gd name="T185" fmla="*/ 447 w 447"/>
                <a:gd name="T186" fmla="*/ 588 h 5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7" h="588">
                  <a:moveTo>
                    <a:pt x="356" y="74"/>
                  </a:moveTo>
                  <a:cubicBezTo>
                    <a:pt x="353" y="69"/>
                    <a:pt x="355" y="69"/>
                    <a:pt x="353" y="69"/>
                  </a:cubicBezTo>
                  <a:cubicBezTo>
                    <a:pt x="351" y="68"/>
                    <a:pt x="351" y="69"/>
                    <a:pt x="351" y="65"/>
                  </a:cubicBezTo>
                  <a:cubicBezTo>
                    <a:pt x="350" y="62"/>
                    <a:pt x="350" y="59"/>
                    <a:pt x="354" y="50"/>
                  </a:cubicBezTo>
                  <a:cubicBezTo>
                    <a:pt x="354" y="48"/>
                    <a:pt x="355" y="44"/>
                    <a:pt x="355" y="44"/>
                  </a:cubicBezTo>
                  <a:cubicBezTo>
                    <a:pt x="355" y="44"/>
                    <a:pt x="355" y="45"/>
                    <a:pt x="355" y="45"/>
                  </a:cubicBezTo>
                  <a:cubicBezTo>
                    <a:pt x="356" y="45"/>
                    <a:pt x="356" y="44"/>
                    <a:pt x="356" y="43"/>
                  </a:cubicBezTo>
                  <a:cubicBezTo>
                    <a:pt x="356" y="42"/>
                    <a:pt x="356" y="41"/>
                    <a:pt x="356" y="40"/>
                  </a:cubicBezTo>
                  <a:cubicBezTo>
                    <a:pt x="356" y="41"/>
                    <a:pt x="356" y="41"/>
                    <a:pt x="356" y="42"/>
                  </a:cubicBezTo>
                  <a:cubicBezTo>
                    <a:pt x="357" y="41"/>
                    <a:pt x="357" y="40"/>
                    <a:pt x="357" y="39"/>
                  </a:cubicBezTo>
                  <a:cubicBezTo>
                    <a:pt x="357" y="37"/>
                    <a:pt x="357" y="37"/>
                    <a:pt x="357" y="33"/>
                  </a:cubicBezTo>
                  <a:cubicBezTo>
                    <a:pt x="357" y="33"/>
                    <a:pt x="358" y="34"/>
                    <a:pt x="358" y="35"/>
                  </a:cubicBezTo>
                  <a:cubicBezTo>
                    <a:pt x="358" y="34"/>
                    <a:pt x="357" y="33"/>
                    <a:pt x="357" y="32"/>
                  </a:cubicBezTo>
                  <a:cubicBezTo>
                    <a:pt x="358" y="32"/>
                    <a:pt x="358" y="31"/>
                    <a:pt x="358" y="28"/>
                  </a:cubicBezTo>
                  <a:cubicBezTo>
                    <a:pt x="357" y="27"/>
                    <a:pt x="357" y="25"/>
                    <a:pt x="357" y="24"/>
                  </a:cubicBezTo>
                  <a:cubicBezTo>
                    <a:pt x="357" y="23"/>
                    <a:pt x="356" y="20"/>
                    <a:pt x="356" y="20"/>
                  </a:cubicBezTo>
                  <a:cubicBezTo>
                    <a:pt x="355" y="19"/>
                    <a:pt x="355" y="16"/>
                    <a:pt x="352" y="15"/>
                  </a:cubicBezTo>
                  <a:cubicBezTo>
                    <a:pt x="351" y="14"/>
                    <a:pt x="349" y="12"/>
                    <a:pt x="348" y="11"/>
                  </a:cubicBezTo>
                  <a:cubicBezTo>
                    <a:pt x="346" y="11"/>
                    <a:pt x="346" y="10"/>
                    <a:pt x="345" y="8"/>
                  </a:cubicBezTo>
                  <a:cubicBezTo>
                    <a:pt x="344" y="8"/>
                    <a:pt x="342" y="8"/>
                    <a:pt x="341" y="7"/>
                  </a:cubicBezTo>
                  <a:cubicBezTo>
                    <a:pt x="341" y="6"/>
                    <a:pt x="339" y="4"/>
                    <a:pt x="338" y="4"/>
                  </a:cubicBezTo>
                  <a:cubicBezTo>
                    <a:pt x="337" y="4"/>
                    <a:pt x="336" y="3"/>
                    <a:pt x="335" y="3"/>
                  </a:cubicBezTo>
                  <a:cubicBezTo>
                    <a:pt x="333" y="2"/>
                    <a:pt x="332" y="1"/>
                    <a:pt x="331" y="2"/>
                  </a:cubicBezTo>
                  <a:cubicBezTo>
                    <a:pt x="329" y="2"/>
                    <a:pt x="327" y="0"/>
                    <a:pt x="326" y="1"/>
                  </a:cubicBezTo>
                  <a:cubicBezTo>
                    <a:pt x="324" y="2"/>
                    <a:pt x="324" y="1"/>
                    <a:pt x="323" y="1"/>
                  </a:cubicBezTo>
                  <a:cubicBezTo>
                    <a:pt x="323" y="1"/>
                    <a:pt x="322" y="1"/>
                    <a:pt x="321" y="1"/>
                  </a:cubicBezTo>
                  <a:cubicBezTo>
                    <a:pt x="319" y="3"/>
                    <a:pt x="319" y="1"/>
                    <a:pt x="317" y="2"/>
                  </a:cubicBezTo>
                  <a:cubicBezTo>
                    <a:pt x="316" y="3"/>
                    <a:pt x="316" y="1"/>
                    <a:pt x="313" y="3"/>
                  </a:cubicBezTo>
                  <a:cubicBezTo>
                    <a:pt x="312" y="4"/>
                    <a:pt x="310" y="3"/>
                    <a:pt x="309" y="4"/>
                  </a:cubicBezTo>
                  <a:cubicBezTo>
                    <a:pt x="308" y="4"/>
                    <a:pt x="307" y="6"/>
                    <a:pt x="305" y="6"/>
                  </a:cubicBezTo>
                  <a:cubicBezTo>
                    <a:pt x="304" y="6"/>
                    <a:pt x="303" y="6"/>
                    <a:pt x="302" y="7"/>
                  </a:cubicBezTo>
                  <a:cubicBezTo>
                    <a:pt x="301" y="8"/>
                    <a:pt x="300" y="8"/>
                    <a:pt x="299" y="9"/>
                  </a:cubicBezTo>
                  <a:cubicBezTo>
                    <a:pt x="298" y="10"/>
                    <a:pt x="297" y="11"/>
                    <a:pt x="296" y="11"/>
                  </a:cubicBezTo>
                  <a:cubicBezTo>
                    <a:pt x="295" y="12"/>
                    <a:pt x="295" y="12"/>
                    <a:pt x="294" y="13"/>
                  </a:cubicBezTo>
                  <a:cubicBezTo>
                    <a:pt x="293" y="14"/>
                    <a:pt x="293" y="14"/>
                    <a:pt x="291" y="15"/>
                  </a:cubicBezTo>
                  <a:cubicBezTo>
                    <a:pt x="290" y="16"/>
                    <a:pt x="289" y="17"/>
                    <a:pt x="289" y="17"/>
                  </a:cubicBezTo>
                  <a:cubicBezTo>
                    <a:pt x="289" y="18"/>
                    <a:pt x="288" y="18"/>
                    <a:pt x="287" y="19"/>
                  </a:cubicBezTo>
                  <a:cubicBezTo>
                    <a:pt x="287" y="20"/>
                    <a:pt x="286" y="21"/>
                    <a:pt x="286" y="21"/>
                  </a:cubicBezTo>
                  <a:cubicBezTo>
                    <a:pt x="286" y="22"/>
                    <a:pt x="283" y="23"/>
                    <a:pt x="282" y="24"/>
                  </a:cubicBezTo>
                  <a:cubicBezTo>
                    <a:pt x="283" y="24"/>
                    <a:pt x="283" y="23"/>
                    <a:pt x="284" y="23"/>
                  </a:cubicBezTo>
                  <a:cubicBezTo>
                    <a:pt x="284" y="24"/>
                    <a:pt x="283" y="25"/>
                    <a:pt x="284" y="26"/>
                  </a:cubicBezTo>
                  <a:cubicBezTo>
                    <a:pt x="284" y="25"/>
                    <a:pt x="284" y="25"/>
                    <a:pt x="284" y="26"/>
                  </a:cubicBezTo>
                  <a:cubicBezTo>
                    <a:pt x="284" y="26"/>
                    <a:pt x="285" y="27"/>
                    <a:pt x="287" y="28"/>
                  </a:cubicBezTo>
                  <a:cubicBezTo>
                    <a:pt x="285" y="27"/>
                    <a:pt x="286" y="27"/>
                    <a:pt x="288" y="27"/>
                  </a:cubicBezTo>
                  <a:cubicBezTo>
                    <a:pt x="288" y="26"/>
                    <a:pt x="288" y="26"/>
                    <a:pt x="288" y="28"/>
                  </a:cubicBezTo>
                  <a:cubicBezTo>
                    <a:pt x="287" y="29"/>
                    <a:pt x="285" y="38"/>
                    <a:pt x="285" y="41"/>
                  </a:cubicBezTo>
                  <a:cubicBezTo>
                    <a:pt x="285" y="44"/>
                    <a:pt x="284" y="44"/>
                    <a:pt x="286" y="45"/>
                  </a:cubicBezTo>
                  <a:cubicBezTo>
                    <a:pt x="287" y="46"/>
                    <a:pt x="288" y="48"/>
                    <a:pt x="286" y="50"/>
                  </a:cubicBezTo>
                  <a:cubicBezTo>
                    <a:pt x="285" y="51"/>
                    <a:pt x="285" y="53"/>
                    <a:pt x="280" y="60"/>
                  </a:cubicBezTo>
                  <a:cubicBezTo>
                    <a:pt x="279" y="61"/>
                    <a:pt x="280" y="64"/>
                    <a:pt x="282" y="65"/>
                  </a:cubicBezTo>
                  <a:cubicBezTo>
                    <a:pt x="286" y="66"/>
                    <a:pt x="286" y="65"/>
                    <a:pt x="286" y="67"/>
                  </a:cubicBezTo>
                  <a:cubicBezTo>
                    <a:pt x="287" y="68"/>
                    <a:pt x="287" y="69"/>
                    <a:pt x="287" y="70"/>
                  </a:cubicBezTo>
                  <a:cubicBezTo>
                    <a:pt x="287" y="71"/>
                    <a:pt x="288" y="71"/>
                    <a:pt x="287" y="72"/>
                  </a:cubicBezTo>
                  <a:cubicBezTo>
                    <a:pt x="287" y="73"/>
                    <a:pt x="287" y="75"/>
                    <a:pt x="288" y="77"/>
                  </a:cubicBezTo>
                  <a:cubicBezTo>
                    <a:pt x="289" y="78"/>
                    <a:pt x="289" y="78"/>
                    <a:pt x="289" y="80"/>
                  </a:cubicBezTo>
                  <a:cubicBezTo>
                    <a:pt x="289" y="82"/>
                    <a:pt x="289" y="88"/>
                    <a:pt x="299" y="88"/>
                  </a:cubicBezTo>
                  <a:cubicBezTo>
                    <a:pt x="308" y="89"/>
                    <a:pt x="308" y="87"/>
                    <a:pt x="313" y="90"/>
                  </a:cubicBezTo>
                  <a:cubicBezTo>
                    <a:pt x="314" y="91"/>
                    <a:pt x="316" y="92"/>
                    <a:pt x="317" y="93"/>
                  </a:cubicBezTo>
                  <a:cubicBezTo>
                    <a:pt x="318" y="94"/>
                    <a:pt x="319" y="94"/>
                    <a:pt x="319" y="97"/>
                  </a:cubicBezTo>
                  <a:cubicBezTo>
                    <a:pt x="319" y="99"/>
                    <a:pt x="320" y="100"/>
                    <a:pt x="317" y="101"/>
                  </a:cubicBezTo>
                  <a:cubicBezTo>
                    <a:pt x="315" y="102"/>
                    <a:pt x="313" y="104"/>
                    <a:pt x="309" y="107"/>
                  </a:cubicBezTo>
                  <a:cubicBezTo>
                    <a:pt x="308" y="108"/>
                    <a:pt x="300" y="112"/>
                    <a:pt x="298" y="114"/>
                  </a:cubicBezTo>
                  <a:cubicBezTo>
                    <a:pt x="295" y="116"/>
                    <a:pt x="294" y="116"/>
                    <a:pt x="292" y="121"/>
                  </a:cubicBezTo>
                  <a:cubicBezTo>
                    <a:pt x="292" y="123"/>
                    <a:pt x="286" y="134"/>
                    <a:pt x="284" y="146"/>
                  </a:cubicBezTo>
                  <a:cubicBezTo>
                    <a:pt x="284" y="149"/>
                    <a:pt x="282" y="154"/>
                    <a:pt x="281" y="157"/>
                  </a:cubicBezTo>
                  <a:cubicBezTo>
                    <a:pt x="281" y="159"/>
                    <a:pt x="280" y="159"/>
                    <a:pt x="278" y="161"/>
                  </a:cubicBezTo>
                  <a:cubicBezTo>
                    <a:pt x="276" y="163"/>
                    <a:pt x="260" y="182"/>
                    <a:pt x="258" y="183"/>
                  </a:cubicBezTo>
                  <a:cubicBezTo>
                    <a:pt x="257" y="185"/>
                    <a:pt x="256" y="184"/>
                    <a:pt x="257" y="187"/>
                  </a:cubicBezTo>
                  <a:cubicBezTo>
                    <a:pt x="257" y="189"/>
                    <a:pt x="256" y="191"/>
                    <a:pt x="255" y="193"/>
                  </a:cubicBezTo>
                  <a:cubicBezTo>
                    <a:pt x="255" y="194"/>
                    <a:pt x="255" y="193"/>
                    <a:pt x="253" y="196"/>
                  </a:cubicBezTo>
                  <a:cubicBezTo>
                    <a:pt x="253" y="196"/>
                    <a:pt x="251" y="196"/>
                    <a:pt x="250" y="196"/>
                  </a:cubicBezTo>
                  <a:cubicBezTo>
                    <a:pt x="250" y="197"/>
                    <a:pt x="249" y="197"/>
                    <a:pt x="247" y="196"/>
                  </a:cubicBezTo>
                  <a:cubicBezTo>
                    <a:pt x="246" y="196"/>
                    <a:pt x="238" y="196"/>
                    <a:pt x="232" y="201"/>
                  </a:cubicBezTo>
                  <a:cubicBezTo>
                    <a:pt x="231" y="202"/>
                    <a:pt x="232" y="202"/>
                    <a:pt x="229" y="203"/>
                  </a:cubicBezTo>
                  <a:cubicBezTo>
                    <a:pt x="227" y="203"/>
                    <a:pt x="223" y="203"/>
                    <a:pt x="221" y="203"/>
                  </a:cubicBezTo>
                  <a:cubicBezTo>
                    <a:pt x="217" y="203"/>
                    <a:pt x="220" y="204"/>
                    <a:pt x="218" y="204"/>
                  </a:cubicBezTo>
                  <a:cubicBezTo>
                    <a:pt x="217" y="204"/>
                    <a:pt x="217" y="204"/>
                    <a:pt x="216" y="203"/>
                  </a:cubicBezTo>
                  <a:cubicBezTo>
                    <a:pt x="214" y="202"/>
                    <a:pt x="211" y="202"/>
                    <a:pt x="209" y="201"/>
                  </a:cubicBezTo>
                  <a:cubicBezTo>
                    <a:pt x="208" y="200"/>
                    <a:pt x="204" y="200"/>
                    <a:pt x="203" y="203"/>
                  </a:cubicBezTo>
                  <a:cubicBezTo>
                    <a:pt x="202" y="205"/>
                    <a:pt x="203" y="205"/>
                    <a:pt x="202" y="205"/>
                  </a:cubicBezTo>
                  <a:cubicBezTo>
                    <a:pt x="200" y="204"/>
                    <a:pt x="200" y="205"/>
                    <a:pt x="199" y="204"/>
                  </a:cubicBezTo>
                  <a:cubicBezTo>
                    <a:pt x="198" y="203"/>
                    <a:pt x="195" y="200"/>
                    <a:pt x="191" y="205"/>
                  </a:cubicBezTo>
                  <a:cubicBezTo>
                    <a:pt x="190" y="206"/>
                    <a:pt x="189" y="206"/>
                    <a:pt x="188" y="207"/>
                  </a:cubicBezTo>
                  <a:cubicBezTo>
                    <a:pt x="187" y="207"/>
                    <a:pt x="187" y="207"/>
                    <a:pt x="185" y="207"/>
                  </a:cubicBezTo>
                  <a:cubicBezTo>
                    <a:pt x="184" y="206"/>
                    <a:pt x="179" y="205"/>
                    <a:pt x="178" y="205"/>
                  </a:cubicBezTo>
                  <a:cubicBezTo>
                    <a:pt x="176" y="205"/>
                    <a:pt x="179" y="204"/>
                    <a:pt x="176" y="204"/>
                  </a:cubicBezTo>
                  <a:cubicBezTo>
                    <a:pt x="173" y="204"/>
                    <a:pt x="172" y="203"/>
                    <a:pt x="170" y="203"/>
                  </a:cubicBezTo>
                  <a:cubicBezTo>
                    <a:pt x="169" y="203"/>
                    <a:pt x="161" y="202"/>
                    <a:pt x="156" y="202"/>
                  </a:cubicBezTo>
                  <a:cubicBezTo>
                    <a:pt x="153" y="201"/>
                    <a:pt x="154" y="203"/>
                    <a:pt x="153" y="201"/>
                  </a:cubicBezTo>
                  <a:cubicBezTo>
                    <a:pt x="151" y="199"/>
                    <a:pt x="151" y="197"/>
                    <a:pt x="146" y="195"/>
                  </a:cubicBezTo>
                  <a:cubicBezTo>
                    <a:pt x="141" y="192"/>
                    <a:pt x="142" y="194"/>
                    <a:pt x="141" y="192"/>
                  </a:cubicBezTo>
                  <a:cubicBezTo>
                    <a:pt x="141" y="190"/>
                    <a:pt x="142" y="191"/>
                    <a:pt x="143" y="187"/>
                  </a:cubicBezTo>
                  <a:cubicBezTo>
                    <a:pt x="144" y="185"/>
                    <a:pt x="146" y="178"/>
                    <a:pt x="143" y="169"/>
                  </a:cubicBezTo>
                  <a:cubicBezTo>
                    <a:pt x="143" y="167"/>
                    <a:pt x="143" y="154"/>
                    <a:pt x="141" y="149"/>
                  </a:cubicBezTo>
                  <a:cubicBezTo>
                    <a:pt x="140" y="147"/>
                    <a:pt x="139" y="136"/>
                    <a:pt x="137" y="127"/>
                  </a:cubicBezTo>
                  <a:cubicBezTo>
                    <a:pt x="136" y="125"/>
                    <a:pt x="136" y="125"/>
                    <a:pt x="125" y="115"/>
                  </a:cubicBezTo>
                  <a:cubicBezTo>
                    <a:pt x="124" y="114"/>
                    <a:pt x="115" y="108"/>
                    <a:pt x="114" y="107"/>
                  </a:cubicBezTo>
                  <a:cubicBezTo>
                    <a:pt x="113" y="106"/>
                    <a:pt x="113" y="107"/>
                    <a:pt x="114" y="104"/>
                  </a:cubicBezTo>
                  <a:cubicBezTo>
                    <a:pt x="114" y="101"/>
                    <a:pt x="113" y="100"/>
                    <a:pt x="115" y="98"/>
                  </a:cubicBezTo>
                  <a:cubicBezTo>
                    <a:pt x="118" y="94"/>
                    <a:pt x="118" y="94"/>
                    <a:pt x="120" y="95"/>
                  </a:cubicBezTo>
                  <a:cubicBezTo>
                    <a:pt x="121" y="96"/>
                    <a:pt x="128" y="98"/>
                    <a:pt x="132" y="98"/>
                  </a:cubicBezTo>
                  <a:cubicBezTo>
                    <a:pt x="133" y="97"/>
                    <a:pt x="138" y="97"/>
                    <a:pt x="137" y="89"/>
                  </a:cubicBezTo>
                  <a:cubicBezTo>
                    <a:pt x="137" y="87"/>
                    <a:pt x="137" y="90"/>
                    <a:pt x="139" y="87"/>
                  </a:cubicBezTo>
                  <a:cubicBezTo>
                    <a:pt x="141" y="85"/>
                    <a:pt x="139" y="83"/>
                    <a:pt x="138" y="81"/>
                  </a:cubicBezTo>
                  <a:cubicBezTo>
                    <a:pt x="138" y="81"/>
                    <a:pt x="137" y="81"/>
                    <a:pt x="138" y="80"/>
                  </a:cubicBezTo>
                  <a:cubicBezTo>
                    <a:pt x="138" y="79"/>
                    <a:pt x="138" y="79"/>
                    <a:pt x="139" y="79"/>
                  </a:cubicBezTo>
                  <a:cubicBezTo>
                    <a:pt x="140" y="79"/>
                    <a:pt x="140" y="79"/>
                    <a:pt x="141" y="78"/>
                  </a:cubicBezTo>
                  <a:cubicBezTo>
                    <a:pt x="142" y="77"/>
                    <a:pt x="142" y="78"/>
                    <a:pt x="141" y="75"/>
                  </a:cubicBezTo>
                  <a:cubicBezTo>
                    <a:pt x="140" y="71"/>
                    <a:pt x="140" y="73"/>
                    <a:pt x="142" y="72"/>
                  </a:cubicBezTo>
                  <a:cubicBezTo>
                    <a:pt x="144" y="71"/>
                    <a:pt x="146" y="70"/>
                    <a:pt x="144" y="67"/>
                  </a:cubicBezTo>
                  <a:cubicBezTo>
                    <a:pt x="143" y="65"/>
                    <a:pt x="142" y="64"/>
                    <a:pt x="141" y="62"/>
                  </a:cubicBezTo>
                  <a:cubicBezTo>
                    <a:pt x="140" y="60"/>
                    <a:pt x="141" y="62"/>
                    <a:pt x="143" y="59"/>
                  </a:cubicBezTo>
                  <a:cubicBezTo>
                    <a:pt x="144" y="58"/>
                    <a:pt x="144" y="57"/>
                    <a:pt x="144" y="54"/>
                  </a:cubicBezTo>
                  <a:cubicBezTo>
                    <a:pt x="145" y="53"/>
                    <a:pt x="146" y="54"/>
                    <a:pt x="145" y="53"/>
                  </a:cubicBezTo>
                  <a:cubicBezTo>
                    <a:pt x="145" y="52"/>
                    <a:pt x="145" y="50"/>
                    <a:pt x="143" y="52"/>
                  </a:cubicBezTo>
                  <a:cubicBezTo>
                    <a:pt x="143" y="52"/>
                    <a:pt x="143" y="52"/>
                    <a:pt x="141" y="52"/>
                  </a:cubicBezTo>
                  <a:cubicBezTo>
                    <a:pt x="140" y="51"/>
                    <a:pt x="142" y="51"/>
                    <a:pt x="141" y="48"/>
                  </a:cubicBezTo>
                  <a:cubicBezTo>
                    <a:pt x="140" y="46"/>
                    <a:pt x="139" y="46"/>
                    <a:pt x="139" y="41"/>
                  </a:cubicBezTo>
                  <a:cubicBezTo>
                    <a:pt x="139" y="38"/>
                    <a:pt x="139" y="37"/>
                    <a:pt x="135" y="31"/>
                  </a:cubicBezTo>
                  <a:cubicBezTo>
                    <a:pt x="135" y="30"/>
                    <a:pt x="137" y="29"/>
                    <a:pt x="135" y="28"/>
                  </a:cubicBezTo>
                  <a:cubicBezTo>
                    <a:pt x="133" y="26"/>
                    <a:pt x="132" y="25"/>
                    <a:pt x="132" y="25"/>
                  </a:cubicBezTo>
                  <a:cubicBezTo>
                    <a:pt x="131" y="25"/>
                    <a:pt x="131" y="24"/>
                    <a:pt x="130" y="24"/>
                  </a:cubicBezTo>
                  <a:cubicBezTo>
                    <a:pt x="130" y="23"/>
                    <a:pt x="129" y="22"/>
                    <a:pt x="127" y="21"/>
                  </a:cubicBezTo>
                  <a:cubicBezTo>
                    <a:pt x="126" y="21"/>
                    <a:pt x="127" y="20"/>
                    <a:pt x="125" y="20"/>
                  </a:cubicBezTo>
                  <a:cubicBezTo>
                    <a:pt x="124" y="19"/>
                    <a:pt x="123" y="18"/>
                    <a:pt x="122" y="18"/>
                  </a:cubicBezTo>
                  <a:cubicBezTo>
                    <a:pt x="121" y="18"/>
                    <a:pt x="121" y="17"/>
                    <a:pt x="120" y="17"/>
                  </a:cubicBezTo>
                  <a:cubicBezTo>
                    <a:pt x="118" y="17"/>
                    <a:pt x="118" y="17"/>
                    <a:pt x="117" y="16"/>
                  </a:cubicBezTo>
                  <a:cubicBezTo>
                    <a:pt x="116" y="15"/>
                    <a:pt x="115" y="15"/>
                    <a:pt x="114" y="15"/>
                  </a:cubicBezTo>
                  <a:cubicBezTo>
                    <a:pt x="113" y="15"/>
                    <a:pt x="112" y="14"/>
                    <a:pt x="111" y="14"/>
                  </a:cubicBezTo>
                  <a:cubicBezTo>
                    <a:pt x="110" y="15"/>
                    <a:pt x="108" y="13"/>
                    <a:pt x="107" y="14"/>
                  </a:cubicBezTo>
                  <a:cubicBezTo>
                    <a:pt x="106" y="14"/>
                    <a:pt x="106" y="13"/>
                    <a:pt x="105" y="13"/>
                  </a:cubicBezTo>
                  <a:cubicBezTo>
                    <a:pt x="104" y="14"/>
                    <a:pt x="103" y="13"/>
                    <a:pt x="102" y="13"/>
                  </a:cubicBezTo>
                  <a:cubicBezTo>
                    <a:pt x="101" y="14"/>
                    <a:pt x="101" y="14"/>
                    <a:pt x="100" y="14"/>
                  </a:cubicBezTo>
                  <a:cubicBezTo>
                    <a:pt x="99" y="14"/>
                    <a:pt x="98" y="14"/>
                    <a:pt x="97" y="14"/>
                  </a:cubicBezTo>
                  <a:cubicBezTo>
                    <a:pt x="96" y="15"/>
                    <a:pt x="95" y="14"/>
                    <a:pt x="94" y="15"/>
                  </a:cubicBezTo>
                  <a:cubicBezTo>
                    <a:pt x="93" y="16"/>
                    <a:pt x="93" y="16"/>
                    <a:pt x="92" y="16"/>
                  </a:cubicBezTo>
                  <a:cubicBezTo>
                    <a:pt x="90" y="16"/>
                    <a:pt x="91" y="17"/>
                    <a:pt x="90" y="17"/>
                  </a:cubicBezTo>
                  <a:cubicBezTo>
                    <a:pt x="89" y="17"/>
                    <a:pt x="88" y="18"/>
                    <a:pt x="88" y="18"/>
                  </a:cubicBezTo>
                  <a:cubicBezTo>
                    <a:pt x="87" y="19"/>
                    <a:pt x="87" y="20"/>
                    <a:pt x="86" y="20"/>
                  </a:cubicBezTo>
                  <a:cubicBezTo>
                    <a:pt x="86" y="21"/>
                    <a:pt x="85" y="21"/>
                    <a:pt x="84" y="21"/>
                  </a:cubicBezTo>
                  <a:cubicBezTo>
                    <a:pt x="84" y="22"/>
                    <a:pt x="83" y="23"/>
                    <a:pt x="82" y="24"/>
                  </a:cubicBezTo>
                  <a:cubicBezTo>
                    <a:pt x="81" y="24"/>
                    <a:pt x="82" y="25"/>
                    <a:pt x="81" y="26"/>
                  </a:cubicBezTo>
                  <a:cubicBezTo>
                    <a:pt x="81" y="27"/>
                    <a:pt x="81" y="27"/>
                    <a:pt x="80" y="28"/>
                  </a:cubicBezTo>
                  <a:cubicBezTo>
                    <a:pt x="80" y="29"/>
                    <a:pt x="79" y="29"/>
                    <a:pt x="79" y="30"/>
                  </a:cubicBezTo>
                  <a:cubicBezTo>
                    <a:pt x="79" y="32"/>
                    <a:pt x="78" y="34"/>
                    <a:pt x="78" y="35"/>
                  </a:cubicBezTo>
                  <a:cubicBezTo>
                    <a:pt x="77" y="35"/>
                    <a:pt x="77" y="37"/>
                    <a:pt x="77" y="37"/>
                  </a:cubicBezTo>
                  <a:cubicBezTo>
                    <a:pt x="77" y="37"/>
                    <a:pt x="76" y="39"/>
                    <a:pt x="76" y="40"/>
                  </a:cubicBezTo>
                  <a:cubicBezTo>
                    <a:pt x="77" y="41"/>
                    <a:pt x="77" y="42"/>
                    <a:pt x="76" y="43"/>
                  </a:cubicBezTo>
                  <a:cubicBezTo>
                    <a:pt x="76" y="44"/>
                    <a:pt x="76" y="45"/>
                    <a:pt x="76" y="46"/>
                  </a:cubicBezTo>
                  <a:cubicBezTo>
                    <a:pt x="76" y="46"/>
                    <a:pt x="75" y="47"/>
                    <a:pt x="76" y="53"/>
                  </a:cubicBezTo>
                  <a:cubicBezTo>
                    <a:pt x="76" y="54"/>
                    <a:pt x="77" y="56"/>
                    <a:pt x="77" y="57"/>
                  </a:cubicBezTo>
                  <a:cubicBezTo>
                    <a:pt x="77" y="59"/>
                    <a:pt x="78" y="64"/>
                    <a:pt x="79" y="69"/>
                  </a:cubicBezTo>
                  <a:cubicBezTo>
                    <a:pt x="79" y="70"/>
                    <a:pt x="78" y="75"/>
                    <a:pt x="78" y="76"/>
                  </a:cubicBezTo>
                  <a:cubicBezTo>
                    <a:pt x="77" y="76"/>
                    <a:pt x="77" y="75"/>
                    <a:pt x="76" y="78"/>
                  </a:cubicBezTo>
                  <a:cubicBezTo>
                    <a:pt x="75" y="80"/>
                    <a:pt x="74" y="83"/>
                    <a:pt x="70" y="90"/>
                  </a:cubicBezTo>
                  <a:cubicBezTo>
                    <a:pt x="69" y="92"/>
                    <a:pt x="69" y="91"/>
                    <a:pt x="66" y="93"/>
                  </a:cubicBezTo>
                  <a:cubicBezTo>
                    <a:pt x="63" y="94"/>
                    <a:pt x="47" y="103"/>
                    <a:pt x="39" y="112"/>
                  </a:cubicBezTo>
                  <a:cubicBezTo>
                    <a:pt x="39" y="113"/>
                    <a:pt x="30" y="121"/>
                    <a:pt x="27" y="125"/>
                  </a:cubicBezTo>
                  <a:cubicBezTo>
                    <a:pt x="27" y="126"/>
                    <a:pt x="18" y="139"/>
                    <a:pt x="19" y="162"/>
                  </a:cubicBezTo>
                  <a:cubicBezTo>
                    <a:pt x="19" y="167"/>
                    <a:pt x="22" y="176"/>
                    <a:pt x="22" y="184"/>
                  </a:cubicBezTo>
                  <a:cubicBezTo>
                    <a:pt x="22" y="185"/>
                    <a:pt x="24" y="201"/>
                    <a:pt x="24" y="203"/>
                  </a:cubicBezTo>
                  <a:cubicBezTo>
                    <a:pt x="24" y="205"/>
                    <a:pt x="25" y="211"/>
                    <a:pt x="28" y="218"/>
                  </a:cubicBezTo>
                  <a:cubicBezTo>
                    <a:pt x="29" y="220"/>
                    <a:pt x="29" y="219"/>
                    <a:pt x="28" y="221"/>
                  </a:cubicBezTo>
                  <a:cubicBezTo>
                    <a:pt x="28" y="222"/>
                    <a:pt x="27" y="222"/>
                    <a:pt x="29" y="226"/>
                  </a:cubicBezTo>
                  <a:cubicBezTo>
                    <a:pt x="30" y="228"/>
                    <a:pt x="32" y="230"/>
                    <a:pt x="35" y="232"/>
                  </a:cubicBezTo>
                  <a:cubicBezTo>
                    <a:pt x="36" y="232"/>
                    <a:pt x="37" y="231"/>
                    <a:pt x="36" y="233"/>
                  </a:cubicBezTo>
                  <a:cubicBezTo>
                    <a:pt x="35" y="234"/>
                    <a:pt x="35" y="235"/>
                    <a:pt x="35" y="237"/>
                  </a:cubicBezTo>
                  <a:cubicBezTo>
                    <a:pt x="34" y="239"/>
                    <a:pt x="34" y="237"/>
                    <a:pt x="32" y="239"/>
                  </a:cubicBezTo>
                  <a:cubicBezTo>
                    <a:pt x="32" y="241"/>
                    <a:pt x="26" y="249"/>
                    <a:pt x="26" y="251"/>
                  </a:cubicBezTo>
                  <a:cubicBezTo>
                    <a:pt x="25" y="252"/>
                    <a:pt x="25" y="252"/>
                    <a:pt x="25" y="255"/>
                  </a:cubicBezTo>
                  <a:cubicBezTo>
                    <a:pt x="24" y="259"/>
                    <a:pt x="24" y="257"/>
                    <a:pt x="24" y="259"/>
                  </a:cubicBezTo>
                  <a:cubicBezTo>
                    <a:pt x="24" y="261"/>
                    <a:pt x="19" y="292"/>
                    <a:pt x="19" y="294"/>
                  </a:cubicBezTo>
                  <a:cubicBezTo>
                    <a:pt x="19" y="296"/>
                    <a:pt x="17" y="348"/>
                    <a:pt x="17" y="349"/>
                  </a:cubicBezTo>
                  <a:cubicBezTo>
                    <a:pt x="17" y="350"/>
                    <a:pt x="15" y="375"/>
                    <a:pt x="15" y="393"/>
                  </a:cubicBezTo>
                  <a:cubicBezTo>
                    <a:pt x="15" y="394"/>
                    <a:pt x="17" y="413"/>
                    <a:pt x="17" y="415"/>
                  </a:cubicBezTo>
                  <a:cubicBezTo>
                    <a:pt x="17" y="416"/>
                    <a:pt x="15" y="437"/>
                    <a:pt x="15" y="439"/>
                  </a:cubicBezTo>
                  <a:cubicBezTo>
                    <a:pt x="14" y="440"/>
                    <a:pt x="12" y="459"/>
                    <a:pt x="14" y="480"/>
                  </a:cubicBezTo>
                  <a:cubicBezTo>
                    <a:pt x="14" y="486"/>
                    <a:pt x="12" y="490"/>
                    <a:pt x="11" y="511"/>
                  </a:cubicBezTo>
                  <a:cubicBezTo>
                    <a:pt x="10" y="513"/>
                    <a:pt x="10" y="518"/>
                    <a:pt x="11" y="526"/>
                  </a:cubicBezTo>
                  <a:cubicBezTo>
                    <a:pt x="12" y="527"/>
                    <a:pt x="11" y="531"/>
                    <a:pt x="11" y="531"/>
                  </a:cubicBezTo>
                  <a:cubicBezTo>
                    <a:pt x="11" y="532"/>
                    <a:pt x="10" y="530"/>
                    <a:pt x="10" y="537"/>
                  </a:cubicBezTo>
                  <a:cubicBezTo>
                    <a:pt x="10" y="544"/>
                    <a:pt x="11" y="542"/>
                    <a:pt x="10" y="544"/>
                  </a:cubicBezTo>
                  <a:cubicBezTo>
                    <a:pt x="10" y="547"/>
                    <a:pt x="12" y="546"/>
                    <a:pt x="4" y="562"/>
                  </a:cubicBezTo>
                  <a:cubicBezTo>
                    <a:pt x="3" y="564"/>
                    <a:pt x="2" y="566"/>
                    <a:pt x="2" y="567"/>
                  </a:cubicBezTo>
                  <a:cubicBezTo>
                    <a:pt x="1" y="568"/>
                    <a:pt x="1" y="569"/>
                    <a:pt x="1" y="571"/>
                  </a:cubicBezTo>
                  <a:cubicBezTo>
                    <a:pt x="0" y="574"/>
                    <a:pt x="1" y="575"/>
                    <a:pt x="2" y="577"/>
                  </a:cubicBezTo>
                  <a:cubicBezTo>
                    <a:pt x="3" y="579"/>
                    <a:pt x="5" y="580"/>
                    <a:pt x="15" y="579"/>
                  </a:cubicBezTo>
                  <a:cubicBezTo>
                    <a:pt x="17" y="579"/>
                    <a:pt x="28" y="579"/>
                    <a:pt x="34" y="578"/>
                  </a:cubicBezTo>
                  <a:cubicBezTo>
                    <a:pt x="36" y="578"/>
                    <a:pt x="43" y="578"/>
                    <a:pt x="39" y="568"/>
                  </a:cubicBezTo>
                  <a:cubicBezTo>
                    <a:pt x="38" y="567"/>
                    <a:pt x="37" y="562"/>
                    <a:pt x="37" y="561"/>
                  </a:cubicBezTo>
                  <a:cubicBezTo>
                    <a:pt x="36" y="560"/>
                    <a:pt x="38" y="559"/>
                    <a:pt x="38" y="557"/>
                  </a:cubicBezTo>
                  <a:cubicBezTo>
                    <a:pt x="39" y="555"/>
                    <a:pt x="38" y="554"/>
                    <a:pt x="38" y="552"/>
                  </a:cubicBezTo>
                  <a:cubicBezTo>
                    <a:pt x="38" y="549"/>
                    <a:pt x="38" y="550"/>
                    <a:pt x="40" y="547"/>
                  </a:cubicBezTo>
                  <a:cubicBezTo>
                    <a:pt x="41" y="545"/>
                    <a:pt x="42" y="542"/>
                    <a:pt x="44" y="539"/>
                  </a:cubicBezTo>
                  <a:cubicBezTo>
                    <a:pt x="46" y="537"/>
                    <a:pt x="43" y="538"/>
                    <a:pt x="44" y="535"/>
                  </a:cubicBezTo>
                  <a:cubicBezTo>
                    <a:pt x="46" y="533"/>
                    <a:pt x="51" y="519"/>
                    <a:pt x="52" y="511"/>
                  </a:cubicBezTo>
                  <a:cubicBezTo>
                    <a:pt x="52" y="509"/>
                    <a:pt x="53" y="505"/>
                    <a:pt x="59" y="480"/>
                  </a:cubicBezTo>
                  <a:cubicBezTo>
                    <a:pt x="59" y="478"/>
                    <a:pt x="65" y="453"/>
                    <a:pt x="65" y="451"/>
                  </a:cubicBezTo>
                  <a:cubicBezTo>
                    <a:pt x="65" y="450"/>
                    <a:pt x="74" y="422"/>
                    <a:pt x="76" y="417"/>
                  </a:cubicBezTo>
                  <a:cubicBezTo>
                    <a:pt x="77" y="415"/>
                    <a:pt x="77" y="416"/>
                    <a:pt x="77" y="418"/>
                  </a:cubicBezTo>
                  <a:cubicBezTo>
                    <a:pt x="77" y="420"/>
                    <a:pt x="80" y="434"/>
                    <a:pt x="81" y="435"/>
                  </a:cubicBezTo>
                  <a:cubicBezTo>
                    <a:pt x="81" y="436"/>
                    <a:pt x="81" y="436"/>
                    <a:pt x="81" y="440"/>
                  </a:cubicBezTo>
                  <a:cubicBezTo>
                    <a:pt x="81" y="442"/>
                    <a:pt x="79" y="462"/>
                    <a:pt x="82" y="486"/>
                  </a:cubicBezTo>
                  <a:cubicBezTo>
                    <a:pt x="82" y="488"/>
                    <a:pt x="83" y="487"/>
                    <a:pt x="81" y="502"/>
                  </a:cubicBezTo>
                  <a:cubicBezTo>
                    <a:pt x="80" y="504"/>
                    <a:pt x="79" y="513"/>
                    <a:pt x="78" y="521"/>
                  </a:cubicBezTo>
                  <a:cubicBezTo>
                    <a:pt x="78" y="525"/>
                    <a:pt x="77" y="521"/>
                    <a:pt x="77" y="525"/>
                  </a:cubicBezTo>
                  <a:cubicBezTo>
                    <a:pt x="77" y="534"/>
                    <a:pt x="76" y="534"/>
                    <a:pt x="78" y="535"/>
                  </a:cubicBezTo>
                  <a:cubicBezTo>
                    <a:pt x="79" y="535"/>
                    <a:pt x="80" y="536"/>
                    <a:pt x="81" y="536"/>
                  </a:cubicBezTo>
                  <a:cubicBezTo>
                    <a:pt x="81" y="537"/>
                    <a:pt x="81" y="536"/>
                    <a:pt x="81" y="538"/>
                  </a:cubicBezTo>
                  <a:cubicBezTo>
                    <a:pt x="80" y="539"/>
                    <a:pt x="78" y="547"/>
                    <a:pt x="78" y="548"/>
                  </a:cubicBezTo>
                  <a:cubicBezTo>
                    <a:pt x="78" y="550"/>
                    <a:pt x="76" y="549"/>
                    <a:pt x="76" y="551"/>
                  </a:cubicBezTo>
                  <a:cubicBezTo>
                    <a:pt x="76" y="552"/>
                    <a:pt x="75" y="553"/>
                    <a:pt x="75" y="556"/>
                  </a:cubicBezTo>
                  <a:cubicBezTo>
                    <a:pt x="75" y="560"/>
                    <a:pt x="74" y="562"/>
                    <a:pt x="79" y="563"/>
                  </a:cubicBezTo>
                  <a:cubicBezTo>
                    <a:pt x="81" y="564"/>
                    <a:pt x="85" y="565"/>
                    <a:pt x="99" y="566"/>
                  </a:cubicBezTo>
                  <a:cubicBezTo>
                    <a:pt x="100" y="566"/>
                    <a:pt x="101" y="566"/>
                    <a:pt x="101" y="563"/>
                  </a:cubicBezTo>
                  <a:cubicBezTo>
                    <a:pt x="101" y="560"/>
                    <a:pt x="100" y="560"/>
                    <a:pt x="104" y="561"/>
                  </a:cubicBezTo>
                  <a:cubicBezTo>
                    <a:pt x="108" y="562"/>
                    <a:pt x="113" y="564"/>
                    <a:pt x="118" y="567"/>
                  </a:cubicBezTo>
                  <a:cubicBezTo>
                    <a:pt x="120" y="568"/>
                    <a:pt x="125" y="570"/>
                    <a:pt x="137" y="570"/>
                  </a:cubicBezTo>
                  <a:cubicBezTo>
                    <a:pt x="139" y="571"/>
                    <a:pt x="159" y="572"/>
                    <a:pt x="165" y="566"/>
                  </a:cubicBezTo>
                  <a:cubicBezTo>
                    <a:pt x="166" y="565"/>
                    <a:pt x="166" y="564"/>
                    <a:pt x="166" y="563"/>
                  </a:cubicBezTo>
                  <a:cubicBezTo>
                    <a:pt x="165" y="561"/>
                    <a:pt x="166" y="560"/>
                    <a:pt x="164" y="560"/>
                  </a:cubicBezTo>
                  <a:cubicBezTo>
                    <a:pt x="162" y="559"/>
                    <a:pt x="164" y="560"/>
                    <a:pt x="161" y="558"/>
                  </a:cubicBezTo>
                  <a:cubicBezTo>
                    <a:pt x="160" y="556"/>
                    <a:pt x="159" y="555"/>
                    <a:pt x="149" y="554"/>
                  </a:cubicBezTo>
                  <a:cubicBezTo>
                    <a:pt x="148" y="554"/>
                    <a:pt x="147" y="554"/>
                    <a:pt x="146" y="553"/>
                  </a:cubicBezTo>
                  <a:cubicBezTo>
                    <a:pt x="145" y="552"/>
                    <a:pt x="144" y="550"/>
                    <a:pt x="143" y="549"/>
                  </a:cubicBezTo>
                  <a:cubicBezTo>
                    <a:pt x="141" y="548"/>
                    <a:pt x="141" y="548"/>
                    <a:pt x="137" y="548"/>
                  </a:cubicBezTo>
                  <a:cubicBezTo>
                    <a:pt x="135" y="548"/>
                    <a:pt x="134" y="546"/>
                    <a:pt x="133" y="544"/>
                  </a:cubicBezTo>
                  <a:cubicBezTo>
                    <a:pt x="132" y="543"/>
                    <a:pt x="131" y="542"/>
                    <a:pt x="130" y="542"/>
                  </a:cubicBezTo>
                  <a:cubicBezTo>
                    <a:pt x="128" y="541"/>
                    <a:pt x="126" y="539"/>
                    <a:pt x="126" y="538"/>
                  </a:cubicBezTo>
                  <a:cubicBezTo>
                    <a:pt x="125" y="537"/>
                    <a:pt x="126" y="537"/>
                    <a:pt x="126" y="535"/>
                  </a:cubicBezTo>
                  <a:cubicBezTo>
                    <a:pt x="125" y="534"/>
                    <a:pt x="126" y="535"/>
                    <a:pt x="126" y="532"/>
                  </a:cubicBezTo>
                  <a:cubicBezTo>
                    <a:pt x="126" y="529"/>
                    <a:pt x="125" y="527"/>
                    <a:pt x="125" y="525"/>
                  </a:cubicBezTo>
                  <a:cubicBezTo>
                    <a:pt x="126" y="521"/>
                    <a:pt x="125" y="524"/>
                    <a:pt x="125" y="522"/>
                  </a:cubicBezTo>
                  <a:cubicBezTo>
                    <a:pt x="125" y="519"/>
                    <a:pt x="124" y="514"/>
                    <a:pt x="125" y="512"/>
                  </a:cubicBezTo>
                  <a:cubicBezTo>
                    <a:pt x="125" y="510"/>
                    <a:pt x="126" y="489"/>
                    <a:pt x="126" y="487"/>
                  </a:cubicBezTo>
                  <a:cubicBezTo>
                    <a:pt x="126" y="486"/>
                    <a:pt x="126" y="469"/>
                    <a:pt x="126" y="468"/>
                  </a:cubicBezTo>
                  <a:cubicBezTo>
                    <a:pt x="126" y="466"/>
                    <a:pt x="126" y="467"/>
                    <a:pt x="127" y="464"/>
                  </a:cubicBezTo>
                  <a:cubicBezTo>
                    <a:pt x="128" y="460"/>
                    <a:pt x="130" y="457"/>
                    <a:pt x="133" y="438"/>
                  </a:cubicBezTo>
                  <a:cubicBezTo>
                    <a:pt x="134" y="436"/>
                    <a:pt x="138" y="416"/>
                    <a:pt x="140" y="392"/>
                  </a:cubicBezTo>
                  <a:cubicBezTo>
                    <a:pt x="141" y="390"/>
                    <a:pt x="141" y="382"/>
                    <a:pt x="142" y="380"/>
                  </a:cubicBezTo>
                  <a:cubicBezTo>
                    <a:pt x="142" y="379"/>
                    <a:pt x="143" y="380"/>
                    <a:pt x="144" y="381"/>
                  </a:cubicBezTo>
                  <a:cubicBezTo>
                    <a:pt x="145" y="382"/>
                    <a:pt x="151" y="387"/>
                    <a:pt x="160" y="386"/>
                  </a:cubicBezTo>
                  <a:cubicBezTo>
                    <a:pt x="162" y="386"/>
                    <a:pt x="162" y="386"/>
                    <a:pt x="176" y="377"/>
                  </a:cubicBezTo>
                  <a:cubicBezTo>
                    <a:pt x="177" y="376"/>
                    <a:pt x="175" y="376"/>
                    <a:pt x="183" y="376"/>
                  </a:cubicBezTo>
                  <a:cubicBezTo>
                    <a:pt x="186" y="376"/>
                    <a:pt x="197" y="369"/>
                    <a:pt x="197" y="356"/>
                  </a:cubicBezTo>
                  <a:cubicBezTo>
                    <a:pt x="197" y="351"/>
                    <a:pt x="195" y="324"/>
                    <a:pt x="195" y="320"/>
                  </a:cubicBezTo>
                  <a:cubicBezTo>
                    <a:pt x="195" y="314"/>
                    <a:pt x="196" y="315"/>
                    <a:pt x="192" y="316"/>
                  </a:cubicBezTo>
                  <a:cubicBezTo>
                    <a:pt x="191" y="316"/>
                    <a:pt x="189" y="317"/>
                    <a:pt x="188" y="317"/>
                  </a:cubicBezTo>
                  <a:cubicBezTo>
                    <a:pt x="187" y="317"/>
                    <a:pt x="187" y="317"/>
                    <a:pt x="186" y="315"/>
                  </a:cubicBezTo>
                  <a:cubicBezTo>
                    <a:pt x="186" y="313"/>
                    <a:pt x="182" y="291"/>
                    <a:pt x="181" y="289"/>
                  </a:cubicBezTo>
                  <a:cubicBezTo>
                    <a:pt x="181" y="288"/>
                    <a:pt x="181" y="285"/>
                    <a:pt x="181" y="278"/>
                  </a:cubicBezTo>
                  <a:cubicBezTo>
                    <a:pt x="182" y="276"/>
                    <a:pt x="178" y="270"/>
                    <a:pt x="178" y="269"/>
                  </a:cubicBezTo>
                  <a:cubicBezTo>
                    <a:pt x="177" y="268"/>
                    <a:pt x="171" y="261"/>
                    <a:pt x="170" y="259"/>
                  </a:cubicBezTo>
                  <a:cubicBezTo>
                    <a:pt x="169" y="258"/>
                    <a:pt x="161" y="245"/>
                    <a:pt x="155" y="239"/>
                  </a:cubicBezTo>
                  <a:cubicBezTo>
                    <a:pt x="154" y="238"/>
                    <a:pt x="149" y="233"/>
                    <a:pt x="148" y="232"/>
                  </a:cubicBezTo>
                  <a:cubicBezTo>
                    <a:pt x="146" y="231"/>
                    <a:pt x="149" y="232"/>
                    <a:pt x="149" y="229"/>
                  </a:cubicBezTo>
                  <a:cubicBezTo>
                    <a:pt x="149" y="227"/>
                    <a:pt x="150" y="227"/>
                    <a:pt x="154" y="226"/>
                  </a:cubicBezTo>
                  <a:cubicBezTo>
                    <a:pt x="158" y="226"/>
                    <a:pt x="165" y="225"/>
                    <a:pt x="172" y="226"/>
                  </a:cubicBezTo>
                  <a:cubicBezTo>
                    <a:pt x="175" y="226"/>
                    <a:pt x="175" y="226"/>
                    <a:pt x="175" y="225"/>
                  </a:cubicBezTo>
                  <a:cubicBezTo>
                    <a:pt x="175" y="223"/>
                    <a:pt x="175" y="223"/>
                    <a:pt x="177" y="224"/>
                  </a:cubicBezTo>
                  <a:cubicBezTo>
                    <a:pt x="179" y="224"/>
                    <a:pt x="181" y="225"/>
                    <a:pt x="182" y="226"/>
                  </a:cubicBezTo>
                  <a:cubicBezTo>
                    <a:pt x="182" y="227"/>
                    <a:pt x="181" y="228"/>
                    <a:pt x="182" y="228"/>
                  </a:cubicBezTo>
                  <a:cubicBezTo>
                    <a:pt x="182" y="229"/>
                    <a:pt x="181" y="231"/>
                    <a:pt x="184" y="232"/>
                  </a:cubicBezTo>
                  <a:cubicBezTo>
                    <a:pt x="187" y="234"/>
                    <a:pt x="187" y="232"/>
                    <a:pt x="188" y="234"/>
                  </a:cubicBezTo>
                  <a:cubicBezTo>
                    <a:pt x="188" y="236"/>
                    <a:pt x="189" y="237"/>
                    <a:pt x="192" y="238"/>
                  </a:cubicBezTo>
                  <a:cubicBezTo>
                    <a:pt x="194" y="238"/>
                    <a:pt x="193" y="240"/>
                    <a:pt x="195" y="240"/>
                  </a:cubicBezTo>
                  <a:cubicBezTo>
                    <a:pt x="200" y="242"/>
                    <a:pt x="198" y="241"/>
                    <a:pt x="200" y="243"/>
                  </a:cubicBezTo>
                  <a:cubicBezTo>
                    <a:pt x="202" y="245"/>
                    <a:pt x="203" y="244"/>
                    <a:pt x="205" y="245"/>
                  </a:cubicBezTo>
                  <a:cubicBezTo>
                    <a:pt x="206" y="245"/>
                    <a:pt x="207" y="245"/>
                    <a:pt x="209" y="244"/>
                  </a:cubicBezTo>
                  <a:cubicBezTo>
                    <a:pt x="213" y="241"/>
                    <a:pt x="209" y="242"/>
                    <a:pt x="213" y="240"/>
                  </a:cubicBezTo>
                  <a:cubicBezTo>
                    <a:pt x="214" y="239"/>
                    <a:pt x="214" y="238"/>
                    <a:pt x="214" y="237"/>
                  </a:cubicBezTo>
                  <a:cubicBezTo>
                    <a:pt x="214" y="236"/>
                    <a:pt x="215" y="237"/>
                    <a:pt x="215" y="237"/>
                  </a:cubicBezTo>
                  <a:cubicBezTo>
                    <a:pt x="216" y="236"/>
                    <a:pt x="219" y="235"/>
                    <a:pt x="219" y="233"/>
                  </a:cubicBezTo>
                  <a:cubicBezTo>
                    <a:pt x="219" y="231"/>
                    <a:pt x="219" y="231"/>
                    <a:pt x="220" y="231"/>
                  </a:cubicBezTo>
                  <a:cubicBezTo>
                    <a:pt x="222" y="230"/>
                    <a:pt x="222" y="230"/>
                    <a:pt x="223" y="228"/>
                  </a:cubicBezTo>
                  <a:cubicBezTo>
                    <a:pt x="223" y="226"/>
                    <a:pt x="223" y="226"/>
                    <a:pt x="225" y="226"/>
                  </a:cubicBezTo>
                  <a:cubicBezTo>
                    <a:pt x="226" y="227"/>
                    <a:pt x="233" y="226"/>
                    <a:pt x="237" y="230"/>
                  </a:cubicBezTo>
                  <a:cubicBezTo>
                    <a:pt x="238" y="231"/>
                    <a:pt x="240" y="231"/>
                    <a:pt x="241" y="231"/>
                  </a:cubicBezTo>
                  <a:cubicBezTo>
                    <a:pt x="242" y="230"/>
                    <a:pt x="243" y="231"/>
                    <a:pt x="244" y="231"/>
                  </a:cubicBezTo>
                  <a:cubicBezTo>
                    <a:pt x="245" y="231"/>
                    <a:pt x="246" y="231"/>
                    <a:pt x="248" y="231"/>
                  </a:cubicBezTo>
                  <a:cubicBezTo>
                    <a:pt x="249" y="230"/>
                    <a:pt x="260" y="231"/>
                    <a:pt x="270" y="226"/>
                  </a:cubicBezTo>
                  <a:cubicBezTo>
                    <a:pt x="272" y="225"/>
                    <a:pt x="274" y="225"/>
                    <a:pt x="278" y="226"/>
                  </a:cubicBezTo>
                  <a:cubicBezTo>
                    <a:pt x="280" y="226"/>
                    <a:pt x="281" y="224"/>
                    <a:pt x="283" y="222"/>
                  </a:cubicBezTo>
                  <a:cubicBezTo>
                    <a:pt x="283" y="221"/>
                    <a:pt x="286" y="220"/>
                    <a:pt x="287" y="219"/>
                  </a:cubicBezTo>
                  <a:cubicBezTo>
                    <a:pt x="288" y="217"/>
                    <a:pt x="288" y="217"/>
                    <a:pt x="287" y="220"/>
                  </a:cubicBezTo>
                  <a:cubicBezTo>
                    <a:pt x="287" y="222"/>
                    <a:pt x="287" y="225"/>
                    <a:pt x="282" y="234"/>
                  </a:cubicBezTo>
                  <a:cubicBezTo>
                    <a:pt x="280" y="237"/>
                    <a:pt x="280" y="240"/>
                    <a:pt x="282" y="243"/>
                  </a:cubicBezTo>
                  <a:cubicBezTo>
                    <a:pt x="283" y="244"/>
                    <a:pt x="288" y="254"/>
                    <a:pt x="289" y="256"/>
                  </a:cubicBezTo>
                  <a:cubicBezTo>
                    <a:pt x="290" y="257"/>
                    <a:pt x="291" y="257"/>
                    <a:pt x="293" y="256"/>
                  </a:cubicBezTo>
                  <a:cubicBezTo>
                    <a:pt x="295" y="254"/>
                    <a:pt x="295" y="254"/>
                    <a:pt x="294" y="256"/>
                  </a:cubicBezTo>
                  <a:cubicBezTo>
                    <a:pt x="293" y="258"/>
                    <a:pt x="294" y="260"/>
                    <a:pt x="293" y="263"/>
                  </a:cubicBezTo>
                  <a:cubicBezTo>
                    <a:pt x="293" y="264"/>
                    <a:pt x="293" y="265"/>
                    <a:pt x="293" y="266"/>
                  </a:cubicBezTo>
                  <a:cubicBezTo>
                    <a:pt x="293" y="267"/>
                    <a:pt x="293" y="267"/>
                    <a:pt x="292" y="268"/>
                  </a:cubicBezTo>
                  <a:cubicBezTo>
                    <a:pt x="291" y="269"/>
                    <a:pt x="290" y="274"/>
                    <a:pt x="287" y="284"/>
                  </a:cubicBezTo>
                  <a:cubicBezTo>
                    <a:pt x="286" y="286"/>
                    <a:pt x="279" y="306"/>
                    <a:pt x="278" y="315"/>
                  </a:cubicBezTo>
                  <a:cubicBezTo>
                    <a:pt x="278" y="317"/>
                    <a:pt x="274" y="330"/>
                    <a:pt x="274" y="336"/>
                  </a:cubicBezTo>
                  <a:cubicBezTo>
                    <a:pt x="275" y="338"/>
                    <a:pt x="273" y="360"/>
                    <a:pt x="273" y="361"/>
                  </a:cubicBezTo>
                  <a:cubicBezTo>
                    <a:pt x="272" y="363"/>
                    <a:pt x="272" y="375"/>
                    <a:pt x="273" y="384"/>
                  </a:cubicBezTo>
                  <a:cubicBezTo>
                    <a:pt x="273" y="386"/>
                    <a:pt x="271" y="389"/>
                    <a:pt x="270" y="395"/>
                  </a:cubicBezTo>
                  <a:cubicBezTo>
                    <a:pt x="269" y="397"/>
                    <a:pt x="263" y="409"/>
                    <a:pt x="262" y="414"/>
                  </a:cubicBezTo>
                  <a:cubicBezTo>
                    <a:pt x="261" y="415"/>
                    <a:pt x="257" y="426"/>
                    <a:pt x="258" y="430"/>
                  </a:cubicBezTo>
                  <a:cubicBezTo>
                    <a:pt x="259" y="431"/>
                    <a:pt x="261" y="441"/>
                    <a:pt x="263" y="449"/>
                  </a:cubicBezTo>
                  <a:cubicBezTo>
                    <a:pt x="264" y="451"/>
                    <a:pt x="262" y="455"/>
                    <a:pt x="262" y="457"/>
                  </a:cubicBezTo>
                  <a:cubicBezTo>
                    <a:pt x="262" y="460"/>
                    <a:pt x="258" y="468"/>
                    <a:pt x="259" y="479"/>
                  </a:cubicBezTo>
                  <a:cubicBezTo>
                    <a:pt x="259" y="481"/>
                    <a:pt x="259" y="480"/>
                    <a:pt x="257" y="485"/>
                  </a:cubicBezTo>
                  <a:cubicBezTo>
                    <a:pt x="257" y="487"/>
                    <a:pt x="254" y="495"/>
                    <a:pt x="243" y="517"/>
                  </a:cubicBezTo>
                  <a:cubicBezTo>
                    <a:pt x="243" y="518"/>
                    <a:pt x="241" y="524"/>
                    <a:pt x="240" y="533"/>
                  </a:cubicBezTo>
                  <a:cubicBezTo>
                    <a:pt x="240" y="535"/>
                    <a:pt x="239" y="538"/>
                    <a:pt x="237" y="542"/>
                  </a:cubicBezTo>
                  <a:cubicBezTo>
                    <a:pt x="237" y="542"/>
                    <a:pt x="236" y="543"/>
                    <a:pt x="237" y="544"/>
                  </a:cubicBezTo>
                  <a:cubicBezTo>
                    <a:pt x="238" y="545"/>
                    <a:pt x="235" y="546"/>
                    <a:pt x="235" y="547"/>
                  </a:cubicBezTo>
                  <a:cubicBezTo>
                    <a:pt x="236" y="548"/>
                    <a:pt x="233" y="548"/>
                    <a:pt x="233" y="549"/>
                  </a:cubicBezTo>
                  <a:cubicBezTo>
                    <a:pt x="233" y="551"/>
                    <a:pt x="231" y="550"/>
                    <a:pt x="231" y="551"/>
                  </a:cubicBezTo>
                  <a:cubicBezTo>
                    <a:pt x="231" y="552"/>
                    <a:pt x="230" y="552"/>
                    <a:pt x="230" y="553"/>
                  </a:cubicBezTo>
                  <a:cubicBezTo>
                    <a:pt x="230" y="554"/>
                    <a:pt x="228" y="556"/>
                    <a:pt x="226" y="557"/>
                  </a:cubicBezTo>
                  <a:cubicBezTo>
                    <a:pt x="225" y="558"/>
                    <a:pt x="222" y="559"/>
                    <a:pt x="222" y="559"/>
                  </a:cubicBezTo>
                  <a:cubicBezTo>
                    <a:pt x="221" y="559"/>
                    <a:pt x="218" y="560"/>
                    <a:pt x="216" y="560"/>
                  </a:cubicBezTo>
                  <a:cubicBezTo>
                    <a:pt x="215" y="561"/>
                    <a:pt x="209" y="561"/>
                    <a:pt x="208" y="562"/>
                  </a:cubicBezTo>
                  <a:cubicBezTo>
                    <a:pt x="207" y="563"/>
                    <a:pt x="204" y="565"/>
                    <a:pt x="205" y="569"/>
                  </a:cubicBezTo>
                  <a:cubicBezTo>
                    <a:pt x="205" y="570"/>
                    <a:pt x="204" y="571"/>
                    <a:pt x="203" y="571"/>
                  </a:cubicBezTo>
                  <a:cubicBezTo>
                    <a:pt x="202" y="571"/>
                    <a:pt x="202" y="571"/>
                    <a:pt x="203" y="573"/>
                  </a:cubicBezTo>
                  <a:cubicBezTo>
                    <a:pt x="203" y="574"/>
                    <a:pt x="202" y="575"/>
                    <a:pt x="205" y="575"/>
                  </a:cubicBezTo>
                  <a:cubicBezTo>
                    <a:pt x="207" y="576"/>
                    <a:pt x="219" y="579"/>
                    <a:pt x="233" y="578"/>
                  </a:cubicBezTo>
                  <a:cubicBezTo>
                    <a:pt x="235" y="578"/>
                    <a:pt x="247" y="578"/>
                    <a:pt x="250" y="574"/>
                  </a:cubicBezTo>
                  <a:cubicBezTo>
                    <a:pt x="251" y="573"/>
                    <a:pt x="255" y="570"/>
                    <a:pt x="256" y="570"/>
                  </a:cubicBezTo>
                  <a:cubicBezTo>
                    <a:pt x="257" y="569"/>
                    <a:pt x="256" y="569"/>
                    <a:pt x="260" y="571"/>
                  </a:cubicBezTo>
                  <a:cubicBezTo>
                    <a:pt x="265" y="573"/>
                    <a:pt x="264" y="573"/>
                    <a:pt x="270" y="572"/>
                  </a:cubicBezTo>
                  <a:cubicBezTo>
                    <a:pt x="272" y="572"/>
                    <a:pt x="282" y="570"/>
                    <a:pt x="282" y="570"/>
                  </a:cubicBezTo>
                  <a:cubicBezTo>
                    <a:pt x="283" y="569"/>
                    <a:pt x="284" y="568"/>
                    <a:pt x="284" y="564"/>
                  </a:cubicBezTo>
                  <a:cubicBezTo>
                    <a:pt x="284" y="563"/>
                    <a:pt x="284" y="557"/>
                    <a:pt x="283" y="557"/>
                  </a:cubicBezTo>
                  <a:cubicBezTo>
                    <a:pt x="283" y="557"/>
                    <a:pt x="282" y="557"/>
                    <a:pt x="282" y="555"/>
                  </a:cubicBezTo>
                  <a:cubicBezTo>
                    <a:pt x="283" y="553"/>
                    <a:pt x="283" y="554"/>
                    <a:pt x="284" y="554"/>
                  </a:cubicBezTo>
                  <a:cubicBezTo>
                    <a:pt x="286" y="554"/>
                    <a:pt x="292" y="554"/>
                    <a:pt x="293" y="554"/>
                  </a:cubicBezTo>
                  <a:cubicBezTo>
                    <a:pt x="294" y="554"/>
                    <a:pt x="295" y="554"/>
                    <a:pt x="295" y="552"/>
                  </a:cubicBezTo>
                  <a:cubicBezTo>
                    <a:pt x="298" y="538"/>
                    <a:pt x="297" y="537"/>
                    <a:pt x="299" y="533"/>
                  </a:cubicBezTo>
                  <a:cubicBezTo>
                    <a:pt x="300" y="531"/>
                    <a:pt x="310" y="491"/>
                    <a:pt x="310" y="489"/>
                  </a:cubicBezTo>
                  <a:cubicBezTo>
                    <a:pt x="311" y="487"/>
                    <a:pt x="321" y="441"/>
                    <a:pt x="321" y="440"/>
                  </a:cubicBezTo>
                  <a:cubicBezTo>
                    <a:pt x="322" y="439"/>
                    <a:pt x="322" y="431"/>
                    <a:pt x="329" y="410"/>
                  </a:cubicBezTo>
                  <a:cubicBezTo>
                    <a:pt x="330" y="408"/>
                    <a:pt x="330" y="408"/>
                    <a:pt x="331" y="410"/>
                  </a:cubicBezTo>
                  <a:cubicBezTo>
                    <a:pt x="332" y="412"/>
                    <a:pt x="332" y="412"/>
                    <a:pt x="332" y="428"/>
                  </a:cubicBezTo>
                  <a:cubicBezTo>
                    <a:pt x="332" y="429"/>
                    <a:pt x="334" y="445"/>
                    <a:pt x="332" y="478"/>
                  </a:cubicBezTo>
                  <a:cubicBezTo>
                    <a:pt x="332" y="480"/>
                    <a:pt x="330" y="518"/>
                    <a:pt x="330" y="519"/>
                  </a:cubicBezTo>
                  <a:cubicBezTo>
                    <a:pt x="330" y="520"/>
                    <a:pt x="327" y="537"/>
                    <a:pt x="329" y="542"/>
                  </a:cubicBezTo>
                  <a:cubicBezTo>
                    <a:pt x="330" y="543"/>
                    <a:pt x="334" y="556"/>
                    <a:pt x="335" y="557"/>
                  </a:cubicBezTo>
                  <a:cubicBezTo>
                    <a:pt x="335" y="561"/>
                    <a:pt x="336" y="559"/>
                    <a:pt x="335" y="561"/>
                  </a:cubicBezTo>
                  <a:cubicBezTo>
                    <a:pt x="334" y="562"/>
                    <a:pt x="332" y="564"/>
                    <a:pt x="332" y="565"/>
                  </a:cubicBezTo>
                  <a:cubicBezTo>
                    <a:pt x="331" y="565"/>
                    <a:pt x="329" y="567"/>
                    <a:pt x="329" y="568"/>
                  </a:cubicBezTo>
                  <a:cubicBezTo>
                    <a:pt x="328" y="571"/>
                    <a:pt x="326" y="570"/>
                    <a:pt x="326" y="571"/>
                  </a:cubicBezTo>
                  <a:cubicBezTo>
                    <a:pt x="326" y="573"/>
                    <a:pt x="324" y="575"/>
                    <a:pt x="324" y="578"/>
                  </a:cubicBezTo>
                  <a:cubicBezTo>
                    <a:pt x="324" y="580"/>
                    <a:pt x="322" y="580"/>
                    <a:pt x="322" y="582"/>
                  </a:cubicBezTo>
                  <a:cubicBezTo>
                    <a:pt x="322" y="584"/>
                    <a:pt x="321" y="584"/>
                    <a:pt x="325" y="585"/>
                  </a:cubicBezTo>
                  <a:cubicBezTo>
                    <a:pt x="327" y="586"/>
                    <a:pt x="337" y="588"/>
                    <a:pt x="352" y="587"/>
                  </a:cubicBezTo>
                  <a:cubicBezTo>
                    <a:pt x="353" y="586"/>
                    <a:pt x="364" y="584"/>
                    <a:pt x="366" y="580"/>
                  </a:cubicBezTo>
                  <a:cubicBezTo>
                    <a:pt x="367" y="579"/>
                    <a:pt x="367" y="576"/>
                    <a:pt x="367" y="576"/>
                  </a:cubicBezTo>
                  <a:cubicBezTo>
                    <a:pt x="368" y="575"/>
                    <a:pt x="367" y="575"/>
                    <a:pt x="369" y="575"/>
                  </a:cubicBezTo>
                  <a:cubicBezTo>
                    <a:pt x="372" y="576"/>
                    <a:pt x="371" y="576"/>
                    <a:pt x="373" y="574"/>
                  </a:cubicBezTo>
                  <a:cubicBezTo>
                    <a:pt x="375" y="573"/>
                    <a:pt x="376" y="573"/>
                    <a:pt x="376" y="566"/>
                  </a:cubicBezTo>
                  <a:cubicBezTo>
                    <a:pt x="376" y="563"/>
                    <a:pt x="376" y="561"/>
                    <a:pt x="375" y="560"/>
                  </a:cubicBezTo>
                  <a:cubicBezTo>
                    <a:pt x="374" y="559"/>
                    <a:pt x="375" y="559"/>
                    <a:pt x="375" y="557"/>
                  </a:cubicBezTo>
                  <a:cubicBezTo>
                    <a:pt x="375" y="555"/>
                    <a:pt x="376" y="557"/>
                    <a:pt x="376" y="554"/>
                  </a:cubicBezTo>
                  <a:cubicBezTo>
                    <a:pt x="376" y="551"/>
                    <a:pt x="376" y="541"/>
                    <a:pt x="379" y="528"/>
                  </a:cubicBezTo>
                  <a:cubicBezTo>
                    <a:pt x="380" y="526"/>
                    <a:pt x="384" y="502"/>
                    <a:pt x="385" y="485"/>
                  </a:cubicBezTo>
                  <a:cubicBezTo>
                    <a:pt x="385" y="484"/>
                    <a:pt x="386" y="453"/>
                    <a:pt x="386" y="444"/>
                  </a:cubicBezTo>
                  <a:cubicBezTo>
                    <a:pt x="386" y="443"/>
                    <a:pt x="388" y="417"/>
                    <a:pt x="386" y="400"/>
                  </a:cubicBezTo>
                  <a:cubicBezTo>
                    <a:pt x="386" y="398"/>
                    <a:pt x="385" y="388"/>
                    <a:pt x="385" y="386"/>
                  </a:cubicBezTo>
                  <a:cubicBezTo>
                    <a:pt x="385" y="385"/>
                    <a:pt x="388" y="370"/>
                    <a:pt x="388" y="369"/>
                  </a:cubicBezTo>
                  <a:cubicBezTo>
                    <a:pt x="388" y="367"/>
                    <a:pt x="391" y="334"/>
                    <a:pt x="392" y="332"/>
                  </a:cubicBezTo>
                  <a:cubicBezTo>
                    <a:pt x="392" y="331"/>
                    <a:pt x="391" y="331"/>
                    <a:pt x="393" y="331"/>
                  </a:cubicBezTo>
                  <a:cubicBezTo>
                    <a:pt x="395" y="331"/>
                    <a:pt x="397" y="330"/>
                    <a:pt x="414" y="327"/>
                  </a:cubicBezTo>
                  <a:cubicBezTo>
                    <a:pt x="415" y="327"/>
                    <a:pt x="430" y="324"/>
                    <a:pt x="434" y="320"/>
                  </a:cubicBezTo>
                  <a:cubicBezTo>
                    <a:pt x="435" y="319"/>
                    <a:pt x="439" y="314"/>
                    <a:pt x="440" y="314"/>
                  </a:cubicBezTo>
                  <a:cubicBezTo>
                    <a:pt x="441" y="313"/>
                    <a:pt x="444" y="310"/>
                    <a:pt x="445" y="310"/>
                  </a:cubicBezTo>
                  <a:cubicBezTo>
                    <a:pt x="445" y="309"/>
                    <a:pt x="447" y="307"/>
                    <a:pt x="445" y="305"/>
                  </a:cubicBezTo>
                  <a:cubicBezTo>
                    <a:pt x="445" y="303"/>
                    <a:pt x="438" y="292"/>
                    <a:pt x="437" y="291"/>
                  </a:cubicBezTo>
                  <a:cubicBezTo>
                    <a:pt x="437" y="290"/>
                    <a:pt x="436" y="289"/>
                    <a:pt x="436" y="281"/>
                  </a:cubicBezTo>
                  <a:cubicBezTo>
                    <a:pt x="436" y="276"/>
                    <a:pt x="437" y="265"/>
                    <a:pt x="437" y="260"/>
                  </a:cubicBezTo>
                  <a:cubicBezTo>
                    <a:pt x="437" y="259"/>
                    <a:pt x="442" y="254"/>
                    <a:pt x="440" y="243"/>
                  </a:cubicBezTo>
                  <a:cubicBezTo>
                    <a:pt x="440" y="241"/>
                    <a:pt x="440" y="236"/>
                    <a:pt x="434" y="233"/>
                  </a:cubicBezTo>
                  <a:cubicBezTo>
                    <a:pt x="433" y="232"/>
                    <a:pt x="433" y="233"/>
                    <a:pt x="432" y="226"/>
                  </a:cubicBezTo>
                  <a:cubicBezTo>
                    <a:pt x="432" y="225"/>
                    <a:pt x="430" y="224"/>
                    <a:pt x="429" y="223"/>
                  </a:cubicBezTo>
                  <a:cubicBezTo>
                    <a:pt x="428" y="222"/>
                    <a:pt x="428" y="223"/>
                    <a:pt x="430" y="221"/>
                  </a:cubicBezTo>
                  <a:cubicBezTo>
                    <a:pt x="438" y="213"/>
                    <a:pt x="439" y="214"/>
                    <a:pt x="441" y="205"/>
                  </a:cubicBezTo>
                  <a:cubicBezTo>
                    <a:pt x="442" y="201"/>
                    <a:pt x="443" y="197"/>
                    <a:pt x="441" y="194"/>
                  </a:cubicBezTo>
                  <a:cubicBezTo>
                    <a:pt x="440" y="193"/>
                    <a:pt x="437" y="180"/>
                    <a:pt x="436" y="178"/>
                  </a:cubicBezTo>
                  <a:cubicBezTo>
                    <a:pt x="436" y="176"/>
                    <a:pt x="428" y="150"/>
                    <a:pt x="422" y="137"/>
                  </a:cubicBezTo>
                  <a:cubicBezTo>
                    <a:pt x="422" y="136"/>
                    <a:pt x="416" y="122"/>
                    <a:pt x="416" y="120"/>
                  </a:cubicBezTo>
                  <a:cubicBezTo>
                    <a:pt x="416" y="119"/>
                    <a:pt x="415" y="114"/>
                    <a:pt x="411" y="109"/>
                  </a:cubicBezTo>
                  <a:cubicBezTo>
                    <a:pt x="410" y="107"/>
                    <a:pt x="407" y="103"/>
                    <a:pt x="401" y="99"/>
                  </a:cubicBezTo>
                  <a:cubicBezTo>
                    <a:pt x="400" y="98"/>
                    <a:pt x="399" y="96"/>
                    <a:pt x="394" y="92"/>
                  </a:cubicBezTo>
                  <a:cubicBezTo>
                    <a:pt x="393" y="91"/>
                    <a:pt x="387" y="89"/>
                    <a:pt x="385" y="89"/>
                  </a:cubicBezTo>
                  <a:cubicBezTo>
                    <a:pt x="383" y="88"/>
                    <a:pt x="378" y="86"/>
                    <a:pt x="377" y="85"/>
                  </a:cubicBezTo>
                  <a:cubicBezTo>
                    <a:pt x="375" y="85"/>
                    <a:pt x="373" y="84"/>
                    <a:pt x="372" y="84"/>
                  </a:cubicBezTo>
                  <a:cubicBezTo>
                    <a:pt x="369" y="85"/>
                    <a:pt x="369" y="85"/>
                    <a:pt x="367" y="84"/>
                  </a:cubicBezTo>
                  <a:cubicBezTo>
                    <a:pt x="365" y="83"/>
                    <a:pt x="362" y="81"/>
                    <a:pt x="361" y="80"/>
                  </a:cubicBezTo>
                  <a:cubicBezTo>
                    <a:pt x="359" y="80"/>
                    <a:pt x="360" y="81"/>
                    <a:pt x="356" y="74"/>
                  </a:cubicBezTo>
                  <a:close/>
                  <a:moveTo>
                    <a:pt x="144" y="53"/>
                  </a:moveTo>
                  <a:cubicBezTo>
                    <a:pt x="144" y="53"/>
                    <a:pt x="143" y="53"/>
                    <a:pt x="143" y="52"/>
                  </a:cubicBezTo>
                  <a:cubicBezTo>
                    <a:pt x="142" y="52"/>
                    <a:pt x="140" y="54"/>
                    <a:pt x="140" y="57"/>
                  </a:cubicBezTo>
                  <a:cubicBezTo>
                    <a:pt x="139" y="59"/>
                    <a:pt x="140" y="60"/>
                    <a:pt x="140" y="60"/>
                  </a:cubicBezTo>
                  <a:cubicBezTo>
                    <a:pt x="140" y="61"/>
                    <a:pt x="142" y="62"/>
                    <a:pt x="143" y="58"/>
                  </a:cubicBezTo>
                  <a:cubicBezTo>
                    <a:pt x="144" y="57"/>
                    <a:pt x="145" y="54"/>
                    <a:pt x="144" y="53"/>
                  </a:cubicBezTo>
                  <a:close/>
                  <a:moveTo>
                    <a:pt x="143" y="52"/>
                  </a:moveTo>
                  <a:cubicBezTo>
                    <a:pt x="143" y="52"/>
                    <a:pt x="143" y="52"/>
                    <a:pt x="144" y="52"/>
                  </a:cubicBezTo>
                  <a:cubicBezTo>
                    <a:pt x="144" y="53"/>
                    <a:pt x="144" y="53"/>
                    <a:pt x="145" y="52"/>
                  </a:cubicBezTo>
                  <a:cubicBezTo>
                    <a:pt x="145" y="51"/>
                    <a:pt x="144" y="51"/>
                    <a:pt x="143" y="52"/>
                  </a:cubicBezTo>
                  <a:close/>
                  <a:moveTo>
                    <a:pt x="141" y="52"/>
                  </a:moveTo>
                  <a:cubicBezTo>
                    <a:pt x="141" y="52"/>
                    <a:pt x="141" y="52"/>
                    <a:pt x="140" y="53"/>
                  </a:cubicBezTo>
                  <a:cubicBezTo>
                    <a:pt x="139" y="54"/>
                    <a:pt x="138" y="54"/>
                    <a:pt x="138" y="55"/>
                  </a:cubicBezTo>
                  <a:cubicBezTo>
                    <a:pt x="138" y="56"/>
                    <a:pt x="139" y="55"/>
                    <a:pt x="139" y="56"/>
                  </a:cubicBezTo>
                  <a:cubicBezTo>
                    <a:pt x="140" y="56"/>
                    <a:pt x="140" y="56"/>
                    <a:pt x="140" y="55"/>
                  </a:cubicBezTo>
                  <a:cubicBezTo>
                    <a:pt x="140" y="54"/>
                    <a:pt x="141" y="53"/>
                    <a:pt x="142" y="53"/>
                  </a:cubicBezTo>
                  <a:cubicBezTo>
                    <a:pt x="142" y="52"/>
                    <a:pt x="142" y="52"/>
                    <a:pt x="141" y="52"/>
                  </a:cubicBezTo>
                  <a:close/>
                  <a:moveTo>
                    <a:pt x="139" y="56"/>
                  </a:moveTo>
                  <a:cubicBezTo>
                    <a:pt x="139" y="56"/>
                    <a:pt x="139" y="56"/>
                    <a:pt x="139" y="57"/>
                  </a:cubicBezTo>
                  <a:cubicBezTo>
                    <a:pt x="139" y="57"/>
                    <a:pt x="138" y="58"/>
                    <a:pt x="139" y="58"/>
                  </a:cubicBezTo>
                  <a:cubicBezTo>
                    <a:pt x="140" y="60"/>
                    <a:pt x="139" y="59"/>
                    <a:pt x="139" y="58"/>
                  </a:cubicBezTo>
                  <a:cubicBezTo>
                    <a:pt x="139" y="57"/>
                    <a:pt x="139" y="57"/>
                    <a:pt x="139" y="56"/>
                  </a:cubicBezTo>
                  <a:close/>
                  <a:moveTo>
                    <a:pt x="408" y="225"/>
                  </a:moveTo>
                  <a:cubicBezTo>
                    <a:pt x="405" y="225"/>
                    <a:pt x="405" y="225"/>
                    <a:pt x="405" y="226"/>
                  </a:cubicBezTo>
                  <a:cubicBezTo>
                    <a:pt x="405" y="227"/>
                    <a:pt x="404" y="229"/>
                    <a:pt x="407" y="227"/>
                  </a:cubicBezTo>
                  <a:cubicBezTo>
                    <a:pt x="411" y="225"/>
                    <a:pt x="409" y="225"/>
                    <a:pt x="408" y="225"/>
                  </a:cubicBezTo>
                  <a:close/>
                  <a:moveTo>
                    <a:pt x="399" y="229"/>
                  </a:moveTo>
                  <a:cubicBezTo>
                    <a:pt x="398" y="230"/>
                    <a:pt x="393" y="232"/>
                    <a:pt x="391" y="232"/>
                  </a:cubicBezTo>
                  <a:cubicBezTo>
                    <a:pt x="390" y="232"/>
                    <a:pt x="390" y="232"/>
                    <a:pt x="389" y="232"/>
                  </a:cubicBezTo>
                  <a:cubicBezTo>
                    <a:pt x="389" y="233"/>
                    <a:pt x="389" y="233"/>
                    <a:pt x="391" y="233"/>
                  </a:cubicBezTo>
                  <a:cubicBezTo>
                    <a:pt x="392" y="233"/>
                    <a:pt x="394" y="233"/>
                    <a:pt x="396" y="233"/>
                  </a:cubicBezTo>
                  <a:cubicBezTo>
                    <a:pt x="399" y="233"/>
                    <a:pt x="398" y="232"/>
                    <a:pt x="400" y="231"/>
                  </a:cubicBezTo>
                  <a:cubicBezTo>
                    <a:pt x="405" y="229"/>
                    <a:pt x="401" y="228"/>
                    <a:pt x="399" y="229"/>
                  </a:cubicBezTo>
                  <a:close/>
                </a:path>
              </a:pathLst>
            </a:custGeom>
            <a:solidFill>
              <a:schemeClr val="accent1"/>
            </a:solidFill>
            <a:ln w="9525">
              <a:noFill/>
              <a:round/>
              <a:headEnd/>
              <a:tailEnd/>
            </a:ln>
          </p:spPr>
          <p:txBody>
            <a:bodyPr/>
            <a:lstStyle/>
            <a:p>
              <a:endParaRPr lang="en-US"/>
            </a:p>
          </p:txBody>
        </p:sp>
      </p:grpSp>
      <p:sp>
        <p:nvSpPr>
          <p:cNvPr id="67" name="Oval 66"/>
          <p:cNvSpPr/>
          <p:nvPr/>
        </p:nvSpPr>
        <p:spPr bwMode="gray">
          <a:xfrm>
            <a:off x="4994275" y="4173538"/>
            <a:ext cx="830263" cy="19050"/>
          </a:xfrm>
          <a:prstGeom prst="ellipse">
            <a:avLst/>
          </a:prstGeom>
          <a:solidFill>
            <a:schemeClr val="accent6">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323603" name="Freeform 5"/>
          <p:cNvSpPr>
            <a:spLocks noChangeAspect="1" noEditPoints="1"/>
          </p:cNvSpPr>
          <p:nvPr/>
        </p:nvSpPr>
        <p:spPr bwMode="gray">
          <a:xfrm flipH="1">
            <a:off x="5030788" y="2895600"/>
            <a:ext cx="566737" cy="1408113"/>
          </a:xfrm>
          <a:custGeom>
            <a:avLst/>
            <a:gdLst>
              <a:gd name="T0" fmla="*/ 305 w 318"/>
              <a:gd name="T1" fmla="*/ 165 h 794"/>
              <a:gd name="T2" fmla="*/ 291 w 318"/>
              <a:gd name="T3" fmla="*/ 171 h 794"/>
              <a:gd name="T4" fmla="*/ 280 w 318"/>
              <a:gd name="T5" fmla="*/ 170 h 794"/>
              <a:gd name="T6" fmla="*/ 259 w 318"/>
              <a:gd name="T7" fmla="*/ 176 h 794"/>
              <a:gd name="T8" fmla="*/ 240 w 318"/>
              <a:gd name="T9" fmla="*/ 192 h 794"/>
              <a:gd name="T10" fmla="*/ 207 w 318"/>
              <a:gd name="T11" fmla="*/ 228 h 794"/>
              <a:gd name="T12" fmla="*/ 204 w 318"/>
              <a:gd name="T13" fmla="*/ 230 h 794"/>
              <a:gd name="T14" fmla="*/ 200 w 318"/>
              <a:gd name="T15" fmla="*/ 183 h 794"/>
              <a:gd name="T16" fmla="*/ 176 w 318"/>
              <a:gd name="T17" fmla="*/ 144 h 794"/>
              <a:gd name="T18" fmla="*/ 126 w 318"/>
              <a:gd name="T19" fmla="*/ 113 h 794"/>
              <a:gd name="T20" fmla="*/ 148 w 318"/>
              <a:gd name="T21" fmla="*/ 85 h 794"/>
              <a:gd name="T22" fmla="*/ 153 w 318"/>
              <a:gd name="T23" fmla="*/ 68 h 794"/>
              <a:gd name="T24" fmla="*/ 162 w 318"/>
              <a:gd name="T25" fmla="*/ 50 h 794"/>
              <a:gd name="T26" fmla="*/ 148 w 318"/>
              <a:gd name="T27" fmla="*/ 12 h 794"/>
              <a:gd name="T28" fmla="*/ 116 w 318"/>
              <a:gd name="T29" fmla="*/ 0 h 794"/>
              <a:gd name="T30" fmla="*/ 77 w 318"/>
              <a:gd name="T31" fmla="*/ 26 h 794"/>
              <a:gd name="T32" fmla="*/ 76 w 318"/>
              <a:gd name="T33" fmla="*/ 77 h 794"/>
              <a:gd name="T34" fmla="*/ 84 w 318"/>
              <a:gd name="T35" fmla="*/ 107 h 794"/>
              <a:gd name="T36" fmla="*/ 77 w 318"/>
              <a:gd name="T37" fmla="*/ 113 h 794"/>
              <a:gd name="T38" fmla="*/ 65 w 318"/>
              <a:gd name="T39" fmla="*/ 122 h 794"/>
              <a:gd name="T40" fmla="*/ 6 w 318"/>
              <a:gd name="T41" fmla="*/ 151 h 794"/>
              <a:gd name="T42" fmla="*/ 2 w 318"/>
              <a:gd name="T43" fmla="*/ 198 h 794"/>
              <a:gd name="T44" fmla="*/ 0 w 318"/>
              <a:gd name="T45" fmla="*/ 230 h 794"/>
              <a:gd name="T46" fmla="*/ 5 w 318"/>
              <a:gd name="T47" fmla="*/ 319 h 794"/>
              <a:gd name="T48" fmla="*/ 13 w 318"/>
              <a:gd name="T49" fmla="*/ 408 h 794"/>
              <a:gd name="T50" fmla="*/ 16 w 318"/>
              <a:gd name="T51" fmla="*/ 425 h 794"/>
              <a:gd name="T52" fmla="*/ 37 w 318"/>
              <a:gd name="T53" fmla="*/ 463 h 794"/>
              <a:gd name="T54" fmla="*/ 42 w 318"/>
              <a:gd name="T55" fmla="*/ 473 h 794"/>
              <a:gd name="T56" fmla="*/ 60 w 318"/>
              <a:gd name="T57" fmla="*/ 517 h 794"/>
              <a:gd name="T58" fmla="*/ 59 w 318"/>
              <a:gd name="T59" fmla="*/ 613 h 794"/>
              <a:gd name="T60" fmla="*/ 59 w 318"/>
              <a:gd name="T61" fmla="*/ 707 h 794"/>
              <a:gd name="T62" fmla="*/ 50 w 318"/>
              <a:gd name="T63" fmla="*/ 731 h 794"/>
              <a:gd name="T64" fmla="*/ 70 w 318"/>
              <a:gd name="T65" fmla="*/ 767 h 794"/>
              <a:gd name="T66" fmla="*/ 74 w 318"/>
              <a:gd name="T67" fmla="*/ 762 h 794"/>
              <a:gd name="T68" fmla="*/ 111 w 318"/>
              <a:gd name="T69" fmla="*/ 788 h 794"/>
              <a:gd name="T70" fmla="*/ 135 w 318"/>
              <a:gd name="T71" fmla="*/ 760 h 794"/>
              <a:gd name="T72" fmla="*/ 104 w 318"/>
              <a:gd name="T73" fmla="*/ 725 h 794"/>
              <a:gd name="T74" fmla="*/ 101 w 318"/>
              <a:gd name="T75" fmla="*/ 701 h 794"/>
              <a:gd name="T76" fmla="*/ 113 w 318"/>
              <a:gd name="T77" fmla="*/ 610 h 794"/>
              <a:gd name="T78" fmla="*/ 129 w 318"/>
              <a:gd name="T79" fmla="*/ 527 h 794"/>
              <a:gd name="T80" fmla="*/ 160 w 318"/>
              <a:gd name="T81" fmla="*/ 471 h 794"/>
              <a:gd name="T82" fmla="*/ 186 w 318"/>
              <a:gd name="T83" fmla="*/ 405 h 794"/>
              <a:gd name="T84" fmla="*/ 179 w 318"/>
              <a:gd name="T85" fmla="*/ 307 h 794"/>
              <a:gd name="T86" fmla="*/ 175 w 318"/>
              <a:gd name="T87" fmla="*/ 276 h 794"/>
              <a:gd name="T88" fmla="*/ 181 w 318"/>
              <a:gd name="T89" fmla="*/ 286 h 794"/>
              <a:gd name="T90" fmla="*/ 225 w 318"/>
              <a:gd name="T91" fmla="*/ 277 h 794"/>
              <a:gd name="T92" fmla="*/ 267 w 318"/>
              <a:gd name="T93" fmla="*/ 227 h 794"/>
              <a:gd name="T94" fmla="*/ 255 w 318"/>
              <a:gd name="T95" fmla="*/ 200 h 794"/>
              <a:gd name="T96" fmla="*/ 284 w 318"/>
              <a:gd name="T97" fmla="*/ 185 h 794"/>
              <a:gd name="T98" fmla="*/ 316 w 318"/>
              <a:gd name="T99" fmla="*/ 166 h 794"/>
              <a:gd name="T100" fmla="*/ 126 w 318"/>
              <a:gd name="T101" fmla="*/ 115 h 794"/>
              <a:gd name="T102" fmla="*/ 42 w 318"/>
              <a:gd name="T103" fmla="*/ 297 h 794"/>
              <a:gd name="T104" fmla="*/ 47 w 318"/>
              <a:gd name="T105" fmla="*/ 284 h 794"/>
              <a:gd name="T106" fmla="*/ 60 w 318"/>
              <a:gd name="T107" fmla="*/ 713 h 794"/>
              <a:gd name="T108" fmla="*/ 253 w 318"/>
              <a:gd name="T109" fmla="*/ 203 h 79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18"/>
              <a:gd name="T166" fmla="*/ 0 h 794"/>
              <a:gd name="T167" fmla="*/ 318 w 318"/>
              <a:gd name="T168" fmla="*/ 794 h 79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18" h="794">
                <a:moveTo>
                  <a:pt x="317" y="160"/>
                </a:moveTo>
                <a:cubicBezTo>
                  <a:pt x="313" y="159"/>
                  <a:pt x="313" y="159"/>
                  <a:pt x="313" y="159"/>
                </a:cubicBezTo>
                <a:cubicBezTo>
                  <a:pt x="309" y="163"/>
                  <a:pt x="309" y="163"/>
                  <a:pt x="309" y="163"/>
                </a:cubicBezTo>
                <a:cubicBezTo>
                  <a:pt x="305" y="165"/>
                  <a:pt x="305" y="165"/>
                  <a:pt x="305" y="165"/>
                </a:cubicBezTo>
                <a:cubicBezTo>
                  <a:pt x="304" y="164"/>
                  <a:pt x="304" y="164"/>
                  <a:pt x="304" y="164"/>
                </a:cubicBezTo>
                <a:cubicBezTo>
                  <a:pt x="300" y="165"/>
                  <a:pt x="300" y="165"/>
                  <a:pt x="300" y="165"/>
                </a:cubicBezTo>
                <a:cubicBezTo>
                  <a:pt x="296" y="169"/>
                  <a:pt x="296" y="169"/>
                  <a:pt x="296" y="169"/>
                </a:cubicBezTo>
                <a:cubicBezTo>
                  <a:pt x="291" y="171"/>
                  <a:pt x="291" y="171"/>
                  <a:pt x="291" y="171"/>
                </a:cubicBezTo>
                <a:cubicBezTo>
                  <a:pt x="285" y="173"/>
                  <a:pt x="285" y="173"/>
                  <a:pt x="285" y="173"/>
                </a:cubicBezTo>
                <a:cubicBezTo>
                  <a:pt x="281" y="174"/>
                  <a:pt x="281" y="174"/>
                  <a:pt x="281" y="174"/>
                </a:cubicBezTo>
                <a:cubicBezTo>
                  <a:pt x="283" y="171"/>
                  <a:pt x="283" y="171"/>
                  <a:pt x="283" y="171"/>
                </a:cubicBezTo>
                <a:cubicBezTo>
                  <a:pt x="280" y="170"/>
                  <a:pt x="280" y="170"/>
                  <a:pt x="280" y="170"/>
                </a:cubicBezTo>
                <a:cubicBezTo>
                  <a:pt x="276" y="170"/>
                  <a:pt x="276" y="170"/>
                  <a:pt x="276" y="170"/>
                </a:cubicBezTo>
                <a:cubicBezTo>
                  <a:pt x="272" y="173"/>
                  <a:pt x="272" y="173"/>
                  <a:pt x="272" y="173"/>
                </a:cubicBezTo>
                <a:cubicBezTo>
                  <a:pt x="269" y="176"/>
                  <a:pt x="269" y="176"/>
                  <a:pt x="269" y="176"/>
                </a:cubicBezTo>
                <a:cubicBezTo>
                  <a:pt x="259" y="176"/>
                  <a:pt x="259" y="176"/>
                  <a:pt x="259" y="176"/>
                </a:cubicBezTo>
                <a:cubicBezTo>
                  <a:pt x="252" y="178"/>
                  <a:pt x="252" y="178"/>
                  <a:pt x="252" y="178"/>
                </a:cubicBezTo>
                <a:cubicBezTo>
                  <a:pt x="245" y="183"/>
                  <a:pt x="245" y="183"/>
                  <a:pt x="245" y="183"/>
                </a:cubicBezTo>
                <a:cubicBezTo>
                  <a:pt x="244" y="187"/>
                  <a:pt x="244" y="187"/>
                  <a:pt x="244" y="187"/>
                </a:cubicBezTo>
                <a:cubicBezTo>
                  <a:pt x="240" y="192"/>
                  <a:pt x="240" y="192"/>
                  <a:pt x="240" y="192"/>
                </a:cubicBezTo>
                <a:cubicBezTo>
                  <a:pt x="239" y="190"/>
                  <a:pt x="239" y="190"/>
                  <a:pt x="239" y="190"/>
                </a:cubicBezTo>
                <a:cubicBezTo>
                  <a:pt x="214" y="223"/>
                  <a:pt x="214" y="223"/>
                  <a:pt x="214" y="223"/>
                </a:cubicBezTo>
                <a:cubicBezTo>
                  <a:pt x="209" y="225"/>
                  <a:pt x="209" y="225"/>
                  <a:pt x="209" y="225"/>
                </a:cubicBezTo>
                <a:cubicBezTo>
                  <a:pt x="207" y="228"/>
                  <a:pt x="207" y="228"/>
                  <a:pt x="207" y="228"/>
                </a:cubicBezTo>
                <a:cubicBezTo>
                  <a:pt x="207" y="237"/>
                  <a:pt x="207" y="237"/>
                  <a:pt x="207" y="237"/>
                </a:cubicBezTo>
                <a:cubicBezTo>
                  <a:pt x="204" y="237"/>
                  <a:pt x="204" y="237"/>
                  <a:pt x="204" y="237"/>
                </a:cubicBezTo>
                <a:cubicBezTo>
                  <a:pt x="203" y="233"/>
                  <a:pt x="203" y="233"/>
                  <a:pt x="203" y="233"/>
                </a:cubicBezTo>
                <a:cubicBezTo>
                  <a:pt x="204" y="230"/>
                  <a:pt x="204" y="230"/>
                  <a:pt x="204" y="230"/>
                </a:cubicBezTo>
                <a:cubicBezTo>
                  <a:pt x="204" y="223"/>
                  <a:pt x="204" y="223"/>
                  <a:pt x="204" y="223"/>
                </a:cubicBezTo>
                <a:cubicBezTo>
                  <a:pt x="205" y="211"/>
                  <a:pt x="205" y="211"/>
                  <a:pt x="205" y="211"/>
                </a:cubicBezTo>
                <a:cubicBezTo>
                  <a:pt x="202" y="208"/>
                  <a:pt x="202" y="208"/>
                  <a:pt x="202" y="208"/>
                </a:cubicBezTo>
                <a:cubicBezTo>
                  <a:pt x="200" y="183"/>
                  <a:pt x="200" y="183"/>
                  <a:pt x="200" y="183"/>
                </a:cubicBezTo>
                <a:cubicBezTo>
                  <a:pt x="198" y="177"/>
                  <a:pt x="198" y="177"/>
                  <a:pt x="198" y="177"/>
                </a:cubicBezTo>
                <a:cubicBezTo>
                  <a:pt x="191" y="152"/>
                  <a:pt x="191" y="152"/>
                  <a:pt x="191" y="152"/>
                </a:cubicBezTo>
                <a:cubicBezTo>
                  <a:pt x="189" y="150"/>
                  <a:pt x="189" y="150"/>
                  <a:pt x="189" y="150"/>
                </a:cubicBezTo>
                <a:cubicBezTo>
                  <a:pt x="176" y="144"/>
                  <a:pt x="176" y="144"/>
                  <a:pt x="176" y="144"/>
                </a:cubicBezTo>
                <a:cubicBezTo>
                  <a:pt x="155" y="136"/>
                  <a:pt x="155" y="136"/>
                  <a:pt x="155" y="136"/>
                </a:cubicBezTo>
                <a:cubicBezTo>
                  <a:pt x="138" y="127"/>
                  <a:pt x="138" y="127"/>
                  <a:pt x="138" y="127"/>
                </a:cubicBezTo>
                <a:cubicBezTo>
                  <a:pt x="130" y="117"/>
                  <a:pt x="130" y="117"/>
                  <a:pt x="130" y="117"/>
                </a:cubicBezTo>
                <a:cubicBezTo>
                  <a:pt x="126" y="113"/>
                  <a:pt x="126" y="113"/>
                  <a:pt x="126" y="113"/>
                </a:cubicBezTo>
                <a:cubicBezTo>
                  <a:pt x="128" y="112"/>
                  <a:pt x="128" y="112"/>
                  <a:pt x="128" y="112"/>
                </a:cubicBezTo>
                <a:cubicBezTo>
                  <a:pt x="134" y="106"/>
                  <a:pt x="134" y="106"/>
                  <a:pt x="134" y="106"/>
                </a:cubicBezTo>
                <a:cubicBezTo>
                  <a:pt x="144" y="92"/>
                  <a:pt x="144" y="92"/>
                  <a:pt x="144" y="92"/>
                </a:cubicBezTo>
                <a:cubicBezTo>
                  <a:pt x="148" y="85"/>
                  <a:pt x="148" y="85"/>
                  <a:pt x="148" y="85"/>
                </a:cubicBezTo>
                <a:cubicBezTo>
                  <a:pt x="151" y="79"/>
                  <a:pt x="151" y="79"/>
                  <a:pt x="151" y="79"/>
                </a:cubicBezTo>
                <a:cubicBezTo>
                  <a:pt x="153" y="71"/>
                  <a:pt x="153" y="71"/>
                  <a:pt x="153" y="71"/>
                </a:cubicBezTo>
                <a:cubicBezTo>
                  <a:pt x="155" y="68"/>
                  <a:pt x="155" y="68"/>
                  <a:pt x="155" y="68"/>
                </a:cubicBezTo>
                <a:cubicBezTo>
                  <a:pt x="153" y="68"/>
                  <a:pt x="153" y="68"/>
                  <a:pt x="153" y="68"/>
                </a:cubicBezTo>
                <a:cubicBezTo>
                  <a:pt x="154" y="65"/>
                  <a:pt x="154" y="65"/>
                  <a:pt x="154" y="65"/>
                </a:cubicBezTo>
                <a:cubicBezTo>
                  <a:pt x="155" y="60"/>
                  <a:pt x="155" y="60"/>
                  <a:pt x="155" y="60"/>
                </a:cubicBezTo>
                <a:cubicBezTo>
                  <a:pt x="160" y="56"/>
                  <a:pt x="160" y="56"/>
                  <a:pt x="160" y="56"/>
                </a:cubicBezTo>
                <a:cubicBezTo>
                  <a:pt x="162" y="50"/>
                  <a:pt x="162" y="50"/>
                  <a:pt x="162" y="50"/>
                </a:cubicBezTo>
                <a:cubicBezTo>
                  <a:pt x="163" y="37"/>
                  <a:pt x="163" y="37"/>
                  <a:pt x="163" y="37"/>
                </a:cubicBezTo>
                <a:cubicBezTo>
                  <a:pt x="167" y="34"/>
                  <a:pt x="167" y="34"/>
                  <a:pt x="167" y="34"/>
                </a:cubicBezTo>
                <a:cubicBezTo>
                  <a:pt x="159" y="21"/>
                  <a:pt x="159" y="21"/>
                  <a:pt x="159" y="21"/>
                </a:cubicBezTo>
                <a:cubicBezTo>
                  <a:pt x="148" y="12"/>
                  <a:pt x="148" y="12"/>
                  <a:pt x="148" y="12"/>
                </a:cubicBezTo>
                <a:cubicBezTo>
                  <a:pt x="130" y="2"/>
                  <a:pt x="130" y="2"/>
                  <a:pt x="130" y="2"/>
                </a:cubicBezTo>
                <a:cubicBezTo>
                  <a:pt x="124" y="3"/>
                  <a:pt x="124" y="3"/>
                  <a:pt x="124" y="3"/>
                </a:cubicBezTo>
                <a:cubicBezTo>
                  <a:pt x="120" y="5"/>
                  <a:pt x="120" y="5"/>
                  <a:pt x="120" y="5"/>
                </a:cubicBezTo>
                <a:cubicBezTo>
                  <a:pt x="116" y="0"/>
                  <a:pt x="116" y="0"/>
                  <a:pt x="116" y="0"/>
                </a:cubicBezTo>
                <a:cubicBezTo>
                  <a:pt x="116" y="0"/>
                  <a:pt x="110" y="1"/>
                  <a:pt x="109" y="1"/>
                </a:cubicBezTo>
                <a:cubicBezTo>
                  <a:pt x="108" y="2"/>
                  <a:pt x="98" y="6"/>
                  <a:pt x="98" y="6"/>
                </a:cubicBezTo>
                <a:cubicBezTo>
                  <a:pt x="85" y="15"/>
                  <a:pt x="85" y="15"/>
                  <a:pt x="85" y="15"/>
                </a:cubicBezTo>
                <a:cubicBezTo>
                  <a:pt x="85" y="15"/>
                  <a:pt x="77" y="25"/>
                  <a:pt x="77" y="26"/>
                </a:cubicBezTo>
                <a:cubicBezTo>
                  <a:pt x="76" y="27"/>
                  <a:pt x="72" y="43"/>
                  <a:pt x="72" y="43"/>
                </a:cubicBezTo>
                <a:cubicBezTo>
                  <a:pt x="71" y="52"/>
                  <a:pt x="71" y="52"/>
                  <a:pt x="71" y="52"/>
                </a:cubicBezTo>
                <a:cubicBezTo>
                  <a:pt x="72" y="65"/>
                  <a:pt x="72" y="65"/>
                  <a:pt x="72" y="65"/>
                </a:cubicBezTo>
                <a:cubicBezTo>
                  <a:pt x="76" y="77"/>
                  <a:pt x="76" y="77"/>
                  <a:pt x="76" y="77"/>
                </a:cubicBezTo>
                <a:cubicBezTo>
                  <a:pt x="78" y="91"/>
                  <a:pt x="78" y="91"/>
                  <a:pt x="78" y="91"/>
                </a:cubicBezTo>
                <a:cubicBezTo>
                  <a:pt x="79" y="102"/>
                  <a:pt x="79" y="102"/>
                  <a:pt x="79" y="102"/>
                </a:cubicBezTo>
                <a:cubicBezTo>
                  <a:pt x="82" y="105"/>
                  <a:pt x="82" y="105"/>
                  <a:pt x="82" y="105"/>
                </a:cubicBezTo>
                <a:cubicBezTo>
                  <a:pt x="84" y="107"/>
                  <a:pt x="84" y="107"/>
                  <a:pt x="84" y="107"/>
                </a:cubicBezTo>
                <a:cubicBezTo>
                  <a:pt x="81" y="116"/>
                  <a:pt x="81" y="116"/>
                  <a:pt x="81" y="116"/>
                </a:cubicBezTo>
                <a:cubicBezTo>
                  <a:pt x="81" y="115"/>
                  <a:pt x="81" y="115"/>
                  <a:pt x="81" y="115"/>
                </a:cubicBezTo>
                <a:cubicBezTo>
                  <a:pt x="81" y="108"/>
                  <a:pt x="81" y="108"/>
                  <a:pt x="81" y="108"/>
                </a:cubicBezTo>
                <a:cubicBezTo>
                  <a:pt x="77" y="113"/>
                  <a:pt x="77" y="113"/>
                  <a:pt x="77" y="113"/>
                </a:cubicBezTo>
                <a:cubicBezTo>
                  <a:pt x="82" y="107"/>
                  <a:pt x="82" y="107"/>
                  <a:pt x="82" y="107"/>
                </a:cubicBezTo>
                <a:cubicBezTo>
                  <a:pt x="81" y="107"/>
                  <a:pt x="81" y="107"/>
                  <a:pt x="81" y="107"/>
                </a:cubicBezTo>
                <a:cubicBezTo>
                  <a:pt x="77" y="110"/>
                  <a:pt x="77" y="110"/>
                  <a:pt x="77" y="110"/>
                </a:cubicBezTo>
                <a:cubicBezTo>
                  <a:pt x="65" y="122"/>
                  <a:pt x="65" y="122"/>
                  <a:pt x="65" y="122"/>
                </a:cubicBezTo>
                <a:cubicBezTo>
                  <a:pt x="60" y="125"/>
                  <a:pt x="60" y="125"/>
                  <a:pt x="60" y="125"/>
                </a:cubicBezTo>
                <a:cubicBezTo>
                  <a:pt x="12" y="143"/>
                  <a:pt x="12" y="143"/>
                  <a:pt x="12" y="143"/>
                </a:cubicBezTo>
                <a:cubicBezTo>
                  <a:pt x="8" y="145"/>
                  <a:pt x="8" y="145"/>
                  <a:pt x="8" y="145"/>
                </a:cubicBezTo>
                <a:cubicBezTo>
                  <a:pt x="6" y="151"/>
                  <a:pt x="6" y="151"/>
                  <a:pt x="6" y="151"/>
                </a:cubicBezTo>
                <a:cubicBezTo>
                  <a:pt x="5" y="162"/>
                  <a:pt x="5" y="162"/>
                  <a:pt x="5" y="162"/>
                </a:cubicBezTo>
                <a:cubicBezTo>
                  <a:pt x="6" y="168"/>
                  <a:pt x="6" y="168"/>
                  <a:pt x="6" y="168"/>
                </a:cubicBezTo>
                <a:cubicBezTo>
                  <a:pt x="4" y="179"/>
                  <a:pt x="4" y="179"/>
                  <a:pt x="4" y="179"/>
                </a:cubicBezTo>
                <a:cubicBezTo>
                  <a:pt x="2" y="198"/>
                  <a:pt x="2" y="198"/>
                  <a:pt x="2" y="198"/>
                </a:cubicBezTo>
                <a:cubicBezTo>
                  <a:pt x="1" y="207"/>
                  <a:pt x="1" y="207"/>
                  <a:pt x="1" y="207"/>
                </a:cubicBezTo>
                <a:cubicBezTo>
                  <a:pt x="1" y="209"/>
                  <a:pt x="1" y="209"/>
                  <a:pt x="1" y="209"/>
                </a:cubicBezTo>
                <a:cubicBezTo>
                  <a:pt x="1" y="208"/>
                  <a:pt x="1" y="208"/>
                  <a:pt x="1" y="208"/>
                </a:cubicBezTo>
                <a:cubicBezTo>
                  <a:pt x="0" y="230"/>
                  <a:pt x="0" y="230"/>
                  <a:pt x="0" y="230"/>
                </a:cubicBezTo>
                <a:cubicBezTo>
                  <a:pt x="5" y="244"/>
                  <a:pt x="5" y="244"/>
                  <a:pt x="5" y="244"/>
                </a:cubicBezTo>
                <a:cubicBezTo>
                  <a:pt x="3" y="264"/>
                  <a:pt x="3" y="264"/>
                  <a:pt x="3" y="264"/>
                </a:cubicBezTo>
                <a:cubicBezTo>
                  <a:pt x="3" y="309"/>
                  <a:pt x="3" y="309"/>
                  <a:pt x="3" y="309"/>
                </a:cubicBezTo>
                <a:cubicBezTo>
                  <a:pt x="5" y="319"/>
                  <a:pt x="5" y="319"/>
                  <a:pt x="5" y="319"/>
                </a:cubicBezTo>
                <a:cubicBezTo>
                  <a:pt x="9" y="408"/>
                  <a:pt x="9" y="408"/>
                  <a:pt x="9" y="408"/>
                </a:cubicBezTo>
                <a:cubicBezTo>
                  <a:pt x="10" y="411"/>
                  <a:pt x="10" y="411"/>
                  <a:pt x="10" y="411"/>
                </a:cubicBezTo>
                <a:cubicBezTo>
                  <a:pt x="18" y="410"/>
                  <a:pt x="18" y="410"/>
                  <a:pt x="18" y="410"/>
                </a:cubicBezTo>
                <a:cubicBezTo>
                  <a:pt x="13" y="408"/>
                  <a:pt x="13" y="408"/>
                  <a:pt x="13" y="408"/>
                </a:cubicBezTo>
                <a:cubicBezTo>
                  <a:pt x="16" y="405"/>
                  <a:pt x="16" y="405"/>
                  <a:pt x="16" y="405"/>
                </a:cubicBezTo>
                <a:cubicBezTo>
                  <a:pt x="20" y="405"/>
                  <a:pt x="20" y="405"/>
                  <a:pt x="20" y="405"/>
                </a:cubicBezTo>
                <a:cubicBezTo>
                  <a:pt x="18" y="413"/>
                  <a:pt x="18" y="413"/>
                  <a:pt x="18" y="413"/>
                </a:cubicBezTo>
                <a:cubicBezTo>
                  <a:pt x="16" y="425"/>
                  <a:pt x="16" y="425"/>
                  <a:pt x="16" y="425"/>
                </a:cubicBezTo>
                <a:cubicBezTo>
                  <a:pt x="20" y="440"/>
                  <a:pt x="20" y="440"/>
                  <a:pt x="20" y="440"/>
                </a:cubicBezTo>
                <a:cubicBezTo>
                  <a:pt x="27" y="453"/>
                  <a:pt x="27" y="453"/>
                  <a:pt x="27" y="453"/>
                </a:cubicBezTo>
                <a:cubicBezTo>
                  <a:pt x="35" y="463"/>
                  <a:pt x="35" y="463"/>
                  <a:pt x="35" y="463"/>
                </a:cubicBezTo>
                <a:cubicBezTo>
                  <a:pt x="37" y="463"/>
                  <a:pt x="37" y="463"/>
                  <a:pt x="37" y="463"/>
                </a:cubicBezTo>
                <a:cubicBezTo>
                  <a:pt x="37" y="461"/>
                  <a:pt x="37" y="461"/>
                  <a:pt x="37" y="461"/>
                </a:cubicBezTo>
                <a:cubicBezTo>
                  <a:pt x="40" y="466"/>
                  <a:pt x="40" y="466"/>
                  <a:pt x="40" y="466"/>
                </a:cubicBezTo>
                <a:cubicBezTo>
                  <a:pt x="41" y="465"/>
                  <a:pt x="41" y="465"/>
                  <a:pt x="41" y="465"/>
                </a:cubicBezTo>
                <a:cubicBezTo>
                  <a:pt x="42" y="473"/>
                  <a:pt x="42" y="473"/>
                  <a:pt x="42" y="473"/>
                </a:cubicBezTo>
                <a:cubicBezTo>
                  <a:pt x="47" y="473"/>
                  <a:pt x="47" y="473"/>
                  <a:pt x="47" y="473"/>
                </a:cubicBezTo>
                <a:cubicBezTo>
                  <a:pt x="59" y="470"/>
                  <a:pt x="59" y="470"/>
                  <a:pt x="59" y="470"/>
                </a:cubicBezTo>
                <a:cubicBezTo>
                  <a:pt x="48" y="473"/>
                  <a:pt x="48" y="473"/>
                  <a:pt x="48" y="473"/>
                </a:cubicBezTo>
                <a:cubicBezTo>
                  <a:pt x="60" y="517"/>
                  <a:pt x="60" y="517"/>
                  <a:pt x="60" y="517"/>
                </a:cubicBezTo>
                <a:cubicBezTo>
                  <a:pt x="62" y="536"/>
                  <a:pt x="62" y="536"/>
                  <a:pt x="62" y="536"/>
                </a:cubicBezTo>
                <a:cubicBezTo>
                  <a:pt x="61" y="552"/>
                  <a:pt x="61" y="552"/>
                  <a:pt x="61" y="552"/>
                </a:cubicBezTo>
                <a:cubicBezTo>
                  <a:pt x="57" y="581"/>
                  <a:pt x="57" y="581"/>
                  <a:pt x="57" y="581"/>
                </a:cubicBezTo>
                <a:cubicBezTo>
                  <a:pt x="59" y="613"/>
                  <a:pt x="59" y="613"/>
                  <a:pt x="59" y="613"/>
                </a:cubicBezTo>
                <a:cubicBezTo>
                  <a:pt x="66" y="652"/>
                  <a:pt x="66" y="652"/>
                  <a:pt x="66" y="652"/>
                </a:cubicBezTo>
                <a:cubicBezTo>
                  <a:pt x="65" y="688"/>
                  <a:pt x="65" y="688"/>
                  <a:pt x="65" y="688"/>
                </a:cubicBezTo>
                <a:cubicBezTo>
                  <a:pt x="61" y="704"/>
                  <a:pt x="61" y="704"/>
                  <a:pt x="61" y="704"/>
                </a:cubicBezTo>
                <a:cubicBezTo>
                  <a:pt x="59" y="707"/>
                  <a:pt x="59" y="707"/>
                  <a:pt x="59" y="707"/>
                </a:cubicBezTo>
                <a:cubicBezTo>
                  <a:pt x="59" y="706"/>
                  <a:pt x="59" y="706"/>
                  <a:pt x="59" y="706"/>
                </a:cubicBezTo>
                <a:cubicBezTo>
                  <a:pt x="53" y="713"/>
                  <a:pt x="53" y="713"/>
                  <a:pt x="53" y="713"/>
                </a:cubicBezTo>
                <a:cubicBezTo>
                  <a:pt x="51" y="724"/>
                  <a:pt x="51" y="724"/>
                  <a:pt x="51" y="724"/>
                </a:cubicBezTo>
                <a:cubicBezTo>
                  <a:pt x="50" y="731"/>
                  <a:pt x="50" y="731"/>
                  <a:pt x="50" y="731"/>
                </a:cubicBezTo>
                <a:cubicBezTo>
                  <a:pt x="52" y="736"/>
                  <a:pt x="52" y="736"/>
                  <a:pt x="52" y="736"/>
                </a:cubicBezTo>
                <a:cubicBezTo>
                  <a:pt x="52" y="767"/>
                  <a:pt x="52" y="767"/>
                  <a:pt x="52" y="767"/>
                </a:cubicBezTo>
                <a:cubicBezTo>
                  <a:pt x="63" y="769"/>
                  <a:pt x="63" y="769"/>
                  <a:pt x="63" y="769"/>
                </a:cubicBezTo>
                <a:cubicBezTo>
                  <a:pt x="70" y="767"/>
                  <a:pt x="70" y="767"/>
                  <a:pt x="70" y="767"/>
                </a:cubicBezTo>
                <a:cubicBezTo>
                  <a:pt x="70" y="753"/>
                  <a:pt x="70" y="753"/>
                  <a:pt x="70" y="753"/>
                </a:cubicBezTo>
                <a:cubicBezTo>
                  <a:pt x="72" y="744"/>
                  <a:pt x="72" y="744"/>
                  <a:pt x="72" y="744"/>
                </a:cubicBezTo>
                <a:cubicBezTo>
                  <a:pt x="74" y="746"/>
                  <a:pt x="74" y="746"/>
                  <a:pt x="74" y="746"/>
                </a:cubicBezTo>
                <a:cubicBezTo>
                  <a:pt x="74" y="762"/>
                  <a:pt x="74" y="762"/>
                  <a:pt x="74" y="762"/>
                </a:cubicBezTo>
                <a:cubicBezTo>
                  <a:pt x="74" y="787"/>
                  <a:pt x="74" y="787"/>
                  <a:pt x="74" y="787"/>
                </a:cubicBezTo>
                <a:cubicBezTo>
                  <a:pt x="86" y="794"/>
                  <a:pt x="86" y="794"/>
                  <a:pt x="86" y="794"/>
                </a:cubicBezTo>
                <a:cubicBezTo>
                  <a:pt x="107" y="794"/>
                  <a:pt x="107" y="794"/>
                  <a:pt x="107" y="794"/>
                </a:cubicBezTo>
                <a:cubicBezTo>
                  <a:pt x="111" y="788"/>
                  <a:pt x="111" y="788"/>
                  <a:pt x="111" y="788"/>
                </a:cubicBezTo>
                <a:cubicBezTo>
                  <a:pt x="112" y="779"/>
                  <a:pt x="112" y="779"/>
                  <a:pt x="112" y="779"/>
                </a:cubicBezTo>
                <a:cubicBezTo>
                  <a:pt x="127" y="778"/>
                  <a:pt x="127" y="778"/>
                  <a:pt x="127" y="778"/>
                </a:cubicBezTo>
                <a:cubicBezTo>
                  <a:pt x="135" y="773"/>
                  <a:pt x="135" y="773"/>
                  <a:pt x="135" y="773"/>
                </a:cubicBezTo>
                <a:cubicBezTo>
                  <a:pt x="135" y="760"/>
                  <a:pt x="135" y="760"/>
                  <a:pt x="135" y="760"/>
                </a:cubicBezTo>
                <a:cubicBezTo>
                  <a:pt x="130" y="751"/>
                  <a:pt x="130" y="751"/>
                  <a:pt x="130" y="751"/>
                </a:cubicBezTo>
                <a:cubicBezTo>
                  <a:pt x="120" y="749"/>
                  <a:pt x="120" y="749"/>
                  <a:pt x="120" y="749"/>
                </a:cubicBezTo>
                <a:cubicBezTo>
                  <a:pt x="111" y="739"/>
                  <a:pt x="111" y="739"/>
                  <a:pt x="111" y="739"/>
                </a:cubicBezTo>
                <a:cubicBezTo>
                  <a:pt x="104" y="725"/>
                  <a:pt x="104" y="725"/>
                  <a:pt x="104" y="725"/>
                </a:cubicBezTo>
                <a:cubicBezTo>
                  <a:pt x="106" y="734"/>
                  <a:pt x="106" y="734"/>
                  <a:pt x="106" y="734"/>
                </a:cubicBezTo>
                <a:cubicBezTo>
                  <a:pt x="103" y="723"/>
                  <a:pt x="103" y="723"/>
                  <a:pt x="103" y="723"/>
                </a:cubicBezTo>
                <a:cubicBezTo>
                  <a:pt x="103" y="723"/>
                  <a:pt x="103" y="718"/>
                  <a:pt x="103" y="716"/>
                </a:cubicBezTo>
                <a:cubicBezTo>
                  <a:pt x="103" y="714"/>
                  <a:pt x="101" y="701"/>
                  <a:pt x="101" y="701"/>
                </a:cubicBezTo>
                <a:cubicBezTo>
                  <a:pt x="99" y="686"/>
                  <a:pt x="99" y="686"/>
                  <a:pt x="99" y="686"/>
                </a:cubicBezTo>
                <a:cubicBezTo>
                  <a:pt x="99" y="673"/>
                  <a:pt x="99" y="673"/>
                  <a:pt x="99" y="673"/>
                </a:cubicBezTo>
                <a:cubicBezTo>
                  <a:pt x="101" y="662"/>
                  <a:pt x="101" y="662"/>
                  <a:pt x="101" y="662"/>
                </a:cubicBezTo>
                <a:cubicBezTo>
                  <a:pt x="113" y="610"/>
                  <a:pt x="113" y="610"/>
                  <a:pt x="113" y="610"/>
                </a:cubicBezTo>
                <a:cubicBezTo>
                  <a:pt x="119" y="563"/>
                  <a:pt x="119" y="563"/>
                  <a:pt x="119" y="563"/>
                </a:cubicBezTo>
                <a:cubicBezTo>
                  <a:pt x="124" y="554"/>
                  <a:pt x="124" y="554"/>
                  <a:pt x="124" y="554"/>
                </a:cubicBezTo>
                <a:cubicBezTo>
                  <a:pt x="128" y="540"/>
                  <a:pt x="128" y="540"/>
                  <a:pt x="128" y="540"/>
                </a:cubicBezTo>
                <a:cubicBezTo>
                  <a:pt x="129" y="527"/>
                  <a:pt x="129" y="527"/>
                  <a:pt x="129" y="527"/>
                </a:cubicBezTo>
                <a:cubicBezTo>
                  <a:pt x="133" y="514"/>
                  <a:pt x="133" y="514"/>
                  <a:pt x="133" y="514"/>
                </a:cubicBezTo>
                <a:cubicBezTo>
                  <a:pt x="148" y="477"/>
                  <a:pt x="148" y="477"/>
                  <a:pt x="148" y="477"/>
                </a:cubicBezTo>
                <a:cubicBezTo>
                  <a:pt x="151" y="478"/>
                  <a:pt x="151" y="478"/>
                  <a:pt x="151" y="478"/>
                </a:cubicBezTo>
                <a:cubicBezTo>
                  <a:pt x="160" y="471"/>
                  <a:pt x="160" y="471"/>
                  <a:pt x="160" y="471"/>
                </a:cubicBezTo>
                <a:cubicBezTo>
                  <a:pt x="180" y="422"/>
                  <a:pt x="180" y="422"/>
                  <a:pt x="180" y="422"/>
                </a:cubicBezTo>
                <a:cubicBezTo>
                  <a:pt x="181" y="404"/>
                  <a:pt x="181" y="404"/>
                  <a:pt x="181" y="404"/>
                </a:cubicBezTo>
                <a:cubicBezTo>
                  <a:pt x="174" y="404"/>
                  <a:pt x="174" y="404"/>
                  <a:pt x="174" y="404"/>
                </a:cubicBezTo>
                <a:cubicBezTo>
                  <a:pt x="186" y="405"/>
                  <a:pt x="186" y="405"/>
                  <a:pt x="186" y="405"/>
                </a:cubicBezTo>
                <a:cubicBezTo>
                  <a:pt x="190" y="403"/>
                  <a:pt x="190" y="403"/>
                  <a:pt x="190" y="403"/>
                </a:cubicBezTo>
                <a:cubicBezTo>
                  <a:pt x="183" y="331"/>
                  <a:pt x="183" y="331"/>
                  <a:pt x="183" y="331"/>
                </a:cubicBezTo>
                <a:cubicBezTo>
                  <a:pt x="185" y="331"/>
                  <a:pt x="185" y="331"/>
                  <a:pt x="185" y="331"/>
                </a:cubicBezTo>
                <a:cubicBezTo>
                  <a:pt x="179" y="307"/>
                  <a:pt x="179" y="307"/>
                  <a:pt x="179" y="307"/>
                </a:cubicBezTo>
                <a:cubicBezTo>
                  <a:pt x="172" y="286"/>
                  <a:pt x="172" y="286"/>
                  <a:pt x="172" y="286"/>
                </a:cubicBezTo>
                <a:cubicBezTo>
                  <a:pt x="170" y="276"/>
                  <a:pt x="170" y="276"/>
                  <a:pt x="170" y="276"/>
                </a:cubicBezTo>
                <a:cubicBezTo>
                  <a:pt x="174" y="273"/>
                  <a:pt x="174" y="273"/>
                  <a:pt x="174" y="273"/>
                </a:cubicBezTo>
                <a:cubicBezTo>
                  <a:pt x="175" y="276"/>
                  <a:pt x="175" y="276"/>
                  <a:pt x="175" y="276"/>
                </a:cubicBezTo>
                <a:cubicBezTo>
                  <a:pt x="178" y="281"/>
                  <a:pt x="178" y="281"/>
                  <a:pt x="178" y="281"/>
                </a:cubicBezTo>
                <a:cubicBezTo>
                  <a:pt x="178" y="281"/>
                  <a:pt x="178" y="281"/>
                  <a:pt x="178" y="281"/>
                </a:cubicBezTo>
                <a:cubicBezTo>
                  <a:pt x="178" y="281"/>
                  <a:pt x="178" y="281"/>
                  <a:pt x="178" y="281"/>
                </a:cubicBezTo>
                <a:cubicBezTo>
                  <a:pt x="181" y="286"/>
                  <a:pt x="181" y="286"/>
                  <a:pt x="181" y="286"/>
                </a:cubicBezTo>
                <a:cubicBezTo>
                  <a:pt x="188" y="293"/>
                  <a:pt x="188" y="293"/>
                  <a:pt x="188" y="293"/>
                </a:cubicBezTo>
                <a:cubicBezTo>
                  <a:pt x="196" y="298"/>
                  <a:pt x="196" y="298"/>
                  <a:pt x="196" y="298"/>
                </a:cubicBezTo>
                <a:cubicBezTo>
                  <a:pt x="207" y="293"/>
                  <a:pt x="207" y="293"/>
                  <a:pt x="207" y="293"/>
                </a:cubicBezTo>
                <a:cubicBezTo>
                  <a:pt x="225" y="277"/>
                  <a:pt x="225" y="277"/>
                  <a:pt x="225" y="277"/>
                </a:cubicBezTo>
                <a:cubicBezTo>
                  <a:pt x="229" y="271"/>
                  <a:pt x="229" y="271"/>
                  <a:pt x="229" y="271"/>
                </a:cubicBezTo>
                <a:cubicBezTo>
                  <a:pt x="258" y="235"/>
                  <a:pt x="258" y="235"/>
                  <a:pt x="258" y="235"/>
                </a:cubicBezTo>
                <a:cubicBezTo>
                  <a:pt x="263" y="233"/>
                  <a:pt x="263" y="233"/>
                  <a:pt x="263" y="233"/>
                </a:cubicBezTo>
                <a:cubicBezTo>
                  <a:pt x="267" y="227"/>
                  <a:pt x="267" y="227"/>
                  <a:pt x="267" y="227"/>
                </a:cubicBezTo>
                <a:cubicBezTo>
                  <a:pt x="272" y="221"/>
                  <a:pt x="272" y="221"/>
                  <a:pt x="272" y="221"/>
                </a:cubicBezTo>
                <a:cubicBezTo>
                  <a:pt x="272" y="218"/>
                  <a:pt x="272" y="218"/>
                  <a:pt x="272" y="218"/>
                </a:cubicBezTo>
                <a:cubicBezTo>
                  <a:pt x="266" y="211"/>
                  <a:pt x="266" y="211"/>
                  <a:pt x="266" y="211"/>
                </a:cubicBezTo>
                <a:cubicBezTo>
                  <a:pt x="255" y="200"/>
                  <a:pt x="255" y="200"/>
                  <a:pt x="255" y="200"/>
                </a:cubicBezTo>
                <a:cubicBezTo>
                  <a:pt x="255" y="200"/>
                  <a:pt x="255" y="200"/>
                  <a:pt x="255" y="200"/>
                </a:cubicBezTo>
                <a:cubicBezTo>
                  <a:pt x="262" y="193"/>
                  <a:pt x="262" y="193"/>
                  <a:pt x="262" y="193"/>
                </a:cubicBezTo>
                <a:cubicBezTo>
                  <a:pt x="279" y="188"/>
                  <a:pt x="279" y="188"/>
                  <a:pt x="279" y="188"/>
                </a:cubicBezTo>
                <a:cubicBezTo>
                  <a:pt x="284" y="185"/>
                  <a:pt x="284" y="185"/>
                  <a:pt x="284" y="185"/>
                </a:cubicBezTo>
                <a:cubicBezTo>
                  <a:pt x="292" y="183"/>
                  <a:pt x="292" y="183"/>
                  <a:pt x="292" y="183"/>
                </a:cubicBezTo>
                <a:cubicBezTo>
                  <a:pt x="300" y="177"/>
                  <a:pt x="300" y="177"/>
                  <a:pt x="300" y="177"/>
                </a:cubicBezTo>
                <a:cubicBezTo>
                  <a:pt x="309" y="173"/>
                  <a:pt x="309" y="173"/>
                  <a:pt x="309" y="173"/>
                </a:cubicBezTo>
                <a:cubicBezTo>
                  <a:pt x="316" y="166"/>
                  <a:pt x="316" y="166"/>
                  <a:pt x="316" y="166"/>
                </a:cubicBezTo>
                <a:cubicBezTo>
                  <a:pt x="318" y="162"/>
                  <a:pt x="318" y="162"/>
                  <a:pt x="318" y="162"/>
                </a:cubicBezTo>
                <a:lnTo>
                  <a:pt x="317" y="160"/>
                </a:lnTo>
                <a:close/>
                <a:moveTo>
                  <a:pt x="130" y="120"/>
                </a:moveTo>
                <a:cubicBezTo>
                  <a:pt x="126" y="115"/>
                  <a:pt x="126" y="115"/>
                  <a:pt x="126" y="115"/>
                </a:cubicBezTo>
                <a:cubicBezTo>
                  <a:pt x="126" y="115"/>
                  <a:pt x="126" y="115"/>
                  <a:pt x="126" y="115"/>
                </a:cubicBezTo>
                <a:lnTo>
                  <a:pt x="130" y="120"/>
                </a:lnTo>
                <a:close/>
                <a:moveTo>
                  <a:pt x="47" y="284"/>
                </a:moveTo>
                <a:cubicBezTo>
                  <a:pt x="42" y="297"/>
                  <a:pt x="42" y="297"/>
                  <a:pt x="42" y="297"/>
                </a:cubicBezTo>
                <a:cubicBezTo>
                  <a:pt x="40" y="285"/>
                  <a:pt x="40" y="285"/>
                  <a:pt x="40" y="285"/>
                </a:cubicBezTo>
                <a:cubicBezTo>
                  <a:pt x="40" y="271"/>
                  <a:pt x="40" y="271"/>
                  <a:pt x="40" y="271"/>
                </a:cubicBezTo>
                <a:cubicBezTo>
                  <a:pt x="46" y="278"/>
                  <a:pt x="46" y="278"/>
                  <a:pt x="46" y="278"/>
                </a:cubicBezTo>
                <a:lnTo>
                  <a:pt x="47" y="284"/>
                </a:lnTo>
                <a:close/>
                <a:moveTo>
                  <a:pt x="60" y="713"/>
                </a:moveTo>
                <a:cubicBezTo>
                  <a:pt x="60" y="714"/>
                  <a:pt x="60" y="714"/>
                  <a:pt x="60" y="714"/>
                </a:cubicBezTo>
                <a:cubicBezTo>
                  <a:pt x="60" y="714"/>
                  <a:pt x="60" y="714"/>
                  <a:pt x="60" y="714"/>
                </a:cubicBezTo>
                <a:lnTo>
                  <a:pt x="60" y="713"/>
                </a:lnTo>
                <a:close/>
                <a:moveTo>
                  <a:pt x="253" y="203"/>
                </a:moveTo>
                <a:cubicBezTo>
                  <a:pt x="253" y="202"/>
                  <a:pt x="253" y="202"/>
                  <a:pt x="253" y="202"/>
                </a:cubicBezTo>
                <a:cubicBezTo>
                  <a:pt x="253" y="202"/>
                  <a:pt x="253" y="202"/>
                  <a:pt x="253" y="202"/>
                </a:cubicBezTo>
                <a:lnTo>
                  <a:pt x="253" y="203"/>
                </a:lnTo>
                <a:close/>
              </a:path>
            </a:pathLst>
          </a:custGeom>
          <a:solidFill>
            <a:srgbClr val="7999A1"/>
          </a:solidFill>
          <a:ln w="9525">
            <a:noFill/>
            <a:round/>
            <a:headEnd/>
            <a:tailEnd/>
          </a:ln>
        </p:spPr>
        <p:txBody>
          <a:bodyPr lIns="57127" tIns="28564" rIns="57127" bIns="28564"/>
          <a:lstStyle/>
          <a:p>
            <a:endParaRPr lang="en-US"/>
          </a:p>
        </p:txBody>
      </p:sp>
      <p:sp>
        <p:nvSpPr>
          <p:cNvPr id="68" name="Oval 67"/>
          <p:cNvSpPr/>
          <p:nvPr/>
        </p:nvSpPr>
        <p:spPr bwMode="gray">
          <a:xfrm>
            <a:off x="4733925" y="3273425"/>
            <a:ext cx="231775" cy="231775"/>
          </a:xfrm>
          <a:prstGeom prst="ellipse">
            <a:avLst/>
          </a:prstGeom>
          <a:solidFill>
            <a:schemeClr val="bg1"/>
          </a:solidFill>
          <a:ln w="190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76170" tIns="38084" rIns="76170" bIns="38084" anchor="ctr"/>
          <a:lstStyle/>
          <a:p>
            <a:pPr algn="ctr" fontAlgn="auto">
              <a:lnSpc>
                <a:spcPct val="90000"/>
              </a:lnSpc>
              <a:spcBef>
                <a:spcPts val="0"/>
              </a:spcBef>
              <a:spcAft>
                <a:spcPts val="0"/>
              </a:spcAft>
              <a:defRPr/>
            </a:pPr>
            <a:endParaRPr lang="en-US" dirty="0"/>
          </a:p>
        </p:txBody>
      </p:sp>
      <p:sp>
        <p:nvSpPr>
          <p:cNvPr id="69" name="Oval 68"/>
          <p:cNvSpPr/>
          <p:nvPr/>
        </p:nvSpPr>
        <p:spPr bwMode="gray">
          <a:xfrm>
            <a:off x="4598988" y="3282950"/>
            <a:ext cx="206375" cy="212725"/>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76170" tIns="38084" rIns="76170" bIns="38084" anchor="ctr"/>
          <a:lstStyle/>
          <a:p>
            <a:pPr algn="ctr" fontAlgn="auto">
              <a:lnSpc>
                <a:spcPct val="90000"/>
              </a:lnSpc>
              <a:spcBef>
                <a:spcPts val="0"/>
              </a:spcBef>
              <a:spcAft>
                <a:spcPts val="0"/>
              </a:spcAft>
              <a:defRPr/>
            </a:pPr>
            <a:endParaRPr lang="en-US" dirty="0"/>
          </a:p>
        </p:txBody>
      </p:sp>
      <p:sp>
        <p:nvSpPr>
          <p:cNvPr id="72" name="Oval 71"/>
          <p:cNvSpPr/>
          <p:nvPr/>
        </p:nvSpPr>
        <p:spPr bwMode="gray">
          <a:xfrm>
            <a:off x="4529138" y="2681288"/>
            <a:ext cx="495300" cy="496887"/>
          </a:xfrm>
          <a:prstGeom prst="ellipse">
            <a:avLst/>
          </a:prstGeom>
          <a:solidFill>
            <a:schemeClr val="bg1"/>
          </a:solidFill>
          <a:ln w="12700" cmpd="sng">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76170" tIns="38084" rIns="76170" bIns="38084" anchor="ctr"/>
          <a:lstStyle/>
          <a:p>
            <a:pPr algn="ctr" fontAlgn="auto">
              <a:lnSpc>
                <a:spcPct val="90000"/>
              </a:lnSpc>
              <a:spcBef>
                <a:spcPts val="0"/>
              </a:spcBef>
              <a:spcAft>
                <a:spcPts val="0"/>
              </a:spcAft>
              <a:defRPr/>
            </a:pPr>
            <a:endParaRPr lang="en-US" dirty="0"/>
          </a:p>
        </p:txBody>
      </p:sp>
      <p:sp>
        <p:nvSpPr>
          <p:cNvPr id="74" name="Oval 73"/>
          <p:cNvSpPr/>
          <p:nvPr/>
        </p:nvSpPr>
        <p:spPr bwMode="gray">
          <a:xfrm>
            <a:off x="5564188" y="2794000"/>
            <a:ext cx="239712" cy="239713"/>
          </a:xfrm>
          <a:prstGeom prst="ellipse">
            <a:avLst/>
          </a:prstGeom>
          <a:solidFill>
            <a:schemeClr val="bg1"/>
          </a:solidFill>
          <a:ln w="12700" cmpd="sng">
            <a:solidFill>
              <a:srgbClr val="FF7700"/>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76170" tIns="38084" rIns="76170" bIns="38084" anchor="ctr"/>
          <a:lstStyle/>
          <a:p>
            <a:pPr algn="ctr" fontAlgn="auto">
              <a:lnSpc>
                <a:spcPct val="90000"/>
              </a:lnSpc>
              <a:spcBef>
                <a:spcPts val="0"/>
              </a:spcBef>
              <a:spcAft>
                <a:spcPts val="0"/>
              </a:spcAft>
              <a:defRPr/>
            </a:pPr>
            <a:endParaRPr lang="en-US" dirty="0"/>
          </a:p>
        </p:txBody>
      </p:sp>
      <p:sp>
        <p:nvSpPr>
          <p:cNvPr id="323608" name="Freeform 4"/>
          <p:cNvSpPr>
            <a:spLocks noChangeArrowheads="1"/>
          </p:cNvSpPr>
          <p:nvPr/>
        </p:nvSpPr>
        <p:spPr bwMode="gray">
          <a:xfrm>
            <a:off x="4957763" y="2460625"/>
            <a:ext cx="333375" cy="292100"/>
          </a:xfrm>
          <a:custGeom>
            <a:avLst/>
            <a:gdLst>
              <a:gd name="T0" fmla="*/ 304701 w 12763"/>
              <a:gd name="T1" fmla="*/ 111828 h 11180"/>
              <a:gd name="T2" fmla="*/ 273371 w 12763"/>
              <a:gd name="T3" fmla="*/ 134517 h 11180"/>
              <a:gd name="T4" fmla="*/ 188602 w 12763"/>
              <a:gd name="T5" fmla="*/ 111203 h 11180"/>
              <a:gd name="T6" fmla="*/ 236521 w 12763"/>
              <a:gd name="T7" fmla="*/ 59600 h 11180"/>
              <a:gd name="T8" fmla="*/ 262329 w 12763"/>
              <a:gd name="T9" fmla="*/ 58376 h 11180"/>
              <a:gd name="T10" fmla="*/ 248188 w 12763"/>
              <a:gd name="T11" fmla="*/ 8596 h 11180"/>
              <a:gd name="T12" fmla="*/ 230973 w 12763"/>
              <a:gd name="T13" fmla="*/ 55901 h 11180"/>
              <a:gd name="T14" fmla="*/ 202118 w 12763"/>
              <a:gd name="T15" fmla="*/ 87863 h 11180"/>
              <a:gd name="T16" fmla="*/ 157272 w 12763"/>
              <a:gd name="T17" fmla="*/ 97684 h 11180"/>
              <a:gd name="T18" fmla="*/ 156048 w 12763"/>
              <a:gd name="T19" fmla="*/ 88462 h 11180"/>
              <a:gd name="T20" fmla="*/ 154199 w 12763"/>
              <a:gd name="T21" fmla="*/ 51004 h 11180"/>
              <a:gd name="T22" fmla="*/ 151751 w 12763"/>
              <a:gd name="T23" fmla="*/ 0 h 11180"/>
              <a:gd name="T24" fmla="*/ 148079 w 12763"/>
              <a:gd name="T25" fmla="*/ 51004 h 11180"/>
              <a:gd name="T26" fmla="*/ 125943 w 12763"/>
              <a:gd name="T27" fmla="*/ 111203 h 11180"/>
              <a:gd name="T28" fmla="*/ 87868 w 12763"/>
              <a:gd name="T29" fmla="*/ 55302 h 11180"/>
              <a:gd name="T30" fmla="*/ 45471 w 12763"/>
              <a:gd name="T31" fmla="*/ 36859 h 11180"/>
              <a:gd name="T32" fmla="*/ 37502 w 12763"/>
              <a:gd name="T33" fmla="*/ 51603 h 11180"/>
              <a:gd name="T34" fmla="*/ 62685 w 12763"/>
              <a:gd name="T35" fmla="*/ 81091 h 11180"/>
              <a:gd name="T36" fmla="*/ 81097 w 12763"/>
              <a:gd name="T37" fmla="*/ 76819 h 11180"/>
              <a:gd name="T38" fmla="*/ 122245 w 12763"/>
              <a:gd name="T39" fmla="*/ 115501 h 11180"/>
              <a:gd name="T40" fmla="*/ 114276 w 12763"/>
              <a:gd name="T41" fmla="*/ 140691 h 11180"/>
              <a:gd name="T42" fmla="*/ 61435 w 12763"/>
              <a:gd name="T43" fmla="*/ 142514 h 11180"/>
              <a:gd name="T44" fmla="*/ 29480 w 12763"/>
              <a:gd name="T45" fmla="*/ 115501 h 11180"/>
              <a:gd name="T46" fmla="*/ 625 w 12763"/>
              <a:gd name="T47" fmla="*/ 145588 h 11180"/>
              <a:gd name="T48" fmla="*/ 39950 w 12763"/>
              <a:gd name="T49" fmla="*/ 172002 h 11180"/>
              <a:gd name="T50" fmla="*/ 112427 w 12763"/>
              <a:gd name="T51" fmla="*/ 147437 h 11180"/>
              <a:gd name="T52" fmla="*/ 125943 w 12763"/>
              <a:gd name="T53" fmla="*/ 170178 h 11180"/>
              <a:gd name="T54" fmla="*/ 87243 w 12763"/>
              <a:gd name="T55" fmla="*/ 212560 h 11180"/>
              <a:gd name="T56" fmla="*/ 70654 w 12763"/>
              <a:gd name="T57" fmla="*/ 213185 h 11180"/>
              <a:gd name="T58" fmla="*/ 70654 w 12763"/>
              <a:gd name="T59" fmla="*/ 261714 h 11180"/>
              <a:gd name="T60" fmla="*/ 87868 w 12763"/>
              <a:gd name="T61" fmla="*/ 219932 h 11180"/>
              <a:gd name="T62" fmla="*/ 153600 w 12763"/>
              <a:gd name="T63" fmla="*/ 183672 h 11180"/>
              <a:gd name="T64" fmla="*/ 154798 w 12763"/>
              <a:gd name="T65" fmla="*/ 221781 h 11180"/>
              <a:gd name="T66" fmla="*/ 129016 w 12763"/>
              <a:gd name="T67" fmla="*/ 261714 h 11180"/>
              <a:gd name="T68" fmla="*/ 187378 w 12763"/>
              <a:gd name="T69" fmla="*/ 261714 h 11180"/>
              <a:gd name="T70" fmla="*/ 161569 w 12763"/>
              <a:gd name="T71" fmla="*/ 232227 h 11180"/>
              <a:gd name="T72" fmla="*/ 159720 w 12763"/>
              <a:gd name="T73" fmla="*/ 183672 h 11180"/>
              <a:gd name="T74" fmla="*/ 186753 w 12763"/>
              <a:gd name="T75" fmla="*/ 174450 h 11180"/>
              <a:gd name="T76" fmla="*/ 213785 w 12763"/>
              <a:gd name="T77" fmla="*/ 218708 h 11180"/>
              <a:gd name="T78" fmla="*/ 262329 w 12763"/>
              <a:gd name="T79" fmla="*/ 218708 h 11180"/>
              <a:gd name="T80" fmla="*/ 222379 w 12763"/>
              <a:gd name="T81" fmla="*/ 199666 h 11180"/>
              <a:gd name="T82" fmla="*/ 200269 w 12763"/>
              <a:gd name="T83" fmla="*/ 143738 h 11180"/>
              <a:gd name="T84" fmla="*/ 278918 w 12763"/>
              <a:gd name="T85" fmla="*/ 143738 h 11180"/>
              <a:gd name="T86" fmla="*/ 326212 w 12763"/>
              <a:gd name="T87" fmla="*/ 144963 h 111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763"/>
              <a:gd name="T133" fmla="*/ 0 h 11180"/>
              <a:gd name="T134" fmla="*/ 12763 w 12763"/>
              <a:gd name="T135" fmla="*/ 11180 h 111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763" h="11180">
                <a:moveTo>
                  <a:pt x="11700" y="4293"/>
                </a:moveTo>
                <a:lnTo>
                  <a:pt x="11700" y="4293"/>
                </a:lnTo>
                <a:cubicBezTo>
                  <a:pt x="11205" y="4245"/>
                  <a:pt x="10875" y="4553"/>
                  <a:pt x="10686" y="4976"/>
                </a:cubicBezTo>
                <a:cubicBezTo>
                  <a:pt x="10662" y="5047"/>
                  <a:pt x="10568" y="5141"/>
                  <a:pt x="10497" y="5164"/>
                </a:cubicBezTo>
                <a:cubicBezTo>
                  <a:pt x="9577" y="5188"/>
                  <a:pt x="8634" y="5235"/>
                  <a:pt x="7690" y="5259"/>
                </a:cubicBezTo>
                <a:cubicBezTo>
                  <a:pt x="7643" y="4881"/>
                  <a:pt x="7478" y="4528"/>
                  <a:pt x="7242" y="4269"/>
                </a:cubicBezTo>
                <a:cubicBezTo>
                  <a:pt x="7785" y="3656"/>
                  <a:pt x="8351" y="3043"/>
                  <a:pt x="8917" y="2429"/>
                </a:cubicBezTo>
                <a:cubicBezTo>
                  <a:pt x="8964" y="2358"/>
                  <a:pt x="9035" y="2312"/>
                  <a:pt x="9082" y="2288"/>
                </a:cubicBezTo>
                <a:cubicBezTo>
                  <a:pt x="9200" y="2358"/>
                  <a:pt x="9341" y="2383"/>
                  <a:pt x="9483" y="2406"/>
                </a:cubicBezTo>
                <a:cubicBezTo>
                  <a:pt x="9695" y="2453"/>
                  <a:pt x="9884" y="2383"/>
                  <a:pt x="10073" y="2241"/>
                </a:cubicBezTo>
                <a:cubicBezTo>
                  <a:pt x="10379" y="2075"/>
                  <a:pt x="10568" y="1745"/>
                  <a:pt x="10568" y="1368"/>
                </a:cubicBezTo>
                <a:cubicBezTo>
                  <a:pt x="10568" y="802"/>
                  <a:pt x="10096" y="330"/>
                  <a:pt x="9530" y="330"/>
                </a:cubicBezTo>
                <a:cubicBezTo>
                  <a:pt x="8964" y="330"/>
                  <a:pt x="8492" y="802"/>
                  <a:pt x="8492" y="1368"/>
                </a:cubicBezTo>
                <a:cubicBezTo>
                  <a:pt x="8492" y="1675"/>
                  <a:pt x="8634" y="1958"/>
                  <a:pt x="8869" y="2146"/>
                </a:cubicBezTo>
                <a:cubicBezTo>
                  <a:pt x="8846" y="2194"/>
                  <a:pt x="8823" y="2241"/>
                  <a:pt x="8775" y="2264"/>
                </a:cubicBezTo>
                <a:cubicBezTo>
                  <a:pt x="8422" y="2641"/>
                  <a:pt x="8115" y="3019"/>
                  <a:pt x="7761" y="3373"/>
                </a:cubicBezTo>
                <a:cubicBezTo>
                  <a:pt x="7525" y="3632"/>
                  <a:pt x="7290" y="3868"/>
                  <a:pt x="7077" y="4104"/>
                </a:cubicBezTo>
                <a:cubicBezTo>
                  <a:pt x="6794" y="3892"/>
                  <a:pt x="6440" y="3750"/>
                  <a:pt x="6039" y="3750"/>
                </a:cubicBezTo>
                <a:lnTo>
                  <a:pt x="6015" y="3750"/>
                </a:lnTo>
                <a:cubicBezTo>
                  <a:pt x="5992" y="3632"/>
                  <a:pt x="5992" y="3515"/>
                  <a:pt x="5992" y="3396"/>
                </a:cubicBezTo>
                <a:cubicBezTo>
                  <a:pt x="5969" y="3019"/>
                  <a:pt x="5944" y="2641"/>
                  <a:pt x="5921" y="2241"/>
                </a:cubicBezTo>
                <a:cubicBezTo>
                  <a:pt x="5921" y="2146"/>
                  <a:pt x="5921" y="2052"/>
                  <a:pt x="5921" y="1958"/>
                </a:cubicBezTo>
                <a:cubicBezTo>
                  <a:pt x="6416" y="1911"/>
                  <a:pt x="6817" y="1486"/>
                  <a:pt x="6817" y="991"/>
                </a:cubicBezTo>
                <a:cubicBezTo>
                  <a:pt x="6817" y="448"/>
                  <a:pt x="6369" y="0"/>
                  <a:pt x="5827" y="0"/>
                </a:cubicBezTo>
                <a:cubicBezTo>
                  <a:pt x="5284" y="0"/>
                  <a:pt x="4860" y="448"/>
                  <a:pt x="4860" y="991"/>
                </a:cubicBezTo>
                <a:cubicBezTo>
                  <a:pt x="4860" y="1486"/>
                  <a:pt x="5214" y="1887"/>
                  <a:pt x="5686" y="1958"/>
                </a:cubicBezTo>
                <a:cubicBezTo>
                  <a:pt x="5709" y="2571"/>
                  <a:pt x="5732" y="3161"/>
                  <a:pt x="5732" y="3774"/>
                </a:cubicBezTo>
                <a:cubicBezTo>
                  <a:pt x="5378" y="3845"/>
                  <a:pt x="5072" y="4033"/>
                  <a:pt x="4836" y="4269"/>
                </a:cubicBezTo>
                <a:cubicBezTo>
                  <a:pt x="4294" y="3774"/>
                  <a:pt x="3728" y="3255"/>
                  <a:pt x="3161" y="2736"/>
                </a:cubicBezTo>
                <a:cubicBezTo>
                  <a:pt x="3303" y="2571"/>
                  <a:pt x="3374" y="2358"/>
                  <a:pt x="3374" y="2123"/>
                </a:cubicBezTo>
                <a:cubicBezTo>
                  <a:pt x="3374" y="1580"/>
                  <a:pt x="2949" y="1156"/>
                  <a:pt x="2407" y="1156"/>
                </a:cubicBezTo>
                <a:cubicBezTo>
                  <a:pt x="2147" y="1156"/>
                  <a:pt x="1911" y="1250"/>
                  <a:pt x="1746" y="1415"/>
                </a:cubicBezTo>
                <a:cubicBezTo>
                  <a:pt x="1604" y="1509"/>
                  <a:pt x="1510" y="1628"/>
                  <a:pt x="1463" y="1792"/>
                </a:cubicBezTo>
                <a:cubicBezTo>
                  <a:pt x="1440" y="1863"/>
                  <a:pt x="1440" y="1934"/>
                  <a:pt x="1440" y="1981"/>
                </a:cubicBezTo>
                <a:cubicBezTo>
                  <a:pt x="1416" y="2029"/>
                  <a:pt x="1416" y="2075"/>
                  <a:pt x="1416" y="2123"/>
                </a:cubicBezTo>
                <a:cubicBezTo>
                  <a:pt x="1416" y="2666"/>
                  <a:pt x="1864" y="3113"/>
                  <a:pt x="2407" y="3113"/>
                </a:cubicBezTo>
                <a:cubicBezTo>
                  <a:pt x="2642" y="3113"/>
                  <a:pt x="2855" y="3019"/>
                  <a:pt x="3020" y="2878"/>
                </a:cubicBezTo>
                <a:cubicBezTo>
                  <a:pt x="3044" y="2901"/>
                  <a:pt x="3067" y="2924"/>
                  <a:pt x="3114" y="2949"/>
                </a:cubicBezTo>
                <a:cubicBezTo>
                  <a:pt x="3256" y="3113"/>
                  <a:pt x="3421" y="3232"/>
                  <a:pt x="3562" y="3373"/>
                </a:cubicBezTo>
                <a:cubicBezTo>
                  <a:pt x="3963" y="3750"/>
                  <a:pt x="4340" y="4104"/>
                  <a:pt x="4694" y="4434"/>
                </a:cubicBezTo>
                <a:cubicBezTo>
                  <a:pt x="4506" y="4717"/>
                  <a:pt x="4388" y="5047"/>
                  <a:pt x="4388" y="5401"/>
                </a:cubicBezTo>
                <a:lnTo>
                  <a:pt x="4365" y="5401"/>
                </a:lnTo>
                <a:cubicBezTo>
                  <a:pt x="3704" y="5447"/>
                  <a:pt x="3020" y="5447"/>
                  <a:pt x="2359" y="5471"/>
                </a:cubicBezTo>
                <a:cubicBezTo>
                  <a:pt x="2312" y="5471"/>
                  <a:pt x="2289" y="5471"/>
                  <a:pt x="2241" y="5471"/>
                </a:cubicBezTo>
                <a:cubicBezTo>
                  <a:pt x="2218" y="4905"/>
                  <a:pt x="1723" y="4434"/>
                  <a:pt x="1132" y="4434"/>
                </a:cubicBezTo>
                <a:cubicBezTo>
                  <a:pt x="520" y="4434"/>
                  <a:pt x="24" y="4929"/>
                  <a:pt x="24" y="5565"/>
                </a:cubicBezTo>
                <a:cubicBezTo>
                  <a:pt x="24" y="5565"/>
                  <a:pt x="24" y="5565"/>
                  <a:pt x="24" y="5589"/>
                </a:cubicBezTo>
                <a:cubicBezTo>
                  <a:pt x="0" y="5896"/>
                  <a:pt x="142" y="6202"/>
                  <a:pt x="402" y="6462"/>
                </a:cubicBezTo>
                <a:cubicBezTo>
                  <a:pt x="637" y="6697"/>
                  <a:pt x="1180" y="6745"/>
                  <a:pt x="1534" y="6603"/>
                </a:cubicBezTo>
                <a:cubicBezTo>
                  <a:pt x="1887" y="6462"/>
                  <a:pt x="2170" y="6131"/>
                  <a:pt x="2241" y="5754"/>
                </a:cubicBezTo>
                <a:cubicBezTo>
                  <a:pt x="2902" y="5707"/>
                  <a:pt x="3610" y="5684"/>
                  <a:pt x="4317" y="5660"/>
                </a:cubicBezTo>
                <a:cubicBezTo>
                  <a:pt x="4340" y="5660"/>
                  <a:pt x="4388" y="5660"/>
                  <a:pt x="4411" y="5684"/>
                </a:cubicBezTo>
                <a:cubicBezTo>
                  <a:pt x="4459" y="5990"/>
                  <a:pt x="4623" y="6297"/>
                  <a:pt x="4836" y="6533"/>
                </a:cubicBezTo>
                <a:cubicBezTo>
                  <a:pt x="4694" y="6674"/>
                  <a:pt x="4529" y="6863"/>
                  <a:pt x="4388" y="7028"/>
                </a:cubicBezTo>
                <a:cubicBezTo>
                  <a:pt x="4034" y="7405"/>
                  <a:pt x="3680" y="7783"/>
                  <a:pt x="3350" y="8160"/>
                </a:cubicBezTo>
                <a:cubicBezTo>
                  <a:pt x="3303" y="8231"/>
                  <a:pt x="3256" y="8278"/>
                  <a:pt x="3208" y="8301"/>
                </a:cubicBezTo>
                <a:cubicBezTo>
                  <a:pt x="3067" y="8231"/>
                  <a:pt x="2902" y="8184"/>
                  <a:pt x="2713" y="8184"/>
                </a:cubicBezTo>
                <a:cubicBezTo>
                  <a:pt x="2194" y="8184"/>
                  <a:pt x="1770" y="8584"/>
                  <a:pt x="1770" y="9104"/>
                </a:cubicBezTo>
                <a:cubicBezTo>
                  <a:pt x="1770" y="9622"/>
                  <a:pt x="2194" y="10047"/>
                  <a:pt x="2713" y="10047"/>
                </a:cubicBezTo>
                <a:cubicBezTo>
                  <a:pt x="3232" y="10047"/>
                  <a:pt x="3657" y="9622"/>
                  <a:pt x="3657" y="9104"/>
                </a:cubicBezTo>
                <a:cubicBezTo>
                  <a:pt x="3657" y="8844"/>
                  <a:pt x="3539" y="8608"/>
                  <a:pt x="3374" y="8443"/>
                </a:cubicBezTo>
                <a:cubicBezTo>
                  <a:pt x="3916" y="7854"/>
                  <a:pt x="4459" y="7263"/>
                  <a:pt x="5001" y="6674"/>
                </a:cubicBezTo>
                <a:cubicBezTo>
                  <a:pt x="5237" y="6886"/>
                  <a:pt x="5544" y="7028"/>
                  <a:pt x="5898" y="7051"/>
                </a:cubicBezTo>
                <a:cubicBezTo>
                  <a:pt x="5898" y="7075"/>
                  <a:pt x="5898" y="7122"/>
                  <a:pt x="5898" y="7193"/>
                </a:cubicBezTo>
                <a:cubicBezTo>
                  <a:pt x="5898" y="7617"/>
                  <a:pt x="5944" y="8066"/>
                  <a:pt x="5944" y="8514"/>
                </a:cubicBezTo>
                <a:cubicBezTo>
                  <a:pt x="5944" y="8655"/>
                  <a:pt x="5992" y="8797"/>
                  <a:pt x="5969" y="8938"/>
                </a:cubicBezTo>
                <a:cubicBezTo>
                  <a:pt x="5402" y="8986"/>
                  <a:pt x="4954" y="9481"/>
                  <a:pt x="4954" y="10047"/>
                </a:cubicBezTo>
                <a:cubicBezTo>
                  <a:pt x="4954" y="10660"/>
                  <a:pt x="5449" y="11179"/>
                  <a:pt x="6086" y="11179"/>
                </a:cubicBezTo>
                <a:cubicBezTo>
                  <a:pt x="6699" y="11179"/>
                  <a:pt x="7195" y="10660"/>
                  <a:pt x="7195" y="10047"/>
                </a:cubicBezTo>
                <a:cubicBezTo>
                  <a:pt x="7195" y="9481"/>
                  <a:pt x="6770" y="9009"/>
                  <a:pt x="6204" y="8938"/>
                </a:cubicBezTo>
                <a:cubicBezTo>
                  <a:pt x="6204" y="8938"/>
                  <a:pt x="6204" y="8938"/>
                  <a:pt x="6204" y="8915"/>
                </a:cubicBezTo>
                <a:cubicBezTo>
                  <a:pt x="6181" y="8325"/>
                  <a:pt x="6157" y="7712"/>
                  <a:pt x="6133" y="7099"/>
                </a:cubicBezTo>
                <a:cubicBezTo>
                  <a:pt x="6133" y="7075"/>
                  <a:pt x="6133" y="7075"/>
                  <a:pt x="6133" y="7051"/>
                </a:cubicBezTo>
                <a:cubicBezTo>
                  <a:pt x="6511" y="7028"/>
                  <a:pt x="6865" y="6886"/>
                  <a:pt x="7124" y="6651"/>
                </a:cubicBezTo>
                <a:cubicBezTo>
                  <a:pt x="7124" y="6674"/>
                  <a:pt x="7148" y="6674"/>
                  <a:pt x="7171" y="6697"/>
                </a:cubicBezTo>
                <a:cubicBezTo>
                  <a:pt x="7573" y="7075"/>
                  <a:pt x="7973" y="7452"/>
                  <a:pt x="8398" y="7830"/>
                </a:cubicBezTo>
                <a:cubicBezTo>
                  <a:pt x="8280" y="7995"/>
                  <a:pt x="8209" y="8184"/>
                  <a:pt x="8209" y="8396"/>
                </a:cubicBezTo>
                <a:cubicBezTo>
                  <a:pt x="8209" y="8915"/>
                  <a:pt x="8634" y="9339"/>
                  <a:pt x="9152" y="9339"/>
                </a:cubicBezTo>
                <a:cubicBezTo>
                  <a:pt x="9648" y="9339"/>
                  <a:pt x="10073" y="8915"/>
                  <a:pt x="10073" y="8396"/>
                </a:cubicBezTo>
                <a:cubicBezTo>
                  <a:pt x="10073" y="7877"/>
                  <a:pt x="9648" y="7476"/>
                  <a:pt x="9152" y="7476"/>
                </a:cubicBezTo>
                <a:cubicBezTo>
                  <a:pt x="8917" y="7476"/>
                  <a:pt x="8705" y="7546"/>
                  <a:pt x="8539" y="7665"/>
                </a:cubicBezTo>
                <a:cubicBezTo>
                  <a:pt x="8115" y="7288"/>
                  <a:pt x="7690" y="6910"/>
                  <a:pt x="7265" y="6509"/>
                </a:cubicBezTo>
                <a:cubicBezTo>
                  <a:pt x="7502" y="6226"/>
                  <a:pt x="7667" y="5896"/>
                  <a:pt x="7690" y="5518"/>
                </a:cubicBezTo>
                <a:cubicBezTo>
                  <a:pt x="8657" y="5471"/>
                  <a:pt x="9648" y="5424"/>
                  <a:pt x="10662" y="5401"/>
                </a:cubicBezTo>
                <a:cubicBezTo>
                  <a:pt x="10686" y="5447"/>
                  <a:pt x="10686" y="5471"/>
                  <a:pt x="10710" y="5518"/>
                </a:cubicBezTo>
                <a:cubicBezTo>
                  <a:pt x="10827" y="5872"/>
                  <a:pt x="11205" y="6179"/>
                  <a:pt x="11535" y="6202"/>
                </a:cubicBezTo>
                <a:cubicBezTo>
                  <a:pt x="12006" y="6226"/>
                  <a:pt x="12337" y="5943"/>
                  <a:pt x="12526" y="5565"/>
                </a:cubicBezTo>
                <a:cubicBezTo>
                  <a:pt x="12762" y="5023"/>
                  <a:pt x="12289" y="4340"/>
                  <a:pt x="11700" y="4293"/>
                </a:cubicBezTo>
              </a:path>
            </a:pathLst>
          </a:custGeom>
          <a:solidFill>
            <a:schemeClr val="accent2"/>
          </a:solidFill>
          <a:ln w="9525">
            <a:noFill/>
            <a:round/>
            <a:headEnd/>
            <a:tailEnd/>
          </a:ln>
        </p:spPr>
        <p:txBody>
          <a:bodyPr wrap="none" lIns="76170" tIns="38084" rIns="76170" bIns="38084" anchor="ctr"/>
          <a:lstStyle/>
          <a:p>
            <a:endParaRPr lang="en-US"/>
          </a:p>
        </p:txBody>
      </p:sp>
      <p:grpSp>
        <p:nvGrpSpPr>
          <p:cNvPr id="7" name="Group 76"/>
          <p:cNvGrpSpPr>
            <a:grpSpLocks noChangeAspect="1"/>
          </p:cNvGrpSpPr>
          <p:nvPr/>
        </p:nvGrpSpPr>
        <p:grpSpPr bwMode="gray">
          <a:xfrm>
            <a:off x="4577188" y="2778775"/>
            <a:ext cx="385679" cy="329069"/>
            <a:chOff x="1041" y="845"/>
            <a:chExt cx="517" cy="441"/>
          </a:xfrm>
          <a:solidFill>
            <a:schemeClr val="accent5"/>
          </a:solidFill>
        </p:grpSpPr>
        <p:sp>
          <p:nvSpPr>
            <p:cNvPr id="79" name="Freeform 78"/>
            <p:cNvSpPr>
              <a:spLocks noEditPoints="1"/>
            </p:cNvSpPr>
            <p:nvPr/>
          </p:nvSpPr>
          <p:spPr bwMode="gray">
            <a:xfrm>
              <a:off x="1182" y="845"/>
              <a:ext cx="336" cy="305"/>
            </a:xfrm>
            <a:custGeom>
              <a:avLst/>
              <a:gdLst/>
              <a:ahLst/>
              <a:cxnLst>
                <a:cxn ang="0">
                  <a:pos x="102" y="372"/>
                </a:cxn>
                <a:cxn ang="0">
                  <a:pos x="195" y="411"/>
                </a:cxn>
                <a:cxn ang="0">
                  <a:pos x="195" y="406"/>
                </a:cxn>
                <a:cxn ang="0">
                  <a:pos x="195" y="172"/>
                </a:cxn>
                <a:cxn ang="0">
                  <a:pos x="190" y="164"/>
                </a:cxn>
                <a:cxn ang="0">
                  <a:pos x="5" y="85"/>
                </a:cxn>
                <a:cxn ang="0">
                  <a:pos x="0" y="83"/>
                </a:cxn>
                <a:cxn ang="0">
                  <a:pos x="4" y="81"/>
                </a:cxn>
                <a:cxn ang="0">
                  <a:pos x="191" y="1"/>
                </a:cxn>
                <a:cxn ang="0">
                  <a:pos x="199" y="1"/>
                </a:cxn>
                <a:cxn ang="0">
                  <a:pos x="386" y="81"/>
                </a:cxn>
                <a:cxn ang="0">
                  <a:pos x="390" y="87"/>
                </a:cxn>
                <a:cxn ang="0">
                  <a:pos x="390" y="202"/>
                </a:cxn>
                <a:cxn ang="0">
                  <a:pos x="395" y="209"/>
                </a:cxn>
                <a:cxn ang="0">
                  <a:pos x="494" y="251"/>
                </a:cxn>
                <a:cxn ang="0">
                  <a:pos x="498" y="258"/>
                </a:cxn>
                <a:cxn ang="0">
                  <a:pos x="498" y="402"/>
                </a:cxn>
                <a:cxn ang="0">
                  <a:pos x="494" y="410"/>
                </a:cxn>
                <a:cxn ang="0">
                  <a:pos x="395" y="452"/>
                </a:cxn>
                <a:cxn ang="0">
                  <a:pos x="387" y="452"/>
                </a:cxn>
                <a:cxn ang="0">
                  <a:pos x="286" y="409"/>
                </a:cxn>
                <a:cxn ang="0">
                  <a:pos x="277" y="409"/>
                </a:cxn>
                <a:cxn ang="0">
                  <a:pos x="200" y="443"/>
                </a:cxn>
                <a:cxn ang="0">
                  <a:pos x="190" y="443"/>
                </a:cxn>
                <a:cxn ang="0">
                  <a:pos x="106" y="407"/>
                </a:cxn>
                <a:cxn ang="0">
                  <a:pos x="102" y="400"/>
                </a:cxn>
                <a:cxn ang="0">
                  <a:pos x="102" y="372"/>
                </a:cxn>
                <a:cxn ang="0">
                  <a:pos x="283" y="254"/>
                </a:cxn>
                <a:cxn ang="0">
                  <a:pos x="282" y="257"/>
                </a:cxn>
                <a:cxn ang="0">
                  <a:pos x="282" y="375"/>
                </a:cxn>
                <a:cxn ang="0">
                  <a:pos x="286" y="381"/>
                </a:cxn>
                <a:cxn ang="0">
                  <a:pos x="386" y="423"/>
                </a:cxn>
                <a:cxn ang="0">
                  <a:pos x="390" y="424"/>
                </a:cxn>
                <a:cxn ang="0">
                  <a:pos x="390" y="419"/>
                </a:cxn>
                <a:cxn ang="0">
                  <a:pos x="390" y="305"/>
                </a:cxn>
                <a:cxn ang="0">
                  <a:pos x="386" y="298"/>
                </a:cxn>
                <a:cxn ang="0">
                  <a:pos x="287" y="256"/>
                </a:cxn>
                <a:cxn ang="0">
                  <a:pos x="283" y="254"/>
                </a:cxn>
              </a:cxnLst>
              <a:rect l="0" t="0" r="r" b="b"/>
              <a:pathLst>
                <a:path w="498" h="453">
                  <a:moveTo>
                    <a:pt x="102" y="372"/>
                  </a:moveTo>
                  <a:cubicBezTo>
                    <a:pt x="133" y="385"/>
                    <a:pt x="164" y="398"/>
                    <a:pt x="195" y="411"/>
                  </a:cubicBezTo>
                  <a:cubicBezTo>
                    <a:pt x="195" y="409"/>
                    <a:pt x="195" y="407"/>
                    <a:pt x="195" y="406"/>
                  </a:cubicBezTo>
                  <a:cubicBezTo>
                    <a:pt x="195" y="328"/>
                    <a:pt x="195" y="250"/>
                    <a:pt x="195" y="172"/>
                  </a:cubicBezTo>
                  <a:cubicBezTo>
                    <a:pt x="195" y="168"/>
                    <a:pt x="194" y="166"/>
                    <a:pt x="190" y="164"/>
                  </a:cubicBezTo>
                  <a:cubicBezTo>
                    <a:pt x="128" y="138"/>
                    <a:pt x="67" y="112"/>
                    <a:pt x="5" y="85"/>
                  </a:cubicBezTo>
                  <a:cubicBezTo>
                    <a:pt x="4" y="85"/>
                    <a:pt x="2" y="84"/>
                    <a:pt x="0" y="83"/>
                  </a:cubicBezTo>
                  <a:cubicBezTo>
                    <a:pt x="2" y="82"/>
                    <a:pt x="3" y="81"/>
                    <a:pt x="4" y="81"/>
                  </a:cubicBezTo>
                  <a:cubicBezTo>
                    <a:pt x="66" y="54"/>
                    <a:pt x="129" y="27"/>
                    <a:pt x="191" y="1"/>
                  </a:cubicBezTo>
                  <a:cubicBezTo>
                    <a:pt x="193" y="0"/>
                    <a:pt x="197" y="0"/>
                    <a:pt x="199" y="1"/>
                  </a:cubicBezTo>
                  <a:cubicBezTo>
                    <a:pt x="261" y="27"/>
                    <a:pt x="323" y="54"/>
                    <a:pt x="386" y="81"/>
                  </a:cubicBezTo>
                  <a:cubicBezTo>
                    <a:pt x="389" y="82"/>
                    <a:pt x="390" y="84"/>
                    <a:pt x="390" y="87"/>
                  </a:cubicBezTo>
                  <a:cubicBezTo>
                    <a:pt x="390" y="126"/>
                    <a:pt x="390" y="164"/>
                    <a:pt x="390" y="202"/>
                  </a:cubicBezTo>
                  <a:cubicBezTo>
                    <a:pt x="390" y="206"/>
                    <a:pt x="391" y="208"/>
                    <a:pt x="395" y="209"/>
                  </a:cubicBezTo>
                  <a:cubicBezTo>
                    <a:pt x="428" y="223"/>
                    <a:pt x="461" y="237"/>
                    <a:pt x="494" y="251"/>
                  </a:cubicBezTo>
                  <a:cubicBezTo>
                    <a:pt x="497" y="253"/>
                    <a:pt x="498" y="255"/>
                    <a:pt x="498" y="258"/>
                  </a:cubicBezTo>
                  <a:cubicBezTo>
                    <a:pt x="498" y="306"/>
                    <a:pt x="498" y="354"/>
                    <a:pt x="498" y="402"/>
                  </a:cubicBezTo>
                  <a:cubicBezTo>
                    <a:pt x="498" y="406"/>
                    <a:pt x="497" y="408"/>
                    <a:pt x="494" y="410"/>
                  </a:cubicBezTo>
                  <a:cubicBezTo>
                    <a:pt x="461" y="423"/>
                    <a:pt x="428" y="438"/>
                    <a:pt x="395" y="452"/>
                  </a:cubicBezTo>
                  <a:cubicBezTo>
                    <a:pt x="392" y="453"/>
                    <a:pt x="390" y="453"/>
                    <a:pt x="387" y="452"/>
                  </a:cubicBezTo>
                  <a:cubicBezTo>
                    <a:pt x="353" y="438"/>
                    <a:pt x="320" y="424"/>
                    <a:pt x="286" y="409"/>
                  </a:cubicBezTo>
                  <a:cubicBezTo>
                    <a:pt x="283" y="408"/>
                    <a:pt x="281" y="408"/>
                    <a:pt x="277" y="409"/>
                  </a:cubicBezTo>
                  <a:cubicBezTo>
                    <a:pt x="251" y="421"/>
                    <a:pt x="225" y="432"/>
                    <a:pt x="200" y="443"/>
                  </a:cubicBezTo>
                  <a:cubicBezTo>
                    <a:pt x="196" y="445"/>
                    <a:pt x="193" y="444"/>
                    <a:pt x="190" y="443"/>
                  </a:cubicBezTo>
                  <a:cubicBezTo>
                    <a:pt x="162" y="431"/>
                    <a:pt x="134" y="419"/>
                    <a:pt x="106" y="407"/>
                  </a:cubicBezTo>
                  <a:cubicBezTo>
                    <a:pt x="103" y="406"/>
                    <a:pt x="102" y="404"/>
                    <a:pt x="102" y="400"/>
                  </a:cubicBezTo>
                  <a:cubicBezTo>
                    <a:pt x="102" y="391"/>
                    <a:pt x="102" y="382"/>
                    <a:pt x="102" y="372"/>
                  </a:cubicBezTo>
                  <a:close/>
                  <a:moveTo>
                    <a:pt x="283" y="254"/>
                  </a:moveTo>
                  <a:cubicBezTo>
                    <a:pt x="282" y="255"/>
                    <a:pt x="282" y="256"/>
                    <a:pt x="282" y="257"/>
                  </a:cubicBezTo>
                  <a:cubicBezTo>
                    <a:pt x="282" y="297"/>
                    <a:pt x="282" y="336"/>
                    <a:pt x="282" y="375"/>
                  </a:cubicBezTo>
                  <a:cubicBezTo>
                    <a:pt x="282" y="379"/>
                    <a:pt x="284" y="380"/>
                    <a:pt x="286" y="381"/>
                  </a:cubicBezTo>
                  <a:cubicBezTo>
                    <a:pt x="319" y="395"/>
                    <a:pt x="353" y="409"/>
                    <a:pt x="386" y="423"/>
                  </a:cubicBezTo>
                  <a:cubicBezTo>
                    <a:pt x="387" y="423"/>
                    <a:pt x="388" y="424"/>
                    <a:pt x="390" y="424"/>
                  </a:cubicBezTo>
                  <a:cubicBezTo>
                    <a:pt x="390" y="422"/>
                    <a:pt x="390" y="421"/>
                    <a:pt x="390" y="419"/>
                  </a:cubicBezTo>
                  <a:cubicBezTo>
                    <a:pt x="390" y="381"/>
                    <a:pt x="390" y="343"/>
                    <a:pt x="390" y="305"/>
                  </a:cubicBezTo>
                  <a:cubicBezTo>
                    <a:pt x="390" y="301"/>
                    <a:pt x="389" y="299"/>
                    <a:pt x="386" y="298"/>
                  </a:cubicBezTo>
                  <a:cubicBezTo>
                    <a:pt x="353" y="284"/>
                    <a:pt x="320" y="270"/>
                    <a:pt x="287" y="256"/>
                  </a:cubicBezTo>
                  <a:cubicBezTo>
                    <a:pt x="286" y="255"/>
                    <a:pt x="284" y="255"/>
                    <a:pt x="283" y="254"/>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0" name="Freeform 79"/>
            <p:cNvSpPr>
              <a:spLocks/>
            </p:cNvSpPr>
            <p:nvPr/>
          </p:nvSpPr>
          <p:spPr bwMode="gray">
            <a:xfrm>
              <a:off x="1300" y="1165"/>
              <a:ext cx="145" cy="121"/>
            </a:xfrm>
            <a:custGeom>
              <a:avLst/>
              <a:gdLst/>
              <a:ahLst/>
              <a:cxnLst>
                <a:cxn ang="0">
                  <a:pos x="1" y="0"/>
                </a:cxn>
                <a:cxn ang="0">
                  <a:pos x="21" y="9"/>
                </a:cxn>
                <a:cxn ang="0">
                  <a:pos x="24" y="15"/>
                </a:cxn>
                <a:cxn ang="0">
                  <a:pos x="24" y="80"/>
                </a:cxn>
                <a:cxn ang="0">
                  <a:pos x="24" y="112"/>
                </a:cxn>
                <a:cxn ang="0">
                  <a:pos x="29" y="120"/>
                </a:cxn>
                <a:cxn ang="0">
                  <a:pos x="36" y="122"/>
                </a:cxn>
                <a:cxn ang="0">
                  <a:pos x="38" y="108"/>
                </a:cxn>
                <a:cxn ang="0">
                  <a:pos x="41" y="93"/>
                </a:cxn>
                <a:cxn ang="0">
                  <a:pos x="52" y="82"/>
                </a:cxn>
                <a:cxn ang="0">
                  <a:pos x="84" y="65"/>
                </a:cxn>
                <a:cxn ang="0">
                  <a:pos x="108" y="143"/>
                </a:cxn>
                <a:cxn ang="0">
                  <a:pos x="109" y="143"/>
                </a:cxn>
                <a:cxn ang="0">
                  <a:pos x="133" y="65"/>
                </a:cxn>
                <a:cxn ang="0">
                  <a:pos x="169" y="84"/>
                </a:cxn>
                <a:cxn ang="0">
                  <a:pos x="178" y="100"/>
                </a:cxn>
                <a:cxn ang="0">
                  <a:pos x="182" y="122"/>
                </a:cxn>
                <a:cxn ang="0">
                  <a:pos x="191" y="118"/>
                </a:cxn>
                <a:cxn ang="0">
                  <a:pos x="192" y="113"/>
                </a:cxn>
                <a:cxn ang="0">
                  <a:pos x="192" y="16"/>
                </a:cxn>
                <a:cxn ang="0">
                  <a:pos x="197" y="8"/>
                </a:cxn>
                <a:cxn ang="0">
                  <a:pos x="216" y="0"/>
                </a:cxn>
                <a:cxn ang="0">
                  <a:pos x="216" y="5"/>
                </a:cxn>
                <a:cxn ang="0">
                  <a:pos x="216" y="128"/>
                </a:cxn>
                <a:cxn ang="0">
                  <a:pos x="212" y="135"/>
                </a:cxn>
                <a:cxn ang="0">
                  <a:pos x="112" y="178"/>
                </a:cxn>
                <a:cxn ang="0">
                  <a:pos x="104" y="178"/>
                </a:cxn>
                <a:cxn ang="0">
                  <a:pos x="4" y="135"/>
                </a:cxn>
                <a:cxn ang="0">
                  <a:pos x="0" y="130"/>
                </a:cxn>
                <a:cxn ang="0">
                  <a:pos x="0" y="4"/>
                </a:cxn>
                <a:cxn ang="0">
                  <a:pos x="1" y="0"/>
                </a:cxn>
              </a:cxnLst>
              <a:rect l="0" t="0" r="r" b="b"/>
              <a:pathLst>
                <a:path w="216" h="179">
                  <a:moveTo>
                    <a:pt x="1" y="0"/>
                  </a:moveTo>
                  <a:cubicBezTo>
                    <a:pt x="8" y="4"/>
                    <a:pt x="15" y="6"/>
                    <a:pt x="21" y="9"/>
                  </a:cubicBezTo>
                  <a:cubicBezTo>
                    <a:pt x="23" y="10"/>
                    <a:pt x="24" y="13"/>
                    <a:pt x="24" y="15"/>
                  </a:cubicBezTo>
                  <a:cubicBezTo>
                    <a:pt x="24" y="37"/>
                    <a:pt x="24" y="58"/>
                    <a:pt x="24" y="80"/>
                  </a:cubicBezTo>
                  <a:cubicBezTo>
                    <a:pt x="24" y="91"/>
                    <a:pt x="24" y="101"/>
                    <a:pt x="24" y="112"/>
                  </a:cubicBezTo>
                  <a:cubicBezTo>
                    <a:pt x="24" y="116"/>
                    <a:pt x="25" y="118"/>
                    <a:pt x="29" y="120"/>
                  </a:cubicBezTo>
                  <a:cubicBezTo>
                    <a:pt x="31" y="120"/>
                    <a:pt x="33" y="121"/>
                    <a:pt x="36" y="122"/>
                  </a:cubicBezTo>
                  <a:cubicBezTo>
                    <a:pt x="36" y="117"/>
                    <a:pt x="37" y="112"/>
                    <a:pt x="38" y="108"/>
                  </a:cubicBezTo>
                  <a:cubicBezTo>
                    <a:pt x="38" y="103"/>
                    <a:pt x="40" y="98"/>
                    <a:pt x="41" y="93"/>
                  </a:cubicBezTo>
                  <a:cubicBezTo>
                    <a:pt x="43" y="88"/>
                    <a:pt x="47" y="84"/>
                    <a:pt x="52" y="82"/>
                  </a:cubicBezTo>
                  <a:cubicBezTo>
                    <a:pt x="63" y="76"/>
                    <a:pt x="73" y="71"/>
                    <a:pt x="84" y="65"/>
                  </a:cubicBezTo>
                  <a:cubicBezTo>
                    <a:pt x="92" y="91"/>
                    <a:pt x="100" y="117"/>
                    <a:pt x="108" y="143"/>
                  </a:cubicBezTo>
                  <a:cubicBezTo>
                    <a:pt x="109" y="143"/>
                    <a:pt x="109" y="143"/>
                    <a:pt x="109" y="143"/>
                  </a:cubicBezTo>
                  <a:cubicBezTo>
                    <a:pt x="117" y="117"/>
                    <a:pt x="125" y="91"/>
                    <a:pt x="133" y="65"/>
                  </a:cubicBezTo>
                  <a:cubicBezTo>
                    <a:pt x="145" y="71"/>
                    <a:pt x="157" y="77"/>
                    <a:pt x="169" y="84"/>
                  </a:cubicBezTo>
                  <a:cubicBezTo>
                    <a:pt x="174" y="87"/>
                    <a:pt x="177" y="93"/>
                    <a:pt x="178" y="100"/>
                  </a:cubicBezTo>
                  <a:cubicBezTo>
                    <a:pt x="180" y="107"/>
                    <a:pt x="181" y="114"/>
                    <a:pt x="182" y="122"/>
                  </a:cubicBezTo>
                  <a:cubicBezTo>
                    <a:pt x="185" y="120"/>
                    <a:pt x="188" y="120"/>
                    <a:pt x="191" y="118"/>
                  </a:cubicBezTo>
                  <a:cubicBezTo>
                    <a:pt x="192" y="117"/>
                    <a:pt x="192" y="115"/>
                    <a:pt x="192" y="113"/>
                  </a:cubicBezTo>
                  <a:cubicBezTo>
                    <a:pt x="192" y="81"/>
                    <a:pt x="192" y="48"/>
                    <a:pt x="192" y="16"/>
                  </a:cubicBezTo>
                  <a:cubicBezTo>
                    <a:pt x="192" y="12"/>
                    <a:pt x="193" y="9"/>
                    <a:pt x="197" y="8"/>
                  </a:cubicBezTo>
                  <a:cubicBezTo>
                    <a:pt x="204" y="6"/>
                    <a:pt x="209" y="3"/>
                    <a:pt x="216" y="0"/>
                  </a:cubicBezTo>
                  <a:cubicBezTo>
                    <a:pt x="216" y="2"/>
                    <a:pt x="216" y="4"/>
                    <a:pt x="216" y="5"/>
                  </a:cubicBezTo>
                  <a:cubicBezTo>
                    <a:pt x="216" y="46"/>
                    <a:pt x="216" y="87"/>
                    <a:pt x="216" y="128"/>
                  </a:cubicBezTo>
                  <a:cubicBezTo>
                    <a:pt x="216" y="132"/>
                    <a:pt x="215" y="134"/>
                    <a:pt x="212" y="135"/>
                  </a:cubicBezTo>
                  <a:cubicBezTo>
                    <a:pt x="179" y="149"/>
                    <a:pt x="146" y="164"/>
                    <a:pt x="112" y="178"/>
                  </a:cubicBezTo>
                  <a:cubicBezTo>
                    <a:pt x="110" y="178"/>
                    <a:pt x="107" y="179"/>
                    <a:pt x="104" y="178"/>
                  </a:cubicBezTo>
                  <a:cubicBezTo>
                    <a:pt x="71" y="164"/>
                    <a:pt x="38" y="149"/>
                    <a:pt x="4" y="135"/>
                  </a:cubicBezTo>
                  <a:cubicBezTo>
                    <a:pt x="2" y="134"/>
                    <a:pt x="0" y="133"/>
                    <a:pt x="0" y="130"/>
                  </a:cubicBezTo>
                  <a:cubicBezTo>
                    <a:pt x="0" y="88"/>
                    <a:pt x="0" y="46"/>
                    <a:pt x="0" y="4"/>
                  </a:cubicBezTo>
                  <a:cubicBezTo>
                    <a:pt x="0" y="3"/>
                    <a:pt x="0" y="2"/>
                    <a:pt x="1"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1" name="Freeform 80"/>
            <p:cNvSpPr>
              <a:spLocks/>
            </p:cNvSpPr>
            <p:nvPr/>
          </p:nvSpPr>
          <p:spPr bwMode="gray">
            <a:xfrm>
              <a:off x="1095" y="1080"/>
              <a:ext cx="127" cy="91"/>
            </a:xfrm>
            <a:custGeom>
              <a:avLst/>
              <a:gdLst/>
              <a:ahLst/>
              <a:cxnLst>
                <a:cxn ang="0">
                  <a:pos x="66" y="0"/>
                </a:cxn>
                <a:cxn ang="0">
                  <a:pos x="80" y="99"/>
                </a:cxn>
                <a:cxn ang="0">
                  <a:pos x="81" y="99"/>
                </a:cxn>
                <a:cxn ang="0">
                  <a:pos x="84" y="71"/>
                </a:cxn>
                <a:cxn ang="0">
                  <a:pos x="87" y="36"/>
                </a:cxn>
                <a:cxn ang="0">
                  <a:pos x="85" y="21"/>
                </a:cxn>
                <a:cxn ang="0">
                  <a:pos x="81" y="11"/>
                </a:cxn>
                <a:cxn ang="0">
                  <a:pos x="108" y="11"/>
                </a:cxn>
                <a:cxn ang="0">
                  <a:pos x="105" y="22"/>
                </a:cxn>
                <a:cxn ang="0">
                  <a:pos x="102" y="36"/>
                </a:cxn>
                <a:cxn ang="0">
                  <a:pos x="108" y="99"/>
                </a:cxn>
                <a:cxn ang="0">
                  <a:pos x="123" y="0"/>
                </a:cxn>
                <a:cxn ang="0">
                  <a:pos x="128" y="2"/>
                </a:cxn>
                <a:cxn ang="0">
                  <a:pos x="172" y="19"/>
                </a:cxn>
                <a:cxn ang="0">
                  <a:pos x="182" y="31"/>
                </a:cxn>
                <a:cxn ang="0">
                  <a:pos x="188" y="92"/>
                </a:cxn>
                <a:cxn ang="0">
                  <a:pos x="185" y="97"/>
                </a:cxn>
                <a:cxn ang="0">
                  <a:pos x="96" y="135"/>
                </a:cxn>
                <a:cxn ang="0">
                  <a:pos x="90" y="135"/>
                </a:cxn>
                <a:cxn ang="0">
                  <a:pos x="4" y="97"/>
                </a:cxn>
                <a:cxn ang="0">
                  <a:pos x="0" y="91"/>
                </a:cxn>
                <a:cxn ang="0">
                  <a:pos x="7" y="34"/>
                </a:cxn>
                <a:cxn ang="0">
                  <a:pos x="20" y="18"/>
                </a:cxn>
                <a:cxn ang="0">
                  <a:pos x="60" y="2"/>
                </a:cxn>
                <a:cxn ang="0">
                  <a:pos x="66" y="0"/>
                </a:cxn>
              </a:cxnLst>
              <a:rect l="0" t="0" r="r" b="b"/>
              <a:pathLst>
                <a:path w="188" h="135">
                  <a:moveTo>
                    <a:pt x="66" y="0"/>
                  </a:moveTo>
                  <a:cubicBezTo>
                    <a:pt x="71" y="34"/>
                    <a:pt x="75" y="66"/>
                    <a:pt x="80" y="99"/>
                  </a:cubicBezTo>
                  <a:cubicBezTo>
                    <a:pt x="81" y="99"/>
                    <a:pt x="81" y="99"/>
                    <a:pt x="81" y="99"/>
                  </a:cubicBezTo>
                  <a:cubicBezTo>
                    <a:pt x="82" y="89"/>
                    <a:pt x="83" y="80"/>
                    <a:pt x="84" y="71"/>
                  </a:cubicBezTo>
                  <a:cubicBezTo>
                    <a:pt x="85" y="59"/>
                    <a:pt x="86" y="48"/>
                    <a:pt x="87" y="36"/>
                  </a:cubicBezTo>
                  <a:cubicBezTo>
                    <a:pt x="88" y="31"/>
                    <a:pt x="87" y="26"/>
                    <a:pt x="85" y="21"/>
                  </a:cubicBezTo>
                  <a:cubicBezTo>
                    <a:pt x="83" y="18"/>
                    <a:pt x="82" y="15"/>
                    <a:pt x="81" y="11"/>
                  </a:cubicBezTo>
                  <a:cubicBezTo>
                    <a:pt x="90" y="11"/>
                    <a:pt x="99" y="11"/>
                    <a:pt x="108" y="11"/>
                  </a:cubicBezTo>
                  <a:cubicBezTo>
                    <a:pt x="107" y="15"/>
                    <a:pt x="106" y="18"/>
                    <a:pt x="105" y="22"/>
                  </a:cubicBezTo>
                  <a:cubicBezTo>
                    <a:pt x="104" y="26"/>
                    <a:pt x="102" y="31"/>
                    <a:pt x="102" y="36"/>
                  </a:cubicBezTo>
                  <a:cubicBezTo>
                    <a:pt x="104" y="57"/>
                    <a:pt x="106" y="78"/>
                    <a:pt x="108" y="99"/>
                  </a:cubicBezTo>
                  <a:cubicBezTo>
                    <a:pt x="113" y="66"/>
                    <a:pt x="118" y="33"/>
                    <a:pt x="123" y="0"/>
                  </a:cubicBezTo>
                  <a:cubicBezTo>
                    <a:pt x="125" y="1"/>
                    <a:pt x="126" y="1"/>
                    <a:pt x="128" y="2"/>
                  </a:cubicBezTo>
                  <a:cubicBezTo>
                    <a:pt x="142" y="7"/>
                    <a:pt x="157" y="13"/>
                    <a:pt x="172" y="19"/>
                  </a:cubicBezTo>
                  <a:cubicBezTo>
                    <a:pt x="178" y="21"/>
                    <a:pt x="181" y="25"/>
                    <a:pt x="182" y="31"/>
                  </a:cubicBezTo>
                  <a:cubicBezTo>
                    <a:pt x="184" y="51"/>
                    <a:pt x="186" y="72"/>
                    <a:pt x="188" y="92"/>
                  </a:cubicBezTo>
                  <a:cubicBezTo>
                    <a:pt x="188" y="95"/>
                    <a:pt x="187" y="96"/>
                    <a:pt x="185" y="97"/>
                  </a:cubicBezTo>
                  <a:cubicBezTo>
                    <a:pt x="155" y="110"/>
                    <a:pt x="126" y="122"/>
                    <a:pt x="96" y="135"/>
                  </a:cubicBezTo>
                  <a:cubicBezTo>
                    <a:pt x="94" y="135"/>
                    <a:pt x="92" y="135"/>
                    <a:pt x="90" y="135"/>
                  </a:cubicBezTo>
                  <a:cubicBezTo>
                    <a:pt x="61" y="122"/>
                    <a:pt x="33" y="110"/>
                    <a:pt x="4" y="97"/>
                  </a:cubicBezTo>
                  <a:cubicBezTo>
                    <a:pt x="0" y="96"/>
                    <a:pt x="0" y="94"/>
                    <a:pt x="0" y="91"/>
                  </a:cubicBezTo>
                  <a:cubicBezTo>
                    <a:pt x="3" y="72"/>
                    <a:pt x="5" y="53"/>
                    <a:pt x="7" y="34"/>
                  </a:cubicBezTo>
                  <a:cubicBezTo>
                    <a:pt x="8" y="26"/>
                    <a:pt x="12" y="21"/>
                    <a:pt x="20" y="18"/>
                  </a:cubicBezTo>
                  <a:cubicBezTo>
                    <a:pt x="33" y="13"/>
                    <a:pt x="47" y="8"/>
                    <a:pt x="60" y="2"/>
                  </a:cubicBezTo>
                  <a:cubicBezTo>
                    <a:pt x="62" y="2"/>
                    <a:pt x="64" y="1"/>
                    <a:pt x="66"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2" name="Freeform 81"/>
            <p:cNvSpPr>
              <a:spLocks/>
            </p:cNvSpPr>
            <p:nvPr/>
          </p:nvSpPr>
          <p:spPr bwMode="gray">
            <a:xfrm>
              <a:off x="1064" y="959"/>
              <a:ext cx="187" cy="181"/>
            </a:xfrm>
            <a:custGeom>
              <a:avLst/>
              <a:gdLst/>
              <a:ahLst/>
              <a:cxnLst>
                <a:cxn ang="0">
                  <a:pos x="28" y="268"/>
                </a:cxn>
                <a:cxn ang="0">
                  <a:pos x="2" y="257"/>
                </a:cxn>
                <a:cxn ang="0">
                  <a:pos x="0" y="253"/>
                </a:cxn>
                <a:cxn ang="0">
                  <a:pos x="0" y="241"/>
                </a:cxn>
                <a:cxn ang="0">
                  <a:pos x="0" y="64"/>
                </a:cxn>
                <a:cxn ang="0">
                  <a:pos x="5" y="57"/>
                </a:cxn>
                <a:cxn ang="0">
                  <a:pos x="133" y="1"/>
                </a:cxn>
                <a:cxn ang="0">
                  <a:pos x="143" y="1"/>
                </a:cxn>
                <a:cxn ang="0">
                  <a:pos x="272" y="57"/>
                </a:cxn>
                <a:cxn ang="0">
                  <a:pos x="276" y="62"/>
                </a:cxn>
                <a:cxn ang="0">
                  <a:pos x="276" y="168"/>
                </a:cxn>
                <a:cxn ang="0">
                  <a:pos x="276" y="171"/>
                </a:cxn>
                <a:cxn ang="0">
                  <a:pos x="250" y="159"/>
                </a:cxn>
                <a:cxn ang="0">
                  <a:pos x="248" y="155"/>
                </a:cxn>
                <a:cxn ang="0">
                  <a:pos x="248" y="82"/>
                </a:cxn>
                <a:cxn ang="0">
                  <a:pos x="243" y="75"/>
                </a:cxn>
                <a:cxn ang="0">
                  <a:pos x="142" y="32"/>
                </a:cxn>
                <a:cxn ang="0">
                  <a:pos x="135" y="32"/>
                </a:cxn>
                <a:cxn ang="0">
                  <a:pos x="32" y="75"/>
                </a:cxn>
                <a:cxn ang="0">
                  <a:pos x="28" y="82"/>
                </a:cxn>
                <a:cxn ang="0">
                  <a:pos x="28" y="261"/>
                </a:cxn>
                <a:cxn ang="0">
                  <a:pos x="28" y="268"/>
                </a:cxn>
              </a:cxnLst>
              <a:rect l="0" t="0" r="r" b="b"/>
              <a:pathLst>
                <a:path w="276" h="268">
                  <a:moveTo>
                    <a:pt x="28" y="268"/>
                  </a:moveTo>
                  <a:cubicBezTo>
                    <a:pt x="19" y="264"/>
                    <a:pt x="10" y="260"/>
                    <a:pt x="2" y="257"/>
                  </a:cubicBezTo>
                  <a:cubicBezTo>
                    <a:pt x="1" y="256"/>
                    <a:pt x="0" y="254"/>
                    <a:pt x="0" y="253"/>
                  </a:cubicBezTo>
                  <a:cubicBezTo>
                    <a:pt x="0" y="249"/>
                    <a:pt x="0" y="245"/>
                    <a:pt x="0" y="241"/>
                  </a:cubicBezTo>
                  <a:cubicBezTo>
                    <a:pt x="0" y="182"/>
                    <a:pt x="0" y="123"/>
                    <a:pt x="0" y="64"/>
                  </a:cubicBezTo>
                  <a:cubicBezTo>
                    <a:pt x="0" y="60"/>
                    <a:pt x="1" y="58"/>
                    <a:pt x="5" y="57"/>
                  </a:cubicBezTo>
                  <a:cubicBezTo>
                    <a:pt x="48" y="38"/>
                    <a:pt x="90" y="20"/>
                    <a:pt x="133" y="1"/>
                  </a:cubicBezTo>
                  <a:cubicBezTo>
                    <a:pt x="136" y="0"/>
                    <a:pt x="139" y="0"/>
                    <a:pt x="143" y="1"/>
                  </a:cubicBezTo>
                  <a:cubicBezTo>
                    <a:pt x="186" y="20"/>
                    <a:pt x="229" y="38"/>
                    <a:pt x="272" y="57"/>
                  </a:cubicBezTo>
                  <a:cubicBezTo>
                    <a:pt x="274" y="58"/>
                    <a:pt x="276" y="59"/>
                    <a:pt x="276" y="62"/>
                  </a:cubicBezTo>
                  <a:cubicBezTo>
                    <a:pt x="276" y="97"/>
                    <a:pt x="276" y="133"/>
                    <a:pt x="276" y="168"/>
                  </a:cubicBezTo>
                  <a:cubicBezTo>
                    <a:pt x="276" y="169"/>
                    <a:pt x="276" y="170"/>
                    <a:pt x="276" y="171"/>
                  </a:cubicBezTo>
                  <a:cubicBezTo>
                    <a:pt x="267" y="167"/>
                    <a:pt x="258" y="163"/>
                    <a:pt x="250" y="159"/>
                  </a:cubicBezTo>
                  <a:cubicBezTo>
                    <a:pt x="249" y="159"/>
                    <a:pt x="248" y="156"/>
                    <a:pt x="248" y="155"/>
                  </a:cubicBezTo>
                  <a:cubicBezTo>
                    <a:pt x="248" y="131"/>
                    <a:pt x="248" y="106"/>
                    <a:pt x="248" y="82"/>
                  </a:cubicBezTo>
                  <a:cubicBezTo>
                    <a:pt x="248" y="78"/>
                    <a:pt x="247" y="76"/>
                    <a:pt x="243" y="75"/>
                  </a:cubicBezTo>
                  <a:cubicBezTo>
                    <a:pt x="210" y="61"/>
                    <a:pt x="176" y="46"/>
                    <a:pt x="142" y="32"/>
                  </a:cubicBezTo>
                  <a:cubicBezTo>
                    <a:pt x="140" y="31"/>
                    <a:pt x="137" y="31"/>
                    <a:pt x="135" y="32"/>
                  </a:cubicBezTo>
                  <a:cubicBezTo>
                    <a:pt x="100" y="46"/>
                    <a:pt x="66" y="61"/>
                    <a:pt x="32" y="75"/>
                  </a:cubicBezTo>
                  <a:cubicBezTo>
                    <a:pt x="29" y="76"/>
                    <a:pt x="28" y="78"/>
                    <a:pt x="28" y="82"/>
                  </a:cubicBezTo>
                  <a:cubicBezTo>
                    <a:pt x="28" y="142"/>
                    <a:pt x="28" y="201"/>
                    <a:pt x="28" y="261"/>
                  </a:cubicBezTo>
                  <a:cubicBezTo>
                    <a:pt x="28" y="263"/>
                    <a:pt x="28" y="265"/>
                    <a:pt x="28" y="268"/>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3" name="Freeform 82"/>
            <p:cNvSpPr>
              <a:spLocks/>
            </p:cNvSpPr>
            <p:nvPr/>
          </p:nvSpPr>
          <p:spPr bwMode="gray">
            <a:xfrm>
              <a:off x="1466" y="891"/>
              <a:ext cx="92" cy="105"/>
            </a:xfrm>
            <a:custGeom>
              <a:avLst/>
              <a:gdLst/>
              <a:ahLst/>
              <a:cxnLst>
                <a:cxn ang="0">
                  <a:pos x="69" y="156"/>
                </a:cxn>
                <a:cxn ang="0">
                  <a:pos x="22" y="136"/>
                </a:cxn>
                <a:cxn ang="0">
                  <a:pos x="3" y="128"/>
                </a:cxn>
                <a:cxn ang="0">
                  <a:pos x="0" y="123"/>
                </a:cxn>
                <a:cxn ang="0">
                  <a:pos x="0" y="33"/>
                </a:cxn>
                <a:cxn ang="0">
                  <a:pos x="3" y="27"/>
                </a:cxn>
                <a:cxn ang="0">
                  <a:pos x="66" y="1"/>
                </a:cxn>
                <a:cxn ang="0">
                  <a:pos x="71" y="1"/>
                </a:cxn>
                <a:cxn ang="0">
                  <a:pos x="134" y="27"/>
                </a:cxn>
                <a:cxn ang="0">
                  <a:pos x="137" y="32"/>
                </a:cxn>
                <a:cxn ang="0">
                  <a:pos x="137" y="124"/>
                </a:cxn>
                <a:cxn ang="0">
                  <a:pos x="135" y="128"/>
                </a:cxn>
                <a:cxn ang="0">
                  <a:pos x="89" y="147"/>
                </a:cxn>
                <a:cxn ang="0">
                  <a:pos x="89" y="131"/>
                </a:cxn>
                <a:cxn ang="0">
                  <a:pos x="92" y="128"/>
                </a:cxn>
                <a:cxn ang="0">
                  <a:pos x="117" y="118"/>
                </a:cxn>
                <a:cxn ang="0">
                  <a:pos x="120" y="114"/>
                </a:cxn>
                <a:cxn ang="0">
                  <a:pos x="120" y="39"/>
                </a:cxn>
                <a:cxn ang="0">
                  <a:pos x="120" y="37"/>
                </a:cxn>
                <a:cxn ang="0">
                  <a:pos x="116" y="38"/>
                </a:cxn>
                <a:cxn ang="0">
                  <a:pos x="72" y="57"/>
                </a:cxn>
                <a:cxn ang="0">
                  <a:pos x="68" y="63"/>
                </a:cxn>
                <a:cxn ang="0">
                  <a:pos x="69" y="150"/>
                </a:cxn>
                <a:cxn ang="0">
                  <a:pos x="69" y="156"/>
                </a:cxn>
              </a:cxnLst>
              <a:rect l="0" t="0" r="r" b="b"/>
              <a:pathLst>
                <a:path w="137" h="156">
                  <a:moveTo>
                    <a:pt x="69" y="156"/>
                  </a:moveTo>
                  <a:cubicBezTo>
                    <a:pt x="52" y="149"/>
                    <a:pt x="37" y="143"/>
                    <a:pt x="22" y="136"/>
                  </a:cubicBezTo>
                  <a:cubicBezTo>
                    <a:pt x="16" y="134"/>
                    <a:pt x="10" y="131"/>
                    <a:pt x="3" y="128"/>
                  </a:cubicBezTo>
                  <a:cubicBezTo>
                    <a:pt x="0" y="127"/>
                    <a:pt x="0" y="126"/>
                    <a:pt x="0" y="123"/>
                  </a:cubicBezTo>
                  <a:cubicBezTo>
                    <a:pt x="0" y="93"/>
                    <a:pt x="0" y="63"/>
                    <a:pt x="0" y="33"/>
                  </a:cubicBezTo>
                  <a:cubicBezTo>
                    <a:pt x="0" y="30"/>
                    <a:pt x="0" y="28"/>
                    <a:pt x="3" y="27"/>
                  </a:cubicBezTo>
                  <a:cubicBezTo>
                    <a:pt x="24" y="18"/>
                    <a:pt x="45" y="9"/>
                    <a:pt x="66" y="1"/>
                  </a:cubicBezTo>
                  <a:cubicBezTo>
                    <a:pt x="67" y="0"/>
                    <a:pt x="70" y="0"/>
                    <a:pt x="71" y="1"/>
                  </a:cubicBezTo>
                  <a:cubicBezTo>
                    <a:pt x="92" y="9"/>
                    <a:pt x="113" y="19"/>
                    <a:pt x="134" y="27"/>
                  </a:cubicBezTo>
                  <a:cubicBezTo>
                    <a:pt x="136" y="28"/>
                    <a:pt x="137" y="30"/>
                    <a:pt x="137" y="32"/>
                  </a:cubicBezTo>
                  <a:cubicBezTo>
                    <a:pt x="137" y="63"/>
                    <a:pt x="137" y="93"/>
                    <a:pt x="137" y="124"/>
                  </a:cubicBezTo>
                  <a:cubicBezTo>
                    <a:pt x="137" y="125"/>
                    <a:pt x="136" y="127"/>
                    <a:pt x="135" y="128"/>
                  </a:cubicBezTo>
                  <a:cubicBezTo>
                    <a:pt x="120" y="134"/>
                    <a:pt x="105" y="141"/>
                    <a:pt x="89" y="147"/>
                  </a:cubicBezTo>
                  <a:cubicBezTo>
                    <a:pt x="89" y="142"/>
                    <a:pt x="89" y="137"/>
                    <a:pt x="89" y="131"/>
                  </a:cubicBezTo>
                  <a:cubicBezTo>
                    <a:pt x="89" y="130"/>
                    <a:pt x="91" y="129"/>
                    <a:pt x="92" y="128"/>
                  </a:cubicBezTo>
                  <a:cubicBezTo>
                    <a:pt x="100" y="125"/>
                    <a:pt x="109" y="121"/>
                    <a:pt x="117" y="118"/>
                  </a:cubicBezTo>
                  <a:cubicBezTo>
                    <a:pt x="118" y="117"/>
                    <a:pt x="120" y="115"/>
                    <a:pt x="120" y="114"/>
                  </a:cubicBezTo>
                  <a:cubicBezTo>
                    <a:pt x="120" y="89"/>
                    <a:pt x="120" y="64"/>
                    <a:pt x="120" y="39"/>
                  </a:cubicBezTo>
                  <a:cubicBezTo>
                    <a:pt x="120" y="38"/>
                    <a:pt x="120" y="38"/>
                    <a:pt x="120" y="37"/>
                  </a:cubicBezTo>
                  <a:cubicBezTo>
                    <a:pt x="119" y="37"/>
                    <a:pt x="117" y="38"/>
                    <a:pt x="116" y="38"/>
                  </a:cubicBezTo>
                  <a:cubicBezTo>
                    <a:pt x="101" y="44"/>
                    <a:pt x="87" y="51"/>
                    <a:pt x="72" y="57"/>
                  </a:cubicBezTo>
                  <a:cubicBezTo>
                    <a:pt x="69" y="58"/>
                    <a:pt x="68" y="60"/>
                    <a:pt x="68" y="63"/>
                  </a:cubicBezTo>
                  <a:cubicBezTo>
                    <a:pt x="69" y="92"/>
                    <a:pt x="69" y="121"/>
                    <a:pt x="69" y="150"/>
                  </a:cubicBezTo>
                  <a:cubicBezTo>
                    <a:pt x="69" y="152"/>
                    <a:pt x="69" y="154"/>
                    <a:pt x="69" y="156"/>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4" name="Freeform 83"/>
            <p:cNvSpPr>
              <a:spLocks/>
            </p:cNvSpPr>
            <p:nvPr/>
          </p:nvSpPr>
          <p:spPr bwMode="gray">
            <a:xfrm>
              <a:off x="1207" y="1160"/>
              <a:ext cx="72" cy="82"/>
            </a:xfrm>
            <a:custGeom>
              <a:avLst/>
              <a:gdLst/>
              <a:ahLst/>
              <a:cxnLst>
                <a:cxn ang="0">
                  <a:pos x="107" y="62"/>
                </a:cxn>
                <a:cxn ang="0">
                  <a:pos x="107" y="96"/>
                </a:cxn>
                <a:cxn ang="0">
                  <a:pos x="104" y="101"/>
                </a:cxn>
                <a:cxn ang="0">
                  <a:pos x="56" y="121"/>
                </a:cxn>
                <a:cxn ang="0">
                  <a:pos x="50" y="121"/>
                </a:cxn>
                <a:cxn ang="0">
                  <a:pos x="3" y="101"/>
                </a:cxn>
                <a:cxn ang="0">
                  <a:pos x="0" y="97"/>
                </a:cxn>
                <a:cxn ang="0">
                  <a:pos x="0" y="26"/>
                </a:cxn>
                <a:cxn ang="0">
                  <a:pos x="3" y="22"/>
                </a:cxn>
                <a:cxn ang="0">
                  <a:pos x="51" y="1"/>
                </a:cxn>
                <a:cxn ang="0">
                  <a:pos x="56" y="1"/>
                </a:cxn>
                <a:cxn ang="0">
                  <a:pos x="104" y="21"/>
                </a:cxn>
                <a:cxn ang="0">
                  <a:pos x="107" y="27"/>
                </a:cxn>
                <a:cxn ang="0">
                  <a:pos x="107" y="62"/>
                </a:cxn>
              </a:cxnLst>
              <a:rect l="0" t="0" r="r" b="b"/>
              <a:pathLst>
                <a:path w="107" h="122">
                  <a:moveTo>
                    <a:pt x="107" y="62"/>
                  </a:moveTo>
                  <a:cubicBezTo>
                    <a:pt x="107" y="73"/>
                    <a:pt x="107" y="85"/>
                    <a:pt x="107" y="96"/>
                  </a:cubicBezTo>
                  <a:cubicBezTo>
                    <a:pt x="107" y="99"/>
                    <a:pt x="106" y="100"/>
                    <a:pt x="104" y="101"/>
                  </a:cubicBezTo>
                  <a:cubicBezTo>
                    <a:pt x="88" y="108"/>
                    <a:pt x="72" y="115"/>
                    <a:pt x="56" y="121"/>
                  </a:cubicBezTo>
                  <a:cubicBezTo>
                    <a:pt x="55" y="122"/>
                    <a:pt x="52" y="122"/>
                    <a:pt x="50" y="121"/>
                  </a:cubicBezTo>
                  <a:cubicBezTo>
                    <a:pt x="35" y="115"/>
                    <a:pt x="19" y="108"/>
                    <a:pt x="3" y="101"/>
                  </a:cubicBezTo>
                  <a:cubicBezTo>
                    <a:pt x="1" y="100"/>
                    <a:pt x="0" y="98"/>
                    <a:pt x="0" y="97"/>
                  </a:cubicBezTo>
                  <a:cubicBezTo>
                    <a:pt x="0" y="73"/>
                    <a:pt x="0" y="50"/>
                    <a:pt x="0" y="26"/>
                  </a:cubicBezTo>
                  <a:cubicBezTo>
                    <a:pt x="0" y="25"/>
                    <a:pt x="1" y="22"/>
                    <a:pt x="3" y="22"/>
                  </a:cubicBezTo>
                  <a:cubicBezTo>
                    <a:pt x="19" y="15"/>
                    <a:pt x="35" y="8"/>
                    <a:pt x="51" y="1"/>
                  </a:cubicBezTo>
                  <a:cubicBezTo>
                    <a:pt x="52" y="0"/>
                    <a:pt x="55" y="0"/>
                    <a:pt x="56" y="1"/>
                  </a:cubicBezTo>
                  <a:cubicBezTo>
                    <a:pt x="72" y="8"/>
                    <a:pt x="88" y="15"/>
                    <a:pt x="104" y="21"/>
                  </a:cubicBezTo>
                  <a:cubicBezTo>
                    <a:pt x="106" y="22"/>
                    <a:pt x="107" y="24"/>
                    <a:pt x="107" y="27"/>
                  </a:cubicBezTo>
                  <a:cubicBezTo>
                    <a:pt x="107" y="38"/>
                    <a:pt x="107" y="50"/>
                    <a:pt x="107" y="62"/>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5" name="Freeform 84"/>
            <p:cNvSpPr>
              <a:spLocks/>
            </p:cNvSpPr>
            <p:nvPr/>
          </p:nvSpPr>
          <p:spPr bwMode="gray">
            <a:xfrm>
              <a:off x="1118" y="856"/>
              <a:ext cx="79" cy="91"/>
            </a:xfrm>
            <a:custGeom>
              <a:avLst/>
              <a:gdLst/>
              <a:ahLst/>
              <a:cxnLst>
                <a:cxn ang="0">
                  <a:pos x="118" y="26"/>
                </a:cxn>
                <a:cxn ang="0">
                  <a:pos x="113" y="28"/>
                </a:cxn>
                <a:cxn ang="0">
                  <a:pos x="64" y="49"/>
                </a:cxn>
                <a:cxn ang="0">
                  <a:pos x="60" y="55"/>
                </a:cxn>
                <a:cxn ang="0">
                  <a:pos x="60" y="130"/>
                </a:cxn>
                <a:cxn ang="0">
                  <a:pos x="60" y="135"/>
                </a:cxn>
                <a:cxn ang="0">
                  <a:pos x="55" y="134"/>
                </a:cxn>
                <a:cxn ang="0">
                  <a:pos x="4" y="112"/>
                </a:cxn>
                <a:cxn ang="0">
                  <a:pos x="0" y="106"/>
                </a:cxn>
                <a:cxn ang="0">
                  <a:pos x="0" y="29"/>
                </a:cxn>
                <a:cxn ang="0">
                  <a:pos x="4" y="24"/>
                </a:cxn>
                <a:cxn ang="0">
                  <a:pos x="56" y="1"/>
                </a:cxn>
                <a:cxn ang="0">
                  <a:pos x="62" y="1"/>
                </a:cxn>
                <a:cxn ang="0">
                  <a:pos x="117" y="24"/>
                </a:cxn>
                <a:cxn ang="0">
                  <a:pos x="118" y="26"/>
                </a:cxn>
              </a:cxnLst>
              <a:rect l="0" t="0" r="r" b="b"/>
              <a:pathLst>
                <a:path w="118" h="135">
                  <a:moveTo>
                    <a:pt x="118" y="26"/>
                  </a:moveTo>
                  <a:cubicBezTo>
                    <a:pt x="116" y="26"/>
                    <a:pt x="115" y="27"/>
                    <a:pt x="113" y="28"/>
                  </a:cubicBezTo>
                  <a:cubicBezTo>
                    <a:pt x="97" y="35"/>
                    <a:pt x="80" y="42"/>
                    <a:pt x="64" y="49"/>
                  </a:cubicBezTo>
                  <a:cubicBezTo>
                    <a:pt x="61" y="50"/>
                    <a:pt x="59" y="52"/>
                    <a:pt x="60" y="55"/>
                  </a:cubicBezTo>
                  <a:cubicBezTo>
                    <a:pt x="60" y="80"/>
                    <a:pt x="60" y="105"/>
                    <a:pt x="60" y="130"/>
                  </a:cubicBezTo>
                  <a:cubicBezTo>
                    <a:pt x="60" y="132"/>
                    <a:pt x="60" y="133"/>
                    <a:pt x="60" y="135"/>
                  </a:cubicBezTo>
                  <a:cubicBezTo>
                    <a:pt x="58" y="135"/>
                    <a:pt x="56" y="134"/>
                    <a:pt x="55" y="134"/>
                  </a:cubicBezTo>
                  <a:cubicBezTo>
                    <a:pt x="38" y="127"/>
                    <a:pt x="21" y="119"/>
                    <a:pt x="4" y="112"/>
                  </a:cubicBezTo>
                  <a:cubicBezTo>
                    <a:pt x="1" y="111"/>
                    <a:pt x="0" y="109"/>
                    <a:pt x="0" y="106"/>
                  </a:cubicBezTo>
                  <a:cubicBezTo>
                    <a:pt x="0" y="81"/>
                    <a:pt x="0" y="55"/>
                    <a:pt x="0" y="29"/>
                  </a:cubicBezTo>
                  <a:cubicBezTo>
                    <a:pt x="0" y="26"/>
                    <a:pt x="1" y="25"/>
                    <a:pt x="4" y="24"/>
                  </a:cubicBezTo>
                  <a:cubicBezTo>
                    <a:pt x="21" y="16"/>
                    <a:pt x="39" y="9"/>
                    <a:pt x="56" y="1"/>
                  </a:cubicBezTo>
                  <a:cubicBezTo>
                    <a:pt x="58" y="1"/>
                    <a:pt x="60" y="0"/>
                    <a:pt x="62" y="1"/>
                  </a:cubicBezTo>
                  <a:cubicBezTo>
                    <a:pt x="80" y="9"/>
                    <a:pt x="98" y="17"/>
                    <a:pt x="117" y="24"/>
                  </a:cubicBezTo>
                  <a:cubicBezTo>
                    <a:pt x="117" y="25"/>
                    <a:pt x="117" y="25"/>
                    <a:pt x="118" y="26"/>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6" name="Freeform 85"/>
            <p:cNvSpPr>
              <a:spLocks/>
            </p:cNvSpPr>
            <p:nvPr/>
          </p:nvSpPr>
          <p:spPr bwMode="gray">
            <a:xfrm>
              <a:off x="1135" y="1009"/>
              <a:ext cx="47" cy="69"/>
            </a:xfrm>
            <a:custGeom>
              <a:avLst/>
              <a:gdLst/>
              <a:ahLst/>
              <a:cxnLst>
                <a:cxn ang="0">
                  <a:pos x="37" y="0"/>
                </a:cxn>
                <a:cxn ang="0">
                  <a:pos x="43" y="7"/>
                </a:cxn>
                <a:cxn ang="0">
                  <a:pos x="69" y="37"/>
                </a:cxn>
                <a:cxn ang="0">
                  <a:pos x="69" y="57"/>
                </a:cxn>
                <a:cxn ang="0">
                  <a:pos x="66" y="63"/>
                </a:cxn>
                <a:cxn ang="0">
                  <a:pos x="61" y="72"/>
                </a:cxn>
                <a:cxn ang="0">
                  <a:pos x="31" y="100"/>
                </a:cxn>
                <a:cxn ang="0">
                  <a:pos x="9" y="78"/>
                </a:cxn>
                <a:cxn ang="0">
                  <a:pos x="8" y="73"/>
                </a:cxn>
                <a:cxn ang="0">
                  <a:pos x="3" y="62"/>
                </a:cxn>
                <a:cxn ang="0">
                  <a:pos x="1" y="59"/>
                </a:cxn>
                <a:cxn ang="0">
                  <a:pos x="1" y="28"/>
                </a:cxn>
                <a:cxn ang="0">
                  <a:pos x="37" y="0"/>
                </a:cxn>
              </a:cxnLst>
              <a:rect l="0" t="0" r="r" b="b"/>
              <a:pathLst>
                <a:path w="69" h="102">
                  <a:moveTo>
                    <a:pt x="37" y="0"/>
                  </a:moveTo>
                  <a:cubicBezTo>
                    <a:pt x="36" y="5"/>
                    <a:pt x="39" y="6"/>
                    <a:pt x="43" y="7"/>
                  </a:cubicBezTo>
                  <a:cubicBezTo>
                    <a:pt x="59" y="9"/>
                    <a:pt x="69" y="21"/>
                    <a:pt x="69" y="37"/>
                  </a:cubicBezTo>
                  <a:cubicBezTo>
                    <a:pt x="69" y="44"/>
                    <a:pt x="69" y="50"/>
                    <a:pt x="69" y="57"/>
                  </a:cubicBezTo>
                  <a:cubicBezTo>
                    <a:pt x="69" y="59"/>
                    <a:pt x="67" y="62"/>
                    <a:pt x="66" y="63"/>
                  </a:cubicBezTo>
                  <a:cubicBezTo>
                    <a:pt x="63" y="66"/>
                    <a:pt x="62" y="68"/>
                    <a:pt x="61" y="72"/>
                  </a:cubicBezTo>
                  <a:cubicBezTo>
                    <a:pt x="61" y="90"/>
                    <a:pt x="48" y="102"/>
                    <a:pt x="31" y="100"/>
                  </a:cubicBezTo>
                  <a:cubicBezTo>
                    <a:pt x="21" y="99"/>
                    <a:pt x="12" y="90"/>
                    <a:pt x="9" y="78"/>
                  </a:cubicBezTo>
                  <a:cubicBezTo>
                    <a:pt x="9" y="76"/>
                    <a:pt x="8" y="75"/>
                    <a:pt x="8" y="73"/>
                  </a:cubicBezTo>
                  <a:cubicBezTo>
                    <a:pt x="9" y="68"/>
                    <a:pt x="7" y="65"/>
                    <a:pt x="3" y="62"/>
                  </a:cubicBezTo>
                  <a:cubicBezTo>
                    <a:pt x="2" y="62"/>
                    <a:pt x="1" y="60"/>
                    <a:pt x="1" y="59"/>
                  </a:cubicBezTo>
                  <a:cubicBezTo>
                    <a:pt x="1" y="49"/>
                    <a:pt x="0" y="39"/>
                    <a:pt x="1" y="28"/>
                  </a:cubicBezTo>
                  <a:cubicBezTo>
                    <a:pt x="3" y="11"/>
                    <a:pt x="16" y="1"/>
                    <a:pt x="37"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7" name="Freeform 86"/>
            <p:cNvSpPr>
              <a:spLocks/>
            </p:cNvSpPr>
            <p:nvPr/>
          </p:nvSpPr>
          <p:spPr bwMode="gray">
            <a:xfrm>
              <a:off x="1041" y="922"/>
              <a:ext cx="46" cy="51"/>
            </a:xfrm>
            <a:custGeom>
              <a:avLst/>
              <a:gdLst/>
              <a:ahLst/>
              <a:cxnLst>
                <a:cxn ang="0">
                  <a:pos x="0" y="38"/>
                </a:cxn>
                <a:cxn ang="0">
                  <a:pos x="0" y="17"/>
                </a:cxn>
                <a:cxn ang="0">
                  <a:pos x="3" y="12"/>
                </a:cxn>
                <a:cxn ang="0">
                  <a:pos x="31" y="0"/>
                </a:cxn>
                <a:cxn ang="0">
                  <a:pos x="37" y="0"/>
                </a:cxn>
                <a:cxn ang="0">
                  <a:pos x="65" y="12"/>
                </a:cxn>
                <a:cxn ang="0">
                  <a:pos x="68" y="17"/>
                </a:cxn>
                <a:cxn ang="0">
                  <a:pos x="68" y="58"/>
                </a:cxn>
                <a:cxn ang="0">
                  <a:pos x="65" y="63"/>
                </a:cxn>
                <a:cxn ang="0">
                  <a:pos x="36" y="75"/>
                </a:cxn>
                <a:cxn ang="0">
                  <a:pos x="31" y="75"/>
                </a:cxn>
                <a:cxn ang="0">
                  <a:pos x="3" y="63"/>
                </a:cxn>
                <a:cxn ang="0">
                  <a:pos x="0" y="58"/>
                </a:cxn>
                <a:cxn ang="0">
                  <a:pos x="0" y="38"/>
                </a:cxn>
              </a:cxnLst>
              <a:rect l="0" t="0" r="r" b="b"/>
              <a:pathLst>
                <a:path w="68" h="76">
                  <a:moveTo>
                    <a:pt x="0" y="38"/>
                  </a:moveTo>
                  <a:cubicBezTo>
                    <a:pt x="0" y="31"/>
                    <a:pt x="0" y="24"/>
                    <a:pt x="0" y="17"/>
                  </a:cubicBezTo>
                  <a:cubicBezTo>
                    <a:pt x="0" y="14"/>
                    <a:pt x="1" y="13"/>
                    <a:pt x="3" y="12"/>
                  </a:cubicBezTo>
                  <a:cubicBezTo>
                    <a:pt x="12" y="8"/>
                    <a:pt x="21" y="4"/>
                    <a:pt x="31" y="0"/>
                  </a:cubicBezTo>
                  <a:cubicBezTo>
                    <a:pt x="32" y="0"/>
                    <a:pt x="35" y="0"/>
                    <a:pt x="37" y="0"/>
                  </a:cubicBezTo>
                  <a:cubicBezTo>
                    <a:pt x="46" y="4"/>
                    <a:pt x="56" y="8"/>
                    <a:pt x="65" y="12"/>
                  </a:cubicBezTo>
                  <a:cubicBezTo>
                    <a:pt x="66" y="13"/>
                    <a:pt x="68" y="15"/>
                    <a:pt x="68" y="17"/>
                  </a:cubicBezTo>
                  <a:cubicBezTo>
                    <a:pt x="68" y="31"/>
                    <a:pt x="68" y="45"/>
                    <a:pt x="68" y="58"/>
                  </a:cubicBezTo>
                  <a:cubicBezTo>
                    <a:pt x="68" y="60"/>
                    <a:pt x="66" y="62"/>
                    <a:pt x="65" y="63"/>
                  </a:cubicBezTo>
                  <a:cubicBezTo>
                    <a:pt x="55" y="67"/>
                    <a:pt x="46" y="71"/>
                    <a:pt x="36" y="75"/>
                  </a:cubicBezTo>
                  <a:cubicBezTo>
                    <a:pt x="35" y="76"/>
                    <a:pt x="32" y="76"/>
                    <a:pt x="31" y="75"/>
                  </a:cubicBezTo>
                  <a:cubicBezTo>
                    <a:pt x="22" y="71"/>
                    <a:pt x="12" y="67"/>
                    <a:pt x="3" y="63"/>
                  </a:cubicBezTo>
                  <a:cubicBezTo>
                    <a:pt x="1" y="62"/>
                    <a:pt x="0" y="61"/>
                    <a:pt x="0" y="58"/>
                  </a:cubicBezTo>
                  <a:cubicBezTo>
                    <a:pt x="0" y="52"/>
                    <a:pt x="0" y="45"/>
                    <a:pt x="0" y="38"/>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8" name="Freeform 87"/>
            <p:cNvSpPr>
              <a:spLocks/>
            </p:cNvSpPr>
            <p:nvPr/>
          </p:nvSpPr>
          <p:spPr bwMode="gray">
            <a:xfrm>
              <a:off x="1354" y="1151"/>
              <a:ext cx="38" cy="58"/>
            </a:xfrm>
            <a:custGeom>
              <a:avLst/>
              <a:gdLst/>
              <a:ahLst/>
              <a:cxnLst>
                <a:cxn ang="0">
                  <a:pos x="29" y="0"/>
                </a:cxn>
                <a:cxn ang="0">
                  <a:pos x="35" y="5"/>
                </a:cxn>
                <a:cxn ang="0">
                  <a:pos x="56" y="29"/>
                </a:cxn>
                <a:cxn ang="0">
                  <a:pos x="56" y="43"/>
                </a:cxn>
                <a:cxn ang="0">
                  <a:pos x="52" y="53"/>
                </a:cxn>
                <a:cxn ang="0">
                  <a:pos x="50" y="58"/>
                </a:cxn>
                <a:cxn ang="0">
                  <a:pos x="36" y="80"/>
                </a:cxn>
                <a:cxn ang="0">
                  <a:pos x="7" y="61"/>
                </a:cxn>
                <a:cxn ang="0">
                  <a:pos x="1" y="50"/>
                </a:cxn>
                <a:cxn ang="0">
                  <a:pos x="0" y="46"/>
                </a:cxn>
                <a:cxn ang="0">
                  <a:pos x="0" y="28"/>
                </a:cxn>
                <a:cxn ang="0">
                  <a:pos x="29" y="0"/>
                </a:cxn>
              </a:cxnLst>
              <a:rect l="0" t="0" r="r" b="b"/>
              <a:pathLst>
                <a:path w="56" h="86">
                  <a:moveTo>
                    <a:pt x="29" y="0"/>
                  </a:moveTo>
                  <a:cubicBezTo>
                    <a:pt x="29" y="4"/>
                    <a:pt x="32" y="5"/>
                    <a:pt x="35" y="5"/>
                  </a:cubicBezTo>
                  <a:cubicBezTo>
                    <a:pt x="47" y="7"/>
                    <a:pt x="56" y="17"/>
                    <a:pt x="56" y="29"/>
                  </a:cubicBezTo>
                  <a:cubicBezTo>
                    <a:pt x="56" y="33"/>
                    <a:pt x="56" y="38"/>
                    <a:pt x="56" y="43"/>
                  </a:cubicBezTo>
                  <a:cubicBezTo>
                    <a:pt x="56" y="47"/>
                    <a:pt x="56" y="51"/>
                    <a:pt x="52" y="53"/>
                  </a:cubicBezTo>
                  <a:cubicBezTo>
                    <a:pt x="51" y="54"/>
                    <a:pt x="50" y="56"/>
                    <a:pt x="50" y="58"/>
                  </a:cubicBezTo>
                  <a:cubicBezTo>
                    <a:pt x="49" y="68"/>
                    <a:pt x="46" y="77"/>
                    <a:pt x="36" y="80"/>
                  </a:cubicBezTo>
                  <a:cubicBezTo>
                    <a:pt x="22" y="86"/>
                    <a:pt x="9" y="77"/>
                    <a:pt x="7" y="61"/>
                  </a:cubicBezTo>
                  <a:cubicBezTo>
                    <a:pt x="6" y="57"/>
                    <a:pt x="5" y="53"/>
                    <a:pt x="1" y="50"/>
                  </a:cubicBezTo>
                  <a:cubicBezTo>
                    <a:pt x="0" y="50"/>
                    <a:pt x="0" y="48"/>
                    <a:pt x="0" y="46"/>
                  </a:cubicBezTo>
                  <a:cubicBezTo>
                    <a:pt x="0" y="40"/>
                    <a:pt x="0" y="34"/>
                    <a:pt x="0" y="28"/>
                  </a:cubicBezTo>
                  <a:cubicBezTo>
                    <a:pt x="0" y="11"/>
                    <a:pt x="11" y="0"/>
                    <a:pt x="29"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89" name="Freeform 88"/>
            <p:cNvSpPr>
              <a:spLocks/>
            </p:cNvSpPr>
            <p:nvPr/>
          </p:nvSpPr>
          <p:spPr bwMode="gray">
            <a:xfrm>
              <a:off x="1326" y="1187"/>
              <a:ext cx="28" cy="28"/>
            </a:xfrm>
            <a:custGeom>
              <a:avLst/>
              <a:gdLst/>
              <a:ahLst/>
              <a:cxnLst>
                <a:cxn ang="0">
                  <a:pos x="5" y="37"/>
                </a:cxn>
                <a:cxn ang="0">
                  <a:pos x="35" y="3"/>
                </a:cxn>
                <a:cxn ang="0">
                  <a:pos x="39" y="6"/>
                </a:cxn>
                <a:cxn ang="0">
                  <a:pos x="5" y="37"/>
                </a:cxn>
              </a:cxnLst>
              <a:rect l="0" t="0" r="r" b="b"/>
              <a:pathLst>
                <a:path w="42" h="42">
                  <a:moveTo>
                    <a:pt x="5" y="37"/>
                  </a:moveTo>
                  <a:cubicBezTo>
                    <a:pt x="0" y="22"/>
                    <a:pt x="13" y="0"/>
                    <a:pt x="35" y="3"/>
                  </a:cubicBezTo>
                  <a:cubicBezTo>
                    <a:pt x="37" y="3"/>
                    <a:pt x="38" y="5"/>
                    <a:pt x="39" y="6"/>
                  </a:cubicBezTo>
                  <a:cubicBezTo>
                    <a:pt x="42" y="25"/>
                    <a:pt x="23" y="42"/>
                    <a:pt x="5" y="37"/>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grpSp>
      <p:sp>
        <p:nvSpPr>
          <p:cNvPr id="91" name="Freeform 1596"/>
          <p:cNvSpPr>
            <a:spLocks/>
          </p:cNvSpPr>
          <p:nvPr/>
        </p:nvSpPr>
        <p:spPr bwMode="gray">
          <a:xfrm>
            <a:off x="5346700" y="2487613"/>
            <a:ext cx="290513" cy="269875"/>
          </a:xfrm>
          <a:custGeom>
            <a:avLst/>
            <a:gdLst/>
            <a:ahLst/>
            <a:cxnLst>
              <a:cxn ang="0">
                <a:pos x="222" y="122"/>
              </a:cxn>
              <a:cxn ang="0">
                <a:pos x="89" y="119"/>
              </a:cxn>
              <a:cxn ang="0">
                <a:pos x="71" y="257"/>
              </a:cxn>
              <a:cxn ang="0">
                <a:pos x="207" y="284"/>
              </a:cxn>
              <a:cxn ang="0">
                <a:pos x="239" y="143"/>
              </a:cxn>
              <a:cxn ang="0">
                <a:pos x="264" y="119"/>
              </a:cxn>
              <a:cxn ang="0">
                <a:pos x="259" y="283"/>
              </a:cxn>
              <a:cxn ang="0">
                <a:pos x="69" y="304"/>
              </a:cxn>
              <a:cxn ang="0">
                <a:pos x="46" y="114"/>
              </a:cxn>
              <a:cxn ang="0">
                <a:pos x="143" y="62"/>
              </a:cxn>
              <a:cxn ang="0">
                <a:pos x="247" y="99"/>
              </a:cxn>
              <a:cxn ang="0">
                <a:pos x="257" y="90"/>
              </a:cxn>
              <a:cxn ang="0">
                <a:pos x="262" y="77"/>
              </a:cxn>
              <a:cxn ang="0">
                <a:pos x="263" y="59"/>
              </a:cxn>
              <a:cxn ang="0">
                <a:pos x="268" y="49"/>
              </a:cxn>
              <a:cxn ang="0">
                <a:pos x="320" y="0"/>
              </a:cxn>
              <a:cxn ang="0">
                <a:pos x="321" y="0"/>
              </a:cxn>
              <a:cxn ang="0">
                <a:pos x="321" y="2"/>
              </a:cxn>
              <a:cxn ang="0">
                <a:pos x="321" y="45"/>
              </a:cxn>
              <a:cxn ang="0">
                <a:pos x="323" y="48"/>
              </a:cxn>
              <a:cxn ang="0">
                <a:pos x="371" y="59"/>
              </a:cxn>
              <a:cxn ang="0">
                <a:pos x="372" y="59"/>
              </a:cxn>
              <a:cxn ang="0">
                <a:pos x="364" y="67"/>
              </a:cxn>
              <a:cxn ang="0">
                <a:pos x="326" y="103"/>
              </a:cxn>
              <a:cxn ang="0">
                <a:pos x="308" y="109"/>
              </a:cxn>
              <a:cxn ang="0">
                <a:pos x="282" y="103"/>
              </a:cxn>
              <a:cxn ang="0">
                <a:pos x="290" y="96"/>
              </a:cxn>
              <a:cxn ang="0">
                <a:pos x="301" y="93"/>
              </a:cxn>
              <a:cxn ang="0">
                <a:pos x="310" y="95"/>
              </a:cxn>
              <a:cxn ang="0">
                <a:pos x="316" y="93"/>
              </a:cxn>
              <a:cxn ang="0">
                <a:pos x="343" y="68"/>
              </a:cxn>
              <a:cxn ang="0">
                <a:pos x="343" y="67"/>
              </a:cxn>
              <a:cxn ang="0">
                <a:pos x="326" y="63"/>
              </a:cxn>
              <a:cxn ang="0">
                <a:pos x="312" y="60"/>
              </a:cxn>
              <a:cxn ang="0">
                <a:pos x="308" y="61"/>
              </a:cxn>
              <a:cxn ang="0">
                <a:pos x="198" y="165"/>
              </a:cxn>
              <a:cxn ang="0">
                <a:pos x="160" y="200"/>
              </a:cxn>
              <a:cxn ang="0">
                <a:pos x="152" y="203"/>
              </a:cxn>
              <a:cxn ang="0">
                <a:pos x="150" y="191"/>
              </a:cxn>
              <a:cxn ang="0">
                <a:pos x="170" y="171"/>
              </a:cxn>
              <a:cxn ang="0">
                <a:pos x="172" y="171"/>
              </a:cxn>
              <a:cxn ang="0">
                <a:pos x="157" y="165"/>
              </a:cxn>
              <a:cxn ang="0">
                <a:pos x="121" y="196"/>
              </a:cxn>
              <a:cxn ang="0">
                <a:pos x="140" y="226"/>
              </a:cxn>
              <a:cxn ang="0">
                <a:pos x="174" y="222"/>
              </a:cxn>
              <a:cxn ang="0">
                <a:pos x="186" y="196"/>
              </a:cxn>
              <a:cxn ang="0">
                <a:pos x="187" y="192"/>
              </a:cxn>
              <a:cxn ang="0">
                <a:pos x="214" y="167"/>
              </a:cxn>
              <a:cxn ang="0">
                <a:pos x="215" y="166"/>
              </a:cxn>
              <a:cxn ang="0">
                <a:pos x="221" y="183"/>
              </a:cxn>
              <a:cxn ang="0">
                <a:pos x="166" y="265"/>
              </a:cxn>
              <a:cxn ang="0">
                <a:pos x="86" y="208"/>
              </a:cxn>
              <a:cxn ang="0">
                <a:pos x="141" y="130"/>
              </a:cxn>
              <a:cxn ang="0">
                <a:pos x="196" y="144"/>
              </a:cxn>
              <a:cxn ang="0">
                <a:pos x="200" y="143"/>
              </a:cxn>
              <a:cxn ang="0">
                <a:pos x="221" y="124"/>
              </a:cxn>
              <a:cxn ang="0">
                <a:pos x="222" y="122"/>
              </a:cxn>
            </a:cxnLst>
            <a:rect l="0" t="0" r="r" b="b"/>
            <a:pathLst>
              <a:path w="372" h="350">
                <a:moveTo>
                  <a:pt x="222" y="122"/>
                </a:moveTo>
                <a:cubicBezTo>
                  <a:pt x="187" y="90"/>
                  <a:pt x="129" y="85"/>
                  <a:pt x="89" y="119"/>
                </a:cubicBezTo>
                <a:cubicBezTo>
                  <a:pt x="48" y="153"/>
                  <a:pt x="40" y="214"/>
                  <a:pt x="71" y="257"/>
                </a:cubicBezTo>
                <a:cubicBezTo>
                  <a:pt x="102" y="300"/>
                  <a:pt x="162" y="311"/>
                  <a:pt x="207" y="284"/>
                </a:cubicBezTo>
                <a:cubicBezTo>
                  <a:pt x="252" y="255"/>
                  <a:pt x="271" y="194"/>
                  <a:pt x="239" y="143"/>
                </a:cubicBezTo>
                <a:cubicBezTo>
                  <a:pt x="248" y="135"/>
                  <a:pt x="256" y="127"/>
                  <a:pt x="264" y="119"/>
                </a:cubicBezTo>
                <a:cubicBezTo>
                  <a:pt x="294" y="158"/>
                  <a:pt x="303" y="228"/>
                  <a:pt x="259" y="283"/>
                </a:cubicBezTo>
                <a:cubicBezTo>
                  <a:pt x="212" y="341"/>
                  <a:pt x="127" y="350"/>
                  <a:pt x="69" y="304"/>
                </a:cubicBezTo>
                <a:cubicBezTo>
                  <a:pt x="11" y="257"/>
                  <a:pt x="0" y="173"/>
                  <a:pt x="46" y="114"/>
                </a:cubicBezTo>
                <a:cubicBezTo>
                  <a:pt x="71" y="83"/>
                  <a:pt x="103" y="65"/>
                  <a:pt x="143" y="62"/>
                </a:cubicBezTo>
                <a:cubicBezTo>
                  <a:pt x="177" y="59"/>
                  <a:pt x="218" y="70"/>
                  <a:pt x="247" y="99"/>
                </a:cubicBezTo>
                <a:cubicBezTo>
                  <a:pt x="250" y="96"/>
                  <a:pt x="253" y="92"/>
                  <a:pt x="257" y="90"/>
                </a:cubicBezTo>
                <a:cubicBezTo>
                  <a:pt x="261" y="86"/>
                  <a:pt x="263" y="82"/>
                  <a:pt x="262" y="77"/>
                </a:cubicBezTo>
                <a:cubicBezTo>
                  <a:pt x="262" y="71"/>
                  <a:pt x="262" y="65"/>
                  <a:pt x="263" y="59"/>
                </a:cubicBezTo>
                <a:cubicBezTo>
                  <a:pt x="263" y="55"/>
                  <a:pt x="265" y="52"/>
                  <a:pt x="268" y="49"/>
                </a:cubicBezTo>
                <a:cubicBezTo>
                  <a:pt x="285" y="33"/>
                  <a:pt x="303" y="16"/>
                  <a:pt x="320" y="0"/>
                </a:cubicBezTo>
                <a:cubicBezTo>
                  <a:pt x="320" y="0"/>
                  <a:pt x="320" y="0"/>
                  <a:pt x="321" y="0"/>
                </a:cubicBezTo>
                <a:cubicBezTo>
                  <a:pt x="321" y="1"/>
                  <a:pt x="321" y="1"/>
                  <a:pt x="321" y="2"/>
                </a:cubicBezTo>
                <a:cubicBezTo>
                  <a:pt x="321" y="16"/>
                  <a:pt x="321" y="31"/>
                  <a:pt x="321" y="45"/>
                </a:cubicBezTo>
                <a:cubicBezTo>
                  <a:pt x="321" y="47"/>
                  <a:pt x="321" y="47"/>
                  <a:pt x="323" y="48"/>
                </a:cubicBezTo>
                <a:cubicBezTo>
                  <a:pt x="339" y="52"/>
                  <a:pt x="355" y="55"/>
                  <a:pt x="371" y="59"/>
                </a:cubicBezTo>
                <a:cubicBezTo>
                  <a:pt x="371" y="59"/>
                  <a:pt x="371" y="59"/>
                  <a:pt x="372" y="59"/>
                </a:cubicBezTo>
                <a:cubicBezTo>
                  <a:pt x="369" y="62"/>
                  <a:pt x="367" y="65"/>
                  <a:pt x="364" y="67"/>
                </a:cubicBezTo>
                <a:cubicBezTo>
                  <a:pt x="351" y="79"/>
                  <a:pt x="339" y="91"/>
                  <a:pt x="326" y="103"/>
                </a:cubicBezTo>
                <a:cubicBezTo>
                  <a:pt x="321" y="108"/>
                  <a:pt x="315" y="110"/>
                  <a:pt x="308" y="109"/>
                </a:cubicBezTo>
                <a:cubicBezTo>
                  <a:pt x="299" y="107"/>
                  <a:pt x="291" y="105"/>
                  <a:pt x="282" y="103"/>
                </a:cubicBezTo>
                <a:cubicBezTo>
                  <a:pt x="285" y="100"/>
                  <a:pt x="287" y="98"/>
                  <a:pt x="290" y="96"/>
                </a:cubicBezTo>
                <a:cubicBezTo>
                  <a:pt x="293" y="92"/>
                  <a:pt x="296" y="91"/>
                  <a:pt x="301" y="93"/>
                </a:cubicBezTo>
                <a:cubicBezTo>
                  <a:pt x="304" y="94"/>
                  <a:pt x="307" y="94"/>
                  <a:pt x="310" y="95"/>
                </a:cubicBezTo>
                <a:cubicBezTo>
                  <a:pt x="312" y="95"/>
                  <a:pt x="315" y="95"/>
                  <a:pt x="316" y="93"/>
                </a:cubicBezTo>
                <a:cubicBezTo>
                  <a:pt x="325" y="85"/>
                  <a:pt x="334" y="76"/>
                  <a:pt x="343" y="68"/>
                </a:cubicBezTo>
                <a:cubicBezTo>
                  <a:pt x="343" y="68"/>
                  <a:pt x="343" y="68"/>
                  <a:pt x="343" y="67"/>
                </a:cubicBezTo>
                <a:cubicBezTo>
                  <a:pt x="337" y="66"/>
                  <a:pt x="332" y="64"/>
                  <a:pt x="326" y="63"/>
                </a:cubicBezTo>
                <a:cubicBezTo>
                  <a:pt x="321" y="62"/>
                  <a:pt x="317" y="61"/>
                  <a:pt x="312" y="60"/>
                </a:cubicBezTo>
                <a:cubicBezTo>
                  <a:pt x="310" y="59"/>
                  <a:pt x="309" y="60"/>
                  <a:pt x="308" y="61"/>
                </a:cubicBezTo>
                <a:cubicBezTo>
                  <a:pt x="271" y="95"/>
                  <a:pt x="235" y="130"/>
                  <a:pt x="198" y="165"/>
                </a:cubicBezTo>
                <a:cubicBezTo>
                  <a:pt x="185" y="177"/>
                  <a:pt x="173" y="188"/>
                  <a:pt x="160" y="200"/>
                </a:cubicBezTo>
                <a:cubicBezTo>
                  <a:pt x="158" y="203"/>
                  <a:pt x="155" y="204"/>
                  <a:pt x="152" y="203"/>
                </a:cubicBezTo>
                <a:cubicBezTo>
                  <a:pt x="147" y="201"/>
                  <a:pt x="146" y="195"/>
                  <a:pt x="150" y="191"/>
                </a:cubicBezTo>
                <a:cubicBezTo>
                  <a:pt x="156" y="184"/>
                  <a:pt x="163" y="178"/>
                  <a:pt x="170" y="171"/>
                </a:cubicBezTo>
                <a:cubicBezTo>
                  <a:pt x="171" y="171"/>
                  <a:pt x="171" y="171"/>
                  <a:pt x="172" y="171"/>
                </a:cubicBezTo>
                <a:cubicBezTo>
                  <a:pt x="167" y="167"/>
                  <a:pt x="162" y="165"/>
                  <a:pt x="157" y="165"/>
                </a:cubicBezTo>
                <a:cubicBezTo>
                  <a:pt x="138" y="163"/>
                  <a:pt x="122" y="177"/>
                  <a:pt x="121" y="196"/>
                </a:cubicBezTo>
                <a:cubicBezTo>
                  <a:pt x="121" y="210"/>
                  <a:pt x="127" y="220"/>
                  <a:pt x="140" y="226"/>
                </a:cubicBezTo>
                <a:cubicBezTo>
                  <a:pt x="152" y="232"/>
                  <a:pt x="164" y="231"/>
                  <a:pt x="174" y="222"/>
                </a:cubicBezTo>
                <a:cubicBezTo>
                  <a:pt x="182" y="215"/>
                  <a:pt x="186" y="206"/>
                  <a:pt x="186" y="196"/>
                </a:cubicBezTo>
                <a:cubicBezTo>
                  <a:pt x="186" y="194"/>
                  <a:pt x="186" y="193"/>
                  <a:pt x="187" y="192"/>
                </a:cubicBezTo>
                <a:cubicBezTo>
                  <a:pt x="196" y="184"/>
                  <a:pt x="205" y="175"/>
                  <a:pt x="214" y="167"/>
                </a:cubicBezTo>
                <a:cubicBezTo>
                  <a:pt x="214" y="167"/>
                  <a:pt x="214" y="167"/>
                  <a:pt x="215" y="166"/>
                </a:cubicBezTo>
                <a:cubicBezTo>
                  <a:pt x="218" y="172"/>
                  <a:pt x="220" y="177"/>
                  <a:pt x="221" y="183"/>
                </a:cubicBezTo>
                <a:cubicBezTo>
                  <a:pt x="229" y="221"/>
                  <a:pt x="205" y="257"/>
                  <a:pt x="166" y="265"/>
                </a:cubicBezTo>
                <a:cubicBezTo>
                  <a:pt x="127" y="272"/>
                  <a:pt x="92" y="246"/>
                  <a:pt x="86" y="208"/>
                </a:cubicBezTo>
                <a:cubicBezTo>
                  <a:pt x="80" y="171"/>
                  <a:pt x="104" y="137"/>
                  <a:pt x="141" y="130"/>
                </a:cubicBezTo>
                <a:cubicBezTo>
                  <a:pt x="161" y="126"/>
                  <a:pt x="180" y="131"/>
                  <a:pt x="196" y="144"/>
                </a:cubicBezTo>
                <a:cubicBezTo>
                  <a:pt x="198" y="145"/>
                  <a:pt x="199" y="145"/>
                  <a:pt x="200" y="143"/>
                </a:cubicBezTo>
                <a:cubicBezTo>
                  <a:pt x="207" y="137"/>
                  <a:pt x="214" y="130"/>
                  <a:pt x="221" y="124"/>
                </a:cubicBezTo>
                <a:cubicBezTo>
                  <a:pt x="221" y="123"/>
                  <a:pt x="221" y="123"/>
                  <a:pt x="222" y="122"/>
                </a:cubicBezTo>
                <a:close/>
              </a:path>
            </a:pathLst>
          </a:custGeom>
          <a:solidFill>
            <a:schemeClr val="accent4"/>
          </a:solidFill>
          <a:ln w="9525">
            <a:noFill/>
            <a:round/>
            <a:headEnd/>
            <a:tailEnd/>
          </a:ln>
        </p:spPr>
        <p:txBody>
          <a:bodyPr lIns="76170" tIns="38084" rIns="76170" bIns="38084"/>
          <a:lstStyle/>
          <a:p>
            <a:pPr fontAlgn="auto">
              <a:spcBef>
                <a:spcPts val="0"/>
              </a:spcBef>
              <a:spcAft>
                <a:spcPts val="0"/>
              </a:spcAft>
              <a:defRPr/>
            </a:pPr>
            <a:endParaRPr lang="en-US" dirty="0">
              <a:latin typeface="+mn-lt"/>
              <a:cs typeface="+mn-cs"/>
            </a:endParaRPr>
          </a:p>
        </p:txBody>
      </p:sp>
      <p:grpSp>
        <p:nvGrpSpPr>
          <p:cNvPr id="9" name="Group 91"/>
          <p:cNvGrpSpPr/>
          <p:nvPr/>
        </p:nvGrpSpPr>
        <p:grpSpPr bwMode="gray">
          <a:xfrm>
            <a:off x="4628156" y="3306025"/>
            <a:ext cx="311904" cy="167295"/>
            <a:chOff x="8080120" y="512630"/>
            <a:chExt cx="808560" cy="433570"/>
          </a:xfrm>
          <a:solidFill>
            <a:schemeClr val="accent1"/>
          </a:solidFill>
        </p:grpSpPr>
        <p:sp>
          <p:nvSpPr>
            <p:cNvPr id="93" name="Freeform 433"/>
            <p:cNvSpPr>
              <a:spLocks/>
            </p:cNvSpPr>
            <p:nvPr/>
          </p:nvSpPr>
          <p:spPr bwMode="gray">
            <a:xfrm>
              <a:off x="8484400" y="512630"/>
              <a:ext cx="404280" cy="433570"/>
            </a:xfrm>
            <a:custGeom>
              <a:avLst/>
              <a:gdLst/>
              <a:ahLst/>
              <a:cxnLst>
                <a:cxn ang="0">
                  <a:pos x="0" y="169"/>
                </a:cxn>
                <a:cxn ang="0">
                  <a:pos x="0" y="151"/>
                </a:cxn>
                <a:cxn ang="0">
                  <a:pos x="2" y="146"/>
                </a:cxn>
                <a:cxn ang="0">
                  <a:pos x="10" y="146"/>
                </a:cxn>
                <a:cxn ang="0">
                  <a:pos x="14" y="150"/>
                </a:cxn>
                <a:cxn ang="0">
                  <a:pos x="56" y="143"/>
                </a:cxn>
                <a:cxn ang="0">
                  <a:pos x="46" y="114"/>
                </a:cxn>
                <a:cxn ang="0">
                  <a:pos x="15" y="118"/>
                </a:cxn>
                <a:cxn ang="0">
                  <a:pos x="10" y="123"/>
                </a:cxn>
                <a:cxn ang="0">
                  <a:pos x="3" y="124"/>
                </a:cxn>
                <a:cxn ang="0">
                  <a:pos x="0" y="118"/>
                </a:cxn>
                <a:cxn ang="0">
                  <a:pos x="0" y="87"/>
                </a:cxn>
                <a:cxn ang="0">
                  <a:pos x="3" y="83"/>
                </a:cxn>
                <a:cxn ang="0">
                  <a:pos x="60" y="59"/>
                </a:cxn>
                <a:cxn ang="0">
                  <a:pos x="62" y="48"/>
                </a:cxn>
                <a:cxn ang="0">
                  <a:pos x="58" y="44"/>
                </a:cxn>
                <a:cxn ang="0">
                  <a:pos x="52" y="15"/>
                </a:cxn>
                <a:cxn ang="0">
                  <a:pos x="77" y="2"/>
                </a:cxn>
                <a:cxn ang="0">
                  <a:pos x="98" y="22"/>
                </a:cxn>
                <a:cxn ang="0">
                  <a:pos x="92" y="43"/>
                </a:cxn>
                <a:cxn ang="0">
                  <a:pos x="86" y="48"/>
                </a:cxn>
                <a:cxn ang="0">
                  <a:pos x="89" y="59"/>
                </a:cxn>
                <a:cxn ang="0">
                  <a:pos x="121" y="73"/>
                </a:cxn>
                <a:cxn ang="0">
                  <a:pos x="146" y="83"/>
                </a:cxn>
                <a:cxn ang="0">
                  <a:pos x="148" y="87"/>
                </a:cxn>
                <a:cxn ang="0">
                  <a:pos x="148" y="119"/>
                </a:cxn>
                <a:cxn ang="0">
                  <a:pos x="151" y="124"/>
                </a:cxn>
                <a:cxn ang="0">
                  <a:pos x="158" y="124"/>
                </a:cxn>
                <a:cxn ang="0">
                  <a:pos x="164" y="118"/>
                </a:cxn>
                <a:cxn ang="0">
                  <a:pos x="198" y="117"/>
                </a:cxn>
                <a:cxn ang="0">
                  <a:pos x="198" y="152"/>
                </a:cxn>
                <a:cxn ang="0">
                  <a:pos x="164" y="152"/>
                </a:cxn>
                <a:cxn ang="0">
                  <a:pos x="158" y="146"/>
                </a:cxn>
                <a:cxn ang="0">
                  <a:pos x="151" y="146"/>
                </a:cxn>
                <a:cxn ang="0">
                  <a:pos x="148" y="151"/>
                </a:cxn>
                <a:cxn ang="0">
                  <a:pos x="148" y="188"/>
                </a:cxn>
                <a:cxn ang="0">
                  <a:pos x="146" y="191"/>
                </a:cxn>
                <a:cxn ang="0">
                  <a:pos x="76" y="221"/>
                </a:cxn>
                <a:cxn ang="0">
                  <a:pos x="72" y="221"/>
                </a:cxn>
                <a:cxn ang="0">
                  <a:pos x="2" y="191"/>
                </a:cxn>
                <a:cxn ang="0">
                  <a:pos x="0" y="188"/>
                </a:cxn>
                <a:cxn ang="0">
                  <a:pos x="0" y="169"/>
                </a:cxn>
              </a:cxnLst>
              <a:rect l="0" t="0" r="r" b="b"/>
              <a:pathLst>
                <a:path w="208" h="221">
                  <a:moveTo>
                    <a:pt x="0" y="169"/>
                  </a:moveTo>
                  <a:cubicBezTo>
                    <a:pt x="0" y="163"/>
                    <a:pt x="0" y="157"/>
                    <a:pt x="0" y="151"/>
                  </a:cubicBezTo>
                  <a:cubicBezTo>
                    <a:pt x="0" y="149"/>
                    <a:pt x="0" y="147"/>
                    <a:pt x="2" y="146"/>
                  </a:cubicBezTo>
                  <a:cubicBezTo>
                    <a:pt x="5" y="144"/>
                    <a:pt x="7" y="144"/>
                    <a:pt x="10" y="146"/>
                  </a:cubicBezTo>
                  <a:cubicBezTo>
                    <a:pt x="11" y="147"/>
                    <a:pt x="13" y="148"/>
                    <a:pt x="14" y="150"/>
                  </a:cubicBezTo>
                  <a:cubicBezTo>
                    <a:pt x="26" y="165"/>
                    <a:pt x="49" y="161"/>
                    <a:pt x="56" y="143"/>
                  </a:cubicBezTo>
                  <a:cubicBezTo>
                    <a:pt x="60" y="132"/>
                    <a:pt x="56" y="120"/>
                    <a:pt x="46" y="114"/>
                  </a:cubicBezTo>
                  <a:cubicBezTo>
                    <a:pt x="36" y="108"/>
                    <a:pt x="23" y="110"/>
                    <a:pt x="15" y="118"/>
                  </a:cubicBezTo>
                  <a:cubicBezTo>
                    <a:pt x="14" y="120"/>
                    <a:pt x="12" y="122"/>
                    <a:pt x="10" y="123"/>
                  </a:cubicBezTo>
                  <a:cubicBezTo>
                    <a:pt x="8" y="125"/>
                    <a:pt x="6" y="125"/>
                    <a:pt x="3" y="124"/>
                  </a:cubicBezTo>
                  <a:cubicBezTo>
                    <a:pt x="0" y="123"/>
                    <a:pt x="0" y="121"/>
                    <a:pt x="0" y="118"/>
                  </a:cubicBezTo>
                  <a:cubicBezTo>
                    <a:pt x="0" y="108"/>
                    <a:pt x="0" y="98"/>
                    <a:pt x="0" y="87"/>
                  </a:cubicBezTo>
                  <a:cubicBezTo>
                    <a:pt x="0" y="85"/>
                    <a:pt x="1" y="84"/>
                    <a:pt x="3" y="83"/>
                  </a:cubicBezTo>
                  <a:cubicBezTo>
                    <a:pt x="22" y="75"/>
                    <a:pt x="41" y="67"/>
                    <a:pt x="60" y="59"/>
                  </a:cubicBezTo>
                  <a:cubicBezTo>
                    <a:pt x="65" y="57"/>
                    <a:pt x="66" y="53"/>
                    <a:pt x="62" y="48"/>
                  </a:cubicBezTo>
                  <a:cubicBezTo>
                    <a:pt x="61" y="47"/>
                    <a:pt x="59" y="45"/>
                    <a:pt x="58" y="44"/>
                  </a:cubicBezTo>
                  <a:cubicBezTo>
                    <a:pt x="50" y="36"/>
                    <a:pt x="47" y="25"/>
                    <a:pt x="52" y="15"/>
                  </a:cubicBezTo>
                  <a:cubicBezTo>
                    <a:pt x="57" y="6"/>
                    <a:pt x="67" y="0"/>
                    <a:pt x="77" y="2"/>
                  </a:cubicBezTo>
                  <a:cubicBezTo>
                    <a:pt x="88" y="3"/>
                    <a:pt x="96" y="11"/>
                    <a:pt x="98" y="22"/>
                  </a:cubicBezTo>
                  <a:cubicBezTo>
                    <a:pt x="99" y="30"/>
                    <a:pt x="97" y="37"/>
                    <a:pt x="92" y="43"/>
                  </a:cubicBezTo>
                  <a:cubicBezTo>
                    <a:pt x="90" y="44"/>
                    <a:pt x="88" y="46"/>
                    <a:pt x="86" y="48"/>
                  </a:cubicBezTo>
                  <a:cubicBezTo>
                    <a:pt x="82" y="53"/>
                    <a:pt x="83" y="57"/>
                    <a:pt x="89" y="59"/>
                  </a:cubicBezTo>
                  <a:cubicBezTo>
                    <a:pt x="100" y="64"/>
                    <a:pt x="110" y="68"/>
                    <a:pt x="121" y="73"/>
                  </a:cubicBezTo>
                  <a:cubicBezTo>
                    <a:pt x="129" y="76"/>
                    <a:pt x="137" y="80"/>
                    <a:pt x="146" y="83"/>
                  </a:cubicBezTo>
                  <a:cubicBezTo>
                    <a:pt x="147" y="84"/>
                    <a:pt x="148" y="85"/>
                    <a:pt x="148" y="87"/>
                  </a:cubicBezTo>
                  <a:cubicBezTo>
                    <a:pt x="148" y="97"/>
                    <a:pt x="148" y="108"/>
                    <a:pt x="148" y="119"/>
                  </a:cubicBezTo>
                  <a:cubicBezTo>
                    <a:pt x="148" y="121"/>
                    <a:pt x="149" y="123"/>
                    <a:pt x="151" y="124"/>
                  </a:cubicBezTo>
                  <a:cubicBezTo>
                    <a:pt x="153" y="125"/>
                    <a:pt x="156" y="125"/>
                    <a:pt x="158" y="124"/>
                  </a:cubicBezTo>
                  <a:cubicBezTo>
                    <a:pt x="160" y="122"/>
                    <a:pt x="162" y="120"/>
                    <a:pt x="164" y="118"/>
                  </a:cubicBezTo>
                  <a:cubicBezTo>
                    <a:pt x="173" y="108"/>
                    <a:pt x="188" y="108"/>
                    <a:pt x="198" y="117"/>
                  </a:cubicBezTo>
                  <a:cubicBezTo>
                    <a:pt x="208" y="127"/>
                    <a:pt x="208" y="142"/>
                    <a:pt x="198" y="152"/>
                  </a:cubicBezTo>
                  <a:cubicBezTo>
                    <a:pt x="189" y="162"/>
                    <a:pt x="173" y="161"/>
                    <a:pt x="164" y="152"/>
                  </a:cubicBezTo>
                  <a:cubicBezTo>
                    <a:pt x="162" y="150"/>
                    <a:pt x="160" y="148"/>
                    <a:pt x="158" y="146"/>
                  </a:cubicBezTo>
                  <a:cubicBezTo>
                    <a:pt x="156" y="144"/>
                    <a:pt x="153" y="144"/>
                    <a:pt x="151" y="146"/>
                  </a:cubicBezTo>
                  <a:cubicBezTo>
                    <a:pt x="149" y="147"/>
                    <a:pt x="148" y="148"/>
                    <a:pt x="148" y="151"/>
                  </a:cubicBezTo>
                  <a:cubicBezTo>
                    <a:pt x="148" y="163"/>
                    <a:pt x="148" y="175"/>
                    <a:pt x="148" y="188"/>
                  </a:cubicBezTo>
                  <a:cubicBezTo>
                    <a:pt x="148" y="189"/>
                    <a:pt x="148" y="190"/>
                    <a:pt x="146" y="191"/>
                  </a:cubicBezTo>
                  <a:cubicBezTo>
                    <a:pt x="123" y="201"/>
                    <a:pt x="99" y="211"/>
                    <a:pt x="76" y="221"/>
                  </a:cubicBezTo>
                  <a:cubicBezTo>
                    <a:pt x="75" y="221"/>
                    <a:pt x="73" y="221"/>
                    <a:pt x="72" y="221"/>
                  </a:cubicBezTo>
                  <a:cubicBezTo>
                    <a:pt x="49" y="211"/>
                    <a:pt x="26" y="201"/>
                    <a:pt x="2" y="191"/>
                  </a:cubicBezTo>
                  <a:cubicBezTo>
                    <a:pt x="1" y="190"/>
                    <a:pt x="0" y="190"/>
                    <a:pt x="0" y="188"/>
                  </a:cubicBezTo>
                  <a:cubicBezTo>
                    <a:pt x="0" y="182"/>
                    <a:pt x="0" y="175"/>
                    <a:pt x="0" y="169"/>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4" name="Oval 434"/>
            <p:cNvSpPr>
              <a:spLocks noChangeArrowheads="1"/>
            </p:cNvSpPr>
            <p:nvPr/>
          </p:nvSpPr>
          <p:spPr bwMode="gray">
            <a:xfrm>
              <a:off x="8250036" y="641534"/>
              <a:ext cx="93745" cy="93745"/>
            </a:xfrm>
            <a:prstGeom prst="ellipse">
              <a:avLst/>
            </a:pr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5" name="Freeform 435"/>
            <p:cNvSpPr>
              <a:spLocks/>
            </p:cNvSpPr>
            <p:nvPr/>
          </p:nvSpPr>
          <p:spPr bwMode="gray">
            <a:xfrm>
              <a:off x="8085977" y="764572"/>
              <a:ext cx="76169" cy="87888"/>
            </a:xfrm>
            <a:custGeom>
              <a:avLst/>
              <a:gdLst/>
              <a:ahLst/>
              <a:cxnLst>
                <a:cxn ang="0">
                  <a:pos x="40" y="23"/>
                </a:cxn>
                <a:cxn ang="0">
                  <a:pos x="40" y="35"/>
                </a:cxn>
                <a:cxn ang="0">
                  <a:pos x="38" y="38"/>
                </a:cxn>
                <a:cxn ang="0">
                  <a:pos x="22" y="45"/>
                </a:cxn>
                <a:cxn ang="0">
                  <a:pos x="19" y="45"/>
                </a:cxn>
                <a:cxn ang="0">
                  <a:pos x="2" y="38"/>
                </a:cxn>
                <a:cxn ang="0">
                  <a:pos x="0" y="35"/>
                </a:cxn>
                <a:cxn ang="0">
                  <a:pos x="0" y="11"/>
                </a:cxn>
                <a:cxn ang="0">
                  <a:pos x="2" y="8"/>
                </a:cxn>
                <a:cxn ang="0">
                  <a:pos x="19" y="1"/>
                </a:cxn>
                <a:cxn ang="0">
                  <a:pos x="22" y="1"/>
                </a:cxn>
                <a:cxn ang="0">
                  <a:pos x="38" y="8"/>
                </a:cxn>
                <a:cxn ang="0">
                  <a:pos x="40" y="11"/>
                </a:cxn>
                <a:cxn ang="0">
                  <a:pos x="40" y="23"/>
                </a:cxn>
              </a:cxnLst>
              <a:rect l="0" t="0" r="r" b="b"/>
              <a:pathLst>
                <a:path w="40" h="45">
                  <a:moveTo>
                    <a:pt x="40" y="23"/>
                  </a:moveTo>
                  <a:cubicBezTo>
                    <a:pt x="40" y="27"/>
                    <a:pt x="40" y="31"/>
                    <a:pt x="40" y="35"/>
                  </a:cubicBezTo>
                  <a:cubicBezTo>
                    <a:pt x="40" y="37"/>
                    <a:pt x="40" y="37"/>
                    <a:pt x="38" y="38"/>
                  </a:cubicBezTo>
                  <a:cubicBezTo>
                    <a:pt x="33" y="40"/>
                    <a:pt x="27" y="43"/>
                    <a:pt x="22" y="45"/>
                  </a:cubicBezTo>
                  <a:cubicBezTo>
                    <a:pt x="21" y="45"/>
                    <a:pt x="19" y="45"/>
                    <a:pt x="19" y="45"/>
                  </a:cubicBezTo>
                  <a:cubicBezTo>
                    <a:pt x="13" y="43"/>
                    <a:pt x="8" y="40"/>
                    <a:pt x="2" y="38"/>
                  </a:cubicBezTo>
                  <a:cubicBezTo>
                    <a:pt x="1" y="37"/>
                    <a:pt x="0" y="37"/>
                    <a:pt x="0" y="35"/>
                  </a:cubicBezTo>
                  <a:cubicBezTo>
                    <a:pt x="0" y="27"/>
                    <a:pt x="0" y="19"/>
                    <a:pt x="0" y="11"/>
                  </a:cubicBezTo>
                  <a:cubicBezTo>
                    <a:pt x="0" y="9"/>
                    <a:pt x="1" y="8"/>
                    <a:pt x="2" y="8"/>
                  </a:cubicBezTo>
                  <a:cubicBezTo>
                    <a:pt x="8" y="6"/>
                    <a:pt x="13" y="3"/>
                    <a:pt x="19" y="1"/>
                  </a:cubicBezTo>
                  <a:cubicBezTo>
                    <a:pt x="19" y="1"/>
                    <a:pt x="21" y="0"/>
                    <a:pt x="22" y="1"/>
                  </a:cubicBezTo>
                  <a:cubicBezTo>
                    <a:pt x="27" y="3"/>
                    <a:pt x="33" y="6"/>
                    <a:pt x="38" y="8"/>
                  </a:cubicBezTo>
                  <a:cubicBezTo>
                    <a:pt x="40" y="8"/>
                    <a:pt x="40" y="9"/>
                    <a:pt x="40" y="11"/>
                  </a:cubicBezTo>
                  <a:cubicBezTo>
                    <a:pt x="40" y="15"/>
                    <a:pt x="40" y="19"/>
                    <a:pt x="40" y="23"/>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6" name="Freeform 436"/>
            <p:cNvSpPr>
              <a:spLocks/>
            </p:cNvSpPr>
            <p:nvPr/>
          </p:nvSpPr>
          <p:spPr bwMode="gray">
            <a:xfrm>
              <a:off x="8285189" y="758715"/>
              <a:ext cx="70308" cy="70308"/>
            </a:xfrm>
            <a:custGeom>
              <a:avLst/>
              <a:gdLst/>
              <a:ahLst/>
              <a:cxnLst>
                <a:cxn ang="0">
                  <a:pos x="0" y="0"/>
                </a:cxn>
                <a:cxn ang="0">
                  <a:pos x="36" y="0"/>
                </a:cxn>
                <a:cxn ang="0">
                  <a:pos x="36" y="2"/>
                </a:cxn>
                <a:cxn ang="0">
                  <a:pos x="36" y="34"/>
                </a:cxn>
                <a:cxn ang="0">
                  <a:pos x="34" y="36"/>
                </a:cxn>
                <a:cxn ang="0">
                  <a:pos x="3" y="36"/>
                </a:cxn>
                <a:cxn ang="0">
                  <a:pos x="0" y="36"/>
                </a:cxn>
                <a:cxn ang="0">
                  <a:pos x="0" y="0"/>
                </a:cxn>
              </a:cxnLst>
              <a:rect l="0" t="0" r="r" b="b"/>
              <a:pathLst>
                <a:path w="36" h="36">
                  <a:moveTo>
                    <a:pt x="0" y="0"/>
                  </a:moveTo>
                  <a:cubicBezTo>
                    <a:pt x="12" y="0"/>
                    <a:pt x="24" y="0"/>
                    <a:pt x="36" y="0"/>
                  </a:cubicBezTo>
                  <a:cubicBezTo>
                    <a:pt x="36" y="1"/>
                    <a:pt x="36" y="2"/>
                    <a:pt x="36" y="2"/>
                  </a:cubicBezTo>
                  <a:cubicBezTo>
                    <a:pt x="36" y="13"/>
                    <a:pt x="36" y="23"/>
                    <a:pt x="36" y="34"/>
                  </a:cubicBezTo>
                  <a:cubicBezTo>
                    <a:pt x="36" y="36"/>
                    <a:pt x="36" y="36"/>
                    <a:pt x="34" y="36"/>
                  </a:cubicBezTo>
                  <a:cubicBezTo>
                    <a:pt x="23" y="36"/>
                    <a:pt x="13" y="36"/>
                    <a:pt x="3" y="36"/>
                  </a:cubicBezTo>
                  <a:cubicBezTo>
                    <a:pt x="2" y="36"/>
                    <a:pt x="1" y="36"/>
                    <a:pt x="0" y="36"/>
                  </a:cubicBezTo>
                  <a:cubicBezTo>
                    <a:pt x="0" y="24"/>
                    <a:pt x="0" y="12"/>
                    <a:pt x="0"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7" name="Freeform 437"/>
            <p:cNvSpPr>
              <a:spLocks/>
            </p:cNvSpPr>
            <p:nvPr/>
          </p:nvSpPr>
          <p:spPr bwMode="gray">
            <a:xfrm>
              <a:off x="8378938" y="641534"/>
              <a:ext cx="52734" cy="52734"/>
            </a:xfrm>
            <a:custGeom>
              <a:avLst/>
              <a:gdLst/>
              <a:ahLst/>
              <a:cxnLst>
                <a:cxn ang="0">
                  <a:pos x="27" y="0"/>
                </a:cxn>
                <a:cxn ang="0">
                  <a:pos x="27" y="27"/>
                </a:cxn>
                <a:cxn ang="0">
                  <a:pos x="0" y="27"/>
                </a:cxn>
                <a:cxn ang="0">
                  <a:pos x="0" y="0"/>
                </a:cxn>
                <a:cxn ang="0">
                  <a:pos x="27" y="0"/>
                </a:cxn>
              </a:cxnLst>
              <a:rect l="0" t="0" r="r" b="b"/>
              <a:pathLst>
                <a:path w="27" h="27">
                  <a:moveTo>
                    <a:pt x="27" y="0"/>
                  </a:moveTo>
                  <a:cubicBezTo>
                    <a:pt x="27" y="9"/>
                    <a:pt x="27" y="18"/>
                    <a:pt x="27" y="27"/>
                  </a:cubicBezTo>
                  <a:cubicBezTo>
                    <a:pt x="18" y="27"/>
                    <a:pt x="9" y="27"/>
                    <a:pt x="0" y="27"/>
                  </a:cubicBezTo>
                  <a:cubicBezTo>
                    <a:pt x="0" y="18"/>
                    <a:pt x="0" y="9"/>
                    <a:pt x="0" y="0"/>
                  </a:cubicBezTo>
                  <a:cubicBezTo>
                    <a:pt x="9" y="0"/>
                    <a:pt x="18" y="0"/>
                    <a:pt x="27"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8" name="Freeform 438"/>
            <p:cNvSpPr>
              <a:spLocks/>
            </p:cNvSpPr>
            <p:nvPr/>
          </p:nvSpPr>
          <p:spPr bwMode="gray">
            <a:xfrm>
              <a:off x="8378938" y="717699"/>
              <a:ext cx="52734" cy="64451"/>
            </a:xfrm>
            <a:custGeom>
              <a:avLst/>
              <a:gdLst/>
              <a:ahLst/>
              <a:cxnLst>
                <a:cxn ang="0">
                  <a:pos x="27" y="16"/>
                </a:cxn>
                <a:cxn ang="0">
                  <a:pos x="27" y="24"/>
                </a:cxn>
                <a:cxn ang="0">
                  <a:pos x="26" y="26"/>
                </a:cxn>
                <a:cxn ang="0">
                  <a:pos x="15" y="31"/>
                </a:cxn>
                <a:cxn ang="0">
                  <a:pos x="12" y="31"/>
                </a:cxn>
                <a:cxn ang="0">
                  <a:pos x="2" y="26"/>
                </a:cxn>
                <a:cxn ang="0">
                  <a:pos x="0" y="24"/>
                </a:cxn>
                <a:cxn ang="0">
                  <a:pos x="0" y="8"/>
                </a:cxn>
                <a:cxn ang="0">
                  <a:pos x="2" y="5"/>
                </a:cxn>
                <a:cxn ang="0">
                  <a:pos x="26" y="5"/>
                </a:cxn>
                <a:cxn ang="0">
                  <a:pos x="27" y="8"/>
                </a:cxn>
                <a:cxn ang="0">
                  <a:pos x="27" y="16"/>
                </a:cxn>
              </a:cxnLst>
              <a:rect l="0" t="0" r="r" b="b"/>
              <a:pathLst>
                <a:path w="27" h="31">
                  <a:moveTo>
                    <a:pt x="27" y="16"/>
                  </a:moveTo>
                  <a:cubicBezTo>
                    <a:pt x="27" y="19"/>
                    <a:pt x="27" y="21"/>
                    <a:pt x="27" y="24"/>
                  </a:cubicBezTo>
                  <a:cubicBezTo>
                    <a:pt x="27" y="25"/>
                    <a:pt x="27" y="26"/>
                    <a:pt x="26" y="26"/>
                  </a:cubicBezTo>
                  <a:cubicBezTo>
                    <a:pt x="22" y="28"/>
                    <a:pt x="19" y="29"/>
                    <a:pt x="15" y="31"/>
                  </a:cubicBezTo>
                  <a:cubicBezTo>
                    <a:pt x="14" y="31"/>
                    <a:pt x="13" y="31"/>
                    <a:pt x="12" y="31"/>
                  </a:cubicBezTo>
                  <a:cubicBezTo>
                    <a:pt x="9" y="29"/>
                    <a:pt x="5" y="28"/>
                    <a:pt x="2" y="26"/>
                  </a:cubicBezTo>
                  <a:cubicBezTo>
                    <a:pt x="1" y="26"/>
                    <a:pt x="0" y="25"/>
                    <a:pt x="0" y="24"/>
                  </a:cubicBezTo>
                  <a:cubicBezTo>
                    <a:pt x="0" y="19"/>
                    <a:pt x="0" y="13"/>
                    <a:pt x="0" y="8"/>
                  </a:cubicBezTo>
                  <a:cubicBezTo>
                    <a:pt x="0" y="7"/>
                    <a:pt x="1" y="6"/>
                    <a:pt x="2" y="5"/>
                  </a:cubicBezTo>
                  <a:cubicBezTo>
                    <a:pt x="14" y="0"/>
                    <a:pt x="14" y="0"/>
                    <a:pt x="26" y="5"/>
                  </a:cubicBezTo>
                  <a:cubicBezTo>
                    <a:pt x="26" y="6"/>
                    <a:pt x="27" y="7"/>
                    <a:pt x="27" y="8"/>
                  </a:cubicBezTo>
                  <a:cubicBezTo>
                    <a:pt x="27" y="11"/>
                    <a:pt x="27" y="13"/>
                    <a:pt x="27" y="16"/>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99" name="Freeform 439"/>
            <p:cNvSpPr>
              <a:spLocks/>
            </p:cNvSpPr>
            <p:nvPr/>
          </p:nvSpPr>
          <p:spPr bwMode="gray">
            <a:xfrm>
              <a:off x="8326205" y="565364"/>
              <a:ext cx="52734" cy="58591"/>
            </a:xfrm>
            <a:custGeom>
              <a:avLst/>
              <a:gdLst/>
              <a:ahLst/>
              <a:cxnLst>
                <a:cxn ang="0">
                  <a:pos x="27" y="15"/>
                </a:cxn>
                <a:cxn ang="0">
                  <a:pos x="27" y="16"/>
                </a:cxn>
                <a:cxn ang="0">
                  <a:pos x="27" y="24"/>
                </a:cxn>
                <a:cxn ang="0">
                  <a:pos x="20" y="28"/>
                </a:cxn>
                <a:cxn ang="0">
                  <a:pos x="8" y="28"/>
                </a:cxn>
                <a:cxn ang="0">
                  <a:pos x="1" y="24"/>
                </a:cxn>
                <a:cxn ang="0">
                  <a:pos x="0" y="16"/>
                </a:cxn>
                <a:cxn ang="0">
                  <a:pos x="0" y="7"/>
                </a:cxn>
                <a:cxn ang="0">
                  <a:pos x="2" y="4"/>
                </a:cxn>
                <a:cxn ang="0">
                  <a:pos x="13" y="0"/>
                </a:cxn>
                <a:cxn ang="0">
                  <a:pos x="15" y="0"/>
                </a:cxn>
                <a:cxn ang="0">
                  <a:pos x="26" y="4"/>
                </a:cxn>
                <a:cxn ang="0">
                  <a:pos x="27" y="7"/>
                </a:cxn>
                <a:cxn ang="0">
                  <a:pos x="27" y="15"/>
                </a:cxn>
              </a:cxnLst>
              <a:rect l="0" t="0" r="r" b="b"/>
              <a:pathLst>
                <a:path w="28" h="30">
                  <a:moveTo>
                    <a:pt x="27" y="15"/>
                  </a:moveTo>
                  <a:cubicBezTo>
                    <a:pt x="27" y="15"/>
                    <a:pt x="27" y="16"/>
                    <a:pt x="27" y="16"/>
                  </a:cubicBezTo>
                  <a:cubicBezTo>
                    <a:pt x="27" y="19"/>
                    <a:pt x="28" y="22"/>
                    <a:pt x="27" y="24"/>
                  </a:cubicBezTo>
                  <a:cubicBezTo>
                    <a:pt x="26" y="26"/>
                    <a:pt x="22" y="27"/>
                    <a:pt x="20" y="28"/>
                  </a:cubicBezTo>
                  <a:cubicBezTo>
                    <a:pt x="16" y="30"/>
                    <a:pt x="12" y="30"/>
                    <a:pt x="8" y="28"/>
                  </a:cubicBezTo>
                  <a:cubicBezTo>
                    <a:pt x="6" y="27"/>
                    <a:pt x="2" y="26"/>
                    <a:pt x="1" y="24"/>
                  </a:cubicBezTo>
                  <a:cubicBezTo>
                    <a:pt x="0" y="22"/>
                    <a:pt x="0" y="19"/>
                    <a:pt x="0" y="16"/>
                  </a:cubicBezTo>
                  <a:cubicBezTo>
                    <a:pt x="0" y="13"/>
                    <a:pt x="0" y="10"/>
                    <a:pt x="0" y="7"/>
                  </a:cubicBezTo>
                  <a:cubicBezTo>
                    <a:pt x="0" y="6"/>
                    <a:pt x="1" y="5"/>
                    <a:pt x="2" y="4"/>
                  </a:cubicBezTo>
                  <a:cubicBezTo>
                    <a:pt x="5" y="3"/>
                    <a:pt x="9" y="1"/>
                    <a:pt x="13" y="0"/>
                  </a:cubicBezTo>
                  <a:cubicBezTo>
                    <a:pt x="13" y="0"/>
                    <a:pt x="15" y="0"/>
                    <a:pt x="15" y="0"/>
                  </a:cubicBezTo>
                  <a:cubicBezTo>
                    <a:pt x="19" y="1"/>
                    <a:pt x="22" y="3"/>
                    <a:pt x="26" y="4"/>
                  </a:cubicBezTo>
                  <a:cubicBezTo>
                    <a:pt x="27" y="5"/>
                    <a:pt x="28" y="6"/>
                    <a:pt x="27" y="7"/>
                  </a:cubicBezTo>
                  <a:cubicBezTo>
                    <a:pt x="27" y="10"/>
                    <a:pt x="27" y="12"/>
                    <a:pt x="27" y="15"/>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0" name="Freeform 440"/>
            <p:cNvSpPr>
              <a:spLocks/>
            </p:cNvSpPr>
            <p:nvPr/>
          </p:nvSpPr>
          <p:spPr bwMode="gray">
            <a:xfrm>
              <a:off x="8185583" y="729418"/>
              <a:ext cx="58591" cy="58591"/>
            </a:xfrm>
            <a:custGeom>
              <a:avLst/>
              <a:gdLst/>
              <a:ahLst/>
              <a:cxnLst>
                <a:cxn ang="0">
                  <a:pos x="28" y="16"/>
                </a:cxn>
                <a:cxn ang="0">
                  <a:pos x="28" y="24"/>
                </a:cxn>
                <a:cxn ang="0">
                  <a:pos x="26" y="26"/>
                </a:cxn>
                <a:cxn ang="0">
                  <a:pos x="15" y="31"/>
                </a:cxn>
                <a:cxn ang="0">
                  <a:pos x="12" y="31"/>
                </a:cxn>
                <a:cxn ang="0">
                  <a:pos x="2" y="26"/>
                </a:cxn>
                <a:cxn ang="0">
                  <a:pos x="0" y="24"/>
                </a:cxn>
                <a:cxn ang="0">
                  <a:pos x="0" y="8"/>
                </a:cxn>
                <a:cxn ang="0">
                  <a:pos x="2" y="5"/>
                </a:cxn>
                <a:cxn ang="0">
                  <a:pos x="13" y="1"/>
                </a:cxn>
                <a:cxn ang="0">
                  <a:pos x="15" y="1"/>
                </a:cxn>
                <a:cxn ang="0">
                  <a:pos x="26" y="5"/>
                </a:cxn>
                <a:cxn ang="0">
                  <a:pos x="28" y="8"/>
                </a:cxn>
                <a:cxn ang="0">
                  <a:pos x="28" y="16"/>
                </a:cxn>
              </a:cxnLst>
              <a:rect l="0" t="0" r="r" b="b"/>
              <a:pathLst>
                <a:path w="28" h="31">
                  <a:moveTo>
                    <a:pt x="28" y="16"/>
                  </a:moveTo>
                  <a:cubicBezTo>
                    <a:pt x="28" y="18"/>
                    <a:pt x="27" y="21"/>
                    <a:pt x="28" y="24"/>
                  </a:cubicBezTo>
                  <a:cubicBezTo>
                    <a:pt x="28" y="25"/>
                    <a:pt x="27" y="26"/>
                    <a:pt x="26" y="26"/>
                  </a:cubicBezTo>
                  <a:cubicBezTo>
                    <a:pt x="22" y="28"/>
                    <a:pt x="19" y="29"/>
                    <a:pt x="15" y="31"/>
                  </a:cubicBezTo>
                  <a:cubicBezTo>
                    <a:pt x="15" y="31"/>
                    <a:pt x="13" y="31"/>
                    <a:pt x="12" y="31"/>
                  </a:cubicBezTo>
                  <a:cubicBezTo>
                    <a:pt x="9" y="29"/>
                    <a:pt x="5" y="28"/>
                    <a:pt x="2" y="26"/>
                  </a:cubicBezTo>
                  <a:cubicBezTo>
                    <a:pt x="1" y="26"/>
                    <a:pt x="0" y="25"/>
                    <a:pt x="0" y="24"/>
                  </a:cubicBezTo>
                  <a:cubicBezTo>
                    <a:pt x="0" y="18"/>
                    <a:pt x="0" y="13"/>
                    <a:pt x="0" y="8"/>
                  </a:cubicBezTo>
                  <a:cubicBezTo>
                    <a:pt x="0" y="7"/>
                    <a:pt x="1" y="6"/>
                    <a:pt x="2" y="5"/>
                  </a:cubicBezTo>
                  <a:cubicBezTo>
                    <a:pt x="5" y="4"/>
                    <a:pt x="9" y="2"/>
                    <a:pt x="13" y="1"/>
                  </a:cubicBezTo>
                  <a:cubicBezTo>
                    <a:pt x="13" y="0"/>
                    <a:pt x="14" y="0"/>
                    <a:pt x="15" y="1"/>
                  </a:cubicBezTo>
                  <a:cubicBezTo>
                    <a:pt x="19" y="2"/>
                    <a:pt x="22" y="4"/>
                    <a:pt x="26" y="5"/>
                  </a:cubicBezTo>
                  <a:cubicBezTo>
                    <a:pt x="27" y="6"/>
                    <a:pt x="28" y="6"/>
                    <a:pt x="28" y="8"/>
                  </a:cubicBezTo>
                  <a:cubicBezTo>
                    <a:pt x="28" y="10"/>
                    <a:pt x="28" y="13"/>
                    <a:pt x="28" y="16"/>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1" name="Freeform 441"/>
            <p:cNvSpPr>
              <a:spLocks/>
            </p:cNvSpPr>
            <p:nvPr/>
          </p:nvSpPr>
          <p:spPr bwMode="gray">
            <a:xfrm>
              <a:off x="8156290" y="870035"/>
              <a:ext cx="52734" cy="58591"/>
            </a:xfrm>
            <a:custGeom>
              <a:avLst/>
              <a:gdLst/>
              <a:ahLst/>
              <a:cxnLst>
                <a:cxn ang="0">
                  <a:pos x="1" y="15"/>
                </a:cxn>
                <a:cxn ang="0">
                  <a:pos x="1" y="8"/>
                </a:cxn>
                <a:cxn ang="0">
                  <a:pos x="3" y="5"/>
                </a:cxn>
                <a:cxn ang="0">
                  <a:pos x="13" y="0"/>
                </a:cxn>
                <a:cxn ang="0">
                  <a:pos x="16" y="0"/>
                </a:cxn>
                <a:cxn ang="0">
                  <a:pos x="27" y="5"/>
                </a:cxn>
                <a:cxn ang="0">
                  <a:pos x="28" y="7"/>
                </a:cxn>
                <a:cxn ang="0">
                  <a:pos x="28" y="23"/>
                </a:cxn>
                <a:cxn ang="0">
                  <a:pos x="27" y="26"/>
                </a:cxn>
                <a:cxn ang="0">
                  <a:pos x="23" y="28"/>
                </a:cxn>
                <a:cxn ang="0">
                  <a:pos x="7" y="28"/>
                </a:cxn>
                <a:cxn ang="0">
                  <a:pos x="1" y="19"/>
                </a:cxn>
                <a:cxn ang="0">
                  <a:pos x="1" y="15"/>
                </a:cxn>
              </a:cxnLst>
              <a:rect l="0" t="0" r="r" b="b"/>
              <a:pathLst>
                <a:path w="28" h="31">
                  <a:moveTo>
                    <a:pt x="1" y="15"/>
                  </a:moveTo>
                  <a:cubicBezTo>
                    <a:pt x="1" y="13"/>
                    <a:pt x="1" y="10"/>
                    <a:pt x="1" y="8"/>
                  </a:cubicBezTo>
                  <a:cubicBezTo>
                    <a:pt x="1" y="6"/>
                    <a:pt x="1" y="5"/>
                    <a:pt x="3" y="5"/>
                  </a:cubicBezTo>
                  <a:cubicBezTo>
                    <a:pt x="6" y="3"/>
                    <a:pt x="10" y="2"/>
                    <a:pt x="13" y="0"/>
                  </a:cubicBezTo>
                  <a:cubicBezTo>
                    <a:pt x="14" y="0"/>
                    <a:pt x="15" y="0"/>
                    <a:pt x="16" y="0"/>
                  </a:cubicBezTo>
                  <a:cubicBezTo>
                    <a:pt x="20" y="2"/>
                    <a:pt x="23" y="3"/>
                    <a:pt x="27" y="5"/>
                  </a:cubicBezTo>
                  <a:cubicBezTo>
                    <a:pt x="28" y="5"/>
                    <a:pt x="28" y="6"/>
                    <a:pt x="28" y="7"/>
                  </a:cubicBezTo>
                  <a:cubicBezTo>
                    <a:pt x="28" y="13"/>
                    <a:pt x="28" y="18"/>
                    <a:pt x="28" y="23"/>
                  </a:cubicBezTo>
                  <a:cubicBezTo>
                    <a:pt x="28" y="24"/>
                    <a:pt x="27" y="25"/>
                    <a:pt x="27" y="26"/>
                  </a:cubicBezTo>
                  <a:cubicBezTo>
                    <a:pt x="25" y="27"/>
                    <a:pt x="24" y="27"/>
                    <a:pt x="23" y="28"/>
                  </a:cubicBezTo>
                  <a:cubicBezTo>
                    <a:pt x="17" y="31"/>
                    <a:pt x="13" y="30"/>
                    <a:pt x="7" y="28"/>
                  </a:cubicBezTo>
                  <a:cubicBezTo>
                    <a:pt x="2" y="26"/>
                    <a:pt x="0" y="24"/>
                    <a:pt x="1" y="19"/>
                  </a:cubicBezTo>
                  <a:cubicBezTo>
                    <a:pt x="1" y="17"/>
                    <a:pt x="1" y="16"/>
                    <a:pt x="1" y="15"/>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2" name="Freeform 442"/>
            <p:cNvSpPr>
              <a:spLocks/>
            </p:cNvSpPr>
            <p:nvPr/>
          </p:nvSpPr>
          <p:spPr bwMode="gray">
            <a:xfrm>
              <a:off x="8115275" y="571225"/>
              <a:ext cx="52734" cy="64451"/>
            </a:xfrm>
            <a:custGeom>
              <a:avLst/>
              <a:gdLst/>
              <a:ahLst/>
              <a:cxnLst>
                <a:cxn ang="0">
                  <a:pos x="28" y="16"/>
                </a:cxn>
                <a:cxn ang="0">
                  <a:pos x="28" y="24"/>
                </a:cxn>
                <a:cxn ang="0">
                  <a:pos x="26" y="26"/>
                </a:cxn>
                <a:cxn ang="0">
                  <a:pos x="15" y="31"/>
                </a:cxn>
                <a:cxn ang="0">
                  <a:pos x="13" y="31"/>
                </a:cxn>
                <a:cxn ang="0">
                  <a:pos x="2" y="26"/>
                </a:cxn>
                <a:cxn ang="0">
                  <a:pos x="1" y="24"/>
                </a:cxn>
                <a:cxn ang="0">
                  <a:pos x="1" y="8"/>
                </a:cxn>
                <a:cxn ang="0">
                  <a:pos x="2" y="5"/>
                </a:cxn>
                <a:cxn ang="0">
                  <a:pos x="13" y="1"/>
                </a:cxn>
                <a:cxn ang="0">
                  <a:pos x="15" y="1"/>
                </a:cxn>
                <a:cxn ang="0">
                  <a:pos x="26" y="5"/>
                </a:cxn>
                <a:cxn ang="0">
                  <a:pos x="28" y="8"/>
                </a:cxn>
                <a:cxn ang="0">
                  <a:pos x="28" y="16"/>
                </a:cxn>
              </a:cxnLst>
              <a:rect l="0" t="0" r="r" b="b"/>
              <a:pathLst>
                <a:path w="28" h="31">
                  <a:moveTo>
                    <a:pt x="28" y="16"/>
                  </a:moveTo>
                  <a:cubicBezTo>
                    <a:pt x="28" y="19"/>
                    <a:pt x="28" y="21"/>
                    <a:pt x="28" y="24"/>
                  </a:cubicBezTo>
                  <a:cubicBezTo>
                    <a:pt x="28" y="25"/>
                    <a:pt x="27" y="26"/>
                    <a:pt x="26" y="26"/>
                  </a:cubicBezTo>
                  <a:cubicBezTo>
                    <a:pt x="23" y="28"/>
                    <a:pt x="19" y="29"/>
                    <a:pt x="15" y="31"/>
                  </a:cubicBezTo>
                  <a:cubicBezTo>
                    <a:pt x="15" y="31"/>
                    <a:pt x="14" y="31"/>
                    <a:pt x="13" y="31"/>
                  </a:cubicBezTo>
                  <a:cubicBezTo>
                    <a:pt x="9" y="29"/>
                    <a:pt x="6" y="28"/>
                    <a:pt x="2" y="26"/>
                  </a:cubicBezTo>
                  <a:cubicBezTo>
                    <a:pt x="1" y="26"/>
                    <a:pt x="1" y="25"/>
                    <a:pt x="1" y="24"/>
                  </a:cubicBezTo>
                  <a:cubicBezTo>
                    <a:pt x="0" y="18"/>
                    <a:pt x="0" y="13"/>
                    <a:pt x="1" y="8"/>
                  </a:cubicBezTo>
                  <a:cubicBezTo>
                    <a:pt x="1" y="7"/>
                    <a:pt x="1" y="6"/>
                    <a:pt x="2" y="5"/>
                  </a:cubicBezTo>
                  <a:cubicBezTo>
                    <a:pt x="6" y="4"/>
                    <a:pt x="9" y="2"/>
                    <a:pt x="13" y="1"/>
                  </a:cubicBezTo>
                  <a:cubicBezTo>
                    <a:pt x="14" y="0"/>
                    <a:pt x="15" y="1"/>
                    <a:pt x="15" y="1"/>
                  </a:cubicBezTo>
                  <a:cubicBezTo>
                    <a:pt x="19" y="2"/>
                    <a:pt x="23" y="4"/>
                    <a:pt x="26" y="5"/>
                  </a:cubicBezTo>
                  <a:cubicBezTo>
                    <a:pt x="27" y="6"/>
                    <a:pt x="28" y="7"/>
                    <a:pt x="28" y="8"/>
                  </a:cubicBezTo>
                  <a:cubicBezTo>
                    <a:pt x="28" y="10"/>
                    <a:pt x="28" y="13"/>
                    <a:pt x="28" y="16"/>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3" name="Freeform 443"/>
            <p:cNvSpPr>
              <a:spLocks/>
            </p:cNvSpPr>
            <p:nvPr/>
          </p:nvSpPr>
          <p:spPr bwMode="gray">
            <a:xfrm>
              <a:off x="8326205" y="870035"/>
              <a:ext cx="58591" cy="58591"/>
            </a:xfrm>
            <a:custGeom>
              <a:avLst/>
              <a:gdLst/>
              <a:ahLst/>
              <a:cxnLst>
                <a:cxn ang="0">
                  <a:pos x="16" y="0"/>
                </a:cxn>
                <a:cxn ang="0">
                  <a:pos x="32" y="32"/>
                </a:cxn>
                <a:cxn ang="0">
                  <a:pos x="0" y="32"/>
                </a:cxn>
                <a:cxn ang="0">
                  <a:pos x="16" y="0"/>
                </a:cxn>
              </a:cxnLst>
              <a:rect l="0" t="0" r="r" b="b"/>
              <a:pathLst>
                <a:path w="32" h="32">
                  <a:moveTo>
                    <a:pt x="16" y="0"/>
                  </a:moveTo>
                  <a:cubicBezTo>
                    <a:pt x="21" y="11"/>
                    <a:pt x="26" y="21"/>
                    <a:pt x="32" y="32"/>
                  </a:cubicBezTo>
                  <a:cubicBezTo>
                    <a:pt x="21" y="32"/>
                    <a:pt x="10" y="32"/>
                    <a:pt x="0" y="32"/>
                  </a:cubicBezTo>
                  <a:cubicBezTo>
                    <a:pt x="5" y="21"/>
                    <a:pt x="10" y="11"/>
                    <a:pt x="16"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4" name="Freeform 444"/>
            <p:cNvSpPr>
              <a:spLocks/>
            </p:cNvSpPr>
            <p:nvPr/>
          </p:nvSpPr>
          <p:spPr bwMode="gray">
            <a:xfrm>
              <a:off x="8144572" y="641534"/>
              <a:ext cx="64451" cy="64451"/>
            </a:xfrm>
            <a:custGeom>
              <a:avLst/>
              <a:gdLst/>
              <a:ahLst/>
              <a:cxnLst>
                <a:cxn ang="0">
                  <a:pos x="16" y="0"/>
                </a:cxn>
                <a:cxn ang="0">
                  <a:pos x="32" y="33"/>
                </a:cxn>
                <a:cxn ang="0">
                  <a:pos x="0" y="33"/>
                </a:cxn>
                <a:cxn ang="0">
                  <a:pos x="16" y="0"/>
                </a:cxn>
              </a:cxnLst>
              <a:rect l="0" t="0" r="r" b="b"/>
              <a:pathLst>
                <a:path w="32" h="33">
                  <a:moveTo>
                    <a:pt x="16" y="0"/>
                  </a:moveTo>
                  <a:cubicBezTo>
                    <a:pt x="21" y="11"/>
                    <a:pt x="27" y="22"/>
                    <a:pt x="32" y="33"/>
                  </a:cubicBezTo>
                  <a:cubicBezTo>
                    <a:pt x="21" y="33"/>
                    <a:pt x="11" y="33"/>
                    <a:pt x="0" y="33"/>
                  </a:cubicBezTo>
                  <a:cubicBezTo>
                    <a:pt x="5" y="22"/>
                    <a:pt x="10" y="12"/>
                    <a:pt x="16"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5" name="Freeform 445"/>
            <p:cNvSpPr>
              <a:spLocks/>
            </p:cNvSpPr>
            <p:nvPr/>
          </p:nvSpPr>
          <p:spPr bwMode="gray">
            <a:xfrm>
              <a:off x="8197302" y="594662"/>
              <a:ext cx="46872" cy="46872"/>
            </a:xfrm>
            <a:custGeom>
              <a:avLst/>
              <a:gdLst/>
              <a:ahLst/>
              <a:cxnLst>
                <a:cxn ang="0">
                  <a:pos x="12" y="23"/>
                </a:cxn>
                <a:cxn ang="0">
                  <a:pos x="0" y="11"/>
                </a:cxn>
                <a:cxn ang="0">
                  <a:pos x="12" y="0"/>
                </a:cxn>
                <a:cxn ang="0">
                  <a:pos x="23" y="12"/>
                </a:cxn>
                <a:cxn ang="0">
                  <a:pos x="12" y="23"/>
                </a:cxn>
              </a:cxnLst>
              <a:rect l="0" t="0" r="r" b="b"/>
              <a:pathLst>
                <a:path w="23" h="23">
                  <a:moveTo>
                    <a:pt x="12" y="23"/>
                  </a:moveTo>
                  <a:cubicBezTo>
                    <a:pt x="5" y="23"/>
                    <a:pt x="0" y="18"/>
                    <a:pt x="0" y="11"/>
                  </a:cubicBezTo>
                  <a:cubicBezTo>
                    <a:pt x="0" y="5"/>
                    <a:pt x="5" y="0"/>
                    <a:pt x="12" y="0"/>
                  </a:cubicBezTo>
                  <a:cubicBezTo>
                    <a:pt x="18" y="0"/>
                    <a:pt x="23" y="5"/>
                    <a:pt x="23" y="12"/>
                  </a:cubicBezTo>
                  <a:cubicBezTo>
                    <a:pt x="23" y="18"/>
                    <a:pt x="18" y="23"/>
                    <a:pt x="12" y="23"/>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6" name="Oval 446"/>
            <p:cNvSpPr>
              <a:spLocks noChangeArrowheads="1"/>
            </p:cNvSpPr>
            <p:nvPr/>
          </p:nvSpPr>
          <p:spPr bwMode="gray">
            <a:xfrm>
              <a:off x="8214880" y="811445"/>
              <a:ext cx="46872" cy="46872"/>
            </a:xfrm>
            <a:prstGeom prst="ellipse">
              <a:avLst/>
            </a:pr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7" name="Freeform 447"/>
            <p:cNvSpPr>
              <a:spLocks/>
            </p:cNvSpPr>
            <p:nvPr/>
          </p:nvSpPr>
          <p:spPr bwMode="gray">
            <a:xfrm>
              <a:off x="8384796" y="811445"/>
              <a:ext cx="41015" cy="46872"/>
            </a:xfrm>
            <a:custGeom>
              <a:avLst/>
              <a:gdLst/>
              <a:ahLst/>
              <a:cxnLst>
                <a:cxn ang="0">
                  <a:pos x="12" y="0"/>
                </a:cxn>
                <a:cxn ang="0">
                  <a:pos x="23" y="11"/>
                </a:cxn>
                <a:cxn ang="0">
                  <a:pos x="12" y="22"/>
                </a:cxn>
                <a:cxn ang="0">
                  <a:pos x="0" y="11"/>
                </a:cxn>
                <a:cxn ang="0">
                  <a:pos x="12" y="0"/>
                </a:cxn>
              </a:cxnLst>
              <a:rect l="0" t="0" r="r" b="b"/>
              <a:pathLst>
                <a:path w="23" h="23">
                  <a:moveTo>
                    <a:pt x="12" y="0"/>
                  </a:moveTo>
                  <a:cubicBezTo>
                    <a:pt x="18" y="0"/>
                    <a:pt x="23" y="5"/>
                    <a:pt x="23" y="11"/>
                  </a:cubicBezTo>
                  <a:cubicBezTo>
                    <a:pt x="23" y="17"/>
                    <a:pt x="18" y="23"/>
                    <a:pt x="12" y="22"/>
                  </a:cubicBezTo>
                  <a:cubicBezTo>
                    <a:pt x="5" y="22"/>
                    <a:pt x="0" y="18"/>
                    <a:pt x="0" y="11"/>
                  </a:cubicBezTo>
                  <a:cubicBezTo>
                    <a:pt x="0" y="5"/>
                    <a:pt x="5" y="0"/>
                    <a:pt x="12" y="0"/>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sp>
          <p:nvSpPr>
            <p:cNvPr id="108" name="Freeform 448"/>
            <p:cNvSpPr>
              <a:spLocks/>
            </p:cNvSpPr>
            <p:nvPr/>
          </p:nvSpPr>
          <p:spPr bwMode="gray">
            <a:xfrm>
              <a:off x="8080120" y="682546"/>
              <a:ext cx="46872" cy="46872"/>
            </a:xfrm>
            <a:custGeom>
              <a:avLst/>
              <a:gdLst/>
              <a:ahLst/>
              <a:cxnLst>
                <a:cxn ang="0">
                  <a:pos x="22" y="12"/>
                </a:cxn>
                <a:cxn ang="0">
                  <a:pos x="11" y="23"/>
                </a:cxn>
                <a:cxn ang="0">
                  <a:pos x="0" y="12"/>
                </a:cxn>
                <a:cxn ang="0">
                  <a:pos x="11" y="0"/>
                </a:cxn>
                <a:cxn ang="0">
                  <a:pos x="22" y="12"/>
                </a:cxn>
              </a:cxnLst>
              <a:rect l="0" t="0" r="r" b="b"/>
              <a:pathLst>
                <a:path w="22" h="23">
                  <a:moveTo>
                    <a:pt x="22" y="12"/>
                  </a:moveTo>
                  <a:cubicBezTo>
                    <a:pt x="22" y="18"/>
                    <a:pt x="17" y="23"/>
                    <a:pt x="11" y="23"/>
                  </a:cubicBezTo>
                  <a:cubicBezTo>
                    <a:pt x="5" y="23"/>
                    <a:pt x="0" y="18"/>
                    <a:pt x="0" y="12"/>
                  </a:cubicBezTo>
                  <a:cubicBezTo>
                    <a:pt x="0" y="5"/>
                    <a:pt x="4" y="1"/>
                    <a:pt x="11" y="0"/>
                  </a:cubicBezTo>
                  <a:cubicBezTo>
                    <a:pt x="17" y="0"/>
                    <a:pt x="22" y="5"/>
                    <a:pt x="22" y="12"/>
                  </a:cubicBezTo>
                  <a:close/>
                </a:path>
              </a:pathLst>
            </a:custGeom>
            <a:grpFill/>
            <a:ln w="9525">
              <a:noFill/>
              <a:round/>
              <a:headEnd/>
              <a:tailEnd/>
            </a:ln>
          </p:spPr>
          <p:txBody>
            <a:bodyPr/>
            <a:lstStyle/>
            <a:p>
              <a:pPr fontAlgn="auto">
                <a:spcBef>
                  <a:spcPts val="0"/>
                </a:spcBef>
                <a:spcAft>
                  <a:spcPts val="0"/>
                </a:spcAft>
                <a:defRPr/>
              </a:pPr>
              <a:endParaRPr lang="en-US" dirty="0">
                <a:latin typeface="+mn-lt"/>
                <a:cs typeface="+mn-cs"/>
              </a:endParaRPr>
            </a:p>
          </p:txBody>
        </p:sp>
      </p:grpSp>
      <p:grpSp>
        <p:nvGrpSpPr>
          <p:cNvPr id="323612" name="Group 108"/>
          <p:cNvGrpSpPr>
            <a:grpSpLocks/>
          </p:cNvGrpSpPr>
          <p:nvPr/>
        </p:nvGrpSpPr>
        <p:grpSpPr bwMode="auto">
          <a:xfrm>
            <a:off x="5616575" y="2836863"/>
            <a:ext cx="128588" cy="187325"/>
            <a:chOff x="6155225" y="3404235"/>
            <a:chExt cx="966886" cy="1417230"/>
          </a:xfrm>
        </p:grpSpPr>
        <p:sp>
          <p:nvSpPr>
            <p:cNvPr id="110" name="Freeform 135"/>
            <p:cNvSpPr>
              <a:spLocks noChangeArrowheads="1"/>
            </p:cNvSpPr>
            <p:nvPr/>
          </p:nvSpPr>
          <p:spPr bwMode="gray">
            <a:xfrm>
              <a:off x="6155225" y="3404235"/>
              <a:ext cx="668462" cy="672584"/>
            </a:xfrm>
            <a:custGeom>
              <a:avLst/>
              <a:gdLst>
                <a:gd name="T0" fmla="*/ 2915 w 2916"/>
                <a:gd name="T1" fmla="*/ 1458 h 2947"/>
                <a:gd name="T2" fmla="*/ 2915 w 2916"/>
                <a:gd name="T3" fmla="*/ 1458 h 2947"/>
                <a:gd name="T4" fmla="*/ 1458 w 2916"/>
                <a:gd name="T5" fmla="*/ 2946 h 2947"/>
                <a:gd name="T6" fmla="*/ 0 w 2916"/>
                <a:gd name="T7" fmla="*/ 1458 h 2947"/>
                <a:gd name="T8" fmla="*/ 1458 w 2916"/>
                <a:gd name="T9" fmla="*/ 0 h 2947"/>
                <a:gd name="T10" fmla="*/ 2915 w 2916"/>
                <a:gd name="T11" fmla="*/ 1458 h 2947"/>
              </a:gdLst>
              <a:ahLst/>
              <a:cxnLst>
                <a:cxn ang="0">
                  <a:pos x="T0" y="T1"/>
                </a:cxn>
                <a:cxn ang="0">
                  <a:pos x="T2" y="T3"/>
                </a:cxn>
                <a:cxn ang="0">
                  <a:pos x="T4" y="T5"/>
                </a:cxn>
                <a:cxn ang="0">
                  <a:pos x="T6" y="T7"/>
                </a:cxn>
                <a:cxn ang="0">
                  <a:pos x="T8" y="T9"/>
                </a:cxn>
                <a:cxn ang="0">
                  <a:pos x="T10" y="T11"/>
                </a:cxn>
              </a:cxnLst>
              <a:rect l="0" t="0" r="r" b="b"/>
              <a:pathLst>
                <a:path w="2916" h="2947">
                  <a:moveTo>
                    <a:pt x="2915" y="1458"/>
                  </a:moveTo>
                  <a:lnTo>
                    <a:pt x="2915" y="1458"/>
                  </a:lnTo>
                  <a:cubicBezTo>
                    <a:pt x="2915" y="2264"/>
                    <a:pt x="2265" y="2946"/>
                    <a:pt x="1458" y="2946"/>
                  </a:cubicBezTo>
                  <a:cubicBezTo>
                    <a:pt x="652" y="2946"/>
                    <a:pt x="0" y="2264"/>
                    <a:pt x="0" y="1458"/>
                  </a:cubicBezTo>
                  <a:cubicBezTo>
                    <a:pt x="0" y="652"/>
                    <a:pt x="652" y="0"/>
                    <a:pt x="1458" y="0"/>
                  </a:cubicBezTo>
                  <a:cubicBezTo>
                    <a:pt x="2265" y="0"/>
                    <a:pt x="2915" y="652"/>
                    <a:pt x="2915" y="1458"/>
                  </a:cubicBezTo>
                </a:path>
              </a:pathLst>
            </a:custGeom>
            <a:noFill/>
            <a:ln w="9525" cap="flat" cmpd="sng">
              <a:solidFill>
                <a:schemeClr val="accent3"/>
              </a:solidFill>
              <a:round/>
              <a:headEnd/>
              <a:tailEnd/>
            </a:ln>
            <a:effectLst/>
            <a:extLst>
              <a:ext uri="{909E8E84-426E-40dd-AFC4-6F175D3DCCD1}"/>
              <a:ext uri="{AF507438-7753-43e0-B8FC-AC1667EBCBE1}"/>
            </a:extLst>
          </p:spPr>
          <p:txBody>
            <a:bodyPr wrap="none" anchor="ctr"/>
            <a:lstStyle/>
            <a:p>
              <a:pPr fontAlgn="auto">
                <a:spcBef>
                  <a:spcPts val="0"/>
                </a:spcBef>
                <a:spcAft>
                  <a:spcPts val="0"/>
                </a:spcAft>
                <a:defRPr/>
              </a:pPr>
              <a:endParaRPr lang="en-US" dirty="0">
                <a:latin typeface="+mn-lt"/>
                <a:cs typeface="+mn-cs"/>
              </a:endParaRPr>
            </a:p>
          </p:txBody>
        </p:sp>
        <p:sp>
          <p:nvSpPr>
            <p:cNvPr id="111" name="Freeform 136"/>
            <p:cNvSpPr>
              <a:spLocks noChangeArrowheads="1"/>
            </p:cNvSpPr>
            <p:nvPr/>
          </p:nvSpPr>
          <p:spPr bwMode="gray">
            <a:xfrm>
              <a:off x="6262660" y="3524339"/>
              <a:ext cx="441658" cy="432375"/>
            </a:xfrm>
            <a:custGeom>
              <a:avLst/>
              <a:gdLst>
                <a:gd name="T0" fmla="*/ 1923 w 1924"/>
                <a:gd name="T1" fmla="*/ 930 h 1892"/>
                <a:gd name="T2" fmla="*/ 1923 w 1924"/>
                <a:gd name="T3" fmla="*/ 930 h 1892"/>
                <a:gd name="T4" fmla="*/ 962 w 1924"/>
                <a:gd name="T5" fmla="*/ 1891 h 1892"/>
                <a:gd name="T6" fmla="*/ 0 w 1924"/>
                <a:gd name="T7" fmla="*/ 930 h 1892"/>
                <a:gd name="T8" fmla="*/ 962 w 1924"/>
                <a:gd name="T9" fmla="*/ 0 h 1892"/>
                <a:gd name="T10" fmla="*/ 1923 w 1924"/>
                <a:gd name="T11" fmla="*/ 930 h 1892"/>
              </a:gdLst>
              <a:ahLst/>
              <a:cxnLst>
                <a:cxn ang="0">
                  <a:pos x="T0" y="T1"/>
                </a:cxn>
                <a:cxn ang="0">
                  <a:pos x="T2" y="T3"/>
                </a:cxn>
                <a:cxn ang="0">
                  <a:pos x="T4" y="T5"/>
                </a:cxn>
                <a:cxn ang="0">
                  <a:pos x="T6" y="T7"/>
                </a:cxn>
                <a:cxn ang="0">
                  <a:pos x="T8" y="T9"/>
                </a:cxn>
                <a:cxn ang="0">
                  <a:pos x="T10" y="T11"/>
                </a:cxn>
              </a:cxnLst>
              <a:rect l="0" t="0" r="r" b="b"/>
              <a:pathLst>
                <a:path w="1924" h="1892">
                  <a:moveTo>
                    <a:pt x="1923" y="930"/>
                  </a:moveTo>
                  <a:lnTo>
                    <a:pt x="1923" y="930"/>
                  </a:lnTo>
                  <a:cubicBezTo>
                    <a:pt x="1923" y="1457"/>
                    <a:pt x="1489" y="1891"/>
                    <a:pt x="962" y="1891"/>
                  </a:cubicBezTo>
                  <a:cubicBezTo>
                    <a:pt x="435" y="1891"/>
                    <a:pt x="0" y="1457"/>
                    <a:pt x="0" y="930"/>
                  </a:cubicBezTo>
                  <a:cubicBezTo>
                    <a:pt x="0" y="403"/>
                    <a:pt x="435" y="0"/>
                    <a:pt x="962" y="0"/>
                  </a:cubicBezTo>
                  <a:cubicBezTo>
                    <a:pt x="1489" y="0"/>
                    <a:pt x="1923" y="403"/>
                    <a:pt x="1923" y="930"/>
                  </a:cubicBezTo>
                </a:path>
              </a:pathLst>
            </a:custGeom>
            <a:noFill/>
            <a:ln w="9525" cap="flat" cmpd="sng">
              <a:solidFill>
                <a:schemeClr val="accent3"/>
              </a:solidFill>
              <a:round/>
              <a:headEnd/>
              <a:tailEnd/>
            </a:ln>
            <a:effectLst/>
            <a:extLst>
              <a:ext uri="{909E8E84-426E-40dd-AFC4-6F175D3DCCD1}"/>
              <a:ext uri="{AF507438-7753-43e0-B8FC-AC1667EBCBE1}"/>
            </a:extLst>
          </p:spPr>
          <p:txBody>
            <a:bodyPr wrap="none" anchor="ctr"/>
            <a:lstStyle/>
            <a:p>
              <a:pPr fontAlgn="auto">
                <a:spcBef>
                  <a:spcPts val="0"/>
                </a:spcBef>
                <a:spcAft>
                  <a:spcPts val="0"/>
                </a:spcAft>
                <a:defRPr/>
              </a:pPr>
              <a:endParaRPr lang="en-US" dirty="0">
                <a:latin typeface="+mn-lt"/>
                <a:cs typeface="+mn-cs"/>
              </a:endParaRPr>
            </a:p>
          </p:txBody>
        </p:sp>
        <p:sp>
          <p:nvSpPr>
            <p:cNvPr id="112" name="Freeform 137"/>
            <p:cNvSpPr>
              <a:spLocks noChangeArrowheads="1"/>
            </p:cNvSpPr>
            <p:nvPr/>
          </p:nvSpPr>
          <p:spPr bwMode="gray">
            <a:xfrm>
              <a:off x="6358155" y="3608408"/>
              <a:ext cx="262610" cy="264229"/>
            </a:xfrm>
            <a:custGeom>
              <a:avLst/>
              <a:gdLst>
                <a:gd name="T0" fmla="*/ 1086 w 1180"/>
                <a:gd name="T1" fmla="*/ 434 h 1148"/>
                <a:gd name="T2" fmla="*/ 1086 w 1180"/>
                <a:gd name="T3" fmla="*/ 434 h 1148"/>
                <a:gd name="T4" fmla="*/ 714 w 1180"/>
                <a:gd name="T5" fmla="*/ 1085 h 1148"/>
                <a:gd name="T6" fmla="*/ 63 w 1180"/>
                <a:gd name="T7" fmla="*/ 712 h 1148"/>
                <a:gd name="T8" fmla="*/ 435 w 1180"/>
                <a:gd name="T9" fmla="*/ 62 h 1148"/>
                <a:gd name="T10" fmla="*/ 1086 w 1180"/>
                <a:gd name="T11" fmla="*/ 434 h 1148"/>
              </a:gdLst>
              <a:ahLst/>
              <a:cxnLst>
                <a:cxn ang="0">
                  <a:pos x="T0" y="T1"/>
                </a:cxn>
                <a:cxn ang="0">
                  <a:pos x="T2" y="T3"/>
                </a:cxn>
                <a:cxn ang="0">
                  <a:pos x="T4" y="T5"/>
                </a:cxn>
                <a:cxn ang="0">
                  <a:pos x="T6" y="T7"/>
                </a:cxn>
                <a:cxn ang="0">
                  <a:pos x="T8" y="T9"/>
                </a:cxn>
                <a:cxn ang="0">
                  <a:pos x="T10" y="T11"/>
                </a:cxn>
              </a:cxnLst>
              <a:rect l="0" t="0" r="r" b="b"/>
              <a:pathLst>
                <a:path w="1180" h="1148">
                  <a:moveTo>
                    <a:pt x="1086" y="434"/>
                  </a:moveTo>
                  <a:lnTo>
                    <a:pt x="1086" y="434"/>
                  </a:lnTo>
                  <a:cubicBezTo>
                    <a:pt x="1179" y="712"/>
                    <a:pt x="993" y="1023"/>
                    <a:pt x="714" y="1085"/>
                  </a:cubicBezTo>
                  <a:cubicBezTo>
                    <a:pt x="435" y="1147"/>
                    <a:pt x="156" y="992"/>
                    <a:pt x="63" y="712"/>
                  </a:cubicBezTo>
                  <a:cubicBezTo>
                    <a:pt x="0" y="434"/>
                    <a:pt x="156" y="124"/>
                    <a:pt x="435" y="62"/>
                  </a:cubicBezTo>
                  <a:cubicBezTo>
                    <a:pt x="745" y="0"/>
                    <a:pt x="1024" y="155"/>
                    <a:pt x="1086" y="434"/>
                  </a:cubicBezTo>
                </a:path>
              </a:pathLst>
            </a:custGeom>
            <a:noFill/>
            <a:ln w="6350" cap="flat" cmpd="sng">
              <a:solidFill>
                <a:schemeClr val="accent3"/>
              </a:solidFill>
              <a:round/>
              <a:headEnd/>
              <a:tailEnd/>
            </a:ln>
            <a:effectLst/>
            <a:extLst>
              <a:ext uri="{909E8E84-426E-40dd-AFC4-6F175D3DCCD1}"/>
              <a:ext uri="{AF507438-7753-43e0-B8FC-AC1667EBCBE1}"/>
            </a:extLst>
          </p:spPr>
          <p:txBody>
            <a:bodyPr wrap="none" anchor="ctr"/>
            <a:lstStyle/>
            <a:p>
              <a:pPr fontAlgn="auto">
                <a:spcBef>
                  <a:spcPts val="0"/>
                </a:spcBef>
                <a:spcAft>
                  <a:spcPts val="0"/>
                </a:spcAft>
                <a:defRPr/>
              </a:pPr>
              <a:endParaRPr lang="en-US" dirty="0">
                <a:latin typeface="+mn-lt"/>
                <a:cs typeface="+mn-cs"/>
              </a:endParaRPr>
            </a:p>
          </p:txBody>
        </p:sp>
        <p:sp>
          <p:nvSpPr>
            <p:cNvPr id="323654" name="Freeform 138"/>
            <p:cNvSpPr>
              <a:spLocks noChangeArrowheads="1"/>
            </p:cNvSpPr>
            <p:nvPr/>
          </p:nvSpPr>
          <p:spPr bwMode="gray">
            <a:xfrm>
              <a:off x="6331752" y="3714160"/>
              <a:ext cx="790359" cy="1107305"/>
            </a:xfrm>
            <a:custGeom>
              <a:avLst/>
              <a:gdLst>
                <a:gd name="T0" fmla="*/ 211581 w 3474"/>
                <a:gd name="T1" fmla="*/ 599582 h 4870"/>
                <a:gd name="T2" fmla="*/ 211581 w 3474"/>
                <a:gd name="T3" fmla="*/ 599582 h 4870"/>
                <a:gd name="T4" fmla="*/ 204529 w 3474"/>
                <a:gd name="T5" fmla="*/ 387898 h 4870"/>
                <a:gd name="T6" fmla="*/ 126949 w 3474"/>
                <a:gd name="T7" fmla="*/ 49567 h 4870"/>
                <a:gd name="T8" fmla="*/ 218634 w 3474"/>
                <a:gd name="T9" fmla="*/ 84583 h 4870"/>
                <a:gd name="T10" fmla="*/ 303267 w 3474"/>
                <a:gd name="T11" fmla="*/ 338558 h 4870"/>
                <a:gd name="T12" fmla="*/ 380847 w 3474"/>
                <a:gd name="T13" fmla="*/ 331509 h 4870"/>
                <a:gd name="T14" fmla="*/ 458426 w 3474"/>
                <a:gd name="T15" fmla="*/ 409043 h 4870"/>
                <a:gd name="T16" fmla="*/ 557164 w 3474"/>
                <a:gd name="T17" fmla="*/ 430189 h 4870"/>
                <a:gd name="T18" fmla="*/ 641797 w 3474"/>
                <a:gd name="T19" fmla="*/ 507723 h 4870"/>
                <a:gd name="T20" fmla="*/ 641797 w 3474"/>
                <a:gd name="T21" fmla="*/ 733277 h 4870"/>
                <a:gd name="T22" fmla="*/ 662955 w 3474"/>
                <a:gd name="T23" fmla="*/ 881524 h 4870"/>
                <a:gd name="T24" fmla="*/ 790131 w 3474"/>
                <a:gd name="T25" fmla="*/ 1107078 h 4870"/>
                <a:gd name="T26" fmla="*/ 444321 w 3474"/>
                <a:gd name="T27" fmla="*/ 1107078 h 4870"/>
                <a:gd name="T28" fmla="*/ 260950 w 3474"/>
                <a:gd name="T29" fmla="*/ 867199 h 4870"/>
                <a:gd name="T30" fmla="*/ 105791 w 3474"/>
                <a:gd name="T31" fmla="*/ 655970 h 4870"/>
                <a:gd name="T32" fmla="*/ 56422 w 3474"/>
                <a:gd name="T33" fmla="*/ 493626 h 4870"/>
                <a:gd name="T34" fmla="*/ 42316 w 3474"/>
                <a:gd name="T35" fmla="*/ 401995 h 4870"/>
                <a:gd name="T36" fmla="*/ 162212 w 3474"/>
                <a:gd name="T37" fmla="*/ 479529 h 4870"/>
                <a:gd name="T38" fmla="*/ 211581 w 3474"/>
                <a:gd name="T39" fmla="*/ 599582 h 48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74"/>
                <a:gd name="T61" fmla="*/ 0 h 4870"/>
                <a:gd name="T62" fmla="*/ 3474 w 3474"/>
                <a:gd name="T63" fmla="*/ 4870 h 48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74" h="4870">
                  <a:moveTo>
                    <a:pt x="930" y="2637"/>
                  </a:moveTo>
                  <a:lnTo>
                    <a:pt x="930" y="2637"/>
                  </a:lnTo>
                  <a:cubicBezTo>
                    <a:pt x="930" y="2637"/>
                    <a:pt x="930" y="1985"/>
                    <a:pt x="899" y="1706"/>
                  </a:cubicBezTo>
                  <a:cubicBezTo>
                    <a:pt x="868" y="1427"/>
                    <a:pt x="496" y="404"/>
                    <a:pt x="558" y="218"/>
                  </a:cubicBezTo>
                  <a:cubicBezTo>
                    <a:pt x="620" y="32"/>
                    <a:pt x="806" y="0"/>
                    <a:pt x="961" y="372"/>
                  </a:cubicBezTo>
                  <a:cubicBezTo>
                    <a:pt x="1085" y="745"/>
                    <a:pt x="1333" y="1489"/>
                    <a:pt x="1333" y="1489"/>
                  </a:cubicBezTo>
                  <a:cubicBezTo>
                    <a:pt x="1333" y="1489"/>
                    <a:pt x="1489" y="1334"/>
                    <a:pt x="1674" y="1458"/>
                  </a:cubicBezTo>
                  <a:cubicBezTo>
                    <a:pt x="1861" y="1613"/>
                    <a:pt x="1798" y="1737"/>
                    <a:pt x="2015" y="1799"/>
                  </a:cubicBezTo>
                  <a:cubicBezTo>
                    <a:pt x="2201" y="1830"/>
                    <a:pt x="2294" y="1737"/>
                    <a:pt x="2449" y="1892"/>
                  </a:cubicBezTo>
                  <a:cubicBezTo>
                    <a:pt x="2605" y="2047"/>
                    <a:pt x="2729" y="1892"/>
                    <a:pt x="2821" y="2233"/>
                  </a:cubicBezTo>
                  <a:cubicBezTo>
                    <a:pt x="2884" y="2543"/>
                    <a:pt x="2790" y="2761"/>
                    <a:pt x="2821" y="3225"/>
                  </a:cubicBezTo>
                  <a:cubicBezTo>
                    <a:pt x="2853" y="3690"/>
                    <a:pt x="2914" y="3877"/>
                    <a:pt x="2914" y="3877"/>
                  </a:cubicBezTo>
                  <a:cubicBezTo>
                    <a:pt x="3473" y="4869"/>
                    <a:pt x="3473" y="4869"/>
                    <a:pt x="3473" y="4869"/>
                  </a:cubicBezTo>
                  <a:cubicBezTo>
                    <a:pt x="1953" y="4869"/>
                    <a:pt x="1953" y="4869"/>
                    <a:pt x="1953" y="4869"/>
                  </a:cubicBezTo>
                  <a:cubicBezTo>
                    <a:pt x="1953" y="4869"/>
                    <a:pt x="1550" y="4280"/>
                    <a:pt x="1147" y="3814"/>
                  </a:cubicBezTo>
                  <a:cubicBezTo>
                    <a:pt x="744" y="3349"/>
                    <a:pt x="620" y="3381"/>
                    <a:pt x="465" y="2885"/>
                  </a:cubicBezTo>
                  <a:cubicBezTo>
                    <a:pt x="310" y="2357"/>
                    <a:pt x="279" y="2481"/>
                    <a:pt x="248" y="2171"/>
                  </a:cubicBezTo>
                  <a:cubicBezTo>
                    <a:pt x="186" y="1830"/>
                    <a:pt x="0" y="1861"/>
                    <a:pt x="186" y="1768"/>
                  </a:cubicBezTo>
                  <a:cubicBezTo>
                    <a:pt x="372" y="1644"/>
                    <a:pt x="651" y="1830"/>
                    <a:pt x="713" y="2109"/>
                  </a:cubicBezTo>
                  <a:cubicBezTo>
                    <a:pt x="806" y="2357"/>
                    <a:pt x="837" y="2481"/>
                    <a:pt x="930" y="2637"/>
                  </a:cubicBezTo>
                </a:path>
              </a:pathLst>
            </a:custGeom>
            <a:solidFill>
              <a:srgbClr val="FF7700"/>
            </a:solidFill>
            <a:ln w="9525">
              <a:noFill/>
              <a:round/>
              <a:headEnd/>
              <a:tailEnd/>
            </a:ln>
          </p:spPr>
          <p:txBody>
            <a:bodyPr wrap="none" anchor="ctr"/>
            <a:lstStyle/>
            <a:p>
              <a:endParaRPr lang="en-US"/>
            </a:p>
          </p:txBody>
        </p:sp>
      </p:grpSp>
      <p:grpSp>
        <p:nvGrpSpPr>
          <p:cNvPr id="323613" name="Group 143"/>
          <p:cNvGrpSpPr>
            <a:grpSpLocks/>
          </p:cNvGrpSpPr>
          <p:nvPr/>
        </p:nvGrpSpPr>
        <p:grpSpPr bwMode="auto">
          <a:xfrm>
            <a:off x="8607425" y="2549525"/>
            <a:ext cx="2133600" cy="746125"/>
            <a:chOff x="4191781" y="3429000"/>
            <a:chExt cx="3748143" cy="1309762"/>
          </a:xfrm>
        </p:grpSpPr>
        <p:grpSp>
          <p:nvGrpSpPr>
            <p:cNvPr id="323626" name="Group 144"/>
            <p:cNvGrpSpPr>
              <a:grpSpLocks/>
            </p:cNvGrpSpPr>
            <p:nvPr/>
          </p:nvGrpSpPr>
          <p:grpSpPr bwMode="auto">
            <a:xfrm>
              <a:off x="4191781" y="3809995"/>
              <a:ext cx="409315" cy="928767"/>
              <a:chOff x="4477981" y="3845097"/>
              <a:chExt cx="220787" cy="500984"/>
            </a:xfrm>
          </p:grpSpPr>
          <p:sp>
            <p:nvSpPr>
              <p:cNvPr id="323645" name="Freeform 1404"/>
              <p:cNvSpPr>
                <a:spLocks/>
              </p:cNvSpPr>
              <p:nvPr/>
            </p:nvSpPr>
            <p:spPr bwMode="gray">
              <a:xfrm flipH="1">
                <a:off x="4624503" y="3886200"/>
                <a:ext cx="74265" cy="77153"/>
              </a:xfrm>
              <a:custGeom>
                <a:avLst/>
                <a:gdLst>
                  <a:gd name="T0" fmla="*/ 30 w 30"/>
                  <a:gd name="T1" fmla="*/ 14 h 29"/>
                  <a:gd name="T2" fmla="*/ 15 w 30"/>
                  <a:gd name="T3" fmla="*/ 29 h 29"/>
                  <a:gd name="T4" fmla="*/ 0 w 30"/>
                  <a:gd name="T5" fmla="*/ 14 h 29"/>
                  <a:gd name="T6" fmla="*/ 15 w 30"/>
                  <a:gd name="T7" fmla="*/ 0 h 29"/>
                  <a:gd name="T8" fmla="*/ 30 w 30"/>
                  <a:gd name="T9" fmla="*/ 14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1"/>
              </a:solidFill>
              <a:ln w="9525">
                <a:noFill/>
                <a:round/>
                <a:headEnd/>
                <a:tailEnd/>
              </a:ln>
            </p:spPr>
            <p:txBody>
              <a:bodyPr/>
              <a:lstStyle/>
              <a:p>
                <a:endParaRPr lang="en-US"/>
              </a:p>
            </p:txBody>
          </p:sp>
          <p:grpSp>
            <p:nvGrpSpPr>
              <p:cNvPr id="323646" name="Group 165"/>
              <p:cNvGrpSpPr>
                <a:grpSpLocks/>
              </p:cNvGrpSpPr>
              <p:nvPr/>
            </p:nvGrpSpPr>
            <p:grpSpPr bwMode="auto">
              <a:xfrm>
                <a:off x="4477981" y="3845097"/>
                <a:ext cx="220300" cy="500984"/>
                <a:chOff x="5243864" y="647106"/>
                <a:chExt cx="593826" cy="1299875"/>
              </a:xfrm>
            </p:grpSpPr>
            <p:sp>
              <p:nvSpPr>
                <p:cNvPr id="167" name="Freeform 1403"/>
                <p:cNvSpPr>
                  <a:spLocks/>
                </p:cNvSpPr>
                <p:nvPr/>
              </p:nvSpPr>
              <p:spPr bwMode="gray">
                <a:xfrm flipH="1">
                  <a:off x="5243864" y="1135735"/>
                  <a:ext cx="158142" cy="171610"/>
                </a:xfrm>
                <a:custGeom>
                  <a:avLst/>
                  <a:gdLst/>
                  <a:ahLst/>
                  <a:cxnLst>
                    <a:cxn ang="0">
                      <a:pos x="0" y="0"/>
                    </a:cxn>
                    <a:cxn ang="0">
                      <a:pos x="33" y="0"/>
                    </a:cxn>
                    <a:cxn ang="0">
                      <a:pos x="33" y="34"/>
                    </a:cxn>
                    <a:cxn ang="0">
                      <a:pos x="0" y="34"/>
                    </a:cxn>
                    <a:cxn ang="0">
                      <a:pos x="0" y="0"/>
                    </a:cxn>
                  </a:cxnLst>
                  <a:rect l="0" t="0" r="r" b="b"/>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8" name="Freeform 1404"/>
                <p:cNvSpPr>
                  <a:spLocks/>
                </p:cNvSpPr>
                <p:nvPr/>
              </p:nvSpPr>
              <p:spPr bwMode="gray">
                <a:xfrm flipH="1">
                  <a:off x="5572311" y="1748071"/>
                  <a:ext cx="198688" cy="198910"/>
                </a:xfrm>
                <a:custGeom>
                  <a:avLst/>
                  <a:gdLst/>
                  <a:ahLst/>
                  <a:cxnLst>
                    <a:cxn ang="0">
                      <a:pos x="30" y="14"/>
                    </a:cxn>
                    <a:cxn ang="0">
                      <a:pos x="15" y="29"/>
                    </a:cxn>
                    <a:cxn ang="0">
                      <a:pos x="0" y="14"/>
                    </a:cxn>
                    <a:cxn ang="0">
                      <a:pos x="15" y="0"/>
                    </a:cxn>
                    <a:cxn ang="0">
                      <a:pos x="30" y="14"/>
                    </a:cxn>
                  </a:cxnLst>
                  <a:rect l="0" t="0" r="r" b="b"/>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9" name="Freeform 1405"/>
                <p:cNvSpPr>
                  <a:spLocks/>
                </p:cNvSpPr>
                <p:nvPr/>
              </p:nvSpPr>
              <p:spPr bwMode="gray">
                <a:xfrm flipH="1">
                  <a:off x="5251974" y="648209"/>
                  <a:ext cx="101373" cy="101406"/>
                </a:xfrm>
                <a:custGeom>
                  <a:avLst/>
                  <a:gdLst/>
                  <a:ahLst/>
                  <a:cxnLst>
                    <a:cxn ang="0">
                      <a:pos x="17" y="0"/>
                    </a:cxn>
                    <a:cxn ang="0">
                      <a:pos x="17" y="15"/>
                    </a:cxn>
                    <a:cxn ang="0">
                      <a:pos x="0" y="15"/>
                    </a:cxn>
                    <a:cxn ang="0">
                      <a:pos x="0" y="0"/>
                    </a:cxn>
                    <a:cxn ang="0">
                      <a:pos x="17" y="0"/>
                    </a:cxn>
                  </a:cxnLst>
                  <a:rect l="0" t="0" r="r" b="b"/>
                  <a:pathLst>
                    <a:path w="17" h="15">
                      <a:moveTo>
                        <a:pt x="17" y="0"/>
                      </a:moveTo>
                      <a:cubicBezTo>
                        <a:pt x="17" y="5"/>
                        <a:pt x="17" y="10"/>
                        <a:pt x="17" y="15"/>
                      </a:cubicBezTo>
                      <a:cubicBezTo>
                        <a:pt x="11" y="15"/>
                        <a:pt x="6" y="15"/>
                        <a:pt x="0" y="15"/>
                      </a:cubicBezTo>
                      <a:cubicBezTo>
                        <a:pt x="0" y="10"/>
                        <a:pt x="0" y="5"/>
                        <a:pt x="0" y="0"/>
                      </a:cubicBezTo>
                      <a:cubicBezTo>
                        <a:pt x="5" y="0"/>
                        <a:pt x="11" y="0"/>
                        <a:pt x="17" y="0"/>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50" name="Freeform 1406"/>
                <p:cNvSpPr>
                  <a:spLocks/>
                </p:cNvSpPr>
                <p:nvPr/>
              </p:nvSpPr>
              <p:spPr bwMode="gray">
                <a:xfrm flipH="1">
                  <a:off x="5737594" y="1314915"/>
                  <a:ext cx="100096" cy="100089"/>
                </a:xfrm>
                <a:custGeom>
                  <a:avLst/>
                  <a:gdLst>
                    <a:gd name="T0" fmla="*/ 16 w 16"/>
                    <a:gd name="T1" fmla="*/ 0 h 15"/>
                    <a:gd name="T2" fmla="*/ 16 w 16"/>
                    <a:gd name="T3" fmla="*/ 15 h 15"/>
                    <a:gd name="T4" fmla="*/ 0 w 16"/>
                    <a:gd name="T5" fmla="*/ 15 h 15"/>
                    <a:gd name="T6" fmla="*/ 0 w 16"/>
                    <a:gd name="T7" fmla="*/ 0 h 15"/>
                    <a:gd name="T8" fmla="*/ 16 w 16"/>
                    <a:gd name="T9" fmla="*/ 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0"/>
                      </a:moveTo>
                      <a:cubicBezTo>
                        <a:pt x="16" y="5"/>
                        <a:pt x="16" y="10"/>
                        <a:pt x="16" y="15"/>
                      </a:cubicBezTo>
                      <a:cubicBezTo>
                        <a:pt x="10" y="15"/>
                        <a:pt x="5" y="15"/>
                        <a:pt x="0" y="15"/>
                      </a:cubicBezTo>
                      <a:cubicBezTo>
                        <a:pt x="0" y="10"/>
                        <a:pt x="0" y="5"/>
                        <a:pt x="0" y="0"/>
                      </a:cubicBezTo>
                      <a:cubicBezTo>
                        <a:pt x="5" y="0"/>
                        <a:pt x="10" y="0"/>
                        <a:pt x="16" y="0"/>
                      </a:cubicBezTo>
                      <a:close/>
                    </a:path>
                  </a:pathLst>
                </a:custGeom>
                <a:solidFill>
                  <a:schemeClr val="accent2"/>
                </a:solidFill>
                <a:ln w="9525">
                  <a:noFill/>
                  <a:round/>
                  <a:headEnd/>
                  <a:tailEnd/>
                </a:ln>
              </p:spPr>
              <p:txBody>
                <a:bodyPr/>
                <a:lstStyle/>
                <a:p>
                  <a:endParaRPr lang="en-US"/>
                </a:p>
              </p:txBody>
            </p:sp>
          </p:grpSp>
        </p:grpSp>
        <p:grpSp>
          <p:nvGrpSpPr>
            <p:cNvPr id="323627" name="Group 145"/>
            <p:cNvGrpSpPr>
              <a:grpSpLocks/>
            </p:cNvGrpSpPr>
            <p:nvPr/>
          </p:nvGrpSpPr>
          <p:grpSpPr bwMode="auto">
            <a:xfrm>
              <a:off x="5561012" y="3429000"/>
              <a:ext cx="621788" cy="598800"/>
              <a:chOff x="4548463" y="751891"/>
              <a:chExt cx="1289227" cy="1195090"/>
            </a:xfrm>
          </p:grpSpPr>
          <p:sp>
            <p:nvSpPr>
              <p:cNvPr id="323641" name="Freeform 1403"/>
              <p:cNvSpPr>
                <a:spLocks/>
              </p:cNvSpPr>
              <p:nvPr/>
            </p:nvSpPr>
            <p:spPr bwMode="gray">
              <a:xfrm flipH="1">
                <a:off x="4548463" y="751891"/>
                <a:ext cx="158999" cy="173452"/>
              </a:xfrm>
              <a:custGeom>
                <a:avLst/>
                <a:gdLst>
                  <a:gd name="T0" fmla="*/ 0 w 33"/>
                  <a:gd name="T1" fmla="*/ 0 h 34"/>
                  <a:gd name="T2" fmla="*/ 33 w 33"/>
                  <a:gd name="T3" fmla="*/ 0 h 34"/>
                  <a:gd name="T4" fmla="*/ 33 w 33"/>
                  <a:gd name="T5" fmla="*/ 34 h 34"/>
                  <a:gd name="T6" fmla="*/ 0 w 33"/>
                  <a:gd name="T7" fmla="*/ 34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rgbClr val="FF7700"/>
              </a:solidFill>
              <a:ln w="9525">
                <a:noFill/>
                <a:round/>
                <a:headEnd/>
                <a:tailEnd/>
              </a:ln>
            </p:spPr>
            <p:txBody>
              <a:bodyPr/>
              <a:lstStyle/>
              <a:p>
                <a:endParaRPr lang="en-US"/>
              </a:p>
            </p:txBody>
          </p:sp>
          <p:sp>
            <p:nvSpPr>
              <p:cNvPr id="162" name="Freeform 1404"/>
              <p:cNvSpPr>
                <a:spLocks/>
              </p:cNvSpPr>
              <p:nvPr/>
            </p:nvSpPr>
            <p:spPr bwMode="gray">
              <a:xfrm flipH="1">
                <a:off x="5572078" y="1747451"/>
                <a:ext cx="196600" cy="200224"/>
              </a:xfrm>
              <a:custGeom>
                <a:avLst/>
                <a:gdLst/>
                <a:ahLst/>
                <a:cxnLst>
                  <a:cxn ang="0">
                    <a:pos x="30" y="14"/>
                  </a:cxn>
                  <a:cxn ang="0">
                    <a:pos x="15" y="29"/>
                  </a:cxn>
                  <a:cxn ang="0">
                    <a:pos x="0" y="14"/>
                  </a:cxn>
                  <a:cxn ang="0">
                    <a:pos x="15" y="0"/>
                  </a:cxn>
                  <a:cxn ang="0">
                    <a:pos x="30" y="14"/>
                  </a:cxn>
                </a:cxnLst>
                <a:rect l="0" t="0" r="r" b="b"/>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3" name="Freeform 1405"/>
              <p:cNvSpPr>
                <a:spLocks/>
              </p:cNvSpPr>
              <p:nvPr/>
            </p:nvSpPr>
            <p:spPr bwMode="gray">
              <a:xfrm flipH="1">
                <a:off x="4878197" y="1602845"/>
                <a:ext cx="98302" cy="100112"/>
              </a:xfrm>
              <a:custGeom>
                <a:avLst/>
                <a:gdLst/>
                <a:ahLst/>
                <a:cxnLst>
                  <a:cxn ang="0">
                    <a:pos x="17" y="0"/>
                  </a:cxn>
                  <a:cxn ang="0">
                    <a:pos x="17" y="15"/>
                  </a:cxn>
                  <a:cxn ang="0">
                    <a:pos x="0" y="15"/>
                  </a:cxn>
                  <a:cxn ang="0">
                    <a:pos x="0" y="0"/>
                  </a:cxn>
                  <a:cxn ang="0">
                    <a:pos x="17" y="0"/>
                  </a:cxn>
                </a:cxnLst>
                <a:rect l="0" t="0" r="r" b="b"/>
                <a:pathLst>
                  <a:path w="17" h="15">
                    <a:moveTo>
                      <a:pt x="17" y="0"/>
                    </a:moveTo>
                    <a:cubicBezTo>
                      <a:pt x="17" y="5"/>
                      <a:pt x="17" y="10"/>
                      <a:pt x="17" y="15"/>
                    </a:cubicBezTo>
                    <a:cubicBezTo>
                      <a:pt x="11" y="15"/>
                      <a:pt x="6" y="15"/>
                      <a:pt x="0" y="15"/>
                    </a:cubicBezTo>
                    <a:cubicBezTo>
                      <a:pt x="0" y="10"/>
                      <a:pt x="0" y="5"/>
                      <a:pt x="0" y="0"/>
                    </a:cubicBezTo>
                    <a:cubicBezTo>
                      <a:pt x="5" y="0"/>
                      <a:pt x="11" y="0"/>
                      <a:pt x="17" y="0"/>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44" name="Freeform 1406"/>
              <p:cNvSpPr>
                <a:spLocks/>
              </p:cNvSpPr>
              <p:nvPr/>
            </p:nvSpPr>
            <p:spPr bwMode="gray">
              <a:xfrm flipH="1">
                <a:off x="5737594" y="1314915"/>
                <a:ext cx="100096" cy="100089"/>
              </a:xfrm>
              <a:custGeom>
                <a:avLst/>
                <a:gdLst>
                  <a:gd name="T0" fmla="*/ 16 w 16"/>
                  <a:gd name="T1" fmla="*/ 0 h 15"/>
                  <a:gd name="T2" fmla="*/ 16 w 16"/>
                  <a:gd name="T3" fmla="*/ 15 h 15"/>
                  <a:gd name="T4" fmla="*/ 0 w 16"/>
                  <a:gd name="T5" fmla="*/ 15 h 15"/>
                  <a:gd name="T6" fmla="*/ 0 w 16"/>
                  <a:gd name="T7" fmla="*/ 0 h 15"/>
                  <a:gd name="T8" fmla="*/ 16 w 16"/>
                  <a:gd name="T9" fmla="*/ 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0"/>
                    </a:moveTo>
                    <a:cubicBezTo>
                      <a:pt x="16" y="5"/>
                      <a:pt x="16" y="10"/>
                      <a:pt x="16" y="15"/>
                    </a:cubicBezTo>
                    <a:cubicBezTo>
                      <a:pt x="10" y="15"/>
                      <a:pt x="5" y="15"/>
                      <a:pt x="0" y="15"/>
                    </a:cubicBezTo>
                    <a:cubicBezTo>
                      <a:pt x="0" y="10"/>
                      <a:pt x="0" y="5"/>
                      <a:pt x="0" y="0"/>
                    </a:cubicBezTo>
                    <a:cubicBezTo>
                      <a:pt x="5" y="0"/>
                      <a:pt x="10" y="0"/>
                      <a:pt x="16" y="0"/>
                    </a:cubicBezTo>
                    <a:close/>
                  </a:path>
                </a:pathLst>
              </a:custGeom>
              <a:solidFill>
                <a:schemeClr val="accent2"/>
              </a:solidFill>
              <a:ln w="9525">
                <a:noFill/>
                <a:round/>
                <a:headEnd/>
                <a:tailEnd/>
              </a:ln>
            </p:spPr>
            <p:txBody>
              <a:bodyPr/>
              <a:lstStyle/>
              <a:p>
                <a:endParaRPr lang="en-US"/>
              </a:p>
            </p:txBody>
          </p:sp>
        </p:grpSp>
        <p:sp>
          <p:nvSpPr>
            <p:cNvPr id="147" name="Freeform 1403"/>
            <p:cNvSpPr>
              <a:spLocks/>
            </p:cNvSpPr>
            <p:nvPr/>
          </p:nvSpPr>
          <p:spPr bwMode="gray">
            <a:xfrm>
              <a:off x="5287779" y="3512602"/>
              <a:ext cx="97607" cy="108683"/>
            </a:xfrm>
            <a:custGeom>
              <a:avLst/>
              <a:gdLst/>
              <a:ahLst/>
              <a:cxnLst>
                <a:cxn ang="0">
                  <a:pos x="0" y="0"/>
                </a:cxn>
                <a:cxn ang="0">
                  <a:pos x="33" y="0"/>
                </a:cxn>
                <a:cxn ang="0">
                  <a:pos x="33" y="34"/>
                </a:cxn>
                <a:cxn ang="0">
                  <a:pos x="0" y="34"/>
                </a:cxn>
                <a:cxn ang="0">
                  <a:pos x="0" y="0"/>
                </a:cxn>
              </a:cxnLst>
              <a:rect l="0" t="0" r="r" b="b"/>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29" name="Freeform 1404"/>
            <p:cNvSpPr>
              <a:spLocks/>
            </p:cNvSpPr>
            <p:nvPr/>
          </p:nvSpPr>
          <p:spPr bwMode="gray">
            <a:xfrm>
              <a:off x="5068205" y="3895793"/>
              <a:ext cx="120203" cy="124877"/>
            </a:xfrm>
            <a:custGeom>
              <a:avLst/>
              <a:gdLst>
                <a:gd name="T0" fmla="*/ 30 w 30"/>
                <a:gd name="T1" fmla="*/ 14 h 29"/>
                <a:gd name="T2" fmla="*/ 15 w 30"/>
                <a:gd name="T3" fmla="*/ 29 h 29"/>
                <a:gd name="T4" fmla="*/ 0 w 30"/>
                <a:gd name="T5" fmla="*/ 14 h 29"/>
                <a:gd name="T6" fmla="*/ 15 w 30"/>
                <a:gd name="T7" fmla="*/ 0 h 29"/>
                <a:gd name="T8" fmla="*/ 30 w 30"/>
                <a:gd name="T9" fmla="*/ 14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2"/>
            </a:solidFill>
            <a:ln w="9525">
              <a:noFill/>
              <a:round/>
              <a:headEnd/>
              <a:tailEnd/>
            </a:ln>
          </p:spPr>
          <p:txBody>
            <a:bodyPr/>
            <a:lstStyle/>
            <a:p>
              <a:endParaRPr lang="en-US"/>
            </a:p>
          </p:txBody>
        </p:sp>
        <p:sp>
          <p:nvSpPr>
            <p:cNvPr id="149" name="Freeform 1406"/>
            <p:cNvSpPr>
              <a:spLocks/>
            </p:cNvSpPr>
            <p:nvPr/>
          </p:nvSpPr>
          <p:spPr bwMode="gray">
            <a:xfrm>
              <a:off x="5028420" y="3626859"/>
              <a:ext cx="58566" cy="61308"/>
            </a:xfrm>
            <a:custGeom>
              <a:avLst/>
              <a:gdLst/>
              <a:ahLst/>
              <a:cxnLst>
                <a:cxn ang="0">
                  <a:pos x="16" y="0"/>
                </a:cxn>
                <a:cxn ang="0">
                  <a:pos x="16" y="15"/>
                </a:cxn>
                <a:cxn ang="0">
                  <a:pos x="0" y="15"/>
                </a:cxn>
                <a:cxn ang="0">
                  <a:pos x="0" y="0"/>
                </a:cxn>
                <a:cxn ang="0">
                  <a:pos x="16" y="0"/>
                </a:cxn>
              </a:cxnLst>
              <a:rect l="0" t="0" r="r" b="b"/>
              <a:pathLst>
                <a:path w="16" h="15">
                  <a:moveTo>
                    <a:pt x="16" y="0"/>
                  </a:moveTo>
                  <a:cubicBezTo>
                    <a:pt x="16" y="5"/>
                    <a:pt x="16" y="10"/>
                    <a:pt x="16" y="15"/>
                  </a:cubicBezTo>
                  <a:cubicBezTo>
                    <a:pt x="10" y="15"/>
                    <a:pt x="5" y="15"/>
                    <a:pt x="0" y="15"/>
                  </a:cubicBezTo>
                  <a:cubicBezTo>
                    <a:pt x="0" y="10"/>
                    <a:pt x="0" y="5"/>
                    <a:pt x="0" y="0"/>
                  </a:cubicBezTo>
                  <a:cubicBezTo>
                    <a:pt x="5" y="0"/>
                    <a:pt x="10" y="0"/>
                    <a:pt x="16" y="0"/>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31" name="Freeform 1404"/>
            <p:cNvSpPr>
              <a:spLocks/>
            </p:cNvSpPr>
            <p:nvPr/>
          </p:nvSpPr>
          <p:spPr bwMode="gray">
            <a:xfrm flipH="1">
              <a:off x="6377198" y="3759835"/>
              <a:ext cx="96548" cy="100302"/>
            </a:xfrm>
            <a:custGeom>
              <a:avLst/>
              <a:gdLst>
                <a:gd name="T0" fmla="*/ 30 w 30"/>
                <a:gd name="T1" fmla="*/ 14 h 29"/>
                <a:gd name="T2" fmla="*/ 15 w 30"/>
                <a:gd name="T3" fmla="*/ 29 h 29"/>
                <a:gd name="T4" fmla="*/ 0 w 30"/>
                <a:gd name="T5" fmla="*/ 14 h 29"/>
                <a:gd name="T6" fmla="*/ 15 w 30"/>
                <a:gd name="T7" fmla="*/ 0 h 29"/>
                <a:gd name="T8" fmla="*/ 30 w 30"/>
                <a:gd name="T9" fmla="*/ 14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1"/>
            </a:solidFill>
            <a:ln w="9525">
              <a:noFill/>
              <a:round/>
              <a:headEnd/>
              <a:tailEnd/>
            </a:ln>
          </p:spPr>
          <p:txBody>
            <a:bodyPr/>
            <a:lstStyle/>
            <a:p>
              <a:endParaRPr lang="en-US"/>
            </a:p>
          </p:txBody>
        </p:sp>
        <p:grpSp>
          <p:nvGrpSpPr>
            <p:cNvPr id="323632" name="Group 150"/>
            <p:cNvGrpSpPr>
              <a:grpSpLocks/>
            </p:cNvGrpSpPr>
            <p:nvPr/>
          </p:nvGrpSpPr>
          <p:grpSpPr bwMode="auto">
            <a:xfrm>
              <a:off x="7278164" y="3802459"/>
              <a:ext cx="661760" cy="396159"/>
              <a:chOff x="4341810" y="3886200"/>
              <a:chExt cx="356958" cy="213691"/>
            </a:xfrm>
          </p:grpSpPr>
          <p:sp>
            <p:nvSpPr>
              <p:cNvPr id="323637" name="Freeform 1404"/>
              <p:cNvSpPr>
                <a:spLocks/>
              </p:cNvSpPr>
              <p:nvPr/>
            </p:nvSpPr>
            <p:spPr bwMode="gray">
              <a:xfrm flipH="1">
                <a:off x="4624503" y="3886200"/>
                <a:ext cx="74265" cy="77153"/>
              </a:xfrm>
              <a:custGeom>
                <a:avLst/>
                <a:gdLst>
                  <a:gd name="T0" fmla="*/ 30 w 30"/>
                  <a:gd name="T1" fmla="*/ 14 h 29"/>
                  <a:gd name="T2" fmla="*/ 15 w 30"/>
                  <a:gd name="T3" fmla="*/ 29 h 29"/>
                  <a:gd name="T4" fmla="*/ 0 w 30"/>
                  <a:gd name="T5" fmla="*/ 14 h 29"/>
                  <a:gd name="T6" fmla="*/ 15 w 30"/>
                  <a:gd name="T7" fmla="*/ 0 h 29"/>
                  <a:gd name="T8" fmla="*/ 30 w 30"/>
                  <a:gd name="T9" fmla="*/ 14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1"/>
              </a:solidFill>
              <a:ln w="9525">
                <a:noFill/>
                <a:round/>
                <a:headEnd/>
                <a:tailEnd/>
              </a:ln>
            </p:spPr>
            <p:txBody>
              <a:bodyPr/>
              <a:lstStyle/>
              <a:p>
                <a:endParaRPr lang="en-US"/>
              </a:p>
            </p:txBody>
          </p:sp>
          <p:grpSp>
            <p:nvGrpSpPr>
              <p:cNvPr id="323638" name="Group 156"/>
              <p:cNvGrpSpPr>
                <a:grpSpLocks/>
              </p:cNvGrpSpPr>
              <p:nvPr/>
            </p:nvGrpSpPr>
            <p:grpSpPr bwMode="auto">
              <a:xfrm>
                <a:off x="4341810" y="3886200"/>
                <a:ext cx="195161" cy="213691"/>
                <a:chOff x="4876800" y="753752"/>
                <a:chExt cx="526062" cy="554452"/>
              </a:xfrm>
            </p:grpSpPr>
            <p:sp>
              <p:nvSpPr>
                <p:cNvPr id="158" name="Freeform 1403"/>
                <p:cNvSpPr>
                  <a:spLocks/>
                </p:cNvSpPr>
                <p:nvPr/>
              </p:nvSpPr>
              <p:spPr bwMode="gray">
                <a:xfrm flipH="1">
                  <a:off x="5246979" y="1135921"/>
                  <a:ext cx="158141" cy="171609"/>
                </a:xfrm>
                <a:custGeom>
                  <a:avLst/>
                  <a:gdLst/>
                  <a:ahLst/>
                  <a:cxnLst>
                    <a:cxn ang="0">
                      <a:pos x="0" y="0"/>
                    </a:cxn>
                    <a:cxn ang="0">
                      <a:pos x="33" y="0"/>
                    </a:cxn>
                    <a:cxn ang="0">
                      <a:pos x="33" y="34"/>
                    </a:cxn>
                    <a:cxn ang="0">
                      <a:pos x="0" y="34"/>
                    </a:cxn>
                    <a:cxn ang="0">
                      <a:pos x="0" y="0"/>
                    </a:cxn>
                  </a:cxnLst>
                  <a:rect l="0" t="0" r="r" b="b"/>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9" name="Freeform 1405"/>
                <p:cNvSpPr>
                  <a:spLocks/>
                </p:cNvSpPr>
                <p:nvPr/>
              </p:nvSpPr>
              <p:spPr bwMode="gray">
                <a:xfrm flipH="1">
                  <a:off x="4877988" y="753700"/>
                  <a:ext cx="101370" cy="101406"/>
                </a:xfrm>
                <a:custGeom>
                  <a:avLst/>
                  <a:gdLst/>
                  <a:ahLst/>
                  <a:cxnLst>
                    <a:cxn ang="0">
                      <a:pos x="17" y="0"/>
                    </a:cxn>
                    <a:cxn ang="0">
                      <a:pos x="17" y="15"/>
                    </a:cxn>
                    <a:cxn ang="0">
                      <a:pos x="0" y="15"/>
                    </a:cxn>
                    <a:cxn ang="0">
                      <a:pos x="0" y="0"/>
                    </a:cxn>
                    <a:cxn ang="0">
                      <a:pos x="17" y="0"/>
                    </a:cxn>
                  </a:cxnLst>
                  <a:rect l="0" t="0" r="r" b="b"/>
                  <a:pathLst>
                    <a:path w="17" h="15">
                      <a:moveTo>
                        <a:pt x="17" y="0"/>
                      </a:moveTo>
                      <a:cubicBezTo>
                        <a:pt x="17" y="5"/>
                        <a:pt x="17" y="10"/>
                        <a:pt x="17" y="15"/>
                      </a:cubicBezTo>
                      <a:cubicBezTo>
                        <a:pt x="11" y="15"/>
                        <a:pt x="6" y="15"/>
                        <a:pt x="0" y="15"/>
                      </a:cubicBezTo>
                      <a:cubicBezTo>
                        <a:pt x="0" y="10"/>
                        <a:pt x="0" y="5"/>
                        <a:pt x="0" y="0"/>
                      </a:cubicBezTo>
                      <a:cubicBezTo>
                        <a:pt x="5" y="0"/>
                        <a:pt x="11" y="0"/>
                        <a:pt x="17" y="0"/>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grpSp>
        </p:grpSp>
        <p:sp>
          <p:nvSpPr>
            <p:cNvPr id="152" name="Freeform 1403"/>
            <p:cNvSpPr>
              <a:spLocks/>
            </p:cNvSpPr>
            <p:nvPr/>
          </p:nvSpPr>
          <p:spPr bwMode="gray">
            <a:xfrm>
              <a:off x="7000100" y="3512602"/>
              <a:ext cx="94819" cy="108683"/>
            </a:xfrm>
            <a:custGeom>
              <a:avLst/>
              <a:gdLst/>
              <a:ahLst/>
              <a:cxnLst>
                <a:cxn ang="0">
                  <a:pos x="0" y="0"/>
                </a:cxn>
                <a:cxn ang="0">
                  <a:pos x="33" y="0"/>
                </a:cxn>
                <a:cxn ang="0">
                  <a:pos x="33" y="34"/>
                </a:cxn>
                <a:cxn ang="0">
                  <a:pos x="0" y="34"/>
                </a:cxn>
                <a:cxn ang="0">
                  <a:pos x="0" y="0"/>
                </a:cxn>
              </a:cxnLst>
              <a:rect l="0" t="0" r="r" b="b"/>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34" name="Freeform 1404"/>
            <p:cNvSpPr>
              <a:spLocks/>
            </p:cNvSpPr>
            <p:nvPr/>
          </p:nvSpPr>
          <p:spPr bwMode="gray">
            <a:xfrm>
              <a:off x="6780212" y="3895793"/>
              <a:ext cx="120203" cy="124877"/>
            </a:xfrm>
            <a:custGeom>
              <a:avLst/>
              <a:gdLst>
                <a:gd name="T0" fmla="*/ 30 w 30"/>
                <a:gd name="T1" fmla="*/ 14 h 29"/>
                <a:gd name="T2" fmla="*/ 15 w 30"/>
                <a:gd name="T3" fmla="*/ 29 h 29"/>
                <a:gd name="T4" fmla="*/ 0 w 30"/>
                <a:gd name="T5" fmla="*/ 14 h 29"/>
                <a:gd name="T6" fmla="*/ 15 w 30"/>
                <a:gd name="T7" fmla="*/ 0 h 29"/>
                <a:gd name="T8" fmla="*/ 30 w 30"/>
                <a:gd name="T9" fmla="*/ 14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30" y="14"/>
                  </a:moveTo>
                  <a:cubicBezTo>
                    <a:pt x="30" y="22"/>
                    <a:pt x="23" y="29"/>
                    <a:pt x="15" y="29"/>
                  </a:cubicBezTo>
                  <a:cubicBezTo>
                    <a:pt x="8" y="29"/>
                    <a:pt x="0" y="22"/>
                    <a:pt x="0" y="14"/>
                  </a:cubicBezTo>
                  <a:cubicBezTo>
                    <a:pt x="1" y="6"/>
                    <a:pt x="7" y="0"/>
                    <a:pt x="15" y="0"/>
                  </a:cubicBezTo>
                  <a:cubicBezTo>
                    <a:pt x="24" y="0"/>
                    <a:pt x="30" y="6"/>
                    <a:pt x="30" y="14"/>
                  </a:cubicBezTo>
                  <a:close/>
                </a:path>
              </a:pathLst>
            </a:custGeom>
            <a:solidFill>
              <a:schemeClr val="accent2"/>
            </a:solidFill>
            <a:ln w="9525">
              <a:noFill/>
              <a:round/>
              <a:headEnd/>
              <a:tailEnd/>
            </a:ln>
          </p:spPr>
          <p:txBody>
            <a:bodyPr/>
            <a:lstStyle/>
            <a:p>
              <a:endParaRPr lang="en-US"/>
            </a:p>
          </p:txBody>
        </p:sp>
        <p:sp>
          <p:nvSpPr>
            <p:cNvPr id="154" name="Freeform 1406"/>
            <p:cNvSpPr>
              <a:spLocks/>
            </p:cNvSpPr>
            <p:nvPr/>
          </p:nvSpPr>
          <p:spPr bwMode="gray">
            <a:xfrm>
              <a:off x="6740741" y="3626859"/>
              <a:ext cx="58566" cy="61308"/>
            </a:xfrm>
            <a:custGeom>
              <a:avLst/>
              <a:gdLst/>
              <a:ahLst/>
              <a:cxnLst>
                <a:cxn ang="0">
                  <a:pos x="16" y="0"/>
                </a:cxn>
                <a:cxn ang="0">
                  <a:pos x="16" y="15"/>
                </a:cxn>
                <a:cxn ang="0">
                  <a:pos x="0" y="15"/>
                </a:cxn>
                <a:cxn ang="0">
                  <a:pos x="0" y="0"/>
                </a:cxn>
                <a:cxn ang="0">
                  <a:pos x="16" y="0"/>
                </a:cxn>
              </a:cxnLst>
              <a:rect l="0" t="0" r="r" b="b"/>
              <a:pathLst>
                <a:path w="16" h="15">
                  <a:moveTo>
                    <a:pt x="16" y="0"/>
                  </a:moveTo>
                  <a:cubicBezTo>
                    <a:pt x="16" y="5"/>
                    <a:pt x="16" y="10"/>
                    <a:pt x="16" y="15"/>
                  </a:cubicBezTo>
                  <a:cubicBezTo>
                    <a:pt x="10" y="15"/>
                    <a:pt x="5" y="15"/>
                    <a:pt x="0" y="15"/>
                  </a:cubicBezTo>
                  <a:cubicBezTo>
                    <a:pt x="0" y="10"/>
                    <a:pt x="0" y="5"/>
                    <a:pt x="0" y="0"/>
                  </a:cubicBezTo>
                  <a:cubicBezTo>
                    <a:pt x="5" y="0"/>
                    <a:pt x="10" y="0"/>
                    <a:pt x="16" y="0"/>
                  </a:cubicBezTo>
                  <a:close/>
                </a:path>
              </a:pathLst>
            </a:custGeom>
            <a:solidFill>
              <a:schemeClr val="accent4"/>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36" name="Freeform 1403"/>
            <p:cNvSpPr>
              <a:spLocks/>
            </p:cNvSpPr>
            <p:nvPr/>
          </p:nvSpPr>
          <p:spPr bwMode="gray">
            <a:xfrm flipH="1">
              <a:off x="6551612" y="3429000"/>
              <a:ext cx="76684" cy="86908"/>
            </a:xfrm>
            <a:custGeom>
              <a:avLst/>
              <a:gdLst>
                <a:gd name="T0" fmla="*/ 0 w 33"/>
                <a:gd name="T1" fmla="*/ 0 h 34"/>
                <a:gd name="T2" fmla="*/ 33 w 33"/>
                <a:gd name="T3" fmla="*/ 0 h 34"/>
                <a:gd name="T4" fmla="*/ 33 w 33"/>
                <a:gd name="T5" fmla="*/ 34 h 34"/>
                <a:gd name="T6" fmla="*/ 0 w 33"/>
                <a:gd name="T7" fmla="*/ 34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0" y="0"/>
                  </a:moveTo>
                  <a:cubicBezTo>
                    <a:pt x="11" y="0"/>
                    <a:pt x="22" y="0"/>
                    <a:pt x="33" y="0"/>
                  </a:cubicBezTo>
                  <a:cubicBezTo>
                    <a:pt x="33" y="12"/>
                    <a:pt x="33" y="23"/>
                    <a:pt x="33" y="34"/>
                  </a:cubicBezTo>
                  <a:cubicBezTo>
                    <a:pt x="22" y="34"/>
                    <a:pt x="11" y="34"/>
                    <a:pt x="0" y="34"/>
                  </a:cubicBezTo>
                  <a:cubicBezTo>
                    <a:pt x="0" y="23"/>
                    <a:pt x="0" y="12"/>
                    <a:pt x="0" y="0"/>
                  </a:cubicBezTo>
                  <a:close/>
                </a:path>
              </a:pathLst>
            </a:custGeom>
            <a:solidFill>
              <a:srgbClr val="FF7700"/>
            </a:solidFill>
            <a:ln w="9525">
              <a:noFill/>
              <a:round/>
              <a:headEnd/>
              <a:tailEnd/>
            </a:ln>
          </p:spPr>
          <p:txBody>
            <a:bodyPr/>
            <a:lstStyle/>
            <a:p>
              <a:endParaRPr lang="en-US"/>
            </a:p>
          </p:txBody>
        </p:sp>
      </p:grpSp>
      <p:grpSp>
        <p:nvGrpSpPr>
          <p:cNvPr id="323614" name="Group 133"/>
          <p:cNvGrpSpPr>
            <a:grpSpLocks/>
          </p:cNvGrpSpPr>
          <p:nvPr/>
        </p:nvGrpSpPr>
        <p:grpSpPr bwMode="auto">
          <a:xfrm>
            <a:off x="8923338" y="3052763"/>
            <a:ext cx="1651000" cy="1135062"/>
            <a:chOff x="5377845" y="2916963"/>
            <a:chExt cx="616301" cy="424056"/>
          </a:xfrm>
        </p:grpSpPr>
        <p:sp>
          <p:nvSpPr>
            <p:cNvPr id="135" name="Freeform 623"/>
            <p:cNvSpPr>
              <a:spLocks noEditPoints="1"/>
            </p:cNvSpPr>
            <p:nvPr/>
          </p:nvSpPr>
          <p:spPr bwMode="gray">
            <a:xfrm>
              <a:off x="5377845" y="2916963"/>
              <a:ext cx="616301" cy="424056"/>
            </a:xfrm>
            <a:custGeom>
              <a:avLst/>
              <a:gdLst/>
              <a:ahLst/>
              <a:cxnLst>
                <a:cxn ang="0">
                  <a:pos x="151" y="194"/>
                </a:cxn>
                <a:cxn ang="0">
                  <a:pos x="148" y="194"/>
                </a:cxn>
                <a:cxn ang="0">
                  <a:pos x="110" y="194"/>
                </a:cxn>
                <a:cxn ang="0">
                  <a:pos x="56" y="192"/>
                </a:cxn>
                <a:cxn ang="0">
                  <a:pos x="6" y="189"/>
                </a:cxn>
                <a:cxn ang="0">
                  <a:pos x="0" y="182"/>
                </a:cxn>
                <a:cxn ang="0">
                  <a:pos x="0" y="54"/>
                </a:cxn>
                <a:cxn ang="0">
                  <a:pos x="0" y="6"/>
                </a:cxn>
                <a:cxn ang="0">
                  <a:pos x="6" y="0"/>
                </a:cxn>
                <a:cxn ang="0">
                  <a:pos x="322" y="0"/>
                </a:cxn>
                <a:cxn ang="0">
                  <a:pos x="328" y="6"/>
                </a:cxn>
                <a:cxn ang="0">
                  <a:pos x="328" y="183"/>
                </a:cxn>
                <a:cxn ang="0">
                  <a:pos x="322" y="189"/>
                </a:cxn>
                <a:cxn ang="0">
                  <a:pos x="266" y="193"/>
                </a:cxn>
                <a:cxn ang="0">
                  <a:pos x="224" y="194"/>
                </a:cxn>
                <a:cxn ang="0">
                  <a:pos x="179" y="194"/>
                </a:cxn>
                <a:cxn ang="0">
                  <a:pos x="177" y="195"/>
                </a:cxn>
                <a:cxn ang="0">
                  <a:pos x="178" y="204"/>
                </a:cxn>
                <a:cxn ang="0">
                  <a:pos x="184" y="208"/>
                </a:cxn>
                <a:cxn ang="0">
                  <a:pos x="199" y="209"/>
                </a:cxn>
                <a:cxn ang="0">
                  <a:pos x="249" y="215"/>
                </a:cxn>
                <a:cxn ang="0">
                  <a:pos x="256" y="218"/>
                </a:cxn>
                <a:cxn ang="0">
                  <a:pos x="258" y="220"/>
                </a:cxn>
                <a:cxn ang="0">
                  <a:pos x="256" y="222"/>
                </a:cxn>
                <a:cxn ang="0">
                  <a:pos x="248" y="223"/>
                </a:cxn>
                <a:cxn ang="0">
                  <a:pos x="82" y="223"/>
                </a:cxn>
                <a:cxn ang="0">
                  <a:pos x="73" y="222"/>
                </a:cxn>
                <a:cxn ang="0">
                  <a:pos x="70" y="220"/>
                </a:cxn>
                <a:cxn ang="0">
                  <a:pos x="73" y="217"/>
                </a:cxn>
                <a:cxn ang="0">
                  <a:pos x="87" y="213"/>
                </a:cxn>
                <a:cxn ang="0">
                  <a:pos x="131" y="209"/>
                </a:cxn>
                <a:cxn ang="0">
                  <a:pos x="143" y="208"/>
                </a:cxn>
                <a:cxn ang="0">
                  <a:pos x="147" y="207"/>
                </a:cxn>
                <a:cxn ang="0">
                  <a:pos x="150" y="202"/>
                </a:cxn>
                <a:cxn ang="0">
                  <a:pos x="151" y="194"/>
                </a:cxn>
                <a:cxn ang="0">
                  <a:pos x="314" y="160"/>
                </a:cxn>
                <a:cxn ang="0">
                  <a:pos x="314" y="157"/>
                </a:cxn>
                <a:cxn ang="0">
                  <a:pos x="314" y="17"/>
                </a:cxn>
                <a:cxn ang="0">
                  <a:pos x="311" y="14"/>
                </a:cxn>
                <a:cxn ang="0">
                  <a:pos x="17" y="14"/>
                </a:cxn>
                <a:cxn ang="0">
                  <a:pos x="14" y="17"/>
                </a:cxn>
                <a:cxn ang="0">
                  <a:pos x="14" y="157"/>
                </a:cxn>
                <a:cxn ang="0">
                  <a:pos x="17" y="160"/>
                </a:cxn>
                <a:cxn ang="0">
                  <a:pos x="311" y="160"/>
                </a:cxn>
                <a:cxn ang="0">
                  <a:pos x="314" y="160"/>
                </a:cxn>
                <a:cxn ang="0">
                  <a:pos x="288" y="179"/>
                </a:cxn>
                <a:cxn ang="0">
                  <a:pos x="292" y="175"/>
                </a:cxn>
                <a:cxn ang="0">
                  <a:pos x="288" y="170"/>
                </a:cxn>
                <a:cxn ang="0">
                  <a:pos x="283" y="175"/>
                </a:cxn>
                <a:cxn ang="0">
                  <a:pos x="288" y="179"/>
                </a:cxn>
                <a:cxn ang="0">
                  <a:pos x="309" y="175"/>
                </a:cxn>
                <a:cxn ang="0">
                  <a:pos x="304" y="170"/>
                </a:cxn>
                <a:cxn ang="0">
                  <a:pos x="300" y="175"/>
                </a:cxn>
                <a:cxn ang="0">
                  <a:pos x="305" y="179"/>
                </a:cxn>
                <a:cxn ang="0">
                  <a:pos x="309" y="175"/>
                </a:cxn>
              </a:cxnLst>
              <a:rect l="0" t="0" r="r" b="b"/>
              <a:pathLst>
                <a:path w="328" h="223">
                  <a:moveTo>
                    <a:pt x="151" y="194"/>
                  </a:moveTo>
                  <a:cubicBezTo>
                    <a:pt x="150" y="194"/>
                    <a:pt x="149" y="194"/>
                    <a:pt x="148" y="194"/>
                  </a:cubicBezTo>
                  <a:cubicBezTo>
                    <a:pt x="135" y="194"/>
                    <a:pt x="122" y="194"/>
                    <a:pt x="110" y="194"/>
                  </a:cubicBezTo>
                  <a:cubicBezTo>
                    <a:pt x="92" y="194"/>
                    <a:pt x="74" y="193"/>
                    <a:pt x="56" y="192"/>
                  </a:cubicBezTo>
                  <a:cubicBezTo>
                    <a:pt x="39" y="191"/>
                    <a:pt x="23" y="190"/>
                    <a:pt x="6" y="189"/>
                  </a:cubicBezTo>
                  <a:cubicBezTo>
                    <a:pt x="2" y="189"/>
                    <a:pt x="0" y="187"/>
                    <a:pt x="0" y="182"/>
                  </a:cubicBezTo>
                  <a:cubicBezTo>
                    <a:pt x="0" y="140"/>
                    <a:pt x="0" y="97"/>
                    <a:pt x="0" y="54"/>
                  </a:cubicBezTo>
                  <a:cubicBezTo>
                    <a:pt x="0" y="38"/>
                    <a:pt x="0" y="22"/>
                    <a:pt x="0" y="6"/>
                  </a:cubicBezTo>
                  <a:cubicBezTo>
                    <a:pt x="0" y="2"/>
                    <a:pt x="2" y="0"/>
                    <a:pt x="6" y="0"/>
                  </a:cubicBezTo>
                  <a:cubicBezTo>
                    <a:pt x="111" y="0"/>
                    <a:pt x="217" y="0"/>
                    <a:pt x="322" y="0"/>
                  </a:cubicBezTo>
                  <a:cubicBezTo>
                    <a:pt x="326" y="0"/>
                    <a:pt x="328" y="2"/>
                    <a:pt x="328" y="6"/>
                  </a:cubicBezTo>
                  <a:cubicBezTo>
                    <a:pt x="328" y="65"/>
                    <a:pt x="328" y="124"/>
                    <a:pt x="328" y="183"/>
                  </a:cubicBezTo>
                  <a:cubicBezTo>
                    <a:pt x="328" y="187"/>
                    <a:pt x="326" y="189"/>
                    <a:pt x="322" y="189"/>
                  </a:cubicBezTo>
                  <a:cubicBezTo>
                    <a:pt x="303" y="190"/>
                    <a:pt x="285" y="192"/>
                    <a:pt x="266" y="193"/>
                  </a:cubicBezTo>
                  <a:cubicBezTo>
                    <a:pt x="252" y="193"/>
                    <a:pt x="238" y="193"/>
                    <a:pt x="224" y="194"/>
                  </a:cubicBezTo>
                  <a:cubicBezTo>
                    <a:pt x="209" y="194"/>
                    <a:pt x="194" y="194"/>
                    <a:pt x="179" y="194"/>
                  </a:cubicBezTo>
                  <a:cubicBezTo>
                    <a:pt x="178" y="194"/>
                    <a:pt x="178" y="194"/>
                    <a:pt x="177" y="195"/>
                  </a:cubicBezTo>
                  <a:cubicBezTo>
                    <a:pt x="177" y="198"/>
                    <a:pt x="177" y="201"/>
                    <a:pt x="178" y="204"/>
                  </a:cubicBezTo>
                  <a:cubicBezTo>
                    <a:pt x="179" y="207"/>
                    <a:pt x="181" y="208"/>
                    <a:pt x="184" y="208"/>
                  </a:cubicBezTo>
                  <a:cubicBezTo>
                    <a:pt x="189" y="208"/>
                    <a:pt x="194" y="208"/>
                    <a:pt x="199" y="209"/>
                  </a:cubicBezTo>
                  <a:cubicBezTo>
                    <a:pt x="216" y="210"/>
                    <a:pt x="233" y="211"/>
                    <a:pt x="249" y="215"/>
                  </a:cubicBezTo>
                  <a:cubicBezTo>
                    <a:pt x="252" y="216"/>
                    <a:pt x="254" y="217"/>
                    <a:pt x="256" y="218"/>
                  </a:cubicBezTo>
                  <a:cubicBezTo>
                    <a:pt x="257" y="218"/>
                    <a:pt x="258" y="219"/>
                    <a:pt x="258" y="220"/>
                  </a:cubicBezTo>
                  <a:cubicBezTo>
                    <a:pt x="258" y="221"/>
                    <a:pt x="257" y="222"/>
                    <a:pt x="256" y="222"/>
                  </a:cubicBezTo>
                  <a:cubicBezTo>
                    <a:pt x="254" y="223"/>
                    <a:pt x="251" y="223"/>
                    <a:pt x="248" y="223"/>
                  </a:cubicBezTo>
                  <a:cubicBezTo>
                    <a:pt x="193" y="223"/>
                    <a:pt x="137" y="223"/>
                    <a:pt x="82" y="223"/>
                  </a:cubicBezTo>
                  <a:cubicBezTo>
                    <a:pt x="79" y="223"/>
                    <a:pt x="76" y="223"/>
                    <a:pt x="73" y="222"/>
                  </a:cubicBezTo>
                  <a:cubicBezTo>
                    <a:pt x="72" y="222"/>
                    <a:pt x="71" y="222"/>
                    <a:pt x="70" y="220"/>
                  </a:cubicBezTo>
                  <a:cubicBezTo>
                    <a:pt x="70" y="218"/>
                    <a:pt x="72" y="218"/>
                    <a:pt x="73" y="217"/>
                  </a:cubicBezTo>
                  <a:cubicBezTo>
                    <a:pt x="77" y="216"/>
                    <a:pt x="82" y="214"/>
                    <a:pt x="87" y="213"/>
                  </a:cubicBezTo>
                  <a:cubicBezTo>
                    <a:pt x="101" y="211"/>
                    <a:pt x="116" y="209"/>
                    <a:pt x="131" y="209"/>
                  </a:cubicBezTo>
                  <a:cubicBezTo>
                    <a:pt x="135" y="208"/>
                    <a:pt x="139" y="208"/>
                    <a:pt x="143" y="208"/>
                  </a:cubicBezTo>
                  <a:cubicBezTo>
                    <a:pt x="144" y="208"/>
                    <a:pt x="145" y="208"/>
                    <a:pt x="147" y="207"/>
                  </a:cubicBezTo>
                  <a:cubicBezTo>
                    <a:pt x="149" y="206"/>
                    <a:pt x="150" y="205"/>
                    <a:pt x="150" y="202"/>
                  </a:cubicBezTo>
                  <a:cubicBezTo>
                    <a:pt x="151" y="200"/>
                    <a:pt x="151" y="197"/>
                    <a:pt x="151" y="194"/>
                  </a:cubicBezTo>
                  <a:close/>
                  <a:moveTo>
                    <a:pt x="314" y="160"/>
                  </a:moveTo>
                  <a:cubicBezTo>
                    <a:pt x="314" y="159"/>
                    <a:pt x="314" y="158"/>
                    <a:pt x="314" y="157"/>
                  </a:cubicBezTo>
                  <a:cubicBezTo>
                    <a:pt x="314" y="110"/>
                    <a:pt x="314" y="64"/>
                    <a:pt x="314" y="17"/>
                  </a:cubicBezTo>
                  <a:cubicBezTo>
                    <a:pt x="314" y="14"/>
                    <a:pt x="314" y="14"/>
                    <a:pt x="311" y="14"/>
                  </a:cubicBezTo>
                  <a:cubicBezTo>
                    <a:pt x="213" y="14"/>
                    <a:pt x="115" y="14"/>
                    <a:pt x="17" y="14"/>
                  </a:cubicBezTo>
                  <a:cubicBezTo>
                    <a:pt x="14" y="14"/>
                    <a:pt x="14" y="14"/>
                    <a:pt x="14" y="17"/>
                  </a:cubicBezTo>
                  <a:cubicBezTo>
                    <a:pt x="14" y="64"/>
                    <a:pt x="14" y="110"/>
                    <a:pt x="14" y="157"/>
                  </a:cubicBezTo>
                  <a:cubicBezTo>
                    <a:pt x="14" y="160"/>
                    <a:pt x="14" y="160"/>
                    <a:pt x="17" y="160"/>
                  </a:cubicBezTo>
                  <a:cubicBezTo>
                    <a:pt x="115" y="160"/>
                    <a:pt x="213" y="160"/>
                    <a:pt x="311" y="160"/>
                  </a:cubicBezTo>
                  <a:cubicBezTo>
                    <a:pt x="312" y="160"/>
                    <a:pt x="313" y="160"/>
                    <a:pt x="314" y="160"/>
                  </a:cubicBezTo>
                  <a:close/>
                  <a:moveTo>
                    <a:pt x="288" y="179"/>
                  </a:moveTo>
                  <a:cubicBezTo>
                    <a:pt x="290" y="179"/>
                    <a:pt x="292" y="177"/>
                    <a:pt x="292" y="175"/>
                  </a:cubicBezTo>
                  <a:cubicBezTo>
                    <a:pt x="293" y="172"/>
                    <a:pt x="290" y="170"/>
                    <a:pt x="288" y="170"/>
                  </a:cubicBezTo>
                  <a:cubicBezTo>
                    <a:pt x="286" y="170"/>
                    <a:pt x="283" y="172"/>
                    <a:pt x="283" y="175"/>
                  </a:cubicBezTo>
                  <a:cubicBezTo>
                    <a:pt x="283" y="177"/>
                    <a:pt x="286" y="179"/>
                    <a:pt x="288" y="179"/>
                  </a:cubicBezTo>
                  <a:close/>
                  <a:moveTo>
                    <a:pt x="309" y="175"/>
                  </a:moveTo>
                  <a:cubicBezTo>
                    <a:pt x="309" y="172"/>
                    <a:pt x="307" y="170"/>
                    <a:pt x="304" y="170"/>
                  </a:cubicBezTo>
                  <a:cubicBezTo>
                    <a:pt x="302" y="170"/>
                    <a:pt x="300" y="172"/>
                    <a:pt x="300" y="175"/>
                  </a:cubicBezTo>
                  <a:cubicBezTo>
                    <a:pt x="300" y="177"/>
                    <a:pt x="302" y="179"/>
                    <a:pt x="305" y="179"/>
                  </a:cubicBezTo>
                  <a:cubicBezTo>
                    <a:pt x="307" y="179"/>
                    <a:pt x="309" y="177"/>
                    <a:pt x="309" y="175"/>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23624" name="Freeform 625"/>
            <p:cNvSpPr>
              <a:spLocks/>
            </p:cNvSpPr>
            <p:nvPr/>
          </p:nvSpPr>
          <p:spPr bwMode="gray">
            <a:xfrm>
              <a:off x="5909333" y="3239246"/>
              <a:ext cx="22617" cy="16964"/>
            </a:xfrm>
            <a:custGeom>
              <a:avLst/>
              <a:gdLst>
                <a:gd name="T0" fmla="*/ 5 w 10"/>
                <a:gd name="T1" fmla="*/ 9 h 9"/>
                <a:gd name="T2" fmla="*/ 0 w 10"/>
                <a:gd name="T3" fmla="*/ 5 h 9"/>
                <a:gd name="T4" fmla="*/ 5 w 10"/>
                <a:gd name="T5" fmla="*/ 0 h 9"/>
                <a:gd name="T6" fmla="*/ 9 w 10"/>
                <a:gd name="T7" fmla="*/ 5 h 9"/>
                <a:gd name="T8" fmla="*/ 5 w 10"/>
                <a:gd name="T9" fmla="*/ 9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5" y="9"/>
                  </a:moveTo>
                  <a:cubicBezTo>
                    <a:pt x="3" y="9"/>
                    <a:pt x="0" y="7"/>
                    <a:pt x="0" y="5"/>
                  </a:cubicBezTo>
                  <a:cubicBezTo>
                    <a:pt x="0" y="2"/>
                    <a:pt x="3" y="0"/>
                    <a:pt x="5" y="0"/>
                  </a:cubicBezTo>
                  <a:cubicBezTo>
                    <a:pt x="7" y="0"/>
                    <a:pt x="10" y="2"/>
                    <a:pt x="9" y="5"/>
                  </a:cubicBezTo>
                  <a:cubicBezTo>
                    <a:pt x="9" y="7"/>
                    <a:pt x="7" y="9"/>
                    <a:pt x="5" y="9"/>
                  </a:cubicBezTo>
                  <a:close/>
                </a:path>
              </a:pathLst>
            </a:custGeom>
            <a:solidFill>
              <a:srgbClr val="FFFFFF"/>
            </a:solidFill>
            <a:ln w="9525">
              <a:noFill/>
              <a:round/>
              <a:headEnd/>
              <a:tailEnd/>
            </a:ln>
          </p:spPr>
          <p:txBody>
            <a:bodyPr/>
            <a:lstStyle/>
            <a:p>
              <a:endParaRPr lang="en-US"/>
            </a:p>
          </p:txBody>
        </p:sp>
        <p:sp>
          <p:nvSpPr>
            <p:cNvPr id="323625" name="Freeform 626"/>
            <p:cNvSpPr>
              <a:spLocks/>
            </p:cNvSpPr>
            <p:nvPr/>
          </p:nvSpPr>
          <p:spPr bwMode="gray">
            <a:xfrm>
              <a:off x="5943258" y="3239246"/>
              <a:ext cx="16964" cy="16964"/>
            </a:xfrm>
            <a:custGeom>
              <a:avLst/>
              <a:gdLst>
                <a:gd name="T0" fmla="*/ 9 w 9"/>
                <a:gd name="T1" fmla="*/ 5 h 9"/>
                <a:gd name="T2" fmla="*/ 5 w 9"/>
                <a:gd name="T3" fmla="*/ 9 h 9"/>
                <a:gd name="T4" fmla="*/ 0 w 9"/>
                <a:gd name="T5" fmla="*/ 5 h 9"/>
                <a:gd name="T6" fmla="*/ 4 w 9"/>
                <a:gd name="T7" fmla="*/ 0 h 9"/>
                <a:gd name="T8" fmla="*/ 9 w 9"/>
                <a:gd name="T9" fmla="*/ 5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5"/>
                  </a:moveTo>
                  <a:cubicBezTo>
                    <a:pt x="9" y="7"/>
                    <a:pt x="7" y="9"/>
                    <a:pt x="5" y="9"/>
                  </a:cubicBezTo>
                  <a:cubicBezTo>
                    <a:pt x="2" y="9"/>
                    <a:pt x="0" y="7"/>
                    <a:pt x="0" y="5"/>
                  </a:cubicBezTo>
                  <a:cubicBezTo>
                    <a:pt x="0" y="2"/>
                    <a:pt x="2" y="0"/>
                    <a:pt x="4" y="0"/>
                  </a:cubicBezTo>
                  <a:cubicBezTo>
                    <a:pt x="7" y="0"/>
                    <a:pt x="9" y="2"/>
                    <a:pt x="9" y="5"/>
                  </a:cubicBezTo>
                  <a:close/>
                </a:path>
              </a:pathLst>
            </a:custGeom>
            <a:solidFill>
              <a:srgbClr val="FFFFFF"/>
            </a:solidFill>
            <a:ln w="9525">
              <a:noFill/>
              <a:round/>
              <a:headEnd/>
              <a:tailEnd/>
            </a:ln>
          </p:spPr>
          <p:txBody>
            <a:bodyPr/>
            <a:lstStyle/>
            <a:p>
              <a:endParaRPr lang="en-US"/>
            </a:p>
          </p:txBody>
        </p:sp>
      </p:grpSp>
      <p:grpSp>
        <p:nvGrpSpPr>
          <p:cNvPr id="323615" name="Group 8"/>
          <p:cNvGrpSpPr>
            <a:grpSpLocks/>
          </p:cNvGrpSpPr>
          <p:nvPr/>
        </p:nvGrpSpPr>
        <p:grpSpPr bwMode="auto">
          <a:xfrm>
            <a:off x="10067925" y="3541713"/>
            <a:ext cx="908050" cy="646112"/>
            <a:chOff x="9599612" y="3429000"/>
            <a:chExt cx="1059841" cy="754604"/>
          </a:xfrm>
        </p:grpSpPr>
        <p:sp>
          <p:nvSpPr>
            <p:cNvPr id="8" name="Rectangle 7"/>
            <p:cNvSpPr/>
            <p:nvPr/>
          </p:nvSpPr>
          <p:spPr bwMode="gray">
            <a:xfrm>
              <a:off x="9675580" y="3454957"/>
              <a:ext cx="915317" cy="686004"/>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116" name="Freeform 86"/>
            <p:cNvSpPr>
              <a:spLocks noEditPoints="1"/>
            </p:cNvSpPr>
            <p:nvPr/>
          </p:nvSpPr>
          <p:spPr bwMode="gray">
            <a:xfrm rot="16200000">
              <a:off x="9752230" y="3276382"/>
              <a:ext cx="754604" cy="1059841"/>
            </a:xfrm>
            <a:custGeom>
              <a:avLst/>
              <a:gdLst/>
              <a:ahLst/>
              <a:cxnLst>
                <a:cxn ang="0">
                  <a:pos x="1" y="383"/>
                </a:cxn>
                <a:cxn ang="0">
                  <a:pos x="1" y="65"/>
                </a:cxn>
                <a:cxn ang="0">
                  <a:pos x="52" y="2"/>
                </a:cxn>
                <a:cxn ang="0">
                  <a:pos x="65" y="0"/>
                </a:cxn>
                <a:cxn ang="0">
                  <a:pos x="481" y="0"/>
                </a:cxn>
                <a:cxn ang="0">
                  <a:pos x="545" y="57"/>
                </a:cxn>
                <a:cxn ang="0">
                  <a:pos x="545" y="65"/>
                </a:cxn>
                <a:cxn ang="0">
                  <a:pos x="545" y="701"/>
                </a:cxn>
                <a:cxn ang="0">
                  <a:pos x="511" y="758"/>
                </a:cxn>
                <a:cxn ang="0">
                  <a:pos x="482" y="766"/>
                </a:cxn>
                <a:cxn ang="0">
                  <a:pos x="65" y="766"/>
                </a:cxn>
                <a:cxn ang="0">
                  <a:pos x="1" y="701"/>
                </a:cxn>
                <a:cxn ang="0">
                  <a:pos x="1" y="383"/>
                </a:cxn>
                <a:cxn ang="0">
                  <a:pos x="474" y="383"/>
                </a:cxn>
                <a:cxn ang="0">
                  <a:pos x="474" y="78"/>
                </a:cxn>
                <a:cxn ang="0">
                  <a:pos x="467" y="71"/>
                </a:cxn>
                <a:cxn ang="0">
                  <a:pos x="78" y="71"/>
                </a:cxn>
                <a:cxn ang="0">
                  <a:pos x="71" y="79"/>
                </a:cxn>
                <a:cxn ang="0">
                  <a:pos x="71" y="687"/>
                </a:cxn>
                <a:cxn ang="0">
                  <a:pos x="78" y="694"/>
                </a:cxn>
                <a:cxn ang="0">
                  <a:pos x="467" y="694"/>
                </a:cxn>
                <a:cxn ang="0">
                  <a:pos x="474" y="688"/>
                </a:cxn>
                <a:cxn ang="0">
                  <a:pos x="474" y="383"/>
                </a:cxn>
                <a:cxn ang="0">
                  <a:pos x="273" y="742"/>
                </a:cxn>
                <a:cxn ang="0">
                  <a:pos x="273" y="742"/>
                </a:cxn>
                <a:cxn ang="0">
                  <a:pos x="286" y="742"/>
                </a:cxn>
                <a:cxn ang="0">
                  <a:pos x="300" y="728"/>
                </a:cxn>
                <a:cxn ang="0">
                  <a:pos x="286" y="713"/>
                </a:cxn>
                <a:cxn ang="0">
                  <a:pos x="260" y="713"/>
                </a:cxn>
                <a:cxn ang="0">
                  <a:pos x="246" y="728"/>
                </a:cxn>
                <a:cxn ang="0">
                  <a:pos x="260" y="742"/>
                </a:cxn>
                <a:cxn ang="0">
                  <a:pos x="273" y="742"/>
                </a:cxn>
              </a:cxnLst>
              <a:rect l="0" t="0" r="r" b="b"/>
              <a:pathLst>
                <a:path w="545" h="766">
                  <a:moveTo>
                    <a:pt x="1" y="383"/>
                  </a:moveTo>
                  <a:cubicBezTo>
                    <a:pt x="1" y="277"/>
                    <a:pt x="1" y="171"/>
                    <a:pt x="1" y="65"/>
                  </a:cubicBezTo>
                  <a:cubicBezTo>
                    <a:pt x="1" y="35"/>
                    <a:pt x="22" y="8"/>
                    <a:pt x="52" y="2"/>
                  </a:cubicBezTo>
                  <a:cubicBezTo>
                    <a:pt x="56" y="1"/>
                    <a:pt x="61" y="0"/>
                    <a:pt x="65" y="0"/>
                  </a:cubicBezTo>
                  <a:cubicBezTo>
                    <a:pt x="204" y="0"/>
                    <a:pt x="342" y="0"/>
                    <a:pt x="481" y="0"/>
                  </a:cubicBezTo>
                  <a:cubicBezTo>
                    <a:pt x="514" y="0"/>
                    <a:pt x="541" y="24"/>
                    <a:pt x="545" y="57"/>
                  </a:cubicBezTo>
                  <a:cubicBezTo>
                    <a:pt x="545" y="59"/>
                    <a:pt x="545" y="62"/>
                    <a:pt x="545" y="65"/>
                  </a:cubicBezTo>
                  <a:cubicBezTo>
                    <a:pt x="545" y="277"/>
                    <a:pt x="545" y="489"/>
                    <a:pt x="545" y="701"/>
                  </a:cubicBezTo>
                  <a:cubicBezTo>
                    <a:pt x="545" y="727"/>
                    <a:pt x="533" y="746"/>
                    <a:pt x="511" y="758"/>
                  </a:cubicBezTo>
                  <a:cubicBezTo>
                    <a:pt x="502" y="763"/>
                    <a:pt x="493" y="766"/>
                    <a:pt x="482" y="766"/>
                  </a:cubicBezTo>
                  <a:cubicBezTo>
                    <a:pt x="343" y="766"/>
                    <a:pt x="204" y="765"/>
                    <a:pt x="65" y="766"/>
                  </a:cubicBezTo>
                  <a:cubicBezTo>
                    <a:pt x="28" y="766"/>
                    <a:pt x="0" y="734"/>
                    <a:pt x="1" y="701"/>
                  </a:cubicBezTo>
                  <a:cubicBezTo>
                    <a:pt x="1" y="595"/>
                    <a:pt x="1" y="489"/>
                    <a:pt x="1" y="383"/>
                  </a:cubicBezTo>
                  <a:close/>
                  <a:moveTo>
                    <a:pt x="474" y="383"/>
                  </a:moveTo>
                  <a:cubicBezTo>
                    <a:pt x="474" y="281"/>
                    <a:pt x="474" y="180"/>
                    <a:pt x="474" y="78"/>
                  </a:cubicBezTo>
                  <a:cubicBezTo>
                    <a:pt x="474" y="71"/>
                    <a:pt x="474" y="71"/>
                    <a:pt x="467" y="71"/>
                  </a:cubicBezTo>
                  <a:cubicBezTo>
                    <a:pt x="338" y="71"/>
                    <a:pt x="208" y="71"/>
                    <a:pt x="78" y="71"/>
                  </a:cubicBezTo>
                  <a:cubicBezTo>
                    <a:pt x="71" y="71"/>
                    <a:pt x="71" y="71"/>
                    <a:pt x="71" y="79"/>
                  </a:cubicBezTo>
                  <a:cubicBezTo>
                    <a:pt x="71" y="282"/>
                    <a:pt x="71" y="484"/>
                    <a:pt x="71" y="687"/>
                  </a:cubicBezTo>
                  <a:cubicBezTo>
                    <a:pt x="71" y="694"/>
                    <a:pt x="71" y="694"/>
                    <a:pt x="78" y="694"/>
                  </a:cubicBezTo>
                  <a:cubicBezTo>
                    <a:pt x="208" y="694"/>
                    <a:pt x="338" y="694"/>
                    <a:pt x="467" y="694"/>
                  </a:cubicBezTo>
                  <a:cubicBezTo>
                    <a:pt x="474" y="694"/>
                    <a:pt x="474" y="694"/>
                    <a:pt x="474" y="688"/>
                  </a:cubicBezTo>
                  <a:cubicBezTo>
                    <a:pt x="474" y="586"/>
                    <a:pt x="474" y="485"/>
                    <a:pt x="474" y="383"/>
                  </a:cubicBezTo>
                  <a:close/>
                  <a:moveTo>
                    <a:pt x="273" y="742"/>
                  </a:moveTo>
                  <a:cubicBezTo>
                    <a:pt x="273" y="742"/>
                    <a:pt x="273" y="742"/>
                    <a:pt x="273" y="742"/>
                  </a:cubicBezTo>
                  <a:cubicBezTo>
                    <a:pt x="277" y="742"/>
                    <a:pt x="282" y="743"/>
                    <a:pt x="286" y="742"/>
                  </a:cubicBezTo>
                  <a:cubicBezTo>
                    <a:pt x="294" y="742"/>
                    <a:pt x="300" y="735"/>
                    <a:pt x="300" y="728"/>
                  </a:cubicBezTo>
                  <a:cubicBezTo>
                    <a:pt x="300" y="720"/>
                    <a:pt x="294" y="713"/>
                    <a:pt x="286" y="713"/>
                  </a:cubicBezTo>
                  <a:cubicBezTo>
                    <a:pt x="277" y="713"/>
                    <a:pt x="269" y="713"/>
                    <a:pt x="260" y="713"/>
                  </a:cubicBezTo>
                  <a:cubicBezTo>
                    <a:pt x="252" y="713"/>
                    <a:pt x="246" y="720"/>
                    <a:pt x="246" y="728"/>
                  </a:cubicBezTo>
                  <a:cubicBezTo>
                    <a:pt x="246" y="736"/>
                    <a:pt x="253" y="742"/>
                    <a:pt x="260" y="742"/>
                  </a:cubicBezTo>
                  <a:cubicBezTo>
                    <a:pt x="264" y="743"/>
                    <a:pt x="269" y="742"/>
                    <a:pt x="273" y="742"/>
                  </a:cubicBezTo>
                  <a:close/>
                </a:path>
              </a:pathLst>
            </a:custGeom>
            <a:solidFill>
              <a:schemeClr val="accent3"/>
            </a:solid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42" name="Freeform 693"/>
          <p:cNvSpPr>
            <a:spLocks noEditPoints="1"/>
          </p:cNvSpPr>
          <p:nvPr/>
        </p:nvSpPr>
        <p:spPr bwMode="gray">
          <a:xfrm>
            <a:off x="10337800" y="3738563"/>
            <a:ext cx="381000" cy="220662"/>
          </a:xfrm>
          <a:custGeom>
            <a:avLst/>
            <a:gdLst/>
            <a:ahLst/>
            <a:cxnLst>
              <a:cxn ang="0">
                <a:pos x="179" y="199"/>
              </a:cxn>
              <a:cxn ang="0">
                <a:pos x="80" y="199"/>
              </a:cxn>
              <a:cxn ang="0">
                <a:pos x="15" y="160"/>
              </a:cxn>
              <a:cxn ang="0">
                <a:pos x="28" y="76"/>
              </a:cxn>
              <a:cxn ang="0">
                <a:pos x="80" y="54"/>
              </a:cxn>
              <a:cxn ang="0">
                <a:pos x="83" y="52"/>
              </a:cxn>
              <a:cxn ang="0">
                <a:pos x="136" y="7"/>
              </a:cxn>
              <a:cxn ang="0">
                <a:pos x="212" y="43"/>
              </a:cxn>
              <a:cxn ang="0">
                <a:pos x="215" y="44"/>
              </a:cxn>
              <a:cxn ang="0">
                <a:pos x="276" y="74"/>
              </a:cxn>
              <a:cxn ang="0">
                <a:pos x="279" y="76"/>
              </a:cxn>
              <a:cxn ang="0">
                <a:pos x="336" y="122"/>
              </a:cxn>
              <a:cxn ang="0">
                <a:pos x="322" y="180"/>
              </a:cxn>
              <a:cxn ang="0">
                <a:pos x="284" y="199"/>
              </a:cxn>
              <a:cxn ang="0">
                <a:pos x="277" y="199"/>
              </a:cxn>
              <a:cxn ang="0">
                <a:pos x="179" y="199"/>
              </a:cxn>
              <a:cxn ang="0">
                <a:pos x="95" y="90"/>
              </a:cxn>
              <a:cxn ang="0">
                <a:pos x="83" y="86"/>
              </a:cxn>
              <a:cxn ang="0">
                <a:pos x="81" y="83"/>
              </a:cxn>
              <a:cxn ang="0">
                <a:pos x="79" y="70"/>
              </a:cxn>
              <a:cxn ang="0">
                <a:pos x="77" y="68"/>
              </a:cxn>
              <a:cxn ang="0">
                <a:pos x="70" y="69"/>
              </a:cxn>
              <a:cxn ang="0">
                <a:pos x="22" y="136"/>
              </a:cxn>
              <a:cxn ang="0">
                <a:pos x="79" y="185"/>
              </a:cxn>
              <a:cxn ang="0">
                <a:pos x="279" y="185"/>
              </a:cxn>
              <a:cxn ang="0">
                <a:pos x="311" y="172"/>
              </a:cxn>
              <a:cxn ang="0">
                <a:pos x="324" y="133"/>
              </a:cxn>
              <a:cxn ang="0">
                <a:pos x="304" y="98"/>
              </a:cxn>
              <a:cxn ang="0">
                <a:pos x="273" y="90"/>
              </a:cxn>
              <a:cxn ang="0">
                <a:pos x="268" y="88"/>
              </a:cxn>
              <a:cxn ang="0">
                <a:pos x="233" y="60"/>
              </a:cxn>
              <a:cxn ang="0">
                <a:pos x="191" y="68"/>
              </a:cxn>
              <a:cxn ang="0">
                <a:pos x="190" y="68"/>
              </a:cxn>
              <a:cxn ang="0">
                <a:pos x="177" y="62"/>
              </a:cxn>
              <a:cxn ang="0">
                <a:pos x="199" y="48"/>
              </a:cxn>
              <a:cxn ang="0">
                <a:pos x="198" y="46"/>
              </a:cxn>
              <a:cxn ang="0">
                <a:pos x="103" y="43"/>
              </a:cxn>
              <a:cxn ang="0">
                <a:pos x="93" y="80"/>
              </a:cxn>
              <a:cxn ang="0">
                <a:pos x="95" y="90"/>
              </a:cxn>
            </a:cxnLst>
            <a:rect l="0" t="0" r="r" b="b"/>
            <a:pathLst>
              <a:path w="341" h="199">
                <a:moveTo>
                  <a:pt x="179" y="199"/>
                </a:moveTo>
                <a:cubicBezTo>
                  <a:pt x="146" y="199"/>
                  <a:pt x="113" y="199"/>
                  <a:pt x="80" y="199"/>
                </a:cubicBezTo>
                <a:cubicBezTo>
                  <a:pt x="51" y="199"/>
                  <a:pt x="29" y="186"/>
                  <a:pt x="15" y="160"/>
                </a:cubicBezTo>
                <a:cubicBezTo>
                  <a:pt x="0" y="133"/>
                  <a:pt x="6" y="98"/>
                  <a:pt x="28" y="76"/>
                </a:cubicBezTo>
                <a:cubicBezTo>
                  <a:pt x="42" y="61"/>
                  <a:pt x="60" y="54"/>
                  <a:pt x="80" y="54"/>
                </a:cubicBezTo>
                <a:cubicBezTo>
                  <a:pt x="82" y="54"/>
                  <a:pt x="82" y="54"/>
                  <a:pt x="83" y="52"/>
                </a:cubicBezTo>
                <a:cubicBezTo>
                  <a:pt x="92" y="28"/>
                  <a:pt x="110" y="12"/>
                  <a:pt x="136" y="7"/>
                </a:cubicBezTo>
                <a:cubicBezTo>
                  <a:pt x="166" y="0"/>
                  <a:pt x="197" y="15"/>
                  <a:pt x="212" y="43"/>
                </a:cubicBezTo>
                <a:cubicBezTo>
                  <a:pt x="212" y="44"/>
                  <a:pt x="213" y="45"/>
                  <a:pt x="215" y="44"/>
                </a:cubicBezTo>
                <a:cubicBezTo>
                  <a:pt x="240" y="44"/>
                  <a:pt x="261" y="54"/>
                  <a:pt x="276" y="74"/>
                </a:cubicBezTo>
                <a:cubicBezTo>
                  <a:pt x="277" y="75"/>
                  <a:pt x="278" y="76"/>
                  <a:pt x="279" y="76"/>
                </a:cubicBezTo>
                <a:cubicBezTo>
                  <a:pt x="307" y="76"/>
                  <a:pt x="330" y="95"/>
                  <a:pt x="336" y="122"/>
                </a:cubicBezTo>
                <a:cubicBezTo>
                  <a:pt x="341" y="143"/>
                  <a:pt x="337" y="163"/>
                  <a:pt x="322" y="180"/>
                </a:cubicBezTo>
                <a:cubicBezTo>
                  <a:pt x="312" y="191"/>
                  <a:pt x="299" y="198"/>
                  <a:pt x="284" y="199"/>
                </a:cubicBezTo>
                <a:cubicBezTo>
                  <a:pt x="282" y="199"/>
                  <a:pt x="279" y="199"/>
                  <a:pt x="277" y="199"/>
                </a:cubicBezTo>
                <a:cubicBezTo>
                  <a:pt x="244" y="199"/>
                  <a:pt x="212" y="199"/>
                  <a:pt x="179" y="199"/>
                </a:cubicBezTo>
                <a:close/>
                <a:moveTo>
                  <a:pt x="95" y="90"/>
                </a:moveTo>
                <a:cubicBezTo>
                  <a:pt x="91" y="88"/>
                  <a:pt x="87" y="87"/>
                  <a:pt x="83" y="86"/>
                </a:cubicBezTo>
                <a:cubicBezTo>
                  <a:pt x="82" y="85"/>
                  <a:pt x="81" y="85"/>
                  <a:pt x="81" y="83"/>
                </a:cubicBezTo>
                <a:cubicBezTo>
                  <a:pt x="80" y="79"/>
                  <a:pt x="79" y="74"/>
                  <a:pt x="79" y="70"/>
                </a:cubicBezTo>
                <a:cubicBezTo>
                  <a:pt x="79" y="68"/>
                  <a:pt x="79" y="68"/>
                  <a:pt x="77" y="68"/>
                </a:cubicBezTo>
                <a:cubicBezTo>
                  <a:pt x="75" y="68"/>
                  <a:pt x="72" y="68"/>
                  <a:pt x="70" y="69"/>
                </a:cubicBezTo>
                <a:cubicBezTo>
                  <a:pt x="37" y="75"/>
                  <a:pt x="16" y="104"/>
                  <a:pt x="22" y="136"/>
                </a:cubicBezTo>
                <a:cubicBezTo>
                  <a:pt x="26" y="164"/>
                  <a:pt x="51" y="185"/>
                  <a:pt x="79" y="185"/>
                </a:cubicBezTo>
                <a:cubicBezTo>
                  <a:pt x="145" y="185"/>
                  <a:pt x="212" y="185"/>
                  <a:pt x="279" y="185"/>
                </a:cubicBezTo>
                <a:cubicBezTo>
                  <a:pt x="292" y="185"/>
                  <a:pt x="302" y="181"/>
                  <a:pt x="311" y="172"/>
                </a:cubicBezTo>
                <a:cubicBezTo>
                  <a:pt x="321" y="161"/>
                  <a:pt x="325" y="147"/>
                  <a:pt x="324" y="133"/>
                </a:cubicBezTo>
                <a:cubicBezTo>
                  <a:pt x="323" y="118"/>
                  <a:pt x="316" y="106"/>
                  <a:pt x="304" y="98"/>
                </a:cubicBezTo>
                <a:cubicBezTo>
                  <a:pt x="295" y="91"/>
                  <a:pt x="284" y="89"/>
                  <a:pt x="273" y="90"/>
                </a:cubicBezTo>
                <a:cubicBezTo>
                  <a:pt x="270" y="90"/>
                  <a:pt x="269" y="90"/>
                  <a:pt x="268" y="88"/>
                </a:cubicBezTo>
                <a:cubicBezTo>
                  <a:pt x="260" y="74"/>
                  <a:pt x="249" y="64"/>
                  <a:pt x="233" y="60"/>
                </a:cubicBezTo>
                <a:cubicBezTo>
                  <a:pt x="218" y="56"/>
                  <a:pt x="204" y="57"/>
                  <a:pt x="191" y="68"/>
                </a:cubicBezTo>
                <a:cubicBezTo>
                  <a:pt x="191" y="68"/>
                  <a:pt x="190" y="68"/>
                  <a:pt x="190" y="68"/>
                </a:cubicBezTo>
                <a:cubicBezTo>
                  <a:pt x="186" y="66"/>
                  <a:pt x="182" y="64"/>
                  <a:pt x="177" y="62"/>
                </a:cubicBezTo>
                <a:cubicBezTo>
                  <a:pt x="183" y="56"/>
                  <a:pt x="191" y="51"/>
                  <a:pt x="199" y="48"/>
                </a:cubicBezTo>
                <a:cubicBezTo>
                  <a:pt x="198" y="47"/>
                  <a:pt x="198" y="46"/>
                  <a:pt x="198" y="46"/>
                </a:cubicBezTo>
                <a:cubicBezTo>
                  <a:pt x="176" y="12"/>
                  <a:pt x="126" y="10"/>
                  <a:pt x="103" y="43"/>
                </a:cubicBezTo>
                <a:cubicBezTo>
                  <a:pt x="95" y="54"/>
                  <a:pt x="91" y="66"/>
                  <a:pt x="93" y="80"/>
                </a:cubicBezTo>
                <a:cubicBezTo>
                  <a:pt x="94" y="83"/>
                  <a:pt x="95" y="86"/>
                  <a:pt x="95" y="9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3" name="Freeform 693"/>
          <p:cNvSpPr>
            <a:spLocks noEditPoints="1"/>
          </p:cNvSpPr>
          <p:nvPr/>
        </p:nvSpPr>
        <p:spPr bwMode="gray">
          <a:xfrm>
            <a:off x="10688638" y="3146425"/>
            <a:ext cx="152400" cy="88900"/>
          </a:xfrm>
          <a:custGeom>
            <a:avLst/>
            <a:gdLst/>
            <a:ahLst/>
            <a:cxnLst>
              <a:cxn ang="0">
                <a:pos x="179" y="199"/>
              </a:cxn>
              <a:cxn ang="0">
                <a:pos x="80" y="199"/>
              </a:cxn>
              <a:cxn ang="0">
                <a:pos x="15" y="160"/>
              </a:cxn>
              <a:cxn ang="0">
                <a:pos x="28" y="76"/>
              </a:cxn>
              <a:cxn ang="0">
                <a:pos x="80" y="54"/>
              </a:cxn>
              <a:cxn ang="0">
                <a:pos x="83" y="52"/>
              </a:cxn>
              <a:cxn ang="0">
                <a:pos x="136" y="7"/>
              </a:cxn>
              <a:cxn ang="0">
                <a:pos x="212" y="43"/>
              </a:cxn>
              <a:cxn ang="0">
                <a:pos x="215" y="44"/>
              </a:cxn>
              <a:cxn ang="0">
                <a:pos x="276" y="74"/>
              </a:cxn>
              <a:cxn ang="0">
                <a:pos x="279" y="76"/>
              </a:cxn>
              <a:cxn ang="0">
                <a:pos x="336" y="122"/>
              </a:cxn>
              <a:cxn ang="0">
                <a:pos x="322" y="180"/>
              </a:cxn>
              <a:cxn ang="0">
                <a:pos x="284" y="199"/>
              </a:cxn>
              <a:cxn ang="0">
                <a:pos x="277" y="199"/>
              </a:cxn>
              <a:cxn ang="0">
                <a:pos x="179" y="199"/>
              </a:cxn>
              <a:cxn ang="0">
                <a:pos x="95" y="90"/>
              </a:cxn>
              <a:cxn ang="0">
                <a:pos x="83" y="86"/>
              </a:cxn>
              <a:cxn ang="0">
                <a:pos x="81" y="83"/>
              </a:cxn>
              <a:cxn ang="0">
                <a:pos x="79" y="70"/>
              </a:cxn>
              <a:cxn ang="0">
                <a:pos x="77" y="68"/>
              </a:cxn>
              <a:cxn ang="0">
                <a:pos x="70" y="69"/>
              </a:cxn>
              <a:cxn ang="0">
                <a:pos x="22" y="136"/>
              </a:cxn>
              <a:cxn ang="0">
                <a:pos x="79" y="185"/>
              </a:cxn>
              <a:cxn ang="0">
                <a:pos x="279" y="185"/>
              </a:cxn>
              <a:cxn ang="0">
                <a:pos x="311" y="172"/>
              </a:cxn>
              <a:cxn ang="0">
                <a:pos x="324" y="133"/>
              </a:cxn>
              <a:cxn ang="0">
                <a:pos x="304" y="98"/>
              </a:cxn>
              <a:cxn ang="0">
                <a:pos x="273" y="90"/>
              </a:cxn>
              <a:cxn ang="0">
                <a:pos x="268" y="88"/>
              </a:cxn>
              <a:cxn ang="0">
                <a:pos x="233" y="60"/>
              </a:cxn>
              <a:cxn ang="0">
                <a:pos x="191" y="68"/>
              </a:cxn>
              <a:cxn ang="0">
                <a:pos x="190" y="68"/>
              </a:cxn>
              <a:cxn ang="0">
                <a:pos x="177" y="62"/>
              </a:cxn>
              <a:cxn ang="0">
                <a:pos x="199" y="48"/>
              </a:cxn>
              <a:cxn ang="0">
                <a:pos x="198" y="46"/>
              </a:cxn>
              <a:cxn ang="0">
                <a:pos x="103" y="43"/>
              </a:cxn>
              <a:cxn ang="0">
                <a:pos x="93" y="80"/>
              </a:cxn>
              <a:cxn ang="0">
                <a:pos x="95" y="90"/>
              </a:cxn>
            </a:cxnLst>
            <a:rect l="0" t="0" r="r" b="b"/>
            <a:pathLst>
              <a:path w="341" h="199">
                <a:moveTo>
                  <a:pt x="179" y="199"/>
                </a:moveTo>
                <a:cubicBezTo>
                  <a:pt x="146" y="199"/>
                  <a:pt x="113" y="199"/>
                  <a:pt x="80" y="199"/>
                </a:cubicBezTo>
                <a:cubicBezTo>
                  <a:pt x="51" y="199"/>
                  <a:pt x="29" y="186"/>
                  <a:pt x="15" y="160"/>
                </a:cubicBezTo>
                <a:cubicBezTo>
                  <a:pt x="0" y="133"/>
                  <a:pt x="6" y="98"/>
                  <a:pt x="28" y="76"/>
                </a:cubicBezTo>
                <a:cubicBezTo>
                  <a:pt x="42" y="61"/>
                  <a:pt x="60" y="54"/>
                  <a:pt x="80" y="54"/>
                </a:cubicBezTo>
                <a:cubicBezTo>
                  <a:pt x="82" y="54"/>
                  <a:pt x="82" y="54"/>
                  <a:pt x="83" y="52"/>
                </a:cubicBezTo>
                <a:cubicBezTo>
                  <a:pt x="92" y="28"/>
                  <a:pt x="110" y="12"/>
                  <a:pt x="136" y="7"/>
                </a:cubicBezTo>
                <a:cubicBezTo>
                  <a:pt x="166" y="0"/>
                  <a:pt x="197" y="15"/>
                  <a:pt x="212" y="43"/>
                </a:cubicBezTo>
                <a:cubicBezTo>
                  <a:pt x="212" y="44"/>
                  <a:pt x="213" y="45"/>
                  <a:pt x="215" y="44"/>
                </a:cubicBezTo>
                <a:cubicBezTo>
                  <a:pt x="240" y="44"/>
                  <a:pt x="261" y="54"/>
                  <a:pt x="276" y="74"/>
                </a:cubicBezTo>
                <a:cubicBezTo>
                  <a:pt x="277" y="75"/>
                  <a:pt x="278" y="76"/>
                  <a:pt x="279" y="76"/>
                </a:cubicBezTo>
                <a:cubicBezTo>
                  <a:pt x="307" y="76"/>
                  <a:pt x="330" y="95"/>
                  <a:pt x="336" y="122"/>
                </a:cubicBezTo>
                <a:cubicBezTo>
                  <a:pt x="341" y="143"/>
                  <a:pt x="337" y="163"/>
                  <a:pt x="322" y="180"/>
                </a:cubicBezTo>
                <a:cubicBezTo>
                  <a:pt x="312" y="191"/>
                  <a:pt x="299" y="198"/>
                  <a:pt x="284" y="199"/>
                </a:cubicBezTo>
                <a:cubicBezTo>
                  <a:pt x="282" y="199"/>
                  <a:pt x="279" y="199"/>
                  <a:pt x="277" y="199"/>
                </a:cubicBezTo>
                <a:cubicBezTo>
                  <a:pt x="244" y="199"/>
                  <a:pt x="212" y="199"/>
                  <a:pt x="179" y="199"/>
                </a:cubicBezTo>
                <a:close/>
                <a:moveTo>
                  <a:pt x="95" y="90"/>
                </a:moveTo>
                <a:cubicBezTo>
                  <a:pt x="91" y="88"/>
                  <a:pt x="87" y="87"/>
                  <a:pt x="83" y="86"/>
                </a:cubicBezTo>
                <a:cubicBezTo>
                  <a:pt x="82" y="85"/>
                  <a:pt x="81" y="85"/>
                  <a:pt x="81" y="83"/>
                </a:cubicBezTo>
                <a:cubicBezTo>
                  <a:pt x="80" y="79"/>
                  <a:pt x="79" y="74"/>
                  <a:pt x="79" y="70"/>
                </a:cubicBezTo>
                <a:cubicBezTo>
                  <a:pt x="79" y="68"/>
                  <a:pt x="79" y="68"/>
                  <a:pt x="77" y="68"/>
                </a:cubicBezTo>
                <a:cubicBezTo>
                  <a:pt x="75" y="68"/>
                  <a:pt x="72" y="68"/>
                  <a:pt x="70" y="69"/>
                </a:cubicBezTo>
                <a:cubicBezTo>
                  <a:pt x="37" y="75"/>
                  <a:pt x="16" y="104"/>
                  <a:pt x="22" y="136"/>
                </a:cubicBezTo>
                <a:cubicBezTo>
                  <a:pt x="26" y="164"/>
                  <a:pt x="51" y="185"/>
                  <a:pt x="79" y="185"/>
                </a:cubicBezTo>
                <a:cubicBezTo>
                  <a:pt x="145" y="185"/>
                  <a:pt x="212" y="185"/>
                  <a:pt x="279" y="185"/>
                </a:cubicBezTo>
                <a:cubicBezTo>
                  <a:pt x="292" y="185"/>
                  <a:pt x="302" y="181"/>
                  <a:pt x="311" y="172"/>
                </a:cubicBezTo>
                <a:cubicBezTo>
                  <a:pt x="321" y="161"/>
                  <a:pt x="325" y="147"/>
                  <a:pt x="324" y="133"/>
                </a:cubicBezTo>
                <a:cubicBezTo>
                  <a:pt x="323" y="118"/>
                  <a:pt x="316" y="106"/>
                  <a:pt x="304" y="98"/>
                </a:cubicBezTo>
                <a:cubicBezTo>
                  <a:pt x="295" y="91"/>
                  <a:pt x="284" y="89"/>
                  <a:pt x="273" y="90"/>
                </a:cubicBezTo>
                <a:cubicBezTo>
                  <a:pt x="270" y="90"/>
                  <a:pt x="269" y="90"/>
                  <a:pt x="268" y="88"/>
                </a:cubicBezTo>
                <a:cubicBezTo>
                  <a:pt x="260" y="74"/>
                  <a:pt x="249" y="64"/>
                  <a:pt x="233" y="60"/>
                </a:cubicBezTo>
                <a:cubicBezTo>
                  <a:pt x="218" y="56"/>
                  <a:pt x="204" y="57"/>
                  <a:pt x="191" y="68"/>
                </a:cubicBezTo>
                <a:cubicBezTo>
                  <a:pt x="191" y="68"/>
                  <a:pt x="190" y="68"/>
                  <a:pt x="190" y="68"/>
                </a:cubicBezTo>
                <a:cubicBezTo>
                  <a:pt x="186" y="66"/>
                  <a:pt x="182" y="64"/>
                  <a:pt x="177" y="62"/>
                </a:cubicBezTo>
                <a:cubicBezTo>
                  <a:pt x="183" y="56"/>
                  <a:pt x="191" y="51"/>
                  <a:pt x="199" y="48"/>
                </a:cubicBezTo>
                <a:cubicBezTo>
                  <a:pt x="198" y="47"/>
                  <a:pt x="198" y="46"/>
                  <a:pt x="198" y="46"/>
                </a:cubicBezTo>
                <a:cubicBezTo>
                  <a:pt x="176" y="12"/>
                  <a:pt x="126" y="10"/>
                  <a:pt x="103" y="43"/>
                </a:cubicBezTo>
                <a:cubicBezTo>
                  <a:pt x="95" y="54"/>
                  <a:pt x="91" y="66"/>
                  <a:pt x="93" y="80"/>
                </a:cubicBezTo>
                <a:cubicBezTo>
                  <a:pt x="94" y="83"/>
                  <a:pt x="95" y="86"/>
                  <a:pt x="95" y="90"/>
                </a:cubicBezTo>
                <a:close/>
              </a:path>
            </a:pathLst>
          </a:custGeom>
          <a:solidFill>
            <a:schemeClr val="accent5"/>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28" name="Group 9"/>
          <p:cNvGrpSpPr/>
          <p:nvPr/>
        </p:nvGrpSpPr>
        <p:grpSpPr bwMode="gray">
          <a:xfrm>
            <a:off x="10628486" y="2840997"/>
            <a:ext cx="398179" cy="634926"/>
            <a:chOff x="7297869" y="304800"/>
            <a:chExt cx="567534" cy="904974"/>
          </a:xfrm>
          <a:solidFill>
            <a:schemeClr val="accent2"/>
          </a:solidFill>
        </p:grpSpPr>
        <p:sp>
          <p:nvSpPr>
            <p:cNvPr id="125" name="Freeform 1530"/>
            <p:cNvSpPr>
              <a:spLocks noEditPoints="1"/>
            </p:cNvSpPr>
            <p:nvPr/>
          </p:nvSpPr>
          <p:spPr bwMode="gray">
            <a:xfrm>
              <a:off x="7297869" y="488863"/>
              <a:ext cx="383467" cy="720911"/>
            </a:xfrm>
            <a:custGeom>
              <a:avLst/>
              <a:gdLst/>
              <a:ahLst/>
              <a:cxnLst>
                <a:cxn ang="0">
                  <a:pos x="0" y="141"/>
                </a:cxn>
                <a:cxn ang="0">
                  <a:pos x="0" y="21"/>
                </a:cxn>
                <a:cxn ang="0">
                  <a:pos x="22" y="0"/>
                </a:cxn>
                <a:cxn ang="0">
                  <a:pos x="129" y="0"/>
                </a:cxn>
                <a:cxn ang="0">
                  <a:pos x="150" y="21"/>
                </a:cxn>
                <a:cxn ang="0">
                  <a:pos x="150" y="261"/>
                </a:cxn>
                <a:cxn ang="0">
                  <a:pos x="128" y="282"/>
                </a:cxn>
                <a:cxn ang="0">
                  <a:pos x="22" y="282"/>
                </a:cxn>
                <a:cxn ang="0">
                  <a:pos x="0" y="261"/>
                </a:cxn>
                <a:cxn ang="0">
                  <a:pos x="0" y="141"/>
                </a:cxn>
                <a:cxn ang="0">
                  <a:pos x="140" y="139"/>
                </a:cxn>
                <a:cxn ang="0">
                  <a:pos x="140" y="29"/>
                </a:cxn>
                <a:cxn ang="0">
                  <a:pos x="136" y="25"/>
                </a:cxn>
                <a:cxn ang="0">
                  <a:pos x="15" y="25"/>
                </a:cxn>
                <a:cxn ang="0">
                  <a:pos x="11" y="29"/>
                </a:cxn>
                <a:cxn ang="0">
                  <a:pos x="11" y="249"/>
                </a:cxn>
                <a:cxn ang="0">
                  <a:pos x="15" y="253"/>
                </a:cxn>
                <a:cxn ang="0">
                  <a:pos x="135" y="253"/>
                </a:cxn>
                <a:cxn ang="0">
                  <a:pos x="140" y="249"/>
                </a:cxn>
                <a:cxn ang="0">
                  <a:pos x="140" y="139"/>
                </a:cxn>
                <a:cxn ang="0">
                  <a:pos x="75" y="262"/>
                </a:cxn>
                <a:cxn ang="0">
                  <a:pos x="66" y="262"/>
                </a:cxn>
                <a:cxn ang="0">
                  <a:pos x="61" y="267"/>
                </a:cxn>
                <a:cxn ang="0">
                  <a:pos x="66" y="272"/>
                </a:cxn>
                <a:cxn ang="0">
                  <a:pos x="85" y="272"/>
                </a:cxn>
                <a:cxn ang="0">
                  <a:pos x="89" y="266"/>
                </a:cxn>
                <a:cxn ang="0">
                  <a:pos x="85" y="262"/>
                </a:cxn>
                <a:cxn ang="0">
                  <a:pos x="75" y="262"/>
                </a:cxn>
                <a:cxn ang="0">
                  <a:pos x="75" y="10"/>
                </a:cxn>
                <a:cxn ang="0">
                  <a:pos x="63" y="10"/>
                </a:cxn>
                <a:cxn ang="0">
                  <a:pos x="61" y="12"/>
                </a:cxn>
                <a:cxn ang="0">
                  <a:pos x="63" y="14"/>
                </a:cxn>
                <a:cxn ang="0">
                  <a:pos x="88" y="14"/>
                </a:cxn>
                <a:cxn ang="0">
                  <a:pos x="90" y="12"/>
                </a:cxn>
                <a:cxn ang="0">
                  <a:pos x="88" y="11"/>
                </a:cxn>
                <a:cxn ang="0">
                  <a:pos x="75" y="10"/>
                </a:cxn>
              </a:cxnLst>
              <a:rect l="0" t="0" r="r" b="b"/>
              <a:pathLst>
                <a:path w="150" h="282">
                  <a:moveTo>
                    <a:pt x="0" y="141"/>
                  </a:moveTo>
                  <a:cubicBezTo>
                    <a:pt x="0" y="101"/>
                    <a:pt x="0" y="61"/>
                    <a:pt x="0" y="21"/>
                  </a:cubicBezTo>
                  <a:cubicBezTo>
                    <a:pt x="0" y="9"/>
                    <a:pt x="10" y="0"/>
                    <a:pt x="22" y="0"/>
                  </a:cubicBezTo>
                  <a:cubicBezTo>
                    <a:pt x="58" y="0"/>
                    <a:pt x="93" y="0"/>
                    <a:pt x="129" y="0"/>
                  </a:cubicBezTo>
                  <a:cubicBezTo>
                    <a:pt x="141" y="0"/>
                    <a:pt x="150" y="9"/>
                    <a:pt x="150" y="21"/>
                  </a:cubicBezTo>
                  <a:cubicBezTo>
                    <a:pt x="150" y="101"/>
                    <a:pt x="150" y="181"/>
                    <a:pt x="150" y="261"/>
                  </a:cubicBezTo>
                  <a:cubicBezTo>
                    <a:pt x="150" y="273"/>
                    <a:pt x="141" y="282"/>
                    <a:pt x="128" y="282"/>
                  </a:cubicBezTo>
                  <a:cubicBezTo>
                    <a:pt x="93" y="282"/>
                    <a:pt x="58" y="282"/>
                    <a:pt x="22" y="282"/>
                  </a:cubicBezTo>
                  <a:cubicBezTo>
                    <a:pt x="10" y="282"/>
                    <a:pt x="0" y="273"/>
                    <a:pt x="0" y="261"/>
                  </a:cubicBezTo>
                  <a:cubicBezTo>
                    <a:pt x="0" y="221"/>
                    <a:pt x="0" y="181"/>
                    <a:pt x="0" y="141"/>
                  </a:cubicBezTo>
                  <a:close/>
                  <a:moveTo>
                    <a:pt x="140" y="139"/>
                  </a:moveTo>
                  <a:cubicBezTo>
                    <a:pt x="140" y="102"/>
                    <a:pt x="140" y="66"/>
                    <a:pt x="140" y="29"/>
                  </a:cubicBezTo>
                  <a:cubicBezTo>
                    <a:pt x="140" y="25"/>
                    <a:pt x="139" y="25"/>
                    <a:pt x="136" y="25"/>
                  </a:cubicBezTo>
                  <a:cubicBezTo>
                    <a:pt x="95" y="25"/>
                    <a:pt x="55" y="25"/>
                    <a:pt x="15" y="25"/>
                  </a:cubicBezTo>
                  <a:cubicBezTo>
                    <a:pt x="11" y="25"/>
                    <a:pt x="11" y="25"/>
                    <a:pt x="11" y="29"/>
                  </a:cubicBezTo>
                  <a:cubicBezTo>
                    <a:pt x="11" y="102"/>
                    <a:pt x="11" y="176"/>
                    <a:pt x="11" y="249"/>
                  </a:cubicBezTo>
                  <a:cubicBezTo>
                    <a:pt x="11" y="253"/>
                    <a:pt x="11" y="253"/>
                    <a:pt x="15" y="253"/>
                  </a:cubicBezTo>
                  <a:cubicBezTo>
                    <a:pt x="55" y="253"/>
                    <a:pt x="95" y="253"/>
                    <a:pt x="135" y="253"/>
                  </a:cubicBezTo>
                  <a:cubicBezTo>
                    <a:pt x="139" y="253"/>
                    <a:pt x="140" y="253"/>
                    <a:pt x="140" y="249"/>
                  </a:cubicBezTo>
                  <a:cubicBezTo>
                    <a:pt x="140" y="212"/>
                    <a:pt x="140" y="176"/>
                    <a:pt x="140" y="139"/>
                  </a:cubicBezTo>
                  <a:close/>
                  <a:moveTo>
                    <a:pt x="75" y="262"/>
                  </a:moveTo>
                  <a:cubicBezTo>
                    <a:pt x="72" y="262"/>
                    <a:pt x="69" y="262"/>
                    <a:pt x="66" y="262"/>
                  </a:cubicBezTo>
                  <a:cubicBezTo>
                    <a:pt x="63" y="262"/>
                    <a:pt x="61" y="264"/>
                    <a:pt x="61" y="267"/>
                  </a:cubicBezTo>
                  <a:cubicBezTo>
                    <a:pt x="61" y="270"/>
                    <a:pt x="63" y="272"/>
                    <a:pt x="66" y="272"/>
                  </a:cubicBezTo>
                  <a:cubicBezTo>
                    <a:pt x="72" y="272"/>
                    <a:pt x="79" y="272"/>
                    <a:pt x="85" y="272"/>
                  </a:cubicBezTo>
                  <a:cubicBezTo>
                    <a:pt x="88" y="272"/>
                    <a:pt x="90" y="270"/>
                    <a:pt x="89" y="266"/>
                  </a:cubicBezTo>
                  <a:cubicBezTo>
                    <a:pt x="89" y="263"/>
                    <a:pt x="88" y="262"/>
                    <a:pt x="85" y="262"/>
                  </a:cubicBezTo>
                  <a:cubicBezTo>
                    <a:pt x="82" y="262"/>
                    <a:pt x="79" y="262"/>
                    <a:pt x="75" y="262"/>
                  </a:cubicBezTo>
                  <a:close/>
                  <a:moveTo>
                    <a:pt x="75" y="10"/>
                  </a:moveTo>
                  <a:cubicBezTo>
                    <a:pt x="71" y="10"/>
                    <a:pt x="67" y="10"/>
                    <a:pt x="63" y="10"/>
                  </a:cubicBezTo>
                  <a:cubicBezTo>
                    <a:pt x="62" y="10"/>
                    <a:pt x="60" y="11"/>
                    <a:pt x="61" y="12"/>
                  </a:cubicBezTo>
                  <a:cubicBezTo>
                    <a:pt x="61" y="13"/>
                    <a:pt x="62" y="14"/>
                    <a:pt x="63" y="14"/>
                  </a:cubicBezTo>
                  <a:cubicBezTo>
                    <a:pt x="71" y="14"/>
                    <a:pt x="79" y="14"/>
                    <a:pt x="88" y="14"/>
                  </a:cubicBezTo>
                  <a:cubicBezTo>
                    <a:pt x="89" y="14"/>
                    <a:pt x="90" y="14"/>
                    <a:pt x="90" y="12"/>
                  </a:cubicBezTo>
                  <a:cubicBezTo>
                    <a:pt x="90" y="11"/>
                    <a:pt x="89" y="11"/>
                    <a:pt x="88" y="11"/>
                  </a:cubicBezTo>
                  <a:cubicBezTo>
                    <a:pt x="84" y="10"/>
                    <a:pt x="79" y="10"/>
                    <a:pt x="75" y="1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6" name="Freeform 1531"/>
            <p:cNvSpPr>
              <a:spLocks/>
            </p:cNvSpPr>
            <p:nvPr/>
          </p:nvSpPr>
          <p:spPr bwMode="gray">
            <a:xfrm>
              <a:off x="7604644" y="304800"/>
              <a:ext cx="260759" cy="245418"/>
            </a:xfrm>
            <a:custGeom>
              <a:avLst/>
              <a:gdLst/>
              <a:ahLst/>
              <a:cxnLst>
                <a:cxn ang="0">
                  <a:pos x="99" y="96"/>
                </a:cxn>
                <a:cxn ang="0">
                  <a:pos x="88" y="96"/>
                </a:cxn>
                <a:cxn ang="0">
                  <a:pos x="63" y="34"/>
                </a:cxn>
                <a:cxn ang="0">
                  <a:pos x="0" y="12"/>
                </a:cxn>
                <a:cxn ang="0">
                  <a:pos x="0" y="1"/>
                </a:cxn>
                <a:cxn ang="0">
                  <a:pos x="70" y="25"/>
                </a:cxn>
                <a:cxn ang="0">
                  <a:pos x="99" y="96"/>
                </a:cxn>
              </a:cxnLst>
              <a:rect l="0" t="0" r="r" b="b"/>
              <a:pathLst>
                <a:path w="100" h="96">
                  <a:moveTo>
                    <a:pt x="99" y="96"/>
                  </a:moveTo>
                  <a:cubicBezTo>
                    <a:pt x="95" y="96"/>
                    <a:pt x="92" y="96"/>
                    <a:pt x="88" y="96"/>
                  </a:cubicBezTo>
                  <a:cubicBezTo>
                    <a:pt x="89" y="71"/>
                    <a:pt x="81" y="51"/>
                    <a:pt x="63" y="34"/>
                  </a:cubicBezTo>
                  <a:cubicBezTo>
                    <a:pt x="45" y="17"/>
                    <a:pt x="24" y="11"/>
                    <a:pt x="0" y="12"/>
                  </a:cubicBezTo>
                  <a:cubicBezTo>
                    <a:pt x="0" y="9"/>
                    <a:pt x="0" y="5"/>
                    <a:pt x="0" y="1"/>
                  </a:cubicBezTo>
                  <a:cubicBezTo>
                    <a:pt x="27" y="0"/>
                    <a:pt x="50" y="7"/>
                    <a:pt x="70" y="25"/>
                  </a:cubicBezTo>
                  <a:cubicBezTo>
                    <a:pt x="90" y="44"/>
                    <a:pt x="100" y="68"/>
                    <a:pt x="99" y="96"/>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7" name="Freeform 1532"/>
            <p:cNvSpPr>
              <a:spLocks/>
            </p:cNvSpPr>
            <p:nvPr/>
          </p:nvSpPr>
          <p:spPr bwMode="gray">
            <a:xfrm>
              <a:off x="7604644" y="389165"/>
              <a:ext cx="168729" cy="161057"/>
            </a:xfrm>
            <a:custGeom>
              <a:avLst/>
              <a:gdLst/>
              <a:ahLst/>
              <a:cxnLst>
                <a:cxn ang="0">
                  <a:pos x="0" y="13"/>
                </a:cxn>
                <a:cxn ang="0">
                  <a:pos x="0" y="2"/>
                </a:cxn>
                <a:cxn ang="0">
                  <a:pos x="45" y="15"/>
                </a:cxn>
                <a:cxn ang="0">
                  <a:pos x="66" y="63"/>
                </a:cxn>
                <a:cxn ang="0">
                  <a:pos x="55" y="63"/>
                </a:cxn>
                <a:cxn ang="0">
                  <a:pos x="39" y="25"/>
                </a:cxn>
                <a:cxn ang="0">
                  <a:pos x="0" y="13"/>
                </a:cxn>
              </a:cxnLst>
              <a:rect l="0" t="0" r="r" b="b"/>
              <a:pathLst>
                <a:path w="66" h="63">
                  <a:moveTo>
                    <a:pt x="0" y="13"/>
                  </a:moveTo>
                  <a:cubicBezTo>
                    <a:pt x="0" y="9"/>
                    <a:pt x="0" y="6"/>
                    <a:pt x="0" y="2"/>
                  </a:cubicBezTo>
                  <a:cubicBezTo>
                    <a:pt x="17" y="0"/>
                    <a:pt x="32" y="4"/>
                    <a:pt x="45" y="15"/>
                  </a:cubicBezTo>
                  <a:cubicBezTo>
                    <a:pt x="60" y="28"/>
                    <a:pt x="66" y="44"/>
                    <a:pt x="66" y="63"/>
                  </a:cubicBezTo>
                  <a:cubicBezTo>
                    <a:pt x="62" y="63"/>
                    <a:pt x="58" y="63"/>
                    <a:pt x="55" y="63"/>
                  </a:cubicBezTo>
                  <a:cubicBezTo>
                    <a:pt x="55" y="48"/>
                    <a:pt x="50" y="35"/>
                    <a:pt x="39" y="25"/>
                  </a:cubicBezTo>
                  <a:cubicBezTo>
                    <a:pt x="28" y="15"/>
                    <a:pt x="15" y="11"/>
                    <a:pt x="0" y="13"/>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grpSp>
        <p:nvGrpSpPr>
          <p:cNvPr id="29" name="Group 11"/>
          <p:cNvGrpSpPr/>
          <p:nvPr/>
        </p:nvGrpSpPr>
        <p:grpSpPr bwMode="gray">
          <a:xfrm>
            <a:off x="9436446" y="3182547"/>
            <a:ext cx="555702" cy="550024"/>
            <a:chOff x="9142412" y="3200400"/>
            <a:chExt cx="542710" cy="537165"/>
          </a:xfrm>
          <a:solidFill>
            <a:schemeClr val="accent1"/>
          </a:solidFill>
        </p:grpSpPr>
        <p:grpSp>
          <p:nvGrpSpPr>
            <p:cNvPr id="36" name="Group 170"/>
            <p:cNvGrpSpPr/>
            <p:nvPr/>
          </p:nvGrpSpPr>
          <p:grpSpPr bwMode="gray">
            <a:xfrm>
              <a:off x="9142412" y="3200400"/>
              <a:ext cx="542710" cy="537165"/>
              <a:chOff x="444575" y="505487"/>
              <a:chExt cx="542710" cy="537165"/>
            </a:xfrm>
            <a:grpFill/>
          </p:grpSpPr>
          <p:sp>
            <p:nvSpPr>
              <p:cNvPr id="173" name="Freeform 321"/>
              <p:cNvSpPr>
                <a:spLocks noEditPoints="1"/>
              </p:cNvSpPr>
              <p:nvPr/>
            </p:nvSpPr>
            <p:spPr bwMode="gray">
              <a:xfrm>
                <a:off x="444575" y="505487"/>
                <a:ext cx="359960" cy="359958"/>
              </a:xfrm>
              <a:custGeom>
                <a:avLst/>
                <a:gdLst/>
                <a:ahLst/>
                <a:cxnLst>
                  <a:cxn ang="0">
                    <a:pos x="164" y="148"/>
                  </a:cxn>
                  <a:cxn ang="0">
                    <a:pos x="149" y="162"/>
                  </a:cxn>
                  <a:cxn ang="0">
                    <a:pos x="151" y="179"/>
                  </a:cxn>
                  <a:cxn ang="0">
                    <a:pos x="135" y="189"/>
                  </a:cxn>
                  <a:cxn ang="0">
                    <a:pos x="123" y="178"/>
                  </a:cxn>
                  <a:cxn ang="0">
                    <a:pos x="102" y="180"/>
                  </a:cxn>
                  <a:cxn ang="0">
                    <a:pos x="94" y="195"/>
                  </a:cxn>
                  <a:cxn ang="0">
                    <a:pos x="74" y="193"/>
                  </a:cxn>
                  <a:cxn ang="0">
                    <a:pos x="71" y="177"/>
                  </a:cxn>
                  <a:cxn ang="0">
                    <a:pos x="53" y="166"/>
                  </a:cxn>
                  <a:cxn ang="0">
                    <a:pos x="38" y="174"/>
                  </a:cxn>
                  <a:cxn ang="0">
                    <a:pos x="23" y="161"/>
                  </a:cxn>
                  <a:cxn ang="0">
                    <a:pos x="30" y="146"/>
                  </a:cxn>
                  <a:cxn ang="0">
                    <a:pos x="21" y="127"/>
                  </a:cxn>
                  <a:cxn ang="0">
                    <a:pos x="4" y="124"/>
                  </a:cxn>
                  <a:cxn ang="0">
                    <a:pos x="0" y="105"/>
                  </a:cxn>
                  <a:cxn ang="0">
                    <a:pos x="15" y="97"/>
                  </a:cxn>
                  <a:cxn ang="0">
                    <a:pos x="19" y="76"/>
                  </a:cxn>
                  <a:cxn ang="0">
                    <a:pos x="7" y="64"/>
                  </a:cxn>
                  <a:cxn ang="0">
                    <a:pos x="14" y="46"/>
                  </a:cxn>
                  <a:cxn ang="0">
                    <a:pos x="31" y="48"/>
                  </a:cxn>
                  <a:cxn ang="0">
                    <a:pos x="47" y="34"/>
                  </a:cxn>
                  <a:cxn ang="0">
                    <a:pos x="45" y="18"/>
                  </a:cxn>
                  <a:cxn ang="0">
                    <a:pos x="60" y="7"/>
                  </a:cxn>
                  <a:cxn ang="0">
                    <a:pos x="73" y="18"/>
                  </a:cxn>
                  <a:cxn ang="0">
                    <a:pos x="94" y="16"/>
                  </a:cxn>
                  <a:cxn ang="0">
                    <a:pos x="102" y="1"/>
                  </a:cxn>
                  <a:cxn ang="0">
                    <a:pos x="121" y="2"/>
                  </a:cxn>
                  <a:cxn ang="0">
                    <a:pos x="125" y="19"/>
                  </a:cxn>
                  <a:cxn ang="0">
                    <a:pos x="143" y="29"/>
                  </a:cxn>
                  <a:cxn ang="0">
                    <a:pos x="159" y="22"/>
                  </a:cxn>
                  <a:cxn ang="0">
                    <a:pos x="173" y="34"/>
                  </a:cxn>
                  <a:cxn ang="0">
                    <a:pos x="166" y="50"/>
                  </a:cxn>
                  <a:cxn ang="0">
                    <a:pos x="174" y="69"/>
                  </a:cxn>
                  <a:cxn ang="0">
                    <a:pos x="191" y="72"/>
                  </a:cxn>
                  <a:cxn ang="0">
                    <a:pos x="196" y="91"/>
                  </a:cxn>
                  <a:cxn ang="0">
                    <a:pos x="182" y="99"/>
                  </a:cxn>
                  <a:cxn ang="0">
                    <a:pos x="177" y="120"/>
                  </a:cxn>
                  <a:cxn ang="0">
                    <a:pos x="189" y="132"/>
                  </a:cxn>
                  <a:cxn ang="0">
                    <a:pos x="181" y="150"/>
                  </a:cxn>
                  <a:cxn ang="0">
                    <a:pos x="85" y="100"/>
                  </a:cxn>
                  <a:cxn ang="0">
                    <a:pos x="59" y="115"/>
                  </a:cxn>
                  <a:cxn ang="0">
                    <a:pos x="56" y="149"/>
                  </a:cxn>
                  <a:cxn ang="0">
                    <a:pos x="144" y="144"/>
                  </a:cxn>
                  <a:cxn ang="0">
                    <a:pos x="141" y="115"/>
                  </a:cxn>
                  <a:cxn ang="0">
                    <a:pos x="115" y="99"/>
                  </a:cxn>
                  <a:cxn ang="0">
                    <a:pos x="85" y="100"/>
                  </a:cxn>
                  <a:cxn ang="0">
                    <a:pos x="97" y="43"/>
                  </a:cxn>
                  <a:cxn ang="0">
                    <a:pos x="82" y="71"/>
                  </a:cxn>
                  <a:cxn ang="0">
                    <a:pos x="86" y="80"/>
                  </a:cxn>
                  <a:cxn ang="0">
                    <a:pos x="109" y="91"/>
                  </a:cxn>
                  <a:cxn ang="0">
                    <a:pos x="116" y="76"/>
                  </a:cxn>
                  <a:cxn ang="0">
                    <a:pos x="117" y="61"/>
                  </a:cxn>
                  <a:cxn ang="0">
                    <a:pos x="100" y="43"/>
                  </a:cxn>
                </a:cxnLst>
                <a:rect l="0" t="0" r="r" b="b"/>
                <a:pathLst>
                  <a:path w="196" h="196">
                    <a:moveTo>
                      <a:pt x="180" y="151"/>
                    </a:moveTo>
                    <a:cubicBezTo>
                      <a:pt x="175" y="150"/>
                      <a:pt x="170" y="149"/>
                      <a:pt x="164" y="148"/>
                    </a:cubicBezTo>
                    <a:cubicBezTo>
                      <a:pt x="163" y="148"/>
                      <a:pt x="163" y="148"/>
                      <a:pt x="162" y="149"/>
                    </a:cubicBezTo>
                    <a:cubicBezTo>
                      <a:pt x="158" y="153"/>
                      <a:pt x="154" y="158"/>
                      <a:pt x="149" y="162"/>
                    </a:cubicBezTo>
                    <a:cubicBezTo>
                      <a:pt x="148" y="163"/>
                      <a:pt x="148" y="163"/>
                      <a:pt x="148" y="164"/>
                    </a:cubicBezTo>
                    <a:cubicBezTo>
                      <a:pt x="149" y="169"/>
                      <a:pt x="150" y="174"/>
                      <a:pt x="151" y="179"/>
                    </a:cubicBezTo>
                    <a:cubicBezTo>
                      <a:pt x="151" y="180"/>
                      <a:pt x="151" y="181"/>
                      <a:pt x="150" y="181"/>
                    </a:cubicBezTo>
                    <a:cubicBezTo>
                      <a:pt x="145" y="184"/>
                      <a:pt x="140" y="186"/>
                      <a:pt x="135" y="189"/>
                    </a:cubicBezTo>
                    <a:cubicBezTo>
                      <a:pt x="134" y="190"/>
                      <a:pt x="133" y="189"/>
                      <a:pt x="133" y="188"/>
                    </a:cubicBezTo>
                    <a:cubicBezTo>
                      <a:pt x="129" y="185"/>
                      <a:pt x="126" y="181"/>
                      <a:pt x="123" y="178"/>
                    </a:cubicBezTo>
                    <a:cubicBezTo>
                      <a:pt x="122" y="177"/>
                      <a:pt x="121" y="176"/>
                      <a:pt x="120" y="177"/>
                    </a:cubicBezTo>
                    <a:cubicBezTo>
                      <a:pt x="114" y="179"/>
                      <a:pt x="108" y="180"/>
                      <a:pt x="102" y="180"/>
                    </a:cubicBezTo>
                    <a:cubicBezTo>
                      <a:pt x="101" y="180"/>
                      <a:pt x="100" y="181"/>
                      <a:pt x="100" y="181"/>
                    </a:cubicBezTo>
                    <a:cubicBezTo>
                      <a:pt x="98" y="186"/>
                      <a:pt x="96" y="190"/>
                      <a:pt x="94" y="195"/>
                    </a:cubicBezTo>
                    <a:cubicBezTo>
                      <a:pt x="93" y="196"/>
                      <a:pt x="93" y="196"/>
                      <a:pt x="91" y="196"/>
                    </a:cubicBezTo>
                    <a:cubicBezTo>
                      <a:pt x="86" y="195"/>
                      <a:pt x="80" y="194"/>
                      <a:pt x="74" y="193"/>
                    </a:cubicBezTo>
                    <a:cubicBezTo>
                      <a:pt x="73" y="193"/>
                      <a:pt x="73" y="193"/>
                      <a:pt x="73" y="192"/>
                    </a:cubicBezTo>
                    <a:cubicBezTo>
                      <a:pt x="72" y="187"/>
                      <a:pt x="72" y="182"/>
                      <a:pt x="71" y="177"/>
                    </a:cubicBezTo>
                    <a:cubicBezTo>
                      <a:pt x="71" y="176"/>
                      <a:pt x="70" y="175"/>
                      <a:pt x="69" y="175"/>
                    </a:cubicBezTo>
                    <a:cubicBezTo>
                      <a:pt x="64" y="172"/>
                      <a:pt x="58" y="169"/>
                      <a:pt x="53" y="166"/>
                    </a:cubicBezTo>
                    <a:cubicBezTo>
                      <a:pt x="52" y="166"/>
                      <a:pt x="51" y="166"/>
                      <a:pt x="51" y="166"/>
                    </a:cubicBezTo>
                    <a:cubicBezTo>
                      <a:pt x="46" y="169"/>
                      <a:pt x="42" y="171"/>
                      <a:pt x="38" y="174"/>
                    </a:cubicBezTo>
                    <a:cubicBezTo>
                      <a:pt x="37" y="174"/>
                      <a:pt x="36" y="174"/>
                      <a:pt x="35" y="174"/>
                    </a:cubicBezTo>
                    <a:cubicBezTo>
                      <a:pt x="31" y="169"/>
                      <a:pt x="27" y="165"/>
                      <a:pt x="23" y="161"/>
                    </a:cubicBezTo>
                    <a:cubicBezTo>
                      <a:pt x="22" y="161"/>
                      <a:pt x="22" y="160"/>
                      <a:pt x="23" y="159"/>
                    </a:cubicBezTo>
                    <a:cubicBezTo>
                      <a:pt x="25" y="155"/>
                      <a:pt x="27" y="150"/>
                      <a:pt x="30" y="146"/>
                    </a:cubicBezTo>
                    <a:cubicBezTo>
                      <a:pt x="30" y="145"/>
                      <a:pt x="30" y="144"/>
                      <a:pt x="30" y="143"/>
                    </a:cubicBezTo>
                    <a:cubicBezTo>
                      <a:pt x="27" y="138"/>
                      <a:pt x="24" y="133"/>
                      <a:pt x="21" y="127"/>
                    </a:cubicBezTo>
                    <a:cubicBezTo>
                      <a:pt x="21" y="126"/>
                      <a:pt x="20" y="126"/>
                      <a:pt x="19" y="126"/>
                    </a:cubicBezTo>
                    <a:cubicBezTo>
                      <a:pt x="14" y="125"/>
                      <a:pt x="9" y="124"/>
                      <a:pt x="4" y="124"/>
                    </a:cubicBezTo>
                    <a:cubicBezTo>
                      <a:pt x="3" y="124"/>
                      <a:pt x="3" y="123"/>
                      <a:pt x="3" y="122"/>
                    </a:cubicBezTo>
                    <a:cubicBezTo>
                      <a:pt x="2" y="117"/>
                      <a:pt x="1" y="111"/>
                      <a:pt x="0" y="105"/>
                    </a:cubicBezTo>
                    <a:cubicBezTo>
                      <a:pt x="0" y="104"/>
                      <a:pt x="0" y="104"/>
                      <a:pt x="1" y="103"/>
                    </a:cubicBezTo>
                    <a:cubicBezTo>
                      <a:pt x="6" y="101"/>
                      <a:pt x="10" y="99"/>
                      <a:pt x="15" y="97"/>
                    </a:cubicBezTo>
                    <a:cubicBezTo>
                      <a:pt x="16" y="96"/>
                      <a:pt x="16" y="96"/>
                      <a:pt x="16" y="95"/>
                    </a:cubicBezTo>
                    <a:cubicBezTo>
                      <a:pt x="17" y="89"/>
                      <a:pt x="18" y="83"/>
                      <a:pt x="19" y="76"/>
                    </a:cubicBezTo>
                    <a:cubicBezTo>
                      <a:pt x="19" y="75"/>
                      <a:pt x="19" y="75"/>
                      <a:pt x="18" y="74"/>
                    </a:cubicBezTo>
                    <a:cubicBezTo>
                      <a:pt x="15" y="71"/>
                      <a:pt x="11" y="67"/>
                      <a:pt x="7" y="64"/>
                    </a:cubicBezTo>
                    <a:cubicBezTo>
                      <a:pt x="6" y="63"/>
                      <a:pt x="6" y="63"/>
                      <a:pt x="7" y="61"/>
                    </a:cubicBezTo>
                    <a:cubicBezTo>
                      <a:pt x="9" y="56"/>
                      <a:pt x="12" y="51"/>
                      <a:pt x="14" y="46"/>
                    </a:cubicBezTo>
                    <a:cubicBezTo>
                      <a:pt x="15" y="45"/>
                      <a:pt x="15" y="45"/>
                      <a:pt x="16" y="45"/>
                    </a:cubicBezTo>
                    <a:cubicBezTo>
                      <a:pt x="21" y="46"/>
                      <a:pt x="26" y="47"/>
                      <a:pt x="31" y="48"/>
                    </a:cubicBezTo>
                    <a:cubicBezTo>
                      <a:pt x="32" y="48"/>
                      <a:pt x="33" y="48"/>
                      <a:pt x="34" y="47"/>
                    </a:cubicBezTo>
                    <a:cubicBezTo>
                      <a:pt x="38" y="43"/>
                      <a:pt x="42" y="38"/>
                      <a:pt x="47" y="34"/>
                    </a:cubicBezTo>
                    <a:cubicBezTo>
                      <a:pt x="47" y="33"/>
                      <a:pt x="48" y="33"/>
                      <a:pt x="47" y="32"/>
                    </a:cubicBezTo>
                    <a:cubicBezTo>
                      <a:pt x="46" y="27"/>
                      <a:pt x="46" y="22"/>
                      <a:pt x="45" y="18"/>
                    </a:cubicBezTo>
                    <a:cubicBezTo>
                      <a:pt x="44" y="16"/>
                      <a:pt x="45" y="15"/>
                      <a:pt x="46" y="14"/>
                    </a:cubicBezTo>
                    <a:cubicBezTo>
                      <a:pt x="51" y="12"/>
                      <a:pt x="56" y="10"/>
                      <a:pt x="60" y="7"/>
                    </a:cubicBezTo>
                    <a:cubicBezTo>
                      <a:pt x="62" y="7"/>
                      <a:pt x="62" y="7"/>
                      <a:pt x="63" y="8"/>
                    </a:cubicBezTo>
                    <a:cubicBezTo>
                      <a:pt x="66" y="11"/>
                      <a:pt x="70" y="15"/>
                      <a:pt x="73" y="18"/>
                    </a:cubicBezTo>
                    <a:cubicBezTo>
                      <a:pt x="74" y="19"/>
                      <a:pt x="75" y="19"/>
                      <a:pt x="76" y="19"/>
                    </a:cubicBezTo>
                    <a:cubicBezTo>
                      <a:pt x="82" y="18"/>
                      <a:pt x="88" y="17"/>
                      <a:pt x="94" y="16"/>
                    </a:cubicBezTo>
                    <a:cubicBezTo>
                      <a:pt x="95" y="16"/>
                      <a:pt x="96" y="16"/>
                      <a:pt x="96" y="15"/>
                    </a:cubicBezTo>
                    <a:cubicBezTo>
                      <a:pt x="98" y="10"/>
                      <a:pt x="100" y="6"/>
                      <a:pt x="102" y="1"/>
                    </a:cubicBezTo>
                    <a:cubicBezTo>
                      <a:pt x="103" y="0"/>
                      <a:pt x="103" y="0"/>
                      <a:pt x="105" y="0"/>
                    </a:cubicBezTo>
                    <a:cubicBezTo>
                      <a:pt x="110" y="1"/>
                      <a:pt x="116" y="2"/>
                      <a:pt x="121" y="2"/>
                    </a:cubicBezTo>
                    <a:cubicBezTo>
                      <a:pt x="122" y="3"/>
                      <a:pt x="123" y="3"/>
                      <a:pt x="123" y="4"/>
                    </a:cubicBezTo>
                    <a:cubicBezTo>
                      <a:pt x="123" y="9"/>
                      <a:pt x="124" y="14"/>
                      <a:pt x="125" y="19"/>
                    </a:cubicBezTo>
                    <a:cubicBezTo>
                      <a:pt x="125" y="20"/>
                      <a:pt x="125" y="21"/>
                      <a:pt x="126" y="21"/>
                    </a:cubicBezTo>
                    <a:cubicBezTo>
                      <a:pt x="132" y="24"/>
                      <a:pt x="137" y="27"/>
                      <a:pt x="143" y="29"/>
                    </a:cubicBezTo>
                    <a:cubicBezTo>
                      <a:pt x="144" y="30"/>
                      <a:pt x="144" y="30"/>
                      <a:pt x="145" y="30"/>
                    </a:cubicBezTo>
                    <a:cubicBezTo>
                      <a:pt x="150" y="27"/>
                      <a:pt x="154" y="25"/>
                      <a:pt x="159" y="22"/>
                    </a:cubicBezTo>
                    <a:cubicBezTo>
                      <a:pt x="159" y="22"/>
                      <a:pt x="160" y="22"/>
                      <a:pt x="161" y="22"/>
                    </a:cubicBezTo>
                    <a:cubicBezTo>
                      <a:pt x="165" y="26"/>
                      <a:pt x="169" y="30"/>
                      <a:pt x="173" y="34"/>
                    </a:cubicBezTo>
                    <a:cubicBezTo>
                      <a:pt x="174" y="35"/>
                      <a:pt x="174" y="36"/>
                      <a:pt x="173" y="37"/>
                    </a:cubicBezTo>
                    <a:cubicBezTo>
                      <a:pt x="171" y="41"/>
                      <a:pt x="168" y="46"/>
                      <a:pt x="166" y="50"/>
                    </a:cubicBezTo>
                    <a:cubicBezTo>
                      <a:pt x="165" y="51"/>
                      <a:pt x="166" y="52"/>
                      <a:pt x="166" y="53"/>
                    </a:cubicBezTo>
                    <a:cubicBezTo>
                      <a:pt x="169" y="58"/>
                      <a:pt x="172" y="63"/>
                      <a:pt x="174" y="69"/>
                    </a:cubicBezTo>
                    <a:cubicBezTo>
                      <a:pt x="175" y="70"/>
                      <a:pt x="175" y="70"/>
                      <a:pt x="176" y="70"/>
                    </a:cubicBezTo>
                    <a:cubicBezTo>
                      <a:pt x="181" y="71"/>
                      <a:pt x="186" y="72"/>
                      <a:pt x="191" y="72"/>
                    </a:cubicBezTo>
                    <a:cubicBezTo>
                      <a:pt x="192" y="72"/>
                      <a:pt x="193" y="73"/>
                      <a:pt x="193" y="74"/>
                    </a:cubicBezTo>
                    <a:cubicBezTo>
                      <a:pt x="194" y="80"/>
                      <a:pt x="195" y="85"/>
                      <a:pt x="196" y="91"/>
                    </a:cubicBezTo>
                    <a:cubicBezTo>
                      <a:pt x="196" y="92"/>
                      <a:pt x="196" y="92"/>
                      <a:pt x="195" y="93"/>
                    </a:cubicBezTo>
                    <a:cubicBezTo>
                      <a:pt x="190" y="95"/>
                      <a:pt x="186" y="97"/>
                      <a:pt x="182" y="99"/>
                    </a:cubicBezTo>
                    <a:cubicBezTo>
                      <a:pt x="180" y="100"/>
                      <a:pt x="180" y="100"/>
                      <a:pt x="180" y="102"/>
                    </a:cubicBezTo>
                    <a:cubicBezTo>
                      <a:pt x="179" y="108"/>
                      <a:pt x="178" y="114"/>
                      <a:pt x="177" y="120"/>
                    </a:cubicBezTo>
                    <a:cubicBezTo>
                      <a:pt x="177" y="120"/>
                      <a:pt x="177" y="121"/>
                      <a:pt x="178" y="122"/>
                    </a:cubicBezTo>
                    <a:cubicBezTo>
                      <a:pt x="181" y="125"/>
                      <a:pt x="185" y="129"/>
                      <a:pt x="189" y="132"/>
                    </a:cubicBezTo>
                    <a:cubicBezTo>
                      <a:pt x="189" y="133"/>
                      <a:pt x="190" y="134"/>
                      <a:pt x="189" y="135"/>
                    </a:cubicBezTo>
                    <a:cubicBezTo>
                      <a:pt x="187" y="140"/>
                      <a:pt x="184" y="145"/>
                      <a:pt x="181" y="150"/>
                    </a:cubicBezTo>
                    <a:cubicBezTo>
                      <a:pt x="181" y="150"/>
                      <a:pt x="181" y="151"/>
                      <a:pt x="180" y="151"/>
                    </a:cubicBezTo>
                    <a:close/>
                    <a:moveTo>
                      <a:pt x="85" y="100"/>
                    </a:moveTo>
                    <a:cubicBezTo>
                      <a:pt x="78" y="103"/>
                      <a:pt x="71" y="106"/>
                      <a:pt x="64" y="109"/>
                    </a:cubicBezTo>
                    <a:cubicBezTo>
                      <a:pt x="61" y="110"/>
                      <a:pt x="60" y="112"/>
                      <a:pt x="59" y="115"/>
                    </a:cubicBezTo>
                    <a:cubicBezTo>
                      <a:pt x="58" y="125"/>
                      <a:pt x="56" y="135"/>
                      <a:pt x="55" y="145"/>
                    </a:cubicBezTo>
                    <a:cubicBezTo>
                      <a:pt x="55" y="147"/>
                      <a:pt x="55" y="148"/>
                      <a:pt x="56" y="149"/>
                    </a:cubicBezTo>
                    <a:cubicBezTo>
                      <a:pt x="71" y="161"/>
                      <a:pt x="88" y="166"/>
                      <a:pt x="107" y="163"/>
                    </a:cubicBezTo>
                    <a:cubicBezTo>
                      <a:pt x="122" y="161"/>
                      <a:pt x="134" y="155"/>
                      <a:pt x="144" y="144"/>
                    </a:cubicBezTo>
                    <a:cubicBezTo>
                      <a:pt x="145" y="144"/>
                      <a:pt x="145" y="143"/>
                      <a:pt x="145" y="142"/>
                    </a:cubicBezTo>
                    <a:cubicBezTo>
                      <a:pt x="144" y="133"/>
                      <a:pt x="142" y="124"/>
                      <a:pt x="141" y="115"/>
                    </a:cubicBezTo>
                    <a:cubicBezTo>
                      <a:pt x="141" y="113"/>
                      <a:pt x="140" y="110"/>
                      <a:pt x="137" y="109"/>
                    </a:cubicBezTo>
                    <a:cubicBezTo>
                      <a:pt x="130" y="106"/>
                      <a:pt x="122" y="102"/>
                      <a:pt x="115" y="99"/>
                    </a:cubicBezTo>
                    <a:cubicBezTo>
                      <a:pt x="110" y="111"/>
                      <a:pt x="105" y="122"/>
                      <a:pt x="100" y="134"/>
                    </a:cubicBezTo>
                    <a:cubicBezTo>
                      <a:pt x="95" y="123"/>
                      <a:pt x="90" y="111"/>
                      <a:pt x="85" y="100"/>
                    </a:cubicBezTo>
                    <a:close/>
                    <a:moveTo>
                      <a:pt x="100" y="43"/>
                    </a:moveTo>
                    <a:cubicBezTo>
                      <a:pt x="99" y="43"/>
                      <a:pt x="98" y="43"/>
                      <a:pt x="97" y="43"/>
                    </a:cubicBezTo>
                    <a:cubicBezTo>
                      <a:pt x="86" y="45"/>
                      <a:pt x="81" y="53"/>
                      <a:pt x="82" y="61"/>
                    </a:cubicBezTo>
                    <a:cubicBezTo>
                      <a:pt x="82" y="64"/>
                      <a:pt x="82" y="68"/>
                      <a:pt x="82" y="71"/>
                    </a:cubicBezTo>
                    <a:cubicBezTo>
                      <a:pt x="82" y="73"/>
                      <a:pt x="82" y="75"/>
                      <a:pt x="84" y="76"/>
                    </a:cubicBezTo>
                    <a:cubicBezTo>
                      <a:pt x="85" y="77"/>
                      <a:pt x="86" y="78"/>
                      <a:pt x="86" y="80"/>
                    </a:cubicBezTo>
                    <a:cubicBezTo>
                      <a:pt x="86" y="83"/>
                      <a:pt x="87" y="87"/>
                      <a:pt x="89" y="89"/>
                    </a:cubicBezTo>
                    <a:cubicBezTo>
                      <a:pt x="94" y="96"/>
                      <a:pt x="103" y="96"/>
                      <a:pt x="109" y="91"/>
                    </a:cubicBezTo>
                    <a:cubicBezTo>
                      <a:pt x="112" y="88"/>
                      <a:pt x="113" y="84"/>
                      <a:pt x="113" y="80"/>
                    </a:cubicBezTo>
                    <a:cubicBezTo>
                      <a:pt x="113" y="78"/>
                      <a:pt x="114" y="77"/>
                      <a:pt x="116" y="76"/>
                    </a:cubicBezTo>
                    <a:cubicBezTo>
                      <a:pt x="117" y="75"/>
                      <a:pt x="117" y="74"/>
                      <a:pt x="117" y="72"/>
                    </a:cubicBezTo>
                    <a:cubicBezTo>
                      <a:pt x="117" y="69"/>
                      <a:pt x="117" y="65"/>
                      <a:pt x="117" y="61"/>
                    </a:cubicBezTo>
                    <a:cubicBezTo>
                      <a:pt x="117" y="54"/>
                      <a:pt x="111" y="47"/>
                      <a:pt x="104" y="46"/>
                    </a:cubicBezTo>
                    <a:cubicBezTo>
                      <a:pt x="101" y="46"/>
                      <a:pt x="101" y="46"/>
                      <a:pt x="100" y="43"/>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4" name="Freeform 322"/>
              <p:cNvSpPr>
                <a:spLocks/>
              </p:cNvSpPr>
              <p:nvPr/>
            </p:nvSpPr>
            <p:spPr bwMode="gray">
              <a:xfrm>
                <a:off x="710392" y="765764"/>
                <a:ext cx="276893" cy="276888"/>
              </a:xfrm>
              <a:custGeom>
                <a:avLst/>
                <a:gdLst/>
                <a:ahLst/>
                <a:cxnLst>
                  <a:cxn ang="0">
                    <a:pos x="68" y="150"/>
                  </a:cxn>
                  <a:cxn ang="0">
                    <a:pos x="61" y="134"/>
                  </a:cxn>
                  <a:cxn ang="0">
                    <a:pos x="47" y="127"/>
                  </a:cxn>
                  <a:cxn ang="0">
                    <a:pos x="30" y="134"/>
                  </a:cxn>
                  <a:cxn ang="0">
                    <a:pos x="17" y="123"/>
                  </a:cxn>
                  <a:cxn ang="0">
                    <a:pos x="23" y="107"/>
                  </a:cxn>
                  <a:cxn ang="0">
                    <a:pos x="18" y="92"/>
                  </a:cxn>
                  <a:cxn ang="0">
                    <a:pos x="2" y="85"/>
                  </a:cxn>
                  <a:cxn ang="0">
                    <a:pos x="0" y="69"/>
                  </a:cxn>
                  <a:cxn ang="0">
                    <a:pos x="16" y="61"/>
                  </a:cxn>
                  <a:cxn ang="0">
                    <a:pos x="22" y="48"/>
                  </a:cxn>
                  <a:cxn ang="0">
                    <a:pos x="16" y="31"/>
                  </a:cxn>
                  <a:cxn ang="0">
                    <a:pos x="26" y="18"/>
                  </a:cxn>
                  <a:cxn ang="0">
                    <a:pos x="43" y="24"/>
                  </a:cxn>
                  <a:cxn ang="0">
                    <a:pos x="57" y="19"/>
                  </a:cxn>
                  <a:cxn ang="0">
                    <a:pos x="64" y="2"/>
                  </a:cxn>
                  <a:cxn ang="0">
                    <a:pos x="81" y="0"/>
                  </a:cxn>
                  <a:cxn ang="0">
                    <a:pos x="88" y="17"/>
                  </a:cxn>
                  <a:cxn ang="0">
                    <a:pos x="102" y="23"/>
                  </a:cxn>
                  <a:cxn ang="0">
                    <a:pos x="119" y="16"/>
                  </a:cxn>
                  <a:cxn ang="0">
                    <a:pos x="132" y="27"/>
                  </a:cxn>
                  <a:cxn ang="0">
                    <a:pos x="126" y="43"/>
                  </a:cxn>
                  <a:cxn ang="0">
                    <a:pos x="131" y="58"/>
                  </a:cxn>
                  <a:cxn ang="0">
                    <a:pos x="147" y="65"/>
                  </a:cxn>
                  <a:cxn ang="0">
                    <a:pos x="149" y="82"/>
                  </a:cxn>
                  <a:cxn ang="0">
                    <a:pos x="133" y="89"/>
                  </a:cxn>
                  <a:cxn ang="0">
                    <a:pos x="126" y="103"/>
                  </a:cxn>
                  <a:cxn ang="0">
                    <a:pos x="133" y="119"/>
                  </a:cxn>
                  <a:cxn ang="0">
                    <a:pos x="123" y="133"/>
                  </a:cxn>
                  <a:cxn ang="0">
                    <a:pos x="106" y="126"/>
                  </a:cxn>
                  <a:cxn ang="0">
                    <a:pos x="92" y="131"/>
                  </a:cxn>
                  <a:cxn ang="0">
                    <a:pos x="84" y="150"/>
                  </a:cxn>
                </a:cxnLst>
                <a:rect l="0" t="0" r="r" b="b"/>
                <a:pathLst>
                  <a:path w="149" h="150">
                    <a:moveTo>
                      <a:pt x="84" y="150"/>
                    </a:moveTo>
                    <a:cubicBezTo>
                      <a:pt x="79" y="150"/>
                      <a:pt x="73" y="150"/>
                      <a:pt x="68" y="150"/>
                    </a:cubicBezTo>
                    <a:cubicBezTo>
                      <a:pt x="67" y="150"/>
                      <a:pt x="66" y="149"/>
                      <a:pt x="66" y="148"/>
                    </a:cubicBezTo>
                    <a:cubicBezTo>
                      <a:pt x="64" y="143"/>
                      <a:pt x="62" y="139"/>
                      <a:pt x="61" y="134"/>
                    </a:cubicBezTo>
                    <a:cubicBezTo>
                      <a:pt x="60" y="133"/>
                      <a:pt x="60" y="132"/>
                      <a:pt x="59" y="132"/>
                    </a:cubicBezTo>
                    <a:cubicBezTo>
                      <a:pt x="55" y="130"/>
                      <a:pt x="51" y="129"/>
                      <a:pt x="47" y="127"/>
                    </a:cubicBezTo>
                    <a:cubicBezTo>
                      <a:pt x="46" y="127"/>
                      <a:pt x="45" y="127"/>
                      <a:pt x="44" y="127"/>
                    </a:cubicBezTo>
                    <a:cubicBezTo>
                      <a:pt x="40" y="129"/>
                      <a:pt x="35" y="132"/>
                      <a:pt x="30" y="134"/>
                    </a:cubicBezTo>
                    <a:cubicBezTo>
                      <a:pt x="29" y="134"/>
                      <a:pt x="28" y="135"/>
                      <a:pt x="28" y="134"/>
                    </a:cubicBezTo>
                    <a:cubicBezTo>
                      <a:pt x="24" y="130"/>
                      <a:pt x="20" y="127"/>
                      <a:pt x="17" y="123"/>
                    </a:cubicBezTo>
                    <a:cubicBezTo>
                      <a:pt x="17" y="123"/>
                      <a:pt x="16" y="122"/>
                      <a:pt x="17" y="121"/>
                    </a:cubicBezTo>
                    <a:cubicBezTo>
                      <a:pt x="19" y="116"/>
                      <a:pt x="21" y="111"/>
                      <a:pt x="23" y="107"/>
                    </a:cubicBezTo>
                    <a:cubicBezTo>
                      <a:pt x="24" y="106"/>
                      <a:pt x="23" y="105"/>
                      <a:pt x="23" y="104"/>
                    </a:cubicBezTo>
                    <a:cubicBezTo>
                      <a:pt x="22" y="100"/>
                      <a:pt x="20" y="96"/>
                      <a:pt x="18" y="92"/>
                    </a:cubicBezTo>
                    <a:cubicBezTo>
                      <a:pt x="18" y="91"/>
                      <a:pt x="17" y="91"/>
                      <a:pt x="16" y="90"/>
                    </a:cubicBezTo>
                    <a:cubicBezTo>
                      <a:pt x="11" y="89"/>
                      <a:pt x="6" y="87"/>
                      <a:pt x="2" y="85"/>
                    </a:cubicBezTo>
                    <a:cubicBezTo>
                      <a:pt x="1" y="85"/>
                      <a:pt x="0" y="84"/>
                      <a:pt x="0" y="84"/>
                    </a:cubicBezTo>
                    <a:cubicBezTo>
                      <a:pt x="0" y="79"/>
                      <a:pt x="0" y="74"/>
                      <a:pt x="0" y="69"/>
                    </a:cubicBezTo>
                    <a:cubicBezTo>
                      <a:pt x="0" y="67"/>
                      <a:pt x="0" y="67"/>
                      <a:pt x="1" y="67"/>
                    </a:cubicBezTo>
                    <a:cubicBezTo>
                      <a:pt x="6" y="65"/>
                      <a:pt x="11" y="63"/>
                      <a:pt x="16" y="61"/>
                    </a:cubicBezTo>
                    <a:cubicBezTo>
                      <a:pt x="17" y="61"/>
                      <a:pt x="17" y="60"/>
                      <a:pt x="18" y="59"/>
                    </a:cubicBezTo>
                    <a:cubicBezTo>
                      <a:pt x="19" y="55"/>
                      <a:pt x="21" y="52"/>
                      <a:pt x="22" y="48"/>
                    </a:cubicBezTo>
                    <a:cubicBezTo>
                      <a:pt x="23" y="47"/>
                      <a:pt x="23" y="46"/>
                      <a:pt x="22" y="44"/>
                    </a:cubicBezTo>
                    <a:cubicBezTo>
                      <a:pt x="20" y="40"/>
                      <a:pt x="18" y="35"/>
                      <a:pt x="16" y="31"/>
                    </a:cubicBezTo>
                    <a:cubicBezTo>
                      <a:pt x="15" y="30"/>
                      <a:pt x="15" y="29"/>
                      <a:pt x="16" y="28"/>
                    </a:cubicBezTo>
                    <a:cubicBezTo>
                      <a:pt x="19" y="25"/>
                      <a:pt x="23" y="21"/>
                      <a:pt x="26" y="18"/>
                    </a:cubicBezTo>
                    <a:cubicBezTo>
                      <a:pt x="27" y="17"/>
                      <a:pt x="28" y="17"/>
                      <a:pt x="29" y="17"/>
                    </a:cubicBezTo>
                    <a:cubicBezTo>
                      <a:pt x="34" y="20"/>
                      <a:pt x="38" y="22"/>
                      <a:pt x="43" y="24"/>
                    </a:cubicBezTo>
                    <a:cubicBezTo>
                      <a:pt x="44" y="24"/>
                      <a:pt x="45" y="24"/>
                      <a:pt x="46" y="24"/>
                    </a:cubicBezTo>
                    <a:cubicBezTo>
                      <a:pt x="49" y="22"/>
                      <a:pt x="53" y="21"/>
                      <a:pt x="57" y="19"/>
                    </a:cubicBezTo>
                    <a:cubicBezTo>
                      <a:pt x="58" y="19"/>
                      <a:pt x="59" y="18"/>
                      <a:pt x="59" y="17"/>
                    </a:cubicBezTo>
                    <a:cubicBezTo>
                      <a:pt x="61" y="12"/>
                      <a:pt x="63" y="7"/>
                      <a:pt x="64" y="2"/>
                    </a:cubicBezTo>
                    <a:cubicBezTo>
                      <a:pt x="65" y="1"/>
                      <a:pt x="65" y="1"/>
                      <a:pt x="66" y="1"/>
                    </a:cubicBezTo>
                    <a:cubicBezTo>
                      <a:pt x="71" y="1"/>
                      <a:pt x="76" y="1"/>
                      <a:pt x="81" y="0"/>
                    </a:cubicBezTo>
                    <a:cubicBezTo>
                      <a:pt x="82" y="0"/>
                      <a:pt x="83" y="1"/>
                      <a:pt x="83" y="2"/>
                    </a:cubicBezTo>
                    <a:cubicBezTo>
                      <a:pt x="85" y="7"/>
                      <a:pt x="87" y="12"/>
                      <a:pt x="88" y="17"/>
                    </a:cubicBezTo>
                    <a:cubicBezTo>
                      <a:pt x="89" y="18"/>
                      <a:pt x="89" y="18"/>
                      <a:pt x="90" y="19"/>
                    </a:cubicBezTo>
                    <a:cubicBezTo>
                      <a:pt x="94" y="20"/>
                      <a:pt x="98" y="22"/>
                      <a:pt x="102" y="23"/>
                    </a:cubicBezTo>
                    <a:cubicBezTo>
                      <a:pt x="103" y="23"/>
                      <a:pt x="104" y="24"/>
                      <a:pt x="105" y="23"/>
                    </a:cubicBezTo>
                    <a:cubicBezTo>
                      <a:pt x="109" y="21"/>
                      <a:pt x="114" y="19"/>
                      <a:pt x="119" y="16"/>
                    </a:cubicBezTo>
                    <a:cubicBezTo>
                      <a:pt x="120" y="16"/>
                      <a:pt x="120" y="16"/>
                      <a:pt x="121" y="17"/>
                    </a:cubicBezTo>
                    <a:cubicBezTo>
                      <a:pt x="125" y="20"/>
                      <a:pt x="128" y="23"/>
                      <a:pt x="132" y="27"/>
                    </a:cubicBezTo>
                    <a:cubicBezTo>
                      <a:pt x="133" y="28"/>
                      <a:pt x="133" y="28"/>
                      <a:pt x="132" y="29"/>
                    </a:cubicBezTo>
                    <a:cubicBezTo>
                      <a:pt x="130" y="34"/>
                      <a:pt x="128" y="39"/>
                      <a:pt x="126" y="43"/>
                    </a:cubicBezTo>
                    <a:cubicBezTo>
                      <a:pt x="125" y="44"/>
                      <a:pt x="125" y="45"/>
                      <a:pt x="126" y="46"/>
                    </a:cubicBezTo>
                    <a:cubicBezTo>
                      <a:pt x="128" y="50"/>
                      <a:pt x="129" y="54"/>
                      <a:pt x="131" y="58"/>
                    </a:cubicBezTo>
                    <a:cubicBezTo>
                      <a:pt x="131" y="59"/>
                      <a:pt x="132" y="60"/>
                      <a:pt x="133" y="60"/>
                    </a:cubicBezTo>
                    <a:cubicBezTo>
                      <a:pt x="138" y="62"/>
                      <a:pt x="142" y="63"/>
                      <a:pt x="147" y="65"/>
                    </a:cubicBezTo>
                    <a:cubicBezTo>
                      <a:pt x="148" y="65"/>
                      <a:pt x="149" y="66"/>
                      <a:pt x="149" y="67"/>
                    </a:cubicBezTo>
                    <a:cubicBezTo>
                      <a:pt x="149" y="72"/>
                      <a:pt x="149" y="77"/>
                      <a:pt x="149" y="82"/>
                    </a:cubicBezTo>
                    <a:cubicBezTo>
                      <a:pt x="149" y="83"/>
                      <a:pt x="149" y="83"/>
                      <a:pt x="148" y="84"/>
                    </a:cubicBezTo>
                    <a:cubicBezTo>
                      <a:pt x="143" y="85"/>
                      <a:pt x="138" y="87"/>
                      <a:pt x="133" y="89"/>
                    </a:cubicBezTo>
                    <a:cubicBezTo>
                      <a:pt x="132" y="89"/>
                      <a:pt x="131" y="90"/>
                      <a:pt x="131" y="91"/>
                    </a:cubicBezTo>
                    <a:cubicBezTo>
                      <a:pt x="130" y="95"/>
                      <a:pt x="128" y="99"/>
                      <a:pt x="126" y="103"/>
                    </a:cubicBezTo>
                    <a:cubicBezTo>
                      <a:pt x="126" y="104"/>
                      <a:pt x="126" y="105"/>
                      <a:pt x="126" y="105"/>
                    </a:cubicBezTo>
                    <a:cubicBezTo>
                      <a:pt x="129" y="110"/>
                      <a:pt x="131" y="115"/>
                      <a:pt x="133" y="119"/>
                    </a:cubicBezTo>
                    <a:cubicBezTo>
                      <a:pt x="134" y="120"/>
                      <a:pt x="134" y="121"/>
                      <a:pt x="133" y="122"/>
                    </a:cubicBezTo>
                    <a:cubicBezTo>
                      <a:pt x="130" y="125"/>
                      <a:pt x="126" y="129"/>
                      <a:pt x="123" y="133"/>
                    </a:cubicBezTo>
                    <a:cubicBezTo>
                      <a:pt x="122" y="133"/>
                      <a:pt x="121" y="133"/>
                      <a:pt x="120" y="133"/>
                    </a:cubicBezTo>
                    <a:cubicBezTo>
                      <a:pt x="116" y="131"/>
                      <a:pt x="111" y="129"/>
                      <a:pt x="106" y="126"/>
                    </a:cubicBezTo>
                    <a:cubicBezTo>
                      <a:pt x="105" y="126"/>
                      <a:pt x="104" y="126"/>
                      <a:pt x="103" y="127"/>
                    </a:cubicBezTo>
                    <a:cubicBezTo>
                      <a:pt x="99" y="128"/>
                      <a:pt x="95" y="130"/>
                      <a:pt x="92" y="131"/>
                    </a:cubicBezTo>
                    <a:cubicBezTo>
                      <a:pt x="91" y="132"/>
                      <a:pt x="90" y="132"/>
                      <a:pt x="90" y="133"/>
                    </a:cubicBezTo>
                    <a:cubicBezTo>
                      <a:pt x="88" y="139"/>
                      <a:pt x="86" y="144"/>
                      <a:pt x="84" y="15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1" name="Oval 10"/>
            <p:cNvSpPr/>
            <p:nvPr/>
          </p:nvSpPr>
          <p:spPr bwMode="gray">
            <a:xfrm>
              <a:off x="9186862" y="3248025"/>
              <a:ext cx="260350" cy="26035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Connect: New Requirements</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6</a:t>
            </a:fld>
            <a:endParaRPr lang="en-US" dirty="0">
              <a:solidFill>
                <a:srgbClr val="5F5F5F"/>
              </a:solidFill>
            </a:endParaRPr>
          </a:p>
        </p:txBody>
      </p:sp>
      <p:sp>
        <p:nvSpPr>
          <p:cNvPr id="8" name="TextBox 7"/>
          <p:cNvSpPr txBox="1"/>
          <p:nvPr/>
        </p:nvSpPr>
        <p:spPr bwMode="gray">
          <a:xfrm>
            <a:off x="531811" y="4399845"/>
            <a:ext cx="3429001" cy="755999"/>
          </a:xfrm>
          <a:prstGeom prst="rect">
            <a:avLst/>
          </a:prstGeom>
          <a:noFill/>
        </p:spPr>
        <p:txBody>
          <a:bodyPr wrap="square" lIns="0" tIns="0" rIns="0" bIns="0" rtlCol="0">
            <a:noAutofit/>
          </a:bodyPr>
          <a:lstStyle/>
          <a:p>
            <a:pPr defTabSz="914285" fontAlgn="auto">
              <a:spcBef>
                <a:spcPts val="0"/>
              </a:spcBef>
              <a:spcAft>
                <a:spcPts val="0"/>
              </a:spcAft>
            </a:pPr>
            <a:r>
              <a:rPr lang="en-AU" dirty="0">
                <a:solidFill>
                  <a:srgbClr val="7F7F7F"/>
                </a:solidFill>
                <a:latin typeface="Calibri"/>
                <a:cs typeface="+mn-cs"/>
              </a:rPr>
              <a:t>SaaS </a:t>
            </a:r>
            <a:r>
              <a:rPr lang="en-AU" dirty="0" smtClean="0">
                <a:solidFill>
                  <a:srgbClr val="7F7F7F"/>
                </a:solidFill>
                <a:latin typeface="Calibri"/>
                <a:cs typeface="+mn-cs"/>
              </a:rPr>
              <a:t>Integration | Simplified </a:t>
            </a:r>
            <a:r>
              <a:rPr lang="en-AU" dirty="0">
                <a:solidFill>
                  <a:srgbClr val="7F7F7F"/>
                </a:solidFill>
                <a:latin typeface="Calibri"/>
                <a:cs typeface="+mn-cs"/>
              </a:rPr>
              <a:t>management  | </a:t>
            </a:r>
            <a:r>
              <a:rPr lang="en-AU" dirty="0" smtClean="0">
                <a:solidFill>
                  <a:srgbClr val="7F7F7F"/>
                </a:solidFill>
                <a:latin typeface="Calibri"/>
                <a:cs typeface="+mn-cs"/>
              </a:rPr>
              <a:t>Business User friendly | Heterogeneous</a:t>
            </a:r>
            <a:endParaRPr lang="en-AU" dirty="0">
              <a:solidFill>
                <a:srgbClr val="7F7F7F"/>
              </a:solidFill>
              <a:latin typeface="Calibri"/>
              <a:cs typeface="+mn-cs"/>
            </a:endParaRPr>
          </a:p>
        </p:txBody>
      </p:sp>
      <p:cxnSp>
        <p:nvCxnSpPr>
          <p:cNvPr id="9" name="Straight Connector 8"/>
          <p:cNvCxnSpPr/>
          <p:nvPr/>
        </p:nvCxnSpPr>
        <p:spPr bwMode="gray">
          <a:xfrm>
            <a:off x="531822" y="3505200"/>
            <a:ext cx="3347981" cy="0"/>
          </a:xfrm>
          <a:prstGeom prst="line">
            <a:avLst/>
          </a:prstGeom>
          <a:ln w="19050">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gray">
          <a:xfrm>
            <a:off x="531822" y="4267200"/>
            <a:ext cx="3347981" cy="0"/>
          </a:xfrm>
          <a:prstGeom prst="line">
            <a:avLst/>
          </a:prstGeom>
          <a:ln w="19050">
            <a:solidFill>
              <a:schemeClr val="accent1"/>
            </a:solidFill>
            <a:miter lim="800000"/>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531812" y="3581400"/>
            <a:ext cx="3352800" cy="533400"/>
          </a:xfrm>
          <a:prstGeom prst="rect">
            <a:avLst/>
          </a:prstGeom>
        </p:spPr>
        <p:txBody>
          <a:bodyPr lIns="0" tIns="0" rIns="0" bIns="0">
            <a:noAutofit/>
          </a:bodyPr>
          <a:lstStyle/>
          <a:p>
            <a:pPr fontAlgn="auto">
              <a:spcBef>
                <a:spcPts val="0"/>
              </a:spcBef>
              <a:spcAft>
                <a:spcPts val="0"/>
              </a:spcAft>
            </a:pPr>
            <a:r>
              <a:rPr lang="en-AU" dirty="0" smtClean="0">
                <a:solidFill>
                  <a:srgbClr val="FF0000"/>
                </a:solidFill>
                <a:latin typeface="Calibri"/>
                <a:cs typeface="+mn-cs"/>
              </a:rPr>
              <a:t>CLOUD AND</a:t>
            </a:r>
            <a:br>
              <a:rPr lang="en-AU" dirty="0" smtClean="0">
                <a:solidFill>
                  <a:srgbClr val="FF0000"/>
                </a:solidFill>
                <a:latin typeface="Calibri"/>
                <a:cs typeface="+mn-cs"/>
              </a:rPr>
            </a:br>
            <a:r>
              <a:rPr lang="en-AU" dirty="0" smtClean="0">
                <a:solidFill>
                  <a:srgbClr val="FF0000"/>
                </a:solidFill>
                <a:latin typeface="Calibri"/>
                <a:cs typeface="+mn-cs"/>
              </a:rPr>
              <a:t>ON-PREMISE INTEGRATION</a:t>
            </a:r>
            <a:endParaRPr lang="en-US" dirty="0">
              <a:solidFill>
                <a:srgbClr val="FF0000"/>
              </a:solidFill>
              <a:latin typeface="Calibri"/>
              <a:cs typeface="+mn-cs"/>
            </a:endParaRPr>
          </a:p>
        </p:txBody>
      </p:sp>
      <p:sp>
        <p:nvSpPr>
          <p:cNvPr id="12" name="TextBox 11"/>
          <p:cNvSpPr txBox="1"/>
          <p:nvPr/>
        </p:nvSpPr>
        <p:spPr bwMode="gray">
          <a:xfrm>
            <a:off x="4494203" y="4399845"/>
            <a:ext cx="3048009" cy="755999"/>
          </a:xfrm>
          <a:prstGeom prst="rect">
            <a:avLst/>
          </a:prstGeom>
          <a:noFill/>
        </p:spPr>
        <p:txBody>
          <a:bodyPr wrap="square" lIns="0" tIns="0" rIns="0" bIns="0" rtlCol="0">
            <a:noAutofit/>
          </a:bodyPr>
          <a:lstStyle/>
          <a:p>
            <a:pPr defTabSz="914285" fontAlgn="auto">
              <a:spcBef>
                <a:spcPts val="0"/>
              </a:spcBef>
              <a:spcAft>
                <a:spcPts val="0"/>
              </a:spcAft>
            </a:pPr>
            <a:r>
              <a:rPr lang="en-AU" dirty="0">
                <a:solidFill>
                  <a:srgbClr val="7F7F7F"/>
                </a:solidFill>
                <a:latin typeface="Calibri"/>
                <a:cs typeface="+mn-cs"/>
              </a:rPr>
              <a:t>Mobile e</a:t>
            </a:r>
            <a:r>
              <a:rPr lang="en-AU" dirty="0" smtClean="0">
                <a:solidFill>
                  <a:srgbClr val="7F7F7F"/>
                </a:solidFill>
                <a:latin typeface="Calibri"/>
                <a:cs typeface="+mn-cs"/>
              </a:rPr>
              <a:t>nablement </a:t>
            </a:r>
            <a:r>
              <a:rPr lang="en-AU" dirty="0">
                <a:solidFill>
                  <a:srgbClr val="7F7F7F"/>
                </a:solidFill>
                <a:latin typeface="Calibri"/>
                <a:cs typeface="+mn-cs"/>
              </a:rPr>
              <a:t>| </a:t>
            </a:r>
            <a:r>
              <a:rPr lang="en-AU" dirty="0" smtClean="0">
                <a:solidFill>
                  <a:srgbClr val="7F7F7F"/>
                </a:solidFill>
                <a:latin typeface="Calibri"/>
                <a:cs typeface="+mn-cs"/>
              </a:rPr>
              <a:t>Simplified management</a:t>
            </a:r>
            <a:r>
              <a:rPr lang="en-AU" dirty="0">
                <a:solidFill>
                  <a:srgbClr val="7F7F7F"/>
                </a:solidFill>
                <a:latin typeface="Calibri"/>
                <a:cs typeface="+mn-cs"/>
              </a:rPr>
              <a:t> | </a:t>
            </a:r>
            <a:r>
              <a:rPr lang="en-AU" dirty="0" smtClean="0">
                <a:solidFill>
                  <a:srgbClr val="7F7F7F"/>
                </a:solidFill>
                <a:latin typeface="Calibri"/>
                <a:cs typeface="+mn-cs"/>
              </a:rPr>
              <a:t>Develop </a:t>
            </a:r>
            <a:r>
              <a:rPr lang="en-AU" dirty="0">
                <a:solidFill>
                  <a:srgbClr val="7F7F7F"/>
                </a:solidFill>
                <a:latin typeface="Calibri"/>
                <a:cs typeface="+mn-cs"/>
              </a:rPr>
              <a:t>once, deploy </a:t>
            </a:r>
            <a:r>
              <a:rPr lang="en-AU" dirty="0" smtClean="0">
                <a:solidFill>
                  <a:srgbClr val="7F7F7F"/>
                </a:solidFill>
                <a:latin typeface="Calibri"/>
                <a:cs typeface="+mn-cs"/>
              </a:rPr>
              <a:t>anywhere</a:t>
            </a:r>
            <a:endParaRPr lang="en-AU" dirty="0">
              <a:solidFill>
                <a:srgbClr val="7F7F7F"/>
              </a:solidFill>
              <a:latin typeface="Calibri"/>
              <a:cs typeface="+mn-cs"/>
            </a:endParaRPr>
          </a:p>
        </p:txBody>
      </p:sp>
      <p:cxnSp>
        <p:nvCxnSpPr>
          <p:cNvPr id="13" name="Straight Connector 12"/>
          <p:cNvCxnSpPr/>
          <p:nvPr/>
        </p:nvCxnSpPr>
        <p:spPr bwMode="gray">
          <a:xfrm>
            <a:off x="4494215" y="3505200"/>
            <a:ext cx="3347981" cy="0"/>
          </a:xfrm>
          <a:prstGeom prst="line">
            <a:avLst/>
          </a:prstGeom>
          <a:ln w="19050">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gray">
          <a:xfrm>
            <a:off x="4494215" y="4267200"/>
            <a:ext cx="3347981" cy="0"/>
          </a:xfrm>
          <a:prstGeom prst="line">
            <a:avLst/>
          </a:prstGeom>
          <a:ln w="19050">
            <a:solidFill>
              <a:schemeClr val="accent2"/>
            </a:solidFill>
            <a:miter lim="800000"/>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gray">
          <a:xfrm>
            <a:off x="4494205" y="3581400"/>
            <a:ext cx="3505200" cy="369332"/>
          </a:xfrm>
          <a:prstGeom prst="rect">
            <a:avLst/>
          </a:prstGeom>
        </p:spPr>
        <p:txBody>
          <a:bodyPr lIns="0" tIns="0" rIns="0" bIns="0">
            <a:noAutofit/>
          </a:bodyPr>
          <a:lstStyle/>
          <a:p>
            <a:pPr fontAlgn="auto">
              <a:spcBef>
                <a:spcPts val="0"/>
              </a:spcBef>
              <a:spcAft>
                <a:spcPts val="0"/>
              </a:spcAft>
            </a:pPr>
            <a:r>
              <a:rPr lang="en-AU" dirty="0" smtClean="0">
                <a:solidFill>
                  <a:srgbClr val="8A133B"/>
                </a:solidFill>
                <a:latin typeface="Calibri"/>
                <a:cs typeface="+mn-cs"/>
              </a:rPr>
              <a:t>MOBILE INTEGRATION</a:t>
            </a:r>
            <a:endParaRPr lang="en-US" dirty="0">
              <a:solidFill>
                <a:srgbClr val="8A133B"/>
              </a:solidFill>
              <a:latin typeface="Calibri"/>
              <a:cs typeface="+mn-cs"/>
            </a:endParaRPr>
          </a:p>
        </p:txBody>
      </p:sp>
      <p:sp>
        <p:nvSpPr>
          <p:cNvPr id="16" name="TextBox 15"/>
          <p:cNvSpPr txBox="1"/>
          <p:nvPr/>
        </p:nvSpPr>
        <p:spPr bwMode="gray">
          <a:xfrm>
            <a:off x="8444831" y="4399845"/>
            <a:ext cx="2831182" cy="629355"/>
          </a:xfrm>
          <a:prstGeom prst="rect">
            <a:avLst/>
          </a:prstGeom>
          <a:noFill/>
        </p:spPr>
        <p:txBody>
          <a:bodyPr wrap="square" lIns="0" tIns="0" rIns="0" bIns="0" rtlCol="0">
            <a:noAutofit/>
          </a:bodyPr>
          <a:lstStyle/>
          <a:p>
            <a:pPr defTabSz="914285" fontAlgn="auto">
              <a:spcBef>
                <a:spcPts val="0"/>
              </a:spcBef>
              <a:spcAft>
                <a:spcPts val="0"/>
              </a:spcAft>
            </a:pPr>
            <a:r>
              <a:rPr lang="en-AU" dirty="0" smtClean="0">
                <a:solidFill>
                  <a:srgbClr val="7F7F7F"/>
                </a:solidFill>
                <a:latin typeface="Calibri"/>
                <a:cs typeface="+mn-cs"/>
              </a:rPr>
              <a:t>Discovery</a:t>
            </a:r>
            <a:r>
              <a:rPr lang="en-AU" dirty="0">
                <a:solidFill>
                  <a:srgbClr val="7F7F7F"/>
                </a:solidFill>
                <a:latin typeface="Calibri"/>
                <a:cs typeface="+mn-cs"/>
              </a:rPr>
              <a:t> | </a:t>
            </a:r>
            <a:r>
              <a:rPr lang="en-AU" dirty="0" smtClean="0">
                <a:solidFill>
                  <a:srgbClr val="7F7F7F"/>
                </a:solidFill>
                <a:latin typeface="Calibri"/>
                <a:cs typeface="+mn-cs"/>
              </a:rPr>
              <a:t>Governance</a:t>
            </a:r>
            <a:r>
              <a:rPr lang="en-AU" dirty="0">
                <a:solidFill>
                  <a:srgbClr val="7F7F7F"/>
                </a:solidFill>
                <a:latin typeface="Calibri"/>
                <a:cs typeface="+mn-cs"/>
              </a:rPr>
              <a:t> | </a:t>
            </a:r>
            <a:r>
              <a:rPr lang="en-AU" dirty="0" smtClean="0">
                <a:solidFill>
                  <a:srgbClr val="7F7F7F"/>
                </a:solidFill>
                <a:latin typeface="Calibri"/>
                <a:cs typeface="+mn-cs"/>
              </a:rPr>
              <a:t>Lifecycle management | Developer Frameworks</a:t>
            </a:r>
            <a:endParaRPr lang="en-AU" dirty="0">
              <a:solidFill>
                <a:srgbClr val="7F7F7F"/>
              </a:solidFill>
              <a:latin typeface="Calibri"/>
              <a:cs typeface="+mn-cs"/>
            </a:endParaRPr>
          </a:p>
        </p:txBody>
      </p:sp>
      <p:cxnSp>
        <p:nvCxnSpPr>
          <p:cNvPr id="17" name="Straight Connector 16"/>
          <p:cNvCxnSpPr/>
          <p:nvPr/>
        </p:nvCxnSpPr>
        <p:spPr bwMode="gray">
          <a:xfrm>
            <a:off x="8444842" y="3505200"/>
            <a:ext cx="3347981"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gray">
          <a:xfrm>
            <a:off x="8444842" y="4267200"/>
            <a:ext cx="3347981"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gray">
          <a:xfrm>
            <a:off x="8444832" y="3581400"/>
            <a:ext cx="3505200" cy="369332"/>
          </a:xfrm>
          <a:prstGeom prst="rect">
            <a:avLst/>
          </a:prstGeom>
        </p:spPr>
        <p:txBody>
          <a:bodyPr lIns="0" tIns="0" rIns="0" bIns="0">
            <a:noAutofit/>
          </a:bodyPr>
          <a:lstStyle/>
          <a:p>
            <a:pPr fontAlgn="auto">
              <a:spcBef>
                <a:spcPts val="0"/>
              </a:spcBef>
              <a:spcAft>
                <a:spcPts val="0"/>
              </a:spcAft>
            </a:pPr>
            <a:r>
              <a:rPr lang="en-AU" dirty="0" smtClean="0">
                <a:solidFill>
                  <a:srgbClr val="FF7700"/>
                </a:solidFill>
                <a:latin typeface="Calibri"/>
                <a:cs typeface="+mn-cs"/>
              </a:rPr>
              <a:t>API MANAGEMENT</a:t>
            </a:r>
            <a:endParaRPr lang="en-US" dirty="0">
              <a:solidFill>
                <a:srgbClr val="FF7700"/>
              </a:solidFill>
              <a:latin typeface="Calibri"/>
              <a:cs typeface="+mn-cs"/>
            </a:endParaRPr>
          </a:p>
        </p:txBody>
      </p:sp>
      <p:sp>
        <p:nvSpPr>
          <p:cNvPr id="20" name="Freeform 41"/>
          <p:cNvSpPr>
            <a:spLocks noEditPoints="1"/>
          </p:cNvSpPr>
          <p:nvPr/>
        </p:nvSpPr>
        <p:spPr bwMode="gray">
          <a:xfrm>
            <a:off x="8444832" y="2362200"/>
            <a:ext cx="1537090" cy="914400"/>
          </a:xfrm>
          <a:custGeom>
            <a:avLst/>
            <a:gdLst/>
            <a:ahLst/>
            <a:cxnLst>
              <a:cxn ang="0">
                <a:pos x="812" y="282"/>
              </a:cxn>
              <a:cxn ang="0">
                <a:pos x="720" y="401"/>
              </a:cxn>
              <a:cxn ang="0">
                <a:pos x="690" y="417"/>
              </a:cxn>
              <a:cxn ang="0">
                <a:pos x="596" y="459"/>
              </a:cxn>
              <a:cxn ang="0">
                <a:pos x="510" y="453"/>
              </a:cxn>
              <a:cxn ang="0">
                <a:pos x="484" y="447"/>
              </a:cxn>
              <a:cxn ang="0">
                <a:pos x="453" y="454"/>
              </a:cxn>
              <a:cxn ang="0">
                <a:pos x="379" y="479"/>
              </a:cxn>
              <a:cxn ang="0">
                <a:pos x="274" y="456"/>
              </a:cxn>
              <a:cxn ang="0">
                <a:pos x="228" y="447"/>
              </a:cxn>
              <a:cxn ang="0">
                <a:pos x="55" y="363"/>
              </a:cxn>
              <a:cxn ang="0">
                <a:pos x="167" y="115"/>
              </a:cxn>
              <a:cxn ang="0">
                <a:pos x="179" y="112"/>
              </a:cxn>
              <a:cxn ang="0">
                <a:pos x="201" y="94"/>
              </a:cxn>
              <a:cxn ang="0">
                <a:pos x="224" y="55"/>
              </a:cxn>
              <a:cxn ang="0">
                <a:pos x="324" y="3"/>
              </a:cxn>
              <a:cxn ang="0">
                <a:pos x="417" y="25"/>
              </a:cxn>
              <a:cxn ang="0">
                <a:pos x="441" y="28"/>
              </a:cxn>
              <a:cxn ang="0">
                <a:pos x="562" y="51"/>
              </a:cxn>
              <a:cxn ang="0">
                <a:pos x="580" y="72"/>
              </a:cxn>
              <a:cxn ang="0">
                <a:pos x="593" y="81"/>
              </a:cxn>
              <a:cxn ang="0">
                <a:pos x="641" y="101"/>
              </a:cxn>
              <a:cxn ang="0">
                <a:pos x="677" y="139"/>
              </a:cxn>
              <a:cxn ang="0">
                <a:pos x="710" y="161"/>
              </a:cxn>
              <a:cxn ang="0">
                <a:pos x="811" y="266"/>
              </a:cxn>
              <a:cxn ang="0">
                <a:pos x="812" y="282"/>
              </a:cxn>
              <a:cxn ang="0">
                <a:pos x="569" y="452"/>
              </a:cxn>
              <a:cxn ang="0">
                <a:pos x="679" y="414"/>
              </a:cxn>
              <a:cxn ang="0">
                <a:pos x="719" y="393"/>
              </a:cxn>
              <a:cxn ang="0">
                <a:pos x="802" y="269"/>
              </a:cxn>
              <a:cxn ang="0">
                <a:pos x="712" y="170"/>
              </a:cxn>
              <a:cxn ang="0">
                <a:pos x="667" y="140"/>
              </a:cxn>
              <a:cxn ang="0">
                <a:pos x="590" y="89"/>
              </a:cxn>
              <a:cxn ang="0">
                <a:pos x="572" y="77"/>
              </a:cxn>
              <a:cxn ang="0">
                <a:pos x="553" y="55"/>
              </a:cxn>
              <a:cxn ang="0">
                <a:pos x="446" y="36"/>
              </a:cxn>
              <a:cxn ang="0">
                <a:pos x="408" y="31"/>
              </a:cxn>
              <a:cxn ang="0">
                <a:pos x="286" y="21"/>
              </a:cxn>
              <a:cxn ang="0">
                <a:pos x="210" y="98"/>
              </a:cxn>
              <a:cxn ang="0">
                <a:pos x="190" y="119"/>
              </a:cxn>
              <a:cxn ang="0">
                <a:pos x="176" y="122"/>
              </a:cxn>
              <a:cxn ang="0">
                <a:pos x="45" y="312"/>
              </a:cxn>
              <a:cxn ang="0">
                <a:pos x="230" y="438"/>
              </a:cxn>
              <a:cxn ang="0">
                <a:pos x="275" y="446"/>
              </a:cxn>
              <a:cxn ang="0">
                <a:pos x="356" y="472"/>
              </a:cxn>
              <a:cxn ang="0">
                <a:pos x="444" y="448"/>
              </a:cxn>
              <a:cxn ang="0">
                <a:pos x="502" y="442"/>
              </a:cxn>
              <a:cxn ang="0">
                <a:pos x="569" y="452"/>
              </a:cxn>
            </a:cxnLst>
            <a:rect l="0" t="0" r="r" b="b"/>
            <a:pathLst>
              <a:path w="812" h="483">
                <a:moveTo>
                  <a:pt x="812" y="282"/>
                </a:moveTo>
                <a:cubicBezTo>
                  <a:pt x="812" y="338"/>
                  <a:pt x="774" y="387"/>
                  <a:pt x="720" y="401"/>
                </a:cubicBezTo>
                <a:cubicBezTo>
                  <a:pt x="709" y="404"/>
                  <a:pt x="699" y="410"/>
                  <a:pt x="690" y="417"/>
                </a:cubicBezTo>
                <a:cubicBezTo>
                  <a:pt x="662" y="439"/>
                  <a:pt x="632" y="454"/>
                  <a:pt x="596" y="459"/>
                </a:cubicBezTo>
                <a:cubicBezTo>
                  <a:pt x="567" y="463"/>
                  <a:pt x="538" y="460"/>
                  <a:pt x="510" y="453"/>
                </a:cubicBezTo>
                <a:cubicBezTo>
                  <a:pt x="501" y="451"/>
                  <a:pt x="493" y="449"/>
                  <a:pt x="484" y="447"/>
                </a:cubicBezTo>
                <a:cubicBezTo>
                  <a:pt x="473" y="446"/>
                  <a:pt x="463" y="448"/>
                  <a:pt x="453" y="454"/>
                </a:cubicBezTo>
                <a:cubicBezTo>
                  <a:pt x="430" y="467"/>
                  <a:pt x="406" y="477"/>
                  <a:pt x="379" y="479"/>
                </a:cubicBezTo>
                <a:cubicBezTo>
                  <a:pt x="342" y="483"/>
                  <a:pt x="306" y="476"/>
                  <a:pt x="274" y="456"/>
                </a:cubicBezTo>
                <a:cubicBezTo>
                  <a:pt x="260" y="447"/>
                  <a:pt x="245" y="444"/>
                  <a:pt x="228" y="447"/>
                </a:cubicBezTo>
                <a:cubicBezTo>
                  <a:pt x="160" y="459"/>
                  <a:pt x="89" y="424"/>
                  <a:pt x="55" y="363"/>
                </a:cubicBezTo>
                <a:cubicBezTo>
                  <a:pt x="0" y="264"/>
                  <a:pt x="54" y="141"/>
                  <a:pt x="167" y="115"/>
                </a:cubicBezTo>
                <a:cubicBezTo>
                  <a:pt x="171" y="114"/>
                  <a:pt x="175" y="113"/>
                  <a:pt x="179" y="112"/>
                </a:cubicBezTo>
                <a:cubicBezTo>
                  <a:pt x="190" y="111"/>
                  <a:pt x="197" y="105"/>
                  <a:pt x="201" y="94"/>
                </a:cubicBezTo>
                <a:cubicBezTo>
                  <a:pt x="207" y="80"/>
                  <a:pt x="214" y="67"/>
                  <a:pt x="224" y="55"/>
                </a:cubicBezTo>
                <a:cubicBezTo>
                  <a:pt x="251" y="24"/>
                  <a:pt x="284" y="6"/>
                  <a:pt x="324" y="3"/>
                </a:cubicBezTo>
                <a:cubicBezTo>
                  <a:pt x="357" y="0"/>
                  <a:pt x="388" y="7"/>
                  <a:pt x="417" y="25"/>
                </a:cubicBezTo>
                <a:cubicBezTo>
                  <a:pt x="424" y="30"/>
                  <a:pt x="432" y="31"/>
                  <a:pt x="441" y="28"/>
                </a:cubicBezTo>
                <a:cubicBezTo>
                  <a:pt x="485" y="15"/>
                  <a:pt x="526" y="21"/>
                  <a:pt x="562" y="51"/>
                </a:cubicBezTo>
                <a:cubicBezTo>
                  <a:pt x="569" y="56"/>
                  <a:pt x="575" y="64"/>
                  <a:pt x="580" y="72"/>
                </a:cubicBezTo>
                <a:cubicBezTo>
                  <a:pt x="583" y="77"/>
                  <a:pt x="587" y="80"/>
                  <a:pt x="593" y="81"/>
                </a:cubicBezTo>
                <a:cubicBezTo>
                  <a:pt x="611" y="84"/>
                  <a:pt x="627" y="91"/>
                  <a:pt x="641" y="101"/>
                </a:cubicBezTo>
                <a:cubicBezTo>
                  <a:pt x="656" y="111"/>
                  <a:pt x="668" y="124"/>
                  <a:pt x="677" y="139"/>
                </a:cubicBezTo>
                <a:cubicBezTo>
                  <a:pt x="685" y="151"/>
                  <a:pt x="696" y="158"/>
                  <a:pt x="710" y="161"/>
                </a:cubicBezTo>
                <a:cubicBezTo>
                  <a:pt x="763" y="170"/>
                  <a:pt x="804" y="213"/>
                  <a:pt x="811" y="266"/>
                </a:cubicBezTo>
                <a:cubicBezTo>
                  <a:pt x="811" y="271"/>
                  <a:pt x="812" y="277"/>
                  <a:pt x="812" y="282"/>
                </a:cubicBezTo>
                <a:close/>
                <a:moveTo>
                  <a:pt x="569" y="452"/>
                </a:moveTo>
                <a:cubicBezTo>
                  <a:pt x="609" y="452"/>
                  <a:pt x="647" y="439"/>
                  <a:pt x="679" y="414"/>
                </a:cubicBezTo>
                <a:cubicBezTo>
                  <a:pt x="691" y="404"/>
                  <a:pt x="704" y="397"/>
                  <a:pt x="719" y="393"/>
                </a:cubicBezTo>
                <a:cubicBezTo>
                  <a:pt x="774" y="377"/>
                  <a:pt x="808" y="326"/>
                  <a:pt x="802" y="269"/>
                </a:cubicBezTo>
                <a:cubicBezTo>
                  <a:pt x="797" y="221"/>
                  <a:pt x="760" y="179"/>
                  <a:pt x="712" y="170"/>
                </a:cubicBezTo>
                <a:cubicBezTo>
                  <a:pt x="693" y="166"/>
                  <a:pt x="678" y="157"/>
                  <a:pt x="667" y="140"/>
                </a:cubicBezTo>
                <a:cubicBezTo>
                  <a:pt x="649" y="113"/>
                  <a:pt x="623" y="95"/>
                  <a:pt x="590" y="89"/>
                </a:cubicBezTo>
                <a:cubicBezTo>
                  <a:pt x="582" y="88"/>
                  <a:pt x="577" y="84"/>
                  <a:pt x="572" y="77"/>
                </a:cubicBezTo>
                <a:cubicBezTo>
                  <a:pt x="567" y="69"/>
                  <a:pt x="561" y="61"/>
                  <a:pt x="553" y="55"/>
                </a:cubicBezTo>
                <a:cubicBezTo>
                  <a:pt x="521" y="30"/>
                  <a:pt x="485" y="25"/>
                  <a:pt x="446" y="36"/>
                </a:cubicBezTo>
                <a:cubicBezTo>
                  <a:pt x="432" y="40"/>
                  <a:pt x="421" y="38"/>
                  <a:pt x="408" y="31"/>
                </a:cubicBezTo>
                <a:cubicBezTo>
                  <a:pt x="370" y="8"/>
                  <a:pt x="328" y="5"/>
                  <a:pt x="286" y="21"/>
                </a:cubicBezTo>
                <a:cubicBezTo>
                  <a:pt x="250" y="35"/>
                  <a:pt x="224" y="61"/>
                  <a:pt x="210" y="98"/>
                </a:cubicBezTo>
                <a:cubicBezTo>
                  <a:pt x="206" y="107"/>
                  <a:pt x="200" y="115"/>
                  <a:pt x="190" y="119"/>
                </a:cubicBezTo>
                <a:cubicBezTo>
                  <a:pt x="185" y="120"/>
                  <a:pt x="181" y="121"/>
                  <a:pt x="176" y="122"/>
                </a:cubicBezTo>
                <a:cubicBezTo>
                  <a:pt x="86" y="138"/>
                  <a:pt x="28" y="223"/>
                  <a:pt x="45" y="312"/>
                </a:cubicBezTo>
                <a:cubicBezTo>
                  <a:pt x="62" y="396"/>
                  <a:pt x="145" y="454"/>
                  <a:pt x="230" y="438"/>
                </a:cubicBezTo>
                <a:cubicBezTo>
                  <a:pt x="246" y="434"/>
                  <a:pt x="261" y="437"/>
                  <a:pt x="275" y="446"/>
                </a:cubicBezTo>
                <a:cubicBezTo>
                  <a:pt x="300" y="462"/>
                  <a:pt x="327" y="470"/>
                  <a:pt x="356" y="472"/>
                </a:cubicBezTo>
                <a:cubicBezTo>
                  <a:pt x="388" y="473"/>
                  <a:pt x="417" y="464"/>
                  <a:pt x="444" y="448"/>
                </a:cubicBezTo>
                <a:cubicBezTo>
                  <a:pt x="463" y="437"/>
                  <a:pt x="482" y="436"/>
                  <a:pt x="502" y="442"/>
                </a:cubicBezTo>
                <a:cubicBezTo>
                  <a:pt x="524" y="448"/>
                  <a:pt x="546" y="452"/>
                  <a:pt x="569" y="452"/>
                </a:cubicBezTo>
                <a:close/>
              </a:path>
            </a:pathLst>
          </a:custGeom>
          <a:solidFill>
            <a:srgbClr val="8DA6B1"/>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nvGrpSpPr>
          <p:cNvPr id="3" name="Group 20"/>
          <p:cNvGrpSpPr/>
          <p:nvPr/>
        </p:nvGrpSpPr>
        <p:grpSpPr bwMode="gray">
          <a:xfrm>
            <a:off x="9599612" y="2362200"/>
            <a:ext cx="1066800" cy="959649"/>
            <a:chOff x="9599612" y="2362200"/>
            <a:chExt cx="1066800" cy="959649"/>
          </a:xfrm>
        </p:grpSpPr>
        <p:sp>
          <p:nvSpPr>
            <p:cNvPr id="22" name="Oval 21"/>
            <p:cNvSpPr/>
            <p:nvPr/>
          </p:nvSpPr>
          <p:spPr bwMode="gray">
            <a:xfrm>
              <a:off x="9675812" y="2438400"/>
              <a:ext cx="457200" cy="4572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5" name="Group 1"/>
            <p:cNvGrpSpPr/>
            <p:nvPr/>
          </p:nvGrpSpPr>
          <p:grpSpPr bwMode="gray">
            <a:xfrm>
              <a:off x="9599612" y="2362200"/>
              <a:ext cx="1066800" cy="959649"/>
              <a:chOff x="1131791" y="3108314"/>
              <a:chExt cx="860308" cy="773897"/>
            </a:xfrm>
          </p:grpSpPr>
          <p:sp>
            <p:nvSpPr>
              <p:cNvPr id="24" name="Freeform 11"/>
              <p:cNvSpPr>
                <a:spLocks/>
              </p:cNvSpPr>
              <p:nvPr/>
            </p:nvSpPr>
            <p:spPr bwMode="gray">
              <a:xfrm>
                <a:off x="1131791" y="3108314"/>
                <a:ext cx="497027" cy="516489"/>
              </a:xfrm>
              <a:custGeom>
                <a:avLst/>
                <a:gdLst/>
                <a:ahLst/>
                <a:cxnLst>
                  <a:cxn ang="0">
                    <a:pos x="343" y="76"/>
                  </a:cxn>
                  <a:cxn ang="0">
                    <a:pos x="326" y="119"/>
                  </a:cxn>
                  <a:cxn ang="0">
                    <a:pos x="345" y="155"/>
                  </a:cxn>
                  <a:cxn ang="0">
                    <a:pos x="387" y="174"/>
                  </a:cxn>
                  <a:cxn ang="0">
                    <a:pos x="380" y="216"/>
                  </a:cxn>
                  <a:cxn ang="0">
                    <a:pos x="340" y="236"/>
                  </a:cxn>
                  <a:cxn ang="0">
                    <a:pos x="328" y="273"/>
                  </a:cxn>
                  <a:cxn ang="0">
                    <a:pos x="345" y="316"/>
                  </a:cxn>
                  <a:cxn ang="0">
                    <a:pos x="313" y="343"/>
                  </a:cxn>
                  <a:cxn ang="0">
                    <a:pos x="268" y="327"/>
                  </a:cxn>
                  <a:cxn ang="0">
                    <a:pos x="233" y="345"/>
                  </a:cxn>
                  <a:cxn ang="0">
                    <a:pos x="214" y="387"/>
                  </a:cxn>
                  <a:cxn ang="0">
                    <a:pos x="171" y="381"/>
                  </a:cxn>
                  <a:cxn ang="0">
                    <a:pos x="152" y="341"/>
                  </a:cxn>
                  <a:cxn ang="0">
                    <a:pos x="115" y="328"/>
                  </a:cxn>
                  <a:cxn ang="0">
                    <a:pos x="70" y="345"/>
                  </a:cxn>
                  <a:cxn ang="0">
                    <a:pos x="44" y="313"/>
                  </a:cxn>
                  <a:cxn ang="0">
                    <a:pos x="61" y="268"/>
                  </a:cxn>
                  <a:cxn ang="0">
                    <a:pos x="42" y="233"/>
                  </a:cxn>
                  <a:cxn ang="0">
                    <a:pos x="0" y="214"/>
                  </a:cxn>
                  <a:cxn ang="0">
                    <a:pos x="5" y="172"/>
                  </a:cxn>
                  <a:cxn ang="0">
                    <a:pos x="47" y="153"/>
                  </a:cxn>
                  <a:cxn ang="0">
                    <a:pos x="59" y="115"/>
                  </a:cxn>
                  <a:cxn ang="0">
                    <a:pos x="42" y="72"/>
                  </a:cxn>
                  <a:cxn ang="0">
                    <a:pos x="75" y="45"/>
                  </a:cxn>
                  <a:cxn ang="0">
                    <a:pos x="119" y="61"/>
                  </a:cxn>
                  <a:cxn ang="0">
                    <a:pos x="154" y="43"/>
                  </a:cxn>
                  <a:cxn ang="0">
                    <a:pos x="173" y="0"/>
                  </a:cxn>
                  <a:cxn ang="0">
                    <a:pos x="215" y="4"/>
                  </a:cxn>
                  <a:cxn ang="0">
                    <a:pos x="235" y="47"/>
                  </a:cxn>
                  <a:cxn ang="0">
                    <a:pos x="273" y="59"/>
                  </a:cxn>
                  <a:cxn ang="0">
                    <a:pos x="316" y="43"/>
                  </a:cxn>
                  <a:cxn ang="0">
                    <a:pos x="344" y="72"/>
                  </a:cxn>
                </a:cxnLst>
                <a:rect l="0" t="0" r="r" b="b"/>
                <a:pathLst>
                  <a:path w="388" h="388">
                    <a:moveTo>
                      <a:pt x="344" y="72"/>
                    </a:moveTo>
                    <a:cubicBezTo>
                      <a:pt x="344" y="73"/>
                      <a:pt x="343" y="74"/>
                      <a:pt x="343" y="76"/>
                    </a:cubicBezTo>
                    <a:cubicBezTo>
                      <a:pt x="337" y="88"/>
                      <a:pt x="332" y="100"/>
                      <a:pt x="326" y="111"/>
                    </a:cubicBezTo>
                    <a:cubicBezTo>
                      <a:pt x="325" y="114"/>
                      <a:pt x="325" y="116"/>
                      <a:pt x="326" y="119"/>
                    </a:cubicBezTo>
                    <a:cubicBezTo>
                      <a:pt x="331" y="129"/>
                      <a:pt x="335" y="139"/>
                      <a:pt x="339" y="148"/>
                    </a:cubicBezTo>
                    <a:cubicBezTo>
                      <a:pt x="340" y="152"/>
                      <a:pt x="342" y="154"/>
                      <a:pt x="345" y="155"/>
                    </a:cubicBezTo>
                    <a:cubicBezTo>
                      <a:pt x="358" y="159"/>
                      <a:pt x="370" y="163"/>
                      <a:pt x="382" y="167"/>
                    </a:cubicBezTo>
                    <a:cubicBezTo>
                      <a:pt x="385" y="168"/>
                      <a:pt x="387" y="170"/>
                      <a:pt x="387" y="174"/>
                    </a:cubicBezTo>
                    <a:cubicBezTo>
                      <a:pt x="387" y="185"/>
                      <a:pt x="388" y="195"/>
                      <a:pt x="388" y="206"/>
                    </a:cubicBezTo>
                    <a:cubicBezTo>
                      <a:pt x="388" y="213"/>
                      <a:pt x="387" y="214"/>
                      <a:pt x="380" y="216"/>
                    </a:cubicBezTo>
                    <a:cubicBezTo>
                      <a:pt x="369" y="221"/>
                      <a:pt x="358" y="225"/>
                      <a:pt x="346" y="229"/>
                    </a:cubicBezTo>
                    <a:cubicBezTo>
                      <a:pt x="343" y="230"/>
                      <a:pt x="341" y="233"/>
                      <a:pt x="340" y="236"/>
                    </a:cubicBezTo>
                    <a:cubicBezTo>
                      <a:pt x="336" y="246"/>
                      <a:pt x="332" y="256"/>
                      <a:pt x="328" y="266"/>
                    </a:cubicBezTo>
                    <a:cubicBezTo>
                      <a:pt x="327" y="268"/>
                      <a:pt x="327" y="271"/>
                      <a:pt x="328" y="273"/>
                    </a:cubicBezTo>
                    <a:cubicBezTo>
                      <a:pt x="334" y="285"/>
                      <a:pt x="340" y="297"/>
                      <a:pt x="346" y="309"/>
                    </a:cubicBezTo>
                    <a:cubicBezTo>
                      <a:pt x="347" y="312"/>
                      <a:pt x="347" y="314"/>
                      <a:pt x="345" y="316"/>
                    </a:cubicBezTo>
                    <a:cubicBezTo>
                      <a:pt x="336" y="325"/>
                      <a:pt x="328" y="334"/>
                      <a:pt x="319" y="343"/>
                    </a:cubicBezTo>
                    <a:cubicBezTo>
                      <a:pt x="317" y="345"/>
                      <a:pt x="315" y="345"/>
                      <a:pt x="313" y="343"/>
                    </a:cubicBezTo>
                    <a:cubicBezTo>
                      <a:pt x="300" y="338"/>
                      <a:pt x="288" y="332"/>
                      <a:pt x="276" y="327"/>
                    </a:cubicBezTo>
                    <a:cubicBezTo>
                      <a:pt x="273" y="325"/>
                      <a:pt x="271" y="326"/>
                      <a:pt x="268" y="327"/>
                    </a:cubicBezTo>
                    <a:cubicBezTo>
                      <a:pt x="258" y="331"/>
                      <a:pt x="248" y="335"/>
                      <a:pt x="238" y="340"/>
                    </a:cubicBezTo>
                    <a:cubicBezTo>
                      <a:pt x="236" y="341"/>
                      <a:pt x="234" y="343"/>
                      <a:pt x="233" y="345"/>
                    </a:cubicBezTo>
                    <a:cubicBezTo>
                      <a:pt x="228" y="357"/>
                      <a:pt x="224" y="370"/>
                      <a:pt x="220" y="382"/>
                    </a:cubicBezTo>
                    <a:cubicBezTo>
                      <a:pt x="219" y="386"/>
                      <a:pt x="218" y="387"/>
                      <a:pt x="214" y="387"/>
                    </a:cubicBezTo>
                    <a:cubicBezTo>
                      <a:pt x="203" y="387"/>
                      <a:pt x="192" y="388"/>
                      <a:pt x="181" y="388"/>
                    </a:cubicBezTo>
                    <a:cubicBezTo>
                      <a:pt x="176" y="388"/>
                      <a:pt x="173" y="387"/>
                      <a:pt x="171" y="381"/>
                    </a:cubicBezTo>
                    <a:cubicBezTo>
                      <a:pt x="167" y="370"/>
                      <a:pt x="162" y="358"/>
                      <a:pt x="158" y="346"/>
                    </a:cubicBezTo>
                    <a:cubicBezTo>
                      <a:pt x="157" y="343"/>
                      <a:pt x="155" y="342"/>
                      <a:pt x="152" y="341"/>
                    </a:cubicBezTo>
                    <a:cubicBezTo>
                      <a:pt x="142" y="337"/>
                      <a:pt x="132" y="332"/>
                      <a:pt x="122" y="329"/>
                    </a:cubicBezTo>
                    <a:cubicBezTo>
                      <a:pt x="120" y="328"/>
                      <a:pt x="117" y="328"/>
                      <a:pt x="115" y="328"/>
                    </a:cubicBezTo>
                    <a:cubicBezTo>
                      <a:pt x="103" y="334"/>
                      <a:pt x="92" y="340"/>
                      <a:pt x="80" y="345"/>
                    </a:cubicBezTo>
                    <a:cubicBezTo>
                      <a:pt x="76" y="347"/>
                      <a:pt x="74" y="348"/>
                      <a:pt x="70" y="345"/>
                    </a:cubicBezTo>
                    <a:cubicBezTo>
                      <a:pt x="62" y="336"/>
                      <a:pt x="53" y="328"/>
                      <a:pt x="45" y="319"/>
                    </a:cubicBezTo>
                    <a:cubicBezTo>
                      <a:pt x="43" y="317"/>
                      <a:pt x="43" y="315"/>
                      <a:pt x="44" y="313"/>
                    </a:cubicBezTo>
                    <a:cubicBezTo>
                      <a:pt x="50" y="301"/>
                      <a:pt x="55" y="288"/>
                      <a:pt x="61" y="276"/>
                    </a:cubicBezTo>
                    <a:cubicBezTo>
                      <a:pt x="62" y="274"/>
                      <a:pt x="62" y="271"/>
                      <a:pt x="61" y="268"/>
                    </a:cubicBezTo>
                    <a:cubicBezTo>
                      <a:pt x="56" y="259"/>
                      <a:pt x="52" y="249"/>
                      <a:pt x="48" y="239"/>
                    </a:cubicBezTo>
                    <a:cubicBezTo>
                      <a:pt x="47" y="236"/>
                      <a:pt x="45" y="234"/>
                      <a:pt x="42" y="233"/>
                    </a:cubicBezTo>
                    <a:cubicBezTo>
                      <a:pt x="29" y="229"/>
                      <a:pt x="17" y="224"/>
                      <a:pt x="5" y="220"/>
                    </a:cubicBezTo>
                    <a:cubicBezTo>
                      <a:pt x="1" y="219"/>
                      <a:pt x="0" y="217"/>
                      <a:pt x="0" y="214"/>
                    </a:cubicBezTo>
                    <a:cubicBezTo>
                      <a:pt x="0" y="202"/>
                      <a:pt x="0" y="190"/>
                      <a:pt x="0" y="178"/>
                    </a:cubicBezTo>
                    <a:cubicBezTo>
                      <a:pt x="0" y="175"/>
                      <a:pt x="1" y="173"/>
                      <a:pt x="5" y="172"/>
                    </a:cubicBezTo>
                    <a:cubicBezTo>
                      <a:pt x="17" y="168"/>
                      <a:pt x="29" y="163"/>
                      <a:pt x="41" y="159"/>
                    </a:cubicBezTo>
                    <a:cubicBezTo>
                      <a:pt x="44" y="158"/>
                      <a:pt x="46" y="156"/>
                      <a:pt x="47" y="153"/>
                    </a:cubicBezTo>
                    <a:cubicBezTo>
                      <a:pt x="50" y="143"/>
                      <a:pt x="55" y="133"/>
                      <a:pt x="59" y="123"/>
                    </a:cubicBezTo>
                    <a:cubicBezTo>
                      <a:pt x="60" y="120"/>
                      <a:pt x="60" y="117"/>
                      <a:pt x="59" y="115"/>
                    </a:cubicBezTo>
                    <a:cubicBezTo>
                      <a:pt x="53" y="103"/>
                      <a:pt x="47" y="91"/>
                      <a:pt x="41" y="79"/>
                    </a:cubicBezTo>
                    <a:cubicBezTo>
                      <a:pt x="40" y="76"/>
                      <a:pt x="40" y="74"/>
                      <a:pt x="42" y="72"/>
                    </a:cubicBezTo>
                    <a:cubicBezTo>
                      <a:pt x="51" y="63"/>
                      <a:pt x="59" y="55"/>
                      <a:pt x="67" y="46"/>
                    </a:cubicBezTo>
                    <a:cubicBezTo>
                      <a:pt x="70" y="43"/>
                      <a:pt x="72" y="43"/>
                      <a:pt x="75" y="45"/>
                    </a:cubicBezTo>
                    <a:cubicBezTo>
                      <a:pt x="87" y="50"/>
                      <a:pt x="99" y="56"/>
                      <a:pt x="111" y="61"/>
                    </a:cubicBezTo>
                    <a:cubicBezTo>
                      <a:pt x="114" y="63"/>
                      <a:pt x="116" y="62"/>
                      <a:pt x="119" y="61"/>
                    </a:cubicBezTo>
                    <a:cubicBezTo>
                      <a:pt x="129" y="56"/>
                      <a:pt x="139" y="53"/>
                      <a:pt x="149" y="48"/>
                    </a:cubicBezTo>
                    <a:cubicBezTo>
                      <a:pt x="151" y="47"/>
                      <a:pt x="153" y="45"/>
                      <a:pt x="154" y="43"/>
                    </a:cubicBezTo>
                    <a:cubicBezTo>
                      <a:pt x="159" y="30"/>
                      <a:pt x="163" y="18"/>
                      <a:pt x="167" y="6"/>
                    </a:cubicBezTo>
                    <a:cubicBezTo>
                      <a:pt x="168" y="2"/>
                      <a:pt x="169" y="0"/>
                      <a:pt x="173" y="0"/>
                    </a:cubicBezTo>
                    <a:cubicBezTo>
                      <a:pt x="185" y="0"/>
                      <a:pt x="198" y="0"/>
                      <a:pt x="211" y="0"/>
                    </a:cubicBezTo>
                    <a:cubicBezTo>
                      <a:pt x="212" y="0"/>
                      <a:pt x="214" y="3"/>
                      <a:pt x="215" y="4"/>
                    </a:cubicBezTo>
                    <a:cubicBezTo>
                      <a:pt x="220" y="16"/>
                      <a:pt x="224" y="28"/>
                      <a:pt x="228" y="41"/>
                    </a:cubicBezTo>
                    <a:cubicBezTo>
                      <a:pt x="230" y="44"/>
                      <a:pt x="232" y="46"/>
                      <a:pt x="235" y="47"/>
                    </a:cubicBezTo>
                    <a:cubicBezTo>
                      <a:pt x="245" y="51"/>
                      <a:pt x="255" y="55"/>
                      <a:pt x="265" y="59"/>
                    </a:cubicBezTo>
                    <a:cubicBezTo>
                      <a:pt x="268" y="60"/>
                      <a:pt x="270" y="61"/>
                      <a:pt x="273" y="59"/>
                    </a:cubicBezTo>
                    <a:cubicBezTo>
                      <a:pt x="285" y="53"/>
                      <a:pt x="296" y="48"/>
                      <a:pt x="308" y="42"/>
                    </a:cubicBezTo>
                    <a:cubicBezTo>
                      <a:pt x="311" y="40"/>
                      <a:pt x="313" y="40"/>
                      <a:pt x="316" y="43"/>
                    </a:cubicBezTo>
                    <a:cubicBezTo>
                      <a:pt x="324" y="51"/>
                      <a:pt x="333" y="59"/>
                      <a:pt x="341" y="68"/>
                    </a:cubicBezTo>
                    <a:cubicBezTo>
                      <a:pt x="343" y="69"/>
                      <a:pt x="343" y="70"/>
                      <a:pt x="344" y="72"/>
                    </a:cubicBezTo>
                    <a:close/>
                  </a:path>
                </a:pathLst>
              </a:custGeom>
              <a:solidFill>
                <a:schemeClr val="bg1"/>
              </a:solidFill>
              <a:ln w="12700">
                <a:solidFill>
                  <a:schemeClr val="accent3"/>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300" dirty="0">
                  <a:solidFill>
                    <a:srgbClr val="5F5F5F"/>
                  </a:solidFill>
                  <a:latin typeface="Calibri"/>
                  <a:cs typeface="+mn-cs"/>
                </a:endParaRPr>
              </a:p>
            </p:txBody>
          </p:sp>
          <p:sp>
            <p:nvSpPr>
              <p:cNvPr id="25" name="Freeform 11"/>
              <p:cNvSpPr>
                <a:spLocks/>
              </p:cNvSpPr>
              <p:nvPr/>
            </p:nvSpPr>
            <p:spPr bwMode="gray">
              <a:xfrm>
                <a:off x="1566075" y="3388505"/>
                <a:ext cx="426024" cy="442704"/>
              </a:xfrm>
              <a:custGeom>
                <a:avLst/>
                <a:gdLst/>
                <a:ahLst/>
                <a:cxnLst>
                  <a:cxn ang="0">
                    <a:pos x="343" y="76"/>
                  </a:cxn>
                  <a:cxn ang="0">
                    <a:pos x="326" y="119"/>
                  </a:cxn>
                  <a:cxn ang="0">
                    <a:pos x="345" y="155"/>
                  </a:cxn>
                  <a:cxn ang="0">
                    <a:pos x="387" y="174"/>
                  </a:cxn>
                  <a:cxn ang="0">
                    <a:pos x="380" y="216"/>
                  </a:cxn>
                  <a:cxn ang="0">
                    <a:pos x="340" y="236"/>
                  </a:cxn>
                  <a:cxn ang="0">
                    <a:pos x="328" y="273"/>
                  </a:cxn>
                  <a:cxn ang="0">
                    <a:pos x="345" y="316"/>
                  </a:cxn>
                  <a:cxn ang="0">
                    <a:pos x="313" y="343"/>
                  </a:cxn>
                  <a:cxn ang="0">
                    <a:pos x="268" y="327"/>
                  </a:cxn>
                  <a:cxn ang="0">
                    <a:pos x="233" y="345"/>
                  </a:cxn>
                  <a:cxn ang="0">
                    <a:pos x="214" y="387"/>
                  </a:cxn>
                  <a:cxn ang="0">
                    <a:pos x="171" y="381"/>
                  </a:cxn>
                  <a:cxn ang="0">
                    <a:pos x="152" y="341"/>
                  </a:cxn>
                  <a:cxn ang="0">
                    <a:pos x="115" y="328"/>
                  </a:cxn>
                  <a:cxn ang="0">
                    <a:pos x="70" y="345"/>
                  </a:cxn>
                  <a:cxn ang="0">
                    <a:pos x="44" y="313"/>
                  </a:cxn>
                  <a:cxn ang="0">
                    <a:pos x="61" y="268"/>
                  </a:cxn>
                  <a:cxn ang="0">
                    <a:pos x="42" y="233"/>
                  </a:cxn>
                  <a:cxn ang="0">
                    <a:pos x="0" y="214"/>
                  </a:cxn>
                  <a:cxn ang="0">
                    <a:pos x="5" y="172"/>
                  </a:cxn>
                  <a:cxn ang="0">
                    <a:pos x="47" y="153"/>
                  </a:cxn>
                  <a:cxn ang="0">
                    <a:pos x="59" y="115"/>
                  </a:cxn>
                  <a:cxn ang="0">
                    <a:pos x="42" y="72"/>
                  </a:cxn>
                  <a:cxn ang="0">
                    <a:pos x="75" y="45"/>
                  </a:cxn>
                  <a:cxn ang="0">
                    <a:pos x="119" y="61"/>
                  </a:cxn>
                  <a:cxn ang="0">
                    <a:pos x="154" y="43"/>
                  </a:cxn>
                  <a:cxn ang="0">
                    <a:pos x="173" y="0"/>
                  </a:cxn>
                  <a:cxn ang="0">
                    <a:pos x="215" y="4"/>
                  </a:cxn>
                  <a:cxn ang="0">
                    <a:pos x="235" y="47"/>
                  </a:cxn>
                  <a:cxn ang="0">
                    <a:pos x="273" y="59"/>
                  </a:cxn>
                  <a:cxn ang="0">
                    <a:pos x="316" y="43"/>
                  </a:cxn>
                  <a:cxn ang="0">
                    <a:pos x="344" y="72"/>
                  </a:cxn>
                </a:cxnLst>
                <a:rect l="0" t="0" r="r" b="b"/>
                <a:pathLst>
                  <a:path w="388" h="388">
                    <a:moveTo>
                      <a:pt x="344" y="72"/>
                    </a:moveTo>
                    <a:cubicBezTo>
                      <a:pt x="344" y="73"/>
                      <a:pt x="343" y="74"/>
                      <a:pt x="343" y="76"/>
                    </a:cubicBezTo>
                    <a:cubicBezTo>
                      <a:pt x="337" y="88"/>
                      <a:pt x="332" y="100"/>
                      <a:pt x="326" y="111"/>
                    </a:cubicBezTo>
                    <a:cubicBezTo>
                      <a:pt x="325" y="114"/>
                      <a:pt x="325" y="116"/>
                      <a:pt x="326" y="119"/>
                    </a:cubicBezTo>
                    <a:cubicBezTo>
                      <a:pt x="331" y="129"/>
                      <a:pt x="335" y="139"/>
                      <a:pt x="339" y="148"/>
                    </a:cubicBezTo>
                    <a:cubicBezTo>
                      <a:pt x="340" y="152"/>
                      <a:pt x="342" y="154"/>
                      <a:pt x="345" y="155"/>
                    </a:cubicBezTo>
                    <a:cubicBezTo>
                      <a:pt x="358" y="159"/>
                      <a:pt x="370" y="163"/>
                      <a:pt x="382" y="167"/>
                    </a:cubicBezTo>
                    <a:cubicBezTo>
                      <a:pt x="385" y="168"/>
                      <a:pt x="387" y="170"/>
                      <a:pt x="387" y="174"/>
                    </a:cubicBezTo>
                    <a:cubicBezTo>
                      <a:pt x="387" y="185"/>
                      <a:pt x="388" y="195"/>
                      <a:pt x="388" y="206"/>
                    </a:cubicBezTo>
                    <a:cubicBezTo>
                      <a:pt x="388" y="213"/>
                      <a:pt x="387" y="214"/>
                      <a:pt x="380" y="216"/>
                    </a:cubicBezTo>
                    <a:cubicBezTo>
                      <a:pt x="369" y="221"/>
                      <a:pt x="358" y="225"/>
                      <a:pt x="346" y="229"/>
                    </a:cubicBezTo>
                    <a:cubicBezTo>
                      <a:pt x="343" y="230"/>
                      <a:pt x="341" y="233"/>
                      <a:pt x="340" y="236"/>
                    </a:cubicBezTo>
                    <a:cubicBezTo>
                      <a:pt x="336" y="246"/>
                      <a:pt x="332" y="256"/>
                      <a:pt x="328" y="266"/>
                    </a:cubicBezTo>
                    <a:cubicBezTo>
                      <a:pt x="327" y="268"/>
                      <a:pt x="327" y="271"/>
                      <a:pt x="328" y="273"/>
                    </a:cubicBezTo>
                    <a:cubicBezTo>
                      <a:pt x="334" y="285"/>
                      <a:pt x="340" y="297"/>
                      <a:pt x="346" y="309"/>
                    </a:cubicBezTo>
                    <a:cubicBezTo>
                      <a:pt x="347" y="312"/>
                      <a:pt x="347" y="314"/>
                      <a:pt x="345" y="316"/>
                    </a:cubicBezTo>
                    <a:cubicBezTo>
                      <a:pt x="336" y="325"/>
                      <a:pt x="328" y="334"/>
                      <a:pt x="319" y="343"/>
                    </a:cubicBezTo>
                    <a:cubicBezTo>
                      <a:pt x="317" y="345"/>
                      <a:pt x="315" y="345"/>
                      <a:pt x="313" y="343"/>
                    </a:cubicBezTo>
                    <a:cubicBezTo>
                      <a:pt x="300" y="338"/>
                      <a:pt x="288" y="332"/>
                      <a:pt x="276" y="327"/>
                    </a:cubicBezTo>
                    <a:cubicBezTo>
                      <a:pt x="273" y="325"/>
                      <a:pt x="271" y="326"/>
                      <a:pt x="268" y="327"/>
                    </a:cubicBezTo>
                    <a:cubicBezTo>
                      <a:pt x="258" y="331"/>
                      <a:pt x="248" y="335"/>
                      <a:pt x="238" y="340"/>
                    </a:cubicBezTo>
                    <a:cubicBezTo>
                      <a:pt x="236" y="341"/>
                      <a:pt x="234" y="343"/>
                      <a:pt x="233" y="345"/>
                    </a:cubicBezTo>
                    <a:cubicBezTo>
                      <a:pt x="228" y="357"/>
                      <a:pt x="224" y="370"/>
                      <a:pt x="220" y="382"/>
                    </a:cubicBezTo>
                    <a:cubicBezTo>
                      <a:pt x="219" y="386"/>
                      <a:pt x="218" y="387"/>
                      <a:pt x="214" y="387"/>
                    </a:cubicBezTo>
                    <a:cubicBezTo>
                      <a:pt x="203" y="387"/>
                      <a:pt x="192" y="388"/>
                      <a:pt x="181" y="388"/>
                    </a:cubicBezTo>
                    <a:cubicBezTo>
                      <a:pt x="176" y="388"/>
                      <a:pt x="173" y="387"/>
                      <a:pt x="171" y="381"/>
                    </a:cubicBezTo>
                    <a:cubicBezTo>
                      <a:pt x="167" y="370"/>
                      <a:pt x="162" y="358"/>
                      <a:pt x="158" y="346"/>
                    </a:cubicBezTo>
                    <a:cubicBezTo>
                      <a:pt x="157" y="343"/>
                      <a:pt x="155" y="342"/>
                      <a:pt x="152" y="341"/>
                    </a:cubicBezTo>
                    <a:cubicBezTo>
                      <a:pt x="142" y="337"/>
                      <a:pt x="132" y="332"/>
                      <a:pt x="122" y="329"/>
                    </a:cubicBezTo>
                    <a:cubicBezTo>
                      <a:pt x="120" y="328"/>
                      <a:pt x="117" y="328"/>
                      <a:pt x="115" y="328"/>
                    </a:cubicBezTo>
                    <a:cubicBezTo>
                      <a:pt x="103" y="334"/>
                      <a:pt x="92" y="340"/>
                      <a:pt x="80" y="345"/>
                    </a:cubicBezTo>
                    <a:cubicBezTo>
                      <a:pt x="76" y="347"/>
                      <a:pt x="74" y="348"/>
                      <a:pt x="70" y="345"/>
                    </a:cubicBezTo>
                    <a:cubicBezTo>
                      <a:pt x="62" y="336"/>
                      <a:pt x="53" y="328"/>
                      <a:pt x="45" y="319"/>
                    </a:cubicBezTo>
                    <a:cubicBezTo>
                      <a:pt x="43" y="317"/>
                      <a:pt x="43" y="315"/>
                      <a:pt x="44" y="313"/>
                    </a:cubicBezTo>
                    <a:cubicBezTo>
                      <a:pt x="50" y="301"/>
                      <a:pt x="55" y="288"/>
                      <a:pt x="61" y="276"/>
                    </a:cubicBezTo>
                    <a:cubicBezTo>
                      <a:pt x="62" y="274"/>
                      <a:pt x="62" y="271"/>
                      <a:pt x="61" y="268"/>
                    </a:cubicBezTo>
                    <a:cubicBezTo>
                      <a:pt x="56" y="259"/>
                      <a:pt x="52" y="249"/>
                      <a:pt x="48" y="239"/>
                    </a:cubicBezTo>
                    <a:cubicBezTo>
                      <a:pt x="47" y="236"/>
                      <a:pt x="45" y="234"/>
                      <a:pt x="42" y="233"/>
                    </a:cubicBezTo>
                    <a:cubicBezTo>
                      <a:pt x="29" y="229"/>
                      <a:pt x="17" y="224"/>
                      <a:pt x="5" y="220"/>
                    </a:cubicBezTo>
                    <a:cubicBezTo>
                      <a:pt x="1" y="219"/>
                      <a:pt x="0" y="217"/>
                      <a:pt x="0" y="214"/>
                    </a:cubicBezTo>
                    <a:cubicBezTo>
                      <a:pt x="0" y="202"/>
                      <a:pt x="0" y="190"/>
                      <a:pt x="0" y="178"/>
                    </a:cubicBezTo>
                    <a:cubicBezTo>
                      <a:pt x="0" y="175"/>
                      <a:pt x="1" y="173"/>
                      <a:pt x="5" y="172"/>
                    </a:cubicBezTo>
                    <a:cubicBezTo>
                      <a:pt x="17" y="168"/>
                      <a:pt x="29" y="163"/>
                      <a:pt x="41" y="159"/>
                    </a:cubicBezTo>
                    <a:cubicBezTo>
                      <a:pt x="44" y="158"/>
                      <a:pt x="46" y="156"/>
                      <a:pt x="47" y="153"/>
                    </a:cubicBezTo>
                    <a:cubicBezTo>
                      <a:pt x="50" y="143"/>
                      <a:pt x="55" y="133"/>
                      <a:pt x="59" y="123"/>
                    </a:cubicBezTo>
                    <a:cubicBezTo>
                      <a:pt x="60" y="120"/>
                      <a:pt x="60" y="117"/>
                      <a:pt x="59" y="115"/>
                    </a:cubicBezTo>
                    <a:cubicBezTo>
                      <a:pt x="53" y="103"/>
                      <a:pt x="47" y="91"/>
                      <a:pt x="41" y="79"/>
                    </a:cubicBezTo>
                    <a:cubicBezTo>
                      <a:pt x="40" y="76"/>
                      <a:pt x="40" y="74"/>
                      <a:pt x="42" y="72"/>
                    </a:cubicBezTo>
                    <a:cubicBezTo>
                      <a:pt x="51" y="63"/>
                      <a:pt x="59" y="55"/>
                      <a:pt x="67" y="46"/>
                    </a:cubicBezTo>
                    <a:cubicBezTo>
                      <a:pt x="70" y="43"/>
                      <a:pt x="72" y="43"/>
                      <a:pt x="75" y="45"/>
                    </a:cubicBezTo>
                    <a:cubicBezTo>
                      <a:pt x="87" y="50"/>
                      <a:pt x="99" y="56"/>
                      <a:pt x="111" y="61"/>
                    </a:cubicBezTo>
                    <a:cubicBezTo>
                      <a:pt x="114" y="63"/>
                      <a:pt x="116" y="62"/>
                      <a:pt x="119" y="61"/>
                    </a:cubicBezTo>
                    <a:cubicBezTo>
                      <a:pt x="129" y="56"/>
                      <a:pt x="139" y="53"/>
                      <a:pt x="149" y="48"/>
                    </a:cubicBezTo>
                    <a:cubicBezTo>
                      <a:pt x="151" y="47"/>
                      <a:pt x="153" y="45"/>
                      <a:pt x="154" y="43"/>
                    </a:cubicBezTo>
                    <a:cubicBezTo>
                      <a:pt x="159" y="30"/>
                      <a:pt x="163" y="18"/>
                      <a:pt x="167" y="6"/>
                    </a:cubicBezTo>
                    <a:cubicBezTo>
                      <a:pt x="168" y="2"/>
                      <a:pt x="169" y="0"/>
                      <a:pt x="173" y="0"/>
                    </a:cubicBezTo>
                    <a:cubicBezTo>
                      <a:pt x="185" y="0"/>
                      <a:pt x="198" y="0"/>
                      <a:pt x="211" y="0"/>
                    </a:cubicBezTo>
                    <a:cubicBezTo>
                      <a:pt x="212" y="0"/>
                      <a:pt x="214" y="3"/>
                      <a:pt x="215" y="4"/>
                    </a:cubicBezTo>
                    <a:cubicBezTo>
                      <a:pt x="220" y="16"/>
                      <a:pt x="224" y="28"/>
                      <a:pt x="228" y="41"/>
                    </a:cubicBezTo>
                    <a:cubicBezTo>
                      <a:pt x="230" y="44"/>
                      <a:pt x="232" y="46"/>
                      <a:pt x="235" y="47"/>
                    </a:cubicBezTo>
                    <a:cubicBezTo>
                      <a:pt x="245" y="51"/>
                      <a:pt x="255" y="55"/>
                      <a:pt x="265" y="59"/>
                    </a:cubicBezTo>
                    <a:cubicBezTo>
                      <a:pt x="268" y="60"/>
                      <a:pt x="270" y="61"/>
                      <a:pt x="273" y="59"/>
                    </a:cubicBezTo>
                    <a:cubicBezTo>
                      <a:pt x="285" y="53"/>
                      <a:pt x="296" y="48"/>
                      <a:pt x="308" y="42"/>
                    </a:cubicBezTo>
                    <a:cubicBezTo>
                      <a:pt x="311" y="40"/>
                      <a:pt x="313" y="40"/>
                      <a:pt x="316" y="43"/>
                    </a:cubicBezTo>
                    <a:cubicBezTo>
                      <a:pt x="324" y="51"/>
                      <a:pt x="333" y="59"/>
                      <a:pt x="341" y="68"/>
                    </a:cubicBezTo>
                    <a:cubicBezTo>
                      <a:pt x="343" y="69"/>
                      <a:pt x="343" y="70"/>
                      <a:pt x="344" y="72"/>
                    </a:cubicBezTo>
                    <a:close/>
                  </a:path>
                </a:pathLst>
              </a:custGeom>
              <a:noFill/>
              <a:ln w="12700">
                <a:solidFill>
                  <a:srgbClr val="FF7700"/>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300" dirty="0">
                  <a:solidFill>
                    <a:srgbClr val="5F5F5F"/>
                  </a:solidFill>
                  <a:latin typeface="Calibri"/>
                  <a:cs typeface="+mn-cs"/>
                </a:endParaRPr>
              </a:p>
            </p:txBody>
          </p:sp>
          <p:sp>
            <p:nvSpPr>
              <p:cNvPr id="26" name="Oval 25"/>
              <p:cNvSpPr/>
              <p:nvPr/>
            </p:nvSpPr>
            <p:spPr bwMode="gray">
              <a:xfrm>
                <a:off x="1307574" y="3291298"/>
                <a:ext cx="144005" cy="149643"/>
              </a:xfrm>
              <a:prstGeom prst="ellips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27" name="Oval 26"/>
              <p:cNvSpPr/>
              <p:nvPr/>
            </p:nvSpPr>
            <p:spPr bwMode="gray">
              <a:xfrm>
                <a:off x="1711035" y="3536229"/>
                <a:ext cx="138246" cy="143658"/>
              </a:xfrm>
              <a:prstGeom prst="ellips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28" name="Freeform 138"/>
              <p:cNvSpPr>
                <a:spLocks noChangeArrowheads="1"/>
              </p:cNvSpPr>
              <p:nvPr/>
            </p:nvSpPr>
            <p:spPr bwMode="gray">
              <a:xfrm>
                <a:off x="1312417" y="3353818"/>
                <a:ext cx="362846" cy="528393"/>
              </a:xfrm>
              <a:custGeom>
                <a:avLst/>
                <a:gdLst>
                  <a:gd name="T0" fmla="*/ 930 w 3474"/>
                  <a:gd name="T1" fmla="*/ 2637 h 4870"/>
                  <a:gd name="T2" fmla="*/ 930 w 3474"/>
                  <a:gd name="T3" fmla="*/ 2637 h 4870"/>
                  <a:gd name="T4" fmla="*/ 899 w 3474"/>
                  <a:gd name="T5" fmla="*/ 1706 h 4870"/>
                  <a:gd name="T6" fmla="*/ 558 w 3474"/>
                  <a:gd name="T7" fmla="*/ 218 h 4870"/>
                  <a:gd name="T8" fmla="*/ 961 w 3474"/>
                  <a:gd name="T9" fmla="*/ 372 h 4870"/>
                  <a:gd name="T10" fmla="*/ 1333 w 3474"/>
                  <a:gd name="T11" fmla="*/ 1489 h 4870"/>
                  <a:gd name="T12" fmla="*/ 1674 w 3474"/>
                  <a:gd name="T13" fmla="*/ 1458 h 4870"/>
                  <a:gd name="T14" fmla="*/ 2015 w 3474"/>
                  <a:gd name="T15" fmla="*/ 1799 h 4870"/>
                  <a:gd name="T16" fmla="*/ 2449 w 3474"/>
                  <a:gd name="T17" fmla="*/ 1892 h 4870"/>
                  <a:gd name="T18" fmla="*/ 2821 w 3474"/>
                  <a:gd name="T19" fmla="*/ 2233 h 4870"/>
                  <a:gd name="T20" fmla="*/ 2821 w 3474"/>
                  <a:gd name="T21" fmla="*/ 3225 h 4870"/>
                  <a:gd name="T22" fmla="*/ 2914 w 3474"/>
                  <a:gd name="T23" fmla="*/ 3877 h 4870"/>
                  <a:gd name="T24" fmla="*/ 3473 w 3474"/>
                  <a:gd name="T25" fmla="*/ 4869 h 4870"/>
                  <a:gd name="T26" fmla="*/ 1953 w 3474"/>
                  <a:gd name="T27" fmla="*/ 4869 h 4870"/>
                  <a:gd name="T28" fmla="*/ 1147 w 3474"/>
                  <a:gd name="T29" fmla="*/ 3814 h 4870"/>
                  <a:gd name="T30" fmla="*/ 465 w 3474"/>
                  <a:gd name="T31" fmla="*/ 2885 h 4870"/>
                  <a:gd name="T32" fmla="*/ 248 w 3474"/>
                  <a:gd name="T33" fmla="*/ 2171 h 4870"/>
                  <a:gd name="T34" fmla="*/ 186 w 3474"/>
                  <a:gd name="T35" fmla="*/ 1768 h 4870"/>
                  <a:gd name="T36" fmla="*/ 713 w 3474"/>
                  <a:gd name="T37" fmla="*/ 2109 h 4870"/>
                  <a:gd name="T38" fmla="*/ 930 w 3474"/>
                  <a:gd name="T39" fmla="*/ 2637 h 4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74" h="4870">
                    <a:moveTo>
                      <a:pt x="930" y="2637"/>
                    </a:moveTo>
                    <a:lnTo>
                      <a:pt x="930" y="2637"/>
                    </a:lnTo>
                    <a:cubicBezTo>
                      <a:pt x="930" y="2637"/>
                      <a:pt x="930" y="1985"/>
                      <a:pt x="899" y="1706"/>
                    </a:cubicBezTo>
                    <a:cubicBezTo>
                      <a:pt x="868" y="1427"/>
                      <a:pt x="496" y="404"/>
                      <a:pt x="558" y="218"/>
                    </a:cubicBezTo>
                    <a:cubicBezTo>
                      <a:pt x="620" y="32"/>
                      <a:pt x="806" y="0"/>
                      <a:pt x="961" y="372"/>
                    </a:cubicBezTo>
                    <a:cubicBezTo>
                      <a:pt x="1085" y="745"/>
                      <a:pt x="1333" y="1489"/>
                      <a:pt x="1333" y="1489"/>
                    </a:cubicBezTo>
                    <a:cubicBezTo>
                      <a:pt x="1333" y="1489"/>
                      <a:pt x="1489" y="1334"/>
                      <a:pt x="1674" y="1458"/>
                    </a:cubicBezTo>
                    <a:cubicBezTo>
                      <a:pt x="1861" y="1613"/>
                      <a:pt x="1798" y="1737"/>
                      <a:pt x="2015" y="1799"/>
                    </a:cubicBezTo>
                    <a:cubicBezTo>
                      <a:pt x="2201" y="1830"/>
                      <a:pt x="2294" y="1737"/>
                      <a:pt x="2449" y="1892"/>
                    </a:cubicBezTo>
                    <a:cubicBezTo>
                      <a:pt x="2605" y="2047"/>
                      <a:pt x="2729" y="1892"/>
                      <a:pt x="2821" y="2233"/>
                    </a:cubicBezTo>
                    <a:cubicBezTo>
                      <a:pt x="2884" y="2543"/>
                      <a:pt x="2790" y="2761"/>
                      <a:pt x="2821" y="3225"/>
                    </a:cubicBezTo>
                    <a:cubicBezTo>
                      <a:pt x="2853" y="3690"/>
                      <a:pt x="2914" y="3877"/>
                      <a:pt x="2914" y="3877"/>
                    </a:cubicBezTo>
                    <a:cubicBezTo>
                      <a:pt x="3473" y="4869"/>
                      <a:pt x="3473" y="4869"/>
                      <a:pt x="3473" y="4869"/>
                    </a:cubicBezTo>
                    <a:cubicBezTo>
                      <a:pt x="1953" y="4869"/>
                      <a:pt x="1953" y="4869"/>
                      <a:pt x="1953" y="4869"/>
                    </a:cubicBezTo>
                    <a:cubicBezTo>
                      <a:pt x="1953" y="4869"/>
                      <a:pt x="1550" y="4280"/>
                      <a:pt x="1147" y="3814"/>
                    </a:cubicBezTo>
                    <a:cubicBezTo>
                      <a:pt x="744" y="3349"/>
                      <a:pt x="620" y="3381"/>
                      <a:pt x="465" y="2885"/>
                    </a:cubicBezTo>
                    <a:cubicBezTo>
                      <a:pt x="310" y="2357"/>
                      <a:pt x="279" y="2481"/>
                      <a:pt x="248" y="2171"/>
                    </a:cubicBezTo>
                    <a:cubicBezTo>
                      <a:pt x="186" y="1830"/>
                      <a:pt x="0" y="1861"/>
                      <a:pt x="186" y="1768"/>
                    </a:cubicBezTo>
                    <a:cubicBezTo>
                      <a:pt x="372" y="1644"/>
                      <a:pt x="651" y="1830"/>
                      <a:pt x="713" y="2109"/>
                    </a:cubicBezTo>
                    <a:cubicBezTo>
                      <a:pt x="806" y="2357"/>
                      <a:pt x="837" y="2481"/>
                      <a:pt x="930" y="2637"/>
                    </a:cubicBezTo>
                  </a:path>
                </a:pathLst>
              </a:custGeom>
              <a:solidFill>
                <a:schemeClr val="accent6">
                  <a:lumMod val="75000"/>
                </a:schemeClr>
              </a:solidFill>
              <a:ln>
                <a:solidFill>
                  <a:schemeClr val="bg1"/>
                </a:solidFill>
              </a:ln>
              <a:effectLst/>
              <a:extLst/>
            </p:spPr>
            <p:txBody>
              <a:bodyPr wrap="none" anchor="ctr"/>
              <a:lstStyle/>
              <a:p>
                <a:pPr fontAlgn="auto">
                  <a:spcBef>
                    <a:spcPts val="0"/>
                  </a:spcBef>
                  <a:spcAft>
                    <a:spcPts val="0"/>
                  </a:spcAft>
                </a:pPr>
                <a:endParaRPr lang="en-US">
                  <a:solidFill>
                    <a:srgbClr val="5F5F5F"/>
                  </a:solidFill>
                  <a:latin typeface="Calibri"/>
                  <a:cs typeface="+mn-cs"/>
                </a:endParaRPr>
              </a:p>
            </p:txBody>
          </p:sp>
        </p:grpSp>
      </p:grpSp>
      <p:grpSp>
        <p:nvGrpSpPr>
          <p:cNvPr id="6" name="Group 28"/>
          <p:cNvGrpSpPr/>
          <p:nvPr/>
        </p:nvGrpSpPr>
        <p:grpSpPr bwMode="gray">
          <a:xfrm>
            <a:off x="4494204" y="2343149"/>
            <a:ext cx="1117227" cy="978699"/>
            <a:chOff x="4494204" y="2308391"/>
            <a:chExt cx="1156906" cy="1013458"/>
          </a:xfrm>
        </p:grpSpPr>
        <p:sp>
          <p:nvSpPr>
            <p:cNvPr id="30" name="Freeform 1008"/>
            <p:cNvSpPr>
              <a:spLocks noEditPoints="1"/>
            </p:cNvSpPr>
            <p:nvPr/>
          </p:nvSpPr>
          <p:spPr bwMode="gray">
            <a:xfrm>
              <a:off x="4494204" y="2308391"/>
              <a:ext cx="533407" cy="1013458"/>
            </a:xfrm>
            <a:custGeom>
              <a:avLst/>
              <a:gdLst/>
              <a:ahLst/>
              <a:cxnLst>
                <a:cxn ang="0">
                  <a:pos x="211" y="198"/>
                </a:cxn>
                <a:cxn ang="0">
                  <a:pos x="211" y="367"/>
                </a:cxn>
                <a:cxn ang="0">
                  <a:pos x="182" y="397"/>
                </a:cxn>
                <a:cxn ang="0">
                  <a:pos x="29" y="397"/>
                </a:cxn>
                <a:cxn ang="0">
                  <a:pos x="0" y="368"/>
                </a:cxn>
                <a:cxn ang="0">
                  <a:pos x="0" y="366"/>
                </a:cxn>
                <a:cxn ang="0">
                  <a:pos x="0" y="30"/>
                </a:cxn>
                <a:cxn ang="0">
                  <a:pos x="26" y="0"/>
                </a:cxn>
                <a:cxn ang="0">
                  <a:pos x="30" y="0"/>
                </a:cxn>
                <a:cxn ang="0">
                  <a:pos x="182" y="0"/>
                </a:cxn>
                <a:cxn ang="0">
                  <a:pos x="211" y="29"/>
                </a:cxn>
                <a:cxn ang="0">
                  <a:pos x="211" y="198"/>
                </a:cxn>
                <a:cxn ang="0">
                  <a:pos x="15" y="196"/>
                </a:cxn>
                <a:cxn ang="0">
                  <a:pos x="15" y="350"/>
                </a:cxn>
                <a:cxn ang="0">
                  <a:pos x="21" y="356"/>
                </a:cxn>
                <a:cxn ang="0">
                  <a:pos x="191" y="356"/>
                </a:cxn>
                <a:cxn ang="0">
                  <a:pos x="196" y="350"/>
                </a:cxn>
                <a:cxn ang="0">
                  <a:pos x="196" y="41"/>
                </a:cxn>
                <a:cxn ang="0">
                  <a:pos x="191" y="35"/>
                </a:cxn>
                <a:cxn ang="0">
                  <a:pos x="21" y="35"/>
                </a:cxn>
                <a:cxn ang="0">
                  <a:pos x="18" y="35"/>
                </a:cxn>
                <a:cxn ang="0">
                  <a:pos x="15" y="38"/>
                </a:cxn>
                <a:cxn ang="0">
                  <a:pos x="15" y="41"/>
                </a:cxn>
                <a:cxn ang="0">
                  <a:pos x="15" y="196"/>
                </a:cxn>
                <a:cxn ang="0">
                  <a:pos x="106" y="382"/>
                </a:cxn>
                <a:cxn ang="0">
                  <a:pos x="120" y="382"/>
                </a:cxn>
                <a:cxn ang="0">
                  <a:pos x="126" y="377"/>
                </a:cxn>
                <a:cxn ang="0">
                  <a:pos x="126" y="374"/>
                </a:cxn>
                <a:cxn ang="0">
                  <a:pos x="120" y="368"/>
                </a:cxn>
                <a:cxn ang="0">
                  <a:pos x="92" y="368"/>
                </a:cxn>
                <a:cxn ang="0">
                  <a:pos x="86" y="376"/>
                </a:cxn>
                <a:cxn ang="0">
                  <a:pos x="92" y="382"/>
                </a:cxn>
                <a:cxn ang="0">
                  <a:pos x="106" y="382"/>
                </a:cxn>
                <a:cxn ang="0">
                  <a:pos x="106" y="15"/>
                </a:cxn>
                <a:cxn ang="0">
                  <a:pos x="88" y="15"/>
                </a:cxn>
                <a:cxn ang="0">
                  <a:pos x="85" y="17"/>
                </a:cxn>
                <a:cxn ang="0">
                  <a:pos x="88" y="20"/>
                </a:cxn>
                <a:cxn ang="0">
                  <a:pos x="123" y="20"/>
                </a:cxn>
                <a:cxn ang="0">
                  <a:pos x="127" y="17"/>
                </a:cxn>
                <a:cxn ang="0">
                  <a:pos x="123" y="15"/>
                </a:cxn>
                <a:cxn ang="0">
                  <a:pos x="106" y="15"/>
                </a:cxn>
              </a:cxnLst>
              <a:rect l="0" t="0" r="r" b="b"/>
              <a:pathLst>
                <a:path w="211" h="397">
                  <a:moveTo>
                    <a:pt x="211" y="198"/>
                  </a:moveTo>
                  <a:cubicBezTo>
                    <a:pt x="211" y="254"/>
                    <a:pt x="211" y="310"/>
                    <a:pt x="211" y="367"/>
                  </a:cubicBezTo>
                  <a:cubicBezTo>
                    <a:pt x="211" y="383"/>
                    <a:pt x="198" y="397"/>
                    <a:pt x="182" y="397"/>
                  </a:cubicBezTo>
                  <a:cubicBezTo>
                    <a:pt x="131" y="397"/>
                    <a:pt x="80" y="397"/>
                    <a:pt x="29" y="397"/>
                  </a:cubicBezTo>
                  <a:cubicBezTo>
                    <a:pt x="14" y="397"/>
                    <a:pt x="1" y="383"/>
                    <a:pt x="0" y="368"/>
                  </a:cubicBezTo>
                  <a:cubicBezTo>
                    <a:pt x="0" y="367"/>
                    <a:pt x="0" y="367"/>
                    <a:pt x="0" y="366"/>
                  </a:cubicBezTo>
                  <a:cubicBezTo>
                    <a:pt x="0" y="254"/>
                    <a:pt x="0" y="142"/>
                    <a:pt x="0" y="30"/>
                  </a:cubicBezTo>
                  <a:cubicBezTo>
                    <a:pt x="0" y="14"/>
                    <a:pt x="11" y="2"/>
                    <a:pt x="26" y="0"/>
                  </a:cubicBezTo>
                  <a:cubicBezTo>
                    <a:pt x="27" y="0"/>
                    <a:pt x="29" y="0"/>
                    <a:pt x="30" y="0"/>
                  </a:cubicBezTo>
                  <a:cubicBezTo>
                    <a:pt x="80" y="0"/>
                    <a:pt x="131" y="0"/>
                    <a:pt x="182" y="0"/>
                  </a:cubicBezTo>
                  <a:cubicBezTo>
                    <a:pt x="198" y="0"/>
                    <a:pt x="211" y="13"/>
                    <a:pt x="211" y="29"/>
                  </a:cubicBezTo>
                  <a:cubicBezTo>
                    <a:pt x="211" y="85"/>
                    <a:pt x="211" y="142"/>
                    <a:pt x="211" y="198"/>
                  </a:cubicBezTo>
                  <a:close/>
                  <a:moveTo>
                    <a:pt x="15" y="196"/>
                  </a:moveTo>
                  <a:cubicBezTo>
                    <a:pt x="15" y="247"/>
                    <a:pt x="15" y="299"/>
                    <a:pt x="15" y="350"/>
                  </a:cubicBezTo>
                  <a:cubicBezTo>
                    <a:pt x="15" y="355"/>
                    <a:pt x="16" y="356"/>
                    <a:pt x="21" y="356"/>
                  </a:cubicBezTo>
                  <a:cubicBezTo>
                    <a:pt x="77" y="356"/>
                    <a:pt x="134" y="356"/>
                    <a:pt x="191" y="356"/>
                  </a:cubicBezTo>
                  <a:cubicBezTo>
                    <a:pt x="196" y="356"/>
                    <a:pt x="196" y="355"/>
                    <a:pt x="196" y="350"/>
                  </a:cubicBezTo>
                  <a:cubicBezTo>
                    <a:pt x="196" y="247"/>
                    <a:pt x="196" y="144"/>
                    <a:pt x="196" y="41"/>
                  </a:cubicBezTo>
                  <a:cubicBezTo>
                    <a:pt x="196" y="36"/>
                    <a:pt x="196" y="35"/>
                    <a:pt x="191" y="35"/>
                  </a:cubicBezTo>
                  <a:cubicBezTo>
                    <a:pt x="134" y="35"/>
                    <a:pt x="77" y="35"/>
                    <a:pt x="21" y="35"/>
                  </a:cubicBezTo>
                  <a:cubicBezTo>
                    <a:pt x="20" y="35"/>
                    <a:pt x="19" y="35"/>
                    <a:pt x="18" y="35"/>
                  </a:cubicBezTo>
                  <a:cubicBezTo>
                    <a:pt x="16" y="35"/>
                    <a:pt x="15" y="36"/>
                    <a:pt x="15" y="38"/>
                  </a:cubicBezTo>
                  <a:cubicBezTo>
                    <a:pt x="15" y="39"/>
                    <a:pt x="15" y="40"/>
                    <a:pt x="15" y="41"/>
                  </a:cubicBezTo>
                  <a:cubicBezTo>
                    <a:pt x="15" y="92"/>
                    <a:pt x="15" y="144"/>
                    <a:pt x="15" y="196"/>
                  </a:cubicBezTo>
                  <a:close/>
                  <a:moveTo>
                    <a:pt x="106" y="382"/>
                  </a:moveTo>
                  <a:cubicBezTo>
                    <a:pt x="110" y="382"/>
                    <a:pt x="115" y="383"/>
                    <a:pt x="120" y="382"/>
                  </a:cubicBezTo>
                  <a:cubicBezTo>
                    <a:pt x="123" y="382"/>
                    <a:pt x="125" y="380"/>
                    <a:pt x="126" y="377"/>
                  </a:cubicBezTo>
                  <a:cubicBezTo>
                    <a:pt x="126" y="376"/>
                    <a:pt x="126" y="375"/>
                    <a:pt x="126" y="374"/>
                  </a:cubicBezTo>
                  <a:cubicBezTo>
                    <a:pt x="126" y="370"/>
                    <a:pt x="123" y="368"/>
                    <a:pt x="120" y="368"/>
                  </a:cubicBezTo>
                  <a:cubicBezTo>
                    <a:pt x="111" y="368"/>
                    <a:pt x="101" y="368"/>
                    <a:pt x="92" y="368"/>
                  </a:cubicBezTo>
                  <a:cubicBezTo>
                    <a:pt x="87" y="368"/>
                    <a:pt x="85" y="371"/>
                    <a:pt x="86" y="376"/>
                  </a:cubicBezTo>
                  <a:cubicBezTo>
                    <a:pt x="86" y="380"/>
                    <a:pt x="88" y="382"/>
                    <a:pt x="92" y="382"/>
                  </a:cubicBezTo>
                  <a:cubicBezTo>
                    <a:pt x="97" y="382"/>
                    <a:pt x="101" y="382"/>
                    <a:pt x="106" y="382"/>
                  </a:cubicBezTo>
                  <a:close/>
                  <a:moveTo>
                    <a:pt x="106" y="15"/>
                  </a:moveTo>
                  <a:cubicBezTo>
                    <a:pt x="100" y="15"/>
                    <a:pt x="94" y="15"/>
                    <a:pt x="88" y="15"/>
                  </a:cubicBezTo>
                  <a:cubicBezTo>
                    <a:pt x="86" y="15"/>
                    <a:pt x="85" y="15"/>
                    <a:pt x="85" y="17"/>
                  </a:cubicBezTo>
                  <a:cubicBezTo>
                    <a:pt x="85" y="19"/>
                    <a:pt x="86" y="20"/>
                    <a:pt x="88" y="20"/>
                  </a:cubicBezTo>
                  <a:cubicBezTo>
                    <a:pt x="100" y="20"/>
                    <a:pt x="112" y="20"/>
                    <a:pt x="123" y="20"/>
                  </a:cubicBezTo>
                  <a:cubicBezTo>
                    <a:pt x="125" y="20"/>
                    <a:pt x="127" y="19"/>
                    <a:pt x="127" y="17"/>
                  </a:cubicBezTo>
                  <a:cubicBezTo>
                    <a:pt x="127" y="15"/>
                    <a:pt x="125" y="15"/>
                    <a:pt x="123" y="15"/>
                  </a:cubicBezTo>
                  <a:cubicBezTo>
                    <a:pt x="117" y="15"/>
                    <a:pt x="112" y="15"/>
                    <a:pt x="106" y="15"/>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nvGrpSpPr>
            <p:cNvPr id="7" name="Group 4"/>
            <p:cNvGrpSpPr/>
            <p:nvPr/>
          </p:nvGrpSpPr>
          <p:grpSpPr bwMode="gray">
            <a:xfrm rot="2700000">
              <a:off x="4890154" y="2408518"/>
              <a:ext cx="745868" cy="776045"/>
              <a:chOff x="4891344" y="2127123"/>
              <a:chExt cx="1117551" cy="1162766"/>
            </a:xfrm>
          </p:grpSpPr>
          <p:sp>
            <p:nvSpPr>
              <p:cNvPr id="32" name="Freeform 854"/>
              <p:cNvSpPr>
                <a:spLocks/>
              </p:cNvSpPr>
              <p:nvPr/>
            </p:nvSpPr>
            <p:spPr bwMode="gray">
              <a:xfrm rot="18900000">
                <a:off x="5272344" y="2127123"/>
                <a:ext cx="736551" cy="781766"/>
              </a:xfrm>
              <a:custGeom>
                <a:avLst/>
                <a:gdLst/>
                <a:ahLst/>
                <a:cxnLst>
                  <a:cxn ang="0">
                    <a:pos x="0" y="277"/>
                  </a:cxn>
                  <a:cxn ang="0">
                    <a:pos x="0" y="246"/>
                  </a:cxn>
                  <a:cxn ang="0">
                    <a:pos x="5" y="238"/>
                  </a:cxn>
                  <a:cxn ang="0">
                    <a:pos x="18" y="240"/>
                  </a:cxn>
                  <a:cxn ang="0">
                    <a:pos x="26" y="248"/>
                  </a:cxn>
                  <a:cxn ang="0">
                    <a:pos x="67" y="259"/>
                  </a:cxn>
                  <a:cxn ang="0">
                    <a:pos x="94" y="226"/>
                  </a:cxn>
                  <a:cxn ang="0">
                    <a:pos x="72" y="185"/>
                  </a:cxn>
                  <a:cxn ang="0">
                    <a:pos x="25" y="194"/>
                  </a:cxn>
                  <a:cxn ang="0">
                    <a:pos x="17" y="202"/>
                  </a:cxn>
                  <a:cxn ang="0">
                    <a:pos x="5" y="203"/>
                  </a:cxn>
                  <a:cxn ang="0">
                    <a:pos x="0" y="196"/>
                  </a:cxn>
                  <a:cxn ang="0">
                    <a:pos x="0" y="141"/>
                  </a:cxn>
                  <a:cxn ang="0">
                    <a:pos x="3" y="137"/>
                  </a:cxn>
                  <a:cxn ang="0">
                    <a:pos x="99" y="96"/>
                  </a:cxn>
                  <a:cxn ang="0">
                    <a:pos x="105" y="89"/>
                  </a:cxn>
                  <a:cxn ang="0">
                    <a:pos x="104" y="81"/>
                  </a:cxn>
                  <a:cxn ang="0">
                    <a:pos x="95" y="70"/>
                  </a:cxn>
                  <a:cxn ang="0">
                    <a:pos x="83" y="48"/>
                  </a:cxn>
                  <a:cxn ang="0">
                    <a:pos x="118" y="2"/>
                  </a:cxn>
                  <a:cxn ang="0">
                    <a:pos x="162" y="34"/>
                  </a:cxn>
                  <a:cxn ang="0">
                    <a:pos x="150" y="71"/>
                  </a:cxn>
                  <a:cxn ang="0">
                    <a:pos x="141" y="80"/>
                  </a:cxn>
                  <a:cxn ang="0">
                    <a:pos x="145" y="96"/>
                  </a:cxn>
                  <a:cxn ang="0">
                    <a:pos x="195" y="117"/>
                  </a:cxn>
                  <a:cxn ang="0">
                    <a:pos x="242" y="137"/>
                  </a:cxn>
                  <a:cxn ang="0">
                    <a:pos x="244" y="140"/>
                  </a:cxn>
                  <a:cxn ang="0">
                    <a:pos x="244" y="195"/>
                  </a:cxn>
                  <a:cxn ang="0">
                    <a:pos x="249" y="203"/>
                  </a:cxn>
                  <a:cxn ang="0">
                    <a:pos x="260" y="203"/>
                  </a:cxn>
                  <a:cxn ang="0">
                    <a:pos x="269" y="194"/>
                  </a:cxn>
                  <a:cxn ang="0">
                    <a:pos x="311" y="183"/>
                  </a:cxn>
                  <a:cxn ang="0">
                    <a:pos x="338" y="216"/>
                  </a:cxn>
                  <a:cxn ang="0">
                    <a:pos x="316" y="257"/>
                  </a:cxn>
                  <a:cxn ang="0">
                    <a:pos x="269" y="248"/>
                  </a:cxn>
                  <a:cxn ang="0">
                    <a:pos x="260" y="239"/>
                  </a:cxn>
                  <a:cxn ang="0">
                    <a:pos x="246" y="241"/>
                  </a:cxn>
                  <a:cxn ang="0">
                    <a:pos x="244" y="247"/>
                  </a:cxn>
                  <a:cxn ang="0">
                    <a:pos x="244" y="309"/>
                  </a:cxn>
                  <a:cxn ang="0">
                    <a:pos x="241" y="313"/>
                  </a:cxn>
                  <a:cxn ang="0">
                    <a:pos x="125" y="363"/>
                  </a:cxn>
                  <a:cxn ang="0">
                    <a:pos x="120" y="363"/>
                  </a:cxn>
                  <a:cxn ang="0">
                    <a:pos x="3" y="313"/>
                  </a:cxn>
                  <a:cxn ang="0">
                    <a:pos x="0" y="309"/>
                  </a:cxn>
                  <a:cxn ang="0">
                    <a:pos x="0" y="277"/>
                  </a:cxn>
                </a:cxnLst>
                <a:rect l="0" t="0" r="r" b="b"/>
                <a:pathLst>
                  <a:path w="341" h="364">
                    <a:moveTo>
                      <a:pt x="0" y="277"/>
                    </a:moveTo>
                    <a:cubicBezTo>
                      <a:pt x="0" y="267"/>
                      <a:pt x="0" y="256"/>
                      <a:pt x="0" y="246"/>
                    </a:cubicBezTo>
                    <a:cubicBezTo>
                      <a:pt x="0" y="242"/>
                      <a:pt x="2" y="240"/>
                      <a:pt x="5" y="238"/>
                    </a:cubicBezTo>
                    <a:cubicBezTo>
                      <a:pt x="10" y="236"/>
                      <a:pt x="15" y="236"/>
                      <a:pt x="18" y="240"/>
                    </a:cubicBezTo>
                    <a:cubicBezTo>
                      <a:pt x="21" y="243"/>
                      <a:pt x="23" y="245"/>
                      <a:pt x="26" y="248"/>
                    </a:cubicBezTo>
                    <a:cubicBezTo>
                      <a:pt x="37" y="260"/>
                      <a:pt x="51" y="264"/>
                      <a:pt x="67" y="259"/>
                    </a:cubicBezTo>
                    <a:cubicBezTo>
                      <a:pt x="83" y="254"/>
                      <a:pt x="92" y="242"/>
                      <a:pt x="94" y="226"/>
                    </a:cubicBezTo>
                    <a:cubicBezTo>
                      <a:pt x="97" y="209"/>
                      <a:pt x="88" y="192"/>
                      <a:pt x="72" y="185"/>
                    </a:cubicBezTo>
                    <a:cubicBezTo>
                      <a:pt x="56" y="177"/>
                      <a:pt x="37" y="181"/>
                      <a:pt x="25" y="194"/>
                    </a:cubicBezTo>
                    <a:cubicBezTo>
                      <a:pt x="23" y="196"/>
                      <a:pt x="20" y="199"/>
                      <a:pt x="17" y="202"/>
                    </a:cubicBezTo>
                    <a:cubicBezTo>
                      <a:pt x="14" y="205"/>
                      <a:pt x="10" y="205"/>
                      <a:pt x="5" y="203"/>
                    </a:cubicBezTo>
                    <a:cubicBezTo>
                      <a:pt x="2" y="202"/>
                      <a:pt x="0" y="199"/>
                      <a:pt x="0" y="196"/>
                    </a:cubicBezTo>
                    <a:cubicBezTo>
                      <a:pt x="0" y="177"/>
                      <a:pt x="0" y="159"/>
                      <a:pt x="0" y="141"/>
                    </a:cubicBezTo>
                    <a:cubicBezTo>
                      <a:pt x="0" y="138"/>
                      <a:pt x="1" y="138"/>
                      <a:pt x="3" y="137"/>
                    </a:cubicBezTo>
                    <a:cubicBezTo>
                      <a:pt x="35" y="123"/>
                      <a:pt x="67" y="109"/>
                      <a:pt x="99" y="96"/>
                    </a:cubicBezTo>
                    <a:cubicBezTo>
                      <a:pt x="102" y="94"/>
                      <a:pt x="104" y="92"/>
                      <a:pt x="105" y="89"/>
                    </a:cubicBezTo>
                    <a:cubicBezTo>
                      <a:pt x="107" y="86"/>
                      <a:pt x="107" y="84"/>
                      <a:pt x="104" y="81"/>
                    </a:cubicBezTo>
                    <a:cubicBezTo>
                      <a:pt x="101" y="77"/>
                      <a:pt x="98" y="74"/>
                      <a:pt x="95" y="70"/>
                    </a:cubicBezTo>
                    <a:cubicBezTo>
                      <a:pt x="88" y="64"/>
                      <a:pt x="84" y="57"/>
                      <a:pt x="83" y="48"/>
                    </a:cubicBezTo>
                    <a:cubicBezTo>
                      <a:pt x="79" y="26"/>
                      <a:pt x="96" y="4"/>
                      <a:pt x="118" y="2"/>
                    </a:cubicBezTo>
                    <a:cubicBezTo>
                      <a:pt x="140" y="0"/>
                      <a:pt x="158" y="15"/>
                      <a:pt x="162" y="34"/>
                    </a:cubicBezTo>
                    <a:cubicBezTo>
                      <a:pt x="164" y="48"/>
                      <a:pt x="160" y="60"/>
                      <a:pt x="150" y="71"/>
                    </a:cubicBezTo>
                    <a:cubicBezTo>
                      <a:pt x="147" y="73"/>
                      <a:pt x="144" y="76"/>
                      <a:pt x="141" y="80"/>
                    </a:cubicBezTo>
                    <a:cubicBezTo>
                      <a:pt x="137" y="85"/>
                      <a:pt x="138" y="93"/>
                      <a:pt x="145" y="96"/>
                    </a:cubicBezTo>
                    <a:cubicBezTo>
                      <a:pt x="162" y="103"/>
                      <a:pt x="178" y="110"/>
                      <a:pt x="195" y="117"/>
                    </a:cubicBezTo>
                    <a:cubicBezTo>
                      <a:pt x="211" y="124"/>
                      <a:pt x="226" y="130"/>
                      <a:pt x="242" y="137"/>
                    </a:cubicBezTo>
                    <a:cubicBezTo>
                      <a:pt x="243" y="138"/>
                      <a:pt x="244" y="138"/>
                      <a:pt x="244" y="140"/>
                    </a:cubicBezTo>
                    <a:cubicBezTo>
                      <a:pt x="244" y="158"/>
                      <a:pt x="244" y="176"/>
                      <a:pt x="244" y="195"/>
                    </a:cubicBezTo>
                    <a:cubicBezTo>
                      <a:pt x="244" y="199"/>
                      <a:pt x="245" y="201"/>
                      <a:pt x="249" y="203"/>
                    </a:cubicBezTo>
                    <a:cubicBezTo>
                      <a:pt x="253" y="205"/>
                      <a:pt x="256" y="206"/>
                      <a:pt x="260" y="203"/>
                    </a:cubicBezTo>
                    <a:cubicBezTo>
                      <a:pt x="263" y="200"/>
                      <a:pt x="266" y="197"/>
                      <a:pt x="269" y="194"/>
                    </a:cubicBezTo>
                    <a:cubicBezTo>
                      <a:pt x="281" y="182"/>
                      <a:pt x="295" y="178"/>
                      <a:pt x="311" y="183"/>
                    </a:cubicBezTo>
                    <a:cubicBezTo>
                      <a:pt x="327" y="188"/>
                      <a:pt x="336" y="199"/>
                      <a:pt x="338" y="216"/>
                    </a:cubicBezTo>
                    <a:cubicBezTo>
                      <a:pt x="341" y="233"/>
                      <a:pt x="331" y="250"/>
                      <a:pt x="316" y="257"/>
                    </a:cubicBezTo>
                    <a:cubicBezTo>
                      <a:pt x="300" y="264"/>
                      <a:pt x="281" y="261"/>
                      <a:pt x="269" y="248"/>
                    </a:cubicBezTo>
                    <a:cubicBezTo>
                      <a:pt x="267" y="245"/>
                      <a:pt x="263" y="242"/>
                      <a:pt x="260" y="239"/>
                    </a:cubicBezTo>
                    <a:cubicBezTo>
                      <a:pt x="256" y="236"/>
                      <a:pt x="250" y="236"/>
                      <a:pt x="246" y="241"/>
                    </a:cubicBezTo>
                    <a:cubicBezTo>
                      <a:pt x="244" y="243"/>
                      <a:pt x="244" y="245"/>
                      <a:pt x="244" y="247"/>
                    </a:cubicBezTo>
                    <a:cubicBezTo>
                      <a:pt x="244" y="268"/>
                      <a:pt x="244" y="288"/>
                      <a:pt x="244" y="309"/>
                    </a:cubicBezTo>
                    <a:cubicBezTo>
                      <a:pt x="244" y="311"/>
                      <a:pt x="243" y="312"/>
                      <a:pt x="241" y="313"/>
                    </a:cubicBezTo>
                    <a:cubicBezTo>
                      <a:pt x="203" y="329"/>
                      <a:pt x="164" y="346"/>
                      <a:pt x="125" y="363"/>
                    </a:cubicBezTo>
                    <a:cubicBezTo>
                      <a:pt x="123" y="364"/>
                      <a:pt x="121" y="364"/>
                      <a:pt x="120" y="363"/>
                    </a:cubicBezTo>
                    <a:cubicBezTo>
                      <a:pt x="81" y="346"/>
                      <a:pt x="42" y="329"/>
                      <a:pt x="3" y="313"/>
                    </a:cubicBezTo>
                    <a:cubicBezTo>
                      <a:pt x="1" y="312"/>
                      <a:pt x="0" y="311"/>
                      <a:pt x="0" y="309"/>
                    </a:cubicBezTo>
                    <a:cubicBezTo>
                      <a:pt x="0" y="299"/>
                      <a:pt x="0" y="288"/>
                      <a:pt x="0" y="277"/>
                    </a:cubicBez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sp>
            <p:nvSpPr>
              <p:cNvPr id="33" name="Freeform 854"/>
              <p:cNvSpPr>
                <a:spLocks/>
              </p:cNvSpPr>
              <p:nvPr/>
            </p:nvSpPr>
            <p:spPr bwMode="gray">
              <a:xfrm rot="18900000">
                <a:off x="4891344" y="2508123"/>
                <a:ext cx="736551" cy="781766"/>
              </a:xfrm>
              <a:custGeom>
                <a:avLst/>
                <a:gdLst/>
                <a:ahLst/>
                <a:cxnLst>
                  <a:cxn ang="0">
                    <a:pos x="0" y="277"/>
                  </a:cxn>
                  <a:cxn ang="0">
                    <a:pos x="0" y="246"/>
                  </a:cxn>
                  <a:cxn ang="0">
                    <a:pos x="5" y="238"/>
                  </a:cxn>
                  <a:cxn ang="0">
                    <a:pos x="18" y="240"/>
                  </a:cxn>
                  <a:cxn ang="0">
                    <a:pos x="26" y="248"/>
                  </a:cxn>
                  <a:cxn ang="0">
                    <a:pos x="67" y="259"/>
                  </a:cxn>
                  <a:cxn ang="0">
                    <a:pos x="94" y="226"/>
                  </a:cxn>
                  <a:cxn ang="0">
                    <a:pos x="72" y="185"/>
                  </a:cxn>
                  <a:cxn ang="0">
                    <a:pos x="25" y="194"/>
                  </a:cxn>
                  <a:cxn ang="0">
                    <a:pos x="17" y="202"/>
                  </a:cxn>
                  <a:cxn ang="0">
                    <a:pos x="5" y="203"/>
                  </a:cxn>
                  <a:cxn ang="0">
                    <a:pos x="0" y="196"/>
                  </a:cxn>
                  <a:cxn ang="0">
                    <a:pos x="0" y="141"/>
                  </a:cxn>
                  <a:cxn ang="0">
                    <a:pos x="3" y="137"/>
                  </a:cxn>
                  <a:cxn ang="0">
                    <a:pos x="99" y="96"/>
                  </a:cxn>
                  <a:cxn ang="0">
                    <a:pos x="105" y="89"/>
                  </a:cxn>
                  <a:cxn ang="0">
                    <a:pos x="104" y="81"/>
                  </a:cxn>
                  <a:cxn ang="0">
                    <a:pos x="95" y="70"/>
                  </a:cxn>
                  <a:cxn ang="0">
                    <a:pos x="83" y="48"/>
                  </a:cxn>
                  <a:cxn ang="0">
                    <a:pos x="118" y="2"/>
                  </a:cxn>
                  <a:cxn ang="0">
                    <a:pos x="162" y="34"/>
                  </a:cxn>
                  <a:cxn ang="0">
                    <a:pos x="150" y="71"/>
                  </a:cxn>
                  <a:cxn ang="0">
                    <a:pos x="141" y="80"/>
                  </a:cxn>
                  <a:cxn ang="0">
                    <a:pos x="145" y="96"/>
                  </a:cxn>
                  <a:cxn ang="0">
                    <a:pos x="195" y="117"/>
                  </a:cxn>
                  <a:cxn ang="0">
                    <a:pos x="242" y="137"/>
                  </a:cxn>
                  <a:cxn ang="0">
                    <a:pos x="244" y="140"/>
                  </a:cxn>
                  <a:cxn ang="0">
                    <a:pos x="244" y="195"/>
                  </a:cxn>
                  <a:cxn ang="0">
                    <a:pos x="249" y="203"/>
                  </a:cxn>
                  <a:cxn ang="0">
                    <a:pos x="260" y="203"/>
                  </a:cxn>
                  <a:cxn ang="0">
                    <a:pos x="269" y="194"/>
                  </a:cxn>
                  <a:cxn ang="0">
                    <a:pos x="311" y="183"/>
                  </a:cxn>
                  <a:cxn ang="0">
                    <a:pos x="338" y="216"/>
                  </a:cxn>
                  <a:cxn ang="0">
                    <a:pos x="316" y="257"/>
                  </a:cxn>
                  <a:cxn ang="0">
                    <a:pos x="269" y="248"/>
                  </a:cxn>
                  <a:cxn ang="0">
                    <a:pos x="260" y="239"/>
                  </a:cxn>
                  <a:cxn ang="0">
                    <a:pos x="246" y="241"/>
                  </a:cxn>
                  <a:cxn ang="0">
                    <a:pos x="244" y="247"/>
                  </a:cxn>
                  <a:cxn ang="0">
                    <a:pos x="244" y="309"/>
                  </a:cxn>
                  <a:cxn ang="0">
                    <a:pos x="241" y="313"/>
                  </a:cxn>
                  <a:cxn ang="0">
                    <a:pos x="125" y="363"/>
                  </a:cxn>
                  <a:cxn ang="0">
                    <a:pos x="120" y="363"/>
                  </a:cxn>
                  <a:cxn ang="0">
                    <a:pos x="3" y="313"/>
                  </a:cxn>
                  <a:cxn ang="0">
                    <a:pos x="0" y="309"/>
                  </a:cxn>
                  <a:cxn ang="0">
                    <a:pos x="0" y="277"/>
                  </a:cxn>
                </a:cxnLst>
                <a:rect l="0" t="0" r="r" b="b"/>
                <a:pathLst>
                  <a:path w="341" h="364">
                    <a:moveTo>
                      <a:pt x="0" y="277"/>
                    </a:moveTo>
                    <a:cubicBezTo>
                      <a:pt x="0" y="267"/>
                      <a:pt x="0" y="256"/>
                      <a:pt x="0" y="246"/>
                    </a:cubicBezTo>
                    <a:cubicBezTo>
                      <a:pt x="0" y="242"/>
                      <a:pt x="2" y="240"/>
                      <a:pt x="5" y="238"/>
                    </a:cubicBezTo>
                    <a:cubicBezTo>
                      <a:pt x="10" y="236"/>
                      <a:pt x="15" y="236"/>
                      <a:pt x="18" y="240"/>
                    </a:cubicBezTo>
                    <a:cubicBezTo>
                      <a:pt x="21" y="243"/>
                      <a:pt x="23" y="245"/>
                      <a:pt x="26" y="248"/>
                    </a:cubicBezTo>
                    <a:cubicBezTo>
                      <a:pt x="37" y="260"/>
                      <a:pt x="51" y="264"/>
                      <a:pt x="67" y="259"/>
                    </a:cubicBezTo>
                    <a:cubicBezTo>
                      <a:pt x="83" y="254"/>
                      <a:pt x="92" y="242"/>
                      <a:pt x="94" y="226"/>
                    </a:cubicBezTo>
                    <a:cubicBezTo>
                      <a:pt x="97" y="209"/>
                      <a:pt x="88" y="192"/>
                      <a:pt x="72" y="185"/>
                    </a:cubicBezTo>
                    <a:cubicBezTo>
                      <a:pt x="56" y="177"/>
                      <a:pt x="37" y="181"/>
                      <a:pt x="25" y="194"/>
                    </a:cubicBezTo>
                    <a:cubicBezTo>
                      <a:pt x="23" y="196"/>
                      <a:pt x="20" y="199"/>
                      <a:pt x="17" y="202"/>
                    </a:cubicBezTo>
                    <a:cubicBezTo>
                      <a:pt x="14" y="205"/>
                      <a:pt x="10" y="205"/>
                      <a:pt x="5" y="203"/>
                    </a:cubicBezTo>
                    <a:cubicBezTo>
                      <a:pt x="2" y="202"/>
                      <a:pt x="0" y="199"/>
                      <a:pt x="0" y="196"/>
                    </a:cubicBezTo>
                    <a:cubicBezTo>
                      <a:pt x="0" y="177"/>
                      <a:pt x="0" y="159"/>
                      <a:pt x="0" y="141"/>
                    </a:cubicBezTo>
                    <a:cubicBezTo>
                      <a:pt x="0" y="138"/>
                      <a:pt x="1" y="138"/>
                      <a:pt x="3" y="137"/>
                    </a:cubicBezTo>
                    <a:cubicBezTo>
                      <a:pt x="35" y="123"/>
                      <a:pt x="67" y="109"/>
                      <a:pt x="99" y="96"/>
                    </a:cubicBezTo>
                    <a:cubicBezTo>
                      <a:pt x="102" y="94"/>
                      <a:pt x="104" y="92"/>
                      <a:pt x="105" y="89"/>
                    </a:cubicBezTo>
                    <a:cubicBezTo>
                      <a:pt x="107" y="86"/>
                      <a:pt x="107" y="84"/>
                      <a:pt x="104" y="81"/>
                    </a:cubicBezTo>
                    <a:cubicBezTo>
                      <a:pt x="101" y="77"/>
                      <a:pt x="98" y="74"/>
                      <a:pt x="95" y="70"/>
                    </a:cubicBezTo>
                    <a:cubicBezTo>
                      <a:pt x="88" y="64"/>
                      <a:pt x="84" y="57"/>
                      <a:pt x="83" y="48"/>
                    </a:cubicBezTo>
                    <a:cubicBezTo>
                      <a:pt x="79" y="26"/>
                      <a:pt x="96" y="4"/>
                      <a:pt x="118" y="2"/>
                    </a:cubicBezTo>
                    <a:cubicBezTo>
                      <a:pt x="140" y="0"/>
                      <a:pt x="158" y="15"/>
                      <a:pt x="162" y="34"/>
                    </a:cubicBezTo>
                    <a:cubicBezTo>
                      <a:pt x="164" y="48"/>
                      <a:pt x="160" y="60"/>
                      <a:pt x="150" y="71"/>
                    </a:cubicBezTo>
                    <a:cubicBezTo>
                      <a:pt x="147" y="73"/>
                      <a:pt x="144" y="76"/>
                      <a:pt x="141" y="80"/>
                    </a:cubicBezTo>
                    <a:cubicBezTo>
                      <a:pt x="137" y="85"/>
                      <a:pt x="138" y="93"/>
                      <a:pt x="145" y="96"/>
                    </a:cubicBezTo>
                    <a:cubicBezTo>
                      <a:pt x="162" y="103"/>
                      <a:pt x="178" y="110"/>
                      <a:pt x="195" y="117"/>
                    </a:cubicBezTo>
                    <a:cubicBezTo>
                      <a:pt x="211" y="124"/>
                      <a:pt x="226" y="130"/>
                      <a:pt x="242" y="137"/>
                    </a:cubicBezTo>
                    <a:cubicBezTo>
                      <a:pt x="243" y="138"/>
                      <a:pt x="244" y="138"/>
                      <a:pt x="244" y="140"/>
                    </a:cubicBezTo>
                    <a:cubicBezTo>
                      <a:pt x="244" y="158"/>
                      <a:pt x="244" y="176"/>
                      <a:pt x="244" y="195"/>
                    </a:cubicBezTo>
                    <a:cubicBezTo>
                      <a:pt x="244" y="199"/>
                      <a:pt x="245" y="201"/>
                      <a:pt x="249" y="203"/>
                    </a:cubicBezTo>
                    <a:cubicBezTo>
                      <a:pt x="253" y="205"/>
                      <a:pt x="256" y="206"/>
                      <a:pt x="260" y="203"/>
                    </a:cubicBezTo>
                    <a:cubicBezTo>
                      <a:pt x="263" y="200"/>
                      <a:pt x="266" y="197"/>
                      <a:pt x="269" y="194"/>
                    </a:cubicBezTo>
                    <a:cubicBezTo>
                      <a:pt x="281" y="182"/>
                      <a:pt x="295" y="178"/>
                      <a:pt x="311" y="183"/>
                    </a:cubicBezTo>
                    <a:cubicBezTo>
                      <a:pt x="327" y="188"/>
                      <a:pt x="336" y="199"/>
                      <a:pt x="338" y="216"/>
                    </a:cubicBezTo>
                    <a:cubicBezTo>
                      <a:pt x="341" y="233"/>
                      <a:pt x="331" y="250"/>
                      <a:pt x="316" y="257"/>
                    </a:cubicBezTo>
                    <a:cubicBezTo>
                      <a:pt x="300" y="264"/>
                      <a:pt x="281" y="261"/>
                      <a:pt x="269" y="248"/>
                    </a:cubicBezTo>
                    <a:cubicBezTo>
                      <a:pt x="267" y="245"/>
                      <a:pt x="263" y="242"/>
                      <a:pt x="260" y="239"/>
                    </a:cubicBezTo>
                    <a:cubicBezTo>
                      <a:pt x="256" y="236"/>
                      <a:pt x="250" y="236"/>
                      <a:pt x="246" y="241"/>
                    </a:cubicBezTo>
                    <a:cubicBezTo>
                      <a:pt x="244" y="243"/>
                      <a:pt x="244" y="245"/>
                      <a:pt x="244" y="247"/>
                    </a:cubicBezTo>
                    <a:cubicBezTo>
                      <a:pt x="244" y="268"/>
                      <a:pt x="244" y="288"/>
                      <a:pt x="244" y="309"/>
                    </a:cubicBezTo>
                    <a:cubicBezTo>
                      <a:pt x="244" y="311"/>
                      <a:pt x="243" y="312"/>
                      <a:pt x="241" y="313"/>
                    </a:cubicBezTo>
                    <a:cubicBezTo>
                      <a:pt x="203" y="329"/>
                      <a:pt x="164" y="346"/>
                      <a:pt x="125" y="363"/>
                    </a:cubicBezTo>
                    <a:cubicBezTo>
                      <a:pt x="123" y="364"/>
                      <a:pt x="121" y="364"/>
                      <a:pt x="120" y="363"/>
                    </a:cubicBezTo>
                    <a:cubicBezTo>
                      <a:pt x="81" y="346"/>
                      <a:pt x="42" y="329"/>
                      <a:pt x="3" y="313"/>
                    </a:cubicBezTo>
                    <a:cubicBezTo>
                      <a:pt x="1" y="312"/>
                      <a:pt x="0" y="311"/>
                      <a:pt x="0" y="309"/>
                    </a:cubicBezTo>
                    <a:cubicBezTo>
                      <a:pt x="0" y="299"/>
                      <a:pt x="0" y="288"/>
                      <a:pt x="0" y="277"/>
                    </a:cubicBezTo>
                    <a:close/>
                  </a:path>
                </a:pathLst>
              </a:custGeom>
              <a:solidFill>
                <a:schemeClr val="accent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grpSp>
      <p:grpSp>
        <p:nvGrpSpPr>
          <p:cNvPr id="21" name="Group 33"/>
          <p:cNvGrpSpPr/>
          <p:nvPr/>
        </p:nvGrpSpPr>
        <p:grpSpPr bwMode="gray">
          <a:xfrm>
            <a:off x="531812" y="2348324"/>
            <a:ext cx="914400" cy="984445"/>
            <a:chOff x="531812" y="2184250"/>
            <a:chExt cx="1066800" cy="1148519"/>
          </a:xfrm>
        </p:grpSpPr>
        <p:grpSp>
          <p:nvGrpSpPr>
            <p:cNvPr id="23" name="Group 6"/>
            <p:cNvGrpSpPr/>
            <p:nvPr/>
          </p:nvGrpSpPr>
          <p:grpSpPr bwMode="gray">
            <a:xfrm>
              <a:off x="725539" y="2184250"/>
              <a:ext cx="873073" cy="512480"/>
              <a:chOff x="788732" y="1872363"/>
              <a:chExt cx="962280" cy="564843"/>
            </a:xfrm>
          </p:grpSpPr>
          <p:grpSp>
            <p:nvGrpSpPr>
              <p:cNvPr id="29" name="Group 137"/>
              <p:cNvGrpSpPr>
                <a:grpSpLocks noChangeAspect="1"/>
              </p:cNvGrpSpPr>
              <p:nvPr/>
            </p:nvGrpSpPr>
            <p:grpSpPr bwMode="gray">
              <a:xfrm>
                <a:off x="788732" y="1872363"/>
                <a:ext cx="637448" cy="372152"/>
                <a:chOff x="3600" y="864"/>
                <a:chExt cx="519" cy="303"/>
              </a:xfrm>
            </p:grpSpPr>
            <p:sp>
              <p:nvSpPr>
                <p:cNvPr id="42"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sp>
              <p:nvSpPr>
                <p:cNvPr id="43"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sp>
              <p:nvSpPr>
                <p:cNvPr id="44"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grpSp>
            <p:nvGrpSpPr>
              <p:cNvPr id="31" name="Group 137"/>
              <p:cNvGrpSpPr>
                <a:grpSpLocks noChangeAspect="1"/>
              </p:cNvGrpSpPr>
              <p:nvPr/>
            </p:nvGrpSpPr>
            <p:grpSpPr bwMode="gray">
              <a:xfrm>
                <a:off x="1098825" y="2056456"/>
                <a:ext cx="652187" cy="380750"/>
                <a:chOff x="3591" y="857"/>
                <a:chExt cx="531" cy="310"/>
              </a:xfrm>
            </p:grpSpPr>
            <p:sp>
              <p:nvSpPr>
                <p:cNvPr id="39"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sp>
              <p:nvSpPr>
                <p:cNvPr id="40"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8DA6B1"/>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sp>
              <p:nvSpPr>
                <p:cNvPr id="41"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grpSp>
        <p:sp>
          <p:nvSpPr>
            <p:cNvPr id="36" name="Freeform 9"/>
            <p:cNvSpPr>
              <a:spLocks noEditPoints="1"/>
            </p:cNvSpPr>
            <p:nvPr/>
          </p:nvSpPr>
          <p:spPr bwMode="gray">
            <a:xfrm>
              <a:off x="531812" y="2513154"/>
              <a:ext cx="775844" cy="819615"/>
            </a:xfrm>
            <a:custGeom>
              <a:avLst/>
              <a:gdLst/>
              <a:ahLst/>
              <a:cxnLst>
                <a:cxn ang="0">
                  <a:pos x="761" y="803"/>
                </a:cxn>
                <a:cxn ang="0">
                  <a:pos x="0" y="750"/>
                </a:cxn>
                <a:cxn ang="0">
                  <a:pos x="47" y="231"/>
                </a:cxn>
                <a:cxn ang="0">
                  <a:pos x="438" y="656"/>
                </a:cxn>
                <a:cxn ang="0">
                  <a:pos x="454" y="215"/>
                </a:cxn>
                <a:cxn ang="0">
                  <a:pos x="175" y="38"/>
                </a:cxn>
                <a:cxn ang="0">
                  <a:pos x="482" y="80"/>
                </a:cxn>
                <a:cxn ang="0">
                  <a:pos x="385" y="123"/>
                </a:cxn>
                <a:cxn ang="0">
                  <a:pos x="351" y="141"/>
                </a:cxn>
                <a:cxn ang="0">
                  <a:pos x="351" y="198"/>
                </a:cxn>
                <a:cxn ang="0">
                  <a:pos x="367" y="193"/>
                </a:cxn>
                <a:cxn ang="0">
                  <a:pos x="371" y="147"/>
                </a:cxn>
                <a:cxn ang="0">
                  <a:pos x="708" y="3"/>
                </a:cxn>
                <a:cxn ang="0">
                  <a:pos x="713" y="8"/>
                </a:cxn>
                <a:cxn ang="0">
                  <a:pos x="721" y="750"/>
                </a:cxn>
                <a:cxn ang="0">
                  <a:pos x="108" y="661"/>
                </a:cxn>
                <a:cxn ang="0">
                  <a:pos x="171" y="752"/>
                </a:cxn>
                <a:cxn ang="0">
                  <a:pos x="108" y="661"/>
                </a:cxn>
                <a:cxn ang="0">
                  <a:pos x="211" y="752"/>
                </a:cxn>
                <a:cxn ang="0">
                  <a:pos x="274" y="661"/>
                </a:cxn>
                <a:cxn ang="0">
                  <a:pos x="377" y="752"/>
                </a:cxn>
                <a:cxn ang="0">
                  <a:pos x="378" y="665"/>
                </a:cxn>
                <a:cxn ang="0">
                  <a:pos x="318" y="661"/>
                </a:cxn>
                <a:cxn ang="0">
                  <a:pos x="315" y="752"/>
                </a:cxn>
                <a:cxn ang="0">
                  <a:pos x="171" y="288"/>
                </a:cxn>
                <a:cxn ang="0">
                  <a:pos x="108" y="374"/>
                </a:cxn>
                <a:cxn ang="0">
                  <a:pos x="171" y="288"/>
                </a:cxn>
                <a:cxn ang="0">
                  <a:pos x="211" y="374"/>
                </a:cxn>
                <a:cxn ang="0">
                  <a:pos x="274" y="288"/>
                </a:cxn>
                <a:cxn ang="0">
                  <a:pos x="315" y="288"/>
                </a:cxn>
                <a:cxn ang="0">
                  <a:pos x="377" y="374"/>
                </a:cxn>
                <a:cxn ang="0">
                  <a:pos x="315" y="288"/>
                </a:cxn>
                <a:cxn ang="0">
                  <a:pos x="171" y="415"/>
                </a:cxn>
                <a:cxn ang="0">
                  <a:pos x="108" y="498"/>
                </a:cxn>
                <a:cxn ang="0">
                  <a:pos x="211" y="498"/>
                </a:cxn>
                <a:cxn ang="0">
                  <a:pos x="274" y="415"/>
                </a:cxn>
                <a:cxn ang="0">
                  <a:pos x="211" y="498"/>
                </a:cxn>
                <a:cxn ang="0">
                  <a:pos x="315" y="498"/>
                </a:cxn>
                <a:cxn ang="0">
                  <a:pos x="377" y="415"/>
                </a:cxn>
                <a:cxn ang="0">
                  <a:pos x="108" y="621"/>
                </a:cxn>
                <a:cxn ang="0">
                  <a:pos x="171" y="538"/>
                </a:cxn>
                <a:cxn ang="0">
                  <a:pos x="108" y="621"/>
                </a:cxn>
                <a:cxn ang="0">
                  <a:pos x="274" y="538"/>
                </a:cxn>
                <a:cxn ang="0">
                  <a:pos x="211" y="621"/>
                </a:cxn>
                <a:cxn ang="0">
                  <a:pos x="377" y="621"/>
                </a:cxn>
                <a:cxn ang="0">
                  <a:pos x="315" y="538"/>
                </a:cxn>
                <a:cxn ang="0">
                  <a:pos x="377" y="621"/>
                </a:cxn>
                <a:cxn ang="0">
                  <a:pos x="659" y="322"/>
                </a:cxn>
                <a:cxn ang="0">
                  <a:pos x="513" y="317"/>
                </a:cxn>
                <a:cxn ang="0">
                  <a:pos x="508" y="349"/>
                </a:cxn>
                <a:cxn ang="0">
                  <a:pos x="508" y="452"/>
                </a:cxn>
                <a:cxn ang="0">
                  <a:pos x="654" y="452"/>
                </a:cxn>
                <a:cxn ang="0">
                  <a:pos x="659" y="433"/>
                </a:cxn>
                <a:cxn ang="0">
                  <a:pos x="508" y="419"/>
                </a:cxn>
                <a:cxn ang="0">
                  <a:pos x="659" y="624"/>
                </a:cxn>
                <a:cxn ang="0">
                  <a:pos x="508" y="656"/>
                </a:cxn>
                <a:cxn ang="0">
                  <a:pos x="659" y="624"/>
                </a:cxn>
                <a:cxn ang="0">
                  <a:pos x="659" y="215"/>
                </a:cxn>
                <a:cxn ang="0">
                  <a:pos x="508" y="246"/>
                </a:cxn>
                <a:cxn ang="0">
                  <a:pos x="508" y="522"/>
                </a:cxn>
                <a:cxn ang="0">
                  <a:pos x="659" y="553"/>
                </a:cxn>
                <a:cxn ang="0">
                  <a:pos x="508" y="522"/>
                </a:cxn>
              </a:cxnLst>
              <a:rect l="0" t="0" r="r" b="b"/>
              <a:pathLst>
                <a:path w="761" h="803">
                  <a:moveTo>
                    <a:pt x="761" y="750"/>
                  </a:moveTo>
                  <a:cubicBezTo>
                    <a:pt x="761" y="768"/>
                    <a:pt x="761" y="785"/>
                    <a:pt x="761" y="803"/>
                  </a:cubicBezTo>
                  <a:cubicBezTo>
                    <a:pt x="507" y="803"/>
                    <a:pt x="254" y="803"/>
                    <a:pt x="0" y="803"/>
                  </a:cubicBezTo>
                  <a:cubicBezTo>
                    <a:pt x="0" y="785"/>
                    <a:pt x="0" y="768"/>
                    <a:pt x="0" y="750"/>
                  </a:cubicBezTo>
                  <a:cubicBezTo>
                    <a:pt x="16" y="750"/>
                    <a:pt x="31" y="750"/>
                    <a:pt x="47" y="750"/>
                  </a:cubicBezTo>
                  <a:cubicBezTo>
                    <a:pt x="47" y="577"/>
                    <a:pt x="47" y="404"/>
                    <a:pt x="47" y="231"/>
                  </a:cubicBezTo>
                  <a:cubicBezTo>
                    <a:pt x="178" y="231"/>
                    <a:pt x="308" y="231"/>
                    <a:pt x="438" y="231"/>
                  </a:cubicBezTo>
                  <a:cubicBezTo>
                    <a:pt x="438" y="373"/>
                    <a:pt x="438" y="514"/>
                    <a:pt x="438" y="656"/>
                  </a:cubicBezTo>
                  <a:cubicBezTo>
                    <a:pt x="444" y="656"/>
                    <a:pt x="448" y="656"/>
                    <a:pt x="454" y="656"/>
                  </a:cubicBezTo>
                  <a:cubicBezTo>
                    <a:pt x="454" y="509"/>
                    <a:pt x="454" y="362"/>
                    <a:pt x="454" y="215"/>
                  </a:cubicBezTo>
                  <a:cubicBezTo>
                    <a:pt x="361" y="215"/>
                    <a:pt x="268" y="215"/>
                    <a:pt x="175" y="215"/>
                  </a:cubicBezTo>
                  <a:cubicBezTo>
                    <a:pt x="175" y="156"/>
                    <a:pt x="175" y="97"/>
                    <a:pt x="175" y="38"/>
                  </a:cubicBezTo>
                  <a:cubicBezTo>
                    <a:pt x="277" y="38"/>
                    <a:pt x="380" y="38"/>
                    <a:pt x="483" y="38"/>
                  </a:cubicBezTo>
                  <a:cubicBezTo>
                    <a:pt x="483" y="52"/>
                    <a:pt x="483" y="66"/>
                    <a:pt x="482" y="80"/>
                  </a:cubicBezTo>
                  <a:cubicBezTo>
                    <a:pt x="482" y="81"/>
                    <a:pt x="480" y="83"/>
                    <a:pt x="479" y="83"/>
                  </a:cubicBezTo>
                  <a:cubicBezTo>
                    <a:pt x="448" y="97"/>
                    <a:pt x="416" y="110"/>
                    <a:pt x="385" y="123"/>
                  </a:cubicBezTo>
                  <a:cubicBezTo>
                    <a:pt x="375" y="128"/>
                    <a:pt x="364" y="132"/>
                    <a:pt x="354" y="137"/>
                  </a:cubicBezTo>
                  <a:cubicBezTo>
                    <a:pt x="353" y="137"/>
                    <a:pt x="351" y="139"/>
                    <a:pt x="351" y="141"/>
                  </a:cubicBezTo>
                  <a:cubicBezTo>
                    <a:pt x="351" y="159"/>
                    <a:pt x="351" y="178"/>
                    <a:pt x="351" y="197"/>
                  </a:cubicBezTo>
                  <a:cubicBezTo>
                    <a:pt x="351" y="197"/>
                    <a:pt x="351" y="197"/>
                    <a:pt x="351" y="198"/>
                  </a:cubicBezTo>
                  <a:cubicBezTo>
                    <a:pt x="356" y="198"/>
                    <a:pt x="361" y="198"/>
                    <a:pt x="367" y="198"/>
                  </a:cubicBezTo>
                  <a:cubicBezTo>
                    <a:pt x="367" y="196"/>
                    <a:pt x="367" y="195"/>
                    <a:pt x="367" y="193"/>
                  </a:cubicBezTo>
                  <a:cubicBezTo>
                    <a:pt x="367" y="180"/>
                    <a:pt x="367" y="167"/>
                    <a:pt x="367" y="154"/>
                  </a:cubicBezTo>
                  <a:cubicBezTo>
                    <a:pt x="367" y="150"/>
                    <a:pt x="368" y="148"/>
                    <a:pt x="371" y="147"/>
                  </a:cubicBezTo>
                  <a:cubicBezTo>
                    <a:pt x="467" y="106"/>
                    <a:pt x="563" y="64"/>
                    <a:pt x="659" y="23"/>
                  </a:cubicBezTo>
                  <a:cubicBezTo>
                    <a:pt x="676" y="16"/>
                    <a:pt x="692" y="9"/>
                    <a:pt x="708" y="3"/>
                  </a:cubicBezTo>
                  <a:cubicBezTo>
                    <a:pt x="709" y="2"/>
                    <a:pt x="711" y="1"/>
                    <a:pt x="713" y="0"/>
                  </a:cubicBezTo>
                  <a:cubicBezTo>
                    <a:pt x="713" y="3"/>
                    <a:pt x="713" y="5"/>
                    <a:pt x="713" y="8"/>
                  </a:cubicBezTo>
                  <a:cubicBezTo>
                    <a:pt x="713" y="253"/>
                    <a:pt x="713" y="497"/>
                    <a:pt x="713" y="742"/>
                  </a:cubicBezTo>
                  <a:cubicBezTo>
                    <a:pt x="713" y="752"/>
                    <a:pt x="712" y="750"/>
                    <a:pt x="721" y="750"/>
                  </a:cubicBezTo>
                  <a:cubicBezTo>
                    <a:pt x="734" y="750"/>
                    <a:pt x="747" y="750"/>
                    <a:pt x="761" y="750"/>
                  </a:cubicBezTo>
                  <a:close/>
                  <a:moveTo>
                    <a:pt x="108" y="661"/>
                  </a:moveTo>
                  <a:cubicBezTo>
                    <a:pt x="108" y="692"/>
                    <a:pt x="108" y="722"/>
                    <a:pt x="108" y="752"/>
                  </a:cubicBezTo>
                  <a:cubicBezTo>
                    <a:pt x="129" y="752"/>
                    <a:pt x="150" y="752"/>
                    <a:pt x="171" y="752"/>
                  </a:cubicBezTo>
                  <a:cubicBezTo>
                    <a:pt x="171" y="722"/>
                    <a:pt x="171" y="692"/>
                    <a:pt x="171" y="661"/>
                  </a:cubicBezTo>
                  <a:cubicBezTo>
                    <a:pt x="150" y="661"/>
                    <a:pt x="129" y="661"/>
                    <a:pt x="108" y="661"/>
                  </a:cubicBezTo>
                  <a:close/>
                  <a:moveTo>
                    <a:pt x="211" y="661"/>
                  </a:moveTo>
                  <a:cubicBezTo>
                    <a:pt x="211" y="692"/>
                    <a:pt x="211" y="722"/>
                    <a:pt x="211" y="752"/>
                  </a:cubicBezTo>
                  <a:cubicBezTo>
                    <a:pt x="232" y="752"/>
                    <a:pt x="253" y="752"/>
                    <a:pt x="274" y="752"/>
                  </a:cubicBezTo>
                  <a:cubicBezTo>
                    <a:pt x="274" y="722"/>
                    <a:pt x="274" y="692"/>
                    <a:pt x="274" y="661"/>
                  </a:cubicBezTo>
                  <a:cubicBezTo>
                    <a:pt x="253" y="661"/>
                    <a:pt x="233" y="661"/>
                    <a:pt x="211" y="661"/>
                  </a:cubicBezTo>
                  <a:close/>
                  <a:moveTo>
                    <a:pt x="377" y="752"/>
                  </a:moveTo>
                  <a:cubicBezTo>
                    <a:pt x="377" y="751"/>
                    <a:pt x="378" y="750"/>
                    <a:pt x="378" y="749"/>
                  </a:cubicBezTo>
                  <a:cubicBezTo>
                    <a:pt x="378" y="721"/>
                    <a:pt x="378" y="693"/>
                    <a:pt x="378" y="665"/>
                  </a:cubicBezTo>
                  <a:cubicBezTo>
                    <a:pt x="378" y="662"/>
                    <a:pt x="376" y="661"/>
                    <a:pt x="374" y="661"/>
                  </a:cubicBezTo>
                  <a:cubicBezTo>
                    <a:pt x="355" y="661"/>
                    <a:pt x="337" y="661"/>
                    <a:pt x="318" y="661"/>
                  </a:cubicBezTo>
                  <a:cubicBezTo>
                    <a:pt x="317" y="661"/>
                    <a:pt x="316" y="661"/>
                    <a:pt x="315" y="661"/>
                  </a:cubicBezTo>
                  <a:cubicBezTo>
                    <a:pt x="315" y="692"/>
                    <a:pt x="315" y="722"/>
                    <a:pt x="315" y="752"/>
                  </a:cubicBezTo>
                  <a:cubicBezTo>
                    <a:pt x="336" y="752"/>
                    <a:pt x="357" y="752"/>
                    <a:pt x="377" y="752"/>
                  </a:cubicBezTo>
                  <a:close/>
                  <a:moveTo>
                    <a:pt x="171" y="288"/>
                  </a:moveTo>
                  <a:cubicBezTo>
                    <a:pt x="150" y="288"/>
                    <a:pt x="129" y="288"/>
                    <a:pt x="108" y="288"/>
                  </a:cubicBezTo>
                  <a:cubicBezTo>
                    <a:pt x="108" y="317"/>
                    <a:pt x="108" y="345"/>
                    <a:pt x="108" y="374"/>
                  </a:cubicBezTo>
                  <a:cubicBezTo>
                    <a:pt x="129" y="374"/>
                    <a:pt x="150" y="374"/>
                    <a:pt x="171" y="374"/>
                  </a:cubicBezTo>
                  <a:cubicBezTo>
                    <a:pt x="171" y="345"/>
                    <a:pt x="171" y="317"/>
                    <a:pt x="171" y="288"/>
                  </a:cubicBezTo>
                  <a:close/>
                  <a:moveTo>
                    <a:pt x="211" y="288"/>
                  </a:moveTo>
                  <a:cubicBezTo>
                    <a:pt x="211" y="317"/>
                    <a:pt x="211" y="345"/>
                    <a:pt x="211" y="374"/>
                  </a:cubicBezTo>
                  <a:cubicBezTo>
                    <a:pt x="232" y="374"/>
                    <a:pt x="253" y="374"/>
                    <a:pt x="274" y="374"/>
                  </a:cubicBezTo>
                  <a:cubicBezTo>
                    <a:pt x="274" y="345"/>
                    <a:pt x="274" y="317"/>
                    <a:pt x="274" y="288"/>
                  </a:cubicBezTo>
                  <a:cubicBezTo>
                    <a:pt x="253" y="288"/>
                    <a:pt x="232" y="288"/>
                    <a:pt x="211" y="288"/>
                  </a:cubicBezTo>
                  <a:close/>
                  <a:moveTo>
                    <a:pt x="315" y="288"/>
                  </a:moveTo>
                  <a:cubicBezTo>
                    <a:pt x="315" y="317"/>
                    <a:pt x="315" y="345"/>
                    <a:pt x="315" y="374"/>
                  </a:cubicBezTo>
                  <a:cubicBezTo>
                    <a:pt x="336" y="374"/>
                    <a:pt x="357" y="374"/>
                    <a:pt x="377" y="374"/>
                  </a:cubicBezTo>
                  <a:cubicBezTo>
                    <a:pt x="377" y="345"/>
                    <a:pt x="377" y="317"/>
                    <a:pt x="377" y="288"/>
                  </a:cubicBezTo>
                  <a:cubicBezTo>
                    <a:pt x="357" y="288"/>
                    <a:pt x="336" y="288"/>
                    <a:pt x="315" y="288"/>
                  </a:cubicBezTo>
                  <a:close/>
                  <a:moveTo>
                    <a:pt x="171" y="498"/>
                  </a:moveTo>
                  <a:cubicBezTo>
                    <a:pt x="171" y="470"/>
                    <a:pt x="171" y="442"/>
                    <a:pt x="171" y="415"/>
                  </a:cubicBezTo>
                  <a:cubicBezTo>
                    <a:pt x="150" y="415"/>
                    <a:pt x="129" y="415"/>
                    <a:pt x="108" y="415"/>
                  </a:cubicBezTo>
                  <a:cubicBezTo>
                    <a:pt x="108" y="442"/>
                    <a:pt x="108" y="470"/>
                    <a:pt x="108" y="498"/>
                  </a:cubicBezTo>
                  <a:cubicBezTo>
                    <a:pt x="129" y="498"/>
                    <a:pt x="150" y="498"/>
                    <a:pt x="171" y="498"/>
                  </a:cubicBezTo>
                  <a:close/>
                  <a:moveTo>
                    <a:pt x="211" y="498"/>
                  </a:moveTo>
                  <a:cubicBezTo>
                    <a:pt x="232" y="498"/>
                    <a:pt x="253" y="498"/>
                    <a:pt x="274" y="498"/>
                  </a:cubicBezTo>
                  <a:cubicBezTo>
                    <a:pt x="274" y="470"/>
                    <a:pt x="274" y="442"/>
                    <a:pt x="274" y="415"/>
                  </a:cubicBezTo>
                  <a:cubicBezTo>
                    <a:pt x="253" y="415"/>
                    <a:pt x="232" y="415"/>
                    <a:pt x="211" y="415"/>
                  </a:cubicBezTo>
                  <a:cubicBezTo>
                    <a:pt x="211" y="442"/>
                    <a:pt x="211" y="470"/>
                    <a:pt x="211" y="498"/>
                  </a:cubicBezTo>
                  <a:close/>
                  <a:moveTo>
                    <a:pt x="315" y="415"/>
                  </a:moveTo>
                  <a:cubicBezTo>
                    <a:pt x="315" y="443"/>
                    <a:pt x="315" y="470"/>
                    <a:pt x="315" y="498"/>
                  </a:cubicBezTo>
                  <a:cubicBezTo>
                    <a:pt x="336" y="498"/>
                    <a:pt x="357" y="498"/>
                    <a:pt x="377" y="498"/>
                  </a:cubicBezTo>
                  <a:cubicBezTo>
                    <a:pt x="377" y="470"/>
                    <a:pt x="377" y="442"/>
                    <a:pt x="377" y="415"/>
                  </a:cubicBezTo>
                  <a:cubicBezTo>
                    <a:pt x="356" y="415"/>
                    <a:pt x="336" y="415"/>
                    <a:pt x="315" y="415"/>
                  </a:cubicBezTo>
                  <a:close/>
                  <a:moveTo>
                    <a:pt x="108" y="621"/>
                  </a:moveTo>
                  <a:cubicBezTo>
                    <a:pt x="130" y="621"/>
                    <a:pt x="150" y="621"/>
                    <a:pt x="171" y="621"/>
                  </a:cubicBezTo>
                  <a:cubicBezTo>
                    <a:pt x="171" y="593"/>
                    <a:pt x="171" y="566"/>
                    <a:pt x="171" y="538"/>
                  </a:cubicBezTo>
                  <a:cubicBezTo>
                    <a:pt x="150" y="538"/>
                    <a:pt x="129" y="538"/>
                    <a:pt x="108" y="538"/>
                  </a:cubicBezTo>
                  <a:cubicBezTo>
                    <a:pt x="108" y="566"/>
                    <a:pt x="108" y="593"/>
                    <a:pt x="108" y="621"/>
                  </a:cubicBezTo>
                  <a:close/>
                  <a:moveTo>
                    <a:pt x="274" y="621"/>
                  </a:moveTo>
                  <a:cubicBezTo>
                    <a:pt x="274" y="593"/>
                    <a:pt x="274" y="566"/>
                    <a:pt x="274" y="538"/>
                  </a:cubicBezTo>
                  <a:cubicBezTo>
                    <a:pt x="253" y="538"/>
                    <a:pt x="232" y="538"/>
                    <a:pt x="211" y="538"/>
                  </a:cubicBezTo>
                  <a:cubicBezTo>
                    <a:pt x="211" y="566"/>
                    <a:pt x="211" y="593"/>
                    <a:pt x="211" y="621"/>
                  </a:cubicBezTo>
                  <a:cubicBezTo>
                    <a:pt x="233" y="621"/>
                    <a:pt x="253" y="621"/>
                    <a:pt x="274" y="621"/>
                  </a:cubicBezTo>
                  <a:close/>
                  <a:moveTo>
                    <a:pt x="377" y="621"/>
                  </a:moveTo>
                  <a:cubicBezTo>
                    <a:pt x="377" y="593"/>
                    <a:pt x="377" y="566"/>
                    <a:pt x="377" y="538"/>
                  </a:cubicBezTo>
                  <a:cubicBezTo>
                    <a:pt x="356" y="538"/>
                    <a:pt x="336" y="538"/>
                    <a:pt x="315" y="538"/>
                  </a:cubicBezTo>
                  <a:cubicBezTo>
                    <a:pt x="315" y="566"/>
                    <a:pt x="315" y="593"/>
                    <a:pt x="315" y="621"/>
                  </a:cubicBezTo>
                  <a:cubicBezTo>
                    <a:pt x="336" y="621"/>
                    <a:pt x="356" y="621"/>
                    <a:pt x="377" y="621"/>
                  </a:cubicBezTo>
                  <a:close/>
                  <a:moveTo>
                    <a:pt x="659" y="349"/>
                  </a:moveTo>
                  <a:cubicBezTo>
                    <a:pt x="659" y="340"/>
                    <a:pt x="659" y="331"/>
                    <a:pt x="659" y="322"/>
                  </a:cubicBezTo>
                  <a:cubicBezTo>
                    <a:pt x="660" y="317"/>
                    <a:pt x="658" y="317"/>
                    <a:pt x="654" y="317"/>
                  </a:cubicBezTo>
                  <a:cubicBezTo>
                    <a:pt x="607" y="317"/>
                    <a:pt x="560" y="317"/>
                    <a:pt x="513" y="317"/>
                  </a:cubicBezTo>
                  <a:cubicBezTo>
                    <a:pt x="511" y="317"/>
                    <a:pt x="510" y="317"/>
                    <a:pt x="508" y="317"/>
                  </a:cubicBezTo>
                  <a:cubicBezTo>
                    <a:pt x="508" y="328"/>
                    <a:pt x="508" y="338"/>
                    <a:pt x="508" y="349"/>
                  </a:cubicBezTo>
                  <a:cubicBezTo>
                    <a:pt x="558" y="349"/>
                    <a:pt x="608" y="349"/>
                    <a:pt x="659" y="349"/>
                  </a:cubicBezTo>
                  <a:close/>
                  <a:moveTo>
                    <a:pt x="508" y="452"/>
                  </a:moveTo>
                  <a:cubicBezTo>
                    <a:pt x="517" y="452"/>
                    <a:pt x="525" y="452"/>
                    <a:pt x="533" y="452"/>
                  </a:cubicBezTo>
                  <a:cubicBezTo>
                    <a:pt x="573" y="452"/>
                    <a:pt x="614" y="452"/>
                    <a:pt x="654" y="452"/>
                  </a:cubicBezTo>
                  <a:cubicBezTo>
                    <a:pt x="658" y="452"/>
                    <a:pt x="660" y="451"/>
                    <a:pt x="659" y="446"/>
                  </a:cubicBezTo>
                  <a:cubicBezTo>
                    <a:pt x="659" y="442"/>
                    <a:pt x="659" y="438"/>
                    <a:pt x="659" y="433"/>
                  </a:cubicBezTo>
                  <a:cubicBezTo>
                    <a:pt x="659" y="429"/>
                    <a:pt x="659" y="424"/>
                    <a:pt x="659" y="419"/>
                  </a:cubicBezTo>
                  <a:cubicBezTo>
                    <a:pt x="608" y="419"/>
                    <a:pt x="558" y="419"/>
                    <a:pt x="508" y="419"/>
                  </a:cubicBezTo>
                  <a:cubicBezTo>
                    <a:pt x="508" y="430"/>
                    <a:pt x="508" y="440"/>
                    <a:pt x="508" y="452"/>
                  </a:cubicBezTo>
                  <a:close/>
                  <a:moveTo>
                    <a:pt x="659" y="624"/>
                  </a:moveTo>
                  <a:cubicBezTo>
                    <a:pt x="608" y="624"/>
                    <a:pt x="558" y="624"/>
                    <a:pt x="508" y="624"/>
                  </a:cubicBezTo>
                  <a:cubicBezTo>
                    <a:pt x="508" y="635"/>
                    <a:pt x="508" y="646"/>
                    <a:pt x="508" y="656"/>
                  </a:cubicBezTo>
                  <a:cubicBezTo>
                    <a:pt x="559" y="656"/>
                    <a:pt x="609" y="656"/>
                    <a:pt x="659" y="656"/>
                  </a:cubicBezTo>
                  <a:cubicBezTo>
                    <a:pt x="659" y="646"/>
                    <a:pt x="659" y="635"/>
                    <a:pt x="659" y="624"/>
                  </a:cubicBezTo>
                  <a:close/>
                  <a:moveTo>
                    <a:pt x="659" y="246"/>
                  </a:moveTo>
                  <a:cubicBezTo>
                    <a:pt x="659" y="235"/>
                    <a:pt x="659" y="225"/>
                    <a:pt x="659" y="215"/>
                  </a:cubicBezTo>
                  <a:cubicBezTo>
                    <a:pt x="608" y="215"/>
                    <a:pt x="558" y="215"/>
                    <a:pt x="508" y="215"/>
                  </a:cubicBezTo>
                  <a:cubicBezTo>
                    <a:pt x="508" y="226"/>
                    <a:pt x="508" y="236"/>
                    <a:pt x="508" y="246"/>
                  </a:cubicBezTo>
                  <a:cubicBezTo>
                    <a:pt x="558" y="246"/>
                    <a:pt x="609" y="246"/>
                    <a:pt x="659" y="246"/>
                  </a:cubicBezTo>
                  <a:close/>
                  <a:moveTo>
                    <a:pt x="508" y="522"/>
                  </a:moveTo>
                  <a:cubicBezTo>
                    <a:pt x="508" y="533"/>
                    <a:pt x="508" y="543"/>
                    <a:pt x="508" y="553"/>
                  </a:cubicBezTo>
                  <a:cubicBezTo>
                    <a:pt x="559" y="553"/>
                    <a:pt x="609" y="553"/>
                    <a:pt x="659" y="553"/>
                  </a:cubicBezTo>
                  <a:cubicBezTo>
                    <a:pt x="659" y="543"/>
                    <a:pt x="659" y="532"/>
                    <a:pt x="659" y="522"/>
                  </a:cubicBezTo>
                  <a:cubicBezTo>
                    <a:pt x="609" y="522"/>
                    <a:pt x="558" y="522"/>
                    <a:pt x="508" y="522"/>
                  </a:cubicBezTo>
                  <a:close/>
                </a:path>
              </a:pathLst>
            </a:custGeom>
            <a:solidFill>
              <a:srgbClr val="8DA6B1"/>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5F5F5F"/>
                </a:solidFill>
                <a:latin typeface="Calibri"/>
                <a:cs typeface="+mn-cs"/>
              </a:endParaRPr>
            </a:p>
          </p:txBody>
        </p:sp>
      </p:grpSp>
    </p:spTree>
    <p:extLst>
      <p:ext uri="{BB962C8B-B14F-4D97-AF65-F5344CB8AC3E}">
        <p14:creationId xmlns:p14="http://schemas.microsoft.com/office/powerpoint/2010/main" xmlns="" val="98710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24610" name="Title 1"/>
          <p:cNvSpPr>
            <a:spLocks noGrp="1"/>
          </p:cNvSpPr>
          <p:nvPr>
            <p:ph type="title"/>
          </p:nvPr>
        </p:nvSpPr>
        <p:spPr>
          <a:xfrm>
            <a:off x="303213" y="1143000"/>
            <a:ext cx="11125200" cy="889000"/>
          </a:xfrm>
        </p:spPr>
        <p:txBody>
          <a:bodyPr/>
          <a:lstStyle/>
          <a:p>
            <a:r>
              <a:rPr lang="en-US" sz="4400" b="1" smtClean="0">
                <a:solidFill>
                  <a:schemeClr val="accent2"/>
                </a:solidFill>
              </a:rPr>
              <a:t>Cloud Integration</a:t>
            </a:r>
          </a:p>
        </p:txBody>
      </p:sp>
      <p:sp>
        <p:nvSpPr>
          <p:cNvPr id="324611" name="TextBox 84"/>
          <p:cNvSpPr txBox="1">
            <a:spLocks noChangeArrowheads="1"/>
          </p:cNvSpPr>
          <p:nvPr/>
        </p:nvSpPr>
        <p:spPr bwMode="auto">
          <a:xfrm>
            <a:off x="227013" y="1752600"/>
            <a:ext cx="2819400" cy="3886200"/>
          </a:xfrm>
          <a:prstGeom prst="rect">
            <a:avLst/>
          </a:prstGeom>
          <a:noFill/>
          <a:ln w="9525">
            <a:noFill/>
            <a:miter lim="800000"/>
            <a:headEnd/>
            <a:tailEnd/>
          </a:ln>
        </p:spPr>
        <p:txBody>
          <a:bodyPr lIns="0" tIns="0" rIns="0" bIns="0"/>
          <a:lstStyle/>
          <a:p>
            <a:pPr>
              <a:lnSpc>
                <a:spcPct val="90000"/>
              </a:lnSpc>
            </a:pPr>
            <a:r>
              <a:rPr lang="en-GB" sz="16600">
                <a:solidFill>
                  <a:srgbClr val="FF0000"/>
                </a:solidFill>
                <a:latin typeface="Calibri" pitchFamily="34" charset="0"/>
              </a:rPr>
              <a:t>2</a:t>
            </a:r>
            <a:endParaRPr lang="en-US" sz="16600">
              <a:solidFill>
                <a:srgbClr val="FF0000"/>
              </a:solidFill>
              <a:latin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Oval 185"/>
          <p:cNvSpPr>
            <a:spLocks/>
          </p:cNvSpPr>
          <p:nvPr/>
        </p:nvSpPr>
        <p:spPr>
          <a:xfrm>
            <a:off x="10384378" y="1537547"/>
            <a:ext cx="982602" cy="978408"/>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pic>
        <p:nvPicPr>
          <p:cNvPr id="187" name="Picture 186"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615751" y="1768605"/>
            <a:ext cx="524200" cy="552378"/>
          </a:xfrm>
          <a:prstGeom prst="rect">
            <a:avLst/>
          </a:prstGeom>
        </p:spPr>
      </p:pic>
      <p:sp>
        <p:nvSpPr>
          <p:cNvPr id="64" name="Oval 63"/>
          <p:cNvSpPr/>
          <p:nvPr/>
        </p:nvSpPr>
        <p:spPr>
          <a:xfrm>
            <a:off x="114300" y="362701"/>
            <a:ext cx="11980497" cy="6495299"/>
          </a:xfrm>
          <a:prstGeom prst="ellipse">
            <a:avLst/>
          </a:prstGeom>
          <a:gradFill flip="none" rotWithShape="1">
            <a:gsLst>
              <a:gs pos="0">
                <a:schemeClr val="bg1">
                  <a:lumMod val="75000"/>
                </a:schemeClr>
              </a:gs>
              <a:gs pos="47000">
                <a:srgbClr val="FFFFF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fontAlgn="auto">
              <a:spcBef>
                <a:spcPts val="0"/>
              </a:spcBef>
              <a:spcAft>
                <a:spcPts val="0"/>
              </a:spcAft>
            </a:pPr>
            <a:endParaRPr lang="en-US" dirty="0">
              <a:solidFill>
                <a:srgbClr val="FFFFFF"/>
              </a:solidFill>
            </a:endParaRPr>
          </a:p>
        </p:txBody>
      </p:sp>
      <p:grpSp>
        <p:nvGrpSpPr>
          <p:cNvPr id="2" name="Group 36"/>
          <p:cNvGrpSpPr/>
          <p:nvPr/>
        </p:nvGrpSpPr>
        <p:grpSpPr>
          <a:xfrm>
            <a:off x="1067030" y="1553633"/>
            <a:ext cx="911652" cy="1087967"/>
            <a:chOff x="9175152" y="1594826"/>
            <a:chExt cx="1043526" cy="1240421"/>
          </a:xfrm>
        </p:grpSpPr>
        <p:sp>
          <p:nvSpPr>
            <p:cNvPr id="38" name="Rounded Rectangle 37"/>
            <p:cNvSpPr/>
            <p:nvPr/>
          </p:nvSpPr>
          <p:spPr>
            <a:xfrm>
              <a:off x="9175152" y="1594826"/>
              <a:ext cx="1043526" cy="1240421"/>
            </a:xfrm>
            <a:prstGeom prst="round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3" name="Group 38"/>
            <p:cNvGrpSpPr/>
            <p:nvPr/>
          </p:nvGrpSpPr>
          <p:grpSpPr>
            <a:xfrm>
              <a:off x="9342510" y="1781875"/>
              <a:ext cx="693847" cy="467425"/>
              <a:chOff x="9431111" y="3544059"/>
              <a:chExt cx="693847" cy="467425"/>
            </a:xfrm>
          </p:grpSpPr>
          <p:sp>
            <p:nvSpPr>
              <p:cNvPr id="41" name="Diamond 40"/>
              <p:cNvSpPr/>
              <p:nvPr/>
            </p:nvSpPr>
            <p:spPr>
              <a:xfrm>
                <a:off x="9431111" y="3544059"/>
                <a:ext cx="344560" cy="462696"/>
              </a:xfrm>
              <a:prstGeom prst="diamond">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42" name="Diamond 41"/>
              <p:cNvSpPr/>
              <p:nvPr/>
            </p:nvSpPr>
            <p:spPr>
              <a:xfrm>
                <a:off x="9780398" y="3548788"/>
                <a:ext cx="344560" cy="462696"/>
              </a:xfrm>
              <a:prstGeom prst="diamond">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sp>
          <p:nvSpPr>
            <p:cNvPr id="40" name="TextBox 39"/>
            <p:cNvSpPr txBox="1"/>
            <p:nvPr/>
          </p:nvSpPr>
          <p:spPr>
            <a:xfrm>
              <a:off x="9224375" y="2303638"/>
              <a:ext cx="945080" cy="462697"/>
            </a:xfrm>
            <a:prstGeom prst="rect">
              <a:avLst/>
            </a:prstGeom>
            <a:noFill/>
          </p:spPr>
          <p:txBody>
            <a:bodyPr wrap="square" lIns="0" tIns="0" rIns="0" bIns="0" rtlCol="0">
              <a:noAutofit/>
            </a:bodyPr>
            <a:lstStyle/>
            <a:p>
              <a:pPr algn="ctr" fontAlgn="auto">
                <a:lnSpc>
                  <a:spcPct val="90000"/>
                </a:lnSpc>
                <a:spcBef>
                  <a:spcPts val="0"/>
                </a:spcBef>
                <a:spcAft>
                  <a:spcPts val="0"/>
                </a:spcAft>
              </a:pPr>
              <a:r>
                <a:rPr lang="en-US" sz="1400" dirty="0" smtClean="0">
                  <a:solidFill>
                    <a:srgbClr val="FFFFFF"/>
                  </a:solidFill>
                  <a:latin typeface="Calibri"/>
                  <a:cs typeface="+mn-cs"/>
                </a:rPr>
                <a:t>EXPERTS</a:t>
              </a:r>
              <a:br>
                <a:rPr lang="en-US" sz="1400" dirty="0" smtClean="0">
                  <a:solidFill>
                    <a:srgbClr val="FFFFFF"/>
                  </a:solidFill>
                  <a:latin typeface="Calibri"/>
                  <a:cs typeface="+mn-cs"/>
                </a:rPr>
              </a:br>
              <a:r>
                <a:rPr lang="en-US" sz="1400" dirty="0" smtClean="0">
                  <a:solidFill>
                    <a:srgbClr val="FFFFFF"/>
                  </a:solidFill>
                  <a:latin typeface="Calibri"/>
                  <a:cs typeface="+mn-cs"/>
                </a:rPr>
                <a:t>ONLY</a:t>
              </a:r>
              <a:endParaRPr lang="en-US" sz="1400" dirty="0">
                <a:solidFill>
                  <a:srgbClr val="FFFFFF"/>
                </a:solidFill>
                <a:latin typeface="Calibri"/>
                <a:cs typeface="+mn-cs"/>
              </a:endParaRPr>
            </a:p>
          </p:txBody>
        </p:sp>
      </p:grpSp>
      <p:cxnSp>
        <p:nvCxnSpPr>
          <p:cNvPr id="31" name="Straight Connector 30"/>
          <p:cNvCxnSpPr/>
          <p:nvPr/>
        </p:nvCxnSpPr>
        <p:spPr>
          <a:xfrm>
            <a:off x="2866084" y="135982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6054137" y="136065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sp>
        <p:nvSpPr>
          <p:cNvPr id="45" name="TextBox 21"/>
          <p:cNvSpPr txBox="1">
            <a:spLocks noChangeArrowheads="1"/>
          </p:cNvSpPr>
          <p:nvPr/>
        </p:nvSpPr>
        <p:spPr bwMode="auto">
          <a:xfrm>
            <a:off x="308855" y="2942177"/>
            <a:ext cx="2398873" cy="719164"/>
          </a:xfrm>
          <a:prstGeom prst="rect">
            <a:avLst/>
          </a:prstGeom>
          <a:noFill/>
          <a:ln w="9525">
            <a:noFill/>
            <a:miter lim="800000"/>
            <a:headEnd/>
            <a:tailEnd/>
          </a:ln>
        </p:spPr>
        <p:txBody>
          <a:bodyPr wrap="square" lIns="0" tIns="0" rIns="0" bIns="0" anchor="ctr">
            <a:noAutofit/>
          </a:bodyPr>
          <a:lstStyle/>
          <a:p>
            <a:pPr algn="ctr" fontAlgn="auto">
              <a:spcBef>
                <a:spcPts val="0"/>
              </a:spcBef>
              <a:spcAft>
                <a:spcPts val="0"/>
              </a:spcAft>
            </a:pPr>
            <a:r>
              <a:rPr lang="en-US" sz="2700" b="1" cap="all" dirty="0" smtClean="0">
                <a:solidFill>
                  <a:srgbClr val="8DA6B1">
                    <a:lumMod val="75000"/>
                  </a:srgbClr>
                </a:solidFill>
                <a:latin typeface="Calibri"/>
                <a:cs typeface="+mn-cs"/>
              </a:rPr>
              <a:t>Designed for complexity</a:t>
            </a:r>
            <a:endParaRPr lang="en-US" sz="2700" cap="all" dirty="0">
              <a:solidFill>
                <a:srgbClr val="8DA6B1">
                  <a:lumMod val="75000"/>
                </a:srgbClr>
              </a:solidFill>
              <a:latin typeface="Calibri"/>
              <a:cs typeface="+mn-cs"/>
            </a:endParaRPr>
          </a:p>
        </p:txBody>
      </p:sp>
      <p:sp>
        <p:nvSpPr>
          <p:cNvPr id="46" name="TextBox 21"/>
          <p:cNvSpPr txBox="1">
            <a:spLocks noChangeArrowheads="1"/>
          </p:cNvSpPr>
          <p:nvPr/>
        </p:nvSpPr>
        <p:spPr bwMode="auto">
          <a:xfrm>
            <a:off x="2628901" y="2789121"/>
            <a:ext cx="3797300" cy="1015999"/>
          </a:xfrm>
          <a:prstGeom prst="rect">
            <a:avLst/>
          </a:prstGeom>
          <a:noFill/>
          <a:ln w="9525">
            <a:noFill/>
            <a:miter lim="800000"/>
            <a:headEnd/>
            <a:tailEnd/>
          </a:ln>
        </p:spPr>
        <p:txBody>
          <a:bodyPr wrap="square" lIns="0" tIns="0" rIns="0" bIns="0" anchor="ctr">
            <a:noAutofit/>
          </a:bodyPr>
          <a:lstStyle/>
          <a:p>
            <a:pPr algn="ctr" fontAlgn="auto">
              <a:spcBef>
                <a:spcPts val="0"/>
              </a:spcBef>
              <a:spcAft>
                <a:spcPts val="0"/>
              </a:spcAft>
            </a:pPr>
            <a:r>
              <a:rPr lang="en-US" sz="2700" b="1" cap="all" dirty="0" smtClean="0">
                <a:solidFill>
                  <a:srgbClr val="8DA6B1">
                    <a:lumMod val="75000"/>
                  </a:srgbClr>
                </a:solidFill>
                <a:latin typeface="Calibri"/>
                <a:cs typeface="+mn-cs"/>
              </a:rPr>
              <a:t>No application awareness </a:t>
            </a:r>
            <a:endParaRPr lang="en-US" sz="2700" cap="all" dirty="0">
              <a:solidFill>
                <a:srgbClr val="8DA6B1">
                  <a:lumMod val="75000"/>
                </a:srgbClr>
              </a:solidFill>
              <a:latin typeface="Calibri"/>
              <a:cs typeface="+mn-cs"/>
            </a:endParaRPr>
          </a:p>
        </p:txBody>
      </p:sp>
      <p:sp>
        <p:nvSpPr>
          <p:cNvPr id="65" name="TextBox 21"/>
          <p:cNvSpPr txBox="1">
            <a:spLocks noChangeArrowheads="1"/>
          </p:cNvSpPr>
          <p:nvPr/>
        </p:nvSpPr>
        <p:spPr bwMode="auto">
          <a:xfrm>
            <a:off x="6526052" y="2952241"/>
            <a:ext cx="2398873" cy="719164"/>
          </a:xfrm>
          <a:prstGeom prst="rect">
            <a:avLst/>
          </a:prstGeom>
          <a:noFill/>
          <a:ln w="9525">
            <a:noFill/>
            <a:miter lim="800000"/>
            <a:headEnd/>
            <a:tailEnd/>
          </a:ln>
        </p:spPr>
        <p:txBody>
          <a:bodyPr wrap="square" lIns="0" tIns="0" rIns="0" bIns="0" anchor="ctr">
            <a:noAutofit/>
          </a:bodyPr>
          <a:lstStyle/>
          <a:p>
            <a:pPr algn="ctr" fontAlgn="auto">
              <a:spcBef>
                <a:spcPts val="0"/>
              </a:spcBef>
              <a:spcAft>
                <a:spcPts val="0"/>
              </a:spcAft>
            </a:pPr>
            <a:r>
              <a:rPr lang="en-US" sz="2700" b="1" cap="all" dirty="0" smtClean="0">
                <a:solidFill>
                  <a:srgbClr val="8DA6B1">
                    <a:lumMod val="75000"/>
                  </a:srgbClr>
                </a:solidFill>
                <a:latin typeface="Calibri"/>
                <a:cs typeface="+mn-cs"/>
              </a:rPr>
              <a:t>No expert guidance</a:t>
            </a:r>
            <a:endParaRPr lang="en-US" sz="2700" cap="all" dirty="0">
              <a:solidFill>
                <a:srgbClr val="8DA6B1">
                  <a:lumMod val="75000"/>
                </a:srgbClr>
              </a:solidFill>
              <a:latin typeface="Calibri"/>
              <a:cs typeface="+mn-cs"/>
            </a:endParaRPr>
          </a:p>
        </p:txBody>
      </p:sp>
      <p:sp>
        <p:nvSpPr>
          <p:cNvPr id="66" name="TextBox 21"/>
          <p:cNvSpPr txBox="1">
            <a:spLocks noChangeArrowheads="1"/>
          </p:cNvSpPr>
          <p:nvPr/>
        </p:nvSpPr>
        <p:spPr bwMode="auto">
          <a:xfrm>
            <a:off x="4319427" y="5174883"/>
            <a:ext cx="3541873" cy="633589"/>
          </a:xfrm>
          <a:prstGeom prst="rect">
            <a:avLst/>
          </a:prstGeom>
          <a:noFill/>
          <a:ln w="9525">
            <a:noFill/>
            <a:miter lim="800000"/>
            <a:headEnd/>
            <a:tailEnd/>
          </a:ln>
        </p:spPr>
        <p:txBody>
          <a:bodyPr wrap="square" lIns="0" tIns="0" rIns="0" bIns="0" anchor="ctr">
            <a:noAutofit/>
          </a:bodyPr>
          <a:lstStyle/>
          <a:p>
            <a:pPr algn="ctr" fontAlgn="auto">
              <a:spcBef>
                <a:spcPts val="0"/>
              </a:spcBef>
              <a:spcAft>
                <a:spcPts val="0"/>
              </a:spcAft>
            </a:pPr>
            <a:r>
              <a:rPr lang="en-US" sz="2700" b="1" cap="all" dirty="0" smtClean="0">
                <a:solidFill>
                  <a:srgbClr val="8DA6B1">
                    <a:lumMod val="75000"/>
                  </a:srgbClr>
                </a:solidFill>
                <a:latin typeface="Calibri"/>
                <a:cs typeface="+mn-cs"/>
              </a:rPr>
              <a:t>Deployment lock-in</a:t>
            </a:r>
            <a:endParaRPr lang="en-US" sz="2700" cap="all" dirty="0">
              <a:solidFill>
                <a:srgbClr val="8DA6B1">
                  <a:lumMod val="75000"/>
                </a:srgbClr>
              </a:solidFill>
              <a:latin typeface="Calibri"/>
              <a:cs typeface="+mn-cs"/>
            </a:endParaRPr>
          </a:p>
        </p:txBody>
      </p:sp>
      <p:cxnSp>
        <p:nvCxnSpPr>
          <p:cNvPr id="67" name="Straight Connector 66"/>
          <p:cNvCxnSpPr/>
          <p:nvPr/>
        </p:nvCxnSpPr>
        <p:spPr>
          <a:xfrm>
            <a:off x="9280414" y="1366467"/>
            <a:ext cx="0" cy="361188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grpSp>
        <p:nvGrpSpPr>
          <p:cNvPr id="4" name="Group 9"/>
          <p:cNvGrpSpPr/>
          <p:nvPr/>
        </p:nvGrpSpPr>
        <p:grpSpPr>
          <a:xfrm>
            <a:off x="3184233" y="1917700"/>
            <a:ext cx="1213716" cy="703152"/>
            <a:chOff x="3184233" y="1701800"/>
            <a:chExt cx="1213716" cy="703152"/>
          </a:xfrm>
        </p:grpSpPr>
        <p:sp>
          <p:nvSpPr>
            <p:cNvPr id="70" name="AutoShape 18"/>
            <p:cNvSpPr>
              <a:spLocks noChangeAspect="1"/>
            </p:cNvSpPr>
            <p:nvPr/>
          </p:nvSpPr>
          <p:spPr bwMode="auto">
            <a:xfrm>
              <a:off x="3184233" y="1701800"/>
              <a:ext cx="1213716" cy="703152"/>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ln>
            <a:effectLst/>
          </p:spPr>
          <p:txBody>
            <a:bodyPr lIns="0" tIns="0" rIns="0" bIns="0"/>
            <a:lstStyle/>
            <a:p>
              <a:pPr fontAlgn="auto">
                <a:spcBef>
                  <a:spcPts val="0"/>
                </a:spcBef>
                <a:spcAft>
                  <a:spcPts val="0"/>
                </a:spcAft>
              </a:pPr>
              <a:endParaRPr lang="en-US" sz="1600" dirty="0">
                <a:solidFill>
                  <a:srgbClr val="000000"/>
                </a:solidFill>
                <a:latin typeface="Calibri"/>
                <a:cs typeface="+mn-cs"/>
                <a:sym typeface="Arial" charset="0"/>
              </a:endParaRPr>
            </a:p>
          </p:txBody>
        </p:sp>
        <p:sp>
          <p:nvSpPr>
            <p:cNvPr id="71" name="Rectangle 70"/>
            <p:cNvSpPr/>
            <p:nvPr/>
          </p:nvSpPr>
          <p:spPr>
            <a:xfrm>
              <a:off x="3239844" y="1899532"/>
              <a:ext cx="1014656" cy="400110"/>
            </a:xfrm>
            <a:prstGeom prst="rect">
              <a:avLst/>
            </a:prstGeom>
          </p:spPr>
          <p:txBody>
            <a:bodyPr wrap="square">
              <a:spAutoFit/>
            </a:bodyPr>
            <a:lstStyle/>
            <a:p>
              <a:pPr algn="ctr" fontAlgn="auto">
                <a:spcBef>
                  <a:spcPts val="0"/>
                </a:spcBef>
                <a:spcAft>
                  <a:spcPts val="0"/>
                </a:spcAft>
              </a:pPr>
              <a:r>
                <a:rPr lang="en-US" sz="2000" dirty="0">
                  <a:solidFill>
                    <a:srgbClr val="5F5F5F">
                      <a:lumMod val="50000"/>
                    </a:srgbClr>
                  </a:solidFill>
                  <a:latin typeface="Calibri"/>
                  <a:cs typeface="+mn-cs"/>
                </a:rPr>
                <a:t>P</a:t>
              </a:r>
              <a:r>
                <a:rPr lang="en-US" sz="2000" dirty="0" smtClean="0">
                  <a:solidFill>
                    <a:srgbClr val="5F5F5F">
                      <a:lumMod val="50000"/>
                    </a:srgbClr>
                  </a:solidFill>
                  <a:latin typeface="Calibri"/>
                  <a:cs typeface="+mn-cs"/>
                </a:rPr>
                <a:t>aaS</a:t>
              </a:r>
              <a:endParaRPr lang="en-US" sz="2000" dirty="0">
                <a:solidFill>
                  <a:srgbClr val="5F5F5F">
                    <a:lumMod val="50000"/>
                  </a:srgbClr>
                </a:solidFill>
                <a:latin typeface="Calibri"/>
                <a:cs typeface="+mn-cs"/>
              </a:endParaRPr>
            </a:p>
          </p:txBody>
        </p:sp>
      </p:grpSp>
      <p:grpSp>
        <p:nvGrpSpPr>
          <p:cNvPr id="6" name="Group 8"/>
          <p:cNvGrpSpPr/>
          <p:nvPr/>
        </p:nvGrpSpPr>
        <p:grpSpPr>
          <a:xfrm>
            <a:off x="4695533" y="1905000"/>
            <a:ext cx="1213716" cy="703152"/>
            <a:chOff x="4695533" y="1689100"/>
            <a:chExt cx="1213716" cy="703152"/>
          </a:xfrm>
        </p:grpSpPr>
        <p:sp>
          <p:nvSpPr>
            <p:cNvPr id="72" name="AutoShape 18"/>
            <p:cNvSpPr>
              <a:spLocks noChangeAspect="1"/>
            </p:cNvSpPr>
            <p:nvPr/>
          </p:nvSpPr>
          <p:spPr bwMode="auto">
            <a:xfrm>
              <a:off x="4695533" y="1689100"/>
              <a:ext cx="1213716" cy="703152"/>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ln>
            <a:effectLst/>
          </p:spPr>
          <p:txBody>
            <a:bodyPr lIns="0" tIns="0" rIns="0" bIns="0"/>
            <a:lstStyle/>
            <a:p>
              <a:pPr fontAlgn="auto">
                <a:spcBef>
                  <a:spcPts val="0"/>
                </a:spcBef>
                <a:spcAft>
                  <a:spcPts val="0"/>
                </a:spcAft>
              </a:pPr>
              <a:endParaRPr lang="en-US" sz="1600" dirty="0">
                <a:solidFill>
                  <a:srgbClr val="000000"/>
                </a:solidFill>
                <a:latin typeface="Calibri"/>
                <a:cs typeface="+mn-cs"/>
                <a:sym typeface="Arial" charset="0"/>
              </a:endParaRPr>
            </a:p>
          </p:txBody>
        </p:sp>
        <p:sp>
          <p:nvSpPr>
            <p:cNvPr id="73" name="Rectangle 72"/>
            <p:cNvSpPr/>
            <p:nvPr/>
          </p:nvSpPr>
          <p:spPr>
            <a:xfrm>
              <a:off x="4776544" y="1899532"/>
              <a:ext cx="1014656" cy="400110"/>
            </a:xfrm>
            <a:prstGeom prst="rect">
              <a:avLst/>
            </a:prstGeom>
          </p:spPr>
          <p:txBody>
            <a:bodyPr wrap="square">
              <a:spAutoFit/>
            </a:bodyPr>
            <a:lstStyle/>
            <a:p>
              <a:pPr algn="ctr" fontAlgn="auto">
                <a:spcBef>
                  <a:spcPts val="0"/>
                </a:spcBef>
                <a:spcAft>
                  <a:spcPts val="0"/>
                </a:spcAft>
              </a:pPr>
              <a:r>
                <a:rPr lang="en-US" sz="2000" dirty="0" smtClean="0">
                  <a:solidFill>
                    <a:srgbClr val="5F5F5F">
                      <a:lumMod val="50000"/>
                    </a:srgbClr>
                  </a:solidFill>
                  <a:latin typeface="Calibri"/>
                  <a:cs typeface="+mn-cs"/>
                </a:rPr>
                <a:t>SaaS</a:t>
              </a:r>
              <a:endParaRPr lang="en-US" sz="2000" dirty="0">
                <a:solidFill>
                  <a:srgbClr val="5F5F5F">
                    <a:lumMod val="50000"/>
                  </a:srgbClr>
                </a:solidFill>
                <a:latin typeface="Calibri"/>
                <a:cs typeface="+mn-cs"/>
              </a:endParaRPr>
            </a:p>
          </p:txBody>
        </p:sp>
      </p:grpSp>
      <p:sp>
        <p:nvSpPr>
          <p:cNvPr id="75" name="Freeform 1"/>
          <p:cNvSpPr>
            <a:spLocks noChangeArrowheads="1"/>
          </p:cNvSpPr>
          <p:nvPr/>
        </p:nvSpPr>
        <p:spPr bwMode="gray">
          <a:xfrm rot="9838516" flipH="1">
            <a:off x="3849531" y="1381311"/>
            <a:ext cx="992841" cy="531327"/>
          </a:xfrm>
          <a:custGeom>
            <a:avLst/>
            <a:gdLst>
              <a:gd name="T0" fmla="*/ 19197 w 19198"/>
              <a:gd name="T1" fmla="*/ 0 h 16668"/>
              <a:gd name="T2" fmla="*/ 19197 w 19198"/>
              <a:gd name="T3" fmla="*/ 0 h 16668"/>
              <a:gd name="T4" fmla="*/ 8928 w 19198"/>
              <a:gd name="T5" fmla="*/ 1686 h 16668"/>
              <a:gd name="T6" fmla="*/ 12123 w 19198"/>
              <a:gd name="T7" fmla="*/ 4380 h 16668"/>
              <a:gd name="T8" fmla="*/ 0 w 19198"/>
              <a:gd name="T9" fmla="*/ 7746 h 16668"/>
              <a:gd name="T10" fmla="*/ 15997 w 19198"/>
              <a:gd name="T11" fmla="*/ 7746 h 16668"/>
              <a:gd name="T12" fmla="*/ 18858 w 19198"/>
              <a:gd name="T13" fmla="*/ 10440 h 16668"/>
              <a:gd name="T14" fmla="*/ 19197 w 19198"/>
              <a:gd name="T15" fmla="*/ 0 h 166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98" h="16668">
                <a:moveTo>
                  <a:pt x="19197" y="0"/>
                </a:moveTo>
                <a:lnTo>
                  <a:pt x="19197" y="0"/>
                </a:lnTo>
                <a:cubicBezTo>
                  <a:pt x="8928" y="1686"/>
                  <a:pt x="8928" y="1686"/>
                  <a:pt x="8928" y="1686"/>
                </a:cubicBezTo>
                <a:cubicBezTo>
                  <a:pt x="12123" y="4380"/>
                  <a:pt x="12123" y="4380"/>
                  <a:pt x="12123" y="4380"/>
                </a:cubicBezTo>
                <a:cubicBezTo>
                  <a:pt x="9262" y="8921"/>
                  <a:pt x="0" y="7746"/>
                  <a:pt x="0" y="7746"/>
                </a:cubicBezTo>
                <a:cubicBezTo>
                  <a:pt x="9262" y="16667"/>
                  <a:pt x="14650" y="9767"/>
                  <a:pt x="15997" y="7746"/>
                </a:cubicBezTo>
                <a:cubicBezTo>
                  <a:pt x="18858" y="10440"/>
                  <a:pt x="18858" y="10440"/>
                  <a:pt x="18858" y="10440"/>
                </a:cubicBezTo>
                <a:lnTo>
                  <a:pt x="19197" y="0"/>
                </a:lnTo>
              </a:path>
            </a:pathLst>
          </a:custGeom>
          <a:solidFill>
            <a:srgbClr val="8DA6B1"/>
          </a:solidFill>
          <a:ln w="9525" cap="rnd" cmpd="sng">
            <a:noFill/>
          </a:ln>
          <a:effectLst/>
        </p:spPr>
        <p:txBody>
          <a:bodyPr lIns="0" tIns="0" rIns="0" bIns="0"/>
          <a:lstStyle/>
          <a:p>
            <a:pPr fontAlgn="auto">
              <a:spcBef>
                <a:spcPts val="0"/>
              </a:spcBef>
              <a:spcAft>
                <a:spcPts val="0"/>
              </a:spcAft>
            </a:pPr>
            <a:endParaRPr lang="en-US" sz="1600" dirty="0">
              <a:solidFill>
                <a:srgbClr val="000000"/>
              </a:solidFill>
              <a:latin typeface="Calibri"/>
              <a:cs typeface="+mn-cs"/>
            </a:endParaRPr>
          </a:p>
        </p:txBody>
      </p:sp>
      <p:sp>
        <p:nvSpPr>
          <p:cNvPr id="76" name="TextBox 75"/>
          <p:cNvSpPr txBox="1"/>
          <p:nvPr/>
        </p:nvSpPr>
        <p:spPr>
          <a:xfrm>
            <a:off x="4940301" y="1346200"/>
            <a:ext cx="406399" cy="558800"/>
          </a:xfrm>
          <a:prstGeom prst="rect">
            <a:avLst/>
          </a:prstGeom>
          <a:noFill/>
        </p:spPr>
        <p:txBody>
          <a:bodyPr wrap="none" lIns="0" tIns="0" rIns="0" bIns="0" rtlCol="0">
            <a:noAutofit/>
          </a:bodyPr>
          <a:lstStyle/>
          <a:p>
            <a:pPr fontAlgn="auto">
              <a:lnSpc>
                <a:spcPct val="90000"/>
              </a:lnSpc>
              <a:spcBef>
                <a:spcPts val="0"/>
              </a:spcBef>
              <a:spcAft>
                <a:spcPts val="0"/>
              </a:spcAft>
            </a:pPr>
            <a:r>
              <a:rPr lang="en-US" sz="4400" dirty="0" smtClean="0">
                <a:solidFill>
                  <a:srgbClr val="8A133B"/>
                </a:solidFill>
                <a:latin typeface="Arial Black"/>
                <a:cs typeface="Arial Black"/>
              </a:rPr>
              <a:t>?</a:t>
            </a:r>
          </a:p>
        </p:txBody>
      </p:sp>
      <p:sp>
        <p:nvSpPr>
          <p:cNvPr id="47" name="TextBox 21"/>
          <p:cNvSpPr txBox="1">
            <a:spLocks noChangeArrowheads="1"/>
          </p:cNvSpPr>
          <p:nvPr/>
        </p:nvSpPr>
        <p:spPr bwMode="auto">
          <a:xfrm>
            <a:off x="9034765" y="2788356"/>
            <a:ext cx="3256933" cy="1015999"/>
          </a:xfrm>
          <a:prstGeom prst="rect">
            <a:avLst/>
          </a:prstGeom>
          <a:noFill/>
          <a:ln w="9525">
            <a:noFill/>
            <a:miter lim="800000"/>
            <a:headEnd/>
            <a:tailEnd/>
          </a:ln>
        </p:spPr>
        <p:txBody>
          <a:bodyPr wrap="square" lIns="0" tIns="0" rIns="0" bIns="0" anchor="ctr">
            <a:noAutofit/>
          </a:bodyPr>
          <a:lstStyle/>
          <a:p>
            <a:pPr algn="ctr" fontAlgn="auto">
              <a:spcBef>
                <a:spcPts val="0"/>
              </a:spcBef>
              <a:spcAft>
                <a:spcPts val="0"/>
              </a:spcAft>
            </a:pPr>
            <a:r>
              <a:rPr lang="en-US" sz="2700" b="1" cap="all" dirty="0" smtClean="0">
                <a:solidFill>
                  <a:srgbClr val="8DA6B1">
                    <a:lumMod val="75000"/>
                  </a:srgbClr>
                </a:solidFill>
                <a:latin typeface="Calibri"/>
                <a:cs typeface="+mn-cs"/>
              </a:rPr>
              <a:t>No </a:t>
            </a:r>
            <a:br>
              <a:rPr lang="en-US" sz="2700" b="1" cap="all" dirty="0" smtClean="0">
                <a:solidFill>
                  <a:srgbClr val="8DA6B1">
                    <a:lumMod val="75000"/>
                  </a:srgbClr>
                </a:solidFill>
                <a:latin typeface="Calibri"/>
                <a:cs typeface="+mn-cs"/>
              </a:rPr>
            </a:br>
            <a:r>
              <a:rPr lang="en-US" sz="2700" b="1" cap="all" dirty="0" smtClean="0">
                <a:solidFill>
                  <a:srgbClr val="8DA6B1">
                    <a:lumMod val="75000"/>
                  </a:srgbClr>
                </a:solidFill>
                <a:latin typeface="Calibri"/>
                <a:cs typeface="+mn-cs"/>
              </a:rPr>
              <a:t>pre-integration</a:t>
            </a:r>
            <a:endParaRPr lang="en-US" sz="2700" cap="all" dirty="0">
              <a:solidFill>
                <a:srgbClr val="8DA6B1">
                  <a:lumMod val="75000"/>
                </a:srgbClr>
              </a:solidFill>
              <a:latin typeface="Calibri"/>
              <a:cs typeface="+mn-cs"/>
            </a:endParaRPr>
          </a:p>
        </p:txBody>
      </p:sp>
      <p:grpSp>
        <p:nvGrpSpPr>
          <p:cNvPr id="8" name="Group 26"/>
          <p:cNvGrpSpPr/>
          <p:nvPr/>
        </p:nvGrpSpPr>
        <p:grpSpPr>
          <a:xfrm>
            <a:off x="8191500" y="4977328"/>
            <a:ext cx="1714500" cy="996256"/>
            <a:chOff x="7289800" y="5126162"/>
            <a:chExt cx="1714500" cy="996256"/>
          </a:xfrm>
        </p:grpSpPr>
        <p:grpSp>
          <p:nvGrpSpPr>
            <p:cNvPr id="9" name="Group 130"/>
            <p:cNvGrpSpPr/>
            <p:nvPr/>
          </p:nvGrpSpPr>
          <p:grpSpPr>
            <a:xfrm>
              <a:off x="7289800" y="5126162"/>
              <a:ext cx="1714500" cy="996256"/>
              <a:chOff x="7839493" y="5035832"/>
              <a:chExt cx="1714500" cy="996256"/>
            </a:xfrm>
          </p:grpSpPr>
          <p:sp>
            <p:nvSpPr>
              <p:cNvPr id="132" name="AutoShape 18"/>
              <p:cNvSpPr>
                <a:spLocks/>
              </p:cNvSpPr>
              <p:nvPr/>
            </p:nvSpPr>
            <p:spPr bwMode="auto">
              <a:xfrm>
                <a:off x="7839493" y="5035832"/>
                <a:ext cx="1714500" cy="996256"/>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ln>
              <a:effectLst/>
            </p:spPr>
            <p:txBody>
              <a:bodyPr lIns="0" tIns="0" rIns="0" bIns="0"/>
              <a:lstStyle/>
              <a:p>
                <a:pPr fontAlgn="auto">
                  <a:spcBef>
                    <a:spcPts val="0"/>
                  </a:spcBef>
                  <a:spcAft>
                    <a:spcPts val="0"/>
                  </a:spcAft>
                </a:pPr>
                <a:endParaRPr lang="en-US" sz="1600" dirty="0">
                  <a:solidFill>
                    <a:srgbClr val="000000"/>
                  </a:solidFill>
                  <a:latin typeface="Calibri"/>
                  <a:cs typeface="+mn-cs"/>
                  <a:sym typeface="Arial" charset="0"/>
                </a:endParaRPr>
              </a:p>
            </p:txBody>
          </p:sp>
          <p:sp>
            <p:nvSpPr>
              <p:cNvPr id="133" name="Rectangle 132"/>
              <p:cNvSpPr/>
              <p:nvPr/>
            </p:nvSpPr>
            <p:spPr>
              <a:xfrm>
                <a:off x="8100225" y="5474868"/>
                <a:ext cx="949995" cy="338554"/>
              </a:xfrm>
              <a:prstGeom prst="rect">
                <a:avLst/>
              </a:prstGeom>
            </p:spPr>
            <p:txBody>
              <a:bodyPr wrap="square">
                <a:spAutoFit/>
              </a:bodyPr>
              <a:lstStyle/>
              <a:p>
                <a:pPr algn="ctr" fontAlgn="auto">
                  <a:spcBef>
                    <a:spcPts val="0"/>
                  </a:spcBef>
                  <a:spcAft>
                    <a:spcPts val="0"/>
                  </a:spcAft>
                </a:pPr>
                <a:r>
                  <a:rPr lang="en-US" sz="1600" dirty="0" smtClean="0">
                    <a:solidFill>
                      <a:srgbClr val="5F5F5F">
                        <a:lumMod val="50000"/>
                      </a:srgbClr>
                    </a:solidFill>
                    <a:latin typeface="Calibri"/>
                    <a:cs typeface="+mn-cs"/>
                  </a:rPr>
                  <a:t>PRIVATE</a:t>
                </a:r>
                <a:endParaRPr lang="en-US" sz="1600" dirty="0">
                  <a:solidFill>
                    <a:srgbClr val="5F5F5F">
                      <a:lumMod val="50000"/>
                    </a:srgbClr>
                  </a:solidFill>
                  <a:latin typeface="Calibri"/>
                  <a:cs typeface="+mn-cs"/>
                </a:endParaRPr>
              </a:p>
            </p:txBody>
          </p:sp>
        </p:grpSp>
        <p:grpSp>
          <p:nvGrpSpPr>
            <p:cNvPr id="10" name="Group 16"/>
            <p:cNvGrpSpPr>
              <a:grpSpLocks noChangeAspect="1"/>
            </p:cNvGrpSpPr>
            <p:nvPr/>
          </p:nvGrpSpPr>
          <p:grpSpPr>
            <a:xfrm>
              <a:off x="8426469" y="5396011"/>
              <a:ext cx="408246" cy="541670"/>
              <a:chOff x="9829177" y="4546609"/>
              <a:chExt cx="991223" cy="1315176"/>
            </a:xfrm>
          </p:grpSpPr>
          <p:sp>
            <p:nvSpPr>
              <p:cNvPr id="5" name="Rectangle 4"/>
              <p:cNvSpPr/>
              <p:nvPr/>
            </p:nvSpPr>
            <p:spPr>
              <a:xfrm>
                <a:off x="9840977" y="5180136"/>
                <a:ext cx="979420" cy="65747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7" name="Oval 6"/>
              <p:cNvSpPr/>
              <p:nvPr/>
            </p:nvSpPr>
            <p:spPr>
              <a:xfrm>
                <a:off x="9840980" y="5129726"/>
                <a:ext cx="979420" cy="100821"/>
              </a:xfrm>
              <a:prstGeom prst="ellipse">
                <a:avLst/>
              </a:prstGeom>
              <a:gradFill flip="none" rotWithShape="1">
                <a:gsLst>
                  <a:gs pos="42000">
                    <a:schemeClr val="accent2"/>
                  </a:gs>
                  <a:gs pos="100000">
                    <a:srgbClr val="000000"/>
                  </a:gs>
                </a:gsLst>
                <a:lin ang="1050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21" name="Oval 120"/>
              <p:cNvSpPr/>
              <p:nvPr/>
            </p:nvSpPr>
            <p:spPr>
              <a:xfrm>
                <a:off x="9829177" y="5811375"/>
                <a:ext cx="979420" cy="50410"/>
              </a:xfrm>
              <a:prstGeom prst="ellipse">
                <a:avLst/>
              </a:prstGeom>
              <a:gradFill flip="none" rotWithShape="1">
                <a:gsLst>
                  <a:gs pos="42000">
                    <a:schemeClr val="accent2"/>
                  </a:gs>
                  <a:gs pos="100000">
                    <a:srgbClr val="000000"/>
                  </a:gs>
                </a:gsLst>
                <a:path path="circle">
                  <a:fillToRect r="100000" b="100000"/>
                </a:path>
                <a:tileRect l="-100000" t="-10000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3" name="Rectangle 12"/>
              <p:cNvSpPr/>
              <p:nvPr/>
            </p:nvSpPr>
            <p:spPr>
              <a:xfrm>
                <a:off x="10035823" y="4856296"/>
                <a:ext cx="123787" cy="31195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4" name="Block Arc 13"/>
              <p:cNvSpPr/>
              <p:nvPr/>
            </p:nvSpPr>
            <p:spPr>
              <a:xfrm>
                <a:off x="10037428" y="4546609"/>
                <a:ext cx="625995" cy="624819"/>
              </a:xfrm>
              <a:prstGeom prst="blockArc">
                <a:avLst>
                  <a:gd name="adj1" fmla="val 10800000"/>
                  <a:gd name="adj2" fmla="val 118969"/>
                  <a:gd name="adj3" fmla="val 19751"/>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23" name="Rectangle 122"/>
              <p:cNvSpPr/>
              <p:nvPr/>
            </p:nvSpPr>
            <p:spPr>
              <a:xfrm>
                <a:off x="10539636" y="4856296"/>
                <a:ext cx="123787" cy="31195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cxnSp>
          <p:nvCxnSpPr>
            <p:cNvPr id="21" name="Straight Connector 20"/>
            <p:cNvCxnSpPr/>
            <p:nvPr/>
          </p:nvCxnSpPr>
          <p:spPr>
            <a:xfrm>
              <a:off x="8653997" y="5511803"/>
              <a:ext cx="121705" cy="16932"/>
            </a:xfrm>
            <a:prstGeom prst="line">
              <a:avLst/>
            </a:prstGeom>
            <a:ln w="60325">
              <a:solidFill>
                <a:schemeClr val="accent5"/>
              </a:solidFill>
              <a:miter lim="800000"/>
            </a:ln>
          </p:spPr>
          <p:style>
            <a:lnRef idx="1">
              <a:schemeClr val="accent1"/>
            </a:lnRef>
            <a:fillRef idx="0">
              <a:schemeClr val="accent1"/>
            </a:fillRef>
            <a:effectRef idx="0">
              <a:schemeClr val="accent1"/>
            </a:effectRef>
            <a:fontRef idx="minor">
              <a:schemeClr val="tx1"/>
            </a:fontRef>
          </p:style>
        </p:cxnSp>
      </p:grpSp>
      <p:grpSp>
        <p:nvGrpSpPr>
          <p:cNvPr id="11" name="Group 133"/>
          <p:cNvGrpSpPr/>
          <p:nvPr/>
        </p:nvGrpSpPr>
        <p:grpSpPr>
          <a:xfrm>
            <a:off x="2374900" y="5015428"/>
            <a:ext cx="1714500" cy="996256"/>
            <a:chOff x="7289800" y="5126162"/>
            <a:chExt cx="1714500" cy="996256"/>
          </a:xfrm>
        </p:grpSpPr>
        <p:grpSp>
          <p:nvGrpSpPr>
            <p:cNvPr id="12" name="Group 134"/>
            <p:cNvGrpSpPr/>
            <p:nvPr/>
          </p:nvGrpSpPr>
          <p:grpSpPr>
            <a:xfrm>
              <a:off x="7289800" y="5126162"/>
              <a:ext cx="1714500" cy="996256"/>
              <a:chOff x="7839493" y="5035832"/>
              <a:chExt cx="1714500" cy="996256"/>
            </a:xfrm>
          </p:grpSpPr>
          <p:sp>
            <p:nvSpPr>
              <p:cNvPr id="144" name="AutoShape 18"/>
              <p:cNvSpPr>
                <a:spLocks/>
              </p:cNvSpPr>
              <p:nvPr/>
            </p:nvSpPr>
            <p:spPr bwMode="auto">
              <a:xfrm>
                <a:off x="7839493" y="5035832"/>
                <a:ext cx="1714500" cy="996256"/>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rgbClr val="8DA6B1"/>
              </a:solidFill>
              <a:ln w="9525" cap="rnd" cmpd="sng">
                <a:noFill/>
              </a:ln>
              <a:effectLst/>
            </p:spPr>
            <p:txBody>
              <a:bodyPr lIns="0" tIns="0" rIns="0" bIns="0"/>
              <a:lstStyle/>
              <a:p>
                <a:pPr fontAlgn="auto">
                  <a:spcBef>
                    <a:spcPts val="0"/>
                  </a:spcBef>
                  <a:spcAft>
                    <a:spcPts val="0"/>
                  </a:spcAft>
                </a:pPr>
                <a:endParaRPr lang="en-US" sz="1600" dirty="0">
                  <a:solidFill>
                    <a:srgbClr val="000000"/>
                  </a:solidFill>
                  <a:latin typeface="Calibri"/>
                  <a:cs typeface="+mn-cs"/>
                  <a:sym typeface="Arial" charset="0"/>
                </a:endParaRPr>
              </a:p>
            </p:txBody>
          </p:sp>
          <p:sp>
            <p:nvSpPr>
              <p:cNvPr id="145" name="Rectangle 144"/>
              <p:cNvSpPr/>
              <p:nvPr/>
            </p:nvSpPr>
            <p:spPr>
              <a:xfrm>
                <a:off x="8100225" y="5474868"/>
                <a:ext cx="949995" cy="338554"/>
              </a:xfrm>
              <a:prstGeom prst="rect">
                <a:avLst/>
              </a:prstGeom>
            </p:spPr>
            <p:txBody>
              <a:bodyPr wrap="square">
                <a:spAutoFit/>
              </a:bodyPr>
              <a:lstStyle/>
              <a:p>
                <a:pPr algn="ctr" fontAlgn="auto">
                  <a:spcBef>
                    <a:spcPts val="0"/>
                  </a:spcBef>
                  <a:spcAft>
                    <a:spcPts val="0"/>
                  </a:spcAft>
                </a:pPr>
                <a:r>
                  <a:rPr lang="en-US" sz="1600" dirty="0" smtClean="0">
                    <a:solidFill>
                      <a:srgbClr val="5F5F5F">
                        <a:lumMod val="50000"/>
                      </a:srgbClr>
                    </a:solidFill>
                    <a:latin typeface="Calibri"/>
                    <a:cs typeface="+mn-cs"/>
                  </a:rPr>
                  <a:t>PUBLIC</a:t>
                </a:r>
                <a:endParaRPr lang="en-US" sz="1600" dirty="0">
                  <a:solidFill>
                    <a:srgbClr val="5F5F5F">
                      <a:lumMod val="50000"/>
                    </a:srgbClr>
                  </a:solidFill>
                  <a:latin typeface="Calibri"/>
                  <a:cs typeface="+mn-cs"/>
                </a:endParaRPr>
              </a:p>
            </p:txBody>
          </p:sp>
        </p:grpSp>
        <p:grpSp>
          <p:nvGrpSpPr>
            <p:cNvPr id="15" name="Group 135"/>
            <p:cNvGrpSpPr>
              <a:grpSpLocks noChangeAspect="1"/>
            </p:cNvGrpSpPr>
            <p:nvPr/>
          </p:nvGrpSpPr>
          <p:grpSpPr>
            <a:xfrm>
              <a:off x="8426469" y="5396011"/>
              <a:ext cx="408246" cy="541670"/>
              <a:chOff x="9829177" y="4546609"/>
              <a:chExt cx="991223" cy="1315176"/>
            </a:xfrm>
          </p:grpSpPr>
          <p:sp>
            <p:nvSpPr>
              <p:cNvPr id="138" name="Rectangle 137"/>
              <p:cNvSpPr/>
              <p:nvPr/>
            </p:nvSpPr>
            <p:spPr>
              <a:xfrm>
                <a:off x="9840977" y="5180136"/>
                <a:ext cx="979420" cy="65747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39" name="Oval 138"/>
              <p:cNvSpPr/>
              <p:nvPr/>
            </p:nvSpPr>
            <p:spPr>
              <a:xfrm>
                <a:off x="9840980" y="5129726"/>
                <a:ext cx="979420" cy="100821"/>
              </a:xfrm>
              <a:prstGeom prst="ellipse">
                <a:avLst/>
              </a:prstGeom>
              <a:gradFill flip="none" rotWithShape="1">
                <a:gsLst>
                  <a:gs pos="42000">
                    <a:schemeClr val="accent2"/>
                  </a:gs>
                  <a:gs pos="100000">
                    <a:srgbClr val="000000"/>
                  </a:gs>
                </a:gsLst>
                <a:lin ang="10500000" scaled="0"/>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40" name="Oval 139"/>
              <p:cNvSpPr/>
              <p:nvPr/>
            </p:nvSpPr>
            <p:spPr>
              <a:xfrm>
                <a:off x="9829177" y="5811375"/>
                <a:ext cx="979420" cy="50410"/>
              </a:xfrm>
              <a:prstGeom prst="ellipse">
                <a:avLst/>
              </a:prstGeom>
              <a:gradFill flip="none" rotWithShape="1">
                <a:gsLst>
                  <a:gs pos="42000">
                    <a:schemeClr val="accent2"/>
                  </a:gs>
                  <a:gs pos="100000">
                    <a:srgbClr val="000000"/>
                  </a:gs>
                </a:gsLst>
                <a:path path="circle">
                  <a:fillToRect r="100000" b="100000"/>
                </a:path>
                <a:tileRect l="-100000" t="-10000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41" name="Rectangle 140"/>
              <p:cNvSpPr/>
              <p:nvPr/>
            </p:nvSpPr>
            <p:spPr>
              <a:xfrm>
                <a:off x="10035823" y="4856296"/>
                <a:ext cx="123787" cy="31195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42" name="Block Arc 141"/>
              <p:cNvSpPr/>
              <p:nvPr/>
            </p:nvSpPr>
            <p:spPr>
              <a:xfrm>
                <a:off x="10037428" y="4546609"/>
                <a:ext cx="625995" cy="624819"/>
              </a:xfrm>
              <a:prstGeom prst="blockArc">
                <a:avLst>
                  <a:gd name="adj1" fmla="val 10800000"/>
                  <a:gd name="adj2" fmla="val 118969"/>
                  <a:gd name="adj3" fmla="val 19751"/>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43" name="Rectangle 142"/>
              <p:cNvSpPr/>
              <p:nvPr/>
            </p:nvSpPr>
            <p:spPr>
              <a:xfrm>
                <a:off x="10539636" y="4856296"/>
                <a:ext cx="123787" cy="311957"/>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cxnSp>
          <p:nvCxnSpPr>
            <p:cNvPr id="137" name="Straight Connector 136"/>
            <p:cNvCxnSpPr/>
            <p:nvPr/>
          </p:nvCxnSpPr>
          <p:spPr>
            <a:xfrm>
              <a:off x="8653997" y="5511803"/>
              <a:ext cx="121705" cy="16932"/>
            </a:xfrm>
            <a:prstGeom prst="line">
              <a:avLst/>
            </a:prstGeom>
            <a:ln w="60325">
              <a:solidFill>
                <a:schemeClr val="accent5"/>
              </a:solidFill>
              <a:miter lim="800000"/>
            </a:ln>
          </p:spPr>
          <p:style>
            <a:lnRef idx="1">
              <a:schemeClr val="accent1"/>
            </a:lnRef>
            <a:fillRef idx="0">
              <a:schemeClr val="accent1"/>
            </a:fillRef>
            <a:effectRef idx="0">
              <a:schemeClr val="accent1"/>
            </a:effectRef>
            <a:fontRef idx="minor">
              <a:schemeClr val="tx1"/>
            </a:fontRef>
          </p:style>
        </p:cxnSp>
      </p:grpSp>
      <p:grpSp>
        <p:nvGrpSpPr>
          <p:cNvPr id="16" name="Group 114"/>
          <p:cNvGrpSpPr>
            <a:grpSpLocks noChangeAspect="1"/>
          </p:cNvGrpSpPr>
          <p:nvPr/>
        </p:nvGrpSpPr>
        <p:grpSpPr>
          <a:xfrm>
            <a:off x="7101868" y="1336136"/>
            <a:ext cx="1471417" cy="1376838"/>
            <a:chOff x="2344404" y="419100"/>
            <a:chExt cx="1973596" cy="1846738"/>
          </a:xfrm>
        </p:grpSpPr>
        <p:sp>
          <p:nvSpPr>
            <p:cNvPr id="116" name="Freeform 1596"/>
            <p:cNvSpPr>
              <a:spLocks noChangeAspect="1"/>
            </p:cNvSpPr>
            <p:nvPr/>
          </p:nvSpPr>
          <p:spPr bwMode="gray">
            <a:xfrm>
              <a:off x="2344404" y="419100"/>
              <a:ext cx="1973596" cy="1846738"/>
            </a:xfrm>
            <a:custGeom>
              <a:avLst/>
              <a:gdLst/>
              <a:ahLst/>
              <a:cxnLst>
                <a:cxn ang="0">
                  <a:pos x="222" y="122"/>
                </a:cxn>
                <a:cxn ang="0">
                  <a:pos x="89" y="119"/>
                </a:cxn>
                <a:cxn ang="0">
                  <a:pos x="71" y="257"/>
                </a:cxn>
                <a:cxn ang="0">
                  <a:pos x="207" y="284"/>
                </a:cxn>
                <a:cxn ang="0">
                  <a:pos x="239" y="143"/>
                </a:cxn>
                <a:cxn ang="0">
                  <a:pos x="264" y="119"/>
                </a:cxn>
                <a:cxn ang="0">
                  <a:pos x="259" y="283"/>
                </a:cxn>
                <a:cxn ang="0">
                  <a:pos x="69" y="304"/>
                </a:cxn>
                <a:cxn ang="0">
                  <a:pos x="46" y="114"/>
                </a:cxn>
                <a:cxn ang="0">
                  <a:pos x="143" y="62"/>
                </a:cxn>
                <a:cxn ang="0">
                  <a:pos x="247" y="99"/>
                </a:cxn>
                <a:cxn ang="0">
                  <a:pos x="257" y="90"/>
                </a:cxn>
                <a:cxn ang="0">
                  <a:pos x="262" y="77"/>
                </a:cxn>
                <a:cxn ang="0">
                  <a:pos x="263" y="59"/>
                </a:cxn>
                <a:cxn ang="0">
                  <a:pos x="268" y="49"/>
                </a:cxn>
                <a:cxn ang="0">
                  <a:pos x="320" y="0"/>
                </a:cxn>
                <a:cxn ang="0">
                  <a:pos x="321" y="0"/>
                </a:cxn>
                <a:cxn ang="0">
                  <a:pos x="321" y="2"/>
                </a:cxn>
                <a:cxn ang="0">
                  <a:pos x="321" y="45"/>
                </a:cxn>
                <a:cxn ang="0">
                  <a:pos x="323" y="48"/>
                </a:cxn>
                <a:cxn ang="0">
                  <a:pos x="371" y="59"/>
                </a:cxn>
                <a:cxn ang="0">
                  <a:pos x="372" y="59"/>
                </a:cxn>
                <a:cxn ang="0">
                  <a:pos x="364" y="67"/>
                </a:cxn>
                <a:cxn ang="0">
                  <a:pos x="326" y="103"/>
                </a:cxn>
                <a:cxn ang="0">
                  <a:pos x="308" y="109"/>
                </a:cxn>
                <a:cxn ang="0">
                  <a:pos x="282" y="103"/>
                </a:cxn>
                <a:cxn ang="0">
                  <a:pos x="290" y="96"/>
                </a:cxn>
                <a:cxn ang="0">
                  <a:pos x="301" y="93"/>
                </a:cxn>
                <a:cxn ang="0">
                  <a:pos x="310" y="95"/>
                </a:cxn>
                <a:cxn ang="0">
                  <a:pos x="316" y="93"/>
                </a:cxn>
                <a:cxn ang="0">
                  <a:pos x="343" y="68"/>
                </a:cxn>
                <a:cxn ang="0">
                  <a:pos x="343" y="67"/>
                </a:cxn>
                <a:cxn ang="0">
                  <a:pos x="326" y="63"/>
                </a:cxn>
                <a:cxn ang="0">
                  <a:pos x="312" y="60"/>
                </a:cxn>
                <a:cxn ang="0">
                  <a:pos x="308" y="61"/>
                </a:cxn>
                <a:cxn ang="0">
                  <a:pos x="198" y="165"/>
                </a:cxn>
                <a:cxn ang="0">
                  <a:pos x="160" y="200"/>
                </a:cxn>
                <a:cxn ang="0">
                  <a:pos x="152" y="203"/>
                </a:cxn>
                <a:cxn ang="0">
                  <a:pos x="150" y="191"/>
                </a:cxn>
                <a:cxn ang="0">
                  <a:pos x="170" y="171"/>
                </a:cxn>
                <a:cxn ang="0">
                  <a:pos x="172" y="171"/>
                </a:cxn>
                <a:cxn ang="0">
                  <a:pos x="157" y="165"/>
                </a:cxn>
                <a:cxn ang="0">
                  <a:pos x="121" y="196"/>
                </a:cxn>
                <a:cxn ang="0">
                  <a:pos x="140" y="226"/>
                </a:cxn>
                <a:cxn ang="0">
                  <a:pos x="174" y="222"/>
                </a:cxn>
                <a:cxn ang="0">
                  <a:pos x="186" y="196"/>
                </a:cxn>
                <a:cxn ang="0">
                  <a:pos x="187" y="192"/>
                </a:cxn>
                <a:cxn ang="0">
                  <a:pos x="214" y="167"/>
                </a:cxn>
                <a:cxn ang="0">
                  <a:pos x="215" y="166"/>
                </a:cxn>
                <a:cxn ang="0">
                  <a:pos x="221" y="183"/>
                </a:cxn>
                <a:cxn ang="0">
                  <a:pos x="166" y="265"/>
                </a:cxn>
                <a:cxn ang="0">
                  <a:pos x="86" y="208"/>
                </a:cxn>
                <a:cxn ang="0">
                  <a:pos x="141" y="130"/>
                </a:cxn>
                <a:cxn ang="0">
                  <a:pos x="196" y="144"/>
                </a:cxn>
                <a:cxn ang="0">
                  <a:pos x="200" y="143"/>
                </a:cxn>
                <a:cxn ang="0">
                  <a:pos x="221" y="124"/>
                </a:cxn>
                <a:cxn ang="0">
                  <a:pos x="222" y="122"/>
                </a:cxn>
              </a:cxnLst>
              <a:rect l="0" t="0" r="r" b="b"/>
              <a:pathLst>
                <a:path w="372" h="350">
                  <a:moveTo>
                    <a:pt x="222" y="122"/>
                  </a:moveTo>
                  <a:cubicBezTo>
                    <a:pt x="187" y="90"/>
                    <a:pt x="129" y="85"/>
                    <a:pt x="89" y="119"/>
                  </a:cubicBezTo>
                  <a:cubicBezTo>
                    <a:pt x="48" y="153"/>
                    <a:pt x="40" y="214"/>
                    <a:pt x="71" y="257"/>
                  </a:cubicBezTo>
                  <a:cubicBezTo>
                    <a:pt x="102" y="300"/>
                    <a:pt x="162" y="311"/>
                    <a:pt x="207" y="284"/>
                  </a:cubicBezTo>
                  <a:cubicBezTo>
                    <a:pt x="252" y="255"/>
                    <a:pt x="271" y="194"/>
                    <a:pt x="239" y="143"/>
                  </a:cubicBezTo>
                  <a:cubicBezTo>
                    <a:pt x="248" y="135"/>
                    <a:pt x="256" y="127"/>
                    <a:pt x="264" y="119"/>
                  </a:cubicBezTo>
                  <a:cubicBezTo>
                    <a:pt x="294" y="158"/>
                    <a:pt x="303" y="228"/>
                    <a:pt x="259" y="283"/>
                  </a:cubicBezTo>
                  <a:cubicBezTo>
                    <a:pt x="212" y="341"/>
                    <a:pt x="127" y="350"/>
                    <a:pt x="69" y="304"/>
                  </a:cubicBezTo>
                  <a:cubicBezTo>
                    <a:pt x="11" y="257"/>
                    <a:pt x="0" y="173"/>
                    <a:pt x="46" y="114"/>
                  </a:cubicBezTo>
                  <a:cubicBezTo>
                    <a:pt x="71" y="83"/>
                    <a:pt x="103" y="65"/>
                    <a:pt x="143" y="62"/>
                  </a:cubicBezTo>
                  <a:cubicBezTo>
                    <a:pt x="177" y="59"/>
                    <a:pt x="218" y="70"/>
                    <a:pt x="247" y="99"/>
                  </a:cubicBezTo>
                  <a:cubicBezTo>
                    <a:pt x="250" y="96"/>
                    <a:pt x="253" y="92"/>
                    <a:pt x="257" y="90"/>
                  </a:cubicBezTo>
                  <a:cubicBezTo>
                    <a:pt x="261" y="86"/>
                    <a:pt x="263" y="82"/>
                    <a:pt x="262" y="77"/>
                  </a:cubicBezTo>
                  <a:cubicBezTo>
                    <a:pt x="262" y="71"/>
                    <a:pt x="262" y="65"/>
                    <a:pt x="263" y="59"/>
                  </a:cubicBezTo>
                  <a:cubicBezTo>
                    <a:pt x="263" y="55"/>
                    <a:pt x="265" y="52"/>
                    <a:pt x="268" y="49"/>
                  </a:cubicBezTo>
                  <a:cubicBezTo>
                    <a:pt x="285" y="33"/>
                    <a:pt x="303" y="16"/>
                    <a:pt x="320" y="0"/>
                  </a:cubicBezTo>
                  <a:cubicBezTo>
                    <a:pt x="320" y="0"/>
                    <a:pt x="320" y="0"/>
                    <a:pt x="321" y="0"/>
                  </a:cubicBezTo>
                  <a:cubicBezTo>
                    <a:pt x="321" y="1"/>
                    <a:pt x="321" y="1"/>
                    <a:pt x="321" y="2"/>
                  </a:cubicBezTo>
                  <a:cubicBezTo>
                    <a:pt x="321" y="16"/>
                    <a:pt x="321" y="31"/>
                    <a:pt x="321" y="45"/>
                  </a:cubicBezTo>
                  <a:cubicBezTo>
                    <a:pt x="321" y="47"/>
                    <a:pt x="321" y="47"/>
                    <a:pt x="323" y="48"/>
                  </a:cubicBezTo>
                  <a:cubicBezTo>
                    <a:pt x="339" y="52"/>
                    <a:pt x="355" y="55"/>
                    <a:pt x="371" y="59"/>
                  </a:cubicBezTo>
                  <a:cubicBezTo>
                    <a:pt x="371" y="59"/>
                    <a:pt x="371" y="59"/>
                    <a:pt x="372" y="59"/>
                  </a:cubicBezTo>
                  <a:cubicBezTo>
                    <a:pt x="369" y="62"/>
                    <a:pt x="367" y="65"/>
                    <a:pt x="364" y="67"/>
                  </a:cubicBezTo>
                  <a:cubicBezTo>
                    <a:pt x="351" y="79"/>
                    <a:pt x="339" y="91"/>
                    <a:pt x="326" y="103"/>
                  </a:cubicBezTo>
                  <a:cubicBezTo>
                    <a:pt x="321" y="108"/>
                    <a:pt x="315" y="110"/>
                    <a:pt x="308" y="109"/>
                  </a:cubicBezTo>
                  <a:cubicBezTo>
                    <a:pt x="299" y="107"/>
                    <a:pt x="291" y="105"/>
                    <a:pt x="282" y="103"/>
                  </a:cubicBezTo>
                  <a:cubicBezTo>
                    <a:pt x="285" y="100"/>
                    <a:pt x="287" y="98"/>
                    <a:pt x="290" y="96"/>
                  </a:cubicBezTo>
                  <a:cubicBezTo>
                    <a:pt x="293" y="92"/>
                    <a:pt x="296" y="91"/>
                    <a:pt x="301" y="93"/>
                  </a:cubicBezTo>
                  <a:cubicBezTo>
                    <a:pt x="304" y="94"/>
                    <a:pt x="307" y="94"/>
                    <a:pt x="310" y="95"/>
                  </a:cubicBezTo>
                  <a:cubicBezTo>
                    <a:pt x="312" y="95"/>
                    <a:pt x="315" y="95"/>
                    <a:pt x="316" y="93"/>
                  </a:cubicBezTo>
                  <a:cubicBezTo>
                    <a:pt x="325" y="85"/>
                    <a:pt x="334" y="76"/>
                    <a:pt x="343" y="68"/>
                  </a:cubicBezTo>
                  <a:cubicBezTo>
                    <a:pt x="343" y="68"/>
                    <a:pt x="343" y="68"/>
                    <a:pt x="343" y="67"/>
                  </a:cubicBezTo>
                  <a:cubicBezTo>
                    <a:pt x="337" y="66"/>
                    <a:pt x="332" y="64"/>
                    <a:pt x="326" y="63"/>
                  </a:cubicBezTo>
                  <a:cubicBezTo>
                    <a:pt x="321" y="62"/>
                    <a:pt x="317" y="61"/>
                    <a:pt x="312" y="60"/>
                  </a:cubicBezTo>
                  <a:cubicBezTo>
                    <a:pt x="310" y="59"/>
                    <a:pt x="309" y="60"/>
                    <a:pt x="308" y="61"/>
                  </a:cubicBezTo>
                  <a:cubicBezTo>
                    <a:pt x="271" y="95"/>
                    <a:pt x="235" y="130"/>
                    <a:pt x="198" y="165"/>
                  </a:cubicBezTo>
                  <a:cubicBezTo>
                    <a:pt x="185" y="177"/>
                    <a:pt x="173" y="188"/>
                    <a:pt x="160" y="200"/>
                  </a:cubicBezTo>
                  <a:cubicBezTo>
                    <a:pt x="158" y="203"/>
                    <a:pt x="155" y="204"/>
                    <a:pt x="152" y="203"/>
                  </a:cubicBezTo>
                  <a:cubicBezTo>
                    <a:pt x="147" y="201"/>
                    <a:pt x="146" y="195"/>
                    <a:pt x="150" y="191"/>
                  </a:cubicBezTo>
                  <a:cubicBezTo>
                    <a:pt x="156" y="184"/>
                    <a:pt x="163" y="178"/>
                    <a:pt x="170" y="171"/>
                  </a:cubicBezTo>
                  <a:cubicBezTo>
                    <a:pt x="171" y="171"/>
                    <a:pt x="171" y="171"/>
                    <a:pt x="172" y="171"/>
                  </a:cubicBezTo>
                  <a:cubicBezTo>
                    <a:pt x="167" y="167"/>
                    <a:pt x="162" y="165"/>
                    <a:pt x="157" y="165"/>
                  </a:cubicBezTo>
                  <a:cubicBezTo>
                    <a:pt x="138" y="163"/>
                    <a:pt x="122" y="177"/>
                    <a:pt x="121" y="196"/>
                  </a:cubicBezTo>
                  <a:cubicBezTo>
                    <a:pt x="121" y="210"/>
                    <a:pt x="127" y="220"/>
                    <a:pt x="140" y="226"/>
                  </a:cubicBezTo>
                  <a:cubicBezTo>
                    <a:pt x="152" y="232"/>
                    <a:pt x="164" y="231"/>
                    <a:pt x="174" y="222"/>
                  </a:cubicBezTo>
                  <a:cubicBezTo>
                    <a:pt x="182" y="215"/>
                    <a:pt x="186" y="206"/>
                    <a:pt x="186" y="196"/>
                  </a:cubicBezTo>
                  <a:cubicBezTo>
                    <a:pt x="186" y="194"/>
                    <a:pt x="186" y="193"/>
                    <a:pt x="187" y="192"/>
                  </a:cubicBezTo>
                  <a:cubicBezTo>
                    <a:pt x="196" y="184"/>
                    <a:pt x="205" y="175"/>
                    <a:pt x="214" y="167"/>
                  </a:cubicBezTo>
                  <a:cubicBezTo>
                    <a:pt x="214" y="167"/>
                    <a:pt x="214" y="167"/>
                    <a:pt x="215" y="166"/>
                  </a:cubicBezTo>
                  <a:cubicBezTo>
                    <a:pt x="218" y="172"/>
                    <a:pt x="220" y="177"/>
                    <a:pt x="221" y="183"/>
                  </a:cubicBezTo>
                  <a:cubicBezTo>
                    <a:pt x="229" y="221"/>
                    <a:pt x="205" y="257"/>
                    <a:pt x="166" y="265"/>
                  </a:cubicBezTo>
                  <a:cubicBezTo>
                    <a:pt x="127" y="272"/>
                    <a:pt x="92" y="246"/>
                    <a:pt x="86" y="208"/>
                  </a:cubicBezTo>
                  <a:cubicBezTo>
                    <a:pt x="80" y="171"/>
                    <a:pt x="104" y="137"/>
                    <a:pt x="141" y="130"/>
                  </a:cubicBezTo>
                  <a:cubicBezTo>
                    <a:pt x="161" y="126"/>
                    <a:pt x="180" y="131"/>
                    <a:pt x="196" y="144"/>
                  </a:cubicBezTo>
                  <a:cubicBezTo>
                    <a:pt x="198" y="145"/>
                    <a:pt x="199" y="145"/>
                    <a:pt x="200" y="143"/>
                  </a:cubicBezTo>
                  <a:cubicBezTo>
                    <a:pt x="207" y="137"/>
                    <a:pt x="214" y="130"/>
                    <a:pt x="221" y="124"/>
                  </a:cubicBezTo>
                  <a:cubicBezTo>
                    <a:pt x="221" y="123"/>
                    <a:pt x="221" y="123"/>
                    <a:pt x="222" y="122"/>
                  </a:cubicBezTo>
                  <a:close/>
                </a:path>
              </a:pathLst>
            </a:custGeom>
            <a:solidFill>
              <a:schemeClr val="accent4"/>
            </a:solidFill>
            <a:ln w="9525">
              <a:noFill/>
              <a:round/>
              <a:headEnd/>
              <a:tailEnd/>
            </a:ln>
          </p:spPr>
          <p:txBody>
            <a:bodyPr vert="horz" wrap="square" lIns="76170" tIns="38084" rIns="76170" bIns="38084" numCol="1" anchor="t" anchorCtr="0" compatLnSpc="1">
              <a:prstTxWarp prst="textNoShape">
                <a:avLst/>
              </a:prstTxWarp>
            </a:bodyPr>
            <a:lstStyle/>
            <a:p>
              <a:pPr fontAlgn="auto">
                <a:spcBef>
                  <a:spcPts val="0"/>
                </a:spcBef>
                <a:spcAft>
                  <a:spcPts val="0"/>
                </a:spcAft>
              </a:pPr>
              <a:endParaRPr lang="en-US" dirty="0">
                <a:solidFill>
                  <a:srgbClr val="5F5F5F"/>
                </a:solidFill>
                <a:latin typeface="Calibri"/>
                <a:cs typeface="+mn-cs"/>
              </a:endParaRPr>
            </a:p>
          </p:txBody>
        </p:sp>
        <p:sp>
          <p:nvSpPr>
            <p:cNvPr id="117" name="Block Arc 116"/>
            <p:cNvSpPr>
              <a:spLocks noChangeAspect="1"/>
            </p:cNvSpPr>
            <p:nvPr/>
          </p:nvSpPr>
          <p:spPr>
            <a:xfrm rot="18644770">
              <a:off x="2437392" y="736708"/>
              <a:ext cx="1452004" cy="1449365"/>
            </a:xfrm>
            <a:prstGeom prst="blockArc">
              <a:avLst>
                <a:gd name="adj1" fmla="val 833815"/>
                <a:gd name="adj2" fmla="val 45993"/>
                <a:gd name="adj3" fmla="val 12999"/>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5F5F5F"/>
                </a:solidFill>
              </a:endParaRPr>
            </a:p>
          </p:txBody>
        </p:sp>
        <p:cxnSp>
          <p:nvCxnSpPr>
            <p:cNvPr id="118" name="Straight Connector 117"/>
            <p:cNvCxnSpPr/>
            <p:nvPr/>
          </p:nvCxnSpPr>
          <p:spPr>
            <a:xfrm>
              <a:off x="2743200" y="1092200"/>
              <a:ext cx="897467" cy="804333"/>
            </a:xfrm>
            <a:prstGeom prst="line">
              <a:avLst/>
            </a:prstGeom>
            <a:ln w="152400">
              <a:solidFill>
                <a:schemeClr val="accent1"/>
              </a:solidFill>
              <a:miter lim="800000"/>
            </a:ln>
          </p:spPr>
          <p:style>
            <a:lnRef idx="1">
              <a:schemeClr val="accent1"/>
            </a:lnRef>
            <a:fillRef idx="0">
              <a:schemeClr val="accent1"/>
            </a:fillRef>
            <a:effectRef idx="0">
              <a:schemeClr val="accent1"/>
            </a:effectRef>
            <a:fontRef idx="minor">
              <a:schemeClr val="tx1"/>
            </a:fontRef>
          </p:style>
        </p:cxnSp>
      </p:grpSp>
      <p:grpSp>
        <p:nvGrpSpPr>
          <p:cNvPr id="17" name="Group 113"/>
          <p:cNvGrpSpPr/>
          <p:nvPr/>
        </p:nvGrpSpPr>
        <p:grpSpPr>
          <a:xfrm>
            <a:off x="9416258" y="702143"/>
            <a:ext cx="2078009" cy="2727458"/>
            <a:chOff x="3976439" y="1545629"/>
            <a:chExt cx="2819303" cy="3511671"/>
          </a:xfrm>
        </p:grpSpPr>
        <p:grpSp>
          <p:nvGrpSpPr>
            <p:cNvPr id="18" name="Group 121"/>
            <p:cNvGrpSpPr/>
            <p:nvPr/>
          </p:nvGrpSpPr>
          <p:grpSpPr>
            <a:xfrm>
              <a:off x="3976439" y="3159441"/>
              <a:ext cx="1457437" cy="326707"/>
              <a:chOff x="3976439" y="3159441"/>
              <a:chExt cx="1457437" cy="326707"/>
            </a:xfrm>
          </p:grpSpPr>
          <p:grpSp>
            <p:nvGrpSpPr>
              <p:cNvPr id="19" name="Group 170"/>
              <p:cNvGrpSpPr/>
              <p:nvPr/>
            </p:nvGrpSpPr>
            <p:grpSpPr>
              <a:xfrm>
                <a:off x="3976439" y="3159441"/>
                <a:ext cx="1218480" cy="326707"/>
                <a:chOff x="3963740" y="3146742"/>
                <a:chExt cx="1218480" cy="326707"/>
              </a:xfrm>
            </p:grpSpPr>
            <p:sp>
              <p:nvSpPr>
                <p:cNvPr id="179" name="Rectangle 178"/>
                <p:cNvSpPr/>
                <p:nvPr/>
              </p:nvSpPr>
              <p:spPr>
                <a:xfrm>
                  <a:off x="4619237"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0" name="Rectangle 179"/>
                <p:cNvSpPr/>
                <p:nvPr/>
              </p:nvSpPr>
              <p:spPr>
                <a:xfrm>
                  <a:off x="4867446"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1" name="Rounded Rectangle 180"/>
                <p:cNvSpPr/>
                <p:nvPr/>
              </p:nvSpPr>
              <p:spPr>
                <a:xfrm>
                  <a:off x="4670008" y="3256791"/>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2" name="Rounded Rectangle 181"/>
                <p:cNvSpPr/>
                <p:nvPr/>
              </p:nvSpPr>
              <p:spPr>
                <a:xfrm>
                  <a:off x="4670008" y="3339326"/>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3" name="Trapezoid 182"/>
                <p:cNvSpPr/>
                <p:nvPr/>
              </p:nvSpPr>
              <p:spPr>
                <a:xfrm rot="5400000" flipV="1">
                  <a:off x="4406166"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4" name="Freeform 183"/>
                <p:cNvSpPr>
                  <a:spLocks noChangeAspect="1"/>
                </p:cNvSpPr>
                <p:nvPr/>
              </p:nvSpPr>
              <p:spPr>
                <a:xfrm>
                  <a:off x="3963740" y="3309523"/>
                  <a:ext cx="421956" cy="50163"/>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srgbClr val="5F5F5F"/>
                    </a:solidFill>
                  </a:endParaRPr>
                </a:p>
              </p:txBody>
            </p:sp>
            <p:sp>
              <p:nvSpPr>
                <p:cNvPr id="185" name="Trapezoid 184"/>
                <p:cNvSpPr/>
                <p:nvPr/>
              </p:nvSpPr>
              <p:spPr>
                <a:xfrm rot="16200000" flipV="1">
                  <a:off x="4965763"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nvGrpSpPr>
              <p:cNvPr id="20" name="Group 171"/>
              <p:cNvGrpSpPr/>
              <p:nvPr/>
            </p:nvGrpSpPr>
            <p:grpSpPr>
              <a:xfrm>
                <a:off x="5105799" y="3165339"/>
                <a:ext cx="328077" cy="314383"/>
                <a:chOff x="5080398" y="3148405"/>
                <a:chExt cx="328077" cy="314383"/>
              </a:xfrm>
            </p:grpSpPr>
            <p:grpSp>
              <p:nvGrpSpPr>
                <p:cNvPr id="22" name="Group 172"/>
                <p:cNvGrpSpPr>
                  <a:grpSpLocks noChangeAspect="1"/>
                </p:cNvGrpSpPr>
                <p:nvPr/>
              </p:nvGrpSpPr>
              <p:grpSpPr>
                <a:xfrm>
                  <a:off x="5111180" y="3167903"/>
                  <a:ext cx="266392" cy="270536"/>
                  <a:chOff x="7848601" y="1938869"/>
                  <a:chExt cx="1651817" cy="1650998"/>
                </a:xfrm>
              </p:grpSpPr>
              <p:sp>
                <p:nvSpPr>
                  <p:cNvPr id="175" name="Oval 174"/>
                  <p:cNvSpPr>
                    <a:spLocks noChangeAspect="1"/>
                  </p:cNvSpPr>
                  <p:nvPr/>
                </p:nvSpPr>
                <p:spPr>
                  <a:xfrm>
                    <a:off x="7848601" y="1938869"/>
                    <a:ext cx="1651817" cy="1650998"/>
                  </a:xfrm>
                  <a:prstGeom prst="ellipse">
                    <a:avLst/>
                  </a:prstGeom>
                  <a:solidFill>
                    <a:srgbClr val="000000"/>
                  </a:solidFill>
                  <a:ln w="571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23" name="Group 175"/>
                  <p:cNvGrpSpPr/>
                  <p:nvPr/>
                </p:nvGrpSpPr>
                <p:grpSpPr>
                  <a:xfrm>
                    <a:off x="8117946" y="2192867"/>
                    <a:ext cx="1143000" cy="1143000"/>
                    <a:chOff x="10361612" y="2362200"/>
                    <a:chExt cx="1143000" cy="1143000"/>
                  </a:xfrm>
                </p:grpSpPr>
                <p:cxnSp>
                  <p:nvCxnSpPr>
                    <p:cNvPr id="177" name="Straight Connector 176"/>
                    <p:cNvCxnSpPr/>
                    <p:nvPr/>
                  </p:nvCxnSpPr>
                  <p:spPr>
                    <a:xfrm>
                      <a:off x="10361612" y="2362200"/>
                      <a:ext cx="1143000" cy="1143000"/>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10361612" y="2362200"/>
                      <a:ext cx="1143000" cy="1143000"/>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grpSp>
            </p:grpSp>
            <p:sp>
              <p:nvSpPr>
                <p:cNvPr id="174" name="Oval 173"/>
                <p:cNvSpPr>
                  <a:spLocks noChangeAspect="1"/>
                </p:cNvSpPr>
                <p:nvPr/>
              </p:nvSpPr>
              <p:spPr>
                <a:xfrm>
                  <a:off x="5080398" y="3148405"/>
                  <a:ext cx="328077" cy="314383"/>
                </a:xfrm>
                <a:prstGeom prst="ellipse">
                  <a:avLst/>
                </a:prstGeom>
                <a:no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grpSp>
          <p:nvGrpSpPr>
            <p:cNvPr id="24" name="Group 123"/>
            <p:cNvGrpSpPr/>
            <p:nvPr/>
          </p:nvGrpSpPr>
          <p:grpSpPr>
            <a:xfrm rot="7200000">
              <a:off x="5914265" y="2100399"/>
              <a:ext cx="1436247" cy="326707"/>
              <a:chOff x="3976439" y="3159441"/>
              <a:chExt cx="1436247" cy="326707"/>
            </a:xfrm>
          </p:grpSpPr>
          <p:grpSp>
            <p:nvGrpSpPr>
              <p:cNvPr id="25" name="Group 155"/>
              <p:cNvGrpSpPr/>
              <p:nvPr/>
            </p:nvGrpSpPr>
            <p:grpSpPr>
              <a:xfrm>
                <a:off x="3976439" y="3159441"/>
                <a:ext cx="1218480" cy="326707"/>
                <a:chOff x="3963740" y="3146742"/>
                <a:chExt cx="1218480" cy="326707"/>
              </a:xfrm>
            </p:grpSpPr>
            <p:sp>
              <p:nvSpPr>
                <p:cNvPr id="164" name="Rectangle 163"/>
                <p:cNvSpPr/>
                <p:nvPr/>
              </p:nvSpPr>
              <p:spPr>
                <a:xfrm>
                  <a:off x="4619237"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65" name="Rectangle 164"/>
                <p:cNvSpPr/>
                <p:nvPr/>
              </p:nvSpPr>
              <p:spPr>
                <a:xfrm>
                  <a:off x="4867446"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66" name="Rounded Rectangle 165"/>
                <p:cNvSpPr/>
                <p:nvPr/>
              </p:nvSpPr>
              <p:spPr>
                <a:xfrm>
                  <a:off x="4670008" y="3256791"/>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67" name="Rounded Rectangle 166"/>
                <p:cNvSpPr/>
                <p:nvPr/>
              </p:nvSpPr>
              <p:spPr>
                <a:xfrm>
                  <a:off x="4670008" y="3339326"/>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68" name="Trapezoid 167"/>
                <p:cNvSpPr/>
                <p:nvPr/>
              </p:nvSpPr>
              <p:spPr>
                <a:xfrm rot="5400000" flipV="1">
                  <a:off x="4406166"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69" name="Freeform 168"/>
                <p:cNvSpPr>
                  <a:spLocks noChangeAspect="1"/>
                </p:cNvSpPr>
                <p:nvPr/>
              </p:nvSpPr>
              <p:spPr>
                <a:xfrm>
                  <a:off x="3963740" y="3309523"/>
                  <a:ext cx="421956" cy="50163"/>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srgbClr val="5F5F5F"/>
                    </a:solidFill>
                  </a:endParaRPr>
                </a:p>
              </p:txBody>
            </p:sp>
            <p:sp>
              <p:nvSpPr>
                <p:cNvPr id="170" name="Trapezoid 169"/>
                <p:cNvSpPr/>
                <p:nvPr/>
              </p:nvSpPr>
              <p:spPr>
                <a:xfrm rot="16200000" flipV="1">
                  <a:off x="4965763"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nvGrpSpPr>
              <p:cNvPr id="26" name="Group 156"/>
              <p:cNvGrpSpPr/>
              <p:nvPr/>
            </p:nvGrpSpPr>
            <p:grpSpPr>
              <a:xfrm>
                <a:off x="5130130" y="3163800"/>
                <a:ext cx="282556" cy="297744"/>
                <a:chOff x="5104729" y="3146866"/>
                <a:chExt cx="282556" cy="297744"/>
              </a:xfrm>
            </p:grpSpPr>
            <p:grpSp>
              <p:nvGrpSpPr>
                <p:cNvPr id="27" name="Group 157"/>
                <p:cNvGrpSpPr>
                  <a:grpSpLocks noChangeAspect="1"/>
                </p:cNvGrpSpPr>
                <p:nvPr/>
              </p:nvGrpSpPr>
              <p:grpSpPr>
                <a:xfrm>
                  <a:off x="5111180" y="3167903"/>
                  <a:ext cx="266392" cy="270536"/>
                  <a:chOff x="7848601" y="1938869"/>
                  <a:chExt cx="1651817" cy="1650998"/>
                </a:xfrm>
              </p:grpSpPr>
              <p:sp>
                <p:nvSpPr>
                  <p:cNvPr id="160" name="Oval 159"/>
                  <p:cNvSpPr>
                    <a:spLocks noChangeAspect="1"/>
                  </p:cNvSpPr>
                  <p:nvPr/>
                </p:nvSpPr>
                <p:spPr>
                  <a:xfrm>
                    <a:off x="7848601" y="1938869"/>
                    <a:ext cx="1651817" cy="1650998"/>
                  </a:xfrm>
                  <a:prstGeom prst="ellipse">
                    <a:avLst/>
                  </a:prstGeom>
                  <a:solidFill>
                    <a:srgbClr val="000000"/>
                  </a:solidFill>
                  <a:ln w="571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28" name="Group 160"/>
                  <p:cNvGrpSpPr/>
                  <p:nvPr/>
                </p:nvGrpSpPr>
                <p:grpSpPr>
                  <a:xfrm>
                    <a:off x="8117946" y="2192867"/>
                    <a:ext cx="1143000" cy="1143000"/>
                    <a:chOff x="10361612" y="2362200"/>
                    <a:chExt cx="1143000" cy="1143000"/>
                  </a:xfrm>
                </p:grpSpPr>
                <p:cxnSp>
                  <p:nvCxnSpPr>
                    <p:cNvPr id="162" name="Straight Connector 161"/>
                    <p:cNvCxnSpPr/>
                    <p:nvPr/>
                  </p:nvCxnSpPr>
                  <p:spPr>
                    <a:xfrm>
                      <a:off x="10361612" y="2362200"/>
                      <a:ext cx="1143000" cy="1143000"/>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10361612" y="2362200"/>
                      <a:ext cx="1143000" cy="1143000"/>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grpSp>
            </p:grpSp>
            <p:sp>
              <p:nvSpPr>
                <p:cNvPr id="159" name="Oval 158"/>
                <p:cNvSpPr>
                  <a:spLocks/>
                </p:cNvSpPr>
                <p:nvPr/>
              </p:nvSpPr>
              <p:spPr>
                <a:xfrm>
                  <a:off x="5104729" y="3146866"/>
                  <a:ext cx="282556" cy="297744"/>
                </a:xfrm>
                <a:prstGeom prst="ellipse">
                  <a:avLst/>
                </a:prstGeom>
                <a:no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grpSp>
          <p:nvGrpSpPr>
            <p:cNvPr id="29" name="Group 124"/>
            <p:cNvGrpSpPr/>
            <p:nvPr/>
          </p:nvGrpSpPr>
          <p:grpSpPr>
            <a:xfrm rot="14417413">
              <a:off x="5901319" y="4178519"/>
              <a:ext cx="1430854" cy="326707"/>
              <a:chOff x="3976439" y="3159441"/>
              <a:chExt cx="1430854" cy="326707"/>
            </a:xfrm>
          </p:grpSpPr>
          <p:grpSp>
            <p:nvGrpSpPr>
              <p:cNvPr id="30" name="Group 125"/>
              <p:cNvGrpSpPr/>
              <p:nvPr/>
            </p:nvGrpSpPr>
            <p:grpSpPr>
              <a:xfrm>
                <a:off x="3976439" y="3159441"/>
                <a:ext cx="1218480" cy="326707"/>
                <a:chOff x="3963740" y="3146742"/>
                <a:chExt cx="1218480" cy="326707"/>
              </a:xfrm>
            </p:grpSpPr>
            <p:sp>
              <p:nvSpPr>
                <p:cNvPr id="149" name="Rectangle 148"/>
                <p:cNvSpPr/>
                <p:nvPr/>
              </p:nvSpPr>
              <p:spPr>
                <a:xfrm>
                  <a:off x="4619237"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50" name="Rectangle 149"/>
                <p:cNvSpPr/>
                <p:nvPr/>
              </p:nvSpPr>
              <p:spPr>
                <a:xfrm>
                  <a:off x="4867446" y="3146742"/>
                  <a:ext cx="135387" cy="326707"/>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51" name="Rounded Rectangle 150"/>
                <p:cNvSpPr/>
                <p:nvPr/>
              </p:nvSpPr>
              <p:spPr>
                <a:xfrm>
                  <a:off x="4670008" y="3256791"/>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52" name="Rounded Rectangle 151"/>
                <p:cNvSpPr/>
                <p:nvPr/>
              </p:nvSpPr>
              <p:spPr>
                <a:xfrm>
                  <a:off x="4670008" y="3339326"/>
                  <a:ext cx="166976" cy="27513"/>
                </a:xfrm>
                <a:prstGeom prst="roundRect">
                  <a:avLst>
                    <a:gd name="adj" fmla="val 50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53" name="Trapezoid 152"/>
                <p:cNvSpPr/>
                <p:nvPr/>
              </p:nvSpPr>
              <p:spPr>
                <a:xfrm rot="5400000" flipV="1">
                  <a:off x="4406166"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54" name="Freeform 153"/>
                <p:cNvSpPr>
                  <a:spLocks noChangeAspect="1"/>
                </p:cNvSpPr>
                <p:nvPr/>
              </p:nvSpPr>
              <p:spPr>
                <a:xfrm>
                  <a:off x="3963740" y="3309523"/>
                  <a:ext cx="421956" cy="50163"/>
                </a:xfrm>
                <a:custGeom>
                  <a:avLst/>
                  <a:gdLst>
                    <a:gd name="connsiteX0" fmla="*/ 0 w 1811867"/>
                    <a:gd name="connsiteY0" fmla="*/ 33867 h 177800"/>
                    <a:gd name="connsiteX1" fmla="*/ 677333 w 1811867"/>
                    <a:gd name="connsiteY1" fmla="*/ 177800 h 177800"/>
                    <a:gd name="connsiteX2" fmla="*/ 1439333 w 1811867"/>
                    <a:gd name="connsiteY2" fmla="*/ 33867 h 177800"/>
                    <a:gd name="connsiteX3" fmla="*/ 1811867 w 1811867"/>
                    <a:gd name="connsiteY3" fmla="*/ 0 h 177800"/>
                    <a:gd name="connsiteX4" fmla="*/ 1811867 w 181186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867" h="177800">
                      <a:moveTo>
                        <a:pt x="0" y="33867"/>
                      </a:moveTo>
                      <a:cubicBezTo>
                        <a:pt x="218722" y="105833"/>
                        <a:pt x="437444" y="177800"/>
                        <a:pt x="677333" y="177800"/>
                      </a:cubicBezTo>
                      <a:cubicBezTo>
                        <a:pt x="917222" y="177800"/>
                        <a:pt x="1250244" y="63500"/>
                        <a:pt x="1439333" y="33867"/>
                      </a:cubicBezTo>
                      <a:cubicBezTo>
                        <a:pt x="1628422" y="4234"/>
                        <a:pt x="1811867" y="0"/>
                        <a:pt x="1811867" y="0"/>
                      </a:cubicBezTo>
                      <a:lnTo>
                        <a:pt x="1811867" y="0"/>
                      </a:lnTo>
                    </a:path>
                  </a:pathLst>
                </a:custGeom>
                <a:ln w="635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srgbClr val="5F5F5F"/>
                    </a:solidFill>
                  </a:endParaRPr>
                </a:p>
              </p:txBody>
            </p:sp>
            <p:sp>
              <p:nvSpPr>
                <p:cNvPr id="155" name="Trapezoid 154"/>
                <p:cNvSpPr/>
                <p:nvPr/>
              </p:nvSpPr>
              <p:spPr>
                <a:xfrm rot="16200000" flipV="1">
                  <a:off x="4965763" y="3190505"/>
                  <a:ext cx="193731" cy="239183"/>
                </a:xfrm>
                <a:prstGeom prst="trapezoid">
                  <a:avLst>
                    <a:gd name="adj" fmla="val 25000"/>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nvGrpSpPr>
              <p:cNvPr id="32" name="Group 126"/>
              <p:cNvGrpSpPr/>
              <p:nvPr/>
            </p:nvGrpSpPr>
            <p:grpSpPr>
              <a:xfrm>
                <a:off x="5124738" y="3176727"/>
                <a:ext cx="282555" cy="297744"/>
                <a:chOff x="5099337" y="3159793"/>
                <a:chExt cx="282555" cy="297744"/>
              </a:xfrm>
            </p:grpSpPr>
            <p:grpSp>
              <p:nvGrpSpPr>
                <p:cNvPr id="33" name="Group 127"/>
                <p:cNvGrpSpPr>
                  <a:grpSpLocks noChangeAspect="1"/>
                </p:cNvGrpSpPr>
                <p:nvPr/>
              </p:nvGrpSpPr>
              <p:grpSpPr>
                <a:xfrm>
                  <a:off x="5110699" y="3166174"/>
                  <a:ext cx="266391" cy="285337"/>
                  <a:chOff x="7845629" y="1928323"/>
                  <a:chExt cx="1651813" cy="1741321"/>
                </a:xfrm>
              </p:grpSpPr>
              <p:sp>
                <p:nvSpPr>
                  <p:cNvPr id="130" name="Oval 129"/>
                  <p:cNvSpPr>
                    <a:spLocks noChangeAspect="1"/>
                  </p:cNvSpPr>
                  <p:nvPr/>
                </p:nvSpPr>
                <p:spPr>
                  <a:xfrm>
                    <a:off x="7845629" y="1928323"/>
                    <a:ext cx="1651813" cy="1741321"/>
                  </a:xfrm>
                  <a:prstGeom prst="ellipse">
                    <a:avLst/>
                  </a:prstGeom>
                  <a:solidFill>
                    <a:srgbClr val="000000"/>
                  </a:solidFill>
                  <a:ln w="571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34" name="Group 145"/>
                  <p:cNvGrpSpPr/>
                  <p:nvPr/>
                </p:nvGrpSpPr>
                <p:grpSpPr>
                  <a:xfrm>
                    <a:off x="8117946" y="2192861"/>
                    <a:ext cx="1143000" cy="1143006"/>
                    <a:chOff x="10361612" y="2362194"/>
                    <a:chExt cx="1143000" cy="1143006"/>
                  </a:xfrm>
                </p:grpSpPr>
                <p:cxnSp>
                  <p:nvCxnSpPr>
                    <p:cNvPr id="147" name="Straight Connector 146"/>
                    <p:cNvCxnSpPr/>
                    <p:nvPr/>
                  </p:nvCxnSpPr>
                  <p:spPr>
                    <a:xfrm>
                      <a:off x="10361617" y="2362194"/>
                      <a:ext cx="1142995" cy="1143005"/>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10361612" y="2362200"/>
                      <a:ext cx="1143000" cy="1143000"/>
                    </a:xfrm>
                    <a:prstGeom prst="line">
                      <a:avLst/>
                    </a:prstGeom>
                    <a:ln w="25400">
                      <a:solidFill>
                        <a:schemeClr val="bg1"/>
                      </a:solidFill>
                      <a:miter lim="800000"/>
                    </a:ln>
                  </p:spPr>
                  <p:style>
                    <a:lnRef idx="1">
                      <a:schemeClr val="accent1"/>
                    </a:lnRef>
                    <a:fillRef idx="0">
                      <a:schemeClr val="accent1"/>
                    </a:fillRef>
                    <a:effectRef idx="0">
                      <a:schemeClr val="accent1"/>
                    </a:effectRef>
                    <a:fontRef idx="minor">
                      <a:schemeClr val="tx1"/>
                    </a:fontRef>
                  </p:style>
                </p:cxnSp>
              </p:grpSp>
            </p:grpSp>
            <p:sp>
              <p:nvSpPr>
                <p:cNvPr id="129" name="Oval 128"/>
                <p:cNvSpPr>
                  <a:spLocks/>
                </p:cNvSpPr>
                <p:nvPr/>
              </p:nvSpPr>
              <p:spPr>
                <a:xfrm>
                  <a:off x="5099337" y="3159793"/>
                  <a:ext cx="282555" cy="297744"/>
                </a:xfrm>
                <a:prstGeom prst="ellipse">
                  <a:avLst/>
                </a:prstGeom>
                <a:no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grpSp>
      </p:grpSp>
      <p:sp>
        <p:nvSpPr>
          <p:cNvPr id="108" name="Rounded Rectangle 107"/>
          <p:cNvSpPr/>
          <p:nvPr/>
        </p:nvSpPr>
        <p:spPr bwMode="auto">
          <a:xfrm>
            <a:off x="230027" y="3606800"/>
            <a:ext cx="2577156" cy="919189"/>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smtClean="0">
                <a:solidFill>
                  <a:srgbClr val="000000"/>
                </a:solidFill>
                <a:cs typeface="Arial" pitchFamily="34" charset="0"/>
              </a:rPr>
              <a:t>Too complex for LOB &amp; applications IT to integrate</a:t>
            </a:r>
            <a:endParaRPr lang="en-US" sz="1600" b="1" dirty="0">
              <a:solidFill>
                <a:srgbClr val="000000"/>
              </a:solidFill>
              <a:cs typeface="Arial" pitchFamily="34" charset="0"/>
            </a:endParaRPr>
          </a:p>
        </p:txBody>
      </p:sp>
      <p:sp>
        <p:nvSpPr>
          <p:cNvPr id="109" name="Rounded Rectangle 108"/>
          <p:cNvSpPr/>
          <p:nvPr/>
        </p:nvSpPr>
        <p:spPr bwMode="auto">
          <a:xfrm>
            <a:off x="3057534" y="3619499"/>
            <a:ext cx="2924166" cy="1079501"/>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smtClean="0">
                <a:solidFill>
                  <a:srgbClr val="000000"/>
                </a:solidFill>
                <a:cs typeface="Arial" pitchFamily="34" charset="0"/>
              </a:rPr>
              <a:t>Integration platforms lacked pre-built integrations and awareness of applications</a:t>
            </a:r>
            <a:endParaRPr lang="en-US" sz="1600" b="1" dirty="0">
              <a:solidFill>
                <a:srgbClr val="000000"/>
              </a:solidFill>
              <a:cs typeface="Arial" pitchFamily="34" charset="0"/>
            </a:endParaRPr>
          </a:p>
        </p:txBody>
      </p:sp>
      <p:sp>
        <p:nvSpPr>
          <p:cNvPr id="111" name="Rounded Rectangle 110"/>
          <p:cNvSpPr/>
          <p:nvPr/>
        </p:nvSpPr>
        <p:spPr bwMode="auto">
          <a:xfrm>
            <a:off x="6348356" y="3632200"/>
            <a:ext cx="2846444" cy="902479"/>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smtClean="0">
                <a:solidFill>
                  <a:srgbClr val="000000"/>
                </a:solidFill>
                <a:cs typeface="Arial" pitchFamily="34" charset="0"/>
              </a:rPr>
              <a:t>Introduces </a:t>
            </a:r>
            <a:br>
              <a:rPr lang="en-US" sz="1600" b="1" dirty="0" smtClean="0">
                <a:solidFill>
                  <a:srgbClr val="000000"/>
                </a:solidFill>
                <a:cs typeface="Arial" pitchFamily="34" charset="0"/>
              </a:rPr>
            </a:br>
            <a:r>
              <a:rPr lang="en-US" sz="1600" b="1" dirty="0" smtClean="0">
                <a:solidFill>
                  <a:srgbClr val="000000"/>
                </a:solidFill>
                <a:cs typeface="Arial" pitchFamily="34" charset="0"/>
              </a:rPr>
              <a:t>unnecessary errors</a:t>
            </a:r>
            <a:endParaRPr lang="en-US" sz="1600" b="1" dirty="0">
              <a:solidFill>
                <a:srgbClr val="000000"/>
              </a:solidFill>
              <a:cs typeface="Arial" pitchFamily="34" charset="0"/>
            </a:endParaRPr>
          </a:p>
        </p:txBody>
      </p:sp>
      <p:sp>
        <p:nvSpPr>
          <p:cNvPr id="112" name="Rounded Rectangle 111"/>
          <p:cNvSpPr/>
          <p:nvPr/>
        </p:nvSpPr>
        <p:spPr bwMode="auto">
          <a:xfrm>
            <a:off x="4114800" y="5538004"/>
            <a:ext cx="3898900" cy="786596"/>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smtClean="0">
                <a:solidFill>
                  <a:srgbClr val="000000"/>
                </a:solidFill>
                <a:cs typeface="Arial" pitchFamily="34" charset="0"/>
              </a:rPr>
              <a:t>Different standards, architecture, and components between public &amp; private</a:t>
            </a:r>
            <a:endParaRPr lang="en-US" sz="1600" b="1" dirty="0">
              <a:solidFill>
                <a:srgbClr val="000000"/>
              </a:solidFill>
              <a:cs typeface="Arial" pitchFamily="34" charset="0"/>
            </a:endParaRPr>
          </a:p>
        </p:txBody>
      </p:sp>
      <p:sp>
        <p:nvSpPr>
          <p:cNvPr id="113" name="Rounded Rectangle 112"/>
          <p:cNvSpPr/>
          <p:nvPr/>
        </p:nvSpPr>
        <p:spPr bwMode="auto">
          <a:xfrm>
            <a:off x="9556226" y="3683805"/>
            <a:ext cx="2313044" cy="786596"/>
          </a:xfrm>
          <a:prstGeom prst="roundRect">
            <a:avLst>
              <a:gd name="adj" fmla="val 12327"/>
            </a:avLst>
          </a:prstGeom>
          <a:noFill/>
          <a:ln/>
          <a:effectLst/>
        </p:spPr>
        <p:style>
          <a:lnRef idx="0">
            <a:schemeClr val="accent6"/>
          </a:lnRef>
          <a:fillRef idx="3">
            <a:schemeClr val="accent6"/>
          </a:fillRef>
          <a:effectRef idx="3">
            <a:schemeClr val="accent6"/>
          </a:effectRef>
          <a:fontRef idx="minor">
            <a:schemeClr val="lt1"/>
          </a:fontRef>
        </p:style>
        <p:txBody>
          <a:bodyPr lIns="0" tIns="0" rIns="0" bIns="0" anchor="ctr"/>
          <a:lstStyle/>
          <a:p>
            <a:pPr algn="ctr" fontAlgn="auto">
              <a:spcBef>
                <a:spcPts val="0"/>
              </a:spcBef>
              <a:spcAft>
                <a:spcPts val="0"/>
              </a:spcAft>
              <a:defRPr/>
            </a:pPr>
            <a:r>
              <a:rPr lang="en-US" sz="1600" b="1" dirty="0" smtClean="0">
                <a:solidFill>
                  <a:srgbClr val="000000"/>
                </a:solidFill>
                <a:cs typeface="Arial" pitchFamily="34" charset="0"/>
              </a:rPr>
              <a:t>Requires rebuilding application integrations</a:t>
            </a:r>
            <a:endParaRPr lang="en-US" sz="1600" b="1" dirty="0">
              <a:solidFill>
                <a:srgbClr val="000000"/>
              </a:solidFill>
              <a:cs typeface="Arial" pitchFamily="34" charset="0"/>
            </a:endParaRPr>
          </a:p>
        </p:txBody>
      </p:sp>
      <p:sp>
        <p:nvSpPr>
          <p:cNvPr id="119" name="Title 1"/>
          <p:cNvSpPr>
            <a:spLocks noGrp="1"/>
          </p:cNvSpPr>
          <p:nvPr>
            <p:ph type="title"/>
          </p:nvPr>
        </p:nvSpPr>
        <p:spPr>
          <a:xfrm>
            <a:off x="323583" y="452673"/>
            <a:ext cx="11125200" cy="543962"/>
          </a:xfrm>
          <a:noFill/>
        </p:spPr>
        <p:txBody>
          <a:bodyPr/>
          <a:lstStyle/>
          <a:p>
            <a:r>
              <a:rPr lang="en-US" dirty="0" smtClean="0"/>
              <a:t>Five Reasons Why a New Approach is Needed</a:t>
            </a:r>
            <a:endParaRPr lang="en-US" dirty="0"/>
          </a:p>
        </p:txBody>
      </p:sp>
    </p:spTree>
    <p:extLst>
      <p:ext uri="{BB962C8B-B14F-4D97-AF65-F5344CB8AC3E}">
        <p14:creationId xmlns="" xmlns:p14="http://schemas.microsoft.com/office/powerpoint/2010/main" val="15294863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circle(out)">
                                      <p:cBhvr>
                                        <p:cTn id="7"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26658" name="Title 1"/>
          <p:cNvSpPr>
            <a:spLocks noGrp="1"/>
          </p:cNvSpPr>
          <p:nvPr>
            <p:ph type="title"/>
          </p:nvPr>
        </p:nvSpPr>
        <p:spPr/>
        <p:txBody>
          <a:bodyPr/>
          <a:lstStyle/>
          <a:p>
            <a:r>
              <a:rPr lang="en-US" smtClean="0"/>
              <a:t> </a:t>
            </a:r>
          </a:p>
        </p:txBody>
      </p:sp>
      <p:sp>
        <p:nvSpPr>
          <p:cNvPr id="326659" name="Footer Placeholder 3"/>
          <p:cNvSpPr>
            <a:spLocks noGrp="1"/>
          </p:cNvSpPr>
          <p:nvPr>
            <p:ph type="ftr" sz="quarter" idx="11"/>
          </p:nvPr>
        </p:nvSpPr>
        <p:spPr bwMode="auto">
          <a:noFill/>
          <a:ln>
            <a:miter lim="800000"/>
            <a:headEnd/>
            <a:tailEnd/>
          </a:ln>
        </p:spPr>
        <p:txBody>
          <a:bodyPr numCol="1" anchorCtr="0" compatLnSpc="1">
            <a:prstTxWarp prst="textNoShape">
              <a:avLst/>
            </a:prstTxWarp>
          </a:bodyPr>
          <a:lstStyle/>
          <a:p>
            <a:pPr fontAlgn="base">
              <a:spcBef>
                <a:spcPct val="0"/>
              </a:spcBef>
              <a:spcAft>
                <a:spcPct val="0"/>
              </a:spcAft>
            </a:pPr>
            <a:r>
              <a:rPr lang="en-US" smtClean="0">
                <a:solidFill>
                  <a:srgbClr val="9F9F9F"/>
                </a:solidFill>
              </a:rPr>
              <a:t>Oracle Confidential – Internal/Restricted/Highly Restricted</a:t>
            </a:r>
          </a:p>
        </p:txBody>
      </p:sp>
      <p:sp>
        <p:nvSpPr>
          <p:cNvPr id="326660" name="Slide Number Placeholder 4"/>
          <p:cNvSpPr>
            <a:spLocks noGrp="1"/>
          </p:cNvSpPr>
          <p:nvPr>
            <p:ph type="sldNum" sz="quarter" idx="12"/>
          </p:nvPr>
        </p:nvSpPr>
        <p:spPr bwMode="auto">
          <a:noFill/>
          <a:ln>
            <a:miter lim="800000"/>
            <a:headEnd/>
            <a:tailEnd/>
          </a:ln>
        </p:spPr>
        <p:txBody>
          <a:bodyPr numCol="1" anchorCtr="0" compatLnSpc="1">
            <a:prstTxWarp prst="textNoShape">
              <a:avLst/>
            </a:prstTxWarp>
          </a:bodyPr>
          <a:lstStyle/>
          <a:p>
            <a:pPr fontAlgn="base">
              <a:spcBef>
                <a:spcPct val="0"/>
              </a:spcBef>
              <a:spcAft>
                <a:spcPct val="0"/>
              </a:spcAft>
            </a:pPr>
            <a:fld id="{E073962E-F50E-4C61-BDF9-00F4CE284FC1}" type="slidenum">
              <a:rPr lang="en-US" smtClean="0">
                <a:solidFill>
                  <a:srgbClr val="9F9F9F"/>
                </a:solidFill>
              </a:rPr>
              <a:pPr fontAlgn="base">
                <a:spcBef>
                  <a:spcPct val="0"/>
                </a:spcBef>
                <a:spcAft>
                  <a:spcPct val="0"/>
                </a:spcAft>
              </a:pPr>
              <a:t>9</a:t>
            </a:fld>
            <a:endParaRPr lang="en-US" smtClean="0">
              <a:solidFill>
                <a:srgbClr val="9F9F9F"/>
              </a:solidFill>
            </a:endParaRPr>
          </a:p>
        </p:txBody>
      </p:sp>
      <p:sp>
        <p:nvSpPr>
          <p:cNvPr id="326661" name="Text Placeholder 70"/>
          <p:cNvSpPr txBox="1">
            <a:spLocks/>
          </p:cNvSpPr>
          <p:nvPr/>
        </p:nvSpPr>
        <p:spPr bwMode="auto">
          <a:xfrm>
            <a:off x="531813" y="914400"/>
            <a:ext cx="11125200" cy="342900"/>
          </a:xfrm>
          <a:prstGeom prst="rect">
            <a:avLst/>
          </a:prstGeom>
          <a:noFill/>
          <a:ln w="9525">
            <a:noFill/>
            <a:miter lim="800000"/>
            <a:headEnd/>
            <a:tailEnd/>
          </a:ln>
        </p:spPr>
        <p:txBody>
          <a:bodyPr/>
          <a:lstStyle/>
          <a:p>
            <a:pPr>
              <a:lnSpc>
                <a:spcPct val="90000"/>
              </a:lnSpc>
              <a:spcBef>
                <a:spcPts val="1200"/>
              </a:spcBef>
              <a:buClr>
                <a:srgbClr val="9F9F9F"/>
              </a:buClr>
              <a:buFont typeface="Arial" pitchFamily="34" charset="0"/>
              <a:buNone/>
            </a:pPr>
            <a:endParaRPr lang="en-US" sz="2800">
              <a:solidFill>
                <a:srgbClr val="5F5F5F"/>
              </a:solidFill>
              <a:latin typeface="Calibri" pitchFamily="34" charset="0"/>
            </a:endParaRPr>
          </a:p>
        </p:txBody>
      </p:sp>
      <p:sp>
        <p:nvSpPr>
          <p:cNvPr id="326662" name="Title 1"/>
          <p:cNvSpPr txBox="1">
            <a:spLocks/>
          </p:cNvSpPr>
          <p:nvPr/>
        </p:nvSpPr>
        <p:spPr bwMode="gray">
          <a:xfrm>
            <a:off x="455613" y="4445000"/>
            <a:ext cx="11125200" cy="889000"/>
          </a:xfrm>
          <a:prstGeom prst="rect">
            <a:avLst/>
          </a:prstGeom>
          <a:noFill/>
          <a:ln w="9525">
            <a:noFill/>
            <a:miter lim="800000"/>
            <a:headEnd/>
            <a:tailEnd/>
          </a:ln>
        </p:spPr>
        <p:txBody>
          <a:bodyPr lIns="0" tIns="0" rIns="0" bIns="0" anchor="b"/>
          <a:lstStyle/>
          <a:p>
            <a:pPr>
              <a:lnSpc>
                <a:spcPct val="80000"/>
              </a:lnSpc>
            </a:pPr>
            <a:r>
              <a:rPr lang="en-US" sz="4400" b="1">
                <a:solidFill>
                  <a:srgbClr val="FFFFFF"/>
                </a:solidFill>
                <a:latin typeface="Calibri" pitchFamily="34" charset="0"/>
              </a:rPr>
              <a:t>Oracle Integration Strategy</a:t>
            </a:r>
          </a:p>
        </p:txBody>
      </p:sp>
      <p:sp>
        <p:nvSpPr>
          <p:cNvPr id="326663" name="TextBox 10"/>
          <p:cNvSpPr txBox="1">
            <a:spLocks noChangeArrowheads="1"/>
          </p:cNvSpPr>
          <p:nvPr/>
        </p:nvSpPr>
        <p:spPr bwMode="auto">
          <a:xfrm>
            <a:off x="379413" y="2819400"/>
            <a:ext cx="2819400" cy="3886200"/>
          </a:xfrm>
          <a:prstGeom prst="rect">
            <a:avLst/>
          </a:prstGeom>
          <a:noFill/>
          <a:ln w="9525">
            <a:noFill/>
            <a:miter lim="800000"/>
            <a:headEnd/>
            <a:tailEnd/>
          </a:ln>
        </p:spPr>
        <p:txBody>
          <a:bodyPr lIns="0" tIns="0" rIns="0" bIns="0"/>
          <a:lstStyle/>
          <a:p>
            <a:pPr>
              <a:lnSpc>
                <a:spcPct val="90000"/>
              </a:lnSpc>
            </a:pPr>
            <a:r>
              <a:rPr lang="en-GB" sz="16600">
                <a:solidFill>
                  <a:srgbClr val="FF0000"/>
                </a:solidFill>
                <a:latin typeface="Calibri" pitchFamily="34" charset="0"/>
              </a:rPr>
              <a:t>3</a:t>
            </a:r>
            <a:endParaRPr lang="en-US" sz="16600">
              <a:solidFill>
                <a:srgbClr val="FF0000"/>
              </a:solidFill>
              <a:latin typeface="Calibri" pitchFamily="34" charset="0"/>
            </a:endParaRPr>
          </a:p>
        </p:txBody>
      </p:sp>
    </p:spTree>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blank">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v2.1.x" id="{327BA289-4253-4B1F-93E1-0383345A9128}" vid="{D6F0D91B-DD93-4308-9726-31EB480EB9A1}"/>
    </a:ext>
  </a:extLst>
</a:theme>
</file>

<file path=ppt/theme/theme10.xml><?xml version="1.0" encoding="utf-8"?>
<a:theme xmlns:a="http://schemas.openxmlformats.org/drawingml/2006/main" name="1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0714" id="{032D2387-665B-4DFB-BDAE-D66619AD7C3A}" vid="{BB0AD61B-F388-487D-A806-2F7277FE970B}"/>
    </a:ext>
  </a:extLst>
</a:theme>
</file>

<file path=ppt/theme/theme11.xml><?xml version="1.0" encoding="utf-8"?>
<a:theme xmlns:a="http://schemas.openxmlformats.org/drawingml/2006/main" name="2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0714" id="{032D2387-665B-4DFB-BDAE-D66619AD7C3A}" vid="{BB0AD61B-F388-487D-A806-2F7277FE970B}"/>
    </a:ext>
  </a:extLst>
</a:theme>
</file>

<file path=ppt/theme/theme1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racle_16x9_2014_521">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 xmlns:thm15="http://schemas.microsoft.com/office/thememl/2012/main" name="Oracle_16x9_2014_521" id="{11138A86-4CFD-4AAE-84ED-85FDB159739F}" vid="{ADD436DE-0EC9-4932-BD4C-5E9FA04FA01B}"/>
    </a:ext>
  </a:extLst>
</a:theme>
</file>

<file path=ppt/theme/theme3.xml><?xml version="1.0" encoding="utf-8"?>
<a:theme xmlns:a="http://schemas.openxmlformats.org/drawingml/2006/main" name="2_Oracle_16x9_2014_521">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 xmlns:thm15="http://schemas.microsoft.com/office/thememl/2012/main" name="Oracle_16x9_2014_521" id="{11138A86-4CFD-4AAE-84ED-85FDB159739F}" vid="{ADD436DE-0EC9-4932-BD4C-5E9FA04FA01B}"/>
    </a:ext>
  </a:extLst>
</a:theme>
</file>

<file path=ppt/theme/theme4.xml><?xml version="1.0" encoding="utf-8"?>
<a:theme xmlns:a="http://schemas.openxmlformats.org/drawingml/2006/main" name="3_Oracle_16x9_2014_521">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 xmlns:thm15="http://schemas.microsoft.com/office/thememl/2012/main" name="Oracle_16x9_2014_521" id="{11138A86-4CFD-4AAE-84ED-85FDB159739F}" vid="{ADD436DE-0EC9-4932-BD4C-5E9FA04FA01B}"/>
    </a:ext>
  </a:extLst>
</a:theme>
</file>

<file path=ppt/theme/theme5.xml><?xml version="1.0" encoding="utf-8"?>
<a:theme xmlns:a="http://schemas.openxmlformats.org/drawingml/2006/main" name="Oracle_16x9_2014">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1" id="{11138A86-4CFD-4AAE-84ED-85FDB159739F}" vid="{ADD436DE-0EC9-4932-BD4C-5E9FA04FA01B}"/>
    </a:ext>
  </a:extLst>
</a:theme>
</file>

<file path=ppt/theme/theme6.xml><?xml version="1.0" encoding="utf-8"?>
<a:theme xmlns:a="http://schemas.openxmlformats.org/drawingml/2006/main" name="2_Oracle_16x9_2014">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0" id="{91E937C6-5CC0-4F8F-9BE5-B574B4BAB70D}" vid="{5AECBAF0-0F89-410C-A5E6-E335784C8149}"/>
    </a:ext>
  </a:extLst>
</a:theme>
</file>

<file path=ppt/theme/theme7.xml><?xml version="1.0" encoding="utf-8"?>
<a:theme xmlns:a="http://schemas.openxmlformats.org/drawingml/2006/main" name="OpenWorld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8.xml><?xml version="1.0" encoding="utf-8"?>
<a:theme xmlns:a="http://schemas.openxmlformats.org/drawingml/2006/main" name="1_Oracle_16x9_2014">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0" id="{91E937C6-5CC0-4F8F-9BE5-B574B4BAB70D}" vid="{5AECBAF0-0F89-410C-A5E6-E335784C8149}"/>
    </a:ext>
  </a:extLst>
</a:theme>
</file>

<file path=ppt/theme/theme9.xml><?xml version="1.0" encoding="utf-8"?>
<a:theme xmlns:a="http://schemas.openxmlformats.org/drawingml/2006/main" name="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0714" id="{032D2387-665B-4DFB-BDAE-D66619AD7C3A}" vid="{BB0AD61B-F388-487D-A806-2F7277FE970B}"/>
    </a:ext>
  </a:ext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0.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5.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7.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8.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9.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0.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5.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7.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8.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9.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9827</TotalTime>
  <Words>1725</Words>
  <Application>Microsoft Office PowerPoint</Application>
  <PresentationFormat>Custom</PresentationFormat>
  <Paragraphs>304</Paragraphs>
  <Slides>26</Slides>
  <Notes>23</Notes>
  <HiddenSlides>1</HiddenSlides>
  <MMClips>0</MMClips>
  <ScaleCrop>false</ScaleCrop>
  <HeadingPairs>
    <vt:vector size="4" baseType="variant">
      <vt:variant>
        <vt:lpstr>Theme</vt:lpstr>
      </vt:variant>
      <vt:variant>
        <vt:i4>11</vt:i4>
      </vt:variant>
      <vt:variant>
        <vt:lpstr>Slide Titles</vt:lpstr>
      </vt:variant>
      <vt:variant>
        <vt:i4>26</vt:i4>
      </vt:variant>
    </vt:vector>
  </HeadingPairs>
  <TitlesOfParts>
    <vt:vector size="37" baseType="lpstr">
      <vt:lpstr>blank</vt:lpstr>
      <vt:lpstr>Oracle_16x9_2014_521</vt:lpstr>
      <vt:lpstr>2_Oracle_16x9_2014_521</vt:lpstr>
      <vt:lpstr>3_Oracle_16x9_2014_521</vt:lpstr>
      <vt:lpstr>Oracle_16x9_2014</vt:lpstr>
      <vt:lpstr>2_Oracle_16x9_2014</vt:lpstr>
      <vt:lpstr>OpenWorld_Template_16x9</vt:lpstr>
      <vt:lpstr>1_Oracle_16x9_2014</vt:lpstr>
      <vt:lpstr>Oracle_16x9-2014-v2</vt:lpstr>
      <vt:lpstr>1_Oracle_16x9-2014-v2</vt:lpstr>
      <vt:lpstr>2_Oracle_16x9-2014-v2</vt:lpstr>
      <vt:lpstr>     Oracle Integration Cloud Service</vt:lpstr>
      <vt:lpstr>Challenges</vt:lpstr>
      <vt:lpstr>Cloud Integration Challenges</vt:lpstr>
      <vt:lpstr>New Business Initiatives Require New Paradigms</vt:lpstr>
      <vt:lpstr>Solving today’s challenges requires a Strong Integration Foundation:</vt:lpstr>
      <vt:lpstr>Digital Connect: New Requirements</vt:lpstr>
      <vt:lpstr>Cloud Integration</vt:lpstr>
      <vt:lpstr>Five Reasons Why a New Approach is Needed</vt:lpstr>
      <vt:lpstr> </vt:lpstr>
      <vt:lpstr>Oracle’s Integration Cloud Service  : Strategy</vt:lpstr>
      <vt:lpstr>Oracle’s Strategy : Integration in Cloud</vt:lpstr>
      <vt:lpstr>Integration Cloud Service</vt:lpstr>
      <vt:lpstr>Simplify Integration to Oracle SaaS</vt:lpstr>
      <vt:lpstr>Faster Time to Integrate</vt:lpstr>
      <vt:lpstr>Cloud Adapters</vt:lpstr>
      <vt:lpstr>Slide 16</vt:lpstr>
      <vt:lpstr>Pricing</vt:lpstr>
      <vt:lpstr>Slide 18</vt:lpstr>
      <vt:lpstr>Oracle SOA Cloud Service</vt:lpstr>
      <vt:lpstr> </vt:lpstr>
      <vt:lpstr>Slide 21</vt:lpstr>
      <vt:lpstr>Slide 22</vt:lpstr>
      <vt:lpstr>Slide 23</vt:lpstr>
      <vt:lpstr>Slide 24</vt:lpstr>
      <vt:lpstr>Slide 25</vt:lpstr>
      <vt:lpstr>Slide 26</vt:lpstr>
    </vt:vector>
  </TitlesOfParts>
  <Company>Oracle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The Presentation Company</dc:creator>
  <cp:lastModifiedBy>Vikas Anand</cp:lastModifiedBy>
  <cp:revision>839</cp:revision>
  <cp:lastPrinted>2014-07-16T02:22:57Z</cp:lastPrinted>
  <dcterms:created xsi:type="dcterms:W3CDTF">2014-04-23T00:57:37Z</dcterms:created>
  <dcterms:modified xsi:type="dcterms:W3CDTF">2015-06-24T20:19:54Z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