
<file path=[Content_Types].xml><?xml version="1.0" encoding="utf-8"?>
<Types xmlns="http://schemas.openxmlformats.org/package/2006/content-types">
  <Override PartName="/ppt/theme/theme5.xml" ContentType="application/vnd.openxmlformats-officedocument.theme+xml"/>
  <Override PartName="/ppt/tags/tag8.xml" ContentType="application/vnd.openxmlformats-officedocument.presentationml.tags+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Override PartName="/ppt/slideLayouts/slideLayout269.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slideLayouts/slideLayout247.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slideLayouts/slideLayout236.xml" ContentType="application/vnd.openxmlformats-officedocument.presentationml.slideLayout+xml"/>
  <Override PartName="/ppt/slideMasters/slideMaster8.xml" ContentType="application/vnd.openxmlformats-officedocument.presentationml.slideMaster+xml"/>
  <Override PartName="/ppt/theme/themeOverride17.xml" ContentType="application/vnd.openxmlformats-officedocument.themeOverride+xml"/>
  <Override PartName="/ppt/slideLayouts/slideLayout225.xml" ContentType="application/vnd.openxmlformats-officedocument.presentationml.slideLayout+xml"/>
  <Override PartName="/ppt/slideLayouts/slideLayout272.xml" ContentType="application/vnd.openxmlformats-officedocument.presentationml.slideLayout+xml"/>
  <Override PartName="/ppt/theme/themeOverride28.xml" ContentType="application/vnd.openxmlformats-officedocument.themeOverride+xml"/>
  <Override PartName="/ppt/slideLayouts/slideLayout198.xml" ContentType="application/vnd.openxmlformats-officedocument.presentationml.slideLayout+xml"/>
  <Override PartName="/ppt/slideLayouts/slideLayout203.xml" ContentType="application/vnd.openxmlformats-officedocument.presentationml.slideLayout+xml"/>
  <Override PartName="/ppt/slideLayouts/slideLayout214.xml" ContentType="application/vnd.openxmlformats-officedocument.presentationml.slideLayout+xml"/>
  <Override PartName="/ppt/slideLayouts/slideLayout250.xml" ContentType="application/vnd.openxmlformats-officedocument.presentationml.slideLayout+xml"/>
  <Override PartName="/ppt/slideLayouts/slideLayout261.xml" ContentType="application/vnd.openxmlformats-officedocument.presentationml.slideLayout+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Layouts/slideLayout187.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Override PartName="/ppt/theme/themeOverride20.xml" ContentType="application/vnd.openxmlformats-officedocument.themeOverride+xml"/>
  <Override PartName="/ppt/slideLayouts/slideLayout18.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tags/tag5.xml" ContentType="application/vnd.openxmlformats-officedocument.presentationml.tags+xml"/>
  <Override PartName="/ppt/slides/slide33.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slideLayouts/slideLayout277.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slideLayouts/slideLayout219.xml" ContentType="application/vnd.openxmlformats-officedocument.presentationml.slideLayout+xml"/>
  <Override PartName="/ppt/slideLayouts/slideLayout266.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slideLayouts/slideLayout233.xml" ContentType="application/vnd.openxmlformats-officedocument.presentationml.slideLayout+xml"/>
  <Override PartName="/ppt/slideLayouts/slideLayout244.xml" ContentType="application/vnd.openxmlformats-officedocument.presentationml.slideLayout+xml"/>
  <Override PartName="/ppt/slideLayouts/slideLayout222.xml" ContentType="application/vnd.openxmlformats-officedocument.presentationml.slideLayout+xml"/>
  <Override PartName="/ppt/theme/themeOverride25.xml" ContentType="application/vnd.openxmlformats-officedocument.themeOverride+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Override14.xml" ContentType="application/vnd.openxmlformats-officedocument.themeOverride+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heme/themeOverride3.xml" ContentType="application/vnd.openxmlformats-officedocument.themeOverride+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Layouts/slideLayout249.xml" ContentType="application/vnd.openxmlformats-officedocument.presentationml.slideLayout+xml"/>
  <Override PartName="/ppt/tags/tag2.xml" ContentType="application/vnd.openxmlformats-officedocument.presentationml.tags+xml"/>
  <Default Extension="wmf" ContentType="image/x-wmf"/>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238.xml" ContentType="application/vnd.openxmlformats-officedocument.presentationml.slideLayout+xml"/>
  <Override PartName="/ppt/slides/slide30.xml" ContentType="application/vnd.openxmlformats-officedocument.presentationml.slide+xml"/>
  <Override PartName="/ppt/slideLayouts/slideLayout40.xml" ContentType="application/vnd.openxmlformats-officedocument.presentationml.slideLayout+xml"/>
  <Override PartName="/ppt/theme/themeOverride19.xml" ContentType="application/vnd.openxmlformats-officedocument.themeOverride+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slideLayouts/slideLayout252.xml" ContentType="application/vnd.openxmlformats-officedocument.presentationml.slideLayout+xml"/>
  <Override PartName="/ppt/slideLayouts/slideLayout263.xml" ContentType="application/vnd.openxmlformats-officedocument.presentationml.slideLayout+xml"/>
  <Override PartName="/ppt/notesSlides/notesSlide9.xml" ContentType="application/vnd.openxmlformats-officedocument.presentationml.notesSlide+xml"/>
  <Override PartName="/ppt/slideLayouts/slideLayout89.xml" ContentType="application/vnd.openxmlformats-officedocument.presentationml.slideLayout+xml"/>
  <Override PartName="/ppt/slideLayouts/slideLayout189.xml" ContentType="application/vnd.openxmlformats-officedocument.presentationml.slideLayout+xml"/>
  <Override PartName="/ppt/slideLayouts/slideLayout241.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230.xml" ContentType="application/vnd.openxmlformats-officedocument.presentationml.slideLayout+xml"/>
  <Override PartName="/ppt/theme/themeOverride22.xml" ContentType="application/vnd.openxmlformats-officedocument.themeOverride+xml"/>
  <Override PartName="/ppt/tags/tag10.xml" ContentType="application/vnd.openxmlformats-officedocument.presentationml.tags+xml"/>
  <Override PartName="/ppt/slideMasters/slideMaster2.xml" ContentType="application/vnd.openxmlformats-officedocument.presentationml.slideMaster+xml"/>
  <Override PartName="/ppt/slideLayouts/slideLayout67.xml" ContentType="application/vnd.openxmlformats-officedocument.presentationml.slideLayout+xml"/>
  <Override PartName="/ppt/theme/themeOverride8.xml" ContentType="application/vnd.openxmlformats-officedocument.themeOverride+xml"/>
  <Override PartName="/ppt/slideLayouts/slideLayout109.xml" ContentType="application/vnd.openxmlformats-officedocument.presentationml.slideLayout+xml"/>
  <Override PartName="/ppt/theme/themeOverride11.xml" ContentType="application/vnd.openxmlformats-officedocument.themeOverride+xml"/>
  <Override PartName="/ppt/theme/theme4.xml" ContentType="application/vnd.openxmlformats-officedocument.theme+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Layouts/slideLayout268.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slideLayouts/slideLayout257.xml" ContentType="application/vnd.openxmlformats-officedocument.presentationml.slideLayout+xml"/>
  <Override PartName="/ppt/notesSlides/notesSlide15.xml" ContentType="application/vnd.openxmlformats-officedocument.presentationml.notesSlid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slideLayouts/slideLayout235.xml" ContentType="application/vnd.openxmlformats-officedocument.presentationml.slideLayout+xml"/>
  <Override PartName="/ppt/slideLayouts/slideLayout246.xml" ContentType="application/vnd.openxmlformats-officedocument.presentationml.slideLayout+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theme/themeOverride27.xml" ContentType="application/vnd.openxmlformats-officedocument.themeOverride+xml"/>
  <Override PartName="/ppt/slideMasters/slideMaster7.xml" ContentType="application/vnd.openxmlformats-officedocument.presentationml.slideMaster+xml"/>
  <Override PartName="/ppt/theme/themeOverride16.xml" ContentType="application/vnd.openxmlformats-officedocument.themeOverride+xml"/>
  <Override PartName="/ppt/slideLayouts/slideLayout213.xml" ContentType="application/vnd.openxmlformats-officedocument.presentationml.slideLayout+xml"/>
  <Override PartName="/ppt/slideLayouts/slideLayout260.xml" ContentType="application/vnd.openxmlformats-officedocument.presentationml.slideLayout+xml"/>
  <Override PartName="/ppt/theme/theme9.xml" ContentType="application/vnd.openxmlformats-officedocument.theme+xml"/>
  <Override PartName="/ppt/notesSlides/notesSlide6.xml" ContentType="application/vnd.openxmlformats-officedocument.presentationml.notes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Override5.xml" ContentType="application/vnd.openxmlformats-officedocument.themeOverride+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Layouts/slideLayout276.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slideLayouts/slideLayout254.xml" ContentType="application/vnd.openxmlformats-officedocument.presentationml.slideLayout+xml"/>
  <Override PartName="/ppt/slideLayouts/slideLayout265.xml" ContentType="application/vnd.openxmlformats-officedocument.presentationml.slideLayout+xml"/>
  <Override PartName="/docProps/custom.xml" ContentType="application/vnd.openxmlformats-officedocument.custom-properties+xml"/>
  <Override PartName="/ppt/slideLayouts/slideLayout243.xml" ContentType="application/vnd.openxmlformats-officedocument.presentationml.slideLayout+xml"/>
  <Override PartName="/ppt/notesSlides/notesSlide12.xml" ContentType="application/vnd.openxmlformats-officedocument.presentationml.notesSlide+xml"/>
  <Override PartName="/ppt/slideLayouts/slideLayout232.xml" ContentType="application/vnd.openxmlformats-officedocument.presentationml.slideLayout+xml"/>
  <Override PartName="/ppt/theme/themeOverride24.xml" ContentType="application/vnd.openxmlformats-officedocument.themeOverr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Override13.xml" ContentType="application/vnd.openxmlformats-officedocument.themeOverride+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theme/theme6.xml" ContentType="application/vnd.openxmlformats-officedocument.theme+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tags/tag9.xml" ContentType="application/vnd.openxmlformats-officedocument.presentationml.tags+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259.xml" ContentType="application/vnd.openxmlformats-officedocument.presentationml.slideLayout+xml"/>
  <Override PartName="/ppt/notesSlides/notesSlide17.xml" ContentType="application/vnd.openxmlformats-officedocument.presentationml.notesSlide+xml"/>
  <Override PartName="/ppt/tags/tag1.xml" ContentType="application/vnd.openxmlformats-officedocument.presentationml.tags+xml"/>
  <Override PartName="/ppt/slideLayouts/slideLayout14.xml" ContentType="application/vnd.openxmlformats-officedocument.presentationml.slideLayout+xml"/>
  <Override PartName="/ppt/theme/themeOverride2.xml" ContentType="application/vnd.openxmlformats-officedocument.themeOverride+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slideLayouts/slideLayout248.xml" ContentType="application/vnd.openxmlformats-officedocument.presentationml.slideLayout+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slideLayouts/slideLayout273.xml" ContentType="application/vnd.openxmlformats-officedocument.presentationml.slideLayout+xml"/>
  <Override PartName="/ppt/theme/themeOverride29.xml" ContentType="application/vnd.openxmlformats-officedocument.themeOverride+xml"/>
  <Override PartName="/ppt/theme/themeOverride18.xml" ContentType="application/vnd.openxmlformats-officedocument.themeOverride+xml"/>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notesSlides/notesSlide8.xml" ContentType="application/vnd.openxmlformats-officedocument.presentationml.notesSlide+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slideLayouts/slideLayout251.xml" ContentType="application/vnd.openxmlformats-officedocument.presentationml.slideLayout+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theme/themeOverride7.xml" ContentType="application/vnd.openxmlformats-officedocument.themeOverride+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theme/themeOverride21.xml" ContentType="application/vnd.openxmlformats-officedocument.themeOverride+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55.xml" ContentType="application/vnd.openxmlformats-officedocument.presentationml.slideLayout+xml"/>
  <Override PartName="/ppt/theme/themeOverride10.xml" ContentType="application/vnd.openxmlformats-officedocument.themeOverride+xml"/>
  <Override PartName="/ppt/slideLayouts/slideLayout108.xml" ContentType="application/vnd.openxmlformats-officedocument.presentationml.slideLayout+xml"/>
  <Override PartName="/ppt/theme/theme3.xml" ContentType="application/vnd.openxmlformats-officedocument.theme+xml"/>
  <Override PartName="/ppt/slideLayouts/slideLayout155.xml" ContentType="application/vnd.openxmlformats-officedocument.presentationml.slideLayout+xml"/>
  <Override PartName="/ppt/slides/slide34.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slideLayouts/slideLayout278.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slideLayouts/slideLayout267.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slideLayouts/slideLayout245.xml" ContentType="application/vnd.openxmlformats-officedocument.presentationml.slideLayout+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Masters/slideMaster6.xml" ContentType="application/vnd.openxmlformats-officedocument.presentationml.slideMaster+xml"/>
  <Override PartName="/ppt/theme/themeOverride15.xml" ContentType="application/vnd.openxmlformats-officedocument.themeOverride+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theme/theme8.xml" ContentType="application/vnd.openxmlformats-officedocument.theme+xml"/>
  <Override PartName="/ppt/theme/themeOverride26.xml" ContentType="application/vnd.openxmlformats-officedocument.themeOverride+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heme/themeOverride4.xml" ContentType="application/vnd.openxmlformats-officedocument.themeOverride+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tags/tag3.xml" ContentType="application/vnd.openxmlformats-officedocument.presentationml.tags+xml"/>
  <Override PartName="/ppt/slides/slide31.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Override PartName="/ppt/slideLayouts/slideLayout275.xml" ContentType="application/vnd.openxmlformats-officedocument.presentationml.slideLayout+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notesSlides/notesSlide11.xml" ContentType="application/vnd.openxmlformats-officedocument.presentationml.notesSlide+xml"/>
  <Override PartName="/ppt/slideLayouts/slideLayout179.xml" ContentType="application/vnd.openxmlformats-officedocument.presentationml.slideLayout+xml"/>
  <Override PartName="/ppt/slideLayouts/slideLayout231.xml" ContentType="application/vnd.openxmlformats-officedocument.presentationml.slideLayout+xml"/>
  <Override PartName="/ppt/slideLayouts/slideLayout242.xml" ContentType="application/vnd.openxmlformats-officedocument.presentationml.slideLayout+xml"/>
  <Override PartName="/ppt/slides/slide8.xml" ContentType="application/vnd.openxmlformats-officedocument.presentationml.slide+xml"/>
  <Override PartName="/ppt/slideLayouts/slideLayout68.xml" ContentType="application/vnd.openxmlformats-officedocument.presentationml.slideLayout+xml"/>
  <Override PartName="/ppt/theme/themeOverride9.xml" ContentType="application/vnd.openxmlformats-officedocument.themeOverride+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Layouts/slideLayout220.xml" ContentType="application/vnd.openxmlformats-officedocument.presentationml.slideLayout+xml"/>
  <Override PartName="/ppt/theme/themeOverride23.xml" ContentType="application/vnd.openxmlformats-officedocument.themeOverride+xml"/>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Override12.xml" ContentType="application/vnd.openxmlformats-officedocument.themeOverride+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25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76" r:id="rId2"/>
    <p:sldMasterId id="2147483855" r:id="rId3"/>
    <p:sldMasterId id="2147483895" r:id="rId4"/>
    <p:sldMasterId id="2147483934" r:id="rId5"/>
    <p:sldMasterId id="2147483970" r:id="rId6"/>
    <p:sldMasterId id="2147483983" r:id="rId7"/>
    <p:sldMasterId id="2147484023" r:id="rId8"/>
  </p:sldMasterIdLst>
  <p:notesMasterIdLst>
    <p:notesMasterId r:id="rId44"/>
  </p:notesMasterIdLst>
  <p:handoutMasterIdLst>
    <p:handoutMasterId r:id="rId45"/>
  </p:handoutMasterIdLst>
  <p:sldIdLst>
    <p:sldId id="490" r:id="rId9"/>
    <p:sldId id="444" r:id="rId10"/>
    <p:sldId id="493" r:id="rId11"/>
    <p:sldId id="489" r:id="rId12"/>
    <p:sldId id="481" r:id="rId13"/>
    <p:sldId id="482" r:id="rId14"/>
    <p:sldId id="483" r:id="rId15"/>
    <p:sldId id="491" r:id="rId16"/>
    <p:sldId id="492" r:id="rId17"/>
    <p:sldId id="486" r:id="rId18"/>
    <p:sldId id="487" r:id="rId19"/>
    <p:sldId id="488" r:id="rId20"/>
    <p:sldId id="494" r:id="rId21"/>
    <p:sldId id="495" r:id="rId22"/>
    <p:sldId id="496" r:id="rId23"/>
    <p:sldId id="497" r:id="rId24"/>
    <p:sldId id="498" r:id="rId25"/>
    <p:sldId id="499" r:id="rId26"/>
    <p:sldId id="500" r:id="rId27"/>
    <p:sldId id="501" r:id="rId28"/>
    <p:sldId id="502" r:id="rId29"/>
    <p:sldId id="503" r:id="rId30"/>
    <p:sldId id="504" r:id="rId31"/>
    <p:sldId id="505" r:id="rId32"/>
    <p:sldId id="506" r:id="rId33"/>
    <p:sldId id="507" r:id="rId34"/>
    <p:sldId id="508" r:id="rId35"/>
    <p:sldId id="509" r:id="rId36"/>
    <p:sldId id="510" r:id="rId37"/>
    <p:sldId id="511" r:id="rId38"/>
    <p:sldId id="512" r:id="rId39"/>
    <p:sldId id="513" r:id="rId40"/>
    <p:sldId id="514" r:id="rId41"/>
    <p:sldId id="485" r:id="rId42"/>
    <p:sldId id="427" r:id="rId43"/>
  </p:sldIdLst>
  <p:sldSz cx="12188825" cy="6858000"/>
  <p:notesSz cx="6858000" cy="9144000"/>
  <p:custDataLst>
    <p:tags r:id="rId46"/>
  </p:custDataLst>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5F5F5F"/>
    <a:srgbClr val="46575E"/>
    <a:srgbClr val="B0C3C8"/>
    <a:srgbClr val="8DA6B1"/>
    <a:srgbClr val="41555E"/>
    <a:srgbClr val="61808E"/>
    <a:srgbClr val="BBCAD0"/>
    <a:srgbClr val="D1DBE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56" autoAdjust="0"/>
    <p:restoredTop sz="79318" autoAdjust="0"/>
  </p:normalViewPr>
  <p:slideViewPr>
    <p:cSldViewPr snapToGrid="0">
      <p:cViewPr>
        <p:scale>
          <a:sx n="100" d="100"/>
          <a:sy n="100" d="100"/>
        </p:scale>
        <p:origin x="66" y="210"/>
      </p:cViewPr>
      <p:guideLst>
        <p:guide orient="horz" pos="2160"/>
        <p:guide orient="horz" pos="3744"/>
        <p:guide orient="horz" pos="960"/>
        <p:guide orient="horz" pos="1248"/>
        <p:guide pos="3839"/>
        <p:guide pos="7343"/>
        <p:guide pos="335"/>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83" d="100"/>
          <a:sy n="83" d="100"/>
        </p:scale>
        <p:origin x="-3156"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viewProps" Target="viewProps.xml"/><Relationship Id="rId8" Type="http://schemas.openxmlformats.org/officeDocument/2006/relationships/slideMaster" Target="slideMasters/slideMaster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13A0636-87E7-47D3-A765-AB0BCECE6307}" type="datetimeFigureOut">
              <a:rPr lang="en-US"/>
              <a:pPr>
                <a:defRPr/>
              </a:pPr>
              <a:t>9/15/2015</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EACD0A7B-239E-46C4-831B-45ACBD786A78}" type="slidenum">
              <a:rPr/>
              <a:pPr>
                <a:defRPr/>
              </a:pPr>
              <a:t>‹#›</a:t>
            </a:fld>
            <a:endParaRPr dirty="0"/>
          </a:p>
        </p:txBody>
      </p:sp>
    </p:spTree>
    <p:extLst>
      <p:ext uri="{BB962C8B-B14F-4D97-AF65-F5344CB8AC3E}">
        <p14:creationId xmlns:p14="http://schemas.microsoft.com/office/powerpoint/2010/main" xmlns="" val="24583987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338"/>
          </a:xfrm>
          <a:prstGeom prst="rect">
            <a:avLst/>
          </a:prstGeom>
          <a:noFill/>
          <a:ln w="12700">
            <a:solidFill>
              <a:prstClr val="black"/>
            </a:solidFill>
          </a:ln>
        </p:spPr>
        <p:txBody>
          <a:bodyPr vert="horz" lIns="91440" tIns="45720" rIns="91440" bIns="45720" rtlCol="0" anchor="ctr"/>
          <a:lstStyle/>
          <a:p>
            <a:pPr lvl="0"/>
            <a:endParaRPr noProof="0"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noProof="0"/>
              <a:t>Click to edit Master text styles</a:t>
            </a:r>
          </a:p>
          <a:p>
            <a:pPr lvl="1"/>
            <a:r>
              <a:rPr noProof="0"/>
              <a:t>Second level</a:t>
            </a:r>
          </a:p>
          <a:p>
            <a:pPr lvl="2"/>
            <a:r>
              <a:rPr noProof="0"/>
              <a:t>Third level</a:t>
            </a:r>
          </a:p>
          <a:p>
            <a:pPr lvl="3"/>
            <a:r>
              <a:rPr noProof="0"/>
              <a:t>Fourth level</a:t>
            </a:r>
          </a:p>
          <a:p>
            <a:pPr lvl="4"/>
            <a:r>
              <a:rPr noProof="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EFC4C41-1791-45E5-B097-7EB4100A860D}" type="slidenum">
              <a:rPr/>
              <a:pPr>
                <a:defRPr/>
              </a:pPr>
              <a:t>‹#›</a:t>
            </a:fld>
            <a:endParaRPr dirty="0"/>
          </a:p>
        </p:txBody>
      </p:sp>
    </p:spTree>
    <p:extLst>
      <p:ext uri="{BB962C8B-B14F-4D97-AF65-F5344CB8AC3E}">
        <p14:creationId xmlns:p14="http://schemas.microsoft.com/office/powerpoint/2010/main" xmlns="" val="1816259985"/>
      </p:ext>
    </p:extLst>
  </p:cSld>
  <p:clrMap bg1="lt1" tx1="dk1" bg2="lt2" tx2="dk2" accent1="accent1" accent2="accent2" accent3="accent3" accent4="accent4" accent5="accent5" accent6="accent6" hlink="hlink" folHlink="folHlink"/>
  <p:notesStyle>
    <a:lvl1pPr algn="l" rtl="0" fontAlgn="base">
      <a:spcBef>
        <a:spcPts val="600"/>
      </a:spcBef>
      <a:spcAft>
        <a:spcPct val="0"/>
      </a:spcAft>
      <a:defRPr sz="1100" kern="1200">
        <a:solidFill>
          <a:schemeClr val="tx1"/>
        </a:solidFill>
        <a:latin typeface="+mn-lt"/>
        <a:ea typeface="+mn-ea"/>
        <a:cs typeface="+mn-cs"/>
      </a:defRPr>
    </a:lvl1pPr>
    <a:lvl2pPr marL="228600" indent="-114300" algn="l" rtl="0" fontAlgn="base">
      <a:spcBef>
        <a:spcPts val="600"/>
      </a:spcBef>
      <a:spcAft>
        <a:spcPct val="0"/>
      </a:spcAft>
      <a:buFont typeface="Arial" pitchFamily="34" charset="0"/>
      <a:buChar char="•"/>
      <a:defRPr sz="1000" kern="1200">
        <a:solidFill>
          <a:schemeClr val="tx1"/>
        </a:solidFill>
        <a:latin typeface="+mn-lt"/>
        <a:ea typeface="+mn-ea"/>
        <a:cs typeface="+mn-cs"/>
      </a:defRPr>
    </a:lvl2pPr>
    <a:lvl3pPr marL="400050" indent="-114300" algn="l" rtl="0" fontAlgn="base">
      <a:spcBef>
        <a:spcPts val="600"/>
      </a:spcBef>
      <a:spcAft>
        <a:spcPct val="0"/>
      </a:spcAft>
      <a:buFont typeface="Arial" pitchFamily="34" charset="0"/>
      <a:buChar char="–"/>
      <a:defRPr sz="900" kern="1200">
        <a:solidFill>
          <a:schemeClr val="tx1"/>
        </a:solidFill>
        <a:latin typeface="+mn-lt"/>
        <a:ea typeface="+mn-ea"/>
        <a:cs typeface="+mn-cs"/>
      </a:defRPr>
    </a:lvl3pPr>
    <a:lvl4pPr marL="571500" indent="-114300" algn="l" rtl="0" fontAlgn="base">
      <a:spcBef>
        <a:spcPts val="600"/>
      </a:spcBef>
      <a:spcAft>
        <a:spcPct val="0"/>
      </a:spcAft>
      <a:buFont typeface="Arial" pitchFamily="34" charset="0"/>
      <a:buChar char="•"/>
      <a:defRPr sz="900" kern="1200">
        <a:solidFill>
          <a:schemeClr val="tx1"/>
        </a:solidFill>
        <a:latin typeface="+mn-lt"/>
        <a:ea typeface="+mn-ea"/>
        <a:cs typeface="+mn-cs"/>
      </a:defRPr>
    </a:lvl4pPr>
    <a:lvl5pPr marL="742950" indent="-114300" algn="l" rtl="0" fontAlgn="base">
      <a:spcBef>
        <a:spcPts val="600"/>
      </a:spcBef>
      <a:spcAft>
        <a:spcPct val="0"/>
      </a:spcAft>
      <a:buFont typeface="Arial"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a:t>
            </a:fld>
            <a:endParaRPr lang="en-US" dirty="0">
              <a:solidFill>
                <a:prstClr val="black"/>
              </a:solidFill>
            </a:endParaRPr>
          </a:p>
        </p:txBody>
      </p:sp>
    </p:spTree>
    <p:extLst>
      <p:ext uri="{BB962C8B-B14F-4D97-AF65-F5344CB8AC3E}">
        <p14:creationId xmlns="" xmlns:p14="http://schemas.microsoft.com/office/powerpoint/2010/main" val="4250555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100" i="1" dirty="0" smtClean="0"/>
              <a:t>Ref: "</a:t>
            </a:r>
            <a:r>
              <a:rPr lang="en-US" sz="1100" dirty="0" smtClean="0"/>
              <a:t>https://www.g2crowd.com/products/mulesoft-cloudhub/reviews?filters[nps_score][]=5"</a:t>
            </a: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14</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Mule provides</a:t>
            </a:r>
            <a:r>
              <a:rPr lang="en-US" baseline="0" dirty="0" smtClean="0"/>
              <a:t> their ESB product as a cloud offering.  Does not have deep process orchestration or IOT focused offerings on the cloud.  Oracle has deep cloud offerings across </a:t>
            </a:r>
            <a:r>
              <a:rPr lang="en-US" baseline="0" dirty="0" err="1" smtClean="0"/>
              <a:t>SaaS</a:t>
            </a:r>
            <a:r>
              <a:rPr lang="en-US" baseline="0" dirty="0" smtClean="0"/>
              <a:t>, </a:t>
            </a:r>
            <a:r>
              <a:rPr lang="en-US" baseline="0" dirty="0" err="1" smtClean="0"/>
              <a:t>PaaS</a:t>
            </a:r>
            <a:r>
              <a:rPr lang="en-US" baseline="0" dirty="0" smtClean="0"/>
              <a:t> and </a:t>
            </a:r>
            <a:r>
              <a:rPr lang="en-US" baseline="0" dirty="0" err="1" smtClean="0"/>
              <a:t>IaaS</a:t>
            </a:r>
            <a:r>
              <a:rPr lang="en-US" baseline="0" dirty="0" smtClean="0"/>
              <a:t>.</a:t>
            </a:r>
            <a:endParaRPr lang="en-US" baseline="0" smtClean="0"/>
          </a:p>
          <a:p>
            <a:endParaRPr lang="en-US" dirty="0"/>
          </a:p>
        </p:txBody>
      </p:sp>
      <p:sp>
        <p:nvSpPr>
          <p:cNvPr id="4" name="Slide Number Placeholder 3"/>
          <p:cNvSpPr>
            <a:spLocks noGrp="1"/>
          </p:cNvSpPr>
          <p:nvPr>
            <p:ph type="sldNum" sz="quarter" idx="10"/>
          </p:nvPr>
        </p:nvSpPr>
        <p:spPr/>
        <p:txBody>
          <a:bodyPr/>
          <a:lstStyle/>
          <a:p>
            <a:pPr>
              <a:defRPr/>
            </a:pPr>
            <a:fld id="{054E52CD-A622-4F10-9321-450177867E5B}" type="slidenum">
              <a:rPr lang="en-US" smtClean="0">
                <a:solidFill>
                  <a:prstClr val="black"/>
                </a:solidFill>
              </a:rPr>
              <a:pPr>
                <a:defRPr/>
              </a:pPr>
              <a:t>15</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291467A-589C-46AD-847B-66EFCEBEB914}" type="slidenum">
              <a:rPr lang="en-IN" smtClean="0">
                <a:solidFill>
                  <a:prstClr val="black"/>
                </a:solidFill>
              </a:rPr>
              <a:pPr/>
              <a:t>20</a:t>
            </a:fld>
            <a:endParaRPr lang="en-IN">
              <a:solidFill>
                <a:prstClr val="black"/>
              </a:solidFill>
            </a:endParaRPr>
          </a:p>
        </p:txBody>
      </p:sp>
    </p:spTree>
    <p:extLst>
      <p:ext uri="{BB962C8B-B14F-4D97-AF65-F5344CB8AC3E}">
        <p14:creationId xmlns="" xmlns:p14="http://schemas.microsoft.com/office/powerpoint/2010/main" val="2610869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291467A-589C-46AD-847B-66EFCEBEB914}" type="slidenum">
              <a:rPr lang="en-IN" smtClean="0">
                <a:solidFill>
                  <a:prstClr val="black"/>
                </a:solidFill>
              </a:rPr>
              <a:pPr/>
              <a:t>21</a:t>
            </a:fld>
            <a:endParaRPr lang="en-IN">
              <a:solidFill>
                <a:prstClr val="black"/>
              </a:solidFill>
            </a:endParaRPr>
          </a:p>
        </p:txBody>
      </p:sp>
    </p:spTree>
    <p:extLst>
      <p:ext uri="{BB962C8B-B14F-4D97-AF65-F5344CB8AC3E}">
        <p14:creationId xmlns="" xmlns:p14="http://schemas.microsoft.com/office/powerpoint/2010/main" val="2610869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xfrm>
            <a:off x="382588" y="685800"/>
            <a:ext cx="6092825"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spcBef>
                <a:spcPct val="0"/>
              </a:spcBef>
            </a:pPr>
            <a:endParaRPr lang="en-US" smtClean="0"/>
          </a:p>
        </p:txBody>
      </p:sp>
      <p:sp>
        <p:nvSpPr>
          <p:cNvPr id="1741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fld id="{532D8CEB-8996-421C-83A3-70ED3D5C0278}" type="slidenum">
              <a:rPr lang="en-US">
                <a:solidFill>
                  <a:prstClr val="black"/>
                </a:solidFill>
              </a:rPr>
              <a:pPr/>
              <a:t>27</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382588" y="685800"/>
            <a:ext cx="6092825"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spcBef>
                <a:spcPct val="0"/>
              </a:spcBef>
            </a:pPr>
            <a:endParaRPr lang="en-US" smtClean="0"/>
          </a:p>
        </p:txBody>
      </p:sp>
      <p:sp>
        <p:nvSpPr>
          <p:cNvPr id="1843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fld id="{9C03AB9D-7B2A-4B23-9CFE-DD5BF726DB41}" type="slidenum">
              <a:rPr lang="en-US">
                <a:solidFill>
                  <a:prstClr val="black"/>
                </a:solidFill>
              </a:rPr>
              <a:pPr/>
              <a:t>28</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4000" dirty="0" smtClean="0">
              <a:ea typeface="ＭＳ Ｐゴシック" pitchFamily="34" charset="-128"/>
            </a:endParaRPr>
          </a:p>
        </p:txBody>
      </p:sp>
      <p:sp>
        <p:nvSpPr>
          <p:cNvPr id="50179" name="Slide Number Placeholder 3"/>
          <p:cNvSpPr>
            <a:spLocks noGrp="1"/>
          </p:cNvSpPr>
          <p:nvPr>
            <p:ph type="sldNum" sz="quarter" idx="5"/>
          </p:nvPr>
        </p:nvSpPr>
        <p:spPr bwMode="auto">
          <a:ln>
            <a:miter lim="800000"/>
            <a:headEnd/>
            <a:tailEnd/>
          </a:ln>
        </p:spPr>
        <p:txBody>
          <a:bodyPr/>
          <a:lstStyle/>
          <a:p>
            <a:pPr>
              <a:defRPr/>
            </a:pPr>
            <a:fld id="{A12B9B83-2B88-4298-90D8-08B3A5352A1B}" type="slidenum">
              <a:rPr lang="en-US">
                <a:solidFill>
                  <a:prstClr val="black"/>
                </a:solidFill>
              </a:rPr>
              <a:pPr>
                <a:defRPr/>
              </a:pPr>
              <a:t>34</a:t>
            </a:fld>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Rot="1" noChangeAspect="1" noChangeArrowheads="1" noTextEdit="1"/>
          </p:cNvSpPr>
          <p:nvPr>
            <p:ph type="sldImg"/>
          </p:nvPr>
        </p:nvSpPr>
        <p:spPr bwMode="auto">
          <a:xfrm>
            <a:off x="382588" y="381000"/>
            <a:ext cx="4572000" cy="2573338"/>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 xmlns:ma14="http://schemas.microsoft.com/office/mac/drawingml/2011/main" val="1"/>
            </a:ext>
          </a:extLst>
        </p:spPr>
      </p:sp>
      <p:sp>
        <p:nvSpPr>
          <p:cNvPr id="41779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Arial" charset="0"/>
              <a:ea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xmlns="" val="4250555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3</a:t>
            </a:fld>
            <a:endParaRPr lang="en-US" dirty="0"/>
          </a:p>
        </p:txBody>
      </p:sp>
    </p:spTree>
    <p:extLst>
      <p:ext uri="{BB962C8B-B14F-4D97-AF65-F5344CB8AC3E}">
        <p14:creationId xmlns="" xmlns:p14="http://schemas.microsoft.com/office/powerpoint/2010/main" val="1920157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3" name="Notes Placeholder 2"/>
          <p:cNvSpPr>
            <a:spLocks noGrp="1"/>
          </p:cNvSpPr>
          <p:nvPr>
            <p:ph type="body" idx="1"/>
          </p:nvPr>
        </p:nvSpPr>
        <p:spPr/>
        <p:txBody>
          <a:bodyPr/>
          <a:lstStyle/>
          <a:p>
            <a:pPr marL="0" marR="0" indent="0" algn="l" defTabSz="685663" rtl="0" eaLnBrk="1" fontAlgn="auto" latinLnBrk="0" hangingPunct="1">
              <a:lnSpc>
                <a:spcPct val="100000"/>
              </a:lnSpc>
              <a:spcBef>
                <a:spcPts val="450"/>
              </a:spcBef>
              <a:spcAft>
                <a:spcPts val="0"/>
              </a:spcAft>
              <a:buClrTx/>
              <a:buSzTx/>
              <a:buFontTx/>
              <a:buNone/>
              <a:tabLst/>
              <a:defRPr/>
            </a:pPr>
            <a:endParaRPr lang="en-US" dirty="0"/>
          </a:p>
        </p:txBody>
      </p:sp>
      <p:sp>
        <p:nvSpPr>
          <p:cNvPr id="164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049A71D-DEB2-44BD-BDDA-10E7A79B1516}" type="slidenum">
              <a:rPr lang="en-US" smtClean="0">
                <a:solidFill>
                  <a:prstClr val="black"/>
                </a:solidFill>
              </a:rPr>
              <a:pPr>
                <a:defRPr/>
              </a:pPr>
              <a:t>7</a:t>
            </a:fld>
            <a:endParaRPr lang="en-US" smtClean="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xmlns="" val="1920157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normAutofit/>
          </a:bodyPr>
          <a:lstStyle/>
          <a:p>
            <a:r>
              <a:rPr lang="en-US" sz="1000" dirty="0" smtClean="0"/>
              <a:t>Main Point:</a:t>
            </a:r>
          </a:p>
          <a:p>
            <a:r>
              <a:rPr lang="en-US" sz="1000" dirty="0" smtClean="0"/>
              <a:t>Do More with Oracle WebCenter: Expand Beyond Content</a:t>
            </a:r>
          </a:p>
          <a:p>
            <a:endParaRPr lang="en-US" sz="1000" dirty="0" smtClean="0"/>
          </a:p>
          <a:p>
            <a:r>
              <a:rPr lang="en-US" sz="1000" dirty="0" smtClean="0"/>
              <a:t>Script:</a:t>
            </a:r>
          </a:p>
          <a:p>
            <a:r>
              <a:rPr lang="en-US" sz="1000" dirty="0" smtClean="0"/>
              <a:t>xxx</a:t>
            </a:r>
          </a:p>
          <a:p>
            <a:endParaRPr lang="en-US" sz="1000" dirty="0" smtClean="0"/>
          </a:p>
          <a:p>
            <a:r>
              <a:rPr lang="en-US" sz="1000" dirty="0" smtClean="0"/>
              <a:t>Notes:</a:t>
            </a:r>
          </a:p>
          <a:p>
            <a:r>
              <a:rPr lang="en-US" sz="1000" dirty="0" smtClean="0"/>
              <a:t>xxx</a:t>
            </a:r>
          </a:p>
          <a:p>
            <a:endParaRPr lang="en-US" sz="1000" dirty="0" smtClean="0"/>
          </a:p>
          <a:p>
            <a:endParaRPr lang="en-US" sz="1000" dirty="0"/>
          </a:p>
        </p:txBody>
      </p:sp>
      <p:sp>
        <p:nvSpPr>
          <p:cNvPr id="5" name="Slide Image Placeholder 4"/>
          <p:cNvSpPr>
            <a:spLocks noGrp="1" noRot="1" noChangeAspect="1"/>
          </p:cNvSpPr>
          <p:nvPr>
            <p:ph type="sldImg"/>
          </p:nvPr>
        </p:nvSpPr>
        <p:spPr>
          <a:xfrm>
            <a:off x="1143000" y="685800"/>
            <a:ext cx="4572000" cy="3429000"/>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B10384AB-DF7E-644F-ADD0-B3B71892DA02}" type="slidenum">
              <a:rPr lang="en-AU">
                <a:solidFill>
                  <a:prstClr val="black"/>
                </a:solidFill>
              </a:rPr>
              <a:pPr/>
              <a:t>11</a:t>
            </a:fld>
            <a:endParaRPr lang="en-AU">
              <a:solidFill>
                <a:prstClr val="black"/>
              </a:solidFill>
            </a:endParaRPr>
          </a:p>
        </p:txBody>
      </p:sp>
      <p:sp>
        <p:nvSpPr>
          <p:cNvPr id="1047554"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1047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B10384AB-DF7E-644F-ADD0-B3B71892DA02}" type="slidenum">
              <a:rPr lang="en-AU">
                <a:solidFill>
                  <a:prstClr val="black"/>
                </a:solidFill>
              </a:rPr>
              <a:pPr/>
              <a:t>12</a:t>
            </a:fld>
            <a:endParaRPr lang="en-AU">
              <a:solidFill>
                <a:prstClr val="black"/>
              </a:solidFill>
            </a:endParaRPr>
          </a:p>
        </p:txBody>
      </p:sp>
      <p:sp>
        <p:nvSpPr>
          <p:cNvPr id="1047554"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1047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xfrm>
            <a:off x="382588" y="685800"/>
            <a:ext cx="6092825"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spcBef>
                <a:spcPct val="0"/>
              </a:spcBef>
            </a:pPr>
            <a:endParaRPr lang="en-US" smtClean="0"/>
          </a:p>
        </p:txBody>
      </p:sp>
      <p:sp>
        <p:nvSpPr>
          <p:cNvPr id="1638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fld id="{990D8E70-849A-4F5A-B46F-3E47897767E3}" type="slidenum">
              <a:rPr lang="en-US">
                <a:solidFill>
                  <a:prstClr val="black"/>
                </a:solidFill>
              </a:rPr>
              <a:pPr/>
              <a:t>13</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1.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3.xml"/><Relationship Id="rId1" Type="http://schemas.openxmlformats.org/officeDocument/2006/relationships/themeOverride" Target="../theme/themeOverride15.xml"/><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Master" Target="../slideMasters/slideMaster5.xml"/><Relationship Id="rId1" Type="http://schemas.openxmlformats.org/officeDocument/2006/relationships/themeOverride" Target="../theme/themeOverride16.xml"/><Relationship Id="rId4" Type="http://schemas.openxmlformats.org/officeDocument/2006/relationships/image" Target="../media/image1.png"/></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Master" Target="../slideMasters/slideMaster5.xml"/><Relationship Id="rId1" Type="http://schemas.openxmlformats.org/officeDocument/2006/relationships/themeOverride" Target="../theme/themeOverride17.xml"/><Relationship Id="rId4" Type="http://schemas.openxmlformats.org/officeDocument/2006/relationships/image" Target="../media/image1.png"/></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5.xml"/><Relationship Id="rId1" Type="http://schemas.openxmlformats.org/officeDocument/2006/relationships/themeOverride" Target="../theme/themeOverride18.xml"/><Relationship Id="rId4" Type="http://schemas.openxmlformats.org/officeDocument/2006/relationships/image" Target="../media/image1.png"/></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5.xml"/><Relationship Id="rId1" Type="http://schemas.openxmlformats.org/officeDocument/2006/relationships/themeOverride" Target="../theme/themeOverride19.xml"/><Relationship Id="rId4" Type="http://schemas.openxmlformats.org/officeDocument/2006/relationships/image" Target="../media/image1.png"/></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7.xml"/><Relationship Id="rId1" Type="http://schemas.openxmlformats.org/officeDocument/2006/relationships/themeOverride" Target="../theme/themeOverride20.xml"/><Relationship Id="rId4" Type="http://schemas.openxmlformats.org/officeDocument/2006/relationships/image" Target="../media/image1.png"/></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7.xml"/><Relationship Id="rId1" Type="http://schemas.openxmlformats.org/officeDocument/2006/relationships/themeOverride" Target="../theme/themeOverride21.xml"/><Relationship Id="rId4" Type="http://schemas.openxmlformats.org/officeDocument/2006/relationships/image" Target="../media/image1.png"/></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7.xml"/><Relationship Id="rId1" Type="http://schemas.openxmlformats.org/officeDocument/2006/relationships/themeOverride" Target="../theme/themeOverride22.xml"/><Relationship Id="rId4" Type="http://schemas.openxmlformats.org/officeDocument/2006/relationships/image" Target="../media/image1.png"/></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7.xml"/><Relationship Id="rId1" Type="http://schemas.openxmlformats.org/officeDocument/2006/relationships/themeOverride" Target="../theme/themeOverride23.xml"/><Relationship Id="rId4" Type="http://schemas.openxmlformats.org/officeDocument/2006/relationships/image" Target="../media/image1.png"/></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7.xml"/><Relationship Id="rId1" Type="http://schemas.openxmlformats.org/officeDocument/2006/relationships/themeOverride" Target="../theme/themeOverride24.xml"/><Relationship Id="rId4" Type="http://schemas.openxmlformats.org/officeDocument/2006/relationships/image" Target="../media/image1.png"/></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8.xml"/><Relationship Id="rId1" Type="http://schemas.openxmlformats.org/officeDocument/2006/relationships/themeOverride" Target="../theme/themeOverride25.xml"/><Relationship Id="rId4" Type="http://schemas.openxmlformats.org/officeDocument/2006/relationships/image" Target="../media/image1.png"/></Relationships>
</file>

<file path=ppt/slideLayouts/_rels/slideLayout2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8.xml"/><Relationship Id="rId1" Type="http://schemas.openxmlformats.org/officeDocument/2006/relationships/themeOverride" Target="../theme/themeOverride26.xml"/><Relationship Id="rId4" Type="http://schemas.openxmlformats.org/officeDocument/2006/relationships/image" Target="../media/image1.png"/></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8.xml"/><Relationship Id="rId1" Type="http://schemas.openxmlformats.org/officeDocument/2006/relationships/themeOverride" Target="../theme/themeOverride27.xml"/><Relationship Id="rId4" Type="http://schemas.openxmlformats.org/officeDocument/2006/relationships/image" Target="../media/image1.png"/></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8.xml"/><Relationship Id="rId1" Type="http://schemas.openxmlformats.org/officeDocument/2006/relationships/themeOverride" Target="../theme/themeOverride28.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2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27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8.xml"/><Relationship Id="rId1" Type="http://schemas.openxmlformats.org/officeDocument/2006/relationships/themeOverride" Target="../theme/themeOverride29.xml"/><Relationship Id="rId4" Type="http://schemas.openxmlformats.org/officeDocument/2006/relationships/image" Target="../media/image1.png"/></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1.xml"/><Relationship Id="rId1" Type="http://schemas.openxmlformats.org/officeDocument/2006/relationships/themeOverride" Target="../theme/themeOverride5.xml"/><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themeOverride" Target="../theme/themeOverride6.xml"/><Relationship Id="rId4"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hemeOverride" Target="../theme/themeOverride7.xml"/><Relationship Id="rId4"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hemeOverride" Target="../theme/themeOverride8.xml"/><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hemeOverride" Target="../theme/themeOverride9.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3.xml"/><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2.xml"/><Relationship Id="rId1" Type="http://schemas.openxmlformats.org/officeDocument/2006/relationships/themeOverride" Target="../theme/themeOverride10.xml"/><Relationship Id="rId4"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themeOverride" Target="../theme/themeOverride11.xml"/><Relationship Id="rId4" Type="http://schemas.openxmlformats.org/officeDocument/2006/relationships/image" Target="../media/image1.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hemeOverride" Target="../theme/themeOverride12.xml"/><Relationship Id="rId4" Type="http://schemas.openxmlformats.org/officeDocument/2006/relationships/image" Target="../media/image1.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hemeOverride" Target="../theme/themeOverride13.xml"/><Relationship Id="rId4" Type="http://schemas.openxmlformats.org/officeDocument/2006/relationships/image" Target="../media/image1.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3.xml"/><Relationship Id="rId1" Type="http://schemas.openxmlformats.org/officeDocument/2006/relationships/themeOverride" Target="../theme/themeOverride14.xml"/><Relationship Id="rId4" Type="http://schemas.openxmlformats.org/officeDocument/2006/relationships/image" Target="../media/image1.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pic>
        <p:nvPicPr>
          <p:cNvPr id="5" name="Picture 13"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6" name="TextBox 5"/>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mn-lt"/>
                <a:cs typeface="+mn-cs"/>
              </a:rPr>
              <a:t>Copyright © 2014</a:t>
            </a:r>
            <a:r>
              <a:rPr lang="en-US" sz="850" dirty="0">
                <a:solidFill>
                  <a:srgbClr val="5F5F5F"/>
                </a:solidFill>
                <a:latin typeface="+mn-lt"/>
                <a:cs typeface="+mn-cs"/>
              </a:rPr>
              <a:t>,</a:t>
            </a:r>
            <a:r>
              <a:rPr sz="850" dirty="0">
                <a:solidFill>
                  <a:srgbClr val="5F5F5F"/>
                </a:solidFill>
                <a:latin typeface="+mn-lt"/>
                <a:cs typeface="+mn-cs"/>
              </a:rPr>
              <a:t>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5"/>
          <p:cNvSpPr>
            <a:spLocks noGrp="1"/>
          </p:cNvSpPr>
          <p:nvPr>
            <p:ph type="dt" sz="half" idx="14"/>
          </p:nvPr>
        </p:nvSpPr>
        <p:spPr/>
        <p:txBody>
          <a:bodyPr/>
          <a:lstStyle>
            <a:lvl1pPr>
              <a:defRPr smtClean="0">
                <a:solidFill>
                  <a:srgbClr val="5F5F5F"/>
                </a:solidFill>
              </a:defRPr>
            </a:lvl1pPr>
          </a:lstStyle>
          <a:p>
            <a:pPr>
              <a:defRPr/>
            </a:pPr>
            <a:fld id="{3E15CE72-056F-4B92-9886-BA43B5C2CFD0}" type="datetime1">
              <a:rPr lang="en-US"/>
              <a:pPr>
                <a:defRPr/>
              </a:pPr>
              <a:t>9/15/2015</a:t>
            </a:fld>
            <a:endParaRPr lang="en-US" dirty="0"/>
          </a:p>
        </p:txBody>
      </p:sp>
      <p:sp>
        <p:nvSpPr>
          <p:cNvPr id="8" name="Footer Placeholder 7"/>
          <p:cNvSpPr>
            <a:spLocks noGrp="1"/>
          </p:cNvSpPr>
          <p:nvPr>
            <p:ph type="ftr" sz="quarter" idx="15"/>
          </p:nvPr>
        </p:nvSpPr>
        <p:spPr/>
        <p:txBody>
          <a:bodyPr/>
          <a:lstStyle>
            <a:lvl1pPr>
              <a:defRPr smtClean="0">
                <a:solidFill>
                  <a:srgbClr val="5F5F5F"/>
                </a:solidFill>
              </a:defRPr>
            </a:lvl1pPr>
          </a:lstStyle>
          <a:p>
            <a:pPr>
              <a:defRPr/>
            </a:pPr>
            <a:r>
              <a:rPr lang="en-US" dirty="0"/>
              <a:t>Oracle Confidential – Internal/Restricted/Highly Restricted</a:t>
            </a:r>
          </a:p>
        </p:txBody>
      </p:sp>
    </p:spTree>
  </p:cSld>
  <p:clrMapOvr>
    <a:masterClrMapping/>
  </p:clrMapOvr>
  <p:transition spd="med">
    <p:fade/>
  </p:transition>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pic>
        <p:nvPicPr>
          <p:cNvPr id="10" name="Picture 21"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1" name="TextBox 10"/>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mn-lt"/>
                <a:cs typeface="+mn-cs"/>
              </a:rPr>
              <a:t>Copyright © 2014</a:t>
            </a:r>
            <a:r>
              <a:rPr lang="en-US" sz="850" dirty="0">
                <a:solidFill>
                  <a:srgbClr val="5F5F5F"/>
                </a:solidFill>
                <a:latin typeface="+mn-lt"/>
                <a:cs typeface="+mn-cs"/>
              </a:rPr>
              <a:t>,</a:t>
            </a:r>
            <a:r>
              <a:rPr sz="850" dirty="0">
                <a:solidFill>
                  <a:srgbClr val="5F5F5F"/>
                </a:solidFill>
                <a:latin typeface="+mn-lt"/>
                <a:cs typeface="+mn-cs"/>
              </a:rPr>
              <a:t> Oracle and/or its affiliates. All rights reserved.  |</a:t>
            </a:r>
          </a:p>
        </p:txBody>
      </p:sp>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3"/>
          <p:cNvSpPr>
            <a:spLocks noGrp="1"/>
          </p:cNvSpPr>
          <p:nvPr>
            <p:ph type="dt" sz="half" idx="10"/>
          </p:nvPr>
        </p:nvSpPr>
        <p:spPr/>
        <p:txBody>
          <a:bodyPr/>
          <a:lstStyle>
            <a:lvl1pPr>
              <a:defRPr smtClean="0">
                <a:solidFill>
                  <a:srgbClr val="5F5F5F"/>
                </a:solidFill>
              </a:defRPr>
            </a:lvl1pPr>
          </a:lstStyle>
          <a:p>
            <a:pPr>
              <a:defRPr/>
            </a:pPr>
            <a:fld id="{A545DCB6-5831-4217-A19B-C99E060AB0C8}" type="datetime1">
              <a:rPr lang="en-US"/>
              <a:pPr>
                <a:defRPr/>
              </a:pPr>
              <a:t>9/15/2015</a:t>
            </a:fld>
            <a:endParaRPr lang="en-US" dirty="0"/>
          </a:p>
        </p:txBody>
      </p:sp>
      <p:sp>
        <p:nvSpPr>
          <p:cNvPr id="13" name="Footer Placeholder 4"/>
          <p:cNvSpPr>
            <a:spLocks noGrp="1"/>
          </p:cNvSpPr>
          <p:nvPr>
            <p:ph type="ftr" sz="quarter" idx="11"/>
          </p:nvPr>
        </p:nvSpPr>
        <p:spPr/>
        <p:txBody>
          <a:bodyPr/>
          <a:lstStyle>
            <a:lvl1pPr>
              <a:defRPr smtClean="0">
                <a:solidFill>
                  <a:srgbClr val="5F5F5F"/>
                </a:solidFill>
              </a:defRPr>
            </a:lvl1pPr>
          </a:lstStyle>
          <a:p>
            <a:pPr>
              <a:defRPr/>
            </a:pPr>
            <a:r>
              <a:rPr lang="en-US" dirty="0"/>
              <a:t>Oracle Confidential – Internal/Restricted/Highly Restricted</a:t>
            </a:r>
          </a:p>
        </p:txBody>
      </p:sp>
      <p:sp>
        <p:nvSpPr>
          <p:cNvPr id="14" name="Slide Number Placeholder 5"/>
          <p:cNvSpPr>
            <a:spLocks noGrp="1"/>
          </p:cNvSpPr>
          <p:nvPr>
            <p:ph type="sldNum" sz="quarter" idx="12"/>
          </p:nvPr>
        </p:nvSpPr>
        <p:spPr/>
        <p:txBody>
          <a:bodyPr/>
          <a:lstStyle>
            <a:lvl1pPr>
              <a:defRPr smtClean="0">
                <a:solidFill>
                  <a:srgbClr val="5F5F5F"/>
                </a:solidFill>
              </a:defRPr>
            </a:lvl1pPr>
          </a:lstStyle>
          <a:p>
            <a:pPr>
              <a:defRPr/>
            </a:pPr>
            <a:fld id="{C4152CBA-B059-4445-B1BB-CA3DE61EA29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F193BAFB-E766-4367-A731-C118CD2B4244}" type="datetime1">
              <a:rPr lang="en-US">
                <a:solidFill>
                  <a:srgbClr val="5F5F5F"/>
                </a:solidFill>
              </a:rPr>
              <a:pPr>
                <a:defRPr/>
              </a:pPr>
              <a:t>9/15/2015</a:t>
            </a:fld>
            <a:endParaRPr dirty="0">
              <a:solidFill>
                <a:srgbClr val="5F5F5F"/>
              </a:solidFill>
            </a:endParaRPr>
          </a:p>
        </p:txBody>
      </p:sp>
      <p:sp>
        <p:nvSpPr>
          <p:cNvPr id="3"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lvl1pPr>
              <a:defRPr/>
            </a:lvl1pPr>
          </a:lstStyle>
          <a:p>
            <a:pPr>
              <a:defRPr/>
            </a:pPr>
            <a:fld id="{895512E1-C2FB-4EF2-AD02-493A9EB5698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fld id="{15142645-288A-4109-A164-A0CE6F07F6A7}"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3CB8DB69-C77C-4677-8FB4-7CC7B271BF8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fld id="{A705E7B1-96A3-4DCA-B026-150FC5440FC4}"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90191B7-E07C-4440-A16F-6E64D3BFBB3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4"/>
          <p:cNvSpPr>
            <a:spLocks noGrp="1"/>
          </p:cNvSpPr>
          <p:nvPr>
            <p:ph type="dt" sz="half" idx="15"/>
          </p:nvPr>
        </p:nvSpPr>
        <p:spPr/>
        <p:txBody>
          <a:bodyPr/>
          <a:lstStyle>
            <a:lvl1pPr>
              <a:defRPr/>
            </a:lvl1pPr>
          </a:lstStyle>
          <a:p>
            <a:pPr>
              <a:defRPr/>
            </a:pPr>
            <a:fld id="{F55B8E3A-14F6-4872-A73C-23EB5F719956}" type="datetime1">
              <a:rPr lang="en-US">
                <a:solidFill>
                  <a:srgbClr val="5F5F5F"/>
                </a:solidFill>
              </a:rPr>
              <a:pPr>
                <a:defRPr/>
              </a:pPr>
              <a:t>9/15/2015</a:t>
            </a:fld>
            <a:endParaRPr dirty="0">
              <a:solidFill>
                <a:srgbClr val="5F5F5F"/>
              </a:solidFill>
            </a:endParaRPr>
          </a:p>
        </p:txBody>
      </p:sp>
      <p:sp>
        <p:nvSpPr>
          <p:cNvPr id="12"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22801391-7DC2-4DB6-BEA6-B2EB4A370D13}"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15" name="Date Placeholder 4"/>
          <p:cNvSpPr>
            <a:spLocks noGrp="1"/>
          </p:cNvSpPr>
          <p:nvPr>
            <p:ph type="dt" sz="half" idx="17"/>
          </p:nvPr>
        </p:nvSpPr>
        <p:spPr/>
        <p:txBody>
          <a:bodyPr/>
          <a:lstStyle>
            <a:lvl1pPr>
              <a:defRPr/>
            </a:lvl1pPr>
          </a:lstStyle>
          <a:p>
            <a:pPr>
              <a:defRPr/>
            </a:pPr>
            <a:fld id="{F49DA642-4C23-48DC-921C-CA3DF6467412}" type="datetime1">
              <a:rPr lang="en-US">
                <a:solidFill>
                  <a:srgbClr val="5F5F5F"/>
                </a:solidFill>
              </a:rPr>
              <a:pPr>
                <a:defRPr/>
              </a:pPr>
              <a:t>9/15/2015</a:t>
            </a:fld>
            <a:endParaRPr dirty="0">
              <a:solidFill>
                <a:srgbClr val="5F5F5F"/>
              </a:solidFill>
            </a:endParaRPr>
          </a:p>
        </p:txBody>
      </p:sp>
      <p:sp>
        <p:nvSpPr>
          <p:cNvPr id="16" name="Footer Placeholder 5"/>
          <p:cNvSpPr>
            <a:spLocks noGrp="1"/>
          </p:cNvSpPr>
          <p:nvPr>
            <p:ph type="ftr" sz="quarter" idx="18"/>
          </p:nvPr>
        </p:nvSpPr>
        <p:spPr/>
        <p:txBody>
          <a:bodyPr/>
          <a:lstStyle>
            <a:lvl1pPr>
              <a:defRPr dirty="0"/>
            </a:lvl1pPr>
          </a:lstStyle>
          <a:p>
            <a:pPr>
              <a:defRPr/>
            </a:pPr>
            <a:r>
              <a:rPr>
                <a:solidFill>
                  <a:srgbClr val="5F5F5F"/>
                </a:solidFill>
              </a:rPr>
              <a:t>Oracle Confidential – Internal/Restricted/Highly Restricted</a:t>
            </a:r>
          </a:p>
        </p:txBody>
      </p:sp>
      <p:sp>
        <p:nvSpPr>
          <p:cNvPr id="17" name="Slide Number Placeholder 6"/>
          <p:cNvSpPr>
            <a:spLocks noGrp="1"/>
          </p:cNvSpPr>
          <p:nvPr>
            <p:ph type="sldNum" sz="quarter" idx="19"/>
          </p:nvPr>
        </p:nvSpPr>
        <p:spPr/>
        <p:txBody>
          <a:bodyPr/>
          <a:lstStyle>
            <a:lvl1pPr>
              <a:defRPr/>
            </a:lvl1pPr>
          </a:lstStyle>
          <a:p>
            <a:pPr>
              <a:defRPr/>
            </a:pPr>
            <a:fld id="{78670B16-76A9-4CE1-B5DF-6CD2AFC0F43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srcRect/>
          <a:stretch>
            <a:fillRect/>
          </a:stretch>
        </p:blipFill>
        <p:spPr bwMode="auto">
          <a:xfrm>
            <a:off x="3916363" y="1522413"/>
            <a:ext cx="6496050" cy="4567237"/>
          </a:xfrm>
          <a:prstGeom prst="rect">
            <a:avLst/>
          </a:prstGeom>
          <a:noFill/>
          <a:ln w="9525">
            <a:noFill/>
            <a:miter lim="800000"/>
            <a:headEnd/>
            <a:tailEnd/>
          </a:ln>
        </p:spPr>
      </p:pic>
      <p:pic>
        <p:nvPicPr>
          <p:cNvPr id="6" name="Picture 15"/>
          <p:cNvPicPr>
            <a:picLocks noChangeAspect="1"/>
          </p:cNvPicPr>
          <p:nvPr/>
        </p:nvPicPr>
        <p:blipFill>
          <a:blip r:embed="rId3" cstate="print"/>
          <a:srcRect/>
          <a:stretch>
            <a:fillRect/>
          </a:stretch>
        </p:blipFill>
        <p:spPr bwMode="auto">
          <a:xfrm>
            <a:off x="1770063" y="1827213"/>
            <a:ext cx="1841500" cy="3887787"/>
          </a:xfrm>
          <a:prstGeom prst="rect">
            <a:avLst/>
          </a:prstGeom>
          <a:noFill/>
          <a:ln w="9525">
            <a:noFill/>
            <a:miter lim="800000"/>
            <a:headEnd/>
            <a:tailEnd/>
          </a:ln>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864AD23F-4A86-411A-A600-1C6759AD116D}"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9B25488C-53C2-40F5-92B0-7B0507C144B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5" name="Picture 13"/>
          <p:cNvPicPr>
            <a:picLocks noChangeAspect="1"/>
          </p:cNvPicPr>
          <p:nvPr/>
        </p:nvPicPr>
        <p:blipFill>
          <a:blip r:embed="rId2" cstate="print"/>
          <a:srcRect b="7518"/>
          <a:stretch>
            <a:fillRect/>
          </a:stretch>
        </p:blipFill>
        <p:spPr bwMode="auto">
          <a:xfrm>
            <a:off x="6467475" y="393700"/>
            <a:ext cx="4568825" cy="6007100"/>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p:nvPicPr>
        <p:blipFill>
          <a:blip r:embed="rId3" cstate="print"/>
          <a:srcRect/>
          <a:stretch>
            <a:fillRect/>
          </a:stretch>
        </p:blipFill>
        <p:spPr bwMode="auto">
          <a:xfrm>
            <a:off x="3960813" y="1905000"/>
            <a:ext cx="1841500" cy="3887788"/>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B6286DD8-F6C9-4AF7-9546-722785651F50}"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D5D584CF-5ECC-4FE0-8995-1F54F8F26D2E}"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a:stretch>
            <a:fillRect/>
          </a:stretch>
        </p:blipFill>
        <p:spPr bwMode="auto">
          <a:xfrm>
            <a:off x="1785938" y="2011363"/>
            <a:ext cx="1820862" cy="3522662"/>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4241800" y="1585913"/>
            <a:ext cx="5829300" cy="4106862"/>
          </a:xfrm>
          <a:prstGeom prst="rect">
            <a:avLst/>
          </a:prstGeom>
          <a:noFill/>
          <a:ln w="9525">
            <a:noFill/>
            <a:miter lim="800000"/>
            <a:headEnd/>
            <a:tailEnd/>
          </a:ln>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EEF5F54A-3A09-4721-B275-047B9C74167D}"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A825EF8F-C433-4E28-8DFE-845F1116287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b="2901"/>
          <a:stretch>
            <a:fillRect/>
          </a:stretch>
        </p:blipFill>
        <p:spPr bwMode="auto">
          <a:xfrm>
            <a:off x="6670675" y="723900"/>
            <a:ext cx="4116388" cy="5673725"/>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3970338" y="2097088"/>
            <a:ext cx="1819275" cy="3522662"/>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8C344800-A71C-4791-8987-0CCD66A6E5A2}"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69DF7142-B2AF-40CB-958B-3B66999876D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2"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Picture 21"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1" name="TextBox 10"/>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2" name="Text Placeholder 12"/>
          <p:cNvSpPr>
            <a:spLocks noGrp="1"/>
          </p:cNvSpPr>
          <p:nvPr>
            <p:ph type="body" sz="quarter" idx="13"/>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Title 2"/>
          <p:cNvSpPr>
            <a:spLocks noGrp="1"/>
          </p:cNvSpPr>
          <p:nvPr>
            <p:ph type="title"/>
          </p:nvPr>
        </p:nvSpPr>
        <p:spPr>
          <a:xfrm>
            <a:off x="760412" y="609600"/>
            <a:ext cx="5029200" cy="2044700"/>
          </a:xfrm>
        </p:spPr>
        <p:txBody>
          <a:bodyPr/>
          <a:lstStyle>
            <a:lvl1pPr>
              <a:defRPr sz="13800" b="1"/>
            </a:lvl1pPr>
          </a:lstStyle>
          <a:p>
            <a:r>
              <a:rPr lang="en-US" smtClean="0"/>
              <a:t>Click to edit Master title style</a:t>
            </a:r>
            <a:endParaRPr lang="en-US" dirty="0"/>
          </a:p>
        </p:txBody>
      </p:sp>
      <p:sp>
        <p:nvSpPr>
          <p:cNvPr id="12" name="Date Placeholder 4"/>
          <p:cNvSpPr>
            <a:spLocks noGrp="1"/>
          </p:cNvSpPr>
          <p:nvPr>
            <p:ph type="dt" sz="half" idx="14"/>
          </p:nvPr>
        </p:nvSpPr>
        <p:spPr/>
        <p:txBody>
          <a:bodyPr/>
          <a:lstStyle>
            <a:lvl1pPr>
              <a:defRPr smtClean="0">
                <a:solidFill>
                  <a:srgbClr val="5F5F5F"/>
                </a:solidFill>
              </a:defRPr>
            </a:lvl1pPr>
          </a:lstStyle>
          <a:p>
            <a:pPr>
              <a:defRPr/>
            </a:pPr>
            <a:fld id="{116F5218-E869-41A1-A4C1-D9B710700CE1}" type="datetime1">
              <a:rPr lang="en-US"/>
              <a:pPr>
                <a:defRPr/>
              </a:pPr>
              <a:t>9/15/2015</a:t>
            </a:fld>
            <a:endParaRPr lang="en-US" dirty="0"/>
          </a:p>
        </p:txBody>
      </p:sp>
      <p:sp>
        <p:nvSpPr>
          <p:cNvPr id="13" name="Footer Placeholder 5"/>
          <p:cNvSpPr>
            <a:spLocks noGrp="1"/>
          </p:cNvSpPr>
          <p:nvPr>
            <p:ph type="ftr" sz="quarter" idx="15"/>
          </p:nvPr>
        </p:nvSpPr>
        <p:spPr/>
        <p:txBody>
          <a:bodyPr/>
          <a:lstStyle>
            <a:lvl1pPr>
              <a:defRPr smtClean="0">
                <a:solidFill>
                  <a:srgbClr val="5F5F5F"/>
                </a:solidFill>
              </a:defRPr>
            </a:lvl1pPr>
          </a:lstStyle>
          <a:p>
            <a:pPr>
              <a:defRPr/>
            </a:pPr>
            <a:r>
              <a:rPr lang="en-US" dirty="0"/>
              <a:t>Oracle Confidential – Internal/Restricted/Highly Restricted</a:t>
            </a:r>
          </a:p>
        </p:txBody>
      </p:sp>
      <p:sp>
        <p:nvSpPr>
          <p:cNvPr id="14" name="Slide Number Placeholder 6"/>
          <p:cNvSpPr>
            <a:spLocks noGrp="1"/>
          </p:cNvSpPr>
          <p:nvPr>
            <p:ph type="sldNum" sz="quarter" idx="16"/>
          </p:nvPr>
        </p:nvSpPr>
        <p:spPr/>
        <p:txBody>
          <a:bodyPr/>
          <a:lstStyle>
            <a:lvl1pPr>
              <a:defRPr smtClean="0">
                <a:solidFill>
                  <a:srgbClr val="5F5F5F"/>
                </a:solidFill>
              </a:defRPr>
            </a:lvl1pPr>
          </a:lstStyle>
          <a:p>
            <a:pPr>
              <a:defRPr/>
            </a:pPr>
            <a:fld id="{D5D0BB64-E2A2-4DF4-900B-21598E136B5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66913661-C5E6-45E1-A87B-DC7D9CFD60F8}" type="datetime1">
              <a:rPr lang="en-US"/>
              <a:pPr>
                <a:defRPr/>
              </a:pPr>
              <a:t>9/15/2015</a:t>
            </a:fld>
            <a:endParaRPr dirty="0"/>
          </a:p>
        </p:txBody>
      </p:sp>
      <p:sp>
        <p:nvSpPr>
          <p:cNvPr id="6" name="Footer Placeholder 5"/>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2EF263C-FCB5-4585-AB3E-10B5B3224C74}" type="slidenum">
              <a:rPr/>
              <a:pPr>
                <a:defRPr/>
              </a:pPr>
              <a:t>‹#›</a:t>
            </a:fld>
            <a:endParaRPr dirty="0"/>
          </a:p>
        </p:txBody>
      </p:sp>
    </p:spTree>
  </p:cSld>
  <p:clrMapOvr>
    <a:masterClrMapping/>
  </p:clrMapOvr>
  <p:transition spd="med">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Calibri"/>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Calibri"/>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09059B1B-0347-4315-8EA3-5FC5F9F8BBCF}" type="datetime1">
              <a:rPr lang="en-US">
                <a:solidFill>
                  <a:srgbClr val="5F5F5F"/>
                </a:solidFill>
              </a:rPr>
              <a:pPr>
                <a:defRPr/>
              </a:pPr>
              <a:t>9/15/2015</a:t>
            </a:fld>
            <a:endParaRPr dirty="0">
              <a:solidFill>
                <a:srgbClr val="5F5F5F"/>
              </a:solidFill>
            </a:endParaRPr>
          </a:p>
        </p:txBody>
      </p:sp>
      <p:sp>
        <p:nvSpPr>
          <p:cNvPr id="5"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5C4B14EC-A3DE-49AB-9930-50D9A30A68B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Calibri"/>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Calibri"/>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EE98D879-EE48-4595-9B0C-C4A4D67AF69E}" type="datetime1">
              <a:rPr lang="en-US">
                <a:solidFill>
                  <a:srgbClr val="5F5F5F"/>
                </a:solidFill>
              </a:rPr>
              <a:pPr>
                <a:defRPr/>
              </a:pPr>
              <a:t>9/15/2015</a:t>
            </a:fld>
            <a:endParaRPr dirty="0">
              <a:solidFill>
                <a:srgbClr val="5F5F5F"/>
              </a:solidFill>
            </a:endParaRPr>
          </a:p>
        </p:txBody>
      </p:sp>
      <p:sp>
        <p:nvSpPr>
          <p:cNvPr id="5"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4EA232DE-13DF-4E14-AB2D-DEC5248B288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grpSp>
        <p:nvGrpSpPr>
          <p:cNvPr id="2" name="Group 3092" descr="&quot;Hardware and Software Engineered to work together&quot; tagline in red and black"/>
          <p:cNvGrpSpPr>
            <a:grpSpLocks/>
          </p:cNvGrpSpPr>
          <p:nvPr userDrawn="1"/>
        </p:nvGrpSpPr>
        <p:grpSpPr bwMode="auto">
          <a:xfrm>
            <a:off x="3263900" y="2743200"/>
            <a:ext cx="5668963" cy="1081088"/>
            <a:chOff x="3263901" y="1227138"/>
            <a:chExt cx="5668962" cy="1081088"/>
          </a:xfrm>
        </p:grpSpPr>
        <p:sp>
          <p:nvSpPr>
            <p:cNvPr id="3"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4" name="Freeform 6"/>
            <p:cNvSpPr>
              <a:spLocks noEditPoints="1"/>
            </p:cNvSpPr>
            <p:nvPr/>
          </p:nvSpPr>
          <p:spPr bwMode="gray">
            <a:xfrm>
              <a:off x="4835526"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 name="Freeform 8"/>
            <p:cNvSpPr>
              <a:spLocks noEditPoints="1"/>
            </p:cNvSpPr>
            <p:nvPr/>
          </p:nvSpPr>
          <p:spPr bwMode="gray">
            <a:xfrm>
              <a:off x="3602039" y="1362076"/>
              <a:ext cx="246062"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 name="Freeform 9"/>
            <p:cNvSpPr>
              <a:spLocks/>
            </p:cNvSpPr>
            <p:nvPr/>
          </p:nvSpPr>
          <p:spPr bwMode="gray">
            <a:xfrm>
              <a:off x="3897314" y="1362076"/>
              <a:ext cx="165100" cy="309562"/>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8" name="Freeform 10"/>
            <p:cNvSpPr>
              <a:spLocks/>
            </p:cNvSpPr>
            <p:nvPr/>
          </p:nvSpPr>
          <p:spPr bwMode="gray">
            <a:xfrm>
              <a:off x="4367214" y="1362076"/>
              <a:ext cx="444500" cy="309562"/>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9" name="Freeform 11"/>
            <p:cNvSpPr>
              <a:spLocks/>
            </p:cNvSpPr>
            <p:nvPr/>
          </p:nvSpPr>
          <p:spPr bwMode="gray">
            <a:xfrm>
              <a:off x="5132389" y="1362076"/>
              <a:ext cx="155575"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0" name="Freeform 12"/>
            <p:cNvSpPr>
              <a:spLocks noEditPoints="1"/>
            </p:cNvSpPr>
            <p:nvPr/>
          </p:nvSpPr>
          <p:spPr bwMode="gray">
            <a:xfrm>
              <a:off x="5321301" y="1362076"/>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1" name="Freeform 13"/>
            <p:cNvSpPr>
              <a:spLocks noEditPoints="1"/>
            </p:cNvSpPr>
            <p:nvPr/>
          </p:nvSpPr>
          <p:spPr bwMode="gray">
            <a:xfrm>
              <a:off x="5748339" y="1362076"/>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2" name="Freeform 14"/>
            <p:cNvSpPr>
              <a:spLocks/>
            </p:cNvSpPr>
            <p:nvPr/>
          </p:nvSpPr>
          <p:spPr bwMode="gray">
            <a:xfrm>
              <a:off x="6045201" y="1362076"/>
              <a:ext cx="230188" cy="309562"/>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3" name="Freeform 15"/>
            <p:cNvSpPr>
              <a:spLocks noEditPoints="1"/>
            </p:cNvSpPr>
            <p:nvPr/>
          </p:nvSpPr>
          <p:spPr bwMode="gray">
            <a:xfrm>
              <a:off x="6332538" y="1236663"/>
              <a:ext cx="239712"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4" name="Freeform 16"/>
            <p:cNvSpPr>
              <a:spLocks noEditPoints="1"/>
            </p:cNvSpPr>
            <p:nvPr/>
          </p:nvSpPr>
          <p:spPr bwMode="gray">
            <a:xfrm>
              <a:off x="4087814"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5"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6" name="Freeform 18"/>
            <p:cNvSpPr>
              <a:spLocks noEditPoints="1"/>
            </p:cNvSpPr>
            <p:nvPr/>
          </p:nvSpPr>
          <p:spPr bwMode="gray">
            <a:xfrm>
              <a:off x="7081838" y="1362076"/>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7" name="Freeform 19"/>
            <p:cNvSpPr>
              <a:spLocks/>
            </p:cNvSpPr>
            <p:nvPr/>
          </p:nvSpPr>
          <p:spPr bwMode="gray">
            <a:xfrm>
              <a:off x="7345363" y="1227138"/>
              <a:ext cx="163512"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8" name="Freeform 20"/>
            <p:cNvSpPr>
              <a:spLocks/>
            </p:cNvSpPr>
            <p:nvPr/>
          </p:nvSpPr>
          <p:spPr bwMode="gray">
            <a:xfrm>
              <a:off x="7542213" y="1277938"/>
              <a:ext cx="157162"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9" name="Freeform 21"/>
            <p:cNvSpPr>
              <a:spLocks/>
            </p:cNvSpPr>
            <p:nvPr/>
          </p:nvSpPr>
          <p:spPr bwMode="gray">
            <a:xfrm>
              <a:off x="7731125" y="1362076"/>
              <a:ext cx="452438" cy="309562"/>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0" name="Freeform 22"/>
            <p:cNvSpPr>
              <a:spLocks noEditPoints="1"/>
            </p:cNvSpPr>
            <p:nvPr/>
          </p:nvSpPr>
          <p:spPr bwMode="gray">
            <a:xfrm>
              <a:off x="8201025"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1" name="Freeform 23"/>
            <p:cNvSpPr>
              <a:spLocks/>
            </p:cNvSpPr>
            <p:nvPr/>
          </p:nvSpPr>
          <p:spPr bwMode="gray">
            <a:xfrm>
              <a:off x="8496300" y="1362076"/>
              <a:ext cx="157163"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2" name="Freeform 24"/>
            <p:cNvSpPr>
              <a:spLocks noEditPoints="1"/>
            </p:cNvSpPr>
            <p:nvPr/>
          </p:nvSpPr>
          <p:spPr bwMode="gray">
            <a:xfrm>
              <a:off x="8685213" y="1362076"/>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3"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4" name="Freeform 26"/>
            <p:cNvSpPr>
              <a:spLocks noEditPoints="1"/>
            </p:cNvSpPr>
            <p:nvPr/>
          </p:nvSpPr>
          <p:spPr bwMode="gray">
            <a:xfrm>
              <a:off x="8553450"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5"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6" name="Freeform 28"/>
            <p:cNvSpPr>
              <a:spLocks/>
            </p:cNvSpPr>
            <p:nvPr/>
          </p:nvSpPr>
          <p:spPr bwMode="gray">
            <a:xfrm>
              <a:off x="3503614" y="1957388"/>
              <a:ext cx="188912"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7" name="Freeform 29"/>
            <p:cNvSpPr>
              <a:spLocks noEditPoints="1"/>
            </p:cNvSpPr>
            <p:nvPr/>
          </p:nvSpPr>
          <p:spPr bwMode="gray">
            <a:xfrm>
              <a:off x="3741739"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8" name="Rectangle 30"/>
            <p:cNvSpPr>
              <a:spLocks noChangeArrowheads="1"/>
            </p:cNvSpPr>
            <p:nvPr/>
          </p:nvSpPr>
          <p:spPr bwMode="gray">
            <a:xfrm>
              <a:off x="3997326" y="1965326"/>
              <a:ext cx="73025" cy="242887"/>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29"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0"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1"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2" name="Freeform 34"/>
            <p:cNvSpPr>
              <a:spLocks/>
            </p:cNvSpPr>
            <p:nvPr/>
          </p:nvSpPr>
          <p:spPr bwMode="gray">
            <a:xfrm>
              <a:off x="4843464"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3" name="Freeform 35"/>
            <p:cNvSpPr>
              <a:spLocks noEditPoints="1"/>
            </p:cNvSpPr>
            <p:nvPr/>
          </p:nvSpPr>
          <p:spPr bwMode="gray">
            <a:xfrm>
              <a:off x="4992689" y="1957388"/>
              <a:ext cx="204787"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4" name="Freeform 36"/>
            <p:cNvSpPr>
              <a:spLocks noEditPoints="1"/>
            </p:cNvSpPr>
            <p:nvPr/>
          </p:nvSpPr>
          <p:spPr bwMode="gray">
            <a:xfrm>
              <a:off x="5230814"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5" name="Freeform 37"/>
            <p:cNvSpPr>
              <a:spLocks/>
            </p:cNvSpPr>
            <p:nvPr/>
          </p:nvSpPr>
          <p:spPr bwMode="gray">
            <a:xfrm>
              <a:off x="5584826" y="1889126"/>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6"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7" name="Freeform 39"/>
            <p:cNvSpPr>
              <a:spLocks/>
            </p:cNvSpPr>
            <p:nvPr/>
          </p:nvSpPr>
          <p:spPr bwMode="gray">
            <a:xfrm>
              <a:off x="6069014" y="1855788"/>
              <a:ext cx="436562"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8" name="Freeform 40"/>
            <p:cNvSpPr>
              <a:spLocks noEditPoints="1"/>
            </p:cNvSpPr>
            <p:nvPr/>
          </p:nvSpPr>
          <p:spPr bwMode="gray">
            <a:xfrm>
              <a:off x="6513513" y="1957388"/>
              <a:ext cx="198437"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9" name="Freeform 41"/>
            <p:cNvSpPr>
              <a:spLocks/>
            </p:cNvSpPr>
            <p:nvPr/>
          </p:nvSpPr>
          <p:spPr bwMode="gray">
            <a:xfrm>
              <a:off x="6761163"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0" name="Freeform 42"/>
            <p:cNvSpPr>
              <a:spLocks/>
            </p:cNvSpPr>
            <p:nvPr/>
          </p:nvSpPr>
          <p:spPr bwMode="gray">
            <a:xfrm>
              <a:off x="6924675"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1" name="Freeform 43"/>
            <p:cNvSpPr>
              <a:spLocks/>
            </p:cNvSpPr>
            <p:nvPr/>
          </p:nvSpPr>
          <p:spPr bwMode="gray">
            <a:xfrm>
              <a:off x="7229475"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2"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3" name="Freeform 45"/>
            <p:cNvSpPr>
              <a:spLocks noEditPoints="1"/>
            </p:cNvSpPr>
            <p:nvPr/>
          </p:nvSpPr>
          <p:spPr bwMode="gray">
            <a:xfrm>
              <a:off x="7681913" y="1957388"/>
              <a:ext cx="198437"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4" name="Freeform 46"/>
            <p:cNvSpPr>
              <a:spLocks/>
            </p:cNvSpPr>
            <p:nvPr/>
          </p:nvSpPr>
          <p:spPr bwMode="gray">
            <a:xfrm>
              <a:off x="8142288" y="1889126"/>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5"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6" name="Freeform 48"/>
            <p:cNvSpPr>
              <a:spLocks/>
            </p:cNvSpPr>
            <p:nvPr/>
          </p:nvSpPr>
          <p:spPr bwMode="gray">
            <a:xfrm>
              <a:off x="8801100"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grpSp>
      <p:sp>
        <p:nvSpPr>
          <p:cNvPr id="47" name="Date Placeholder 1"/>
          <p:cNvSpPr>
            <a:spLocks noGrp="1"/>
          </p:cNvSpPr>
          <p:nvPr>
            <p:ph type="dt" sz="half" idx="10"/>
          </p:nvPr>
        </p:nvSpPr>
        <p:spPr/>
        <p:txBody>
          <a:bodyPr/>
          <a:lstStyle>
            <a:lvl1pPr>
              <a:defRPr/>
            </a:lvl1pPr>
          </a:lstStyle>
          <a:p>
            <a:pPr>
              <a:defRPr/>
            </a:pPr>
            <a:fld id="{97B9B17F-A0D1-4865-8D3E-B59813BEDE2A}" type="datetime1">
              <a:rPr lang="en-US">
                <a:solidFill>
                  <a:srgbClr val="5F5F5F"/>
                </a:solidFill>
              </a:rPr>
              <a:pPr>
                <a:defRPr/>
              </a:pPr>
              <a:t>9/15/2015</a:t>
            </a:fld>
            <a:endParaRPr dirty="0">
              <a:solidFill>
                <a:srgbClr val="5F5F5F"/>
              </a:solidFill>
            </a:endParaRPr>
          </a:p>
        </p:txBody>
      </p:sp>
      <p:sp>
        <p:nvSpPr>
          <p:cNvPr id="48"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49" name="Slide Number Placeholder 3"/>
          <p:cNvSpPr>
            <a:spLocks noGrp="1"/>
          </p:cNvSpPr>
          <p:nvPr>
            <p:ph type="sldNum" sz="quarter" idx="12"/>
          </p:nvPr>
        </p:nvSpPr>
        <p:spPr/>
        <p:txBody>
          <a:bodyPr/>
          <a:lstStyle>
            <a:lvl1pPr>
              <a:defRPr/>
            </a:lvl1pPr>
          </a:lstStyle>
          <a:p>
            <a:pPr>
              <a:defRPr/>
            </a:pPr>
            <a:fld id="{5C815A2F-2DBC-456B-9D4F-543DF4C657E1}"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srcRect/>
          <a:stretch>
            <a:fillRect/>
          </a:stretch>
        </p:blipFill>
        <p:spPr bwMode="hidden">
          <a:xfrm>
            <a:off x="138113" y="130175"/>
            <a:ext cx="11912600" cy="6546850"/>
          </a:xfrm>
          <a:prstGeom prst="rect">
            <a:avLst/>
          </a:prstGeom>
          <a:noFill/>
          <a:ln w="9525">
            <a:noFill/>
            <a:miter lim="800000"/>
            <a:headEnd/>
            <a:tailEnd/>
          </a:ln>
        </p:spPr>
      </p:pic>
      <p:pic>
        <p:nvPicPr>
          <p:cNvPr id="3" name="Picture 15"/>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
        <p:nvSpPr>
          <p:cNvPr id="4" name="Rectangle 3"/>
          <p:cNvSpPr/>
          <p:nvPr/>
        </p:nvSpPr>
        <p:spPr bwMode="gray">
          <a:xfrm>
            <a:off x="0" y="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150" y="635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0" y="6400800"/>
            <a:ext cx="12188825"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0" y="0"/>
            <a:ext cx="12188825"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Tree>
  </p:cSld>
  <p:clrMapOvr>
    <a:masterClrMapping/>
  </p:clrMapOvr>
  <p:transition spd="med">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2054D737-F422-4B5E-B8A5-4053773007A3}" type="datetime1">
              <a:rPr lang="en-US">
                <a:solidFill>
                  <a:srgbClr val="5F5F5F"/>
                </a:solidFill>
              </a:rPr>
              <a:pPr>
                <a:defRPr/>
              </a:pPr>
              <a:t>9/15/2015</a:t>
            </a:fld>
            <a:endParaRPr lang="en-US" dirty="0">
              <a:solidFill>
                <a:srgbClr val="5F5F5F"/>
              </a:solidFill>
            </a:endParaRPr>
          </a:p>
        </p:txBody>
      </p:sp>
      <p:sp>
        <p:nvSpPr>
          <p:cNvPr id="5" name="Footer Placeholder 4"/>
          <p:cNvSpPr>
            <a:spLocks noGrp="1"/>
          </p:cNvSpPr>
          <p:nvPr>
            <p:ph type="ftr" sz="quarter" idx="11"/>
          </p:nvPr>
        </p:nvSpPr>
        <p:spPr/>
        <p:txBody>
          <a:bodyPr/>
          <a:lstStyle>
            <a:lvl1pPr>
              <a:defRPr/>
            </a:lvl1pPr>
          </a:lstStyle>
          <a:p>
            <a:pPr>
              <a:defRPr/>
            </a:pPr>
            <a:r>
              <a:rPr lang="en-US"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63C83825-141A-4F79-92E2-5D2B636F1C14}" type="slidenum">
              <a:rPr lang="en-US">
                <a:solidFill>
                  <a:srgbClr val="5F5F5F"/>
                </a:solidFill>
              </a:rPr>
              <a:pPr>
                <a:defRPr/>
              </a:pPr>
              <a:t>‹#›</a:t>
            </a:fld>
            <a:endParaRPr lang="en-US" dirty="0">
              <a:solidFill>
                <a:srgbClr val="5F5F5F"/>
              </a:solidFill>
            </a:endParaRPr>
          </a:p>
        </p:txBody>
      </p:sp>
    </p:spTree>
  </p:cSld>
  <p:clrMapOvr>
    <a:masterClrMapping/>
  </p:clrMapOvr>
  <p:transition spd="med">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1B1D6174-BD24-45BF-8FDB-640E66529A6B}"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819117B5-36F7-4306-B63E-E44F9FE32313}"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dirty="0"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fld id="{F58637A1-2757-41E8-AD98-43E9D0558D9A}" type="datetime1">
              <a:rPr lang="en-US" smtClean="0"/>
              <a:pPr/>
              <a:t>9/15/2015</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rPr>
              <a:t>Copyright © </a:t>
            </a:r>
            <a:r>
              <a:rPr sz="850" dirty="0" smtClean="0">
                <a:solidFill>
                  <a:srgbClr val="5F5F5F"/>
                </a:solidFill>
                <a:latin typeface="Calibri"/>
              </a:rPr>
              <a:t>201</a:t>
            </a:r>
            <a:r>
              <a:rPr lang="en-US" sz="850" dirty="0" smtClean="0">
                <a:solidFill>
                  <a:srgbClr val="5F5F5F"/>
                </a:solidFill>
                <a:latin typeface="Calibri"/>
              </a:rPr>
              <a:t>5,</a:t>
            </a:r>
            <a:r>
              <a:rPr sz="850" dirty="0" smtClean="0">
                <a:solidFill>
                  <a:srgbClr val="5F5F5F"/>
                </a:solidFill>
                <a:latin typeface="Calibri"/>
              </a:rPr>
              <a:t> </a:t>
            </a:r>
            <a:r>
              <a:rPr sz="850" dirty="0">
                <a:solidFill>
                  <a:srgbClr val="5F5F5F"/>
                </a:solidFill>
                <a:latin typeface="Calibri"/>
              </a:rPr>
              <a:t>Oracle and/or its affiliates. All rights reserved.  </a:t>
            </a:r>
            <a:r>
              <a:rPr sz="850" dirty="0" smtClean="0">
                <a:solidFill>
                  <a:srgbClr val="5F5F5F"/>
                </a:solidFill>
                <a:latin typeface="Calibri"/>
              </a:rPr>
              <a:t>|</a:t>
            </a:r>
            <a:endParaRPr sz="850" dirty="0">
              <a:solidFill>
                <a:srgbClr val="5F5F5F"/>
              </a:solidFill>
              <a:latin typeface="Calibri"/>
            </a:endParaRPr>
          </a:p>
        </p:txBody>
      </p:sp>
      <p:pic>
        <p:nvPicPr>
          <p:cNvPr id="9" name="Picture 8"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xmlns="" val="39932002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fld id="{8DA0FC38-0FA5-4886-ABB4-D52548B1A4EE}" type="datetime1">
              <a:rPr lang="en-US" smtClean="0"/>
              <a:pPr/>
              <a:t>9/15/2015</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rPr>
              <a:t>Copyright © </a:t>
            </a:r>
            <a:r>
              <a:rPr sz="850" dirty="0" smtClean="0">
                <a:solidFill>
                  <a:srgbClr val="5F5F5F"/>
                </a:solidFill>
                <a:latin typeface="Calibri"/>
              </a:rPr>
              <a:t>201</a:t>
            </a:r>
            <a:r>
              <a:rPr lang="en-US" sz="850" dirty="0" smtClean="0">
                <a:solidFill>
                  <a:srgbClr val="5F5F5F"/>
                </a:solidFill>
                <a:latin typeface="Calibri"/>
              </a:rPr>
              <a:t>5,</a:t>
            </a:r>
            <a:r>
              <a:rPr sz="850" dirty="0" smtClean="0">
                <a:solidFill>
                  <a:srgbClr val="5F5F5F"/>
                </a:solidFill>
                <a:latin typeface="Calibri"/>
              </a:rPr>
              <a:t> </a:t>
            </a:r>
            <a:r>
              <a:rPr sz="850" dirty="0">
                <a:solidFill>
                  <a:srgbClr val="5F5F5F"/>
                </a:solidFill>
                <a:latin typeface="Calibri"/>
              </a:rPr>
              <a:t>Oracle and/or its affiliates. All rights reserved.  </a:t>
            </a:r>
            <a:r>
              <a:rPr sz="850" dirty="0" smtClean="0">
                <a:solidFill>
                  <a:srgbClr val="5F5F5F"/>
                </a:solidFill>
                <a:latin typeface="Calibri"/>
              </a:rPr>
              <a:t>|</a:t>
            </a:r>
            <a:endParaRPr sz="850" dirty="0">
              <a:solidFill>
                <a:srgbClr val="5F5F5F"/>
              </a:solidFill>
              <a:latin typeface="Calibri"/>
            </a:endParaRPr>
          </a:p>
        </p:txBody>
      </p:sp>
      <p:pic>
        <p:nvPicPr>
          <p:cNvPr id="10" name="Picture 9"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xmlns="" val="24041574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dirty="0"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4C505D5A-B256-44E1-AC96-C2C7474C5D8D}" type="datetime1">
              <a:rPr lang="en-US" smtClean="0">
                <a:solidFill>
                  <a:srgbClr val="FFFFFF"/>
                </a:solidFill>
              </a:rPr>
              <a:pPr/>
              <a:t>9/15/2015</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rPr>
              <a:t>Copyright © </a:t>
            </a:r>
            <a:r>
              <a:rPr sz="850" dirty="0" smtClean="0">
                <a:solidFill>
                  <a:srgbClr val="FFFFFF"/>
                </a:solidFill>
                <a:latin typeface="Calibri"/>
              </a:rPr>
              <a:t>201</a:t>
            </a:r>
            <a:r>
              <a:rPr lang="en-US" sz="850" dirty="0" smtClean="0">
                <a:solidFill>
                  <a:srgbClr val="FFFFFF"/>
                </a:solidFill>
                <a:latin typeface="Calibri"/>
              </a:rPr>
              <a:t>5,</a:t>
            </a:r>
            <a:r>
              <a:rPr sz="850" dirty="0" smtClean="0">
                <a:solidFill>
                  <a:srgbClr val="FFFFFF"/>
                </a:solidFill>
                <a:latin typeface="Calibri"/>
              </a:rPr>
              <a:t> </a:t>
            </a:r>
            <a:r>
              <a:rPr sz="850" dirty="0">
                <a:solidFill>
                  <a:srgbClr val="FFFFFF"/>
                </a:solidFill>
                <a:latin typeface="Calibri"/>
              </a:rPr>
              <a:t>Oracle and/or its affiliates. All rights reserved.  </a:t>
            </a:r>
            <a:r>
              <a:rPr sz="850" dirty="0" smtClean="0">
                <a:solidFill>
                  <a:srgbClr val="FFFFFF"/>
                </a:solidFill>
                <a:latin typeface="Calibri"/>
              </a:rPr>
              <a:t>|</a:t>
            </a:r>
            <a:endParaRPr sz="850" dirty="0">
              <a:solidFill>
                <a:srgbClr val="FFFFFF"/>
              </a:solidFill>
              <a:latin typeface="Calibri"/>
            </a:endParaRP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xmlns=""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DB3EEE87-DDB3-4675-99CC-7EF64D192D2F}" type="datetime1">
              <a:rPr lang="en-US" smtClean="0">
                <a:solidFill>
                  <a:srgbClr val="FFFFFF"/>
                </a:solidFill>
              </a:rPr>
              <a:pPr/>
              <a:t>9/15/2015</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rPr>
              <a:t>Copyright © </a:t>
            </a:r>
            <a:r>
              <a:rPr sz="850" dirty="0" smtClean="0">
                <a:solidFill>
                  <a:srgbClr val="FFFFFF"/>
                </a:solidFill>
                <a:latin typeface="Calibri"/>
              </a:rPr>
              <a:t>201</a:t>
            </a:r>
            <a:r>
              <a:rPr lang="en-US" sz="850" dirty="0" smtClean="0">
                <a:solidFill>
                  <a:srgbClr val="FFFFFF"/>
                </a:solidFill>
                <a:latin typeface="Calibri"/>
              </a:rPr>
              <a:t>5,</a:t>
            </a:r>
            <a:r>
              <a:rPr sz="850" dirty="0" smtClean="0">
                <a:solidFill>
                  <a:srgbClr val="FFFFFF"/>
                </a:solidFill>
                <a:latin typeface="Calibri"/>
              </a:rPr>
              <a:t> </a:t>
            </a:r>
            <a:r>
              <a:rPr sz="850" dirty="0">
                <a:solidFill>
                  <a:srgbClr val="FFFFFF"/>
                </a:solidFill>
                <a:latin typeface="Calibri"/>
              </a:rPr>
              <a:t>Oracle and/or its affiliates. All rights reserved.  </a:t>
            </a:r>
            <a:r>
              <a:rPr sz="850" dirty="0" smtClean="0">
                <a:solidFill>
                  <a:srgbClr val="FFFFFF"/>
                </a:solidFill>
                <a:latin typeface="Calibri"/>
              </a:rPr>
              <a:t>|</a:t>
            </a:r>
            <a:endParaRPr sz="850" dirty="0">
              <a:solidFill>
                <a:srgbClr val="FFFFFF"/>
              </a:solidFill>
              <a:latin typeface="Calibri"/>
            </a:endParaRPr>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xmlns=""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p:nvPr>
        </p:nvSpPr>
        <p:spPr>
          <a:xfrm>
            <a:off x="2286000" y="1828800"/>
            <a:ext cx="3474720" cy="3840480"/>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10" name="Text Placeholder 10"/>
          <p:cNvSpPr>
            <a:spLocks noGrp="1"/>
          </p:cNvSpPr>
          <p:nvPr>
            <p:ph type="body" sz="quarter" idx="15"/>
          </p:nvPr>
        </p:nvSpPr>
        <p:spPr>
          <a:xfrm>
            <a:off x="6035040" y="1828799"/>
            <a:ext cx="5621972" cy="3840480"/>
          </a:xfrm>
        </p:spPr>
        <p:txBody>
          <a:bodyPr anchor="ctr"/>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6"/>
          </p:nvPr>
        </p:nvSpPr>
        <p:spPr/>
        <p:txBody>
          <a:bodyPr/>
          <a:lstStyle>
            <a:lvl1pPr>
              <a:defRPr/>
            </a:lvl1pPr>
          </a:lstStyle>
          <a:p>
            <a:pPr>
              <a:defRPr/>
            </a:pPr>
            <a:fld id="{A3B6C8A3-78B1-4ECD-8F76-21152A095A8A}" type="datetime1">
              <a:rPr lang="en-US"/>
              <a:pPr>
                <a:defRPr/>
              </a:pPr>
              <a:t>9/15/2015</a:t>
            </a:fld>
            <a:endParaRPr dirty="0"/>
          </a:p>
        </p:txBody>
      </p:sp>
      <p:sp>
        <p:nvSpPr>
          <p:cNvPr id="6" name="Footer Placeholder 5"/>
          <p:cNvSpPr>
            <a:spLocks noGrp="1"/>
          </p:cNvSpPr>
          <p:nvPr>
            <p:ph type="ftr" sz="quarter" idx="17"/>
          </p:nvPr>
        </p:nvSpPr>
        <p:spPr/>
        <p:txBody>
          <a:bodyPr/>
          <a:lstStyle>
            <a:lvl1pPr>
              <a:defRPr dirty="0"/>
            </a:lvl1pPr>
          </a:lstStyle>
          <a:p>
            <a:pPr>
              <a:defRPr/>
            </a:pPr>
            <a:r>
              <a:rPr dirty="0"/>
              <a:t>Oracle Confidential – Internal/Restricted/Highly Restricted</a:t>
            </a:r>
          </a:p>
        </p:txBody>
      </p:sp>
      <p:sp>
        <p:nvSpPr>
          <p:cNvPr id="7" name="Slide Number Placeholder 6"/>
          <p:cNvSpPr>
            <a:spLocks noGrp="1"/>
          </p:cNvSpPr>
          <p:nvPr>
            <p:ph type="sldNum" sz="quarter" idx="18"/>
          </p:nvPr>
        </p:nvSpPr>
        <p:spPr/>
        <p:txBody>
          <a:bodyPr/>
          <a:lstStyle>
            <a:lvl1pPr>
              <a:defRPr/>
            </a:lvl1pPr>
          </a:lstStyle>
          <a:p>
            <a:pPr>
              <a:defRPr/>
            </a:pPr>
            <a:fld id="{8D862552-C304-4545-9A7F-562598F09D40}" type="slidenum">
              <a:rPr/>
              <a:pPr>
                <a:defRPr/>
              </a:pPr>
              <a:t>‹#›</a:t>
            </a:fld>
            <a:endParaRPr dirty="0"/>
          </a:p>
        </p:txBody>
      </p:sp>
    </p:spTree>
  </p:cSld>
  <p:clrMapOvr>
    <a:masterClrMapping/>
  </p:clrMapOvr>
  <p:transition spd="med">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D73022D7-D716-4AF5-B755-D22F080AC54D}" type="datetime1">
              <a:rPr lang="en-US" smtClean="0">
                <a:solidFill>
                  <a:srgbClr val="FFFFFF"/>
                </a:solidFill>
              </a:rPr>
              <a:pPr/>
              <a:t>9/15/2015</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solidFill>
                  <a:srgbClr val="FFFFFF"/>
                </a:solidFill>
              </a:rPr>
              <a:t>Oracle Confidential – Internal/Restricted/Highly Restricted</a:t>
            </a:r>
            <a:endParaRPr lang="en-US" dirty="0">
              <a:solidFill>
                <a:srgbClr val="FFFFFF"/>
              </a:solidFill>
            </a:endParaRPr>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FFFFFF"/>
                </a:solidFill>
                <a:latin typeface="Calibri"/>
              </a:rPr>
              <a:t>Copyright © </a:t>
            </a:r>
            <a:r>
              <a:rPr sz="850" dirty="0" smtClean="0">
                <a:solidFill>
                  <a:srgbClr val="FFFFFF"/>
                </a:solidFill>
                <a:latin typeface="Calibri"/>
              </a:rPr>
              <a:t>201</a:t>
            </a:r>
            <a:r>
              <a:rPr lang="en-US" sz="850" dirty="0" smtClean="0">
                <a:solidFill>
                  <a:srgbClr val="FFFFFF"/>
                </a:solidFill>
                <a:latin typeface="Calibri"/>
              </a:rPr>
              <a:t>5,</a:t>
            </a:r>
            <a:r>
              <a:rPr sz="850" dirty="0" smtClean="0">
                <a:solidFill>
                  <a:srgbClr val="FFFFFF"/>
                </a:solidFill>
                <a:latin typeface="Calibri"/>
              </a:rPr>
              <a:t> </a:t>
            </a:r>
            <a:r>
              <a:rPr sz="850" dirty="0">
                <a:solidFill>
                  <a:srgbClr val="FFFFFF"/>
                </a:solidFill>
                <a:latin typeface="Calibri"/>
              </a:rPr>
              <a:t>Oracle and/or its affiliates. All rights reserved.  </a:t>
            </a:r>
            <a:r>
              <a:rPr sz="850" dirty="0" smtClean="0">
                <a:solidFill>
                  <a:srgbClr val="FFFFFF"/>
                </a:solidFill>
                <a:latin typeface="Calibri"/>
              </a:rPr>
              <a:t>|</a:t>
            </a:r>
            <a:endParaRPr sz="850" dirty="0">
              <a:solidFill>
                <a:srgbClr val="FFFFFF"/>
              </a:solidFill>
              <a:latin typeface="Calibri"/>
            </a:endParaRP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xmlns=""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dt="0"/>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fld id="{F4B0713F-DA50-44B8-8328-CFEF845F6523}" type="datetime1">
              <a:rPr lang="en-US" smtClean="0">
                <a:solidFill>
                  <a:srgbClr val="5F5F5F"/>
                </a:solidFill>
              </a:rPr>
              <a:pPr/>
              <a:t>9/15/2015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075238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fld id="{C7CD2E52-83C8-44FA-88AD-FB45DDFBF65F}" type="datetime1">
              <a:rPr lang="en-US" smtClean="0">
                <a:solidFill>
                  <a:srgbClr val="5F5F5F"/>
                </a:solidFill>
              </a:rPr>
              <a:pPr/>
              <a:t>9/15/2015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xmlns="" val="33717683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dirty="0"/>
          </a:p>
        </p:txBody>
      </p:sp>
      <p:sp>
        <p:nvSpPr>
          <p:cNvPr id="4" name="Date Placeholder 3"/>
          <p:cNvSpPr>
            <a:spLocks noGrp="1"/>
          </p:cNvSpPr>
          <p:nvPr>
            <p:ph type="dt" sz="half" idx="10"/>
          </p:nvPr>
        </p:nvSpPr>
        <p:spPr/>
        <p:txBody>
          <a:bodyPr/>
          <a:lstStyle/>
          <a:p>
            <a:fld id="{CB2EC637-D865-4A1A-B82E-96829CE60973}" type="datetime1">
              <a:rPr lang="en-US" smtClean="0">
                <a:solidFill>
                  <a:srgbClr val="5F5F5F"/>
                </a:solidFill>
              </a:rPr>
              <a:pPr/>
              <a:t>9/15/2015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xmlns="" val="6812296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FC69AA-31D1-4BE3-A7F9-4499E9495C0A}" type="datetime1">
              <a:rPr lang="en-US" smtClean="0">
                <a:solidFill>
                  <a:srgbClr val="5F5F5F"/>
                </a:solidFill>
              </a:rPr>
              <a:pPr/>
              <a:t>9/15/2015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15138533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28D98802-C4BE-44EF-A775-109B41689843}" type="datetime1">
              <a:rPr lang="en-US" smtClean="0"/>
              <a:pPr/>
              <a:t>9/15/2015</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rPr>
              <a:t>Copyright © </a:t>
            </a:r>
            <a:r>
              <a:rPr sz="850" dirty="0" smtClean="0">
                <a:solidFill>
                  <a:srgbClr val="5F5F5F"/>
                </a:solidFill>
                <a:latin typeface="Calibri"/>
              </a:rPr>
              <a:t>201</a:t>
            </a:r>
            <a:r>
              <a:rPr lang="en-US" sz="850" dirty="0" smtClean="0">
                <a:solidFill>
                  <a:srgbClr val="5F5F5F"/>
                </a:solidFill>
                <a:latin typeface="Calibri"/>
              </a:rPr>
              <a:t>5,</a:t>
            </a:r>
            <a:r>
              <a:rPr sz="850" dirty="0" smtClean="0">
                <a:solidFill>
                  <a:srgbClr val="5F5F5F"/>
                </a:solidFill>
                <a:latin typeface="Calibri"/>
              </a:rPr>
              <a:t> </a:t>
            </a:r>
            <a:r>
              <a:rPr sz="850" dirty="0">
                <a:solidFill>
                  <a:srgbClr val="5F5F5F"/>
                </a:solidFill>
                <a:latin typeface="Calibri"/>
              </a:rPr>
              <a:t>Oracle and/or its affiliates. All rights reserved.  </a:t>
            </a:r>
            <a:r>
              <a:rPr sz="850" dirty="0" smtClean="0">
                <a:solidFill>
                  <a:srgbClr val="5F5F5F"/>
                </a:solidFill>
                <a:latin typeface="Calibri"/>
              </a:rPr>
              <a:t>|</a:t>
            </a:r>
            <a:endParaRPr sz="850" dirty="0">
              <a:solidFill>
                <a:srgbClr val="5F5F5F"/>
              </a:solidFill>
              <a:latin typeface="Calibri"/>
            </a:endParaRP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xmlns=""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dirty="0"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364B324B-18FF-4147-BA18-D36160E9F106}"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6703705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C8D6732-15F2-4802-8009-37AC693C551A}"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dirty="0" smtClean="0"/>
              <a:t>Click to edit Master text styles</a:t>
            </a:r>
          </a:p>
          <a:p>
            <a:pPr lvl="1"/>
            <a:r>
              <a:rPr lang="en-US" dirty="0"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18890771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5B7D2015-66F5-48BA-96D8-17D36F2E0AA3}"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9450984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B4BFE1CA-6658-4197-8E4E-2C35AF1F1E72}"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xmlns="" val="10277668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475753A0-4E10-4AA9-AD7E-039E767132FA}" type="datetime1">
              <a:rPr lang="en-US"/>
              <a:pPr>
                <a:defRPr/>
              </a:pPr>
              <a:t>9/15/2015</a:t>
            </a:fld>
            <a:endParaRPr dirty="0"/>
          </a:p>
        </p:txBody>
      </p:sp>
      <p:sp>
        <p:nvSpPr>
          <p:cNvPr id="6" name="Footer Placeholder 5"/>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39A5974-70FA-4EC1-8C92-5EF0905A0C25}" type="slidenum">
              <a:rPr/>
              <a:pPr>
                <a:defRPr/>
              </a:pPr>
              <a:t>‹#›</a:t>
            </a:fld>
            <a:endParaRPr dirty="0"/>
          </a:p>
        </p:txBody>
      </p:sp>
    </p:spTree>
  </p:cSld>
  <p:clrMapOvr>
    <a:masterClrMapping/>
  </p:clrMapOvr>
  <p:transition spd="med">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fld id="{6FBED1B2-9BE1-4BB3-AF93-47A294133177}"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52016615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fld id="{9BE9BFC2-4754-4D3F-B8B7-155C41C1ECF0}"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1" name="Title 10"/>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533714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fld id="{947832B4-CFEF-4C48-9F00-42AED7DD8CEE}"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12263345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C6703CB-F5F4-4371-82F0-CC855CC16EF3}"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24281250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0834887D-8006-4942-961D-3944DDB3075E}"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smtClean="0"/>
              <a:t>XX</a:t>
            </a:r>
            <a:endParaRPr lang="en-US" dirty="0"/>
          </a:p>
        </p:txBody>
      </p:sp>
    </p:spTree>
    <p:extLst>
      <p:ext uri="{BB962C8B-B14F-4D97-AF65-F5344CB8AC3E}">
        <p14:creationId xmlns:p14="http://schemas.microsoft.com/office/powerpoint/2010/main" xmlns="" val="37393865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Date Placeholder 6"/>
          <p:cNvSpPr>
            <a:spLocks noGrp="1"/>
          </p:cNvSpPr>
          <p:nvPr>
            <p:ph type="dt" sz="half" idx="10"/>
          </p:nvPr>
        </p:nvSpPr>
        <p:spPr/>
        <p:txBody>
          <a:bodyPr/>
          <a:lstStyle/>
          <a:p>
            <a:fld id="{D9227421-3F85-42F8-BDFD-0A6C36E3C2FA}" type="datetime1">
              <a:rPr lang="en-US" smtClean="0">
                <a:solidFill>
                  <a:srgbClr val="5F5F5F"/>
                </a:solidFill>
              </a:rPr>
              <a:pPr/>
              <a:t>9/15/2015</a:t>
            </a:fld>
            <a:endParaRPr dirty="0">
              <a:solidFill>
                <a:srgbClr val="5F5F5F"/>
              </a:solidFill>
            </a:endParaRPr>
          </a:p>
        </p:txBody>
      </p:sp>
      <p:sp>
        <p:nvSpPr>
          <p:cNvPr id="8" name="Footer Placeholder 7"/>
          <p:cNvSpPr>
            <a:spLocks noGrp="1"/>
          </p:cNvSpPr>
          <p:nvPr>
            <p:ph type="ftr" sz="quarter" idx="11"/>
          </p:nvPr>
        </p:nvSpPr>
        <p:spPr/>
        <p:txBody>
          <a:bodyPr/>
          <a:lstStyle/>
          <a:p>
            <a:r>
              <a:rPr dirty="0">
                <a:solidFill>
                  <a:srgbClr val="5F5F5F"/>
                </a:solidFill>
              </a:rPr>
              <a:t>Oracle Confidential – Internal/Restricted/Highly Restricted</a:t>
            </a:r>
          </a:p>
        </p:txBody>
      </p:sp>
      <p:sp>
        <p:nvSpPr>
          <p:cNvPr id="9" name="Slide Number Placeholder 8"/>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7870018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8A1F17C-4AFE-4B02-9BD6-67CB04075FF1}" type="datetime1">
              <a:rPr lang="en-US" smtClean="0">
                <a:solidFill>
                  <a:srgbClr val="5F5F5F"/>
                </a:solidFill>
              </a:rPr>
              <a:pPr/>
              <a:t>9/15/2015</a:t>
            </a:fld>
            <a:endParaRPr dirty="0">
              <a:solidFill>
                <a:srgbClr val="5F5F5F"/>
              </a:solidFill>
            </a:endParaRPr>
          </a:p>
        </p:txBody>
      </p:sp>
      <p:sp>
        <p:nvSpPr>
          <p:cNvPr id="4" name="Footer Placeholder 3"/>
          <p:cNvSpPr>
            <a:spLocks noGrp="1"/>
          </p:cNvSpPr>
          <p:nvPr>
            <p:ph type="ftr" sz="quarter" idx="11"/>
          </p:nvPr>
        </p:nvSpPr>
        <p:spPr/>
        <p:txBody>
          <a:bodyPr/>
          <a:lstStyle/>
          <a:p>
            <a:r>
              <a:rPr dirty="0">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3376993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10010B8-11AC-4175-BF29-EB4A3C61102F}" type="datetime1">
              <a:rPr lang="en-US" smtClean="0">
                <a:solidFill>
                  <a:srgbClr val="5F5F5F"/>
                </a:solidFill>
              </a:rPr>
              <a:pPr/>
              <a:t>9/15/2015</a:t>
            </a:fld>
            <a:endParaRPr dirty="0">
              <a:solidFill>
                <a:srgbClr val="5F5F5F"/>
              </a:solidFill>
            </a:endParaRPr>
          </a:p>
        </p:txBody>
      </p:sp>
      <p:sp>
        <p:nvSpPr>
          <p:cNvPr id="4" name="Footer Placeholder 3"/>
          <p:cNvSpPr>
            <a:spLocks noGrp="1"/>
          </p:cNvSpPr>
          <p:nvPr>
            <p:ph type="ftr" sz="quarter" idx="11"/>
          </p:nvPr>
        </p:nvSpPr>
        <p:spPr/>
        <p:txBody>
          <a:bodyPr/>
          <a:lstStyle/>
          <a:p>
            <a:r>
              <a:rPr dirty="0">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41636203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1827CA-F831-46B0-9758-B6BAE0AF4EAB}" type="datetime1">
              <a:rPr lang="en-US" smtClean="0">
                <a:solidFill>
                  <a:srgbClr val="5F5F5F"/>
                </a:solidFill>
              </a:rPr>
              <a:pPr/>
              <a:t>9/15/2015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36082293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9686C7CE-9D23-4A42-845E-2EB696664727}"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34578507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Picture Placeholder 15"/>
          <p:cNvSpPr>
            <a:spLocks noGrp="1" noChangeAspect="1"/>
          </p:cNvSpPr>
          <p:nvPr>
            <p:ph type="pic" sz="quarter" idx="14"/>
          </p:nvPr>
        </p:nvSpPr>
        <p:spPr>
          <a:xfrm>
            <a:off x="531812" y="1905000"/>
            <a:ext cx="2194560" cy="3072384"/>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5" name="Date Placeholder 4"/>
          <p:cNvSpPr>
            <a:spLocks noGrp="1"/>
          </p:cNvSpPr>
          <p:nvPr>
            <p:ph type="dt" sz="half" idx="15"/>
          </p:nvPr>
        </p:nvSpPr>
        <p:spPr/>
        <p:txBody>
          <a:bodyPr/>
          <a:lstStyle>
            <a:lvl1pPr>
              <a:defRPr/>
            </a:lvl1pPr>
          </a:lstStyle>
          <a:p>
            <a:pPr>
              <a:defRPr/>
            </a:pPr>
            <a:fld id="{64E98900-9E9E-4510-9108-8CE660BBB959}" type="datetime1">
              <a:rPr lang="en-US"/>
              <a:pPr>
                <a:defRPr/>
              </a:pPr>
              <a:t>9/15/2015</a:t>
            </a:fld>
            <a:endParaRPr dirty="0"/>
          </a:p>
        </p:txBody>
      </p:sp>
      <p:sp>
        <p:nvSpPr>
          <p:cNvPr id="6" name="Footer Placeholder 5"/>
          <p:cNvSpPr>
            <a:spLocks noGrp="1"/>
          </p:cNvSpPr>
          <p:nvPr>
            <p:ph type="ftr" sz="quarter" idx="16"/>
          </p:nvPr>
        </p:nvSpPr>
        <p:spPr/>
        <p:txBody>
          <a:bodyPr/>
          <a:lstStyle>
            <a:lvl1pPr>
              <a:defRPr dirty="0"/>
            </a:lvl1pPr>
          </a:lstStyle>
          <a:p>
            <a:pPr>
              <a:defRPr/>
            </a:pPr>
            <a:r>
              <a:rPr dirty="0"/>
              <a:t>Oracle Confidential – Internal/Restricted/Highly Restricted</a:t>
            </a:r>
          </a:p>
        </p:txBody>
      </p:sp>
      <p:sp>
        <p:nvSpPr>
          <p:cNvPr id="7" name="Slide Number Placeholder 6"/>
          <p:cNvSpPr>
            <a:spLocks noGrp="1"/>
          </p:cNvSpPr>
          <p:nvPr>
            <p:ph type="sldNum" sz="quarter" idx="17"/>
          </p:nvPr>
        </p:nvSpPr>
        <p:spPr/>
        <p:txBody>
          <a:bodyPr/>
          <a:lstStyle>
            <a:lvl1pPr>
              <a:defRPr/>
            </a:lvl1pPr>
          </a:lstStyle>
          <a:p>
            <a:pPr>
              <a:defRPr/>
            </a:pPr>
            <a:fld id="{08C24AE6-32F2-4245-9E2C-8A68D642431B}" type="slidenum">
              <a:rPr/>
              <a:pPr>
                <a:defRPr/>
              </a:pPr>
              <a:t>‹#›</a:t>
            </a:fld>
            <a:endParaRPr dirty="0"/>
          </a:p>
        </p:txBody>
      </p:sp>
    </p:spTree>
  </p:cSld>
  <p:clrMapOvr>
    <a:masterClrMapping/>
  </p:clrMapOvr>
  <p:transition spd="med">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7ABA32AB-378C-44A6-BBCB-4C90F374D0FC}"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30582747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9E87AD43-539D-4156-9FD6-437CAE9F93FE}"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1" name="Title 10"/>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9089822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494F0A-3A42-4B5D-A4C2-90E38C5A7947}"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8" name="Title 7"/>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2790854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1BA0AC74-C01C-456F-BD5D-BCFFCE23EE8E}"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7454445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xmlns=""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smtClean="0"/>
              <a:t>Click to edit Master title style</a:t>
            </a:r>
            <a:endParaRPr dirty="0"/>
          </a:p>
        </p:txBody>
      </p:sp>
      <p:sp>
        <p:nvSpPr>
          <p:cNvPr id="5" name="Date Placeholder 4"/>
          <p:cNvSpPr>
            <a:spLocks noGrp="1"/>
          </p:cNvSpPr>
          <p:nvPr>
            <p:ph type="dt" sz="half" idx="10"/>
          </p:nvPr>
        </p:nvSpPr>
        <p:spPr/>
        <p:txBody>
          <a:bodyPr/>
          <a:lstStyle/>
          <a:p>
            <a:fld id="{C447B5AF-1809-4D52-BE60-78F570C83F44}"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Tree>
    <p:extLst>
      <p:ext uri="{BB962C8B-B14F-4D97-AF65-F5344CB8AC3E}">
        <p14:creationId xmlns:p14="http://schemas.microsoft.com/office/powerpoint/2010/main" xmlns="" val="27206340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1A2474AE-A74B-49A7-B5B1-A400C0D62D32}"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dirty="0" smtClean="0"/>
              <a:t>Click to edit Master title style</a:t>
            </a:r>
            <a:endParaRPr dirty="0"/>
          </a:p>
        </p:txBody>
      </p:sp>
    </p:spTree>
    <p:extLst>
      <p:ext uri="{BB962C8B-B14F-4D97-AF65-F5344CB8AC3E}">
        <p14:creationId xmlns:p14="http://schemas.microsoft.com/office/powerpoint/2010/main" xmlns="" val="36290681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smtClean="0"/>
              <a:t>Click to edit Master title style</a:t>
            </a:r>
            <a:endParaRPr dirty="0"/>
          </a:p>
        </p:txBody>
      </p:sp>
      <p:sp>
        <p:nvSpPr>
          <p:cNvPr id="5" name="Date Placeholder 4"/>
          <p:cNvSpPr>
            <a:spLocks noGrp="1"/>
          </p:cNvSpPr>
          <p:nvPr>
            <p:ph type="dt" sz="half" idx="10"/>
          </p:nvPr>
        </p:nvSpPr>
        <p:spPr/>
        <p:txBody>
          <a:bodyPr/>
          <a:lstStyle/>
          <a:p>
            <a:fld id="{4B767A9A-D0AC-47FB-851D-810FC45BAB35}" type="datetime1">
              <a:rPr lang="en-US" smtClean="0">
                <a:solidFill>
                  <a:srgbClr val="5F5F5F"/>
                </a:solidFill>
              </a:rPr>
              <a:pPr/>
              <a:t>9/15/2015</a:t>
            </a:fld>
            <a:endParaRPr dirty="0">
              <a:solidFill>
                <a:srgbClr val="5F5F5F"/>
              </a:solidFill>
            </a:endParaRPr>
          </a:p>
        </p:txBody>
      </p:sp>
      <p:sp>
        <p:nvSpPr>
          <p:cNvPr id="6" name="Footer Placeholder 5"/>
          <p:cNvSpPr>
            <a:spLocks noGrp="1"/>
          </p:cNvSpPr>
          <p:nvPr>
            <p:ph type="ftr" sz="quarter" idx="11"/>
          </p:nvPr>
        </p:nvSpPr>
        <p:spPr/>
        <p:txBody>
          <a:bodyPr/>
          <a:lstStyle/>
          <a:p>
            <a:r>
              <a:rPr dirty="0">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39645925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nvGrpSpPr>
          <p:cNvPr id="2" name="Group 1"/>
          <p:cNvGrpSpPr/>
          <p:nvPr/>
        </p:nvGrpSpPr>
        <p:grpSpPr>
          <a:xfrm>
            <a:off x="0"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5" name="Date Placeholder 4"/>
          <p:cNvSpPr>
            <a:spLocks noGrp="1"/>
          </p:cNvSpPr>
          <p:nvPr>
            <p:ph type="dt" sz="half" idx="10"/>
          </p:nvPr>
        </p:nvSpPr>
        <p:spPr/>
        <p:txBody>
          <a:bodyPr/>
          <a:lstStyle>
            <a:lvl1pPr>
              <a:defRPr>
                <a:solidFill>
                  <a:srgbClr val="5F5F5F"/>
                </a:solidFill>
              </a:defRPr>
            </a:lvl1pPr>
          </a:lstStyle>
          <a:p>
            <a:fld id="{4ADD7E43-24FB-40CC-971F-1AFB4F96D58C}" type="datetime1">
              <a:rPr lang="en-US" smtClean="0"/>
              <a:pPr/>
              <a:t>9/15/2015</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smtClean="0"/>
              <a:t>XX</a:t>
            </a:r>
            <a:endParaRPr lang="en-US" dirty="0"/>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rPr>
              <a:t>Copyright © </a:t>
            </a:r>
            <a:r>
              <a:rPr sz="850" dirty="0" smtClean="0">
                <a:solidFill>
                  <a:srgbClr val="5F5F5F"/>
                </a:solidFill>
                <a:latin typeface="Calibri"/>
              </a:rPr>
              <a:t>201</a:t>
            </a:r>
            <a:r>
              <a:rPr lang="en-US" sz="850" dirty="0" smtClean="0">
                <a:solidFill>
                  <a:srgbClr val="5F5F5F"/>
                </a:solidFill>
                <a:latin typeface="Calibri"/>
              </a:rPr>
              <a:t>5,</a:t>
            </a:r>
            <a:r>
              <a:rPr sz="850" dirty="0" smtClean="0">
                <a:solidFill>
                  <a:srgbClr val="5F5F5F"/>
                </a:solidFill>
                <a:latin typeface="Calibri"/>
              </a:rPr>
              <a:t> </a:t>
            </a:r>
            <a:r>
              <a:rPr sz="850" dirty="0">
                <a:solidFill>
                  <a:srgbClr val="5F5F5F"/>
                </a:solidFill>
                <a:latin typeface="Calibri"/>
              </a:rPr>
              <a:t>Oracle and/or its affiliates. All rights reserved.  </a:t>
            </a:r>
            <a:r>
              <a:rPr sz="850" dirty="0" smtClean="0">
                <a:solidFill>
                  <a:srgbClr val="5F5F5F"/>
                </a:solidFill>
                <a:latin typeface="Calibri"/>
              </a:rPr>
              <a:t>|</a:t>
            </a:r>
            <a:endParaRPr sz="850" dirty="0">
              <a:solidFill>
                <a:srgbClr val="5F5F5F"/>
              </a:solidFill>
              <a:latin typeface="Calibri"/>
            </a:endParaRP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xmlns=""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ACD4C6-5F02-4E1D-8860-E571DA6DFE1F}" type="datetime1">
              <a:rPr lang="en-US" smtClean="0">
                <a:solidFill>
                  <a:srgbClr val="5F5F5F"/>
                </a:solidFill>
              </a:rPr>
              <a:pPr/>
              <a:t>9/15/2015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25978894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6134E1-025A-423B-B455-DC3D3A91EDB9}" type="datetime1">
              <a:rPr lang="en-US" smtClean="0">
                <a:solidFill>
                  <a:srgbClr val="5F5F5F"/>
                </a:solidFill>
              </a:rPr>
              <a:pPr/>
              <a:t>9/15/2015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23588719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Title 7"/>
          <p:cNvSpPr>
            <a:spLocks noGrp="1"/>
          </p:cNvSpPr>
          <p:nvPr>
            <p:ph type="title"/>
          </p:nvPr>
        </p:nvSpPr>
        <p:spPr/>
        <p:txBody>
          <a:bodyPr/>
          <a:lstStyle/>
          <a:p>
            <a:r>
              <a:rPr lang="en-US" smtClean="0"/>
              <a:t>Click to edit Master title style</a:t>
            </a:r>
            <a:endParaRPr dirty="0"/>
          </a:p>
        </p:txBody>
      </p:sp>
      <p:sp>
        <p:nvSpPr>
          <p:cNvPr id="6" name="Date Placeholder 4"/>
          <p:cNvSpPr>
            <a:spLocks noGrp="1"/>
          </p:cNvSpPr>
          <p:nvPr>
            <p:ph type="dt" sz="half" idx="10"/>
          </p:nvPr>
        </p:nvSpPr>
        <p:spPr/>
        <p:txBody>
          <a:bodyPr/>
          <a:lstStyle>
            <a:lvl1pPr>
              <a:defRPr/>
            </a:lvl1pPr>
          </a:lstStyle>
          <a:p>
            <a:pPr>
              <a:defRPr/>
            </a:pPr>
            <a:fld id="{48FF5E93-7512-4631-81FC-923B343C9A68}" type="datetime1">
              <a:rPr lang="en-US"/>
              <a:pPr>
                <a:defRPr/>
              </a:pPr>
              <a:t>9/15/2015</a:t>
            </a:fld>
            <a:endParaRPr dirty="0"/>
          </a:p>
        </p:txBody>
      </p:sp>
      <p:sp>
        <p:nvSpPr>
          <p:cNvPr id="7" name="Footer Placeholder 5"/>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9" name="Slide Number Placeholder 6"/>
          <p:cNvSpPr>
            <a:spLocks noGrp="1"/>
          </p:cNvSpPr>
          <p:nvPr>
            <p:ph type="sldNum" sz="quarter" idx="12"/>
          </p:nvPr>
        </p:nvSpPr>
        <p:spPr/>
        <p:txBody>
          <a:bodyPr/>
          <a:lstStyle>
            <a:lvl1pPr>
              <a:defRPr/>
            </a:lvl1pPr>
          </a:lstStyle>
          <a:p>
            <a:pPr>
              <a:defRPr/>
            </a:pPr>
            <a:fld id="{960E3201-5328-4CBD-92F9-1431D091F165}" type="slidenum">
              <a:rPr/>
              <a:pPr>
                <a:defRPr/>
              </a:pPr>
              <a:t>‹#›</a:t>
            </a:fld>
            <a:endParaRPr dirty="0"/>
          </a:p>
        </p:txBody>
      </p:sp>
    </p:spTree>
  </p:cSld>
  <p:clrMapOvr>
    <a:masterClrMapping/>
  </p:clrMapOvr>
  <p:transition spd="med">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44214A5B-588F-4C90-9D20-DD3B4D6AC865}" type="datetime1">
              <a:rPr lang="en-US" smtClean="0">
                <a:solidFill>
                  <a:srgbClr val="5F5F5F"/>
                </a:solidFill>
              </a:rPr>
              <a:pPr/>
              <a:t>9/15/2015</a:t>
            </a:fld>
            <a:endParaRPr dirty="0">
              <a:solidFill>
                <a:srgbClr val="5F5F5F"/>
              </a:solidFill>
            </a:endParaRPr>
          </a:p>
        </p:txBody>
      </p:sp>
      <p:sp>
        <p:nvSpPr>
          <p:cNvPr id="3" name="Footer Placeholder 2"/>
          <p:cNvSpPr>
            <a:spLocks noGrp="1"/>
          </p:cNvSpPr>
          <p:nvPr>
            <p:ph type="ftr" sz="quarter" idx="11"/>
          </p:nvPr>
        </p:nvSpPr>
        <p:spPr/>
        <p:txBody>
          <a:bodyPr/>
          <a:lstStyle/>
          <a:p>
            <a:r>
              <a:rPr dirty="0">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37091374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xmlns=""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Tree>
    <p:extLst>
      <p:ext uri="{BB962C8B-B14F-4D97-AF65-F5344CB8AC3E}">
        <p14:creationId xmlns:p14="http://schemas.microsoft.com/office/powerpoint/2010/main" xmlns="" val="10657555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9AD8BE6-AA7C-4328-9B9F-94628525022E}" type="datetime1">
              <a:rPr lang="en-US" smtClean="0">
                <a:solidFill>
                  <a:srgbClr val="5F5F5F"/>
                </a:solidFill>
              </a:rPr>
              <a:pPr/>
              <a:t>9/15/2015</a:t>
            </a:fld>
            <a:endParaRPr lang="en-US">
              <a:solidFill>
                <a:srgbClr val="5F5F5F"/>
              </a:solidFill>
            </a:endParaRPr>
          </a:p>
        </p:txBody>
      </p:sp>
      <p:sp>
        <p:nvSpPr>
          <p:cNvPr id="5" name="Footer Placeholder 4"/>
          <p:cNvSpPr>
            <a:spLocks noGrp="1"/>
          </p:cNvSpPr>
          <p:nvPr>
            <p:ph type="ftr" sz="quarter" idx="11"/>
          </p:nvPr>
        </p:nvSpPr>
        <p:spPr/>
        <p:txBody>
          <a:bodyPr/>
          <a:lstStyle/>
          <a:p>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fld id="{D4EAF17A-378C-49D5-A479-C71FF9D7F1E7}" type="slidenum">
              <a:rPr lang="en-US" smtClean="0">
                <a:solidFill>
                  <a:srgbClr val="5F5F5F"/>
                </a:solidFill>
              </a:rPr>
              <a:pPr/>
              <a:t>‹#›</a:t>
            </a:fld>
            <a:endParaRPr lang="en-US">
              <a:solidFill>
                <a:srgbClr val="5F5F5F"/>
              </a:solidFill>
            </a:endParaRPr>
          </a:p>
        </p:txBody>
      </p:sp>
    </p:spTree>
    <p:extLst>
      <p:ext uri="{BB962C8B-B14F-4D97-AF65-F5344CB8AC3E}">
        <p14:creationId xmlns:p14="http://schemas.microsoft.com/office/powerpoint/2010/main" xmlns="" val="38621871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dirty="0"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fld id="{CB8E2682-7303-4393-9F25-7F1900A10367}" type="datetime1">
              <a:rPr lang="en-US" smtClean="0">
                <a:solidFill>
                  <a:srgbClr val="5F5F5F"/>
                </a:solidFill>
              </a:rPr>
              <a:pPr/>
              <a:t>9/15/2015</a:t>
            </a:fld>
            <a:endParaRPr dirty="0">
              <a:solidFill>
                <a:srgbClr val="5F5F5F"/>
              </a:solidFill>
            </a:endParaRPr>
          </a:p>
        </p:txBody>
      </p:sp>
      <p:sp>
        <p:nvSpPr>
          <p:cNvPr id="5" name="Footer Placeholder 4"/>
          <p:cNvSpPr>
            <a:spLocks noGrp="1"/>
          </p:cNvSpPr>
          <p:nvPr>
            <p:ph type="ftr" sz="quarter" idx="11"/>
          </p:nvPr>
        </p:nvSpPr>
        <p:spPr/>
        <p:txBody>
          <a:bodyPr/>
          <a:lstStyle/>
          <a:p>
            <a:r>
              <a:rPr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Tree>
    <p:extLst>
      <p:ext uri="{BB962C8B-B14F-4D97-AF65-F5344CB8AC3E}">
        <p14:creationId xmlns:p14="http://schemas.microsoft.com/office/powerpoint/2010/main" xmlns="" val="21734545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5" name="TextBox 4"/>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Calibri"/>
              </a:rPr>
              <a:t>Copyright © </a:t>
            </a:r>
            <a:r>
              <a:rPr sz="800" dirty="0" smtClean="0">
                <a:solidFill>
                  <a:srgbClr val="5F5F5F">
                    <a:lumMod val="60000"/>
                    <a:lumOff val="40000"/>
                  </a:srgbClr>
                </a:solidFill>
                <a:latin typeface="Calibri"/>
              </a:rPr>
              <a:t>201</a:t>
            </a:r>
            <a:r>
              <a:rPr lang="en-US" sz="800" dirty="0" smtClean="0">
                <a:solidFill>
                  <a:srgbClr val="5F5F5F">
                    <a:lumMod val="60000"/>
                    <a:lumOff val="40000"/>
                  </a:srgbClr>
                </a:solidFill>
                <a:latin typeface="Calibri"/>
              </a:rPr>
              <a:t>5</a:t>
            </a:r>
            <a:r>
              <a:rPr sz="800" dirty="0" smtClean="0">
                <a:solidFill>
                  <a:srgbClr val="5F5F5F">
                    <a:lumMod val="60000"/>
                    <a:lumOff val="40000"/>
                  </a:srgbClr>
                </a:solidFill>
                <a:latin typeface="Calibri"/>
              </a:rPr>
              <a:t> </a:t>
            </a:r>
            <a:r>
              <a:rPr sz="800" dirty="0">
                <a:solidFill>
                  <a:srgbClr val="5F5F5F">
                    <a:lumMod val="60000"/>
                    <a:lumOff val="40000"/>
                  </a:srgbClr>
                </a:solidFill>
                <a:latin typeface="Calibri"/>
              </a:rPr>
              <a:t>Oracle and/or its affiliates. All rights reserved.  |</a:t>
            </a:r>
          </a:p>
        </p:txBody>
      </p:sp>
      <p:pic>
        <p:nvPicPr>
          <p:cNvPr id="6" name="Picture 15" descr="1.5X red tab for PPT.png"/>
          <p:cNvPicPr>
            <a:picLocks noChangeAspect="1"/>
          </p:cNvPicPr>
          <p:nvPr/>
        </p:nvPicPr>
        <p:blipFill>
          <a:blip r:embed="rId2" cstate="print"/>
          <a:srcRect/>
          <a:stretch>
            <a:fillRect/>
          </a:stretch>
        </p:blipFill>
        <p:spPr bwMode="ltGray">
          <a:xfrm>
            <a:off x="531813" y="6269037"/>
            <a:ext cx="1609725" cy="588963"/>
          </a:xfrm>
          <a:prstGeom prst="rect">
            <a:avLst/>
          </a:prstGeom>
          <a:noFill/>
          <a:ln w="9525">
            <a:noFill/>
            <a:miter lim="800000"/>
            <a:headEnd/>
            <a:tailEnd/>
          </a:ln>
        </p:spPr>
      </p:pic>
      <p:sp>
        <p:nvSpPr>
          <p:cNvPr id="2" name="Title 1"/>
          <p:cNvSpPr>
            <a:spLocks noGrp="1"/>
          </p:cNvSpPr>
          <p:nvPr>
            <p:ph type="ctrTitle"/>
          </p:nvPr>
        </p:nvSpPr>
        <p:spPr>
          <a:xfrm>
            <a:off x="531817" y="739780"/>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7" y="3429452"/>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3"/>
          <p:cNvSpPr>
            <a:spLocks noGrp="1"/>
          </p:cNvSpPr>
          <p:nvPr>
            <p:ph type="dt" sz="half" idx="14"/>
          </p:nvPr>
        </p:nvSpPr>
        <p:spPr/>
        <p:txBody>
          <a:bodyPr/>
          <a:lstStyle>
            <a:lvl1pPr>
              <a:defRPr/>
            </a:lvl1pPr>
          </a:lstStyle>
          <a:p>
            <a:pPr>
              <a:defRPr/>
            </a:pPr>
            <a:fld id="{56204016-DD31-432A-A6B5-908715BF7192}"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8" name="Footer Placeholder 4"/>
          <p:cNvSpPr>
            <a:spLocks noGrp="1"/>
          </p:cNvSpPr>
          <p:nvPr>
            <p:ph type="ftr" sz="quarter" idx="15"/>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9" name="Slide Number Placeholder 5"/>
          <p:cNvSpPr>
            <a:spLocks noGrp="1"/>
          </p:cNvSpPr>
          <p:nvPr>
            <p:ph type="sldNum" sz="quarter" idx="16"/>
          </p:nvPr>
        </p:nvSpPr>
        <p:spPr>
          <a:xfrm>
            <a:off x="11276015" y="6934201"/>
            <a:ext cx="380999" cy="182563"/>
          </a:xfrm>
        </p:spPr>
        <p:txBody>
          <a:bodyPr/>
          <a:lstStyle>
            <a:lvl1pPr>
              <a:defRPr/>
            </a:lvl1pPr>
          </a:lstStyle>
          <a:p>
            <a:pPr>
              <a:defRPr/>
            </a:pPr>
            <a:fld id="{A5D53DE5-06A2-4CB5-AFAC-D7FAAA9D8875}"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4" name="TextBox 3"/>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Calibri"/>
              </a:rPr>
              <a:t>Copyright © 2014 Oracle and/or its affiliates. All rights reserved.  |</a:t>
            </a:r>
          </a:p>
        </p:txBody>
      </p:sp>
      <p:pic>
        <p:nvPicPr>
          <p:cNvPr id="5" name="Picture 15" descr="1.5X red tab for PPT.png"/>
          <p:cNvPicPr>
            <a:picLocks noChangeAspect="1"/>
          </p:cNvPicPr>
          <p:nvPr/>
        </p:nvPicPr>
        <p:blipFill>
          <a:blip r:embed="rId2" cstate="print"/>
          <a:srcRect/>
          <a:stretch>
            <a:fillRect/>
          </a:stretch>
        </p:blipFill>
        <p:spPr bwMode="ltGray">
          <a:xfrm>
            <a:off x="531813" y="6269037"/>
            <a:ext cx="1609725" cy="588963"/>
          </a:xfrm>
          <a:prstGeom prst="rect">
            <a:avLst/>
          </a:prstGeom>
          <a:noFill/>
          <a:ln w="9525">
            <a:noFill/>
            <a:miter lim="800000"/>
            <a:headEnd/>
            <a:tailEnd/>
          </a:ln>
        </p:spPr>
      </p:pic>
      <p:sp>
        <p:nvSpPr>
          <p:cNvPr id="2" name="Title 1"/>
          <p:cNvSpPr>
            <a:spLocks noGrp="1"/>
          </p:cNvSpPr>
          <p:nvPr>
            <p:ph type="ctrTitle"/>
          </p:nvPr>
        </p:nvSpPr>
        <p:spPr>
          <a:xfrm>
            <a:off x="531817" y="739780"/>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smtClean="0"/>
              <a:t>Click to edit Master subtitle style</a:t>
            </a:r>
            <a:endParaRPr dirty="0"/>
          </a:p>
        </p:txBody>
      </p:sp>
      <p:sp>
        <p:nvSpPr>
          <p:cNvPr id="6" name="Date Placeholder 3"/>
          <p:cNvSpPr>
            <a:spLocks noGrp="1"/>
          </p:cNvSpPr>
          <p:nvPr>
            <p:ph type="dt" sz="half" idx="10"/>
          </p:nvPr>
        </p:nvSpPr>
        <p:spPr/>
        <p:txBody>
          <a:bodyPr/>
          <a:lstStyle>
            <a:lvl1pPr>
              <a:defRPr/>
            </a:lvl1pPr>
          </a:lstStyle>
          <a:p>
            <a:pPr>
              <a:defRPr/>
            </a:pPr>
            <a:fld id="{F40EF596-EDE4-4C8F-AFE9-AC8940A14B34}"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7" name="Footer Placeholder 4"/>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8" name="Slide Number Placeholder 5"/>
          <p:cNvSpPr>
            <a:spLocks noGrp="1"/>
          </p:cNvSpPr>
          <p:nvPr>
            <p:ph type="sldNum" sz="quarter" idx="12"/>
          </p:nvPr>
        </p:nvSpPr>
        <p:spPr>
          <a:xfrm>
            <a:off x="11276015" y="6934201"/>
            <a:ext cx="380999" cy="182563"/>
          </a:xfrm>
        </p:spPr>
        <p:txBody>
          <a:bodyPr/>
          <a:lstStyle>
            <a:lvl1pPr>
              <a:defRPr/>
            </a:lvl1pPr>
          </a:lstStyle>
          <a:p>
            <a:pPr>
              <a:defRPr/>
            </a:pPr>
            <a:fld id="{C1FF9F33-6632-4306-AC4C-3E3BAD46C694}"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solidFill>
                <a:latin typeface="Calibri"/>
              </a:rPr>
              <a:t>Copyright © 2014 Oracle and/or its affiliates. All rights reserved.  |</a:t>
            </a:r>
          </a:p>
        </p:txBody>
      </p:sp>
      <p:pic>
        <p:nvPicPr>
          <p:cNvPr id="6" name="Picture 15"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2" name="Title 1"/>
          <p:cNvSpPr>
            <a:spLocks noGrp="1"/>
          </p:cNvSpPr>
          <p:nvPr>
            <p:ph type="ctrTitle"/>
          </p:nvPr>
        </p:nvSpPr>
        <p:spPr>
          <a:xfrm>
            <a:off x="531813" y="739780"/>
            <a:ext cx="8763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2"/>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3"/>
          <p:cNvSpPr>
            <a:spLocks noGrp="1"/>
          </p:cNvSpPr>
          <p:nvPr>
            <p:ph type="dt" sz="half" idx="14"/>
          </p:nvPr>
        </p:nvSpPr>
        <p:spPr/>
        <p:txBody>
          <a:bodyPr/>
          <a:lstStyle>
            <a:lvl1pPr>
              <a:defRPr/>
            </a:lvl1pPr>
          </a:lstStyle>
          <a:p>
            <a:pPr>
              <a:defRPr/>
            </a:pPr>
            <a:fld id="{EA3F00A9-8BEE-47A8-8BDB-0B6D51A469FC}" type="datetime1">
              <a:rPr lang="en-US">
                <a:solidFill>
                  <a:srgbClr val="FFFFFF">
                    <a:lumMod val="60000"/>
                    <a:lumOff val="40000"/>
                  </a:srgbClr>
                </a:solidFill>
              </a:rPr>
              <a:pPr>
                <a:defRPr/>
              </a:pPr>
              <a:t>9/15/2015</a:t>
            </a:fld>
            <a:endParaRPr dirty="0">
              <a:solidFill>
                <a:srgbClr val="FFFFFF">
                  <a:lumMod val="60000"/>
                  <a:lumOff val="40000"/>
                </a:srgbClr>
              </a:solidFill>
            </a:endParaRPr>
          </a:p>
        </p:txBody>
      </p:sp>
      <p:sp>
        <p:nvSpPr>
          <p:cNvPr id="8" name="Footer Placeholder 4"/>
          <p:cNvSpPr>
            <a:spLocks noGrp="1"/>
          </p:cNvSpPr>
          <p:nvPr>
            <p:ph type="ftr" sz="quarter" idx="15"/>
          </p:nvPr>
        </p:nvSpPr>
        <p:spPr/>
        <p:txBody>
          <a:bodyPr/>
          <a:lstStyle>
            <a:lvl1pPr>
              <a:defRPr>
                <a:solidFill>
                  <a:srgbClr val="5F5F5F"/>
                </a:solidFill>
              </a:defRPr>
            </a:lvl1pPr>
          </a:lstStyle>
          <a:p>
            <a:pPr>
              <a:defRPr/>
            </a:pPr>
            <a:r>
              <a:rPr lang="en-US" dirty="0"/>
              <a:t>Oracle Confidential – Internal/Restricted/Highly Restricted</a:t>
            </a:r>
          </a:p>
        </p:txBody>
      </p:sp>
      <p:sp>
        <p:nvSpPr>
          <p:cNvPr id="9" name="Slide Number Placeholder 5"/>
          <p:cNvSpPr>
            <a:spLocks noGrp="1"/>
          </p:cNvSpPr>
          <p:nvPr>
            <p:ph type="sldNum" sz="quarter" idx="16"/>
          </p:nvPr>
        </p:nvSpPr>
        <p:spPr>
          <a:xfrm>
            <a:off x="11276015" y="6934201"/>
            <a:ext cx="380999" cy="182563"/>
          </a:xfrm>
        </p:spPr>
        <p:txBody>
          <a:bodyPr/>
          <a:lstStyle>
            <a:lvl1pPr>
              <a:defRPr>
                <a:solidFill>
                  <a:srgbClr val="BDC1C5"/>
                </a:solidFill>
              </a:defRPr>
            </a:lvl1pPr>
          </a:lstStyle>
          <a:p>
            <a:pPr>
              <a:defRPr/>
            </a:pPr>
            <a:fld id="{7853BBF6-6C79-4546-84A5-CC945E478ABB}"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hf hdr="0" ftr="0" dt="0"/>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solidFill>
                <a:srgbClr val="FFFFFF"/>
              </a:solidFill>
            </a:endParaRPr>
          </a:p>
        </p:txBody>
      </p:sp>
      <p:sp>
        <p:nvSpPr>
          <p:cNvPr id="7" name="TextBox 6"/>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FFFFFF">
                    <a:lumMod val="60000"/>
                    <a:lumOff val="40000"/>
                  </a:srgbClr>
                </a:solidFill>
                <a:latin typeface="Calibri"/>
              </a:rPr>
              <a:t>Copyright © 2014 Oracle and/or its affiliates. All rights reserved.  |</a:t>
            </a:r>
          </a:p>
        </p:txBody>
      </p:sp>
      <p:sp>
        <p:nvSpPr>
          <p:cNvPr id="8" name="Rectangle 7"/>
          <p:cNvSpPr/>
          <p:nvPr/>
        </p:nvSpPr>
        <p:spPr bwMode="white">
          <a:xfrm>
            <a:off x="9828215"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solidFill>
                <a:srgbClr val="FFFFFF"/>
              </a:solidFill>
            </a:endParaRPr>
          </a:p>
        </p:txBody>
      </p:sp>
      <p:pic>
        <p:nvPicPr>
          <p:cNvPr id="9" name="Picture 17"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2" name="Title 1"/>
          <p:cNvSpPr>
            <a:spLocks noGrp="1"/>
          </p:cNvSpPr>
          <p:nvPr>
            <p:ph type="ctrTitle"/>
          </p:nvPr>
        </p:nvSpPr>
        <p:spPr>
          <a:xfrm>
            <a:off x="531813" y="739780"/>
            <a:ext cx="8763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2"/>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1" cy="228600"/>
          </a:xfrm>
        </p:spPr>
        <p:txBody>
          <a:bodyPr anchor="b">
            <a:normAutofit/>
          </a:bodyPr>
          <a:lstStyle>
            <a:lvl1pPr marL="1588" indent="0" algn="ctr">
              <a:spcBef>
                <a:spcPts val="0"/>
              </a:spcBef>
              <a:buFontTx/>
              <a:buNone/>
              <a:defRPr sz="15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0" name="Date Placeholder 3"/>
          <p:cNvSpPr>
            <a:spLocks noGrp="1"/>
          </p:cNvSpPr>
          <p:nvPr>
            <p:ph type="dt" sz="half" idx="16"/>
          </p:nvPr>
        </p:nvSpPr>
        <p:spPr/>
        <p:txBody>
          <a:bodyPr/>
          <a:lstStyle>
            <a:lvl1pPr>
              <a:defRPr/>
            </a:lvl1pPr>
          </a:lstStyle>
          <a:p>
            <a:pPr>
              <a:defRPr/>
            </a:pPr>
            <a:fld id="{461417EA-9529-47C9-9249-2E3F08833D3F}" type="datetime1">
              <a:rPr lang="en-US">
                <a:solidFill>
                  <a:srgbClr val="FFFFFF">
                    <a:lumMod val="60000"/>
                    <a:lumOff val="40000"/>
                  </a:srgbClr>
                </a:solidFill>
              </a:rPr>
              <a:pPr>
                <a:defRPr/>
              </a:pPr>
              <a:t>9/15/2015</a:t>
            </a:fld>
            <a:endParaRPr dirty="0">
              <a:solidFill>
                <a:srgbClr val="FFFFFF">
                  <a:lumMod val="60000"/>
                  <a:lumOff val="40000"/>
                </a:srgbClr>
              </a:solidFill>
            </a:endParaRPr>
          </a:p>
        </p:txBody>
      </p:sp>
      <p:sp>
        <p:nvSpPr>
          <p:cNvPr id="11" name="Footer Placeholder 4"/>
          <p:cNvSpPr>
            <a:spLocks noGrp="1"/>
          </p:cNvSpPr>
          <p:nvPr>
            <p:ph type="ftr" sz="quarter" idx="17"/>
          </p:nvPr>
        </p:nvSpPr>
        <p:spPr/>
        <p:txBody>
          <a:bodyPr/>
          <a:lstStyle>
            <a:lvl1pPr>
              <a:defRPr/>
            </a:lvl1pPr>
          </a:lstStyle>
          <a:p>
            <a:pPr>
              <a:defRPr/>
            </a:pPr>
            <a:r>
              <a:rPr dirty="0">
                <a:solidFill>
                  <a:srgbClr val="FFFFFF">
                    <a:lumMod val="60000"/>
                    <a:lumOff val="40000"/>
                  </a:srgbClr>
                </a:solidFill>
              </a:rPr>
              <a:t>Oracle Confidential – Internal/Restricted/Highly Restricted</a:t>
            </a:r>
          </a:p>
        </p:txBody>
      </p:sp>
      <p:sp>
        <p:nvSpPr>
          <p:cNvPr id="12" name="Slide Number Placeholder 5"/>
          <p:cNvSpPr>
            <a:spLocks noGrp="1"/>
          </p:cNvSpPr>
          <p:nvPr>
            <p:ph type="sldNum" sz="quarter" idx="18"/>
          </p:nvPr>
        </p:nvSpPr>
        <p:spPr>
          <a:xfrm>
            <a:off x="11276015" y="6934201"/>
            <a:ext cx="380999" cy="182563"/>
          </a:xfrm>
        </p:spPr>
        <p:txBody>
          <a:bodyPr/>
          <a:lstStyle>
            <a:lvl1pPr>
              <a:defRPr>
                <a:solidFill>
                  <a:srgbClr val="BCC0C4"/>
                </a:solidFill>
              </a:defRPr>
            </a:lvl1pPr>
          </a:lstStyle>
          <a:p>
            <a:pPr>
              <a:defRPr/>
            </a:pPr>
            <a:fld id="{E3DD8E11-53F4-4A7C-B324-322A8F4A7385}"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4" y="1524001"/>
            <a:ext cx="11126522" cy="4419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4DFF8407-1914-433A-A67C-856EC2391610}"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3BD664C4-7EB0-441E-B2C8-EBB618006D41}"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4"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Text Placeholder 12"/>
          <p:cNvSpPr>
            <a:spLocks noGrp="1"/>
          </p:cNvSpPr>
          <p:nvPr>
            <p:ph type="body" sz="quarter" idx="13"/>
          </p:nvPr>
        </p:nvSpPr>
        <p:spPr>
          <a:xfrm>
            <a:off x="531817"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5" name="Date Placeholder 3"/>
          <p:cNvSpPr>
            <a:spLocks noGrp="1"/>
          </p:cNvSpPr>
          <p:nvPr>
            <p:ph type="dt" sz="half" idx="14"/>
          </p:nvPr>
        </p:nvSpPr>
        <p:spPr/>
        <p:txBody>
          <a:bodyPr/>
          <a:lstStyle>
            <a:lvl1pPr>
              <a:defRPr/>
            </a:lvl1pPr>
          </a:lstStyle>
          <a:p>
            <a:pPr>
              <a:defRPr/>
            </a:pPr>
            <a:fld id="{4BDDCDE6-B107-46EB-9A0C-F02C52F43862}"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6" name="Footer Placeholder 4"/>
          <p:cNvSpPr>
            <a:spLocks noGrp="1"/>
          </p:cNvSpPr>
          <p:nvPr>
            <p:ph type="ftr" sz="quarter" idx="15"/>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1236DEC8-5130-4811-A6FE-DF5A4DA45F0B}"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4"/>
          </p:nvPr>
        </p:nvSpPr>
        <p:spPr/>
        <p:txBody>
          <a:bodyPr/>
          <a:lstStyle>
            <a:lvl1pPr>
              <a:defRPr/>
            </a:lvl1pPr>
          </a:lstStyle>
          <a:p>
            <a:pPr>
              <a:defRPr/>
            </a:pPr>
            <a:fld id="{AC80149B-6AB5-4B52-BEE2-4EECEB375AF0}" type="datetime1">
              <a:rPr lang="en-US"/>
              <a:pPr>
                <a:defRPr/>
              </a:pPr>
              <a:t>9/15/2015</a:t>
            </a:fld>
            <a:endParaRPr dirty="0"/>
          </a:p>
        </p:txBody>
      </p:sp>
      <p:sp>
        <p:nvSpPr>
          <p:cNvPr id="10" name="Footer Placeholder 5"/>
          <p:cNvSpPr>
            <a:spLocks noGrp="1"/>
          </p:cNvSpPr>
          <p:nvPr>
            <p:ph type="ftr" sz="quarter" idx="15"/>
          </p:nvPr>
        </p:nvSpPr>
        <p:spPr/>
        <p:txBody>
          <a:bodyPr/>
          <a:lstStyle>
            <a:lvl1pPr>
              <a:defRPr dirty="0"/>
            </a:lvl1pPr>
          </a:lstStyle>
          <a:p>
            <a:pPr>
              <a:defRPr/>
            </a:pPr>
            <a:r>
              <a:rPr dirty="0"/>
              <a:t>Oracle Confidential – Internal/Restricted/Highly Restricted</a:t>
            </a:r>
          </a:p>
        </p:txBody>
      </p:sp>
      <p:sp>
        <p:nvSpPr>
          <p:cNvPr id="12" name="Slide Number Placeholder 6"/>
          <p:cNvSpPr>
            <a:spLocks noGrp="1"/>
          </p:cNvSpPr>
          <p:nvPr>
            <p:ph type="sldNum" sz="quarter" idx="16"/>
          </p:nvPr>
        </p:nvSpPr>
        <p:spPr/>
        <p:txBody>
          <a:bodyPr/>
          <a:lstStyle>
            <a:lvl1pPr>
              <a:defRPr/>
            </a:lvl1pPr>
          </a:lstStyle>
          <a:p>
            <a:pPr>
              <a:defRPr/>
            </a:pPr>
            <a:fld id="{96817D7D-881E-4822-BC17-602130F6262F}" type="slidenum">
              <a:rPr/>
              <a:pPr>
                <a:defRPr/>
              </a:pPr>
              <a:t>‹#›</a:t>
            </a:fld>
            <a:endParaRPr dirty="0"/>
          </a:p>
        </p:txBody>
      </p:sp>
    </p:spTree>
  </p:cSld>
  <p:clrMapOvr>
    <a:masterClrMapping/>
  </p:clrMapOvr>
  <p:transition spd="med">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4"/>
          </p:nvPr>
        </p:nvSpPr>
        <p:spPr/>
        <p:txBody>
          <a:bodyPr/>
          <a:lstStyle>
            <a:lvl1pPr>
              <a:defRPr/>
            </a:lvl1pPr>
          </a:lstStyle>
          <a:p>
            <a:pPr>
              <a:defRPr/>
            </a:pPr>
            <a:fld id="{36D6DBD0-D4FE-45EA-A713-F4D3FEF86040}"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5" name="Footer Placeholder 4"/>
          <p:cNvSpPr>
            <a:spLocks noGrp="1"/>
          </p:cNvSpPr>
          <p:nvPr>
            <p:ph type="ftr" sz="quarter" idx="15"/>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6"/>
          </p:nvPr>
        </p:nvSpPr>
        <p:spPr/>
        <p:txBody>
          <a:bodyPr/>
          <a:lstStyle>
            <a:lvl1pPr>
              <a:defRPr/>
            </a:lvl1pPr>
          </a:lstStyle>
          <a:p>
            <a:pPr>
              <a:defRPr/>
            </a:pPr>
            <a:fld id="{CD0359D7-7F43-4ADE-B5E1-CC6438D708B3}"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7" y="2600324"/>
            <a:ext cx="11125199"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7" y="4038599"/>
            <a:ext cx="11125199" cy="914400"/>
          </a:xfrm>
        </p:spPr>
        <p:txBody>
          <a:bodyPr>
            <a:noAutofit/>
          </a:bodyPr>
          <a:lstStyle>
            <a:lvl1pPr marL="0" indent="0">
              <a:spcBef>
                <a:spcPts val="0"/>
              </a:spcBef>
              <a:buNone/>
              <a:defRPr sz="2400" b="1">
                <a:solidFill>
                  <a:schemeClr val="tx1"/>
                </a:solidFill>
              </a:defRPr>
            </a:lvl1pPr>
            <a:lvl2pPr marL="457141" indent="0">
              <a:buNone/>
              <a:defRPr sz="1900">
                <a:solidFill>
                  <a:schemeClr val="tx1">
                    <a:tint val="75000"/>
                  </a:schemeClr>
                </a:solidFill>
              </a:defRPr>
            </a:lvl2pPr>
            <a:lvl3pPr marL="914285" indent="0">
              <a:buNone/>
              <a:defRPr sz="1600">
                <a:solidFill>
                  <a:schemeClr val="tx1">
                    <a:tint val="75000"/>
                  </a:schemeClr>
                </a:solidFill>
              </a:defRPr>
            </a:lvl3pPr>
            <a:lvl4pPr marL="1371428" indent="0">
              <a:buNone/>
              <a:defRPr sz="1500">
                <a:solidFill>
                  <a:schemeClr val="tx1">
                    <a:tint val="75000"/>
                  </a:schemeClr>
                </a:solidFill>
              </a:defRPr>
            </a:lvl4pPr>
            <a:lvl5pPr marL="1828572" indent="0">
              <a:buNone/>
              <a:defRPr sz="1500">
                <a:solidFill>
                  <a:schemeClr val="tx1">
                    <a:tint val="75000"/>
                  </a:schemeClr>
                </a:solidFill>
              </a:defRPr>
            </a:lvl5pPr>
            <a:lvl6pPr marL="2285713" indent="0">
              <a:buNone/>
              <a:defRPr sz="1500">
                <a:solidFill>
                  <a:schemeClr val="tx1">
                    <a:tint val="75000"/>
                  </a:schemeClr>
                </a:solidFill>
              </a:defRPr>
            </a:lvl6pPr>
            <a:lvl7pPr marL="2742857" indent="0">
              <a:buNone/>
              <a:defRPr sz="1500">
                <a:solidFill>
                  <a:schemeClr val="tx1">
                    <a:tint val="75000"/>
                  </a:schemeClr>
                </a:solidFill>
              </a:defRPr>
            </a:lvl7pPr>
            <a:lvl8pPr marL="3200000" indent="0">
              <a:buNone/>
              <a:defRPr sz="1500">
                <a:solidFill>
                  <a:schemeClr val="tx1">
                    <a:tint val="75000"/>
                  </a:schemeClr>
                </a:solidFill>
              </a:defRPr>
            </a:lvl8pPr>
            <a:lvl9pPr marL="3657144"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DF0C428-31CB-4730-929F-350889F0386F}"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93B59A5A-C860-4BA6-A04D-FBB76F855F13}"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sp>
        <p:nvSpPr>
          <p:cNvPr id="10" name="TextBox 9"/>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Calibri"/>
              </a:rPr>
              <a:t>Copyright © 2014 Oracle and/or its affiliates. All rights reserved.  |</a:t>
            </a:r>
          </a:p>
        </p:txBody>
      </p:sp>
      <p:pic>
        <p:nvPicPr>
          <p:cNvPr id="11" name="Picture 22"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2" name="Title 1"/>
          <p:cNvSpPr>
            <a:spLocks noGrp="1"/>
          </p:cNvSpPr>
          <p:nvPr>
            <p:ph type="title"/>
          </p:nvPr>
        </p:nvSpPr>
        <p:spPr>
          <a:xfrm>
            <a:off x="531817" y="2600324"/>
            <a:ext cx="11125199" cy="1371600"/>
          </a:xfrm>
        </p:spPr>
        <p:txBody>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7" y="4038599"/>
            <a:ext cx="11125199" cy="914400"/>
          </a:xfrm>
        </p:spPr>
        <p:txBody>
          <a:bodyPr>
            <a:noAutofit/>
          </a:bodyPr>
          <a:lstStyle>
            <a:lvl1pPr marL="0" indent="0">
              <a:spcBef>
                <a:spcPts val="0"/>
              </a:spcBef>
              <a:buNone/>
              <a:defRPr sz="2400" b="1">
                <a:solidFill>
                  <a:schemeClr val="tx1"/>
                </a:solidFill>
              </a:defRPr>
            </a:lvl1pPr>
            <a:lvl2pPr marL="457141" indent="0">
              <a:buNone/>
              <a:defRPr sz="1900">
                <a:solidFill>
                  <a:schemeClr val="tx1">
                    <a:tint val="75000"/>
                  </a:schemeClr>
                </a:solidFill>
              </a:defRPr>
            </a:lvl2pPr>
            <a:lvl3pPr marL="914285" indent="0">
              <a:buNone/>
              <a:defRPr sz="1600">
                <a:solidFill>
                  <a:schemeClr val="tx1">
                    <a:tint val="75000"/>
                  </a:schemeClr>
                </a:solidFill>
              </a:defRPr>
            </a:lvl3pPr>
            <a:lvl4pPr marL="1371428" indent="0">
              <a:buNone/>
              <a:defRPr sz="1500">
                <a:solidFill>
                  <a:schemeClr val="tx1">
                    <a:tint val="75000"/>
                  </a:schemeClr>
                </a:solidFill>
              </a:defRPr>
            </a:lvl4pPr>
            <a:lvl5pPr marL="1828572" indent="0">
              <a:buNone/>
              <a:defRPr sz="1500">
                <a:solidFill>
                  <a:schemeClr val="tx1">
                    <a:tint val="75000"/>
                  </a:schemeClr>
                </a:solidFill>
              </a:defRPr>
            </a:lvl5pPr>
            <a:lvl6pPr marL="2285713" indent="0">
              <a:buNone/>
              <a:defRPr sz="1500">
                <a:solidFill>
                  <a:schemeClr val="tx1">
                    <a:tint val="75000"/>
                  </a:schemeClr>
                </a:solidFill>
              </a:defRPr>
            </a:lvl6pPr>
            <a:lvl7pPr marL="2742857" indent="0">
              <a:buNone/>
              <a:defRPr sz="1500">
                <a:solidFill>
                  <a:schemeClr val="tx1">
                    <a:tint val="75000"/>
                  </a:schemeClr>
                </a:solidFill>
              </a:defRPr>
            </a:lvl7pPr>
            <a:lvl8pPr marL="3200000" indent="0">
              <a:buNone/>
              <a:defRPr sz="1500">
                <a:solidFill>
                  <a:schemeClr val="tx1">
                    <a:tint val="75000"/>
                  </a:schemeClr>
                </a:solidFill>
              </a:defRPr>
            </a:lvl8pPr>
            <a:lvl9pPr marL="3657144" indent="0">
              <a:buNone/>
              <a:defRPr sz="1500">
                <a:solidFill>
                  <a:schemeClr val="tx1">
                    <a:tint val="75000"/>
                  </a:schemeClr>
                </a:solidFill>
              </a:defRPr>
            </a:lvl9pPr>
          </a:lstStyle>
          <a:p>
            <a:pPr lvl="0"/>
            <a:r>
              <a:rPr lang="en-US" smtClean="0"/>
              <a:t>Click to edit Master text styles</a:t>
            </a:r>
          </a:p>
        </p:txBody>
      </p:sp>
      <p:sp>
        <p:nvSpPr>
          <p:cNvPr id="12" name="Date Placeholder 3"/>
          <p:cNvSpPr>
            <a:spLocks noGrp="1"/>
          </p:cNvSpPr>
          <p:nvPr>
            <p:ph type="dt" sz="half" idx="10"/>
          </p:nvPr>
        </p:nvSpPr>
        <p:spPr/>
        <p:txBody>
          <a:bodyPr/>
          <a:lstStyle>
            <a:lvl1pPr>
              <a:defRPr>
                <a:solidFill>
                  <a:schemeClr val="bg1">
                    <a:lumMod val="60000"/>
                    <a:lumOff val="40000"/>
                  </a:schemeClr>
                </a:solidFill>
              </a:defRPr>
            </a:lvl1pPr>
          </a:lstStyle>
          <a:p>
            <a:pPr>
              <a:defRPr/>
            </a:pPr>
            <a:fld id="{F291F5B8-D1C8-4C88-9EEF-91EECC7EC844}"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13" name="Footer Placeholder 4"/>
          <p:cNvSpPr>
            <a:spLocks noGrp="1"/>
          </p:cNvSpPr>
          <p:nvPr>
            <p:ph type="ftr" sz="quarter" idx="11"/>
          </p:nvPr>
        </p:nvSpPr>
        <p:spPr/>
        <p:txBody>
          <a:bodyPr/>
          <a:lstStyle>
            <a:lvl1pPr>
              <a:defRPr>
                <a:solidFill>
                  <a:schemeClr val="bg1">
                    <a:lumMod val="60000"/>
                    <a:lumOff val="40000"/>
                  </a:schemeClr>
                </a:solidFill>
              </a:defRPr>
            </a:lvl1pPr>
          </a:lstStyle>
          <a:p>
            <a:pPr>
              <a:defRPr/>
            </a:pPr>
            <a:r>
              <a:rPr dirty="0">
                <a:solidFill>
                  <a:srgbClr val="5F5F5F">
                    <a:lumMod val="60000"/>
                    <a:lumOff val="40000"/>
                  </a:srgbClr>
                </a:solidFill>
              </a:rPr>
              <a:t>Oracle Confidential – Internal/Restricted/Highly Restricted</a:t>
            </a:r>
          </a:p>
        </p:txBody>
      </p:sp>
      <p:sp>
        <p:nvSpPr>
          <p:cNvPr id="14" name="Slide Number Placeholder 5"/>
          <p:cNvSpPr>
            <a:spLocks noGrp="1"/>
          </p:cNvSpPr>
          <p:nvPr>
            <p:ph type="sldNum" sz="quarter" idx="12"/>
          </p:nvPr>
        </p:nvSpPr>
        <p:spPr/>
        <p:txBody>
          <a:bodyPr/>
          <a:lstStyle>
            <a:lvl1pPr>
              <a:defRPr>
                <a:solidFill>
                  <a:schemeClr val="bg1">
                    <a:lumMod val="60000"/>
                    <a:lumOff val="40000"/>
                  </a:schemeClr>
                </a:solidFill>
              </a:defRPr>
            </a:lvl1pPr>
          </a:lstStyle>
          <a:p>
            <a:pPr>
              <a:defRPr/>
            </a:pPr>
            <a:fld id="{CF1BEBD5-6D38-46F8-A00B-C047FC91CB54}"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0E4ABDEA-8989-4F3A-A4BB-4DA83D0E2551}" type="datetime1">
              <a:rPr lang="en-US">
                <a:solidFill>
                  <a:srgbClr val="5F5F5F">
                    <a:lumMod val="60000"/>
                    <a:lumOff val="40000"/>
                  </a:srgbClr>
                </a:solidFill>
              </a:rPr>
              <a:pPr>
                <a:defRPr/>
              </a:pPr>
              <a:t>9/15/2015</a:t>
            </a:fld>
            <a:endParaRPr lang="en-US" dirty="0">
              <a:solidFill>
                <a:srgbClr val="5F5F5F">
                  <a:lumMod val="60000"/>
                  <a:lumOff val="40000"/>
                </a:srgbClr>
              </a:solidFill>
            </a:endParaRPr>
          </a:p>
        </p:txBody>
      </p:sp>
      <p:sp>
        <p:nvSpPr>
          <p:cNvPr id="3" name="Footer Placeholder 3"/>
          <p:cNvSpPr>
            <a:spLocks noGrp="1"/>
          </p:cNvSpPr>
          <p:nvPr>
            <p:ph type="ftr" sz="quarter" idx="11"/>
          </p:nvPr>
        </p:nvSpPr>
        <p:spPr/>
        <p:txBody>
          <a:bodyPr/>
          <a:lstStyle>
            <a:lvl1pPr>
              <a:defRPr/>
            </a:lvl1pPr>
          </a:lstStyle>
          <a:p>
            <a:pPr>
              <a:defRPr/>
            </a:pPr>
            <a:r>
              <a:rPr lang="en-US" dirty="0">
                <a:solidFill>
                  <a:srgbClr val="5F5F5F">
                    <a:lumMod val="60000"/>
                    <a:lumOff val="40000"/>
                  </a:srgbClr>
                </a:solidFill>
              </a:rPr>
              <a:t>Oracle Confidential – Internal/Restricted/Highly Restricted</a:t>
            </a:r>
          </a:p>
        </p:txBody>
      </p:sp>
      <p:sp>
        <p:nvSpPr>
          <p:cNvPr id="4" name="Slide Number Placeholder 4"/>
          <p:cNvSpPr>
            <a:spLocks noGrp="1"/>
          </p:cNvSpPr>
          <p:nvPr>
            <p:ph type="sldNum" sz="quarter" idx="12"/>
          </p:nvPr>
        </p:nvSpPr>
        <p:spPr/>
        <p:txBody>
          <a:bodyPr/>
          <a:lstStyle>
            <a:lvl1pPr>
              <a:defRPr/>
            </a:lvl1pPr>
          </a:lstStyle>
          <a:p>
            <a:pPr>
              <a:defRPr/>
            </a:pPr>
            <a:fld id="{61D72080-D794-43A4-9B98-B6073C1E7FB7}" type="slidenum">
              <a:rPr lang="en-US">
                <a:solidFill>
                  <a:srgbClr val="5F5F5F">
                    <a:lumMod val="60000"/>
                    <a:lumOff val="40000"/>
                  </a:srgbClr>
                </a:solidFill>
              </a:rPr>
              <a:pPr>
                <a:defRPr/>
              </a:pPr>
              <a:t>‹#›</a:t>
            </a:fld>
            <a:endParaRPr lang="en-US" dirty="0">
              <a:solidFill>
                <a:srgbClr val="5F5F5F">
                  <a:lumMod val="60000"/>
                  <a:lumOff val="40000"/>
                </a:srgbClr>
              </a:solidFill>
            </a:endParaRPr>
          </a:p>
        </p:txBody>
      </p:sp>
    </p:spTree>
  </p:cSld>
  <p:clrMapOvr>
    <a:masterClrMapping/>
  </p:clrMapOvr>
  <p:transition spd="med">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dirty="0" smtClean="0"/>
              <a:t>Drag picture to placeholder or click icon to add</a:t>
            </a:r>
            <a:endParaRPr noProof="0" dirty="0"/>
          </a:p>
        </p:txBody>
      </p:sp>
      <p:sp>
        <p:nvSpPr>
          <p:cNvPr id="4" name="Text Placeholder 3"/>
          <p:cNvSpPr>
            <a:spLocks noGrp="1"/>
          </p:cNvSpPr>
          <p:nvPr>
            <p:ph type="body" sz="half" idx="2"/>
          </p:nvPr>
        </p:nvSpPr>
        <p:spPr>
          <a:xfrm>
            <a:off x="531815" y="3657600"/>
            <a:ext cx="4800599" cy="1645920"/>
          </a:xfrm>
        </p:spPr>
        <p:txBody>
          <a:bodyPr>
            <a:noAutofit/>
          </a:bodyPr>
          <a:lstStyle>
            <a:lvl1pPr marL="0" indent="0">
              <a:spcBef>
                <a:spcPts val="0"/>
              </a:spcBef>
              <a:buNone/>
              <a:defRPr sz="2400" b="1"/>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DE17FB1-1972-4F86-A60B-8170C647F5B7}"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6" name="Footer Placeholder 4"/>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B2D1AB42-A394-434F-AFD8-B6BDCD78CC1C}"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572" indent="-228572"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064" indent="-292064">
              <a:spcBef>
                <a:spcPts val="0"/>
              </a:spcBef>
              <a:buClr>
                <a:schemeClr val="tx1"/>
              </a:buClr>
              <a:buFont typeface="Arial" panose="020B0604020202020204" pitchFamily="34" charset="0"/>
              <a:buChar char="–"/>
              <a:defRPr sz="24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682B732-0651-461F-B607-40E07858ACBC}"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6" name="Footer Placeholder 4"/>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C8503DEA-72D0-444D-9116-C8D3DB815FCE}"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572" indent="-228572" algn="l">
              <a:defRPr sz="4000" b="0"/>
            </a:lvl1pPr>
          </a:lstStyle>
          <a:p>
            <a:r>
              <a:rPr lang="en-US" smtClean="0"/>
              <a:t>Click to edit Master title style</a:t>
            </a:r>
            <a:endParaRPr/>
          </a:p>
        </p:txBody>
      </p:sp>
      <p:sp>
        <p:nvSpPr>
          <p:cNvPr id="4" name="Text Placeholder 3"/>
          <p:cNvSpPr>
            <a:spLocks noGrp="1"/>
          </p:cNvSpPr>
          <p:nvPr>
            <p:ph type="body" sz="half" idx="2"/>
          </p:nvPr>
        </p:nvSpPr>
        <p:spPr>
          <a:xfrm>
            <a:off x="3503611" y="4191000"/>
            <a:ext cx="8151813" cy="762000"/>
          </a:xfrm>
        </p:spPr>
        <p:txBody>
          <a:bodyPr>
            <a:noAutofit/>
          </a:bodyPr>
          <a:lstStyle>
            <a:lvl1pPr marL="292064" indent="-292064">
              <a:spcBef>
                <a:spcPts val="0"/>
              </a:spcBef>
              <a:buClr>
                <a:schemeClr val="tx1"/>
              </a:buClr>
              <a:buFont typeface="Arial" panose="020B0604020202020204" pitchFamily="34" charset="0"/>
              <a:buChar char="–"/>
              <a:defRPr sz="24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8" name="Picture Placeholder 15"/>
          <p:cNvSpPr>
            <a:spLocks noGrp="1" noChangeAspect="1"/>
          </p:cNvSpPr>
          <p:nvPr>
            <p:ph type="pic" sz="quarter" idx="14"/>
          </p:nvPr>
        </p:nvSpPr>
        <p:spPr>
          <a:xfrm>
            <a:off x="531814" y="1905000"/>
            <a:ext cx="2194560" cy="3072384"/>
          </a:xfrm>
          <a:noFill/>
        </p:spPr>
        <p:txBody>
          <a:bodyPr tIns="91428" rtlCol="0">
            <a:noAutofit/>
          </a:bodyPr>
          <a:lstStyle>
            <a:lvl1pPr marL="0" indent="0" algn="ctr">
              <a:spcBef>
                <a:spcPts val="0"/>
              </a:spcBef>
              <a:buNone/>
              <a:defRPr sz="1900" baseline="0">
                <a:solidFill>
                  <a:schemeClr val="tx1"/>
                </a:solidFill>
              </a:defRPr>
            </a:lvl1pPr>
          </a:lstStyle>
          <a:p>
            <a:pPr lvl="0"/>
            <a:r>
              <a:rPr lang="en-US" noProof="0" dirty="0" smtClean="0"/>
              <a:t>Click icon to add picture</a:t>
            </a:r>
            <a:endParaRPr noProof="0" dirty="0"/>
          </a:p>
        </p:txBody>
      </p:sp>
      <p:sp>
        <p:nvSpPr>
          <p:cNvPr id="5" name="Date Placeholder 3"/>
          <p:cNvSpPr>
            <a:spLocks noGrp="1"/>
          </p:cNvSpPr>
          <p:nvPr>
            <p:ph type="dt" sz="half" idx="15"/>
          </p:nvPr>
        </p:nvSpPr>
        <p:spPr/>
        <p:txBody>
          <a:bodyPr/>
          <a:lstStyle>
            <a:lvl1pPr>
              <a:defRPr/>
            </a:lvl1pPr>
          </a:lstStyle>
          <a:p>
            <a:pPr>
              <a:defRPr/>
            </a:pPr>
            <a:fld id="{CF66D0E7-4614-4849-9AE5-C819641F410F}"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6" name="Footer Placeholder 4"/>
          <p:cNvSpPr>
            <a:spLocks noGrp="1"/>
          </p:cNvSpPr>
          <p:nvPr>
            <p:ph type="ftr" sz="quarter" idx="16"/>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7" name="Slide Number Placeholder 5"/>
          <p:cNvSpPr>
            <a:spLocks noGrp="1"/>
          </p:cNvSpPr>
          <p:nvPr>
            <p:ph type="sldNum" sz="quarter" idx="17"/>
          </p:nvPr>
        </p:nvSpPr>
        <p:spPr/>
        <p:txBody>
          <a:bodyPr/>
          <a:lstStyle>
            <a:lvl1pPr>
              <a:defRPr/>
            </a:lvl1pPr>
          </a:lstStyle>
          <a:p>
            <a:pPr>
              <a:defRPr/>
            </a:pPr>
            <a:fld id="{F9099FC1-2048-4E76-B44F-BEC971F4608C}"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rm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8" y="1524001"/>
            <a:ext cx="5410197" cy="4419600"/>
          </a:xfrm>
        </p:spPr>
        <p:txBody>
          <a:bodyPr>
            <a:norm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Title 7"/>
          <p:cNvSpPr>
            <a:spLocks noGrp="1"/>
          </p:cNvSpPr>
          <p:nvPr>
            <p:ph type="title"/>
          </p:nvPr>
        </p:nvSpPr>
        <p:spPr/>
        <p:txBody>
          <a:bodyPr/>
          <a:lstStyle/>
          <a:p>
            <a:r>
              <a:rPr lang="en-US" smtClean="0"/>
              <a:t>Click to edit Master title style</a:t>
            </a:r>
            <a:endParaRPr dirty="0"/>
          </a:p>
        </p:txBody>
      </p:sp>
      <p:sp>
        <p:nvSpPr>
          <p:cNvPr id="6" name="Date Placeholder 4"/>
          <p:cNvSpPr>
            <a:spLocks noGrp="1"/>
          </p:cNvSpPr>
          <p:nvPr>
            <p:ph type="dt" sz="half" idx="10"/>
          </p:nvPr>
        </p:nvSpPr>
        <p:spPr/>
        <p:txBody>
          <a:bodyPr/>
          <a:lstStyle>
            <a:lvl1pPr>
              <a:defRPr/>
            </a:lvl1pPr>
          </a:lstStyle>
          <a:p>
            <a:pPr>
              <a:defRPr/>
            </a:pPr>
            <a:fld id="{52ACDC18-4294-43D2-A59E-B4C23454F737}"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7" name="Footer Placeholder 5"/>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9" name="Slide Number Placeholder 6"/>
          <p:cNvSpPr>
            <a:spLocks noGrp="1"/>
          </p:cNvSpPr>
          <p:nvPr>
            <p:ph type="sldNum" sz="quarter" idx="12"/>
          </p:nvPr>
        </p:nvSpPr>
        <p:spPr/>
        <p:txBody>
          <a:bodyPr/>
          <a:lstStyle>
            <a:lvl1pPr>
              <a:defRPr/>
            </a:lvl1pPr>
          </a:lstStyle>
          <a:p>
            <a:pPr>
              <a:defRPr/>
            </a:pPr>
            <a:fld id="{73E306AA-4528-4295-8D8E-70E8ECE50213}"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4"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rm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5" y="1524001"/>
            <a:ext cx="3474720" cy="4419600"/>
          </a:xfrm>
        </p:spPr>
        <p:txBody>
          <a:bodyPr>
            <a:norm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rm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4"/>
          </p:nvPr>
        </p:nvSpPr>
        <p:spPr/>
        <p:txBody>
          <a:bodyPr/>
          <a:lstStyle>
            <a:lvl1pPr>
              <a:defRPr/>
            </a:lvl1pPr>
          </a:lstStyle>
          <a:p>
            <a:pPr>
              <a:defRPr/>
            </a:pPr>
            <a:fld id="{34ED826F-ECEA-4452-97C9-20A63600431E}"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10" name="Footer Placeholder 5"/>
          <p:cNvSpPr>
            <a:spLocks noGrp="1"/>
          </p:cNvSpPr>
          <p:nvPr>
            <p:ph type="ftr" sz="quarter" idx="15"/>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12" name="Slide Number Placeholder 6"/>
          <p:cNvSpPr>
            <a:spLocks noGrp="1"/>
          </p:cNvSpPr>
          <p:nvPr>
            <p:ph type="sldNum" sz="quarter" idx="16"/>
          </p:nvPr>
        </p:nvSpPr>
        <p:spPr/>
        <p:txBody>
          <a:bodyPr/>
          <a:lstStyle>
            <a:lvl1pPr>
              <a:defRPr/>
            </a:lvl1pPr>
          </a:lstStyle>
          <a:p>
            <a:pPr>
              <a:defRPr/>
            </a:pPr>
            <a:fld id="{E461A8E4-ABB7-479C-9DF4-4F609F88CDEC}"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5"/>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8" y="1524005"/>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5"/>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8" y="3810005"/>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10" name="Date Placeholder 4"/>
          <p:cNvSpPr>
            <a:spLocks noGrp="1"/>
          </p:cNvSpPr>
          <p:nvPr>
            <p:ph type="dt" sz="half" idx="15"/>
          </p:nvPr>
        </p:nvSpPr>
        <p:spPr/>
        <p:txBody>
          <a:bodyPr/>
          <a:lstStyle>
            <a:lvl1pPr>
              <a:defRPr/>
            </a:lvl1pPr>
          </a:lstStyle>
          <a:p>
            <a:pPr>
              <a:defRPr/>
            </a:pPr>
            <a:fld id="{5292764C-9580-430F-B363-E495828FD03B}"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12" name="Footer Placeholder 5"/>
          <p:cNvSpPr>
            <a:spLocks noGrp="1"/>
          </p:cNvSpPr>
          <p:nvPr>
            <p:ph type="ftr" sz="quarter" idx="16"/>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CA223D54-2EF8-46BF-AF39-D008A061E069}"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10" name="Date Placeholder 4"/>
          <p:cNvSpPr>
            <a:spLocks noGrp="1"/>
          </p:cNvSpPr>
          <p:nvPr>
            <p:ph type="dt" sz="half" idx="15"/>
          </p:nvPr>
        </p:nvSpPr>
        <p:spPr/>
        <p:txBody>
          <a:bodyPr/>
          <a:lstStyle>
            <a:lvl1pPr>
              <a:defRPr/>
            </a:lvl1pPr>
          </a:lstStyle>
          <a:p>
            <a:pPr>
              <a:defRPr/>
            </a:pPr>
            <a:fld id="{825EAA83-F996-479C-98D1-0446F65907FF}" type="datetime1">
              <a:rPr lang="en-US"/>
              <a:pPr>
                <a:defRPr/>
              </a:pPr>
              <a:t>9/15/2015</a:t>
            </a:fld>
            <a:endParaRPr dirty="0"/>
          </a:p>
        </p:txBody>
      </p:sp>
      <p:sp>
        <p:nvSpPr>
          <p:cNvPr id="12" name="Footer Placeholder 5"/>
          <p:cNvSpPr>
            <a:spLocks noGrp="1"/>
          </p:cNvSpPr>
          <p:nvPr>
            <p:ph type="ftr" sz="quarter" idx="16"/>
          </p:nvPr>
        </p:nvSpPr>
        <p:spPr/>
        <p:txBody>
          <a:bodyPr/>
          <a:lstStyle>
            <a:lvl1pPr>
              <a:defRPr dirty="0"/>
            </a:lvl1pPr>
          </a:lstStyle>
          <a:p>
            <a:pPr>
              <a:defRPr/>
            </a:pPr>
            <a:r>
              <a:rPr dirty="0"/>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AC3E368C-0EFF-4659-ABFA-95A41A38D08F}" type="slidenum">
              <a:rPr/>
              <a:pPr>
                <a:defRPr/>
              </a:pPr>
              <a:t>‹#›</a:t>
            </a:fld>
            <a:endParaRPr dirty="0"/>
          </a:p>
        </p:txBody>
      </p:sp>
    </p:spTree>
  </p:cSld>
  <p:clrMapOvr>
    <a:masterClrMapping/>
  </p:clrMapOvr>
  <p:transition spd="med">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7" y="3733800"/>
            <a:ext cx="11125199"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0" y="1524001"/>
            <a:ext cx="3505202" cy="2011680"/>
          </a:xfrm>
        </p:spPr>
        <p:txBody>
          <a:bodyPr anchor="ctr">
            <a:noAutofit/>
          </a:bodyPr>
          <a:lstStyle>
            <a:lvl1pPr marL="0" indent="0">
              <a:spcBef>
                <a:spcPts val="1200"/>
              </a:spcBef>
              <a:buFont typeface="Arial" panose="020B0604020202020204" pitchFamily="34" charset="0"/>
              <a:buNone/>
              <a:defRPr sz="2400"/>
            </a:lvl1pPr>
            <a:lvl2pPr marL="171427" indent="-171427">
              <a:spcBef>
                <a:spcPts val="1200"/>
              </a:spcBef>
              <a:buFont typeface="Arial" panose="020B0604020202020204" pitchFamily="34" charset="0"/>
              <a:buChar char="•"/>
              <a:defRPr sz="2000"/>
            </a:lvl2pPr>
            <a:lvl3pPr marL="171427" indent="-171427">
              <a:spcBef>
                <a:spcPts val="1200"/>
              </a:spcBef>
              <a:buFont typeface="Arial" panose="020B0604020202020204" pitchFamily="34" charset="0"/>
              <a:buChar char="•"/>
              <a:defRPr sz="2000"/>
            </a:lvl3pPr>
            <a:lvl4pPr marL="171427" indent="-171427">
              <a:spcBef>
                <a:spcPts val="1200"/>
              </a:spcBef>
              <a:buFont typeface="Arial" panose="020B0604020202020204" pitchFamily="34" charset="0"/>
              <a:buChar char="•"/>
              <a:defRPr sz="2000"/>
            </a:lvl4pPr>
            <a:lvl5pPr marL="171427" indent="-171427">
              <a:spcBef>
                <a:spcPts val="1200"/>
              </a:spcBef>
              <a:buFont typeface="Arial" panose="020B0604020202020204" pitchFamily="34" charset="0"/>
              <a:buChar char="•"/>
              <a:defRPr sz="2000"/>
            </a:lvl5pPr>
            <a:lvl6pPr marL="171427" indent="-171427">
              <a:spcBef>
                <a:spcPts val="1200"/>
              </a:spcBef>
              <a:buFont typeface="Arial" panose="020B0604020202020204" pitchFamily="34" charset="0"/>
              <a:buChar char="•"/>
              <a:defRPr sz="2000"/>
            </a:lvl6pPr>
            <a:lvl7pPr marL="171427" indent="-171427">
              <a:spcBef>
                <a:spcPts val="1200"/>
              </a:spcBef>
              <a:buFont typeface="Arial" panose="020B0604020202020204" pitchFamily="34" charset="0"/>
              <a:buChar char="•"/>
              <a:defRPr sz="2000"/>
            </a:lvl7pPr>
            <a:lvl8pPr marL="171427" indent="-171427">
              <a:spcBef>
                <a:spcPts val="1200"/>
              </a:spcBef>
              <a:buFont typeface="Arial" panose="020B0604020202020204" pitchFamily="34" charset="0"/>
              <a:buChar char="•"/>
              <a:defRPr sz="2000"/>
            </a:lvl8pPr>
            <a:lvl9pPr marL="171427" indent="-171427">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2" cy="2011680"/>
          </a:xfrm>
        </p:spPr>
        <p:txBody>
          <a:bodyPr anchor="ctr">
            <a:noAutofit/>
          </a:bodyPr>
          <a:lstStyle>
            <a:lvl1pPr marL="0" indent="0">
              <a:spcBef>
                <a:spcPts val="1200"/>
              </a:spcBef>
              <a:buFont typeface="Arial" panose="020B0604020202020204" pitchFamily="34" charset="0"/>
              <a:buNone/>
              <a:defRPr sz="2400"/>
            </a:lvl1pPr>
            <a:lvl2pPr marL="171427" indent="-171427">
              <a:spcBef>
                <a:spcPts val="1200"/>
              </a:spcBef>
              <a:buFont typeface="Arial" panose="020B0604020202020204" pitchFamily="34" charset="0"/>
              <a:buChar char="•"/>
              <a:defRPr sz="2000"/>
            </a:lvl2pPr>
            <a:lvl3pPr marL="171427" indent="-171427">
              <a:spcBef>
                <a:spcPts val="1200"/>
              </a:spcBef>
              <a:buFont typeface="Arial" panose="020B0604020202020204" pitchFamily="34" charset="0"/>
              <a:buChar char="•"/>
              <a:defRPr sz="2000"/>
            </a:lvl3pPr>
            <a:lvl4pPr marL="171427" indent="-171427">
              <a:spcBef>
                <a:spcPts val="1200"/>
              </a:spcBef>
              <a:buFont typeface="Arial" panose="020B0604020202020204" pitchFamily="34" charset="0"/>
              <a:buChar char="•"/>
              <a:defRPr sz="2000"/>
            </a:lvl4pPr>
            <a:lvl5pPr marL="171427" indent="-171427">
              <a:spcBef>
                <a:spcPts val="1200"/>
              </a:spcBef>
              <a:buFont typeface="Arial" panose="020B0604020202020204" pitchFamily="34" charset="0"/>
              <a:buChar char="•"/>
              <a:defRPr sz="2000"/>
            </a:lvl5pPr>
            <a:lvl6pPr marL="171427" indent="-171427">
              <a:spcBef>
                <a:spcPts val="1200"/>
              </a:spcBef>
              <a:buFont typeface="Arial" panose="020B0604020202020204" pitchFamily="34" charset="0"/>
              <a:buChar char="•"/>
              <a:defRPr sz="2000"/>
            </a:lvl6pPr>
            <a:lvl7pPr marL="171427" indent="-171427">
              <a:spcBef>
                <a:spcPts val="1200"/>
              </a:spcBef>
              <a:buFont typeface="Arial" panose="020B0604020202020204" pitchFamily="34" charset="0"/>
              <a:buChar char="•"/>
              <a:defRPr sz="2000"/>
            </a:lvl7pPr>
            <a:lvl8pPr marL="171427" indent="-171427">
              <a:spcBef>
                <a:spcPts val="1200"/>
              </a:spcBef>
              <a:buFont typeface="Arial" panose="020B0604020202020204" pitchFamily="34" charset="0"/>
              <a:buChar char="•"/>
              <a:defRPr sz="2000"/>
            </a:lvl8pPr>
            <a:lvl9pPr marL="171427" indent="-171427">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0" y="3931920"/>
            <a:ext cx="3505202" cy="2011680"/>
          </a:xfrm>
        </p:spPr>
        <p:txBody>
          <a:bodyPr anchor="ctr">
            <a:noAutofit/>
          </a:bodyPr>
          <a:lstStyle>
            <a:lvl1pPr marL="0" indent="0">
              <a:spcBef>
                <a:spcPts val="1200"/>
              </a:spcBef>
              <a:buFont typeface="Arial" panose="020B0604020202020204" pitchFamily="34" charset="0"/>
              <a:buNone/>
              <a:defRPr sz="2400"/>
            </a:lvl1pPr>
            <a:lvl2pPr marL="171427" indent="-171427">
              <a:spcBef>
                <a:spcPts val="1200"/>
              </a:spcBef>
              <a:buFont typeface="Arial" panose="020B0604020202020204" pitchFamily="34" charset="0"/>
              <a:buChar char="•"/>
              <a:defRPr sz="2000"/>
            </a:lvl2pPr>
            <a:lvl3pPr marL="171427" indent="-171427">
              <a:spcBef>
                <a:spcPts val="1200"/>
              </a:spcBef>
              <a:buFont typeface="Arial" panose="020B0604020202020204" pitchFamily="34" charset="0"/>
              <a:buChar char="•"/>
              <a:defRPr sz="2000"/>
            </a:lvl3pPr>
            <a:lvl4pPr marL="171427" indent="-171427">
              <a:spcBef>
                <a:spcPts val="1200"/>
              </a:spcBef>
              <a:buFont typeface="Arial" panose="020B0604020202020204" pitchFamily="34" charset="0"/>
              <a:buChar char="•"/>
              <a:defRPr sz="2000"/>
            </a:lvl4pPr>
            <a:lvl5pPr marL="171427" indent="-171427">
              <a:spcBef>
                <a:spcPts val="1200"/>
              </a:spcBef>
              <a:buFont typeface="Arial" panose="020B0604020202020204" pitchFamily="34" charset="0"/>
              <a:buChar char="•"/>
              <a:defRPr sz="2000"/>
            </a:lvl5pPr>
            <a:lvl6pPr marL="171427" indent="-171427">
              <a:spcBef>
                <a:spcPts val="1200"/>
              </a:spcBef>
              <a:buFont typeface="Arial" panose="020B0604020202020204" pitchFamily="34" charset="0"/>
              <a:buChar char="•"/>
              <a:defRPr sz="2000"/>
            </a:lvl6pPr>
            <a:lvl7pPr marL="171427" indent="-171427">
              <a:spcBef>
                <a:spcPts val="1200"/>
              </a:spcBef>
              <a:buFont typeface="Arial" panose="020B0604020202020204" pitchFamily="34" charset="0"/>
              <a:buChar char="•"/>
              <a:defRPr sz="2000"/>
            </a:lvl7pPr>
            <a:lvl8pPr marL="171427" indent="-171427">
              <a:spcBef>
                <a:spcPts val="1200"/>
              </a:spcBef>
              <a:buFont typeface="Arial" panose="020B0604020202020204" pitchFamily="34" charset="0"/>
              <a:buChar char="•"/>
              <a:defRPr sz="2000"/>
            </a:lvl8pPr>
            <a:lvl9pPr marL="171427" indent="-171427">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2" cy="2011680"/>
          </a:xfrm>
        </p:spPr>
        <p:txBody>
          <a:bodyPr anchor="ctr">
            <a:noAutofit/>
          </a:bodyPr>
          <a:lstStyle>
            <a:lvl1pPr marL="0" indent="0">
              <a:spcBef>
                <a:spcPts val="1200"/>
              </a:spcBef>
              <a:buFont typeface="Arial" panose="020B0604020202020204" pitchFamily="34" charset="0"/>
              <a:buNone/>
              <a:defRPr sz="2400"/>
            </a:lvl1pPr>
            <a:lvl2pPr marL="171427" indent="-171427">
              <a:spcBef>
                <a:spcPts val="1200"/>
              </a:spcBef>
              <a:buFont typeface="Arial" panose="020B0604020202020204" pitchFamily="34" charset="0"/>
              <a:buChar char="•"/>
              <a:defRPr sz="2000"/>
            </a:lvl2pPr>
            <a:lvl3pPr marL="171427" indent="-171427">
              <a:spcBef>
                <a:spcPts val="1200"/>
              </a:spcBef>
              <a:buFont typeface="Arial" panose="020B0604020202020204" pitchFamily="34" charset="0"/>
              <a:buChar char="•"/>
              <a:defRPr sz="2000"/>
            </a:lvl3pPr>
            <a:lvl4pPr marL="171427" indent="-171427">
              <a:spcBef>
                <a:spcPts val="1200"/>
              </a:spcBef>
              <a:buFont typeface="Arial" panose="020B0604020202020204" pitchFamily="34" charset="0"/>
              <a:buChar char="•"/>
              <a:defRPr sz="2000"/>
            </a:lvl4pPr>
            <a:lvl5pPr marL="171427" indent="-171427">
              <a:spcBef>
                <a:spcPts val="1200"/>
              </a:spcBef>
              <a:buFont typeface="Arial" panose="020B0604020202020204" pitchFamily="34" charset="0"/>
              <a:buChar char="•"/>
              <a:defRPr sz="2000"/>
            </a:lvl5pPr>
            <a:lvl6pPr marL="171427" indent="-171427">
              <a:spcBef>
                <a:spcPts val="1200"/>
              </a:spcBef>
              <a:buFont typeface="Arial" panose="020B0604020202020204" pitchFamily="34" charset="0"/>
              <a:buChar char="•"/>
              <a:defRPr sz="2000"/>
            </a:lvl6pPr>
            <a:lvl7pPr marL="171427" indent="-171427">
              <a:spcBef>
                <a:spcPts val="1200"/>
              </a:spcBef>
              <a:buFont typeface="Arial" panose="020B0604020202020204" pitchFamily="34" charset="0"/>
              <a:buChar char="•"/>
              <a:defRPr sz="2000"/>
            </a:lvl7pPr>
            <a:lvl8pPr marL="171427" indent="-171427">
              <a:spcBef>
                <a:spcPts val="1200"/>
              </a:spcBef>
              <a:buFont typeface="Arial" panose="020B0604020202020204" pitchFamily="34" charset="0"/>
              <a:buChar char="•"/>
              <a:defRPr sz="2000"/>
            </a:lvl8pPr>
            <a:lvl9pPr marL="171427" indent="-171427">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9"/>
          </p:nvPr>
        </p:nvSpPr>
        <p:spPr/>
        <p:txBody>
          <a:bodyPr/>
          <a:lstStyle>
            <a:lvl1pPr>
              <a:defRPr/>
            </a:lvl1pPr>
          </a:lstStyle>
          <a:p>
            <a:pPr>
              <a:defRPr/>
            </a:pPr>
            <a:fld id="{62462083-0249-47A3-98B4-F10EF6778E7D}"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10" name="Footer Placeholder 5"/>
          <p:cNvSpPr>
            <a:spLocks noGrp="1"/>
          </p:cNvSpPr>
          <p:nvPr>
            <p:ph type="ftr" sz="quarter" idx="20"/>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11" name="Slide Number Placeholder 6"/>
          <p:cNvSpPr>
            <a:spLocks noGrp="1"/>
          </p:cNvSpPr>
          <p:nvPr>
            <p:ph type="sldNum" sz="quarter" idx="21"/>
          </p:nvPr>
        </p:nvSpPr>
        <p:spPr/>
        <p:txBody>
          <a:bodyPr/>
          <a:lstStyle>
            <a:lvl1pPr>
              <a:defRPr/>
            </a:lvl1pPr>
          </a:lstStyle>
          <a:p>
            <a:pPr>
              <a:defRPr/>
            </a:pPr>
            <a:fld id="{7680AE9D-8506-4C2A-9415-F599EB486398}"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5" y="1524000"/>
            <a:ext cx="5029201" cy="2743200"/>
          </a:xfrm>
        </p:spPr>
        <p:txBody>
          <a:bodyPr anchor="ctr">
            <a:noAutofit/>
          </a:bodyPr>
          <a:lstStyle>
            <a:lvl1pPr marL="0" indent="0">
              <a:spcBef>
                <a:spcPts val="1200"/>
              </a:spcBef>
              <a:buFont typeface="Arial" panose="020B0604020202020204" pitchFamily="34" charset="0"/>
              <a:buNone/>
              <a:defRPr sz="2800"/>
            </a:lvl1pPr>
            <a:lvl2pPr marL="171427" indent="-171427">
              <a:spcBef>
                <a:spcPts val="1200"/>
              </a:spcBef>
              <a:buFont typeface="Arial" panose="020B0604020202020204" pitchFamily="34" charset="0"/>
              <a:buChar char="•"/>
              <a:defRPr sz="2000"/>
            </a:lvl2pPr>
            <a:lvl3pPr marL="171427" indent="-171427">
              <a:spcBef>
                <a:spcPts val="1200"/>
              </a:spcBef>
              <a:buFont typeface="Arial" panose="020B0604020202020204" pitchFamily="34" charset="0"/>
              <a:buChar char="•"/>
              <a:defRPr sz="2000"/>
            </a:lvl3pPr>
            <a:lvl4pPr marL="171427" indent="-171427">
              <a:spcBef>
                <a:spcPts val="1200"/>
              </a:spcBef>
              <a:buFont typeface="Arial" panose="020B0604020202020204" pitchFamily="34" charset="0"/>
              <a:buChar char="•"/>
              <a:defRPr sz="2000"/>
            </a:lvl4pPr>
            <a:lvl5pPr marL="171427" indent="-171427">
              <a:spcBef>
                <a:spcPts val="1200"/>
              </a:spcBef>
              <a:buFont typeface="Arial" panose="020B0604020202020204" pitchFamily="34" charset="0"/>
              <a:buChar char="•"/>
              <a:defRPr sz="2000"/>
            </a:lvl5pPr>
            <a:lvl6pPr marL="171427" indent="-171427">
              <a:spcBef>
                <a:spcPts val="1200"/>
              </a:spcBef>
              <a:buFont typeface="Arial" panose="020B0604020202020204" pitchFamily="34" charset="0"/>
              <a:buChar char="•"/>
              <a:defRPr sz="2000"/>
            </a:lvl6pPr>
            <a:lvl7pPr marL="171427" indent="-171427">
              <a:spcBef>
                <a:spcPts val="1200"/>
              </a:spcBef>
              <a:buFont typeface="Arial" panose="020B0604020202020204" pitchFamily="34" charset="0"/>
              <a:buChar char="•"/>
              <a:defRPr sz="2000"/>
            </a:lvl7pPr>
            <a:lvl8pPr marL="171427" indent="-171427">
              <a:spcBef>
                <a:spcPts val="1200"/>
              </a:spcBef>
              <a:buFont typeface="Arial" panose="020B0604020202020204" pitchFamily="34" charset="0"/>
              <a:buChar char="•"/>
              <a:defRPr sz="2000"/>
            </a:lvl8pPr>
            <a:lvl9pPr marL="171427" indent="-171427">
              <a:spcBef>
                <a:spcPts val="1200"/>
              </a:spcBef>
              <a:buFont typeface="Arial" panose="020B0604020202020204" pitchFamily="34" charset="0"/>
              <a:buChar char="•"/>
              <a:defRPr sz="2000"/>
            </a:lvl9pPr>
          </a:lstStyle>
          <a:p>
            <a:pPr lvl="0"/>
            <a:r>
              <a:rPr lang="en-US" smtClean="0"/>
              <a:t>Click to edit Master text styles</a:t>
            </a:r>
          </a:p>
        </p:txBody>
      </p:sp>
      <p:sp>
        <p:nvSpPr>
          <p:cNvPr id="2" name="Title 1"/>
          <p:cNvSpPr>
            <a:spLocks noGrp="1"/>
          </p:cNvSpPr>
          <p:nvPr>
            <p:ph type="title"/>
          </p:nvPr>
        </p:nvSpPr>
        <p:spPr>
          <a:xfrm>
            <a:off x="760416" y="1524000"/>
            <a:ext cx="4076699" cy="2743200"/>
          </a:xfrm>
        </p:spPr>
        <p:txBody>
          <a:bodyPr anchor="ctr"/>
          <a:lstStyle>
            <a:lvl1pPr algn="r">
              <a:defRPr sz="16700" b="1">
                <a:solidFill>
                  <a:schemeClr val="accent5"/>
                </a:solidFill>
              </a:defRPr>
            </a:lvl1pPr>
          </a:lstStyle>
          <a:p>
            <a:r>
              <a:rPr lang="en-US" smtClean="0"/>
              <a:t>Click to edit Master title style</a:t>
            </a:r>
            <a:endParaRPr lang="en-US" dirty="0"/>
          </a:p>
        </p:txBody>
      </p:sp>
      <p:sp>
        <p:nvSpPr>
          <p:cNvPr id="4" name="Date Placeholder 3"/>
          <p:cNvSpPr>
            <a:spLocks noGrp="1"/>
          </p:cNvSpPr>
          <p:nvPr>
            <p:ph type="dt" sz="half" idx="16"/>
          </p:nvPr>
        </p:nvSpPr>
        <p:spPr/>
        <p:txBody>
          <a:bodyPr/>
          <a:lstStyle>
            <a:lvl1pPr>
              <a:defRPr/>
            </a:lvl1pPr>
          </a:lstStyle>
          <a:p>
            <a:pPr>
              <a:defRPr/>
            </a:pPr>
            <a:fld id="{4F5B97B4-FA30-487C-954D-021BC5010BCD}"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5" name="Footer Placeholder 4"/>
          <p:cNvSpPr>
            <a:spLocks noGrp="1"/>
          </p:cNvSpPr>
          <p:nvPr>
            <p:ph type="ftr" sz="quarter" idx="17"/>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8"/>
          </p:nvPr>
        </p:nvSpPr>
        <p:spPr/>
        <p:txBody>
          <a:bodyPr/>
          <a:lstStyle>
            <a:lvl1pPr>
              <a:defRPr/>
            </a:lvl1pPr>
          </a:lstStyle>
          <a:p>
            <a:pPr>
              <a:defRPr/>
            </a:pPr>
            <a:fld id="{39C45B33-0DB7-498A-B90B-B8F08C63666C}"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9" cy="762000"/>
          </a:xfrm>
        </p:spPr>
        <p:txBody>
          <a:bodyPr anchor="ctr">
            <a:noAutofit/>
          </a:bodyPr>
          <a:lstStyle>
            <a:lvl1pPr marL="0" indent="0">
              <a:spcBef>
                <a:spcPts val="0"/>
              </a:spcBef>
              <a:buNone/>
              <a:defRPr sz="2800" b="1"/>
            </a:lvl1pPr>
            <a:lvl2pPr marL="457141" indent="0">
              <a:buNone/>
              <a:defRPr sz="2000" b="1"/>
            </a:lvl2pPr>
            <a:lvl3pPr marL="914285" indent="0">
              <a:buNone/>
              <a:defRPr sz="1900" b="1"/>
            </a:lvl3pPr>
            <a:lvl4pPr marL="1371428" indent="0">
              <a:buNone/>
              <a:defRPr sz="1600" b="1"/>
            </a:lvl4pPr>
            <a:lvl5pPr marL="1828572" indent="0">
              <a:buNone/>
              <a:defRPr sz="1600" b="1"/>
            </a:lvl5pPr>
            <a:lvl6pPr marL="2285713" indent="0">
              <a:buNone/>
              <a:defRPr sz="1600" b="1"/>
            </a:lvl6pPr>
            <a:lvl7pPr marL="2742857" indent="0">
              <a:buNone/>
              <a:defRPr sz="1600" b="1"/>
            </a:lvl7pPr>
            <a:lvl8pPr marL="3200000" indent="0">
              <a:buNone/>
              <a:defRPr sz="1600" b="1"/>
            </a:lvl8pPr>
            <a:lvl9pPr marL="365714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9" cy="3581400"/>
          </a:xfrm>
        </p:spPr>
        <p:txBody>
          <a:bodyPr>
            <a:norm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9" cy="762000"/>
          </a:xfrm>
        </p:spPr>
        <p:txBody>
          <a:bodyPr anchor="ctr">
            <a:noAutofit/>
          </a:bodyPr>
          <a:lstStyle>
            <a:lvl1pPr marL="0" indent="0">
              <a:spcBef>
                <a:spcPts val="0"/>
              </a:spcBef>
              <a:buNone/>
              <a:defRPr sz="2800" b="1"/>
            </a:lvl1pPr>
            <a:lvl2pPr marL="457141" indent="0">
              <a:buNone/>
              <a:defRPr sz="2000" b="1"/>
            </a:lvl2pPr>
            <a:lvl3pPr marL="914285" indent="0">
              <a:buNone/>
              <a:defRPr sz="1900" b="1"/>
            </a:lvl3pPr>
            <a:lvl4pPr marL="1371428" indent="0">
              <a:buNone/>
              <a:defRPr sz="1600" b="1"/>
            </a:lvl4pPr>
            <a:lvl5pPr marL="1828572" indent="0">
              <a:buNone/>
              <a:defRPr sz="1600" b="1"/>
            </a:lvl5pPr>
            <a:lvl6pPr marL="2285713" indent="0">
              <a:buNone/>
              <a:defRPr sz="1600" b="1"/>
            </a:lvl6pPr>
            <a:lvl7pPr marL="2742857" indent="0">
              <a:buNone/>
              <a:defRPr sz="1600" b="1"/>
            </a:lvl7pPr>
            <a:lvl8pPr marL="3200000" indent="0">
              <a:buNone/>
              <a:defRPr sz="1600" b="1"/>
            </a:lvl8pPr>
            <a:lvl9pPr marL="365714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9" cy="3581400"/>
          </a:xfrm>
        </p:spPr>
        <p:txBody>
          <a:bodyPr>
            <a:norm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6"/>
          <p:cNvSpPr>
            <a:spLocks noGrp="1"/>
          </p:cNvSpPr>
          <p:nvPr>
            <p:ph type="dt" sz="half" idx="10"/>
          </p:nvPr>
        </p:nvSpPr>
        <p:spPr/>
        <p:txBody>
          <a:bodyPr/>
          <a:lstStyle>
            <a:lvl1pPr>
              <a:defRPr/>
            </a:lvl1pPr>
          </a:lstStyle>
          <a:p>
            <a:pPr>
              <a:defRPr/>
            </a:pPr>
            <a:fld id="{05998413-5C9A-430C-AC2D-B922C046D604}"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9" name="Footer Placeholder 7"/>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10" name="Slide Number Placeholder 8"/>
          <p:cNvSpPr>
            <a:spLocks noGrp="1"/>
          </p:cNvSpPr>
          <p:nvPr>
            <p:ph type="sldNum" sz="quarter" idx="12"/>
          </p:nvPr>
        </p:nvSpPr>
        <p:spPr/>
        <p:txBody>
          <a:bodyPr/>
          <a:lstStyle>
            <a:lvl1pPr>
              <a:defRPr/>
            </a:lvl1pPr>
          </a:lstStyle>
          <a:p>
            <a:pPr>
              <a:defRPr/>
            </a:pPr>
            <a:fld id="{DB683FD9-615B-41F9-84F4-95218189261A}"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582B0F9-5ECF-45F1-88FC-1167C9A216B1}"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4" name="Footer Placeholder 4"/>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5" name="Slide Number Placeholder 5"/>
          <p:cNvSpPr>
            <a:spLocks noGrp="1"/>
          </p:cNvSpPr>
          <p:nvPr>
            <p:ph type="sldNum" sz="quarter" idx="12"/>
          </p:nvPr>
        </p:nvSpPr>
        <p:spPr/>
        <p:txBody>
          <a:bodyPr/>
          <a:lstStyle>
            <a:lvl1pPr>
              <a:defRPr/>
            </a:lvl1pPr>
          </a:lstStyle>
          <a:p>
            <a:pPr>
              <a:defRPr/>
            </a:pPr>
            <a:fld id="{72AA4E76-F6EE-458C-B5CB-E7094940EDBD}"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Title 6"/>
          <p:cNvSpPr>
            <a:spLocks noGrp="1"/>
          </p:cNvSpPr>
          <p:nvPr>
            <p:ph type="title"/>
          </p:nvPr>
        </p:nvSpPr>
        <p:spPr/>
        <p:txBody>
          <a:bodyPr/>
          <a:lstStyle/>
          <a:p>
            <a:r>
              <a:rPr lang="en-US" smtClean="0"/>
              <a:t>Click to edit Master title style</a:t>
            </a:r>
            <a:endParaRPr dirty="0"/>
          </a:p>
        </p:txBody>
      </p:sp>
      <p:sp>
        <p:nvSpPr>
          <p:cNvPr id="4" name="Date Placeholder 3"/>
          <p:cNvSpPr>
            <a:spLocks noGrp="1"/>
          </p:cNvSpPr>
          <p:nvPr>
            <p:ph type="dt" sz="half" idx="14"/>
          </p:nvPr>
        </p:nvSpPr>
        <p:spPr/>
        <p:txBody>
          <a:bodyPr/>
          <a:lstStyle>
            <a:lvl1pPr>
              <a:defRPr/>
            </a:lvl1pPr>
          </a:lstStyle>
          <a:p>
            <a:pPr>
              <a:defRPr/>
            </a:pPr>
            <a:fld id="{C9A2BD7F-DD7A-4FCA-8242-F185DBED44D3}"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5" name="Footer Placeholder 4"/>
          <p:cNvSpPr>
            <a:spLocks noGrp="1"/>
          </p:cNvSpPr>
          <p:nvPr>
            <p:ph type="ftr" sz="quarter" idx="15"/>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AC8DFE95-92BB-4A77-9E0F-28D30629CBA0}"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47E0765-685C-4BC8-9FA6-10038B3A7DA9}"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3" name="Footer Placeholder 4"/>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4" name="Slide Number Placeholder 5"/>
          <p:cNvSpPr>
            <a:spLocks noGrp="1"/>
          </p:cNvSpPr>
          <p:nvPr>
            <p:ph type="sldNum" sz="quarter" idx="12"/>
          </p:nvPr>
        </p:nvSpPr>
        <p:spPr/>
        <p:txBody>
          <a:bodyPr/>
          <a:lstStyle>
            <a:lvl1pPr>
              <a:defRPr/>
            </a:lvl1pPr>
          </a:lstStyle>
          <a:p>
            <a:pPr>
              <a:defRPr/>
            </a:pPr>
            <a:fld id="{315E7A73-6601-4DD0-B545-234254B5D9C6}"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3" y="1524000"/>
            <a:ext cx="7391549" cy="4419600"/>
          </a:xfrm>
        </p:spPr>
        <p:txBody>
          <a:bodyPr>
            <a:norm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151812" y="1524001"/>
            <a:ext cx="3505202" cy="4419600"/>
          </a:xfrm>
        </p:spPr>
        <p:txBody>
          <a:bodyPr>
            <a:noAutofit/>
          </a:bodyPr>
          <a:lstStyle>
            <a:lvl1pPr marL="0" indent="0">
              <a:buNone/>
              <a:defRPr sz="20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3"/>
          <p:cNvSpPr>
            <a:spLocks noGrp="1"/>
          </p:cNvSpPr>
          <p:nvPr>
            <p:ph type="dt" sz="half" idx="10"/>
          </p:nvPr>
        </p:nvSpPr>
        <p:spPr/>
        <p:txBody>
          <a:bodyPr/>
          <a:lstStyle>
            <a:lvl1pPr>
              <a:defRPr/>
            </a:lvl1pPr>
          </a:lstStyle>
          <a:p>
            <a:pPr>
              <a:defRPr/>
            </a:pPr>
            <a:fld id="{56DFDFBA-98D1-4F08-AFC5-2597FEC9C10B}"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6" name="Footer Placeholder 4"/>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4D5E6C14-8ADA-4027-9331-10D83254A082}"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dirty="0" smtClean="0"/>
              <a:t>Drag picture to placeholder or click icon to add</a:t>
            </a:r>
            <a:endParaRPr noProof="0" dirty="0"/>
          </a:p>
        </p:txBody>
      </p:sp>
      <p:sp>
        <p:nvSpPr>
          <p:cNvPr id="4" name="Text Placeholder 3"/>
          <p:cNvSpPr>
            <a:spLocks noGrp="1"/>
          </p:cNvSpPr>
          <p:nvPr>
            <p:ph type="body" sz="half" idx="2"/>
          </p:nvPr>
        </p:nvSpPr>
        <p:spPr>
          <a:xfrm>
            <a:off x="7008816" y="1524000"/>
            <a:ext cx="4648201" cy="4419600"/>
          </a:xfrm>
        </p:spPr>
        <p:txBody>
          <a:bodyPr>
            <a:noAutofit/>
          </a:bodyPr>
          <a:lstStyle>
            <a:lvl1pPr marL="0" indent="0">
              <a:buNone/>
              <a:defRPr sz="20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3"/>
          <p:cNvSpPr>
            <a:spLocks noGrp="1"/>
          </p:cNvSpPr>
          <p:nvPr>
            <p:ph type="dt" sz="half" idx="10"/>
          </p:nvPr>
        </p:nvSpPr>
        <p:spPr/>
        <p:txBody>
          <a:bodyPr/>
          <a:lstStyle>
            <a:lvl1pPr>
              <a:defRPr/>
            </a:lvl1pPr>
          </a:lstStyle>
          <a:p>
            <a:pPr>
              <a:defRPr/>
            </a:pPr>
            <a:fld id="{58EB98B6-856C-4C41-A376-4B8E28BB68B1}"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6" name="Footer Placeholder 4"/>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744D9E90-C865-4BF7-984E-9DFE2210473D}"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2" y="1524000"/>
            <a:ext cx="5413249" cy="3474720"/>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dirty="0" smtClean="0"/>
              <a:t>Drag picture to placeholder or click icon to add</a:t>
            </a:r>
            <a:endParaRPr noProof="0" dirty="0"/>
          </a:p>
        </p:txBody>
      </p:sp>
      <p:sp>
        <p:nvSpPr>
          <p:cNvPr id="4" name="Text Placeholder 3"/>
          <p:cNvSpPr>
            <a:spLocks noGrp="1"/>
          </p:cNvSpPr>
          <p:nvPr>
            <p:ph type="body" sz="half" idx="2"/>
          </p:nvPr>
        </p:nvSpPr>
        <p:spPr>
          <a:xfrm>
            <a:off x="531814" y="5105400"/>
            <a:ext cx="5410200" cy="838200"/>
          </a:xfrm>
        </p:spPr>
        <p:txBody>
          <a:bodyPr>
            <a:noAutofit/>
          </a:bodyPr>
          <a:lstStyle>
            <a:lvl1pPr marL="0" indent="0">
              <a:buNone/>
              <a:defRPr sz="19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1" y="1524000"/>
            <a:ext cx="5413249" cy="3474720"/>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dirty="0" smtClean="0"/>
              <a:t>Drag picture to placeholder or click icon to add</a:t>
            </a:r>
            <a:endParaRPr noProof="0" dirty="0"/>
          </a:p>
        </p:txBody>
      </p:sp>
      <p:sp>
        <p:nvSpPr>
          <p:cNvPr id="10" name="Text Placeholder 3"/>
          <p:cNvSpPr>
            <a:spLocks noGrp="1"/>
          </p:cNvSpPr>
          <p:nvPr>
            <p:ph type="body" sz="half" idx="14"/>
          </p:nvPr>
        </p:nvSpPr>
        <p:spPr>
          <a:xfrm>
            <a:off x="6246812" y="5105400"/>
            <a:ext cx="5410200" cy="838200"/>
          </a:xfrm>
        </p:spPr>
        <p:txBody>
          <a:bodyPr>
            <a:noAutofit/>
          </a:bodyPr>
          <a:lstStyle>
            <a:lvl1pPr marL="0" indent="0">
              <a:buNone/>
              <a:defRPr sz="19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4"/>
          <p:cNvSpPr>
            <a:spLocks noGrp="1"/>
          </p:cNvSpPr>
          <p:nvPr>
            <p:ph type="dt" sz="half" idx="15"/>
          </p:nvPr>
        </p:nvSpPr>
        <p:spPr/>
        <p:txBody>
          <a:bodyPr/>
          <a:lstStyle>
            <a:lvl1pPr>
              <a:defRPr/>
            </a:lvl1pPr>
          </a:lstStyle>
          <a:p>
            <a:pPr>
              <a:defRPr/>
            </a:pPr>
            <a:fld id="{DA9426A2-152D-4B62-AC81-4CD39BB4710C}"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12" name="Footer Placeholder 5"/>
          <p:cNvSpPr>
            <a:spLocks noGrp="1"/>
          </p:cNvSpPr>
          <p:nvPr>
            <p:ph type="ftr" sz="quarter" idx="16"/>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104A96BC-FB00-4815-80B9-FD06D87D7985}"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4"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4" y="1524000"/>
            <a:ext cx="3474720" cy="3048000"/>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dirty="0" smtClean="0"/>
              <a:t>Drag picture to placeholder or click icon to add</a:t>
            </a:r>
            <a:endParaRPr noProof="0" dirty="0"/>
          </a:p>
        </p:txBody>
      </p:sp>
      <p:sp>
        <p:nvSpPr>
          <p:cNvPr id="4" name="Text Placeholder 3"/>
          <p:cNvSpPr>
            <a:spLocks noGrp="1"/>
          </p:cNvSpPr>
          <p:nvPr>
            <p:ph type="body" sz="half" idx="2"/>
          </p:nvPr>
        </p:nvSpPr>
        <p:spPr>
          <a:xfrm>
            <a:off x="531814" y="4701399"/>
            <a:ext cx="3474720" cy="1242204"/>
          </a:xfrm>
        </p:spPr>
        <p:txBody>
          <a:bodyPr>
            <a:noAutofit/>
          </a:bodyPr>
          <a:lstStyle>
            <a:lvl1pPr marL="0" indent="0">
              <a:buNone/>
              <a:defRPr sz="19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5" y="1524000"/>
            <a:ext cx="3474720" cy="3048000"/>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dirty="0" smtClean="0"/>
              <a:t>Drag picture to placeholder or click icon to add</a:t>
            </a:r>
            <a:endParaRPr noProof="0" dirty="0"/>
          </a:p>
        </p:txBody>
      </p:sp>
      <p:sp>
        <p:nvSpPr>
          <p:cNvPr id="10" name="Text Placeholder 3"/>
          <p:cNvSpPr>
            <a:spLocks noGrp="1"/>
          </p:cNvSpPr>
          <p:nvPr>
            <p:ph type="body" sz="half" idx="14"/>
          </p:nvPr>
        </p:nvSpPr>
        <p:spPr>
          <a:xfrm>
            <a:off x="4357055" y="4701399"/>
            <a:ext cx="3474720" cy="1242204"/>
          </a:xfrm>
        </p:spPr>
        <p:txBody>
          <a:bodyPr>
            <a:noAutofit/>
          </a:bodyPr>
          <a:lstStyle>
            <a:lvl1pPr marL="0" indent="0">
              <a:buNone/>
              <a:defRPr sz="19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dirty="0" smtClean="0"/>
              <a:t>Drag picture to placeholder or click icon to add</a:t>
            </a:r>
            <a:endParaRPr noProof="0" dirty="0"/>
          </a:p>
        </p:txBody>
      </p:sp>
      <p:sp>
        <p:nvSpPr>
          <p:cNvPr id="14" name="Text Placeholder 3"/>
          <p:cNvSpPr>
            <a:spLocks noGrp="1"/>
          </p:cNvSpPr>
          <p:nvPr>
            <p:ph type="body" sz="half" idx="16"/>
          </p:nvPr>
        </p:nvSpPr>
        <p:spPr>
          <a:xfrm>
            <a:off x="8182292" y="4701399"/>
            <a:ext cx="3474720" cy="1242204"/>
          </a:xfrm>
        </p:spPr>
        <p:txBody>
          <a:bodyPr>
            <a:noAutofit/>
          </a:bodyPr>
          <a:lstStyle>
            <a:lvl1pPr marL="0" indent="0">
              <a:buNone/>
              <a:defRPr sz="19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15" name="Date Placeholder 4"/>
          <p:cNvSpPr>
            <a:spLocks noGrp="1"/>
          </p:cNvSpPr>
          <p:nvPr>
            <p:ph type="dt" sz="half" idx="17"/>
          </p:nvPr>
        </p:nvSpPr>
        <p:spPr/>
        <p:txBody>
          <a:bodyPr/>
          <a:lstStyle>
            <a:lvl1pPr>
              <a:defRPr/>
            </a:lvl1pPr>
          </a:lstStyle>
          <a:p>
            <a:pPr>
              <a:defRPr/>
            </a:pPr>
            <a:fld id="{BE66AE72-5858-4160-A6D1-85FDA5DDE84B}"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16" name="Footer Placeholder 5"/>
          <p:cNvSpPr>
            <a:spLocks noGrp="1"/>
          </p:cNvSpPr>
          <p:nvPr>
            <p:ph type="ftr" sz="quarter" idx="18"/>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17" name="Slide Number Placeholder 6"/>
          <p:cNvSpPr>
            <a:spLocks noGrp="1"/>
          </p:cNvSpPr>
          <p:nvPr>
            <p:ph type="sldNum" sz="quarter" idx="19"/>
          </p:nvPr>
        </p:nvSpPr>
        <p:spPr/>
        <p:txBody>
          <a:bodyPr/>
          <a:lstStyle>
            <a:lvl1pPr>
              <a:defRPr/>
            </a:lvl1pPr>
          </a:lstStyle>
          <a:p>
            <a:pPr>
              <a:defRPr/>
            </a:pPr>
            <a:fld id="{D706A969-AD70-4C88-AE94-32B09BDA99AF}"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3" y="3733800"/>
            <a:ext cx="11125200"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9"/>
          </p:nvPr>
        </p:nvSpPr>
        <p:spPr/>
        <p:txBody>
          <a:bodyPr/>
          <a:lstStyle>
            <a:lvl1pPr>
              <a:defRPr/>
            </a:lvl1pPr>
          </a:lstStyle>
          <a:p>
            <a:pPr>
              <a:defRPr/>
            </a:pPr>
            <a:fld id="{4E60CB56-6501-4A37-A2A5-C035AF051C40}" type="datetime1">
              <a:rPr lang="en-US"/>
              <a:pPr>
                <a:defRPr/>
              </a:pPr>
              <a:t>9/15/2015</a:t>
            </a:fld>
            <a:endParaRPr dirty="0"/>
          </a:p>
        </p:txBody>
      </p:sp>
      <p:sp>
        <p:nvSpPr>
          <p:cNvPr id="10" name="Footer Placeholder 5"/>
          <p:cNvSpPr>
            <a:spLocks noGrp="1"/>
          </p:cNvSpPr>
          <p:nvPr>
            <p:ph type="ftr" sz="quarter" idx="20"/>
          </p:nvPr>
        </p:nvSpPr>
        <p:spPr/>
        <p:txBody>
          <a:bodyPr/>
          <a:lstStyle>
            <a:lvl1pPr>
              <a:defRPr dirty="0"/>
            </a:lvl1pPr>
          </a:lstStyle>
          <a:p>
            <a:pPr>
              <a:defRPr/>
            </a:pPr>
            <a:r>
              <a:rPr dirty="0"/>
              <a:t>Oracle Confidential – Internal/Restricted/Highly Restricted</a:t>
            </a:r>
          </a:p>
        </p:txBody>
      </p:sp>
      <p:sp>
        <p:nvSpPr>
          <p:cNvPr id="11" name="Slide Number Placeholder 6"/>
          <p:cNvSpPr>
            <a:spLocks noGrp="1"/>
          </p:cNvSpPr>
          <p:nvPr>
            <p:ph type="sldNum" sz="quarter" idx="21"/>
          </p:nvPr>
        </p:nvSpPr>
        <p:spPr/>
        <p:txBody>
          <a:bodyPr/>
          <a:lstStyle>
            <a:lvl1pPr>
              <a:defRPr/>
            </a:lvl1pPr>
          </a:lstStyle>
          <a:p>
            <a:pPr>
              <a:defRPr/>
            </a:pPr>
            <a:fld id="{51918FB5-55E5-49BD-8F63-4629C87EBE02}" type="slidenum">
              <a:rPr/>
              <a:pPr>
                <a:defRPr/>
              </a:pPr>
              <a:t>‹#›</a:t>
            </a:fld>
            <a:endParaRPr dirty="0"/>
          </a:p>
        </p:txBody>
      </p:sp>
    </p:spTree>
  </p:cSld>
  <p:clrMapOvr>
    <a:masterClrMapping/>
  </p:clrMapOvr>
  <p:transition spd="med">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Smartphone and Tablet: Horizontal">
    <p:spTree>
      <p:nvGrpSpPr>
        <p:cNvPr id="1" name=""/>
        <p:cNvGrpSpPr/>
        <p:nvPr/>
      </p:nvGrpSpPr>
      <p:grpSpPr>
        <a:xfrm>
          <a:off x="0" y="0"/>
          <a:ext cx="0" cy="0"/>
          <a:chOff x="0" y="0"/>
          <a:chExt cx="0" cy="0"/>
        </a:xfrm>
      </p:grpSpPr>
      <p:pic>
        <p:nvPicPr>
          <p:cNvPr id="5" name="Picture 13"/>
          <p:cNvPicPr>
            <a:picLocks noChangeAspect="1"/>
          </p:cNvPicPr>
          <p:nvPr/>
        </p:nvPicPr>
        <p:blipFill>
          <a:blip r:embed="rId2" cstate="print"/>
          <a:srcRect/>
          <a:stretch>
            <a:fillRect/>
          </a:stretch>
        </p:blipFill>
        <p:spPr bwMode="auto">
          <a:xfrm>
            <a:off x="3916366" y="1522416"/>
            <a:ext cx="6496051" cy="4567237"/>
          </a:xfrm>
          <a:prstGeom prst="rect">
            <a:avLst/>
          </a:prstGeom>
          <a:noFill/>
          <a:ln w="9525">
            <a:noFill/>
            <a:miter lim="800000"/>
            <a:headEnd/>
            <a:tailEnd/>
          </a:ln>
        </p:spPr>
      </p:pic>
      <p:pic>
        <p:nvPicPr>
          <p:cNvPr id="6" name="Picture 15"/>
          <p:cNvPicPr>
            <a:picLocks noChangeAspect="1"/>
          </p:cNvPicPr>
          <p:nvPr/>
        </p:nvPicPr>
        <p:blipFill>
          <a:blip r:embed="rId3" cstate="print"/>
          <a:srcRect/>
          <a:stretch>
            <a:fillRect/>
          </a:stretch>
        </p:blipFill>
        <p:spPr bwMode="auto">
          <a:xfrm>
            <a:off x="1770065" y="1827213"/>
            <a:ext cx="1841500" cy="3887787"/>
          </a:xfrm>
          <a:prstGeom prst="rect">
            <a:avLst/>
          </a:prstGeom>
          <a:noFill/>
          <a:ln w="9525">
            <a:noFill/>
            <a:miter lim="800000"/>
            <a:headEnd/>
            <a:tailEnd/>
          </a:ln>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56" rtlCol="0">
            <a:normAutofit/>
          </a:bodyPr>
          <a:lstStyle>
            <a:lvl1pPr marL="0" indent="0" algn="ctr">
              <a:buNone/>
              <a:defRPr sz="20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dirty="0" smtClean="0"/>
              <a:t>Drag picture to placeholder or click icon to add</a:t>
            </a:r>
            <a:endParaRPr noProof="0"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56" rtlCol="0">
            <a:normAutofit/>
          </a:bodyPr>
          <a:lstStyle>
            <a:lvl1pPr marL="0" indent="0" algn="ctr">
              <a:buNone/>
              <a:defRPr sz="20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dirty="0" smtClean="0"/>
              <a:t>Drag picture to placeholder or click icon to add</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04339A4C-863C-4D52-973A-B9096767ECF3}"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8" name="Footer Placeholder 5"/>
          <p:cNvSpPr>
            <a:spLocks noGrp="1"/>
          </p:cNvSpPr>
          <p:nvPr>
            <p:ph type="ftr" sz="quarter" idx="15"/>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94482B6E-E07B-45DA-B493-B2A0D979DA7C}"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Smartphone and Tablet: Vertical">
    <p:spTree>
      <p:nvGrpSpPr>
        <p:cNvPr id="1" name=""/>
        <p:cNvGrpSpPr/>
        <p:nvPr/>
      </p:nvGrpSpPr>
      <p:grpSpPr>
        <a:xfrm>
          <a:off x="0" y="0"/>
          <a:ext cx="0" cy="0"/>
          <a:chOff x="0" y="0"/>
          <a:chExt cx="0" cy="0"/>
        </a:xfrm>
      </p:grpSpPr>
      <p:pic>
        <p:nvPicPr>
          <p:cNvPr id="5" name="Picture 13"/>
          <p:cNvPicPr>
            <a:picLocks noChangeAspect="1"/>
          </p:cNvPicPr>
          <p:nvPr/>
        </p:nvPicPr>
        <p:blipFill>
          <a:blip r:embed="rId2" cstate="print"/>
          <a:srcRect/>
          <a:stretch>
            <a:fillRect/>
          </a:stretch>
        </p:blipFill>
        <p:spPr bwMode="auto">
          <a:xfrm>
            <a:off x="6467478" y="393703"/>
            <a:ext cx="4568825" cy="6007100"/>
          </a:xfrm>
          <a:prstGeom prst="rect">
            <a:avLst/>
          </a:prstGeom>
          <a:noFill/>
          <a:ln w="9525">
            <a:noFill/>
            <a:miter lim="800000"/>
            <a:headEnd/>
            <a:tailEnd/>
          </a:ln>
        </p:spPr>
      </p:pic>
      <p:pic>
        <p:nvPicPr>
          <p:cNvPr id="6" name="Picture 15"/>
          <p:cNvPicPr>
            <a:picLocks noChangeAspect="1"/>
          </p:cNvPicPr>
          <p:nvPr/>
        </p:nvPicPr>
        <p:blipFill>
          <a:blip r:embed="rId3" cstate="print"/>
          <a:srcRect/>
          <a:stretch>
            <a:fillRect/>
          </a:stretch>
        </p:blipFill>
        <p:spPr bwMode="auto">
          <a:xfrm>
            <a:off x="3960813" y="1905003"/>
            <a:ext cx="1841500" cy="3887788"/>
          </a:xfrm>
          <a:prstGeom prst="rect">
            <a:avLst/>
          </a:prstGeom>
          <a:noFill/>
          <a:ln w="9525">
            <a:noFill/>
            <a:miter lim="800000"/>
            <a:headEnd/>
            <a:tailEnd/>
          </a:ln>
        </p:spPr>
      </p:pic>
      <p:sp>
        <p:nvSpPr>
          <p:cNvPr id="2" name="Title 1"/>
          <p:cNvSpPr>
            <a:spLocks noGrp="1"/>
          </p:cNvSpPr>
          <p:nvPr>
            <p:ph type="title"/>
          </p:nvPr>
        </p:nvSpPr>
        <p:spPr>
          <a:xfrm>
            <a:off x="531814" y="406400"/>
            <a:ext cx="5562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6747676" y="1013147"/>
            <a:ext cx="3962137" cy="5252348"/>
          </a:xfrm>
          <a:solidFill>
            <a:schemeClr val="bg2"/>
          </a:solidFill>
          <a:ln w="12700">
            <a:solidFill>
              <a:schemeClr val="bg2"/>
            </a:solidFill>
          </a:ln>
        </p:spPr>
        <p:txBody>
          <a:bodyPr tIns="182856" rtlCol="0">
            <a:normAutofit/>
          </a:bodyPr>
          <a:lstStyle>
            <a:lvl1pPr marL="0" indent="0" algn="ctr">
              <a:buNone/>
              <a:defRPr sz="20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dirty="0" smtClean="0"/>
              <a:t>Drag picture to placeholder or click icon to add</a:t>
            </a:r>
            <a:endParaRPr noProof="0"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56" rtlCol="0">
            <a:normAutofit/>
          </a:bodyPr>
          <a:lstStyle>
            <a:lvl1pPr marL="0" indent="0" algn="ctr">
              <a:buNone/>
              <a:defRPr sz="20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dirty="0" smtClean="0"/>
              <a:t>Drag picture to placeholder or click icon to add</a:t>
            </a:r>
            <a:endParaRPr noProof="0" dirty="0"/>
          </a:p>
        </p:txBody>
      </p:sp>
      <p:sp>
        <p:nvSpPr>
          <p:cNvPr id="7" name="Date Placeholder 4"/>
          <p:cNvSpPr>
            <a:spLocks noGrp="1"/>
          </p:cNvSpPr>
          <p:nvPr>
            <p:ph type="dt" sz="half" idx="14"/>
          </p:nvPr>
        </p:nvSpPr>
        <p:spPr/>
        <p:txBody>
          <a:bodyPr/>
          <a:lstStyle>
            <a:lvl1pPr>
              <a:defRPr/>
            </a:lvl1pPr>
          </a:lstStyle>
          <a:p>
            <a:pPr>
              <a:defRPr/>
            </a:pPr>
            <a:fld id="{3D2661CB-8425-4254-B479-36F55CE6C2F3}"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8" name="Footer Placeholder 5"/>
          <p:cNvSpPr>
            <a:spLocks noGrp="1"/>
          </p:cNvSpPr>
          <p:nvPr>
            <p:ph type="ftr" sz="quarter" idx="15"/>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B7FDC648-DDAE-4E5E-A770-7BA4EC8C6023}"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solidFill>
                <a:srgbClr val="FFFFFF"/>
              </a:solidFill>
            </a:endParaRPr>
          </a:p>
        </p:txBody>
      </p:sp>
      <p:grpSp>
        <p:nvGrpSpPr>
          <p:cNvPr id="2"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sp>
        <p:nvSpPr>
          <p:cNvPr id="10" name="TextBox 9"/>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Calibri"/>
              </a:rPr>
              <a:t>Copyright © 2014 Oracle and/or its affiliates. All rights reserved.  |</a:t>
            </a:r>
          </a:p>
        </p:txBody>
      </p:sp>
      <p:pic>
        <p:nvPicPr>
          <p:cNvPr id="11" name="Picture 22"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22" name="Text Placeholder 12"/>
          <p:cNvSpPr>
            <a:spLocks noGrp="1"/>
          </p:cNvSpPr>
          <p:nvPr>
            <p:ph type="body" sz="quarter" idx="13"/>
          </p:nvPr>
        </p:nvSpPr>
        <p:spPr>
          <a:xfrm>
            <a:off x="760413" y="2666999"/>
            <a:ext cx="45720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Title 2"/>
          <p:cNvSpPr>
            <a:spLocks noGrp="1"/>
          </p:cNvSpPr>
          <p:nvPr>
            <p:ph type="title"/>
          </p:nvPr>
        </p:nvSpPr>
        <p:spPr>
          <a:xfrm>
            <a:off x="760413" y="609603"/>
            <a:ext cx="4572000" cy="2044700"/>
          </a:xfrm>
        </p:spPr>
        <p:txBody>
          <a:bodyPr/>
          <a:lstStyle>
            <a:lvl1pPr>
              <a:defRPr sz="13900" b="1"/>
            </a:lvl1pPr>
          </a:lstStyle>
          <a:p>
            <a:r>
              <a:rPr lang="en-US" smtClean="0"/>
              <a:t>Click to edit Master title style</a:t>
            </a:r>
            <a:endParaRPr lang="en-US" dirty="0"/>
          </a:p>
        </p:txBody>
      </p:sp>
      <p:sp>
        <p:nvSpPr>
          <p:cNvPr id="12" name="Date Placeholder 4"/>
          <p:cNvSpPr>
            <a:spLocks noGrp="1"/>
          </p:cNvSpPr>
          <p:nvPr>
            <p:ph type="dt" sz="half" idx="14"/>
          </p:nvPr>
        </p:nvSpPr>
        <p:spPr/>
        <p:txBody>
          <a:bodyPr/>
          <a:lstStyle>
            <a:lvl1pPr>
              <a:defRPr>
                <a:solidFill>
                  <a:schemeClr val="bg1">
                    <a:lumMod val="60000"/>
                    <a:lumOff val="40000"/>
                  </a:schemeClr>
                </a:solidFill>
              </a:defRPr>
            </a:lvl1pPr>
          </a:lstStyle>
          <a:p>
            <a:pPr>
              <a:defRPr/>
            </a:pPr>
            <a:fld id="{4E2E2017-97A0-4B0F-86DC-9F021C8D2A0D}"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13" name="Footer Placeholder 5"/>
          <p:cNvSpPr>
            <a:spLocks noGrp="1"/>
          </p:cNvSpPr>
          <p:nvPr>
            <p:ph type="ftr" sz="quarter" idx="15"/>
          </p:nvPr>
        </p:nvSpPr>
        <p:spPr/>
        <p:txBody>
          <a:bodyPr/>
          <a:lstStyle>
            <a:lvl1pPr>
              <a:defRPr>
                <a:solidFill>
                  <a:schemeClr val="bg1">
                    <a:lumMod val="60000"/>
                    <a:lumOff val="40000"/>
                  </a:schemeClr>
                </a:solidFill>
              </a:defRPr>
            </a:lvl1pPr>
          </a:lstStyle>
          <a:p>
            <a:pPr>
              <a:defRPr/>
            </a:pPr>
            <a:r>
              <a:rPr dirty="0">
                <a:solidFill>
                  <a:srgbClr val="5F5F5F">
                    <a:lumMod val="60000"/>
                    <a:lumOff val="40000"/>
                  </a:srgbClr>
                </a:solidFill>
              </a:rPr>
              <a:t>Oracle Confidential – Internal/Restricted/Highly Restricted</a:t>
            </a:r>
          </a:p>
        </p:txBody>
      </p:sp>
      <p:sp>
        <p:nvSpPr>
          <p:cNvPr id="14" name="Slide Number Placeholder 6"/>
          <p:cNvSpPr>
            <a:spLocks noGrp="1"/>
          </p:cNvSpPr>
          <p:nvPr>
            <p:ph type="sldNum" sz="quarter" idx="16"/>
          </p:nvPr>
        </p:nvSpPr>
        <p:spPr/>
        <p:txBody>
          <a:bodyPr/>
          <a:lstStyle>
            <a:lvl1pPr>
              <a:defRPr>
                <a:solidFill>
                  <a:schemeClr val="bg1">
                    <a:lumMod val="60000"/>
                    <a:lumOff val="40000"/>
                  </a:schemeClr>
                </a:solidFill>
              </a:defRPr>
            </a:lvl1pPr>
          </a:lstStyle>
          <a:p>
            <a:pPr>
              <a:defRPr/>
            </a:pPr>
            <a:fld id="{7E6A226F-0382-4669-AE57-C424EBC66592}"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a:xfrm>
            <a:off x="531817" y="1371600"/>
            <a:ext cx="11125199"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Calibri"/>
              </a:rPr>
              <a:t>Safe Harbor Statement</a:t>
            </a:r>
          </a:p>
        </p:txBody>
      </p:sp>
      <p:sp>
        <p:nvSpPr>
          <p:cNvPr id="3" name="TextBox 2"/>
          <p:cNvSpPr txBox="1"/>
          <p:nvPr/>
        </p:nvSpPr>
        <p:spPr>
          <a:xfrm>
            <a:off x="531817" y="2514600"/>
            <a:ext cx="11125199"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Calibri"/>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CAF1AACD-0752-422B-910C-7687B33EDD7F}"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5" name="Footer Placeholder 2"/>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96E2FD8E-FB9D-4931-8CFE-9ECD8CBF093C}"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p:nvPr/>
        </p:nvSpPr>
        <p:spPr>
          <a:xfrm>
            <a:off x="531817" y="1371600"/>
            <a:ext cx="11125199"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Calibri"/>
              </a:rPr>
              <a:t>Safe Harbor Statement</a:t>
            </a:r>
          </a:p>
        </p:txBody>
      </p:sp>
      <p:sp>
        <p:nvSpPr>
          <p:cNvPr id="3" name="TextBox 2"/>
          <p:cNvSpPr txBox="1"/>
          <p:nvPr/>
        </p:nvSpPr>
        <p:spPr>
          <a:xfrm>
            <a:off x="531817" y="2514600"/>
            <a:ext cx="11125199"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Calibri"/>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F21A50A5-4F32-41A4-8312-1BD05E449C6C}"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5" name="Footer Placeholder 2"/>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39FB6B08-E0D9-46D2-860D-05F44C8568A5}"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grpSp>
        <p:nvGrpSpPr>
          <p:cNvPr id="2" name="Group 3092"/>
          <p:cNvGrpSpPr>
            <a:grpSpLocks/>
          </p:cNvGrpSpPr>
          <p:nvPr/>
        </p:nvGrpSpPr>
        <p:grpSpPr bwMode="auto">
          <a:xfrm>
            <a:off x="3263902" y="2743200"/>
            <a:ext cx="5668963" cy="1081088"/>
            <a:chOff x="3263901" y="1227138"/>
            <a:chExt cx="5668962" cy="1081088"/>
          </a:xfrm>
        </p:grpSpPr>
        <p:sp>
          <p:nvSpPr>
            <p:cNvPr id="3"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4" name="Freeform 6"/>
            <p:cNvSpPr>
              <a:spLocks noEditPoints="1"/>
            </p:cNvSpPr>
            <p:nvPr/>
          </p:nvSpPr>
          <p:spPr bwMode="gray">
            <a:xfrm>
              <a:off x="4835526"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 name="Freeform 8"/>
            <p:cNvSpPr>
              <a:spLocks noEditPoints="1"/>
            </p:cNvSpPr>
            <p:nvPr/>
          </p:nvSpPr>
          <p:spPr bwMode="gray">
            <a:xfrm>
              <a:off x="3602039" y="1362076"/>
              <a:ext cx="246062"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 name="Freeform 9"/>
            <p:cNvSpPr>
              <a:spLocks/>
            </p:cNvSpPr>
            <p:nvPr/>
          </p:nvSpPr>
          <p:spPr bwMode="gray">
            <a:xfrm>
              <a:off x="3897314" y="1362076"/>
              <a:ext cx="165100" cy="309562"/>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8" name="Freeform 10"/>
            <p:cNvSpPr>
              <a:spLocks/>
            </p:cNvSpPr>
            <p:nvPr/>
          </p:nvSpPr>
          <p:spPr bwMode="gray">
            <a:xfrm>
              <a:off x="4367214" y="1362076"/>
              <a:ext cx="444500" cy="309562"/>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9" name="Freeform 11"/>
            <p:cNvSpPr>
              <a:spLocks/>
            </p:cNvSpPr>
            <p:nvPr/>
          </p:nvSpPr>
          <p:spPr bwMode="gray">
            <a:xfrm>
              <a:off x="5132389" y="1362076"/>
              <a:ext cx="155575"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0" name="Freeform 12"/>
            <p:cNvSpPr>
              <a:spLocks noEditPoints="1"/>
            </p:cNvSpPr>
            <p:nvPr/>
          </p:nvSpPr>
          <p:spPr bwMode="gray">
            <a:xfrm>
              <a:off x="5321301" y="1362076"/>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1" name="Freeform 13"/>
            <p:cNvSpPr>
              <a:spLocks noEditPoints="1"/>
            </p:cNvSpPr>
            <p:nvPr/>
          </p:nvSpPr>
          <p:spPr bwMode="gray">
            <a:xfrm>
              <a:off x="5748339" y="1362076"/>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2" name="Freeform 14"/>
            <p:cNvSpPr>
              <a:spLocks/>
            </p:cNvSpPr>
            <p:nvPr/>
          </p:nvSpPr>
          <p:spPr bwMode="gray">
            <a:xfrm>
              <a:off x="6045201" y="1362076"/>
              <a:ext cx="230188" cy="309562"/>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3" name="Freeform 15"/>
            <p:cNvSpPr>
              <a:spLocks noEditPoints="1"/>
            </p:cNvSpPr>
            <p:nvPr/>
          </p:nvSpPr>
          <p:spPr bwMode="gray">
            <a:xfrm>
              <a:off x="6332538" y="1236663"/>
              <a:ext cx="239712"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4" name="Freeform 16"/>
            <p:cNvSpPr>
              <a:spLocks noEditPoints="1"/>
            </p:cNvSpPr>
            <p:nvPr/>
          </p:nvSpPr>
          <p:spPr bwMode="gray">
            <a:xfrm>
              <a:off x="4087814"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5"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6" name="Freeform 18"/>
            <p:cNvSpPr>
              <a:spLocks noEditPoints="1"/>
            </p:cNvSpPr>
            <p:nvPr/>
          </p:nvSpPr>
          <p:spPr bwMode="gray">
            <a:xfrm>
              <a:off x="7081838" y="1362076"/>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7" name="Freeform 19"/>
            <p:cNvSpPr>
              <a:spLocks/>
            </p:cNvSpPr>
            <p:nvPr/>
          </p:nvSpPr>
          <p:spPr bwMode="gray">
            <a:xfrm>
              <a:off x="7345363" y="1227138"/>
              <a:ext cx="163512"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8" name="Freeform 20"/>
            <p:cNvSpPr>
              <a:spLocks/>
            </p:cNvSpPr>
            <p:nvPr/>
          </p:nvSpPr>
          <p:spPr bwMode="gray">
            <a:xfrm>
              <a:off x="7542213" y="1277938"/>
              <a:ext cx="157162"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9" name="Freeform 21"/>
            <p:cNvSpPr>
              <a:spLocks/>
            </p:cNvSpPr>
            <p:nvPr/>
          </p:nvSpPr>
          <p:spPr bwMode="gray">
            <a:xfrm>
              <a:off x="7731125" y="1362076"/>
              <a:ext cx="452438" cy="309562"/>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0" name="Freeform 22"/>
            <p:cNvSpPr>
              <a:spLocks noEditPoints="1"/>
            </p:cNvSpPr>
            <p:nvPr/>
          </p:nvSpPr>
          <p:spPr bwMode="gray">
            <a:xfrm>
              <a:off x="8201025"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1" name="Freeform 23"/>
            <p:cNvSpPr>
              <a:spLocks/>
            </p:cNvSpPr>
            <p:nvPr/>
          </p:nvSpPr>
          <p:spPr bwMode="gray">
            <a:xfrm>
              <a:off x="8496300" y="1362076"/>
              <a:ext cx="157163"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2" name="Freeform 24"/>
            <p:cNvSpPr>
              <a:spLocks noEditPoints="1"/>
            </p:cNvSpPr>
            <p:nvPr/>
          </p:nvSpPr>
          <p:spPr bwMode="gray">
            <a:xfrm>
              <a:off x="8685213" y="1362076"/>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3"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4" name="Freeform 26"/>
            <p:cNvSpPr>
              <a:spLocks noEditPoints="1"/>
            </p:cNvSpPr>
            <p:nvPr/>
          </p:nvSpPr>
          <p:spPr bwMode="gray">
            <a:xfrm>
              <a:off x="8553450"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5"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6" name="Freeform 28"/>
            <p:cNvSpPr>
              <a:spLocks/>
            </p:cNvSpPr>
            <p:nvPr/>
          </p:nvSpPr>
          <p:spPr bwMode="gray">
            <a:xfrm>
              <a:off x="3503614" y="1957388"/>
              <a:ext cx="188912"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7" name="Freeform 29"/>
            <p:cNvSpPr>
              <a:spLocks noEditPoints="1"/>
            </p:cNvSpPr>
            <p:nvPr/>
          </p:nvSpPr>
          <p:spPr bwMode="gray">
            <a:xfrm>
              <a:off x="3741739"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8" name="Rectangle 30"/>
            <p:cNvSpPr>
              <a:spLocks noChangeArrowheads="1"/>
            </p:cNvSpPr>
            <p:nvPr/>
          </p:nvSpPr>
          <p:spPr bwMode="gray">
            <a:xfrm>
              <a:off x="3997326" y="1965326"/>
              <a:ext cx="73025" cy="242887"/>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29"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0"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1"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2" name="Freeform 34"/>
            <p:cNvSpPr>
              <a:spLocks/>
            </p:cNvSpPr>
            <p:nvPr/>
          </p:nvSpPr>
          <p:spPr bwMode="gray">
            <a:xfrm>
              <a:off x="4843464"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3" name="Freeform 35"/>
            <p:cNvSpPr>
              <a:spLocks noEditPoints="1"/>
            </p:cNvSpPr>
            <p:nvPr/>
          </p:nvSpPr>
          <p:spPr bwMode="gray">
            <a:xfrm>
              <a:off x="4992689" y="1957388"/>
              <a:ext cx="204787"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4" name="Freeform 36"/>
            <p:cNvSpPr>
              <a:spLocks noEditPoints="1"/>
            </p:cNvSpPr>
            <p:nvPr/>
          </p:nvSpPr>
          <p:spPr bwMode="gray">
            <a:xfrm>
              <a:off x="5230814"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5" name="Freeform 37"/>
            <p:cNvSpPr>
              <a:spLocks/>
            </p:cNvSpPr>
            <p:nvPr/>
          </p:nvSpPr>
          <p:spPr bwMode="gray">
            <a:xfrm>
              <a:off x="5584826" y="1889126"/>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6"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7" name="Freeform 39"/>
            <p:cNvSpPr>
              <a:spLocks/>
            </p:cNvSpPr>
            <p:nvPr/>
          </p:nvSpPr>
          <p:spPr bwMode="gray">
            <a:xfrm>
              <a:off x="6069014" y="1855788"/>
              <a:ext cx="436562"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8" name="Freeform 40"/>
            <p:cNvSpPr>
              <a:spLocks noEditPoints="1"/>
            </p:cNvSpPr>
            <p:nvPr/>
          </p:nvSpPr>
          <p:spPr bwMode="gray">
            <a:xfrm>
              <a:off x="6513513" y="1957388"/>
              <a:ext cx="198437"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9" name="Freeform 41"/>
            <p:cNvSpPr>
              <a:spLocks/>
            </p:cNvSpPr>
            <p:nvPr/>
          </p:nvSpPr>
          <p:spPr bwMode="gray">
            <a:xfrm>
              <a:off x="6761163"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0" name="Freeform 42"/>
            <p:cNvSpPr>
              <a:spLocks/>
            </p:cNvSpPr>
            <p:nvPr/>
          </p:nvSpPr>
          <p:spPr bwMode="gray">
            <a:xfrm>
              <a:off x="6924675"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1" name="Freeform 43"/>
            <p:cNvSpPr>
              <a:spLocks/>
            </p:cNvSpPr>
            <p:nvPr/>
          </p:nvSpPr>
          <p:spPr bwMode="gray">
            <a:xfrm>
              <a:off x="7229475"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2"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3" name="Freeform 45"/>
            <p:cNvSpPr>
              <a:spLocks noEditPoints="1"/>
            </p:cNvSpPr>
            <p:nvPr/>
          </p:nvSpPr>
          <p:spPr bwMode="gray">
            <a:xfrm>
              <a:off x="7681913" y="1957388"/>
              <a:ext cx="198437"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4" name="Freeform 46"/>
            <p:cNvSpPr>
              <a:spLocks/>
            </p:cNvSpPr>
            <p:nvPr/>
          </p:nvSpPr>
          <p:spPr bwMode="gray">
            <a:xfrm>
              <a:off x="8142288" y="1889126"/>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5"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6" name="Freeform 48"/>
            <p:cNvSpPr>
              <a:spLocks/>
            </p:cNvSpPr>
            <p:nvPr/>
          </p:nvSpPr>
          <p:spPr bwMode="gray">
            <a:xfrm>
              <a:off x="8801100"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grpSp>
      <p:sp>
        <p:nvSpPr>
          <p:cNvPr id="47" name="Date Placeholder 1"/>
          <p:cNvSpPr>
            <a:spLocks noGrp="1"/>
          </p:cNvSpPr>
          <p:nvPr>
            <p:ph type="dt" sz="half" idx="10"/>
          </p:nvPr>
        </p:nvSpPr>
        <p:spPr/>
        <p:txBody>
          <a:bodyPr/>
          <a:lstStyle>
            <a:lvl1pPr>
              <a:defRPr/>
            </a:lvl1pPr>
          </a:lstStyle>
          <a:p>
            <a:pPr>
              <a:defRPr/>
            </a:pPr>
            <a:fld id="{F8DA67F9-C639-42CB-8ACD-51411FD74FB9}"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48" name="Footer Placeholder 2"/>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49" name="Slide Number Placeholder 3"/>
          <p:cNvSpPr>
            <a:spLocks noGrp="1"/>
          </p:cNvSpPr>
          <p:nvPr>
            <p:ph type="sldNum" sz="quarter" idx="12"/>
          </p:nvPr>
        </p:nvSpPr>
        <p:spPr/>
        <p:txBody>
          <a:bodyPr/>
          <a:lstStyle>
            <a:lvl1pPr>
              <a:defRPr/>
            </a:lvl1pPr>
          </a:lstStyle>
          <a:p>
            <a:pPr>
              <a:defRPr/>
            </a:pPr>
            <a:fld id="{66CEC0CD-D637-495B-9271-C43D7BB8D05C}"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3"/>
          <p:cNvPicPr>
            <a:picLocks noChangeAspect="1"/>
          </p:cNvPicPr>
          <p:nvPr/>
        </p:nvPicPr>
        <p:blipFill>
          <a:blip r:embed="rId2" cstate="print"/>
          <a:srcRect/>
          <a:stretch>
            <a:fillRect/>
          </a:stretch>
        </p:blipFill>
        <p:spPr bwMode="hidden">
          <a:xfrm>
            <a:off x="138115" y="130177"/>
            <a:ext cx="11912600" cy="6546851"/>
          </a:xfrm>
          <a:prstGeom prst="rect">
            <a:avLst/>
          </a:prstGeom>
          <a:noFill/>
          <a:ln w="9525">
            <a:noFill/>
            <a:miter lim="800000"/>
            <a:headEnd/>
            <a:tailEnd/>
          </a:ln>
        </p:spPr>
      </p:pic>
      <p:sp>
        <p:nvSpPr>
          <p:cNvPr id="3" name="Rectangle 2"/>
          <p:cNvSpPr/>
          <p:nvPr/>
        </p:nvSpPr>
        <p:spPr bwMode="gray">
          <a:xfrm>
            <a:off x="0" y="1"/>
            <a:ext cx="193675" cy="685165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solidFill>
                <a:srgbClr val="FFFFFF"/>
              </a:solidFill>
            </a:endParaRPr>
          </a:p>
        </p:txBody>
      </p:sp>
      <p:sp>
        <p:nvSpPr>
          <p:cNvPr id="4" name="Rectangle 3"/>
          <p:cNvSpPr/>
          <p:nvPr/>
        </p:nvSpPr>
        <p:spPr bwMode="gray">
          <a:xfrm>
            <a:off x="11995150" y="6349"/>
            <a:ext cx="193675" cy="685165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0" y="6400800"/>
            <a:ext cx="12188825"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0" y="0"/>
            <a:ext cx="12188825"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solidFill>
                <a:srgbClr val="FFFFFF"/>
              </a:solidFill>
            </a:endParaRPr>
          </a:p>
        </p:txBody>
      </p:sp>
      <p:pic>
        <p:nvPicPr>
          <p:cNvPr id="7" name="Picture 20"/>
          <p:cNvPicPr>
            <a:picLocks noChangeAspect="1"/>
          </p:cNvPicPr>
          <p:nvPr/>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Tree>
  </p:cSld>
  <p:clrMapOvr>
    <a:masterClrMapping/>
  </p:clrMapOvr>
  <p:transition spd="med">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4"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1991926-9D37-40E7-80C4-EC5F27AFCB67}" type="datetimeFigureOut">
              <a:rPr lang="en-US">
                <a:solidFill>
                  <a:srgbClr val="5F5F5F">
                    <a:lumMod val="60000"/>
                    <a:lumOff val="40000"/>
                  </a:srgbClr>
                </a:solidFill>
              </a:rPr>
              <a:pPr>
                <a:defRPr/>
              </a:pPr>
              <a:t>9/15/2015</a:t>
            </a:fld>
            <a:endParaRPr lang="en-US"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srgbClr val="5F5F5F">
                  <a:lumMod val="60000"/>
                  <a:lumOff val="40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974E1440-6638-468D-87A1-4FD5B036C8F6}" type="slidenum">
              <a:rPr lang="en-US">
                <a:solidFill>
                  <a:srgbClr val="5F5F5F">
                    <a:lumMod val="60000"/>
                    <a:lumOff val="40000"/>
                  </a:srgbClr>
                </a:solidFill>
              </a:rPr>
              <a:pPr>
                <a:defRPr/>
              </a:pPr>
              <a:t>‹#›</a:t>
            </a:fld>
            <a:endParaRPr lang="en-US" dirty="0">
              <a:solidFill>
                <a:srgbClr val="5F5F5F">
                  <a:lumMod val="60000"/>
                  <a:lumOff val="40000"/>
                </a:srgbClr>
              </a:solidFill>
            </a:endParaRPr>
          </a:p>
        </p:txBody>
      </p:sp>
    </p:spTree>
  </p:cSld>
  <p:clrMapOvr>
    <a:masterClrMapping/>
  </p:clrMapOvr>
  <p:transition spd="med">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BC2C61E8-9182-43C5-A86A-DA015B6661A8}"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lvl1pPr>
              <a:defRPr/>
            </a:lvl1pPr>
          </a:lstStyle>
          <a:p>
            <a:pPr>
              <a:defRPr/>
            </a:pPr>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C1AD1F42-2DF5-466D-962E-4E9E25236613}" type="slidenum">
              <a:rPr>
                <a:solidFill>
                  <a:srgbClr val="5F5F5F">
                    <a:lumMod val="60000"/>
                    <a:lumOff val="40000"/>
                  </a:srgbClr>
                </a:solidFill>
              </a:rPr>
              <a:pPr>
                <a:defRPr/>
              </a:pPr>
              <a:t>‹#›</a:t>
            </a:fld>
            <a:endParaRPr dirty="0">
              <a:solidFill>
                <a:srgbClr val="5F5F5F">
                  <a:lumMod val="60000"/>
                  <a:lumOff val="40000"/>
                </a:srgbClr>
              </a:solidFill>
            </a:endParaRPr>
          </a:p>
        </p:txBody>
      </p:sp>
    </p:spTree>
  </p:cSld>
  <p:clrMapOvr>
    <a:masterClrMapping/>
  </p:clrMapOvr>
  <p:transition spd="med">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7" descr="kestewhite"/>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1015736" y="1828800"/>
            <a:ext cx="4763377" cy="1143000"/>
          </a:xfrm>
          <a:prstGeom prst="rect">
            <a:avLst/>
          </a:prstGeom>
          <a:noFill/>
          <a:ln w="9525">
            <a:noFill/>
            <a:miter lim="800000"/>
            <a:headEnd/>
            <a:tailEnd/>
          </a:ln>
        </p:spPr>
      </p:pic>
      <p:sp>
        <p:nvSpPr>
          <p:cNvPr id="2" name="Title 1"/>
          <p:cNvSpPr>
            <a:spLocks noGrp="1"/>
          </p:cNvSpPr>
          <p:nvPr>
            <p:ph type="ctrTitle"/>
          </p:nvPr>
        </p:nvSpPr>
        <p:spPr>
          <a:xfrm>
            <a:off x="914162" y="3486150"/>
            <a:ext cx="9735032" cy="933450"/>
          </a:xfrm>
        </p:spPr>
        <p:txBody>
          <a:bodyPr>
            <a:normAutofit/>
          </a:bodyPr>
          <a:lstStyle>
            <a:lvl1pPr algn="l">
              <a:defRPr sz="3600" b="1">
                <a:solidFill>
                  <a:schemeClr val="tx1"/>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914162" y="4495800"/>
            <a:ext cx="7906708" cy="1752600"/>
          </a:xfrm>
        </p:spPr>
        <p:txBody>
          <a:bodyPr>
            <a:normAutofit/>
          </a:bodyPr>
          <a:lstStyle>
            <a:lvl1pPr marL="0" indent="0" algn="l">
              <a:buNone/>
              <a:defRPr sz="2800">
                <a:solidFill>
                  <a:schemeClr val="tx1"/>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Date Placeholder 3"/>
          <p:cNvSpPr>
            <a:spLocks noGrp="1"/>
          </p:cNvSpPr>
          <p:nvPr>
            <p:ph type="dt" sz="half" idx="10"/>
          </p:nvPr>
        </p:nvSpPr>
        <p:spPr/>
        <p:txBody>
          <a:bodyPr/>
          <a:lstStyle>
            <a:lvl1pPr>
              <a:defRPr>
                <a:solidFill>
                  <a:schemeClr val="bg1"/>
                </a:solidFill>
              </a:defRPr>
            </a:lvl1pPr>
          </a:lstStyle>
          <a:p>
            <a:pPr>
              <a:defRPr/>
            </a:pPr>
            <a:fld id="{101EC0FA-80BF-4721-B05F-B612BB502AF6}" type="datetimeFigureOut">
              <a:rPr lang="en-US">
                <a:solidFill>
                  <a:prstClr val="white"/>
                </a:solidFill>
              </a:rPr>
              <a:pPr>
                <a:defRPr/>
              </a:pPr>
              <a:t>9/15/2015</a:t>
            </a:fld>
            <a:endParaRPr lang="en-US" dirty="0">
              <a:solidFill>
                <a:prstClr val="white"/>
              </a:solidFill>
            </a:endParaRPr>
          </a:p>
        </p:txBody>
      </p:sp>
      <p:sp>
        <p:nvSpPr>
          <p:cNvPr id="7" name="Footer Placeholder 4"/>
          <p:cNvSpPr>
            <a:spLocks noGrp="1"/>
          </p:cNvSpPr>
          <p:nvPr>
            <p:ph type="ftr" sz="quarter" idx="11"/>
          </p:nvPr>
        </p:nvSpPr>
        <p:spPr/>
        <p:txBody>
          <a:bodyPr/>
          <a:lstStyle>
            <a:lvl1pPr>
              <a:defRPr>
                <a:solidFill>
                  <a:schemeClr val="bg1"/>
                </a:solidFill>
              </a:defRPr>
            </a:lvl1pPr>
          </a:lstStyle>
          <a:p>
            <a:pPr>
              <a:defRPr/>
            </a:pPr>
            <a:endParaRPr lang="en-US" dirty="0">
              <a:solidFill>
                <a:prstClr val="white"/>
              </a:solidFill>
            </a:endParaRPr>
          </a:p>
        </p:txBody>
      </p:sp>
      <p:sp>
        <p:nvSpPr>
          <p:cNvPr id="8" name="Slide Number Placeholder 5"/>
          <p:cNvSpPr>
            <a:spLocks noGrp="1"/>
          </p:cNvSpPr>
          <p:nvPr>
            <p:ph type="sldNum" sz="quarter" idx="12"/>
          </p:nvPr>
        </p:nvSpPr>
        <p:spPr/>
        <p:txBody>
          <a:bodyPr/>
          <a:lstStyle>
            <a:lvl1pPr>
              <a:defRPr>
                <a:solidFill>
                  <a:schemeClr val="bg1"/>
                </a:solidFill>
              </a:defRPr>
            </a:lvl1pPr>
          </a:lstStyle>
          <a:p>
            <a:pPr>
              <a:defRPr/>
            </a:pPr>
            <a:fld id="{C4D16A82-F43F-4DC3-9A27-2CA19132EE61}" type="slidenum">
              <a:rPr lang="en-US">
                <a:solidFill>
                  <a:prstClr val="white"/>
                </a:solidFill>
              </a:rPr>
              <a:pPr>
                <a:defRPr/>
              </a:pPr>
              <a:t>‹#›</a:t>
            </a:fld>
            <a:endParaRPr lang="en-US" dirty="0">
              <a:solidFill>
                <a:prstClr val="white"/>
              </a:solidFill>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9852634" y="6489954"/>
            <a:ext cx="1490115" cy="202692"/>
          </a:xfrm>
          <a:prstGeom prst="rect">
            <a:avLst/>
          </a:prstGeom>
        </p:spPr>
      </p:pic>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2" name="Title 1"/>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4" name="Date Placeholder 4"/>
          <p:cNvSpPr>
            <a:spLocks noGrp="1"/>
          </p:cNvSpPr>
          <p:nvPr>
            <p:ph type="dt" sz="half" idx="16"/>
          </p:nvPr>
        </p:nvSpPr>
        <p:spPr/>
        <p:txBody>
          <a:bodyPr/>
          <a:lstStyle>
            <a:lvl1pPr>
              <a:defRPr/>
            </a:lvl1pPr>
          </a:lstStyle>
          <a:p>
            <a:pPr>
              <a:defRPr/>
            </a:pPr>
            <a:fld id="{C0A3E9C5-43D1-466E-9402-32FBA6762F42}" type="datetime1">
              <a:rPr lang="en-US"/>
              <a:pPr>
                <a:defRPr/>
              </a:pPr>
              <a:t>9/15/2015</a:t>
            </a:fld>
            <a:endParaRPr dirty="0"/>
          </a:p>
        </p:txBody>
      </p:sp>
      <p:sp>
        <p:nvSpPr>
          <p:cNvPr id="5" name="Footer Placeholder 5"/>
          <p:cNvSpPr>
            <a:spLocks noGrp="1"/>
          </p:cNvSpPr>
          <p:nvPr>
            <p:ph type="ftr" sz="quarter" idx="17"/>
          </p:nvPr>
        </p:nvSpPr>
        <p:spPr/>
        <p:txBody>
          <a:bodyPr/>
          <a:lstStyle>
            <a:lvl1pPr>
              <a:defRPr dirty="0"/>
            </a:lvl1pPr>
          </a:lstStyle>
          <a:p>
            <a:pPr>
              <a:defRPr/>
            </a:pPr>
            <a:r>
              <a:rPr dirty="0"/>
              <a:t>Oracle Confidential – Internal/Restricted/Highly Restricted</a:t>
            </a:r>
          </a:p>
        </p:txBody>
      </p:sp>
      <p:sp>
        <p:nvSpPr>
          <p:cNvPr id="6" name="Slide Number Placeholder 6"/>
          <p:cNvSpPr>
            <a:spLocks noGrp="1"/>
          </p:cNvSpPr>
          <p:nvPr>
            <p:ph type="sldNum" sz="quarter" idx="18"/>
          </p:nvPr>
        </p:nvSpPr>
        <p:spPr/>
        <p:txBody>
          <a:bodyPr/>
          <a:lstStyle>
            <a:lvl1pPr>
              <a:defRPr/>
            </a:lvl1pPr>
          </a:lstStyle>
          <a:p>
            <a:pPr>
              <a:defRPr/>
            </a:pPr>
            <a:fld id="{35F2A72E-A60E-4D54-9940-99E25EC6FA05}" type="slidenum">
              <a:rPr/>
              <a:pPr>
                <a:defRPr/>
              </a:pPr>
              <a:t>‹#›</a:t>
            </a:fld>
            <a:endParaRPr dirty="0"/>
          </a:p>
        </p:txBody>
      </p:sp>
    </p:spTree>
  </p:cSld>
  <p:clrMapOvr>
    <a:masterClrMapping/>
  </p:clrMapOvr>
  <p:transition spd="med">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6" name="Picture 21" descr="band2"/>
          <p:cNvPicPr>
            <a:picLocks noChangeAspect="1" noChangeArrowheads="1"/>
          </p:cNvPicPr>
          <p:nvPr userDrawn="1"/>
        </p:nvPicPr>
        <p:blipFill>
          <a:blip r:embed="rId2" cstate="screen">
            <a:duotone>
              <a:schemeClr val="bg2">
                <a:shade val="45000"/>
                <a:satMod val="135000"/>
              </a:schemeClr>
              <a:prstClr val="white"/>
            </a:duotone>
            <a:extLst>
              <a:ext uri="{28A0092B-C50C-407E-A947-70E740481C1C}">
                <a14:useLocalDpi xmlns:a14="http://schemas.microsoft.com/office/drawing/2010/main" xmlns=""/>
              </a:ext>
            </a:extLst>
          </a:blip>
          <a:srcRect/>
          <a:stretch>
            <a:fillRect/>
          </a:stretch>
        </p:blipFill>
        <p:spPr bwMode="auto">
          <a:xfrm>
            <a:off x="0" y="0"/>
            <a:ext cx="12190942" cy="228600"/>
          </a:xfrm>
          <a:prstGeom prst="rect">
            <a:avLst/>
          </a:prstGeom>
          <a:noFill/>
          <a:ln w="9525">
            <a:noFill/>
            <a:miter lim="800000"/>
            <a:headEnd/>
            <a:tailEnd/>
          </a:ln>
        </p:spPr>
      </p:pic>
      <p:sp>
        <p:nvSpPr>
          <p:cNvPr id="7" name="Line 19"/>
          <p:cNvSpPr>
            <a:spLocks noChangeShapeType="1"/>
          </p:cNvSpPr>
          <p:nvPr userDrawn="1"/>
        </p:nvSpPr>
        <p:spPr bwMode="auto">
          <a:xfrm>
            <a:off x="609441" y="977900"/>
            <a:ext cx="10969943" cy="0"/>
          </a:xfrm>
          <a:prstGeom prst="line">
            <a:avLst/>
          </a:prstGeom>
          <a:noFill/>
          <a:ln w="9525">
            <a:solidFill>
              <a:srgbClr val="AAAAAA"/>
            </a:solidFill>
            <a:round/>
            <a:headEnd/>
            <a:tailEnd/>
          </a:ln>
        </p:spPr>
        <p:txBody>
          <a:bodyPr wrap="none" anchor="ctr"/>
          <a:lstStyle/>
          <a:p>
            <a:pPr fontAlgn="auto">
              <a:spcBef>
                <a:spcPts val="0"/>
              </a:spcBef>
              <a:spcAft>
                <a:spcPts val="0"/>
              </a:spcAft>
              <a:defRPr/>
            </a:pPr>
            <a:endParaRPr lang="en-US" dirty="0">
              <a:solidFill>
                <a:prstClr val="black"/>
              </a:solidFill>
              <a:latin typeface="Calibri"/>
              <a:cs typeface="+mn-cs"/>
            </a:endParaRPr>
          </a:p>
        </p:txBody>
      </p:sp>
      <p:sp>
        <p:nvSpPr>
          <p:cNvPr id="8" name="Line 20"/>
          <p:cNvSpPr>
            <a:spLocks noChangeShapeType="1"/>
          </p:cNvSpPr>
          <p:nvPr userDrawn="1"/>
        </p:nvSpPr>
        <p:spPr bwMode="auto">
          <a:xfrm>
            <a:off x="11579384" y="381000"/>
            <a:ext cx="0" cy="5791200"/>
          </a:xfrm>
          <a:prstGeom prst="line">
            <a:avLst/>
          </a:prstGeom>
          <a:noFill/>
          <a:ln w="9525">
            <a:solidFill>
              <a:srgbClr val="AAAAAA"/>
            </a:solidFill>
            <a:round/>
            <a:headEnd/>
            <a:tailEnd/>
          </a:ln>
        </p:spPr>
        <p:txBody>
          <a:bodyPr wrap="none" anchor="ctr"/>
          <a:lstStyle/>
          <a:p>
            <a:pPr fontAlgn="auto">
              <a:spcBef>
                <a:spcPts val="0"/>
              </a:spcBef>
              <a:spcAft>
                <a:spcPts val="0"/>
              </a:spcAft>
              <a:defRPr/>
            </a:pPr>
            <a:endParaRPr lang="en-US" dirty="0">
              <a:solidFill>
                <a:prstClr val="black"/>
              </a:solidFill>
              <a:latin typeface="Calibri"/>
              <a:cs typeface="+mn-cs"/>
            </a:endParaRPr>
          </a:p>
        </p:txBody>
      </p:sp>
      <p:sp>
        <p:nvSpPr>
          <p:cNvPr id="2" name="Title 1"/>
          <p:cNvSpPr>
            <a:spLocks noGrp="1"/>
          </p:cNvSpPr>
          <p:nvPr>
            <p:ph type="title"/>
          </p:nvPr>
        </p:nvSpPr>
        <p:spPr>
          <a:xfrm>
            <a:off x="609442" y="352966"/>
            <a:ext cx="4556119" cy="523220"/>
          </a:xfrm>
          <a:noFill/>
          <a:ln w="9525">
            <a:noFill/>
            <a:miter lim="800000"/>
            <a:headEnd/>
            <a:tailEnd/>
          </a:ln>
        </p:spPr>
        <p:txBody>
          <a:bodyPr wrap="none">
            <a:spAutoFit/>
          </a:bodyPr>
          <a:lstStyle>
            <a:lvl1pPr marL="0" algn="l" defTabSz="914400" rtl="0" eaLnBrk="1" latinLnBrk="0" hangingPunct="1">
              <a:defRPr lang="en-US" sz="2800" b="1" kern="1200" dirty="0">
                <a:solidFill>
                  <a:srgbClr val="AE0F11"/>
                </a:solidFill>
                <a:latin typeface="+mn-lt"/>
                <a:ea typeface="+mn-ea"/>
                <a:cs typeface="+mn-cs"/>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441" y="1143001"/>
            <a:ext cx="10969943" cy="4983163"/>
          </a:xfrm>
        </p:spPr>
        <p:txBody>
          <a:bodyPr/>
          <a:lstStyle>
            <a:lvl1pPr>
              <a:buClr>
                <a:schemeClr val="accent2">
                  <a:lumMod val="50000"/>
                </a:schemeClr>
              </a:buClr>
              <a:buFont typeface="Wingdings" pitchFamily="2" charset="2"/>
              <a:buChar char="§"/>
              <a:defRPr sz="2800"/>
            </a:lvl1pPr>
            <a:lvl2pPr>
              <a:defRPr sz="2400"/>
            </a:lvl2pPr>
            <a:lvl3pPr>
              <a:defRPr sz="2000"/>
            </a:lvl3pPr>
            <a:lvl4pPr>
              <a:defRPr sz="18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4672384" y="6460495"/>
            <a:ext cx="2315030" cy="261610"/>
          </a:xfrm>
          <a:prstGeom prst="rect">
            <a:avLst/>
          </a:prstGeom>
          <a:noFill/>
        </p:spPr>
        <p:txBody>
          <a:bodyPr>
            <a:spAutoFit/>
          </a:bodyPr>
          <a:lstStyle/>
          <a:p>
            <a:pPr algn="ctr">
              <a:defRPr/>
            </a:pPr>
            <a:r>
              <a:rPr lang="en-US" sz="1100" b="1" dirty="0" smtClean="0">
                <a:solidFill>
                  <a:prstClr val="black"/>
                </a:solidFill>
                <a:latin typeface="Arial" charset="0"/>
                <a:cs typeface="+mn-cs"/>
              </a:rPr>
              <a:t>  </a:t>
            </a:r>
            <a:endParaRPr lang="en-US" sz="1100" b="1" dirty="0">
              <a:solidFill>
                <a:prstClr val="black"/>
              </a:solidFill>
              <a:latin typeface="Arial" charset="0"/>
              <a:cs typeface="+mn-cs"/>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9852634" y="6489954"/>
            <a:ext cx="1490115" cy="202692"/>
          </a:xfrm>
          <a:prstGeom prst="rect">
            <a:avLst/>
          </a:prstGeom>
        </p:spPr>
      </p:pic>
      <p:sp>
        <p:nvSpPr>
          <p:cNvPr id="13" name="Slide Number Placeholder 3"/>
          <p:cNvSpPr txBox="1">
            <a:spLocks/>
          </p:cNvSpPr>
          <p:nvPr userDrawn="1"/>
        </p:nvSpPr>
        <p:spPr>
          <a:xfrm>
            <a:off x="101574" y="6400800"/>
            <a:ext cx="698318" cy="381000"/>
          </a:xfrm>
          <a:prstGeom prst="rect">
            <a:avLst/>
          </a:prstGeom>
        </p:spPr>
        <p:txBody>
          <a:bodyPr/>
          <a:lstStyle>
            <a:defPPr>
              <a:defRPr lang="en-US"/>
            </a:defPPr>
            <a:lvl1pPr algn="l" rtl="0" fontAlgn="base">
              <a:spcBef>
                <a:spcPct val="0"/>
              </a:spcBef>
              <a:spcAft>
                <a:spcPct val="0"/>
              </a:spcAft>
              <a:defRPr sz="2800" kern="1200">
                <a:solidFill>
                  <a:schemeClr val="tx1"/>
                </a:solidFill>
                <a:latin typeface="Calibri" pitchFamily="34" charset="0"/>
                <a:ea typeface="+mn-ea"/>
                <a:cs typeface="+mn-cs"/>
              </a:defRPr>
            </a:lvl1pPr>
            <a:lvl2pPr marL="457200" algn="l" rtl="0" fontAlgn="base">
              <a:spcBef>
                <a:spcPct val="0"/>
              </a:spcBef>
              <a:spcAft>
                <a:spcPct val="0"/>
              </a:spcAft>
              <a:defRPr sz="2800" kern="1200">
                <a:solidFill>
                  <a:schemeClr val="tx1"/>
                </a:solidFill>
                <a:latin typeface="Calibri" pitchFamily="34" charset="0"/>
                <a:ea typeface="+mn-ea"/>
                <a:cs typeface="+mn-cs"/>
              </a:defRPr>
            </a:lvl2pPr>
            <a:lvl3pPr marL="914400" algn="l" rtl="0" fontAlgn="base">
              <a:spcBef>
                <a:spcPct val="0"/>
              </a:spcBef>
              <a:spcAft>
                <a:spcPct val="0"/>
              </a:spcAft>
              <a:defRPr sz="2800" kern="1200">
                <a:solidFill>
                  <a:schemeClr val="tx1"/>
                </a:solidFill>
                <a:latin typeface="Calibri" pitchFamily="34" charset="0"/>
                <a:ea typeface="+mn-ea"/>
                <a:cs typeface="+mn-cs"/>
              </a:defRPr>
            </a:lvl3pPr>
            <a:lvl4pPr marL="1371600" algn="l" rtl="0" fontAlgn="base">
              <a:spcBef>
                <a:spcPct val="0"/>
              </a:spcBef>
              <a:spcAft>
                <a:spcPct val="0"/>
              </a:spcAft>
              <a:defRPr sz="2800" kern="1200">
                <a:solidFill>
                  <a:schemeClr val="tx1"/>
                </a:solidFill>
                <a:latin typeface="Calibri" pitchFamily="34" charset="0"/>
                <a:ea typeface="+mn-ea"/>
                <a:cs typeface="+mn-cs"/>
              </a:defRPr>
            </a:lvl4pPr>
            <a:lvl5pPr marL="1828800" algn="l" rtl="0" fontAlgn="base">
              <a:spcBef>
                <a:spcPct val="0"/>
              </a:spcBef>
              <a:spcAft>
                <a:spcPct val="0"/>
              </a:spcAft>
              <a:defRPr sz="2800" kern="1200">
                <a:solidFill>
                  <a:schemeClr val="tx1"/>
                </a:solidFill>
                <a:latin typeface="Calibri" pitchFamily="34" charset="0"/>
                <a:ea typeface="+mn-ea"/>
                <a:cs typeface="+mn-cs"/>
              </a:defRPr>
            </a:lvl5pPr>
            <a:lvl6pPr marL="2286000" algn="l" defTabSz="914400" rtl="0" eaLnBrk="1" latinLnBrk="0" hangingPunct="1">
              <a:defRPr sz="2800" kern="1200">
                <a:solidFill>
                  <a:schemeClr val="tx1"/>
                </a:solidFill>
                <a:latin typeface="Calibri" pitchFamily="34" charset="0"/>
                <a:ea typeface="+mn-ea"/>
                <a:cs typeface="+mn-cs"/>
              </a:defRPr>
            </a:lvl6pPr>
            <a:lvl7pPr marL="2743200" algn="l" defTabSz="914400" rtl="0" eaLnBrk="1" latinLnBrk="0" hangingPunct="1">
              <a:defRPr sz="2800" kern="1200">
                <a:solidFill>
                  <a:schemeClr val="tx1"/>
                </a:solidFill>
                <a:latin typeface="Calibri" pitchFamily="34" charset="0"/>
                <a:ea typeface="+mn-ea"/>
                <a:cs typeface="+mn-cs"/>
              </a:defRPr>
            </a:lvl7pPr>
            <a:lvl8pPr marL="3200400" algn="l" defTabSz="914400" rtl="0" eaLnBrk="1" latinLnBrk="0" hangingPunct="1">
              <a:defRPr sz="2800" kern="1200">
                <a:solidFill>
                  <a:schemeClr val="tx1"/>
                </a:solidFill>
                <a:latin typeface="Calibri" pitchFamily="34" charset="0"/>
                <a:ea typeface="+mn-ea"/>
                <a:cs typeface="+mn-cs"/>
              </a:defRPr>
            </a:lvl8pPr>
            <a:lvl9pPr marL="3657600" algn="l" defTabSz="914400" rtl="0" eaLnBrk="1" latinLnBrk="0" hangingPunct="1">
              <a:defRPr sz="2800" kern="1200">
                <a:solidFill>
                  <a:schemeClr val="tx1"/>
                </a:solidFill>
                <a:latin typeface="Calibri" pitchFamily="34" charset="0"/>
                <a:ea typeface="+mn-ea"/>
                <a:cs typeface="+mn-cs"/>
              </a:defRPr>
            </a:lvl9pPr>
          </a:lstStyle>
          <a:p>
            <a:pPr algn="ctr"/>
            <a:fld id="{4232F3D2-4186-074E-A242-AE6FAF70B6A0}" type="slidenum">
              <a:rPr lang="en-AU" sz="1600" b="1" smtClean="0">
                <a:solidFill>
                  <a:prstClr val="black"/>
                </a:solidFill>
              </a:rPr>
              <a:pPr algn="ctr"/>
              <a:t>‹#›</a:t>
            </a:fld>
            <a:endParaRPr lang="en-AU" sz="1600" b="1" dirty="0">
              <a:solidFill>
                <a:prstClr val="black"/>
              </a:solidFill>
            </a:endParaRPr>
          </a:p>
        </p:txBody>
      </p:sp>
    </p:spTree>
  </p:cSld>
  <p:clrMapOvr>
    <a:masterClrMapping/>
  </p:clrMapOvr>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6" name="Picture 21" descr="band2"/>
          <p:cNvPicPr>
            <a:picLocks noChangeAspect="1" noChangeArrowheads="1"/>
          </p:cNvPicPr>
          <p:nvPr userDrawn="1"/>
        </p:nvPicPr>
        <p:blipFill>
          <a:blip r:embed="rId2" cstate="screen">
            <a:duotone>
              <a:schemeClr val="bg2">
                <a:shade val="45000"/>
                <a:satMod val="135000"/>
              </a:schemeClr>
              <a:prstClr val="white"/>
            </a:duotone>
            <a:extLst>
              <a:ext uri="{28A0092B-C50C-407E-A947-70E740481C1C}">
                <a14:useLocalDpi xmlns:a14="http://schemas.microsoft.com/office/drawing/2010/main" xmlns=""/>
              </a:ext>
            </a:extLst>
          </a:blip>
          <a:srcRect/>
          <a:stretch>
            <a:fillRect/>
          </a:stretch>
        </p:blipFill>
        <p:spPr bwMode="auto">
          <a:xfrm>
            <a:off x="0" y="0"/>
            <a:ext cx="12190942" cy="228600"/>
          </a:xfrm>
          <a:prstGeom prst="rect">
            <a:avLst/>
          </a:prstGeom>
          <a:noFill/>
          <a:ln w="9525">
            <a:noFill/>
            <a:miter lim="800000"/>
            <a:headEnd/>
            <a:tailEnd/>
          </a:ln>
        </p:spPr>
      </p:pic>
      <p:sp>
        <p:nvSpPr>
          <p:cNvPr id="7" name="Line 19"/>
          <p:cNvSpPr>
            <a:spLocks noChangeShapeType="1"/>
          </p:cNvSpPr>
          <p:nvPr userDrawn="1"/>
        </p:nvSpPr>
        <p:spPr bwMode="auto">
          <a:xfrm>
            <a:off x="609441" y="977900"/>
            <a:ext cx="10969943" cy="0"/>
          </a:xfrm>
          <a:prstGeom prst="line">
            <a:avLst/>
          </a:prstGeom>
          <a:noFill/>
          <a:ln w="9525">
            <a:solidFill>
              <a:srgbClr val="AAAAAA"/>
            </a:solidFill>
            <a:round/>
            <a:headEnd/>
            <a:tailEnd/>
          </a:ln>
        </p:spPr>
        <p:txBody>
          <a:bodyPr wrap="none" anchor="ctr"/>
          <a:lstStyle/>
          <a:p>
            <a:pPr fontAlgn="auto">
              <a:spcBef>
                <a:spcPts val="0"/>
              </a:spcBef>
              <a:spcAft>
                <a:spcPts val="0"/>
              </a:spcAft>
              <a:defRPr/>
            </a:pPr>
            <a:endParaRPr lang="en-US" dirty="0">
              <a:solidFill>
                <a:prstClr val="black"/>
              </a:solidFill>
              <a:latin typeface="Calibri"/>
              <a:cs typeface="+mn-cs"/>
            </a:endParaRPr>
          </a:p>
        </p:txBody>
      </p:sp>
      <p:sp>
        <p:nvSpPr>
          <p:cNvPr id="8" name="Line 20"/>
          <p:cNvSpPr>
            <a:spLocks noChangeShapeType="1"/>
          </p:cNvSpPr>
          <p:nvPr userDrawn="1"/>
        </p:nvSpPr>
        <p:spPr bwMode="auto">
          <a:xfrm>
            <a:off x="11579384" y="381000"/>
            <a:ext cx="0" cy="5791200"/>
          </a:xfrm>
          <a:prstGeom prst="line">
            <a:avLst/>
          </a:prstGeom>
          <a:noFill/>
          <a:ln w="9525">
            <a:solidFill>
              <a:srgbClr val="AAAAAA"/>
            </a:solidFill>
            <a:round/>
            <a:headEnd/>
            <a:tailEnd/>
          </a:ln>
        </p:spPr>
        <p:txBody>
          <a:bodyPr wrap="none" anchor="ctr"/>
          <a:lstStyle/>
          <a:p>
            <a:pPr fontAlgn="auto">
              <a:spcBef>
                <a:spcPts val="0"/>
              </a:spcBef>
              <a:spcAft>
                <a:spcPts val="0"/>
              </a:spcAft>
              <a:defRPr/>
            </a:pPr>
            <a:endParaRPr lang="en-US" dirty="0">
              <a:solidFill>
                <a:prstClr val="black"/>
              </a:solidFill>
              <a:latin typeface="Calibri"/>
              <a:cs typeface="+mn-cs"/>
            </a:endParaRPr>
          </a:p>
        </p:txBody>
      </p:sp>
      <p:sp>
        <p:nvSpPr>
          <p:cNvPr id="2" name="Title 1"/>
          <p:cNvSpPr>
            <a:spLocks noGrp="1"/>
          </p:cNvSpPr>
          <p:nvPr>
            <p:ph type="title"/>
          </p:nvPr>
        </p:nvSpPr>
        <p:spPr>
          <a:xfrm>
            <a:off x="609442" y="352966"/>
            <a:ext cx="4556119" cy="523220"/>
          </a:xfrm>
          <a:noFill/>
          <a:ln w="9525">
            <a:noFill/>
            <a:miter lim="800000"/>
            <a:headEnd/>
            <a:tailEnd/>
          </a:ln>
        </p:spPr>
        <p:txBody>
          <a:bodyPr wrap="none">
            <a:spAutoFit/>
          </a:bodyPr>
          <a:lstStyle>
            <a:lvl1pPr marL="0" algn="l" defTabSz="914400" rtl="0" eaLnBrk="1" latinLnBrk="0" hangingPunct="1">
              <a:defRPr lang="en-US" sz="2800" b="1" kern="1200" dirty="0">
                <a:solidFill>
                  <a:srgbClr val="AE0F11"/>
                </a:solidFill>
                <a:latin typeface="+mn-lt"/>
                <a:ea typeface="+mn-ea"/>
                <a:cs typeface="+mn-cs"/>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441" y="1143001"/>
            <a:ext cx="10969943" cy="4983163"/>
          </a:xfrm>
        </p:spPr>
        <p:txBody>
          <a:bodyPr/>
          <a:lstStyle>
            <a:lvl1pPr>
              <a:buClr>
                <a:schemeClr val="accent2">
                  <a:lumMod val="50000"/>
                </a:schemeClr>
              </a:buClr>
              <a:buFont typeface="Wingdings" pitchFamily="2" charset="2"/>
              <a:buChar char="§"/>
              <a:defRPr sz="2800"/>
            </a:lvl1pPr>
            <a:lvl2pPr>
              <a:defRPr sz="2400"/>
            </a:lvl2pPr>
            <a:lvl3pPr>
              <a:defRPr sz="2000"/>
            </a:lvl3pPr>
            <a:lvl4pPr>
              <a:defRPr sz="18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4672384" y="6460495"/>
            <a:ext cx="2315030" cy="261610"/>
          </a:xfrm>
          <a:prstGeom prst="rect">
            <a:avLst/>
          </a:prstGeom>
          <a:noFill/>
        </p:spPr>
        <p:txBody>
          <a:bodyPr>
            <a:spAutoFit/>
          </a:bodyPr>
          <a:lstStyle/>
          <a:p>
            <a:pPr algn="ctr">
              <a:defRPr/>
            </a:pPr>
            <a:r>
              <a:rPr lang="en-US" sz="1100" b="1" dirty="0" smtClean="0">
                <a:solidFill>
                  <a:prstClr val="black"/>
                </a:solidFill>
                <a:latin typeface="Arial" charset="0"/>
                <a:cs typeface="+mn-cs"/>
              </a:rPr>
              <a:t>OOW 2013</a:t>
            </a:r>
            <a:endParaRPr lang="en-US" sz="1100" b="1" dirty="0">
              <a:solidFill>
                <a:prstClr val="black"/>
              </a:solidFill>
              <a:latin typeface="Arial" charset="0"/>
              <a:cs typeface="+mn-cs"/>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9852634" y="6489954"/>
            <a:ext cx="1490115" cy="202692"/>
          </a:xfrm>
          <a:prstGeom prst="rect">
            <a:avLst/>
          </a:prstGeom>
        </p:spPr>
      </p:pic>
      <p:sp>
        <p:nvSpPr>
          <p:cNvPr id="14" name="Slide Number Placeholder 3"/>
          <p:cNvSpPr txBox="1">
            <a:spLocks/>
          </p:cNvSpPr>
          <p:nvPr userDrawn="1"/>
        </p:nvSpPr>
        <p:spPr>
          <a:xfrm>
            <a:off x="101574" y="6400800"/>
            <a:ext cx="698318" cy="381000"/>
          </a:xfrm>
          <a:prstGeom prst="rect">
            <a:avLst/>
          </a:prstGeom>
        </p:spPr>
        <p:txBody>
          <a:bodyPr/>
          <a:lstStyle>
            <a:defPPr>
              <a:defRPr lang="en-US"/>
            </a:defPPr>
            <a:lvl1pPr algn="l" rtl="0" fontAlgn="base">
              <a:spcBef>
                <a:spcPct val="0"/>
              </a:spcBef>
              <a:spcAft>
                <a:spcPct val="0"/>
              </a:spcAft>
              <a:defRPr sz="2800" kern="1200">
                <a:solidFill>
                  <a:schemeClr val="tx1"/>
                </a:solidFill>
                <a:latin typeface="Calibri" pitchFamily="34" charset="0"/>
                <a:ea typeface="+mn-ea"/>
                <a:cs typeface="+mn-cs"/>
              </a:defRPr>
            </a:lvl1pPr>
            <a:lvl2pPr marL="457200" algn="l" rtl="0" fontAlgn="base">
              <a:spcBef>
                <a:spcPct val="0"/>
              </a:spcBef>
              <a:spcAft>
                <a:spcPct val="0"/>
              </a:spcAft>
              <a:defRPr sz="2800" kern="1200">
                <a:solidFill>
                  <a:schemeClr val="tx1"/>
                </a:solidFill>
                <a:latin typeface="Calibri" pitchFamily="34" charset="0"/>
                <a:ea typeface="+mn-ea"/>
                <a:cs typeface="+mn-cs"/>
              </a:defRPr>
            </a:lvl2pPr>
            <a:lvl3pPr marL="914400" algn="l" rtl="0" fontAlgn="base">
              <a:spcBef>
                <a:spcPct val="0"/>
              </a:spcBef>
              <a:spcAft>
                <a:spcPct val="0"/>
              </a:spcAft>
              <a:defRPr sz="2800" kern="1200">
                <a:solidFill>
                  <a:schemeClr val="tx1"/>
                </a:solidFill>
                <a:latin typeface="Calibri" pitchFamily="34" charset="0"/>
                <a:ea typeface="+mn-ea"/>
                <a:cs typeface="+mn-cs"/>
              </a:defRPr>
            </a:lvl3pPr>
            <a:lvl4pPr marL="1371600" algn="l" rtl="0" fontAlgn="base">
              <a:spcBef>
                <a:spcPct val="0"/>
              </a:spcBef>
              <a:spcAft>
                <a:spcPct val="0"/>
              </a:spcAft>
              <a:defRPr sz="2800" kern="1200">
                <a:solidFill>
                  <a:schemeClr val="tx1"/>
                </a:solidFill>
                <a:latin typeface="Calibri" pitchFamily="34" charset="0"/>
                <a:ea typeface="+mn-ea"/>
                <a:cs typeface="+mn-cs"/>
              </a:defRPr>
            </a:lvl4pPr>
            <a:lvl5pPr marL="1828800" algn="l" rtl="0" fontAlgn="base">
              <a:spcBef>
                <a:spcPct val="0"/>
              </a:spcBef>
              <a:spcAft>
                <a:spcPct val="0"/>
              </a:spcAft>
              <a:defRPr sz="2800" kern="1200">
                <a:solidFill>
                  <a:schemeClr val="tx1"/>
                </a:solidFill>
                <a:latin typeface="Calibri" pitchFamily="34" charset="0"/>
                <a:ea typeface="+mn-ea"/>
                <a:cs typeface="+mn-cs"/>
              </a:defRPr>
            </a:lvl5pPr>
            <a:lvl6pPr marL="2286000" algn="l" defTabSz="914400" rtl="0" eaLnBrk="1" latinLnBrk="0" hangingPunct="1">
              <a:defRPr sz="2800" kern="1200">
                <a:solidFill>
                  <a:schemeClr val="tx1"/>
                </a:solidFill>
                <a:latin typeface="Calibri" pitchFamily="34" charset="0"/>
                <a:ea typeface="+mn-ea"/>
                <a:cs typeface="+mn-cs"/>
              </a:defRPr>
            </a:lvl6pPr>
            <a:lvl7pPr marL="2743200" algn="l" defTabSz="914400" rtl="0" eaLnBrk="1" latinLnBrk="0" hangingPunct="1">
              <a:defRPr sz="2800" kern="1200">
                <a:solidFill>
                  <a:schemeClr val="tx1"/>
                </a:solidFill>
                <a:latin typeface="Calibri" pitchFamily="34" charset="0"/>
                <a:ea typeface="+mn-ea"/>
                <a:cs typeface="+mn-cs"/>
              </a:defRPr>
            </a:lvl7pPr>
            <a:lvl8pPr marL="3200400" algn="l" defTabSz="914400" rtl="0" eaLnBrk="1" latinLnBrk="0" hangingPunct="1">
              <a:defRPr sz="2800" kern="1200">
                <a:solidFill>
                  <a:schemeClr val="tx1"/>
                </a:solidFill>
                <a:latin typeface="Calibri" pitchFamily="34" charset="0"/>
                <a:ea typeface="+mn-ea"/>
                <a:cs typeface="+mn-cs"/>
              </a:defRPr>
            </a:lvl8pPr>
            <a:lvl9pPr marL="3657600" algn="l" defTabSz="914400" rtl="0" eaLnBrk="1" latinLnBrk="0" hangingPunct="1">
              <a:defRPr sz="2800" kern="1200">
                <a:solidFill>
                  <a:schemeClr val="tx1"/>
                </a:solidFill>
                <a:latin typeface="Calibri" pitchFamily="34" charset="0"/>
                <a:ea typeface="+mn-ea"/>
                <a:cs typeface="+mn-cs"/>
              </a:defRPr>
            </a:lvl9pPr>
          </a:lstStyle>
          <a:p>
            <a:pPr algn="ctr"/>
            <a:fld id="{4232F3D2-4186-074E-A242-AE6FAF70B6A0}" type="slidenum">
              <a:rPr lang="en-AU" sz="1600" b="1" smtClean="0">
                <a:solidFill>
                  <a:prstClr val="black"/>
                </a:solidFill>
              </a:rPr>
              <a:pPr algn="ctr"/>
              <a:t>‹#›</a:t>
            </a:fld>
            <a:endParaRPr lang="en-AU" sz="1600" b="1" dirty="0">
              <a:solidFill>
                <a:prstClr val="black"/>
              </a:solidFill>
            </a:endParaRPr>
          </a:p>
        </p:txBody>
      </p:sp>
    </p:spTree>
    <p:extLst>
      <p:ext uri="{BB962C8B-B14F-4D97-AF65-F5344CB8AC3E}">
        <p14:creationId xmlns:p14="http://schemas.microsoft.com/office/powerpoint/2010/main" xmlns="" val="3819827699"/>
      </p:ext>
    </p:extLst>
  </p:cSld>
  <p:clrMapOvr>
    <a:masterClrMapping/>
  </p:clrMapOvr>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40912" y="2667000"/>
            <a:ext cx="6602280" cy="1447800"/>
          </a:xfrm>
        </p:spPr>
        <p:txBody>
          <a:bodyPr anchor="t"/>
          <a:lstStyle>
            <a:lvl1pPr algn="ctr">
              <a:defRPr sz="4000" b="1" cap="all"/>
            </a:lvl1pPr>
          </a:lstStyle>
          <a:p>
            <a:r>
              <a:rPr lang="en-US" dirty="0" smtClean="0"/>
              <a:t>Click to edit Master title style</a:t>
            </a:r>
            <a:endParaRPr lang="en-US" dirty="0"/>
          </a:p>
        </p:txBody>
      </p:sp>
      <p:pic>
        <p:nvPicPr>
          <p:cNvPr id="8" name="Picture 21" descr="band2"/>
          <p:cNvPicPr>
            <a:picLocks noChangeAspect="1" noChangeArrowheads="1"/>
          </p:cNvPicPr>
          <p:nvPr userDrawn="1"/>
        </p:nvPicPr>
        <p:blipFill>
          <a:blip r:embed="rId2" cstate="screen">
            <a:duotone>
              <a:schemeClr val="bg2">
                <a:shade val="45000"/>
                <a:satMod val="135000"/>
              </a:schemeClr>
              <a:prstClr val="white"/>
            </a:duotone>
            <a:extLst>
              <a:ext uri="{28A0092B-C50C-407E-A947-70E740481C1C}">
                <a14:useLocalDpi xmlns:a14="http://schemas.microsoft.com/office/drawing/2010/main" xmlns=""/>
              </a:ext>
            </a:extLst>
          </a:blip>
          <a:srcRect/>
          <a:stretch>
            <a:fillRect/>
          </a:stretch>
        </p:blipFill>
        <p:spPr bwMode="auto">
          <a:xfrm>
            <a:off x="0" y="0"/>
            <a:ext cx="12190942" cy="228600"/>
          </a:xfrm>
          <a:prstGeom prst="rect">
            <a:avLst/>
          </a:prstGeom>
          <a:noFill/>
          <a:ln w="9525">
            <a:noFill/>
            <a:miter lim="800000"/>
            <a:headEnd/>
            <a:tailEnd/>
          </a:ln>
        </p:spPr>
      </p:pic>
      <p:sp>
        <p:nvSpPr>
          <p:cNvPr id="9" name="TextBox 8"/>
          <p:cNvSpPr txBox="1"/>
          <p:nvPr userDrawn="1"/>
        </p:nvSpPr>
        <p:spPr>
          <a:xfrm>
            <a:off x="4672384" y="6460495"/>
            <a:ext cx="2315030" cy="261610"/>
          </a:xfrm>
          <a:prstGeom prst="rect">
            <a:avLst/>
          </a:prstGeom>
          <a:noFill/>
        </p:spPr>
        <p:txBody>
          <a:bodyPr>
            <a:spAutoFit/>
          </a:bodyPr>
          <a:lstStyle/>
          <a:p>
            <a:pPr algn="ctr">
              <a:defRPr/>
            </a:pPr>
            <a:r>
              <a:rPr lang="en-US" sz="1100" b="1" dirty="0" smtClean="0">
                <a:solidFill>
                  <a:prstClr val="black"/>
                </a:solidFill>
                <a:latin typeface="Arial" charset="0"/>
                <a:cs typeface="+mn-cs"/>
              </a:rPr>
              <a:t>OOW 2013</a:t>
            </a:r>
            <a:endParaRPr lang="en-US" sz="1100" b="1" dirty="0">
              <a:solidFill>
                <a:prstClr val="black"/>
              </a:solidFill>
              <a:latin typeface="Arial" charset="0"/>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9852634" y="6489954"/>
            <a:ext cx="1490115" cy="202692"/>
          </a:xfrm>
          <a:prstGeom prst="rect">
            <a:avLst/>
          </a:prstGeom>
        </p:spPr>
      </p:pic>
      <p:sp>
        <p:nvSpPr>
          <p:cNvPr id="11" name="Slide Number Placeholder 3"/>
          <p:cNvSpPr txBox="1">
            <a:spLocks/>
          </p:cNvSpPr>
          <p:nvPr userDrawn="1"/>
        </p:nvSpPr>
        <p:spPr>
          <a:xfrm>
            <a:off x="101574" y="6400800"/>
            <a:ext cx="698318" cy="381000"/>
          </a:xfrm>
          <a:prstGeom prst="rect">
            <a:avLst/>
          </a:prstGeom>
        </p:spPr>
        <p:txBody>
          <a:bodyPr/>
          <a:lstStyle>
            <a:defPPr>
              <a:defRPr lang="en-US"/>
            </a:defPPr>
            <a:lvl1pPr algn="l" rtl="0" fontAlgn="base">
              <a:spcBef>
                <a:spcPct val="0"/>
              </a:spcBef>
              <a:spcAft>
                <a:spcPct val="0"/>
              </a:spcAft>
              <a:defRPr sz="2800" kern="1200">
                <a:solidFill>
                  <a:schemeClr val="tx1"/>
                </a:solidFill>
                <a:latin typeface="Calibri" pitchFamily="34" charset="0"/>
                <a:ea typeface="+mn-ea"/>
                <a:cs typeface="+mn-cs"/>
              </a:defRPr>
            </a:lvl1pPr>
            <a:lvl2pPr marL="457200" algn="l" rtl="0" fontAlgn="base">
              <a:spcBef>
                <a:spcPct val="0"/>
              </a:spcBef>
              <a:spcAft>
                <a:spcPct val="0"/>
              </a:spcAft>
              <a:defRPr sz="2800" kern="1200">
                <a:solidFill>
                  <a:schemeClr val="tx1"/>
                </a:solidFill>
                <a:latin typeface="Calibri" pitchFamily="34" charset="0"/>
                <a:ea typeface="+mn-ea"/>
                <a:cs typeface="+mn-cs"/>
              </a:defRPr>
            </a:lvl2pPr>
            <a:lvl3pPr marL="914400" algn="l" rtl="0" fontAlgn="base">
              <a:spcBef>
                <a:spcPct val="0"/>
              </a:spcBef>
              <a:spcAft>
                <a:spcPct val="0"/>
              </a:spcAft>
              <a:defRPr sz="2800" kern="1200">
                <a:solidFill>
                  <a:schemeClr val="tx1"/>
                </a:solidFill>
                <a:latin typeface="Calibri" pitchFamily="34" charset="0"/>
                <a:ea typeface="+mn-ea"/>
                <a:cs typeface="+mn-cs"/>
              </a:defRPr>
            </a:lvl3pPr>
            <a:lvl4pPr marL="1371600" algn="l" rtl="0" fontAlgn="base">
              <a:spcBef>
                <a:spcPct val="0"/>
              </a:spcBef>
              <a:spcAft>
                <a:spcPct val="0"/>
              </a:spcAft>
              <a:defRPr sz="2800" kern="1200">
                <a:solidFill>
                  <a:schemeClr val="tx1"/>
                </a:solidFill>
                <a:latin typeface="Calibri" pitchFamily="34" charset="0"/>
                <a:ea typeface="+mn-ea"/>
                <a:cs typeface="+mn-cs"/>
              </a:defRPr>
            </a:lvl4pPr>
            <a:lvl5pPr marL="1828800" algn="l" rtl="0" fontAlgn="base">
              <a:spcBef>
                <a:spcPct val="0"/>
              </a:spcBef>
              <a:spcAft>
                <a:spcPct val="0"/>
              </a:spcAft>
              <a:defRPr sz="2800" kern="1200">
                <a:solidFill>
                  <a:schemeClr val="tx1"/>
                </a:solidFill>
                <a:latin typeface="Calibri" pitchFamily="34" charset="0"/>
                <a:ea typeface="+mn-ea"/>
                <a:cs typeface="+mn-cs"/>
              </a:defRPr>
            </a:lvl5pPr>
            <a:lvl6pPr marL="2286000" algn="l" defTabSz="914400" rtl="0" eaLnBrk="1" latinLnBrk="0" hangingPunct="1">
              <a:defRPr sz="2800" kern="1200">
                <a:solidFill>
                  <a:schemeClr val="tx1"/>
                </a:solidFill>
                <a:latin typeface="Calibri" pitchFamily="34" charset="0"/>
                <a:ea typeface="+mn-ea"/>
                <a:cs typeface="+mn-cs"/>
              </a:defRPr>
            </a:lvl6pPr>
            <a:lvl7pPr marL="2743200" algn="l" defTabSz="914400" rtl="0" eaLnBrk="1" latinLnBrk="0" hangingPunct="1">
              <a:defRPr sz="2800" kern="1200">
                <a:solidFill>
                  <a:schemeClr val="tx1"/>
                </a:solidFill>
                <a:latin typeface="Calibri" pitchFamily="34" charset="0"/>
                <a:ea typeface="+mn-ea"/>
                <a:cs typeface="+mn-cs"/>
              </a:defRPr>
            </a:lvl7pPr>
            <a:lvl8pPr marL="3200400" algn="l" defTabSz="914400" rtl="0" eaLnBrk="1" latinLnBrk="0" hangingPunct="1">
              <a:defRPr sz="2800" kern="1200">
                <a:solidFill>
                  <a:schemeClr val="tx1"/>
                </a:solidFill>
                <a:latin typeface="Calibri" pitchFamily="34" charset="0"/>
                <a:ea typeface="+mn-ea"/>
                <a:cs typeface="+mn-cs"/>
              </a:defRPr>
            </a:lvl8pPr>
            <a:lvl9pPr marL="3657600" algn="l" defTabSz="914400" rtl="0" eaLnBrk="1" latinLnBrk="0" hangingPunct="1">
              <a:defRPr sz="2800" kern="1200">
                <a:solidFill>
                  <a:schemeClr val="tx1"/>
                </a:solidFill>
                <a:latin typeface="Calibri" pitchFamily="34" charset="0"/>
                <a:ea typeface="+mn-ea"/>
                <a:cs typeface="+mn-cs"/>
              </a:defRPr>
            </a:lvl9pPr>
          </a:lstStyle>
          <a:p>
            <a:pPr algn="ctr"/>
            <a:fld id="{4232F3D2-4186-074E-A242-AE6FAF70B6A0}" type="slidenum">
              <a:rPr lang="en-AU" sz="1600" b="1" smtClean="0">
                <a:solidFill>
                  <a:prstClr val="black"/>
                </a:solidFill>
              </a:rPr>
              <a:pPr algn="ctr"/>
              <a:t>‹#›</a:t>
            </a:fld>
            <a:endParaRPr lang="en-AU" sz="1600" b="1" dirty="0">
              <a:solidFill>
                <a:prstClr val="black"/>
              </a:solidFill>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441" y="1600201"/>
            <a:ext cx="538339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5986" y="1600201"/>
            <a:ext cx="538339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338D891-06E1-44A6-906F-AA32AC0AF9CB}" type="datetimeFigureOut">
              <a:rPr lang="en-US">
                <a:solidFill>
                  <a:prstClr val="black">
                    <a:tint val="75000"/>
                  </a:prstClr>
                </a:solidFill>
              </a:rPr>
              <a:pPr>
                <a:defRPr/>
              </a:pPr>
              <a:t>9/15/2015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C9AFF78-4B89-44E8-A0DE-BE889806EA63}" type="slidenum">
              <a:rPr lang="en-US">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441" y="1535113"/>
            <a:ext cx="538551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441" y="2174875"/>
            <a:ext cx="538551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1754" y="1535113"/>
            <a:ext cx="53876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1754" y="2174875"/>
            <a:ext cx="53876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DDE01B9-3B9D-452C-9C41-7591A536CAA1}" type="datetimeFigureOut">
              <a:rPr lang="en-US">
                <a:solidFill>
                  <a:prstClr val="black">
                    <a:tint val="75000"/>
                  </a:prstClr>
                </a:solidFill>
              </a:rPr>
              <a:pPr>
                <a:defRPr/>
              </a:pPr>
              <a:t>9/15/2015</a:t>
            </a:fld>
            <a:endParaRPr lang="en-US"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BF480190-C096-450E-B29F-9509A8ACE2A1}" type="slidenum">
              <a:rPr lang="en-US">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6FA98C1-E345-4A67-8D59-06FA20F700FB}" type="datetimeFigureOut">
              <a:rPr lang="en-US">
                <a:solidFill>
                  <a:prstClr val="black">
                    <a:tint val="75000"/>
                  </a:prstClr>
                </a:solidFill>
              </a:rPr>
              <a:pPr>
                <a:defRPr/>
              </a:pPr>
              <a:t>9/15/2015</a:t>
            </a:fld>
            <a:endParaRPr lang="en-US"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CDC1EA9E-0A85-444B-9684-464DD4CE6B0F}" type="slidenum">
              <a:rPr lang="en-US">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C1DEB1-681F-4F11-B114-2D9607F1A6C7}" type="datetimeFigureOut">
              <a:rPr lang="en-US">
                <a:solidFill>
                  <a:prstClr val="black">
                    <a:tint val="75000"/>
                  </a:prstClr>
                </a:solidFill>
              </a:rPr>
              <a:pPr>
                <a:defRPr/>
              </a:pPr>
              <a:t>9/15/2015</a:t>
            </a:fld>
            <a:endParaRPr lang="en-US"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C4E48B51-8EAB-420E-BE9A-C5E3DC65BFE3}" type="slidenum">
              <a:rPr lang="en-US">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442" y="273050"/>
            <a:ext cx="4010039"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5492" y="273051"/>
            <a:ext cx="681389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442" y="1435101"/>
            <a:ext cx="401003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A9BA222-BD28-4DEE-8B48-1E9697D33855}" type="datetimeFigureOut">
              <a:rPr lang="en-US">
                <a:solidFill>
                  <a:prstClr val="black">
                    <a:tint val="75000"/>
                  </a:prstClr>
                </a:solidFill>
              </a:rPr>
              <a:pPr>
                <a:defRPr/>
              </a:pPr>
              <a:t>9/15/2015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E944D7D-78CA-48A6-83C1-2C14B2144B17}" type="slidenum">
              <a:rPr lang="en-US">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095" y="4800600"/>
            <a:ext cx="7313295"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095" y="612775"/>
            <a:ext cx="7313295"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095" y="5367338"/>
            <a:ext cx="73132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D07531C-3CBE-4B56-9FED-E08BFCBC389C}" type="datetimeFigureOut">
              <a:rPr lang="en-US">
                <a:solidFill>
                  <a:prstClr val="black">
                    <a:tint val="75000"/>
                  </a:prstClr>
                </a:solidFill>
              </a:rPr>
              <a:pPr>
                <a:defRPr/>
              </a:pPr>
              <a:t>9/15/2015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56CA5E8-907E-4283-92BA-FEA4E27458E8}" type="slidenum">
              <a:rPr lang="en-US">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AE14CE4-5825-4169-A66E-9BE3F9E5E449}" type="datetimeFigureOut">
              <a:rPr lang="en-US">
                <a:solidFill>
                  <a:prstClr val="black">
                    <a:tint val="75000"/>
                  </a:prstClr>
                </a:solidFill>
              </a:rPr>
              <a:pPr>
                <a:defRPr/>
              </a:pPr>
              <a:t>9/15/2015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15B8A0-AA50-4007-866E-31BF4D18FEA3}" type="slidenum">
              <a:rPr lang="en-US">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pic>
        <p:nvPicPr>
          <p:cNvPr id="4" name="Picture 13"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5" name="TextBox 4"/>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mn-lt"/>
                <a:cs typeface="+mn-cs"/>
              </a:rPr>
              <a:t>Copyright © 2014</a:t>
            </a:r>
            <a:r>
              <a:rPr lang="en-US" sz="850" dirty="0">
                <a:solidFill>
                  <a:srgbClr val="5F5F5F"/>
                </a:solidFill>
                <a:latin typeface="+mn-lt"/>
                <a:cs typeface="+mn-cs"/>
              </a:rPr>
              <a:t>,</a:t>
            </a:r>
            <a:r>
              <a:rPr sz="850" dirty="0">
                <a:solidFill>
                  <a:srgbClr val="5F5F5F"/>
                </a:solidFill>
                <a:latin typeface="+mn-lt"/>
                <a:cs typeface="+mn-cs"/>
              </a:rPr>
              <a:t>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6" name="Date Placeholder 6"/>
          <p:cNvSpPr>
            <a:spLocks noGrp="1"/>
          </p:cNvSpPr>
          <p:nvPr>
            <p:ph type="dt" sz="half" idx="10"/>
          </p:nvPr>
        </p:nvSpPr>
        <p:spPr/>
        <p:txBody>
          <a:bodyPr/>
          <a:lstStyle>
            <a:lvl1pPr>
              <a:defRPr smtClean="0">
                <a:solidFill>
                  <a:srgbClr val="5F5F5F"/>
                </a:solidFill>
              </a:defRPr>
            </a:lvl1pPr>
          </a:lstStyle>
          <a:p>
            <a:pPr>
              <a:defRPr/>
            </a:pPr>
            <a:fld id="{C5C98392-B6AD-4945-ADF0-C6F2640A9643}" type="datetime1">
              <a:rPr lang="en-US"/>
              <a:pPr>
                <a:defRPr/>
              </a:pPr>
              <a:t>9/15/2015</a:t>
            </a:fld>
            <a:endParaRPr lang="en-US" dirty="0"/>
          </a:p>
        </p:txBody>
      </p:sp>
      <p:sp>
        <p:nvSpPr>
          <p:cNvPr id="7" name="Footer Placeholder 7"/>
          <p:cNvSpPr>
            <a:spLocks noGrp="1"/>
          </p:cNvSpPr>
          <p:nvPr>
            <p:ph type="ftr" sz="quarter" idx="11"/>
          </p:nvPr>
        </p:nvSpPr>
        <p:spPr/>
        <p:txBody>
          <a:bodyPr/>
          <a:lstStyle>
            <a:lvl1pPr>
              <a:defRPr smtClean="0">
                <a:solidFill>
                  <a:srgbClr val="5F5F5F"/>
                </a:solidFill>
              </a:defRPr>
            </a:lvl1pPr>
          </a:lstStyle>
          <a:p>
            <a:pPr>
              <a:defRPr/>
            </a:pPr>
            <a:r>
              <a:rPr lang="en-US" dirty="0"/>
              <a:t>Oracle Confidential – Internal/Restricted/Highly Restricted</a:t>
            </a:r>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6"/>
          <p:cNvSpPr>
            <a:spLocks noGrp="1"/>
          </p:cNvSpPr>
          <p:nvPr>
            <p:ph type="dt" sz="half" idx="10"/>
          </p:nvPr>
        </p:nvSpPr>
        <p:spPr/>
        <p:txBody>
          <a:bodyPr/>
          <a:lstStyle>
            <a:lvl1pPr>
              <a:defRPr/>
            </a:lvl1pPr>
          </a:lstStyle>
          <a:p>
            <a:pPr>
              <a:defRPr/>
            </a:pPr>
            <a:fld id="{475781CF-96C2-4354-A5DC-8CE09B40347F}" type="datetime1">
              <a:rPr lang="en-US"/>
              <a:pPr>
                <a:defRPr/>
              </a:pPr>
              <a:t>9/15/2015</a:t>
            </a:fld>
            <a:endParaRPr dirty="0"/>
          </a:p>
        </p:txBody>
      </p:sp>
      <p:sp>
        <p:nvSpPr>
          <p:cNvPr id="9" name="Footer Placeholder 7"/>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10" name="Slide Number Placeholder 8"/>
          <p:cNvSpPr>
            <a:spLocks noGrp="1"/>
          </p:cNvSpPr>
          <p:nvPr>
            <p:ph type="sldNum" sz="quarter" idx="12"/>
          </p:nvPr>
        </p:nvSpPr>
        <p:spPr/>
        <p:txBody>
          <a:bodyPr/>
          <a:lstStyle>
            <a:lvl1pPr>
              <a:defRPr/>
            </a:lvl1pPr>
          </a:lstStyle>
          <a:p>
            <a:pPr>
              <a:defRPr/>
            </a:pPr>
            <a:fld id="{611E25A4-07C6-4742-8415-151CD6A35A1A}" type="slidenum">
              <a:rPr/>
              <a:pPr>
                <a:defRPr/>
              </a:pPr>
              <a:t>‹#›</a:t>
            </a:fld>
            <a:endParaRPr dirty="0"/>
          </a:p>
        </p:txBody>
      </p:sp>
    </p:spTree>
  </p:cSld>
  <p:clrMapOvr>
    <a:masterClrMapping/>
  </p:clrMapOvr>
  <p:transition spd="med">
    <p:fad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274639"/>
            <a:ext cx="2742486"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441" y="274639"/>
            <a:ext cx="802431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E5031CE-C25E-4A14-8EC2-C6E5844D49FC}" type="datetimeFigureOut">
              <a:rPr lang="en-US">
                <a:solidFill>
                  <a:prstClr val="black">
                    <a:tint val="75000"/>
                  </a:prstClr>
                </a:solidFill>
              </a:rPr>
              <a:pPr>
                <a:defRPr/>
              </a:pPr>
              <a:t>9/15/2015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891A3B7-E96D-4191-BBCA-5C2BAFC9D337}" type="slidenum">
              <a:rPr lang="en-US">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pic>
        <p:nvPicPr>
          <p:cNvPr id="5" name="Picture 13"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6" name="TextBox 5"/>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5"/>
          <p:cNvSpPr>
            <a:spLocks noGrp="1"/>
          </p:cNvSpPr>
          <p:nvPr>
            <p:ph type="dt" sz="half" idx="14"/>
          </p:nvPr>
        </p:nvSpPr>
        <p:spPr/>
        <p:txBody>
          <a:bodyPr/>
          <a:lstStyle>
            <a:lvl1pPr>
              <a:defRPr smtClean="0">
                <a:solidFill>
                  <a:srgbClr val="5F5F5F"/>
                </a:solidFill>
              </a:defRPr>
            </a:lvl1pPr>
          </a:lstStyle>
          <a:p>
            <a:pPr>
              <a:defRPr/>
            </a:pPr>
            <a:fld id="{3E15CE72-056F-4B92-9886-BA43B5C2CFD0}" type="datetime1">
              <a:rPr lang="en-US"/>
              <a:pPr>
                <a:defRPr/>
              </a:pPr>
              <a:t>9/15/2015</a:t>
            </a:fld>
            <a:endParaRPr lang="en-US" dirty="0"/>
          </a:p>
        </p:txBody>
      </p:sp>
      <p:sp>
        <p:nvSpPr>
          <p:cNvPr id="8" name="Footer Placeholder 7"/>
          <p:cNvSpPr>
            <a:spLocks noGrp="1"/>
          </p:cNvSpPr>
          <p:nvPr>
            <p:ph type="ftr" sz="quarter" idx="15"/>
          </p:nvPr>
        </p:nvSpPr>
        <p:spPr/>
        <p:txBody>
          <a:bodyPr/>
          <a:lstStyle>
            <a:lvl1pPr>
              <a:defRPr smtClean="0">
                <a:solidFill>
                  <a:srgbClr val="5F5F5F"/>
                </a:solidFill>
              </a:defRPr>
            </a:lvl1pPr>
          </a:lstStyle>
          <a:p>
            <a:pPr>
              <a:defRPr/>
            </a:pPr>
            <a:r>
              <a:rPr lang="en-US" dirty="0"/>
              <a:t>Oracle Confidential – Internal/Restricted/Highly Restricted</a:t>
            </a:r>
          </a:p>
        </p:txBody>
      </p:sp>
    </p:spTree>
  </p:cSld>
  <p:clrMapOvr>
    <a:masterClrMapping/>
  </p:clrMapOvr>
  <p:transition spd="med">
    <p:fade/>
  </p:transition>
  <p:hf sldNum="0" hdr="0" dt="0"/>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pic>
        <p:nvPicPr>
          <p:cNvPr id="4" name="Picture 13"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5" name="TextBox 4"/>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6" name="Date Placeholder 6"/>
          <p:cNvSpPr>
            <a:spLocks noGrp="1"/>
          </p:cNvSpPr>
          <p:nvPr>
            <p:ph type="dt" sz="half" idx="10"/>
          </p:nvPr>
        </p:nvSpPr>
        <p:spPr/>
        <p:txBody>
          <a:bodyPr/>
          <a:lstStyle>
            <a:lvl1pPr>
              <a:defRPr smtClean="0">
                <a:solidFill>
                  <a:srgbClr val="5F5F5F"/>
                </a:solidFill>
              </a:defRPr>
            </a:lvl1pPr>
          </a:lstStyle>
          <a:p>
            <a:pPr>
              <a:defRPr/>
            </a:pPr>
            <a:fld id="{C5C98392-B6AD-4945-ADF0-C6F2640A9643}" type="datetime1">
              <a:rPr lang="en-US"/>
              <a:pPr>
                <a:defRPr/>
              </a:pPr>
              <a:t>9/15/2015</a:t>
            </a:fld>
            <a:endParaRPr lang="en-US" dirty="0"/>
          </a:p>
        </p:txBody>
      </p:sp>
      <p:sp>
        <p:nvSpPr>
          <p:cNvPr id="7" name="Footer Placeholder 7"/>
          <p:cNvSpPr>
            <a:spLocks noGrp="1"/>
          </p:cNvSpPr>
          <p:nvPr>
            <p:ph type="ftr" sz="quarter" idx="11"/>
          </p:nvPr>
        </p:nvSpPr>
        <p:spPr/>
        <p:txBody>
          <a:bodyPr/>
          <a:lstStyle>
            <a:lvl1pPr>
              <a:defRPr smtClean="0">
                <a:solidFill>
                  <a:srgbClr val="5F5F5F"/>
                </a:solidFill>
              </a:defRPr>
            </a:lvl1pPr>
          </a:lstStyle>
          <a:p>
            <a:pPr>
              <a:defRPr/>
            </a:pPr>
            <a:r>
              <a:rPr lang="en-US" dirty="0"/>
              <a:t>Oracle Confidential – Internal/Restricted/Highly Restricted</a:t>
            </a:r>
          </a:p>
        </p:txBody>
      </p:sp>
    </p:spTree>
  </p:cSld>
  <p:clrMapOvr>
    <a:masterClrMapping/>
  </p:clrMapOvr>
  <p:transition spd="med">
    <p:fad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6" name="Picture 15"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7" name="TextBox 6"/>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8" name="Date Placeholder 6"/>
          <p:cNvSpPr>
            <a:spLocks noGrp="1"/>
          </p:cNvSpPr>
          <p:nvPr>
            <p:ph type="dt" sz="half" idx="14"/>
          </p:nvPr>
        </p:nvSpPr>
        <p:spPr/>
        <p:txBody>
          <a:bodyPr/>
          <a:lstStyle>
            <a:lvl1pPr>
              <a:defRPr smtClean="0">
                <a:solidFill>
                  <a:schemeClr val="tx1"/>
                </a:solidFill>
              </a:defRPr>
            </a:lvl1pPr>
          </a:lstStyle>
          <a:p>
            <a:pPr>
              <a:defRPr/>
            </a:pPr>
            <a:fld id="{345A29FD-E51D-430A-AB82-32EFB8DD4365}" type="datetime1">
              <a:rPr lang="en-US">
                <a:solidFill>
                  <a:srgbClr val="FFFFFF"/>
                </a:solidFill>
              </a:rPr>
              <a:pPr>
                <a:defRPr/>
              </a:pPr>
              <a:t>9/15/2015</a:t>
            </a:fld>
            <a:endParaRPr lang="en-US" dirty="0">
              <a:solidFill>
                <a:srgbClr val="FFFFFF"/>
              </a:solidFill>
            </a:endParaRPr>
          </a:p>
        </p:txBody>
      </p:sp>
      <p:sp>
        <p:nvSpPr>
          <p:cNvPr id="9" name="Footer Placeholder 7"/>
          <p:cNvSpPr>
            <a:spLocks noGrp="1"/>
          </p:cNvSpPr>
          <p:nvPr>
            <p:ph type="ftr" sz="quarter" idx="15"/>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8" name="Picture 16"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9" name="TextBox 8"/>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0" name="Date Placeholder 3"/>
          <p:cNvSpPr>
            <a:spLocks noGrp="1"/>
          </p:cNvSpPr>
          <p:nvPr>
            <p:ph type="dt" sz="half" idx="16"/>
          </p:nvPr>
        </p:nvSpPr>
        <p:spPr/>
        <p:txBody>
          <a:bodyPr/>
          <a:lstStyle>
            <a:lvl1pPr>
              <a:defRPr smtClean="0">
                <a:solidFill>
                  <a:schemeClr val="tx1"/>
                </a:solidFill>
              </a:defRPr>
            </a:lvl1pPr>
          </a:lstStyle>
          <a:p>
            <a:pPr>
              <a:defRPr/>
            </a:pPr>
            <a:fld id="{0B64BD24-B55C-4662-80AA-E3E2F0290E65}" type="datetime1">
              <a:rPr lang="en-US">
                <a:solidFill>
                  <a:srgbClr val="FFFFFF"/>
                </a:solidFill>
              </a:rPr>
              <a:pPr>
                <a:defRPr/>
              </a:pPr>
              <a:t>9/15/2015</a:t>
            </a:fld>
            <a:endParaRPr lang="en-US" dirty="0">
              <a:solidFill>
                <a:srgbClr val="FFFFFF"/>
              </a:solidFill>
            </a:endParaRPr>
          </a:p>
        </p:txBody>
      </p:sp>
      <p:sp>
        <p:nvSpPr>
          <p:cNvPr id="11" name="Footer Placeholder 4"/>
          <p:cNvSpPr>
            <a:spLocks noGrp="1"/>
          </p:cNvSpPr>
          <p:nvPr>
            <p:ph type="ftr" sz="quarter" idx="17"/>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8" name="Picture 16"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9" name="Rectangle 8"/>
          <p:cNvSpPr/>
          <p:nvPr userDrawn="1"/>
        </p:nvSpPr>
        <p:spPr>
          <a:xfrm>
            <a:off x="9823450" y="5410200"/>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dirty="0">
              <a:solidFill>
                <a:srgbClr val="FFFFFF"/>
              </a:solidFill>
            </a:endParaRPr>
          </a:p>
        </p:txBody>
      </p:sp>
      <p:sp>
        <p:nvSpPr>
          <p:cNvPr id="10" name="TextBox 9"/>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1" name="Date Placeholder 3"/>
          <p:cNvSpPr>
            <a:spLocks noGrp="1"/>
          </p:cNvSpPr>
          <p:nvPr>
            <p:ph type="dt" sz="half" idx="16"/>
          </p:nvPr>
        </p:nvSpPr>
        <p:spPr/>
        <p:txBody>
          <a:bodyPr/>
          <a:lstStyle>
            <a:lvl1pPr>
              <a:defRPr smtClean="0">
                <a:solidFill>
                  <a:schemeClr val="tx1"/>
                </a:solidFill>
              </a:defRPr>
            </a:lvl1pPr>
          </a:lstStyle>
          <a:p>
            <a:pPr>
              <a:defRPr/>
            </a:pPr>
            <a:fld id="{8F953AA3-C1A7-4924-9307-CBB58EE23A68}" type="datetime1">
              <a:rPr lang="en-US">
                <a:solidFill>
                  <a:srgbClr val="FFFFFF"/>
                </a:solidFill>
              </a:rPr>
              <a:pPr>
                <a:defRPr/>
              </a:pPr>
              <a:t>9/15/2015</a:t>
            </a:fld>
            <a:endParaRPr lang="en-US" dirty="0">
              <a:solidFill>
                <a:srgbClr val="FFFFFF"/>
              </a:solidFill>
            </a:endParaRPr>
          </a:p>
        </p:txBody>
      </p:sp>
      <p:sp>
        <p:nvSpPr>
          <p:cNvPr id="12" name="Footer Placeholder 4"/>
          <p:cNvSpPr>
            <a:spLocks noGrp="1"/>
          </p:cNvSpPr>
          <p:nvPr>
            <p:ph type="ftr" sz="quarter" idx="17"/>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9D2764AB-EDAD-480E-87A7-0CA48BB0D767}"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8B3640B6-D572-4395-B9C4-8BC68AC3D78C}"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5" name="Date Placeholder 3"/>
          <p:cNvSpPr>
            <a:spLocks noGrp="1"/>
          </p:cNvSpPr>
          <p:nvPr>
            <p:ph type="dt" sz="half" idx="14"/>
          </p:nvPr>
        </p:nvSpPr>
        <p:spPr/>
        <p:txBody>
          <a:bodyPr/>
          <a:lstStyle>
            <a:lvl1pPr>
              <a:defRPr/>
            </a:lvl1pPr>
          </a:lstStyle>
          <a:p>
            <a:pPr>
              <a:defRPr/>
            </a:pPr>
            <a:fld id="{934AB2D6-4EAF-49A2-9CA8-E7EB24963B8C}" type="datetime1">
              <a:rPr lang="en-US">
                <a:solidFill>
                  <a:srgbClr val="5F5F5F"/>
                </a:solidFill>
              </a:rPr>
              <a:pPr>
                <a:defRPr/>
              </a:pPr>
              <a:t>9/15/2015</a:t>
            </a:fld>
            <a:endParaRPr dirty="0">
              <a:solidFill>
                <a:srgbClr val="5F5F5F"/>
              </a:solidFill>
            </a:endParaRPr>
          </a:p>
        </p:txBody>
      </p:sp>
      <p:sp>
        <p:nvSpPr>
          <p:cNvPr id="6" name="Footer Placeholder 4"/>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8EA8260F-FABA-4E1E-923D-AF4CEE327D0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4"/>
          </p:nvPr>
        </p:nvSpPr>
        <p:spPr/>
        <p:txBody>
          <a:bodyPr/>
          <a:lstStyle>
            <a:lvl1pPr>
              <a:defRPr/>
            </a:lvl1pPr>
          </a:lstStyle>
          <a:p>
            <a:pPr>
              <a:defRPr/>
            </a:pPr>
            <a:fld id="{BBCB3508-B256-40CB-A5AC-2A6EA49BEF43}"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6"/>
          </p:nvPr>
        </p:nvSpPr>
        <p:spPr/>
        <p:txBody>
          <a:bodyPr/>
          <a:lstStyle>
            <a:lvl1pPr>
              <a:defRPr/>
            </a:lvl1pPr>
          </a:lstStyle>
          <a:p>
            <a:pPr>
              <a:defRPr/>
            </a:pPr>
            <a:fld id="{936A2620-D41B-4DDA-BCEA-605E38F124B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C4FE090-24C2-4085-9FAE-6FA17EB7BA83}"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EFB64FEE-6995-4B9E-ACFB-75C3E4EC600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DA2CCF4D-051D-4576-8E99-1A9F5D873712}" type="datetime1">
              <a:rPr lang="en-US"/>
              <a:pPr>
                <a:defRPr/>
              </a:pPr>
              <a:t>9/15/2015</a:t>
            </a:fld>
            <a:endParaRPr dirty="0"/>
          </a:p>
        </p:txBody>
      </p:sp>
      <p:sp>
        <p:nvSpPr>
          <p:cNvPr id="4" name="Footer Placeholder 3"/>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5" name="Slide Number Placeholder 4"/>
          <p:cNvSpPr>
            <a:spLocks noGrp="1"/>
          </p:cNvSpPr>
          <p:nvPr>
            <p:ph type="sldNum" sz="quarter" idx="12"/>
          </p:nvPr>
        </p:nvSpPr>
        <p:spPr/>
        <p:txBody>
          <a:bodyPr/>
          <a:lstStyle>
            <a:lvl1pPr>
              <a:defRPr/>
            </a:lvl1pPr>
          </a:lstStyle>
          <a:p>
            <a:pPr>
              <a:defRPr/>
            </a:pPr>
            <a:fld id="{5D01F1FC-0FEB-4D72-B9B7-DEDEB0BBF917}" type="slidenum">
              <a:rPr/>
              <a:pPr>
                <a:defRPr/>
              </a:pPr>
              <a:t>‹#›</a:t>
            </a:fld>
            <a:endParaRPr dirty="0"/>
          </a:p>
        </p:txBody>
      </p:sp>
    </p:spTree>
  </p:cSld>
  <p:clrMapOvr>
    <a:masterClrMapping/>
  </p:clrMapOvr>
  <p:transition spd="med">
    <p:fad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Picture 21"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1" name="TextBox 10"/>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3"/>
          <p:cNvSpPr>
            <a:spLocks noGrp="1"/>
          </p:cNvSpPr>
          <p:nvPr>
            <p:ph type="dt" sz="half" idx="10"/>
          </p:nvPr>
        </p:nvSpPr>
        <p:spPr/>
        <p:txBody>
          <a:bodyPr/>
          <a:lstStyle>
            <a:lvl1pPr>
              <a:defRPr smtClean="0">
                <a:solidFill>
                  <a:srgbClr val="5F5F5F"/>
                </a:solidFill>
              </a:defRPr>
            </a:lvl1pPr>
          </a:lstStyle>
          <a:p>
            <a:pPr>
              <a:defRPr/>
            </a:pPr>
            <a:fld id="{A545DCB6-5831-4217-A19B-C99E060AB0C8}" type="datetime1">
              <a:rPr lang="en-US"/>
              <a:pPr>
                <a:defRPr/>
              </a:pPr>
              <a:t>9/15/2015</a:t>
            </a:fld>
            <a:endParaRPr lang="en-US" dirty="0"/>
          </a:p>
        </p:txBody>
      </p:sp>
      <p:sp>
        <p:nvSpPr>
          <p:cNvPr id="13" name="Footer Placeholder 4"/>
          <p:cNvSpPr>
            <a:spLocks noGrp="1"/>
          </p:cNvSpPr>
          <p:nvPr>
            <p:ph type="ftr" sz="quarter" idx="11"/>
          </p:nvPr>
        </p:nvSpPr>
        <p:spPr/>
        <p:txBody>
          <a:bodyPr/>
          <a:lstStyle>
            <a:lvl1pPr>
              <a:defRPr smtClean="0">
                <a:solidFill>
                  <a:srgbClr val="5F5F5F"/>
                </a:solidFill>
              </a:defRPr>
            </a:lvl1pPr>
          </a:lstStyle>
          <a:p>
            <a:pPr>
              <a:defRPr/>
            </a:pPr>
            <a:r>
              <a:rPr lang="en-US" dirty="0"/>
              <a:t>Oracle Confidential – Internal/Restricted/Highly Restricted</a:t>
            </a:r>
          </a:p>
        </p:txBody>
      </p:sp>
      <p:sp>
        <p:nvSpPr>
          <p:cNvPr id="14" name="Slide Number Placeholder 5"/>
          <p:cNvSpPr>
            <a:spLocks noGrp="1"/>
          </p:cNvSpPr>
          <p:nvPr>
            <p:ph type="sldNum" sz="quarter" idx="12"/>
          </p:nvPr>
        </p:nvSpPr>
        <p:spPr/>
        <p:txBody>
          <a:bodyPr/>
          <a:lstStyle>
            <a:lvl1pPr>
              <a:defRPr smtClean="0">
                <a:solidFill>
                  <a:srgbClr val="5F5F5F"/>
                </a:solidFill>
              </a:defRPr>
            </a:lvl1pPr>
          </a:lstStyle>
          <a:p>
            <a:pPr>
              <a:defRPr/>
            </a:pPr>
            <a:fld id="{C4152CBA-B059-4445-B1BB-CA3DE61EA29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66913661-C5E6-45E1-A87B-DC7D9CFD60F8}"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2EF263C-FCB5-4585-AB3E-10B5B3224C7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p:nvPr>
        </p:nvSpPr>
        <p:spPr>
          <a:xfrm>
            <a:off x="2286000" y="1828800"/>
            <a:ext cx="3474720" cy="3840480"/>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10" name="Text Placeholder 10"/>
          <p:cNvSpPr>
            <a:spLocks noGrp="1"/>
          </p:cNvSpPr>
          <p:nvPr>
            <p:ph type="body" sz="quarter" idx="15"/>
          </p:nvPr>
        </p:nvSpPr>
        <p:spPr>
          <a:xfrm>
            <a:off x="6035040" y="1828799"/>
            <a:ext cx="5621972" cy="3840480"/>
          </a:xfrm>
        </p:spPr>
        <p:txBody>
          <a:bodyPr anchor="ctr"/>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6"/>
          </p:nvPr>
        </p:nvSpPr>
        <p:spPr/>
        <p:txBody>
          <a:bodyPr/>
          <a:lstStyle>
            <a:lvl1pPr>
              <a:defRPr/>
            </a:lvl1pPr>
          </a:lstStyle>
          <a:p>
            <a:pPr>
              <a:defRPr/>
            </a:pPr>
            <a:fld id="{A3B6C8A3-78B1-4ECD-8F76-21152A095A8A}"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7"/>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8"/>
          </p:nvPr>
        </p:nvSpPr>
        <p:spPr/>
        <p:txBody>
          <a:bodyPr/>
          <a:lstStyle>
            <a:lvl1pPr>
              <a:defRPr/>
            </a:lvl1pPr>
          </a:lstStyle>
          <a:p>
            <a:pPr>
              <a:defRPr/>
            </a:pPr>
            <a:fld id="{8D862552-C304-4545-9A7F-562598F09D40}"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475753A0-4E10-4AA9-AD7E-039E767132FA}"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39A5974-70FA-4EC1-8C92-5EF0905A0C2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Picture Placeholder 15"/>
          <p:cNvSpPr>
            <a:spLocks noGrp="1" noChangeAspect="1"/>
          </p:cNvSpPr>
          <p:nvPr>
            <p:ph type="pic" sz="quarter" idx="14"/>
          </p:nvPr>
        </p:nvSpPr>
        <p:spPr>
          <a:xfrm>
            <a:off x="531812" y="1905000"/>
            <a:ext cx="2194560" cy="3072384"/>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5" name="Date Placeholder 4"/>
          <p:cNvSpPr>
            <a:spLocks noGrp="1"/>
          </p:cNvSpPr>
          <p:nvPr>
            <p:ph type="dt" sz="half" idx="15"/>
          </p:nvPr>
        </p:nvSpPr>
        <p:spPr/>
        <p:txBody>
          <a:bodyPr/>
          <a:lstStyle>
            <a:lvl1pPr>
              <a:defRPr/>
            </a:lvl1pPr>
          </a:lstStyle>
          <a:p>
            <a:pPr>
              <a:defRPr/>
            </a:pPr>
            <a:fld id="{64E98900-9E9E-4510-9108-8CE660BBB959}"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7"/>
          </p:nvPr>
        </p:nvSpPr>
        <p:spPr/>
        <p:txBody>
          <a:bodyPr/>
          <a:lstStyle>
            <a:lvl1pPr>
              <a:defRPr/>
            </a:lvl1pPr>
          </a:lstStyle>
          <a:p>
            <a:pPr>
              <a:defRPr/>
            </a:pPr>
            <a:fld id="{08C24AE6-32F2-4245-9E2C-8A68D642431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Title 7"/>
          <p:cNvSpPr>
            <a:spLocks noGrp="1"/>
          </p:cNvSpPr>
          <p:nvPr>
            <p:ph type="title"/>
          </p:nvPr>
        </p:nvSpPr>
        <p:spPr/>
        <p:txBody>
          <a:bodyPr/>
          <a:lstStyle/>
          <a:p>
            <a:r>
              <a:rPr lang="en-US" smtClean="0"/>
              <a:t>Click to edit Master title style</a:t>
            </a:r>
            <a:endParaRPr dirty="0"/>
          </a:p>
        </p:txBody>
      </p:sp>
      <p:sp>
        <p:nvSpPr>
          <p:cNvPr id="6" name="Date Placeholder 4"/>
          <p:cNvSpPr>
            <a:spLocks noGrp="1"/>
          </p:cNvSpPr>
          <p:nvPr>
            <p:ph type="dt" sz="half" idx="10"/>
          </p:nvPr>
        </p:nvSpPr>
        <p:spPr/>
        <p:txBody>
          <a:bodyPr/>
          <a:lstStyle>
            <a:lvl1pPr>
              <a:defRPr/>
            </a:lvl1pPr>
          </a:lstStyle>
          <a:p>
            <a:pPr>
              <a:defRPr/>
            </a:pPr>
            <a:fld id="{48FF5E93-7512-4631-81FC-923B343C9A68}" type="datetime1">
              <a:rPr lang="en-US">
                <a:solidFill>
                  <a:srgbClr val="5F5F5F"/>
                </a:solidFill>
              </a:rPr>
              <a:pPr>
                <a:defRPr/>
              </a:pPr>
              <a:t>9/15/2015</a:t>
            </a:fld>
            <a:endParaRPr dirty="0">
              <a:solidFill>
                <a:srgbClr val="5F5F5F"/>
              </a:solidFill>
            </a:endParaRPr>
          </a:p>
        </p:txBody>
      </p:sp>
      <p:sp>
        <p:nvSpPr>
          <p:cNvPr id="7"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9" name="Slide Number Placeholder 6"/>
          <p:cNvSpPr>
            <a:spLocks noGrp="1"/>
          </p:cNvSpPr>
          <p:nvPr>
            <p:ph type="sldNum" sz="quarter" idx="12"/>
          </p:nvPr>
        </p:nvSpPr>
        <p:spPr/>
        <p:txBody>
          <a:bodyPr/>
          <a:lstStyle>
            <a:lvl1pPr>
              <a:defRPr/>
            </a:lvl1pPr>
          </a:lstStyle>
          <a:p>
            <a:pPr>
              <a:defRPr/>
            </a:pPr>
            <a:fld id="{960E3201-5328-4CBD-92F9-1431D091F16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4"/>
          </p:nvPr>
        </p:nvSpPr>
        <p:spPr/>
        <p:txBody>
          <a:bodyPr/>
          <a:lstStyle>
            <a:lvl1pPr>
              <a:defRPr/>
            </a:lvl1pPr>
          </a:lstStyle>
          <a:p>
            <a:pPr>
              <a:defRPr/>
            </a:pPr>
            <a:fld id="{AC80149B-6AB5-4B52-BEE2-4EECEB375AF0}" type="datetime1">
              <a:rPr lang="en-US">
                <a:solidFill>
                  <a:srgbClr val="5F5F5F"/>
                </a:solidFill>
              </a:rPr>
              <a:pPr>
                <a:defRPr/>
              </a:pPr>
              <a:t>9/15/2015</a:t>
            </a:fld>
            <a:endParaRPr dirty="0">
              <a:solidFill>
                <a:srgbClr val="5F5F5F"/>
              </a:solidFill>
            </a:endParaRPr>
          </a:p>
        </p:txBody>
      </p:sp>
      <p:sp>
        <p:nvSpPr>
          <p:cNvPr id="10"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2" name="Slide Number Placeholder 6"/>
          <p:cNvSpPr>
            <a:spLocks noGrp="1"/>
          </p:cNvSpPr>
          <p:nvPr>
            <p:ph type="sldNum" sz="quarter" idx="16"/>
          </p:nvPr>
        </p:nvSpPr>
        <p:spPr/>
        <p:txBody>
          <a:bodyPr/>
          <a:lstStyle>
            <a:lvl1pPr>
              <a:defRPr/>
            </a:lvl1pPr>
          </a:lstStyle>
          <a:p>
            <a:pPr>
              <a:defRPr/>
            </a:pPr>
            <a:fld id="{96817D7D-881E-4822-BC17-602130F6262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10" name="Date Placeholder 4"/>
          <p:cNvSpPr>
            <a:spLocks noGrp="1"/>
          </p:cNvSpPr>
          <p:nvPr>
            <p:ph type="dt" sz="half" idx="15"/>
          </p:nvPr>
        </p:nvSpPr>
        <p:spPr/>
        <p:txBody>
          <a:bodyPr/>
          <a:lstStyle>
            <a:lvl1pPr>
              <a:defRPr/>
            </a:lvl1pPr>
          </a:lstStyle>
          <a:p>
            <a:pPr>
              <a:defRPr/>
            </a:pPr>
            <a:fld id="{825EAA83-F996-479C-98D1-0446F65907FF}" type="datetime1">
              <a:rPr lang="en-US">
                <a:solidFill>
                  <a:srgbClr val="5F5F5F"/>
                </a:solidFill>
              </a:rPr>
              <a:pPr>
                <a:defRPr/>
              </a:pPr>
              <a:t>9/15/2015</a:t>
            </a:fld>
            <a:endParaRPr dirty="0">
              <a:solidFill>
                <a:srgbClr val="5F5F5F"/>
              </a:solidFill>
            </a:endParaRPr>
          </a:p>
        </p:txBody>
      </p:sp>
      <p:sp>
        <p:nvSpPr>
          <p:cNvPr id="12"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AC3E368C-0EFF-4659-ABFA-95A41A38D08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3" y="3733800"/>
            <a:ext cx="11125200"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9"/>
          </p:nvPr>
        </p:nvSpPr>
        <p:spPr/>
        <p:txBody>
          <a:bodyPr/>
          <a:lstStyle>
            <a:lvl1pPr>
              <a:defRPr/>
            </a:lvl1pPr>
          </a:lstStyle>
          <a:p>
            <a:pPr>
              <a:defRPr/>
            </a:pPr>
            <a:fld id="{4E60CB56-6501-4A37-A2A5-C035AF051C40}" type="datetime1">
              <a:rPr lang="en-US">
                <a:solidFill>
                  <a:srgbClr val="5F5F5F"/>
                </a:solidFill>
              </a:rPr>
              <a:pPr>
                <a:defRPr/>
              </a:pPr>
              <a:t>9/15/2015</a:t>
            </a:fld>
            <a:endParaRPr dirty="0">
              <a:solidFill>
                <a:srgbClr val="5F5F5F"/>
              </a:solidFill>
            </a:endParaRPr>
          </a:p>
        </p:txBody>
      </p:sp>
      <p:sp>
        <p:nvSpPr>
          <p:cNvPr id="10" name="Footer Placeholder 5"/>
          <p:cNvSpPr>
            <a:spLocks noGrp="1"/>
          </p:cNvSpPr>
          <p:nvPr>
            <p:ph type="ftr" sz="quarter" idx="20"/>
          </p:nvPr>
        </p:nvSpPr>
        <p:spPr/>
        <p:txBody>
          <a:bodyPr/>
          <a:lstStyle>
            <a:lvl1pPr>
              <a:defRPr dirty="0"/>
            </a:lvl1pPr>
          </a:lstStyle>
          <a:p>
            <a:pPr>
              <a:defRPr/>
            </a:pPr>
            <a:r>
              <a:rPr>
                <a:solidFill>
                  <a:srgbClr val="5F5F5F"/>
                </a:solidFill>
              </a:rPr>
              <a:t>Oracle Confidential – Internal/Restricted/Highly Restricted</a:t>
            </a:r>
          </a:p>
        </p:txBody>
      </p:sp>
      <p:sp>
        <p:nvSpPr>
          <p:cNvPr id="11" name="Slide Number Placeholder 6"/>
          <p:cNvSpPr>
            <a:spLocks noGrp="1"/>
          </p:cNvSpPr>
          <p:nvPr>
            <p:ph type="sldNum" sz="quarter" idx="21"/>
          </p:nvPr>
        </p:nvSpPr>
        <p:spPr/>
        <p:txBody>
          <a:bodyPr/>
          <a:lstStyle>
            <a:lvl1pPr>
              <a:defRPr/>
            </a:lvl1pPr>
          </a:lstStyle>
          <a:p>
            <a:pPr>
              <a:defRPr/>
            </a:pPr>
            <a:fld id="{51918FB5-55E5-49BD-8F63-4629C87EBE02}"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2" name="Title 1"/>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4" name="Date Placeholder 4"/>
          <p:cNvSpPr>
            <a:spLocks noGrp="1"/>
          </p:cNvSpPr>
          <p:nvPr>
            <p:ph type="dt" sz="half" idx="16"/>
          </p:nvPr>
        </p:nvSpPr>
        <p:spPr/>
        <p:txBody>
          <a:bodyPr/>
          <a:lstStyle>
            <a:lvl1pPr>
              <a:defRPr/>
            </a:lvl1pPr>
          </a:lstStyle>
          <a:p>
            <a:pPr>
              <a:defRPr/>
            </a:pPr>
            <a:fld id="{C0A3E9C5-43D1-466E-9402-32FBA6762F42}" type="datetime1">
              <a:rPr lang="en-US">
                <a:solidFill>
                  <a:srgbClr val="5F5F5F"/>
                </a:solidFill>
              </a:rPr>
              <a:pPr>
                <a:defRPr/>
              </a:pPr>
              <a:t>9/15/2015</a:t>
            </a:fld>
            <a:endParaRPr dirty="0">
              <a:solidFill>
                <a:srgbClr val="5F5F5F"/>
              </a:solidFill>
            </a:endParaRPr>
          </a:p>
        </p:txBody>
      </p:sp>
      <p:sp>
        <p:nvSpPr>
          <p:cNvPr id="5" name="Footer Placeholder 5"/>
          <p:cNvSpPr>
            <a:spLocks noGrp="1"/>
          </p:cNvSpPr>
          <p:nvPr>
            <p:ph type="ftr" sz="quarter" idx="17"/>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6"/>
          <p:cNvSpPr>
            <a:spLocks noGrp="1"/>
          </p:cNvSpPr>
          <p:nvPr>
            <p:ph type="sldNum" sz="quarter" idx="18"/>
          </p:nvPr>
        </p:nvSpPr>
        <p:spPr/>
        <p:txBody>
          <a:bodyPr/>
          <a:lstStyle>
            <a:lvl1pPr>
              <a:defRPr/>
            </a:lvl1pPr>
          </a:lstStyle>
          <a:p>
            <a:pPr>
              <a:defRPr/>
            </a:pPr>
            <a:fld id="{35F2A72E-A60E-4D54-9940-99E25EC6FA0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Title 6"/>
          <p:cNvSpPr>
            <a:spLocks noGrp="1"/>
          </p:cNvSpPr>
          <p:nvPr>
            <p:ph type="title"/>
          </p:nvPr>
        </p:nvSpPr>
        <p:spPr/>
        <p:txBody>
          <a:bodyPr/>
          <a:lstStyle/>
          <a:p>
            <a:r>
              <a:rPr lang="en-US" smtClean="0"/>
              <a:t>Click to edit Master title style</a:t>
            </a:r>
            <a:endParaRPr dirty="0"/>
          </a:p>
        </p:txBody>
      </p:sp>
      <p:sp>
        <p:nvSpPr>
          <p:cNvPr id="4" name="Date Placeholder 2"/>
          <p:cNvSpPr>
            <a:spLocks noGrp="1"/>
          </p:cNvSpPr>
          <p:nvPr>
            <p:ph type="dt" sz="half" idx="14"/>
          </p:nvPr>
        </p:nvSpPr>
        <p:spPr/>
        <p:txBody>
          <a:bodyPr/>
          <a:lstStyle>
            <a:lvl1pPr>
              <a:defRPr/>
            </a:lvl1pPr>
          </a:lstStyle>
          <a:p>
            <a:pPr>
              <a:defRPr/>
            </a:pPr>
            <a:fld id="{F68A7236-CC71-4D60-88E9-067BF355D70A}" type="datetime1">
              <a:rPr lang="en-US"/>
              <a:pPr>
                <a:defRPr/>
              </a:pPr>
              <a:t>9/15/2015</a:t>
            </a:fld>
            <a:endParaRPr dirty="0"/>
          </a:p>
        </p:txBody>
      </p:sp>
      <p:sp>
        <p:nvSpPr>
          <p:cNvPr id="5" name="Footer Placeholder 3"/>
          <p:cNvSpPr>
            <a:spLocks noGrp="1"/>
          </p:cNvSpPr>
          <p:nvPr>
            <p:ph type="ftr" sz="quarter" idx="15"/>
          </p:nvPr>
        </p:nvSpPr>
        <p:spPr/>
        <p:txBody>
          <a:bodyPr/>
          <a:lstStyle>
            <a:lvl1pPr>
              <a:defRPr dirty="0"/>
            </a:lvl1pPr>
          </a:lstStyle>
          <a:p>
            <a:pPr>
              <a:defRPr/>
            </a:pPr>
            <a:r>
              <a:rPr dirty="0"/>
              <a:t>Oracle Confidential – Internal/Restricted/Highly Restricted</a:t>
            </a:r>
          </a:p>
        </p:txBody>
      </p:sp>
      <p:sp>
        <p:nvSpPr>
          <p:cNvPr id="8" name="Slide Number Placeholder 4"/>
          <p:cNvSpPr>
            <a:spLocks noGrp="1"/>
          </p:cNvSpPr>
          <p:nvPr>
            <p:ph type="sldNum" sz="quarter" idx="16"/>
          </p:nvPr>
        </p:nvSpPr>
        <p:spPr/>
        <p:txBody>
          <a:bodyPr/>
          <a:lstStyle>
            <a:lvl1pPr>
              <a:defRPr/>
            </a:lvl1pPr>
          </a:lstStyle>
          <a:p>
            <a:pPr>
              <a:defRPr/>
            </a:pPr>
            <a:fld id="{2CF0BEE5-98F8-48A8-A4D6-19ED4CA9A1BB}" type="slidenum">
              <a:rPr/>
              <a:pPr>
                <a:defRPr/>
              </a:pPr>
              <a:t>‹#›</a:t>
            </a:fld>
            <a:endParaRPr dirty="0"/>
          </a:p>
        </p:txBody>
      </p:sp>
    </p:spTree>
  </p:cSld>
  <p:clrMapOvr>
    <a:masterClrMapping/>
  </p:clrMapOvr>
  <p:transition spd="med">
    <p:fad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6"/>
          <p:cNvSpPr>
            <a:spLocks noGrp="1"/>
          </p:cNvSpPr>
          <p:nvPr>
            <p:ph type="dt" sz="half" idx="10"/>
          </p:nvPr>
        </p:nvSpPr>
        <p:spPr/>
        <p:txBody>
          <a:bodyPr/>
          <a:lstStyle>
            <a:lvl1pPr>
              <a:defRPr/>
            </a:lvl1pPr>
          </a:lstStyle>
          <a:p>
            <a:pPr>
              <a:defRPr/>
            </a:pPr>
            <a:fld id="{475781CF-96C2-4354-A5DC-8CE09B40347F}" type="datetime1">
              <a:rPr lang="en-US">
                <a:solidFill>
                  <a:srgbClr val="5F5F5F"/>
                </a:solidFill>
              </a:rPr>
              <a:pPr>
                <a:defRPr/>
              </a:pPr>
              <a:t>9/15/2015</a:t>
            </a:fld>
            <a:endParaRPr dirty="0">
              <a:solidFill>
                <a:srgbClr val="5F5F5F"/>
              </a:solidFill>
            </a:endParaRPr>
          </a:p>
        </p:txBody>
      </p:sp>
      <p:sp>
        <p:nvSpPr>
          <p:cNvPr id="9" name="Footer Placeholder 7"/>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8"/>
          <p:cNvSpPr>
            <a:spLocks noGrp="1"/>
          </p:cNvSpPr>
          <p:nvPr>
            <p:ph type="sldNum" sz="quarter" idx="12"/>
          </p:nvPr>
        </p:nvSpPr>
        <p:spPr/>
        <p:txBody>
          <a:bodyPr/>
          <a:lstStyle>
            <a:lvl1pPr>
              <a:defRPr/>
            </a:lvl1pPr>
          </a:lstStyle>
          <a:p>
            <a:pPr>
              <a:defRPr/>
            </a:pPr>
            <a:fld id="{611E25A4-07C6-4742-8415-151CD6A35A1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DA2CCF4D-051D-4576-8E99-1A9F5D873712}" type="datetime1">
              <a:rPr lang="en-US">
                <a:solidFill>
                  <a:srgbClr val="5F5F5F"/>
                </a:solidFill>
              </a:rPr>
              <a:pPr>
                <a:defRPr/>
              </a:pPr>
              <a:t>9/15/2015</a:t>
            </a:fld>
            <a:endParaRPr dirty="0">
              <a:solidFill>
                <a:srgbClr val="5F5F5F"/>
              </a:solidFill>
            </a:endParaRPr>
          </a:p>
        </p:txBody>
      </p:sp>
      <p:sp>
        <p:nvSpPr>
          <p:cNvPr id="4" name="Footer Placeholder 3"/>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lvl1pPr>
              <a:defRPr/>
            </a:lvl1pPr>
          </a:lstStyle>
          <a:p>
            <a:pPr>
              <a:defRPr/>
            </a:pPr>
            <a:fld id="{5D01F1FC-0FEB-4D72-B9B7-DEDEB0BBF917}"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Title 6"/>
          <p:cNvSpPr>
            <a:spLocks noGrp="1"/>
          </p:cNvSpPr>
          <p:nvPr>
            <p:ph type="title"/>
          </p:nvPr>
        </p:nvSpPr>
        <p:spPr/>
        <p:txBody>
          <a:bodyPr/>
          <a:lstStyle/>
          <a:p>
            <a:r>
              <a:rPr lang="en-US" smtClean="0"/>
              <a:t>Click to edit Master title style</a:t>
            </a:r>
            <a:endParaRPr dirty="0"/>
          </a:p>
        </p:txBody>
      </p:sp>
      <p:sp>
        <p:nvSpPr>
          <p:cNvPr id="4" name="Date Placeholder 2"/>
          <p:cNvSpPr>
            <a:spLocks noGrp="1"/>
          </p:cNvSpPr>
          <p:nvPr>
            <p:ph type="dt" sz="half" idx="14"/>
          </p:nvPr>
        </p:nvSpPr>
        <p:spPr/>
        <p:txBody>
          <a:bodyPr/>
          <a:lstStyle>
            <a:lvl1pPr>
              <a:defRPr/>
            </a:lvl1pPr>
          </a:lstStyle>
          <a:p>
            <a:pPr>
              <a:defRPr/>
            </a:pPr>
            <a:fld id="{F68A7236-CC71-4D60-88E9-067BF355D70A}" type="datetime1">
              <a:rPr lang="en-US">
                <a:solidFill>
                  <a:srgbClr val="5F5F5F"/>
                </a:solidFill>
              </a:rPr>
              <a:pPr>
                <a:defRPr/>
              </a:pPr>
              <a:t>9/15/2015</a:t>
            </a:fld>
            <a:endParaRPr dirty="0">
              <a:solidFill>
                <a:srgbClr val="5F5F5F"/>
              </a:solidFill>
            </a:endParaRPr>
          </a:p>
        </p:txBody>
      </p:sp>
      <p:sp>
        <p:nvSpPr>
          <p:cNvPr id="5" name="Footer Placeholder 3"/>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8" name="Slide Number Placeholder 4"/>
          <p:cNvSpPr>
            <a:spLocks noGrp="1"/>
          </p:cNvSpPr>
          <p:nvPr>
            <p:ph type="sldNum" sz="quarter" idx="16"/>
          </p:nvPr>
        </p:nvSpPr>
        <p:spPr/>
        <p:txBody>
          <a:bodyPr/>
          <a:lstStyle>
            <a:lvl1pPr>
              <a:defRPr/>
            </a:lvl1pPr>
          </a:lstStyle>
          <a:p>
            <a:pPr>
              <a:defRPr/>
            </a:pPr>
            <a:fld id="{2CF0BEE5-98F8-48A8-A4D6-19ED4CA9A1B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F193BAFB-E766-4367-A731-C118CD2B4244}" type="datetime1">
              <a:rPr lang="en-US">
                <a:solidFill>
                  <a:srgbClr val="5F5F5F"/>
                </a:solidFill>
              </a:rPr>
              <a:pPr>
                <a:defRPr/>
              </a:pPr>
              <a:t>9/15/2015</a:t>
            </a:fld>
            <a:endParaRPr dirty="0">
              <a:solidFill>
                <a:srgbClr val="5F5F5F"/>
              </a:solidFill>
            </a:endParaRPr>
          </a:p>
        </p:txBody>
      </p:sp>
      <p:sp>
        <p:nvSpPr>
          <p:cNvPr id="3"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lvl1pPr>
              <a:defRPr/>
            </a:lvl1pPr>
          </a:lstStyle>
          <a:p>
            <a:pPr>
              <a:defRPr/>
            </a:pPr>
            <a:fld id="{895512E1-C2FB-4EF2-AD02-493A9EB5698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fld id="{15142645-288A-4109-A164-A0CE6F07F6A7}"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3CB8DB69-C77C-4677-8FB4-7CC7B271BF8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fld id="{A705E7B1-96A3-4DCA-B026-150FC5440FC4}"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90191B7-E07C-4440-A16F-6E64D3BFBB3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4"/>
          <p:cNvSpPr>
            <a:spLocks noGrp="1"/>
          </p:cNvSpPr>
          <p:nvPr>
            <p:ph type="dt" sz="half" idx="15"/>
          </p:nvPr>
        </p:nvSpPr>
        <p:spPr/>
        <p:txBody>
          <a:bodyPr/>
          <a:lstStyle>
            <a:lvl1pPr>
              <a:defRPr/>
            </a:lvl1pPr>
          </a:lstStyle>
          <a:p>
            <a:pPr>
              <a:defRPr/>
            </a:pPr>
            <a:fld id="{F55B8E3A-14F6-4872-A73C-23EB5F719956}" type="datetime1">
              <a:rPr lang="en-US">
                <a:solidFill>
                  <a:srgbClr val="5F5F5F"/>
                </a:solidFill>
              </a:rPr>
              <a:pPr>
                <a:defRPr/>
              </a:pPr>
              <a:t>9/15/2015</a:t>
            </a:fld>
            <a:endParaRPr dirty="0">
              <a:solidFill>
                <a:srgbClr val="5F5F5F"/>
              </a:solidFill>
            </a:endParaRPr>
          </a:p>
        </p:txBody>
      </p:sp>
      <p:sp>
        <p:nvSpPr>
          <p:cNvPr id="12"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22801391-7DC2-4DB6-BEA6-B2EB4A370D13}"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15" name="Date Placeholder 4"/>
          <p:cNvSpPr>
            <a:spLocks noGrp="1"/>
          </p:cNvSpPr>
          <p:nvPr>
            <p:ph type="dt" sz="half" idx="17"/>
          </p:nvPr>
        </p:nvSpPr>
        <p:spPr/>
        <p:txBody>
          <a:bodyPr/>
          <a:lstStyle>
            <a:lvl1pPr>
              <a:defRPr/>
            </a:lvl1pPr>
          </a:lstStyle>
          <a:p>
            <a:pPr>
              <a:defRPr/>
            </a:pPr>
            <a:fld id="{F49DA642-4C23-48DC-921C-CA3DF6467412}" type="datetime1">
              <a:rPr lang="en-US">
                <a:solidFill>
                  <a:srgbClr val="5F5F5F"/>
                </a:solidFill>
              </a:rPr>
              <a:pPr>
                <a:defRPr/>
              </a:pPr>
              <a:t>9/15/2015</a:t>
            </a:fld>
            <a:endParaRPr dirty="0">
              <a:solidFill>
                <a:srgbClr val="5F5F5F"/>
              </a:solidFill>
            </a:endParaRPr>
          </a:p>
        </p:txBody>
      </p:sp>
      <p:sp>
        <p:nvSpPr>
          <p:cNvPr id="16" name="Footer Placeholder 5"/>
          <p:cNvSpPr>
            <a:spLocks noGrp="1"/>
          </p:cNvSpPr>
          <p:nvPr>
            <p:ph type="ftr" sz="quarter" idx="18"/>
          </p:nvPr>
        </p:nvSpPr>
        <p:spPr/>
        <p:txBody>
          <a:bodyPr/>
          <a:lstStyle>
            <a:lvl1pPr>
              <a:defRPr dirty="0"/>
            </a:lvl1pPr>
          </a:lstStyle>
          <a:p>
            <a:pPr>
              <a:defRPr/>
            </a:pPr>
            <a:r>
              <a:rPr>
                <a:solidFill>
                  <a:srgbClr val="5F5F5F"/>
                </a:solidFill>
              </a:rPr>
              <a:t>Oracle Confidential – Internal/Restricted/Highly Restricted</a:t>
            </a:r>
          </a:p>
        </p:txBody>
      </p:sp>
      <p:sp>
        <p:nvSpPr>
          <p:cNvPr id="17" name="Slide Number Placeholder 6"/>
          <p:cNvSpPr>
            <a:spLocks noGrp="1"/>
          </p:cNvSpPr>
          <p:nvPr>
            <p:ph type="sldNum" sz="quarter" idx="19"/>
          </p:nvPr>
        </p:nvSpPr>
        <p:spPr/>
        <p:txBody>
          <a:bodyPr/>
          <a:lstStyle>
            <a:lvl1pPr>
              <a:defRPr/>
            </a:lvl1pPr>
          </a:lstStyle>
          <a:p>
            <a:pPr>
              <a:defRPr/>
            </a:pPr>
            <a:fld id="{78670B16-76A9-4CE1-B5DF-6CD2AFC0F43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srcRect/>
          <a:stretch>
            <a:fillRect/>
          </a:stretch>
        </p:blipFill>
        <p:spPr bwMode="auto">
          <a:xfrm>
            <a:off x="3916363" y="1522413"/>
            <a:ext cx="6496050" cy="4567237"/>
          </a:xfrm>
          <a:prstGeom prst="rect">
            <a:avLst/>
          </a:prstGeom>
          <a:noFill/>
          <a:ln w="9525">
            <a:noFill/>
            <a:miter lim="800000"/>
            <a:headEnd/>
            <a:tailEnd/>
          </a:ln>
        </p:spPr>
      </p:pic>
      <p:pic>
        <p:nvPicPr>
          <p:cNvPr id="6" name="Picture 15"/>
          <p:cNvPicPr>
            <a:picLocks noChangeAspect="1"/>
          </p:cNvPicPr>
          <p:nvPr/>
        </p:nvPicPr>
        <p:blipFill>
          <a:blip r:embed="rId3" cstate="print"/>
          <a:srcRect/>
          <a:stretch>
            <a:fillRect/>
          </a:stretch>
        </p:blipFill>
        <p:spPr bwMode="auto">
          <a:xfrm>
            <a:off x="1770063" y="1827213"/>
            <a:ext cx="1841500" cy="3887787"/>
          </a:xfrm>
          <a:prstGeom prst="rect">
            <a:avLst/>
          </a:prstGeom>
          <a:noFill/>
          <a:ln w="9525">
            <a:noFill/>
            <a:miter lim="800000"/>
            <a:headEnd/>
            <a:tailEnd/>
          </a:ln>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864AD23F-4A86-411A-A600-1C6759AD116D}"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9B25488C-53C2-40F5-92B0-7B0507C144B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5" name="Picture 13"/>
          <p:cNvPicPr>
            <a:picLocks noChangeAspect="1"/>
          </p:cNvPicPr>
          <p:nvPr/>
        </p:nvPicPr>
        <p:blipFill>
          <a:blip r:embed="rId2" cstate="print"/>
          <a:srcRect b="7518"/>
          <a:stretch>
            <a:fillRect/>
          </a:stretch>
        </p:blipFill>
        <p:spPr bwMode="auto">
          <a:xfrm>
            <a:off x="6467475" y="393700"/>
            <a:ext cx="4568825" cy="6007100"/>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p:nvPicPr>
        <p:blipFill>
          <a:blip r:embed="rId3" cstate="print"/>
          <a:srcRect/>
          <a:stretch>
            <a:fillRect/>
          </a:stretch>
        </p:blipFill>
        <p:spPr bwMode="auto">
          <a:xfrm>
            <a:off x="3960813" y="1905000"/>
            <a:ext cx="1841500" cy="3887788"/>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B6286DD8-F6C9-4AF7-9546-722785651F50}"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D5D584CF-5ECC-4FE0-8995-1F54F8F26D2E}"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F193BAFB-E766-4367-A731-C118CD2B4244}" type="datetime1">
              <a:rPr lang="en-US"/>
              <a:pPr>
                <a:defRPr/>
              </a:pPr>
              <a:t>9/15/2015</a:t>
            </a:fld>
            <a:endParaRPr dirty="0"/>
          </a:p>
        </p:txBody>
      </p:sp>
      <p:sp>
        <p:nvSpPr>
          <p:cNvPr id="3" name="Footer Placeholder 2"/>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4" name="Slide Number Placeholder 3"/>
          <p:cNvSpPr>
            <a:spLocks noGrp="1"/>
          </p:cNvSpPr>
          <p:nvPr>
            <p:ph type="sldNum" sz="quarter" idx="12"/>
          </p:nvPr>
        </p:nvSpPr>
        <p:spPr/>
        <p:txBody>
          <a:bodyPr/>
          <a:lstStyle>
            <a:lvl1pPr>
              <a:defRPr/>
            </a:lvl1pPr>
          </a:lstStyle>
          <a:p>
            <a:pPr>
              <a:defRPr/>
            </a:pPr>
            <a:fld id="{895512E1-C2FB-4EF2-AD02-493A9EB5698B}" type="slidenum">
              <a:rPr/>
              <a:pPr>
                <a:defRPr/>
              </a:pPr>
              <a:t>‹#›</a:t>
            </a:fld>
            <a:endParaRPr dirty="0"/>
          </a:p>
        </p:txBody>
      </p:sp>
    </p:spTree>
  </p:cSld>
  <p:clrMapOvr>
    <a:masterClrMapping/>
  </p:clrMapOvr>
  <p:transition spd="med">
    <p:fade/>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a:stretch>
            <a:fillRect/>
          </a:stretch>
        </p:blipFill>
        <p:spPr bwMode="auto">
          <a:xfrm>
            <a:off x="1785938" y="2011363"/>
            <a:ext cx="1820862" cy="3522662"/>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4241800" y="1585913"/>
            <a:ext cx="5829300" cy="4106862"/>
          </a:xfrm>
          <a:prstGeom prst="rect">
            <a:avLst/>
          </a:prstGeom>
          <a:noFill/>
          <a:ln w="9525">
            <a:noFill/>
            <a:miter lim="800000"/>
            <a:headEnd/>
            <a:tailEnd/>
          </a:ln>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EEF5F54A-3A09-4721-B275-047B9C74167D}"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A825EF8F-C433-4E28-8DFE-845F1116287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b="2901"/>
          <a:stretch>
            <a:fillRect/>
          </a:stretch>
        </p:blipFill>
        <p:spPr bwMode="auto">
          <a:xfrm>
            <a:off x="6670675" y="723900"/>
            <a:ext cx="4116388" cy="5673725"/>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3970338" y="2097088"/>
            <a:ext cx="1819275" cy="3522662"/>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8C344800-A71C-4791-8987-0CCD66A6E5A2}"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69DF7142-B2AF-40CB-958B-3B66999876D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2"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Picture 21"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1" name="TextBox 10"/>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2" name="Text Placeholder 12"/>
          <p:cNvSpPr>
            <a:spLocks noGrp="1"/>
          </p:cNvSpPr>
          <p:nvPr>
            <p:ph type="body" sz="quarter" idx="13"/>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Title 2"/>
          <p:cNvSpPr>
            <a:spLocks noGrp="1"/>
          </p:cNvSpPr>
          <p:nvPr>
            <p:ph type="title"/>
          </p:nvPr>
        </p:nvSpPr>
        <p:spPr>
          <a:xfrm>
            <a:off x="760412" y="609600"/>
            <a:ext cx="5029200" cy="2044700"/>
          </a:xfrm>
        </p:spPr>
        <p:txBody>
          <a:bodyPr/>
          <a:lstStyle>
            <a:lvl1pPr>
              <a:defRPr sz="13800" b="1"/>
            </a:lvl1pPr>
          </a:lstStyle>
          <a:p>
            <a:r>
              <a:rPr lang="en-US" smtClean="0"/>
              <a:t>Click to edit Master title style</a:t>
            </a:r>
            <a:endParaRPr lang="en-US" dirty="0"/>
          </a:p>
        </p:txBody>
      </p:sp>
      <p:sp>
        <p:nvSpPr>
          <p:cNvPr id="12" name="Date Placeholder 4"/>
          <p:cNvSpPr>
            <a:spLocks noGrp="1"/>
          </p:cNvSpPr>
          <p:nvPr>
            <p:ph type="dt" sz="half" idx="14"/>
          </p:nvPr>
        </p:nvSpPr>
        <p:spPr/>
        <p:txBody>
          <a:bodyPr/>
          <a:lstStyle>
            <a:lvl1pPr>
              <a:defRPr smtClean="0">
                <a:solidFill>
                  <a:srgbClr val="5F5F5F"/>
                </a:solidFill>
              </a:defRPr>
            </a:lvl1pPr>
          </a:lstStyle>
          <a:p>
            <a:pPr>
              <a:defRPr/>
            </a:pPr>
            <a:fld id="{116F5218-E869-41A1-A4C1-D9B710700CE1}" type="datetime1">
              <a:rPr lang="en-US"/>
              <a:pPr>
                <a:defRPr/>
              </a:pPr>
              <a:t>9/15/2015</a:t>
            </a:fld>
            <a:endParaRPr lang="en-US" dirty="0"/>
          </a:p>
        </p:txBody>
      </p:sp>
      <p:sp>
        <p:nvSpPr>
          <p:cNvPr id="13" name="Footer Placeholder 5"/>
          <p:cNvSpPr>
            <a:spLocks noGrp="1"/>
          </p:cNvSpPr>
          <p:nvPr>
            <p:ph type="ftr" sz="quarter" idx="15"/>
          </p:nvPr>
        </p:nvSpPr>
        <p:spPr/>
        <p:txBody>
          <a:bodyPr/>
          <a:lstStyle>
            <a:lvl1pPr>
              <a:defRPr smtClean="0">
                <a:solidFill>
                  <a:srgbClr val="5F5F5F"/>
                </a:solidFill>
              </a:defRPr>
            </a:lvl1pPr>
          </a:lstStyle>
          <a:p>
            <a:pPr>
              <a:defRPr/>
            </a:pPr>
            <a:r>
              <a:rPr lang="en-US" dirty="0"/>
              <a:t>Oracle Confidential – Internal/Restricted/Highly Restricted</a:t>
            </a:r>
          </a:p>
        </p:txBody>
      </p:sp>
      <p:sp>
        <p:nvSpPr>
          <p:cNvPr id="14" name="Slide Number Placeholder 6"/>
          <p:cNvSpPr>
            <a:spLocks noGrp="1"/>
          </p:cNvSpPr>
          <p:nvPr>
            <p:ph type="sldNum" sz="quarter" idx="16"/>
          </p:nvPr>
        </p:nvSpPr>
        <p:spPr/>
        <p:txBody>
          <a:bodyPr/>
          <a:lstStyle>
            <a:lvl1pPr>
              <a:defRPr smtClean="0">
                <a:solidFill>
                  <a:srgbClr val="5F5F5F"/>
                </a:solidFill>
              </a:defRPr>
            </a:lvl1pPr>
          </a:lstStyle>
          <a:p>
            <a:pPr>
              <a:defRPr/>
            </a:pPr>
            <a:fld id="{D5D0BB64-E2A2-4DF4-900B-21598E136B5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Calibri"/>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Calibri"/>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09059B1B-0347-4315-8EA3-5FC5F9F8BBCF}" type="datetime1">
              <a:rPr lang="en-US">
                <a:solidFill>
                  <a:srgbClr val="5F5F5F"/>
                </a:solidFill>
              </a:rPr>
              <a:pPr>
                <a:defRPr/>
              </a:pPr>
              <a:t>9/15/2015</a:t>
            </a:fld>
            <a:endParaRPr dirty="0">
              <a:solidFill>
                <a:srgbClr val="5F5F5F"/>
              </a:solidFill>
            </a:endParaRPr>
          </a:p>
        </p:txBody>
      </p:sp>
      <p:sp>
        <p:nvSpPr>
          <p:cNvPr id="5"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5C4B14EC-A3DE-49AB-9930-50D9A30A68B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Calibri"/>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Calibri"/>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EE98D879-EE48-4595-9B0C-C4A4D67AF69E}" type="datetime1">
              <a:rPr lang="en-US">
                <a:solidFill>
                  <a:srgbClr val="5F5F5F"/>
                </a:solidFill>
              </a:rPr>
              <a:pPr>
                <a:defRPr/>
              </a:pPr>
              <a:t>9/15/2015</a:t>
            </a:fld>
            <a:endParaRPr dirty="0">
              <a:solidFill>
                <a:srgbClr val="5F5F5F"/>
              </a:solidFill>
            </a:endParaRPr>
          </a:p>
        </p:txBody>
      </p:sp>
      <p:sp>
        <p:nvSpPr>
          <p:cNvPr id="5"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4EA232DE-13DF-4E14-AB2D-DEC5248B288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grpSp>
        <p:nvGrpSpPr>
          <p:cNvPr id="2" name="Group 3092" descr="&quot;Hardware and Software Engineered to work together&quot; tagline in red and black"/>
          <p:cNvGrpSpPr>
            <a:grpSpLocks/>
          </p:cNvGrpSpPr>
          <p:nvPr userDrawn="1"/>
        </p:nvGrpSpPr>
        <p:grpSpPr bwMode="auto">
          <a:xfrm>
            <a:off x="3263900" y="2743200"/>
            <a:ext cx="5668963" cy="1081088"/>
            <a:chOff x="3263901" y="1227138"/>
            <a:chExt cx="5668962" cy="1081088"/>
          </a:xfrm>
        </p:grpSpPr>
        <p:sp>
          <p:nvSpPr>
            <p:cNvPr id="3"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4" name="Freeform 6"/>
            <p:cNvSpPr>
              <a:spLocks noEditPoints="1"/>
            </p:cNvSpPr>
            <p:nvPr/>
          </p:nvSpPr>
          <p:spPr bwMode="gray">
            <a:xfrm>
              <a:off x="4835526"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 name="Freeform 8"/>
            <p:cNvSpPr>
              <a:spLocks noEditPoints="1"/>
            </p:cNvSpPr>
            <p:nvPr/>
          </p:nvSpPr>
          <p:spPr bwMode="gray">
            <a:xfrm>
              <a:off x="3602039" y="1362076"/>
              <a:ext cx="246062"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 name="Freeform 9"/>
            <p:cNvSpPr>
              <a:spLocks/>
            </p:cNvSpPr>
            <p:nvPr/>
          </p:nvSpPr>
          <p:spPr bwMode="gray">
            <a:xfrm>
              <a:off x="3897314" y="1362076"/>
              <a:ext cx="165100" cy="309562"/>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8" name="Freeform 10"/>
            <p:cNvSpPr>
              <a:spLocks/>
            </p:cNvSpPr>
            <p:nvPr/>
          </p:nvSpPr>
          <p:spPr bwMode="gray">
            <a:xfrm>
              <a:off x="4367214" y="1362076"/>
              <a:ext cx="444500" cy="309562"/>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9" name="Freeform 11"/>
            <p:cNvSpPr>
              <a:spLocks/>
            </p:cNvSpPr>
            <p:nvPr/>
          </p:nvSpPr>
          <p:spPr bwMode="gray">
            <a:xfrm>
              <a:off x="5132389" y="1362076"/>
              <a:ext cx="155575"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0" name="Freeform 12"/>
            <p:cNvSpPr>
              <a:spLocks noEditPoints="1"/>
            </p:cNvSpPr>
            <p:nvPr/>
          </p:nvSpPr>
          <p:spPr bwMode="gray">
            <a:xfrm>
              <a:off x="5321301" y="1362076"/>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1" name="Freeform 13"/>
            <p:cNvSpPr>
              <a:spLocks noEditPoints="1"/>
            </p:cNvSpPr>
            <p:nvPr/>
          </p:nvSpPr>
          <p:spPr bwMode="gray">
            <a:xfrm>
              <a:off x="5748339" y="1362076"/>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2" name="Freeform 14"/>
            <p:cNvSpPr>
              <a:spLocks/>
            </p:cNvSpPr>
            <p:nvPr/>
          </p:nvSpPr>
          <p:spPr bwMode="gray">
            <a:xfrm>
              <a:off x="6045201" y="1362076"/>
              <a:ext cx="230188" cy="309562"/>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3" name="Freeform 15"/>
            <p:cNvSpPr>
              <a:spLocks noEditPoints="1"/>
            </p:cNvSpPr>
            <p:nvPr/>
          </p:nvSpPr>
          <p:spPr bwMode="gray">
            <a:xfrm>
              <a:off x="6332538" y="1236663"/>
              <a:ext cx="239712"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4" name="Freeform 16"/>
            <p:cNvSpPr>
              <a:spLocks noEditPoints="1"/>
            </p:cNvSpPr>
            <p:nvPr/>
          </p:nvSpPr>
          <p:spPr bwMode="gray">
            <a:xfrm>
              <a:off x="4087814"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5"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6" name="Freeform 18"/>
            <p:cNvSpPr>
              <a:spLocks noEditPoints="1"/>
            </p:cNvSpPr>
            <p:nvPr/>
          </p:nvSpPr>
          <p:spPr bwMode="gray">
            <a:xfrm>
              <a:off x="7081838" y="1362076"/>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7" name="Freeform 19"/>
            <p:cNvSpPr>
              <a:spLocks/>
            </p:cNvSpPr>
            <p:nvPr/>
          </p:nvSpPr>
          <p:spPr bwMode="gray">
            <a:xfrm>
              <a:off x="7345363" y="1227138"/>
              <a:ext cx="163512"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8" name="Freeform 20"/>
            <p:cNvSpPr>
              <a:spLocks/>
            </p:cNvSpPr>
            <p:nvPr/>
          </p:nvSpPr>
          <p:spPr bwMode="gray">
            <a:xfrm>
              <a:off x="7542213" y="1277938"/>
              <a:ext cx="157162"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9" name="Freeform 21"/>
            <p:cNvSpPr>
              <a:spLocks/>
            </p:cNvSpPr>
            <p:nvPr/>
          </p:nvSpPr>
          <p:spPr bwMode="gray">
            <a:xfrm>
              <a:off x="7731125" y="1362076"/>
              <a:ext cx="452438" cy="309562"/>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0" name="Freeform 22"/>
            <p:cNvSpPr>
              <a:spLocks noEditPoints="1"/>
            </p:cNvSpPr>
            <p:nvPr/>
          </p:nvSpPr>
          <p:spPr bwMode="gray">
            <a:xfrm>
              <a:off x="8201025"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1" name="Freeform 23"/>
            <p:cNvSpPr>
              <a:spLocks/>
            </p:cNvSpPr>
            <p:nvPr/>
          </p:nvSpPr>
          <p:spPr bwMode="gray">
            <a:xfrm>
              <a:off x="8496300" y="1362076"/>
              <a:ext cx="157163"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2" name="Freeform 24"/>
            <p:cNvSpPr>
              <a:spLocks noEditPoints="1"/>
            </p:cNvSpPr>
            <p:nvPr/>
          </p:nvSpPr>
          <p:spPr bwMode="gray">
            <a:xfrm>
              <a:off x="8685213" y="1362076"/>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3"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4" name="Freeform 26"/>
            <p:cNvSpPr>
              <a:spLocks noEditPoints="1"/>
            </p:cNvSpPr>
            <p:nvPr/>
          </p:nvSpPr>
          <p:spPr bwMode="gray">
            <a:xfrm>
              <a:off x="8553450"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5"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6" name="Freeform 28"/>
            <p:cNvSpPr>
              <a:spLocks/>
            </p:cNvSpPr>
            <p:nvPr/>
          </p:nvSpPr>
          <p:spPr bwMode="gray">
            <a:xfrm>
              <a:off x="3503614" y="1957388"/>
              <a:ext cx="188912"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7" name="Freeform 29"/>
            <p:cNvSpPr>
              <a:spLocks noEditPoints="1"/>
            </p:cNvSpPr>
            <p:nvPr/>
          </p:nvSpPr>
          <p:spPr bwMode="gray">
            <a:xfrm>
              <a:off x="3741739"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8" name="Rectangle 30"/>
            <p:cNvSpPr>
              <a:spLocks noChangeArrowheads="1"/>
            </p:cNvSpPr>
            <p:nvPr/>
          </p:nvSpPr>
          <p:spPr bwMode="gray">
            <a:xfrm>
              <a:off x="3997326" y="1965326"/>
              <a:ext cx="73025" cy="242887"/>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29"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0"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1"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2" name="Freeform 34"/>
            <p:cNvSpPr>
              <a:spLocks/>
            </p:cNvSpPr>
            <p:nvPr/>
          </p:nvSpPr>
          <p:spPr bwMode="gray">
            <a:xfrm>
              <a:off x="4843464"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3" name="Freeform 35"/>
            <p:cNvSpPr>
              <a:spLocks noEditPoints="1"/>
            </p:cNvSpPr>
            <p:nvPr/>
          </p:nvSpPr>
          <p:spPr bwMode="gray">
            <a:xfrm>
              <a:off x="4992689" y="1957388"/>
              <a:ext cx="204787"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4" name="Freeform 36"/>
            <p:cNvSpPr>
              <a:spLocks noEditPoints="1"/>
            </p:cNvSpPr>
            <p:nvPr/>
          </p:nvSpPr>
          <p:spPr bwMode="gray">
            <a:xfrm>
              <a:off x="5230814"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5" name="Freeform 37"/>
            <p:cNvSpPr>
              <a:spLocks/>
            </p:cNvSpPr>
            <p:nvPr/>
          </p:nvSpPr>
          <p:spPr bwMode="gray">
            <a:xfrm>
              <a:off x="5584826" y="1889126"/>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6"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7" name="Freeform 39"/>
            <p:cNvSpPr>
              <a:spLocks/>
            </p:cNvSpPr>
            <p:nvPr/>
          </p:nvSpPr>
          <p:spPr bwMode="gray">
            <a:xfrm>
              <a:off x="6069014" y="1855788"/>
              <a:ext cx="436562"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8" name="Freeform 40"/>
            <p:cNvSpPr>
              <a:spLocks noEditPoints="1"/>
            </p:cNvSpPr>
            <p:nvPr/>
          </p:nvSpPr>
          <p:spPr bwMode="gray">
            <a:xfrm>
              <a:off x="6513513" y="1957388"/>
              <a:ext cx="198437"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9" name="Freeform 41"/>
            <p:cNvSpPr>
              <a:spLocks/>
            </p:cNvSpPr>
            <p:nvPr/>
          </p:nvSpPr>
          <p:spPr bwMode="gray">
            <a:xfrm>
              <a:off x="6761163"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0" name="Freeform 42"/>
            <p:cNvSpPr>
              <a:spLocks/>
            </p:cNvSpPr>
            <p:nvPr/>
          </p:nvSpPr>
          <p:spPr bwMode="gray">
            <a:xfrm>
              <a:off x="6924675"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1" name="Freeform 43"/>
            <p:cNvSpPr>
              <a:spLocks/>
            </p:cNvSpPr>
            <p:nvPr/>
          </p:nvSpPr>
          <p:spPr bwMode="gray">
            <a:xfrm>
              <a:off x="7229475"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2"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3" name="Freeform 45"/>
            <p:cNvSpPr>
              <a:spLocks noEditPoints="1"/>
            </p:cNvSpPr>
            <p:nvPr/>
          </p:nvSpPr>
          <p:spPr bwMode="gray">
            <a:xfrm>
              <a:off x="7681913" y="1957388"/>
              <a:ext cx="198437"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4" name="Freeform 46"/>
            <p:cNvSpPr>
              <a:spLocks/>
            </p:cNvSpPr>
            <p:nvPr/>
          </p:nvSpPr>
          <p:spPr bwMode="gray">
            <a:xfrm>
              <a:off x="8142288" y="1889126"/>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5"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6" name="Freeform 48"/>
            <p:cNvSpPr>
              <a:spLocks/>
            </p:cNvSpPr>
            <p:nvPr/>
          </p:nvSpPr>
          <p:spPr bwMode="gray">
            <a:xfrm>
              <a:off x="8801100"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grpSp>
      <p:sp>
        <p:nvSpPr>
          <p:cNvPr id="47" name="Date Placeholder 1"/>
          <p:cNvSpPr>
            <a:spLocks noGrp="1"/>
          </p:cNvSpPr>
          <p:nvPr>
            <p:ph type="dt" sz="half" idx="10"/>
          </p:nvPr>
        </p:nvSpPr>
        <p:spPr/>
        <p:txBody>
          <a:bodyPr/>
          <a:lstStyle>
            <a:lvl1pPr>
              <a:defRPr/>
            </a:lvl1pPr>
          </a:lstStyle>
          <a:p>
            <a:pPr>
              <a:defRPr/>
            </a:pPr>
            <a:fld id="{97B9B17F-A0D1-4865-8D3E-B59813BEDE2A}" type="datetime1">
              <a:rPr lang="en-US">
                <a:solidFill>
                  <a:srgbClr val="5F5F5F"/>
                </a:solidFill>
              </a:rPr>
              <a:pPr>
                <a:defRPr/>
              </a:pPr>
              <a:t>9/15/2015</a:t>
            </a:fld>
            <a:endParaRPr dirty="0">
              <a:solidFill>
                <a:srgbClr val="5F5F5F"/>
              </a:solidFill>
            </a:endParaRPr>
          </a:p>
        </p:txBody>
      </p:sp>
      <p:sp>
        <p:nvSpPr>
          <p:cNvPr id="48"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49" name="Slide Number Placeholder 3"/>
          <p:cNvSpPr>
            <a:spLocks noGrp="1"/>
          </p:cNvSpPr>
          <p:nvPr>
            <p:ph type="sldNum" sz="quarter" idx="12"/>
          </p:nvPr>
        </p:nvSpPr>
        <p:spPr/>
        <p:txBody>
          <a:bodyPr/>
          <a:lstStyle>
            <a:lvl1pPr>
              <a:defRPr/>
            </a:lvl1pPr>
          </a:lstStyle>
          <a:p>
            <a:pPr>
              <a:defRPr/>
            </a:pPr>
            <a:fld id="{5C815A2F-2DBC-456B-9D4F-543DF4C657E1}"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srcRect/>
          <a:stretch>
            <a:fillRect/>
          </a:stretch>
        </p:blipFill>
        <p:spPr bwMode="hidden">
          <a:xfrm>
            <a:off x="138113" y="130175"/>
            <a:ext cx="11912600" cy="6546850"/>
          </a:xfrm>
          <a:prstGeom prst="rect">
            <a:avLst/>
          </a:prstGeom>
          <a:noFill/>
          <a:ln w="9525">
            <a:noFill/>
            <a:miter lim="800000"/>
            <a:headEnd/>
            <a:tailEnd/>
          </a:ln>
        </p:spPr>
      </p:pic>
      <p:pic>
        <p:nvPicPr>
          <p:cNvPr id="3" name="Picture 15"/>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
        <p:nvSpPr>
          <p:cNvPr id="4" name="Rectangle 3"/>
          <p:cNvSpPr/>
          <p:nvPr/>
        </p:nvSpPr>
        <p:spPr bwMode="gray">
          <a:xfrm>
            <a:off x="0" y="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150" y="635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0" y="6400800"/>
            <a:ext cx="12188825"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0" y="0"/>
            <a:ext cx="12188825"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Tree>
  </p:cSld>
  <p:clrMapOvr>
    <a:masterClrMapping/>
  </p:clrMapOvr>
  <p:transition spd="med">
    <p:fade/>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2054D737-F422-4B5E-B8A5-4053773007A3}" type="datetime1">
              <a:rPr lang="en-US">
                <a:solidFill>
                  <a:srgbClr val="5F5F5F"/>
                </a:solidFill>
              </a:rPr>
              <a:pPr>
                <a:defRPr/>
              </a:pPr>
              <a:t>9/15/2015</a:t>
            </a:fld>
            <a:endParaRPr lang="en-US" dirty="0">
              <a:solidFill>
                <a:srgbClr val="5F5F5F"/>
              </a:solidFill>
            </a:endParaRPr>
          </a:p>
        </p:txBody>
      </p:sp>
      <p:sp>
        <p:nvSpPr>
          <p:cNvPr id="5" name="Footer Placeholder 4"/>
          <p:cNvSpPr>
            <a:spLocks noGrp="1"/>
          </p:cNvSpPr>
          <p:nvPr>
            <p:ph type="ftr" sz="quarter" idx="11"/>
          </p:nvPr>
        </p:nvSpPr>
        <p:spPr/>
        <p:txBody>
          <a:bodyPr/>
          <a:lstStyle>
            <a:lvl1pPr>
              <a:defRPr/>
            </a:lvl1pPr>
          </a:lstStyle>
          <a:p>
            <a:pPr>
              <a:defRPr/>
            </a:pPr>
            <a:r>
              <a:rPr lang="en-US"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63C83825-141A-4F79-92E2-5D2B636F1C14}" type="slidenum">
              <a:rPr lang="en-US">
                <a:solidFill>
                  <a:srgbClr val="5F5F5F"/>
                </a:solidFill>
              </a:rPr>
              <a:pPr>
                <a:defRPr/>
              </a:pPr>
              <a:t>‹#›</a:t>
            </a:fld>
            <a:endParaRPr lang="en-US" dirty="0">
              <a:solidFill>
                <a:srgbClr val="5F5F5F"/>
              </a:solidFill>
            </a:endParaRPr>
          </a:p>
        </p:txBody>
      </p:sp>
    </p:spTree>
  </p:cSld>
  <p:clrMapOvr>
    <a:masterClrMapping/>
  </p:clrMapOvr>
  <p:transition spd="med">
    <p:fade/>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1B1D6174-BD24-45BF-8FDB-640E66529A6B}"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819117B5-36F7-4306-B63E-E44F9FE32313}"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5"/>
            <a:ext cx="10969924" cy="541860"/>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864288"/>
            <a:ext cx="10969943" cy="406400"/>
          </a:xfrm>
        </p:spPr>
        <p:txBody>
          <a:bodyPr>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smtClean="0"/>
              <a:t>Click to edit Master text styles</a:t>
            </a:r>
          </a:p>
        </p:txBody>
      </p:sp>
    </p:spTree>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fld id="{15142645-288A-4109-A164-A0CE6F07F6A7}" type="datetime1">
              <a:rPr lang="en-US"/>
              <a:pPr>
                <a:defRPr/>
              </a:pPr>
              <a:t>9/15/2015</a:t>
            </a:fld>
            <a:endParaRPr dirty="0"/>
          </a:p>
        </p:txBody>
      </p:sp>
      <p:sp>
        <p:nvSpPr>
          <p:cNvPr id="6" name="Footer Placeholder 5"/>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3CB8DB69-C77C-4677-8FB4-7CC7B271BF8A}" type="slidenum">
              <a:rPr/>
              <a:pPr>
                <a:defRPr/>
              </a:pPr>
              <a:t>‹#›</a:t>
            </a:fld>
            <a:endParaRPr dirty="0"/>
          </a:p>
        </p:txBody>
      </p:sp>
    </p:spTree>
  </p:cSld>
  <p:clrMapOvr>
    <a:masterClrMapping/>
  </p:clrMapOvr>
  <p:transition spd="med">
    <p:fade/>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pic>
        <p:nvPicPr>
          <p:cNvPr id="5" name="Picture 13"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6" name="TextBox 5"/>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5"/>
          <p:cNvSpPr>
            <a:spLocks noGrp="1"/>
          </p:cNvSpPr>
          <p:nvPr>
            <p:ph type="dt" sz="half" idx="14"/>
          </p:nvPr>
        </p:nvSpPr>
        <p:spPr/>
        <p:txBody>
          <a:bodyPr/>
          <a:lstStyle>
            <a:lvl1pPr>
              <a:defRPr smtClean="0">
                <a:solidFill>
                  <a:srgbClr val="5F5F5F"/>
                </a:solidFill>
              </a:defRPr>
            </a:lvl1pPr>
          </a:lstStyle>
          <a:p>
            <a:pPr>
              <a:defRPr/>
            </a:pPr>
            <a:fld id="{3E15CE72-056F-4B92-9886-BA43B5C2CFD0}" type="datetime1">
              <a:rPr lang="en-US"/>
              <a:pPr>
                <a:defRPr/>
              </a:pPr>
              <a:t>9/15/2015</a:t>
            </a:fld>
            <a:endParaRPr lang="en-US" dirty="0"/>
          </a:p>
        </p:txBody>
      </p:sp>
      <p:sp>
        <p:nvSpPr>
          <p:cNvPr id="8" name="Footer Placeholder 7"/>
          <p:cNvSpPr>
            <a:spLocks noGrp="1"/>
          </p:cNvSpPr>
          <p:nvPr>
            <p:ph type="ftr" sz="quarter" idx="15"/>
          </p:nvPr>
        </p:nvSpPr>
        <p:spPr/>
        <p:txBody>
          <a:bodyPr/>
          <a:lstStyle>
            <a:lvl1pPr>
              <a:defRPr smtClean="0">
                <a:solidFill>
                  <a:srgbClr val="5F5F5F"/>
                </a:solidFill>
              </a:defRPr>
            </a:lvl1pPr>
          </a:lstStyle>
          <a:p>
            <a:pPr>
              <a:defRPr/>
            </a:pPr>
            <a:r>
              <a:rPr lang="en-US" dirty="0"/>
              <a:t>Oracle Confidential – Internal/Restricted/Highly Restricted</a:t>
            </a:r>
          </a:p>
        </p:txBody>
      </p:sp>
    </p:spTree>
  </p:cSld>
  <p:clrMapOvr>
    <a:masterClrMapping/>
  </p:clrMapOvr>
  <p:transition spd="med">
    <p:fade/>
  </p:transition>
  <p:hf sldNum="0" hdr="0" dt="0"/>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pic>
        <p:nvPicPr>
          <p:cNvPr id="4" name="Picture 13"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5" name="TextBox 4"/>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6" name="Date Placeholder 6"/>
          <p:cNvSpPr>
            <a:spLocks noGrp="1"/>
          </p:cNvSpPr>
          <p:nvPr>
            <p:ph type="dt" sz="half" idx="10"/>
          </p:nvPr>
        </p:nvSpPr>
        <p:spPr/>
        <p:txBody>
          <a:bodyPr/>
          <a:lstStyle>
            <a:lvl1pPr>
              <a:defRPr smtClean="0">
                <a:solidFill>
                  <a:srgbClr val="5F5F5F"/>
                </a:solidFill>
              </a:defRPr>
            </a:lvl1pPr>
          </a:lstStyle>
          <a:p>
            <a:pPr>
              <a:defRPr/>
            </a:pPr>
            <a:fld id="{C5C98392-B6AD-4945-ADF0-C6F2640A9643}" type="datetime1">
              <a:rPr lang="en-US"/>
              <a:pPr>
                <a:defRPr/>
              </a:pPr>
              <a:t>9/15/2015</a:t>
            </a:fld>
            <a:endParaRPr lang="en-US" dirty="0"/>
          </a:p>
        </p:txBody>
      </p:sp>
      <p:sp>
        <p:nvSpPr>
          <p:cNvPr id="7" name="Footer Placeholder 7"/>
          <p:cNvSpPr>
            <a:spLocks noGrp="1"/>
          </p:cNvSpPr>
          <p:nvPr>
            <p:ph type="ftr" sz="quarter" idx="11"/>
          </p:nvPr>
        </p:nvSpPr>
        <p:spPr/>
        <p:txBody>
          <a:bodyPr/>
          <a:lstStyle>
            <a:lvl1pPr>
              <a:defRPr smtClean="0">
                <a:solidFill>
                  <a:srgbClr val="5F5F5F"/>
                </a:solidFill>
              </a:defRPr>
            </a:lvl1pPr>
          </a:lstStyle>
          <a:p>
            <a:pPr>
              <a:defRPr/>
            </a:pPr>
            <a:r>
              <a:rPr lang="en-US" dirty="0"/>
              <a:t>Oracle Confidential – Internal/Restricted/Highly Restricted</a:t>
            </a:r>
          </a:p>
        </p:txBody>
      </p:sp>
    </p:spTree>
  </p:cSld>
  <p:clrMapOvr>
    <a:masterClrMapping/>
  </p:clrMapOvr>
  <p:transition spd="med">
    <p:fad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6" name="Picture 15"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7" name="TextBox 6"/>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8" name="Date Placeholder 6"/>
          <p:cNvSpPr>
            <a:spLocks noGrp="1"/>
          </p:cNvSpPr>
          <p:nvPr>
            <p:ph type="dt" sz="half" idx="14"/>
          </p:nvPr>
        </p:nvSpPr>
        <p:spPr/>
        <p:txBody>
          <a:bodyPr/>
          <a:lstStyle>
            <a:lvl1pPr>
              <a:defRPr smtClean="0">
                <a:solidFill>
                  <a:schemeClr val="tx1"/>
                </a:solidFill>
              </a:defRPr>
            </a:lvl1pPr>
          </a:lstStyle>
          <a:p>
            <a:pPr>
              <a:defRPr/>
            </a:pPr>
            <a:fld id="{345A29FD-E51D-430A-AB82-32EFB8DD4365}" type="datetime1">
              <a:rPr lang="en-US">
                <a:solidFill>
                  <a:srgbClr val="FFFFFF"/>
                </a:solidFill>
              </a:rPr>
              <a:pPr>
                <a:defRPr/>
              </a:pPr>
              <a:t>9/15/2015</a:t>
            </a:fld>
            <a:endParaRPr lang="en-US" dirty="0">
              <a:solidFill>
                <a:srgbClr val="FFFFFF"/>
              </a:solidFill>
            </a:endParaRPr>
          </a:p>
        </p:txBody>
      </p:sp>
      <p:sp>
        <p:nvSpPr>
          <p:cNvPr id="9" name="Footer Placeholder 7"/>
          <p:cNvSpPr>
            <a:spLocks noGrp="1"/>
          </p:cNvSpPr>
          <p:nvPr>
            <p:ph type="ftr" sz="quarter" idx="15"/>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8" name="Picture 16"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9" name="TextBox 8"/>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0" name="Date Placeholder 3"/>
          <p:cNvSpPr>
            <a:spLocks noGrp="1"/>
          </p:cNvSpPr>
          <p:nvPr>
            <p:ph type="dt" sz="half" idx="16"/>
          </p:nvPr>
        </p:nvSpPr>
        <p:spPr/>
        <p:txBody>
          <a:bodyPr/>
          <a:lstStyle>
            <a:lvl1pPr>
              <a:defRPr smtClean="0">
                <a:solidFill>
                  <a:schemeClr val="tx1"/>
                </a:solidFill>
              </a:defRPr>
            </a:lvl1pPr>
          </a:lstStyle>
          <a:p>
            <a:pPr>
              <a:defRPr/>
            </a:pPr>
            <a:fld id="{0B64BD24-B55C-4662-80AA-E3E2F0290E65}" type="datetime1">
              <a:rPr lang="en-US">
                <a:solidFill>
                  <a:srgbClr val="FFFFFF"/>
                </a:solidFill>
              </a:rPr>
              <a:pPr>
                <a:defRPr/>
              </a:pPr>
              <a:t>9/15/2015</a:t>
            </a:fld>
            <a:endParaRPr lang="en-US" dirty="0">
              <a:solidFill>
                <a:srgbClr val="FFFFFF"/>
              </a:solidFill>
            </a:endParaRPr>
          </a:p>
        </p:txBody>
      </p:sp>
      <p:sp>
        <p:nvSpPr>
          <p:cNvPr id="11" name="Footer Placeholder 4"/>
          <p:cNvSpPr>
            <a:spLocks noGrp="1"/>
          </p:cNvSpPr>
          <p:nvPr>
            <p:ph type="ftr" sz="quarter" idx="17"/>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8" name="Picture 16"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9" name="Rectangle 8"/>
          <p:cNvSpPr/>
          <p:nvPr userDrawn="1"/>
        </p:nvSpPr>
        <p:spPr>
          <a:xfrm>
            <a:off x="9823450" y="5410200"/>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dirty="0">
              <a:solidFill>
                <a:srgbClr val="FFFFFF"/>
              </a:solidFill>
            </a:endParaRPr>
          </a:p>
        </p:txBody>
      </p:sp>
      <p:sp>
        <p:nvSpPr>
          <p:cNvPr id="10" name="TextBox 9"/>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1" name="Date Placeholder 3"/>
          <p:cNvSpPr>
            <a:spLocks noGrp="1"/>
          </p:cNvSpPr>
          <p:nvPr>
            <p:ph type="dt" sz="half" idx="16"/>
          </p:nvPr>
        </p:nvSpPr>
        <p:spPr/>
        <p:txBody>
          <a:bodyPr/>
          <a:lstStyle>
            <a:lvl1pPr>
              <a:defRPr smtClean="0">
                <a:solidFill>
                  <a:schemeClr val="tx1"/>
                </a:solidFill>
              </a:defRPr>
            </a:lvl1pPr>
          </a:lstStyle>
          <a:p>
            <a:pPr>
              <a:defRPr/>
            </a:pPr>
            <a:fld id="{8F953AA3-C1A7-4924-9307-CBB58EE23A68}" type="datetime1">
              <a:rPr lang="en-US">
                <a:solidFill>
                  <a:srgbClr val="FFFFFF"/>
                </a:solidFill>
              </a:rPr>
              <a:pPr>
                <a:defRPr/>
              </a:pPr>
              <a:t>9/15/2015</a:t>
            </a:fld>
            <a:endParaRPr lang="en-US" dirty="0">
              <a:solidFill>
                <a:srgbClr val="FFFFFF"/>
              </a:solidFill>
            </a:endParaRPr>
          </a:p>
        </p:txBody>
      </p:sp>
      <p:sp>
        <p:nvSpPr>
          <p:cNvPr id="12" name="Footer Placeholder 4"/>
          <p:cNvSpPr>
            <a:spLocks noGrp="1"/>
          </p:cNvSpPr>
          <p:nvPr>
            <p:ph type="ftr" sz="quarter" idx="17"/>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2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9D2764AB-EDAD-480E-87A7-0CA48BB0D767}"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8B3640B6-D572-4395-B9C4-8BC68AC3D78C}"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5" name="Date Placeholder 3"/>
          <p:cNvSpPr>
            <a:spLocks noGrp="1"/>
          </p:cNvSpPr>
          <p:nvPr>
            <p:ph type="dt" sz="half" idx="14"/>
          </p:nvPr>
        </p:nvSpPr>
        <p:spPr/>
        <p:txBody>
          <a:bodyPr/>
          <a:lstStyle>
            <a:lvl1pPr>
              <a:defRPr/>
            </a:lvl1pPr>
          </a:lstStyle>
          <a:p>
            <a:pPr>
              <a:defRPr/>
            </a:pPr>
            <a:fld id="{934AB2D6-4EAF-49A2-9CA8-E7EB24963B8C}" type="datetime1">
              <a:rPr lang="en-US">
                <a:solidFill>
                  <a:srgbClr val="5F5F5F"/>
                </a:solidFill>
              </a:rPr>
              <a:pPr>
                <a:defRPr/>
              </a:pPr>
              <a:t>9/15/2015</a:t>
            </a:fld>
            <a:endParaRPr dirty="0">
              <a:solidFill>
                <a:srgbClr val="5F5F5F"/>
              </a:solidFill>
            </a:endParaRPr>
          </a:p>
        </p:txBody>
      </p:sp>
      <p:sp>
        <p:nvSpPr>
          <p:cNvPr id="6" name="Footer Placeholder 4"/>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8EA8260F-FABA-4E1E-923D-AF4CEE327D0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4"/>
          </p:nvPr>
        </p:nvSpPr>
        <p:spPr/>
        <p:txBody>
          <a:bodyPr/>
          <a:lstStyle>
            <a:lvl1pPr>
              <a:defRPr/>
            </a:lvl1pPr>
          </a:lstStyle>
          <a:p>
            <a:pPr>
              <a:defRPr/>
            </a:pPr>
            <a:fld id="{BBCB3508-B256-40CB-A5AC-2A6EA49BEF43}"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6"/>
          </p:nvPr>
        </p:nvSpPr>
        <p:spPr/>
        <p:txBody>
          <a:bodyPr/>
          <a:lstStyle>
            <a:lvl1pPr>
              <a:defRPr/>
            </a:lvl1pPr>
          </a:lstStyle>
          <a:p>
            <a:pPr>
              <a:defRPr/>
            </a:pPr>
            <a:fld id="{936A2620-D41B-4DDA-BCEA-605E38F124B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C4FE090-24C2-4085-9FAE-6FA17EB7BA83}"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EFB64FEE-6995-4B9E-ACFB-75C3E4EC600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Picture 21"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1" name="TextBox 10"/>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3"/>
          <p:cNvSpPr>
            <a:spLocks noGrp="1"/>
          </p:cNvSpPr>
          <p:nvPr>
            <p:ph type="dt" sz="half" idx="10"/>
          </p:nvPr>
        </p:nvSpPr>
        <p:spPr/>
        <p:txBody>
          <a:bodyPr/>
          <a:lstStyle>
            <a:lvl1pPr>
              <a:defRPr smtClean="0">
                <a:solidFill>
                  <a:srgbClr val="5F5F5F"/>
                </a:solidFill>
              </a:defRPr>
            </a:lvl1pPr>
          </a:lstStyle>
          <a:p>
            <a:pPr>
              <a:defRPr/>
            </a:pPr>
            <a:fld id="{A545DCB6-5831-4217-A19B-C99E060AB0C8}" type="datetime1">
              <a:rPr lang="en-US"/>
              <a:pPr>
                <a:defRPr/>
              </a:pPr>
              <a:t>9/15/2015</a:t>
            </a:fld>
            <a:endParaRPr lang="en-US" dirty="0"/>
          </a:p>
        </p:txBody>
      </p:sp>
      <p:sp>
        <p:nvSpPr>
          <p:cNvPr id="13" name="Footer Placeholder 4"/>
          <p:cNvSpPr>
            <a:spLocks noGrp="1"/>
          </p:cNvSpPr>
          <p:nvPr>
            <p:ph type="ftr" sz="quarter" idx="11"/>
          </p:nvPr>
        </p:nvSpPr>
        <p:spPr/>
        <p:txBody>
          <a:bodyPr/>
          <a:lstStyle>
            <a:lvl1pPr>
              <a:defRPr smtClean="0">
                <a:solidFill>
                  <a:srgbClr val="5F5F5F"/>
                </a:solidFill>
              </a:defRPr>
            </a:lvl1pPr>
          </a:lstStyle>
          <a:p>
            <a:pPr>
              <a:defRPr/>
            </a:pPr>
            <a:r>
              <a:rPr lang="en-US" dirty="0"/>
              <a:t>Oracle Confidential – Internal/Restricted/Highly Restricted</a:t>
            </a:r>
          </a:p>
        </p:txBody>
      </p:sp>
      <p:sp>
        <p:nvSpPr>
          <p:cNvPr id="14" name="Slide Number Placeholder 5"/>
          <p:cNvSpPr>
            <a:spLocks noGrp="1"/>
          </p:cNvSpPr>
          <p:nvPr>
            <p:ph type="sldNum" sz="quarter" idx="12"/>
          </p:nvPr>
        </p:nvSpPr>
        <p:spPr/>
        <p:txBody>
          <a:bodyPr/>
          <a:lstStyle>
            <a:lvl1pPr>
              <a:defRPr smtClean="0">
                <a:solidFill>
                  <a:srgbClr val="5F5F5F"/>
                </a:solidFill>
              </a:defRPr>
            </a:lvl1pPr>
          </a:lstStyle>
          <a:p>
            <a:pPr>
              <a:defRPr/>
            </a:pPr>
            <a:fld id="{C4152CBA-B059-4445-B1BB-CA3DE61EA29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fld id="{A705E7B1-96A3-4DCA-B026-150FC5440FC4}" type="datetime1">
              <a:rPr lang="en-US"/>
              <a:pPr>
                <a:defRPr/>
              </a:pPr>
              <a:t>9/15/2015</a:t>
            </a:fld>
            <a:endParaRPr dirty="0"/>
          </a:p>
        </p:txBody>
      </p:sp>
      <p:sp>
        <p:nvSpPr>
          <p:cNvPr id="6" name="Footer Placeholder 5"/>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90191B7-E07C-4440-A16F-6E64D3BFBB34}" type="slidenum">
              <a:rPr/>
              <a:pPr>
                <a:defRPr/>
              </a:pPr>
              <a:t>‹#›</a:t>
            </a:fld>
            <a:endParaRPr dirty="0"/>
          </a:p>
        </p:txBody>
      </p:sp>
    </p:spTree>
  </p:cSld>
  <p:clrMapOvr>
    <a:masterClrMapping/>
  </p:clrMapOvr>
  <p:transition spd="med">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66913661-C5E6-45E1-A87B-DC7D9CFD60F8}"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2EF263C-FCB5-4585-AB3E-10B5B3224C7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p:nvPr>
        </p:nvSpPr>
        <p:spPr>
          <a:xfrm>
            <a:off x="2286000" y="1828800"/>
            <a:ext cx="3474720" cy="3840480"/>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10" name="Text Placeholder 10"/>
          <p:cNvSpPr>
            <a:spLocks noGrp="1"/>
          </p:cNvSpPr>
          <p:nvPr>
            <p:ph type="body" sz="quarter" idx="15"/>
          </p:nvPr>
        </p:nvSpPr>
        <p:spPr>
          <a:xfrm>
            <a:off x="6035040" y="1828799"/>
            <a:ext cx="5621972" cy="3840480"/>
          </a:xfrm>
        </p:spPr>
        <p:txBody>
          <a:bodyPr anchor="ctr"/>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6"/>
          </p:nvPr>
        </p:nvSpPr>
        <p:spPr/>
        <p:txBody>
          <a:bodyPr/>
          <a:lstStyle>
            <a:lvl1pPr>
              <a:defRPr/>
            </a:lvl1pPr>
          </a:lstStyle>
          <a:p>
            <a:pPr>
              <a:defRPr/>
            </a:pPr>
            <a:fld id="{A3B6C8A3-78B1-4ECD-8F76-21152A095A8A}"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7"/>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8"/>
          </p:nvPr>
        </p:nvSpPr>
        <p:spPr/>
        <p:txBody>
          <a:bodyPr/>
          <a:lstStyle>
            <a:lvl1pPr>
              <a:defRPr/>
            </a:lvl1pPr>
          </a:lstStyle>
          <a:p>
            <a:pPr>
              <a:defRPr/>
            </a:pPr>
            <a:fld id="{8D862552-C304-4545-9A7F-562598F09D40}"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475753A0-4E10-4AA9-AD7E-039E767132FA}"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39A5974-70FA-4EC1-8C92-5EF0905A0C2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Picture Placeholder 15"/>
          <p:cNvSpPr>
            <a:spLocks noGrp="1" noChangeAspect="1"/>
          </p:cNvSpPr>
          <p:nvPr>
            <p:ph type="pic" sz="quarter" idx="14"/>
          </p:nvPr>
        </p:nvSpPr>
        <p:spPr>
          <a:xfrm>
            <a:off x="531812" y="1905000"/>
            <a:ext cx="2194560" cy="3072384"/>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5" name="Date Placeholder 4"/>
          <p:cNvSpPr>
            <a:spLocks noGrp="1"/>
          </p:cNvSpPr>
          <p:nvPr>
            <p:ph type="dt" sz="half" idx="15"/>
          </p:nvPr>
        </p:nvSpPr>
        <p:spPr/>
        <p:txBody>
          <a:bodyPr/>
          <a:lstStyle>
            <a:lvl1pPr>
              <a:defRPr/>
            </a:lvl1pPr>
          </a:lstStyle>
          <a:p>
            <a:pPr>
              <a:defRPr/>
            </a:pPr>
            <a:fld id="{64E98900-9E9E-4510-9108-8CE660BBB959}"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7"/>
          </p:nvPr>
        </p:nvSpPr>
        <p:spPr/>
        <p:txBody>
          <a:bodyPr/>
          <a:lstStyle>
            <a:lvl1pPr>
              <a:defRPr/>
            </a:lvl1pPr>
          </a:lstStyle>
          <a:p>
            <a:pPr>
              <a:defRPr/>
            </a:pPr>
            <a:fld id="{08C24AE6-32F2-4245-9E2C-8A68D642431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Title 7"/>
          <p:cNvSpPr>
            <a:spLocks noGrp="1"/>
          </p:cNvSpPr>
          <p:nvPr>
            <p:ph type="title"/>
          </p:nvPr>
        </p:nvSpPr>
        <p:spPr/>
        <p:txBody>
          <a:bodyPr/>
          <a:lstStyle/>
          <a:p>
            <a:r>
              <a:rPr lang="en-US" smtClean="0"/>
              <a:t>Click to edit Master title style</a:t>
            </a:r>
            <a:endParaRPr dirty="0"/>
          </a:p>
        </p:txBody>
      </p:sp>
      <p:sp>
        <p:nvSpPr>
          <p:cNvPr id="6" name="Date Placeholder 4"/>
          <p:cNvSpPr>
            <a:spLocks noGrp="1"/>
          </p:cNvSpPr>
          <p:nvPr>
            <p:ph type="dt" sz="half" idx="10"/>
          </p:nvPr>
        </p:nvSpPr>
        <p:spPr/>
        <p:txBody>
          <a:bodyPr/>
          <a:lstStyle>
            <a:lvl1pPr>
              <a:defRPr/>
            </a:lvl1pPr>
          </a:lstStyle>
          <a:p>
            <a:pPr>
              <a:defRPr/>
            </a:pPr>
            <a:fld id="{48FF5E93-7512-4631-81FC-923B343C9A68}" type="datetime1">
              <a:rPr lang="en-US">
                <a:solidFill>
                  <a:srgbClr val="5F5F5F"/>
                </a:solidFill>
              </a:rPr>
              <a:pPr>
                <a:defRPr/>
              </a:pPr>
              <a:t>9/15/2015</a:t>
            </a:fld>
            <a:endParaRPr dirty="0">
              <a:solidFill>
                <a:srgbClr val="5F5F5F"/>
              </a:solidFill>
            </a:endParaRPr>
          </a:p>
        </p:txBody>
      </p:sp>
      <p:sp>
        <p:nvSpPr>
          <p:cNvPr id="7"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9" name="Slide Number Placeholder 6"/>
          <p:cNvSpPr>
            <a:spLocks noGrp="1"/>
          </p:cNvSpPr>
          <p:nvPr>
            <p:ph type="sldNum" sz="quarter" idx="12"/>
          </p:nvPr>
        </p:nvSpPr>
        <p:spPr/>
        <p:txBody>
          <a:bodyPr/>
          <a:lstStyle>
            <a:lvl1pPr>
              <a:defRPr/>
            </a:lvl1pPr>
          </a:lstStyle>
          <a:p>
            <a:pPr>
              <a:defRPr/>
            </a:pPr>
            <a:fld id="{960E3201-5328-4CBD-92F9-1431D091F16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4"/>
          </p:nvPr>
        </p:nvSpPr>
        <p:spPr/>
        <p:txBody>
          <a:bodyPr/>
          <a:lstStyle>
            <a:lvl1pPr>
              <a:defRPr/>
            </a:lvl1pPr>
          </a:lstStyle>
          <a:p>
            <a:pPr>
              <a:defRPr/>
            </a:pPr>
            <a:fld id="{AC80149B-6AB5-4B52-BEE2-4EECEB375AF0}" type="datetime1">
              <a:rPr lang="en-US">
                <a:solidFill>
                  <a:srgbClr val="5F5F5F"/>
                </a:solidFill>
              </a:rPr>
              <a:pPr>
                <a:defRPr/>
              </a:pPr>
              <a:t>9/15/2015</a:t>
            </a:fld>
            <a:endParaRPr dirty="0">
              <a:solidFill>
                <a:srgbClr val="5F5F5F"/>
              </a:solidFill>
            </a:endParaRPr>
          </a:p>
        </p:txBody>
      </p:sp>
      <p:sp>
        <p:nvSpPr>
          <p:cNvPr id="10"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2" name="Slide Number Placeholder 6"/>
          <p:cNvSpPr>
            <a:spLocks noGrp="1"/>
          </p:cNvSpPr>
          <p:nvPr>
            <p:ph type="sldNum" sz="quarter" idx="16"/>
          </p:nvPr>
        </p:nvSpPr>
        <p:spPr/>
        <p:txBody>
          <a:bodyPr/>
          <a:lstStyle>
            <a:lvl1pPr>
              <a:defRPr/>
            </a:lvl1pPr>
          </a:lstStyle>
          <a:p>
            <a:pPr>
              <a:defRPr/>
            </a:pPr>
            <a:fld id="{96817D7D-881E-4822-BC17-602130F6262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10" name="Date Placeholder 4"/>
          <p:cNvSpPr>
            <a:spLocks noGrp="1"/>
          </p:cNvSpPr>
          <p:nvPr>
            <p:ph type="dt" sz="half" idx="15"/>
          </p:nvPr>
        </p:nvSpPr>
        <p:spPr/>
        <p:txBody>
          <a:bodyPr/>
          <a:lstStyle>
            <a:lvl1pPr>
              <a:defRPr/>
            </a:lvl1pPr>
          </a:lstStyle>
          <a:p>
            <a:pPr>
              <a:defRPr/>
            </a:pPr>
            <a:fld id="{825EAA83-F996-479C-98D1-0446F65907FF}" type="datetime1">
              <a:rPr lang="en-US">
                <a:solidFill>
                  <a:srgbClr val="5F5F5F"/>
                </a:solidFill>
              </a:rPr>
              <a:pPr>
                <a:defRPr/>
              </a:pPr>
              <a:t>9/15/2015</a:t>
            </a:fld>
            <a:endParaRPr dirty="0">
              <a:solidFill>
                <a:srgbClr val="5F5F5F"/>
              </a:solidFill>
            </a:endParaRPr>
          </a:p>
        </p:txBody>
      </p:sp>
      <p:sp>
        <p:nvSpPr>
          <p:cNvPr id="12"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AC3E368C-0EFF-4659-ABFA-95A41A38D08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3" y="3733800"/>
            <a:ext cx="11125200"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9"/>
          </p:nvPr>
        </p:nvSpPr>
        <p:spPr/>
        <p:txBody>
          <a:bodyPr/>
          <a:lstStyle>
            <a:lvl1pPr>
              <a:defRPr/>
            </a:lvl1pPr>
          </a:lstStyle>
          <a:p>
            <a:pPr>
              <a:defRPr/>
            </a:pPr>
            <a:fld id="{4E60CB56-6501-4A37-A2A5-C035AF051C40}" type="datetime1">
              <a:rPr lang="en-US">
                <a:solidFill>
                  <a:srgbClr val="5F5F5F"/>
                </a:solidFill>
              </a:rPr>
              <a:pPr>
                <a:defRPr/>
              </a:pPr>
              <a:t>9/15/2015</a:t>
            </a:fld>
            <a:endParaRPr dirty="0">
              <a:solidFill>
                <a:srgbClr val="5F5F5F"/>
              </a:solidFill>
            </a:endParaRPr>
          </a:p>
        </p:txBody>
      </p:sp>
      <p:sp>
        <p:nvSpPr>
          <p:cNvPr id="10" name="Footer Placeholder 5"/>
          <p:cNvSpPr>
            <a:spLocks noGrp="1"/>
          </p:cNvSpPr>
          <p:nvPr>
            <p:ph type="ftr" sz="quarter" idx="20"/>
          </p:nvPr>
        </p:nvSpPr>
        <p:spPr/>
        <p:txBody>
          <a:bodyPr/>
          <a:lstStyle>
            <a:lvl1pPr>
              <a:defRPr dirty="0"/>
            </a:lvl1pPr>
          </a:lstStyle>
          <a:p>
            <a:pPr>
              <a:defRPr/>
            </a:pPr>
            <a:r>
              <a:rPr>
                <a:solidFill>
                  <a:srgbClr val="5F5F5F"/>
                </a:solidFill>
              </a:rPr>
              <a:t>Oracle Confidential – Internal/Restricted/Highly Restricted</a:t>
            </a:r>
          </a:p>
        </p:txBody>
      </p:sp>
      <p:sp>
        <p:nvSpPr>
          <p:cNvPr id="11" name="Slide Number Placeholder 6"/>
          <p:cNvSpPr>
            <a:spLocks noGrp="1"/>
          </p:cNvSpPr>
          <p:nvPr>
            <p:ph type="sldNum" sz="quarter" idx="21"/>
          </p:nvPr>
        </p:nvSpPr>
        <p:spPr/>
        <p:txBody>
          <a:bodyPr/>
          <a:lstStyle>
            <a:lvl1pPr>
              <a:defRPr/>
            </a:lvl1pPr>
          </a:lstStyle>
          <a:p>
            <a:pPr>
              <a:defRPr/>
            </a:pPr>
            <a:fld id="{51918FB5-55E5-49BD-8F63-4629C87EBE02}"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2" name="Title 1"/>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4" name="Date Placeholder 4"/>
          <p:cNvSpPr>
            <a:spLocks noGrp="1"/>
          </p:cNvSpPr>
          <p:nvPr>
            <p:ph type="dt" sz="half" idx="16"/>
          </p:nvPr>
        </p:nvSpPr>
        <p:spPr/>
        <p:txBody>
          <a:bodyPr/>
          <a:lstStyle>
            <a:lvl1pPr>
              <a:defRPr/>
            </a:lvl1pPr>
          </a:lstStyle>
          <a:p>
            <a:pPr>
              <a:defRPr/>
            </a:pPr>
            <a:fld id="{C0A3E9C5-43D1-466E-9402-32FBA6762F42}" type="datetime1">
              <a:rPr lang="en-US">
                <a:solidFill>
                  <a:srgbClr val="5F5F5F"/>
                </a:solidFill>
              </a:rPr>
              <a:pPr>
                <a:defRPr/>
              </a:pPr>
              <a:t>9/15/2015</a:t>
            </a:fld>
            <a:endParaRPr dirty="0">
              <a:solidFill>
                <a:srgbClr val="5F5F5F"/>
              </a:solidFill>
            </a:endParaRPr>
          </a:p>
        </p:txBody>
      </p:sp>
      <p:sp>
        <p:nvSpPr>
          <p:cNvPr id="5" name="Footer Placeholder 5"/>
          <p:cNvSpPr>
            <a:spLocks noGrp="1"/>
          </p:cNvSpPr>
          <p:nvPr>
            <p:ph type="ftr" sz="quarter" idx="17"/>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6"/>
          <p:cNvSpPr>
            <a:spLocks noGrp="1"/>
          </p:cNvSpPr>
          <p:nvPr>
            <p:ph type="sldNum" sz="quarter" idx="18"/>
          </p:nvPr>
        </p:nvSpPr>
        <p:spPr/>
        <p:txBody>
          <a:bodyPr/>
          <a:lstStyle>
            <a:lvl1pPr>
              <a:defRPr/>
            </a:lvl1pPr>
          </a:lstStyle>
          <a:p>
            <a:pPr>
              <a:defRPr/>
            </a:pPr>
            <a:fld id="{35F2A72E-A60E-4D54-9940-99E25EC6FA0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6"/>
          <p:cNvSpPr>
            <a:spLocks noGrp="1"/>
          </p:cNvSpPr>
          <p:nvPr>
            <p:ph type="dt" sz="half" idx="10"/>
          </p:nvPr>
        </p:nvSpPr>
        <p:spPr/>
        <p:txBody>
          <a:bodyPr/>
          <a:lstStyle>
            <a:lvl1pPr>
              <a:defRPr/>
            </a:lvl1pPr>
          </a:lstStyle>
          <a:p>
            <a:pPr>
              <a:defRPr/>
            </a:pPr>
            <a:fld id="{475781CF-96C2-4354-A5DC-8CE09B40347F}" type="datetime1">
              <a:rPr lang="en-US">
                <a:solidFill>
                  <a:srgbClr val="5F5F5F"/>
                </a:solidFill>
              </a:rPr>
              <a:pPr>
                <a:defRPr/>
              </a:pPr>
              <a:t>9/15/2015</a:t>
            </a:fld>
            <a:endParaRPr dirty="0">
              <a:solidFill>
                <a:srgbClr val="5F5F5F"/>
              </a:solidFill>
            </a:endParaRPr>
          </a:p>
        </p:txBody>
      </p:sp>
      <p:sp>
        <p:nvSpPr>
          <p:cNvPr id="9" name="Footer Placeholder 7"/>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8"/>
          <p:cNvSpPr>
            <a:spLocks noGrp="1"/>
          </p:cNvSpPr>
          <p:nvPr>
            <p:ph type="sldNum" sz="quarter" idx="12"/>
          </p:nvPr>
        </p:nvSpPr>
        <p:spPr/>
        <p:txBody>
          <a:bodyPr/>
          <a:lstStyle>
            <a:lvl1pPr>
              <a:defRPr/>
            </a:lvl1pPr>
          </a:lstStyle>
          <a:p>
            <a:pPr>
              <a:defRPr/>
            </a:pPr>
            <a:fld id="{611E25A4-07C6-4742-8415-151CD6A35A1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4"/>
          <p:cNvSpPr>
            <a:spLocks noGrp="1"/>
          </p:cNvSpPr>
          <p:nvPr>
            <p:ph type="dt" sz="half" idx="15"/>
          </p:nvPr>
        </p:nvSpPr>
        <p:spPr/>
        <p:txBody>
          <a:bodyPr/>
          <a:lstStyle>
            <a:lvl1pPr>
              <a:defRPr/>
            </a:lvl1pPr>
          </a:lstStyle>
          <a:p>
            <a:pPr>
              <a:defRPr/>
            </a:pPr>
            <a:fld id="{F55B8E3A-14F6-4872-A73C-23EB5F719956}" type="datetime1">
              <a:rPr lang="en-US"/>
              <a:pPr>
                <a:defRPr/>
              </a:pPr>
              <a:t>9/15/2015</a:t>
            </a:fld>
            <a:endParaRPr dirty="0"/>
          </a:p>
        </p:txBody>
      </p:sp>
      <p:sp>
        <p:nvSpPr>
          <p:cNvPr id="12" name="Footer Placeholder 5"/>
          <p:cNvSpPr>
            <a:spLocks noGrp="1"/>
          </p:cNvSpPr>
          <p:nvPr>
            <p:ph type="ftr" sz="quarter" idx="16"/>
          </p:nvPr>
        </p:nvSpPr>
        <p:spPr/>
        <p:txBody>
          <a:bodyPr/>
          <a:lstStyle>
            <a:lvl1pPr>
              <a:defRPr dirty="0"/>
            </a:lvl1pPr>
          </a:lstStyle>
          <a:p>
            <a:pPr>
              <a:defRPr/>
            </a:pPr>
            <a:r>
              <a:rPr dirty="0"/>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22801391-7DC2-4DB6-BEA6-B2EB4A370D13}" type="slidenum">
              <a:rPr/>
              <a:pPr>
                <a:defRPr/>
              </a:pPr>
              <a:t>‹#›</a:t>
            </a:fld>
            <a:endParaRPr dirty="0"/>
          </a:p>
        </p:txBody>
      </p:sp>
    </p:spTree>
  </p:cSld>
  <p:clrMapOvr>
    <a:masterClrMapping/>
  </p:clrMapOvr>
  <p:transition spd="med">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DA2CCF4D-051D-4576-8E99-1A9F5D873712}" type="datetime1">
              <a:rPr lang="en-US">
                <a:solidFill>
                  <a:srgbClr val="5F5F5F"/>
                </a:solidFill>
              </a:rPr>
              <a:pPr>
                <a:defRPr/>
              </a:pPr>
              <a:t>9/15/2015</a:t>
            </a:fld>
            <a:endParaRPr dirty="0">
              <a:solidFill>
                <a:srgbClr val="5F5F5F"/>
              </a:solidFill>
            </a:endParaRPr>
          </a:p>
        </p:txBody>
      </p:sp>
      <p:sp>
        <p:nvSpPr>
          <p:cNvPr id="4" name="Footer Placeholder 3"/>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lvl1pPr>
              <a:defRPr/>
            </a:lvl1pPr>
          </a:lstStyle>
          <a:p>
            <a:pPr>
              <a:defRPr/>
            </a:pPr>
            <a:fld id="{5D01F1FC-0FEB-4D72-B9B7-DEDEB0BBF917}"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Title 6"/>
          <p:cNvSpPr>
            <a:spLocks noGrp="1"/>
          </p:cNvSpPr>
          <p:nvPr>
            <p:ph type="title"/>
          </p:nvPr>
        </p:nvSpPr>
        <p:spPr/>
        <p:txBody>
          <a:bodyPr/>
          <a:lstStyle/>
          <a:p>
            <a:r>
              <a:rPr lang="en-US" smtClean="0"/>
              <a:t>Click to edit Master title style</a:t>
            </a:r>
            <a:endParaRPr dirty="0"/>
          </a:p>
        </p:txBody>
      </p:sp>
      <p:sp>
        <p:nvSpPr>
          <p:cNvPr id="4" name="Date Placeholder 2"/>
          <p:cNvSpPr>
            <a:spLocks noGrp="1"/>
          </p:cNvSpPr>
          <p:nvPr>
            <p:ph type="dt" sz="half" idx="14"/>
          </p:nvPr>
        </p:nvSpPr>
        <p:spPr/>
        <p:txBody>
          <a:bodyPr/>
          <a:lstStyle>
            <a:lvl1pPr>
              <a:defRPr/>
            </a:lvl1pPr>
          </a:lstStyle>
          <a:p>
            <a:pPr>
              <a:defRPr/>
            </a:pPr>
            <a:fld id="{F68A7236-CC71-4D60-88E9-067BF355D70A}" type="datetime1">
              <a:rPr lang="en-US">
                <a:solidFill>
                  <a:srgbClr val="5F5F5F"/>
                </a:solidFill>
              </a:rPr>
              <a:pPr>
                <a:defRPr/>
              </a:pPr>
              <a:t>9/15/2015</a:t>
            </a:fld>
            <a:endParaRPr dirty="0">
              <a:solidFill>
                <a:srgbClr val="5F5F5F"/>
              </a:solidFill>
            </a:endParaRPr>
          </a:p>
        </p:txBody>
      </p:sp>
      <p:sp>
        <p:nvSpPr>
          <p:cNvPr id="5" name="Footer Placeholder 3"/>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8" name="Slide Number Placeholder 4"/>
          <p:cNvSpPr>
            <a:spLocks noGrp="1"/>
          </p:cNvSpPr>
          <p:nvPr>
            <p:ph type="sldNum" sz="quarter" idx="16"/>
          </p:nvPr>
        </p:nvSpPr>
        <p:spPr/>
        <p:txBody>
          <a:bodyPr/>
          <a:lstStyle>
            <a:lvl1pPr>
              <a:defRPr/>
            </a:lvl1pPr>
          </a:lstStyle>
          <a:p>
            <a:pPr>
              <a:defRPr/>
            </a:pPr>
            <a:fld id="{2CF0BEE5-98F8-48A8-A4D6-19ED4CA9A1B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F193BAFB-E766-4367-A731-C118CD2B4244}" type="datetime1">
              <a:rPr lang="en-US">
                <a:solidFill>
                  <a:srgbClr val="5F5F5F"/>
                </a:solidFill>
              </a:rPr>
              <a:pPr>
                <a:defRPr/>
              </a:pPr>
              <a:t>9/15/2015</a:t>
            </a:fld>
            <a:endParaRPr dirty="0">
              <a:solidFill>
                <a:srgbClr val="5F5F5F"/>
              </a:solidFill>
            </a:endParaRPr>
          </a:p>
        </p:txBody>
      </p:sp>
      <p:sp>
        <p:nvSpPr>
          <p:cNvPr id="3"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lvl1pPr>
              <a:defRPr/>
            </a:lvl1pPr>
          </a:lstStyle>
          <a:p>
            <a:pPr>
              <a:defRPr/>
            </a:pPr>
            <a:fld id="{895512E1-C2FB-4EF2-AD02-493A9EB5698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fld id="{15142645-288A-4109-A164-A0CE6F07F6A7}"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3CB8DB69-C77C-4677-8FB4-7CC7B271BF8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fld id="{A705E7B1-96A3-4DCA-B026-150FC5440FC4}"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90191B7-E07C-4440-A16F-6E64D3BFBB3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4"/>
          <p:cNvSpPr>
            <a:spLocks noGrp="1"/>
          </p:cNvSpPr>
          <p:nvPr>
            <p:ph type="dt" sz="half" idx="15"/>
          </p:nvPr>
        </p:nvSpPr>
        <p:spPr/>
        <p:txBody>
          <a:bodyPr/>
          <a:lstStyle>
            <a:lvl1pPr>
              <a:defRPr/>
            </a:lvl1pPr>
          </a:lstStyle>
          <a:p>
            <a:pPr>
              <a:defRPr/>
            </a:pPr>
            <a:fld id="{F55B8E3A-14F6-4872-A73C-23EB5F719956}" type="datetime1">
              <a:rPr lang="en-US">
                <a:solidFill>
                  <a:srgbClr val="5F5F5F"/>
                </a:solidFill>
              </a:rPr>
              <a:pPr>
                <a:defRPr/>
              </a:pPr>
              <a:t>9/15/2015</a:t>
            </a:fld>
            <a:endParaRPr dirty="0">
              <a:solidFill>
                <a:srgbClr val="5F5F5F"/>
              </a:solidFill>
            </a:endParaRPr>
          </a:p>
        </p:txBody>
      </p:sp>
      <p:sp>
        <p:nvSpPr>
          <p:cNvPr id="12"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22801391-7DC2-4DB6-BEA6-B2EB4A370D13}"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15" name="Date Placeholder 4"/>
          <p:cNvSpPr>
            <a:spLocks noGrp="1"/>
          </p:cNvSpPr>
          <p:nvPr>
            <p:ph type="dt" sz="half" idx="17"/>
          </p:nvPr>
        </p:nvSpPr>
        <p:spPr/>
        <p:txBody>
          <a:bodyPr/>
          <a:lstStyle>
            <a:lvl1pPr>
              <a:defRPr/>
            </a:lvl1pPr>
          </a:lstStyle>
          <a:p>
            <a:pPr>
              <a:defRPr/>
            </a:pPr>
            <a:fld id="{F49DA642-4C23-48DC-921C-CA3DF6467412}" type="datetime1">
              <a:rPr lang="en-US">
                <a:solidFill>
                  <a:srgbClr val="5F5F5F"/>
                </a:solidFill>
              </a:rPr>
              <a:pPr>
                <a:defRPr/>
              </a:pPr>
              <a:t>9/15/2015</a:t>
            </a:fld>
            <a:endParaRPr dirty="0">
              <a:solidFill>
                <a:srgbClr val="5F5F5F"/>
              </a:solidFill>
            </a:endParaRPr>
          </a:p>
        </p:txBody>
      </p:sp>
      <p:sp>
        <p:nvSpPr>
          <p:cNvPr id="16" name="Footer Placeholder 5"/>
          <p:cNvSpPr>
            <a:spLocks noGrp="1"/>
          </p:cNvSpPr>
          <p:nvPr>
            <p:ph type="ftr" sz="quarter" idx="18"/>
          </p:nvPr>
        </p:nvSpPr>
        <p:spPr/>
        <p:txBody>
          <a:bodyPr/>
          <a:lstStyle>
            <a:lvl1pPr>
              <a:defRPr dirty="0"/>
            </a:lvl1pPr>
          </a:lstStyle>
          <a:p>
            <a:pPr>
              <a:defRPr/>
            </a:pPr>
            <a:r>
              <a:rPr>
                <a:solidFill>
                  <a:srgbClr val="5F5F5F"/>
                </a:solidFill>
              </a:rPr>
              <a:t>Oracle Confidential – Internal/Restricted/Highly Restricted</a:t>
            </a:r>
          </a:p>
        </p:txBody>
      </p:sp>
      <p:sp>
        <p:nvSpPr>
          <p:cNvPr id="17" name="Slide Number Placeholder 6"/>
          <p:cNvSpPr>
            <a:spLocks noGrp="1"/>
          </p:cNvSpPr>
          <p:nvPr>
            <p:ph type="sldNum" sz="quarter" idx="19"/>
          </p:nvPr>
        </p:nvSpPr>
        <p:spPr/>
        <p:txBody>
          <a:bodyPr/>
          <a:lstStyle>
            <a:lvl1pPr>
              <a:defRPr/>
            </a:lvl1pPr>
          </a:lstStyle>
          <a:p>
            <a:pPr>
              <a:defRPr/>
            </a:pPr>
            <a:fld id="{78670B16-76A9-4CE1-B5DF-6CD2AFC0F43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srcRect/>
          <a:stretch>
            <a:fillRect/>
          </a:stretch>
        </p:blipFill>
        <p:spPr bwMode="auto">
          <a:xfrm>
            <a:off x="3916363" y="1522413"/>
            <a:ext cx="6496050" cy="4567237"/>
          </a:xfrm>
          <a:prstGeom prst="rect">
            <a:avLst/>
          </a:prstGeom>
          <a:noFill/>
          <a:ln w="9525">
            <a:noFill/>
            <a:miter lim="800000"/>
            <a:headEnd/>
            <a:tailEnd/>
          </a:ln>
        </p:spPr>
      </p:pic>
      <p:pic>
        <p:nvPicPr>
          <p:cNvPr id="6" name="Picture 15"/>
          <p:cNvPicPr>
            <a:picLocks noChangeAspect="1"/>
          </p:cNvPicPr>
          <p:nvPr/>
        </p:nvPicPr>
        <p:blipFill>
          <a:blip r:embed="rId3" cstate="print"/>
          <a:srcRect/>
          <a:stretch>
            <a:fillRect/>
          </a:stretch>
        </p:blipFill>
        <p:spPr bwMode="auto">
          <a:xfrm>
            <a:off x="1770063" y="1827213"/>
            <a:ext cx="1841500" cy="3887787"/>
          </a:xfrm>
          <a:prstGeom prst="rect">
            <a:avLst/>
          </a:prstGeom>
          <a:noFill/>
          <a:ln w="9525">
            <a:noFill/>
            <a:miter lim="800000"/>
            <a:headEnd/>
            <a:tailEnd/>
          </a:ln>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864AD23F-4A86-411A-A600-1C6759AD116D}"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9B25488C-53C2-40F5-92B0-7B0507C144B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5" name="Picture 13"/>
          <p:cNvPicPr>
            <a:picLocks noChangeAspect="1"/>
          </p:cNvPicPr>
          <p:nvPr/>
        </p:nvPicPr>
        <p:blipFill>
          <a:blip r:embed="rId2" cstate="print"/>
          <a:srcRect b="7518"/>
          <a:stretch>
            <a:fillRect/>
          </a:stretch>
        </p:blipFill>
        <p:spPr bwMode="auto">
          <a:xfrm>
            <a:off x="6467475" y="393700"/>
            <a:ext cx="4568825" cy="6007100"/>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p:nvPicPr>
        <p:blipFill>
          <a:blip r:embed="rId3" cstate="print"/>
          <a:srcRect/>
          <a:stretch>
            <a:fillRect/>
          </a:stretch>
        </p:blipFill>
        <p:spPr bwMode="auto">
          <a:xfrm>
            <a:off x="3960813" y="1905000"/>
            <a:ext cx="1841500" cy="3887788"/>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B6286DD8-F6C9-4AF7-9546-722785651F50}"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D5D584CF-5ECC-4FE0-8995-1F54F8F26D2E}"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a:stretch>
            <a:fillRect/>
          </a:stretch>
        </p:blipFill>
        <p:spPr bwMode="auto">
          <a:xfrm>
            <a:off x="1785938" y="2011363"/>
            <a:ext cx="1820862" cy="3522662"/>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4241800" y="1585913"/>
            <a:ext cx="5829300" cy="4106862"/>
          </a:xfrm>
          <a:prstGeom prst="rect">
            <a:avLst/>
          </a:prstGeom>
          <a:noFill/>
          <a:ln w="9525">
            <a:noFill/>
            <a:miter lim="800000"/>
            <a:headEnd/>
            <a:tailEnd/>
          </a:ln>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EEF5F54A-3A09-4721-B275-047B9C74167D}"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A825EF8F-C433-4E28-8DFE-845F1116287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15" name="Date Placeholder 4"/>
          <p:cNvSpPr>
            <a:spLocks noGrp="1"/>
          </p:cNvSpPr>
          <p:nvPr>
            <p:ph type="dt" sz="half" idx="17"/>
          </p:nvPr>
        </p:nvSpPr>
        <p:spPr/>
        <p:txBody>
          <a:bodyPr/>
          <a:lstStyle>
            <a:lvl1pPr>
              <a:defRPr/>
            </a:lvl1pPr>
          </a:lstStyle>
          <a:p>
            <a:pPr>
              <a:defRPr/>
            </a:pPr>
            <a:fld id="{F49DA642-4C23-48DC-921C-CA3DF6467412}" type="datetime1">
              <a:rPr lang="en-US"/>
              <a:pPr>
                <a:defRPr/>
              </a:pPr>
              <a:t>9/15/2015</a:t>
            </a:fld>
            <a:endParaRPr dirty="0"/>
          </a:p>
        </p:txBody>
      </p:sp>
      <p:sp>
        <p:nvSpPr>
          <p:cNvPr id="16" name="Footer Placeholder 5"/>
          <p:cNvSpPr>
            <a:spLocks noGrp="1"/>
          </p:cNvSpPr>
          <p:nvPr>
            <p:ph type="ftr" sz="quarter" idx="18"/>
          </p:nvPr>
        </p:nvSpPr>
        <p:spPr/>
        <p:txBody>
          <a:bodyPr/>
          <a:lstStyle>
            <a:lvl1pPr>
              <a:defRPr dirty="0"/>
            </a:lvl1pPr>
          </a:lstStyle>
          <a:p>
            <a:pPr>
              <a:defRPr/>
            </a:pPr>
            <a:r>
              <a:rPr dirty="0"/>
              <a:t>Oracle Confidential – Internal/Restricted/Highly Restricted</a:t>
            </a:r>
          </a:p>
        </p:txBody>
      </p:sp>
      <p:sp>
        <p:nvSpPr>
          <p:cNvPr id="17" name="Slide Number Placeholder 6"/>
          <p:cNvSpPr>
            <a:spLocks noGrp="1"/>
          </p:cNvSpPr>
          <p:nvPr>
            <p:ph type="sldNum" sz="quarter" idx="19"/>
          </p:nvPr>
        </p:nvSpPr>
        <p:spPr/>
        <p:txBody>
          <a:bodyPr/>
          <a:lstStyle>
            <a:lvl1pPr>
              <a:defRPr/>
            </a:lvl1pPr>
          </a:lstStyle>
          <a:p>
            <a:pPr>
              <a:defRPr/>
            </a:pPr>
            <a:fld id="{78670B16-76A9-4CE1-B5DF-6CD2AFC0F438}" type="slidenum">
              <a:rPr/>
              <a:pPr>
                <a:defRPr/>
              </a:pPr>
              <a:t>‹#›</a:t>
            </a:fld>
            <a:endParaRPr dirty="0"/>
          </a:p>
        </p:txBody>
      </p:sp>
    </p:spTree>
  </p:cSld>
  <p:clrMapOvr>
    <a:masterClrMapping/>
  </p:clrMapOvr>
  <p:transition spd="med">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b="2901"/>
          <a:stretch>
            <a:fillRect/>
          </a:stretch>
        </p:blipFill>
        <p:spPr bwMode="auto">
          <a:xfrm>
            <a:off x="6670675" y="723900"/>
            <a:ext cx="4116388" cy="5673725"/>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3970338" y="2097088"/>
            <a:ext cx="1819275" cy="3522662"/>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8C344800-A71C-4791-8987-0CCD66A6E5A2}"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69DF7142-B2AF-40CB-958B-3B66999876D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2"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Picture 21"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1" name="TextBox 10"/>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2" name="Text Placeholder 12"/>
          <p:cNvSpPr>
            <a:spLocks noGrp="1"/>
          </p:cNvSpPr>
          <p:nvPr>
            <p:ph type="body" sz="quarter" idx="13"/>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Title 2"/>
          <p:cNvSpPr>
            <a:spLocks noGrp="1"/>
          </p:cNvSpPr>
          <p:nvPr>
            <p:ph type="title"/>
          </p:nvPr>
        </p:nvSpPr>
        <p:spPr>
          <a:xfrm>
            <a:off x="760412" y="609600"/>
            <a:ext cx="5029200" cy="2044700"/>
          </a:xfrm>
        </p:spPr>
        <p:txBody>
          <a:bodyPr/>
          <a:lstStyle>
            <a:lvl1pPr>
              <a:defRPr sz="13800" b="1"/>
            </a:lvl1pPr>
          </a:lstStyle>
          <a:p>
            <a:r>
              <a:rPr lang="en-US" smtClean="0"/>
              <a:t>Click to edit Master title style</a:t>
            </a:r>
            <a:endParaRPr lang="en-US" dirty="0"/>
          </a:p>
        </p:txBody>
      </p:sp>
      <p:sp>
        <p:nvSpPr>
          <p:cNvPr id="12" name="Date Placeholder 4"/>
          <p:cNvSpPr>
            <a:spLocks noGrp="1"/>
          </p:cNvSpPr>
          <p:nvPr>
            <p:ph type="dt" sz="half" idx="14"/>
          </p:nvPr>
        </p:nvSpPr>
        <p:spPr/>
        <p:txBody>
          <a:bodyPr/>
          <a:lstStyle>
            <a:lvl1pPr>
              <a:defRPr smtClean="0">
                <a:solidFill>
                  <a:srgbClr val="5F5F5F"/>
                </a:solidFill>
              </a:defRPr>
            </a:lvl1pPr>
          </a:lstStyle>
          <a:p>
            <a:pPr>
              <a:defRPr/>
            </a:pPr>
            <a:fld id="{116F5218-E869-41A1-A4C1-D9B710700CE1}" type="datetime1">
              <a:rPr lang="en-US"/>
              <a:pPr>
                <a:defRPr/>
              </a:pPr>
              <a:t>9/15/2015</a:t>
            </a:fld>
            <a:endParaRPr lang="en-US" dirty="0"/>
          </a:p>
        </p:txBody>
      </p:sp>
      <p:sp>
        <p:nvSpPr>
          <p:cNvPr id="13" name="Footer Placeholder 5"/>
          <p:cNvSpPr>
            <a:spLocks noGrp="1"/>
          </p:cNvSpPr>
          <p:nvPr>
            <p:ph type="ftr" sz="quarter" idx="15"/>
          </p:nvPr>
        </p:nvSpPr>
        <p:spPr/>
        <p:txBody>
          <a:bodyPr/>
          <a:lstStyle>
            <a:lvl1pPr>
              <a:defRPr smtClean="0">
                <a:solidFill>
                  <a:srgbClr val="5F5F5F"/>
                </a:solidFill>
              </a:defRPr>
            </a:lvl1pPr>
          </a:lstStyle>
          <a:p>
            <a:pPr>
              <a:defRPr/>
            </a:pPr>
            <a:r>
              <a:rPr lang="en-US" dirty="0"/>
              <a:t>Oracle Confidential – Internal/Restricted/Highly Restricted</a:t>
            </a:r>
          </a:p>
        </p:txBody>
      </p:sp>
      <p:sp>
        <p:nvSpPr>
          <p:cNvPr id="14" name="Slide Number Placeholder 6"/>
          <p:cNvSpPr>
            <a:spLocks noGrp="1"/>
          </p:cNvSpPr>
          <p:nvPr>
            <p:ph type="sldNum" sz="quarter" idx="16"/>
          </p:nvPr>
        </p:nvSpPr>
        <p:spPr/>
        <p:txBody>
          <a:bodyPr/>
          <a:lstStyle>
            <a:lvl1pPr>
              <a:defRPr smtClean="0">
                <a:solidFill>
                  <a:srgbClr val="5F5F5F"/>
                </a:solidFill>
              </a:defRPr>
            </a:lvl1pPr>
          </a:lstStyle>
          <a:p>
            <a:pPr>
              <a:defRPr/>
            </a:pPr>
            <a:fld id="{D5D0BB64-E2A2-4DF4-900B-21598E136B5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Calibri"/>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Calibri"/>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09059B1B-0347-4315-8EA3-5FC5F9F8BBCF}" type="datetime1">
              <a:rPr lang="en-US">
                <a:solidFill>
                  <a:srgbClr val="5F5F5F"/>
                </a:solidFill>
              </a:rPr>
              <a:pPr>
                <a:defRPr/>
              </a:pPr>
              <a:t>9/15/2015</a:t>
            </a:fld>
            <a:endParaRPr dirty="0">
              <a:solidFill>
                <a:srgbClr val="5F5F5F"/>
              </a:solidFill>
            </a:endParaRPr>
          </a:p>
        </p:txBody>
      </p:sp>
      <p:sp>
        <p:nvSpPr>
          <p:cNvPr id="5"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5C4B14EC-A3DE-49AB-9930-50D9A30A68B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Calibri"/>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Calibri"/>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EE98D879-EE48-4595-9B0C-C4A4D67AF69E}" type="datetime1">
              <a:rPr lang="en-US">
                <a:solidFill>
                  <a:srgbClr val="5F5F5F"/>
                </a:solidFill>
              </a:rPr>
              <a:pPr>
                <a:defRPr/>
              </a:pPr>
              <a:t>9/15/2015</a:t>
            </a:fld>
            <a:endParaRPr dirty="0">
              <a:solidFill>
                <a:srgbClr val="5F5F5F"/>
              </a:solidFill>
            </a:endParaRPr>
          </a:p>
        </p:txBody>
      </p:sp>
      <p:sp>
        <p:nvSpPr>
          <p:cNvPr id="5"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4EA232DE-13DF-4E14-AB2D-DEC5248B288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grpSp>
        <p:nvGrpSpPr>
          <p:cNvPr id="2" name="Group 3092" descr="&quot;Hardware and Software Engineered to work together&quot; tagline in red and black"/>
          <p:cNvGrpSpPr>
            <a:grpSpLocks/>
          </p:cNvGrpSpPr>
          <p:nvPr userDrawn="1"/>
        </p:nvGrpSpPr>
        <p:grpSpPr bwMode="auto">
          <a:xfrm>
            <a:off x="3263900" y="2743200"/>
            <a:ext cx="5668963" cy="1081088"/>
            <a:chOff x="3263901" y="1227138"/>
            <a:chExt cx="5668962" cy="1081088"/>
          </a:xfrm>
        </p:grpSpPr>
        <p:sp>
          <p:nvSpPr>
            <p:cNvPr id="3"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4" name="Freeform 6"/>
            <p:cNvSpPr>
              <a:spLocks noEditPoints="1"/>
            </p:cNvSpPr>
            <p:nvPr/>
          </p:nvSpPr>
          <p:spPr bwMode="gray">
            <a:xfrm>
              <a:off x="4835526"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 name="Freeform 8"/>
            <p:cNvSpPr>
              <a:spLocks noEditPoints="1"/>
            </p:cNvSpPr>
            <p:nvPr/>
          </p:nvSpPr>
          <p:spPr bwMode="gray">
            <a:xfrm>
              <a:off x="3602039" y="1362076"/>
              <a:ext cx="246062"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 name="Freeform 9"/>
            <p:cNvSpPr>
              <a:spLocks/>
            </p:cNvSpPr>
            <p:nvPr/>
          </p:nvSpPr>
          <p:spPr bwMode="gray">
            <a:xfrm>
              <a:off x="3897314" y="1362076"/>
              <a:ext cx="165100" cy="309562"/>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8" name="Freeform 10"/>
            <p:cNvSpPr>
              <a:spLocks/>
            </p:cNvSpPr>
            <p:nvPr/>
          </p:nvSpPr>
          <p:spPr bwMode="gray">
            <a:xfrm>
              <a:off x="4367214" y="1362076"/>
              <a:ext cx="444500" cy="309562"/>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9" name="Freeform 11"/>
            <p:cNvSpPr>
              <a:spLocks/>
            </p:cNvSpPr>
            <p:nvPr/>
          </p:nvSpPr>
          <p:spPr bwMode="gray">
            <a:xfrm>
              <a:off x="5132389" y="1362076"/>
              <a:ext cx="155575"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0" name="Freeform 12"/>
            <p:cNvSpPr>
              <a:spLocks noEditPoints="1"/>
            </p:cNvSpPr>
            <p:nvPr/>
          </p:nvSpPr>
          <p:spPr bwMode="gray">
            <a:xfrm>
              <a:off x="5321301" y="1362076"/>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1" name="Freeform 13"/>
            <p:cNvSpPr>
              <a:spLocks noEditPoints="1"/>
            </p:cNvSpPr>
            <p:nvPr/>
          </p:nvSpPr>
          <p:spPr bwMode="gray">
            <a:xfrm>
              <a:off x="5748339" y="1362076"/>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2" name="Freeform 14"/>
            <p:cNvSpPr>
              <a:spLocks/>
            </p:cNvSpPr>
            <p:nvPr/>
          </p:nvSpPr>
          <p:spPr bwMode="gray">
            <a:xfrm>
              <a:off x="6045201" y="1362076"/>
              <a:ext cx="230188" cy="309562"/>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3" name="Freeform 15"/>
            <p:cNvSpPr>
              <a:spLocks noEditPoints="1"/>
            </p:cNvSpPr>
            <p:nvPr/>
          </p:nvSpPr>
          <p:spPr bwMode="gray">
            <a:xfrm>
              <a:off x="6332538" y="1236663"/>
              <a:ext cx="239712"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4" name="Freeform 16"/>
            <p:cNvSpPr>
              <a:spLocks noEditPoints="1"/>
            </p:cNvSpPr>
            <p:nvPr/>
          </p:nvSpPr>
          <p:spPr bwMode="gray">
            <a:xfrm>
              <a:off x="4087814"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5"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6" name="Freeform 18"/>
            <p:cNvSpPr>
              <a:spLocks noEditPoints="1"/>
            </p:cNvSpPr>
            <p:nvPr/>
          </p:nvSpPr>
          <p:spPr bwMode="gray">
            <a:xfrm>
              <a:off x="7081838" y="1362076"/>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7" name="Freeform 19"/>
            <p:cNvSpPr>
              <a:spLocks/>
            </p:cNvSpPr>
            <p:nvPr/>
          </p:nvSpPr>
          <p:spPr bwMode="gray">
            <a:xfrm>
              <a:off x="7345363" y="1227138"/>
              <a:ext cx="163512"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8" name="Freeform 20"/>
            <p:cNvSpPr>
              <a:spLocks/>
            </p:cNvSpPr>
            <p:nvPr/>
          </p:nvSpPr>
          <p:spPr bwMode="gray">
            <a:xfrm>
              <a:off x="7542213" y="1277938"/>
              <a:ext cx="157162"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9" name="Freeform 21"/>
            <p:cNvSpPr>
              <a:spLocks/>
            </p:cNvSpPr>
            <p:nvPr/>
          </p:nvSpPr>
          <p:spPr bwMode="gray">
            <a:xfrm>
              <a:off x="7731125" y="1362076"/>
              <a:ext cx="452438" cy="309562"/>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0" name="Freeform 22"/>
            <p:cNvSpPr>
              <a:spLocks noEditPoints="1"/>
            </p:cNvSpPr>
            <p:nvPr/>
          </p:nvSpPr>
          <p:spPr bwMode="gray">
            <a:xfrm>
              <a:off x="8201025"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1" name="Freeform 23"/>
            <p:cNvSpPr>
              <a:spLocks/>
            </p:cNvSpPr>
            <p:nvPr/>
          </p:nvSpPr>
          <p:spPr bwMode="gray">
            <a:xfrm>
              <a:off x="8496300" y="1362076"/>
              <a:ext cx="157163"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2" name="Freeform 24"/>
            <p:cNvSpPr>
              <a:spLocks noEditPoints="1"/>
            </p:cNvSpPr>
            <p:nvPr/>
          </p:nvSpPr>
          <p:spPr bwMode="gray">
            <a:xfrm>
              <a:off x="8685213" y="1362076"/>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3"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4" name="Freeform 26"/>
            <p:cNvSpPr>
              <a:spLocks noEditPoints="1"/>
            </p:cNvSpPr>
            <p:nvPr/>
          </p:nvSpPr>
          <p:spPr bwMode="gray">
            <a:xfrm>
              <a:off x="8553450"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5"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6" name="Freeform 28"/>
            <p:cNvSpPr>
              <a:spLocks/>
            </p:cNvSpPr>
            <p:nvPr/>
          </p:nvSpPr>
          <p:spPr bwMode="gray">
            <a:xfrm>
              <a:off x="3503614" y="1957388"/>
              <a:ext cx="188912"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7" name="Freeform 29"/>
            <p:cNvSpPr>
              <a:spLocks noEditPoints="1"/>
            </p:cNvSpPr>
            <p:nvPr/>
          </p:nvSpPr>
          <p:spPr bwMode="gray">
            <a:xfrm>
              <a:off x="3741739"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8" name="Rectangle 30"/>
            <p:cNvSpPr>
              <a:spLocks noChangeArrowheads="1"/>
            </p:cNvSpPr>
            <p:nvPr/>
          </p:nvSpPr>
          <p:spPr bwMode="gray">
            <a:xfrm>
              <a:off x="3997326" y="1965326"/>
              <a:ext cx="73025" cy="242887"/>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29"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0"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1"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2" name="Freeform 34"/>
            <p:cNvSpPr>
              <a:spLocks/>
            </p:cNvSpPr>
            <p:nvPr/>
          </p:nvSpPr>
          <p:spPr bwMode="gray">
            <a:xfrm>
              <a:off x="4843464"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3" name="Freeform 35"/>
            <p:cNvSpPr>
              <a:spLocks noEditPoints="1"/>
            </p:cNvSpPr>
            <p:nvPr/>
          </p:nvSpPr>
          <p:spPr bwMode="gray">
            <a:xfrm>
              <a:off x="4992689" y="1957388"/>
              <a:ext cx="204787"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4" name="Freeform 36"/>
            <p:cNvSpPr>
              <a:spLocks noEditPoints="1"/>
            </p:cNvSpPr>
            <p:nvPr/>
          </p:nvSpPr>
          <p:spPr bwMode="gray">
            <a:xfrm>
              <a:off x="5230814"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5" name="Freeform 37"/>
            <p:cNvSpPr>
              <a:spLocks/>
            </p:cNvSpPr>
            <p:nvPr/>
          </p:nvSpPr>
          <p:spPr bwMode="gray">
            <a:xfrm>
              <a:off x="5584826" y="1889126"/>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6"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7" name="Freeform 39"/>
            <p:cNvSpPr>
              <a:spLocks/>
            </p:cNvSpPr>
            <p:nvPr/>
          </p:nvSpPr>
          <p:spPr bwMode="gray">
            <a:xfrm>
              <a:off x="6069014" y="1855788"/>
              <a:ext cx="436562"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8" name="Freeform 40"/>
            <p:cNvSpPr>
              <a:spLocks noEditPoints="1"/>
            </p:cNvSpPr>
            <p:nvPr/>
          </p:nvSpPr>
          <p:spPr bwMode="gray">
            <a:xfrm>
              <a:off x="6513513" y="1957388"/>
              <a:ext cx="198437"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9" name="Freeform 41"/>
            <p:cNvSpPr>
              <a:spLocks/>
            </p:cNvSpPr>
            <p:nvPr/>
          </p:nvSpPr>
          <p:spPr bwMode="gray">
            <a:xfrm>
              <a:off x="6761163"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0" name="Freeform 42"/>
            <p:cNvSpPr>
              <a:spLocks/>
            </p:cNvSpPr>
            <p:nvPr/>
          </p:nvSpPr>
          <p:spPr bwMode="gray">
            <a:xfrm>
              <a:off x="6924675"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1" name="Freeform 43"/>
            <p:cNvSpPr>
              <a:spLocks/>
            </p:cNvSpPr>
            <p:nvPr/>
          </p:nvSpPr>
          <p:spPr bwMode="gray">
            <a:xfrm>
              <a:off x="7229475"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2"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3" name="Freeform 45"/>
            <p:cNvSpPr>
              <a:spLocks noEditPoints="1"/>
            </p:cNvSpPr>
            <p:nvPr/>
          </p:nvSpPr>
          <p:spPr bwMode="gray">
            <a:xfrm>
              <a:off x="7681913" y="1957388"/>
              <a:ext cx="198437"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4" name="Freeform 46"/>
            <p:cNvSpPr>
              <a:spLocks/>
            </p:cNvSpPr>
            <p:nvPr/>
          </p:nvSpPr>
          <p:spPr bwMode="gray">
            <a:xfrm>
              <a:off x="8142288" y="1889126"/>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5"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6" name="Freeform 48"/>
            <p:cNvSpPr>
              <a:spLocks/>
            </p:cNvSpPr>
            <p:nvPr/>
          </p:nvSpPr>
          <p:spPr bwMode="gray">
            <a:xfrm>
              <a:off x="8801100"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grpSp>
      <p:sp>
        <p:nvSpPr>
          <p:cNvPr id="47" name="Date Placeholder 1"/>
          <p:cNvSpPr>
            <a:spLocks noGrp="1"/>
          </p:cNvSpPr>
          <p:nvPr>
            <p:ph type="dt" sz="half" idx="10"/>
          </p:nvPr>
        </p:nvSpPr>
        <p:spPr/>
        <p:txBody>
          <a:bodyPr/>
          <a:lstStyle>
            <a:lvl1pPr>
              <a:defRPr/>
            </a:lvl1pPr>
          </a:lstStyle>
          <a:p>
            <a:pPr>
              <a:defRPr/>
            </a:pPr>
            <a:fld id="{97B9B17F-A0D1-4865-8D3E-B59813BEDE2A}" type="datetime1">
              <a:rPr lang="en-US">
                <a:solidFill>
                  <a:srgbClr val="5F5F5F"/>
                </a:solidFill>
              </a:rPr>
              <a:pPr>
                <a:defRPr/>
              </a:pPr>
              <a:t>9/15/2015</a:t>
            </a:fld>
            <a:endParaRPr dirty="0">
              <a:solidFill>
                <a:srgbClr val="5F5F5F"/>
              </a:solidFill>
            </a:endParaRPr>
          </a:p>
        </p:txBody>
      </p:sp>
      <p:sp>
        <p:nvSpPr>
          <p:cNvPr id="48"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49" name="Slide Number Placeholder 3"/>
          <p:cNvSpPr>
            <a:spLocks noGrp="1"/>
          </p:cNvSpPr>
          <p:nvPr>
            <p:ph type="sldNum" sz="quarter" idx="12"/>
          </p:nvPr>
        </p:nvSpPr>
        <p:spPr/>
        <p:txBody>
          <a:bodyPr/>
          <a:lstStyle>
            <a:lvl1pPr>
              <a:defRPr/>
            </a:lvl1pPr>
          </a:lstStyle>
          <a:p>
            <a:pPr>
              <a:defRPr/>
            </a:pPr>
            <a:fld id="{5C815A2F-2DBC-456B-9D4F-543DF4C657E1}"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srcRect/>
          <a:stretch>
            <a:fillRect/>
          </a:stretch>
        </p:blipFill>
        <p:spPr bwMode="hidden">
          <a:xfrm>
            <a:off x="138113" y="130175"/>
            <a:ext cx="11912600" cy="6546850"/>
          </a:xfrm>
          <a:prstGeom prst="rect">
            <a:avLst/>
          </a:prstGeom>
          <a:noFill/>
          <a:ln w="9525">
            <a:noFill/>
            <a:miter lim="800000"/>
            <a:headEnd/>
            <a:tailEnd/>
          </a:ln>
        </p:spPr>
      </p:pic>
      <p:pic>
        <p:nvPicPr>
          <p:cNvPr id="3" name="Picture 15"/>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
        <p:nvSpPr>
          <p:cNvPr id="4" name="Rectangle 3"/>
          <p:cNvSpPr/>
          <p:nvPr/>
        </p:nvSpPr>
        <p:spPr bwMode="gray">
          <a:xfrm>
            <a:off x="0" y="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150" y="635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0" y="6400800"/>
            <a:ext cx="12188825"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0" y="0"/>
            <a:ext cx="12188825"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Tree>
  </p:cSld>
  <p:clrMapOvr>
    <a:masterClrMapping/>
  </p:clrMapOvr>
  <p:transition spd="med">
    <p:fad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2054D737-F422-4B5E-B8A5-4053773007A3}" type="datetime1">
              <a:rPr lang="en-US">
                <a:solidFill>
                  <a:srgbClr val="5F5F5F"/>
                </a:solidFill>
              </a:rPr>
              <a:pPr>
                <a:defRPr/>
              </a:pPr>
              <a:t>9/15/2015</a:t>
            </a:fld>
            <a:endParaRPr lang="en-US" dirty="0">
              <a:solidFill>
                <a:srgbClr val="5F5F5F"/>
              </a:solidFill>
            </a:endParaRPr>
          </a:p>
        </p:txBody>
      </p:sp>
      <p:sp>
        <p:nvSpPr>
          <p:cNvPr id="5" name="Footer Placeholder 4"/>
          <p:cNvSpPr>
            <a:spLocks noGrp="1"/>
          </p:cNvSpPr>
          <p:nvPr>
            <p:ph type="ftr" sz="quarter" idx="11"/>
          </p:nvPr>
        </p:nvSpPr>
        <p:spPr/>
        <p:txBody>
          <a:bodyPr/>
          <a:lstStyle>
            <a:lvl1pPr>
              <a:defRPr/>
            </a:lvl1pPr>
          </a:lstStyle>
          <a:p>
            <a:pPr>
              <a:defRPr/>
            </a:pPr>
            <a:r>
              <a:rPr lang="en-US"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63C83825-141A-4F79-92E2-5D2B636F1C14}" type="slidenum">
              <a:rPr lang="en-US">
                <a:solidFill>
                  <a:srgbClr val="5F5F5F"/>
                </a:solidFill>
              </a:rPr>
              <a:pPr>
                <a:defRPr/>
              </a:pPr>
              <a:t>‹#›</a:t>
            </a:fld>
            <a:endParaRPr lang="en-US" dirty="0">
              <a:solidFill>
                <a:srgbClr val="5F5F5F"/>
              </a:solidFill>
            </a:endParaRPr>
          </a:p>
        </p:txBody>
      </p:sp>
    </p:spTree>
  </p:cSld>
  <p:clrMapOvr>
    <a:masterClrMapping/>
  </p:clrMapOvr>
  <p:transition spd="med">
    <p:fade/>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1B1D6174-BD24-45BF-8FDB-640E66529A6B}"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819117B5-36F7-4306-B63E-E44F9FE32313}"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5"/>
            <a:ext cx="10969924" cy="541860"/>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864288"/>
            <a:ext cx="10969943" cy="406400"/>
          </a:xfrm>
        </p:spPr>
        <p:txBody>
          <a:bodyPr>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smtClean="0"/>
              <a:t>Click to edit Master text styles</a:t>
            </a:r>
          </a:p>
        </p:txBody>
      </p:sp>
    </p:spTree>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srcRect/>
          <a:stretch>
            <a:fillRect/>
          </a:stretch>
        </p:blipFill>
        <p:spPr bwMode="auto">
          <a:xfrm>
            <a:off x="3916363" y="1522413"/>
            <a:ext cx="6496050" cy="4567237"/>
          </a:xfrm>
          <a:prstGeom prst="rect">
            <a:avLst/>
          </a:prstGeom>
          <a:noFill/>
          <a:ln w="9525">
            <a:noFill/>
            <a:miter lim="800000"/>
            <a:headEnd/>
            <a:tailEnd/>
          </a:ln>
        </p:spPr>
      </p:pic>
      <p:pic>
        <p:nvPicPr>
          <p:cNvPr id="6" name="Picture 15"/>
          <p:cNvPicPr>
            <a:picLocks noChangeAspect="1"/>
          </p:cNvPicPr>
          <p:nvPr/>
        </p:nvPicPr>
        <p:blipFill>
          <a:blip r:embed="rId3" cstate="print"/>
          <a:srcRect/>
          <a:stretch>
            <a:fillRect/>
          </a:stretch>
        </p:blipFill>
        <p:spPr bwMode="auto">
          <a:xfrm>
            <a:off x="1770063" y="1827213"/>
            <a:ext cx="1841500" cy="3887787"/>
          </a:xfrm>
          <a:prstGeom prst="rect">
            <a:avLst/>
          </a:prstGeom>
          <a:noFill/>
          <a:ln w="9525">
            <a:noFill/>
            <a:miter lim="800000"/>
            <a:headEnd/>
            <a:tailEnd/>
          </a:ln>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864AD23F-4A86-411A-A600-1C6759AD116D}" type="datetime1">
              <a:rPr lang="en-US"/>
              <a:pPr>
                <a:defRPr/>
              </a:pPr>
              <a:t>9/15/2015</a:t>
            </a:fld>
            <a:endParaRPr dirty="0"/>
          </a:p>
        </p:txBody>
      </p:sp>
      <p:sp>
        <p:nvSpPr>
          <p:cNvPr id="8" name="Footer Placeholder 5"/>
          <p:cNvSpPr>
            <a:spLocks noGrp="1"/>
          </p:cNvSpPr>
          <p:nvPr>
            <p:ph type="ftr" sz="quarter" idx="15"/>
          </p:nvPr>
        </p:nvSpPr>
        <p:spPr/>
        <p:txBody>
          <a:bodyPr/>
          <a:lstStyle>
            <a:lvl1pPr>
              <a:defRPr dirty="0"/>
            </a:lvl1pPr>
          </a:lstStyle>
          <a:p>
            <a:pPr>
              <a:defRPr/>
            </a:pPr>
            <a:r>
              <a:rPr dirty="0"/>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9B25488C-53C2-40F5-92B0-7B0507C144BA}" type="slidenum">
              <a:rPr/>
              <a:pPr>
                <a:defRPr/>
              </a:pPr>
              <a:t>‹#›</a:t>
            </a:fld>
            <a:endParaRPr dirty="0"/>
          </a:p>
        </p:txBody>
      </p:sp>
    </p:spTree>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5" name="Picture 13"/>
          <p:cNvPicPr>
            <a:picLocks noChangeAspect="1"/>
          </p:cNvPicPr>
          <p:nvPr/>
        </p:nvPicPr>
        <p:blipFill>
          <a:blip r:embed="rId2" cstate="print"/>
          <a:srcRect b="7518"/>
          <a:stretch>
            <a:fillRect/>
          </a:stretch>
        </p:blipFill>
        <p:spPr bwMode="auto">
          <a:xfrm>
            <a:off x="6467475" y="393700"/>
            <a:ext cx="4568825" cy="6007100"/>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p:nvPicPr>
        <p:blipFill>
          <a:blip r:embed="rId3" cstate="print"/>
          <a:srcRect/>
          <a:stretch>
            <a:fillRect/>
          </a:stretch>
        </p:blipFill>
        <p:spPr bwMode="auto">
          <a:xfrm>
            <a:off x="3960813" y="1905000"/>
            <a:ext cx="1841500" cy="3887788"/>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B6286DD8-F6C9-4AF7-9546-722785651F50}" type="datetime1">
              <a:rPr lang="en-US"/>
              <a:pPr>
                <a:defRPr/>
              </a:pPr>
              <a:t>9/15/2015</a:t>
            </a:fld>
            <a:endParaRPr dirty="0"/>
          </a:p>
        </p:txBody>
      </p:sp>
      <p:sp>
        <p:nvSpPr>
          <p:cNvPr id="8" name="Footer Placeholder 5"/>
          <p:cNvSpPr>
            <a:spLocks noGrp="1"/>
          </p:cNvSpPr>
          <p:nvPr>
            <p:ph type="ftr" sz="quarter" idx="15"/>
          </p:nvPr>
        </p:nvSpPr>
        <p:spPr/>
        <p:txBody>
          <a:bodyPr/>
          <a:lstStyle>
            <a:lvl1pPr>
              <a:defRPr dirty="0"/>
            </a:lvl1pPr>
          </a:lstStyle>
          <a:p>
            <a:pPr>
              <a:defRPr/>
            </a:pPr>
            <a:r>
              <a:rPr dirty="0"/>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D5D584CF-5ECC-4FE0-8995-1F54F8F26D2E}" type="slidenum">
              <a:rPr/>
              <a:pPr>
                <a:defRPr/>
              </a:pPr>
              <a:t>‹#›</a:t>
            </a:fld>
            <a:endParaRPr dirty="0"/>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pic>
        <p:nvPicPr>
          <p:cNvPr id="6" name="Picture 15"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7" name="TextBox 6"/>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latin typeface="+mn-lt"/>
                <a:cs typeface="+mn-cs"/>
              </a:rPr>
              <a:t>Copyright © 2014</a:t>
            </a:r>
            <a:r>
              <a:rPr lang="en-US" sz="850" dirty="0">
                <a:latin typeface="+mn-lt"/>
                <a:cs typeface="+mn-cs"/>
              </a:rPr>
              <a:t>,</a:t>
            </a:r>
            <a:r>
              <a:rPr sz="850" dirty="0">
                <a:latin typeface="+mn-lt"/>
                <a:cs typeface="+mn-cs"/>
              </a:rPr>
              <a:t> Oracle and/or its affiliates. All rights reserved.  |</a:t>
            </a:r>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8" name="Date Placeholder 6"/>
          <p:cNvSpPr>
            <a:spLocks noGrp="1"/>
          </p:cNvSpPr>
          <p:nvPr>
            <p:ph type="dt" sz="half" idx="14"/>
          </p:nvPr>
        </p:nvSpPr>
        <p:spPr/>
        <p:txBody>
          <a:bodyPr/>
          <a:lstStyle>
            <a:lvl1pPr>
              <a:defRPr smtClean="0">
                <a:solidFill>
                  <a:schemeClr val="tx1"/>
                </a:solidFill>
              </a:defRPr>
            </a:lvl1pPr>
          </a:lstStyle>
          <a:p>
            <a:pPr>
              <a:defRPr/>
            </a:pPr>
            <a:fld id="{345A29FD-E51D-430A-AB82-32EFB8DD4365}" type="datetime1">
              <a:rPr lang="en-US"/>
              <a:pPr>
                <a:defRPr/>
              </a:pPr>
              <a:t>9/15/2015</a:t>
            </a:fld>
            <a:endParaRPr lang="en-US" dirty="0"/>
          </a:p>
        </p:txBody>
      </p:sp>
      <p:sp>
        <p:nvSpPr>
          <p:cNvPr id="9" name="Footer Placeholder 7"/>
          <p:cNvSpPr>
            <a:spLocks noGrp="1"/>
          </p:cNvSpPr>
          <p:nvPr>
            <p:ph type="ftr" sz="quarter" idx="15"/>
          </p:nvPr>
        </p:nvSpPr>
        <p:spPr/>
        <p:txBody>
          <a:bodyPr/>
          <a:lstStyle>
            <a:lvl1pPr>
              <a:defRPr smtClean="0">
                <a:solidFill>
                  <a:schemeClr val="tx1"/>
                </a:solidFill>
              </a:defRPr>
            </a:lvl1pPr>
          </a:lstStyle>
          <a:p>
            <a:pPr>
              <a:defRPr/>
            </a:pPr>
            <a:r>
              <a:rPr lang="en-US" dirty="0"/>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a:stretch>
            <a:fillRect/>
          </a:stretch>
        </p:blipFill>
        <p:spPr bwMode="auto">
          <a:xfrm>
            <a:off x="1785938" y="2011363"/>
            <a:ext cx="1820862" cy="3522662"/>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4241800" y="1585913"/>
            <a:ext cx="5829300" cy="4106862"/>
          </a:xfrm>
          <a:prstGeom prst="rect">
            <a:avLst/>
          </a:prstGeom>
          <a:noFill/>
          <a:ln w="9525">
            <a:noFill/>
            <a:miter lim="800000"/>
            <a:headEnd/>
            <a:tailEnd/>
          </a:ln>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EEF5F54A-3A09-4721-B275-047B9C74167D}" type="datetime1">
              <a:rPr lang="en-US"/>
              <a:pPr>
                <a:defRPr/>
              </a:pPr>
              <a:t>9/15/2015</a:t>
            </a:fld>
            <a:endParaRPr dirty="0"/>
          </a:p>
        </p:txBody>
      </p:sp>
      <p:sp>
        <p:nvSpPr>
          <p:cNvPr id="8" name="Footer Placeholder 5"/>
          <p:cNvSpPr>
            <a:spLocks noGrp="1"/>
          </p:cNvSpPr>
          <p:nvPr>
            <p:ph type="ftr" sz="quarter" idx="15"/>
          </p:nvPr>
        </p:nvSpPr>
        <p:spPr/>
        <p:txBody>
          <a:bodyPr/>
          <a:lstStyle>
            <a:lvl1pPr>
              <a:defRPr dirty="0"/>
            </a:lvl1pPr>
          </a:lstStyle>
          <a:p>
            <a:pPr>
              <a:defRPr/>
            </a:pPr>
            <a:r>
              <a:rPr dirty="0"/>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A825EF8F-C433-4E28-8DFE-845F11162878}" type="slidenum">
              <a:rPr/>
              <a:pPr>
                <a:defRPr/>
              </a:pPr>
              <a:t>‹#›</a:t>
            </a:fld>
            <a:endParaRPr dirty="0"/>
          </a:p>
        </p:txBody>
      </p:sp>
    </p:spTree>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b="2901"/>
          <a:stretch>
            <a:fillRect/>
          </a:stretch>
        </p:blipFill>
        <p:spPr bwMode="auto">
          <a:xfrm>
            <a:off x="6670675" y="723900"/>
            <a:ext cx="4116388" cy="5673725"/>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3970338" y="2097088"/>
            <a:ext cx="1819275" cy="3522662"/>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8C344800-A71C-4791-8987-0CCD66A6E5A2}" type="datetime1">
              <a:rPr lang="en-US"/>
              <a:pPr>
                <a:defRPr/>
              </a:pPr>
              <a:t>9/15/2015</a:t>
            </a:fld>
            <a:endParaRPr dirty="0"/>
          </a:p>
        </p:txBody>
      </p:sp>
      <p:sp>
        <p:nvSpPr>
          <p:cNvPr id="8" name="Footer Placeholder 5"/>
          <p:cNvSpPr>
            <a:spLocks noGrp="1"/>
          </p:cNvSpPr>
          <p:nvPr>
            <p:ph type="ftr" sz="quarter" idx="15"/>
          </p:nvPr>
        </p:nvSpPr>
        <p:spPr/>
        <p:txBody>
          <a:bodyPr/>
          <a:lstStyle>
            <a:lvl1pPr>
              <a:defRPr dirty="0"/>
            </a:lvl1pPr>
          </a:lstStyle>
          <a:p>
            <a:pPr>
              <a:defRPr/>
            </a:pPr>
            <a:r>
              <a:rPr dirty="0"/>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69DF7142-B2AF-40CB-958B-3B66999876D4}" type="slidenum">
              <a:rPr/>
              <a:pPr>
                <a:defRPr/>
              </a:pPr>
              <a:t>‹#›</a:t>
            </a:fld>
            <a:endParaRPr dirty="0"/>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pic>
        <p:nvPicPr>
          <p:cNvPr id="10" name="Picture 21"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1" name="TextBox 10"/>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mn-lt"/>
                <a:cs typeface="+mn-cs"/>
              </a:rPr>
              <a:t>Copyright © 2014</a:t>
            </a:r>
            <a:r>
              <a:rPr lang="en-US" sz="850" dirty="0">
                <a:solidFill>
                  <a:srgbClr val="5F5F5F"/>
                </a:solidFill>
                <a:latin typeface="+mn-lt"/>
                <a:cs typeface="+mn-cs"/>
              </a:rPr>
              <a:t>,</a:t>
            </a:r>
            <a:r>
              <a:rPr sz="850" dirty="0">
                <a:solidFill>
                  <a:srgbClr val="5F5F5F"/>
                </a:solidFill>
                <a:latin typeface="+mn-lt"/>
                <a:cs typeface="+mn-cs"/>
              </a:rPr>
              <a:t> Oracle and/or its affiliates. All rights reserved.  |</a:t>
            </a:r>
          </a:p>
        </p:txBody>
      </p:sp>
      <p:sp>
        <p:nvSpPr>
          <p:cNvPr id="22" name="Text Placeholder 12"/>
          <p:cNvSpPr>
            <a:spLocks noGrp="1"/>
          </p:cNvSpPr>
          <p:nvPr>
            <p:ph type="body" sz="quarter" idx="13"/>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Title 2"/>
          <p:cNvSpPr>
            <a:spLocks noGrp="1"/>
          </p:cNvSpPr>
          <p:nvPr>
            <p:ph type="title"/>
          </p:nvPr>
        </p:nvSpPr>
        <p:spPr>
          <a:xfrm>
            <a:off x="760412" y="609600"/>
            <a:ext cx="5029200" cy="2044700"/>
          </a:xfrm>
        </p:spPr>
        <p:txBody>
          <a:bodyPr/>
          <a:lstStyle>
            <a:lvl1pPr>
              <a:defRPr sz="13800" b="1"/>
            </a:lvl1pPr>
          </a:lstStyle>
          <a:p>
            <a:r>
              <a:rPr lang="en-US" smtClean="0"/>
              <a:t>Click to edit Master title style</a:t>
            </a:r>
            <a:endParaRPr lang="en-US" dirty="0"/>
          </a:p>
        </p:txBody>
      </p:sp>
      <p:sp>
        <p:nvSpPr>
          <p:cNvPr id="12" name="Date Placeholder 4"/>
          <p:cNvSpPr>
            <a:spLocks noGrp="1"/>
          </p:cNvSpPr>
          <p:nvPr>
            <p:ph type="dt" sz="half" idx="14"/>
          </p:nvPr>
        </p:nvSpPr>
        <p:spPr/>
        <p:txBody>
          <a:bodyPr/>
          <a:lstStyle>
            <a:lvl1pPr>
              <a:defRPr smtClean="0">
                <a:solidFill>
                  <a:srgbClr val="5F5F5F"/>
                </a:solidFill>
              </a:defRPr>
            </a:lvl1pPr>
          </a:lstStyle>
          <a:p>
            <a:pPr>
              <a:defRPr/>
            </a:pPr>
            <a:fld id="{116F5218-E869-41A1-A4C1-D9B710700CE1}" type="datetime1">
              <a:rPr lang="en-US"/>
              <a:pPr>
                <a:defRPr/>
              </a:pPr>
              <a:t>9/15/2015</a:t>
            </a:fld>
            <a:endParaRPr lang="en-US" dirty="0"/>
          </a:p>
        </p:txBody>
      </p:sp>
      <p:sp>
        <p:nvSpPr>
          <p:cNvPr id="13" name="Footer Placeholder 5"/>
          <p:cNvSpPr>
            <a:spLocks noGrp="1"/>
          </p:cNvSpPr>
          <p:nvPr>
            <p:ph type="ftr" sz="quarter" idx="15"/>
          </p:nvPr>
        </p:nvSpPr>
        <p:spPr/>
        <p:txBody>
          <a:bodyPr/>
          <a:lstStyle>
            <a:lvl1pPr>
              <a:defRPr smtClean="0">
                <a:solidFill>
                  <a:srgbClr val="5F5F5F"/>
                </a:solidFill>
              </a:defRPr>
            </a:lvl1pPr>
          </a:lstStyle>
          <a:p>
            <a:pPr>
              <a:defRPr/>
            </a:pPr>
            <a:r>
              <a:rPr lang="en-US" dirty="0"/>
              <a:t>Oracle Confidential – Internal/Restricted/Highly Restricted</a:t>
            </a:r>
          </a:p>
        </p:txBody>
      </p:sp>
      <p:sp>
        <p:nvSpPr>
          <p:cNvPr id="14" name="Slide Number Placeholder 6"/>
          <p:cNvSpPr>
            <a:spLocks noGrp="1"/>
          </p:cNvSpPr>
          <p:nvPr>
            <p:ph type="sldNum" sz="quarter" idx="16"/>
          </p:nvPr>
        </p:nvSpPr>
        <p:spPr/>
        <p:txBody>
          <a:bodyPr/>
          <a:lstStyle>
            <a:lvl1pPr>
              <a:defRPr smtClean="0">
                <a:solidFill>
                  <a:srgbClr val="5F5F5F"/>
                </a:solidFill>
              </a:defRPr>
            </a:lvl1pPr>
          </a:lstStyle>
          <a:p>
            <a:pPr>
              <a:defRPr/>
            </a:pPr>
            <a:fld id="{D5D0BB64-E2A2-4DF4-900B-21598E136B5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latin typeface="+mj-lt"/>
                <a:cs typeface="+mn-cs"/>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latin typeface="+mn-lt"/>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09059B1B-0347-4315-8EA3-5FC5F9F8BBCF}" type="datetime1">
              <a:rPr lang="en-US"/>
              <a:pPr>
                <a:defRPr/>
              </a:pPr>
              <a:t>9/15/2015</a:t>
            </a:fld>
            <a:endParaRPr dirty="0"/>
          </a:p>
        </p:txBody>
      </p:sp>
      <p:sp>
        <p:nvSpPr>
          <p:cNvPr id="5" name="Footer Placeholder 2"/>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5C4B14EC-A3DE-49AB-9930-50D9A30A68B8}" type="slidenum">
              <a:rPr/>
              <a:pPr>
                <a:defRPr/>
              </a:pPr>
              <a:t>‹#›</a:t>
            </a:fld>
            <a:endParaRPr dirty="0"/>
          </a:p>
        </p:txBody>
      </p:sp>
    </p:spTree>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latin typeface="+mj-lt"/>
                <a:cs typeface="+mn-cs"/>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latin typeface="+mn-lt"/>
                <a:cs typeface="+mn-cs"/>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EE98D879-EE48-4595-9B0C-C4A4D67AF69E}" type="datetime1">
              <a:rPr lang="en-US"/>
              <a:pPr>
                <a:defRPr/>
              </a:pPr>
              <a:t>9/15/2015</a:t>
            </a:fld>
            <a:endParaRPr dirty="0"/>
          </a:p>
        </p:txBody>
      </p:sp>
      <p:sp>
        <p:nvSpPr>
          <p:cNvPr id="5" name="Footer Placeholder 2"/>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4EA232DE-13DF-4E14-AB2D-DEC5248B288A}" type="slidenum">
              <a:rPr/>
              <a:pPr>
                <a:defRPr/>
              </a:pPr>
              <a:t>‹#›</a:t>
            </a:fld>
            <a:endParaRPr dirty="0"/>
          </a:p>
        </p:txBody>
      </p:sp>
    </p:spTree>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grpSp>
        <p:nvGrpSpPr>
          <p:cNvPr id="2" name="Group 3092" descr="&quot;Hardware and Software Engineered to work together&quot; tagline in red and black"/>
          <p:cNvGrpSpPr>
            <a:grpSpLocks/>
          </p:cNvGrpSpPr>
          <p:nvPr userDrawn="1"/>
        </p:nvGrpSpPr>
        <p:grpSpPr bwMode="auto">
          <a:xfrm>
            <a:off x="3263900" y="2743200"/>
            <a:ext cx="5668963" cy="1081088"/>
            <a:chOff x="3263901" y="1227138"/>
            <a:chExt cx="5668962" cy="1081088"/>
          </a:xfrm>
        </p:grpSpPr>
        <p:sp>
          <p:nvSpPr>
            <p:cNvPr id="3"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latin typeface="+mn-lt"/>
                <a:cs typeface="+mn-cs"/>
              </a:endParaRPr>
            </a:p>
          </p:txBody>
        </p:sp>
        <p:sp>
          <p:nvSpPr>
            <p:cNvPr id="4" name="Freeform 6"/>
            <p:cNvSpPr>
              <a:spLocks noEditPoints="1"/>
            </p:cNvSpPr>
            <p:nvPr/>
          </p:nvSpPr>
          <p:spPr bwMode="gray">
            <a:xfrm>
              <a:off x="4835526"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5"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6" name="Freeform 8"/>
            <p:cNvSpPr>
              <a:spLocks noEditPoints="1"/>
            </p:cNvSpPr>
            <p:nvPr/>
          </p:nvSpPr>
          <p:spPr bwMode="gray">
            <a:xfrm>
              <a:off x="3602039" y="1362076"/>
              <a:ext cx="246062"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7" name="Freeform 9"/>
            <p:cNvSpPr>
              <a:spLocks/>
            </p:cNvSpPr>
            <p:nvPr/>
          </p:nvSpPr>
          <p:spPr bwMode="gray">
            <a:xfrm>
              <a:off x="3897314" y="1362076"/>
              <a:ext cx="165100" cy="309562"/>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8" name="Freeform 10"/>
            <p:cNvSpPr>
              <a:spLocks/>
            </p:cNvSpPr>
            <p:nvPr/>
          </p:nvSpPr>
          <p:spPr bwMode="gray">
            <a:xfrm>
              <a:off x="4367214" y="1362076"/>
              <a:ext cx="444500" cy="309562"/>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9" name="Freeform 11"/>
            <p:cNvSpPr>
              <a:spLocks/>
            </p:cNvSpPr>
            <p:nvPr/>
          </p:nvSpPr>
          <p:spPr bwMode="gray">
            <a:xfrm>
              <a:off x="5132389" y="1362076"/>
              <a:ext cx="155575"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0" name="Freeform 12"/>
            <p:cNvSpPr>
              <a:spLocks noEditPoints="1"/>
            </p:cNvSpPr>
            <p:nvPr/>
          </p:nvSpPr>
          <p:spPr bwMode="gray">
            <a:xfrm>
              <a:off x="5321301" y="1362076"/>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1" name="Freeform 13"/>
            <p:cNvSpPr>
              <a:spLocks noEditPoints="1"/>
            </p:cNvSpPr>
            <p:nvPr/>
          </p:nvSpPr>
          <p:spPr bwMode="gray">
            <a:xfrm>
              <a:off x="5748339" y="1362076"/>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2" name="Freeform 14"/>
            <p:cNvSpPr>
              <a:spLocks/>
            </p:cNvSpPr>
            <p:nvPr/>
          </p:nvSpPr>
          <p:spPr bwMode="gray">
            <a:xfrm>
              <a:off x="6045201" y="1362076"/>
              <a:ext cx="230188" cy="309562"/>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3" name="Freeform 15"/>
            <p:cNvSpPr>
              <a:spLocks noEditPoints="1"/>
            </p:cNvSpPr>
            <p:nvPr/>
          </p:nvSpPr>
          <p:spPr bwMode="gray">
            <a:xfrm>
              <a:off x="6332538" y="1236663"/>
              <a:ext cx="239712"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4" name="Freeform 16"/>
            <p:cNvSpPr>
              <a:spLocks noEditPoints="1"/>
            </p:cNvSpPr>
            <p:nvPr/>
          </p:nvSpPr>
          <p:spPr bwMode="gray">
            <a:xfrm>
              <a:off x="4087814"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5"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6" name="Freeform 18"/>
            <p:cNvSpPr>
              <a:spLocks noEditPoints="1"/>
            </p:cNvSpPr>
            <p:nvPr/>
          </p:nvSpPr>
          <p:spPr bwMode="gray">
            <a:xfrm>
              <a:off x="7081838" y="1362076"/>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7" name="Freeform 19"/>
            <p:cNvSpPr>
              <a:spLocks/>
            </p:cNvSpPr>
            <p:nvPr/>
          </p:nvSpPr>
          <p:spPr bwMode="gray">
            <a:xfrm>
              <a:off x="7345363" y="1227138"/>
              <a:ext cx="163512"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8" name="Freeform 20"/>
            <p:cNvSpPr>
              <a:spLocks/>
            </p:cNvSpPr>
            <p:nvPr/>
          </p:nvSpPr>
          <p:spPr bwMode="gray">
            <a:xfrm>
              <a:off x="7542213" y="1277938"/>
              <a:ext cx="157162"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9" name="Freeform 21"/>
            <p:cNvSpPr>
              <a:spLocks/>
            </p:cNvSpPr>
            <p:nvPr/>
          </p:nvSpPr>
          <p:spPr bwMode="gray">
            <a:xfrm>
              <a:off x="7731125" y="1362076"/>
              <a:ext cx="452438" cy="309562"/>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0" name="Freeform 22"/>
            <p:cNvSpPr>
              <a:spLocks noEditPoints="1"/>
            </p:cNvSpPr>
            <p:nvPr/>
          </p:nvSpPr>
          <p:spPr bwMode="gray">
            <a:xfrm>
              <a:off x="8201025"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1" name="Freeform 23"/>
            <p:cNvSpPr>
              <a:spLocks/>
            </p:cNvSpPr>
            <p:nvPr/>
          </p:nvSpPr>
          <p:spPr bwMode="gray">
            <a:xfrm>
              <a:off x="8496300" y="1362076"/>
              <a:ext cx="157163"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2" name="Freeform 24"/>
            <p:cNvSpPr>
              <a:spLocks noEditPoints="1"/>
            </p:cNvSpPr>
            <p:nvPr/>
          </p:nvSpPr>
          <p:spPr bwMode="gray">
            <a:xfrm>
              <a:off x="8685213" y="1362076"/>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3"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4" name="Freeform 26"/>
            <p:cNvSpPr>
              <a:spLocks noEditPoints="1"/>
            </p:cNvSpPr>
            <p:nvPr/>
          </p:nvSpPr>
          <p:spPr bwMode="gray">
            <a:xfrm>
              <a:off x="8553450"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5"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6" name="Freeform 28"/>
            <p:cNvSpPr>
              <a:spLocks/>
            </p:cNvSpPr>
            <p:nvPr/>
          </p:nvSpPr>
          <p:spPr bwMode="gray">
            <a:xfrm>
              <a:off x="3503614" y="1957388"/>
              <a:ext cx="188912"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7" name="Freeform 29"/>
            <p:cNvSpPr>
              <a:spLocks noEditPoints="1"/>
            </p:cNvSpPr>
            <p:nvPr/>
          </p:nvSpPr>
          <p:spPr bwMode="gray">
            <a:xfrm>
              <a:off x="3741739"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8" name="Rectangle 30"/>
            <p:cNvSpPr>
              <a:spLocks noChangeArrowheads="1"/>
            </p:cNvSpPr>
            <p:nvPr/>
          </p:nvSpPr>
          <p:spPr bwMode="gray">
            <a:xfrm>
              <a:off x="3997326" y="1965326"/>
              <a:ext cx="73025" cy="242887"/>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latin typeface="+mn-lt"/>
                <a:cs typeface="+mn-cs"/>
              </a:endParaRPr>
            </a:p>
          </p:txBody>
        </p:sp>
        <p:sp>
          <p:nvSpPr>
            <p:cNvPr id="29"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0"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1"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2" name="Freeform 34"/>
            <p:cNvSpPr>
              <a:spLocks/>
            </p:cNvSpPr>
            <p:nvPr/>
          </p:nvSpPr>
          <p:spPr bwMode="gray">
            <a:xfrm>
              <a:off x="4843464"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3" name="Freeform 35"/>
            <p:cNvSpPr>
              <a:spLocks noEditPoints="1"/>
            </p:cNvSpPr>
            <p:nvPr/>
          </p:nvSpPr>
          <p:spPr bwMode="gray">
            <a:xfrm>
              <a:off x="4992689" y="1957388"/>
              <a:ext cx="204787"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4" name="Freeform 36"/>
            <p:cNvSpPr>
              <a:spLocks noEditPoints="1"/>
            </p:cNvSpPr>
            <p:nvPr/>
          </p:nvSpPr>
          <p:spPr bwMode="gray">
            <a:xfrm>
              <a:off x="5230814"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5" name="Freeform 37"/>
            <p:cNvSpPr>
              <a:spLocks/>
            </p:cNvSpPr>
            <p:nvPr/>
          </p:nvSpPr>
          <p:spPr bwMode="gray">
            <a:xfrm>
              <a:off x="5584826" y="1889126"/>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6"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7" name="Freeform 39"/>
            <p:cNvSpPr>
              <a:spLocks/>
            </p:cNvSpPr>
            <p:nvPr/>
          </p:nvSpPr>
          <p:spPr bwMode="gray">
            <a:xfrm>
              <a:off x="6069014" y="1855788"/>
              <a:ext cx="436562"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8" name="Freeform 40"/>
            <p:cNvSpPr>
              <a:spLocks noEditPoints="1"/>
            </p:cNvSpPr>
            <p:nvPr/>
          </p:nvSpPr>
          <p:spPr bwMode="gray">
            <a:xfrm>
              <a:off x="6513513" y="1957388"/>
              <a:ext cx="198437"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9" name="Freeform 41"/>
            <p:cNvSpPr>
              <a:spLocks/>
            </p:cNvSpPr>
            <p:nvPr/>
          </p:nvSpPr>
          <p:spPr bwMode="gray">
            <a:xfrm>
              <a:off x="6761163"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0" name="Freeform 42"/>
            <p:cNvSpPr>
              <a:spLocks/>
            </p:cNvSpPr>
            <p:nvPr/>
          </p:nvSpPr>
          <p:spPr bwMode="gray">
            <a:xfrm>
              <a:off x="6924675"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1" name="Freeform 43"/>
            <p:cNvSpPr>
              <a:spLocks/>
            </p:cNvSpPr>
            <p:nvPr/>
          </p:nvSpPr>
          <p:spPr bwMode="gray">
            <a:xfrm>
              <a:off x="7229475"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2"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3" name="Freeform 45"/>
            <p:cNvSpPr>
              <a:spLocks noEditPoints="1"/>
            </p:cNvSpPr>
            <p:nvPr/>
          </p:nvSpPr>
          <p:spPr bwMode="gray">
            <a:xfrm>
              <a:off x="7681913" y="1957388"/>
              <a:ext cx="198437"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4" name="Freeform 46"/>
            <p:cNvSpPr>
              <a:spLocks/>
            </p:cNvSpPr>
            <p:nvPr/>
          </p:nvSpPr>
          <p:spPr bwMode="gray">
            <a:xfrm>
              <a:off x="8142288" y="1889126"/>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5"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6" name="Freeform 48"/>
            <p:cNvSpPr>
              <a:spLocks/>
            </p:cNvSpPr>
            <p:nvPr/>
          </p:nvSpPr>
          <p:spPr bwMode="gray">
            <a:xfrm>
              <a:off x="8801100"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grpSp>
      <p:sp>
        <p:nvSpPr>
          <p:cNvPr id="47" name="Date Placeholder 1"/>
          <p:cNvSpPr>
            <a:spLocks noGrp="1"/>
          </p:cNvSpPr>
          <p:nvPr>
            <p:ph type="dt" sz="half" idx="10"/>
          </p:nvPr>
        </p:nvSpPr>
        <p:spPr/>
        <p:txBody>
          <a:bodyPr/>
          <a:lstStyle>
            <a:lvl1pPr>
              <a:defRPr/>
            </a:lvl1pPr>
          </a:lstStyle>
          <a:p>
            <a:pPr>
              <a:defRPr/>
            </a:pPr>
            <a:fld id="{97B9B17F-A0D1-4865-8D3E-B59813BEDE2A}" type="datetime1">
              <a:rPr lang="en-US"/>
              <a:pPr>
                <a:defRPr/>
              </a:pPr>
              <a:t>9/15/2015</a:t>
            </a:fld>
            <a:endParaRPr dirty="0"/>
          </a:p>
        </p:txBody>
      </p:sp>
      <p:sp>
        <p:nvSpPr>
          <p:cNvPr id="48" name="Footer Placeholder 2"/>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49" name="Slide Number Placeholder 3"/>
          <p:cNvSpPr>
            <a:spLocks noGrp="1"/>
          </p:cNvSpPr>
          <p:nvPr>
            <p:ph type="sldNum" sz="quarter" idx="12"/>
          </p:nvPr>
        </p:nvSpPr>
        <p:spPr/>
        <p:txBody>
          <a:bodyPr/>
          <a:lstStyle>
            <a:lvl1pPr>
              <a:defRPr/>
            </a:lvl1pPr>
          </a:lstStyle>
          <a:p>
            <a:pPr>
              <a:defRPr/>
            </a:pPr>
            <a:fld id="{5C815A2F-2DBC-456B-9D4F-543DF4C657E1}" type="slidenum">
              <a:rPr/>
              <a:pPr>
                <a:defRPr/>
              </a:pPr>
              <a:t>‹#›</a:t>
            </a:fld>
            <a:endParaRPr dirty="0"/>
          </a:p>
        </p:txBody>
      </p:sp>
    </p:spTree>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srcRect/>
          <a:stretch>
            <a:fillRect/>
          </a:stretch>
        </p:blipFill>
        <p:spPr bwMode="hidden">
          <a:xfrm>
            <a:off x="138113" y="130175"/>
            <a:ext cx="11912600" cy="6546850"/>
          </a:xfrm>
          <a:prstGeom prst="rect">
            <a:avLst/>
          </a:prstGeom>
          <a:noFill/>
          <a:ln w="9525">
            <a:noFill/>
            <a:miter lim="800000"/>
            <a:headEnd/>
            <a:tailEnd/>
          </a:ln>
        </p:spPr>
      </p:pic>
      <p:pic>
        <p:nvPicPr>
          <p:cNvPr id="3" name="Picture 15"/>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
        <p:nvSpPr>
          <p:cNvPr id="4" name="Rectangle 3"/>
          <p:cNvSpPr/>
          <p:nvPr/>
        </p:nvSpPr>
        <p:spPr bwMode="gray">
          <a:xfrm>
            <a:off x="0" y="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5" name="Rectangle 4"/>
          <p:cNvSpPr/>
          <p:nvPr/>
        </p:nvSpPr>
        <p:spPr bwMode="gray">
          <a:xfrm>
            <a:off x="11995150" y="635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6" name="Rectangle 5"/>
          <p:cNvSpPr/>
          <p:nvPr/>
        </p:nvSpPr>
        <p:spPr bwMode="gray">
          <a:xfrm>
            <a:off x="0" y="6400800"/>
            <a:ext cx="12188825"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gray">
          <a:xfrm>
            <a:off x="0" y="0"/>
            <a:ext cx="12188825"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2054D737-F422-4B5E-B8A5-4053773007A3}" type="datetime1">
              <a:rPr lang="en-US"/>
              <a:pPr>
                <a:defRPr/>
              </a:pPr>
              <a:t>9/15/2015</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63C83825-141A-4F79-92E2-5D2B636F1C14}" type="slidenum">
              <a:rPr lang="en-US"/>
              <a:pPr>
                <a:defRPr/>
              </a:pPr>
              <a:t>‹#›</a:t>
            </a:fld>
            <a:endParaRPr lang="en-US" dirty="0"/>
          </a:p>
        </p:txBody>
      </p:sp>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1B1D6174-BD24-45BF-8FDB-640E66529A6B}" type="datetime1">
              <a:rPr lang="en-US"/>
              <a:pPr>
                <a:defRPr/>
              </a:pPr>
              <a:t>9/15/2015</a:t>
            </a:fld>
            <a:endParaRPr dirty="0"/>
          </a:p>
        </p:txBody>
      </p:sp>
      <p:sp>
        <p:nvSpPr>
          <p:cNvPr id="5" name="Footer Placeholder 4"/>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819117B5-36F7-4306-B63E-E44F9FE32313}" type="slidenum">
              <a:rPr/>
              <a:pPr>
                <a:defRPr/>
              </a:pPr>
              <a:t>‹#›</a:t>
            </a:fld>
            <a:endParaRPr dirty="0"/>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5"/>
            <a:ext cx="10969924" cy="541860"/>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864288"/>
            <a:ext cx="10969943" cy="406400"/>
          </a:xfrm>
        </p:spPr>
        <p:txBody>
          <a:bodyPr>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smtClean="0"/>
              <a:t>Click to edit Master text styles</a:t>
            </a:r>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pic>
        <p:nvPicPr>
          <p:cNvPr id="8" name="Picture 16"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9" name="TextBox 8"/>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latin typeface="+mn-lt"/>
                <a:cs typeface="+mn-cs"/>
              </a:rPr>
              <a:t>Copyright © 2014</a:t>
            </a:r>
            <a:r>
              <a:rPr lang="en-US" sz="850" dirty="0">
                <a:latin typeface="+mn-lt"/>
                <a:cs typeface="+mn-cs"/>
              </a:rPr>
              <a:t>,</a:t>
            </a:r>
            <a:r>
              <a:rPr sz="850" dirty="0">
                <a:latin typeface="+mn-lt"/>
                <a:cs typeface="+mn-cs"/>
              </a:rPr>
              <a:t> Oracle and/or its affiliates. All rights reserved.  |</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0" name="Date Placeholder 3"/>
          <p:cNvSpPr>
            <a:spLocks noGrp="1"/>
          </p:cNvSpPr>
          <p:nvPr>
            <p:ph type="dt" sz="half" idx="16"/>
          </p:nvPr>
        </p:nvSpPr>
        <p:spPr/>
        <p:txBody>
          <a:bodyPr/>
          <a:lstStyle>
            <a:lvl1pPr>
              <a:defRPr smtClean="0">
                <a:solidFill>
                  <a:schemeClr val="tx1"/>
                </a:solidFill>
              </a:defRPr>
            </a:lvl1pPr>
          </a:lstStyle>
          <a:p>
            <a:pPr>
              <a:defRPr/>
            </a:pPr>
            <a:fld id="{0B64BD24-B55C-4662-80AA-E3E2F0290E65}" type="datetime1">
              <a:rPr lang="en-US"/>
              <a:pPr>
                <a:defRPr/>
              </a:pPr>
              <a:t>9/15/2015</a:t>
            </a:fld>
            <a:endParaRPr lang="en-US" dirty="0"/>
          </a:p>
        </p:txBody>
      </p:sp>
      <p:sp>
        <p:nvSpPr>
          <p:cNvPr id="11" name="Footer Placeholder 4"/>
          <p:cNvSpPr>
            <a:spLocks noGrp="1"/>
          </p:cNvSpPr>
          <p:nvPr>
            <p:ph type="ftr" sz="quarter" idx="17"/>
          </p:nvPr>
        </p:nvSpPr>
        <p:spPr/>
        <p:txBody>
          <a:bodyPr/>
          <a:lstStyle>
            <a:lvl1pPr>
              <a:defRPr smtClean="0">
                <a:solidFill>
                  <a:schemeClr val="tx1"/>
                </a:solidFill>
              </a:defRPr>
            </a:lvl1pPr>
          </a:lstStyle>
          <a:p>
            <a:pPr>
              <a:defRPr/>
            </a:pPr>
            <a:r>
              <a:rPr lang="en-US" dirty="0"/>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pic>
        <p:nvPicPr>
          <p:cNvPr id="5" name="Picture 13"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6" name="TextBox 5"/>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5"/>
          <p:cNvSpPr>
            <a:spLocks noGrp="1"/>
          </p:cNvSpPr>
          <p:nvPr>
            <p:ph type="dt" sz="half" idx="14"/>
          </p:nvPr>
        </p:nvSpPr>
        <p:spPr/>
        <p:txBody>
          <a:bodyPr/>
          <a:lstStyle>
            <a:lvl1pPr>
              <a:defRPr smtClean="0">
                <a:solidFill>
                  <a:srgbClr val="5F5F5F"/>
                </a:solidFill>
              </a:defRPr>
            </a:lvl1pPr>
          </a:lstStyle>
          <a:p>
            <a:pPr>
              <a:defRPr/>
            </a:pPr>
            <a:fld id="{3E15CE72-056F-4B92-9886-BA43B5C2CFD0}" type="datetime1">
              <a:rPr lang="en-US"/>
              <a:pPr>
                <a:defRPr/>
              </a:pPr>
              <a:t>9/15/2015</a:t>
            </a:fld>
            <a:endParaRPr lang="en-US" dirty="0"/>
          </a:p>
        </p:txBody>
      </p:sp>
      <p:sp>
        <p:nvSpPr>
          <p:cNvPr id="8" name="Footer Placeholder 7"/>
          <p:cNvSpPr>
            <a:spLocks noGrp="1"/>
          </p:cNvSpPr>
          <p:nvPr>
            <p:ph type="ftr" sz="quarter" idx="15"/>
          </p:nvPr>
        </p:nvSpPr>
        <p:spPr/>
        <p:txBody>
          <a:bodyPr/>
          <a:lstStyle>
            <a:lvl1pPr>
              <a:defRPr smtClean="0">
                <a:solidFill>
                  <a:srgbClr val="5F5F5F"/>
                </a:solidFill>
              </a:defRPr>
            </a:lvl1pPr>
          </a:lstStyle>
          <a:p>
            <a:pPr>
              <a:defRPr/>
            </a:pPr>
            <a:r>
              <a:rPr lang="en-US" dirty="0"/>
              <a:t>Oracle Confidential – Internal/Restricted/Highly Restricted</a:t>
            </a:r>
          </a:p>
        </p:txBody>
      </p:sp>
    </p:spTree>
  </p:cSld>
  <p:clrMapOvr>
    <a:masterClrMapping/>
  </p:clrMapOvr>
  <p:transition spd="med">
    <p:fade/>
  </p:transition>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pic>
        <p:nvPicPr>
          <p:cNvPr id="4" name="Picture 13"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5" name="TextBox 4"/>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6" name="Date Placeholder 6"/>
          <p:cNvSpPr>
            <a:spLocks noGrp="1"/>
          </p:cNvSpPr>
          <p:nvPr>
            <p:ph type="dt" sz="half" idx="10"/>
          </p:nvPr>
        </p:nvSpPr>
        <p:spPr/>
        <p:txBody>
          <a:bodyPr/>
          <a:lstStyle>
            <a:lvl1pPr>
              <a:defRPr smtClean="0">
                <a:solidFill>
                  <a:srgbClr val="5F5F5F"/>
                </a:solidFill>
              </a:defRPr>
            </a:lvl1pPr>
          </a:lstStyle>
          <a:p>
            <a:pPr>
              <a:defRPr/>
            </a:pPr>
            <a:fld id="{C5C98392-B6AD-4945-ADF0-C6F2640A9643}" type="datetime1">
              <a:rPr lang="en-US"/>
              <a:pPr>
                <a:defRPr/>
              </a:pPr>
              <a:t>9/15/2015</a:t>
            </a:fld>
            <a:endParaRPr lang="en-US" dirty="0"/>
          </a:p>
        </p:txBody>
      </p:sp>
      <p:sp>
        <p:nvSpPr>
          <p:cNvPr id="7" name="Footer Placeholder 7"/>
          <p:cNvSpPr>
            <a:spLocks noGrp="1"/>
          </p:cNvSpPr>
          <p:nvPr>
            <p:ph type="ftr" sz="quarter" idx="11"/>
          </p:nvPr>
        </p:nvSpPr>
        <p:spPr/>
        <p:txBody>
          <a:bodyPr/>
          <a:lstStyle>
            <a:lvl1pPr>
              <a:defRPr smtClean="0">
                <a:solidFill>
                  <a:srgbClr val="5F5F5F"/>
                </a:solidFill>
              </a:defRPr>
            </a:lvl1pPr>
          </a:lstStyle>
          <a:p>
            <a:pPr>
              <a:defRPr/>
            </a:pPr>
            <a:r>
              <a:rPr lang="en-US" dirty="0"/>
              <a:t>Oracle Confidential – Internal/Restricted/Highly Restricted</a:t>
            </a:r>
          </a:p>
        </p:txBody>
      </p:sp>
    </p:spTree>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6" name="Picture 15"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7" name="TextBox 6"/>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8" name="Date Placeholder 6"/>
          <p:cNvSpPr>
            <a:spLocks noGrp="1"/>
          </p:cNvSpPr>
          <p:nvPr>
            <p:ph type="dt" sz="half" idx="14"/>
          </p:nvPr>
        </p:nvSpPr>
        <p:spPr/>
        <p:txBody>
          <a:bodyPr/>
          <a:lstStyle>
            <a:lvl1pPr>
              <a:defRPr smtClean="0">
                <a:solidFill>
                  <a:schemeClr val="tx1"/>
                </a:solidFill>
              </a:defRPr>
            </a:lvl1pPr>
          </a:lstStyle>
          <a:p>
            <a:pPr>
              <a:defRPr/>
            </a:pPr>
            <a:fld id="{345A29FD-E51D-430A-AB82-32EFB8DD4365}" type="datetime1">
              <a:rPr lang="en-US">
                <a:solidFill>
                  <a:srgbClr val="FFFFFF"/>
                </a:solidFill>
              </a:rPr>
              <a:pPr>
                <a:defRPr/>
              </a:pPr>
              <a:t>9/15/2015</a:t>
            </a:fld>
            <a:endParaRPr lang="en-US" dirty="0">
              <a:solidFill>
                <a:srgbClr val="FFFFFF"/>
              </a:solidFill>
            </a:endParaRPr>
          </a:p>
        </p:txBody>
      </p:sp>
      <p:sp>
        <p:nvSpPr>
          <p:cNvPr id="9" name="Footer Placeholder 7"/>
          <p:cNvSpPr>
            <a:spLocks noGrp="1"/>
          </p:cNvSpPr>
          <p:nvPr>
            <p:ph type="ftr" sz="quarter" idx="15"/>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8" name="Picture 16"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9" name="TextBox 8"/>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0" name="Date Placeholder 3"/>
          <p:cNvSpPr>
            <a:spLocks noGrp="1"/>
          </p:cNvSpPr>
          <p:nvPr>
            <p:ph type="dt" sz="half" idx="16"/>
          </p:nvPr>
        </p:nvSpPr>
        <p:spPr/>
        <p:txBody>
          <a:bodyPr/>
          <a:lstStyle>
            <a:lvl1pPr>
              <a:defRPr smtClean="0">
                <a:solidFill>
                  <a:schemeClr val="tx1"/>
                </a:solidFill>
              </a:defRPr>
            </a:lvl1pPr>
          </a:lstStyle>
          <a:p>
            <a:pPr>
              <a:defRPr/>
            </a:pPr>
            <a:fld id="{0B64BD24-B55C-4662-80AA-E3E2F0290E65}" type="datetime1">
              <a:rPr lang="en-US">
                <a:solidFill>
                  <a:srgbClr val="FFFFFF"/>
                </a:solidFill>
              </a:rPr>
              <a:pPr>
                <a:defRPr/>
              </a:pPr>
              <a:t>9/15/2015</a:t>
            </a:fld>
            <a:endParaRPr lang="en-US" dirty="0">
              <a:solidFill>
                <a:srgbClr val="FFFFFF"/>
              </a:solidFill>
            </a:endParaRPr>
          </a:p>
        </p:txBody>
      </p:sp>
      <p:sp>
        <p:nvSpPr>
          <p:cNvPr id="11" name="Footer Placeholder 4"/>
          <p:cNvSpPr>
            <a:spLocks noGrp="1"/>
          </p:cNvSpPr>
          <p:nvPr>
            <p:ph type="ftr" sz="quarter" idx="17"/>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8" name="Picture 16"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9" name="Rectangle 8"/>
          <p:cNvSpPr/>
          <p:nvPr userDrawn="1"/>
        </p:nvSpPr>
        <p:spPr>
          <a:xfrm>
            <a:off x="9823450" y="5410200"/>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dirty="0">
              <a:solidFill>
                <a:srgbClr val="FFFFFF"/>
              </a:solidFill>
            </a:endParaRPr>
          </a:p>
        </p:txBody>
      </p:sp>
      <p:sp>
        <p:nvSpPr>
          <p:cNvPr id="10" name="TextBox 9"/>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1" name="Date Placeholder 3"/>
          <p:cNvSpPr>
            <a:spLocks noGrp="1"/>
          </p:cNvSpPr>
          <p:nvPr>
            <p:ph type="dt" sz="half" idx="16"/>
          </p:nvPr>
        </p:nvSpPr>
        <p:spPr/>
        <p:txBody>
          <a:bodyPr/>
          <a:lstStyle>
            <a:lvl1pPr>
              <a:defRPr smtClean="0">
                <a:solidFill>
                  <a:schemeClr val="tx1"/>
                </a:solidFill>
              </a:defRPr>
            </a:lvl1pPr>
          </a:lstStyle>
          <a:p>
            <a:pPr>
              <a:defRPr/>
            </a:pPr>
            <a:fld id="{8F953AA3-C1A7-4924-9307-CBB58EE23A68}" type="datetime1">
              <a:rPr lang="en-US">
                <a:solidFill>
                  <a:srgbClr val="FFFFFF"/>
                </a:solidFill>
              </a:rPr>
              <a:pPr>
                <a:defRPr/>
              </a:pPr>
              <a:t>9/15/2015</a:t>
            </a:fld>
            <a:endParaRPr lang="en-US" dirty="0">
              <a:solidFill>
                <a:srgbClr val="FFFFFF"/>
              </a:solidFill>
            </a:endParaRPr>
          </a:p>
        </p:txBody>
      </p:sp>
      <p:sp>
        <p:nvSpPr>
          <p:cNvPr id="12" name="Footer Placeholder 4"/>
          <p:cNvSpPr>
            <a:spLocks noGrp="1"/>
          </p:cNvSpPr>
          <p:nvPr>
            <p:ph type="ftr" sz="quarter" idx="17"/>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9D2764AB-EDAD-480E-87A7-0CA48BB0D767}"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8B3640B6-D572-4395-B9C4-8BC68AC3D78C}"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5" name="Date Placeholder 3"/>
          <p:cNvSpPr>
            <a:spLocks noGrp="1"/>
          </p:cNvSpPr>
          <p:nvPr>
            <p:ph type="dt" sz="half" idx="14"/>
          </p:nvPr>
        </p:nvSpPr>
        <p:spPr/>
        <p:txBody>
          <a:bodyPr/>
          <a:lstStyle>
            <a:lvl1pPr>
              <a:defRPr/>
            </a:lvl1pPr>
          </a:lstStyle>
          <a:p>
            <a:pPr>
              <a:defRPr/>
            </a:pPr>
            <a:fld id="{934AB2D6-4EAF-49A2-9CA8-E7EB24963B8C}" type="datetime1">
              <a:rPr lang="en-US">
                <a:solidFill>
                  <a:srgbClr val="5F5F5F"/>
                </a:solidFill>
              </a:rPr>
              <a:pPr>
                <a:defRPr/>
              </a:pPr>
              <a:t>9/15/2015</a:t>
            </a:fld>
            <a:endParaRPr dirty="0">
              <a:solidFill>
                <a:srgbClr val="5F5F5F"/>
              </a:solidFill>
            </a:endParaRPr>
          </a:p>
        </p:txBody>
      </p:sp>
      <p:sp>
        <p:nvSpPr>
          <p:cNvPr id="6" name="Footer Placeholder 4"/>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8EA8260F-FABA-4E1E-923D-AF4CEE327D0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4"/>
          </p:nvPr>
        </p:nvSpPr>
        <p:spPr/>
        <p:txBody>
          <a:bodyPr/>
          <a:lstStyle>
            <a:lvl1pPr>
              <a:defRPr/>
            </a:lvl1pPr>
          </a:lstStyle>
          <a:p>
            <a:pPr>
              <a:defRPr/>
            </a:pPr>
            <a:fld id="{BBCB3508-B256-40CB-A5AC-2A6EA49BEF43}"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6"/>
          </p:nvPr>
        </p:nvSpPr>
        <p:spPr/>
        <p:txBody>
          <a:bodyPr/>
          <a:lstStyle>
            <a:lvl1pPr>
              <a:defRPr/>
            </a:lvl1pPr>
          </a:lstStyle>
          <a:p>
            <a:pPr>
              <a:defRPr/>
            </a:pPr>
            <a:fld id="{936A2620-D41B-4DDA-BCEA-605E38F124B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C4FE090-24C2-4085-9FAE-6FA17EB7BA83}"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EFB64FEE-6995-4B9E-ACFB-75C3E4EC600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Picture 21"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1" name="TextBox 10"/>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3"/>
          <p:cNvSpPr>
            <a:spLocks noGrp="1"/>
          </p:cNvSpPr>
          <p:nvPr>
            <p:ph type="dt" sz="half" idx="10"/>
          </p:nvPr>
        </p:nvSpPr>
        <p:spPr/>
        <p:txBody>
          <a:bodyPr/>
          <a:lstStyle>
            <a:lvl1pPr>
              <a:defRPr smtClean="0">
                <a:solidFill>
                  <a:srgbClr val="5F5F5F"/>
                </a:solidFill>
              </a:defRPr>
            </a:lvl1pPr>
          </a:lstStyle>
          <a:p>
            <a:pPr>
              <a:defRPr/>
            </a:pPr>
            <a:fld id="{A545DCB6-5831-4217-A19B-C99E060AB0C8}" type="datetime1">
              <a:rPr lang="en-US"/>
              <a:pPr>
                <a:defRPr/>
              </a:pPr>
              <a:t>9/15/2015</a:t>
            </a:fld>
            <a:endParaRPr lang="en-US" dirty="0"/>
          </a:p>
        </p:txBody>
      </p:sp>
      <p:sp>
        <p:nvSpPr>
          <p:cNvPr id="13" name="Footer Placeholder 4"/>
          <p:cNvSpPr>
            <a:spLocks noGrp="1"/>
          </p:cNvSpPr>
          <p:nvPr>
            <p:ph type="ftr" sz="quarter" idx="11"/>
          </p:nvPr>
        </p:nvSpPr>
        <p:spPr/>
        <p:txBody>
          <a:bodyPr/>
          <a:lstStyle>
            <a:lvl1pPr>
              <a:defRPr smtClean="0">
                <a:solidFill>
                  <a:srgbClr val="5F5F5F"/>
                </a:solidFill>
              </a:defRPr>
            </a:lvl1pPr>
          </a:lstStyle>
          <a:p>
            <a:pPr>
              <a:defRPr/>
            </a:pPr>
            <a:r>
              <a:rPr lang="en-US" dirty="0"/>
              <a:t>Oracle Confidential – Internal/Restricted/Highly Restricted</a:t>
            </a:r>
          </a:p>
        </p:txBody>
      </p:sp>
      <p:sp>
        <p:nvSpPr>
          <p:cNvPr id="14" name="Slide Number Placeholder 5"/>
          <p:cNvSpPr>
            <a:spLocks noGrp="1"/>
          </p:cNvSpPr>
          <p:nvPr>
            <p:ph type="sldNum" sz="quarter" idx="12"/>
          </p:nvPr>
        </p:nvSpPr>
        <p:spPr/>
        <p:txBody>
          <a:bodyPr/>
          <a:lstStyle>
            <a:lvl1pPr>
              <a:defRPr smtClean="0">
                <a:solidFill>
                  <a:srgbClr val="5F5F5F"/>
                </a:solidFill>
              </a:defRPr>
            </a:lvl1pPr>
          </a:lstStyle>
          <a:p>
            <a:pPr>
              <a:defRPr/>
            </a:pPr>
            <a:fld id="{C4152CBA-B059-4445-B1BB-CA3DE61EA29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pic>
        <p:nvPicPr>
          <p:cNvPr id="8" name="Picture 16"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9" name="Rectangle 8"/>
          <p:cNvSpPr/>
          <p:nvPr userDrawn="1"/>
        </p:nvSpPr>
        <p:spPr>
          <a:xfrm>
            <a:off x="9823450" y="5410200"/>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dirty="0"/>
          </a:p>
        </p:txBody>
      </p:sp>
      <p:sp>
        <p:nvSpPr>
          <p:cNvPr id="10" name="TextBox 9"/>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latin typeface="+mn-lt"/>
                <a:cs typeface="+mn-cs"/>
              </a:rPr>
              <a:t>Copyright © 2014</a:t>
            </a:r>
            <a:r>
              <a:rPr lang="en-US" sz="850" dirty="0">
                <a:latin typeface="+mn-lt"/>
                <a:cs typeface="+mn-cs"/>
              </a:rPr>
              <a:t>,</a:t>
            </a:r>
            <a:r>
              <a:rPr sz="850" dirty="0">
                <a:latin typeface="+mn-lt"/>
                <a:cs typeface="+mn-cs"/>
              </a:rPr>
              <a:t> Oracle and/or its affiliates. All rights reserved.  |</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1" name="Date Placeholder 3"/>
          <p:cNvSpPr>
            <a:spLocks noGrp="1"/>
          </p:cNvSpPr>
          <p:nvPr>
            <p:ph type="dt" sz="half" idx="16"/>
          </p:nvPr>
        </p:nvSpPr>
        <p:spPr/>
        <p:txBody>
          <a:bodyPr/>
          <a:lstStyle>
            <a:lvl1pPr>
              <a:defRPr smtClean="0">
                <a:solidFill>
                  <a:schemeClr val="tx1"/>
                </a:solidFill>
              </a:defRPr>
            </a:lvl1pPr>
          </a:lstStyle>
          <a:p>
            <a:pPr>
              <a:defRPr/>
            </a:pPr>
            <a:fld id="{8F953AA3-C1A7-4924-9307-CBB58EE23A68}" type="datetime1">
              <a:rPr lang="en-US"/>
              <a:pPr>
                <a:defRPr/>
              </a:pPr>
              <a:t>9/15/2015</a:t>
            </a:fld>
            <a:endParaRPr lang="en-US" dirty="0"/>
          </a:p>
        </p:txBody>
      </p:sp>
      <p:sp>
        <p:nvSpPr>
          <p:cNvPr id="12" name="Footer Placeholder 4"/>
          <p:cNvSpPr>
            <a:spLocks noGrp="1"/>
          </p:cNvSpPr>
          <p:nvPr>
            <p:ph type="ftr" sz="quarter" idx="17"/>
          </p:nvPr>
        </p:nvSpPr>
        <p:spPr/>
        <p:txBody>
          <a:bodyPr/>
          <a:lstStyle>
            <a:lvl1pPr>
              <a:defRPr smtClean="0">
                <a:solidFill>
                  <a:schemeClr val="tx1"/>
                </a:solidFill>
              </a:defRPr>
            </a:lvl1pPr>
          </a:lstStyle>
          <a:p>
            <a:pPr>
              <a:defRPr/>
            </a:pPr>
            <a:r>
              <a:rPr lang="en-US" dirty="0"/>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66913661-C5E6-45E1-A87B-DC7D9CFD60F8}"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2EF263C-FCB5-4585-AB3E-10B5B3224C7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p:nvPr>
        </p:nvSpPr>
        <p:spPr>
          <a:xfrm>
            <a:off x="2286000" y="1828800"/>
            <a:ext cx="3474720" cy="3840480"/>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10" name="Text Placeholder 10"/>
          <p:cNvSpPr>
            <a:spLocks noGrp="1"/>
          </p:cNvSpPr>
          <p:nvPr>
            <p:ph type="body" sz="quarter" idx="15"/>
          </p:nvPr>
        </p:nvSpPr>
        <p:spPr>
          <a:xfrm>
            <a:off x="6035040" y="1828799"/>
            <a:ext cx="5621972" cy="3840480"/>
          </a:xfrm>
        </p:spPr>
        <p:txBody>
          <a:bodyPr anchor="ctr"/>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6"/>
          </p:nvPr>
        </p:nvSpPr>
        <p:spPr/>
        <p:txBody>
          <a:bodyPr/>
          <a:lstStyle>
            <a:lvl1pPr>
              <a:defRPr/>
            </a:lvl1pPr>
          </a:lstStyle>
          <a:p>
            <a:pPr>
              <a:defRPr/>
            </a:pPr>
            <a:fld id="{A3B6C8A3-78B1-4ECD-8F76-21152A095A8A}"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7"/>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8"/>
          </p:nvPr>
        </p:nvSpPr>
        <p:spPr/>
        <p:txBody>
          <a:bodyPr/>
          <a:lstStyle>
            <a:lvl1pPr>
              <a:defRPr/>
            </a:lvl1pPr>
          </a:lstStyle>
          <a:p>
            <a:pPr>
              <a:defRPr/>
            </a:pPr>
            <a:fld id="{8D862552-C304-4545-9A7F-562598F09D40}"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475753A0-4E10-4AA9-AD7E-039E767132FA}"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39A5974-70FA-4EC1-8C92-5EF0905A0C2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Picture Placeholder 15"/>
          <p:cNvSpPr>
            <a:spLocks noGrp="1" noChangeAspect="1"/>
          </p:cNvSpPr>
          <p:nvPr>
            <p:ph type="pic" sz="quarter" idx="14"/>
          </p:nvPr>
        </p:nvSpPr>
        <p:spPr>
          <a:xfrm>
            <a:off x="531812" y="1905000"/>
            <a:ext cx="2194560" cy="3072384"/>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5" name="Date Placeholder 4"/>
          <p:cNvSpPr>
            <a:spLocks noGrp="1"/>
          </p:cNvSpPr>
          <p:nvPr>
            <p:ph type="dt" sz="half" idx="15"/>
          </p:nvPr>
        </p:nvSpPr>
        <p:spPr/>
        <p:txBody>
          <a:bodyPr/>
          <a:lstStyle>
            <a:lvl1pPr>
              <a:defRPr/>
            </a:lvl1pPr>
          </a:lstStyle>
          <a:p>
            <a:pPr>
              <a:defRPr/>
            </a:pPr>
            <a:fld id="{64E98900-9E9E-4510-9108-8CE660BBB959}"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7"/>
          </p:nvPr>
        </p:nvSpPr>
        <p:spPr/>
        <p:txBody>
          <a:bodyPr/>
          <a:lstStyle>
            <a:lvl1pPr>
              <a:defRPr/>
            </a:lvl1pPr>
          </a:lstStyle>
          <a:p>
            <a:pPr>
              <a:defRPr/>
            </a:pPr>
            <a:fld id="{08C24AE6-32F2-4245-9E2C-8A68D642431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Title 7"/>
          <p:cNvSpPr>
            <a:spLocks noGrp="1"/>
          </p:cNvSpPr>
          <p:nvPr>
            <p:ph type="title"/>
          </p:nvPr>
        </p:nvSpPr>
        <p:spPr/>
        <p:txBody>
          <a:bodyPr/>
          <a:lstStyle/>
          <a:p>
            <a:r>
              <a:rPr lang="en-US" smtClean="0"/>
              <a:t>Click to edit Master title style</a:t>
            </a:r>
            <a:endParaRPr dirty="0"/>
          </a:p>
        </p:txBody>
      </p:sp>
      <p:sp>
        <p:nvSpPr>
          <p:cNvPr id="6" name="Date Placeholder 4"/>
          <p:cNvSpPr>
            <a:spLocks noGrp="1"/>
          </p:cNvSpPr>
          <p:nvPr>
            <p:ph type="dt" sz="half" idx="10"/>
          </p:nvPr>
        </p:nvSpPr>
        <p:spPr/>
        <p:txBody>
          <a:bodyPr/>
          <a:lstStyle>
            <a:lvl1pPr>
              <a:defRPr/>
            </a:lvl1pPr>
          </a:lstStyle>
          <a:p>
            <a:pPr>
              <a:defRPr/>
            </a:pPr>
            <a:fld id="{48FF5E93-7512-4631-81FC-923B343C9A68}" type="datetime1">
              <a:rPr lang="en-US">
                <a:solidFill>
                  <a:srgbClr val="5F5F5F"/>
                </a:solidFill>
              </a:rPr>
              <a:pPr>
                <a:defRPr/>
              </a:pPr>
              <a:t>9/15/2015</a:t>
            </a:fld>
            <a:endParaRPr dirty="0">
              <a:solidFill>
                <a:srgbClr val="5F5F5F"/>
              </a:solidFill>
            </a:endParaRPr>
          </a:p>
        </p:txBody>
      </p:sp>
      <p:sp>
        <p:nvSpPr>
          <p:cNvPr id="7"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9" name="Slide Number Placeholder 6"/>
          <p:cNvSpPr>
            <a:spLocks noGrp="1"/>
          </p:cNvSpPr>
          <p:nvPr>
            <p:ph type="sldNum" sz="quarter" idx="12"/>
          </p:nvPr>
        </p:nvSpPr>
        <p:spPr/>
        <p:txBody>
          <a:bodyPr/>
          <a:lstStyle>
            <a:lvl1pPr>
              <a:defRPr/>
            </a:lvl1pPr>
          </a:lstStyle>
          <a:p>
            <a:pPr>
              <a:defRPr/>
            </a:pPr>
            <a:fld id="{960E3201-5328-4CBD-92F9-1431D091F16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4"/>
          </p:nvPr>
        </p:nvSpPr>
        <p:spPr/>
        <p:txBody>
          <a:bodyPr/>
          <a:lstStyle>
            <a:lvl1pPr>
              <a:defRPr/>
            </a:lvl1pPr>
          </a:lstStyle>
          <a:p>
            <a:pPr>
              <a:defRPr/>
            </a:pPr>
            <a:fld id="{AC80149B-6AB5-4B52-BEE2-4EECEB375AF0}" type="datetime1">
              <a:rPr lang="en-US">
                <a:solidFill>
                  <a:srgbClr val="5F5F5F"/>
                </a:solidFill>
              </a:rPr>
              <a:pPr>
                <a:defRPr/>
              </a:pPr>
              <a:t>9/15/2015</a:t>
            </a:fld>
            <a:endParaRPr dirty="0">
              <a:solidFill>
                <a:srgbClr val="5F5F5F"/>
              </a:solidFill>
            </a:endParaRPr>
          </a:p>
        </p:txBody>
      </p:sp>
      <p:sp>
        <p:nvSpPr>
          <p:cNvPr id="10"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2" name="Slide Number Placeholder 6"/>
          <p:cNvSpPr>
            <a:spLocks noGrp="1"/>
          </p:cNvSpPr>
          <p:nvPr>
            <p:ph type="sldNum" sz="quarter" idx="16"/>
          </p:nvPr>
        </p:nvSpPr>
        <p:spPr/>
        <p:txBody>
          <a:bodyPr/>
          <a:lstStyle>
            <a:lvl1pPr>
              <a:defRPr/>
            </a:lvl1pPr>
          </a:lstStyle>
          <a:p>
            <a:pPr>
              <a:defRPr/>
            </a:pPr>
            <a:fld id="{96817D7D-881E-4822-BC17-602130F6262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10" name="Date Placeholder 4"/>
          <p:cNvSpPr>
            <a:spLocks noGrp="1"/>
          </p:cNvSpPr>
          <p:nvPr>
            <p:ph type="dt" sz="half" idx="15"/>
          </p:nvPr>
        </p:nvSpPr>
        <p:spPr/>
        <p:txBody>
          <a:bodyPr/>
          <a:lstStyle>
            <a:lvl1pPr>
              <a:defRPr/>
            </a:lvl1pPr>
          </a:lstStyle>
          <a:p>
            <a:pPr>
              <a:defRPr/>
            </a:pPr>
            <a:fld id="{825EAA83-F996-479C-98D1-0446F65907FF}" type="datetime1">
              <a:rPr lang="en-US">
                <a:solidFill>
                  <a:srgbClr val="5F5F5F"/>
                </a:solidFill>
              </a:rPr>
              <a:pPr>
                <a:defRPr/>
              </a:pPr>
              <a:t>9/15/2015</a:t>
            </a:fld>
            <a:endParaRPr dirty="0">
              <a:solidFill>
                <a:srgbClr val="5F5F5F"/>
              </a:solidFill>
            </a:endParaRPr>
          </a:p>
        </p:txBody>
      </p:sp>
      <p:sp>
        <p:nvSpPr>
          <p:cNvPr id="12"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AC3E368C-0EFF-4659-ABFA-95A41A38D08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3" y="3733800"/>
            <a:ext cx="11125200"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9"/>
          </p:nvPr>
        </p:nvSpPr>
        <p:spPr/>
        <p:txBody>
          <a:bodyPr/>
          <a:lstStyle>
            <a:lvl1pPr>
              <a:defRPr/>
            </a:lvl1pPr>
          </a:lstStyle>
          <a:p>
            <a:pPr>
              <a:defRPr/>
            </a:pPr>
            <a:fld id="{4E60CB56-6501-4A37-A2A5-C035AF051C40}" type="datetime1">
              <a:rPr lang="en-US">
                <a:solidFill>
                  <a:srgbClr val="5F5F5F"/>
                </a:solidFill>
              </a:rPr>
              <a:pPr>
                <a:defRPr/>
              </a:pPr>
              <a:t>9/15/2015</a:t>
            </a:fld>
            <a:endParaRPr dirty="0">
              <a:solidFill>
                <a:srgbClr val="5F5F5F"/>
              </a:solidFill>
            </a:endParaRPr>
          </a:p>
        </p:txBody>
      </p:sp>
      <p:sp>
        <p:nvSpPr>
          <p:cNvPr id="10" name="Footer Placeholder 5"/>
          <p:cNvSpPr>
            <a:spLocks noGrp="1"/>
          </p:cNvSpPr>
          <p:nvPr>
            <p:ph type="ftr" sz="quarter" idx="20"/>
          </p:nvPr>
        </p:nvSpPr>
        <p:spPr/>
        <p:txBody>
          <a:bodyPr/>
          <a:lstStyle>
            <a:lvl1pPr>
              <a:defRPr dirty="0"/>
            </a:lvl1pPr>
          </a:lstStyle>
          <a:p>
            <a:pPr>
              <a:defRPr/>
            </a:pPr>
            <a:r>
              <a:rPr>
                <a:solidFill>
                  <a:srgbClr val="5F5F5F"/>
                </a:solidFill>
              </a:rPr>
              <a:t>Oracle Confidential – Internal/Restricted/Highly Restricted</a:t>
            </a:r>
          </a:p>
        </p:txBody>
      </p:sp>
      <p:sp>
        <p:nvSpPr>
          <p:cNvPr id="11" name="Slide Number Placeholder 6"/>
          <p:cNvSpPr>
            <a:spLocks noGrp="1"/>
          </p:cNvSpPr>
          <p:nvPr>
            <p:ph type="sldNum" sz="quarter" idx="21"/>
          </p:nvPr>
        </p:nvSpPr>
        <p:spPr/>
        <p:txBody>
          <a:bodyPr/>
          <a:lstStyle>
            <a:lvl1pPr>
              <a:defRPr/>
            </a:lvl1pPr>
          </a:lstStyle>
          <a:p>
            <a:pPr>
              <a:defRPr/>
            </a:pPr>
            <a:fld id="{51918FB5-55E5-49BD-8F63-4629C87EBE02}"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2" name="Title 1"/>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4" name="Date Placeholder 4"/>
          <p:cNvSpPr>
            <a:spLocks noGrp="1"/>
          </p:cNvSpPr>
          <p:nvPr>
            <p:ph type="dt" sz="half" idx="16"/>
          </p:nvPr>
        </p:nvSpPr>
        <p:spPr/>
        <p:txBody>
          <a:bodyPr/>
          <a:lstStyle>
            <a:lvl1pPr>
              <a:defRPr/>
            </a:lvl1pPr>
          </a:lstStyle>
          <a:p>
            <a:pPr>
              <a:defRPr/>
            </a:pPr>
            <a:fld id="{C0A3E9C5-43D1-466E-9402-32FBA6762F42}" type="datetime1">
              <a:rPr lang="en-US">
                <a:solidFill>
                  <a:srgbClr val="5F5F5F"/>
                </a:solidFill>
              </a:rPr>
              <a:pPr>
                <a:defRPr/>
              </a:pPr>
              <a:t>9/15/2015</a:t>
            </a:fld>
            <a:endParaRPr dirty="0">
              <a:solidFill>
                <a:srgbClr val="5F5F5F"/>
              </a:solidFill>
            </a:endParaRPr>
          </a:p>
        </p:txBody>
      </p:sp>
      <p:sp>
        <p:nvSpPr>
          <p:cNvPr id="5" name="Footer Placeholder 5"/>
          <p:cNvSpPr>
            <a:spLocks noGrp="1"/>
          </p:cNvSpPr>
          <p:nvPr>
            <p:ph type="ftr" sz="quarter" idx="17"/>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6"/>
          <p:cNvSpPr>
            <a:spLocks noGrp="1"/>
          </p:cNvSpPr>
          <p:nvPr>
            <p:ph type="sldNum" sz="quarter" idx="18"/>
          </p:nvPr>
        </p:nvSpPr>
        <p:spPr/>
        <p:txBody>
          <a:bodyPr/>
          <a:lstStyle>
            <a:lvl1pPr>
              <a:defRPr/>
            </a:lvl1pPr>
          </a:lstStyle>
          <a:p>
            <a:pPr>
              <a:defRPr/>
            </a:pPr>
            <a:fld id="{35F2A72E-A60E-4D54-9940-99E25EC6FA0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6"/>
          <p:cNvSpPr>
            <a:spLocks noGrp="1"/>
          </p:cNvSpPr>
          <p:nvPr>
            <p:ph type="dt" sz="half" idx="10"/>
          </p:nvPr>
        </p:nvSpPr>
        <p:spPr/>
        <p:txBody>
          <a:bodyPr/>
          <a:lstStyle>
            <a:lvl1pPr>
              <a:defRPr/>
            </a:lvl1pPr>
          </a:lstStyle>
          <a:p>
            <a:pPr>
              <a:defRPr/>
            </a:pPr>
            <a:fld id="{475781CF-96C2-4354-A5DC-8CE09B40347F}" type="datetime1">
              <a:rPr lang="en-US">
                <a:solidFill>
                  <a:srgbClr val="5F5F5F"/>
                </a:solidFill>
              </a:rPr>
              <a:pPr>
                <a:defRPr/>
              </a:pPr>
              <a:t>9/15/2015</a:t>
            </a:fld>
            <a:endParaRPr dirty="0">
              <a:solidFill>
                <a:srgbClr val="5F5F5F"/>
              </a:solidFill>
            </a:endParaRPr>
          </a:p>
        </p:txBody>
      </p:sp>
      <p:sp>
        <p:nvSpPr>
          <p:cNvPr id="9" name="Footer Placeholder 7"/>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8"/>
          <p:cNvSpPr>
            <a:spLocks noGrp="1"/>
          </p:cNvSpPr>
          <p:nvPr>
            <p:ph type="sldNum" sz="quarter" idx="12"/>
          </p:nvPr>
        </p:nvSpPr>
        <p:spPr/>
        <p:txBody>
          <a:bodyPr/>
          <a:lstStyle>
            <a:lvl1pPr>
              <a:defRPr/>
            </a:lvl1pPr>
          </a:lstStyle>
          <a:p>
            <a:pPr>
              <a:defRPr/>
            </a:pPr>
            <a:fld id="{611E25A4-07C6-4742-8415-151CD6A35A1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9D2764AB-EDAD-480E-87A7-0CA48BB0D767}" type="datetime1">
              <a:rPr lang="en-US"/>
              <a:pPr>
                <a:defRPr/>
              </a:pPr>
              <a:t>9/15/2015</a:t>
            </a:fld>
            <a:endParaRPr dirty="0"/>
          </a:p>
        </p:txBody>
      </p:sp>
      <p:sp>
        <p:nvSpPr>
          <p:cNvPr id="5" name="Footer Placeholder 4"/>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8B3640B6-D572-4395-B9C4-8BC68AC3D78C}" type="slidenum">
              <a:rPr/>
              <a:pPr>
                <a:defRPr/>
              </a:pPr>
              <a:t>‹#›</a:t>
            </a:fld>
            <a:endParaRPr dirty="0"/>
          </a:p>
        </p:txBody>
      </p:sp>
    </p:spTree>
  </p:cSld>
  <p:clrMapOvr>
    <a:masterClrMapping/>
  </p:clrMapOvr>
  <p:transition spd="med">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DA2CCF4D-051D-4576-8E99-1A9F5D873712}" type="datetime1">
              <a:rPr lang="en-US">
                <a:solidFill>
                  <a:srgbClr val="5F5F5F"/>
                </a:solidFill>
              </a:rPr>
              <a:pPr>
                <a:defRPr/>
              </a:pPr>
              <a:t>9/15/2015</a:t>
            </a:fld>
            <a:endParaRPr dirty="0">
              <a:solidFill>
                <a:srgbClr val="5F5F5F"/>
              </a:solidFill>
            </a:endParaRPr>
          </a:p>
        </p:txBody>
      </p:sp>
      <p:sp>
        <p:nvSpPr>
          <p:cNvPr id="4" name="Footer Placeholder 3"/>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lvl1pPr>
              <a:defRPr/>
            </a:lvl1pPr>
          </a:lstStyle>
          <a:p>
            <a:pPr>
              <a:defRPr/>
            </a:pPr>
            <a:fld id="{5D01F1FC-0FEB-4D72-B9B7-DEDEB0BBF917}"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Title 6"/>
          <p:cNvSpPr>
            <a:spLocks noGrp="1"/>
          </p:cNvSpPr>
          <p:nvPr>
            <p:ph type="title"/>
          </p:nvPr>
        </p:nvSpPr>
        <p:spPr/>
        <p:txBody>
          <a:bodyPr/>
          <a:lstStyle/>
          <a:p>
            <a:r>
              <a:rPr lang="en-US" smtClean="0"/>
              <a:t>Click to edit Master title style</a:t>
            </a:r>
            <a:endParaRPr dirty="0"/>
          </a:p>
        </p:txBody>
      </p:sp>
      <p:sp>
        <p:nvSpPr>
          <p:cNvPr id="4" name="Date Placeholder 2"/>
          <p:cNvSpPr>
            <a:spLocks noGrp="1"/>
          </p:cNvSpPr>
          <p:nvPr>
            <p:ph type="dt" sz="half" idx="14"/>
          </p:nvPr>
        </p:nvSpPr>
        <p:spPr/>
        <p:txBody>
          <a:bodyPr/>
          <a:lstStyle>
            <a:lvl1pPr>
              <a:defRPr/>
            </a:lvl1pPr>
          </a:lstStyle>
          <a:p>
            <a:pPr>
              <a:defRPr/>
            </a:pPr>
            <a:fld id="{F68A7236-CC71-4D60-88E9-067BF355D70A}" type="datetime1">
              <a:rPr lang="en-US">
                <a:solidFill>
                  <a:srgbClr val="5F5F5F"/>
                </a:solidFill>
              </a:rPr>
              <a:pPr>
                <a:defRPr/>
              </a:pPr>
              <a:t>9/15/2015</a:t>
            </a:fld>
            <a:endParaRPr dirty="0">
              <a:solidFill>
                <a:srgbClr val="5F5F5F"/>
              </a:solidFill>
            </a:endParaRPr>
          </a:p>
        </p:txBody>
      </p:sp>
      <p:sp>
        <p:nvSpPr>
          <p:cNvPr id="5" name="Footer Placeholder 3"/>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8" name="Slide Number Placeholder 4"/>
          <p:cNvSpPr>
            <a:spLocks noGrp="1"/>
          </p:cNvSpPr>
          <p:nvPr>
            <p:ph type="sldNum" sz="quarter" idx="16"/>
          </p:nvPr>
        </p:nvSpPr>
        <p:spPr/>
        <p:txBody>
          <a:bodyPr/>
          <a:lstStyle>
            <a:lvl1pPr>
              <a:defRPr/>
            </a:lvl1pPr>
          </a:lstStyle>
          <a:p>
            <a:pPr>
              <a:defRPr/>
            </a:pPr>
            <a:fld id="{2CF0BEE5-98F8-48A8-A4D6-19ED4CA9A1B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F193BAFB-E766-4367-A731-C118CD2B4244}" type="datetime1">
              <a:rPr lang="en-US">
                <a:solidFill>
                  <a:srgbClr val="5F5F5F"/>
                </a:solidFill>
              </a:rPr>
              <a:pPr>
                <a:defRPr/>
              </a:pPr>
              <a:t>9/15/2015</a:t>
            </a:fld>
            <a:endParaRPr dirty="0">
              <a:solidFill>
                <a:srgbClr val="5F5F5F"/>
              </a:solidFill>
            </a:endParaRPr>
          </a:p>
        </p:txBody>
      </p:sp>
      <p:sp>
        <p:nvSpPr>
          <p:cNvPr id="3"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4" name="Slide Number Placeholder 3"/>
          <p:cNvSpPr>
            <a:spLocks noGrp="1"/>
          </p:cNvSpPr>
          <p:nvPr>
            <p:ph type="sldNum" sz="quarter" idx="12"/>
          </p:nvPr>
        </p:nvSpPr>
        <p:spPr/>
        <p:txBody>
          <a:bodyPr/>
          <a:lstStyle>
            <a:lvl1pPr>
              <a:defRPr/>
            </a:lvl1pPr>
          </a:lstStyle>
          <a:p>
            <a:pPr>
              <a:defRPr/>
            </a:pPr>
            <a:fld id="{895512E1-C2FB-4EF2-AD02-493A9EB5698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fld id="{15142645-288A-4109-A164-A0CE6F07F6A7}"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3CB8DB69-C77C-4677-8FB4-7CC7B271BF8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lvl1pPr>
              <a:defRPr/>
            </a:lvl1pPr>
          </a:lstStyle>
          <a:p>
            <a:pPr>
              <a:defRPr/>
            </a:pPr>
            <a:fld id="{A705E7B1-96A3-4DCA-B026-150FC5440FC4}"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90191B7-E07C-4440-A16F-6E64D3BFBB3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4"/>
          <p:cNvSpPr>
            <a:spLocks noGrp="1"/>
          </p:cNvSpPr>
          <p:nvPr>
            <p:ph type="dt" sz="half" idx="15"/>
          </p:nvPr>
        </p:nvSpPr>
        <p:spPr/>
        <p:txBody>
          <a:bodyPr/>
          <a:lstStyle>
            <a:lvl1pPr>
              <a:defRPr/>
            </a:lvl1pPr>
          </a:lstStyle>
          <a:p>
            <a:pPr>
              <a:defRPr/>
            </a:pPr>
            <a:fld id="{F55B8E3A-14F6-4872-A73C-23EB5F719956}" type="datetime1">
              <a:rPr lang="en-US">
                <a:solidFill>
                  <a:srgbClr val="5F5F5F"/>
                </a:solidFill>
              </a:rPr>
              <a:pPr>
                <a:defRPr/>
              </a:pPr>
              <a:t>9/15/2015</a:t>
            </a:fld>
            <a:endParaRPr dirty="0">
              <a:solidFill>
                <a:srgbClr val="5F5F5F"/>
              </a:solidFill>
            </a:endParaRPr>
          </a:p>
        </p:txBody>
      </p:sp>
      <p:sp>
        <p:nvSpPr>
          <p:cNvPr id="12"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22801391-7DC2-4DB6-BEA6-B2EB4A370D13}"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15" name="Date Placeholder 4"/>
          <p:cNvSpPr>
            <a:spLocks noGrp="1"/>
          </p:cNvSpPr>
          <p:nvPr>
            <p:ph type="dt" sz="half" idx="17"/>
          </p:nvPr>
        </p:nvSpPr>
        <p:spPr/>
        <p:txBody>
          <a:bodyPr/>
          <a:lstStyle>
            <a:lvl1pPr>
              <a:defRPr/>
            </a:lvl1pPr>
          </a:lstStyle>
          <a:p>
            <a:pPr>
              <a:defRPr/>
            </a:pPr>
            <a:fld id="{F49DA642-4C23-48DC-921C-CA3DF6467412}" type="datetime1">
              <a:rPr lang="en-US">
                <a:solidFill>
                  <a:srgbClr val="5F5F5F"/>
                </a:solidFill>
              </a:rPr>
              <a:pPr>
                <a:defRPr/>
              </a:pPr>
              <a:t>9/15/2015</a:t>
            </a:fld>
            <a:endParaRPr dirty="0">
              <a:solidFill>
                <a:srgbClr val="5F5F5F"/>
              </a:solidFill>
            </a:endParaRPr>
          </a:p>
        </p:txBody>
      </p:sp>
      <p:sp>
        <p:nvSpPr>
          <p:cNvPr id="16" name="Footer Placeholder 5"/>
          <p:cNvSpPr>
            <a:spLocks noGrp="1"/>
          </p:cNvSpPr>
          <p:nvPr>
            <p:ph type="ftr" sz="quarter" idx="18"/>
          </p:nvPr>
        </p:nvSpPr>
        <p:spPr/>
        <p:txBody>
          <a:bodyPr/>
          <a:lstStyle>
            <a:lvl1pPr>
              <a:defRPr dirty="0"/>
            </a:lvl1pPr>
          </a:lstStyle>
          <a:p>
            <a:pPr>
              <a:defRPr/>
            </a:pPr>
            <a:r>
              <a:rPr>
                <a:solidFill>
                  <a:srgbClr val="5F5F5F"/>
                </a:solidFill>
              </a:rPr>
              <a:t>Oracle Confidential – Internal/Restricted/Highly Restricted</a:t>
            </a:r>
          </a:p>
        </p:txBody>
      </p:sp>
      <p:sp>
        <p:nvSpPr>
          <p:cNvPr id="17" name="Slide Number Placeholder 6"/>
          <p:cNvSpPr>
            <a:spLocks noGrp="1"/>
          </p:cNvSpPr>
          <p:nvPr>
            <p:ph type="sldNum" sz="quarter" idx="19"/>
          </p:nvPr>
        </p:nvSpPr>
        <p:spPr/>
        <p:txBody>
          <a:bodyPr/>
          <a:lstStyle>
            <a:lvl1pPr>
              <a:defRPr/>
            </a:lvl1pPr>
          </a:lstStyle>
          <a:p>
            <a:pPr>
              <a:defRPr/>
            </a:pPr>
            <a:fld id="{78670B16-76A9-4CE1-B5DF-6CD2AFC0F43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srcRect/>
          <a:stretch>
            <a:fillRect/>
          </a:stretch>
        </p:blipFill>
        <p:spPr bwMode="auto">
          <a:xfrm>
            <a:off x="3916363" y="1522413"/>
            <a:ext cx="6496050" cy="4567237"/>
          </a:xfrm>
          <a:prstGeom prst="rect">
            <a:avLst/>
          </a:prstGeom>
          <a:noFill/>
          <a:ln w="9525">
            <a:noFill/>
            <a:miter lim="800000"/>
            <a:headEnd/>
            <a:tailEnd/>
          </a:ln>
        </p:spPr>
      </p:pic>
      <p:pic>
        <p:nvPicPr>
          <p:cNvPr id="6" name="Picture 15"/>
          <p:cNvPicPr>
            <a:picLocks noChangeAspect="1"/>
          </p:cNvPicPr>
          <p:nvPr/>
        </p:nvPicPr>
        <p:blipFill>
          <a:blip r:embed="rId3" cstate="print"/>
          <a:srcRect/>
          <a:stretch>
            <a:fillRect/>
          </a:stretch>
        </p:blipFill>
        <p:spPr bwMode="auto">
          <a:xfrm>
            <a:off x="1770063" y="1827213"/>
            <a:ext cx="1841500" cy="3887787"/>
          </a:xfrm>
          <a:prstGeom prst="rect">
            <a:avLst/>
          </a:prstGeom>
          <a:noFill/>
          <a:ln w="9525">
            <a:noFill/>
            <a:miter lim="800000"/>
            <a:headEnd/>
            <a:tailEnd/>
          </a:ln>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864AD23F-4A86-411A-A600-1C6759AD116D}"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9B25488C-53C2-40F5-92B0-7B0507C144B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5" name="Picture 13"/>
          <p:cNvPicPr>
            <a:picLocks noChangeAspect="1"/>
          </p:cNvPicPr>
          <p:nvPr/>
        </p:nvPicPr>
        <p:blipFill>
          <a:blip r:embed="rId2" cstate="print"/>
          <a:srcRect b="7518"/>
          <a:stretch>
            <a:fillRect/>
          </a:stretch>
        </p:blipFill>
        <p:spPr bwMode="auto">
          <a:xfrm>
            <a:off x="6467475" y="393700"/>
            <a:ext cx="4568825" cy="6007100"/>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p:nvPicPr>
        <p:blipFill>
          <a:blip r:embed="rId3" cstate="print"/>
          <a:srcRect/>
          <a:stretch>
            <a:fillRect/>
          </a:stretch>
        </p:blipFill>
        <p:spPr bwMode="auto">
          <a:xfrm>
            <a:off x="3960813" y="1905000"/>
            <a:ext cx="1841500" cy="3887788"/>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B6286DD8-F6C9-4AF7-9546-722785651F50}"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D5D584CF-5ECC-4FE0-8995-1F54F8F26D2E}"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a:stretch>
            <a:fillRect/>
          </a:stretch>
        </p:blipFill>
        <p:spPr bwMode="auto">
          <a:xfrm>
            <a:off x="1785938" y="2011363"/>
            <a:ext cx="1820862" cy="3522662"/>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4241800" y="1585913"/>
            <a:ext cx="5829300" cy="4106862"/>
          </a:xfrm>
          <a:prstGeom prst="rect">
            <a:avLst/>
          </a:prstGeom>
          <a:noFill/>
          <a:ln w="9525">
            <a:noFill/>
            <a:miter lim="800000"/>
            <a:headEnd/>
            <a:tailEnd/>
          </a:ln>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EEF5F54A-3A09-4721-B275-047B9C74167D}"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A825EF8F-C433-4E28-8DFE-845F1116287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5" name="Date Placeholder 3"/>
          <p:cNvSpPr>
            <a:spLocks noGrp="1"/>
          </p:cNvSpPr>
          <p:nvPr>
            <p:ph type="dt" sz="half" idx="14"/>
          </p:nvPr>
        </p:nvSpPr>
        <p:spPr/>
        <p:txBody>
          <a:bodyPr/>
          <a:lstStyle>
            <a:lvl1pPr>
              <a:defRPr/>
            </a:lvl1pPr>
          </a:lstStyle>
          <a:p>
            <a:pPr>
              <a:defRPr/>
            </a:pPr>
            <a:fld id="{934AB2D6-4EAF-49A2-9CA8-E7EB24963B8C}" type="datetime1">
              <a:rPr lang="en-US"/>
              <a:pPr>
                <a:defRPr/>
              </a:pPr>
              <a:t>9/15/2015</a:t>
            </a:fld>
            <a:endParaRPr dirty="0"/>
          </a:p>
        </p:txBody>
      </p:sp>
      <p:sp>
        <p:nvSpPr>
          <p:cNvPr id="6" name="Footer Placeholder 4"/>
          <p:cNvSpPr>
            <a:spLocks noGrp="1"/>
          </p:cNvSpPr>
          <p:nvPr>
            <p:ph type="ftr" sz="quarter" idx="15"/>
          </p:nvPr>
        </p:nvSpPr>
        <p:spPr/>
        <p:txBody>
          <a:bodyPr/>
          <a:lstStyle>
            <a:lvl1pPr>
              <a:defRPr dirty="0"/>
            </a:lvl1pPr>
          </a:lstStyle>
          <a:p>
            <a:pPr>
              <a:defRPr/>
            </a:pPr>
            <a:r>
              <a:rPr dirty="0"/>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8EA8260F-FABA-4E1E-923D-AF4CEE327D05}" type="slidenum">
              <a:rPr/>
              <a:pPr>
                <a:defRPr/>
              </a:pPr>
              <a:t>‹#›</a:t>
            </a:fld>
            <a:endParaRPr dirty="0"/>
          </a:p>
        </p:txBody>
      </p:sp>
    </p:spTree>
  </p:cSld>
  <p:clrMapOvr>
    <a:masterClrMapping/>
  </p:clrMapOvr>
  <p:transition spd="med">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srcRect b="2901"/>
          <a:stretch>
            <a:fillRect/>
          </a:stretch>
        </p:blipFill>
        <p:spPr bwMode="auto">
          <a:xfrm>
            <a:off x="6670675" y="723900"/>
            <a:ext cx="4116388" cy="5673725"/>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srcRect/>
          <a:stretch>
            <a:fillRect/>
          </a:stretch>
        </p:blipFill>
        <p:spPr bwMode="auto">
          <a:xfrm>
            <a:off x="3970338" y="2097088"/>
            <a:ext cx="1819275" cy="3522662"/>
          </a:xfrm>
          <a:prstGeom prst="rect">
            <a:avLst/>
          </a:prstGeom>
          <a:noFill/>
          <a:ln w="9525">
            <a:noFill/>
            <a:miter lim="800000"/>
            <a:headEnd/>
            <a:tailEnd/>
          </a:ln>
        </p:spPr>
      </p:pic>
      <p:sp>
        <p:nvSpPr>
          <p:cNvPr id="2" name="Title 1"/>
          <p:cNvSpPr>
            <a:spLocks noGrp="1"/>
          </p:cNvSpPr>
          <p:nvPr>
            <p:ph type="title"/>
          </p:nvPr>
        </p:nvSpPr>
        <p:spPr>
          <a:xfrm>
            <a:off x="531811" y="406400"/>
            <a:ext cx="5943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8C344800-A71C-4791-8987-0CCD66A6E5A2}" type="datetime1">
              <a:rPr lang="en-US">
                <a:solidFill>
                  <a:srgbClr val="5F5F5F"/>
                </a:solidFill>
              </a:rPr>
              <a:pPr>
                <a:defRPr/>
              </a:pPr>
              <a:t>9/15/2015</a:t>
            </a:fld>
            <a:endParaRPr dirty="0">
              <a:solidFill>
                <a:srgbClr val="5F5F5F"/>
              </a:solidFill>
            </a:endParaRPr>
          </a:p>
        </p:txBody>
      </p:sp>
      <p:sp>
        <p:nvSpPr>
          <p:cNvPr id="8"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69DF7142-B2AF-40CB-958B-3B66999876D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2"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Picture 21"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1" name="TextBox 10"/>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2" name="Text Placeholder 12"/>
          <p:cNvSpPr>
            <a:spLocks noGrp="1"/>
          </p:cNvSpPr>
          <p:nvPr>
            <p:ph type="body" sz="quarter" idx="13"/>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Title 2"/>
          <p:cNvSpPr>
            <a:spLocks noGrp="1"/>
          </p:cNvSpPr>
          <p:nvPr>
            <p:ph type="title"/>
          </p:nvPr>
        </p:nvSpPr>
        <p:spPr>
          <a:xfrm>
            <a:off x="760412" y="609600"/>
            <a:ext cx="5029200" cy="2044700"/>
          </a:xfrm>
        </p:spPr>
        <p:txBody>
          <a:bodyPr/>
          <a:lstStyle>
            <a:lvl1pPr>
              <a:defRPr sz="13800" b="1"/>
            </a:lvl1pPr>
          </a:lstStyle>
          <a:p>
            <a:r>
              <a:rPr lang="en-US" smtClean="0"/>
              <a:t>Click to edit Master title style</a:t>
            </a:r>
            <a:endParaRPr lang="en-US" dirty="0"/>
          </a:p>
        </p:txBody>
      </p:sp>
      <p:sp>
        <p:nvSpPr>
          <p:cNvPr id="12" name="Date Placeholder 4"/>
          <p:cNvSpPr>
            <a:spLocks noGrp="1"/>
          </p:cNvSpPr>
          <p:nvPr>
            <p:ph type="dt" sz="half" idx="14"/>
          </p:nvPr>
        </p:nvSpPr>
        <p:spPr/>
        <p:txBody>
          <a:bodyPr/>
          <a:lstStyle>
            <a:lvl1pPr>
              <a:defRPr smtClean="0">
                <a:solidFill>
                  <a:srgbClr val="5F5F5F"/>
                </a:solidFill>
              </a:defRPr>
            </a:lvl1pPr>
          </a:lstStyle>
          <a:p>
            <a:pPr>
              <a:defRPr/>
            </a:pPr>
            <a:fld id="{116F5218-E869-41A1-A4C1-D9B710700CE1}" type="datetime1">
              <a:rPr lang="en-US"/>
              <a:pPr>
                <a:defRPr/>
              </a:pPr>
              <a:t>9/15/2015</a:t>
            </a:fld>
            <a:endParaRPr lang="en-US" dirty="0"/>
          </a:p>
        </p:txBody>
      </p:sp>
      <p:sp>
        <p:nvSpPr>
          <p:cNvPr id="13" name="Footer Placeholder 5"/>
          <p:cNvSpPr>
            <a:spLocks noGrp="1"/>
          </p:cNvSpPr>
          <p:nvPr>
            <p:ph type="ftr" sz="quarter" idx="15"/>
          </p:nvPr>
        </p:nvSpPr>
        <p:spPr/>
        <p:txBody>
          <a:bodyPr/>
          <a:lstStyle>
            <a:lvl1pPr>
              <a:defRPr smtClean="0">
                <a:solidFill>
                  <a:srgbClr val="5F5F5F"/>
                </a:solidFill>
              </a:defRPr>
            </a:lvl1pPr>
          </a:lstStyle>
          <a:p>
            <a:pPr>
              <a:defRPr/>
            </a:pPr>
            <a:r>
              <a:rPr lang="en-US" dirty="0"/>
              <a:t>Oracle Confidential – Internal/Restricted/Highly Restricted</a:t>
            </a:r>
          </a:p>
        </p:txBody>
      </p:sp>
      <p:sp>
        <p:nvSpPr>
          <p:cNvPr id="14" name="Slide Number Placeholder 6"/>
          <p:cNvSpPr>
            <a:spLocks noGrp="1"/>
          </p:cNvSpPr>
          <p:nvPr>
            <p:ph type="sldNum" sz="quarter" idx="16"/>
          </p:nvPr>
        </p:nvSpPr>
        <p:spPr/>
        <p:txBody>
          <a:bodyPr/>
          <a:lstStyle>
            <a:lvl1pPr>
              <a:defRPr smtClean="0">
                <a:solidFill>
                  <a:srgbClr val="5F5F5F"/>
                </a:solidFill>
              </a:defRPr>
            </a:lvl1pPr>
          </a:lstStyle>
          <a:p>
            <a:pPr>
              <a:defRPr/>
            </a:pPr>
            <a:fld id="{D5D0BB64-E2A2-4DF4-900B-21598E136B5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Calibri"/>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Calibri"/>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09059B1B-0347-4315-8EA3-5FC5F9F8BBCF}" type="datetime1">
              <a:rPr lang="en-US">
                <a:solidFill>
                  <a:srgbClr val="5F5F5F"/>
                </a:solidFill>
              </a:rPr>
              <a:pPr>
                <a:defRPr/>
              </a:pPr>
              <a:t>9/15/2015</a:t>
            </a:fld>
            <a:endParaRPr dirty="0">
              <a:solidFill>
                <a:srgbClr val="5F5F5F"/>
              </a:solidFill>
            </a:endParaRPr>
          </a:p>
        </p:txBody>
      </p:sp>
      <p:sp>
        <p:nvSpPr>
          <p:cNvPr id="5"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5C4B14EC-A3DE-49AB-9930-50D9A30A68B8}"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solidFill>
                  <a:srgbClr val="5F5F5F"/>
                </a:solidFill>
                <a:latin typeface="Calibri"/>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solidFill>
                  <a:srgbClr val="5F5F5F"/>
                </a:solidFill>
                <a:latin typeface="Calibri"/>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EE98D879-EE48-4595-9B0C-C4A4D67AF69E}" type="datetime1">
              <a:rPr lang="en-US">
                <a:solidFill>
                  <a:srgbClr val="5F5F5F"/>
                </a:solidFill>
              </a:rPr>
              <a:pPr>
                <a:defRPr/>
              </a:pPr>
              <a:t>9/15/2015</a:t>
            </a:fld>
            <a:endParaRPr dirty="0">
              <a:solidFill>
                <a:srgbClr val="5F5F5F"/>
              </a:solidFill>
            </a:endParaRPr>
          </a:p>
        </p:txBody>
      </p:sp>
      <p:sp>
        <p:nvSpPr>
          <p:cNvPr id="5"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4EA232DE-13DF-4E14-AB2D-DEC5248B288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grpSp>
        <p:nvGrpSpPr>
          <p:cNvPr id="2" name="Group 3092" descr="&quot;Hardware and Software Engineered to work together&quot; tagline in red and black"/>
          <p:cNvGrpSpPr>
            <a:grpSpLocks/>
          </p:cNvGrpSpPr>
          <p:nvPr userDrawn="1"/>
        </p:nvGrpSpPr>
        <p:grpSpPr bwMode="auto">
          <a:xfrm>
            <a:off x="3263900" y="2743200"/>
            <a:ext cx="5668963" cy="1081088"/>
            <a:chOff x="3263901" y="1227138"/>
            <a:chExt cx="5668962" cy="1081088"/>
          </a:xfrm>
        </p:grpSpPr>
        <p:sp>
          <p:nvSpPr>
            <p:cNvPr id="3"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4" name="Freeform 6"/>
            <p:cNvSpPr>
              <a:spLocks noEditPoints="1"/>
            </p:cNvSpPr>
            <p:nvPr/>
          </p:nvSpPr>
          <p:spPr bwMode="gray">
            <a:xfrm>
              <a:off x="4835526"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5"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6" name="Freeform 8"/>
            <p:cNvSpPr>
              <a:spLocks noEditPoints="1"/>
            </p:cNvSpPr>
            <p:nvPr/>
          </p:nvSpPr>
          <p:spPr bwMode="gray">
            <a:xfrm>
              <a:off x="3602039" y="1362076"/>
              <a:ext cx="246062"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7" name="Freeform 9"/>
            <p:cNvSpPr>
              <a:spLocks/>
            </p:cNvSpPr>
            <p:nvPr/>
          </p:nvSpPr>
          <p:spPr bwMode="gray">
            <a:xfrm>
              <a:off x="3897314" y="1362076"/>
              <a:ext cx="165100" cy="309562"/>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8" name="Freeform 10"/>
            <p:cNvSpPr>
              <a:spLocks/>
            </p:cNvSpPr>
            <p:nvPr/>
          </p:nvSpPr>
          <p:spPr bwMode="gray">
            <a:xfrm>
              <a:off x="4367214" y="1362076"/>
              <a:ext cx="444500" cy="309562"/>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9" name="Freeform 11"/>
            <p:cNvSpPr>
              <a:spLocks/>
            </p:cNvSpPr>
            <p:nvPr/>
          </p:nvSpPr>
          <p:spPr bwMode="gray">
            <a:xfrm>
              <a:off x="5132389" y="1362076"/>
              <a:ext cx="155575"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0" name="Freeform 12"/>
            <p:cNvSpPr>
              <a:spLocks noEditPoints="1"/>
            </p:cNvSpPr>
            <p:nvPr/>
          </p:nvSpPr>
          <p:spPr bwMode="gray">
            <a:xfrm>
              <a:off x="5321301" y="1362076"/>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1" name="Freeform 13"/>
            <p:cNvSpPr>
              <a:spLocks noEditPoints="1"/>
            </p:cNvSpPr>
            <p:nvPr/>
          </p:nvSpPr>
          <p:spPr bwMode="gray">
            <a:xfrm>
              <a:off x="5748339" y="1362076"/>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2" name="Freeform 14"/>
            <p:cNvSpPr>
              <a:spLocks/>
            </p:cNvSpPr>
            <p:nvPr/>
          </p:nvSpPr>
          <p:spPr bwMode="gray">
            <a:xfrm>
              <a:off x="6045201" y="1362076"/>
              <a:ext cx="230188" cy="309562"/>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3" name="Freeform 15"/>
            <p:cNvSpPr>
              <a:spLocks noEditPoints="1"/>
            </p:cNvSpPr>
            <p:nvPr/>
          </p:nvSpPr>
          <p:spPr bwMode="gray">
            <a:xfrm>
              <a:off x="6332538" y="1236663"/>
              <a:ext cx="239712"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4" name="Freeform 16"/>
            <p:cNvSpPr>
              <a:spLocks noEditPoints="1"/>
            </p:cNvSpPr>
            <p:nvPr/>
          </p:nvSpPr>
          <p:spPr bwMode="gray">
            <a:xfrm>
              <a:off x="4087814"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5"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6" name="Freeform 18"/>
            <p:cNvSpPr>
              <a:spLocks noEditPoints="1"/>
            </p:cNvSpPr>
            <p:nvPr/>
          </p:nvSpPr>
          <p:spPr bwMode="gray">
            <a:xfrm>
              <a:off x="7081838" y="1362076"/>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7" name="Freeform 19"/>
            <p:cNvSpPr>
              <a:spLocks/>
            </p:cNvSpPr>
            <p:nvPr/>
          </p:nvSpPr>
          <p:spPr bwMode="gray">
            <a:xfrm>
              <a:off x="7345363" y="1227138"/>
              <a:ext cx="163512"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8" name="Freeform 20"/>
            <p:cNvSpPr>
              <a:spLocks/>
            </p:cNvSpPr>
            <p:nvPr/>
          </p:nvSpPr>
          <p:spPr bwMode="gray">
            <a:xfrm>
              <a:off x="7542213" y="1277938"/>
              <a:ext cx="157162"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19" name="Freeform 21"/>
            <p:cNvSpPr>
              <a:spLocks/>
            </p:cNvSpPr>
            <p:nvPr/>
          </p:nvSpPr>
          <p:spPr bwMode="gray">
            <a:xfrm>
              <a:off x="7731125" y="1362076"/>
              <a:ext cx="452438" cy="309562"/>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0" name="Freeform 22"/>
            <p:cNvSpPr>
              <a:spLocks noEditPoints="1"/>
            </p:cNvSpPr>
            <p:nvPr/>
          </p:nvSpPr>
          <p:spPr bwMode="gray">
            <a:xfrm>
              <a:off x="8201025"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1" name="Freeform 23"/>
            <p:cNvSpPr>
              <a:spLocks/>
            </p:cNvSpPr>
            <p:nvPr/>
          </p:nvSpPr>
          <p:spPr bwMode="gray">
            <a:xfrm>
              <a:off x="8496300" y="1362076"/>
              <a:ext cx="157163"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2" name="Freeform 24"/>
            <p:cNvSpPr>
              <a:spLocks noEditPoints="1"/>
            </p:cNvSpPr>
            <p:nvPr/>
          </p:nvSpPr>
          <p:spPr bwMode="gray">
            <a:xfrm>
              <a:off x="8685213" y="1362076"/>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solidFill>
                  <a:srgbClr val="5F5F5F"/>
                </a:solidFill>
                <a:latin typeface="Calibri"/>
              </a:endParaRPr>
            </a:p>
          </p:txBody>
        </p:sp>
        <p:sp>
          <p:nvSpPr>
            <p:cNvPr id="23"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4" name="Freeform 26"/>
            <p:cNvSpPr>
              <a:spLocks noEditPoints="1"/>
            </p:cNvSpPr>
            <p:nvPr/>
          </p:nvSpPr>
          <p:spPr bwMode="gray">
            <a:xfrm>
              <a:off x="8553450"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5"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6" name="Freeform 28"/>
            <p:cNvSpPr>
              <a:spLocks/>
            </p:cNvSpPr>
            <p:nvPr/>
          </p:nvSpPr>
          <p:spPr bwMode="gray">
            <a:xfrm>
              <a:off x="3503614" y="1957388"/>
              <a:ext cx="188912"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7" name="Freeform 29"/>
            <p:cNvSpPr>
              <a:spLocks noEditPoints="1"/>
            </p:cNvSpPr>
            <p:nvPr/>
          </p:nvSpPr>
          <p:spPr bwMode="gray">
            <a:xfrm>
              <a:off x="3741739"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28" name="Rectangle 30"/>
            <p:cNvSpPr>
              <a:spLocks noChangeArrowheads="1"/>
            </p:cNvSpPr>
            <p:nvPr/>
          </p:nvSpPr>
          <p:spPr bwMode="gray">
            <a:xfrm>
              <a:off x="3997326" y="1965326"/>
              <a:ext cx="73025" cy="242887"/>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solidFill>
                  <a:srgbClr val="5F5F5F"/>
                </a:solidFill>
                <a:latin typeface="Calibri"/>
              </a:endParaRPr>
            </a:p>
          </p:txBody>
        </p:sp>
        <p:sp>
          <p:nvSpPr>
            <p:cNvPr id="29"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0"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1"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2" name="Freeform 34"/>
            <p:cNvSpPr>
              <a:spLocks/>
            </p:cNvSpPr>
            <p:nvPr/>
          </p:nvSpPr>
          <p:spPr bwMode="gray">
            <a:xfrm>
              <a:off x="4843464"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3" name="Freeform 35"/>
            <p:cNvSpPr>
              <a:spLocks noEditPoints="1"/>
            </p:cNvSpPr>
            <p:nvPr/>
          </p:nvSpPr>
          <p:spPr bwMode="gray">
            <a:xfrm>
              <a:off x="4992689" y="1957388"/>
              <a:ext cx="204787"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4" name="Freeform 36"/>
            <p:cNvSpPr>
              <a:spLocks noEditPoints="1"/>
            </p:cNvSpPr>
            <p:nvPr/>
          </p:nvSpPr>
          <p:spPr bwMode="gray">
            <a:xfrm>
              <a:off x="5230814"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5" name="Freeform 37"/>
            <p:cNvSpPr>
              <a:spLocks/>
            </p:cNvSpPr>
            <p:nvPr/>
          </p:nvSpPr>
          <p:spPr bwMode="gray">
            <a:xfrm>
              <a:off x="5584826" y="1889126"/>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6"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7" name="Freeform 39"/>
            <p:cNvSpPr>
              <a:spLocks/>
            </p:cNvSpPr>
            <p:nvPr/>
          </p:nvSpPr>
          <p:spPr bwMode="gray">
            <a:xfrm>
              <a:off x="6069014" y="1855788"/>
              <a:ext cx="436562"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8" name="Freeform 40"/>
            <p:cNvSpPr>
              <a:spLocks noEditPoints="1"/>
            </p:cNvSpPr>
            <p:nvPr/>
          </p:nvSpPr>
          <p:spPr bwMode="gray">
            <a:xfrm>
              <a:off x="6513513" y="1957388"/>
              <a:ext cx="198437"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39" name="Freeform 41"/>
            <p:cNvSpPr>
              <a:spLocks/>
            </p:cNvSpPr>
            <p:nvPr/>
          </p:nvSpPr>
          <p:spPr bwMode="gray">
            <a:xfrm>
              <a:off x="6761163"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0" name="Freeform 42"/>
            <p:cNvSpPr>
              <a:spLocks/>
            </p:cNvSpPr>
            <p:nvPr/>
          </p:nvSpPr>
          <p:spPr bwMode="gray">
            <a:xfrm>
              <a:off x="6924675"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1" name="Freeform 43"/>
            <p:cNvSpPr>
              <a:spLocks/>
            </p:cNvSpPr>
            <p:nvPr/>
          </p:nvSpPr>
          <p:spPr bwMode="gray">
            <a:xfrm>
              <a:off x="7229475"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2"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3" name="Freeform 45"/>
            <p:cNvSpPr>
              <a:spLocks noEditPoints="1"/>
            </p:cNvSpPr>
            <p:nvPr/>
          </p:nvSpPr>
          <p:spPr bwMode="gray">
            <a:xfrm>
              <a:off x="7681913" y="1957388"/>
              <a:ext cx="198437"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4" name="Freeform 46"/>
            <p:cNvSpPr>
              <a:spLocks/>
            </p:cNvSpPr>
            <p:nvPr/>
          </p:nvSpPr>
          <p:spPr bwMode="gray">
            <a:xfrm>
              <a:off x="8142288" y="1889126"/>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5"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sp>
          <p:nvSpPr>
            <p:cNvPr id="46" name="Freeform 48"/>
            <p:cNvSpPr>
              <a:spLocks/>
            </p:cNvSpPr>
            <p:nvPr/>
          </p:nvSpPr>
          <p:spPr bwMode="gray">
            <a:xfrm>
              <a:off x="8801100"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solidFill>
                  <a:srgbClr val="5F5F5F"/>
                </a:solidFill>
                <a:latin typeface="Calibri"/>
              </a:endParaRPr>
            </a:p>
          </p:txBody>
        </p:sp>
      </p:grpSp>
      <p:sp>
        <p:nvSpPr>
          <p:cNvPr id="47" name="Date Placeholder 1"/>
          <p:cNvSpPr>
            <a:spLocks noGrp="1"/>
          </p:cNvSpPr>
          <p:nvPr>
            <p:ph type="dt" sz="half" idx="10"/>
          </p:nvPr>
        </p:nvSpPr>
        <p:spPr/>
        <p:txBody>
          <a:bodyPr/>
          <a:lstStyle>
            <a:lvl1pPr>
              <a:defRPr/>
            </a:lvl1pPr>
          </a:lstStyle>
          <a:p>
            <a:pPr>
              <a:defRPr/>
            </a:pPr>
            <a:fld id="{97B9B17F-A0D1-4865-8D3E-B59813BEDE2A}" type="datetime1">
              <a:rPr lang="en-US">
                <a:solidFill>
                  <a:srgbClr val="5F5F5F"/>
                </a:solidFill>
              </a:rPr>
              <a:pPr>
                <a:defRPr/>
              </a:pPr>
              <a:t>9/15/2015</a:t>
            </a:fld>
            <a:endParaRPr dirty="0">
              <a:solidFill>
                <a:srgbClr val="5F5F5F"/>
              </a:solidFill>
            </a:endParaRPr>
          </a:p>
        </p:txBody>
      </p:sp>
      <p:sp>
        <p:nvSpPr>
          <p:cNvPr id="48" name="Footer Placeholder 2"/>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49" name="Slide Number Placeholder 3"/>
          <p:cNvSpPr>
            <a:spLocks noGrp="1"/>
          </p:cNvSpPr>
          <p:nvPr>
            <p:ph type="sldNum" sz="quarter" idx="12"/>
          </p:nvPr>
        </p:nvSpPr>
        <p:spPr/>
        <p:txBody>
          <a:bodyPr/>
          <a:lstStyle>
            <a:lvl1pPr>
              <a:defRPr/>
            </a:lvl1pPr>
          </a:lstStyle>
          <a:p>
            <a:pPr>
              <a:defRPr/>
            </a:pPr>
            <a:fld id="{5C815A2F-2DBC-456B-9D4F-543DF4C657E1}"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srcRect/>
          <a:stretch>
            <a:fillRect/>
          </a:stretch>
        </p:blipFill>
        <p:spPr bwMode="hidden">
          <a:xfrm>
            <a:off x="138113" y="130175"/>
            <a:ext cx="11912600" cy="6546850"/>
          </a:xfrm>
          <a:prstGeom prst="rect">
            <a:avLst/>
          </a:prstGeom>
          <a:noFill/>
          <a:ln w="9525">
            <a:noFill/>
            <a:miter lim="800000"/>
            <a:headEnd/>
            <a:tailEnd/>
          </a:ln>
        </p:spPr>
      </p:pic>
      <p:pic>
        <p:nvPicPr>
          <p:cNvPr id="3" name="Picture 15"/>
          <p:cNvPicPr>
            <a:picLocks noChangeAspect="1"/>
          </p:cNvPicPr>
          <p:nvPr userDrawn="1"/>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
        <p:nvSpPr>
          <p:cNvPr id="4" name="Rectangle 3"/>
          <p:cNvSpPr/>
          <p:nvPr/>
        </p:nvSpPr>
        <p:spPr bwMode="gray">
          <a:xfrm>
            <a:off x="0" y="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150" y="6350"/>
            <a:ext cx="193675"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0" y="6400800"/>
            <a:ext cx="12188825"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0" y="0"/>
            <a:ext cx="12188825"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Tree>
  </p:cSld>
  <p:clrMapOvr>
    <a:masterClrMapping/>
  </p:clrMapOvr>
  <p:transition spd="med">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2054D737-F422-4B5E-B8A5-4053773007A3}" type="datetime1">
              <a:rPr lang="en-US">
                <a:solidFill>
                  <a:srgbClr val="5F5F5F"/>
                </a:solidFill>
              </a:rPr>
              <a:pPr>
                <a:defRPr/>
              </a:pPr>
              <a:t>9/15/2015</a:t>
            </a:fld>
            <a:endParaRPr lang="en-US" dirty="0">
              <a:solidFill>
                <a:srgbClr val="5F5F5F"/>
              </a:solidFill>
            </a:endParaRPr>
          </a:p>
        </p:txBody>
      </p:sp>
      <p:sp>
        <p:nvSpPr>
          <p:cNvPr id="5" name="Footer Placeholder 4"/>
          <p:cNvSpPr>
            <a:spLocks noGrp="1"/>
          </p:cNvSpPr>
          <p:nvPr>
            <p:ph type="ftr" sz="quarter" idx="11"/>
          </p:nvPr>
        </p:nvSpPr>
        <p:spPr/>
        <p:txBody>
          <a:bodyPr/>
          <a:lstStyle>
            <a:lvl1pPr>
              <a:defRPr/>
            </a:lvl1pPr>
          </a:lstStyle>
          <a:p>
            <a:pPr>
              <a:defRPr/>
            </a:pPr>
            <a:r>
              <a:rPr lang="en-US" dirty="0">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63C83825-141A-4F79-92E2-5D2B636F1C14}" type="slidenum">
              <a:rPr lang="en-US">
                <a:solidFill>
                  <a:srgbClr val="5F5F5F"/>
                </a:solidFill>
              </a:rPr>
              <a:pPr>
                <a:defRPr/>
              </a:pPr>
              <a:t>‹#›</a:t>
            </a:fld>
            <a:endParaRPr lang="en-US" dirty="0">
              <a:solidFill>
                <a:srgbClr val="5F5F5F"/>
              </a:solidFill>
            </a:endParaRPr>
          </a:p>
        </p:txBody>
      </p:sp>
    </p:spTree>
  </p:cSld>
  <p:clrMapOvr>
    <a:masterClrMapping/>
  </p:clrMapOvr>
  <p:transition spd="med">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1B1D6174-BD24-45BF-8FDB-640E66529A6B}"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819117B5-36F7-4306-B63E-E44F9FE32313}"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pic>
        <p:nvPicPr>
          <p:cNvPr id="5" name="Picture 13"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6" name="TextBox 5"/>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5"/>
          <p:cNvSpPr>
            <a:spLocks noGrp="1"/>
          </p:cNvSpPr>
          <p:nvPr>
            <p:ph type="dt" sz="half" idx="14"/>
          </p:nvPr>
        </p:nvSpPr>
        <p:spPr/>
        <p:txBody>
          <a:bodyPr/>
          <a:lstStyle>
            <a:lvl1pPr>
              <a:defRPr smtClean="0">
                <a:solidFill>
                  <a:srgbClr val="5F5F5F"/>
                </a:solidFill>
              </a:defRPr>
            </a:lvl1pPr>
          </a:lstStyle>
          <a:p>
            <a:pPr>
              <a:defRPr/>
            </a:pPr>
            <a:fld id="{3E15CE72-056F-4B92-9886-BA43B5C2CFD0}" type="datetime1">
              <a:rPr lang="en-US"/>
              <a:pPr>
                <a:defRPr/>
              </a:pPr>
              <a:t>9/15/2015</a:t>
            </a:fld>
            <a:endParaRPr lang="en-US" dirty="0"/>
          </a:p>
        </p:txBody>
      </p:sp>
      <p:sp>
        <p:nvSpPr>
          <p:cNvPr id="8" name="Footer Placeholder 7"/>
          <p:cNvSpPr>
            <a:spLocks noGrp="1"/>
          </p:cNvSpPr>
          <p:nvPr>
            <p:ph type="ftr" sz="quarter" idx="15"/>
          </p:nvPr>
        </p:nvSpPr>
        <p:spPr/>
        <p:txBody>
          <a:bodyPr/>
          <a:lstStyle>
            <a:lvl1pPr>
              <a:defRPr smtClean="0">
                <a:solidFill>
                  <a:srgbClr val="5F5F5F"/>
                </a:solidFill>
              </a:defRPr>
            </a:lvl1pPr>
          </a:lstStyle>
          <a:p>
            <a:pPr>
              <a:defRPr/>
            </a:pPr>
            <a:r>
              <a:rPr lang="en-US" dirty="0"/>
              <a:t>Oracle Confidential – Internal/Restricted/Highly Restricted</a:t>
            </a:r>
          </a:p>
        </p:txBody>
      </p:sp>
    </p:spTree>
  </p:cSld>
  <p:clrMapOvr>
    <a:masterClrMapping/>
  </p:clrMapOvr>
  <p:transition spd="med">
    <p:fade/>
  </p:transition>
  <p:hf sldNum="0" hdr="0" dt="0"/>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pic>
        <p:nvPicPr>
          <p:cNvPr id="4" name="Picture 13" descr="Oracle logo in white on red staging background"/>
          <p:cNvPicPr>
            <a:picLocks noChangeAspect="1"/>
          </p:cNvPicPr>
          <p:nvPr userDrawn="1"/>
        </p:nvPicPr>
        <p:blipFill>
          <a:blip r:embed="rId2" cstate="print"/>
          <a:srcRect/>
          <a:stretch>
            <a:fillRect/>
          </a:stretch>
        </p:blipFill>
        <p:spPr bwMode="ltGray">
          <a:xfrm>
            <a:off x="531813" y="6264275"/>
            <a:ext cx="1622425" cy="593725"/>
          </a:xfrm>
          <a:prstGeom prst="rect">
            <a:avLst/>
          </a:prstGeom>
          <a:noFill/>
          <a:ln w="9525">
            <a:noFill/>
            <a:miter lim="800000"/>
            <a:headEnd/>
            <a:tailEnd/>
          </a:ln>
        </p:spPr>
      </p:pic>
      <p:sp>
        <p:nvSpPr>
          <p:cNvPr id="5" name="TextBox 4"/>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6" name="Date Placeholder 6"/>
          <p:cNvSpPr>
            <a:spLocks noGrp="1"/>
          </p:cNvSpPr>
          <p:nvPr>
            <p:ph type="dt" sz="half" idx="10"/>
          </p:nvPr>
        </p:nvSpPr>
        <p:spPr/>
        <p:txBody>
          <a:bodyPr/>
          <a:lstStyle>
            <a:lvl1pPr>
              <a:defRPr smtClean="0">
                <a:solidFill>
                  <a:srgbClr val="5F5F5F"/>
                </a:solidFill>
              </a:defRPr>
            </a:lvl1pPr>
          </a:lstStyle>
          <a:p>
            <a:pPr>
              <a:defRPr/>
            </a:pPr>
            <a:fld id="{C5C98392-B6AD-4945-ADF0-C6F2640A9643}" type="datetime1">
              <a:rPr lang="en-US"/>
              <a:pPr>
                <a:defRPr/>
              </a:pPr>
              <a:t>9/15/2015</a:t>
            </a:fld>
            <a:endParaRPr lang="en-US" dirty="0"/>
          </a:p>
        </p:txBody>
      </p:sp>
      <p:sp>
        <p:nvSpPr>
          <p:cNvPr id="7" name="Footer Placeholder 7"/>
          <p:cNvSpPr>
            <a:spLocks noGrp="1"/>
          </p:cNvSpPr>
          <p:nvPr>
            <p:ph type="ftr" sz="quarter" idx="11"/>
          </p:nvPr>
        </p:nvSpPr>
        <p:spPr/>
        <p:txBody>
          <a:bodyPr/>
          <a:lstStyle>
            <a:lvl1pPr>
              <a:defRPr smtClean="0">
                <a:solidFill>
                  <a:srgbClr val="5F5F5F"/>
                </a:solidFill>
              </a:defRPr>
            </a:lvl1pPr>
          </a:lstStyle>
          <a:p>
            <a:pPr>
              <a:defRPr/>
            </a:pPr>
            <a:r>
              <a:rPr lang="en-US" dirty="0"/>
              <a:t>Oracle Confidential – Internal/Restricted/Highly Restricted</a:t>
            </a:r>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4"/>
          </p:nvPr>
        </p:nvSpPr>
        <p:spPr/>
        <p:txBody>
          <a:bodyPr/>
          <a:lstStyle>
            <a:lvl1pPr>
              <a:defRPr/>
            </a:lvl1pPr>
          </a:lstStyle>
          <a:p>
            <a:pPr>
              <a:defRPr/>
            </a:pPr>
            <a:fld id="{BBCB3508-B256-40CB-A5AC-2A6EA49BEF43}" type="datetime1">
              <a:rPr lang="en-US"/>
              <a:pPr>
                <a:defRPr/>
              </a:pPr>
              <a:t>9/15/2015</a:t>
            </a:fld>
            <a:endParaRPr dirty="0"/>
          </a:p>
        </p:txBody>
      </p:sp>
      <p:sp>
        <p:nvSpPr>
          <p:cNvPr id="5" name="Footer Placeholder 4"/>
          <p:cNvSpPr>
            <a:spLocks noGrp="1"/>
          </p:cNvSpPr>
          <p:nvPr>
            <p:ph type="ftr" sz="quarter" idx="15"/>
          </p:nvPr>
        </p:nvSpPr>
        <p:spPr/>
        <p:txBody>
          <a:bodyPr/>
          <a:lstStyle>
            <a:lvl1pPr>
              <a:defRPr dirty="0"/>
            </a:lvl1pPr>
          </a:lstStyle>
          <a:p>
            <a:pPr>
              <a:defRPr/>
            </a:pPr>
            <a:r>
              <a:rPr dirty="0"/>
              <a:t>Oracle Confidential – Internal/Restricted/Highly Restricted</a:t>
            </a:r>
          </a:p>
        </p:txBody>
      </p:sp>
      <p:sp>
        <p:nvSpPr>
          <p:cNvPr id="6" name="Slide Number Placeholder 5"/>
          <p:cNvSpPr>
            <a:spLocks noGrp="1"/>
          </p:cNvSpPr>
          <p:nvPr>
            <p:ph type="sldNum" sz="quarter" idx="16"/>
          </p:nvPr>
        </p:nvSpPr>
        <p:spPr/>
        <p:txBody>
          <a:bodyPr/>
          <a:lstStyle>
            <a:lvl1pPr>
              <a:defRPr/>
            </a:lvl1pPr>
          </a:lstStyle>
          <a:p>
            <a:pPr>
              <a:defRPr/>
            </a:pPr>
            <a:fld id="{936A2620-D41B-4DDA-BCEA-605E38F124BF}" type="slidenum">
              <a:rPr/>
              <a:pPr>
                <a:defRPr/>
              </a:pPr>
              <a:t>‹#›</a:t>
            </a:fld>
            <a:endParaRPr dirty="0"/>
          </a:p>
        </p:txBody>
      </p:sp>
    </p:spTree>
  </p:cSld>
  <p:clrMapOvr>
    <a:masterClrMapping/>
  </p:clrMapOvr>
  <p:transition spd="med">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6" name="Picture 15"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7" name="TextBox 6"/>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8" name="Date Placeholder 6"/>
          <p:cNvSpPr>
            <a:spLocks noGrp="1"/>
          </p:cNvSpPr>
          <p:nvPr>
            <p:ph type="dt" sz="half" idx="14"/>
          </p:nvPr>
        </p:nvSpPr>
        <p:spPr/>
        <p:txBody>
          <a:bodyPr/>
          <a:lstStyle>
            <a:lvl1pPr>
              <a:defRPr smtClean="0">
                <a:solidFill>
                  <a:schemeClr val="tx1"/>
                </a:solidFill>
              </a:defRPr>
            </a:lvl1pPr>
          </a:lstStyle>
          <a:p>
            <a:pPr>
              <a:defRPr/>
            </a:pPr>
            <a:fld id="{345A29FD-E51D-430A-AB82-32EFB8DD4365}" type="datetime1">
              <a:rPr lang="en-US">
                <a:solidFill>
                  <a:srgbClr val="FFFFFF"/>
                </a:solidFill>
              </a:rPr>
              <a:pPr>
                <a:defRPr/>
              </a:pPr>
              <a:t>9/15/2015</a:t>
            </a:fld>
            <a:endParaRPr lang="en-US" dirty="0">
              <a:solidFill>
                <a:srgbClr val="FFFFFF"/>
              </a:solidFill>
            </a:endParaRPr>
          </a:p>
        </p:txBody>
      </p:sp>
      <p:sp>
        <p:nvSpPr>
          <p:cNvPr id="9" name="Footer Placeholder 7"/>
          <p:cNvSpPr>
            <a:spLocks noGrp="1"/>
          </p:cNvSpPr>
          <p:nvPr>
            <p:ph type="ftr" sz="quarter" idx="15"/>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8" name="Picture 16"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9" name="TextBox 8"/>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0" name="Date Placeholder 3"/>
          <p:cNvSpPr>
            <a:spLocks noGrp="1"/>
          </p:cNvSpPr>
          <p:nvPr>
            <p:ph type="dt" sz="half" idx="16"/>
          </p:nvPr>
        </p:nvSpPr>
        <p:spPr/>
        <p:txBody>
          <a:bodyPr/>
          <a:lstStyle>
            <a:lvl1pPr>
              <a:defRPr smtClean="0">
                <a:solidFill>
                  <a:schemeClr val="tx1"/>
                </a:solidFill>
              </a:defRPr>
            </a:lvl1pPr>
          </a:lstStyle>
          <a:p>
            <a:pPr>
              <a:defRPr/>
            </a:pPr>
            <a:fld id="{0B64BD24-B55C-4662-80AA-E3E2F0290E65}" type="datetime1">
              <a:rPr lang="en-US">
                <a:solidFill>
                  <a:srgbClr val="FFFFFF"/>
                </a:solidFill>
              </a:rPr>
              <a:pPr>
                <a:defRPr/>
              </a:pPr>
              <a:t>9/15/2015</a:t>
            </a:fld>
            <a:endParaRPr lang="en-US" dirty="0">
              <a:solidFill>
                <a:srgbClr val="FFFFFF"/>
              </a:solidFill>
            </a:endParaRPr>
          </a:p>
        </p:txBody>
      </p:sp>
      <p:sp>
        <p:nvSpPr>
          <p:cNvPr id="11" name="Footer Placeholder 4"/>
          <p:cNvSpPr>
            <a:spLocks noGrp="1"/>
          </p:cNvSpPr>
          <p:nvPr>
            <p:ph type="ftr" sz="quarter" idx="17"/>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pic>
        <p:nvPicPr>
          <p:cNvPr id="8" name="Picture 16"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9" name="Rectangle 8"/>
          <p:cNvSpPr/>
          <p:nvPr userDrawn="1"/>
        </p:nvSpPr>
        <p:spPr>
          <a:xfrm>
            <a:off x="9823450" y="5410200"/>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dirty="0">
              <a:solidFill>
                <a:srgbClr val="FFFFFF"/>
              </a:solidFill>
            </a:endParaRPr>
          </a:p>
        </p:txBody>
      </p:sp>
      <p:sp>
        <p:nvSpPr>
          <p:cNvPr id="10" name="TextBox 9"/>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FFFFFF"/>
                </a:solidFill>
                <a:latin typeface="Calibri"/>
              </a:rPr>
              <a:t>Copyright © 2014</a:t>
            </a:r>
            <a:r>
              <a:rPr lang="en-US" sz="850" dirty="0">
                <a:solidFill>
                  <a:srgbClr val="FFFFFF"/>
                </a:solidFill>
                <a:latin typeface="Calibri"/>
              </a:rPr>
              <a:t>,</a:t>
            </a:r>
            <a:r>
              <a:rPr sz="850" dirty="0">
                <a:solidFill>
                  <a:srgbClr val="FFFFFF"/>
                </a:solidFill>
                <a:latin typeface="Calibri"/>
              </a:rPr>
              <a:t> Oracle and/or its affiliates. All rights reserved.  |</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1" name="Date Placeholder 3"/>
          <p:cNvSpPr>
            <a:spLocks noGrp="1"/>
          </p:cNvSpPr>
          <p:nvPr>
            <p:ph type="dt" sz="half" idx="16"/>
          </p:nvPr>
        </p:nvSpPr>
        <p:spPr/>
        <p:txBody>
          <a:bodyPr/>
          <a:lstStyle>
            <a:lvl1pPr>
              <a:defRPr smtClean="0">
                <a:solidFill>
                  <a:schemeClr val="tx1"/>
                </a:solidFill>
              </a:defRPr>
            </a:lvl1pPr>
          </a:lstStyle>
          <a:p>
            <a:pPr>
              <a:defRPr/>
            </a:pPr>
            <a:fld id="{8F953AA3-C1A7-4924-9307-CBB58EE23A68}" type="datetime1">
              <a:rPr lang="en-US">
                <a:solidFill>
                  <a:srgbClr val="FFFFFF"/>
                </a:solidFill>
              </a:rPr>
              <a:pPr>
                <a:defRPr/>
              </a:pPr>
              <a:t>9/15/2015</a:t>
            </a:fld>
            <a:endParaRPr lang="en-US" dirty="0">
              <a:solidFill>
                <a:srgbClr val="FFFFFF"/>
              </a:solidFill>
            </a:endParaRPr>
          </a:p>
        </p:txBody>
      </p:sp>
      <p:sp>
        <p:nvSpPr>
          <p:cNvPr id="12" name="Footer Placeholder 4"/>
          <p:cNvSpPr>
            <a:spLocks noGrp="1"/>
          </p:cNvSpPr>
          <p:nvPr>
            <p:ph type="ftr" sz="quarter" idx="17"/>
          </p:nvPr>
        </p:nvSpPr>
        <p:spPr/>
        <p:txBody>
          <a:bodyPr/>
          <a:lstStyle>
            <a:lvl1pPr>
              <a:defRPr smtClean="0">
                <a:solidFill>
                  <a:schemeClr val="tx1"/>
                </a:solidFill>
              </a:defRPr>
            </a:lvl1pPr>
          </a:lstStyle>
          <a:p>
            <a:pPr>
              <a:defRPr/>
            </a:pPr>
            <a:r>
              <a:rPr lang="en-US" dirty="0">
                <a:solidFill>
                  <a:srgbClr val="FFFFFF"/>
                </a:solidFill>
              </a:rPr>
              <a:t>Oracle Confidential – Internal/Restricted/Highly Restricted</a:t>
            </a:r>
          </a:p>
        </p:txBody>
      </p:sp>
    </p:spTree>
  </p:cSld>
  <p:clrMapOvr>
    <a:overrideClrMapping bg1="dk1" tx1="lt1" bg2="dk2" tx2="lt2" accent1="accent1" accent2="accent2" accent3="accent3" accent4="accent4" accent5="accent5" accent6="accent6" hlink="hlink" folHlink="folHlink"/>
  </p:clrMapOvr>
  <p:transition spd="med">
    <p:fade/>
  </p:transition>
  <p:hf sldNum="0" hdr="0" dt="0"/>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9D2764AB-EDAD-480E-87A7-0CA48BB0D767}"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8B3640B6-D572-4395-B9C4-8BC68AC3D78C}"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5" name="Date Placeholder 3"/>
          <p:cNvSpPr>
            <a:spLocks noGrp="1"/>
          </p:cNvSpPr>
          <p:nvPr>
            <p:ph type="dt" sz="half" idx="14"/>
          </p:nvPr>
        </p:nvSpPr>
        <p:spPr/>
        <p:txBody>
          <a:bodyPr/>
          <a:lstStyle>
            <a:lvl1pPr>
              <a:defRPr/>
            </a:lvl1pPr>
          </a:lstStyle>
          <a:p>
            <a:pPr>
              <a:defRPr/>
            </a:pPr>
            <a:fld id="{934AB2D6-4EAF-49A2-9CA8-E7EB24963B8C}" type="datetime1">
              <a:rPr lang="en-US">
                <a:solidFill>
                  <a:srgbClr val="5F5F5F"/>
                </a:solidFill>
              </a:rPr>
              <a:pPr>
                <a:defRPr/>
              </a:pPr>
              <a:t>9/15/2015</a:t>
            </a:fld>
            <a:endParaRPr dirty="0">
              <a:solidFill>
                <a:srgbClr val="5F5F5F"/>
              </a:solidFill>
            </a:endParaRPr>
          </a:p>
        </p:txBody>
      </p:sp>
      <p:sp>
        <p:nvSpPr>
          <p:cNvPr id="6" name="Footer Placeholder 4"/>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8EA8260F-FABA-4E1E-923D-AF4CEE327D0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4"/>
          </p:nvPr>
        </p:nvSpPr>
        <p:spPr/>
        <p:txBody>
          <a:bodyPr/>
          <a:lstStyle>
            <a:lvl1pPr>
              <a:defRPr/>
            </a:lvl1pPr>
          </a:lstStyle>
          <a:p>
            <a:pPr>
              <a:defRPr/>
            </a:pPr>
            <a:fld id="{BBCB3508-B256-40CB-A5AC-2A6EA49BEF43}"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6"/>
          </p:nvPr>
        </p:nvSpPr>
        <p:spPr/>
        <p:txBody>
          <a:bodyPr/>
          <a:lstStyle>
            <a:lvl1pPr>
              <a:defRPr/>
            </a:lvl1pPr>
          </a:lstStyle>
          <a:p>
            <a:pPr>
              <a:defRPr/>
            </a:pPr>
            <a:fld id="{936A2620-D41B-4DDA-BCEA-605E38F124B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C4FE090-24C2-4085-9FAE-6FA17EB7BA83}" type="datetime1">
              <a:rPr lang="en-US">
                <a:solidFill>
                  <a:srgbClr val="5F5F5F"/>
                </a:solidFill>
              </a:rPr>
              <a:pPr>
                <a:defRPr/>
              </a:pPr>
              <a:t>9/15/2015</a:t>
            </a:fld>
            <a:endParaRPr dirty="0">
              <a:solidFill>
                <a:srgbClr val="5F5F5F"/>
              </a:solidFill>
            </a:endParaRPr>
          </a:p>
        </p:txBody>
      </p:sp>
      <p:sp>
        <p:nvSpPr>
          <p:cNvPr id="5" name="Footer Placeholder 4"/>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EFB64FEE-6995-4B9E-ACFB-75C3E4EC600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 name="Picture 21" descr="Oracle logo in white on red staging background"/>
          <p:cNvPicPr>
            <a:picLocks noChangeAspect="1"/>
          </p:cNvPicPr>
          <p:nvPr userDrawn="1"/>
        </p:nvPicPr>
        <p:blipFill>
          <a:blip r:embed="rId4" cstate="print"/>
          <a:srcRect/>
          <a:stretch>
            <a:fillRect/>
          </a:stretch>
        </p:blipFill>
        <p:spPr bwMode="ltGray">
          <a:xfrm>
            <a:off x="531813" y="6264275"/>
            <a:ext cx="1622425" cy="593725"/>
          </a:xfrm>
          <a:prstGeom prst="rect">
            <a:avLst/>
          </a:prstGeom>
          <a:noFill/>
          <a:ln w="9525">
            <a:noFill/>
            <a:miter lim="800000"/>
            <a:headEnd/>
            <a:tailEnd/>
          </a:ln>
        </p:spPr>
      </p:pic>
      <p:sp>
        <p:nvSpPr>
          <p:cNvPr id="11" name="TextBox 10"/>
          <p:cNvSpPr txBox="1"/>
          <p:nvPr userDrawn="1"/>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3"/>
          <p:cNvSpPr>
            <a:spLocks noGrp="1"/>
          </p:cNvSpPr>
          <p:nvPr>
            <p:ph type="dt" sz="half" idx="10"/>
          </p:nvPr>
        </p:nvSpPr>
        <p:spPr/>
        <p:txBody>
          <a:bodyPr/>
          <a:lstStyle>
            <a:lvl1pPr>
              <a:defRPr smtClean="0">
                <a:solidFill>
                  <a:srgbClr val="5F5F5F"/>
                </a:solidFill>
              </a:defRPr>
            </a:lvl1pPr>
          </a:lstStyle>
          <a:p>
            <a:pPr>
              <a:defRPr/>
            </a:pPr>
            <a:fld id="{A545DCB6-5831-4217-A19B-C99E060AB0C8}" type="datetime1">
              <a:rPr lang="en-US"/>
              <a:pPr>
                <a:defRPr/>
              </a:pPr>
              <a:t>9/15/2015</a:t>
            </a:fld>
            <a:endParaRPr lang="en-US" dirty="0"/>
          </a:p>
        </p:txBody>
      </p:sp>
      <p:sp>
        <p:nvSpPr>
          <p:cNvPr id="13" name="Footer Placeholder 4"/>
          <p:cNvSpPr>
            <a:spLocks noGrp="1"/>
          </p:cNvSpPr>
          <p:nvPr>
            <p:ph type="ftr" sz="quarter" idx="11"/>
          </p:nvPr>
        </p:nvSpPr>
        <p:spPr/>
        <p:txBody>
          <a:bodyPr/>
          <a:lstStyle>
            <a:lvl1pPr>
              <a:defRPr smtClean="0">
                <a:solidFill>
                  <a:srgbClr val="5F5F5F"/>
                </a:solidFill>
              </a:defRPr>
            </a:lvl1pPr>
          </a:lstStyle>
          <a:p>
            <a:pPr>
              <a:defRPr/>
            </a:pPr>
            <a:r>
              <a:rPr lang="en-US" dirty="0"/>
              <a:t>Oracle Confidential – Internal/Restricted/Highly Restricted</a:t>
            </a:r>
          </a:p>
        </p:txBody>
      </p:sp>
      <p:sp>
        <p:nvSpPr>
          <p:cNvPr id="14" name="Slide Number Placeholder 5"/>
          <p:cNvSpPr>
            <a:spLocks noGrp="1"/>
          </p:cNvSpPr>
          <p:nvPr>
            <p:ph type="sldNum" sz="quarter" idx="12"/>
          </p:nvPr>
        </p:nvSpPr>
        <p:spPr/>
        <p:txBody>
          <a:bodyPr/>
          <a:lstStyle>
            <a:lvl1pPr>
              <a:defRPr smtClean="0">
                <a:solidFill>
                  <a:srgbClr val="5F5F5F"/>
                </a:solidFill>
              </a:defRPr>
            </a:lvl1pPr>
          </a:lstStyle>
          <a:p>
            <a:pPr>
              <a:defRPr/>
            </a:pPr>
            <a:fld id="{C4152CBA-B059-4445-B1BB-CA3DE61EA29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66913661-C5E6-45E1-A87B-DC7D9CFD60F8}"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2EF263C-FCB5-4585-AB3E-10B5B3224C74}"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p:nvPr>
        </p:nvSpPr>
        <p:spPr>
          <a:xfrm>
            <a:off x="2286000" y="1828800"/>
            <a:ext cx="3474720" cy="3840480"/>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10" name="Text Placeholder 10"/>
          <p:cNvSpPr>
            <a:spLocks noGrp="1"/>
          </p:cNvSpPr>
          <p:nvPr>
            <p:ph type="body" sz="quarter" idx="15"/>
          </p:nvPr>
        </p:nvSpPr>
        <p:spPr>
          <a:xfrm>
            <a:off x="6035040" y="1828799"/>
            <a:ext cx="5621972" cy="3840480"/>
          </a:xfrm>
        </p:spPr>
        <p:txBody>
          <a:bodyPr anchor="ctr"/>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6"/>
          </p:nvPr>
        </p:nvSpPr>
        <p:spPr/>
        <p:txBody>
          <a:bodyPr/>
          <a:lstStyle>
            <a:lvl1pPr>
              <a:defRPr/>
            </a:lvl1pPr>
          </a:lstStyle>
          <a:p>
            <a:pPr>
              <a:defRPr/>
            </a:pPr>
            <a:fld id="{A3B6C8A3-78B1-4ECD-8F76-21152A095A8A}"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7"/>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8"/>
          </p:nvPr>
        </p:nvSpPr>
        <p:spPr/>
        <p:txBody>
          <a:bodyPr/>
          <a:lstStyle>
            <a:lvl1pPr>
              <a:defRPr/>
            </a:lvl1pPr>
          </a:lstStyle>
          <a:p>
            <a:pPr>
              <a:defRPr/>
            </a:pPr>
            <a:fld id="{8D862552-C304-4545-9A7F-562598F09D40}"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C4FE090-24C2-4085-9FAE-6FA17EB7BA83}" type="datetime1">
              <a:rPr lang="en-US"/>
              <a:pPr>
                <a:defRPr/>
              </a:pPr>
              <a:t>9/15/2015</a:t>
            </a:fld>
            <a:endParaRPr dirty="0"/>
          </a:p>
        </p:txBody>
      </p:sp>
      <p:sp>
        <p:nvSpPr>
          <p:cNvPr id="5" name="Footer Placeholder 4"/>
          <p:cNvSpPr>
            <a:spLocks noGrp="1"/>
          </p:cNvSpPr>
          <p:nvPr>
            <p:ph type="ftr" sz="quarter" idx="11"/>
          </p:nvPr>
        </p:nvSpPr>
        <p:spPr/>
        <p:txBody>
          <a:bodyPr/>
          <a:lstStyle>
            <a:lvl1pPr>
              <a:defRPr dirty="0"/>
            </a:lvl1pPr>
          </a:lstStyle>
          <a:p>
            <a:pPr>
              <a:defRPr/>
            </a:pPr>
            <a:r>
              <a:rPr dirty="0"/>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EFB64FEE-6995-4B9E-ACFB-75C3E4EC600A}" type="slidenum">
              <a:rPr/>
              <a:pPr>
                <a:defRPr/>
              </a:pPr>
              <a:t>‹#›</a:t>
            </a:fld>
            <a:endParaRPr dirty="0"/>
          </a:p>
        </p:txBody>
      </p:sp>
    </p:spTree>
  </p:cSld>
  <p:clrMapOvr>
    <a:masterClrMapping/>
  </p:clrMapOvr>
  <p:transition spd="med">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475753A0-4E10-4AA9-AD7E-039E767132FA}"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lvl1pPr>
          </a:lstStyle>
          <a:p>
            <a:pPr>
              <a:defRPr/>
            </a:pPr>
            <a:fld id="{539A5974-70FA-4EC1-8C92-5EF0905A0C2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Picture Placeholder 15"/>
          <p:cNvSpPr>
            <a:spLocks noGrp="1" noChangeAspect="1"/>
          </p:cNvSpPr>
          <p:nvPr>
            <p:ph type="pic" sz="quarter" idx="14"/>
          </p:nvPr>
        </p:nvSpPr>
        <p:spPr>
          <a:xfrm>
            <a:off x="531812" y="1905000"/>
            <a:ext cx="2194560" cy="3072384"/>
          </a:xfrm>
          <a:solidFill>
            <a:schemeClr val="bg2"/>
          </a:solidFill>
        </p:spPr>
        <p:txBody>
          <a:bodyPr tIns="91440" rtlCol="0">
            <a:noAutofit/>
          </a:bodyPr>
          <a:lstStyle>
            <a:lvl1pPr marL="0" indent="0" algn="ctr">
              <a:spcBef>
                <a:spcPts val="0"/>
              </a:spcBef>
              <a:buNone/>
              <a:defRPr sz="1800" baseline="0">
                <a:solidFill>
                  <a:schemeClr val="tx1"/>
                </a:solidFill>
              </a:defRPr>
            </a:lvl1pPr>
          </a:lstStyle>
          <a:p>
            <a:pPr lvl="0"/>
            <a:r>
              <a:rPr lang="en-US" noProof="0" dirty="0" smtClean="0"/>
              <a:t>Click icon to add picture</a:t>
            </a:r>
            <a:endParaRPr noProof="0" dirty="0"/>
          </a:p>
        </p:txBody>
      </p:sp>
      <p:sp>
        <p:nvSpPr>
          <p:cNvPr id="5" name="Date Placeholder 4"/>
          <p:cNvSpPr>
            <a:spLocks noGrp="1"/>
          </p:cNvSpPr>
          <p:nvPr>
            <p:ph type="dt" sz="half" idx="15"/>
          </p:nvPr>
        </p:nvSpPr>
        <p:spPr/>
        <p:txBody>
          <a:bodyPr/>
          <a:lstStyle>
            <a:lvl1pPr>
              <a:defRPr/>
            </a:lvl1pPr>
          </a:lstStyle>
          <a:p>
            <a:pPr>
              <a:defRPr/>
            </a:pPr>
            <a:fld id="{64E98900-9E9E-4510-9108-8CE660BBB959}" type="datetime1">
              <a:rPr lang="en-US">
                <a:solidFill>
                  <a:srgbClr val="5F5F5F"/>
                </a:solidFill>
              </a:rPr>
              <a:pPr>
                <a:defRPr/>
              </a:pPr>
              <a:t>9/15/2015</a:t>
            </a:fld>
            <a:endParaRPr dirty="0">
              <a:solidFill>
                <a:srgbClr val="5F5F5F"/>
              </a:solidFill>
            </a:endParaRPr>
          </a:p>
        </p:txBody>
      </p:sp>
      <p:sp>
        <p:nvSpPr>
          <p:cNvPr id="6"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7" name="Slide Number Placeholder 6"/>
          <p:cNvSpPr>
            <a:spLocks noGrp="1"/>
          </p:cNvSpPr>
          <p:nvPr>
            <p:ph type="sldNum" sz="quarter" idx="17"/>
          </p:nvPr>
        </p:nvSpPr>
        <p:spPr/>
        <p:txBody>
          <a:bodyPr/>
          <a:lstStyle>
            <a:lvl1pPr>
              <a:defRPr/>
            </a:lvl1pPr>
          </a:lstStyle>
          <a:p>
            <a:pPr>
              <a:defRPr/>
            </a:pPr>
            <a:fld id="{08C24AE6-32F2-4245-9E2C-8A68D642431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Title 7"/>
          <p:cNvSpPr>
            <a:spLocks noGrp="1"/>
          </p:cNvSpPr>
          <p:nvPr>
            <p:ph type="title"/>
          </p:nvPr>
        </p:nvSpPr>
        <p:spPr/>
        <p:txBody>
          <a:bodyPr/>
          <a:lstStyle/>
          <a:p>
            <a:r>
              <a:rPr lang="en-US" smtClean="0"/>
              <a:t>Click to edit Master title style</a:t>
            </a:r>
            <a:endParaRPr dirty="0"/>
          </a:p>
        </p:txBody>
      </p:sp>
      <p:sp>
        <p:nvSpPr>
          <p:cNvPr id="6" name="Date Placeholder 4"/>
          <p:cNvSpPr>
            <a:spLocks noGrp="1"/>
          </p:cNvSpPr>
          <p:nvPr>
            <p:ph type="dt" sz="half" idx="10"/>
          </p:nvPr>
        </p:nvSpPr>
        <p:spPr/>
        <p:txBody>
          <a:bodyPr/>
          <a:lstStyle>
            <a:lvl1pPr>
              <a:defRPr/>
            </a:lvl1pPr>
          </a:lstStyle>
          <a:p>
            <a:pPr>
              <a:defRPr/>
            </a:pPr>
            <a:fld id="{48FF5E93-7512-4631-81FC-923B343C9A68}" type="datetime1">
              <a:rPr lang="en-US">
                <a:solidFill>
                  <a:srgbClr val="5F5F5F"/>
                </a:solidFill>
              </a:rPr>
              <a:pPr>
                <a:defRPr/>
              </a:pPr>
              <a:t>9/15/2015</a:t>
            </a:fld>
            <a:endParaRPr dirty="0">
              <a:solidFill>
                <a:srgbClr val="5F5F5F"/>
              </a:solidFill>
            </a:endParaRPr>
          </a:p>
        </p:txBody>
      </p:sp>
      <p:sp>
        <p:nvSpPr>
          <p:cNvPr id="7" name="Footer Placeholder 5"/>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9" name="Slide Number Placeholder 6"/>
          <p:cNvSpPr>
            <a:spLocks noGrp="1"/>
          </p:cNvSpPr>
          <p:nvPr>
            <p:ph type="sldNum" sz="quarter" idx="12"/>
          </p:nvPr>
        </p:nvSpPr>
        <p:spPr/>
        <p:txBody>
          <a:bodyPr/>
          <a:lstStyle>
            <a:lvl1pPr>
              <a:defRPr/>
            </a:lvl1pPr>
          </a:lstStyle>
          <a:p>
            <a:pPr>
              <a:defRPr/>
            </a:pPr>
            <a:fld id="{960E3201-5328-4CBD-92F9-1431D091F16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4"/>
          </p:nvPr>
        </p:nvSpPr>
        <p:spPr/>
        <p:txBody>
          <a:bodyPr/>
          <a:lstStyle>
            <a:lvl1pPr>
              <a:defRPr/>
            </a:lvl1pPr>
          </a:lstStyle>
          <a:p>
            <a:pPr>
              <a:defRPr/>
            </a:pPr>
            <a:fld id="{AC80149B-6AB5-4B52-BEE2-4EECEB375AF0}" type="datetime1">
              <a:rPr lang="en-US">
                <a:solidFill>
                  <a:srgbClr val="5F5F5F"/>
                </a:solidFill>
              </a:rPr>
              <a:pPr>
                <a:defRPr/>
              </a:pPr>
              <a:t>9/15/2015</a:t>
            </a:fld>
            <a:endParaRPr dirty="0">
              <a:solidFill>
                <a:srgbClr val="5F5F5F"/>
              </a:solidFill>
            </a:endParaRPr>
          </a:p>
        </p:txBody>
      </p:sp>
      <p:sp>
        <p:nvSpPr>
          <p:cNvPr id="10" name="Footer Placeholder 5"/>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12" name="Slide Number Placeholder 6"/>
          <p:cNvSpPr>
            <a:spLocks noGrp="1"/>
          </p:cNvSpPr>
          <p:nvPr>
            <p:ph type="sldNum" sz="quarter" idx="16"/>
          </p:nvPr>
        </p:nvSpPr>
        <p:spPr/>
        <p:txBody>
          <a:bodyPr/>
          <a:lstStyle>
            <a:lvl1pPr>
              <a:defRPr/>
            </a:lvl1pPr>
          </a:lstStyle>
          <a:p>
            <a:pPr>
              <a:defRPr/>
            </a:pPr>
            <a:fld id="{96817D7D-881E-4822-BC17-602130F6262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10" name="Date Placeholder 4"/>
          <p:cNvSpPr>
            <a:spLocks noGrp="1"/>
          </p:cNvSpPr>
          <p:nvPr>
            <p:ph type="dt" sz="half" idx="15"/>
          </p:nvPr>
        </p:nvSpPr>
        <p:spPr/>
        <p:txBody>
          <a:bodyPr/>
          <a:lstStyle>
            <a:lvl1pPr>
              <a:defRPr/>
            </a:lvl1pPr>
          </a:lstStyle>
          <a:p>
            <a:pPr>
              <a:defRPr/>
            </a:pPr>
            <a:fld id="{825EAA83-F996-479C-98D1-0446F65907FF}" type="datetime1">
              <a:rPr lang="en-US">
                <a:solidFill>
                  <a:srgbClr val="5F5F5F"/>
                </a:solidFill>
              </a:rPr>
              <a:pPr>
                <a:defRPr/>
              </a:pPr>
              <a:t>9/15/2015</a:t>
            </a:fld>
            <a:endParaRPr dirty="0">
              <a:solidFill>
                <a:srgbClr val="5F5F5F"/>
              </a:solidFill>
            </a:endParaRPr>
          </a:p>
        </p:txBody>
      </p:sp>
      <p:sp>
        <p:nvSpPr>
          <p:cNvPr id="12" name="Footer Placeholder 5"/>
          <p:cNvSpPr>
            <a:spLocks noGrp="1"/>
          </p:cNvSpPr>
          <p:nvPr>
            <p:ph type="ftr" sz="quarter" idx="16"/>
          </p:nvPr>
        </p:nvSpPr>
        <p:spPr/>
        <p:txBody>
          <a:bodyPr/>
          <a:lstStyle>
            <a:lvl1pPr>
              <a:defRPr dirty="0"/>
            </a:lvl1pPr>
          </a:lstStyle>
          <a:p>
            <a:pPr>
              <a:defRPr/>
            </a:pPr>
            <a:r>
              <a:rPr>
                <a:solidFill>
                  <a:srgbClr val="5F5F5F"/>
                </a:solidFill>
              </a:rP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AC3E368C-0EFF-4659-ABFA-95A41A38D08F}"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3" y="3733800"/>
            <a:ext cx="11125200"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9"/>
          </p:nvPr>
        </p:nvSpPr>
        <p:spPr/>
        <p:txBody>
          <a:bodyPr/>
          <a:lstStyle>
            <a:lvl1pPr>
              <a:defRPr/>
            </a:lvl1pPr>
          </a:lstStyle>
          <a:p>
            <a:pPr>
              <a:defRPr/>
            </a:pPr>
            <a:fld id="{4E60CB56-6501-4A37-A2A5-C035AF051C40}" type="datetime1">
              <a:rPr lang="en-US">
                <a:solidFill>
                  <a:srgbClr val="5F5F5F"/>
                </a:solidFill>
              </a:rPr>
              <a:pPr>
                <a:defRPr/>
              </a:pPr>
              <a:t>9/15/2015</a:t>
            </a:fld>
            <a:endParaRPr dirty="0">
              <a:solidFill>
                <a:srgbClr val="5F5F5F"/>
              </a:solidFill>
            </a:endParaRPr>
          </a:p>
        </p:txBody>
      </p:sp>
      <p:sp>
        <p:nvSpPr>
          <p:cNvPr id="10" name="Footer Placeholder 5"/>
          <p:cNvSpPr>
            <a:spLocks noGrp="1"/>
          </p:cNvSpPr>
          <p:nvPr>
            <p:ph type="ftr" sz="quarter" idx="20"/>
          </p:nvPr>
        </p:nvSpPr>
        <p:spPr/>
        <p:txBody>
          <a:bodyPr/>
          <a:lstStyle>
            <a:lvl1pPr>
              <a:defRPr dirty="0"/>
            </a:lvl1pPr>
          </a:lstStyle>
          <a:p>
            <a:pPr>
              <a:defRPr/>
            </a:pPr>
            <a:r>
              <a:rPr>
                <a:solidFill>
                  <a:srgbClr val="5F5F5F"/>
                </a:solidFill>
              </a:rPr>
              <a:t>Oracle Confidential – Internal/Restricted/Highly Restricted</a:t>
            </a:r>
          </a:p>
        </p:txBody>
      </p:sp>
      <p:sp>
        <p:nvSpPr>
          <p:cNvPr id="11" name="Slide Number Placeholder 6"/>
          <p:cNvSpPr>
            <a:spLocks noGrp="1"/>
          </p:cNvSpPr>
          <p:nvPr>
            <p:ph type="sldNum" sz="quarter" idx="21"/>
          </p:nvPr>
        </p:nvSpPr>
        <p:spPr/>
        <p:txBody>
          <a:bodyPr/>
          <a:lstStyle>
            <a:lvl1pPr>
              <a:defRPr/>
            </a:lvl1pPr>
          </a:lstStyle>
          <a:p>
            <a:pPr>
              <a:defRPr/>
            </a:pPr>
            <a:fld id="{51918FB5-55E5-49BD-8F63-4629C87EBE02}"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2" name="Title 1"/>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4" name="Date Placeholder 4"/>
          <p:cNvSpPr>
            <a:spLocks noGrp="1"/>
          </p:cNvSpPr>
          <p:nvPr>
            <p:ph type="dt" sz="half" idx="16"/>
          </p:nvPr>
        </p:nvSpPr>
        <p:spPr/>
        <p:txBody>
          <a:bodyPr/>
          <a:lstStyle>
            <a:lvl1pPr>
              <a:defRPr/>
            </a:lvl1pPr>
          </a:lstStyle>
          <a:p>
            <a:pPr>
              <a:defRPr/>
            </a:pPr>
            <a:fld id="{C0A3E9C5-43D1-466E-9402-32FBA6762F42}" type="datetime1">
              <a:rPr lang="en-US">
                <a:solidFill>
                  <a:srgbClr val="5F5F5F"/>
                </a:solidFill>
              </a:rPr>
              <a:pPr>
                <a:defRPr/>
              </a:pPr>
              <a:t>9/15/2015</a:t>
            </a:fld>
            <a:endParaRPr dirty="0">
              <a:solidFill>
                <a:srgbClr val="5F5F5F"/>
              </a:solidFill>
            </a:endParaRPr>
          </a:p>
        </p:txBody>
      </p:sp>
      <p:sp>
        <p:nvSpPr>
          <p:cNvPr id="5" name="Footer Placeholder 5"/>
          <p:cNvSpPr>
            <a:spLocks noGrp="1"/>
          </p:cNvSpPr>
          <p:nvPr>
            <p:ph type="ftr" sz="quarter" idx="17"/>
          </p:nvPr>
        </p:nvSpPr>
        <p:spPr/>
        <p:txBody>
          <a:bodyPr/>
          <a:lstStyle>
            <a:lvl1pPr>
              <a:defRPr dirty="0"/>
            </a:lvl1pPr>
          </a:lstStyle>
          <a:p>
            <a:pPr>
              <a:defRPr/>
            </a:pPr>
            <a:r>
              <a:rPr>
                <a:solidFill>
                  <a:srgbClr val="5F5F5F"/>
                </a:solidFill>
              </a:rPr>
              <a:t>Oracle Confidential – Internal/Restricted/Highly Restricted</a:t>
            </a:r>
          </a:p>
        </p:txBody>
      </p:sp>
      <p:sp>
        <p:nvSpPr>
          <p:cNvPr id="6" name="Slide Number Placeholder 6"/>
          <p:cNvSpPr>
            <a:spLocks noGrp="1"/>
          </p:cNvSpPr>
          <p:nvPr>
            <p:ph type="sldNum" sz="quarter" idx="18"/>
          </p:nvPr>
        </p:nvSpPr>
        <p:spPr/>
        <p:txBody>
          <a:bodyPr/>
          <a:lstStyle>
            <a:lvl1pPr>
              <a:defRPr/>
            </a:lvl1pPr>
          </a:lstStyle>
          <a:p>
            <a:pPr>
              <a:defRPr/>
            </a:pPr>
            <a:fld id="{35F2A72E-A60E-4D54-9940-99E25EC6FA05}"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6"/>
          <p:cNvSpPr>
            <a:spLocks noGrp="1"/>
          </p:cNvSpPr>
          <p:nvPr>
            <p:ph type="dt" sz="half" idx="10"/>
          </p:nvPr>
        </p:nvSpPr>
        <p:spPr/>
        <p:txBody>
          <a:bodyPr/>
          <a:lstStyle>
            <a:lvl1pPr>
              <a:defRPr/>
            </a:lvl1pPr>
          </a:lstStyle>
          <a:p>
            <a:pPr>
              <a:defRPr/>
            </a:pPr>
            <a:fld id="{475781CF-96C2-4354-A5DC-8CE09B40347F}" type="datetime1">
              <a:rPr lang="en-US">
                <a:solidFill>
                  <a:srgbClr val="5F5F5F"/>
                </a:solidFill>
              </a:rPr>
              <a:pPr>
                <a:defRPr/>
              </a:pPr>
              <a:t>9/15/2015</a:t>
            </a:fld>
            <a:endParaRPr dirty="0">
              <a:solidFill>
                <a:srgbClr val="5F5F5F"/>
              </a:solidFill>
            </a:endParaRPr>
          </a:p>
        </p:txBody>
      </p:sp>
      <p:sp>
        <p:nvSpPr>
          <p:cNvPr id="9" name="Footer Placeholder 7"/>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10" name="Slide Number Placeholder 8"/>
          <p:cNvSpPr>
            <a:spLocks noGrp="1"/>
          </p:cNvSpPr>
          <p:nvPr>
            <p:ph type="sldNum" sz="quarter" idx="12"/>
          </p:nvPr>
        </p:nvSpPr>
        <p:spPr/>
        <p:txBody>
          <a:bodyPr/>
          <a:lstStyle>
            <a:lvl1pPr>
              <a:defRPr/>
            </a:lvl1pPr>
          </a:lstStyle>
          <a:p>
            <a:pPr>
              <a:defRPr/>
            </a:pPr>
            <a:fld id="{611E25A4-07C6-4742-8415-151CD6A35A1A}"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DA2CCF4D-051D-4576-8E99-1A9F5D873712}" type="datetime1">
              <a:rPr lang="en-US">
                <a:solidFill>
                  <a:srgbClr val="5F5F5F"/>
                </a:solidFill>
              </a:rPr>
              <a:pPr>
                <a:defRPr/>
              </a:pPr>
              <a:t>9/15/2015</a:t>
            </a:fld>
            <a:endParaRPr dirty="0">
              <a:solidFill>
                <a:srgbClr val="5F5F5F"/>
              </a:solidFill>
            </a:endParaRPr>
          </a:p>
        </p:txBody>
      </p:sp>
      <p:sp>
        <p:nvSpPr>
          <p:cNvPr id="4" name="Footer Placeholder 3"/>
          <p:cNvSpPr>
            <a:spLocks noGrp="1"/>
          </p:cNvSpPr>
          <p:nvPr>
            <p:ph type="ftr" sz="quarter" idx="11"/>
          </p:nvPr>
        </p:nvSpPr>
        <p:spPr/>
        <p:txBody>
          <a:bodyPr/>
          <a:lstStyle>
            <a:lvl1pPr>
              <a:defRPr dirty="0"/>
            </a:lvl1pPr>
          </a:lstStyle>
          <a:p>
            <a:pPr>
              <a:defRPr/>
            </a:pPr>
            <a:r>
              <a:rPr>
                <a:solidFill>
                  <a:srgbClr val="5F5F5F"/>
                </a:solidFill>
              </a:rPr>
              <a:t>Oracle Confidential – Internal/Restricted/Highly Restricted</a:t>
            </a:r>
          </a:p>
        </p:txBody>
      </p:sp>
      <p:sp>
        <p:nvSpPr>
          <p:cNvPr id="5" name="Slide Number Placeholder 4"/>
          <p:cNvSpPr>
            <a:spLocks noGrp="1"/>
          </p:cNvSpPr>
          <p:nvPr>
            <p:ph type="sldNum" sz="quarter" idx="12"/>
          </p:nvPr>
        </p:nvSpPr>
        <p:spPr/>
        <p:txBody>
          <a:bodyPr/>
          <a:lstStyle>
            <a:lvl1pPr>
              <a:defRPr/>
            </a:lvl1pPr>
          </a:lstStyle>
          <a:p>
            <a:pPr>
              <a:defRPr/>
            </a:pPr>
            <a:fld id="{5D01F1FC-0FEB-4D72-B9B7-DEDEB0BBF917}"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Title 6"/>
          <p:cNvSpPr>
            <a:spLocks noGrp="1"/>
          </p:cNvSpPr>
          <p:nvPr>
            <p:ph type="title"/>
          </p:nvPr>
        </p:nvSpPr>
        <p:spPr/>
        <p:txBody>
          <a:bodyPr/>
          <a:lstStyle/>
          <a:p>
            <a:r>
              <a:rPr lang="en-US" smtClean="0"/>
              <a:t>Click to edit Master title style</a:t>
            </a:r>
            <a:endParaRPr dirty="0"/>
          </a:p>
        </p:txBody>
      </p:sp>
      <p:sp>
        <p:nvSpPr>
          <p:cNvPr id="4" name="Date Placeholder 2"/>
          <p:cNvSpPr>
            <a:spLocks noGrp="1"/>
          </p:cNvSpPr>
          <p:nvPr>
            <p:ph type="dt" sz="half" idx="14"/>
          </p:nvPr>
        </p:nvSpPr>
        <p:spPr/>
        <p:txBody>
          <a:bodyPr/>
          <a:lstStyle>
            <a:lvl1pPr>
              <a:defRPr/>
            </a:lvl1pPr>
          </a:lstStyle>
          <a:p>
            <a:pPr>
              <a:defRPr/>
            </a:pPr>
            <a:fld id="{F68A7236-CC71-4D60-88E9-067BF355D70A}" type="datetime1">
              <a:rPr lang="en-US">
                <a:solidFill>
                  <a:srgbClr val="5F5F5F"/>
                </a:solidFill>
              </a:rPr>
              <a:pPr>
                <a:defRPr/>
              </a:pPr>
              <a:t>9/15/2015</a:t>
            </a:fld>
            <a:endParaRPr dirty="0">
              <a:solidFill>
                <a:srgbClr val="5F5F5F"/>
              </a:solidFill>
            </a:endParaRPr>
          </a:p>
        </p:txBody>
      </p:sp>
      <p:sp>
        <p:nvSpPr>
          <p:cNvPr id="5" name="Footer Placeholder 3"/>
          <p:cNvSpPr>
            <a:spLocks noGrp="1"/>
          </p:cNvSpPr>
          <p:nvPr>
            <p:ph type="ftr" sz="quarter" idx="15"/>
          </p:nvPr>
        </p:nvSpPr>
        <p:spPr/>
        <p:txBody>
          <a:bodyPr/>
          <a:lstStyle>
            <a:lvl1pPr>
              <a:defRPr dirty="0"/>
            </a:lvl1pPr>
          </a:lstStyle>
          <a:p>
            <a:pPr>
              <a:defRPr/>
            </a:pPr>
            <a:r>
              <a:rPr>
                <a:solidFill>
                  <a:srgbClr val="5F5F5F"/>
                </a:solidFill>
              </a:rPr>
              <a:t>Oracle Confidential – Internal/Restricted/Highly Restricted</a:t>
            </a:r>
          </a:p>
        </p:txBody>
      </p:sp>
      <p:sp>
        <p:nvSpPr>
          <p:cNvPr id="8" name="Slide Number Placeholder 4"/>
          <p:cNvSpPr>
            <a:spLocks noGrp="1"/>
          </p:cNvSpPr>
          <p:nvPr>
            <p:ph type="sldNum" sz="quarter" idx="16"/>
          </p:nvPr>
        </p:nvSpPr>
        <p:spPr/>
        <p:txBody>
          <a:bodyPr/>
          <a:lstStyle>
            <a:lvl1pPr>
              <a:defRPr/>
            </a:lvl1pPr>
          </a:lstStyle>
          <a:p>
            <a:pPr>
              <a:defRPr/>
            </a:pPr>
            <a:fld id="{2CF0BEE5-98F8-48A8-A4D6-19ED4CA9A1BB}" type="slidenum">
              <a:rPr>
                <a:solidFill>
                  <a:srgbClr val="5F5F5F"/>
                </a:solidFill>
              </a:rPr>
              <a:pPr>
                <a:defRPr/>
              </a:pPr>
              <a:t>‹#›</a:t>
            </a:fld>
            <a:endParaRPr dirty="0">
              <a:solidFill>
                <a:srgbClr val="5F5F5F"/>
              </a:solidFill>
            </a:endParaRPr>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9" Type="http://schemas.openxmlformats.org/officeDocument/2006/relationships/theme" Target="../theme/theme2.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34" Type="http://schemas.openxmlformats.org/officeDocument/2006/relationships/slideLayout" Target="../slideLayouts/slideLayout73.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33" Type="http://schemas.openxmlformats.org/officeDocument/2006/relationships/slideLayout" Target="../slideLayouts/slideLayout72.xml"/><Relationship Id="rId38" Type="http://schemas.openxmlformats.org/officeDocument/2006/relationships/slideLayout" Target="../slideLayouts/slideLayout77.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slideLayout" Target="../slideLayouts/slideLayout68.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32" Type="http://schemas.openxmlformats.org/officeDocument/2006/relationships/slideLayout" Target="../slideLayouts/slideLayout71.xml"/><Relationship Id="rId37" Type="http://schemas.openxmlformats.org/officeDocument/2006/relationships/slideLayout" Target="../slideLayouts/slideLayout76.xml"/><Relationship Id="rId40" Type="http://schemas.openxmlformats.org/officeDocument/2006/relationships/image" Target="../media/image1.png"/><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36" Type="http://schemas.openxmlformats.org/officeDocument/2006/relationships/slideLayout" Target="../slideLayouts/slideLayout75.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31" Type="http://schemas.openxmlformats.org/officeDocument/2006/relationships/slideLayout" Target="../slideLayouts/slideLayout70.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 Id="rId30" Type="http://schemas.openxmlformats.org/officeDocument/2006/relationships/slideLayout" Target="../slideLayouts/slideLayout69.xml"/><Relationship Id="rId35" Type="http://schemas.openxmlformats.org/officeDocument/2006/relationships/slideLayout" Target="../slideLayouts/slideLayout7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26" Type="http://schemas.openxmlformats.org/officeDocument/2006/relationships/slideLayout" Target="../slideLayouts/slideLayout103.xml"/><Relationship Id="rId39" Type="http://schemas.openxmlformats.org/officeDocument/2006/relationships/theme" Target="../theme/theme3.xml"/><Relationship Id="rId3" Type="http://schemas.openxmlformats.org/officeDocument/2006/relationships/slideLayout" Target="../slideLayouts/slideLayout80.xml"/><Relationship Id="rId21" Type="http://schemas.openxmlformats.org/officeDocument/2006/relationships/slideLayout" Target="../slideLayouts/slideLayout98.xml"/><Relationship Id="rId34" Type="http://schemas.openxmlformats.org/officeDocument/2006/relationships/slideLayout" Target="../slideLayouts/slideLayout111.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5" Type="http://schemas.openxmlformats.org/officeDocument/2006/relationships/slideLayout" Target="../slideLayouts/slideLayout102.xml"/><Relationship Id="rId33" Type="http://schemas.openxmlformats.org/officeDocument/2006/relationships/slideLayout" Target="../slideLayouts/slideLayout110.xml"/><Relationship Id="rId38" Type="http://schemas.openxmlformats.org/officeDocument/2006/relationships/slideLayout" Target="../slideLayouts/slideLayout115.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slideLayout" Target="../slideLayouts/slideLayout97.xml"/><Relationship Id="rId29" Type="http://schemas.openxmlformats.org/officeDocument/2006/relationships/slideLayout" Target="../slideLayouts/slideLayout106.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24" Type="http://schemas.openxmlformats.org/officeDocument/2006/relationships/slideLayout" Target="../slideLayouts/slideLayout101.xml"/><Relationship Id="rId32" Type="http://schemas.openxmlformats.org/officeDocument/2006/relationships/slideLayout" Target="../slideLayouts/slideLayout109.xml"/><Relationship Id="rId37" Type="http://schemas.openxmlformats.org/officeDocument/2006/relationships/slideLayout" Target="../slideLayouts/slideLayout114.xml"/><Relationship Id="rId40" Type="http://schemas.openxmlformats.org/officeDocument/2006/relationships/image" Target="../media/image1.png"/><Relationship Id="rId5" Type="http://schemas.openxmlformats.org/officeDocument/2006/relationships/slideLayout" Target="../slideLayouts/slideLayout82.xml"/><Relationship Id="rId15" Type="http://schemas.openxmlformats.org/officeDocument/2006/relationships/slideLayout" Target="../slideLayouts/slideLayout92.xml"/><Relationship Id="rId23" Type="http://schemas.openxmlformats.org/officeDocument/2006/relationships/slideLayout" Target="../slideLayouts/slideLayout100.xml"/><Relationship Id="rId28" Type="http://schemas.openxmlformats.org/officeDocument/2006/relationships/slideLayout" Target="../slideLayouts/slideLayout105.xml"/><Relationship Id="rId36" Type="http://schemas.openxmlformats.org/officeDocument/2006/relationships/slideLayout" Target="../slideLayouts/slideLayout113.xml"/><Relationship Id="rId10" Type="http://schemas.openxmlformats.org/officeDocument/2006/relationships/slideLayout" Target="../slideLayouts/slideLayout87.xml"/><Relationship Id="rId19" Type="http://schemas.openxmlformats.org/officeDocument/2006/relationships/slideLayout" Target="../slideLayouts/slideLayout96.xml"/><Relationship Id="rId31" Type="http://schemas.openxmlformats.org/officeDocument/2006/relationships/slideLayout" Target="../slideLayouts/slideLayout108.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 Id="rId22" Type="http://schemas.openxmlformats.org/officeDocument/2006/relationships/slideLayout" Target="../slideLayouts/slideLayout99.xml"/><Relationship Id="rId27" Type="http://schemas.openxmlformats.org/officeDocument/2006/relationships/slideLayout" Target="../slideLayouts/slideLayout104.xml"/><Relationship Id="rId30" Type="http://schemas.openxmlformats.org/officeDocument/2006/relationships/slideLayout" Target="../slideLayouts/slideLayout107.xml"/><Relationship Id="rId35" Type="http://schemas.openxmlformats.org/officeDocument/2006/relationships/slideLayout" Target="../slideLayouts/slideLayout11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18" Type="http://schemas.openxmlformats.org/officeDocument/2006/relationships/slideLayout" Target="../slideLayouts/slideLayout133.xml"/><Relationship Id="rId26" Type="http://schemas.openxmlformats.org/officeDocument/2006/relationships/slideLayout" Target="../slideLayouts/slideLayout141.xml"/><Relationship Id="rId39" Type="http://schemas.openxmlformats.org/officeDocument/2006/relationships/theme" Target="../theme/theme4.xml"/><Relationship Id="rId3" Type="http://schemas.openxmlformats.org/officeDocument/2006/relationships/slideLayout" Target="../slideLayouts/slideLayout118.xml"/><Relationship Id="rId21" Type="http://schemas.openxmlformats.org/officeDocument/2006/relationships/slideLayout" Target="../slideLayouts/slideLayout136.xml"/><Relationship Id="rId34" Type="http://schemas.openxmlformats.org/officeDocument/2006/relationships/slideLayout" Target="../slideLayouts/slideLayout149.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17" Type="http://schemas.openxmlformats.org/officeDocument/2006/relationships/slideLayout" Target="../slideLayouts/slideLayout132.xml"/><Relationship Id="rId25" Type="http://schemas.openxmlformats.org/officeDocument/2006/relationships/slideLayout" Target="../slideLayouts/slideLayout140.xml"/><Relationship Id="rId33" Type="http://schemas.openxmlformats.org/officeDocument/2006/relationships/slideLayout" Target="../slideLayouts/slideLayout148.xml"/><Relationship Id="rId38" Type="http://schemas.openxmlformats.org/officeDocument/2006/relationships/slideLayout" Target="../slideLayouts/slideLayout153.xml"/><Relationship Id="rId2" Type="http://schemas.openxmlformats.org/officeDocument/2006/relationships/slideLayout" Target="../slideLayouts/slideLayout117.xml"/><Relationship Id="rId16" Type="http://schemas.openxmlformats.org/officeDocument/2006/relationships/slideLayout" Target="../slideLayouts/slideLayout131.xml"/><Relationship Id="rId20" Type="http://schemas.openxmlformats.org/officeDocument/2006/relationships/slideLayout" Target="../slideLayouts/slideLayout135.xml"/><Relationship Id="rId29" Type="http://schemas.openxmlformats.org/officeDocument/2006/relationships/slideLayout" Target="../slideLayouts/slideLayout144.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24" Type="http://schemas.openxmlformats.org/officeDocument/2006/relationships/slideLayout" Target="../slideLayouts/slideLayout139.xml"/><Relationship Id="rId32" Type="http://schemas.openxmlformats.org/officeDocument/2006/relationships/slideLayout" Target="../slideLayouts/slideLayout147.xml"/><Relationship Id="rId37" Type="http://schemas.openxmlformats.org/officeDocument/2006/relationships/slideLayout" Target="../slideLayouts/slideLayout152.xml"/><Relationship Id="rId40" Type="http://schemas.openxmlformats.org/officeDocument/2006/relationships/image" Target="../media/image14.png"/><Relationship Id="rId5" Type="http://schemas.openxmlformats.org/officeDocument/2006/relationships/slideLayout" Target="../slideLayouts/slideLayout120.xml"/><Relationship Id="rId15" Type="http://schemas.openxmlformats.org/officeDocument/2006/relationships/slideLayout" Target="../slideLayouts/slideLayout130.xml"/><Relationship Id="rId23" Type="http://schemas.openxmlformats.org/officeDocument/2006/relationships/slideLayout" Target="../slideLayouts/slideLayout138.xml"/><Relationship Id="rId28" Type="http://schemas.openxmlformats.org/officeDocument/2006/relationships/slideLayout" Target="../slideLayouts/slideLayout143.xml"/><Relationship Id="rId36" Type="http://schemas.openxmlformats.org/officeDocument/2006/relationships/slideLayout" Target="../slideLayouts/slideLayout151.xml"/><Relationship Id="rId10" Type="http://schemas.openxmlformats.org/officeDocument/2006/relationships/slideLayout" Target="../slideLayouts/slideLayout125.xml"/><Relationship Id="rId19" Type="http://schemas.openxmlformats.org/officeDocument/2006/relationships/slideLayout" Target="../slideLayouts/slideLayout134.xml"/><Relationship Id="rId31" Type="http://schemas.openxmlformats.org/officeDocument/2006/relationships/slideLayout" Target="../slideLayouts/slideLayout146.xml"/><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slideLayout" Target="../slideLayouts/slideLayout129.xml"/><Relationship Id="rId22" Type="http://schemas.openxmlformats.org/officeDocument/2006/relationships/slideLayout" Target="../slideLayouts/slideLayout137.xml"/><Relationship Id="rId27" Type="http://schemas.openxmlformats.org/officeDocument/2006/relationships/slideLayout" Target="../slideLayouts/slideLayout142.xml"/><Relationship Id="rId30" Type="http://schemas.openxmlformats.org/officeDocument/2006/relationships/slideLayout" Target="../slideLayouts/slideLayout145.xml"/><Relationship Id="rId35" Type="http://schemas.openxmlformats.org/officeDocument/2006/relationships/slideLayout" Target="../slideLayouts/slideLayout15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slideLayout" Target="../slideLayouts/slideLayout166.xml"/><Relationship Id="rId18" Type="http://schemas.openxmlformats.org/officeDocument/2006/relationships/slideLayout" Target="../slideLayouts/slideLayout171.xml"/><Relationship Id="rId26" Type="http://schemas.openxmlformats.org/officeDocument/2006/relationships/slideLayout" Target="../slideLayouts/slideLayout179.xml"/><Relationship Id="rId3" Type="http://schemas.openxmlformats.org/officeDocument/2006/relationships/slideLayout" Target="../slideLayouts/slideLayout156.xml"/><Relationship Id="rId21" Type="http://schemas.openxmlformats.org/officeDocument/2006/relationships/slideLayout" Target="../slideLayouts/slideLayout174.xml"/><Relationship Id="rId34" Type="http://schemas.openxmlformats.org/officeDocument/2006/relationships/slideLayout" Target="../slideLayouts/slideLayout187.xml"/><Relationship Id="rId7" Type="http://schemas.openxmlformats.org/officeDocument/2006/relationships/slideLayout" Target="../slideLayouts/slideLayout160.xml"/><Relationship Id="rId12" Type="http://schemas.openxmlformats.org/officeDocument/2006/relationships/slideLayout" Target="../slideLayouts/slideLayout165.xml"/><Relationship Id="rId17" Type="http://schemas.openxmlformats.org/officeDocument/2006/relationships/slideLayout" Target="../slideLayouts/slideLayout170.xml"/><Relationship Id="rId25" Type="http://schemas.openxmlformats.org/officeDocument/2006/relationships/slideLayout" Target="../slideLayouts/slideLayout178.xml"/><Relationship Id="rId33" Type="http://schemas.openxmlformats.org/officeDocument/2006/relationships/slideLayout" Target="../slideLayouts/slideLayout186.xml"/><Relationship Id="rId2" Type="http://schemas.openxmlformats.org/officeDocument/2006/relationships/slideLayout" Target="../slideLayouts/slideLayout155.xml"/><Relationship Id="rId16" Type="http://schemas.openxmlformats.org/officeDocument/2006/relationships/slideLayout" Target="../slideLayouts/slideLayout169.xml"/><Relationship Id="rId20" Type="http://schemas.openxmlformats.org/officeDocument/2006/relationships/slideLayout" Target="../slideLayouts/slideLayout173.xml"/><Relationship Id="rId29" Type="http://schemas.openxmlformats.org/officeDocument/2006/relationships/slideLayout" Target="../slideLayouts/slideLayout182.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24" Type="http://schemas.openxmlformats.org/officeDocument/2006/relationships/slideLayout" Target="../slideLayouts/slideLayout177.xml"/><Relationship Id="rId32" Type="http://schemas.openxmlformats.org/officeDocument/2006/relationships/slideLayout" Target="../slideLayouts/slideLayout185.xml"/><Relationship Id="rId37" Type="http://schemas.openxmlformats.org/officeDocument/2006/relationships/image" Target="../media/image1.png"/><Relationship Id="rId5" Type="http://schemas.openxmlformats.org/officeDocument/2006/relationships/slideLayout" Target="../slideLayouts/slideLayout158.xml"/><Relationship Id="rId15" Type="http://schemas.openxmlformats.org/officeDocument/2006/relationships/slideLayout" Target="../slideLayouts/slideLayout168.xml"/><Relationship Id="rId23" Type="http://schemas.openxmlformats.org/officeDocument/2006/relationships/slideLayout" Target="../slideLayouts/slideLayout176.xml"/><Relationship Id="rId28" Type="http://schemas.openxmlformats.org/officeDocument/2006/relationships/slideLayout" Target="../slideLayouts/slideLayout181.xml"/><Relationship Id="rId36" Type="http://schemas.openxmlformats.org/officeDocument/2006/relationships/theme" Target="../theme/theme5.xml"/><Relationship Id="rId10" Type="http://schemas.openxmlformats.org/officeDocument/2006/relationships/slideLayout" Target="../slideLayouts/slideLayout163.xml"/><Relationship Id="rId19" Type="http://schemas.openxmlformats.org/officeDocument/2006/relationships/slideLayout" Target="../slideLayouts/slideLayout172.xml"/><Relationship Id="rId31" Type="http://schemas.openxmlformats.org/officeDocument/2006/relationships/slideLayout" Target="../slideLayouts/slideLayout184.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slideLayout" Target="../slideLayouts/slideLayout167.xml"/><Relationship Id="rId22" Type="http://schemas.openxmlformats.org/officeDocument/2006/relationships/slideLayout" Target="../slideLayouts/slideLayout175.xml"/><Relationship Id="rId27" Type="http://schemas.openxmlformats.org/officeDocument/2006/relationships/slideLayout" Target="../slideLayouts/slideLayout180.xml"/><Relationship Id="rId30" Type="http://schemas.openxmlformats.org/officeDocument/2006/relationships/slideLayout" Target="../slideLayouts/slideLayout183.xml"/><Relationship Id="rId35" Type="http://schemas.openxmlformats.org/officeDocument/2006/relationships/slideLayout" Target="../slideLayouts/slideLayout18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96.xml"/><Relationship Id="rId13" Type="http://schemas.openxmlformats.org/officeDocument/2006/relationships/theme" Target="../theme/theme6.xml"/><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slideLayout" Target="../slideLayouts/slideLayout200.xml"/><Relationship Id="rId2" Type="http://schemas.openxmlformats.org/officeDocument/2006/relationships/slideLayout" Target="../slideLayouts/slideLayout190.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08.xml"/><Relationship Id="rId13" Type="http://schemas.openxmlformats.org/officeDocument/2006/relationships/slideLayout" Target="../slideLayouts/slideLayout213.xml"/><Relationship Id="rId18" Type="http://schemas.openxmlformats.org/officeDocument/2006/relationships/slideLayout" Target="../slideLayouts/slideLayout218.xml"/><Relationship Id="rId26" Type="http://schemas.openxmlformats.org/officeDocument/2006/relationships/slideLayout" Target="../slideLayouts/slideLayout226.xml"/><Relationship Id="rId39" Type="http://schemas.openxmlformats.org/officeDocument/2006/relationships/slideLayout" Target="../slideLayouts/slideLayout239.xml"/><Relationship Id="rId3" Type="http://schemas.openxmlformats.org/officeDocument/2006/relationships/slideLayout" Target="../slideLayouts/slideLayout203.xml"/><Relationship Id="rId21" Type="http://schemas.openxmlformats.org/officeDocument/2006/relationships/slideLayout" Target="../slideLayouts/slideLayout221.xml"/><Relationship Id="rId34" Type="http://schemas.openxmlformats.org/officeDocument/2006/relationships/slideLayout" Target="../slideLayouts/slideLayout234.xml"/><Relationship Id="rId7" Type="http://schemas.openxmlformats.org/officeDocument/2006/relationships/slideLayout" Target="../slideLayouts/slideLayout207.xml"/><Relationship Id="rId12" Type="http://schemas.openxmlformats.org/officeDocument/2006/relationships/slideLayout" Target="../slideLayouts/slideLayout212.xml"/><Relationship Id="rId17" Type="http://schemas.openxmlformats.org/officeDocument/2006/relationships/slideLayout" Target="../slideLayouts/slideLayout217.xml"/><Relationship Id="rId25" Type="http://schemas.openxmlformats.org/officeDocument/2006/relationships/slideLayout" Target="../slideLayouts/slideLayout225.xml"/><Relationship Id="rId33" Type="http://schemas.openxmlformats.org/officeDocument/2006/relationships/slideLayout" Target="../slideLayouts/slideLayout233.xml"/><Relationship Id="rId38" Type="http://schemas.openxmlformats.org/officeDocument/2006/relationships/slideLayout" Target="../slideLayouts/slideLayout238.xml"/><Relationship Id="rId2" Type="http://schemas.openxmlformats.org/officeDocument/2006/relationships/slideLayout" Target="../slideLayouts/slideLayout202.xml"/><Relationship Id="rId16" Type="http://schemas.openxmlformats.org/officeDocument/2006/relationships/slideLayout" Target="../slideLayouts/slideLayout216.xml"/><Relationship Id="rId20" Type="http://schemas.openxmlformats.org/officeDocument/2006/relationships/slideLayout" Target="../slideLayouts/slideLayout220.xml"/><Relationship Id="rId29" Type="http://schemas.openxmlformats.org/officeDocument/2006/relationships/slideLayout" Target="../slideLayouts/slideLayout229.xml"/><Relationship Id="rId41" Type="http://schemas.openxmlformats.org/officeDocument/2006/relationships/image" Target="../media/image1.png"/><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slideLayout" Target="../slideLayouts/slideLayout211.xml"/><Relationship Id="rId24" Type="http://schemas.openxmlformats.org/officeDocument/2006/relationships/slideLayout" Target="../slideLayouts/slideLayout224.xml"/><Relationship Id="rId32" Type="http://schemas.openxmlformats.org/officeDocument/2006/relationships/slideLayout" Target="../slideLayouts/slideLayout232.xml"/><Relationship Id="rId37" Type="http://schemas.openxmlformats.org/officeDocument/2006/relationships/slideLayout" Target="../slideLayouts/slideLayout237.xml"/><Relationship Id="rId40" Type="http://schemas.openxmlformats.org/officeDocument/2006/relationships/theme" Target="../theme/theme7.xml"/><Relationship Id="rId5" Type="http://schemas.openxmlformats.org/officeDocument/2006/relationships/slideLayout" Target="../slideLayouts/slideLayout205.xml"/><Relationship Id="rId15" Type="http://schemas.openxmlformats.org/officeDocument/2006/relationships/slideLayout" Target="../slideLayouts/slideLayout215.xml"/><Relationship Id="rId23" Type="http://schemas.openxmlformats.org/officeDocument/2006/relationships/slideLayout" Target="../slideLayouts/slideLayout223.xml"/><Relationship Id="rId28" Type="http://schemas.openxmlformats.org/officeDocument/2006/relationships/slideLayout" Target="../slideLayouts/slideLayout228.xml"/><Relationship Id="rId36" Type="http://schemas.openxmlformats.org/officeDocument/2006/relationships/slideLayout" Target="../slideLayouts/slideLayout236.xml"/><Relationship Id="rId10" Type="http://schemas.openxmlformats.org/officeDocument/2006/relationships/slideLayout" Target="../slideLayouts/slideLayout210.xml"/><Relationship Id="rId19" Type="http://schemas.openxmlformats.org/officeDocument/2006/relationships/slideLayout" Target="../slideLayouts/slideLayout219.xml"/><Relationship Id="rId31" Type="http://schemas.openxmlformats.org/officeDocument/2006/relationships/slideLayout" Target="../slideLayouts/slideLayout231.xml"/><Relationship Id="rId4" Type="http://schemas.openxmlformats.org/officeDocument/2006/relationships/slideLayout" Target="../slideLayouts/slideLayout204.xml"/><Relationship Id="rId9" Type="http://schemas.openxmlformats.org/officeDocument/2006/relationships/slideLayout" Target="../slideLayouts/slideLayout209.xml"/><Relationship Id="rId14" Type="http://schemas.openxmlformats.org/officeDocument/2006/relationships/slideLayout" Target="../slideLayouts/slideLayout214.xml"/><Relationship Id="rId22" Type="http://schemas.openxmlformats.org/officeDocument/2006/relationships/slideLayout" Target="../slideLayouts/slideLayout222.xml"/><Relationship Id="rId27" Type="http://schemas.openxmlformats.org/officeDocument/2006/relationships/slideLayout" Target="../slideLayouts/slideLayout227.xml"/><Relationship Id="rId30" Type="http://schemas.openxmlformats.org/officeDocument/2006/relationships/slideLayout" Target="../slideLayouts/slideLayout230.xml"/><Relationship Id="rId35" Type="http://schemas.openxmlformats.org/officeDocument/2006/relationships/slideLayout" Target="../slideLayouts/slideLayout23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47.xml"/><Relationship Id="rId13" Type="http://schemas.openxmlformats.org/officeDocument/2006/relationships/slideLayout" Target="../slideLayouts/slideLayout252.xml"/><Relationship Id="rId18" Type="http://schemas.openxmlformats.org/officeDocument/2006/relationships/slideLayout" Target="../slideLayouts/slideLayout257.xml"/><Relationship Id="rId26" Type="http://schemas.openxmlformats.org/officeDocument/2006/relationships/slideLayout" Target="../slideLayouts/slideLayout265.xml"/><Relationship Id="rId39" Type="http://schemas.openxmlformats.org/officeDocument/2006/relationships/slideLayout" Target="../slideLayouts/slideLayout278.xml"/><Relationship Id="rId3" Type="http://schemas.openxmlformats.org/officeDocument/2006/relationships/slideLayout" Target="../slideLayouts/slideLayout242.xml"/><Relationship Id="rId21" Type="http://schemas.openxmlformats.org/officeDocument/2006/relationships/slideLayout" Target="../slideLayouts/slideLayout260.xml"/><Relationship Id="rId34" Type="http://schemas.openxmlformats.org/officeDocument/2006/relationships/slideLayout" Target="../slideLayouts/slideLayout273.xml"/><Relationship Id="rId7" Type="http://schemas.openxmlformats.org/officeDocument/2006/relationships/slideLayout" Target="../slideLayouts/slideLayout246.xml"/><Relationship Id="rId12" Type="http://schemas.openxmlformats.org/officeDocument/2006/relationships/slideLayout" Target="../slideLayouts/slideLayout251.xml"/><Relationship Id="rId17" Type="http://schemas.openxmlformats.org/officeDocument/2006/relationships/slideLayout" Target="../slideLayouts/slideLayout256.xml"/><Relationship Id="rId25" Type="http://schemas.openxmlformats.org/officeDocument/2006/relationships/slideLayout" Target="../slideLayouts/slideLayout264.xml"/><Relationship Id="rId33" Type="http://schemas.openxmlformats.org/officeDocument/2006/relationships/slideLayout" Target="../slideLayouts/slideLayout272.xml"/><Relationship Id="rId38" Type="http://schemas.openxmlformats.org/officeDocument/2006/relationships/slideLayout" Target="../slideLayouts/slideLayout277.xml"/><Relationship Id="rId2" Type="http://schemas.openxmlformats.org/officeDocument/2006/relationships/slideLayout" Target="../slideLayouts/slideLayout241.xml"/><Relationship Id="rId16" Type="http://schemas.openxmlformats.org/officeDocument/2006/relationships/slideLayout" Target="../slideLayouts/slideLayout255.xml"/><Relationship Id="rId20" Type="http://schemas.openxmlformats.org/officeDocument/2006/relationships/slideLayout" Target="../slideLayouts/slideLayout259.xml"/><Relationship Id="rId29" Type="http://schemas.openxmlformats.org/officeDocument/2006/relationships/slideLayout" Target="../slideLayouts/slideLayout268.xml"/><Relationship Id="rId41" Type="http://schemas.openxmlformats.org/officeDocument/2006/relationships/image" Target="../media/image1.png"/><Relationship Id="rId1" Type="http://schemas.openxmlformats.org/officeDocument/2006/relationships/slideLayout" Target="../slideLayouts/slideLayout240.xml"/><Relationship Id="rId6" Type="http://schemas.openxmlformats.org/officeDocument/2006/relationships/slideLayout" Target="../slideLayouts/slideLayout245.xml"/><Relationship Id="rId11" Type="http://schemas.openxmlformats.org/officeDocument/2006/relationships/slideLayout" Target="../slideLayouts/slideLayout250.xml"/><Relationship Id="rId24" Type="http://schemas.openxmlformats.org/officeDocument/2006/relationships/slideLayout" Target="../slideLayouts/slideLayout263.xml"/><Relationship Id="rId32" Type="http://schemas.openxmlformats.org/officeDocument/2006/relationships/slideLayout" Target="../slideLayouts/slideLayout271.xml"/><Relationship Id="rId37" Type="http://schemas.openxmlformats.org/officeDocument/2006/relationships/slideLayout" Target="../slideLayouts/slideLayout276.xml"/><Relationship Id="rId40" Type="http://schemas.openxmlformats.org/officeDocument/2006/relationships/theme" Target="../theme/theme8.xml"/><Relationship Id="rId5" Type="http://schemas.openxmlformats.org/officeDocument/2006/relationships/slideLayout" Target="../slideLayouts/slideLayout244.xml"/><Relationship Id="rId15" Type="http://schemas.openxmlformats.org/officeDocument/2006/relationships/slideLayout" Target="../slideLayouts/slideLayout254.xml"/><Relationship Id="rId23" Type="http://schemas.openxmlformats.org/officeDocument/2006/relationships/slideLayout" Target="../slideLayouts/slideLayout262.xml"/><Relationship Id="rId28" Type="http://schemas.openxmlformats.org/officeDocument/2006/relationships/slideLayout" Target="../slideLayouts/slideLayout267.xml"/><Relationship Id="rId36" Type="http://schemas.openxmlformats.org/officeDocument/2006/relationships/slideLayout" Target="../slideLayouts/slideLayout275.xml"/><Relationship Id="rId10" Type="http://schemas.openxmlformats.org/officeDocument/2006/relationships/slideLayout" Target="../slideLayouts/slideLayout249.xml"/><Relationship Id="rId19" Type="http://schemas.openxmlformats.org/officeDocument/2006/relationships/slideLayout" Target="../slideLayouts/slideLayout258.xml"/><Relationship Id="rId31" Type="http://schemas.openxmlformats.org/officeDocument/2006/relationships/slideLayout" Target="../slideLayouts/slideLayout270.xml"/><Relationship Id="rId4" Type="http://schemas.openxmlformats.org/officeDocument/2006/relationships/slideLayout" Target="../slideLayouts/slideLayout243.xml"/><Relationship Id="rId9" Type="http://schemas.openxmlformats.org/officeDocument/2006/relationships/slideLayout" Target="../slideLayouts/slideLayout248.xml"/><Relationship Id="rId14" Type="http://schemas.openxmlformats.org/officeDocument/2006/relationships/slideLayout" Target="../slideLayouts/slideLayout253.xml"/><Relationship Id="rId22" Type="http://schemas.openxmlformats.org/officeDocument/2006/relationships/slideLayout" Target="../slideLayouts/slideLayout261.xml"/><Relationship Id="rId27" Type="http://schemas.openxmlformats.org/officeDocument/2006/relationships/slideLayout" Target="../slideLayouts/slideLayout266.xml"/><Relationship Id="rId30" Type="http://schemas.openxmlformats.org/officeDocument/2006/relationships/slideLayout" Target="../slideLayouts/slideLayout269.xml"/><Relationship Id="rId35" Type="http://schemas.openxmlformats.org/officeDocument/2006/relationships/slideLayout" Target="../slideLayouts/slideLayout27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Group 6"/>
          <p:cNvGrpSpPr>
            <a:grpSpLocks/>
          </p:cNvGrpSpPr>
          <p:nvPr/>
        </p:nvGrpSpPr>
        <p:grpSpPr bwMode="auto">
          <a:xfrm>
            <a:off x="0" y="0"/>
            <a:ext cx="12188825" cy="6858000"/>
            <a:chOff x="0" y="0"/>
            <a:chExt cx="12189398" cy="6858000"/>
          </a:xfrm>
        </p:grpSpPr>
        <p:sp>
          <p:nvSpPr>
            <p:cNvPr id="8" name="Rectangle 7"/>
            <p:cNvSpPr/>
            <p:nvPr/>
          </p:nvSpPr>
          <p:spPr bwMode="gray">
            <a:xfrm>
              <a:off x="0"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11995714"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10" name="Rectangle 9"/>
            <p:cNvSpPr/>
            <p:nvPr/>
          </p:nvSpPr>
          <p:spPr bwMode="gray">
            <a:xfrm>
              <a:off x="0" y="6400800"/>
              <a:ext cx="12189398"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11" name="Rectangle 10"/>
            <p:cNvSpPr/>
            <p:nvPr/>
          </p:nvSpPr>
          <p:spPr bwMode="gray">
            <a:xfrm>
              <a:off x="0" y="0"/>
              <a:ext cx="12189398"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sp>
        <p:nvSpPr>
          <p:cNvPr id="1027" name="Title Placeholder 1"/>
          <p:cNvSpPr>
            <a:spLocks noGrp="1"/>
          </p:cNvSpPr>
          <p:nvPr>
            <p:ph type="title"/>
          </p:nvPr>
        </p:nvSpPr>
        <p:spPr bwMode="auto">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181475" y="6556375"/>
            <a:ext cx="1227138"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fld id="{39F294D7-89CD-404E-9D76-68247078CEF4}" type="datetime1">
              <a:rPr lang="en-US"/>
              <a:pPr>
                <a:defRPr/>
              </a:pPr>
              <a:t>9/15/2015</a:t>
            </a:fld>
            <a:endParaRPr lang="en-US" dirty="0"/>
          </a:p>
        </p:txBody>
      </p:sp>
      <p:sp>
        <p:nvSpPr>
          <p:cNvPr id="5" name="Footer Placeholder 4"/>
          <p:cNvSpPr>
            <a:spLocks noGrp="1"/>
          </p:cNvSpPr>
          <p:nvPr>
            <p:ph type="ftr" sz="quarter" idx="3"/>
          </p:nvPr>
        </p:nvSpPr>
        <p:spPr>
          <a:xfrm>
            <a:off x="8621713" y="6556375"/>
            <a:ext cx="2743200" cy="182563"/>
          </a:xfrm>
          <a:prstGeom prst="rect">
            <a:avLst/>
          </a:prstGeom>
        </p:spPr>
        <p:txBody>
          <a:bodyPr vert="horz" wrap="none" lIns="0" tIns="0" rIns="0" bIns="0" rtlCol="0" anchor="ctr" anchorCtr="0">
            <a:noAutofit/>
          </a:bodyPr>
          <a:lstStyle>
            <a:lvl1pPr algn="l" fontAlgn="auto">
              <a:spcBef>
                <a:spcPts val="0"/>
              </a:spcBef>
              <a:spcAft>
                <a:spcPts val="0"/>
              </a:spcAft>
              <a:defRPr sz="850" smtClean="0">
                <a:solidFill>
                  <a:schemeClr val="tx1"/>
                </a:solidFill>
                <a:latin typeface="+mn-lt"/>
                <a:cs typeface="+mn-cs"/>
              </a:defRPr>
            </a:lvl1pPr>
          </a:lstStyle>
          <a:p>
            <a:pPr>
              <a:defRPr/>
            </a:pPr>
            <a:r>
              <a:rPr lang="en-US" dirty="0"/>
              <a:t>Oracle Confidential – Internal/Restricted/Highly Restricted</a:t>
            </a:r>
          </a:p>
        </p:txBody>
      </p:sp>
      <p:sp>
        <p:nvSpPr>
          <p:cNvPr id="6" name="Slide Number Placeholder 5"/>
          <p:cNvSpPr>
            <a:spLocks noGrp="1"/>
          </p:cNvSpPr>
          <p:nvPr>
            <p:ph type="sldNum" sz="quarter" idx="4"/>
          </p:nvPr>
        </p:nvSpPr>
        <p:spPr>
          <a:xfrm>
            <a:off x="11276013" y="6556375"/>
            <a:ext cx="381000"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fld id="{21AAF962-F1C7-4564-AB5F-0A79C12A66D2}" type="slidenum">
              <a:rPr lang="en-US"/>
              <a:pPr>
                <a:defRPr/>
              </a:pPr>
              <a:t>‹#›</a:t>
            </a:fld>
            <a:endParaRPr lang="en-US" dirty="0"/>
          </a:p>
        </p:txBody>
      </p:sp>
      <p:sp>
        <p:nvSpPr>
          <p:cNvPr id="15" name="TextBox 14"/>
          <p:cNvSpPr txBox="1"/>
          <p:nvPr/>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latin typeface="+mn-lt"/>
                <a:cs typeface="+mn-cs"/>
              </a:rPr>
              <a:t>Copyright © 2014</a:t>
            </a:r>
            <a:r>
              <a:rPr lang="en-US" sz="850" dirty="0">
                <a:latin typeface="+mn-lt"/>
                <a:cs typeface="+mn-cs"/>
              </a:rPr>
              <a:t>,</a:t>
            </a:r>
            <a:r>
              <a:rPr sz="850" dirty="0">
                <a:latin typeface="+mn-lt"/>
                <a:cs typeface="+mn-cs"/>
              </a:rPr>
              <a:t> Oracle and/or its affiliates. All rights reserved.  |</a:t>
            </a:r>
          </a:p>
        </p:txBody>
      </p:sp>
      <p:pic>
        <p:nvPicPr>
          <p:cNvPr id="1033" name="Picture 18" descr="Oracle logo in white on red staging background"/>
          <p:cNvPicPr>
            <a:picLocks noChangeAspect="1"/>
          </p:cNvPicPr>
          <p:nvPr/>
        </p:nvPicPr>
        <p:blipFill>
          <a:blip r:embed="rId41" cstate="print"/>
          <a:srcRect/>
          <a:stretch>
            <a:fillRect/>
          </a:stretch>
        </p:blipFill>
        <p:spPr bwMode="ltGray">
          <a:xfrm>
            <a:off x="531813" y="6264275"/>
            <a:ext cx="1622425" cy="5937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 id="2147483756" r:id="rId19"/>
    <p:sldLayoutId id="2147483757" r:id="rId20"/>
    <p:sldLayoutId id="2147483758" r:id="rId21"/>
    <p:sldLayoutId id="2147483759" r:id="rId22"/>
    <p:sldLayoutId id="2147483760" r:id="rId23"/>
    <p:sldLayoutId id="2147483761" r:id="rId24"/>
    <p:sldLayoutId id="2147483762" r:id="rId25"/>
    <p:sldLayoutId id="2147483763" r:id="rId26"/>
    <p:sldLayoutId id="2147483764" r:id="rId27"/>
    <p:sldLayoutId id="2147483765" r:id="rId28"/>
    <p:sldLayoutId id="2147483766" r:id="rId29"/>
    <p:sldLayoutId id="2147483767" r:id="rId30"/>
    <p:sldLayoutId id="2147483768" r:id="rId31"/>
    <p:sldLayoutId id="2147483769" r:id="rId32"/>
    <p:sldLayoutId id="2147483770" r:id="rId33"/>
    <p:sldLayoutId id="2147483771" r:id="rId34"/>
    <p:sldLayoutId id="2147483772" r:id="rId35"/>
    <p:sldLayoutId id="2147483773" r:id="rId36"/>
    <p:sldLayoutId id="2147483737" r:id="rId37"/>
    <p:sldLayoutId id="2147483774" r:id="rId38"/>
    <p:sldLayoutId id="2147483775" r:id="rId39"/>
  </p:sldLayoutIdLst>
  <p:transition spd="med">
    <p:fade/>
  </p:transition>
  <p:timing>
    <p:tnLst>
      <p:par>
        <p:cTn id="1" dur="indefinite" restart="never" nodeType="tmRoot"/>
      </p:par>
    </p:tnLst>
  </p:timing>
  <p:hf hd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6"/>
          <p:cNvGrpSpPr>
            <a:grpSpLocks/>
          </p:cNvGrpSpPr>
          <p:nvPr/>
        </p:nvGrpSpPr>
        <p:grpSpPr bwMode="auto">
          <a:xfrm>
            <a:off x="0" y="0"/>
            <a:ext cx="12188825" cy="6858000"/>
            <a:chOff x="0" y="0"/>
            <a:chExt cx="12189398" cy="6858000"/>
          </a:xfrm>
        </p:grpSpPr>
        <p:sp>
          <p:nvSpPr>
            <p:cNvPr id="8" name="Rectangle 7"/>
            <p:cNvSpPr/>
            <p:nvPr/>
          </p:nvSpPr>
          <p:spPr bwMode="gray">
            <a:xfrm>
              <a:off x="0"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11995714"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0" name="Rectangle 9"/>
            <p:cNvSpPr/>
            <p:nvPr/>
          </p:nvSpPr>
          <p:spPr bwMode="gray">
            <a:xfrm>
              <a:off x="0" y="6400800"/>
              <a:ext cx="12189398"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1" name="Rectangle 10"/>
            <p:cNvSpPr/>
            <p:nvPr/>
          </p:nvSpPr>
          <p:spPr bwMode="gray">
            <a:xfrm>
              <a:off x="0" y="0"/>
              <a:ext cx="12189398"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sp>
        <p:nvSpPr>
          <p:cNvPr id="1027" name="Title Placeholder 1"/>
          <p:cNvSpPr>
            <a:spLocks noGrp="1"/>
          </p:cNvSpPr>
          <p:nvPr>
            <p:ph type="title"/>
          </p:nvPr>
        </p:nvSpPr>
        <p:spPr bwMode="auto">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181475" y="6556375"/>
            <a:ext cx="1227138"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fld id="{39F294D7-89CD-404E-9D76-68247078CEF4}" type="datetime1">
              <a:rPr lang="en-US">
                <a:solidFill>
                  <a:srgbClr val="5F5F5F"/>
                </a:solidFill>
              </a:rPr>
              <a:pPr>
                <a:defRPr/>
              </a:pPr>
              <a:t>9/15/2015</a:t>
            </a:fld>
            <a:endParaRPr lang="en-US" dirty="0">
              <a:solidFill>
                <a:srgbClr val="5F5F5F"/>
              </a:solidFill>
            </a:endParaRPr>
          </a:p>
        </p:txBody>
      </p:sp>
      <p:sp>
        <p:nvSpPr>
          <p:cNvPr id="5" name="Footer Placeholder 4"/>
          <p:cNvSpPr>
            <a:spLocks noGrp="1"/>
          </p:cNvSpPr>
          <p:nvPr>
            <p:ph type="ftr" sz="quarter" idx="3"/>
          </p:nvPr>
        </p:nvSpPr>
        <p:spPr>
          <a:xfrm>
            <a:off x="8621713" y="6556375"/>
            <a:ext cx="2743200" cy="182563"/>
          </a:xfrm>
          <a:prstGeom prst="rect">
            <a:avLst/>
          </a:prstGeom>
        </p:spPr>
        <p:txBody>
          <a:bodyPr vert="horz" wrap="none" lIns="0" tIns="0" rIns="0" bIns="0" rtlCol="0" anchor="ctr" anchorCtr="0">
            <a:noAutofit/>
          </a:bodyPr>
          <a:lstStyle>
            <a:lvl1pPr algn="l" fontAlgn="auto">
              <a:spcBef>
                <a:spcPts val="0"/>
              </a:spcBef>
              <a:spcAft>
                <a:spcPts val="0"/>
              </a:spcAft>
              <a:defRPr sz="850" smtClean="0">
                <a:solidFill>
                  <a:schemeClr val="tx1"/>
                </a:solidFill>
                <a:latin typeface="+mn-lt"/>
                <a:cs typeface="+mn-cs"/>
              </a:defRPr>
            </a:lvl1pPr>
          </a:lstStyle>
          <a:p>
            <a:pPr>
              <a:defRPr/>
            </a:pPr>
            <a:r>
              <a:rPr lang="en-US" dirty="0">
                <a:solidFill>
                  <a:srgbClr val="5F5F5F"/>
                </a:solidFill>
              </a:rPr>
              <a:t>Oracle Confidential – Internal/Restricted/Highly Restricted</a:t>
            </a:r>
          </a:p>
        </p:txBody>
      </p:sp>
      <p:sp>
        <p:nvSpPr>
          <p:cNvPr id="6" name="Slide Number Placeholder 5"/>
          <p:cNvSpPr>
            <a:spLocks noGrp="1"/>
          </p:cNvSpPr>
          <p:nvPr>
            <p:ph type="sldNum" sz="quarter" idx="4"/>
          </p:nvPr>
        </p:nvSpPr>
        <p:spPr>
          <a:xfrm>
            <a:off x="11276013" y="6556375"/>
            <a:ext cx="381000"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fld id="{21AAF962-F1C7-4564-AB5F-0A79C12A66D2}" type="slidenum">
              <a:rPr lang="en-US">
                <a:solidFill>
                  <a:srgbClr val="5F5F5F"/>
                </a:solidFill>
              </a:rPr>
              <a:pPr>
                <a:defRPr/>
              </a:pPr>
              <a:t>‹#›</a:t>
            </a:fld>
            <a:endParaRPr lang="en-US" dirty="0">
              <a:solidFill>
                <a:srgbClr val="5F5F5F"/>
              </a:solidFill>
            </a:endParaRPr>
          </a:p>
        </p:txBody>
      </p:sp>
      <p:sp>
        <p:nvSpPr>
          <p:cNvPr id="15" name="TextBox 14"/>
          <p:cNvSpPr txBox="1"/>
          <p:nvPr/>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pic>
        <p:nvPicPr>
          <p:cNvPr id="1033" name="Picture 18" descr="Oracle logo in white on red staging background"/>
          <p:cNvPicPr>
            <a:picLocks noChangeAspect="1"/>
          </p:cNvPicPr>
          <p:nvPr/>
        </p:nvPicPr>
        <p:blipFill>
          <a:blip r:embed="rId40" cstate="print"/>
          <a:srcRect/>
          <a:stretch>
            <a:fillRect/>
          </a:stretch>
        </p:blipFill>
        <p:spPr bwMode="ltGray">
          <a:xfrm>
            <a:off x="531813" y="6264275"/>
            <a:ext cx="1622425" cy="5937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 id="2147483793" r:id="rId17"/>
    <p:sldLayoutId id="2147483794" r:id="rId18"/>
    <p:sldLayoutId id="2147483795" r:id="rId19"/>
    <p:sldLayoutId id="2147483796" r:id="rId20"/>
    <p:sldLayoutId id="2147483797" r:id="rId21"/>
    <p:sldLayoutId id="2147483798" r:id="rId22"/>
    <p:sldLayoutId id="2147483799" r:id="rId23"/>
    <p:sldLayoutId id="2147483800" r:id="rId24"/>
    <p:sldLayoutId id="2147483801" r:id="rId25"/>
    <p:sldLayoutId id="2147483802" r:id="rId26"/>
    <p:sldLayoutId id="2147483803" r:id="rId27"/>
    <p:sldLayoutId id="2147483804" r:id="rId28"/>
    <p:sldLayoutId id="2147483805" r:id="rId29"/>
    <p:sldLayoutId id="2147483806" r:id="rId30"/>
    <p:sldLayoutId id="2147483807" r:id="rId31"/>
    <p:sldLayoutId id="2147483808" r:id="rId32"/>
    <p:sldLayoutId id="2147483809" r:id="rId33"/>
    <p:sldLayoutId id="2147483810" r:id="rId34"/>
    <p:sldLayoutId id="2147483811" r:id="rId35"/>
    <p:sldLayoutId id="2147483812" r:id="rId36"/>
    <p:sldLayoutId id="2147483813" r:id="rId37"/>
    <p:sldLayoutId id="2147483814" r:id="rId38"/>
  </p:sldLayoutIdLst>
  <p:transition spd="med">
    <p:fade/>
  </p:transition>
  <p:timing>
    <p:tnLst>
      <p:par>
        <p:cTn id="1" dur="indefinite" restart="never" nodeType="tmRoot"/>
      </p:par>
    </p:tnLst>
  </p:timing>
  <p:hf hd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6"/>
          <p:cNvGrpSpPr>
            <a:grpSpLocks/>
          </p:cNvGrpSpPr>
          <p:nvPr/>
        </p:nvGrpSpPr>
        <p:grpSpPr bwMode="auto">
          <a:xfrm>
            <a:off x="0" y="0"/>
            <a:ext cx="12188825" cy="6858000"/>
            <a:chOff x="0" y="0"/>
            <a:chExt cx="12189398" cy="6858000"/>
          </a:xfrm>
        </p:grpSpPr>
        <p:sp>
          <p:nvSpPr>
            <p:cNvPr id="8" name="Rectangle 7"/>
            <p:cNvSpPr/>
            <p:nvPr/>
          </p:nvSpPr>
          <p:spPr bwMode="gray">
            <a:xfrm>
              <a:off x="0"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11995714"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0" name="Rectangle 9"/>
            <p:cNvSpPr/>
            <p:nvPr/>
          </p:nvSpPr>
          <p:spPr bwMode="gray">
            <a:xfrm>
              <a:off x="0" y="6400800"/>
              <a:ext cx="12189398"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1" name="Rectangle 10"/>
            <p:cNvSpPr/>
            <p:nvPr/>
          </p:nvSpPr>
          <p:spPr bwMode="gray">
            <a:xfrm>
              <a:off x="0" y="0"/>
              <a:ext cx="12189398"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sp>
        <p:nvSpPr>
          <p:cNvPr id="1027" name="Title Placeholder 1"/>
          <p:cNvSpPr>
            <a:spLocks noGrp="1"/>
          </p:cNvSpPr>
          <p:nvPr>
            <p:ph type="title"/>
          </p:nvPr>
        </p:nvSpPr>
        <p:spPr bwMode="auto">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181475" y="6556375"/>
            <a:ext cx="1227138"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fld id="{39F294D7-89CD-404E-9D76-68247078CEF4}" type="datetime1">
              <a:rPr lang="en-US">
                <a:solidFill>
                  <a:srgbClr val="5F5F5F"/>
                </a:solidFill>
              </a:rPr>
              <a:pPr>
                <a:defRPr/>
              </a:pPr>
              <a:t>9/15/2015</a:t>
            </a:fld>
            <a:endParaRPr lang="en-US" dirty="0">
              <a:solidFill>
                <a:srgbClr val="5F5F5F"/>
              </a:solidFill>
            </a:endParaRPr>
          </a:p>
        </p:txBody>
      </p:sp>
      <p:sp>
        <p:nvSpPr>
          <p:cNvPr id="5" name="Footer Placeholder 4"/>
          <p:cNvSpPr>
            <a:spLocks noGrp="1"/>
          </p:cNvSpPr>
          <p:nvPr>
            <p:ph type="ftr" sz="quarter" idx="3"/>
          </p:nvPr>
        </p:nvSpPr>
        <p:spPr>
          <a:xfrm>
            <a:off x="8621713" y="6556375"/>
            <a:ext cx="2743200" cy="182563"/>
          </a:xfrm>
          <a:prstGeom prst="rect">
            <a:avLst/>
          </a:prstGeom>
        </p:spPr>
        <p:txBody>
          <a:bodyPr vert="horz" wrap="none" lIns="0" tIns="0" rIns="0" bIns="0" rtlCol="0" anchor="ctr" anchorCtr="0">
            <a:noAutofit/>
          </a:bodyPr>
          <a:lstStyle>
            <a:lvl1pPr algn="l" fontAlgn="auto">
              <a:spcBef>
                <a:spcPts val="0"/>
              </a:spcBef>
              <a:spcAft>
                <a:spcPts val="0"/>
              </a:spcAft>
              <a:defRPr sz="850" smtClean="0">
                <a:solidFill>
                  <a:schemeClr val="tx1"/>
                </a:solidFill>
                <a:latin typeface="+mn-lt"/>
                <a:cs typeface="+mn-cs"/>
              </a:defRPr>
            </a:lvl1pPr>
          </a:lstStyle>
          <a:p>
            <a:pPr>
              <a:defRPr/>
            </a:pPr>
            <a:r>
              <a:rPr lang="en-US" dirty="0">
                <a:solidFill>
                  <a:srgbClr val="5F5F5F"/>
                </a:solidFill>
              </a:rPr>
              <a:t>Oracle Confidential – Internal/Restricted/Highly Restricted</a:t>
            </a:r>
          </a:p>
        </p:txBody>
      </p:sp>
      <p:sp>
        <p:nvSpPr>
          <p:cNvPr id="6" name="Slide Number Placeholder 5"/>
          <p:cNvSpPr>
            <a:spLocks noGrp="1"/>
          </p:cNvSpPr>
          <p:nvPr>
            <p:ph type="sldNum" sz="quarter" idx="4"/>
          </p:nvPr>
        </p:nvSpPr>
        <p:spPr>
          <a:xfrm>
            <a:off x="11276013" y="6556375"/>
            <a:ext cx="381000"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fld id="{21AAF962-F1C7-4564-AB5F-0A79C12A66D2}" type="slidenum">
              <a:rPr lang="en-US">
                <a:solidFill>
                  <a:srgbClr val="5F5F5F"/>
                </a:solidFill>
              </a:rPr>
              <a:pPr>
                <a:defRPr/>
              </a:pPr>
              <a:t>‹#›</a:t>
            </a:fld>
            <a:endParaRPr lang="en-US" dirty="0">
              <a:solidFill>
                <a:srgbClr val="5F5F5F"/>
              </a:solidFill>
            </a:endParaRPr>
          </a:p>
        </p:txBody>
      </p:sp>
      <p:sp>
        <p:nvSpPr>
          <p:cNvPr id="15" name="TextBox 14"/>
          <p:cNvSpPr txBox="1"/>
          <p:nvPr/>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pic>
        <p:nvPicPr>
          <p:cNvPr id="1033" name="Picture 18" descr="Oracle logo in white on red staging background"/>
          <p:cNvPicPr>
            <a:picLocks noChangeAspect="1"/>
          </p:cNvPicPr>
          <p:nvPr/>
        </p:nvPicPr>
        <p:blipFill>
          <a:blip r:embed="rId40" cstate="print"/>
          <a:srcRect/>
          <a:stretch>
            <a:fillRect/>
          </a:stretch>
        </p:blipFill>
        <p:spPr bwMode="ltGray">
          <a:xfrm>
            <a:off x="531813" y="6264275"/>
            <a:ext cx="1622425" cy="5937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 id="2147483868" r:id="rId13"/>
    <p:sldLayoutId id="2147483869" r:id="rId14"/>
    <p:sldLayoutId id="2147483870" r:id="rId15"/>
    <p:sldLayoutId id="2147483871" r:id="rId16"/>
    <p:sldLayoutId id="2147483872" r:id="rId17"/>
    <p:sldLayoutId id="2147483873" r:id="rId18"/>
    <p:sldLayoutId id="2147483874" r:id="rId19"/>
    <p:sldLayoutId id="2147483875" r:id="rId20"/>
    <p:sldLayoutId id="2147483876" r:id="rId21"/>
    <p:sldLayoutId id="2147483877" r:id="rId22"/>
    <p:sldLayoutId id="2147483878" r:id="rId23"/>
    <p:sldLayoutId id="2147483879" r:id="rId24"/>
    <p:sldLayoutId id="2147483880" r:id="rId25"/>
    <p:sldLayoutId id="2147483881" r:id="rId26"/>
    <p:sldLayoutId id="2147483882" r:id="rId27"/>
    <p:sldLayoutId id="2147483883" r:id="rId28"/>
    <p:sldLayoutId id="2147483884" r:id="rId29"/>
    <p:sldLayoutId id="2147483885" r:id="rId30"/>
    <p:sldLayoutId id="2147483886" r:id="rId31"/>
    <p:sldLayoutId id="2147483887" r:id="rId32"/>
    <p:sldLayoutId id="2147483888" r:id="rId33"/>
    <p:sldLayoutId id="2147483889" r:id="rId34"/>
    <p:sldLayoutId id="2147483890" r:id="rId35"/>
    <p:sldLayoutId id="2147483891" r:id="rId36"/>
    <p:sldLayoutId id="2147483892" r:id="rId37"/>
    <p:sldLayoutId id="2147483893" r:id="rId38"/>
  </p:sldLayoutIdLst>
  <p:transition spd="med">
    <p:fade/>
  </p:transition>
  <p:timing>
    <p:tnLst>
      <p:par>
        <p:cTn id="1" dur="indefinite" restart="never" nodeType="tmRoot"/>
      </p:par>
    </p:tnLst>
  </p:timing>
  <p:hf hd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userDrawn="1"/>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dirty="0"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pPr fontAlgn="auto">
              <a:spcBef>
                <a:spcPts val="0"/>
              </a:spcBef>
              <a:spcAft>
                <a:spcPts val="0"/>
              </a:spcAft>
            </a:pPr>
            <a:fld id="{F58637A1-2757-41E8-AD98-43E9D0558D9A}" type="datetime1">
              <a:rPr lang="en-US" smtClean="0">
                <a:solidFill>
                  <a:srgbClr val="5F5F5F"/>
                </a:solidFill>
                <a:latin typeface="Calibri"/>
              </a:rPr>
              <a:pPr fontAlgn="auto">
                <a:spcBef>
                  <a:spcPts val="0"/>
                </a:spcBef>
                <a:spcAft>
                  <a:spcPts val="0"/>
                </a:spcAft>
              </a:pPr>
              <a:t>9/15/2015</a:t>
            </a:fld>
            <a:endParaRPr lang="en-US" dirty="0">
              <a:solidFill>
                <a:srgbClr val="5F5F5F"/>
              </a:solidFill>
              <a:latin typeface="Calibri"/>
            </a:endParaRPr>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pPr fontAlgn="auto">
              <a:spcBef>
                <a:spcPts val="0"/>
              </a:spcBef>
              <a:spcAft>
                <a:spcPts val="0"/>
              </a:spcAft>
            </a:pPr>
            <a:r>
              <a:rPr lang="en-US" smtClean="0">
                <a:solidFill>
                  <a:srgbClr val="5F5F5F"/>
                </a:solidFill>
                <a:latin typeface="Calibri"/>
              </a:rPr>
              <a:t>Oracle Confidential – Internal/Restricted/Highly Restricted</a:t>
            </a:r>
            <a:endParaRPr lang="en-US" dirty="0">
              <a:solidFill>
                <a:srgbClr val="5F5F5F"/>
              </a:solidFill>
              <a:latin typeface="Calibri"/>
            </a:endParaRP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pPr fontAlgn="auto">
              <a:spcBef>
                <a:spcPts val="0"/>
              </a:spcBef>
              <a:spcAft>
                <a:spcPts val="0"/>
              </a:spcAft>
            </a:pPr>
            <a:fld id="{C51EAA63-D034-42AE-91FA-B13B9518C7BE}" type="slidenum">
              <a:rPr lang="en-US" smtClean="0">
                <a:solidFill>
                  <a:srgbClr val="5F5F5F"/>
                </a:solidFill>
                <a:latin typeface="Calibri"/>
              </a:rPr>
              <a:pPr fontAlgn="auto">
                <a:spcBef>
                  <a:spcPts val="0"/>
                </a:spcBef>
                <a:spcAft>
                  <a:spcPts val="0"/>
                </a:spcAft>
              </a:pPr>
              <a:t>‹#›</a:t>
            </a:fld>
            <a:endParaRPr lang="en-US" dirty="0">
              <a:solidFill>
                <a:srgbClr val="5F5F5F"/>
              </a:solidFill>
              <a:latin typeface="Calibri"/>
            </a:endParaRPr>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fontAlgn="auto">
              <a:spcBef>
                <a:spcPts val="0"/>
              </a:spcBef>
              <a:spcAft>
                <a:spcPts val="0"/>
              </a:spcAft>
            </a:pPr>
            <a:r>
              <a:rPr sz="850" dirty="0">
                <a:solidFill>
                  <a:srgbClr val="5F5F5F"/>
                </a:solidFill>
                <a:latin typeface="Calibri"/>
              </a:rPr>
              <a:t>Copyright © </a:t>
            </a:r>
            <a:r>
              <a:rPr sz="850" dirty="0" smtClean="0">
                <a:solidFill>
                  <a:srgbClr val="5F5F5F"/>
                </a:solidFill>
                <a:latin typeface="Calibri"/>
              </a:rPr>
              <a:t>201</a:t>
            </a:r>
            <a:r>
              <a:rPr lang="en-US" sz="850" dirty="0" smtClean="0">
                <a:solidFill>
                  <a:srgbClr val="5F5F5F"/>
                </a:solidFill>
                <a:latin typeface="Calibri"/>
              </a:rPr>
              <a:t>5,</a:t>
            </a:r>
            <a:r>
              <a:rPr sz="850" dirty="0" smtClean="0">
                <a:solidFill>
                  <a:srgbClr val="5F5F5F"/>
                </a:solidFill>
                <a:latin typeface="Calibri"/>
              </a:rPr>
              <a:t> </a:t>
            </a:r>
            <a:r>
              <a:rPr sz="850" dirty="0">
                <a:solidFill>
                  <a:srgbClr val="5F5F5F"/>
                </a:solidFill>
                <a:latin typeface="Calibri"/>
              </a:rPr>
              <a:t>Oracle and/or its affiliates. All rights reserved.  </a:t>
            </a:r>
            <a:r>
              <a:rPr sz="850" dirty="0" smtClean="0">
                <a:solidFill>
                  <a:srgbClr val="5F5F5F"/>
                </a:solidFill>
                <a:latin typeface="Calibri"/>
              </a:rPr>
              <a:t>|</a:t>
            </a:r>
            <a:endParaRPr sz="850" dirty="0">
              <a:solidFill>
                <a:srgbClr val="5F5F5F"/>
              </a:solidFill>
              <a:latin typeface="Calibri"/>
            </a:endParaRPr>
          </a:p>
        </p:txBody>
      </p:sp>
      <p:pic>
        <p:nvPicPr>
          <p:cNvPr id="16" name="Picture 15" descr="Oracle logo in white on red staging background"/>
          <p:cNvPicPr>
            <a:picLocks noChangeAspect="1"/>
          </p:cNvPicPr>
          <p:nvPr userDrawn="1"/>
        </p:nvPicPr>
        <p:blipFill>
          <a:blip r:embed="rId40" cstate="print">
            <a:extLst>
              <a:ext uri="{28A0092B-C50C-407E-A947-70E740481C1C}">
                <a14:useLocalDpi xmlns:a14="http://schemas.microsoft.com/office/drawing/2010/main" xmlns=""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xmlns="" val="3193062027"/>
      </p:ext>
    </p:extLst>
  </p:cSld>
  <p:clrMap bg1="lt1" tx1="dk1" bg2="lt2" tx2="dk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 id="2147483903" r:id="rId8"/>
    <p:sldLayoutId id="2147483904" r:id="rId9"/>
    <p:sldLayoutId id="2147483905" r:id="rId10"/>
    <p:sldLayoutId id="2147483906" r:id="rId11"/>
    <p:sldLayoutId id="2147483907" r:id="rId12"/>
    <p:sldLayoutId id="2147483908" r:id="rId13"/>
    <p:sldLayoutId id="2147483909" r:id="rId14"/>
    <p:sldLayoutId id="2147483910" r:id="rId15"/>
    <p:sldLayoutId id="2147483911" r:id="rId16"/>
    <p:sldLayoutId id="2147483912" r:id="rId17"/>
    <p:sldLayoutId id="2147483913" r:id="rId18"/>
    <p:sldLayoutId id="2147483914" r:id="rId19"/>
    <p:sldLayoutId id="2147483915" r:id="rId20"/>
    <p:sldLayoutId id="2147483916" r:id="rId21"/>
    <p:sldLayoutId id="2147483917" r:id="rId22"/>
    <p:sldLayoutId id="2147483918" r:id="rId23"/>
    <p:sldLayoutId id="2147483919" r:id="rId24"/>
    <p:sldLayoutId id="2147483920" r:id="rId25"/>
    <p:sldLayoutId id="2147483921" r:id="rId26"/>
    <p:sldLayoutId id="2147483922" r:id="rId27"/>
    <p:sldLayoutId id="2147483923" r:id="rId28"/>
    <p:sldLayoutId id="2147483924" r:id="rId29"/>
    <p:sldLayoutId id="2147483925" r:id="rId30"/>
    <p:sldLayoutId id="2147483926" r:id="rId31"/>
    <p:sldLayoutId id="2147483927" r:id="rId32"/>
    <p:sldLayoutId id="2147483928" r:id="rId33"/>
    <p:sldLayoutId id="2147483929" r:id="rId34"/>
    <p:sldLayoutId id="2147483930" r:id="rId35"/>
    <p:sldLayoutId id="2147483931" r:id="rId36"/>
    <p:sldLayoutId id="2147483932" r:id="rId37"/>
    <p:sldLayoutId id="2147483933" r:id="rId38"/>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userDrawn="1">
          <p15:clr>
            <a:srgbClr val="F26B43"/>
          </p15:clr>
        </p15:guide>
        <p15:guide id="3" pos="3839"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6"/>
          <p:cNvGrpSpPr>
            <a:grpSpLocks/>
          </p:cNvGrpSpPr>
          <p:nvPr/>
        </p:nvGrpSpPr>
        <p:grpSpPr bwMode="auto">
          <a:xfrm>
            <a:off x="0" y="0"/>
            <a:ext cx="12188825" cy="6858000"/>
            <a:chOff x="-287" y="0"/>
            <a:chExt cx="12189399" cy="6858000"/>
          </a:xfrm>
        </p:grpSpPr>
        <p:sp>
          <p:nvSpPr>
            <p:cNvPr id="8" name="Rectangle 7"/>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0" name="Rectangle 9"/>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1" name="Rectangle 10"/>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sp>
        <p:nvSpPr>
          <p:cNvPr id="2051" name="Title Placeholder 1"/>
          <p:cNvSpPr>
            <a:spLocks noGrp="1"/>
          </p:cNvSpPr>
          <p:nvPr>
            <p:ph type="title"/>
          </p:nvPr>
        </p:nvSpPr>
        <p:spPr bwMode="auto">
          <a:xfrm>
            <a:off x="531817" y="406400"/>
            <a:ext cx="11125199"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2052" name="Text Placeholder 2"/>
          <p:cNvSpPr>
            <a:spLocks noGrp="1"/>
          </p:cNvSpPr>
          <p:nvPr>
            <p:ph type="body" idx="1"/>
          </p:nvPr>
        </p:nvSpPr>
        <p:spPr bwMode="auto">
          <a:xfrm>
            <a:off x="531817" y="1524000"/>
            <a:ext cx="11125199"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62476" y="6556377"/>
            <a:ext cx="1227138" cy="182563"/>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latin typeface="+mn-lt"/>
                <a:cs typeface="+mn-cs"/>
              </a:defRPr>
            </a:lvl1pPr>
          </a:lstStyle>
          <a:p>
            <a:pPr>
              <a:defRPr/>
            </a:pPr>
            <a:fld id="{59CEFABE-3BE0-40DE-AF9A-F35EC54231B5}" type="datetime1">
              <a:rPr lang="en-US">
                <a:solidFill>
                  <a:srgbClr val="5F5F5F">
                    <a:lumMod val="60000"/>
                    <a:lumOff val="40000"/>
                  </a:srgbClr>
                </a:solidFill>
              </a:rPr>
              <a:pPr>
                <a:defRPr/>
              </a:pPr>
              <a:t>9/15/2015</a:t>
            </a:fld>
            <a:endParaRPr dirty="0">
              <a:solidFill>
                <a:srgbClr val="5F5F5F">
                  <a:lumMod val="60000"/>
                  <a:lumOff val="40000"/>
                </a:srgbClr>
              </a:solidFill>
            </a:endParaRPr>
          </a:p>
        </p:txBody>
      </p:sp>
      <p:sp>
        <p:nvSpPr>
          <p:cNvPr id="5" name="Footer Placeholder 4"/>
          <p:cNvSpPr>
            <a:spLocks noGrp="1"/>
          </p:cNvSpPr>
          <p:nvPr>
            <p:ph type="ftr" sz="quarter" idx="3"/>
          </p:nvPr>
        </p:nvSpPr>
        <p:spPr>
          <a:xfrm>
            <a:off x="8777288" y="6556377"/>
            <a:ext cx="2498725" cy="182563"/>
          </a:xfrm>
          <a:prstGeom prst="rect">
            <a:avLst/>
          </a:prstGeom>
        </p:spPr>
        <p:txBody>
          <a:bodyPr vert="horz" wrap="none" lIns="0" tIns="0" rIns="0" bIns="0" rtlCol="0" anchor="ctr"/>
          <a:lstStyle>
            <a:lvl1pPr algn="l" fontAlgn="auto">
              <a:spcBef>
                <a:spcPts val="0"/>
              </a:spcBef>
              <a:spcAft>
                <a:spcPts val="0"/>
              </a:spcAft>
              <a:defRPr sz="800">
                <a:solidFill>
                  <a:schemeClr val="tx1">
                    <a:lumMod val="60000"/>
                    <a:lumOff val="40000"/>
                  </a:schemeClr>
                </a:solidFill>
                <a:latin typeface="+mn-lt"/>
                <a:cs typeface="+mn-cs"/>
              </a:defRPr>
            </a:lvl1pPr>
          </a:lstStyle>
          <a:p>
            <a:pPr>
              <a:defRPr/>
            </a:pPr>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4"/>
          </p:nvPr>
        </p:nvSpPr>
        <p:spPr>
          <a:xfrm>
            <a:off x="11276015" y="6556377"/>
            <a:ext cx="380999" cy="182563"/>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latin typeface="+mn-lt"/>
                <a:cs typeface="+mn-cs"/>
              </a:defRPr>
            </a:lvl1pPr>
          </a:lstStyle>
          <a:p>
            <a:pPr>
              <a:defRPr/>
            </a:pPr>
            <a:fld id="{D7F78828-3782-457B-86CF-9B994DF62A1C}" type="slidenum">
              <a:rPr>
                <a:solidFill>
                  <a:srgbClr val="5F5F5F">
                    <a:lumMod val="60000"/>
                    <a:lumOff val="40000"/>
                  </a:srgbClr>
                </a:solidFill>
              </a:rPr>
              <a:pPr>
                <a:defRPr/>
              </a:pPr>
              <a:t>‹#›</a:t>
            </a:fld>
            <a:endParaRPr dirty="0">
              <a:solidFill>
                <a:srgbClr val="5F5F5F">
                  <a:lumMod val="60000"/>
                  <a:lumOff val="40000"/>
                </a:srgbClr>
              </a:solidFill>
            </a:endParaRPr>
          </a:p>
        </p:txBody>
      </p:sp>
      <p:sp>
        <p:nvSpPr>
          <p:cNvPr id="15" name="TextBox 14"/>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Calibri"/>
              </a:rPr>
              <a:t>Copyright © </a:t>
            </a:r>
            <a:r>
              <a:rPr sz="800" dirty="0" smtClean="0">
                <a:solidFill>
                  <a:srgbClr val="5F5F5F">
                    <a:lumMod val="60000"/>
                    <a:lumOff val="40000"/>
                  </a:srgbClr>
                </a:solidFill>
                <a:latin typeface="Calibri"/>
              </a:rPr>
              <a:t>201</a:t>
            </a:r>
            <a:r>
              <a:rPr lang="en-US" sz="800" dirty="0" smtClean="0">
                <a:solidFill>
                  <a:srgbClr val="5F5F5F">
                    <a:lumMod val="60000"/>
                    <a:lumOff val="40000"/>
                  </a:srgbClr>
                </a:solidFill>
                <a:latin typeface="Calibri"/>
              </a:rPr>
              <a:t>5</a:t>
            </a:r>
            <a:r>
              <a:rPr sz="800" dirty="0" smtClean="0">
                <a:solidFill>
                  <a:srgbClr val="5F5F5F">
                    <a:lumMod val="60000"/>
                    <a:lumOff val="40000"/>
                  </a:srgbClr>
                </a:solidFill>
                <a:latin typeface="Calibri"/>
              </a:rPr>
              <a:t> </a:t>
            </a:r>
            <a:r>
              <a:rPr sz="800" dirty="0">
                <a:solidFill>
                  <a:srgbClr val="5F5F5F">
                    <a:lumMod val="60000"/>
                    <a:lumOff val="40000"/>
                  </a:srgbClr>
                </a:solidFill>
                <a:latin typeface="Calibri"/>
              </a:rPr>
              <a:t>Oracle and/or its affiliates. All rights reserved.  |</a:t>
            </a:r>
          </a:p>
        </p:txBody>
      </p:sp>
      <p:pic>
        <p:nvPicPr>
          <p:cNvPr id="2057" name="Picture 18" descr="1.5X red tab for PPT.png"/>
          <p:cNvPicPr>
            <a:picLocks noChangeAspect="1"/>
          </p:cNvPicPr>
          <p:nvPr/>
        </p:nvPicPr>
        <p:blipFill>
          <a:blip r:embed="rId37" cstate="print"/>
          <a:srcRect/>
          <a:stretch>
            <a:fillRect/>
          </a:stretch>
        </p:blipFill>
        <p:spPr bwMode="ltGray">
          <a:xfrm>
            <a:off x="531813" y="6269037"/>
            <a:ext cx="1609725" cy="5889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 id="2147483946" r:id="rId12"/>
    <p:sldLayoutId id="2147483947" r:id="rId13"/>
    <p:sldLayoutId id="2147483948" r:id="rId14"/>
    <p:sldLayoutId id="2147483949" r:id="rId15"/>
    <p:sldLayoutId id="2147483950" r:id="rId16"/>
    <p:sldLayoutId id="2147483951" r:id="rId17"/>
    <p:sldLayoutId id="2147483952" r:id="rId18"/>
    <p:sldLayoutId id="2147483953" r:id="rId19"/>
    <p:sldLayoutId id="2147483954" r:id="rId20"/>
    <p:sldLayoutId id="2147483955" r:id="rId21"/>
    <p:sldLayoutId id="2147483956" r:id="rId22"/>
    <p:sldLayoutId id="2147483957" r:id="rId23"/>
    <p:sldLayoutId id="2147483958" r:id="rId24"/>
    <p:sldLayoutId id="2147483959" r:id="rId25"/>
    <p:sldLayoutId id="2147483960" r:id="rId26"/>
    <p:sldLayoutId id="2147483961" r:id="rId27"/>
    <p:sldLayoutId id="2147483962" r:id="rId28"/>
    <p:sldLayoutId id="2147483963" r:id="rId29"/>
    <p:sldLayoutId id="2147483964" r:id="rId30"/>
    <p:sldLayoutId id="2147483965" r:id="rId31"/>
    <p:sldLayoutId id="2147483966" r:id="rId32"/>
    <p:sldLayoutId id="2147483967" r:id="rId33"/>
    <p:sldLayoutId id="2147483968" r:id="rId34"/>
    <p:sldLayoutId id="2147483969" r:id="rId35"/>
  </p:sldLayoutIdLst>
  <p:transition spd="med">
    <p:fade/>
  </p:transition>
  <p:timing>
    <p:tnLst>
      <p:par>
        <p:cTn id="1" dur="indefinite" restart="never" nodeType="tmRoot"/>
      </p:par>
    </p:tnLst>
  </p:timing>
  <p:hf hdr="0" dt="0"/>
  <p:txStyles>
    <p:title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p:titleStyle>
    <p:bodyStyle>
      <a:lvl1pPr marL="228572" indent="-228572" algn="l" rtl="0" eaLnBrk="0" fontAlgn="base" hangingPunct="0">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590" indent="-228572" algn="l" rtl="0" eaLnBrk="0" fontAlgn="base" hangingPunct="0">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160" indent="-182540" algn="l" rtl="0" eaLnBrk="0" fontAlgn="base" hangingPunct="0">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730" indent="-182540" algn="l" rtl="0" eaLnBrk="0" fontAlgn="base" hangingPunct="0">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302" indent="-182540" algn="l" rtl="0" eaLnBrk="0" fontAlgn="base" hangingPunct="0">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285" rtl="0" eaLnBrk="1" latinLnBrk="0" hangingPunct="1">
        <a:defRPr sz="1900" kern="1200">
          <a:solidFill>
            <a:schemeClr val="tx1"/>
          </a:solidFill>
          <a:latin typeface="+mn-lt"/>
          <a:ea typeface="+mn-ea"/>
          <a:cs typeface="+mn-cs"/>
        </a:defRPr>
      </a:lvl1pPr>
      <a:lvl2pPr marL="457141" algn="l" defTabSz="914285" rtl="0" eaLnBrk="1" latinLnBrk="0" hangingPunct="1">
        <a:defRPr sz="1900" kern="1200">
          <a:solidFill>
            <a:schemeClr val="tx1"/>
          </a:solidFill>
          <a:latin typeface="+mn-lt"/>
          <a:ea typeface="+mn-ea"/>
          <a:cs typeface="+mn-cs"/>
        </a:defRPr>
      </a:lvl2pPr>
      <a:lvl3pPr marL="914285" algn="l" defTabSz="914285" rtl="0" eaLnBrk="1" latinLnBrk="0" hangingPunct="1">
        <a:defRPr sz="1900" kern="1200">
          <a:solidFill>
            <a:schemeClr val="tx1"/>
          </a:solidFill>
          <a:latin typeface="+mn-lt"/>
          <a:ea typeface="+mn-ea"/>
          <a:cs typeface="+mn-cs"/>
        </a:defRPr>
      </a:lvl3pPr>
      <a:lvl4pPr marL="1371428" algn="l" defTabSz="914285" rtl="0" eaLnBrk="1" latinLnBrk="0" hangingPunct="1">
        <a:defRPr sz="1900" kern="1200">
          <a:solidFill>
            <a:schemeClr val="tx1"/>
          </a:solidFill>
          <a:latin typeface="+mn-lt"/>
          <a:ea typeface="+mn-ea"/>
          <a:cs typeface="+mn-cs"/>
        </a:defRPr>
      </a:lvl4pPr>
      <a:lvl5pPr marL="1828572" algn="l" defTabSz="914285" rtl="0" eaLnBrk="1" latinLnBrk="0" hangingPunct="1">
        <a:defRPr sz="1900" kern="1200">
          <a:solidFill>
            <a:schemeClr val="tx1"/>
          </a:solidFill>
          <a:latin typeface="+mn-lt"/>
          <a:ea typeface="+mn-ea"/>
          <a:cs typeface="+mn-cs"/>
        </a:defRPr>
      </a:lvl5pPr>
      <a:lvl6pPr marL="2285713" algn="l" defTabSz="914285" rtl="0" eaLnBrk="1" latinLnBrk="0" hangingPunct="1">
        <a:defRPr sz="1900" kern="1200">
          <a:solidFill>
            <a:schemeClr val="tx1"/>
          </a:solidFill>
          <a:latin typeface="+mn-lt"/>
          <a:ea typeface="+mn-ea"/>
          <a:cs typeface="+mn-cs"/>
        </a:defRPr>
      </a:lvl6pPr>
      <a:lvl7pPr marL="2742857" algn="l" defTabSz="914285" rtl="0" eaLnBrk="1" latinLnBrk="0" hangingPunct="1">
        <a:defRPr sz="1900" kern="1200">
          <a:solidFill>
            <a:schemeClr val="tx1"/>
          </a:solidFill>
          <a:latin typeface="+mn-lt"/>
          <a:ea typeface="+mn-ea"/>
          <a:cs typeface="+mn-cs"/>
        </a:defRPr>
      </a:lvl7pPr>
      <a:lvl8pPr marL="3200000" algn="l" defTabSz="914285" rtl="0" eaLnBrk="1" latinLnBrk="0" hangingPunct="1">
        <a:defRPr sz="1900" kern="1200">
          <a:solidFill>
            <a:schemeClr val="tx1"/>
          </a:solidFill>
          <a:latin typeface="+mn-lt"/>
          <a:ea typeface="+mn-ea"/>
          <a:cs typeface="+mn-cs"/>
        </a:defRPr>
      </a:lvl8pPr>
      <a:lvl9pPr marL="3657144" algn="l" defTabSz="914285" rtl="0" eaLnBrk="1" latinLnBrk="0" hangingPunct="1">
        <a:defRPr sz="19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441" y="274638"/>
            <a:ext cx="10969943"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09441" y="1600201"/>
            <a:ext cx="10969943"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09441" y="6356351"/>
            <a:ext cx="2844059" cy="365125"/>
          </a:xfrm>
          <a:prstGeom prst="rect">
            <a:avLst/>
          </a:prstGeom>
        </p:spPr>
        <p:txBody>
          <a:bodyPr vert="horz" lIns="91440" tIns="45720" rIns="91440" bIns="45720" rtlCol="0" anchor="ctr"/>
          <a:lstStyle>
            <a:lvl1pPr algn="l" eaLnBrk="1" fontAlgn="auto" hangingPunct="1">
              <a:lnSpc>
                <a:spcPct val="100000"/>
              </a:lnSpc>
              <a:spcBef>
                <a:spcPts val="0"/>
              </a:spcBef>
              <a:spcAft>
                <a:spcPts val="0"/>
              </a:spcAft>
              <a:buClrTx/>
              <a:buFontTx/>
              <a:buNone/>
              <a:defRPr sz="1200">
                <a:solidFill>
                  <a:schemeClr val="tx1">
                    <a:tint val="75000"/>
                  </a:schemeClr>
                </a:solidFill>
                <a:latin typeface="+mn-lt"/>
              </a:defRPr>
            </a:lvl1pPr>
          </a:lstStyle>
          <a:p>
            <a:pPr>
              <a:defRPr/>
            </a:pPr>
            <a:fld id="{6064D131-CCB0-4C29-86BA-F1D7DFE07216}" type="datetimeFigureOut">
              <a:rPr lang="en-US">
                <a:solidFill>
                  <a:prstClr val="black">
                    <a:tint val="75000"/>
                  </a:prstClr>
                </a:solidFill>
                <a:cs typeface="+mn-cs"/>
              </a:rPr>
              <a:pPr>
                <a:defRPr/>
              </a:pPr>
              <a:t>9/15/2015</a:t>
            </a:fld>
            <a:endParaRPr lang="en-US" dirty="0">
              <a:solidFill>
                <a:prstClr val="black">
                  <a:tint val="75000"/>
                </a:prstClr>
              </a:solidFill>
              <a:cs typeface="+mn-cs"/>
            </a:endParaRPr>
          </a:p>
        </p:txBody>
      </p:sp>
      <p:sp>
        <p:nvSpPr>
          <p:cNvPr id="5" name="Footer Placeholder 4"/>
          <p:cNvSpPr>
            <a:spLocks noGrp="1"/>
          </p:cNvSpPr>
          <p:nvPr>
            <p:ph type="ftr" sz="quarter" idx="3"/>
          </p:nvPr>
        </p:nvSpPr>
        <p:spPr>
          <a:xfrm>
            <a:off x="4164515" y="6356351"/>
            <a:ext cx="3859795" cy="365125"/>
          </a:xfrm>
          <a:prstGeom prst="rect">
            <a:avLst/>
          </a:prstGeom>
        </p:spPr>
        <p:txBody>
          <a:bodyPr vert="horz" lIns="91440" tIns="45720" rIns="91440" bIns="45720" rtlCol="0" anchor="ctr"/>
          <a:lstStyle>
            <a:lvl1pPr algn="ctr" eaLnBrk="1" fontAlgn="auto" hangingPunct="1">
              <a:lnSpc>
                <a:spcPct val="100000"/>
              </a:lnSpc>
              <a:spcBef>
                <a:spcPts val="0"/>
              </a:spcBef>
              <a:spcAft>
                <a:spcPts val="0"/>
              </a:spcAft>
              <a:buClrTx/>
              <a:buFontTx/>
              <a:buNone/>
              <a:defRPr sz="1200">
                <a:solidFill>
                  <a:schemeClr val="tx1">
                    <a:tint val="75000"/>
                  </a:schemeClr>
                </a:solidFill>
                <a:latin typeface="+mn-lt"/>
              </a:defRPr>
            </a:lvl1pPr>
          </a:lstStyle>
          <a:p>
            <a:pPr>
              <a:defRPr/>
            </a:pPr>
            <a:endParaRPr lang="en-US" dirty="0">
              <a:solidFill>
                <a:prstClr val="black">
                  <a:tint val="75000"/>
                </a:prstClr>
              </a:solidFill>
              <a:cs typeface="+mn-cs"/>
            </a:endParaRPr>
          </a:p>
        </p:txBody>
      </p:sp>
      <p:sp>
        <p:nvSpPr>
          <p:cNvPr id="6" name="Slide Number Placeholder 5"/>
          <p:cNvSpPr>
            <a:spLocks noGrp="1"/>
          </p:cNvSpPr>
          <p:nvPr>
            <p:ph type="sldNum" sz="quarter" idx="4"/>
          </p:nvPr>
        </p:nvSpPr>
        <p:spPr>
          <a:xfrm>
            <a:off x="8735325" y="6356351"/>
            <a:ext cx="2844059" cy="365125"/>
          </a:xfrm>
          <a:prstGeom prst="rect">
            <a:avLst/>
          </a:prstGeom>
        </p:spPr>
        <p:txBody>
          <a:bodyPr vert="horz" lIns="91440" tIns="45720" rIns="91440" bIns="45720" rtlCol="0" anchor="ctr"/>
          <a:lstStyle>
            <a:lvl1pPr algn="r" eaLnBrk="1" fontAlgn="auto" hangingPunct="1">
              <a:lnSpc>
                <a:spcPct val="100000"/>
              </a:lnSpc>
              <a:spcBef>
                <a:spcPts val="0"/>
              </a:spcBef>
              <a:spcAft>
                <a:spcPts val="0"/>
              </a:spcAft>
              <a:buClrTx/>
              <a:buFontTx/>
              <a:buNone/>
              <a:defRPr sz="1200">
                <a:solidFill>
                  <a:schemeClr val="tx1">
                    <a:tint val="75000"/>
                  </a:schemeClr>
                </a:solidFill>
                <a:latin typeface="+mn-lt"/>
              </a:defRPr>
            </a:lvl1pPr>
          </a:lstStyle>
          <a:p>
            <a:pPr>
              <a:defRPr/>
            </a:pPr>
            <a:fld id="{8E35DC46-A0AB-495E-8C06-09B1249E5A37}" type="slidenum">
              <a:rPr lang="en-US">
                <a:solidFill>
                  <a:prstClr val="black">
                    <a:tint val="75000"/>
                  </a:prstClr>
                </a:solidFill>
                <a:cs typeface="+mn-cs"/>
              </a:rPr>
              <a:pPr>
                <a:defRPr/>
              </a:pPr>
              <a:t>‹#›</a:t>
            </a:fld>
            <a:endParaRPr lang="en-US" dirty="0">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 id="2147483978" r:id="rId8"/>
    <p:sldLayoutId id="2147483979" r:id="rId9"/>
    <p:sldLayoutId id="2147483980" r:id="rId10"/>
    <p:sldLayoutId id="2147483981" r:id="rId11"/>
    <p:sldLayoutId id="2147483982" r:id="rId12"/>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6"/>
          <p:cNvGrpSpPr>
            <a:grpSpLocks/>
          </p:cNvGrpSpPr>
          <p:nvPr/>
        </p:nvGrpSpPr>
        <p:grpSpPr bwMode="auto">
          <a:xfrm>
            <a:off x="0" y="0"/>
            <a:ext cx="12188825" cy="6858000"/>
            <a:chOff x="0" y="0"/>
            <a:chExt cx="12189398" cy="6858000"/>
          </a:xfrm>
        </p:grpSpPr>
        <p:sp>
          <p:nvSpPr>
            <p:cNvPr id="8" name="Rectangle 7"/>
            <p:cNvSpPr/>
            <p:nvPr/>
          </p:nvSpPr>
          <p:spPr bwMode="gray">
            <a:xfrm>
              <a:off x="0"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11995714"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0" name="Rectangle 9"/>
            <p:cNvSpPr/>
            <p:nvPr/>
          </p:nvSpPr>
          <p:spPr bwMode="gray">
            <a:xfrm>
              <a:off x="0" y="6400800"/>
              <a:ext cx="12189398"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1" name="Rectangle 10"/>
            <p:cNvSpPr/>
            <p:nvPr/>
          </p:nvSpPr>
          <p:spPr bwMode="gray">
            <a:xfrm>
              <a:off x="0" y="0"/>
              <a:ext cx="12189398"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sp>
        <p:nvSpPr>
          <p:cNvPr id="1027" name="Title Placeholder 1"/>
          <p:cNvSpPr>
            <a:spLocks noGrp="1"/>
          </p:cNvSpPr>
          <p:nvPr>
            <p:ph type="title"/>
          </p:nvPr>
        </p:nvSpPr>
        <p:spPr bwMode="auto">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181475" y="6556375"/>
            <a:ext cx="1227138"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fld id="{39F294D7-89CD-404E-9D76-68247078CEF4}" type="datetime1">
              <a:rPr lang="en-US">
                <a:solidFill>
                  <a:srgbClr val="5F5F5F"/>
                </a:solidFill>
              </a:rPr>
              <a:pPr>
                <a:defRPr/>
              </a:pPr>
              <a:t>9/15/2015</a:t>
            </a:fld>
            <a:endParaRPr lang="en-US" dirty="0">
              <a:solidFill>
                <a:srgbClr val="5F5F5F"/>
              </a:solidFill>
            </a:endParaRPr>
          </a:p>
        </p:txBody>
      </p:sp>
      <p:sp>
        <p:nvSpPr>
          <p:cNvPr id="5" name="Footer Placeholder 4"/>
          <p:cNvSpPr>
            <a:spLocks noGrp="1"/>
          </p:cNvSpPr>
          <p:nvPr>
            <p:ph type="ftr" sz="quarter" idx="3"/>
          </p:nvPr>
        </p:nvSpPr>
        <p:spPr>
          <a:xfrm>
            <a:off x="8621713" y="6556375"/>
            <a:ext cx="2743200" cy="182563"/>
          </a:xfrm>
          <a:prstGeom prst="rect">
            <a:avLst/>
          </a:prstGeom>
        </p:spPr>
        <p:txBody>
          <a:bodyPr vert="horz" wrap="none" lIns="0" tIns="0" rIns="0" bIns="0" rtlCol="0" anchor="ctr" anchorCtr="0">
            <a:noAutofit/>
          </a:bodyPr>
          <a:lstStyle>
            <a:lvl1pPr algn="l" fontAlgn="auto">
              <a:spcBef>
                <a:spcPts val="0"/>
              </a:spcBef>
              <a:spcAft>
                <a:spcPts val="0"/>
              </a:spcAft>
              <a:defRPr sz="850" smtClean="0">
                <a:solidFill>
                  <a:schemeClr val="tx1"/>
                </a:solidFill>
                <a:latin typeface="+mn-lt"/>
                <a:cs typeface="+mn-cs"/>
              </a:defRPr>
            </a:lvl1pPr>
          </a:lstStyle>
          <a:p>
            <a:pPr>
              <a:defRPr/>
            </a:pPr>
            <a:r>
              <a:rPr lang="en-US" dirty="0">
                <a:solidFill>
                  <a:srgbClr val="5F5F5F"/>
                </a:solidFill>
              </a:rPr>
              <a:t>Oracle Confidential – Internal/Restricted/Highly Restricted</a:t>
            </a:r>
          </a:p>
        </p:txBody>
      </p:sp>
      <p:sp>
        <p:nvSpPr>
          <p:cNvPr id="6" name="Slide Number Placeholder 5"/>
          <p:cNvSpPr>
            <a:spLocks noGrp="1"/>
          </p:cNvSpPr>
          <p:nvPr>
            <p:ph type="sldNum" sz="quarter" idx="4"/>
          </p:nvPr>
        </p:nvSpPr>
        <p:spPr>
          <a:xfrm>
            <a:off x="11276013" y="6556375"/>
            <a:ext cx="381000"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fld id="{21AAF962-F1C7-4564-AB5F-0A79C12A66D2}" type="slidenum">
              <a:rPr lang="en-US">
                <a:solidFill>
                  <a:srgbClr val="5F5F5F"/>
                </a:solidFill>
              </a:rPr>
              <a:pPr>
                <a:defRPr/>
              </a:pPr>
              <a:t>‹#›</a:t>
            </a:fld>
            <a:endParaRPr lang="en-US" dirty="0">
              <a:solidFill>
                <a:srgbClr val="5F5F5F"/>
              </a:solidFill>
            </a:endParaRPr>
          </a:p>
        </p:txBody>
      </p:sp>
      <p:sp>
        <p:nvSpPr>
          <p:cNvPr id="15" name="TextBox 14"/>
          <p:cNvSpPr txBox="1"/>
          <p:nvPr/>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pic>
        <p:nvPicPr>
          <p:cNvPr id="1033" name="Picture 18" descr="Oracle logo in white on red staging background"/>
          <p:cNvPicPr>
            <a:picLocks noChangeAspect="1"/>
          </p:cNvPicPr>
          <p:nvPr/>
        </p:nvPicPr>
        <p:blipFill>
          <a:blip r:embed="rId41" cstate="print"/>
          <a:srcRect/>
          <a:stretch>
            <a:fillRect/>
          </a:stretch>
        </p:blipFill>
        <p:spPr bwMode="ltGray">
          <a:xfrm>
            <a:off x="531813" y="6264275"/>
            <a:ext cx="1622425" cy="5937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 id="2147483993" r:id="rId10"/>
    <p:sldLayoutId id="2147483994" r:id="rId11"/>
    <p:sldLayoutId id="2147483995" r:id="rId12"/>
    <p:sldLayoutId id="2147483996" r:id="rId13"/>
    <p:sldLayoutId id="2147483997" r:id="rId14"/>
    <p:sldLayoutId id="2147483998" r:id="rId15"/>
    <p:sldLayoutId id="2147483999" r:id="rId16"/>
    <p:sldLayoutId id="2147484000" r:id="rId17"/>
    <p:sldLayoutId id="2147484001" r:id="rId18"/>
    <p:sldLayoutId id="2147484002" r:id="rId19"/>
    <p:sldLayoutId id="2147484003" r:id="rId20"/>
    <p:sldLayoutId id="2147484004" r:id="rId21"/>
    <p:sldLayoutId id="2147484005" r:id="rId22"/>
    <p:sldLayoutId id="2147484006" r:id="rId23"/>
    <p:sldLayoutId id="2147484007" r:id="rId24"/>
    <p:sldLayoutId id="2147484008" r:id="rId25"/>
    <p:sldLayoutId id="2147484009" r:id="rId26"/>
    <p:sldLayoutId id="2147484010" r:id="rId27"/>
    <p:sldLayoutId id="2147484011" r:id="rId28"/>
    <p:sldLayoutId id="2147484012" r:id="rId29"/>
    <p:sldLayoutId id="2147484013" r:id="rId30"/>
    <p:sldLayoutId id="2147484014" r:id="rId31"/>
    <p:sldLayoutId id="2147484015" r:id="rId32"/>
    <p:sldLayoutId id="2147484016" r:id="rId33"/>
    <p:sldLayoutId id="2147484017" r:id="rId34"/>
    <p:sldLayoutId id="2147484018" r:id="rId35"/>
    <p:sldLayoutId id="2147484019" r:id="rId36"/>
    <p:sldLayoutId id="2147484020" r:id="rId37"/>
    <p:sldLayoutId id="2147484021" r:id="rId38"/>
    <p:sldLayoutId id="2147484022" r:id="rId39"/>
  </p:sldLayoutIdLst>
  <p:transition spd="med">
    <p:fade/>
  </p:transition>
  <p:timing>
    <p:tnLst>
      <p:par>
        <p:cTn id="1" dur="indefinite" restart="never" nodeType="tmRoot"/>
      </p:par>
    </p:tnLst>
  </p:timing>
  <p:hf hd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6"/>
          <p:cNvGrpSpPr>
            <a:grpSpLocks/>
          </p:cNvGrpSpPr>
          <p:nvPr/>
        </p:nvGrpSpPr>
        <p:grpSpPr bwMode="auto">
          <a:xfrm>
            <a:off x="0" y="0"/>
            <a:ext cx="12188825" cy="6858000"/>
            <a:chOff x="0" y="0"/>
            <a:chExt cx="12189398" cy="6858000"/>
          </a:xfrm>
        </p:grpSpPr>
        <p:sp>
          <p:nvSpPr>
            <p:cNvPr id="8" name="Rectangle 7"/>
            <p:cNvSpPr/>
            <p:nvPr/>
          </p:nvSpPr>
          <p:spPr bwMode="gray">
            <a:xfrm>
              <a:off x="0"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11995714" y="0"/>
              <a:ext cx="193684"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0" name="Rectangle 9"/>
            <p:cNvSpPr/>
            <p:nvPr/>
          </p:nvSpPr>
          <p:spPr bwMode="gray">
            <a:xfrm>
              <a:off x="0" y="6400800"/>
              <a:ext cx="12189398"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1" name="Rectangle 10"/>
            <p:cNvSpPr/>
            <p:nvPr/>
          </p:nvSpPr>
          <p:spPr bwMode="gray">
            <a:xfrm>
              <a:off x="0" y="0"/>
              <a:ext cx="12189398"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sp>
        <p:nvSpPr>
          <p:cNvPr id="1027" name="Title Placeholder 1"/>
          <p:cNvSpPr>
            <a:spLocks noGrp="1"/>
          </p:cNvSpPr>
          <p:nvPr>
            <p:ph type="title"/>
          </p:nvPr>
        </p:nvSpPr>
        <p:spPr bwMode="auto">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181475" y="6556375"/>
            <a:ext cx="1227138"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fld id="{39F294D7-89CD-404E-9D76-68247078CEF4}" type="datetime1">
              <a:rPr lang="en-US">
                <a:solidFill>
                  <a:srgbClr val="5F5F5F"/>
                </a:solidFill>
              </a:rPr>
              <a:pPr>
                <a:defRPr/>
              </a:pPr>
              <a:t>9/15/2015</a:t>
            </a:fld>
            <a:endParaRPr lang="en-US" dirty="0">
              <a:solidFill>
                <a:srgbClr val="5F5F5F"/>
              </a:solidFill>
            </a:endParaRPr>
          </a:p>
        </p:txBody>
      </p:sp>
      <p:sp>
        <p:nvSpPr>
          <p:cNvPr id="5" name="Footer Placeholder 4"/>
          <p:cNvSpPr>
            <a:spLocks noGrp="1"/>
          </p:cNvSpPr>
          <p:nvPr>
            <p:ph type="ftr" sz="quarter" idx="3"/>
          </p:nvPr>
        </p:nvSpPr>
        <p:spPr>
          <a:xfrm>
            <a:off x="8621713" y="6556375"/>
            <a:ext cx="2743200" cy="182563"/>
          </a:xfrm>
          <a:prstGeom prst="rect">
            <a:avLst/>
          </a:prstGeom>
        </p:spPr>
        <p:txBody>
          <a:bodyPr vert="horz" wrap="none" lIns="0" tIns="0" rIns="0" bIns="0" rtlCol="0" anchor="ctr" anchorCtr="0">
            <a:noAutofit/>
          </a:bodyPr>
          <a:lstStyle>
            <a:lvl1pPr algn="l" fontAlgn="auto">
              <a:spcBef>
                <a:spcPts val="0"/>
              </a:spcBef>
              <a:spcAft>
                <a:spcPts val="0"/>
              </a:spcAft>
              <a:defRPr sz="850" smtClean="0">
                <a:solidFill>
                  <a:schemeClr val="tx1"/>
                </a:solidFill>
                <a:latin typeface="+mn-lt"/>
                <a:cs typeface="+mn-cs"/>
              </a:defRPr>
            </a:lvl1pPr>
          </a:lstStyle>
          <a:p>
            <a:pPr>
              <a:defRPr/>
            </a:pPr>
            <a:r>
              <a:rPr lang="en-US" dirty="0">
                <a:solidFill>
                  <a:srgbClr val="5F5F5F"/>
                </a:solidFill>
              </a:rPr>
              <a:t>Oracle Confidential – Internal/Restricted/Highly Restricted</a:t>
            </a:r>
          </a:p>
        </p:txBody>
      </p:sp>
      <p:sp>
        <p:nvSpPr>
          <p:cNvPr id="6" name="Slide Number Placeholder 5"/>
          <p:cNvSpPr>
            <a:spLocks noGrp="1"/>
          </p:cNvSpPr>
          <p:nvPr>
            <p:ph type="sldNum" sz="quarter" idx="4"/>
          </p:nvPr>
        </p:nvSpPr>
        <p:spPr>
          <a:xfrm>
            <a:off x="11276013" y="6556375"/>
            <a:ext cx="381000" cy="182563"/>
          </a:xfrm>
          <a:prstGeom prst="rect">
            <a:avLst/>
          </a:prstGeom>
        </p:spPr>
        <p:txBody>
          <a:bodyPr vert="horz" wrap="none" lIns="0" tIns="0" rIns="0" bIns="0" rtlCol="0" anchor="ctr" anchorCtr="0">
            <a:noAutofit/>
          </a:bodyPr>
          <a:lstStyle>
            <a:lvl1pPr algn="r" fontAlgn="auto">
              <a:spcBef>
                <a:spcPts val="0"/>
              </a:spcBef>
              <a:spcAft>
                <a:spcPts val="0"/>
              </a:spcAft>
              <a:defRPr sz="850" smtClean="0">
                <a:solidFill>
                  <a:schemeClr val="tx1"/>
                </a:solidFill>
                <a:latin typeface="+mn-lt"/>
                <a:cs typeface="+mn-cs"/>
              </a:defRPr>
            </a:lvl1pPr>
          </a:lstStyle>
          <a:p>
            <a:pPr>
              <a:defRPr/>
            </a:pPr>
            <a:fld id="{21AAF962-F1C7-4564-AB5F-0A79C12A66D2}" type="slidenum">
              <a:rPr lang="en-US">
                <a:solidFill>
                  <a:srgbClr val="5F5F5F"/>
                </a:solidFill>
              </a:rPr>
              <a:pPr>
                <a:defRPr/>
              </a:pPr>
              <a:t>‹#›</a:t>
            </a:fld>
            <a:endParaRPr lang="en-US" dirty="0">
              <a:solidFill>
                <a:srgbClr val="5F5F5F"/>
              </a:solidFill>
            </a:endParaRPr>
          </a:p>
        </p:txBody>
      </p:sp>
      <p:sp>
        <p:nvSpPr>
          <p:cNvPr id="15" name="TextBox 14"/>
          <p:cNvSpPr txBox="1"/>
          <p:nvPr/>
        </p:nvSpPr>
        <p:spPr>
          <a:xfrm>
            <a:off x="5376863" y="6556375"/>
            <a:ext cx="3200400" cy="182563"/>
          </a:xfrm>
          <a:prstGeom prst="rect">
            <a:avLst/>
          </a:prstGeom>
          <a:noFill/>
        </p:spPr>
        <p:txBody>
          <a:bodyPr wrap="none" lIns="0" tIns="0" rIns="0" bIns="0" anchor="ctr"/>
          <a:lstStyle/>
          <a:p>
            <a:pPr algn="r" fontAlgn="auto">
              <a:spcBef>
                <a:spcPts val="0"/>
              </a:spcBef>
              <a:spcAft>
                <a:spcPts val="0"/>
              </a:spcAft>
              <a:defRPr/>
            </a:pPr>
            <a:r>
              <a:rPr sz="850" dirty="0">
                <a:solidFill>
                  <a:srgbClr val="5F5F5F"/>
                </a:solidFill>
                <a:latin typeface="Calibri"/>
              </a:rPr>
              <a:t>Copyright © 2014</a:t>
            </a:r>
            <a:r>
              <a:rPr lang="en-US" sz="850" dirty="0">
                <a:solidFill>
                  <a:srgbClr val="5F5F5F"/>
                </a:solidFill>
                <a:latin typeface="Calibri"/>
              </a:rPr>
              <a:t>,</a:t>
            </a:r>
            <a:r>
              <a:rPr sz="850" dirty="0">
                <a:solidFill>
                  <a:srgbClr val="5F5F5F"/>
                </a:solidFill>
                <a:latin typeface="Calibri"/>
              </a:rPr>
              <a:t> Oracle and/or its affiliates. All rights reserved.  |</a:t>
            </a:r>
          </a:p>
        </p:txBody>
      </p:sp>
      <p:pic>
        <p:nvPicPr>
          <p:cNvPr id="1033" name="Picture 18" descr="Oracle logo in white on red staging background"/>
          <p:cNvPicPr>
            <a:picLocks noChangeAspect="1"/>
          </p:cNvPicPr>
          <p:nvPr/>
        </p:nvPicPr>
        <p:blipFill>
          <a:blip r:embed="rId41" cstate="print"/>
          <a:srcRect/>
          <a:stretch>
            <a:fillRect/>
          </a:stretch>
        </p:blipFill>
        <p:spPr bwMode="ltGray">
          <a:xfrm>
            <a:off x="531813" y="6264275"/>
            <a:ext cx="1622425" cy="5937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 id="2147484035" r:id="rId12"/>
    <p:sldLayoutId id="2147484036" r:id="rId13"/>
    <p:sldLayoutId id="2147484037" r:id="rId14"/>
    <p:sldLayoutId id="2147484038" r:id="rId15"/>
    <p:sldLayoutId id="2147484039" r:id="rId16"/>
    <p:sldLayoutId id="2147484040" r:id="rId17"/>
    <p:sldLayoutId id="2147484041" r:id="rId18"/>
    <p:sldLayoutId id="2147484042" r:id="rId19"/>
    <p:sldLayoutId id="2147484043" r:id="rId20"/>
    <p:sldLayoutId id="2147484044" r:id="rId21"/>
    <p:sldLayoutId id="2147484045" r:id="rId22"/>
    <p:sldLayoutId id="2147484046" r:id="rId23"/>
    <p:sldLayoutId id="2147484047" r:id="rId24"/>
    <p:sldLayoutId id="2147484048" r:id="rId25"/>
    <p:sldLayoutId id="2147484049" r:id="rId26"/>
    <p:sldLayoutId id="2147484050" r:id="rId27"/>
    <p:sldLayoutId id="2147484051" r:id="rId28"/>
    <p:sldLayoutId id="2147484052" r:id="rId29"/>
    <p:sldLayoutId id="2147484053" r:id="rId30"/>
    <p:sldLayoutId id="2147484054" r:id="rId31"/>
    <p:sldLayoutId id="2147484055" r:id="rId32"/>
    <p:sldLayoutId id="2147484056" r:id="rId33"/>
    <p:sldLayoutId id="2147484057" r:id="rId34"/>
    <p:sldLayoutId id="2147484058" r:id="rId35"/>
    <p:sldLayoutId id="2147484059" r:id="rId36"/>
    <p:sldLayoutId id="2147484060" r:id="rId37"/>
    <p:sldLayoutId id="2147484061" r:id="rId38"/>
    <p:sldLayoutId id="2147484062" r:id="rId39"/>
  </p:sldLayoutIdLst>
  <p:transition spd="med">
    <p:fade/>
  </p:transition>
  <p:timing>
    <p:tnLst>
      <p:par>
        <p:cTn id="1" dur="indefinite" restart="never" nodeType="tmRoot"/>
      </p:par>
    </p:tnLst>
  </p:timing>
  <p:hf hd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201.xml"/><Relationship Id="rId5" Type="http://schemas.openxmlformats.org/officeDocument/2006/relationships/image" Target="../media/image27.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mailto:dave@middleworks.com" TargetMode="External"/><Relationship Id="rId2" Type="http://schemas.openxmlformats.org/officeDocument/2006/relationships/notesSlide" Target="../notesSlides/notesSlide6.xml"/><Relationship Id="rId1" Type="http://schemas.openxmlformats.org/officeDocument/2006/relationships/slideLayout" Target="../slideLayouts/slideLayout18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0.xml"/></Relationships>
</file>

<file path=ppt/slides/_rels/slide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3.png"/><Relationship Id="rId5" Type="http://schemas.openxmlformats.org/officeDocument/2006/relationships/notesSlide" Target="../notesSlides/notesSlide9.xml"/><Relationship Id="rId4" Type="http://schemas.openxmlformats.org/officeDocument/2006/relationships/slideLayout" Target="../slideLayouts/slideLayout25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5.xml"/></Relationships>
</file>

<file path=ppt/slides/_rels/slide15.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245.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5.xml"/></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46.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46.xml"/><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54.xml"/></Relationships>
</file>

<file path=ppt/slides/_rels/slide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40.xml"/><Relationship Id="rId5" Type="http://schemas.openxmlformats.org/officeDocument/2006/relationships/image" Target="../media/image27.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12.xml"/><Relationship Id="rId1" Type="http://schemas.openxmlformats.org/officeDocument/2006/relationships/slideLayout" Target="../slideLayouts/slideLayout245.xml"/><Relationship Id="rId6" Type="http://schemas.openxmlformats.org/officeDocument/2006/relationships/image" Target="../media/image50.png"/><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25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9.xml"/></Relationships>
</file>

<file path=ppt/slides/_rels/slide24.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245.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59.xml"/></Relationships>
</file>

<file path=ppt/slides/_rels/slide2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54.xml"/></Relationships>
</file>

<file path=ppt/slides/_rels/slide27.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tags" Target="../tags/tag7.xml"/><Relationship Id="rId7" Type="http://schemas.openxmlformats.org/officeDocument/2006/relationships/image" Target="../media/image67.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66.png"/><Relationship Id="rId5" Type="http://schemas.openxmlformats.org/officeDocument/2006/relationships/notesSlide" Target="../notesSlides/notesSlide14.xml"/><Relationship Id="rId10" Type="http://schemas.openxmlformats.org/officeDocument/2006/relationships/image" Target="../media/image70.png"/><Relationship Id="rId4" Type="http://schemas.openxmlformats.org/officeDocument/2006/relationships/slideLayout" Target="../slideLayouts/slideLayout254.xml"/><Relationship Id="rId9" Type="http://schemas.openxmlformats.org/officeDocument/2006/relationships/image" Target="../media/image69.png"/></Relationships>
</file>

<file path=ppt/slides/_rels/slide28.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notesSlide" Target="../notesSlides/notesSlide15.xml"/><Relationship Id="rId4" Type="http://schemas.openxmlformats.org/officeDocument/2006/relationships/slideLayout" Target="../slideLayouts/slideLayout24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5.xml"/></Relationships>
</file>

<file path=ppt/slides/_rels/slide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5.xml"/></Relationships>
</file>

<file path=ppt/slides/_rels/slide3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6.xml"/><Relationship Id="rId1" Type="http://schemas.openxmlformats.org/officeDocument/2006/relationships/slideLayout" Target="../slideLayouts/slideLayout174.xml"/></Relationships>
</file>

<file path=ppt/slides/_rels/slide35.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jpeg"/><Relationship Id="rId7" Type="http://schemas.openxmlformats.org/officeDocument/2006/relationships/image" Target="../media/image76.png"/><Relationship Id="rId2" Type="http://schemas.openxmlformats.org/officeDocument/2006/relationships/notesSlide" Target="../notesSlides/notesSlide17.xml"/><Relationship Id="rId1" Type="http://schemas.openxmlformats.org/officeDocument/2006/relationships/slideLayout" Target="../slideLayouts/slideLayout39.xml"/><Relationship Id="rId6" Type="http://schemas.openxmlformats.org/officeDocument/2006/relationships/image" Target="../media/image75.png"/><Relationship Id="rId5" Type="http://schemas.openxmlformats.org/officeDocument/2006/relationships/image" Target="../media/image74.wmf"/><Relationship Id="rId4" Type="http://schemas.openxmlformats.org/officeDocument/2006/relationships/image" Target="../media/image7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4.xml"/></Relationships>
</file>

<file path=ppt/slides/_rels/slide6.xml.rels><?xml version="1.0" encoding="UTF-8" standalone="yes"?>
<Relationships xmlns="http://schemas.openxmlformats.org/package/2006/relationships"><Relationship Id="rId2" Type="http://schemas.openxmlformats.org/officeDocument/2006/relationships/hyperlink" Target="mailto:Simone.Geib@Oracle.com" TargetMode="External"/><Relationship Id="rId1" Type="http://schemas.openxmlformats.org/officeDocument/2006/relationships/slideLayout" Target="../slideLayouts/slideLayout84.xml"/></Relationships>
</file>

<file path=ppt/slides/_rels/slide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122.xml"/><Relationship Id="rId5" Type="http://schemas.openxmlformats.org/officeDocument/2006/relationships/image" Target="../media/image32.pn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2" Type="http://schemas.openxmlformats.org/officeDocument/2006/relationships/hyperlink" Target="mailto:Kathryn.Lustenberger@Oracle.com" TargetMode="External"/><Relationship Id="rId1" Type="http://schemas.openxmlformats.org/officeDocument/2006/relationships/slideLayout" Target="../slideLayouts/slideLayout121.xml"/></Relationships>
</file>

<file path=ppt/slides/_rels/slide9.xml.rels><?xml version="1.0" encoding="UTF-8" standalone="yes"?>
<Relationships xmlns="http://schemas.openxmlformats.org/package/2006/relationships"><Relationship Id="rId3" Type="http://schemas.openxmlformats.org/officeDocument/2006/relationships/hyperlink" Target="https://stbeehive.oracle.com/teamcollab/library/SOASuiteCollateral?parentCid=334B:3BF0:afrh:38893C00F42F38A1E0404498C8A6612B000939A10044&amp;cids=334B:3BF0:adoc:38893C00F42F38A1E0404498C8A6612B000939D2FA2E" TargetMode="External"/><Relationship Id="rId2" Type="http://schemas.openxmlformats.org/officeDocument/2006/relationships/notesSlide" Target="../notesSlides/notesSlide5.xml"/><Relationship Id="rId1" Type="http://schemas.openxmlformats.org/officeDocument/2006/relationships/slideLayout" Target="../slideLayouts/slideLayout121.xml"/><Relationship Id="rId4" Type="http://schemas.openxmlformats.org/officeDocument/2006/relationships/hyperlink" Target="https://stbeehive.oracle.com/teamcollab/wiki/Integration+Success+Workshops:Home"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74009" y="739775"/>
            <a:ext cx="11125199" cy="1470025"/>
          </a:xfrm>
          <a:effectLst>
            <a:outerShdw blurRad="50800" dist="38100" dir="2700000" algn="tl" rotWithShape="0">
              <a:prstClr val="black">
                <a:alpha val="40000"/>
              </a:prstClr>
            </a:outerShdw>
          </a:effectLst>
        </p:spPr>
        <p:txBody>
          <a:bodyPr/>
          <a:lstStyle/>
          <a:p>
            <a:r>
              <a:rPr lang="en-US" dirty="0" smtClean="0">
                <a:solidFill>
                  <a:schemeClr val="bg1"/>
                </a:solidFill>
                <a:effectLst>
                  <a:outerShdw blurRad="50800" dist="38100" dir="2700000" algn="tl" rotWithShape="0">
                    <a:srgbClr val="000000">
                      <a:alpha val="43000"/>
                    </a:srgbClr>
                  </a:outerShdw>
                </a:effectLst>
              </a:rPr>
              <a:t>Integration Cloud Service Office Hours</a:t>
            </a:r>
          </a:p>
        </p:txBody>
      </p:sp>
      <p:sp>
        <p:nvSpPr>
          <p:cNvPr id="5" name="Subtitle 4"/>
          <p:cNvSpPr>
            <a:spLocks noGrp="1"/>
          </p:cNvSpPr>
          <p:nvPr>
            <p:ph type="subTitle" idx="1"/>
          </p:nvPr>
        </p:nvSpPr>
        <p:spPr>
          <a:xfrm>
            <a:off x="173958" y="2285999"/>
            <a:ext cx="5458221" cy="1359647"/>
          </a:xfrm>
          <a:effectLst>
            <a:outerShdw blurRad="50800" dist="38100" dir="2700000" algn="tl" rotWithShape="0">
              <a:srgbClr val="000000">
                <a:alpha val="43000"/>
              </a:srgbClr>
            </a:outerShdw>
          </a:effectLst>
        </p:spPr>
        <p:txBody>
          <a:bodyPr/>
          <a:lstStyle/>
          <a:p>
            <a:r>
              <a:rPr lang="en-US" sz="3200" dirty="0" smtClean="0">
                <a:solidFill>
                  <a:schemeClr val="bg1"/>
                </a:solidFill>
                <a:effectLst>
                  <a:outerShdw blurRad="50800" dist="38100" dir="2700000" algn="tl" rotWithShape="0">
                    <a:srgbClr val="000000">
                      <a:alpha val="43000"/>
                    </a:srgbClr>
                  </a:outerShdw>
                </a:effectLst>
                <a:latin typeface="+mj-lt"/>
                <a:ea typeface="+mj-ea"/>
                <a:cs typeface="+mj-cs"/>
              </a:rPr>
              <a:t>Don’t miss out – </a:t>
            </a:r>
          </a:p>
          <a:p>
            <a:r>
              <a:rPr lang="en-US" sz="3200" dirty="0" smtClean="0">
                <a:solidFill>
                  <a:schemeClr val="bg1"/>
                </a:solidFill>
                <a:effectLst>
                  <a:outerShdw blurRad="50800" dist="38100" dir="2700000" algn="tl" rotWithShape="0">
                    <a:srgbClr val="000000">
                      <a:alpha val="43000"/>
                    </a:srgbClr>
                  </a:outerShdw>
                </a:effectLst>
                <a:latin typeface="+mj-lt"/>
                <a:ea typeface="+mj-ea"/>
                <a:cs typeface="+mj-cs"/>
              </a:rPr>
              <a:t>Arrive a novice, Leave an expert</a:t>
            </a:r>
            <a:endParaRPr lang="en-US" sz="3200" dirty="0">
              <a:solidFill>
                <a:schemeClr val="bg1"/>
              </a:solidFill>
              <a:effectLst>
                <a:outerShdw blurRad="50800" dist="38100" dir="2700000" algn="tl" rotWithShape="0">
                  <a:srgbClr val="000000">
                    <a:alpha val="43000"/>
                  </a:srgbClr>
                </a:outerShdw>
              </a:effectLst>
              <a:latin typeface="+mj-lt"/>
              <a:ea typeface="+mj-ea"/>
              <a:cs typeface="+mj-cs"/>
            </a:endParaRPr>
          </a:p>
        </p:txBody>
      </p:sp>
      <p:sp>
        <p:nvSpPr>
          <p:cNvPr id="6" name="Text Placeholder 5"/>
          <p:cNvSpPr>
            <a:spLocks noGrp="1"/>
          </p:cNvSpPr>
          <p:nvPr>
            <p:ph type="body" sz="quarter" idx="13"/>
          </p:nvPr>
        </p:nvSpPr>
        <p:spPr>
          <a:xfrm>
            <a:off x="174009" y="3655886"/>
            <a:ext cx="6073903" cy="1719279"/>
          </a:xfrm>
          <a:effectLst>
            <a:outerShdw blurRad="50800" dist="38100" dir="2700000" algn="tl" rotWithShape="0">
              <a:prstClr val="black">
                <a:alpha val="40000"/>
              </a:prstClr>
            </a:outerShdw>
          </a:effectLst>
        </p:spPr>
        <p:txBody>
          <a:bodyPr/>
          <a:lstStyle/>
          <a:p>
            <a:r>
              <a:rPr lang="en-US" dirty="0" smtClean="0"/>
              <a:t>Oracle Service (SOA) &amp; Cloud Integration </a:t>
            </a:r>
            <a:r>
              <a:rPr lang="en-US" dirty="0" smtClean="0"/>
              <a:t>Product Management Team</a:t>
            </a:r>
            <a:endParaRPr lang="en-US" b="1" dirty="0" smtClean="0">
              <a:solidFill>
                <a:schemeClr val="bg1"/>
              </a:solidFill>
              <a:effectLst>
                <a:outerShdw blurRad="50800" dist="38100" dir="2700000" algn="tl" rotWithShape="0">
                  <a:srgbClr val="000000">
                    <a:alpha val="43000"/>
                  </a:srgbClr>
                </a:outerShdw>
              </a:effectLst>
              <a:latin typeface="+mj-lt"/>
              <a:ea typeface="+mj-ea"/>
              <a:cs typeface="+mj-cs"/>
            </a:endParaRPr>
          </a:p>
          <a:p>
            <a:endParaRPr lang="en-US" b="1" dirty="0" smtClean="0">
              <a:solidFill>
                <a:schemeClr val="bg1"/>
              </a:solidFill>
              <a:effectLst>
                <a:outerShdw blurRad="50800" dist="38100" dir="2700000" algn="tl" rotWithShape="0">
                  <a:srgbClr val="000000">
                    <a:alpha val="43000"/>
                  </a:srgbClr>
                </a:outerShdw>
              </a:effectLst>
              <a:latin typeface="+mj-lt"/>
              <a:ea typeface="+mj-ea"/>
              <a:cs typeface="+mj-cs"/>
            </a:endParaRPr>
          </a:p>
          <a:p>
            <a:endParaRPr lang="en-US" sz="2800" b="1" dirty="0" smtClean="0">
              <a:solidFill>
                <a:schemeClr val="bg1"/>
              </a:solidFill>
              <a:effectLst>
                <a:outerShdw blurRad="50800" dist="38100" dir="2700000" algn="tl" rotWithShape="0">
                  <a:srgbClr val="000000">
                    <a:alpha val="43000"/>
                  </a:srgbClr>
                </a:outerShdw>
              </a:effectLst>
              <a:latin typeface="+mj-lt"/>
              <a:ea typeface="+mj-ea"/>
              <a:cs typeface="+mj-cs"/>
            </a:endParaRPr>
          </a:p>
          <a:p>
            <a:r>
              <a:rPr lang="en-US" sz="2800" b="1" dirty="0" smtClean="0">
                <a:solidFill>
                  <a:srgbClr val="FF0000"/>
                </a:solidFill>
                <a:effectLst>
                  <a:outerShdw blurRad="50800" dist="38100" dir="2700000" algn="tl" rotWithShape="0">
                    <a:srgbClr val="000000">
                      <a:alpha val="43000"/>
                    </a:srgbClr>
                  </a:outerShdw>
                </a:effectLst>
                <a:latin typeface="+mj-lt"/>
                <a:ea typeface="+mj-ea"/>
                <a:cs typeface="+mj-cs"/>
              </a:rPr>
              <a:t>Welcome, we will begin the call shortly -</a:t>
            </a:r>
            <a:endParaRPr lang="en-US" sz="2800" b="1" dirty="0">
              <a:solidFill>
                <a:srgbClr val="FF0000"/>
              </a:solidFill>
              <a:effectLst>
                <a:outerShdw blurRad="50800" dist="38100" dir="2700000" algn="tl" rotWithShape="0">
                  <a:srgbClr val="000000">
                    <a:alpha val="43000"/>
                  </a:srgbClr>
                </a:outerShdw>
              </a:effectLst>
              <a:latin typeface="+mj-lt"/>
              <a:ea typeface="+mj-ea"/>
              <a:cs typeface="+mj-cs"/>
            </a:endParaRPr>
          </a:p>
          <a:p>
            <a:endParaRPr lang="en-US" sz="2800" dirty="0" smtClean="0">
              <a:solidFill>
                <a:srgbClr val="5F5F5F"/>
              </a:solidFill>
            </a:endParaRPr>
          </a:p>
        </p:txBody>
      </p:sp>
      <p:sp>
        <p:nvSpPr>
          <p:cNvPr id="8" name="TextBox 7"/>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rgbClr val="FFFFFF"/>
                </a:solidFill>
              </a:rPr>
              <a:t>Copyright © 2014 Oracle and/or its affiliates. All rights reserved.  |</a:t>
            </a:r>
          </a:p>
        </p:txBody>
      </p:sp>
      <p:pic>
        <p:nvPicPr>
          <p:cNvPr id="9" name="Oracle red badge logo" descr="Oracle logo in white on red staging background"/>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bwMode="ltGray">
          <a:xfrm>
            <a:off x="531812" y="6263640"/>
            <a:ext cx="1622861" cy="594360"/>
          </a:xfrm>
          <a:prstGeom prst="rect">
            <a:avLst/>
          </a:prstGeom>
        </p:spPr>
      </p:pic>
      <p:pic>
        <p:nvPicPr>
          <p:cNvPr id="10" name="Picture 9"/>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9607589" y="400525"/>
            <a:ext cx="2194569" cy="1010832"/>
          </a:xfrm>
          <a:prstGeom prst="rect">
            <a:avLst/>
          </a:prstGeom>
        </p:spPr>
      </p:pic>
    </p:spTree>
    <p:extLst>
      <p:ext uri="{BB962C8B-B14F-4D97-AF65-F5344CB8AC3E}">
        <p14:creationId xmlns="" xmlns:p14="http://schemas.microsoft.com/office/powerpoint/2010/main" val="221069807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3" name="Subtitle 6"/>
          <p:cNvSpPr>
            <a:spLocks noGrp="1"/>
          </p:cNvSpPr>
          <p:nvPr>
            <p:ph type="subTitle" idx="1"/>
          </p:nvPr>
        </p:nvSpPr>
        <p:spPr>
          <a:xfrm>
            <a:off x="1523603" y="1295400"/>
            <a:ext cx="8836898" cy="1981200"/>
          </a:xfrm>
        </p:spPr>
        <p:txBody>
          <a:bodyPr wrap="square">
            <a:noAutofit/>
          </a:bodyPr>
          <a:lstStyle/>
          <a:p>
            <a:pPr>
              <a:spcBef>
                <a:spcPct val="0"/>
              </a:spcBef>
              <a:buFont typeface="Arial" pitchFamily="34" charset="0"/>
              <a:buNone/>
            </a:pPr>
            <a:endParaRPr lang="en-US" sz="3200" dirty="0" smtClean="0">
              <a:ea typeface="ＭＳ Ｐゴシック" pitchFamily="34" charset="-128"/>
            </a:endParaRPr>
          </a:p>
          <a:p>
            <a:pPr>
              <a:spcBef>
                <a:spcPct val="0"/>
              </a:spcBef>
              <a:buFont typeface="Arial" pitchFamily="34" charset="0"/>
              <a:buNone/>
            </a:pPr>
            <a:r>
              <a:rPr lang="en-US" sz="3200" dirty="0" err="1" smtClean="0">
                <a:ea typeface="ＭＳ Ｐゴシック" pitchFamily="34" charset="-128"/>
              </a:rPr>
              <a:t>Middleworks</a:t>
            </a:r>
            <a:r>
              <a:rPr lang="en-US" sz="3200" dirty="0" smtClean="0">
                <a:ea typeface="ＭＳ Ｐゴシック" pitchFamily="34" charset="-128"/>
              </a:rPr>
              <a:t>: Helping Customers Be More Successful with Oracle FMW</a:t>
            </a:r>
            <a:endParaRPr lang="en-US" dirty="0" smtClean="0">
              <a:ea typeface="ＭＳ Ｐゴシック" pitchFamily="34" charset="-128"/>
            </a:endParaRPr>
          </a:p>
        </p:txBody>
      </p:sp>
      <p:sp>
        <p:nvSpPr>
          <p:cNvPr id="3" name="Subtitle 6"/>
          <p:cNvSpPr txBox="1">
            <a:spLocks/>
          </p:cNvSpPr>
          <p:nvPr/>
        </p:nvSpPr>
        <p:spPr bwMode="auto">
          <a:xfrm>
            <a:off x="2945633" y="3429000"/>
            <a:ext cx="6297560" cy="1981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rtl="0" eaLnBrk="0" fontAlgn="base" hangingPunct="0">
              <a:spcBef>
                <a:spcPct val="20000"/>
              </a:spcBef>
              <a:spcAft>
                <a:spcPct val="0"/>
              </a:spcAft>
              <a:buFont typeface="Arial" pitchFamily="34" charset="0"/>
              <a:buNone/>
              <a:defRPr sz="2800" kern="1200">
                <a:solidFill>
                  <a:schemeClr val="tx1"/>
                </a:solidFill>
                <a:effectLst>
                  <a:outerShdw blurRad="38100" dist="38100" dir="2700000" algn="tl">
                    <a:srgbClr val="000000">
                      <a:alpha val="43137"/>
                    </a:srgbClr>
                  </a:outerShdw>
                </a:effectLst>
                <a:latin typeface="+mn-lt"/>
                <a:ea typeface="+mn-ea"/>
                <a:cs typeface="+mn-cs"/>
              </a:defRPr>
            </a:lvl1pPr>
            <a:lvl2pPr marL="457200" indent="0" algn="ctr" rtl="0" eaLnBrk="0" fontAlgn="base" hangingPunct="0">
              <a:spcBef>
                <a:spcPct val="20000"/>
              </a:spcBef>
              <a:spcAft>
                <a:spcPct val="0"/>
              </a:spcAft>
              <a:buFont typeface="Arial"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spcBef>
                <a:spcPct val="0"/>
              </a:spcBef>
            </a:pPr>
            <a:r>
              <a:rPr lang="en-US" sz="2400" dirty="0" smtClean="0">
                <a:solidFill>
                  <a:prstClr val="black"/>
                </a:solidFill>
                <a:ea typeface="ＭＳ Ｐゴシック" pitchFamily="34" charset="-128"/>
              </a:rPr>
              <a:t>David Shaffer, Managing Partner</a:t>
            </a:r>
          </a:p>
          <a:p>
            <a:pPr>
              <a:spcBef>
                <a:spcPct val="0"/>
              </a:spcBef>
            </a:pPr>
            <a:r>
              <a:rPr lang="en-US" sz="2400" dirty="0" smtClean="0">
                <a:solidFill>
                  <a:prstClr val="black"/>
                </a:solidFill>
                <a:ea typeface="ＭＳ Ｐゴシック" pitchFamily="34" charset="-128"/>
                <a:hlinkClick r:id="rId3"/>
              </a:rPr>
              <a:t>dave@middleworks.com</a:t>
            </a:r>
            <a:endParaRPr lang="en-US" sz="2400" dirty="0" smtClean="0">
              <a:solidFill>
                <a:prstClr val="black"/>
              </a:solidFill>
              <a:ea typeface="ＭＳ Ｐゴシック" pitchFamily="34" charset="-128"/>
            </a:endParaRPr>
          </a:p>
          <a:p>
            <a:pPr>
              <a:spcBef>
                <a:spcPct val="0"/>
              </a:spcBef>
            </a:pPr>
            <a:r>
              <a:rPr lang="en-US" sz="2400" dirty="0" smtClean="0">
                <a:solidFill>
                  <a:prstClr val="black"/>
                </a:solidFill>
                <a:ea typeface="ＭＳ Ｐゴシック" pitchFamily="34" charset="-128"/>
              </a:rPr>
              <a:t>C: 415.652.9712</a:t>
            </a:r>
          </a:p>
        </p:txBody>
      </p:sp>
    </p:spTree>
    <p:extLst>
      <p:ext uri="{BB962C8B-B14F-4D97-AF65-F5344CB8AC3E}">
        <p14:creationId xmlns:p14="http://schemas.microsoft.com/office/powerpoint/2010/main" xmlns="" val="40886275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530" name="Rectangle 2"/>
          <p:cNvSpPr>
            <a:spLocks noGrp="1" noChangeArrowheads="1"/>
          </p:cNvSpPr>
          <p:nvPr>
            <p:ph type="title"/>
          </p:nvPr>
        </p:nvSpPr>
        <p:spPr>
          <a:xfrm>
            <a:off x="812590" y="297189"/>
            <a:ext cx="3831755" cy="523220"/>
          </a:xfrm>
        </p:spPr>
        <p:txBody>
          <a:bodyPr/>
          <a:lstStyle/>
          <a:p>
            <a:r>
              <a:rPr lang="en-CA" dirty="0" err="1" smtClean="0"/>
              <a:t>Middleworks</a:t>
            </a:r>
            <a:r>
              <a:rPr lang="en-CA" dirty="0" smtClean="0"/>
              <a:t> Value Prop</a:t>
            </a:r>
            <a:endParaRPr lang="en-US" dirty="0"/>
          </a:p>
        </p:txBody>
      </p:sp>
      <p:sp>
        <p:nvSpPr>
          <p:cNvPr id="1046531" name="Rectangle 3"/>
          <p:cNvSpPr>
            <a:spLocks noGrp="1" noChangeArrowheads="1"/>
          </p:cNvSpPr>
          <p:nvPr>
            <p:ph type="body" idx="1"/>
          </p:nvPr>
        </p:nvSpPr>
        <p:spPr>
          <a:xfrm>
            <a:off x="837982" y="1181100"/>
            <a:ext cx="9784918" cy="4838700"/>
          </a:xfrm>
        </p:spPr>
        <p:txBody>
          <a:bodyPr/>
          <a:lstStyle/>
          <a:p>
            <a:r>
              <a:rPr lang="en-CA" sz="2400" b="0" dirty="0" smtClean="0"/>
              <a:t>Deep expertise in Oracle Middleware</a:t>
            </a:r>
          </a:p>
          <a:p>
            <a:pPr lvl="1"/>
            <a:r>
              <a:rPr lang="en-CA" sz="2000" dirty="0" smtClean="0"/>
              <a:t>Acquired into Oracle through </a:t>
            </a:r>
            <a:r>
              <a:rPr lang="en-CA" sz="2000" dirty="0" err="1" smtClean="0"/>
              <a:t>Collaxa</a:t>
            </a:r>
            <a:r>
              <a:rPr lang="en-CA" sz="2000" dirty="0" smtClean="0"/>
              <a:t>, where BPEL engine came from</a:t>
            </a:r>
          </a:p>
          <a:p>
            <a:pPr lvl="1"/>
            <a:r>
              <a:rPr lang="en-CA" sz="2000" dirty="0" smtClean="0"/>
              <a:t>7 </a:t>
            </a:r>
            <a:r>
              <a:rPr lang="en-CA" sz="2000" dirty="0" err="1" smtClean="0"/>
              <a:t>yrs</a:t>
            </a:r>
            <a:r>
              <a:rPr lang="en-CA" sz="2000" dirty="0" smtClean="0"/>
              <a:t> leading SOA, BPM, Governance prod </a:t>
            </a:r>
            <a:r>
              <a:rPr lang="en-CA" sz="2000" dirty="0" err="1" smtClean="0"/>
              <a:t>mgmt</a:t>
            </a:r>
            <a:r>
              <a:rPr lang="en-CA" sz="2000" dirty="0" smtClean="0"/>
              <a:t> teams, through BEA and Sun acquisitions until 2011</a:t>
            </a:r>
          </a:p>
          <a:p>
            <a:pPr lvl="1"/>
            <a:r>
              <a:rPr lang="en-CA" sz="2000" dirty="0" smtClean="0"/>
              <a:t>Still consulting for, and well connected to, SOA product team, partners and customers</a:t>
            </a:r>
          </a:p>
          <a:p>
            <a:r>
              <a:rPr lang="en-CA" sz="2400" b="0" dirty="0" smtClean="0"/>
              <a:t>Yet, independent and 100% aligned with customer</a:t>
            </a:r>
          </a:p>
          <a:p>
            <a:r>
              <a:rPr lang="en-CA" sz="2400" dirty="0" smtClean="0"/>
              <a:t>No implementation team – introduce partners or individual consultants for expertise</a:t>
            </a:r>
          </a:p>
          <a:p>
            <a:pPr lvl="1"/>
            <a:r>
              <a:rPr lang="en-CA" sz="2000" dirty="0" smtClean="0"/>
              <a:t>Usually get a small referral percentage, so happy to do this without any customer contract</a:t>
            </a:r>
          </a:p>
          <a:p>
            <a:pPr lvl="1"/>
            <a:r>
              <a:rPr lang="en-CA" sz="2000" b="0" dirty="0" smtClean="0"/>
              <a:t>What partner will ever say “We could do that, but another partner would be better for you…”</a:t>
            </a:r>
          </a:p>
          <a:p>
            <a:endParaRPr lang="en-CA" b="0" dirty="0" smtClean="0"/>
          </a:p>
          <a:p>
            <a:endParaRPr lang="en-CA" sz="3200" b="0" dirty="0"/>
          </a:p>
        </p:txBody>
      </p:sp>
    </p:spTree>
    <p:extLst>
      <p:ext uri="{BB962C8B-B14F-4D97-AF65-F5344CB8AC3E}">
        <p14:creationId xmlns:p14="http://schemas.microsoft.com/office/powerpoint/2010/main" xmlns="" val="83876632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530" name="Rectangle 2"/>
          <p:cNvSpPr>
            <a:spLocks noGrp="1" noChangeArrowheads="1"/>
          </p:cNvSpPr>
          <p:nvPr>
            <p:ph type="title"/>
          </p:nvPr>
        </p:nvSpPr>
        <p:spPr>
          <a:xfrm>
            <a:off x="812591" y="297189"/>
            <a:ext cx="5886355" cy="523220"/>
          </a:xfrm>
        </p:spPr>
        <p:txBody>
          <a:bodyPr/>
          <a:lstStyle/>
          <a:p>
            <a:r>
              <a:rPr lang="en-CA" dirty="0" err="1" smtClean="0"/>
              <a:t>Middleworks</a:t>
            </a:r>
            <a:r>
              <a:rPr lang="en-CA" dirty="0" smtClean="0"/>
              <a:t> Offerings and Customers</a:t>
            </a:r>
            <a:endParaRPr lang="en-US" dirty="0"/>
          </a:p>
        </p:txBody>
      </p:sp>
      <p:sp>
        <p:nvSpPr>
          <p:cNvPr id="1046531" name="Rectangle 3"/>
          <p:cNvSpPr>
            <a:spLocks noGrp="1" noChangeArrowheads="1"/>
          </p:cNvSpPr>
          <p:nvPr>
            <p:ph type="body" idx="1"/>
          </p:nvPr>
        </p:nvSpPr>
        <p:spPr>
          <a:xfrm>
            <a:off x="837982" y="1181100"/>
            <a:ext cx="9784918" cy="4838700"/>
          </a:xfrm>
        </p:spPr>
        <p:txBody>
          <a:bodyPr/>
          <a:lstStyle/>
          <a:p>
            <a:r>
              <a:rPr lang="en-CA" sz="2400" dirty="0" smtClean="0"/>
              <a:t>Happy to help and advise almost anytime</a:t>
            </a:r>
          </a:p>
          <a:p>
            <a:r>
              <a:rPr lang="en-CA" sz="2400" b="0" dirty="0" smtClean="0"/>
              <a:t>Offer customers “Solution Architecture” – assist senior IT management with architecture, vendor selection, project oversight, requirements gathering, IT transformation, issue resolution, training, </a:t>
            </a:r>
            <a:r>
              <a:rPr lang="en-CA" sz="2400" b="0" dirty="0" err="1" smtClean="0"/>
              <a:t>etc</a:t>
            </a:r>
            <a:endParaRPr lang="en-CA" sz="2400" b="0" dirty="0" smtClean="0"/>
          </a:p>
          <a:p>
            <a:r>
              <a:rPr lang="en-CA" sz="2400" dirty="0" smtClean="0"/>
              <a:t>Can assist with Staff Augmentation</a:t>
            </a:r>
          </a:p>
          <a:p>
            <a:r>
              <a:rPr lang="en-CA" sz="2400" dirty="0" smtClean="0"/>
              <a:t>Governance and </a:t>
            </a:r>
            <a:r>
              <a:rPr lang="en-CA" sz="2400" dirty="0"/>
              <a:t>B</a:t>
            </a:r>
            <a:r>
              <a:rPr lang="en-CA" sz="2400" dirty="0" smtClean="0"/>
              <a:t>est Practices Assessment, </a:t>
            </a:r>
            <a:r>
              <a:rPr lang="en-CA" sz="2400" dirty="0"/>
              <a:t>A</a:t>
            </a:r>
            <a:r>
              <a:rPr lang="en-CA" sz="2400" dirty="0" smtClean="0"/>
              <a:t>rchitecture </a:t>
            </a:r>
            <a:r>
              <a:rPr lang="en-CA" sz="2400" dirty="0"/>
              <a:t>R</a:t>
            </a:r>
            <a:r>
              <a:rPr lang="en-CA" sz="2400" dirty="0" smtClean="0"/>
              <a:t>eview, SOA </a:t>
            </a:r>
            <a:r>
              <a:rPr lang="en-CA" sz="2400" dirty="0"/>
              <a:t>H</a:t>
            </a:r>
            <a:r>
              <a:rPr lang="en-CA" sz="2400" dirty="0" smtClean="0"/>
              <a:t>ealth Check</a:t>
            </a:r>
          </a:p>
          <a:p>
            <a:r>
              <a:rPr lang="en-CA" sz="2400" b="0" dirty="0" smtClean="0"/>
              <a:t>Have worked with: Stryker, Green Mountain Power, Hub Group, Bank Audi, Bio-Rad, </a:t>
            </a:r>
            <a:r>
              <a:rPr lang="en-CA" sz="2400" b="0" dirty="0" err="1" smtClean="0"/>
              <a:t>Flexagon</a:t>
            </a:r>
            <a:r>
              <a:rPr lang="en-CA" sz="2400" b="0" dirty="0" smtClean="0"/>
              <a:t>, Oracle, Google, …</a:t>
            </a:r>
          </a:p>
          <a:p>
            <a:endParaRPr lang="en-CA" b="0" dirty="0"/>
          </a:p>
        </p:txBody>
      </p:sp>
    </p:spTree>
    <p:extLst>
      <p:ext uri="{BB962C8B-B14F-4D97-AF65-F5344CB8AC3E}">
        <p14:creationId xmlns:p14="http://schemas.microsoft.com/office/powerpoint/2010/main" xmlns="" val="16115257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4"/>
          <p:cNvSpPr>
            <a:spLocks noGrp="1"/>
          </p:cNvSpPr>
          <p:nvPr>
            <p:ph sz="half" idx="1"/>
            <p:custDataLst>
              <p:tags r:id="rId2"/>
            </p:custDataLst>
          </p:nvPr>
        </p:nvSpPr>
        <p:spPr/>
        <p:txBody>
          <a:bodyPr/>
          <a:lstStyle/>
          <a:p>
            <a:r>
              <a:rPr lang="en-US" dirty="0" smtClean="0"/>
              <a:t>How our Cloud </a:t>
            </a:r>
            <a:r>
              <a:rPr lang="en-US" b="1" dirty="0" smtClean="0"/>
              <a:t>wins against Mule </a:t>
            </a:r>
            <a:r>
              <a:rPr lang="en-US" dirty="0" smtClean="0"/>
              <a:t>and all others</a:t>
            </a:r>
          </a:p>
          <a:p>
            <a:r>
              <a:rPr lang="en-US" dirty="0" smtClean="0"/>
              <a:t>We provide the </a:t>
            </a:r>
            <a:r>
              <a:rPr lang="en-US" b="1" dirty="0" smtClean="0"/>
              <a:t>complete platform for integration</a:t>
            </a:r>
          </a:p>
          <a:p>
            <a:r>
              <a:rPr lang="en-US" b="1" dirty="0" smtClean="0"/>
              <a:t>In a marathon, we are winning </a:t>
            </a:r>
            <a:r>
              <a:rPr lang="en-US" dirty="0" smtClean="0"/>
              <a:t>over Mule</a:t>
            </a:r>
          </a:p>
          <a:p>
            <a:r>
              <a:rPr lang="en-US" dirty="0" smtClean="0"/>
              <a:t>A win over Mule and others from an </a:t>
            </a:r>
            <a:r>
              <a:rPr lang="en-US" b="1" dirty="0" smtClean="0"/>
              <a:t>industry expert’s perspective</a:t>
            </a:r>
          </a:p>
          <a:p>
            <a:r>
              <a:rPr lang="en-US" b="1" dirty="0" smtClean="0"/>
              <a:t>What you can do </a:t>
            </a:r>
            <a:r>
              <a:rPr lang="en-US" dirty="0" smtClean="0"/>
              <a:t>to compete and win</a:t>
            </a:r>
          </a:p>
          <a:p>
            <a:pPr lvl="1"/>
            <a:endParaRPr lang="en-US" dirty="0" smtClean="0"/>
          </a:p>
        </p:txBody>
      </p:sp>
      <p:sp>
        <p:nvSpPr>
          <p:cNvPr id="5123" name="Title 1"/>
          <p:cNvSpPr>
            <a:spLocks noGrp="1"/>
          </p:cNvSpPr>
          <p:nvPr>
            <p:ph type="title"/>
            <p:custDataLst>
              <p:tags r:id="rId3"/>
            </p:custDataLst>
          </p:nvPr>
        </p:nvSpPr>
        <p:spPr/>
        <p:txBody>
          <a:bodyPr/>
          <a:lstStyle/>
          <a:p>
            <a:r>
              <a:rPr lang="en-US" smtClean="0"/>
              <a:t>Agenda</a:t>
            </a:r>
            <a:endParaRPr lang="en-US"/>
          </a:p>
        </p:txBody>
      </p:sp>
      <p:sp>
        <p:nvSpPr>
          <p:cNvPr id="4" name="Slide Number Placeholder 3"/>
          <p:cNvSpPr>
            <a:spLocks noGrp="1"/>
          </p:cNvSpPr>
          <p:nvPr>
            <p:ph type="sldNum" sz="quarter" idx="12"/>
          </p:nvPr>
        </p:nvSpPr>
        <p:spPr/>
        <p:txBody>
          <a:bodyPr/>
          <a:lstStyle/>
          <a:p>
            <a:fld id="{A6397789-C93E-4B15-9C8C-7F22DB461E1F}" type="slidenum">
              <a:rPr lang="en-US" smtClean="0">
                <a:solidFill>
                  <a:srgbClr val="5F5F5F"/>
                </a:solidFill>
              </a:rPr>
              <a:pPr/>
              <a:t>13</a:t>
            </a:fld>
            <a:endParaRPr lang="en-US">
              <a:solidFill>
                <a:srgbClr val="5F5F5F"/>
              </a:solidFill>
            </a:endParaRPr>
          </a:p>
        </p:txBody>
      </p:sp>
      <p:pic>
        <p:nvPicPr>
          <p:cNvPr id="4098" name="Picture 2" descr="E:\E6410Backup140502\Graphics\All_Icons\ic-MarketAnalysis-gray.png"/>
          <p:cNvPicPr>
            <a:picLocks noChangeAspect="1" noChangeArrowheads="1"/>
          </p:cNvPicPr>
          <p:nvPr/>
        </p:nvPicPr>
        <p:blipFill>
          <a:blip r:embed="rId6" cstate="print"/>
          <a:srcRect/>
          <a:stretch>
            <a:fillRect/>
          </a:stretch>
        </p:blipFill>
        <p:spPr bwMode="auto">
          <a:xfrm>
            <a:off x="5788025" y="457200"/>
            <a:ext cx="6400800" cy="6400800"/>
          </a:xfrm>
          <a:prstGeom prst="rect">
            <a:avLst/>
          </a:prstGeom>
          <a:noFill/>
        </p:spPr>
      </p:pic>
    </p:spTree>
    <p:custDataLst>
      <p:tags r:id="rId1"/>
    </p:custData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Community Reviews on </a:t>
            </a:r>
            <a:r>
              <a:rPr lang="en-US" dirty="0" err="1" smtClean="0"/>
              <a:t>Mulesoft</a:t>
            </a:r>
            <a:r>
              <a:rPr lang="en-US" dirty="0" smtClean="0"/>
              <a:t> </a:t>
            </a:r>
            <a:r>
              <a:rPr lang="en-US" dirty="0" err="1" smtClean="0"/>
              <a:t>CloudHub</a:t>
            </a:r>
            <a:endParaRPr lang="en-US" dirty="0"/>
          </a:p>
        </p:txBody>
      </p:sp>
      <p:sp>
        <p:nvSpPr>
          <p:cNvPr id="4" name="Footer Placeholder 3"/>
          <p:cNvSpPr>
            <a:spLocks noGrp="1"/>
          </p:cNvSpPr>
          <p:nvPr>
            <p:ph type="ftr" sz="quarter" idx="4294967295"/>
          </p:nvPr>
        </p:nvSpPr>
        <p:spPr>
          <a:xfrm>
            <a:off x="8777289" y="6556248"/>
            <a:ext cx="2498723" cy="182880"/>
          </a:xfrm>
          <a:prstGeom prst="rect">
            <a:avLst/>
          </a:prstGeom>
        </p:spPr>
        <p:txBody>
          <a:bodyPr/>
          <a:lstStyle/>
          <a:p>
            <a:r>
              <a:rPr lang="en-US">
                <a:solidFill>
                  <a:srgbClr val="5F5F5F"/>
                </a:solidFill>
              </a:rPr>
              <a:t>Oracle Confidential – Internal</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14</a:t>
            </a:fld>
            <a:endParaRPr lang="en-US" dirty="0">
              <a:solidFill>
                <a:srgbClr val="5F5F5F"/>
              </a:solidFill>
            </a:endParaRPr>
          </a:p>
        </p:txBody>
      </p:sp>
      <p:sp>
        <p:nvSpPr>
          <p:cNvPr id="6" name="Cloud Callout 5"/>
          <p:cNvSpPr/>
          <p:nvPr/>
        </p:nvSpPr>
        <p:spPr>
          <a:xfrm>
            <a:off x="350873" y="3498113"/>
            <a:ext cx="4157331" cy="1594882"/>
          </a:xfrm>
          <a:prstGeom prst="cloudCallout">
            <a:avLst/>
          </a:prstGeom>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200" b="1" dirty="0" smtClean="0">
                <a:solidFill>
                  <a:srgbClr val="5F5F5F"/>
                </a:solidFill>
              </a:rPr>
              <a:t>The learning curve is steep. A company would need someone who understands Java and Spring Framework to build a usable integration. For small organization, the overhead is probably too high.“</a:t>
            </a:r>
            <a:endParaRPr lang="en-US" sz="1200" b="1" dirty="0">
              <a:solidFill>
                <a:srgbClr val="5F5F5F"/>
              </a:solidFill>
            </a:endParaRPr>
          </a:p>
        </p:txBody>
      </p:sp>
      <p:sp>
        <p:nvSpPr>
          <p:cNvPr id="7" name="Cloud Callout 6"/>
          <p:cNvSpPr/>
          <p:nvPr/>
        </p:nvSpPr>
        <p:spPr>
          <a:xfrm>
            <a:off x="7520763" y="4554279"/>
            <a:ext cx="3997842" cy="1456660"/>
          </a:xfrm>
          <a:prstGeom prst="cloudCallout">
            <a:avLst/>
          </a:prstGeom>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200" b="1" dirty="0" smtClean="0">
                <a:solidFill>
                  <a:srgbClr val="5F5F5F"/>
                </a:solidFill>
              </a:rPr>
              <a:t>" If you want to use </a:t>
            </a:r>
            <a:r>
              <a:rPr lang="en-US" sz="1200" b="1" dirty="0" err="1" smtClean="0">
                <a:solidFill>
                  <a:srgbClr val="5F5F5F"/>
                </a:solidFill>
              </a:rPr>
              <a:t>Mulesoft</a:t>
            </a:r>
            <a:r>
              <a:rPr lang="en-US" sz="1200" b="1" dirty="0" smtClean="0">
                <a:solidFill>
                  <a:srgbClr val="5F5F5F"/>
                </a:solidFill>
              </a:rPr>
              <a:t> </a:t>
            </a:r>
            <a:r>
              <a:rPr lang="en-US" sz="1200" b="1" dirty="0" err="1" smtClean="0">
                <a:solidFill>
                  <a:srgbClr val="5F5F5F"/>
                </a:solidFill>
              </a:rPr>
              <a:t>Cloudhub</a:t>
            </a:r>
            <a:r>
              <a:rPr lang="en-US" sz="1200" b="1" dirty="0" smtClean="0">
                <a:solidFill>
                  <a:srgbClr val="5F5F5F"/>
                </a:solidFill>
              </a:rPr>
              <a:t>, you should really consider having someone with Java / Spring experience to maintain it.“</a:t>
            </a:r>
          </a:p>
        </p:txBody>
      </p:sp>
      <p:sp>
        <p:nvSpPr>
          <p:cNvPr id="8" name="Cloud Callout 7"/>
          <p:cNvSpPr/>
          <p:nvPr/>
        </p:nvSpPr>
        <p:spPr>
          <a:xfrm>
            <a:off x="7712148" y="1353880"/>
            <a:ext cx="3997842" cy="1456660"/>
          </a:xfrm>
          <a:prstGeom prst="cloudCallout">
            <a:avLst/>
          </a:prstGeom>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200" b="1" dirty="0" smtClean="0">
                <a:solidFill>
                  <a:srgbClr val="5F5F5F"/>
                </a:solidFill>
              </a:rPr>
              <a:t>" Not as good for simple basic connections that require only a small number of end-points due to complexities and limited declarative interface.“</a:t>
            </a:r>
          </a:p>
        </p:txBody>
      </p:sp>
      <p:sp>
        <p:nvSpPr>
          <p:cNvPr id="9" name="Cloud Callout 8"/>
          <p:cNvSpPr/>
          <p:nvPr/>
        </p:nvSpPr>
        <p:spPr>
          <a:xfrm>
            <a:off x="237460" y="1449574"/>
            <a:ext cx="3997842" cy="1456660"/>
          </a:xfrm>
          <a:prstGeom prst="cloudCallout">
            <a:avLst/>
          </a:prstGeom>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200" b="1" dirty="0" smtClean="0">
                <a:solidFill>
                  <a:srgbClr val="5F5F5F"/>
                </a:solidFill>
              </a:rPr>
              <a:t>The surprise errors I encountered every now and then proved it to be very deterministic. You can not reproduce errors very easily.</a:t>
            </a:r>
            <a:endParaRPr lang="en-US" sz="1200" b="1" dirty="0">
              <a:solidFill>
                <a:srgbClr val="5F5F5F"/>
              </a:solidFill>
            </a:endParaRPr>
          </a:p>
        </p:txBody>
      </p:sp>
      <p:sp>
        <p:nvSpPr>
          <p:cNvPr id="10" name="Cloud Callout 9"/>
          <p:cNvSpPr/>
          <p:nvPr/>
        </p:nvSpPr>
        <p:spPr>
          <a:xfrm>
            <a:off x="4919330" y="3090532"/>
            <a:ext cx="3997842" cy="1456660"/>
          </a:xfrm>
          <a:prstGeom prst="cloudCallout">
            <a:avLst/>
          </a:prstGeom>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200" b="1" dirty="0" smtClean="0">
                <a:solidFill>
                  <a:srgbClr val="5F5F5F"/>
                </a:solidFill>
              </a:rPr>
              <a:t>Comprehensive Documentation which helps us getting started up with the pre-requisite and configurations is missing</a:t>
            </a:r>
            <a:endParaRPr lang="en-US" sz="1200" b="1" dirty="0">
              <a:solidFill>
                <a:srgbClr val="5F5F5F"/>
              </a:solidFill>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 xmlns:p14="http://schemas.microsoft.com/office/powerpoint/2010/main" val="159032744"/>
              </p:ext>
            </p:extLst>
          </p:nvPr>
        </p:nvGraphicFramePr>
        <p:xfrm>
          <a:off x="531811" y="914400"/>
          <a:ext cx="11430001" cy="5305746"/>
        </p:xfrm>
        <a:graphic>
          <a:graphicData uri="http://schemas.openxmlformats.org/drawingml/2006/table">
            <a:tbl>
              <a:tblPr firstRow="1" bandRow="1">
                <a:tableStyleId>{1E171933-4619-4E11-9A3F-F7608DF75F80}</a:tableStyleId>
              </a:tblPr>
              <a:tblGrid>
                <a:gridCol w="2782303"/>
                <a:gridCol w="1353552"/>
                <a:gridCol w="695444"/>
                <a:gridCol w="809481"/>
                <a:gridCol w="742208"/>
                <a:gridCol w="742208"/>
                <a:gridCol w="742208"/>
                <a:gridCol w="742208"/>
                <a:gridCol w="742208"/>
                <a:gridCol w="742208"/>
                <a:gridCol w="667987"/>
                <a:gridCol w="667986"/>
              </a:tblGrid>
              <a:tr h="838196">
                <a:tc>
                  <a:txBody>
                    <a:bodyPr/>
                    <a:lstStyle/>
                    <a:p>
                      <a:pPr algn="ctr">
                        <a:lnSpc>
                          <a:spcPts val="940"/>
                        </a:lnSpc>
                      </a:pPr>
                      <a:r>
                        <a:rPr lang="en-US" sz="1600" b="1" dirty="0" smtClean="0">
                          <a:solidFill>
                            <a:schemeClr val="tx1">
                              <a:lumMod val="75000"/>
                            </a:schemeClr>
                          </a:solidFill>
                          <a:latin typeface="+mn-lt"/>
                        </a:rPr>
                        <a:t>Cloud Solutions</a:t>
                      </a:r>
                      <a:endParaRPr lang="en-US" sz="1600" b="1" dirty="0">
                        <a:solidFill>
                          <a:schemeClr val="tx1">
                            <a:lumMod val="75000"/>
                          </a:schemeClr>
                        </a:solidFill>
                        <a:latin typeface="+mn-lt"/>
                      </a:endParaRPr>
                    </a:p>
                  </a:txBody>
                  <a:tcPr marL="121888" marR="121888" marT="60960" marB="60960" anchor="ctr">
                    <a:solidFill>
                      <a:schemeClr val="bg1">
                        <a:lumMod val="95000"/>
                      </a:schemeClr>
                    </a:solidFill>
                  </a:tcPr>
                </a:tc>
                <a:tc>
                  <a:txBody>
                    <a:bodyPr/>
                    <a:lstStyle/>
                    <a:p>
                      <a:pPr>
                        <a:lnSpc>
                          <a:spcPts val="940"/>
                        </a:lnSpc>
                      </a:pPr>
                      <a:endParaRPr lang="en-US" sz="1500" dirty="0">
                        <a:latin typeface="Arial"/>
                      </a:endParaRPr>
                    </a:p>
                  </a:txBody>
                  <a:tcPr marL="121888" marR="121888" marT="60960" marB="60960" anchor="ctr">
                    <a:solidFill>
                      <a:schemeClr val="bg1"/>
                    </a:solidFill>
                  </a:tcPr>
                </a:tc>
                <a:tc>
                  <a:txBody>
                    <a:bodyPr/>
                    <a:lstStyle/>
                    <a:p>
                      <a:pPr>
                        <a:lnSpc>
                          <a:spcPts val="940"/>
                        </a:lnSpc>
                      </a:pPr>
                      <a:endParaRPr lang="en-US" sz="1500" dirty="0">
                        <a:latin typeface="Arial"/>
                      </a:endParaRPr>
                    </a:p>
                  </a:txBody>
                  <a:tcPr marL="121888" marR="121888" marT="60960" marB="60960" anchor="ctr">
                    <a:solidFill>
                      <a:schemeClr val="bg1">
                        <a:lumMod val="95000"/>
                      </a:schemeClr>
                    </a:solidFill>
                  </a:tcPr>
                </a:tc>
                <a:tc>
                  <a:txBody>
                    <a:bodyPr/>
                    <a:lstStyle/>
                    <a:p>
                      <a:pPr>
                        <a:lnSpc>
                          <a:spcPts val="940"/>
                        </a:lnSpc>
                      </a:pPr>
                      <a:endParaRPr lang="en-US" sz="1500" dirty="0">
                        <a:latin typeface="Arial"/>
                      </a:endParaRPr>
                    </a:p>
                  </a:txBody>
                  <a:tcPr marL="121888" marR="121888" marT="60960" marB="60960" anchor="ctr">
                    <a:solidFill>
                      <a:schemeClr val="bg1"/>
                    </a:solidFill>
                  </a:tcPr>
                </a:tc>
                <a:tc>
                  <a:txBody>
                    <a:bodyPr/>
                    <a:lstStyle/>
                    <a:p>
                      <a:pPr>
                        <a:lnSpc>
                          <a:spcPts val="940"/>
                        </a:lnSpc>
                      </a:pPr>
                      <a:endParaRPr lang="en-US" sz="1500" dirty="0">
                        <a:solidFill>
                          <a:schemeClr val="bg1"/>
                        </a:solidFill>
                        <a:latin typeface="Arial"/>
                      </a:endParaRPr>
                    </a:p>
                  </a:txBody>
                  <a:tcPr marL="121888" marR="121888" marT="60960" marB="60960" anchor="ctr">
                    <a:solidFill>
                      <a:schemeClr val="bg1">
                        <a:lumMod val="95000"/>
                      </a:schemeClr>
                    </a:solidFill>
                  </a:tcPr>
                </a:tc>
                <a:tc>
                  <a:txBody>
                    <a:bodyPr/>
                    <a:lstStyle/>
                    <a:p>
                      <a:pPr>
                        <a:lnSpc>
                          <a:spcPts val="940"/>
                        </a:lnSpc>
                      </a:pPr>
                      <a:endParaRPr lang="en-US" sz="1500" dirty="0">
                        <a:latin typeface="Arial"/>
                      </a:endParaRPr>
                    </a:p>
                  </a:txBody>
                  <a:tcPr marL="121888" marR="121888" marT="60960" marB="60960" anchor="ctr">
                    <a:solidFill>
                      <a:schemeClr val="bg1"/>
                    </a:solidFill>
                  </a:tcPr>
                </a:tc>
                <a:tc>
                  <a:txBody>
                    <a:bodyPr/>
                    <a:lstStyle/>
                    <a:p>
                      <a:pPr>
                        <a:lnSpc>
                          <a:spcPts val="940"/>
                        </a:lnSpc>
                      </a:pPr>
                      <a:endParaRPr lang="en-US" sz="1500" dirty="0">
                        <a:latin typeface="Arial"/>
                      </a:endParaRPr>
                    </a:p>
                  </a:txBody>
                  <a:tcPr marL="121888" marR="121888" marT="60960" marB="60960" anchor="ctr">
                    <a:solidFill>
                      <a:schemeClr val="bg1">
                        <a:lumMod val="95000"/>
                      </a:schemeClr>
                    </a:solidFill>
                  </a:tcPr>
                </a:tc>
                <a:tc>
                  <a:txBody>
                    <a:bodyPr/>
                    <a:lstStyle/>
                    <a:p>
                      <a:pPr>
                        <a:lnSpc>
                          <a:spcPts val="940"/>
                        </a:lnSpc>
                      </a:pPr>
                      <a:endParaRPr lang="en-US" sz="1500" dirty="0">
                        <a:latin typeface="Arial"/>
                      </a:endParaRPr>
                    </a:p>
                  </a:txBody>
                  <a:tcPr marL="121888" marR="121888" marT="60960" marB="60960" anchor="ctr">
                    <a:solidFill>
                      <a:schemeClr val="bg1"/>
                    </a:solidFill>
                  </a:tcPr>
                </a:tc>
                <a:tc>
                  <a:txBody>
                    <a:bodyPr/>
                    <a:lstStyle/>
                    <a:p>
                      <a:pPr>
                        <a:lnSpc>
                          <a:spcPts val="940"/>
                        </a:lnSpc>
                      </a:pPr>
                      <a:endParaRPr lang="en-US" sz="1500" dirty="0">
                        <a:latin typeface="Arial"/>
                      </a:endParaRPr>
                    </a:p>
                  </a:txBody>
                  <a:tcPr marL="121888" marR="121888" marT="60960" marB="60960" anchor="ctr">
                    <a:solidFill>
                      <a:schemeClr val="bg1">
                        <a:lumMod val="95000"/>
                      </a:schemeClr>
                    </a:solidFill>
                  </a:tcPr>
                </a:tc>
                <a:tc>
                  <a:txBody>
                    <a:bodyPr/>
                    <a:lstStyle/>
                    <a:p>
                      <a:pPr>
                        <a:lnSpc>
                          <a:spcPts val="940"/>
                        </a:lnSpc>
                      </a:pPr>
                      <a:endParaRPr lang="en-US" sz="1500" dirty="0">
                        <a:latin typeface="Arial"/>
                      </a:endParaRPr>
                    </a:p>
                  </a:txBody>
                  <a:tcPr marL="121888" marR="121888" marT="60960" marB="60960" anchor="ctr">
                    <a:solidFill>
                      <a:schemeClr val="bg1"/>
                    </a:solidFill>
                  </a:tcPr>
                </a:tc>
                <a:tc>
                  <a:txBody>
                    <a:bodyPr/>
                    <a:lstStyle/>
                    <a:p>
                      <a:pPr>
                        <a:lnSpc>
                          <a:spcPts val="940"/>
                        </a:lnSpc>
                      </a:pPr>
                      <a:endParaRPr lang="en-US" sz="1500" dirty="0">
                        <a:latin typeface="Arial"/>
                      </a:endParaRPr>
                    </a:p>
                  </a:txBody>
                  <a:tcPr marL="121888" marR="121888" marT="60960" marB="60960" anchor="ctr">
                    <a:solidFill>
                      <a:schemeClr val="bg1">
                        <a:lumMod val="95000"/>
                      </a:schemeClr>
                    </a:solidFill>
                  </a:tcPr>
                </a:tc>
                <a:tc>
                  <a:txBody>
                    <a:bodyPr/>
                    <a:lstStyle/>
                    <a:p>
                      <a:pPr>
                        <a:lnSpc>
                          <a:spcPts val="940"/>
                        </a:lnSpc>
                      </a:pPr>
                      <a:endParaRPr lang="en-US" sz="1500" dirty="0">
                        <a:latin typeface="Arial"/>
                      </a:endParaRPr>
                    </a:p>
                  </a:txBody>
                  <a:tcPr marL="121888" marR="121888" marT="60960" marB="60960" anchor="ctr">
                    <a:solidFill>
                      <a:schemeClr val="bg1"/>
                    </a:solidFill>
                  </a:tcPr>
                </a:tc>
              </a:tr>
              <a:tr h="251375">
                <a:tc>
                  <a:txBody>
                    <a:bodyPr/>
                    <a:lstStyle/>
                    <a:p>
                      <a:pPr>
                        <a:lnSpc>
                          <a:spcPts val="940"/>
                        </a:lnSpc>
                      </a:pPr>
                      <a:r>
                        <a:rPr lang="en-US" sz="1200" b="1" dirty="0" smtClean="0">
                          <a:solidFill>
                            <a:schemeClr val="tx1">
                              <a:lumMod val="75000"/>
                            </a:schemeClr>
                          </a:solidFill>
                          <a:latin typeface="+mn-lt"/>
                        </a:rPr>
                        <a:t>Compute Cloud</a:t>
                      </a:r>
                      <a:endParaRPr lang="en-US" sz="1200" b="1" dirty="0">
                        <a:solidFill>
                          <a:schemeClr val="tx1">
                            <a:lumMod val="75000"/>
                          </a:schemeClr>
                        </a:solidFill>
                        <a:latin typeface="+mn-lt"/>
                      </a:endParaRPr>
                    </a:p>
                  </a:txBody>
                  <a:tcPr marL="121888" marR="121888" marT="60960" marB="60960" anchor="ctr">
                    <a:solidFill>
                      <a:schemeClr val="tx2">
                        <a:lumMod val="20000"/>
                        <a:lumOff val="80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marL="0" algn="ctr" defTabSz="914400" rtl="0" eaLnBrk="1" latinLnBrk="0" hangingPunct="1">
                        <a:lnSpc>
                          <a:spcPts val="940"/>
                        </a:lnSpc>
                      </a:pPr>
                      <a:r>
                        <a:rPr lang="en-US" sz="1600" b="1" kern="1200" dirty="0" smtClean="0">
                          <a:solidFill>
                            <a:schemeClr val="tx2"/>
                          </a:solidFill>
                          <a:latin typeface="+mj-lt"/>
                          <a:ea typeface="+mn-ea"/>
                          <a:cs typeface="+mn-cs"/>
                          <a:sym typeface="Wingdings"/>
                        </a:rPr>
                        <a:t></a:t>
                      </a:r>
                      <a:endParaRPr lang="en-US" sz="1600" b="1" kern="1200" dirty="0">
                        <a:solidFill>
                          <a:schemeClr val="tx2"/>
                        </a:solidFill>
                        <a:latin typeface="+mj-lt"/>
                        <a:ea typeface="+mn-ea"/>
                        <a:cs typeface="+mn-cs"/>
                        <a:sym typeface="Wingdings"/>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endParaRPr lang="en-US" sz="1600" b="1" dirty="0">
                        <a:solidFill>
                          <a:schemeClr val="tx2"/>
                        </a:solidFill>
                        <a:latin typeface="+mj-lt"/>
                      </a:endParaRPr>
                    </a:p>
                  </a:txBody>
                  <a:tcPr marL="121888" marR="121888" marT="60960" marB="18288" anchor="b">
                    <a:solidFill>
                      <a:schemeClr val="bg1"/>
                    </a:solid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lang="en-US" sz="1600" b="1" dirty="0" smtClean="0">
                          <a:solidFill>
                            <a:schemeClr val="tx2"/>
                          </a:solidFill>
                          <a:latin typeface="+mj-lt"/>
                          <a:sym typeface="Wingdings"/>
                        </a:rPr>
                        <a:t></a:t>
                      </a:r>
                      <a:endParaRPr lang="en-US" sz="1600" b="1" dirty="0" smtClean="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r>
              <a:tr h="264320">
                <a:tc>
                  <a:txBody>
                    <a:bodyPr/>
                    <a:lstStyle/>
                    <a:p>
                      <a:pPr>
                        <a:lnSpc>
                          <a:spcPts val="940"/>
                        </a:lnSpc>
                      </a:pPr>
                      <a:r>
                        <a:rPr lang="en-US" sz="1200" b="1" dirty="0" smtClean="0">
                          <a:solidFill>
                            <a:schemeClr val="tx1">
                              <a:lumMod val="75000"/>
                            </a:schemeClr>
                          </a:solidFill>
                          <a:latin typeface="+mn-lt"/>
                        </a:rPr>
                        <a:t>Object</a:t>
                      </a:r>
                      <a:r>
                        <a:rPr lang="en-US" sz="1200" b="1" baseline="0" dirty="0" smtClean="0">
                          <a:solidFill>
                            <a:schemeClr val="tx1">
                              <a:lumMod val="75000"/>
                            </a:schemeClr>
                          </a:solidFill>
                          <a:latin typeface="+mn-lt"/>
                        </a:rPr>
                        <a:t> Storage Cloud</a:t>
                      </a:r>
                      <a:endParaRPr lang="en-US" sz="1200" b="1" dirty="0">
                        <a:solidFill>
                          <a:schemeClr val="tx1">
                            <a:lumMod val="75000"/>
                          </a:schemeClr>
                        </a:solidFill>
                        <a:latin typeface="+mn-lt"/>
                      </a:endParaRPr>
                    </a:p>
                  </a:txBody>
                  <a:tcPr marL="121888" marR="121888" marT="60960" marB="60960" anchor="ctr">
                    <a:solidFill>
                      <a:schemeClr val="tx2">
                        <a:lumMod val="20000"/>
                        <a:lumOff val="80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marL="0" algn="ctr" defTabSz="914400" rtl="0" eaLnBrk="1" latinLnBrk="0" hangingPunct="1">
                        <a:lnSpc>
                          <a:spcPts val="940"/>
                        </a:lnSpc>
                      </a:pPr>
                      <a:r>
                        <a:rPr lang="en-US" sz="1600" b="1" kern="1200" dirty="0" smtClean="0">
                          <a:solidFill>
                            <a:schemeClr val="tx2"/>
                          </a:solidFill>
                          <a:latin typeface="+mj-lt"/>
                          <a:ea typeface="+mn-ea"/>
                          <a:cs typeface="+mn-cs"/>
                          <a:sym typeface="Wingdings"/>
                        </a:rPr>
                        <a:t></a:t>
                      </a:r>
                      <a:endParaRPr lang="en-US" sz="1600" b="1" kern="1200" dirty="0">
                        <a:solidFill>
                          <a:schemeClr val="tx2"/>
                        </a:solidFill>
                        <a:latin typeface="+mj-lt"/>
                        <a:ea typeface="+mn-ea"/>
                        <a:cs typeface="+mn-cs"/>
                        <a:sym typeface="Wingdings"/>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lang="en-US" sz="1600" b="1" dirty="0" smtClean="0">
                          <a:solidFill>
                            <a:schemeClr val="tx2"/>
                          </a:solidFill>
                          <a:latin typeface="+mj-lt"/>
                          <a:sym typeface="Wingdings"/>
                        </a:rPr>
                        <a:t></a:t>
                      </a:r>
                      <a:endParaRPr lang="en-US" sz="1600" b="1" dirty="0" smtClean="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kern="1200" dirty="0" smtClean="0">
                          <a:solidFill>
                            <a:schemeClr val="tx2"/>
                          </a:solidFill>
                          <a:latin typeface="+mn-lt"/>
                          <a:ea typeface="+mn-ea"/>
                          <a:cs typeface="+mn-cs"/>
                          <a:sym typeface="Wingdings"/>
                        </a:rPr>
                        <a:t></a:t>
                      </a:r>
                      <a:endParaRPr lang="en-US" sz="1600" b="1" kern="1200" dirty="0">
                        <a:solidFill>
                          <a:schemeClr val="tx2"/>
                        </a:solidFill>
                        <a:latin typeface="+mn-lt"/>
                        <a:ea typeface="+mn-ea"/>
                        <a:cs typeface="+mn-cs"/>
                      </a:endParaRPr>
                    </a:p>
                  </a:txBody>
                  <a:tcPr marL="121888" marR="121888" marT="60960" marB="18288" anchor="b">
                    <a:solidFill>
                      <a:schemeClr val="bg1"/>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r>
              <a:tr h="264320">
                <a:tc>
                  <a:txBody>
                    <a:bodyPr/>
                    <a:lstStyle/>
                    <a:p>
                      <a:pPr>
                        <a:lnSpc>
                          <a:spcPts val="940"/>
                        </a:lnSpc>
                      </a:pPr>
                      <a:r>
                        <a:rPr lang="en-US" sz="1200" b="1" dirty="0" smtClean="0">
                          <a:solidFill>
                            <a:schemeClr val="tx1">
                              <a:lumMod val="75000"/>
                            </a:schemeClr>
                          </a:solidFill>
                          <a:latin typeface="+mn-lt"/>
                        </a:rPr>
                        <a:t>Block Storage Cloud</a:t>
                      </a:r>
                      <a:endParaRPr lang="en-US" sz="1200" b="1" dirty="0">
                        <a:solidFill>
                          <a:schemeClr val="tx1">
                            <a:lumMod val="75000"/>
                          </a:schemeClr>
                        </a:solidFill>
                        <a:latin typeface="+mn-lt"/>
                      </a:endParaRPr>
                    </a:p>
                  </a:txBody>
                  <a:tcPr marL="121888" marR="121888" marT="60960" marB="60960" anchor="ctr">
                    <a:solidFill>
                      <a:schemeClr val="tx2">
                        <a:lumMod val="20000"/>
                        <a:lumOff val="80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marL="0" algn="ctr" defTabSz="914400" rtl="0" eaLnBrk="1" latinLnBrk="0" hangingPunct="1">
                        <a:lnSpc>
                          <a:spcPts val="940"/>
                        </a:lnSpc>
                      </a:pPr>
                      <a:r>
                        <a:rPr lang="en-US" sz="1600" b="1" kern="1200" dirty="0" smtClean="0">
                          <a:solidFill>
                            <a:schemeClr val="tx2"/>
                          </a:solidFill>
                          <a:latin typeface="+mj-lt"/>
                          <a:ea typeface="+mn-ea"/>
                          <a:cs typeface="+mn-cs"/>
                          <a:sym typeface="Wingdings"/>
                        </a:rPr>
                        <a:t></a:t>
                      </a:r>
                      <a:endParaRPr lang="en-US" sz="1600" b="1" kern="1200" dirty="0">
                        <a:solidFill>
                          <a:schemeClr val="tx2"/>
                        </a:solidFill>
                        <a:latin typeface="+mj-lt"/>
                        <a:ea typeface="+mn-ea"/>
                        <a:cs typeface="+mn-cs"/>
                        <a:sym typeface="Wingdings"/>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lang="en-US" sz="1600" b="1" dirty="0" smtClean="0">
                          <a:solidFill>
                            <a:schemeClr val="tx2"/>
                          </a:solidFill>
                          <a:latin typeface="+mj-lt"/>
                          <a:sym typeface="Wingdings"/>
                        </a:rPr>
                        <a:t></a:t>
                      </a:r>
                      <a:endParaRPr lang="en-US" sz="1600" b="1" dirty="0" smtClean="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kern="1200" dirty="0" smtClean="0">
                          <a:solidFill>
                            <a:schemeClr val="tx2"/>
                          </a:solidFill>
                          <a:latin typeface="+mn-lt"/>
                          <a:ea typeface="+mn-ea"/>
                          <a:cs typeface="+mn-cs"/>
                          <a:sym typeface="Wingdings"/>
                        </a:rPr>
                        <a:t></a:t>
                      </a:r>
                      <a:endParaRPr lang="en-US" sz="1600" b="1" kern="1200" dirty="0">
                        <a:solidFill>
                          <a:schemeClr val="tx2"/>
                        </a:solidFill>
                        <a:latin typeface="+mn-lt"/>
                        <a:ea typeface="+mn-ea"/>
                        <a:cs typeface="+mn-cs"/>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r>
              <a:tr h="264320">
                <a:tc>
                  <a:txBody>
                    <a:bodyPr/>
                    <a:lstStyle/>
                    <a:p>
                      <a:pPr>
                        <a:lnSpc>
                          <a:spcPts val="940"/>
                        </a:lnSpc>
                      </a:pPr>
                      <a:r>
                        <a:rPr lang="en-US" sz="1200" b="1" dirty="0" smtClean="0">
                          <a:solidFill>
                            <a:schemeClr val="tx1">
                              <a:lumMod val="75000"/>
                            </a:schemeClr>
                          </a:solidFill>
                          <a:latin typeface="+mn-lt"/>
                        </a:rPr>
                        <a:t>Identity, Messaging, Notification</a:t>
                      </a:r>
                      <a:endParaRPr lang="en-US" sz="1200" b="1" dirty="0">
                        <a:solidFill>
                          <a:schemeClr val="tx1">
                            <a:lumMod val="75000"/>
                          </a:schemeClr>
                        </a:solidFill>
                        <a:latin typeface="+mn-lt"/>
                      </a:endParaRPr>
                    </a:p>
                  </a:txBody>
                  <a:tcPr marL="121888" marR="121888" marT="60960" marB="60960" anchor="ctr">
                    <a:solidFill>
                      <a:schemeClr val="tx2">
                        <a:lumMod val="20000"/>
                        <a:lumOff val="80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marL="0" algn="ctr" defTabSz="914400" rtl="0" eaLnBrk="1" latinLnBrk="0" hangingPunct="1">
                        <a:lnSpc>
                          <a:spcPts val="940"/>
                        </a:lnSpc>
                      </a:pPr>
                      <a:r>
                        <a:rPr lang="en-US" sz="1600" b="1" kern="1200" dirty="0" smtClean="0">
                          <a:solidFill>
                            <a:schemeClr val="tx2"/>
                          </a:solidFill>
                          <a:latin typeface="+mj-lt"/>
                          <a:ea typeface="+mn-ea"/>
                          <a:cs typeface="+mn-cs"/>
                          <a:sym typeface="Wingdings"/>
                        </a:rPr>
                        <a:t></a:t>
                      </a:r>
                      <a:endParaRPr lang="en-US" sz="1600" b="1" kern="1200" dirty="0">
                        <a:solidFill>
                          <a:schemeClr val="tx2"/>
                        </a:solidFill>
                        <a:latin typeface="+mj-lt"/>
                        <a:ea typeface="+mn-ea"/>
                        <a:cs typeface="+mn-cs"/>
                        <a:sym typeface="Wingdings"/>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lang="en-US" sz="1600" b="1" dirty="0" smtClean="0">
                          <a:solidFill>
                            <a:schemeClr val="tx2"/>
                          </a:solidFill>
                          <a:latin typeface="+mj-lt"/>
                          <a:sym typeface="Wingdings"/>
                        </a:rPr>
                        <a:t></a:t>
                      </a:r>
                      <a:endParaRPr lang="en-US" sz="1600" b="1" dirty="0" smtClean="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r>
              <a:tr h="264320">
                <a:tc>
                  <a:txBody>
                    <a:bodyPr/>
                    <a:lstStyle/>
                    <a:p>
                      <a:pPr>
                        <a:lnSpc>
                          <a:spcPts val="940"/>
                        </a:lnSpc>
                      </a:pPr>
                      <a:r>
                        <a:rPr lang="en-US" sz="1200" b="1" dirty="0" smtClean="0">
                          <a:solidFill>
                            <a:schemeClr val="tx1">
                              <a:lumMod val="75000"/>
                            </a:schemeClr>
                          </a:solidFill>
                          <a:latin typeface="+mn-lt"/>
                        </a:rPr>
                        <a:t>Databas</a:t>
                      </a:r>
                      <a:r>
                        <a:rPr lang="en-US" sz="1200" b="1" baseline="0" dirty="0" smtClean="0">
                          <a:solidFill>
                            <a:schemeClr val="tx1">
                              <a:lumMod val="75000"/>
                            </a:schemeClr>
                          </a:solidFill>
                          <a:latin typeface="+mn-lt"/>
                        </a:rPr>
                        <a:t>e Cloud</a:t>
                      </a:r>
                      <a:endParaRPr lang="en-US" sz="1200" b="1" dirty="0">
                        <a:solidFill>
                          <a:schemeClr val="tx1">
                            <a:lumMod val="75000"/>
                          </a:schemeClr>
                        </a:solidFill>
                        <a:latin typeface="+mn-lt"/>
                      </a:endParaRPr>
                    </a:p>
                  </a:txBody>
                  <a:tcPr marL="121888" marR="121888" marT="60960" marB="60960" anchor="ctr">
                    <a:solidFill>
                      <a:schemeClr val="bg1">
                        <a:lumMod val="6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marL="0" algn="ctr" defTabSz="914400" rtl="0" eaLnBrk="1" latinLnBrk="0" hangingPunct="1">
                        <a:lnSpc>
                          <a:spcPts val="940"/>
                        </a:lnSpc>
                      </a:pPr>
                      <a:r>
                        <a:rPr lang="en-US" sz="1600" b="1" kern="1200" dirty="0" smtClean="0">
                          <a:solidFill>
                            <a:schemeClr val="tx2"/>
                          </a:solidFill>
                          <a:latin typeface="+mj-lt"/>
                          <a:ea typeface="+mn-ea"/>
                          <a:cs typeface="+mn-cs"/>
                          <a:sym typeface="Wingdings"/>
                        </a:rPr>
                        <a:t></a:t>
                      </a:r>
                      <a:endParaRPr lang="en-US" sz="1600" b="1" kern="1200" dirty="0">
                        <a:solidFill>
                          <a:schemeClr val="tx2"/>
                        </a:solidFill>
                        <a:latin typeface="+mj-lt"/>
                        <a:ea typeface="+mn-ea"/>
                        <a:cs typeface="+mn-cs"/>
                        <a:sym typeface="Wingdings"/>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lang="en-US" sz="1600" b="1" dirty="0" smtClean="0">
                          <a:solidFill>
                            <a:schemeClr val="tx2"/>
                          </a:solidFill>
                          <a:latin typeface="+mj-lt"/>
                          <a:sym typeface="Wingdings"/>
                        </a:rPr>
                        <a:t></a:t>
                      </a:r>
                      <a:endParaRPr lang="en-US" sz="1600" b="1" dirty="0" smtClean="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r>
              <a:tr h="264320">
                <a:tc>
                  <a:txBody>
                    <a:bodyPr/>
                    <a:lstStyle/>
                    <a:p>
                      <a:pPr>
                        <a:lnSpc>
                          <a:spcPts val="940"/>
                        </a:lnSpc>
                      </a:pPr>
                      <a:r>
                        <a:rPr lang="en-US" sz="1200" b="1" dirty="0" smtClean="0">
                          <a:solidFill>
                            <a:schemeClr val="tx1">
                              <a:lumMod val="75000"/>
                            </a:schemeClr>
                          </a:solidFill>
                          <a:latin typeface="+mn-lt"/>
                        </a:rPr>
                        <a:t>Java,</a:t>
                      </a:r>
                      <a:r>
                        <a:rPr lang="en-US" sz="1200" b="1" baseline="0" dirty="0" smtClean="0">
                          <a:solidFill>
                            <a:schemeClr val="tx1">
                              <a:lumMod val="75000"/>
                            </a:schemeClr>
                          </a:solidFill>
                          <a:latin typeface="+mn-lt"/>
                        </a:rPr>
                        <a:t> Node.JS, Mobile, JavaScript Cloud</a:t>
                      </a:r>
                      <a:endParaRPr lang="en-US" sz="1200" b="1" dirty="0">
                        <a:solidFill>
                          <a:schemeClr val="tx1">
                            <a:lumMod val="75000"/>
                          </a:schemeClr>
                        </a:solidFill>
                        <a:latin typeface="+mn-lt"/>
                      </a:endParaRPr>
                    </a:p>
                  </a:txBody>
                  <a:tcPr marL="121888" marR="121888" marT="60960" marB="60960" anchor="ctr">
                    <a:solidFill>
                      <a:schemeClr val="bg1">
                        <a:lumMod val="6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marL="0" algn="ctr" defTabSz="914400" rtl="0" eaLnBrk="1" latinLnBrk="0" hangingPunct="1">
                        <a:lnSpc>
                          <a:spcPts val="940"/>
                        </a:lnSpc>
                      </a:pPr>
                      <a:endParaRPr lang="en-US" sz="1600" b="1" kern="1200" dirty="0">
                        <a:solidFill>
                          <a:schemeClr val="tx2"/>
                        </a:solidFill>
                        <a:latin typeface="+mj-lt"/>
                        <a:ea typeface="+mn-ea"/>
                        <a:cs typeface="+mn-cs"/>
                        <a:sym typeface="Wingdings"/>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lang="en-US" sz="1600" b="1" dirty="0" smtClean="0">
                          <a:solidFill>
                            <a:schemeClr val="tx2"/>
                          </a:solidFill>
                          <a:latin typeface="+mj-lt"/>
                          <a:sym typeface="Wingdings"/>
                        </a:rPr>
                        <a:t></a:t>
                      </a:r>
                      <a:endParaRPr lang="en-US" sz="1600" b="1" dirty="0" smtClean="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r>
              <a:tr h="264320">
                <a:tc>
                  <a:txBody>
                    <a:bodyPr/>
                    <a:lstStyle/>
                    <a:p>
                      <a:pPr>
                        <a:lnSpc>
                          <a:spcPts val="940"/>
                        </a:lnSpc>
                      </a:pPr>
                      <a:r>
                        <a:rPr lang="en-US" sz="1200" b="1" dirty="0" smtClean="0">
                          <a:solidFill>
                            <a:schemeClr val="tx1">
                              <a:lumMod val="75000"/>
                            </a:schemeClr>
                          </a:solidFill>
                          <a:latin typeface="+mn-lt"/>
                        </a:rPr>
                        <a:t>Big</a:t>
                      </a:r>
                      <a:r>
                        <a:rPr lang="en-US" sz="1200" b="1" baseline="0" dirty="0" smtClean="0">
                          <a:solidFill>
                            <a:schemeClr val="tx1">
                              <a:lumMod val="75000"/>
                            </a:schemeClr>
                          </a:solidFill>
                          <a:latin typeface="+mn-lt"/>
                        </a:rPr>
                        <a:t> Data &amp; Discovery Cloud</a:t>
                      </a:r>
                      <a:endParaRPr lang="en-US" sz="1200" b="1" dirty="0">
                        <a:solidFill>
                          <a:schemeClr val="tx1">
                            <a:lumMod val="75000"/>
                          </a:schemeClr>
                        </a:solidFill>
                        <a:latin typeface="+mn-lt"/>
                      </a:endParaRPr>
                    </a:p>
                  </a:txBody>
                  <a:tcPr marL="121888" marR="121888" marT="60960" marB="60960" anchor="ctr">
                    <a:solidFill>
                      <a:schemeClr val="bg1">
                        <a:lumMod val="6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marL="0" algn="ctr" defTabSz="914400" rtl="0" eaLnBrk="1" latinLnBrk="0" hangingPunct="1">
                        <a:lnSpc>
                          <a:spcPts val="940"/>
                        </a:lnSpc>
                      </a:pPr>
                      <a:r>
                        <a:rPr lang="en-US" sz="1600" b="1" kern="1200" dirty="0" smtClean="0">
                          <a:solidFill>
                            <a:schemeClr val="tx2"/>
                          </a:solidFill>
                          <a:latin typeface="+mj-lt"/>
                          <a:ea typeface="+mn-ea"/>
                          <a:cs typeface="+mn-cs"/>
                          <a:sym typeface="Wingdings"/>
                        </a:rPr>
                        <a:t></a:t>
                      </a:r>
                      <a:endParaRPr lang="en-US" sz="1600" b="1" kern="1200" dirty="0">
                        <a:solidFill>
                          <a:schemeClr val="tx2"/>
                        </a:solidFill>
                        <a:latin typeface="+mj-lt"/>
                        <a:ea typeface="+mn-ea"/>
                        <a:cs typeface="+mn-cs"/>
                        <a:sym typeface="Wingdings"/>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2"/>
                          </a:solidFill>
                          <a:effectLst/>
                          <a:uLnTx/>
                          <a:uFillTx/>
                          <a:latin typeface="+mj-lt"/>
                          <a:ea typeface="+mn-ea"/>
                          <a:cs typeface="+mn-cs"/>
                          <a:sym typeface="Wingdings"/>
                        </a:rPr>
                        <a:t></a:t>
                      </a:r>
                      <a:endParaRPr lang="en-US" sz="1600" b="1" dirty="0">
                        <a:solidFill>
                          <a:schemeClr val="tx2"/>
                        </a:solidFill>
                        <a:latin typeface="+mj-lt"/>
                      </a:endParaRPr>
                    </a:p>
                  </a:txBody>
                  <a:tcPr marL="121888" marR="121888" marT="60960" marB="18288" anchor="b">
                    <a:no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lang="en-US" sz="1600" b="1" dirty="0" smtClean="0">
                          <a:solidFill>
                            <a:schemeClr val="tx2"/>
                          </a:solidFill>
                          <a:latin typeface="+mj-lt"/>
                          <a:sym typeface="Wingdings"/>
                        </a:rPr>
                        <a:t></a:t>
                      </a:r>
                      <a:endParaRPr lang="en-US" sz="1600" b="1" dirty="0" smtClean="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r>
              <a:tr h="264320">
                <a:tc>
                  <a:txBody>
                    <a:bodyPr/>
                    <a:lstStyle/>
                    <a:p>
                      <a:pPr>
                        <a:lnSpc>
                          <a:spcPts val="940"/>
                        </a:lnSpc>
                      </a:pPr>
                      <a:r>
                        <a:rPr lang="en-US" sz="1200" b="1" dirty="0" smtClean="0">
                          <a:solidFill>
                            <a:schemeClr val="tx1">
                              <a:lumMod val="75000"/>
                            </a:schemeClr>
                          </a:solidFill>
                          <a:latin typeface="+mn-lt"/>
                        </a:rPr>
                        <a:t>Business Analytics Cloud</a:t>
                      </a:r>
                      <a:r>
                        <a:rPr lang="en-US" sz="1200" b="1" baseline="0" dirty="0" smtClean="0">
                          <a:solidFill>
                            <a:schemeClr val="tx1">
                              <a:lumMod val="75000"/>
                            </a:schemeClr>
                          </a:solidFill>
                          <a:latin typeface="+mn-lt"/>
                        </a:rPr>
                        <a:t> </a:t>
                      </a:r>
                      <a:endParaRPr lang="en-US" sz="1200" b="1" dirty="0">
                        <a:solidFill>
                          <a:schemeClr val="tx1">
                            <a:lumMod val="75000"/>
                          </a:schemeClr>
                        </a:solidFill>
                        <a:latin typeface="+mn-lt"/>
                      </a:endParaRPr>
                    </a:p>
                  </a:txBody>
                  <a:tcPr marL="121888" marR="121888" marT="60960" marB="60960" anchor="ctr">
                    <a:solidFill>
                      <a:schemeClr val="bg1">
                        <a:lumMod val="6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marL="0" algn="ctr" defTabSz="914400" rtl="0" eaLnBrk="1" latinLnBrk="0" hangingPunct="1">
                        <a:lnSpc>
                          <a:spcPts val="940"/>
                        </a:lnSpc>
                      </a:pPr>
                      <a:endParaRPr lang="en-US" sz="1600" b="1" kern="1200" dirty="0">
                        <a:solidFill>
                          <a:schemeClr val="tx2"/>
                        </a:solidFill>
                        <a:latin typeface="+mj-lt"/>
                        <a:ea typeface="+mn-ea"/>
                        <a:cs typeface="+mn-cs"/>
                        <a:sym typeface="Wingdings"/>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2"/>
                          </a:solidFill>
                          <a:effectLst/>
                          <a:uLnTx/>
                          <a:uFillTx/>
                          <a:latin typeface="+mj-lt"/>
                          <a:ea typeface="+mn-ea"/>
                          <a:cs typeface="+mn-cs"/>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r>
              <a:tr h="264320">
                <a:tc>
                  <a:txBody>
                    <a:bodyPr/>
                    <a:lstStyle/>
                    <a:p>
                      <a:pPr>
                        <a:lnSpc>
                          <a:spcPts val="940"/>
                        </a:lnSpc>
                      </a:pPr>
                      <a:r>
                        <a:rPr lang="en-US" sz="1200" b="1" dirty="0" smtClean="0">
                          <a:solidFill>
                            <a:schemeClr val="tx1">
                              <a:lumMod val="75000"/>
                            </a:schemeClr>
                          </a:solidFill>
                          <a:latin typeface="+mn-lt"/>
                        </a:rPr>
                        <a:t>Documents, Sites, &amp;</a:t>
                      </a:r>
                      <a:r>
                        <a:rPr lang="en-US" sz="1200" b="1" baseline="0" dirty="0" smtClean="0">
                          <a:solidFill>
                            <a:schemeClr val="tx1">
                              <a:lumMod val="75000"/>
                            </a:schemeClr>
                          </a:solidFill>
                          <a:latin typeface="+mn-lt"/>
                        </a:rPr>
                        <a:t> Social </a:t>
                      </a:r>
                      <a:r>
                        <a:rPr lang="en-US" sz="1200" b="1" dirty="0" smtClean="0">
                          <a:solidFill>
                            <a:schemeClr val="tx1">
                              <a:lumMod val="75000"/>
                            </a:schemeClr>
                          </a:solidFill>
                          <a:latin typeface="+mn-lt"/>
                        </a:rPr>
                        <a:t>Cloud</a:t>
                      </a:r>
                      <a:endParaRPr lang="en-US" sz="1200" b="1" dirty="0">
                        <a:solidFill>
                          <a:schemeClr val="tx1">
                            <a:lumMod val="75000"/>
                          </a:schemeClr>
                        </a:solidFill>
                        <a:latin typeface="+mn-lt"/>
                      </a:endParaRPr>
                    </a:p>
                  </a:txBody>
                  <a:tcPr marL="121888" marR="121888" marT="60960" marB="60960" anchor="ctr">
                    <a:solidFill>
                      <a:schemeClr val="bg1">
                        <a:lumMod val="6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marL="0" algn="ctr" defTabSz="914400" rtl="0" eaLnBrk="1" latinLnBrk="0" hangingPunct="1">
                        <a:lnSpc>
                          <a:spcPts val="940"/>
                        </a:lnSpc>
                      </a:pPr>
                      <a:endParaRPr lang="en-US" sz="1600" b="1" kern="1200" dirty="0">
                        <a:solidFill>
                          <a:schemeClr val="tx2"/>
                        </a:solidFill>
                        <a:latin typeface="+mj-lt"/>
                        <a:ea typeface="+mn-ea"/>
                        <a:cs typeface="+mn-cs"/>
                        <a:sym typeface="Wingdings"/>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r>
              <a:tr h="264320">
                <a:tc>
                  <a:txBody>
                    <a:bodyPr/>
                    <a:lstStyle/>
                    <a:p>
                      <a:pPr>
                        <a:lnSpc>
                          <a:spcPts val="940"/>
                        </a:lnSpc>
                      </a:pPr>
                      <a:r>
                        <a:rPr lang="en-US" sz="1200" b="1" dirty="0" smtClean="0">
                          <a:solidFill>
                            <a:schemeClr val="tx1">
                              <a:lumMod val="75000"/>
                            </a:schemeClr>
                          </a:solidFill>
                          <a:latin typeface="+mn-lt"/>
                        </a:rPr>
                        <a:t>Process,</a:t>
                      </a:r>
                      <a:r>
                        <a:rPr lang="en-US" sz="1200" b="1" baseline="0" dirty="0" smtClean="0">
                          <a:solidFill>
                            <a:schemeClr val="tx1">
                              <a:lumMod val="75000"/>
                            </a:schemeClr>
                          </a:solidFill>
                          <a:latin typeface="+mn-lt"/>
                        </a:rPr>
                        <a:t> </a:t>
                      </a:r>
                      <a:r>
                        <a:rPr lang="en-US" sz="1200" b="1" dirty="0" smtClean="0">
                          <a:solidFill>
                            <a:schemeClr val="tx1">
                              <a:lumMod val="75000"/>
                            </a:schemeClr>
                          </a:solidFill>
                          <a:latin typeface="+mn-lt"/>
                        </a:rPr>
                        <a:t>Integration,</a:t>
                      </a:r>
                      <a:r>
                        <a:rPr lang="en-US" sz="1200" b="1" baseline="0" dirty="0" smtClean="0">
                          <a:solidFill>
                            <a:schemeClr val="tx1">
                              <a:lumMod val="75000"/>
                            </a:schemeClr>
                          </a:solidFill>
                          <a:latin typeface="+mn-lt"/>
                        </a:rPr>
                        <a:t> IoT </a:t>
                      </a:r>
                      <a:r>
                        <a:rPr lang="en-US" sz="1200" b="1" dirty="0" smtClean="0">
                          <a:solidFill>
                            <a:schemeClr val="tx1">
                              <a:lumMod val="75000"/>
                            </a:schemeClr>
                          </a:solidFill>
                          <a:latin typeface="+mn-lt"/>
                        </a:rPr>
                        <a:t>Cloud</a:t>
                      </a:r>
                      <a:endParaRPr lang="en-US" sz="1200" b="1" dirty="0">
                        <a:solidFill>
                          <a:schemeClr val="tx1">
                            <a:lumMod val="75000"/>
                          </a:schemeClr>
                        </a:solidFill>
                        <a:latin typeface="+mn-lt"/>
                      </a:endParaRPr>
                    </a:p>
                  </a:txBody>
                  <a:tcPr marL="121888" marR="121888" marT="60960" marB="60960" anchor="ctr">
                    <a:solidFill>
                      <a:schemeClr val="accent2">
                        <a:lumMod val="20000"/>
                        <a:lumOff val="80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algn="ctr">
                        <a:lnSpc>
                          <a:spcPts val="940"/>
                        </a:lnSpc>
                      </a:pPr>
                      <a:endParaRPr lang="en-US" sz="1600" dirty="0">
                        <a:solidFill>
                          <a:schemeClr val="tx2"/>
                        </a:solidFill>
                        <a:latin typeface="+mj-lt"/>
                      </a:endParaRPr>
                    </a:p>
                  </a:txBody>
                  <a:tcPr marL="121888" marR="121888" marT="60960" marB="18288" anchor="b">
                    <a:solidFill>
                      <a:schemeClr val="accent2">
                        <a:lumMod val="20000"/>
                        <a:lumOff val="80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solidFill>
                      <a:schemeClr val="accent2">
                        <a:lumMod val="20000"/>
                        <a:lumOff val="80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accent2">
                        <a:lumMod val="20000"/>
                        <a:lumOff val="80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accent2">
                        <a:lumMod val="20000"/>
                        <a:lumOff val="80000"/>
                      </a:schemeClr>
                    </a:solid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lang="en-US" sz="1600" b="1" kern="1200" dirty="0" smtClean="0">
                          <a:solidFill>
                            <a:schemeClr val="tx2"/>
                          </a:solidFill>
                          <a:latin typeface="+mn-lt"/>
                          <a:ea typeface="+mn-ea"/>
                          <a:cs typeface="+mn-cs"/>
                          <a:sym typeface="Wingdings"/>
                        </a:rPr>
                        <a:t></a:t>
                      </a:r>
                      <a:r>
                        <a:rPr lang="en-US" sz="1600" b="1" kern="1200" dirty="0">
                          <a:solidFill>
                            <a:schemeClr val="tx2"/>
                          </a:solidFill>
                          <a:latin typeface="+mn-lt"/>
                          <a:ea typeface="+mn-ea"/>
                          <a:cs typeface="+mn-cs"/>
                          <a:sym typeface="Wingdings"/>
                        </a:rPr>
                        <a:t>*</a:t>
                      </a:r>
                      <a:endParaRPr lang="en-US" sz="1600" b="1" kern="1200" dirty="0" smtClean="0">
                        <a:solidFill>
                          <a:schemeClr val="tx2"/>
                        </a:solidFill>
                        <a:latin typeface="+mn-lt"/>
                        <a:ea typeface="+mn-ea"/>
                        <a:cs typeface="+mn-cs"/>
                      </a:endParaRPr>
                    </a:p>
                  </a:txBody>
                  <a:tcPr marL="121888" marR="121888" marT="60960" marB="18288" anchor="b">
                    <a:solidFill>
                      <a:schemeClr val="accent2">
                        <a:lumMod val="20000"/>
                        <a:lumOff val="80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solidFill>
                      <a:schemeClr val="accent2">
                        <a:lumMod val="20000"/>
                        <a:lumOff val="80000"/>
                      </a:schemeClr>
                    </a:solid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lang="en-US" sz="1600" b="1" dirty="0" smtClean="0">
                          <a:solidFill>
                            <a:schemeClr val="tx2"/>
                          </a:solidFill>
                          <a:latin typeface="+mj-lt"/>
                          <a:sym typeface="Wingdings"/>
                        </a:rPr>
                        <a:t></a:t>
                      </a:r>
                      <a:endParaRPr lang="en-US" sz="1600" b="1" dirty="0" smtClean="0">
                        <a:solidFill>
                          <a:schemeClr val="tx2"/>
                        </a:solidFill>
                        <a:latin typeface="+mj-lt"/>
                      </a:endParaRPr>
                    </a:p>
                  </a:txBody>
                  <a:tcPr marL="121888" marR="121888" marT="60960" marB="18288" anchor="b">
                    <a:solidFill>
                      <a:schemeClr val="accent2">
                        <a:lumMod val="20000"/>
                        <a:lumOff val="80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solidFill>
                      <a:schemeClr val="accent2">
                        <a:lumMod val="20000"/>
                        <a:lumOff val="80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accent2">
                        <a:lumMod val="20000"/>
                        <a:lumOff val="80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accent2">
                        <a:lumMod val="20000"/>
                        <a:lumOff val="80000"/>
                      </a:schemeClr>
                    </a:solidFill>
                  </a:tcPr>
                </a:tc>
              </a:tr>
              <a:tr h="264320">
                <a:tc>
                  <a:txBody>
                    <a:bodyPr/>
                    <a:lstStyle/>
                    <a:p>
                      <a:pPr>
                        <a:lnSpc>
                          <a:spcPts val="940"/>
                        </a:lnSpc>
                      </a:pPr>
                      <a:r>
                        <a:rPr lang="en-US" sz="1200" b="1" dirty="0" smtClean="0">
                          <a:solidFill>
                            <a:schemeClr val="tx1">
                              <a:lumMod val="75000"/>
                            </a:schemeClr>
                          </a:solidFill>
                          <a:latin typeface="+mn-lt"/>
                        </a:rPr>
                        <a:t>Log</a:t>
                      </a:r>
                      <a:r>
                        <a:rPr lang="en-US" sz="1200" b="1" baseline="0" dirty="0" smtClean="0">
                          <a:solidFill>
                            <a:schemeClr val="tx1">
                              <a:lumMod val="75000"/>
                            </a:schemeClr>
                          </a:solidFill>
                          <a:latin typeface="+mn-lt"/>
                        </a:rPr>
                        <a:t> Analytics &amp; APM Cloud</a:t>
                      </a:r>
                      <a:endParaRPr lang="en-US" sz="1200" b="1" dirty="0">
                        <a:solidFill>
                          <a:schemeClr val="tx1">
                            <a:lumMod val="75000"/>
                          </a:schemeClr>
                        </a:solidFill>
                        <a:latin typeface="+mn-lt"/>
                      </a:endParaRPr>
                    </a:p>
                  </a:txBody>
                  <a:tcPr marL="121888" marR="121888" marT="60960" marB="60960" anchor="ctr">
                    <a:solidFill>
                      <a:schemeClr val="bg1">
                        <a:lumMod val="6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algn="ctr">
                        <a:lnSpc>
                          <a:spcPts val="940"/>
                        </a:lnSpc>
                      </a:pPr>
                      <a:endParaRPr lang="en-US" sz="1600"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lang="en-US" sz="1600" b="1" dirty="0" smtClean="0">
                          <a:solidFill>
                            <a:schemeClr val="tx2"/>
                          </a:solidFill>
                          <a:latin typeface="+mj-lt"/>
                          <a:sym typeface="Wingdings"/>
                        </a:rPr>
                        <a:t></a:t>
                      </a:r>
                      <a:endParaRPr lang="en-US" sz="1600" b="1" dirty="0" smtClean="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r>
              <a:tr h="264320">
                <a:tc>
                  <a:txBody>
                    <a:bodyPr/>
                    <a:lstStyle/>
                    <a:p>
                      <a:pPr marL="0" algn="l" defTabSz="914400" rtl="0" eaLnBrk="1" latinLnBrk="0" hangingPunct="1">
                        <a:lnSpc>
                          <a:spcPts val="940"/>
                        </a:lnSpc>
                      </a:pPr>
                      <a:r>
                        <a:rPr lang="en-US" sz="1200" b="1" kern="1200" dirty="0" smtClean="0">
                          <a:solidFill>
                            <a:schemeClr val="bg1">
                              <a:lumMod val="85000"/>
                            </a:schemeClr>
                          </a:solidFill>
                          <a:latin typeface="+mn-lt"/>
                          <a:ea typeface="+mn-ea"/>
                          <a:cs typeface="+mn-cs"/>
                        </a:rPr>
                        <a:t>Enterprise Performance Mgmt. Cloud</a:t>
                      </a:r>
                      <a:endParaRPr lang="en-US" sz="1200" b="1" kern="1200" dirty="0">
                        <a:solidFill>
                          <a:schemeClr val="bg1">
                            <a:lumMod val="85000"/>
                          </a:schemeClr>
                        </a:solidFill>
                        <a:latin typeface="+mn-lt"/>
                        <a:ea typeface="+mn-ea"/>
                        <a:cs typeface="+mn-cs"/>
                      </a:endParaRPr>
                    </a:p>
                  </a:txBody>
                  <a:tcPr marL="121888" marR="121888" marT="60960" marB="60960" anchor="ctr">
                    <a:solidFill>
                      <a:schemeClr val="tx1">
                        <a:lumMod val="7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algn="ctr">
                        <a:lnSpc>
                          <a:spcPts val="940"/>
                        </a:lnSpc>
                      </a:pPr>
                      <a:endParaRPr lang="en-US" sz="1600"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lang="en-US" sz="1600" b="1" dirty="0" smtClean="0">
                          <a:solidFill>
                            <a:schemeClr val="tx2"/>
                          </a:solidFill>
                          <a:latin typeface="+mj-lt"/>
                          <a:sym typeface="Wingdings"/>
                        </a:rPr>
                        <a:t></a:t>
                      </a:r>
                      <a:endParaRPr lang="en-US" sz="1600" b="1" dirty="0" smtClean="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r>
              <a:tr h="264320">
                <a:tc>
                  <a:txBody>
                    <a:bodyPr/>
                    <a:lstStyle/>
                    <a:p>
                      <a:pPr marL="0" algn="l" defTabSz="914400" rtl="0" eaLnBrk="1" latinLnBrk="0" hangingPunct="1">
                        <a:lnSpc>
                          <a:spcPts val="940"/>
                        </a:lnSpc>
                      </a:pPr>
                      <a:r>
                        <a:rPr lang="en-US" sz="1200" b="1" kern="1200" dirty="0" smtClean="0">
                          <a:solidFill>
                            <a:schemeClr val="bg1">
                              <a:lumMod val="85000"/>
                            </a:schemeClr>
                          </a:solidFill>
                          <a:latin typeface="+mn-lt"/>
                          <a:ea typeface="+mn-ea"/>
                          <a:cs typeface="+mn-cs"/>
                        </a:rPr>
                        <a:t>Enterprise Resource Planning Cloud</a:t>
                      </a:r>
                      <a:endParaRPr lang="en-US" sz="1200" b="1" kern="1200" dirty="0">
                        <a:solidFill>
                          <a:schemeClr val="bg1">
                            <a:lumMod val="85000"/>
                          </a:schemeClr>
                        </a:solidFill>
                        <a:latin typeface="+mn-lt"/>
                        <a:ea typeface="+mn-ea"/>
                        <a:cs typeface="+mn-cs"/>
                      </a:endParaRPr>
                    </a:p>
                  </a:txBody>
                  <a:tcPr marL="121888" marR="121888" marT="60960" marB="60960" anchor="ctr">
                    <a:solidFill>
                      <a:schemeClr val="tx1">
                        <a:lumMod val="7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algn="ctr">
                        <a:lnSpc>
                          <a:spcPts val="940"/>
                        </a:lnSpc>
                      </a:pPr>
                      <a:endParaRPr lang="en-US" sz="1600"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2"/>
                          </a:solidFill>
                          <a:effectLst/>
                          <a:uLnTx/>
                          <a:uFillTx/>
                          <a:latin typeface="+mj-lt"/>
                          <a:ea typeface="+mn-ea"/>
                          <a:cs typeface="+mn-cs"/>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r>
              <a:tr h="264320">
                <a:tc>
                  <a:txBody>
                    <a:bodyPr/>
                    <a:lstStyle/>
                    <a:p>
                      <a:pPr marL="0" algn="l" defTabSz="914400" rtl="0" eaLnBrk="1" latinLnBrk="0" hangingPunct="1">
                        <a:lnSpc>
                          <a:spcPts val="940"/>
                        </a:lnSpc>
                      </a:pPr>
                      <a:r>
                        <a:rPr lang="en-US" sz="1200" b="1" kern="1200" dirty="0" smtClean="0">
                          <a:solidFill>
                            <a:schemeClr val="bg1">
                              <a:lumMod val="85000"/>
                            </a:schemeClr>
                          </a:solidFill>
                          <a:latin typeface="+mn-lt"/>
                          <a:ea typeface="+mn-ea"/>
                          <a:cs typeface="+mn-cs"/>
                        </a:rPr>
                        <a:t>Human Capital Management Cloud</a:t>
                      </a:r>
                      <a:endParaRPr lang="en-US" sz="1200" b="1" kern="1200" dirty="0">
                        <a:solidFill>
                          <a:schemeClr val="bg1">
                            <a:lumMod val="85000"/>
                          </a:schemeClr>
                        </a:solidFill>
                        <a:latin typeface="+mn-lt"/>
                        <a:ea typeface="+mn-ea"/>
                        <a:cs typeface="+mn-cs"/>
                      </a:endParaRPr>
                    </a:p>
                  </a:txBody>
                  <a:tcPr marL="121888" marR="121888" marT="60960" marB="60960" anchor="ctr">
                    <a:solidFill>
                      <a:schemeClr val="tx1">
                        <a:lumMod val="7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algn="ctr">
                        <a:lnSpc>
                          <a:spcPts val="940"/>
                        </a:lnSpc>
                      </a:pPr>
                      <a:endParaRPr lang="en-US" sz="1600"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2"/>
                          </a:solidFill>
                          <a:effectLst/>
                          <a:uLnTx/>
                          <a:uFillTx/>
                          <a:latin typeface="+mj-lt"/>
                          <a:ea typeface="+mn-ea"/>
                          <a:cs typeface="+mn-cs"/>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r>
              <a:tr h="264320">
                <a:tc>
                  <a:txBody>
                    <a:bodyPr/>
                    <a:lstStyle/>
                    <a:p>
                      <a:pPr marL="0" algn="l" defTabSz="914400" rtl="0" eaLnBrk="1" latinLnBrk="0" hangingPunct="1">
                        <a:lnSpc>
                          <a:spcPts val="940"/>
                        </a:lnSpc>
                      </a:pPr>
                      <a:r>
                        <a:rPr lang="en-US" sz="1200" b="1" kern="1200" dirty="0" smtClean="0">
                          <a:solidFill>
                            <a:schemeClr val="bg1">
                              <a:lumMod val="85000"/>
                            </a:schemeClr>
                          </a:solidFill>
                          <a:latin typeface="+mn-lt"/>
                          <a:ea typeface="+mn-ea"/>
                          <a:cs typeface="+mn-cs"/>
                        </a:rPr>
                        <a:t>Customer Experience Cloud</a:t>
                      </a:r>
                      <a:endParaRPr lang="en-US" sz="1200" b="1" kern="1200" dirty="0">
                        <a:solidFill>
                          <a:schemeClr val="bg1">
                            <a:lumMod val="85000"/>
                          </a:schemeClr>
                        </a:solidFill>
                        <a:latin typeface="+mn-lt"/>
                        <a:ea typeface="+mn-ea"/>
                        <a:cs typeface="+mn-cs"/>
                      </a:endParaRPr>
                    </a:p>
                  </a:txBody>
                  <a:tcPr marL="121888" marR="121888" marT="60960" marB="60960" anchor="ctr">
                    <a:solidFill>
                      <a:schemeClr val="tx1">
                        <a:lumMod val="7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algn="ctr">
                        <a:lnSpc>
                          <a:spcPts val="940"/>
                        </a:lnSpc>
                      </a:pPr>
                      <a:endParaRPr lang="en-US" sz="1600"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r>
                        <a:rPr lang="en-US" sz="1600" b="1" kern="1200" dirty="0" smtClean="0">
                          <a:solidFill>
                            <a:schemeClr val="tx2"/>
                          </a:solidFill>
                          <a:latin typeface="+mn-lt"/>
                          <a:ea typeface="+mn-ea"/>
                          <a:cs typeface="+mn-cs"/>
                          <a:sym typeface="Wingdings"/>
                        </a:rPr>
                        <a:t></a:t>
                      </a:r>
                      <a:endParaRPr lang="en-US" sz="1600" b="1" kern="1200" dirty="0">
                        <a:solidFill>
                          <a:schemeClr val="tx2"/>
                        </a:solidFill>
                        <a:latin typeface="+mn-lt"/>
                        <a:ea typeface="+mn-ea"/>
                        <a:cs typeface="+mn-cs"/>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r>
              <a:tr h="264320">
                <a:tc>
                  <a:txBody>
                    <a:bodyPr/>
                    <a:lstStyle/>
                    <a:p>
                      <a:pPr marL="0" algn="l" defTabSz="914400" rtl="0" eaLnBrk="1" latinLnBrk="0" hangingPunct="1">
                        <a:lnSpc>
                          <a:spcPts val="940"/>
                        </a:lnSpc>
                      </a:pPr>
                      <a:r>
                        <a:rPr lang="en-US" sz="1200" b="1" kern="1200" dirty="0" smtClean="0">
                          <a:solidFill>
                            <a:schemeClr val="bg1">
                              <a:lumMod val="85000"/>
                            </a:schemeClr>
                          </a:solidFill>
                          <a:latin typeface="+mn-lt"/>
                          <a:ea typeface="+mn-ea"/>
                          <a:cs typeface="+mn-cs"/>
                        </a:rPr>
                        <a:t>Supply Chain Cloud</a:t>
                      </a:r>
                      <a:endParaRPr lang="en-US" sz="1200" b="1" kern="1200" dirty="0">
                        <a:solidFill>
                          <a:schemeClr val="bg1">
                            <a:lumMod val="85000"/>
                          </a:schemeClr>
                        </a:solidFill>
                        <a:latin typeface="+mn-lt"/>
                        <a:ea typeface="+mn-ea"/>
                        <a:cs typeface="+mn-cs"/>
                      </a:endParaRPr>
                    </a:p>
                  </a:txBody>
                  <a:tcPr marL="121888" marR="121888" marT="60960" marB="60960" anchor="ctr">
                    <a:solidFill>
                      <a:schemeClr val="tx1">
                        <a:lumMod val="7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algn="ctr">
                        <a:lnSpc>
                          <a:spcPts val="940"/>
                        </a:lnSpc>
                      </a:pPr>
                      <a:endParaRPr lang="en-US" sz="1600"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marL="0" marR="0" indent="0" algn="ctr" defTabSz="914400" rtl="0" eaLnBrk="1" fontAlgn="auto" latinLnBrk="0" hangingPunct="1">
                        <a:lnSpc>
                          <a:spcPts val="94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2"/>
                          </a:solidFill>
                          <a:effectLst/>
                          <a:uLnTx/>
                          <a:uFillTx/>
                          <a:latin typeface="+mj-lt"/>
                          <a:ea typeface="+mn-ea"/>
                          <a:cs typeface="+mn-cs"/>
                          <a:sym typeface="Wingdings"/>
                        </a:rPr>
                        <a:t></a:t>
                      </a:r>
                      <a:endParaRPr lang="en-US" sz="1600" b="1" dirty="0" smtClean="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r>
                        <a:rPr lang="en-US" sz="1600" b="1" dirty="0" smtClean="0">
                          <a:solidFill>
                            <a:schemeClr val="tx2"/>
                          </a:solidFill>
                          <a:latin typeface="+mj-lt"/>
                          <a:sym typeface="Wingdings"/>
                        </a:rPr>
                        <a:t></a:t>
                      </a: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r>
              <a:tr h="251375">
                <a:tc>
                  <a:txBody>
                    <a:bodyPr/>
                    <a:lstStyle/>
                    <a:p>
                      <a:pPr marL="0" algn="l" defTabSz="914400" rtl="0" eaLnBrk="1" latinLnBrk="0" hangingPunct="1">
                        <a:lnSpc>
                          <a:spcPts val="940"/>
                        </a:lnSpc>
                      </a:pPr>
                      <a:r>
                        <a:rPr lang="en-US" sz="1200" b="1" kern="1200" dirty="0" smtClean="0">
                          <a:solidFill>
                            <a:schemeClr val="bg1">
                              <a:lumMod val="85000"/>
                            </a:schemeClr>
                          </a:solidFill>
                          <a:latin typeface="+mn-lt"/>
                          <a:ea typeface="+mn-ea"/>
                          <a:cs typeface="+mn-cs"/>
                        </a:rPr>
                        <a:t>GRC Cloud</a:t>
                      </a:r>
                      <a:endParaRPr lang="en-US" sz="1200" b="1" kern="1200" dirty="0">
                        <a:solidFill>
                          <a:schemeClr val="bg1">
                            <a:lumMod val="85000"/>
                          </a:schemeClr>
                        </a:solidFill>
                        <a:latin typeface="+mn-lt"/>
                        <a:ea typeface="+mn-ea"/>
                        <a:cs typeface="+mn-cs"/>
                      </a:endParaRPr>
                    </a:p>
                  </a:txBody>
                  <a:tcPr marL="121888" marR="121888" marT="60960" marB="60960" anchor="ctr">
                    <a:solidFill>
                      <a:schemeClr val="tx1">
                        <a:lumMod val="75000"/>
                      </a:schemeClr>
                    </a:solidFill>
                  </a:tcPr>
                </a:tc>
                <a:tc>
                  <a:txBody>
                    <a:bodyPr/>
                    <a:lstStyle/>
                    <a:p>
                      <a:pPr algn="ctr">
                        <a:lnSpc>
                          <a:spcPts val="940"/>
                        </a:lnSpc>
                      </a:pPr>
                      <a:r>
                        <a:rPr lang="en-US" sz="1600" b="1" dirty="0" smtClean="0">
                          <a:solidFill>
                            <a:schemeClr val="bg1"/>
                          </a:solidFill>
                          <a:latin typeface="+mj-lt"/>
                          <a:sym typeface="Wingdings"/>
                        </a:rPr>
                        <a:t></a:t>
                      </a:r>
                      <a:endParaRPr lang="en-US" sz="1600" b="1" dirty="0">
                        <a:solidFill>
                          <a:schemeClr val="bg1"/>
                        </a:solidFill>
                        <a:latin typeface="+mj-lt"/>
                      </a:endParaRPr>
                    </a:p>
                  </a:txBody>
                  <a:tcPr marL="121888" marR="121888" marT="60960" marB="18288" anchor="b">
                    <a:solidFill>
                      <a:schemeClr val="accent2"/>
                    </a:solidFill>
                  </a:tcPr>
                </a:tc>
                <a:tc>
                  <a:txBody>
                    <a:bodyPr/>
                    <a:lstStyle/>
                    <a:p>
                      <a:pPr algn="ctr">
                        <a:lnSpc>
                          <a:spcPts val="940"/>
                        </a:lnSpc>
                      </a:pPr>
                      <a:endParaRPr lang="en-US" sz="1600"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no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lumMod val="95000"/>
                      </a:schemeClr>
                    </a:solidFill>
                  </a:tcPr>
                </a:tc>
                <a:tc>
                  <a:txBody>
                    <a:bodyPr/>
                    <a:lstStyle/>
                    <a:p>
                      <a:pPr algn="ctr">
                        <a:lnSpc>
                          <a:spcPts val="940"/>
                        </a:lnSpc>
                      </a:pPr>
                      <a:endParaRPr lang="en-US" sz="1600" b="1" dirty="0">
                        <a:solidFill>
                          <a:schemeClr val="tx2"/>
                        </a:solidFill>
                        <a:latin typeface="+mj-lt"/>
                      </a:endParaRPr>
                    </a:p>
                  </a:txBody>
                  <a:tcPr marL="121888" marR="121888" marT="60960" marB="18288" anchor="b">
                    <a:solidFill>
                      <a:schemeClr val="bg1"/>
                    </a:solidFill>
                  </a:tcPr>
                </a:tc>
              </a:tr>
            </a:tbl>
          </a:graphicData>
        </a:graphic>
      </p:graphicFrame>
      <p:sp>
        <p:nvSpPr>
          <p:cNvPr id="3" name="Slide Number Placeholder 4"/>
          <p:cNvSpPr txBox="1">
            <a:spLocks/>
          </p:cNvSpPr>
          <p:nvPr/>
        </p:nvSpPr>
        <p:spPr bwMode="auto">
          <a:xfrm>
            <a:off x="11276013" y="6599237"/>
            <a:ext cx="381000" cy="1825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algn="r" eaLnBrk="0" fontAlgn="auto" hangingPunct="0">
              <a:lnSpc>
                <a:spcPct val="90000"/>
              </a:lnSpc>
              <a:spcBef>
                <a:spcPts val="0"/>
              </a:spcBef>
              <a:spcAft>
                <a:spcPts val="0"/>
              </a:spcAft>
              <a:buClr>
                <a:srgbClr val="9F9F9F"/>
              </a:buClr>
              <a:buFont typeface="Arial" pitchFamily="34" charset="0"/>
              <a:buNone/>
              <a:defRPr/>
            </a:pPr>
            <a:fld id="{F8875077-DFCD-1D4D-8434-05B5CA8B8DEC}" type="slidenum">
              <a:rPr lang="en-US" sz="800" smtClean="0">
                <a:solidFill>
                  <a:srgbClr val="5F5F5F">
                    <a:lumMod val="60000"/>
                    <a:lumOff val="40000"/>
                  </a:srgbClr>
                </a:solidFill>
                <a:latin typeface="Calibri"/>
              </a:rPr>
              <a:pPr algn="r" eaLnBrk="0" fontAlgn="auto" hangingPunct="0">
                <a:lnSpc>
                  <a:spcPct val="90000"/>
                </a:lnSpc>
                <a:spcBef>
                  <a:spcPts val="0"/>
                </a:spcBef>
                <a:spcAft>
                  <a:spcPts val="0"/>
                </a:spcAft>
                <a:buClr>
                  <a:srgbClr val="9F9F9F"/>
                </a:buClr>
                <a:buFont typeface="Arial" pitchFamily="34" charset="0"/>
                <a:buNone/>
                <a:defRPr/>
              </a:pPr>
              <a:t>15</a:t>
            </a:fld>
            <a:endParaRPr lang="en-US" sz="800" dirty="0">
              <a:solidFill>
                <a:srgbClr val="5F5F5F">
                  <a:lumMod val="60000"/>
                  <a:lumOff val="40000"/>
                </a:srgbClr>
              </a:solidFill>
              <a:latin typeface="Calibri"/>
            </a:endParaRPr>
          </a:p>
        </p:txBody>
      </p:sp>
      <p:sp>
        <p:nvSpPr>
          <p:cNvPr id="4" name="Title 4"/>
          <p:cNvSpPr txBox="1">
            <a:spLocks/>
          </p:cNvSpPr>
          <p:nvPr/>
        </p:nvSpPr>
        <p:spPr bwMode="auto">
          <a:xfrm>
            <a:off x="684212" y="457200"/>
            <a:ext cx="113538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eaLnBrk="0" hangingPunct="0">
              <a:lnSpc>
                <a:spcPct val="80000"/>
              </a:lnSpc>
              <a:defRPr/>
            </a:pPr>
            <a:r>
              <a:rPr lang="en-US" sz="3600" dirty="0" smtClean="0">
                <a:solidFill>
                  <a:srgbClr val="5F5F5F"/>
                </a:solidFill>
                <a:latin typeface="Calibri"/>
              </a:rPr>
              <a:t>We offer the Broadest Solutions with Deep Integration</a:t>
            </a:r>
          </a:p>
          <a:p>
            <a:pPr eaLnBrk="0" hangingPunct="0">
              <a:lnSpc>
                <a:spcPct val="80000"/>
              </a:lnSpc>
              <a:defRPr/>
            </a:pPr>
            <a:endParaRPr lang="en-US" sz="3600" dirty="0" smtClean="0">
              <a:solidFill>
                <a:srgbClr val="5F5F5F"/>
              </a:solidFill>
              <a:latin typeface="Calibri"/>
            </a:endParaRPr>
          </a:p>
        </p:txBody>
      </p:sp>
      <p:pic>
        <p:nvPicPr>
          <p:cNvPr id="2050" name="Picture 2" descr="http://upload.wikimedia.org/wikipedia/commons/thumb/1/1d/AmazonWebservices_Logo.svg/1280px-AmazonWebservices_Logo.svg.png"/>
          <p:cNvPicPr>
            <a:picLocks noChangeAspect="1" noChangeArrowheads="1"/>
          </p:cNvPicPr>
          <p:nvPr/>
        </p:nvPicPr>
        <p:blipFill>
          <a:blip r:embed="rId3" cstate="print"/>
          <a:srcRect/>
          <a:stretch>
            <a:fillRect/>
          </a:stretch>
        </p:blipFill>
        <p:spPr bwMode="auto">
          <a:xfrm rot="16200000">
            <a:off x="4624759" y="1244437"/>
            <a:ext cx="675800" cy="270320"/>
          </a:xfrm>
          <a:prstGeom prst="rect">
            <a:avLst/>
          </a:prstGeom>
          <a:noFill/>
        </p:spPr>
      </p:pic>
      <p:pic>
        <p:nvPicPr>
          <p:cNvPr id="2052" name="Picture 4" descr="http://itg-groupegypt.com/new/wp-content/uploads/2013/01/oracle-logo.png"/>
          <p:cNvPicPr>
            <a:picLocks noChangeAspect="1" noChangeArrowheads="1"/>
          </p:cNvPicPr>
          <p:nvPr/>
        </p:nvPicPr>
        <p:blipFill>
          <a:blip r:embed="rId4" cstate="print"/>
          <a:srcRect/>
          <a:stretch>
            <a:fillRect/>
          </a:stretch>
        </p:blipFill>
        <p:spPr bwMode="auto">
          <a:xfrm>
            <a:off x="3198812" y="1042306"/>
            <a:ext cx="1600200" cy="671513"/>
          </a:xfrm>
          <a:prstGeom prst="rect">
            <a:avLst/>
          </a:prstGeom>
          <a:noFill/>
        </p:spPr>
      </p:pic>
      <p:pic>
        <p:nvPicPr>
          <p:cNvPr id="2058" name="Picture 10" descr="http://camara.org/wp-content/uploads/2014/11/Salesforce_Logo_RGB_8_13_14.png"/>
          <p:cNvPicPr>
            <a:picLocks noChangeAspect="1" noChangeArrowheads="1"/>
          </p:cNvPicPr>
          <p:nvPr/>
        </p:nvPicPr>
        <p:blipFill>
          <a:blip r:embed="rId5" cstate="print"/>
          <a:srcRect/>
          <a:stretch>
            <a:fillRect/>
          </a:stretch>
        </p:blipFill>
        <p:spPr bwMode="auto">
          <a:xfrm rot="16200000">
            <a:off x="6262160" y="1158348"/>
            <a:ext cx="609409" cy="426694"/>
          </a:xfrm>
          <a:prstGeom prst="rect">
            <a:avLst/>
          </a:prstGeom>
          <a:noFill/>
        </p:spPr>
      </p:pic>
      <p:pic>
        <p:nvPicPr>
          <p:cNvPr id="2060" name="Picture 12" descr="http://static1.squarespace.com/static/5005c0e724ac90096800ce47/t/51a660d0e4b06d110c35f8f1/1369858256750/Web_logo_052913.png"/>
          <p:cNvPicPr>
            <a:picLocks noChangeAspect="1" noChangeArrowheads="1"/>
          </p:cNvPicPr>
          <p:nvPr/>
        </p:nvPicPr>
        <p:blipFill>
          <a:blip r:embed="rId6" cstate="print"/>
          <a:srcRect/>
          <a:stretch>
            <a:fillRect/>
          </a:stretch>
        </p:blipFill>
        <p:spPr bwMode="auto">
          <a:xfrm rot="16200000">
            <a:off x="6904856" y="1188720"/>
            <a:ext cx="644452" cy="325459"/>
          </a:xfrm>
          <a:prstGeom prst="rect">
            <a:avLst/>
          </a:prstGeom>
          <a:noFill/>
        </p:spPr>
      </p:pic>
      <p:pic>
        <p:nvPicPr>
          <p:cNvPr id="2064" name="Picture 16" descr="https://swiftstack.com/wp-content/uploads/2014/11/IBM_logo.png"/>
          <p:cNvPicPr>
            <a:picLocks noChangeAspect="1" noChangeArrowheads="1"/>
          </p:cNvPicPr>
          <p:nvPr/>
        </p:nvPicPr>
        <p:blipFill>
          <a:blip r:embed="rId7" cstate="print"/>
          <a:srcRect/>
          <a:stretch>
            <a:fillRect/>
          </a:stretch>
        </p:blipFill>
        <p:spPr bwMode="auto">
          <a:xfrm rot="16200000">
            <a:off x="9117409" y="1194198"/>
            <a:ext cx="685800" cy="278606"/>
          </a:xfrm>
          <a:prstGeom prst="rect">
            <a:avLst/>
          </a:prstGeom>
          <a:noFill/>
        </p:spPr>
      </p:pic>
      <p:pic>
        <p:nvPicPr>
          <p:cNvPr id="2066" name="Picture 18" descr="http://2.bp.blogspot.com/-ouGns0a1ZzA/TYm5SSWVBII/AAAAAAAAAGk/BSucatJEnkM/s320/SAP_NEW%252BSAP%252BLOGO.png"/>
          <p:cNvPicPr>
            <a:picLocks noChangeAspect="1" noChangeArrowheads="1"/>
          </p:cNvPicPr>
          <p:nvPr/>
        </p:nvPicPr>
        <p:blipFill>
          <a:blip r:embed="rId8" cstate="print"/>
          <a:srcRect/>
          <a:stretch>
            <a:fillRect/>
          </a:stretch>
        </p:blipFill>
        <p:spPr bwMode="auto">
          <a:xfrm rot="16200000">
            <a:off x="8454580" y="1145033"/>
            <a:ext cx="609600" cy="300736"/>
          </a:xfrm>
          <a:prstGeom prst="rect">
            <a:avLst/>
          </a:prstGeom>
          <a:noFill/>
        </p:spPr>
      </p:pic>
      <p:pic>
        <p:nvPicPr>
          <p:cNvPr id="2068" name="Picture 20" descr="http://events.linuxfoundation.org/sites/events/files/styles/sponsor_logo_large/public/sponsor-logos/sponsor_redhat.png?itok=oP1vcd3-"/>
          <p:cNvPicPr>
            <a:picLocks noChangeAspect="1" noChangeArrowheads="1"/>
          </p:cNvPicPr>
          <p:nvPr/>
        </p:nvPicPr>
        <p:blipFill>
          <a:blip r:embed="rId9" cstate="print"/>
          <a:srcRect/>
          <a:stretch>
            <a:fillRect/>
          </a:stretch>
        </p:blipFill>
        <p:spPr bwMode="auto">
          <a:xfrm rot="16200000">
            <a:off x="9781295" y="1066800"/>
            <a:ext cx="828675" cy="582440"/>
          </a:xfrm>
          <a:prstGeom prst="rect">
            <a:avLst/>
          </a:prstGeom>
          <a:noFill/>
        </p:spPr>
      </p:pic>
      <p:pic>
        <p:nvPicPr>
          <p:cNvPr id="2070" name="Picture 22" descr="http://www.erlang-factory.com/upload/sponsor/217/Pivotal_Logo_green.png"/>
          <p:cNvPicPr>
            <a:picLocks noChangeAspect="1" noChangeArrowheads="1"/>
          </p:cNvPicPr>
          <p:nvPr/>
        </p:nvPicPr>
        <p:blipFill>
          <a:blip r:embed="rId10" cstate="print"/>
          <a:srcRect/>
          <a:stretch>
            <a:fillRect/>
          </a:stretch>
        </p:blipFill>
        <p:spPr bwMode="auto">
          <a:xfrm rot="16200000">
            <a:off x="10573259" y="1284769"/>
            <a:ext cx="637184" cy="146077"/>
          </a:xfrm>
          <a:prstGeom prst="rect">
            <a:avLst/>
          </a:prstGeom>
          <a:noFill/>
        </p:spPr>
      </p:pic>
      <p:pic>
        <p:nvPicPr>
          <p:cNvPr id="2074" name="Picture 26" descr="http://img2.wikia.nocookie.net/__cb20130907154026/logopedia/images/7/77/Vmware-logo.png"/>
          <p:cNvPicPr>
            <a:picLocks noChangeAspect="1" noChangeArrowheads="1"/>
          </p:cNvPicPr>
          <p:nvPr/>
        </p:nvPicPr>
        <p:blipFill>
          <a:blip r:embed="rId11" cstate="print"/>
          <a:srcRect/>
          <a:stretch>
            <a:fillRect/>
          </a:stretch>
        </p:blipFill>
        <p:spPr bwMode="auto">
          <a:xfrm rot="16200000">
            <a:off x="11199408" y="1295803"/>
            <a:ext cx="729281" cy="118873"/>
          </a:xfrm>
          <a:prstGeom prst="rect">
            <a:avLst/>
          </a:prstGeom>
          <a:noFill/>
        </p:spPr>
      </p:pic>
      <p:pic>
        <p:nvPicPr>
          <p:cNvPr id="2078" name="Picture 30" descr="http://www.ideasevolved.com/wp-content/uploads/2013/07/New-Microsoft-Logo-Copy3.png"/>
          <p:cNvPicPr>
            <a:picLocks noChangeAspect="1" noChangeArrowheads="1"/>
          </p:cNvPicPr>
          <p:nvPr/>
        </p:nvPicPr>
        <p:blipFill>
          <a:blip r:embed="rId12" cstate="print"/>
          <a:srcRect/>
          <a:stretch>
            <a:fillRect/>
          </a:stretch>
        </p:blipFill>
        <p:spPr bwMode="auto">
          <a:xfrm>
            <a:off x="5561012" y="1143001"/>
            <a:ext cx="387489" cy="386428"/>
          </a:xfrm>
          <a:prstGeom prst="rect">
            <a:avLst/>
          </a:prstGeom>
          <a:noFill/>
        </p:spPr>
      </p:pic>
      <p:sp>
        <p:nvSpPr>
          <p:cNvPr id="18" name="TextBox 17"/>
          <p:cNvSpPr txBox="1"/>
          <p:nvPr/>
        </p:nvSpPr>
        <p:spPr>
          <a:xfrm rot="16200000">
            <a:off x="-550821" y="2028187"/>
            <a:ext cx="2066307" cy="510639"/>
          </a:xfrm>
          <a:prstGeom prst="rect">
            <a:avLst/>
          </a:prstGeom>
          <a:noFill/>
        </p:spPr>
        <p:txBody>
          <a:bodyPr wrap="square" lIns="0" tIns="0" rIns="0" bIns="0" rtlCol="0">
            <a:noAutofit/>
          </a:bodyPr>
          <a:lstStyle/>
          <a:p>
            <a:pPr algn="ctr">
              <a:lnSpc>
                <a:spcPct val="90000"/>
              </a:lnSpc>
            </a:pPr>
            <a:r>
              <a:rPr lang="en-US" sz="2000" b="1" dirty="0" smtClean="0">
                <a:solidFill>
                  <a:srgbClr val="8A133B"/>
                </a:solidFill>
                <a:latin typeface="Calibri"/>
              </a:rPr>
              <a:t>IaaS</a:t>
            </a:r>
          </a:p>
        </p:txBody>
      </p:sp>
      <p:sp>
        <p:nvSpPr>
          <p:cNvPr id="19" name="TextBox 18"/>
          <p:cNvSpPr txBox="1"/>
          <p:nvPr/>
        </p:nvSpPr>
        <p:spPr>
          <a:xfrm rot="16200000">
            <a:off x="-550821" y="3475987"/>
            <a:ext cx="2066307" cy="510639"/>
          </a:xfrm>
          <a:prstGeom prst="rect">
            <a:avLst/>
          </a:prstGeom>
          <a:noFill/>
        </p:spPr>
        <p:txBody>
          <a:bodyPr wrap="square" lIns="0" tIns="0" rIns="0" bIns="0" rtlCol="0">
            <a:noAutofit/>
          </a:bodyPr>
          <a:lstStyle/>
          <a:p>
            <a:pPr algn="ctr">
              <a:lnSpc>
                <a:spcPct val="90000"/>
              </a:lnSpc>
            </a:pPr>
            <a:r>
              <a:rPr lang="en-US" sz="2000" b="1" dirty="0" smtClean="0">
                <a:solidFill>
                  <a:srgbClr val="8A133B"/>
                </a:solidFill>
                <a:latin typeface="Calibri"/>
              </a:rPr>
              <a:t>PaaS</a:t>
            </a:r>
          </a:p>
        </p:txBody>
      </p:sp>
      <p:sp>
        <p:nvSpPr>
          <p:cNvPr id="21" name="TextBox 20"/>
          <p:cNvSpPr txBox="1"/>
          <p:nvPr/>
        </p:nvSpPr>
        <p:spPr>
          <a:xfrm rot="16200000">
            <a:off x="-550821" y="5190487"/>
            <a:ext cx="2066307" cy="510639"/>
          </a:xfrm>
          <a:prstGeom prst="rect">
            <a:avLst/>
          </a:prstGeom>
          <a:noFill/>
        </p:spPr>
        <p:txBody>
          <a:bodyPr wrap="square" lIns="0" tIns="0" rIns="0" bIns="0" rtlCol="0">
            <a:noAutofit/>
          </a:bodyPr>
          <a:lstStyle/>
          <a:p>
            <a:pPr algn="ctr">
              <a:lnSpc>
                <a:spcPct val="90000"/>
              </a:lnSpc>
            </a:pPr>
            <a:r>
              <a:rPr lang="en-US" sz="2000" b="1" dirty="0" smtClean="0">
                <a:solidFill>
                  <a:srgbClr val="8A133B"/>
                </a:solidFill>
                <a:latin typeface="Calibri"/>
              </a:rPr>
              <a:t>SaaS</a:t>
            </a:r>
          </a:p>
        </p:txBody>
      </p:sp>
      <p:pic>
        <p:nvPicPr>
          <p:cNvPr id="22" name="Picture 1"/>
          <p:cNvPicPr>
            <a:picLocks noChangeAspect="1" noChangeArrowheads="1"/>
          </p:cNvPicPr>
          <p:nvPr/>
        </p:nvPicPr>
        <p:blipFill>
          <a:blip r:embed="rId13" cstate="print"/>
          <a:srcRect/>
          <a:stretch>
            <a:fillRect/>
          </a:stretch>
        </p:blipFill>
        <p:spPr bwMode="auto">
          <a:xfrm>
            <a:off x="7755240" y="1093181"/>
            <a:ext cx="561975" cy="561975"/>
          </a:xfrm>
          <a:prstGeom prst="rect">
            <a:avLst/>
          </a:prstGeom>
          <a:noFill/>
          <a:ln w="9525">
            <a:noFill/>
            <a:miter lim="800000"/>
            <a:headEnd/>
            <a:tailEnd/>
          </a:ln>
        </p:spPr>
      </p:pic>
    </p:spTree>
    <p:extLst>
      <p:ext uri="{BB962C8B-B14F-4D97-AF65-F5344CB8AC3E}">
        <p14:creationId xmlns="" xmlns:p14="http://schemas.microsoft.com/office/powerpoint/2010/main" val="3195311669"/>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offer the Complete Solution</a:t>
            </a:r>
            <a:endParaRPr lang="en-US" dirty="0"/>
          </a:p>
        </p:txBody>
      </p:sp>
      <p:sp>
        <p:nvSpPr>
          <p:cNvPr id="3" name="Content Placeholder 2"/>
          <p:cNvSpPr>
            <a:spLocks noGrp="1"/>
          </p:cNvSpPr>
          <p:nvPr>
            <p:ph idx="1"/>
          </p:nvPr>
        </p:nvSpPr>
        <p:spPr/>
        <p:txBody>
          <a:bodyPr>
            <a:normAutofit fontScale="92500" lnSpcReduction="10000"/>
          </a:bodyPr>
          <a:lstStyle/>
          <a:p>
            <a:r>
              <a:rPr lang="en-US" sz="2400" b="1" dirty="0" smtClean="0"/>
              <a:t>Full Stack: </a:t>
            </a:r>
            <a:r>
              <a:rPr lang="en-US" sz="2400" dirty="0" smtClean="0"/>
              <a:t>Oracle Cloud Platform is a full stack IaaS, PaaS and SaaS platform – Mulesoft lacks single vendor accountability</a:t>
            </a:r>
            <a:endParaRPr lang="en-US" sz="2000" dirty="0" smtClean="0"/>
          </a:p>
          <a:p>
            <a:r>
              <a:rPr lang="en-US" sz="2400" b="1" dirty="0" smtClean="0"/>
              <a:t>Integration </a:t>
            </a:r>
            <a:r>
              <a:rPr lang="en-US" sz="2400" b="1" dirty="0" err="1" smtClean="0"/>
              <a:t>Prebuilts</a:t>
            </a:r>
            <a:r>
              <a:rPr lang="en-US" sz="2400" dirty="0" smtClean="0"/>
              <a:t>: Oracle PaaS for Oracle SaaS  - OOTB pre-built integrations and Auto-association</a:t>
            </a:r>
          </a:p>
          <a:p>
            <a:r>
              <a:rPr lang="en-US" sz="2400" b="1" dirty="0" smtClean="0"/>
              <a:t>Oracle Recommends </a:t>
            </a:r>
            <a:r>
              <a:rPr lang="en-US" sz="2400" dirty="0" smtClean="0"/>
              <a:t>and </a:t>
            </a:r>
            <a:r>
              <a:rPr lang="en-US" sz="2400" b="1" dirty="0" smtClean="0"/>
              <a:t>Rich Adapters</a:t>
            </a:r>
            <a:r>
              <a:rPr lang="en-US" sz="2400" dirty="0" smtClean="0"/>
              <a:t> provide extreme developer productivity and shortens Time to Market, brings down costs of delivering integrations</a:t>
            </a:r>
          </a:p>
          <a:p>
            <a:r>
              <a:rPr lang="en-US" sz="2400" b="1" dirty="0" smtClean="0"/>
              <a:t>Elevated Design Experience: </a:t>
            </a:r>
            <a:r>
              <a:rPr lang="en-US" sz="2400" dirty="0" err="1" smtClean="0"/>
              <a:t>Mulesoft</a:t>
            </a:r>
            <a:r>
              <a:rPr lang="en-US" sz="2400" dirty="0" smtClean="0"/>
              <a:t> design experience is a far cry from the simplified design experience offered by ICS</a:t>
            </a:r>
          </a:p>
          <a:p>
            <a:r>
              <a:rPr lang="en-US" sz="2400" b="1" dirty="0" smtClean="0"/>
              <a:t>Simplified Pricing: </a:t>
            </a:r>
            <a:r>
              <a:rPr lang="en-US" sz="2400" dirty="0" err="1" smtClean="0"/>
              <a:t>Mulesoft</a:t>
            </a:r>
            <a:r>
              <a:rPr lang="en-US" sz="2400" dirty="0" smtClean="0"/>
              <a:t> has a complex a-la-carte Pricing compared to simpler one-metric pricing from Oracle</a:t>
            </a:r>
          </a:p>
          <a:p>
            <a:r>
              <a:rPr lang="en-US" sz="2400" dirty="0" smtClean="0"/>
              <a:t>Oracle </a:t>
            </a:r>
            <a:r>
              <a:rPr lang="en-US" sz="2400" dirty="0" err="1" smtClean="0"/>
              <a:t>iPaaS</a:t>
            </a:r>
            <a:r>
              <a:rPr lang="en-US" sz="2400" dirty="0" smtClean="0"/>
              <a:t> (ICS + SOACS) is significantly feature-complete compared to Mulesoft</a:t>
            </a:r>
          </a:p>
          <a:p>
            <a:r>
              <a:rPr lang="en-US" sz="2400" dirty="0"/>
              <a:t>Oracle is a much more credible enterprise provider compared to Mulesoft</a:t>
            </a:r>
            <a:endParaRPr lang="en-US" sz="2400" dirty="0" smtClean="0"/>
          </a:p>
          <a:p>
            <a:pPr marL="0" indent="0">
              <a:buNone/>
            </a:pPr>
            <a:endParaRPr lang="en-US" sz="2400" dirty="0" smtClean="0"/>
          </a:p>
          <a:p>
            <a:endParaRPr lang="en-US" sz="2400" dirty="0" smtClean="0"/>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lumMod val="60000"/>
                    <a:lumOff val="40000"/>
                  </a:srgbClr>
                </a:solidFill>
              </a:rPr>
              <a:pPr/>
              <a:t>16</a:t>
            </a:fld>
            <a:endParaRPr lang="en-US" dirty="0">
              <a:solidFill>
                <a:srgbClr val="5F5F5F">
                  <a:lumMod val="60000"/>
                  <a:lumOff val="40000"/>
                </a:srgbClr>
              </a:solidFill>
            </a:endParaRPr>
          </a:p>
        </p:txBody>
      </p:sp>
    </p:spTree>
    <p:extLst>
      <p:ext uri="{BB962C8B-B14F-4D97-AF65-F5344CB8AC3E}">
        <p14:creationId xmlns="" xmlns:p14="http://schemas.microsoft.com/office/powerpoint/2010/main" val="3092547586"/>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 differentiate: Oracle ICS vs Mulesoft </a:t>
            </a:r>
            <a:r>
              <a:rPr lang="en-US" dirty="0" err="1" smtClean="0"/>
              <a:t>CloudHub</a:t>
            </a:r>
            <a:endParaRPr lang="en-US" dirty="0"/>
          </a:p>
        </p:txBody>
      </p:sp>
      <p:sp>
        <p:nvSpPr>
          <p:cNvPr id="4" name="Slide Number Placeholder 3"/>
          <p:cNvSpPr>
            <a:spLocks noGrp="1"/>
          </p:cNvSpPr>
          <p:nvPr>
            <p:ph type="sldNum" sz="quarter" idx="4294967295"/>
          </p:nvPr>
        </p:nvSpPr>
        <p:spPr>
          <a:xfrm>
            <a:off x="7940528" y="6556248"/>
            <a:ext cx="381661" cy="182880"/>
          </a:xfrm>
          <a:prstGeom prst="rect">
            <a:avLst/>
          </a:prstGeom>
        </p:spPr>
        <p:txBody>
          <a:bodyPr/>
          <a:lstStyle/>
          <a:p>
            <a:fld id="{C51EAA63-D034-42AE-91FA-B13B9518C7BE}" type="slidenum">
              <a:rPr lang="en-US">
                <a:solidFill>
                  <a:srgbClr val="5F5F5F">
                    <a:lumMod val="60000"/>
                    <a:lumOff val="40000"/>
                  </a:srgbClr>
                </a:solidFill>
              </a:rPr>
              <a:pPr/>
              <a:t>17</a:t>
            </a:fld>
            <a:endParaRPr lang="en-US" dirty="0">
              <a:solidFill>
                <a:srgbClr val="5F5F5F">
                  <a:lumMod val="60000"/>
                  <a:lumOff val="40000"/>
                </a:srgbClr>
              </a:solidFill>
            </a:endParaRPr>
          </a:p>
        </p:txBody>
      </p:sp>
      <p:graphicFrame>
        <p:nvGraphicFramePr>
          <p:cNvPr id="6" name="Table 5"/>
          <p:cNvGraphicFramePr>
            <a:graphicFrameLocks noGrp="1"/>
          </p:cNvGraphicFramePr>
          <p:nvPr>
            <p:extLst>
              <p:ext uri="{D42A27DB-BD31-4B8C-83A1-F6EECF244321}">
                <p14:modId xmlns="" xmlns:p14="http://schemas.microsoft.com/office/powerpoint/2010/main" val="2018960762"/>
              </p:ext>
            </p:extLst>
          </p:nvPr>
        </p:nvGraphicFramePr>
        <p:xfrm>
          <a:off x="959649" y="1538873"/>
          <a:ext cx="10414595" cy="4187343"/>
        </p:xfrm>
        <a:graphic>
          <a:graphicData uri="http://schemas.openxmlformats.org/drawingml/2006/table">
            <a:tbl>
              <a:tblPr firstRow="1" bandRow="1">
                <a:tableStyleId>{5FD0F851-EC5A-4D38-B0AD-8093EC10F338}</a:tableStyleId>
              </a:tblPr>
              <a:tblGrid>
                <a:gridCol w="4204633"/>
                <a:gridCol w="1319645"/>
                <a:gridCol w="1589809"/>
                <a:gridCol w="3300508"/>
              </a:tblGrid>
              <a:tr h="468351">
                <a:tc>
                  <a:txBody>
                    <a:bodyPr/>
                    <a:lstStyle/>
                    <a:p>
                      <a:pPr algn="ctr"/>
                      <a:r>
                        <a:rPr lang="en-US" sz="1600" dirty="0" smtClean="0">
                          <a:solidFill>
                            <a:schemeClr val="bg1"/>
                          </a:solidFill>
                        </a:rPr>
                        <a:t>Capability</a:t>
                      </a:r>
                      <a:endParaRPr lang="en-US" sz="1600" dirty="0">
                        <a:solidFill>
                          <a:schemeClr val="bg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0000"/>
                    </a:solidFill>
                  </a:tcPr>
                </a:tc>
                <a:tc>
                  <a:txBody>
                    <a:bodyPr/>
                    <a:lstStyle/>
                    <a:p>
                      <a:pPr algn="ctr"/>
                      <a:r>
                        <a:rPr lang="en-US" sz="1400" dirty="0" smtClean="0">
                          <a:solidFill>
                            <a:schemeClr val="bg1"/>
                          </a:solidFill>
                        </a:rPr>
                        <a:t>Oracle</a:t>
                      </a:r>
                    </a:p>
                    <a:p>
                      <a:pPr algn="ctr"/>
                      <a:r>
                        <a:rPr lang="en-US" sz="1400" dirty="0" smtClean="0">
                          <a:solidFill>
                            <a:schemeClr val="bg1"/>
                          </a:solidFill>
                        </a:rPr>
                        <a:t>(ICS)</a:t>
                      </a:r>
                      <a:endParaRPr lang="en-US" sz="1400" dirty="0">
                        <a:solidFill>
                          <a:schemeClr val="bg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0000"/>
                    </a:solidFill>
                  </a:tcPr>
                </a:tc>
                <a:tc>
                  <a:txBody>
                    <a:bodyPr/>
                    <a:lstStyle/>
                    <a:p>
                      <a:pPr algn="ctr"/>
                      <a:r>
                        <a:rPr lang="en-US" sz="1400" dirty="0" smtClean="0">
                          <a:solidFill>
                            <a:schemeClr val="bg1"/>
                          </a:solidFill>
                        </a:rPr>
                        <a:t>Mulesoft</a:t>
                      </a:r>
                    </a:p>
                    <a:p>
                      <a:pPr algn="ctr"/>
                      <a:r>
                        <a:rPr lang="en-US" sz="1400" dirty="0" smtClean="0">
                          <a:solidFill>
                            <a:schemeClr val="bg1"/>
                          </a:solidFill>
                        </a:rPr>
                        <a:t>(</a:t>
                      </a:r>
                      <a:r>
                        <a:rPr lang="en-US" sz="1400" dirty="0" err="1" smtClean="0">
                          <a:solidFill>
                            <a:schemeClr val="bg1"/>
                          </a:solidFill>
                        </a:rPr>
                        <a:t>Cloudhub</a:t>
                      </a:r>
                      <a:r>
                        <a:rPr lang="en-US" sz="1400" dirty="0" smtClean="0">
                          <a:solidFill>
                            <a:schemeClr val="bg1"/>
                          </a:solidFill>
                        </a:rPr>
                        <a:t>)</a:t>
                      </a:r>
                      <a:endParaRPr lang="en-US" sz="1400" dirty="0">
                        <a:solidFill>
                          <a:schemeClr val="bg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0000"/>
                    </a:solidFill>
                  </a:tcPr>
                </a:tc>
                <a:tc>
                  <a:txBody>
                    <a:bodyPr/>
                    <a:lstStyle/>
                    <a:p>
                      <a:pPr algn="ctr"/>
                      <a:r>
                        <a:rPr lang="en-US" sz="1400" dirty="0" smtClean="0">
                          <a:solidFill>
                            <a:schemeClr val="bg1"/>
                          </a:solidFill>
                        </a:rPr>
                        <a:t>Comments</a:t>
                      </a:r>
                      <a:endParaRPr lang="en-US" sz="1400" dirty="0">
                        <a:solidFill>
                          <a:schemeClr val="bg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0000"/>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Single vendor accountability for SaaS, PaaS, IaaS (as a platform)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just">
                        <a:buFont typeface="Arial" panose="020B0604020202020204" pitchFamily="34" charset="0"/>
                        <a:buNone/>
                      </a:pPr>
                      <a:r>
                        <a:rPr lang="en-US" sz="900" baseline="0" dirty="0" smtClean="0"/>
                        <a:t>Mulesoft runs on AWS and does not own any Apps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OOTB Oracle SaaS integration/</a:t>
                      </a:r>
                      <a:r>
                        <a:rPr lang="en-US" sz="1200" baseline="0" dirty="0" smtClean="0">
                          <a:solidFill>
                            <a:schemeClr val="tx1"/>
                          </a:solidFill>
                        </a:rPr>
                        <a:t>customization through Pre-</a:t>
                      </a:r>
                      <a:r>
                        <a:rPr lang="en-US" sz="1200" baseline="0" dirty="0" err="1" smtClean="0">
                          <a:solidFill>
                            <a:schemeClr val="tx1"/>
                          </a:solidFill>
                        </a:rPr>
                        <a:t>builts</a:t>
                      </a:r>
                      <a:endParaRPr lang="en-US" sz="1200" dirty="0" smtClean="0">
                        <a:solidFill>
                          <a:schemeClr val="tx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l">
                        <a:buFont typeface="Arial" panose="020B0604020202020204" pitchFamily="34" charset="0"/>
                        <a:buNone/>
                      </a:pPr>
                      <a:r>
                        <a:rPr lang="en-US" sz="900" baseline="0" dirty="0" smtClean="0"/>
                        <a:t>Mulesoft does not have </a:t>
                      </a:r>
                      <a:r>
                        <a:rPr lang="en-US" sz="900" baseline="0" dirty="0" err="1" smtClean="0"/>
                        <a:t>prebuilts</a:t>
                      </a:r>
                      <a:r>
                        <a:rPr lang="en-US" sz="900" baseline="0" dirty="0" smtClean="0"/>
                        <a:t> for Oracle SaaS, and don’t have customization capabilities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r>
                        <a:rPr lang="en-US" sz="1200" dirty="0" smtClean="0">
                          <a:solidFill>
                            <a:schemeClr val="tx1"/>
                          </a:solidFill>
                        </a:rPr>
                        <a:t>Feature Rich </a:t>
                      </a:r>
                      <a:r>
                        <a:rPr lang="en-US" sz="1200" baseline="0" dirty="0" smtClean="0">
                          <a:solidFill>
                            <a:schemeClr val="tx1"/>
                          </a:solidFill>
                        </a:rPr>
                        <a:t>Connectors to SaaS and On-premise Apps</a:t>
                      </a:r>
                      <a:endParaRPr lang="en-US" sz="1200" dirty="0" smtClean="0">
                        <a:solidFill>
                          <a:schemeClr val="tx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endParaRPr lang="en-US" sz="140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just"/>
                      <a:r>
                        <a:rPr lang="en-US" sz="900" dirty="0" smtClean="0"/>
                        <a:t>Mulesoft connectors</a:t>
                      </a:r>
                      <a:r>
                        <a:rPr lang="en-US" sz="900" baseline="0" dirty="0" smtClean="0"/>
                        <a:t> are very shallow and carry limited functionality</a:t>
                      </a:r>
                      <a:endParaRPr lang="en-US" sz="90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Installation and Provisioning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aseline="0" dirty="0" smtClean="0"/>
                        <a:t>Mulesoft requires download and install of a 200 MB mule studio in addition to </a:t>
                      </a:r>
                      <a:r>
                        <a:rPr lang="en-US" sz="900" baseline="0" dirty="0" err="1" smtClean="0"/>
                        <a:t>CloudHub</a:t>
                      </a:r>
                      <a:r>
                        <a:rPr lang="en-US" sz="900" baseline="0" dirty="0" smtClean="0"/>
                        <a:t> setup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r>
                        <a:rPr lang="en-US" sz="1200" dirty="0" smtClean="0">
                          <a:solidFill>
                            <a:schemeClr val="tx1"/>
                          </a:solidFill>
                        </a:rPr>
                        <a:t>Elevated</a:t>
                      </a:r>
                      <a:r>
                        <a:rPr lang="en-US" sz="1200" baseline="0" dirty="0" smtClean="0">
                          <a:solidFill>
                            <a:schemeClr val="tx1"/>
                          </a:solidFill>
                        </a:rPr>
                        <a:t> Integration Design Experience</a:t>
                      </a:r>
                      <a:endParaRPr lang="en-US" sz="1200" dirty="0" smtClean="0">
                        <a:solidFill>
                          <a:schemeClr val="tx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aseline="0" dirty="0" smtClean="0"/>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aseline="0" dirty="0" smtClean="0"/>
                        <a:t>Mulesoft designer is nothing like ICS and requires code to be written</a:t>
                      </a:r>
                      <a:endParaRPr lang="en-US" sz="8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Simplicity of Pricing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dirty="0" smtClean="0"/>
                        <a:t>Mulesoft has a complex a-la-carte pricing compared to a “one-metric” pricing of ICS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Simplicity</a:t>
                      </a:r>
                      <a:r>
                        <a:rPr lang="en-US" sz="1200" baseline="0" dirty="0" smtClean="0">
                          <a:solidFill>
                            <a:schemeClr val="tx1"/>
                          </a:solidFill>
                        </a:rPr>
                        <a:t> of Mapping</a:t>
                      </a:r>
                      <a:endParaRPr lang="en-US" sz="1200" dirty="0" smtClean="0">
                        <a:solidFill>
                          <a:schemeClr val="tx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smtClean="0"/>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smtClean="0"/>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dirty="0" smtClean="0"/>
                        <a:t>Mulesoft has nothing like Oracle Recommends for simplified mapping.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Standards Support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dirty="0" smtClean="0"/>
                        <a:t>Mulesoft has proprietary</a:t>
                      </a:r>
                      <a:r>
                        <a:rPr lang="en-US" sz="900" baseline="0" dirty="0" smtClean="0"/>
                        <a:t> mapping language as opposed to ICS (XSLT)</a:t>
                      </a:r>
                      <a:endParaRPr lang="en-US" sz="90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Orchestration</a:t>
                      </a:r>
                      <a:r>
                        <a:rPr lang="en-US" sz="1200" baseline="0" dirty="0" smtClean="0">
                          <a:solidFill>
                            <a:schemeClr val="tx1"/>
                          </a:solidFill>
                        </a:rPr>
                        <a:t> Capabilities</a:t>
                      </a:r>
                      <a:endParaRPr lang="en-US" sz="1200" dirty="0" smtClean="0">
                        <a:solidFill>
                          <a:schemeClr val="tx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smtClean="0"/>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dirty="0" smtClean="0"/>
                        <a:t>Mulesoft does</a:t>
                      </a:r>
                      <a:r>
                        <a:rPr lang="en-US" sz="900" baseline="0" dirty="0" smtClean="0"/>
                        <a:t> not support </a:t>
                      </a:r>
                      <a:r>
                        <a:rPr lang="en-US" sz="900" dirty="0" smtClean="0"/>
                        <a:t>orchestrations unless you write code.</a:t>
                      </a:r>
                      <a:r>
                        <a:rPr lang="en-US" sz="900" baseline="0" dirty="0" smtClean="0"/>
                        <a:t> ICS will offer orchestration in Q2 CY2016.  Also see next page</a:t>
                      </a:r>
                      <a:endParaRPr lang="en-US" sz="90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pic>
        <p:nvPicPr>
          <p:cNvPr id="7" name="Picture 563"/>
          <p:cNvPicPr>
            <a:picLocks noChangeAspect="1" noChangeArrowheads="1"/>
          </p:cNvPicPr>
          <p:nvPr/>
        </p:nvPicPr>
        <p:blipFill>
          <a:blip r:embed="rId2" cstate="print"/>
          <a:srcRect/>
          <a:stretch>
            <a:fillRect/>
          </a:stretch>
        </p:blipFill>
        <p:spPr bwMode="auto">
          <a:xfrm>
            <a:off x="7262108" y="2146872"/>
            <a:ext cx="241237" cy="241300"/>
          </a:xfrm>
          <a:prstGeom prst="rect">
            <a:avLst/>
          </a:prstGeom>
          <a:noFill/>
          <a:ln w="9525">
            <a:noFill/>
            <a:miter lim="800000"/>
            <a:headEnd/>
            <a:tailEnd/>
          </a:ln>
        </p:spPr>
      </p:pic>
      <p:pic>
        <p:nvPicPr>
          <p:cNvPr id="8" name="Picture 563"/>
          <p:cNvPicPr>
            <a:picLocks noChangeAspect="1" noChangeArrowheads="1"/>
          </p:cNvPicPr>
          <p:nvPr/>
        </p:nvPicPr>
        <p:blipFill>
          <a:blip r:embed="rId2" cstate="print"/>
          <a:srcRect/>
          <a:stretch>
            <a:fillRect/>
          </a:stretch>
        </p:blipFill>
        <p:spPr bwMode="auto">
          <a:xfrm>
            <a:off x="7262108" y="3389165"/>
            <a:ext cx="241237" cy="241300"/>
          </a:xfrm>
          <a:prstGeom prst="rect">
            <a:avLst/>
          </a:prstGeom>
          <a:noFill/>
          <a:ln w="9525">
            <a:noFill/>
            <a:miter lim="800000"/>
            <a:headEnd/>
            <a:tailEnd/>
          </a:ln>
        </p:spPr>
      </p:pic>
      <p:pic>
        <p:nvPicPr>
          <p:cNvPr id="9" name="Picture 43"/>
          <p:cNvPicPr>
            <a:picLocks noChangeAspect="1" noChangeArrowheads="1"/>
          </p:cNvPicPr>
          <p:nvPr/>
        </p:nvPicPr>
        <p:blipFill>
          <a:blip r:embed="rId3" cstate="print"/>
          <a:srcRect/>
          <a:stretch>
            <a:fillRect/>
          </a:stretch>
        </p:blipFill>
        <p:spPr bwMode="auto">
          <a:xfrm>
            <a:off x="7262108" y="4203179"/>
            <a:ext cx="241237" cy="241300"/>
          </a:xfrm>
          <a:prstGeom prst="rect">
            <a:avLst/>
          </a:prstGeom>
          <a:noFill/>
          <a:ln w="9525">
            <a:noFill/>
            <a:miter lim="800000"/>
            <a:headEnd/>
            <a:tailEnd/>
          </a:ln>
        </p:spPr>
      </p:pic>
      <p:pic>
        <p:nvPicPr>
          <p:cNvPr id="10" name="Picture 45"/>
          <p:cNvPicPr>
            <a:picLocks noChangeAspect="1" noChangeArrowheads="1"/>
          </p:cNvPicPr>
          <p:nvPr/>
        </p:nvPicPr>
        <p:blipFill>
          <a:blip r:embed="rId4" cstate="print"/>
          <a:srcRect/>
          <a:stretch>
            <a:fillRect/>
          </a:stretch>
        </p:blipFill>
        <p:spPr bwMode="auto">
          <a:xfrm>
            <a:off x="5585594" y="2126959"/>
            <a:ext cx="241237" cy="241300"/>
          </a:xfrm>
          <a:prstGeom prst="rect">
            <a:avLst/>
          </a:prstGeom>
          <a:solidFill>
            <a:schemeClr val="tx1"/>
          </a:solidFill>
          <a:ln w="9525">
            <a:noFill/>
            <a:miter lim="800000"/>
            <a:headEnd/>
            <a:tailEnd/>
          </a:ln>
        </p:spPr>
      </p:pic>
      <p:pic>
        <p:nvPicPr>
          <p:cNvPr id="11" name="Picture 45"/>
          <p:cNvPicPr>
            <a:picLocks noChangeAspect="1" noChangeArrowheads="1"/>
          </p:cNvPicPr>
          <p:nvPr/>
        </p:nvPicPr>
        <p:blipFill>
          <a:blip r:embed="rId4" cstate="print"/>
          <a:srcRect/>
          <a:stretch>
            <a:fillRect/>
          </a:stretch>
        </p:blipFill>
        <p:spPr bwMode="auto">
          <a:xfrm>
            <a:off x="5585594" y="3369252"/>
            <a:ext cx="241237" cy="241300"/>
          </a:xfrm>
          <a:prstGeom prst="rect">
            <a:avLst/>
          </a:prstGeom>
          <a:solidFill>
            <a:schemeClr val="tx1"/>
          </a:solidFill>
          <a:ln w="9525">
            <a:noFill/>
            <a:miter lim="800000"/>
            <a:headEnd/>
            <a:tailEnd/>
          </a:ln>
        </p:spPr>
      </p:pic>
      <p:pic>
        <p:nvPicPr>
          <p:cNvPr id="12" name="Picture 45"/>
          <p:cNvPicPr>
            <a:picLocks noChangeAspect="1" noChangeArrowheads="1"/>
          </p:cNvPicPr>
          <p:nvPr/>
        </p:nvPicPr>
        <p:blipFill>
          <a:blip r:embed="rId4" cstate="print"/>
          <a:srcRect/>
          <a:stretch>
            <a:fillRect/>
          </a:stretch>
        </p:blipFill>
        <p:spPr bwMode="auto">
          <a:xfrm>
            <a:off x="5585594" y="4183266"/>
            <a:ext cx="241237" cy="241300"/>
          </a:xfrm>
          <a:prstGeom prst="rect">
            <a:avLst/>
          </a:prstGeom>
          <a:solidFill>
            <a:schemeClr val="tx1"/>
          </a:solidFill>
          <a:ln w="9525">
            <a:noFill/>
            <a:miter lim="800000"/>
            <a:headEnd/>
            <a:tailEnd/>
          </a:ln>
        </p:spPr>
      </p:pic>
      <p:pic>
        <p:nvPicPr>
          <p:cNvPr id="13" name="Picture 45"/>
          <p:cNvPicPr>
            <a:picLocks noChangeAspect="1" noChangeArrowheads="1"/>
          </p:cNvPicPr>
          <p:nvPr/>
        </p:nvPicPr>
        <p:blipFill>
          <a:blip r:embed="rId4" cstate="print"/>
          <a:srcRect/>
          <a:stretch>
            <a:fillRect/>
          </a:stretch>
        </p:blipFill>
        <p:spPr bwMode="auto">
          <a:xfrm>
            <a:off x="5585594" y="4601042"/>
            <a:ext cx="241237" cy="241300"/>
          </a:xfrm>
          <a:prstGeom prst="rect">
            <a:avLst/>
          </a:prstGeom>
          <a:solidFill>
            <a:schemeClr val="tx1"/>
          </a:solidFill>
          <a:ln w="9525">
            <a:noFill/>
            <a:miter lim="800000"/>
            <a:headEnd/>
            <a:tailEnd/>
          </a:ln>
        </p:spPr>
      </p:pic>
      <p:pic>
        <p:nvPicPr>
          <p:cNvPr id="14" name="Picture 45"/>
          <p:cNvPicPr>
            <a:picLocks noChangeAspect="1" noChangeArrowheads="1"/>
          </p:cNvPicPr>
          <p:nvPr/>
        </p:nvPicPr>
        <p:blipFill>
          <a:blip r:embed="rId4" cstate="print"/>
          <a:srcRect/>
          <a:stretch>
            <a:fillRect/>
          </a:stretch>
        </p:blipFill>
        <p:spPr bwMode="auto">
          <a:xfrm>
            <a:off x="5585594" y="4992393"/>
            <a:ext cx="241237" cy="241300"/>
          </a:xfrm>
          <a:prstGeom prst="rect">
            <a:avLst/>
          </a:prstGeom>
          <a:solidFill>
            <a:schemeClr val="tx1"/>
          </a:solidFill>
          <a:ln w="9525">
            <a:noFill/>
            <a:miter lim="800000"/>
            <a:headEnd/>
            <a:tailEnd/>
          </a:ln>
        </p:spPr>
      </p:pic>
      <p:pic>
        <p:nvPicPr>
          <p:cNvPr id="15" name="Picture 45"/>
          <p:cNvPicPr>
            <a:picLocks noChangeAspect="1" noChangeArrowheads="1"/>
          </p:cNvPicPr>
          <p:nvPr/>
        </p:nvPicPr>
        <p:blipFill>
          <a:blip r:embed="rId4" cstate="print"/>
          <a:srcRect/>
          <a:stretch>
            <a:fillRect/>
          </a:stretch>
        </p:blipFill>
        <p:spPr bwMode="auto">
          <a:xfrm>
            <a:off x="5585594" y="2521673"/>
            <a:ext cx="241237" cy="241300"/>
          </a:xfrm>
          <a:prstGeom prst="rect">
            <a:avLst/>
          </a:prstGeom>
          <a:solidFill>
            <a:schemeClr val="tx1"/>
          </a:solidFill>
          <a:ln w="9525">
            <a:noFill/>
            <a:miter lim="800000"/>
            <a:headEnd/>
            <a:tailEnd/>
          </a:ln>
        </p:spPr>
      </p:pic>
      <p:pic>
        <p:nvPicPr>
          <p:cNvPr id="16" name="Picture 45"/>
          <p:cNvPicPr>
            <a:picLocks noChangeAspect="1" noChangeArrowheads="1"/>
          </p:cNvPicPr>
          <p:nvPr/>
        </p:nvPicPr>
        <p:blipFill>
          <a:blip r:embed="rId4" cstate="print"/>
          <a:srcRect/>
          <a:stretch>
            <a:fillRect/>
          </a:stretch>
        </p:blipFill>
        <p:spPr bwMode="auto">
          <a:xfrm>
            <a:off x="5585594" y="3776712"/>
            <a:ext cx="241237" cy="241300"/>
          </a:xfrm>
          <a:prstGeom prst="rect">
            <a:avLst/>
          </a:prstGeom>
          <a:solidFill>
            <a:schemeClr val="tx1"/>
          </a:solidFill>
          <a:ln w="9525">
            <a:noFill/>
            <a:miter lim="800000"/>
            <a:headEnd/>
            <a:tailEnd/>
          </a:ln>
        </p:spPr>
      </p:pic>
      <p:pic>
        <p:nvPicPr>
          <p:cNvPr id="17" name="Picture 45"/>
          <p:cNvPicPr>
            <a:picLocks noChangeAspect="1" noChangeArrowheads="1"/>
          </p:cNvPicPr>
          <p:nvPr/>
        </p:nvPicPr>
        <p:blipFill>
          <a:blip r:embed="rId4" cstate="print"/>
          <a:srcRect/>
          <a:stretch>
            <a:fillRect/>
          </a:stretch>
        </p:blipFill>
        <p:spPr bwMode="auto">
          <a:xfrm>
            <a:off x="5585594" y="2957005"/>
            <a:ext cx="241237" cy="241300"/>
          </a:xfrm>
          <a:prstGeom prst="rect">
            <a:avLst/>
          </a:prstGeom>
          <a:solidFill>
            <a:schemeClr val="tx1"/>
          </a:solidFill>
          <a:ln w="9525">
            <a:noFill/>
            <a:miter lim="800000"/>
            <a:headEnd/>
            <a:tailEnd/>
          </a:ln>
        </p:spPr>
      </p:pic>
      <p:pic>
        <p:nvPicPr>
          <p:cNvPr id="18" name="Picture 45"/>
          <p:cNvPicPr>
            <a:picLocks noChangeAspect="1" noChangeArrowheads="1"/>
          </p:cNvPicPr>
          <p:nvPr/>
        </p:nvPicPr>
        <p:blipFill>
          <a:blip r:embed="rId4" cstate="print"/>
          <a:srcRect/>
          <a:stretch>
            <a:fillRect/>
          </a:stretch>
        </p:blipFill>
        <p:spPr bwMode="auto">
          <a:xfrm>
            <a:off x="5585595" y="5410946"/>
            <a:ext cx="241237" cy="241300"/>
          </a:xfrm>
          <a:prstGeom prst="rect">
            <a:avLst/>
          </a:prstGeom>
          <a:solidFill>
            <a:schemeClr val="tx1"/>
          </a:solidFill>
          <a:ln w="9525">
            <a:noFill/>
            <a:miter lim="800000"/>
            <a:headEnd/>
            <a:tailEnd/>
          </a:ln>
        </p:spPr>
      </p:pic>
      <p:pic>
        <p:nvPicPr>
          <p:cNvPr id="19" name="Picture 43"/>
          <p:cNvPicPr>
            <a:picLocks noChangeAspect="1" noChangeArrowheads="1"/>
          </p:cNvPicPr>
          <p:nvPr/>
        </p:nvPicPr>
        <p:blipFill>
          <a:blip r:embed="rId3" cstate="print"/>
          <a:srcRect/>
          <a:stretch>
            <a:fillRect/>
          </a:stretch>
        </p:blipFill>
        <p:spPr bwMode="auto">
          <a:xfrm>
            <a:off x="7262107" y="2156353"/>
            <a:ext cx="241237" cy="241300"/>
          </a:xfrm>
          <a:prstGeom prst="rect">
            <a:avLst/>
          </a:prstGeom>
          <a:noFill/>
          <a:ln w="9525">
            <a:noFill/>
            <a:miter lim="800000"/>
            <a:headEnd/>
            <a:tailEnd/>
          </a:ln>
        </p:spPr>
      </p:pic>
      <p:pic>
        <p:nvPicPr>
          <p:cNvPr id="20" name="Picture 563"/>
          <p:cNvPicPr>
            <a:picLocks noChangeAspect="1" noChangeArrowheads="1"/>
          </p:cNvPicPr>
          <p:nvPr/>
        </p:nvPicPr>
        <p:blipFill>
          <a:blip r:embed="rId2" cstate="print"/>
          <a:srcRect/>
          <a:stretch>
            <a:fillRect/>
          </a:stretch>
        </p:blipFill>
        <p:spPr bwMode="auto">
          <a:xfrm>
            <a:off x="7262108" y="2976918"/>
            <a:ext cx="241237" cy="241300"/>
          </a:xfrm>
          <a:prstGeom prst="rect">
            <a:avLst/>
          </a:prstGeom>
          <a:noFill/>
          <a:ln w="9525">
            <a:noFill/>
            <a:miter lim="800000"/>
            <a:headEnd/>
            <a:tailEnd/>
          </a:ln>
        </p:spPr>
      </p:pic>
      <p:pic>
        <p:nvPicPr>
          <p:cNvPr id="22" name="Picture 563"/>
          <p:cNvPicPr>
            <a:picLocks noChangeAspect="1" noChangeArrowheads="1"/>
          </p:cNvPicPr>
          <p:nvPr/>
        </p:nvPicPr>
        <p:blipFill>
          <a:blip r:embed="rId2" cstate="print"/>
          <a:srcRect/>
          <a:stretch>
            <a:fillRect/>
          </a:stretch>
        </p:blipFill>
        <p:spPr bwMode="auto">
          <a:xfrm>
            <a:off x="7262106" y="5410197"/>
            <a:ext cx="241237" cy="241300"/>
          </a:xfrm>
          <a:prstGeom prst="rect">
            <a:avLst/>
          </a:prstGeom>
          <a:noFill/>
          <a:ln w="9525">
            <a:noFill/>
            <a:miter lim="800000"/>
            <a:headEnd/>
            <a:tailEnd/>
          </a:ln>
        </p:spPr>
      </p:pic>
      <p:sp>
        <p:nvSpPr>
          <p:cNvPr id="25" name="Rectangle 24"/>
          <p:cNvSpPr/>
          <p:nvPr/>
        </p:nvSpPr>
        <p:spPr>
          <a:xfrm>
            <a:off x="6378498" y="5824396"/>
            <a:ext cx="5079149" cy="243785"/>
          </a:xfrm>
          <a:prstGeom prst="rect">
            <a:avLst/>
          </a:prstGeom>
        </p:spPr>
        <p:txBody>
          <a:bodyPr wrap="square">
            <a:spAutoFit/>
          </a:bodyPr>
          <a:lstStyle/>
          <a:p>
            <a:pPr>
              <a:lnSpc>
                <a:spcPct val="80000"/>
              </a:lnSpc>
              <a:spcBef>
                <a:spcPts val="300"/>
              </a:spcBef>
              <a:defRPr/>
            </a:pPr>
            <a:r>
              <a:rPr lang="en-US" sz="1200" dirty="0" smtClean="0">
                <a:solidFill>
                  <a:srgbClr val="5F5F5F"/>
                </a:solidFill>
              </a:rPr>
              <a:t>* - Feature is not yet available in Product but is on immediate roadmap</a:t>
            </a:r>
          </a:p>
        </p:txBody>
      </p:sp>
      <p:grpSp>
        <p:nvGrpSpPr>
          <p:cNvPr id="3" name="Group 99"/>
          <p:cNvGrpSpPr/>
          <p:nvPr/>
        </p:nvGrpSpPr>
        <p:grpSpPr>
          <a:xfrm>
            <a:off x="7481229" y="6052162"/>
            <a:ext cx="3916039" cy="323143"/>
            <a:chOff x="6453066" y="6058511"/>
            <a:chExt cx="3916039" cy="323143"/>
          </a:xfrm>
        </p:grpSpPr>
        <p:sp>
          <p:nvSpPr>
            <p:cNvPr id="27" name="Rectangle 16"/>
            <p:cNvSpPr>
              <a:spLocks noChangeArrowheads="1"/>
            </p:cNvSpPr>
            <p:nvPr/>
          </p:nvSpPr>
          <p:spPr bwMode="auto">
            <a:xfrm>
              <a:off x="6762017" y="6058511"/>
              <a:ext cx="743110" cy="323143"/>
            </a:xfrm>
            <a:prstGeom prst="rect">
              <a:avLst/>
            </a:prstGeom>
            <a:noFill/>
            <a:ln w="9525">
              <a:noFill/>
              <a:miter lim="800000"/>
              <a:headEnd/>
              <a:tailEnd/>
            </a:ln>
          </p:spPr>
          <p:txBody>
            <a:bodyPr wrap="none" lIns="121899" tIns="60949" rIns="121899" bIns="60949">
              <a:spAutoFit/>
            </a:bodyPr>
            <a:lstStyle/>
            <a:p>
              <a:r>
                <a:rPr lang="en-US" sz="1300" b="1" dirty="0">
                  <a:solidFill>
                    <a:srgbClr val="5F5F5F"/>
                  </a:solidFill>
                </a:rPr>
                <a:t>= Good</a:t>
              </a:r>
            </a:p>
          </p:txBody>
        </p:sp>
        <p:sp>
          <p:nvSpPr>
            <p:cNvPr id="28" name="Rectangle 34"/>
            <p:cNvSpPr>
              <a:spLocks noChangeArrowheads="1"/>
            </p:cNvSpPr>
            <p:nvPr/>
          </p:nvSpPr>
          <p:spPr bwMode="auto">
            <a:xfrm>
              <a:off x="8058743" y="6058511"/>
              <a:ext cx="922839" cy="323143"/>
            </a:xfrm>
            <a:prstGeom prst="rect">
              <a:avLst/>
            </a:prstGeom>
            <a:noFill/>
            <a:ln w="9525">
              <a:noFill/>
              <a:miter lim="800000"/>
              <a:headEnd/>
              <a:tailEnd/>
            </a:ln>
          </p:spPr>
          <p:txBody>
            <a:bodyPr wrap="none" lIns="121899" tIns="60949" rIns="121899" bIns="60949">
              <a:spAutoFit/>
            </a:bodyPr>
            <a:lstStyle/>
            <a:p>
              <a:r>
                <a:rPr lang="en-US" sz="1300" b="1" dirty="0">
                  <a:solidFill>
                    <a:srgbClr val="5F5F5F"/>
                  </a:solidFill>
                </a:rPr>
                <a:t>= Average</a:t>
              </a:r>
            </a:p>
          </p:txBody>
        </p:sp>
        <p:sp>
          <p:nvSpPr>
            <p:cNvPr id="29" name="Rectangle 35"/>
            <p:cNvSpPr>
              <a:spLocks noChangeArrowheads="1"/>
            </p:cNvSpPr>
            <p:nvPr/>
          </p:nvSpPr>
          <p:spPr bwMode="auto">
            <a:xfrm>
              <a:off x="9531361" y="6058511"/>
              <a:ext cx="741507" cy="323143"/>
            </a:xfrm>
            <a:prstGeom prst="rect">
              <a:avLst/>
            </a:prstGeom>
            <a:noFill/>
            <a:ln w="9525">
              <a:noFill/>
              <a:miter lim="800000"/>
              <a:headEnd/>
              <a:tailEnd/>
            </a:ln>
          </p:spPr>
          <p:txBody>
            <a:bodyPr wrap="none" lIns="121899" tIns="60949" rIns="121899" bIns="60949">
              <a:spAutoFit/>
            </a:bodyPr>
            <a:lstStyle/>
            <a:p>
              <a:r>
                <a:rPr lang="en-US" sz="1300" b="1" dirty="0">
                  <a:solidFill>
                    <a:srgbClr val="5F5F5F"/>
                  </a:solidFill>
                </a:rPr>
                <a:t>= </a:t>
              </a:r>
              <a:r>
                <a:rPr lang="en-US" sz="1300" b="1" dirty="0" smtClean="0">
                  <a:solidFill>
                    <a:srgbClr val="5F5F5F"/>
                  </a:solidFill>
                </a:rPr>
                <a:t>None</a:t>
              </a:r>
              <a:endParaRPr lang="en-US" sz="1300" b="1" dirty="0">
                <a:solidFill>
                  <a:srgbClr val="5F5F5F"/>
                </a:solidFill>
              </a:endParaRPr>
            </a:p>
          </p:txBody>
        </p:sp>
        <p:pic>
          <p:nvPicPr>
            <p:cNvPr id="30" name="Picture 45"/>
            <p:cNvPicPr>
              <a:picLocks noChangeAspect="1" noChangeArrowheads="1"/>
            </p:cNvPicPr>
            <p:nvPr/>
          </p:nvPicPr>
          <p:blipFill>
            <a:blip r:embed="rId4" cstate="print"/>
            <a:srcRect/>
            <a:stretch>
              <a:fillRect/>
            </a:stretch>
          </p:blipFill>
          <p:spPr bwMode="auto">
            <a:xfrm>
              <a:off x="6592727" y="6102009"/>
              <a:ext cx="241237" cy="241300"/>
            </a:xfrm>
            <a:prstGeom prst="rect">
              <a:avLst/>
            </a:prstGeom>
            <a:solidFill>
              <a:schemeClr val="tx1"/>
            </a:solidFill>
            <a:ln w="9525">
              <a:noFill/>
              <a:miter lim="800000"/>
              <a:headEnd/>
              <a:tailEnd/>
            </a:ln>
          </p:spPr>
        </p:pic>
        <p:pic>
          <p:nvPicPr>
            <p:cNvPr id="31" name="Picture 563"/>
            <p:cNvPicPr>
              <a:picLocks noChangeAspect="1" noChangeArrowheads="1"/>
            </p:cNvPicPr>
            <p:nvPr/>
          </p:nvPicPr>
          <p:blipFill>
            <a:blip r:embed="rId2" cstate="print"/>
            <a:srcRect/>
            <a:stretch>
              <a:fillRect/>
            </a:stretch>
          </p:blipFill>
          <p:spPr bwMode="auto">
            <a:xfrm>
              <a:off x="7887790" y="6102009"/>
              <a:ext cx="241237" cy="241300"/>
            </a:xfrm>
            <a:prstGeom prst="rect">
              <a:avLst/>
            </a:prstGeom>
            <a:noFill/>
            <a:ln w="9525">
              <a:noFill/>
              <a:miter lim="800000"/>
              <a:headEnd/>
              <a:tailEnd/>
            </a:ln>
          </p:spPr>
        </p:pic>
        <p:pic>
          <p:nvPicPr>
            <p:cNvPr id="32" name="Picture 43"/>
            <p:cNvPicPr>
              <a:picLocks noChangeAspect="1" noChangeArrowheads="1"/>
            </p:cNvPicPr>
            <p:nvPr/>
          </p:nvPicPr>
          <p:blipFill>
            <a:blip r:embed="rId3" cstate="print"/>
            <a:srcRect/>
            <a:stretch>
              <a:fillRect/>
            </a:stretch>
          </p:blipFill>
          <p:spPr bwMode="auto">
            <a:xfrm>
              <a:off x="9367833" y="6102009"/>
              <a:ext cx="241237" cy="241300"/>
            </a:xfrm>
            <a:prstGeom prst="rect">
              <a:avLst/>
            </a:prstGeom>
            <a:noFill/>
            <a:ln w="9525">
              <a:noFill/>
              <a:miter lim="800000"/>
              <a:headEnd/>
              <a:tailEnd/>
            </a:ln>
          </p:spPr>
        </p:pic>
        <p:sp>
          <p:nvSpPr>
            <p:cNvPr id="33" name="Rectangle 32"/>
            <p:cNvSpPr/>
            <p:nvPr/>
          </p:nvSpPr>
          <p:spPr>
            <a:xfrm>
              <a:off x="6453066" y="6071007"/>
              <a:ext cx="3916039" cy="291039"/>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00" dirty="0">
                <a:solidFill>
                  <a:srgbClr val="FFFFFF"/>
                </a:solidFill>
              </a:endParaRPr>
            </a:p>
          </p:txBody>
        </p:sp>
      </p:grpSp>
      <p:pic>
        <p:nvPicPr>
          <p:cNvPr id="34" name="Picture 563"/>
          <p:cNvPicPr>
            <a:picLocks noChangeAspect="1" noChangeArrowheads="1"/>
          </p:cNvPicPr>
          <p:nvPr/>
        </p:nvPicPr>
        <p:blipFill>
          <a:blip r:embed="rId2" cstate="print"/>
          <a:srcRect/>
          <a:stretch>
            <a:fillRect/>
          </a:stretch>
        </p:blipFill>
        <p:spPr bwMode="auto">
          <a:xfrm>
            <a:off x="7262106" y="2541904"/>
            <a:ext cx="241237" cy="241300"/>
          </a:xfrm>
          <a:prstGeom prst="rect">
            <a:avLst/>
          </a:prstGeom>
          <a:noFill/>
          <a:ln w="9525">
            <a:noFill/>
            <a:miter lim="800000"/>
            <a:headEnd/>
            <a:tailEnd/>
          </a:ln>
        </p:spPr>
      </p:pic>
      <p:pic>
        <p:nvPicPr>
          <p:cNvPr id="35" name="Picture 43"/>
          <p:cNvPicPr>
            <a:picLocks noChangeAspect="1" noChangeArrowheads="1"/>
          </p:cNvPicPr>
          <p:nvPr/>
        </p:nvPicPr>
        <p:blipFill>
          <a:blip r:embed="rId3" cstate="print"/>
          <a:srcRect/>
          <a:stretch>
            <a:fillRect/>
          </a:stretch>
        </p:blipFill>
        <p:spPr bwMode="auto">
          <a:xfrm>
            <a:off x="7262106" y="3796172"/>
            <a:ext cx="241237" cy="241300"/>
          </a:xfrm>
          <a:prstGeom prst="rect">
            <a:avLst/>
          </a:prstGeom>
          <a:noFill/>
          <a:ln w="9525">
            <a:noFill/>
            <a:miter lim="800000"/>
            <a:headEnd/>
            <a:tailEnd/>
          </a:ln>
        </p:spPr>
      </p:pic>
      <p:pic>
        <p:nvPicPr>
          <p:cNvPr id="36" name="Picture 43"/>
          <p:cNvPicPr>
            <a:picLocks noChangeAspect="1" noChangeArrowheads="1"/>
          </p:cNvPicPr>
          <p:nvPr/>
        </p:nvPicPr>
        <p:blipFill>
          <a:blip r:embed="rId3" cstate="print"/>
          <a:srcRect/>
          <a:stretch>
            <a:fillRect/>
          </a:stretch>
        </p:blipFill>
        <p:spPr bwMode="auto">
          <a:xfrm>
            <a:off x="7262106" y="4598135"/>
            <a:ext cx="241237" cy="241300"/>
          </a:xfrm>
          <a:prstGeom prst="rect">
            <a:avLst/>
          </a:prstGeom>
          <a:noFill/>
          <a:ln w="9525">
            <a:noFill/>
            <a:miter lim="800000"/>
            <a:headEnd/>
            <a:tailEnd/>
          </a:ln>
        </p:spPr>
      </p:pic>
      <p:pic>
        <p:nvPicPr>
          <p:cNvPr id="37" name="Picture 563"/>
          <p:cNvPicPr>
            <a:picLocks noChangeAspect="1" noChangeArrowheads="1"/>
          </p:cNvPicPr>
          <p:nvPr/>
        </p:nvPicPr>
        <p:blipFill>
          <a:blip r:embed="rId2" cstate="print"/>
          <a:srcRect/>
          <a:stretch>
            <a:fillRect/>
          </a:stretch>
        </p:blipFill>
        <p:spPr bwMode="auto">
          <a:xfrm>
            <a:off x="7252822" y="4992393"/>
            <a:ext cx="241237" cy="241300"/>
          </a:xfrm>
          <a:prstGeom prst="rect">
            <a:avLst/>
          </a:prstGeom>
          <a:noFill/>
          <a:ln w="9525">
            <a:noFill/>
            <a:miter lim="800000"/>
            <a:headEnd/>
            <a:tailEnd/>
          </a:ln>
        </p:spPr>
      </p:pic>
    </p:spTree>
    <p:extLst>
      <p:ext uri="{BB962C8B-B14F-4D97-AF65-F5344CB8AC3E}">
        <p14:creationId xmlns="" xmlns:p14="http://schemas.microsoft.com/office/powerpoint/2010/main" val="2288486040"/>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 differentiate: Oracle </a:t>
            </a:r>
            <a:r>
              <a:rPr lang="en-US" dirty="0" err="1" smtClean="0"/>
              <a:t>IPaaS</a:t>
            </a:r>
            <a:r>
              <a:rPr lang="en-US" dirty="0" smtClean="0"/>
              <a:t> vs Mulesoft </a:t>
            </a:r>
            <a:r>
              <a:rPr lang="en-US" dirty="0" err="1" smtClean="0"/>
              <a:t>IPaaS</a:t>
            </a:r>
            <a:r>
              <a:rPr lang="en-US" dirty="0" smtClean="0"/>
              <a:t/>
            </a:r>
            <a:br>
              <a:rPr lang="en-US" dirty="0" smtClean="0"/>
            </a:br>
            <a:r>
              <a:rPr lang="en-US" sz="2400" dirty="0">
                <a:solidFill>
                  <a:srgbClr val="FF0000"/>
                </a:solidFill>
              </a:rPr>
              <a:t>A</a:t>
            </a:r>
            <a:r>
              <a:rPr lang="en-US" sz="2400" dirty="0" smtClean="0">
                <a:solidFill>
                  <a:srgbClr val="FF0000"/>
                </a:solidFill>
              </a:rPr>
              <a:t>dditional Value of our overall Integration Platform (ICS+SOACS)</a:t>
            </a:r>
            <a:endParaRPr lang="en-US" dirty="0">
              <a:solidFill>
                <a:srgbClr val="FF0000"/>
              </a:solidFill>
            </a:endParaRPr>
          </a:p>
        </p:txBody>
      </p:sp>
      <p:sp>
        <p:nvSpPr>
          <p:cNvPr id="4" name="Slide Number Placeholder 3"/>
          <p:cNvSpPr>
            <a:spLocks noGrp="1"/>
          </p:cNvSpPr>
          <p:nvPr>
            <p:ph type="sldNum" sz="quarter" idx="4294967295"/>
          </p:nvPr>
        </p:nvSpPr>
        <p:spPr>
          <a:xfrm>
            <a:off x="7940528" y="6556248"/>
            <a:ext cx="381661" cy="182880"/>
          </a:xfrm>
          <a:prstGeom prst="rect">
            <a:avLst/>
          </a:prstGeom>
        </p:spPr>
        <p:txBody>
          <a:bodyPr/>
          <a:lstStyle/>
          <a:p>
            <a:fld id="{C51EAA63-D034-42AE-91FA-B13B9518C7BE}" type="slidenum">
              <a:rPr lang="en-US">
                <a:solidFill>
                  <a:srgbClr val="5F5F5F">
                    <a:lumMod val="60000"/>
                    <a:lumOff val="40000"/>
                  </a:srgbClr>
                </a:solidFill>
              </a:rPr>
              <a:pPr/>
              <a:t>18</a:t>
            </a:fld>
            <a:endParaRPr lang="en-US" dirty="0">
              <a:solidFill>
                <a:srgbClr val="5F5F5F">
                  <a:lumMod val="60000"/>
                  <a:lumOff val="40000"/>
                </a:srgbClr>
              </a:solidFill>
            </a:endParaRPr>
          </a:p>
        </p:txBody>
      </p:sp>
      <p:graphicFrame>
        <p:nvGraphicFramePr>
          <p:cNvPr id="6" name="Table 5"/>
          <p:cNvGraphicFramePr>
            <a:graphicFrameLocks noGrp="1"/>
          </p:cNvGraphicFramePr>
          <p:nvPr>
            <p:extLst>
              <p:ext uri="{D42A27DB-BD31-4B8C-83A1-F6EECF244321}">
                <p14:modId xmlns="" xmlns:p14="http://schemas.microsoft.com/office/powerpoint/2010/main" val="19422802"/>
              </p:ext>
            </p:extLst>
          </p:nvPr>
        </p:nvGraphicFramePr>
        <p:xfrm>
          <a:off x="959649" y="1538873"/>
          <a:ext cx="10414595" cy="3467202"/>
        </p:xfrm>
        <a:graphic>
          <a:graphicData uri="http://schemas.openxmlformats.org/drawingml/2006/table">
            <a:tbl>
              <a:tblPr firstRow="1" bandRow="1">
                <a:tableStyleId>{5FD0F851-EC5A-4D38-B0AD-8093EC10F338}</a:tableStyleId>
              </a:tblPr>
              <a:tblGrid>
                <a:gridCol w="4204633"/>
                <a:gridCol w="1319645"/>
                <a:gridCol w="1589809"/>
                <a:gridCol w="3300508"/>
              </a:tblGrid>
              <a:tr h="468351">
                <a:tc>
                  <a:txBody>
                    <a:bodyPr/>
                    <a:lstStyle/>
                    <a:p>
                      <a:pPr algn="ctr"/>
                      <a:r>
                        <a:rPr lang="en-US" sz="1600" dirty="0" smtClean="0">
                          <a:solidFill>
                            <a:schemeClr val="bg1"/>
                          </a:solidFill>
                        </a:rPr>
                        <a:t>Capability</a:t>
                      </a:r>
                      <a:endParaRPr lang="en-US" sz="1600" dirty="0">
                        <a:solidFill>
                          <a:schemeClr val="bg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0000"/>
                    </a:solidFill>
                  </a:tcPr>
                </a:tc>
                <a:tc>
                  <a:txBody>
                    <a:bodyPr/>
                    <a:lstStyle/>
                    <a:p>
                      <a:pPr algn="ctr"/>
                      <a:r>
                        <a:rPr lang="en-US" sz="1400" dirty="0" smtClean="0">
                          <a:solidFill>
                            <a:schemeClr val="bg1"/>
                          </a:solidFill>
                        </a:rPr>
                        <a:t>Oracle</a:t>
                      </a:r>
                    </a:p>
                    <a:p>
                      <a:pPr algn="ctr"/>
                      <a:r>
                        <a:rPr lang="en-US" sz="1400" dirty="0" smtClean="0">
                          <a:solidFill>
                            <a:schemeClr val="bg1"/>
                          </a:solidFill>
                        </a:rPr>
                        <a:t>(SOACS + ICS)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0000"/>
                    </a:solidFill>
                  </a:tcPr>
                </a:tc>
                <a:tc>
                  <a:txBody>
                    <a:bodyPr/>
                    <a:lstStyle/>
                    <a:p>
                      <a:pPr algn="ctr"/>
                      <a:r>
                        <a:rPr lang="en-US" sz="1400" dirty="0" smtClean="0">
                          <a:solidFill>
                            <a:schemeClr val="bg1"/>
                          </a:solidFill>
                        </a:rPr>
                        <a:t>Mulesoft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0000"/>
                    </a:solidFill>
                  </a:tcPr>
                </a:tc>
                <a:tc>
                  <a:txBody>
                    <a:bodyPr/>
                    <a:lstStyle/>
                    <a:p>
                      <a:pPr algn="ctr"/>
                      <a:r>
                        <a:rPr lang="en-US" sz="1400" dirty="0" smtClean="0">
                          <a:solidFill>
                            <a:schemeClr val="bg1"/>
                          </a:solidFill>
                        </a:rPr>
                        <a:t>Comments</a:t>
                      </a:r>
                      <a:endParaRPr lang="en-US" sz="1400" dirty="0">
                        <a:solidFill>
                          <a:schemeClr val="bg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0000"/>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Orchestration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just">
                        <a:buFont typeface="Arial" panose="020B0604020202020204" pitchFamily="34" charset="0"/>
                        <a:buNone/>
                      </a:pPr>
                      <a:r>
                        <a:rPr lang="en-US" sz="900" dirty="0" smtClean="0"/>
                        <a:t>Mulesoft does</a:t>
                      </a:r>
                      <a:r>
                        <a:rPr lang="en-US" sz="900" baseline="0" dirty="0" smtClean="0"/>
                        <a:t> not support </a:t>
                      </a:r>
                      <a:r>
                        <a:rPr lang="en-US" sz="900" dirty="0" smtClean="0"/>
                        <a:t>orchestrations unless you write code.</a:t>
                      </a:r>
                      <a:r>
                        <a:rPr lang="en-US" sz="900" baseline="0" dirty="0" smtClean="0"/>
                        <a:t> ICS will offer orchestration in Q2 CY2016. SOACS supports this today.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Managed File Transfer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en-US" sz="1400" baseline="0" dirty="0" smtClean="0"/>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l">
                        <a:buFont typeface="Arial" panose="020B0604020202020204" pitchFamily="34" charset="0"/>
                        <a:buNone/>
                      </a:pPr>
                      <a:r>
                        <a:rPr lang="en-US" sz="900" baseline="0" dirty="0" smtClean="0"/>
                        <a:t>Mulesoft does not have an MFT offering. SOACS will offer MFT by Q4 CY2015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r>
                        <a:rPr lang="en-US" sz="1200" dirty="0" smtClean="0">
                          <a:solidFill>
                            <a:schemeClr val="tx1"/>
                          </a:solidFill>
                        </a:rPr>
                        <a:t>B2B/Healthcare</a:t>
                      </a:r>
                      <a:r>
                        <a:rPr lang="en-US" sz="1200" baseline="0" dirty="0" smtClean="0">
                          <a:solidFill>
                            <a:schemeClr val="tx1"/>
                          </a:solidFill>
                        </a:rPr>
                        <a:t> Integration</a:t>
                      </a:r>
                      <a:endParaRPr lang="en-US" sz="1200" dirty="0" smtClean="0">
                        <a:solidFill>
                          <a:schemeClr val="tx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endParaRPr lang="en-US" sz="140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just"/>
                      <a:r>
                        <a:rPr lang="en-US" sz="900" dirty="0" smtClean="0"/>
                        <a:t>Mulesoft B2B integration trails behind Oracle.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Business Activity Monitoring/Insight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aseline="0" dirty="0" smtClean="0"/>
                        <a:t>No BAM  capability in </a:t>
                      </a:r>
                      <a:r>
                        <a:rPr lang="en-US" sz="900" baseline="0" dirty="0" err="1" smtClean="0"/>
                        <a:t>Mulesoft</a:t>
                      </a:r>
                      <a:endParaRPr lang="en-US" sz="9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r>
                        <a:rPr lang="en-US" sz="1200" dirty="0" smtClean="0">
                          <a:solidFill>
                            <a:schemeClr val="tx1"/>
                          </a:solidFill>
                        </a:rPr>
                        <a:t>Event Processing/</a:t>
                      </a:r>
                      <a:r>
                        <a:rPr lang="en-US" sz="1200" dirty="0" err="1" smtClean="0">
                          <a:solidFill>
                            <a:schemeClr val="tx1"/>
                          </a:solidFill>
                        </a:rPr>
                        <a:t>IoT</a:t>
                      </a:r>
                      <a:r>
                        <a:rPr lang="en-US" sz="1200" dirty="0" smtClean="0">
                          <a:solidFill>
                            <a:schemeClr val="tx1"/>
                          </a:solidFill>
                        </a:rPr>
                        <a:t>/Stream</a:t>
                      </a:r>
                      <a:r>
                        <a:rPr lang="en-US" sz="1200" baseline="0" dirty="0" smtClean="0">
                          <a:solidFill>
                            <a:schemeClr val="tx1"/>
                          </a:solidFill>
                        </a:rPr>
                        <a:t> Explorer</a:t>
                      </a:r>
                      <a:endParaRPr lang="en-US" sz="1200" dirty="0" smtClean="0">
                        <a:solidFill>
                          <a:schemeClr val="tx1"/>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aseline="0" dirty="0" smtClean="0"/>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aseline="0" dirty="0" smtClean="0"/>
                        <a:t>No Event Processing tools like SX / OEP</a:t>
                      </a:r>
                      <a:endParaRPr lang="en-US" sz="8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Business Rules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aseline="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dirty="0" smtClean="0"/>
                        <a:t>Mulesoft has no support for Business Rules unlike</a:t>
                      </a:r>
                      <a:r>
                        <a:rPr lang="en-US" sz="900" baseline="0" dirty="0" smtClean="0"/>
                        <a:t> Oracle SOACS</a:t>
                      </a:r>
                      <a:endParaRPr lang="en-US" sz="900" dirty="0" smtClean="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407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Monitoring Capabilities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smtClean="0"/>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smtClean="0"/>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dirty="0" smtClean="0"/>
                        <a:t>Mulesoft monitoring capabilities are very limited compared to SOACS EM capabilities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pic>
        <p:nvPicPr>
          <p:cNvPr id="7" name="Picture 563"/>
          <p:cNvPicPr>
            <a:picLocks noChangeAspect="1" noChangeArrowheads="1"/>
          </p:cNvPicPr>
          <p:nvPr/>
        </p:nvPicPr>
        <p:blipFill>
          <a:blip r:embed="rId2" cstate="print"/>
          <a:srcRect/>
          <a:stretch>
            <a:fillRect/>
          </a:stretch>
        </p:blipFill>
        <p:spPr bwMode="auto">
          <a:xfrm>
            <a:off x="7262108" y="2146872"/>
            <a:ext cx="241237" cy="241300"/>
          </a:xfrm>
          <a:prstGeom prst="rect">
            <a:avLst/>
          </a:prstGeom>
          <a:noFill/>
          <a:ln w="9525">
            <a:noFill/>
            <a:miter lim="800000"/>
            <a:headEnd/>
            <a:tailEnd/>
          </a:ln>
        </p:spPr>
      </p:pic>
      <p:pic>
        <p:nvPicPr>
          <p:cNvPr id="9" name="Picture 43"/>
          <p:cNvPicPr>
            <a:picLocks noChangeAspect="1" noChangeArrowheads="1"/>
          </p:cNvPicPr>
          <p:nvPr/>
        </p:nvPicPr>
        <p:blipFill>
          <a:blip r:embed="rId3" cstate="print"/>
          <a:srcRect/>
          <a:stretch>
            <a:fillRect/>
          </a:stretch>
        </p:blipFill>
        <p:spPr bwMode="auto">
          <a:xfrm>
            <a:off x="7262106" y="4266102"/>
            <a:ext cx="241237" cy="241300"/>
          </a:xfrm>
          <a:prstGeom prst="rect">
            <a:avLst/>
          </a:prstGeom>
          <a:noFill/>
          <a:ln w="9525">
            <a:noFill/>
            <a:miter lim="800000"/>
            <a:headEnd/>
            <a:tailEnd/>
          </a:ln>
        </p:spPr>
      </p:pic>
      <p:pic>
        <p:nvPicPr>
          <p:cNvPr id="10" name="Picture 45"/>
          <p:cNvPicPr>
            <a:picLocks noChangeAspect="1" noChangeArrowheads="1"/>
          </p:cNvPicPr>
          <p:nvPr/>
        </p:nvPicPr>
        <p:blipFill>
          <a:blip r:embed="rId4" cstate="print"/>
          <a:srcRect/>
          <a:stretch>
            <a:fillRect/>
          </a:stretch>
        </p:blipFill>
        <p:spPr bwMode="auto">
          <a:xfrm>
            <a:off x="5585594" y="2126959"/>
            <a:ext cx="241237" cy="241300"/>
          </a:xfrm>
          <a:prstGeom prst="rect">
            <a:avLst/>
          </a:prstGeom>
          <a:solidFill>
            <a:schemeClr val="tx1"/>
          </a:solidFill>
          <a:ln w="9525">
            <a:noFill/>
            <a:miter lim="800000"/>
            <a:headEnd/>
            <a:tailEnd/>
          </a:ln>
        </p:spPr>
      </p:pic>
      <p:pic>
        <p:nvPicPr>
          <p:cNvPr id="11" name="Picture 45"/>
          <p:cNvPicPr>
            <a:picLocks noChangeAspect="1" noChangeArrowheads="1"/>
          </p:cNvPicPr>
          <p:nvPr/>
        </p:nvPicPr>
        <p:blipFill>
          <a:blip r:embed="rId4" cstate="print"/>
          <a:srcRect/>
          <a:stretch>
            <a:fillRect/>
          </a:stretch>
        </p:blipFill>
        <p:spPr bwMode="auto">
          <a:xfrm>
            <a:off x="5576802" y="3441645"/>
            <a:ext cx="241237" cy="241300"/>
          </a:xfrm>
          <a:prstGeom prst="rect">
            <a:avLst/>
          </a:prstGeom>
          <a:solidFill>
            <a:schemeClr val="tx1"/>
          </a:solidFill>
          <a:ln w="9525">
            <a:noFill/>
            <a:miter lim="800000"/>
            <a:headEnd/>
            <a:tailEnd/>
          </a:ln>
        </p:spPr>
      </p:pic>
      <p:pic>
        <p:nvPicPr>
          <p:cNvPr id="12" name="Picture 45"/>
          <p:cNvPicPr>
            <a:picLocks noChangeAspect="1" noChangeArrowheads="1"/>
          </p:cNvPicPr>
          <p:nvPr/>
        </p:nvPicPr>
        <p:blipFill>
          <a:blip r:embed="rId4" cstate="print"/>
          <a:srcRect/>
          <a:stretch>
            <a:fillRect/>
          </a:stretch>
        </p:blipFill>
        <p:spPr bwMode="auto">
          <a:xfrm>
            <a:off x="5585592" y="4267504"/>
            <a:ext cx="241237" cy="241300"/>
          </a:xfrm>
          <a:prstGeom prst="rect">
            <a:avLst/>
          </a:prstGeom>
          <a:solidFill>
            <a:schemeClr val="tx1"/>
          </a:solidFill>
          <a:ln w="9525">
            <a:noFill/>
            <a:miter lim="800000"/>
            <a:headEnd/>
            <a:tailEnd/>
          </a:ln>
        </p:spPr>
      </p:pic>
      <p:pic>
        <p:nvPicPr>
          <p:cNvPr id="13" name="Picture 45"/>
          <p:cNvPicPr>
            <a:picLocks noChangeAspect="1" noChangeArrowheads="1"/>
          </p:cNvPicPr>
          <p:nvPr/>
        </p:nvPicPr>
        <p:blipFill>
          <a:blip r:embed="rId4" cstate="print"/>
          <a:srcRect/>
          <a:stretch>
            <a:fillRect/>
          </a:stretch>
        </p:blipFill>
        <p:spPr bwMode="auto">
          <a:xfrm>
            <a:off x="5585592" y="4661382"/>
            <a:ext cx="241237" cy="241300"/>
          </a:xfrm>
          <a:prstGeom prst="rect">
            <a:avLst/>
          </a:prstGeom>
          <a:solidFill>
            <a:schemeClr val="tx1"/>
          </a:solidFill>
          <a:ln w="9525">
            <a:noFill/>
            <a:miter lim="800000"/>
            <a:headEnd/>
            <a:tailEnd/>
          </a:ln>
        </p:spPr>
      </p:pic>
      <p:pic>
        <p:nvPicPr>
          <p:cNvPr id="15" name="Picture 45"/>
          <p:cNvPicPr>
            <a:picLocks noChangeAspect="1" noChangeArrowheads="1"/>
          </p:cNvPicPr>
          <p:nvPr/>
        </p:nvPicPr>
        <p:blipFill>
          <a:blip r:embed="rId4" cstate="print"/>
          <a:srcRect/>
          <a:stretch>
            <a:fillRect/>
          </a:stretch>
        </p:blipFill>
        <p:spPr bwMode="auto">
          <a:xfrm>
            <a:off x="5585593" y="2628281"/>
            <a:ext cx="241237" cy="241300"/>
          </a:xfrm>
          <a:prstGeom prst="rect">
            <a:avLst/>
          </a:prstGeom>
          <a:solidFill>
            <a:schemeClr val="tx1"/>
          </a:solidFill>
          <a:ln w="9525">
            <a:noFill/>
            <a:miter lim="800000"/>
            <a:headEnd/>
            <a:tailEnd/>
          </a:ln>
        </p:spPr>
      </p:pic>
      <p:pic>
        <p:nvPicPr>
          <p:cNvPr id="16" name="Picture 45"/>
          <p:cNvPicPr>
            <a:picLocks noChangeAspect="1" noChangeArrowheads="1"/>
          </p:cNvPicPr>
          <p:nvPr/>
        </p:nvPicPr>
        <p:blipFill>
          <a:blip r:embed="rId4" cstate="print"/>
          <a:srcRect/>
          <a:stretch>
            <a:fillRect/>
          </a:stretch>
        </p:blipFill>
        <p:spPr bwMode="auto">
          <a:xfrm>
            <a:off x="5585592" y="3860071"/>
            <a:ext cx="241237" cy="241300"/>
          </a:xfrm>
          <a:prstGeom prst="rect">
            <a:avLst/>
          </a:prstGeom>
          <a:solidFill>
            <a:schemeClr val="tx1"/>
          </a:solidFill>
          <a:ln w="9525">
            <a:noFill/>
            <a:miter lim="800000"/>
            <a:headEnd/>
            <a:tailEnd/>
          </a:ln>
        </p:spPr>
      </p:pic>
      <p:pic>
        <p:nvPicPr>
          <p:cNvPr id="17" name="Picture 45"/>
          <p:cNvPicPr>
            <a:picLocks noChangeAspect="1" noChangeArrowheads="1"/>
          </p:cNvPicPr>
          <p:nvPr/>
        </p:nvPicPr>
        <p:blipFill>
          <a:blip r:embed="rId4" cstate="print"/>
          <a:srcRect/>
          <a:stretch>
            <a:fillRect/>
          </a:stretch>
        </p:blipFill>
        <p:spPr bwMode="auto">
          <a:xfrm>
            <a:off x="5585592" y="3029620"/>
            <a:ext cx="241237" cy="241300"/>
          </a:xfrm>
          <a:prstGeom prst="rect">
            <a:avLst/>
          </a:prstGeom>
          <a:solidFill>
            <a:schemeClr val="tx1"/>
          </a:solidFill>
          <a:ln w="9525">
            <a:noFill/>
            <a:miter lim="800000"/>
            <a:headEnd/>
            <a:tailEnd/>
          </a:ln>
        </p:spPr>
      </p:pic>
      <p:pic>
        <p:nvPicPr>
          <p:cNvPr id="19" name="Picture 43"/>
          <p:cNvPicPr>
            <a:picLocks noChangeAspect="1" noChangeArrowheads="1"/>
          </p:cNvPicPr>
          <p:nvPr/>
        </p:nvPicPr>
        <p:blipFill>
          <a:blip r:embed="rId3" cstate="print"/>
          <a:srcRect/>
          <a:stretch>
            <a:fillRect/>
          </a:stretch>
        </p:blipFill>
        <p:spPr bwMode="auto">
          <a:xfrm>
            <a:off x="7252821" y="2125903"/>
            <a:ext cx="241237" cy="241300"/>
          </a:xfrm>
          <a:prstGeom prst="rect">
            <a:avLst/>
          </a:prstGeom>
          <a:noFill/>
          <a:ln w="9525">
            <a:noFill/>
            <a:miter lim="800000"/>
            <a:headEnd/>
            <a:tailEnd/>
          </a:ln>
        </p:spPr>
      </p:pic>
      <p:pic>
        <p:nvPicPr>
          <p:cNvPr id="20" name="Picture 563"/>
          <p:cNvPicPr>
            <a:picLocks noChangeAspect="1" noChangeArrowheads="1"/>
          </p:cNvPicPr>
          <p:nvPr/>
        </p:nvPicPr>
        <p:blipFill>
          <a:blip r:embed="rId2" cstate="print"/>
          <a:srcRect/>
          <a:stretch>
            <a:fillRect/>
          </a:stretch>
        </p:blipFill>
        <p:spPr bwMode="auto">
          <a:xfrm>
            <a:off x="7248713" y="3029620"/>
            <a:ext cx="241237" cy="241300"/>
          </a:xfrm>
          <a:prstGeom prst="rect">
            <a:avLst/>
          </a:prstGeom>
          <a:noFill/>
          <a:ln w="9525">
            <a:noFill/>
            <a:miter lim="800000"/>
            <a:headEnd/>
            <a:tailEnd/>
          </a:ln>
        </p:spPr>
      </p:pic>
      <p:sp>
        <p:nvSpPr>
          <p:cNvPr id="25" name="Rectangle 24"/>
          <p:cNvSpPr/>
          <p:nvPr/>
        </p:nvSpPr>
        <p:spPr>
          <a:xfrm>
            <a:off x="6296305" y="5033286"/>
            <a:ext cx="5079149" cy="243785"/>
          </a:xfrm>
          <a:prstGeom prst="rect">
            <a:avLst/>
          </a:prstGeom>
        </p:spPr>
        <p:txBody>
          <a:bodyPr wrap="square">
            <a:spAutoFit/>
          </a:bodyPr>
          <a:lstStyle/>
          <a:p>
            <a:pPr>
              <a:lnSpc>
                <a:spcPct val="80000"/>
              </a:lnSpc>
              <a:spcBef>
                <a:spcPts val="300"/>
              </a:spcBef>
              <a:defRPr/>
            </a:pPr>
            <a:r>
              <a:rPr lang="en-US" sz="1200" dirty="0" smtClean="0">
                <a:solidFill>
                  <a:srgbClr val="5F5F5F"/>
                </a:solidFill>
              </a:rPr>
              <a:t>* - Feature is not yet available in Product but is on immediate roadmap</a:t>
            </a:r>
          </a:p>
        </p:txBody>
      </p:sp>
      <p:grpSp>
        <p:nvGrpSpPr>
          <p:cNvPr id="3" name="Group 99"/>
          <p:cNvGrpSpPr/>
          <p:nvPr/>
        </p:nvGrpSpPr>
        <p:grpSpPr>
          <a:xfrm>
            <a:off x="7481228" y="6062437"/>
            <a:ext cx="3916039" cy="323143"/>
            <a:chOff x="6453066" y="6058511"/>
            <a:chExt cx="3916039" cy="323143"/>
          </a:xfrm>
        </p:grpSpPr>
        <p:sp>
          <p:nvSpPr>
            <p:cNvPr id="27" name="Rectangle 16"/>
            <p:cNvSpPr>
              <a:spLocks noChangeArrowheads="1"/>
            </p:cNvSpPr>
            <p:nvPr/>
          </p:nvSpPr>
          <p:spPr bwMode="auto">
            <a:xfrm>
              <a:off x="6762017" y="6058511"/>
              <a:ext cx="743110" cy="323143"/>
            </a:xfrm>
            <a:prstGeom prst="rect">
              <a:avLst/>
            </a:prstGeom>
            <a:noFill/>
            <a:ln w="9525">
              <a:noFill/>
              <a:miter lim="800000"/>
              <a:headEnd/>
              <a:tailEnd/>
            </a:ln>
          </p:spPr>
          <p:txBody>
            <a:bodyPr wrap="none" lIns="121899" tIns="60949" rIns="121899" bIns="60949">
              <a:spAutoFit/>
            </a:bodyPr>
            <a:lstStyle/>
            <a:p>
              <a:r>
                <a:rPr lang="en-US" sz="1300" b="1" dirty="0">
                  <a:solidFill>
                    <a:srgbClr val="5F5F5F"/>
                  </a:solidFill>
                </a:rPr>
                <a:t>= Good</a:t>
              </a:r>
            </a:p>
          </p:txBody>
        </p:sp>
        <p:sp>
          <p:nvSpPr>
            <p:cNvPr id="28" name="Rectangle 34"/>
            <p:cNvSpPr>
              <a:spLocks noChangeArrowheads="1"/>
            </p:cNvSpPr>
            <p:nvPr/>
          </p:nvSpPr>
          <p:spPr bwMode="auto">
            <a:xfrm>
              <a:off x="8058743" y="6058511"/>
              <a:ext cx="922839" cy="323143"/>
            </a:xfrm>
            <a:prstGeom prst="rect">
              <a:avLst/>
            </a:prstGeom>
            <a:noFill/>
            <a:ln w="9525">
              <a:noFill/>
              <a:miter lim="800000"/>
              <a:headEnd/>
              <a:tailEnd/>
            </a:ln>
          </p:spPr>
          <p:txBody>
            <a:bodyPr wrap="none" lIns="121899" tIns="60949" rIns="121899" bIns="60949">
              <a:spAutoFit/>
            </a:bodyPr>
            <a:lstStyle/>
            <a:p>
              <a:r>
                <a:rPr lang="en-US" sz="1300" b="1" dirty="0">
                  <a:solidFill>
                    <a:srgbClr val="5F5F5F"/>
                  </a:solidFill>
                </a:rPr>
                <a:t>= Average</a:t>
              </a:r>
            </a:p>
          </p:txBody>
        </p:sp>
        <p:sp>
          <p:nvSpPr>
            <p:cNvPr id="29" name="Rectangle 35"/>
            <p:cNvSpPr>
              <a:spLocks noChangeArrowheads="1"/>
            </p:cNvSpPr>
            <p:nvPr/>
          </p:nvSpPr>
          <p:spPr bwMode="auto">
            <a:xfrm>
              <a:off x="9531361" y="6058511"/>
              <a:ext cx="741507" cy="323143"/>
            </a:xfrm>
            <a:prstGeom prst="rect">
              <a:avLst/>
            </a:prstGeom>
            <a:noFill/>
            <a:ln w="9525">
              <a:noFill/>
              <a:miter lim="800000"/>
              <a:headEnd/>
              <a:tailEnd/>
            </a:ln>
          </p:spPr>
          <p:txBody>
            <a:bodyPr wrap="none" lIns="121899" tIns="60949" rIns="121899" bIns="60949">
              <a:spAutoFit/>
            </a:bodyPr>
            <a:lstStyle/>
            <a:p>
              <a:r>
                <a:rPr lang="en-US" sz="1300" b="1" dirty="0">
                  <a:solidFill>
                    <a:srgbClr val="5F5F5F"/>
                  </a:solidFill>
                </a:rPr>
                <a:t>= </a:t>
              </a:r>
              <a:r>
                <a:rPr lang="en-US" sz="1300" b="1" dirty="0" smtClean="0">
                  <a:solidFill>
                    <a:srgbClr val="5F5F5F"/>
                  </a:solidFill>
                </a:rPr>
                <a:t>None</a:t>
              </a:r>
              <a:endParaRPr lang="en-US" sz="1300" b="1" dirty="0">
                <a:solidFill>
                  <a:srgbClr val="5F5F5F"/>
                </a:solidFill>
              </a:endParaRPr>
            </a:p>
          </p:txBody>
        </p:sp>
        <p:pic>
          <p:nvPicPr>
            <p:cNvPr id="30" name="Picture 45"/>
            <p:cNvPicPr>
              <a:picLocks noChangeAspect="1" noChangeArrowheads="1"/>
            </p:cNvPicPr>
            <p:nvPr/>
          </p:nvPicPr>
          <p:blipFill>
            <a:blip r:embed="rId4" cstate="print"/>
            <a:srcRect/>
            <a:stretch>
              <a:fillRect/>
            </a:stretch>
          </p:blipFill>
          <p:spPr bwMode="auto">
            <a:xfrm>
              <a:off x="6592727" y="6102009"/>
              <a:ext cx="241237" cy="241300"/>
            </a:xfrm>
            <a:prstGeom prst="rect">
              <a:avLst/>
            </a:prstGeom>
            <a:solidFill>
              <a:schemeClr val="tx1"/>
            </a:solidFill>
            <a:ln w="9525">
              <a:noFill/>
              <a:miter lim="800000"/>
              <a:headEnd/>
              <a:tailEnd/>
            </a:ln>
          </p:spPr>
        </p:pic>
        <p:pic>
          <p:nvPicPr>
            <p:cNvPr id="31" name="Picture 563"/>
            <p:cNvPicPr>
              <a:picLocks noChangeAspect="1" noChangeArrowheads="1"/>
            </p:cNvPicPr>
            <p:nvPr/>
          </p:nvPicPr>
          <p:blipFill>
            <a:blip r:embed="rId2" cstate="print"/>
            <a:srcRect/>
            <a:stretch>
              <a:fillRect/>
            </a:stretch>
          </p:blipFill>
          <p:spPr bwMode="auto">
            <a:xfrm>
              <a:off x="7887790" y="6102009"/>
              <a:ext cx="241237" cy="241300"/>
            </a:xfrm>
            <a:prstGeom prst="rect">
              <a:avLst/>
            </a:prstGeom>
            <a:noFill/>
            <a:ln w="9525">
              <a:noFill/>
              <a:miter lim="800000"/>
              <a:headEnd/>
              <a:tailEnd/>
            </a:ln>
          </p:spPr>
        </p:pic>
        <p:pic>
          <p:nvPicPr>
            <p:cNvPr id="32" name="Picture 43"/>
            <p:cNvPicPr>
              <a:picLocks noChangeAspect="1" noChangeArrowheads="1"/>
            </p:cNvPicPr>
            <p:nvPr/>
          </p:nvPicPr>
          <p:blipFill>
            <a:blip r:embed="rId3" cstate="print"/>
            <a:srcRect/>
            <a:stretch>
              <a:fillRect/>
            </a:stretch>
          </p:blipFill>
          <p:spPr bwMode="auto">
            <a:xfrm>
              <a:off x="9367833" y="6102009"/>
              <a:ext cx="241237" cy="241300"/>
            </a:xfrm>
            <a:prstGeom prst="rect">
              <a:avLst/>
            </a:prstGeom>
            <a:noFill/>
            <a:ln w="9525">
              <a:noFill/>
              <a:miter lim="800000"/>
              <a:headEnd/>
              <a:tailEnd/>
            </a:ln>
          </p:spPr>
        </p:pic>
        <p:sp>
          <p:nvSpPr>
            <p:cNvPr id="33" name="Rectangle 32"/>
            <p:cNvSpPr/>
            <p:nvPr/>
          </p:nvSpPr>
          <p:spPr>
            <a:xfrm>
              <a:off x="6453066" y="6071007"/>
              <a:ext cx="3916039" cy="291039"/>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00" dirty="0">
                <a:solidFill>
                  <a:srgbClr val="FFFFFF"/>
                </a:solidFill>
              </a:endParaRPr>
            </a:p>
          </p:txBody>
        </p:sp>
      </p:grpSp>
      <p:pic>
        <p:nvPicPr>
          <p:cNvPr id="34" name="Picture 563"/>
          <p:cNvPicPr>
            <a:picLocks noChangeAspect="1" noChangeArrowheads="1"/>
          </p:cNvPicPr>
          <p:nvPr/>
        </p:nvPicPr>
        <p:blipFill>
          <a:blip r:embed="rId2" cstate="print"/>
          <a:srcRect/>
          <a:stretch>
            <a:fillRect/>
          </a:stretch>
        </p:blipFill>
        <p:spPr bwMode="auto">
          <a:xfrm>
            <a:off x="7252820" y="2628639"/>
            <a:ext cx="241237" cy="241300"/>
          </a:xfrm>
          <a:prstGeom prst="rect">
            <a:avLst/>
          </a:prstGeom>
          <a:noFill/>
          <a:ln w="9525">
            <a:noFill/>
            <a:miter lim="800000"/>
            <a:headEnd/>
            <a:tailEnd/>
          </a:ln>
        </p:spPr>
      </p:pic>
      <p:pic>
        <p:nvPicPr>
          <p:cNvPr id="35" name="Picture 43"/>
          <p:cNvPicPr>
            <a:picLocks noChangeAspect="1" noChangeArrowheads="1"/>
          </p:cNvPicPr>
          <p:nvPr/>
        </p:nvPicPr>
        <p:blipFill>
          <a:blip r:embed="rId3" cstate="print"/>
          <a:srcRect/>
          <a:stretch>
            <a:fillRect/>
          </a:stretch>
        </p:blipFill>
        <p:spPr bwMode="auto">
          <a:xfrm>
            <a:off x="7248713" y="3860071"/>
            <a:ext cx="241237" cy="241300"/>
          </a:xfrm>
          <a:prstGeom prst="rect">
            <a:avLst/>
          </a:prstGeom>
          <a:noFill/>
          <a:ln w="9525">
            <a:noFill/>
            <a:miter lim="800000"/>
            <a:headEnd/>
            <a:tailEnd/>
          </a:ln>
        </p:spPr>
      </p:pic>
      <p:pic>
        <p:nvPicPr>
          <p:cNvPr id="36" name="Picture 43"/>
          <p:cNvPicPr>
            <a:picLocks noChangeAspect="1" noChangeArrowheads="1"/>
          </p:cNvPicPr>
          <p:nvPr/>
        </p:nvPicPr>
        <p:blipFill>
          <a:blip r:embed="rId3" cstate="print"/>
          <a:srcRect/>
          <a:stretch>
            <a:fillRect/>
          </a:stretch>
        </p:blipFill>
        <p:spPr bwMode="auto">
          <a:xfrm>
            <a:off x="7262106" y="4661382"/>
            <a:ext cx="241237" cy="241300"/>
          </a:xfrm>
          <a:prstGeom prst="rect">
            <a:avLst/>
          </a:prstGeom>
          <a:noFill/>
          <a:ln w="9525">
            <a:noFill/>
            <a:miter lim="800000"/>
            <a:headEnd/>
            <a:tailEnd/>
          </a:ln>
        </p:spPr>
      </p:pic>
      <p:pic>
        <p:nvPicPr>
          <p:cNvPr id="38" name="Picture 43"/>
          <p:cNvPicPr>
            <a:picLocks noChangeAspect="1" noChangeArrowheads="1"/>
          </p:cNvPicPr>
          <p:nvPr/>
        </p:nvPicPr>
        <p:blipFill>
          <a:blip r:embed="rId3" cstate="print"/>
          <a:srcRect/>
          <a:stretch>
            <a:fillRect/>
          </a:stretch>
        </p:blipFill>
        <p:spPr bwMode="auto">
          <a:xfrm>
            <a:off x="7262106" y="3440301"/>
            <a:ext cx="241237" cy="241300"/>
          </a:xfrm>
          <a:prstGeom prst="rect">
            <a:avLst/>
          </a:prstGeom>
          <a:noFill/>
          <a:ln w="9525">
            <a:noFill/>
            <a:miter lim="800000"/>
            <a:headEnd/>
            <a:tailEnd/>
          </a:ln>
        </p:spPr>
      </p:pic>
    </p:spTree>
    <p:extLst>
      <p:ext uri="{BB962C8B-B14F-4D97-AF65-F5344CB8AC3E}">
        <p14:creationId xmlns="" xmlns:p14="http://schemas.microsoft.com/office/powerpoint/2010/main" val="629029894"/>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Oracle Cloud Adapter for Salesforce.com</a:t>
            </a:r>
            <a:endParaRPr lang="en-US" dirty="0"/>
          </a:p>
        </p:txBody>
      </p:sp>
      <p:sp>
        <p:nvSpPr>
          <p:cNvPr id="7" name="Content Placeholder 6"/>
          <p:cNvSpPr>
            <a:spLocks noGrp="1"/>
          </p:cNvSpPr>
          <p:nvPr>
            <p:ph sz="half" idx="1"/>
          </p:nvPr>
        </p:nvSpPr>
        <p:spPr/>
        <p:txBody>
          <a:bodyPr/>
          <a:lstStyle/>
          <a:p>
            <a:pPr>
              <a:buClr>
                <a:srgbClr val="000000"/>
              </a:buClr>
            </a:pPr>
            <a:r>
              <a:rPr lang="en-US" sz="2000" dirty="0" smtClean="0">
                <a:solidFill>
                  <a:schemeClr val="accent1"/>
                </a:solidFill>
              </a:rPr>
              <a:t>Simplified bi-directional Integration with Salesforce.com</a:t>
            </a:r>
          </a:p>
          <a:p>
            <a:pPr lvl="1">
              <a:buFont typeface="Arial" pitchFamily="34" charset="0"/>
              <a:buChar char="•"/>
            </a:pPr>
            <a:r>
              <a:rPr lang="en-US" sz="1200" dirty="0" smtClean="0"/>
              <a:t>Point-click configuration with Zero Coding</a:t>
            </a:r>
          </a:p>
          <a:p>
            <a:pPr lvl="1">
              <a:buFont typeface="Arial" pitchFamily="34" charset="0"/>
              <a:buChar char="•"/>
            </a:pPr>
            <a:r>
              <a:rPr lang="en-US" sz="1200" dirty="0" smtClean="0"/>
              <a:t>Rich and Intuitive Designer Wizard</a:t>
            </a:r>
          </a:p>
          <a:p>
            <a:pPr lvl="1">
              <a:buFont typeface="Arial" pitchFamily="34" charset="0"/>
              <a:buChar char="•"/>
            </a:pPr>
            <a:r>
              <a:rPr lang="en-US" sz="1200" dirty="0" smtClean="0"/>
              <a:t>Business-centric view of the API Interface</a:t>
            </a:r>
          </a:p>
          <a:p>
            <a:pPr lvl="1">
              <a:buFont typeface="Arial" pitchFamily="34" charset="0"/>
              <a:buChar char="•"/>
            </a:pPr>
            <a:r>
              <a:rPr lang="en-US" sz="1200" dirty="0" smtClean="0"/>
              <a:t>Browse, Search and Discover </a:t>
            </a:r>
          </a:p>
          <a:p>
            <a:pPr lvl="1">
              <a:buFont typeface="Arial" pitchFamily="34" charset="0"/>
              <a:buChar char="•"/>
            </a:pPr>
            <a:r>
              <a:rPr lang="en-US" sz="1200" dirty="0" smtClean="0"/>
              <a:t>Rich SOQL/SOSL Query Builder with Active Insight and Design-time Test</a:t>
            </a:r>
          </a:p>
          <a:p>
            <a:pPr lvl="1">
              <a:buFont typeface="Arial" pitchFamily="34" charset="0"/>
              <a:buChar char="•"/>
            </a:pPr>
            <a:r>
              <a:rPr lang="en-US" sz="1200" dirty="0" smtClean="0"/>
              <a:t>Header support within the adapter wizard</a:t>
            </a:r>
          </a:p>
          <a:p>
            <a:pPr marL="228600" lvl="1">
              <a:spcBef>
                <a:spcPts val="1200"/>
              </a:spcBef>
              <a:buClr>
                <a:srgbClr val="000000"/>
              </a:buClr>
              <a:buFont typeface="Arial" pitchFamily="34" charset="0"/>
              <a:buChar char="•"/>
            </a:pPr>
            <a:r>
              <a:rPr lang="en-US" sz="2000" dirty="0" smtClean="0">
                <a:solidFill>
                  <a:schemeClr val="accent1"/>
                </a:solidFill>
              </a:rPr>
              <a:t>Integrate with Standard and Custom Objects</a:t>
            </a:r>
          </a:p>
          <a:p>
            <a:pPr lvl="1">
              <a:buFont typeface="Arial" pitchFamily="34" charset="0"/>
              <a:buChar char="•"/>
            </a:pPr>
            <a:r>
              <a:rPr lang="en-US" sz="1200" dirty="0" smtClean="0"/>
              <a:t>Native Support for Extensibility</a:t>
            </a:r>
          </a:p>
          <a:p>
            <a:pPr marL="228600" lvl="1">
              <a:spcBef>
                <a:spcPts val="1200"/>
              </a:spcBef>
              <a:buClr>
                <a:srgbClr val="000000"/>
              </a:buClr>
              <a:buFont typeface="Arial" pitchFamily="34" charset="0"/>
              <a:buChar char="•"/>
            </a:pPr>
            <a:r>
              <a:rPr lang="en-US" sz="2000" dirty="0" smtClean="0">
                <a:solidFill>
                  <a:schemeClr val="accent1"/>
                </a:solidFill>
              </a:rPr>
              <a:t>Automatic Session Management</a:t>
            </a:r>
          </a:p>
          <a:p>
            <a:pPr lvl="1">
              <a:buFont typeface="Arial" pitchFamily="34" charset="0"/>
              <a:buChar char="•"/>
            </a:pPr>
            <a:r>
              <a:rPr lang="en-US" sz="1200" dirty="0" smtClean="0"/>
              <a:t>Re-use sessions across usage to avoid Quota Caps</a:t>
            </a:r>
          </a:p>
          <a:p>
            <a:pPr marL="228600" lvl="1">
              <a:spcBef>
                <a:spcPts val="1200"/>
              </a:spcBef>
              <a:buClr>
                <a:srgbClr val="000000"/>
              </a:buClr>
              <a:buFont typeface="Arial" pitchFamily="34" charset="0"/>
              <a:buChar char="•"/>
            </a:pPr>
            <a:r>
              <a:rPr lang="en-US" sz="2000" dirty="0" smtClean="0">
                <a:solidFill>
                  <a:schemeClr val="accent1"/>
                </a:solidFill>
              </a:rPr>
              <a:t>Submit /Approve Workflows</a:t>
            </a:r>
          </a:p>
          <a:p>
            <a:pPr lvl="1">
              <a:buFont typeface="Arial" pitchFamily="34" charset="0"/>
              <a:buChar char="•"/>
            </a:pPr>
            <a:r>
              <a:rPr lang="en-US" sz="1200" dirty="0" smtClean="0"/>
              <a:t>e.g. Automate Submission and Approval of Discounting of Opportunities</a:t>
            </a:r>
          </a:p>
          <a:p>
            <a:r>
              <a:rPr lang="en-US" sz="2000" dirty="0" smtClean="0">
                <a:solidFill>
                  <a:schemeClr val="accent1"/>
                </a:solidFill>
              </a:rPr>
              <a:t>Future proof design: Multiple versions supported</a:t>
            </a:r>
          </a:p>
          <a:p>
            <a:pPr lvl="1">
              <a:buNone/>
            </a:pPr>
            <a:endParaRPr lang="en-US" sz="1600" dirty="0" smtClean="0">
              <a:solidFill>
                <a:schemeClr val="accent1"/>
              </a:solidFill>
            </a:endParaRPr>
          </a:p>
          <a:p>
            <a:pPr lvl="1"/>
            <a:endParaRPr lang="en-US" sz="1600" dirty="0" smtClean="0">
              <a:solidFill>
                <a:schemeClr val="accent1"/>
              </a:solidFill>
            </a:endParaRPr>
          </a:p>
          <a:p>
            <a:endParaRPr lang="en-US" sz="2400" dirty="0"/>
          </a:p>
        </p:txBody>
      </p:sp>
      <p:sp>
        <p:nvSpPr>
          <p:cNvPr id="4" name="Footer Placeholder 3"/>
          <p:cNvSpPr>
            <a:spLocks noGrp="1"/>
          </p:cNvSpPr>
          <p:nvPr>
            <p:ph type="ftr" sz="quarter" idx="11"/>
          </p:nvPr>
        </p:nvSpPr>
        <p:spPr/>
        <p:txBody>
          <a:bodyPr/>
          <a:lstStyle/>
          <a:p>
            <a:pPr>
              <a:defRPr/>
            </a:pPr>
            <a:r>
              <a:rPr lang="en-US" smtClean="0">
                <a:solidFill>
                  <a:srgbClr val="5F5F5F">
                    <a:lumMod val="60000"/>
                    <a:lumOff val="40000"/>
                  </a:srgbClr>
                </a:solidFill>
              </a:rPr>
              <a:t>Oracle Confidential – Internal/Restricted/Highly Restricted</a:t>
            </a:r>
            <a:endParaRPr lang="en-US">
              <a:solidFill>
                <a:srgbClr val="5F5F5F">
                  <a:lumMod val="60000"/>
                  <a:lumOff val="40000"/>
                </a:srgbClr>
              </a:solidFill>
            </a:endParaRPr>
          </a:p>
        </p:txBody>
      </p:sp>
      <p:sp>
        <p:nvSpPr>
          <p:cNvPr id="5" name="Slide Number Placeholder 4"/>
          <p:cNvSpPr>
            <a:spLocks noGrp="1"/>
          </p:cNvSpPr>
          <p:nvPr>
            <p:ph type="sldNum" sz="quarter" idx="12"/>
          </p:nvPr>
        </p:nvSpPr>
        <p:spPr/>
        <p:txBody>
          <a:bodyPr/>
          <a:lstStyle/>
          <a:p>
            <a:pPr>
              <a:defRPr/>
            </a:pPr>
            <a:fld id="{BFA5EF0C-40F7-4B03-B84A-A5AF10FC81EB}" type="slidenum">
              <a:rPr lang="en-US" smtClean="0">
                <a:solidFill>
                  <a:srgbClr val="5F5F5F">
                    <a:lumMod val="60000"/>
                    <a:lumOff val="40000"/>
                  </a:srgbClr>
                </a:solidFill>
              </a:rPr>
              <a:pPr>
                <a:defRPr/>
              </a:pPr>
              <a:t>19</a:t>
            </a:fld>
            <a:endParaRPr lang="en-US" dirty="0">
              <a:solidFill>
                <a:srgbClr val="5F5F5F">
                  <a:lumMod val="60000"/>
                  <a:lumOff val="40000"/>
                </a:srgbClr>
              </a:solidFill>
            </a:endParaRPr>
          </a:p>
        </p:txBody>
      </p:sp>
      <p:pic>
        <p:nvPicPr>
          <p:cNvPr id="9" name="Content Placeholder 3"/>
          <p:cNvPicPr>
            <a:picLocks noGrp="1" noChangeAspect="1"/>
          </p:cNvPicPr>
          <p:nvPr>
            <p:ph sz="half" idx="2"/>
          </p:nvPr>
        </p:nvPicPr>
        <p:blipFill rotWithShape="1">
          <a:blip r:embed="rId2" cstate="print"/>
          <a:srcRect l="16079" r="15705"/>
          <a:stretch/>
        </p:blipFill>
        <p:spPr>
          <a:xfrm>
            <a:off x="6340332" y="1318726"/>
            <a:ext cx="4237613" cy="2953121"/>
          </a:xfrm>
          <a:prstGeom prst="rect">
            <a:avLst/>
          </a:prstGeom>
          <a:ln>
            <a:noFill/>
          </a:ln>
          <a:effectLst>
            <a:outerShdw blurRad="292100" dist="139700" dir="2700000" algn="tl" rotWithShape="0">
              <a:srgbClr val="333333">
                <a:alpha val="65000"/>
              </a:srgbClr>
            </a:outerShdw>
          </a:effectLst>
        </p:spPr>
      </p:pic>
      <p:pic>
        <p:nvPicPr>
          <p:cNvPr id="11" name="Content Placeholder 4"/>
          <p:cNvPicPr>
            <a:picLocks noChangeAspect="1"/>
          </p:cNvPicPr>
          <p:nvPr/>
        </p:nvPicPr>
        <p:blipFill>
          <a:blip r:embed="rId3" cstate="print"/>
          <a:srcRect t="9622" b="9622"/>
          <a:stretch>
            <a:fillRect/>
          </a:stretch>
        </p:blipFill>
        <p:spPr bwMode="auto">
          <a:xfrm>
            <a:off x="7255121" y="3501735"/>
            <a:ext cx="4054729" cy="192232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74009" y="739775"/>
            <a:ext cx="11125199" cy="1470025"/>
          </a:xfrm>
          <a:effectLst>
            <a:outerShdw blurRad="50800" dist="38100" dir="2700000" algn="tl" rotWithShape="0">
              <a:prstClr val="black">
                <a:alpha val="40000"/>
              </a:prstClr>
            </a:outerShdw>
          </a:effectLst>
        </p:spPr>
        <p:txBody>
          <a:bodyPr/>
          <a:lstStyle/>
          <a:p>
            <a:r>
              <a:rPr lang="en-US" dirty="0" smtClean="0">
                <a:solidFill>
                  <a:schemeClr val="bg1"/>
                </a:solidFill>
              </a:rPr>
              <a:t>Oracle Integration Cloud Service (ICS)</a:t>
            </a:r>
            <a:br>
              <a:rPr lang="en-US" dirty="0" smtClean="0">
                <a:solidFill>
                  <a:schemeClr val="bg1"/>
                </a:solidFill>
              </a:rPr>
            </a:br>
            <a:endParaRPr lang="en-US" dirty="0" smtClean="0">
              <a:solidFill>
                <a:schemeClr val="bg1"/>
              </a:solidFill>
              <a:effectLst>
                <a:outerShdw blurRad="50800" dist="38100" dir="2700000" algn="tl" rotWithShape="0">
                  <a:srgbClr val="000000">
                    <a:alpha val="43000"/>
                  </a:srgbClr>
                </a:outerShdw>
              </a:effectLst>
            </a:endParaRPr>
          </a:p>
        </p:txBody>
      </p:sp>
      <p:sp>
        <p:nvSpPr>
          <p:cNvPr id="5" name="Subtitle 4"/>
          <p:cNvSpPr>
            <a:spLocks noGrp="1"/>
          </p:cNvSpPr>
          <p:nvPr>
            <p:ph type="subTitle" idx="1"/>
          </p:nvPr>
        </p:nvSpPr>
        <p:spPr>
          <a:xfrm>
            <a:off x="173958" y="2285999"/>
            <a:ext cx="6240094" cy="1359647"/>
          </a:xfrm>
          <a:effectLst>
            <a:outerShdw blurRad="50800" dist="38100" dir="2700000" algn="tl" rotWithShape="0">
              <a:srgbClr val="000000">
                <a:alpha val="43000"/>
              </a:srgbClr>
            </a:outerShdw>
          </a:effectLst>
        </p:spPr>
        <p:txBody>
          <a:bodyPr/>
          <a:lstStyle/>
          <a:p>
            <a:r>
              <a:rPr lang="en-US" sz="3200" dirty="0" smtClean="0">
                <a:solidFill>
                  <a:schemeClr val="bg1"/>
                </a:solidFill>
              </a:rPr>
              <a:t>Winning against Mule</a:t>
            </a:r>
          </a:p>
        </p:txBody>
      </p:sp>
      <p:sp>
        <p:nvSpPr>
          <p:cNvPr id="6" name="Text Placeholder 5"/>
          <p:cNvSpPr>
            <a:spLocks noGrp="1"/>
          </p:cNvSpPr>
          <p:nvPr>
            <p:ph type="body" sz="quarter" idx="13"/>
          </p:nvPr>
        </p:nvSpPr>
        <p:spPr>
          <a:xfrm>
            <a:off x="174009" y="4477510"/>
            <a:ext cx="6677365" cy="1719279"/>
          </a:xfrm>
          <a:effectLst>
            <a:outerShdw blurRad="50800" dist="38100" dir="2700000" algn="tl" rotWithShape="0">
              <a:prstClr val="black">
                <a:alpha val="40000"/>
              </a:prstClr>
            </a:outerShdw>
          </a:effectLst>
        </p:spPr>
        <p:txBody>
          <a:bodyPr/>
          <a:lstStyle/>
          <a:p>
            <a:r>
              <a:rPr lang="en-US" dirty="0" smtClean="0"/>
              <a:t>Oracle Service (SOA) &amp; Cloud Integration PM</a:t>
            </a:r>
          </a:p>
          <a:p>
            <a:endParaRPr lang="en-US" sz="2800" dirty="0" smtClean="0">
              <a:solidFill>
                <a:schemeClr val="bg1"/>
              </a:solidFill>
            </a:endParaRPr>
          </a:p>
        </p:txBody>
      </p:sp>
      <p:sp>
        <p:nvSpPr>
          <p:cNvPr id="8" name="TextBox 7"/>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rgbClr val="FFFFFF"/>
                </a:solidFill>
              </a:rPr>
              <a:t>Copyright © 2014 Oracle and/or its affiliates. All rights reserved.  |</a:t>
            </a:r>
          </a:p>
        </p:txBody>
      </p:sp>
      <p:pic>
        <p:nvPicPr>
          <p:cNvPr id="9" name="Oracle red badge logo" descr="Oracle logo in white on red staging background"/>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607589" y="400525"/>
            <a:ext cx="2194569" cy="1010832"/>
          </a:xfrm>
          <a:prstGeom prst="rect">
            <a:avLst/>
          </a:prstGeom>
        </p:spPr>
      </p:pic>
    </p:spTree>
    <p:extLst>
      <p:ext uri="{BB962C8B-B14F-4D97-AF65-F5344CB8AC3E}">
        <p14:creationId xmlns:p14="http://schemas.microsoft.com/office/powerpoint/2010/main" xmlns="" val="22106980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Force Adapter Comparison</a:t>
            </a:r>
            <a:br>
              <a:rPr lang="en-US" dirty="0" smtClean="0"/>
            </a:br>
            <a:endParaRPr lang="en-US" sz="2400" dirty="0">
              <a:solidFill>
                <a:srgbClr val="FF6600"/>
              </a:solidFill>
            </a:endParaRPr>
          </a:p>
        </p:txBody>
      </p:sp>
      <p:graphicFrame>
        <p:nvGraphicFramePr>
          <p:cNvPr id="5" name="Table 4"/>
          <p:cNvGraphicFramePr>
            <a:graphicFrameLocks noGrp="1"/>
          </p:cNvGraphicFramePr>
          <p:nvPr>
            <p:extLst>
              <p:ext uri="{D42A27DB-BD31-4B8C-83A1-F6EECF244321}">
                <p14:modId xmlns="" xmlns:p14="http://schemas.microsoft.com/office/powerpoint/2010/main" val="75799575"/>
              </p:ext>
            </p:extLst>
          </p:nvPr>
        </p:nvGraphicFramePr>
        <p:xfrm>
          <a:off x="634834" y="1219200"/>
          <a:ext cx="10919157" cy="4176477"/>
        </p:xfrm>
        <a:graphic>
          <a:graphicData uri="http://schemas.openxmlformats.org/drawingml/2006/table">
            <a:tbl>
              <a:tblPr firstRow="1" bandRow="1">
                <a:tableStyleId>{5A111915-BE36-4E01-A7E5-04B1672EAD32}</a:tableStyleId>
              </a:tblPr>
              <a:tblGrid>
                <a:gridCol w="4488311"/>
                <a:gridCol w="1227551"/>
                <a:gridCol w="1039660"/>
                <a:gridCol w="1027134"/>
                <a:gridCol w="1087588"/>
                <a:gridCol w="2048913"/>
              </a:tblGrid>
              <a:tr h="579192">
                <a:tc>
                  <a:txBody>
                    <a:bodyPr/>
                    <a:lstStyle/>
                    <a:p>
                      <a:pPr algn="l"/>
                      <a:r>
                        <a:rPr lang="en-US" sz="1600" dirty="0" smtClean="0"/>
                        <a:t>Adapter</a:t>
                      </a:r>
                      <a:r>
                        <a:rPr lang="en-US" sz="1600" baseline="0" dirty="0" smtClean="0"/>
                        <a:t> </a:t>
                      </a:r>
                      <a:r>
                        <a:rPr lang="en-US" sz="1600" dirty="0" smtClean="0"/>
                        <a:t>Feature</a:t>
                      </a:r>
                      <a:endParaRPr lang="en-US" sz="1600" dirty="0"/>
                    </a:p>
                  </a:txBody>
                  <a:tcPr marL="121888" marR="121888" marT="60996" marB="60996" anchor="ctr"/>
                </a:tc>
                <a:tc>
                  <a:txBody>
                    <a:bodyPr/>
                    <a:lstStyle/>
                    <a:p>
                      <a:pPr algn="ctr"/>
                      <a:r>
                        <a:rPr lang="en-US" sz="1500" dirty="0" smtClean="0"/>
                        <a:t>Oracle</a:t>
                      </a:r>
                      <a:endParaRPr lang="en-US" sz="1500" dirty="0"/>
                    </a:p>
                  </a:txBody>
                  <a:tcPr marL="121888" marR="121888" marT="60996" marB="60996" anchor="ctr"/>
                </a:tc>
                <a:tc>
                  <a:txBody>
                    <a:bodyPr/>
                    <a:lstStyle/>
                    <a:p>
                      <a:pPr algn="ctr"/>
                      <a:r>
                        <a:rPr lang="en-US" sz="1500" dirty="0" smtClean="0"/>
                        <a:t>Dell</a:t>
                      </a:r>
                      <a:r>
                        <a:rPr lang="en-US" sz="1500" baseline="0" dirty="0" smtClean="0"/>
                        <a:t> </a:t>
                      </a:r>
                      <a:r>
                        <a:rPr lang="en-US" sz="1500" baseline="0" dirty="0" err="1" smtClean="0"/>
                        <a:t>Boomi</a:t>
                      </a:r>
                      <a:endParaRPr lang="en-US" sz="1500" dirty="0"/>
                    </a:p>
                  </a:txBody>
                  <a:tcPr marL="121888" marR="121888" marT="60996" marB="60996" anchor="ctr"/>
                </a:tc>
                <a:tc>
                  <a:txBody>
                    <a:bodyPr/>
                    <a:lstStyle/>
                    <a:p>
                      <a:pPr algn="ctr"/>
                      <a:r>
                        <a:rPr lang="en-US" sz="1500" dirty="0" smtClean="0"/>
                        <a:t>TIBCO</a:t>
                      </a:r>
                      <a:endParaRPr lang="en-US" sz="1500" dirty="0"/>
                    </a:p>
                  </a:txBody>
                  <a:tcPr marL="121888" marR="121888" marT="60996" marB="60996" anchor="ctr"/>
                </a:tc>
                <a:tc>
                  <a:txBody>
                    <a:bodyPr/>
                    <a:lstStyle/>
                    <a:p>
                      <a:pPr algn="ctr"/>
                      <a:r>
                        <a:rPr lang="en-US" sz="1500" dirty="0" err="1" smtClean="0"/>
                        <a:t>Mule</a:t>
                      </a:r>
                      <a:r>
                        <a:rPr lang="en-US" sz="1500" baseline="0" dirty="0" err="1" smtClean="0"/>
                        <a:t>soft</a:t>
                      </a:r>
                      <a:endParaRPr lang="en-US" sz="1500" dirty="0"/>
                    </a:p>
                  </a:txBody>
                  <a:tcPr marL="121888" marR="121888" marT="60996" marB="60996" anchor="ctr"/>
                </a:tc>
                <a:tc>
                  <a:txBody>
                    <a:bodyPr/>
                    <a:lstStyle/>
                    <a:p>
                      <a:pPr algn="ctr"/>
                      <a:endParaRPr lang="en-US" sz="1500" dirty="0"/>
                    </a:p>
                  </a:txBody>
                  <a:tcPr marL="121888" marR="121888" marT="60996" marB="60996" anchor="ctr"/>
                </a:tc>
              </a:tr>
              <a:tr h="399108">
                <a:tc>
                  <a:txBody>
                    <a:bodyPr/>
                    <a:lstStyle/>
                    <a:p>
                      <a:r>
                        <a:rPr lang="en-US" sz="1600" b="1" dirty="0" smtClean="0"/>
                        <a:t>Zero</a:t>
                      </a:r>
                      <a:r>
                        <a:rPr lang="en-US" sz="1600" b="1" baseline="0" dirty="0" smtClean="0"/>
                        <a:t> Coding Designer</a:t>
                      </a: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r>
              <a:tr h="399108">
                <a:tc>
                  <a:txBody>
                    <a:bodyPr/>
                    <a:lstStyle/>
                    <a:p>
                      <a:r>
                        <a:rPr lang="en-US" sz="1600" b="1" dirty="0" smtClean="0"/>
                        <a:t>Automatic</a:t>
                      </a:r>
                      <a:r>
                        <a:rPr lang="en-US" sz="1600" b="1" baseline="0" dirty="0" smtClean="0"/>
                        <a:t> Session Management</a:t>
                      </a: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r>
              <a:tr h="4353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SOQL/SOSL Designer with Design-time</a:t>
                      </a:r>
                      <a:r>
                        <a:rPr lang="en-US" sz="1600" b="1" baseline="0" dirty="0" smtClean="0"/>
                        <a:t> testing</a:t>
                      </a:r>
                      <a:endParaRPr lang="en-US" sz="1600" b="1" dirty="0" smtClean="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r>
              <a:tr h="39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effectLst/>
                          <a:latin typeface="+mn-lt"/>
                          <a:ea typeface="+mn-ea"/>
                          <a:cs typeface="+mn-cs"/>
                        </a:rPr>
                        <a:t>Seamless Bi-directional Integration</a:t>
                      </a:r>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r>
              <a:tr h="39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Simplified and Powerful Security Model</a:t>
                      </a:r>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r>
              <a:tr h="399108">
                <a:tc>
                  <a:txBody>
                    <a:bodyPr/>
                    <a:lstStyle/>
                    <a:p>
                      <a:r>
                        <a:rPr lang="en-US" sz="1600" b="1" dirty="0" smtClean="0"/>
                        <a:t>Portability – On-Premise</a:t>
                      </a:r>
                      <a:r>
                        <a:rPr lang="en-US" sz="1600" b="1" baseline="0" dirty="0" smtClean="0"/>
                        <a:t> / Cloud</a:t>
                      </a: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r>
              <a:tr h="399108">
                <a:tc>
                  <a:txBody>
                    <a:bodyPr/>
                    <a:lstStyle/>
                    <a:p>
                      <a:r>
                        <a:rPr lang="en-US" sz="1600" b="1" dirty="0" smtClean="0"/>
                        <a:t>Future proof Design</a:t>
                      </a: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r>
              <a:tr h="4014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dirty="0" smtClean="0">
                          <a:effectLst/>
                        </a:rPr>
                        <a:t>Software Development Kit </a:t>
                      </a:r>
                      <a:r>
                        <a:rPr lang="en-US" sz="1600" b="1" kern="1200" baseline="0" dirty="0" smtClean="0">
                          <a:effectLst/>
                        </a:rPr>
                        <a:t>for Cloud Adapters</a:t>
                      </a:r>
                      <a:endParaRPr lang="en-US" sz="1600" b="1" kern="1200" dirty="0" smtClean="0">
                        <a:solidFill>
                          <a:schemeClr val="dk1"/>
                        </a:solidFill>
                        <a:effectLst/>
                        <a:latin typeface="+mn-lt"/>
                        <a:ea typeface="+mn-ea"/>
                        <a:cs typeface="+mn-cs"/>
                      </a:endParaRPr>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r>
              <a:tr h="3563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effectLst/>
                          <a:latin typeface="+mn-lt"/>
                          <a:ea typeface="+mn-ea"/>
                          <a:cs typeface="+mn-cs"/>
                        </a:rPr>
                        <a:t>Support for WSDL header properties</a:t>
                      </a:r>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c>
                  <a:txBody>
                    <a:bodyPr/>
                    <a:lstStyle/>
                    <a:p>
                      <a:pPr algn="ctr"/>
                      <a:endParaRPr lang="en-US" sz="1600" b="1" dirty="0"/>
                    </a:p>
                  </a:txBody>
                  <a:tcPr marL="121888" marR="121888" marT="60996" marB="60996" anchor="ctr"/>
                </a:tc>
              </a:tr>
            </a:tbl>
          </a:graphicData>
        </a:graphic>
      </p:graphicFrame>
      <p:grpSp>
        <p:nvGrpSpPr>
          <p:cNvPr id="3" name="Group 56"/>
          <p:cNvGrpSpPr>
            <a:grpSpLocks/>
          </p:cNvGrpSpPr>
          <p:nvPr/>
        </p:nvGrpSpPr>
        <p:grpSpPr bwMode="auto">
          <a:xfrm>
            <a:off x="7362415" y="5925620"/>
            <a:ext cx="4241800" cy="406402"/>
            <a:chOff x="466726" y="4305300"/>
            <a:chExt cx="3181350" cy="305181"/>
          </a:xfrm>
        </p:grpSpPr>
        <p:sp>
          <p:nvSpPr>
            <p:cNvPr id="7" name="Rectangle 16"/>
            <p:cNvSpPr>
              <a:spLocks noChangeArrowheads="1"/>
            </p:cNvSpPr>
            <p:nvPr/>
          </p:nvSpPr>
          <p:spPr bwMode="auto">
            <a:xfrm>
              <a:off x="698500" y="4338251"/>
              <a:ext cx="597760" cy="254232"/>
            </a:xfrm>
            <a:prstGeom prst="rect">
              <a:avLst/>
            </a:prstGeom>
            <a:noFill/>
            <a:ln w="9525">
              <a:noFill/>
              <a:miter lim="800000"/>
              <a:headEnd/>
              <a:tailEnd/>
            </a:ln>
          </p:spPr>
          <p:txBody>
            <a:bodyPr wrap="none">
              <a:spAutoFit/>
            </a:bodyPr>
            <a:lstStyle/>
            <a:p>
              <a:r>
                <a:rPr lang="en-US" sz="1600" b="1" dirty="0">
                  <a:solidFill>
                    <a:srgbClr val="5F5F5F"/>
                  </a:solidFill>
                </a:rPr>
                <a:t>= Good</a:t>
              </a:r>
            </a:p>
          </p:txBody>
        </p:sp>
        <p:sp>
          <p:nvSpPr>
            <p:cNvPr id="8" name="Rectangle 34"/>
            <p:cNvSpPr>
              <a:spLocks noChangeArrowheads="1"/>
            </p:cNvSpPr>
            <p:nvPr/>
          </p:nvSpPr>
          <p:spPr bwMode="auto">
            <a:xfrm>
              <a:off x="1709398" y="4338216"/>
              <a:ext cx="765498" cy="254232"/>
            </a:xfrm>
            <a:prstGeom prst="rect">
              <a:avLst/>
            </a:prstGeom>
            <a:noFill/>
            <a:ln w="9525">
              <a:noFill/>
              <a:miter lim="800000"/>
              <a:headEnd/>
              <a:tailEnd/>
            </a:ln>
          </p:spPr>
          <p:txBody>
            <a:bodyPr wrap="none">
              <a:spAutoFit/>
            </a:bodyPr>
            <a:lstStyle/>
            <a:p>
              <a:r>
                <a:rPr lang="en-US" sz="1600" b="1" dirty="0">
                  <a:solidFill>
                    <a:srgbClr val="5F5F5F"/>
                  </a:solidFill>
                </a:rPr>
                <a:t>= Average</a:t>
              </a:r>
            </a:p>
          </p:txBody>
        </p:sp>
        <p:sp>
          <p:nvSpPr>
            <p:cNvPr id="9" name="Rectangle 35"/>
            <p:cNvSpPr>
              <a:spLocks noChangeArrowheads="1"/>
            </p:cNvSpPr>
            <p:nvPr/>
          </p:nvSpPr>
          <p:spPr bwMode="auto">
            <a:xfrm>
              <a:off x="2875404" y="4338216"/>
              <a:ext cx="594154" cy="254232"/>
            </a:xfrm>
            <a:prstGeom prst="rect">
              <a:avLst/>
            </a:prstGeom>
            <a:noFill/>
            <a:ln w="9525">
              <a:noFill/>
              <a:miter lim="800000"/>
              <a:headEnd/>
              <a:tailEnd/>
            </a:ln>
          </p:spPr>
          <p:txBody>
            <a:bodyPr wrap="none">
              <a:spAutoFit/>
            </a:bodyPr>
            <a:lstStyle/>
            <a:p>
              <a:r>
                <a:rPr lang="en-US" sz="1600" b="1" dirty="0">
                  <a:solidFill>
                    <a:srgbClr val="5F5F5F"/>
                  </a:solidFill>
                </a:rPr>
                <a:t>= None</a:t>
              </a:r>
            </a:p>
          </p:txBody>
        </p:sp>
        <p:pic>
          <p:nvPicPr>
            <p:cNvPr id="10" name="Picture 45"/>
            <p:cNvPicPr>
              <a:picLocks noChangeAspect="1" noChangeArrowheads="1"/>
            </p:cNvPicPr>
            <p:nvPr/>
          </p:nvPicPr>
          <p:blipFill>
            <a:blip r:embed="rId3" cstate="print"/>
            <a:srcRect/>
            <a:stretch>
              <a:fillRect/>
            </a:stretch>
          </p:blipFill>
          <p:spPr bwMode="auto">
            <a:xfrm>
              <a:off x="571500" y="4386263"/>
              <a:ext cx="180975" cy="180975"/>
            </a:xfrm>
            <a:prstGeom prst="rect">
              <a:avLst/>
            </a:prstGeom>
            <a:solidFill>
              <a:schemeClr val="tx1"/>
            </a:solidFill>
            <a:ln w="9525">
              <a:noFill/>
              <a:miter lim="800000"/>
              <a:headEnd/>
              <a:tailEnd/>
            </a:ln>
          </p:spPr>
        </p:pic>
        <p:pic>
          <p:nvPicPr>
            <p:cNvPr id="11" name="Picture 563"/>
            <p:cNvPicPr>
              <a:picLocks noChangeAspect="1" noChangeArrowheads="1"/>
            </p:cNvPicPr>
            <p:nvPr/>
          </p:nvPicPr>
          <p:blipFill>
            <a:blip r:embed="rId4" cstate="print"/>
            <a:srcRect/>
            <a:stretch>
              <a:fillRect/>
            </a:stretch>
          </p:blipFill>
          <p:spPr bwMode="auto">
            <a:xfrm>
              <a:off x="1581150" y="4386263"/>
              <a:ext cx="180975" cy="180975"/>
            </a:xfrm>
            <a:prstGeom prst="rect">
              <a:avLst/>
            </a:prstGeom>
            <a:noFill/>
            <a:ln w="9525">
              <a:noFill/>
              <a:miter lim="800000"/>
              <a:headEnd/>
              <a:tailEnd/>
            </a:ln>
          </p:spPr>
        </p:pic>
        <p:pic>
          <p:nvPicPr>
            <p:cNvPr id="12" name="Picture 43"/>
            <p:cNvPicPr>
              <a:picLocks noChangeAspect="1" noChangeArrowheads="1"/>
            </p:cNvPicPr>
            <p:nvPr/>
          </p:nvPicPr>
          <p:blipFill>
            <a:blip r:embed="rId5" cstate="print"/>
            <a:srcRect/>
            <a:stretch>
              <a:fillRect/>
            </a:stretch>
          </p:blipFill>
          <p:spPr bwMode="auto">
            <a:xfrm>
              <a:off x="2752725" y="4386263"/>
              <a:ext cx="180975" cy="180975"/>
            </a:xfrm>
            <a:prstGeom prst="rect">
              <a:avLst/>
            </a:prstGeom>
            <a:noFill/>
            <a:ln w="9525">
              <a:noFill/>
              <a:miter lim="800000"/>
              <a:headEnd/>
              <a:tailEnd/>
            </a:ln>
          </p:spPr>
        </p:pic>
        <p:sp>
          <p:nvSpPr>
            <p:cNvPr id="13" name="Rectangle 12"/>
            <p:cNvSpPr/>
            <p:nvPr/>
          </p:nvSpPr>
          <p:spPr>
            <a:xfrm>
              <a:off x="466726" y="4305300"/>
              <a:ext cx="3181350" cy="305181"/>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grpSp>
      <p:pic>
        <p:nvPicPr>
          <p:cNvPr id="18" name="Picture 45"/>
          <p:cNvPicPr>
            <a:picLocks noChangeAspect="1" noChangeArrowheads="1"/>
          </p:cNvPicPr>
          <p:nvPr/>
        </p:nvPicPr>
        <p:blipFill>
          <a:blip r:embed="rId3" cstate="print"/>
          <a:srcRect/>
          <a:stretch>
            <a:fillRect/>
          </a:stretch>
        </p:blipFill>
        <p:spPr bwMode="auto">
          <a:xfrm>
            <a:off x="5635648" y="3910012"/>
            <a:ext cx="241300" cy="241300"/>
          </a:xfrm>
          <a:prstGeom prst="rect">
            <a:avLst/>
          </a:prstGeom>
          <a:solidFill>
            <a:schemeClr val="tx1"/>
          </a:solidFill>
          <a:ln w="9525">
            <a:noFill/>
            <a:miter lim="800000"/>
            <a:headEnd/>
            <a:tailEnd/>
          </a:ln>
        </p:spPr>
      </p:pic>
      <p:pic>
        <p:nvPicPr>
          <p:cNvPr id="19" name="Picture 45"/>
          <p:cNvPicPr>
            <a:picLocks noChangeAspect="1" noChangeArrowheads="1"/>
          </p:cNvPicPr>
          <p:nvPr/>
        </p:nvPicPr>
        <p:blipFill>
          <a:blip r:embed="rId3" cstate="print"/>
          <a:srcRect/>
          <a:stretch>
            <a:fillRect/>
          </a:stretch>
        </p:blipFill>
        <p:spPr bwMode="auto">
          <a:xfrm>
            <a:off x="5628385" y="3096125"/>
            <a:ext cx="241300" cy="241300"/>
          </a:xfrm>
          <a:prstGeom prst="rect">
            <a:avLst/>
          </a:prstGeom>
          <a:solidFill>
            <a:schemeClr val="tx1"/>
          </a:solidFill>
          <a:ln w="9525">
            <a:noFill/>
            <a:miter lim="800000"/>
            <a:headEnd/>
            <a:tailEnd/>
          </a:ln>
        </p:spPr>
      </p:pic>
      <p:pic>
        <p:nvPicPr>
          <p:cNvPr id="20" name="Picture 563"/>
          <p:cNvPicPr>
            <a:picLocks noChangeAspect="1" noChangeArrowheads="1"/>
          </p:cNvPicPr>
          <p:nvPr/>
        </p:nvPicPr>
        <p:blipFill>
          <a:blip r:embed="rId4" cstate="print"/>
          <a:srcRect/>
          <a:stretch>
            <a:fillRect/>
          </a:stretch>
        </p:blipFill>
        <p:spPr bwMode="auto">
          <a:xfrm>
            <a:off x="7813350" y="5075237"/>
            <a:ext cx="241300" cy="241300"/>
          </a:xfrm>
          <a:prstGeom prst="rect">
            <a:avLst/>
          </a:prstGeom>
          <a:noFill/>
          <a:ln w="9525">
            <a:noFill/>
            <a:miter lim="800000"/>
            <a:headEnd/>
            <a:tailEnd/>
          </a:ln>
        </p:spPr>
      </p:pic>
      <p:pic>
        <p:nvPicPr>
          <p:cNvPr id="23" name="Picture 45"/>
          <p:cNvPicPr>
            <a:picLocks noChangeAspect="1" noChangeArrowheads="1"/>
          </p:cNvPicPr>
          <p:nvPr/>
        </p:nvPicPr>
        <p:blipFill>
          <a:blip r:embed="rId3" cstate="print"/>
          <a:srcRect/>
          <a:stretch>
            <a:fillRect/>
          </a:stretch>
        </p:blipFill>
        <p:spPr bwMode="auto">
          <a:xfrm>
            <a:off x="5635648" y="1871662"/>
            <a:ext cx="241300" cy="241300"/>
          </a:xfrm>
          <a:prstGeom prst="rect">
            <a:avLst/>
          </a:prstGeom>
          <a:solidFill>
            <a:schemeClr val="tx1"/>
          </a:solidFill>
          <a:ln w="9525">
            <a:noFill/>
            <a:miter lim="800000"/>
            <a:headEnd/>
            <a:tailEnd/>
          </a:ln>
        </p:spPr>
      </p:pic>
      <p:pic>
        <p:nvPicPr>
          <p:cNvPr id="24" name="Picture 45"/>
          <p:cNvPicPr>
            <a:picLocks noChangeAspect="1" noChangeArrowheads="1"/>
          </p:cNvPicPr>
          <p:nvPr/>
        </p:nvPicPr>
        <p:blipFill>
          <a:blip r:embed="rId3" cstate="print"/>
          <a:srcRect/>
          <a:stretch>
            <a:fillRect/>
          </a:stretch>
        </p:blipFill>
        <p:spPr bwMode="auto">
          <a:xfrm>
            <a:off x="5635648" y="2702834"/>
            <a:ext cx="241300" cy="241300"/>
          </a:xfrm>
          <a:prstGeom prst="rect">
            <a:avLst/>
          </a:prstGeom>
          <a:solidFill>
            <a:schemeClr val="tx1"/>
          </a:solidFill>
          <a:ln w="9525">
            <a:noFill/>
            <a:miter lim="800000"/>
            <a:headEnd/>
            <a:tailEnd/>
          </a:ln>
        </p:spPr>
      </p:pic>
      <p:pic>
        <p:nvPicPr>
          <p:cNvPr id="25" name="Picture 45"/>
          <p:cNvPicPr>
            <a:picLocks noChangeAspect="1" noChangeArrowheads="1"/>
          </p:cNvPicPr>
          <p:nvPr/>
        </p:nvPicPr>
        <p:blipFill>
          <a:blip r:embed="rId3" cstate="print"/>
          <a:srcRect/>
          <a:stretch>
            <a:fillRect/>
          </a:stretch>
        </p:blipFill>
        <p:spPr bwMode="auto">
          <a:xfrm>
            <a:off x="5635648" y="3487737"/>
            <a:ext cx="241300" cy="241300"/>
          </a:xfrm>
          <a:prstGeom prst="rect">
            <a:avLst/>
          </a:prstGeom>
          <a:solidFill>
            <a:schemeClr val="tx1"/>
          </a:solidFill>
          <a:ln w="9525">
            <a:noFill/>
            <a:miter lim="800000"/>
            <a:headEnd/>
            <a:tailEnd/>
          </a:ln>
        </p:spPr>
      </p:pic>
      <p:pic>
        <p:nvPicPr>
          <p:cNvPr id="26" name="Picture 45"/>
          <p:cNvPicPr>
            <a:picLocks noChangeAspect="1" noChangeArrowheads="1"/>
          </p:cNvPicPr>
          <p:nvPr/>
        </p:nvPicPr>
        <p:blipFill>
          <a:blip r:embed="rId3" cstate="print"/>
          <a:srcRect/>
          <a:stretch>
            <a:fillRect/>
          </a:stretch>
        </p:blipFill>
        <p:spPr bwMode="auto">
          <a:xfrm>
            <a:off x="5635648" y="4321176"/>
            <a:ext cx="241300" cy="241300"/>
          </a:xfrm>
          <a:prstGeom prst="rect">
            <a:avLst/>
          </a:prstGeom>
          <a:solidFill>
            <a:schemeClr val="tx1"/>
          </a:solidFill>
          <a:ln w="9525">
            <a:noFill/>
            <a:miter lim="800000"/>
            <a:headEnd/>
            <a:tailEnd/>
          </a:ln>
        </p:spPr>
      </p:pic>
      <p:pic>
        <p:nvPicPr>
          <p:cNvPr id="27" name="Picture 45"/>
          <p:cNvPicPr>
            <a:picLocks noChangeAspect="1" noChangeArrowheads="1"/>
          </p:cNvPicPr>
          <p:nvPr/>
        </p:nvPicPr>
        <p:blipFill>
          <a:blip r:embed="rId3" cstate="print"/>
          <a:srcRect/>
          <a:stretch>
            <a:fillRect/>
          </a:stretch>
        </p:blipFill>
        <p:spPr bwMode="auto">
          <a:xfrm>
            <a:off x="5660700" y="4700067"/>
            <a:ext cx="241300" cy="241300"/>
          </a:xfrm>
          <a:prstGeom prst="rect">
            <a:avLst/>
          </a:prstGeom>
          <a:solidFill>
            <a:schemeClr val="tx1"/>
          </a:solidFill>
          <a:ln w="9525">
            <a:noFill/>
            <a:miter lim="800000"/>
            <a:headEnd/>
            <a:tailEnd/>
          </a:ln>
        </p:spPr>
      </p:pic>
      <p:pic>
        <p:nvPicPr>
          <p:cNvPr id="28" name="Picture 45"/>
          <p:cNvPicPr>
            <a:picLocks noChangeAspect="1" noChangeArrowheads="1"/>
          </p:cNvPicPr>
          <p:nvPr/>
        </p:nvPicPr>
        <p:blipFill>
          <a:blip r:embed="rId3" cstate="print"/>
          <a:srcRect/>
          <a:stretch>
            <a:fillRect/>
          </a:stretch>
        </p:blipFill>
        <p:spPr bwMode="auto">
          <a:xfrm>
            <a:off x="5635648" y="2284414"/>
            <a:ext cx="241300" cy="241300"/>
          </a:xfrm>
          <a:prstGeom prst="rect">
            <a:avLst/>
          </a:prstGeom>
          <a:solidFill>
            <a:schemeClr val="tx1"/>
          </a:solidFill>
          <a:ln w="9525">
            <a:noFill/>
            <a:miter lim="800000"/>
            <a:headEnd/>
            <a:tailEnd/>
          </a:ln>
        </p:spPr>
      </p:pic>
      <p:pic>
        <p:nvPicPr>
          <p:cNvPr id="31" name="Picture 43"/>
          <p:cNvPicPr>
            <a:picLocks noChangeAspect="1" noChangeArrowheads="1"/>
          </p:cNvPicPr>
          <p:nvPr/>
        </p:nvPicPr>
        <p:blipFill>
          <a:blip r:embed="rId5" cstate="print"/>
          <a:srcRect/>
          <a:stretch>
            <a:fillRect/>
          </a:stretch>
        </p:blipFill>
        <p:spPr bwMode="auto">
          <a:xfrm>
            <a:off x="6795567" y="5090440"/>
            <a:ext cx="241300" cy="241300"/>
          </a:xfrm>
          <a:prstGeom prst="rect">
            <a:avLst/>
          </a:prstGeom>
          <a:noFill/>
          <a:ln w="9525">
            <a:noFill/>
            <a:miter lim="800000"/>
            <a:headEnd/>
            <a:tailEnd/>
          </a:ln>
        </p:spPr>
      </p:pic>
      <p:pic>
        <p:nvPicPr>
          <p:cNvPr id="34" name="Picture 45"/>
          <p:cNvPicPr>
            <a:picLocks noChangeAspect="1" noChangeArrowheads="1"/>
          </p:cNvPicPr>
          <p:nvPr/>
        </p:nvPicPr>
        <p:blipFill>
          <a:blip r:embed="rId3" cstate="print"/>
          <a:srcRect/>
          <a:stretch>
            <a:fillRect/>
          </a:stretch>
        </p:blipFill>
        <p:spPr bwMode="auto">
          <a:xfrm>
            <a:off x="7813350" y="3512789"/>
            <a:ext cx="241300" cy="241300"/>
          </a:xfrm>
          <a:prstGeom prst="rect">
            <a:avLst/>
          </a:prstGeom>
          <a:solidFill>
            <a:schemeClr val="tx1"/>
          </a:solidFill>
          <a:ln w="9525">
            <a:noFill/>
            <a:miter lim="800000"/>
            <a:headEnd/>
            <a:tailEnd/>
          </a:ln>
        </p:spPr>
      </p:pic>
      <p:pic>
        <p:nvPicPr>
          <p:cNvPr id="40" name="Picture 563"/>
          <p:cNvPicPr>
            <a:picLocks noChangeAspect="1" noChangeArrowheads="1"/>
          </p:cNvPicPr>
          <p:nvPr/>
        </p:nvPicPr>
        <p:blipFill>
          <a:blip r:embed="rId4" cstate="print"/>
          <a:srcRect/>
          <a:stretch>
            <a:fillRect/>
          </a:stretch>
        </p:blipFill>
        <p:spPr bwMode="auto">
          <a:xfrm>
            <a:off x="7802650" y="1881100"/>
            <a:ext cx="241300" cy="241300"/>
          </a:xfrm>
          <a:prstGeom prst="rect">
            <a:avLst/>
          </a:prstGeom>
          <a:noFill/>
          <a:ln w="9525">
            <a:noFill/>
            <a:miter lim="800000"/>
            <a:headEnd/>
            <a:tailEnd/>
          </a:ln>
        </p:spPr>
      </p:pic>
      <p:pic>
        <p:nvPicPr>
          <p:cNvPr id="49" name="Picture 563"/>
          <p:cNvPicPr>
            <a:picLocks noChangeAspect="1" noChangeArrowheads="1"/>
          </p:cNvPicPr>
          <p:nvPr/>
        </p:nvPicPr>
        <p:blipFill>
          <a:blip r:embed="rId4" cstate="print"/>
          <a:srcRect/>
          <a:stretch>
            <a:fillRect/>
          </a:stretch>
        </p:blipFill>
        <p:spPr bwMode="auto">
          <a:xfrm>
            <a:off x="7807348" y="4304017"/>
            <a:ext cx="241300" cy="241000"/>
          </a:xfrm>
          <a:prstGeom prst="rect">
            <a:avLst/>
          </a:prstGeom>
          <a:noFill/>
          <a:ln w="9525">
            <a:noFill/>
            <a:miter lim="800000"/>
            <a:headEnd/>
            <a:tailEnd/>
          </a:ln>
        </p:spPr>
      </p:pic>
      <p:pic>
        <p:nvPicPr>
          <p:cNvPr id="53" name="Picture 563"/>
          <p:cNvPicPr>
            <a:picLocks noChangeAspect="1" noChangeArrowheads="1"/>
          </p:cNvPicPr>
          <p:nvPr/>
        </p:nvPicPr>
        <p:blipFill>
          <a:blip r:embed="rId4" cstate="print"/>
          <a:srcRect/>
          <a:stretch>
            <a:fillRect/>
          </a:stretch>
        </p:blipFill>
        <p:spPr bwMode="auto">
          <a:xfrm>
            <a:off x="6802134" y="4300885"/>
            <a:ext cx="241300" cy="241000"/>
          </a:xfrm>
          <a:prstGeom prst="rect">
            <a:avLst/>
          </a:prstGeom>
          <a:noFill/>
          <a:ln w="9525">
            <a:noFill/>
            <a:miter lim="800000"/>
            <a:headEnd/>
            <a:tailEnd/>
          </a:ln>
        </p:spPr>
      </p:pic>
      <p:pic>
        <p:nvPicPr>
          <p:cNvPr id="54" name="Picture 563"/>
          <p:cNvPicPr>
            <a:picLocks noChangeAspect="1" noChangeArrowheads="1"/>
          </p:cNvPicPr>
          <p:nvPr/>
        </p:nvPicPr>
        <p:blipFill>
          <a:blip r:embed="rId4" cstate="print"/>
          <a:srcRect/>
          <a:stretch>
            <a:fillRect/>
          </a:stretch>
        </p:blipFill>
        <p:spPr bwMode="auto">
          <a:xfrm>
            <a:off x="6814660" y="4694410"/>
            <a:ext cx="241300" cy="241000"/>
          </a:xfrm>
          <a:prstGeom prst="rect">
            <a:avLst/>
          </a:prstGeom>
          <a:noFill/>
          <a:ln w="9525">
            <a:noFill/>
            <a:miter lim="800000"/>
            <a:headEnd/>
            <a:tailEnd/>
          </a:ln>
        </p:spPr>
      </p:pic>
      <p:pic>
        <p:nvPicPr>
          <p:cNvPr id="56" name="Picture 45"/>
          <p:cNvPicPr>
            <a:picLocks noChangeAspect="1" noChangeArrowheads="1"/>
          </p:cNvPicPr>
          <p:nvPr/>
        </p:nvPicPr>
        <p:blipFill>
          <a:blip r:embed="rId3" cstate="print"/>
          <a:srcRect/>
          <a:stretch>
            <a:fillRect/>
          </a:stretch>
        </p:blipFill>
        <p:spPr bwMode="auto">
          <a:xfrm>
            <a:off x="7819700" y="3932237"/>
            <a:ext cx="241300" cy="241300"/>
          </a:xfrm>
          <a:prstGeom prst="rect">
            <a:avLst/>
          </a:prstGeom>
          <a:solidFill>
            <a:schemeClr val="tx1"/>
          </a:solidFill>
          <a:ln w="9525">
            <a:noFill/>
            <a:miter lim="800000"/>
            <a:headEnd/>
            <a:tailEnd/>
          </a:ln>
        </p:spPr>
      </p:pic>
      <p:pic>
        <p:nvPicPr>
          <p:cNvPr id="57" name="Picture 45"/>
          <p:cNvPicPr>
            <a:picLocks noChangeAspect="1" noChangeArrowheads="1"/>
          </p:cNvPicPr>
          <p:nvPr/>
        </p:nvPicPr>
        <p:blipFill>
          <a:blip r:embed="rId3" cstate="print"/>
          <a:srcRect/>
          <a:stretch>
            <a:fillRect/>
          </a:stretch>
        </p:blipFill>
        <p:spPr bwMode="auto">
          <a:xfrm>
            <a:off x="6814660" y="3919711"/>
            <a:ext cx="241300" cy="241300"/>
          </a:xfrm>
          <a:prstGeom prst="rect">
            <a:avLst/>
          </a:prstGeom>
          <a:solidFill>
            <a:schemeClr val="tx1"/>
          </a:solidFill>
          <a:ln w="9525">
            <a:noFill/>
            <a:miter lim="800000"/>
            <a:headEnd/>
            <a:tailEnd/>
          </a:ln>
        </p:spPr>
      </p:pic>
      <p:pic>
        <p:nvPicPr>
          <p:cNvPr id="62" name="Picture 45"/>
          <p:cNvPicPr>
            <a:picLocks noChangeAspect="1" noChangeArrowheads="1"/>
          </p:cNvPicPr>
          <p:nvPr/>
        </p:nvPicPr>
        <p:blipFill>
          <a:blip r:embed="rId3" cstate="print"/>
          <a:srcRect/>
          <a:stretch>
            <a:fillRect/>
          </a:stretch>
        </p:blipFill>
        <p:spPr bwMode="auto">
          <a:xfrm>
            <a:off x="7807174" y="2293589"/>
            <a:ext cx="241300" cy="241300"/>
          </a:xfrm>
          <a:prstGeom prst="rect">
            <a:avLst/>
          </a:prstGeom>
          <a:solidFill>
            <a:schemeClr val="tx1"/>
          </a:solidFill>
          <a:ln w="9525">
            <a:noFill/>
            <a:miter lim="800000"/>
            <a:headEnd/>
            <a:tailEnd/>
          </a:ln>
        </p:spPr>
      </p:pic>
      <p:pic>
        <p:nvPicPr>
          <p:cNvPr id="63" name="Picture 563"/>
          <p:cNvPicPr>
            <a:picLocks noChangeAspect="1" noChangeArrowheads="1"/>
          </p:cNvPicPr>
          <p:nvPr/>
        </p:nvPicPr>
        <p:blipFill>
          <a:blip r:embed="rId4" cstate="print"/>
          <a:srcRect/>
          <a:stretch>
            <a:fillRect/>
          </a:stretch>
        </p:blipFill>
        <p:spPr bwMode="auto">
          <a:xfrm>
            <a:off x="7805086" y="2706948"/>
            <a:ext cx="241300" cy="241000"/>
          </a:xfrm>
          <a:prstGeom prst="rect">
            <a:avLst/>
          </a:prstGeom>
          <a:noFill/>
          <a:ln w="9525">
            <a:noFill/>
            <a:miter lim="800000"/>
            <a:headEnd/>
            <a:tailEnd/>
          </a:ln>
        </p:spPr>
      </p:pic>
      <p:pic>
        <p:nvPicPr>
          <p:cNvPr id="64" name="Picture 563"/>
          <p:cNvPicPr>
            <a:picLocks noChangeAspect="1" noChangeArrowheads="1"/>
          </p:cNvPicPr>
          <p:nvPr/>
        </p:nvPicPr>
        <p:blipFill>
          <a:blip r:embed="rId4" cstate="print"/>
          <a:srcRect/>
          <a:stretch>
            <a:fillRect/>
          </a:stretch>
        </p:blipFill>
        <p:spPr bwMode="auto">
          <a:xfrm>
            <a:off x="6790652" y="2676677"/>
            <a:ext cx="241300" cy="241000"/>
          </a:xfrm>
          <a:prstGeom prst="rect">
            <a:avLst/>
          </a:prstGeom>
          <a:noFill/>
          <a:ln w="9525">
            <a:noFill/>
            <a:miter lim="800000"/>
            <a:headEnd/>
            <a:tailEnd/>
          </a:ln>
        </p:spPr>
      </p:pic>
      <p:pic>
        <p:nvPicPr>
          <p:cNvPr id="68" name="Picture 45"/>
          <p:cNvPicPr>
            <a:picLocks noChangeAspect="1" noChangeArrowheads="1"/>
          </p:cNvPicPr>
          <p:nvPr/>
        </p:nvPicPr>
        <p:blipFill>
          <a:blip r:embed="rId3" cstate="print"/>
          <a:srcRect/>
          <a:stretch>
            <a:fillRect/>
          </a:stretch>
        </p:blipFill>
        <p:spPr bwMode="auto">
          <a:xfrm>
            <a:off x="5661222" y="5090912"/>
            <a:ext cx="241300" cy="241000"/>
          </a:xfrm>
          <a:prstGeom prst="rect">
            <a:avLst/>
          </a:prstGeom>
          <a:solidFill>
            <a:schemeClr val="tx1"/>
          </a:solidFill>
          <a:ln w="9525">
            <a:noFill/>
            <a:miter lim="800000"/>
            <a:headEnd/>
            <a:tailEnd/>
          </a:ln>
        </p:spPr>
      </p:pic>
      <p:pic>
        <p:nvPicPr>
          <p:cNvPr id="70" name="Picture 563"/>
          <p:cNvPicPr>
            <a:picLocks noChangeAspect="1" noChangeArrowheads="1"/>
          </p:cNvPicPr>
          <p:nvPr/>
        </p:nvPicPr>
        <p:blipFill>
          <a:blip r:embed="rId4" cstate="print"/>
          <a:srcRect/>
          <a:stretch>
            <a:fillRect/>
          </a:stretch>
        </p:blipFill>
        <p:spPr bwMode="auto">
          <a:xfrm>
            <a:off x="7807348" y="3111674"/>
            <a:ext cx="241300" cy="241000"/>
          </a:xfrm>
          <a:prstGeom prst="rect">
            <a:avLst/>
          </a:prstGeom>
          <a:noFill/>
          <a:ln w="9525">
            <a:noFill/>
            <a:miter lim="800000"/>
            <a:headEnd/>
            <a:tailEnd/>
          </a:ln>
        </p:spPr>
      </p:pic>
      <p:pic>
        <p:nvPicPr>
          <p:cNvPr id="73" name="Picture 563"/>
          <p:cNvPicPr>
            <a:picLocks noChangeAspect="1" noChangeArrowheads="1"/>
          </p:cNvPicPr>
          <p:nvPr/>
        </p:nvPicPr>
        <p:blipFill>
          <a:blip r:embed="rId4" cstate="print"/>
          <a:srcRect/>
          <a:stretch>
            <a:fillRect/>
          </a:stretch>
        </p:blipFill>
        <p:spPr bwMode="auto">
          <a:xfrm>
            <a:off x="6787347" y="3099274"/>
            <a:ext cx="241300" cy="241000"/>
          </a:xfrm>
          <a:prstGeom prst="rect">
            <a:avLst/>
          </a:prstGeom>
          <a:noFill/>
          <a:ln w="9525">
            <a:noFill/>
            <a:miter lim="800000"/>
            <a:headEnd/>
            <a:tailEnd/>
          </a:ln>
        </p:spPr>
      </p:pic>
      <p:pic>
        <p:nvPicPr>
          <p:cNvPr id="76" name="Picture 45"/>
          <p:cNvPicPr>
            <a:picLocks noChangeAspect="1" noChangeArrowheads="1"/>
          </p:cNvPicPr>
          <p:nvPr/>
        </p:nvPicPr>
        <p:blipFill>
          <a:blip r:embed="rId3" cstate="print"/>
          <a:srcRect/>
          <a:stretch>
            <a:fillRect/>
          </a:stretch>
        </p:blipFill>
        <p:spPr bwMode="auto">
          <a:xfrm>
            <a:off x="6780214" y="2284956"/>
            <a:ext cx="241300" cy="241000"/>
          </a:xfrm>
          <a:prstGeom prst="rect">
            <a:avLst/>
          </a:prstGeom>
          <a:solidFill>
            <a:schemeClr val="tx1"/>
          </a:solidFill>
          <a:ln w="9525">
            <a:noFill/>
            <a:miter lim="800000"/>
            <a:headEnd/>
            <a:tailEnd/>
          </a:ln>
        </p:spPr>
      </p:pic>
      <p:pic>
        <p:nvPicPr>
          <p:cNvPr id="80" name="Picture 3"/>
          <p:cNvPicPr>
            <a:picLocks noChangeAspect="1" noChangeArrowheads="1"/>
          </p:cNvPicPr>
          <p:nvPr/>
        </p:nvPicPr>
        <p:blipFill>
          <a:blip r:embed="rId6" cstate="print"/>
          <a:srcRect/>
          <a:stretch>
            <a:fillRect/>
          </a:stretch>
        </p:blipFill>
        <p:spPr bwMode="auto">
          <a:xfrm>
            <a:off x="6777605" y="1885691"/>
            <a:ext cx="266700" cy="266700"/>
          </a:xfrm>
          <a:prstGeom prst="rect">
            <a:avLst/>
          </a:prstGeom>
          <a:noFill/>
          <a:ln w="9525">
            <a:noFill/>
            <a:miter lim="800000"/>
            <a:headEnd/>
            <a:tailEnd/>
          </a:ln>
        </p:spPr>
      </p:pic>
      <p:pic>
        <p:nvPicPr>
          <p:cNvPr id="81" name="Picture 45"/>
          <p:cNvPicPr>
            <a:picLocks noChangeAspect="1" noChangeArrowheads="1"/>
          </p:cNvPicPr>
          <p:nvPr/>
        </p:nvPicPr>
        <p:blipFill>
          <a:blip r:embed="rId3" cstate="print"/>
          <a:srcRect/>
          <a:stretch>
            <a:fillRect/>
          </a:stretch>
        </p:blipFill>
        <p:spPr bwMode="auto">
          <a:xfrm>
            <a:off x="6804222" y="3495914"/>
            <a:ext cx="241300" cy="241300"/>
          </a:xfrm>
          <a:prstGeom prst="rect">
            <a:avLst/>
          </a:prstGeom>
          <a:solidFill>
            <a:schemeClr val="tx1"/>
          </a:solidFill>
          <a:ln w="9525">
            <a:noFill/>
            <a:miter lim="800000"/>
            <a:headEnd/>
            <a:tailEnd/>
          </a:ln>
        </p:spPr>
      </p:pic>
      <p:pic>
        <p:nvPicPr>
          <p:cNvPr id="82" name="Picture 563"/>
          <p:cNvPicPr>
            <a:picLocks noChangeAspect="1" noChangeArrowheads="1"/>
          </p:cNvPicPr>
          <p:nvPr/>
        </p:nvPicPr>
        <p:blipFill>
          <a:blip r:embed="rId4" cstate="print"/>
          <a:srcRect/>
          <a:stretch>
            <a:fillRect/>
          </a:stretch>
        </p:blipFill>
        <p:spPr bwMode="auto">
          <a:xfrm>
            <a:off x="7818830" y="4696498"/>
            <a:ext cx="241300" cy="241000"/>
          </a:xfrm>
          <a:prstGeom prst="rect">
            <a:avLst/>
          </a:prstGeom>
          <a:noFill/>
          <a:ln w="9525">
            <a:noFill/>
            <a:miter lim="800000"/>
            <a:headEnd/>
            <a:tailEnd/>
          </a:ln>
        </p:spPr>
      </p:pic>
      <p:pic>
        <p:nvPicPr>
          <p:cNvPr id="39" name="Picture 2" descr="C:\Users\rwarnick\AppData\Local\Temp\VMwareDnD\cd4165a2\NDA.png"/>
          <p:cNvPicPr>
            <a:picLocks noChangeAspect="1" noChangeArrowheads="1"/>
          </p:cNvPicPr>
          <p:nvPr/>
        </p:nvPicPr>
        <p:blipFill>
          <a:blip r:embed="rId7" cstate="print"/>
          <a:srcRect/>
          <a:stretch>
            <a:fillRect/>
          </a:stretch>
        </p:blipFill>
        <p:spPr bwMode="auto">
          <a:xfrm>
            <a:off x="11301413" y="344488"/>
            <a:ext cx="649287" cy="703262"/>
          </a:xfrm>
          <a:prstGeom prst="rect">
            <a:avLst/>
          </a:prstGeom>
          <a:noFill/>
          <a:ln w="9525">
            <a:noFill/>
            <a:miter lim="800000"/>
            <a:headEnd/>
            <a:tailEnd/>
          </a:ln>
        </p:spPr>
      </p:pic>
      <p:pic>
        <p:nvPicPr>
          <p:cNvPr id="41" name="Picture 563"/>
          <p:cNvPicPr>
            <a:picLocks noChangeAspect="1" noChangeArrowheads="1"/>
          </p:cNvPicPr>
          <p:nvPr/>
        </p:nvPicPr>
        <p:blipFill>
          <a:blip r:embed="rId4" cstate="print"/>
          <a:srcRect/>
          <a:stretch>
            <a:fillRect/>
          </a:stretch>
        </p:blipFill>
        <p:spPr bwMode="auto">
          <a:xfrm>
            <a:off x="8877484" y="1899816"/>
            <a:ext cx="241300" cy="241300"/>
          </a:xfrm>
          <a:prstGeom prst="rect">
            <a:avLst/>
          </a:prstGeom>
          <a:noFill/>
          <a:ln w="9525">
            <a:noFill/>
            <a:miter lim="800000"/>
            <a:headEnd/>
            <a:tailEnd/>
          </a:ln>
        </p:spPr>
      </p:pic>
      <p:pic>
        <p:nvPicPr>
          <p:cNvPr id="42" name="Picture 45"/>
          <p:cNvPicPr>
            <a:picLocks noChangeAspect="1" noChangeArrowheads="1"/>
          </p:cNvPicPr>
          <p:nvPr/>
        </p:nvPicPr>
        <p:blipFill>
          <a:blip r:embed="rId3" cstate="print"/>
          <a:srcRect/>
          <a:stretch>
            <a:fillRect/>
          </a:stretch>
        </p:blipFill>
        <p:spPr bwMode="auto">
          <a:xfrm>
            <a:off x="8882008" y="2298937"/>
            <a:ext cx="241300" cy="241300"/>
          </a:xfrm>
          <a:prstGeom prst="rect">
            <a:avLst/>
          </a:prstGeom>
          <a:solidFill>
            <a:schemeClr val="tx1"/>
          </a:solidFill>
          <a:ln w="9525">
            <a:noFill/>
            <a:miter lim="800000"/>
            <a:headEnd/>
            <a:tailEnd/>
          </a:ln>
        </p:spPr>
      </p:pic>
      <p:pic>
        <p:nvPicPr>
          <p:cNvPr id="43" name="Picture 45"/>
          <p:cNvPicPr>
            <a:picLocks noChangeAspect="1" noChangeArrowheads="1"/>
          </p:cNvPicPr>
          <p:nvPr/>
        </p:nvPicPr>
        <p:blipFill>
          <a:blip r:embed="rId3" cstate="print"/>
          <a:srcRect/>
          <a:stretch>
            <a:fillRect/>
          </a:stretch>
        </p:blipFill>
        <p:spPr bwMode="auto">
          <a:xfrm>
            <a:off x="8876196" y="2694813"/>
            <a:ext cx="241300" cy="241300"/>
          </a:xfrm>
          <a:prstGeom prst="rect">
            <a:avLst/>
          </a:prstGeom>
          <a:solidFill>
            <a:schemeClr val="tx1"/>
          </a:solidFill>
          <a:ln w="9525">
            <a:noFill/>
            <a:miter lim="800000"/>
            <a:headEnd/>
            <a:tailEnd/>
          </a:ln>
        </p:spPr>
      </p:pic>
      <p:pic>
        <p:nvPicPr>
          <p:cNvPr id="44" name="Picture 3"/>
          <p:cNvPicPr>
            <a:picLocks noChangeAspect="1" noChangeArrowheads="1"/>
          </p:cNvPicPr>
          <p:nvPr/>
        </p:nvPicPr>
        <p:blipFill>
          <a:blip r:embed="rId6" cstate="print"/>
          <a:srcRect/>
          <a:stretch>
            <a:fillRect/>
          </a:stretch>
        </p:blipFill>
        <p:spPr bwMode="auto">
          <a:xfrm>
            <a:off x="8868452" y="3120933"/>
            <a:ext cx="266700" cy="266700"/>
          </a:xfrm>
          <a:prstGeom prst="rect">
            <a:avLst/>
          </a:prstGeom>
          <a:noFill/>
          <a:ln w="9525">
            <a:noFill/>
            <a:miter lim="800000"/>
            <a:headEnd/>
            <a:tailEnd/>
          </a:ln>
        </p:spPr>
      </p:pic>
      <p:pic>
        <p:nvPicPr>
          <p:cNvPr id="45" name="Picture 45"/>
          <p:cNvPicPr>
            <a:picLocks noChangeAspect="1" noChangeArrowheads="1"/>
          </p:cNvPicPr>
          <p:nvPr/>
        </p:nvPicPr>
        <p:blipFill>
          <a:blip r:embed="rId3" cstate="print"/>
          <a:srcRect/>
          <a:stretch>
            <a:fillRect/>
          </a:stretch>
        </p:blipFill>
        <p:spPr bwMode="auto">
          <a:xfrm>
            <a:off x="8874815" y="3518137"/>
            <a:ext cx="241300" cy="241300"/>
          </a:xfrm>
          <a:prstGeom prst="rect">
            <a:avLst/>
          </a:prstGeom>
          <a:solidFill>
            <a:schemeClr val="tx1"/>
          </a:solidFill>
          <a:ln w="9525">
            <a:noFill/>
            <a:miter lim="800000"/>
            <a:headEnd/>
            <a:tailEnd/>
          </a:ln>
        </p:spPr>
      </p:pic>
      <p:pic>
        <p:nvPicPr>
          <p:cNvPr id="46" name="Picture 45"/>
          <p:cNvPicPr>
            <a:picLocks noChangeAspect="1" noChangeArrowheads="1"/>
          </p:cNvPicPr>
          <p:nvPr/>
        </p:nvPicPr>
        <p:blipFill>
          <a:blip r:embed="rId3" cstate="print"/>
          <a:srcRect/>
          <a:stretch>
            <a:fillRect/>
          </a:stretch>
        </p:blipFill>
        <p:spPr bwMode="auto">
          <a:xfrm>
            <a:off x="8881165" y="3924216"/>
            <a:ext cx="241300" cy="241300"/>
          </a:xfrm>
          <a:prstGeom prst="rect">
            <a:avLst/>
          </a:prstGeom>
          <a:solidFill>
            <a:schemeClr val="tx1"/>
          </a:solidFill>
          <a:ln w="9525">
            <a:noFill/>
            <a:miter lim="800000"/>
            <a:headEnd/>
            <a:tailEnd/>
          </a:ln>
        </p:spPr>
      </p:pic>
      <p:pic>
        <p:nvPicPr>
          <p:cNvPr id="47" name="Picture 3"/>
          <p:cNvPicPr>
            <a:picLocks noChangeAspect="1" noChangeArrowheads="1"/>
          </p:cNvPicPr>
          <p:nvPr/>
        </p:nvPicPr>
        <p:blipFill>
          <a:blip r:embed="rId6" cstate="print"/>
          <a:srcRect/>
          <a:stretch>
            <a:fillRect/>
          </a:stretch>
        </p:blipFill>
        <p:spPr bwMode="auto">
          <a:xfrm>
            <a:off x="8873797" y="4289333"/>
            <a:ext cx="266700" cy="266700"/>
          </a:xfrm>
          <a:prstGeom prst="rect">
            <a:avLst/>
          </a:prstGeom>
          <a:noFill/>
          <a:ln w="9525">
            <a:noFill/>
            <a:miter lim="800000"/>
            <a:headEnd/>
            <a:tailEnd/>
          </a:ln>
        </p:spPr>
      </p:pic>
      <p:pic>
        <p:nvPicPr>
          <p:cNvPr id="48" name="Picture 563"/>
          <p:cNvPicPr>
            <a:picLocks noChangeAspect="1" noChangeArrowheads="1"/>
          </p:cNvPicPr>
          <p:nvPr/>
        </p:nvPicPr>
        <p:blipFill>
          <a:blip r:embed="rId4" cstate="print"/>
          <a:srcRect/>
          <a:stretch>
            <a:fillRect/>
          </a:stretch>
        </p:blipFill>
        <p:spPr bwMode="auto">
          <a:xfrm>
            <a:off x="8880295" y="4688477"/>
            <a:ext cx="241300" cy="241000"/>
          </a:xfrm>
          <a:prstGeom prst="rect">
            <a:avLst/>
          </a:prstGeom>
          <a:noFill/>
          <a:ln w="9525">
            <a:noFill/>
            <a:miter lim="800000"/>
            <a:headEnd/>
            <a:tailEnd/>
          </a:ln>
        </p:spPr>
      </p:pic>
      <p:pic>
        <p:nvPicPr>
          <p:cNvPr id="50" name="Picture 563"/>
          <p:cNvPicPr>
            <a:picLocks noChangeAspect="1" noChangeArrowheads="1"/>
          </p:cNvPicPr>
          <p:nvPr/>
        </p:nvPicPr>
        <p:blipFill>
          <a:blip r:embed="rId4" cstate="print"/>
          <a:srcRect/>
          <a:stretch>
            <a:fillRect/>
          </a:stretch>
        </p:blipFill>
        <p:spPr bwMode="auto">
          <a:xfrm>
            <a:off x="8888184" y="5080584"/>
            <a:ext cx="241300" cy="241300"/>
          </a:xfrm>
          <a:prstGeom prst="rect">
            <a:avLst/>
          </a:prstGeom>
          <a:noFill/>
          <a:ln w="9525">
            <a:noFill/>
            <a:miter lim="800000"/>
            <a:headEnd/>
            <a:tailEnd/>
          </a:ln>
        </p:spPr>
      </p:pic>
    </p:spTree>
    <p:extLst>
      <p:ext uri="{BB962C8B-B14F-4D97-AF65-F5344CB8AC3E}">
        <p14:creationId xmlns="" xmlns:p14="http://schemas.microsoft.com/office/powerpoint/2010/main" val="1579447480"/>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Force Adapter User Experience</a:t>
            </a:r>
            <a:br>
              <a:rPr lang="en-US" dirty="0" smtClean="0"/>
            </a:br>
            <a:endParaRPr lang="en-US" sz="2400" dirty="0">
              <a:solidFill>
                <a:srgbClr val="FF6600"/>
              </a:solidFill>
            </a:endParaRPr>
          </a:p>
        </p:txBody>
      </p:sp>
      <p:pic>
        <p:nvPicPr>
          <p:cNvPr id="7" name="Content Placeholder 3"/>
          <p:cNvPicPr>
            <a:picLocks noGrp="1" noChangeAspect="1"/>
          </p:cNvPicPr>
          <p:nvPr>
            <p:ph sz="half" idx="1"/>
          </p:nvPr>
        </p:nvPicPr>
        <p:blipFill rotWithShape="1">
          <a:blip r:embed="rId3" cstate="print"/>
          <a:stretch/>
        </p:blipFill>
        <p:spPr>
          <a:xfrm>
            <a:off x="509510" y="1644946"/>
            <a:ext cx="5410200" cy="2571932"/>
          </a:xfrm>
          <a:prstGeom prst="rect">
            <a:avLst/>
          </a:prstGeom>
          <a:ln>
            <a:noFill/>
          </a:ln>
          <a:effectLst>
            <a:outerShdw blurRad="292100" dist="139700" dir="2700000" algn="tl" rotWithShape="0">
              <a:srgbClr val="333333">
                <a:alpha val="65000"/>
              </a:srgbClr>
            </a:outerShdw>
          </a:effectLst>
        </p:spPr>
      </p:pic>
      <p:pic>
        <p:nvPicPr>
          <p:cNvPr id="8" name="Content Placeholder 4"/>
          <p:cNvPicPr>
            <a:picLocks noChangeAspect="1"/>
          </p:cNvPicPr>
          <p:nvPr/>
        </p:nvPicPr>
        <p:blipFill>
          <a:blip r:embed="rId4" cstate="print"/>
          <a:srcRect t="9622" b="9622"/>
          <a:stretch>
            <a:fillRect/>
          </a:stretch>
        </p:blipFill>
        <p:spPr bwMode="auto">
          <a:xfrm>
            <a:off x="1168779" y="2788567"/>
            <a:ext cx="4624275" cy="2192338"/>
          </a:xfrm>
          <a:prstGeom prst="rect">
            <a:avLst/>
          </a:prstGeom>
          <a:noFill/>
          <a:ln w="9525">
            <a:noFill/>
            <a:miter lim="800000"/>
            <a:headEnd/>
            <a:tailEnd/>
          </a:ln>
        </p:spPr>
      </p:pic>
      <p:cxnSp>
        <p:nvCxnSpPr>
          <p:cNvPr id="10" name="Straight Connector 9"/>
          <p:cNvCxnSpPr>
            <a:stCxn id="2" idx="2"/>
          </p:cNvCxnSpPr>
          <p:nvPr/>
        </p:nvCxnSpPr>
        <p:spPr>
          <a:xfrm flipH="1">
            <a:off x="6087649" y="1295400"/>
            <a:ext cx="6763" cy="4629411"/>
          </a:xfrm>
          <a:prstGeom prst="line">
            <a:avLst/>
          </a:prstGeom>
          <a:ln w="19050">
            <a:solidFill>
              <a:schemeClr val="accent5"/>
            </a:solidFill>
            <a:miter lim="800000"/>
          </a:ln>
        </p:spPr>
        <p:style>
          <a:lnRef idx="1">
            <a:schemeClr val="accent1"/>
          </a:lnRef>
          <a:fillRef idx="0">
            <a:schemeClr val="accent1"/>
          </a:fillRef>
          <a:effectRef idx="0">
            <a:schemeClr val="accent1"/>
          </a:effectRef>
          <a:fontRef idx="minor">
            <a:schemeClr val="tx1"/>
          </a:fontRef>
        </p:style>
      </p:cxnSp>
      <p:sp>
        <p:nvSpPr>
          <p:cNvPr id="15" name="TextBox 21"/>
          <p:cNvSpPr txBox="1">
            <a:spLocks noChangeArrowheads="1"/>
          </p:cNvSpPr>
          <p:nvPr/>
        </p:nvSpPr>
        <p:spPr bwMode="auto">
          <a:xfrm>
            <a:off x="1409864" y="1208175"/>
            <a:ext cx="2301831" cy="473075"/>
          </a:xfrm>
          <a:prstGeom prst="rect">
            <a:avLst/>
          </a:prstGeom>
          <a:noFill/>
          <a:ln w="9525">
            <a:noFill/>
            <a:miter lim="800000"/>
            <a:headEnd/>
            <a:tailEnd/>
          </a:ln>
        </p:spPr>
        <p:txBody>
          <a:bodyPr wrap="none" lIns="0" tIns="0" rIns="0" bIns="0" anchor="ctr"/>
          <a:lstStyle/>
          <a:p>
            <a:pPr algn="ctr">
              <a:defRPr/>
            </a:pPr>
            <a:r>
              <a:rPr lang="en-US" sz="2400" dirty="0" smtClean="0">
                <a:solidFill>
                  <a:srgbClr val="FF0000"/>
                </a:solidFill>
              </a:rPr>
              <a:t>Oracle Integration Cloud Service</a:t>
            </a:r>
            <a:endParaRPr lang="en-US" sz="2400" b="1" cap="all" dirty="0">
              <a:solidFill>
                <a:srgbClr val="7F7F7F"/>
              </a:solidFill>
            </a:endParaRPr>
          </a:p>
        </p:txBody>
      </p:sp>
      <p:sp>
        <p:nvSpPr>
          <p:cNvPr id="16" name="TextBox 21"/>
          <p:cNvSpPr txBox="1">
            <a:spLocks noChangeArrowheads="1"/>
          </p:cNvSpPr>
          <p:nvPr/>
        </p:nvSpPr>
        <p:spPr bwMode="auto">
          <a:xfrm>
            <a:off x="6593735" y="1165949"/>
            <a:ext cx="2301831" cy="473075"/>
          </a:xfrm>
          <a:prstGeom prst="rect">
            <a:avLst/>
          </a:prstGeom>
          <a:noFill/>
          <a:ln w="9525">
            <a:noFill/>
            <a:miter lim="800000"/>
            <a:headEnd/>
            <a:tailEnd/>
          </a:ln>
        </p:spPr>
        <p:txBody>
          <a:bodyPr wrap="none" lIns="0" tIns="0" rIns="0" bIns="0" anchor="ctr"/>
          <a:lstStyle/>
          <a:p>
            <a:pPr algn="ctr">
              <a:defRPr/>
            </a:pPr>
            <a:r>
              <a:rPr lang="en-US" sz="2400" dirty="0" err="1" smtClean="0">
                <a:solidFill>
                  <a:srgbClr val="FF0000"/>
                </a:solidFill>
              </a:rPr>
              <a:t>MuleSoft</a:t>
            </a:r>
            <a:endParaRPr lang="en-US" sz="2400" b="1" cap="all" dirty="0">
              <a:solidFill>
                <a:srgbClr val="7F7F7F"/>
              </a:solidFill>
            </a:endParaRPr>
          </a:p>
        </p:txBody>
      </p:sp>
      <p:pic>
        <p:nvPicPr>
          <p:cNvPr id="9" name="Picture 2" descr="C:\Users\rwarnick\AppData\Local\Temp\VMwareDnD\cd4165a2\NDA.png"/>
          <p:cNvPicPr>
            <a:picLocks noChangeAspect="1" noChangeArrowheads="1"/>
          </p:cNvPicPr>
          <p:nvPr/>
        </p:nvPicPr>
        <p:blipFill>
          <a:blip r:embed="rId5" cstate="print"/>
          <a:srcRect/>
          <a:stretch>
            <a:fillRect/>
          </a:stretch>
        </p:blipFill>
        <p:spPr bwMode="auto">
          <a:xfrm>
            <a:off x="11301413" y="344488"/>
            <a:ext cx="649287" cy="703262"/>
          </a:xfrm>
          <a:prstGeom prst="rect">
            <a:avLst/>
          </a:prstGeom>
          <a:noFill/>
          <a:ln w="9525">
            <a:noFill/>
            <a:miter lim="800000"/>
            <a:headEnd/>
            <a:tailEnd/>
          </a:ln>
        </p:spPr>
      </p:pic>
      <p:sp>
        <p:nvSpPr>
          <p:cNvPr id="12" name="Rectangle 11"/>
          <p:cNvSpPr/>
          <p:nvPr/>
        </p:nvSpPr>
        <p:spPr>
          <a:xfrm>
            <a:off x="482885" y="4480998"/>
            <a:ext cx="5769775" cy="1569660"/>
          </a:xfrm>
          <a:prstGeom prst="rect">
            <a:avLst/>
          </a:prstGeom>
        </p:spPr>
        <p:txBody>
          <a:bodyPr wrap="square">
            <a:spAutoFit/>
          </a:bodyPr>
          <a:lstStyle/>
          <a:p>
            <a:pPr>
              <a:buFont typeface="Arial" pitchFamily="34" charset="0"/>
              <a:buChar char="•"/>
            </a:pPr>
            <a:r>
              <a:rPr lang="en-US" sz="1600" dirty="0" smtClean="0">
                <a:solidFill>
                  <a:srgbClr val="5F5F5F"/>
                </a:solidFill>
              </a:rPr>
              <a:t> Rich Outbound Integration</a:t>
            </a:r>
          </a:p>
          <a:p>
            <a:pPr>
              <a:buFont typeface="Arial" pitchFamily="34" charset="0"/>
              <a:buChar char="•"/>
            </a:pPr>
            <a:r>
              <a:rPr lang="en-US" sz="1600" dirty="0" smtClean="0">
                <a:solidFill>
                  <a:srgbClr val="5F5F5F"/>
                </a:solidFill>
              </a:rPr>
              <a:t> Inbound – Supports all API exposed by SFDC including streaming API</a:t>
            </a:r>
          </a:p>
          <a:p>
            <a:pPr>
              <a:buFont typeface="Arial" pitchFamily="34" charset="0"/>
              <a:buChar char="•"/>
            </a:pPr>
            <a:r>
              <a:rPr lang="en-US" sz="1600" dirty="0" smtClean="0">
                <a:solidFill>
                  <a:srgbClr val="5F5F5F"/>
                </a:solidFill>
              </a:rPr>
              <a:t> Header – Supports all applicable header</a:t>
            </a:r>
          </a:p>
          <a:p>
            <a:pPr>
              <a:buFont typeface="Arial" pitchFamily="34" charset="0"/>
              <a:buChar char="•"/>
            </a:pPr>
            <a:r>
              <a:rPr lang="en-US" sz="1600" dirty="0" smtClean="0">
                <a:solidFill>
                  <a:srgbClr val="5F5F5F"/>
                </a:solidFill>
              </a:rPr>
              <a:t> Easy and intuitive support for SOQL and SOSL </a:t>
            </a:r>
          </a:p>
          <a:p>
            <a:pPr>
              <a:buFont typeface="Arial" pitchFamily="34" charset="0"/>
              <a:buChar char="•"/>
            </a:pPr>
            <a:r>
              <a:rPr lang="en-US" sz="1600" dirty="0" smtClean="0">
                <a:solidFill>
                  <a:srgbClr val="5F5F5F"/>
                </a:solidFill>
              </a:rPr>
              <a:t> Normalizes WSDL polymorphism for simplified mapping</a:t>
            </a:r>
          </a:p>
        </p:txBody>
      </p:sp>
      <p:sp>
        <p:nvSpPr>
          <p:cNvPr id="13" name="Rectangle 12"/>
          <p:cNvSpPr/>
          <p:nvPr/>
        </p:nvSpPr>
        <p:spPr>
          <a:xfrm>
            <a:off x="6233416" y="4771380"/>
            <a:ext cx="6092825" cy="1077218"/>
          </a:xfrm>
          <a:prstGeom prst="rect">
            <a:avLst/>
          </a:prstGeom>
        </p:spPr>
        <p:txBody>
          <a:bodyPr>
            <a:spAutoFit/>
          </a:bodyPr>
          <a:lstStyle/>
          <a:p>
            <a:pPr>
              <a:buFont typeface="Arial" pitchFamily="34" charset="0"/>
              <a:buChar char="•"/>
            </a:pPr>
            <a:r>
              <a:rPr lang="en-US" sz="1600" dirty="0" smtClean="0">
                <a:solidFill>
                  <a:srgbClr val="5F5F5F"/>
                </a:solidFill>
              </a:rPr>
              <a:t> Complex user experience</a:t>
            </a:r>
          </a:p>
          <a:p>
            <a:pPr>
              <a:buFont typeface="Arial" pitchFamily="34" charset="0"/>
              <a:buChar char="•"/>
            </a:pPr>
            <a:r>
              <a:rPr lang="en-US" sz="1600" dirty="0" smtClean="0">
                <a:solidFill>
                  <a:srgbClr val="5F5F5F"/>
                </a:solidFill>
              </a:rPr>
              <a:t> Inbound - No Automated Inbound Event Creation (only subscription)</a:t>
            </a:r>
          </a:p>
          <a:p>
            <a:pPr>
              <a:buFont typeface="Arial" pitchFamily="34" charset="0"/>
              <a:buChar char="•"/>
            </a:pPr>
            <a:r>
              <a:rPr lang="en-US" sz="1600" dirty="0" smtClean="0">
                <a:solidFill>
                  <a:srgbClr val="5F5F5F"/>
                </a:solidFill>
              </a:rPr>
              <a:t> Header – Requires to enter Header properties manually</a:t>
            </a:r>
          </a:p>
          <a:p>
            <a:endParaRPr lang="en-US" sz="1600" dirty="0" smtClean="0">
              <a:solidFill>
                <a:srgbClr val="5F5F5F"/>
              </a:solidFill>
            </a:endParaRPr>
          </a:p>
        </p:txBody>
      </p:sp>
      <p:pic>
        <p:nvPicPr>
          <p:cNvPr id="3" name="Picture 2"/>
          <p:cNvPicPr>
            <a:picLocks noChangeAspect="1"/>
          </p:cNvPicPr>
          <p:nvPr/>
        </p:nvPicPr>
        <p:blipFill>
          <a:blip r:embed="rId6" cstate="print"/>
          <a:stretch>
            <a:fillRect/>
          </a:stretch>
        </p:blipFill>
        <p:spPr>
          <a:xfrm>
            <a:off x="6316767" y="1664366"/>
            <a:ext cx="5297208" cy="2225847"/>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rotWithShape="1">
          <a:blip r:embed="rId7" cstate="print"/>
          <a:srcRect r="8985" b="39816"/>
          <a:stretch/>
        </p:blipFill>
        <p:spPr>
          <a:xfrm>
            <a:off x="6871472" y="3142916"/>
            <a:ext cx="4705750" cy="1576136"/>
          </a:xfrm>
          <a:prstGeom prst="rect">
            <a:avLst/>
          </a:prstGeom>
          <a:ln>
            <a:noFill/>
          </a:ln>
          <a:effectLst>
            <a:softEdge rad="112500"/>
          </a:effectLst>
        </p:spPr>
      </p:pic>
    </p:spTree>
    <p:extLst>
      <p:ext uri="{BB962C8B-B14F-4D97-AF65-F5344CB8AC3E}">
        <p14:creationId xmlns="" xmlns:p14="http://schemas.microsoft.com/office/powerpoint/2010/main" val="1293412404"/>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a:lstStyle/>
          <a:p>
            <a:r>
              <a:rPr lang="en-US" dirty="0" smtClean="0"/>
              <a:t>What Mule says</a:t>
            </a:r>
            <a:endParaRPr lang="en-US" dirty="0"/>
          </a:p>
        </p:txBody>
      </p:sp>
      <p:sp>
        <p:nvSpPr>
          <p:cNvPr id="8" name="Content Placeholder 7"/>
          <p:cNvSpPr>
            <a:spLocks noGrp="1"/>
          </p:cNvSpPr>
          <p:nvPr>
            <p:ph sz="half" idx="2"/>
          </p:nvPr>
        </p:nvSpPr>
        <p:spPr/>
        <p:txBody>
          <a:bodyPr/>
          <a:lstStyle/>
          <a:p>
            <a:r>
              <a:rPr lang="en-US" dirty="0" smtClean="0"/>
              <a:t>“We are Open Source….”</a:t>
            </a:r>
          </a:p>
          <a:p>
            <a:r>
              <a:rPr lang="en-US" dirty="0" smtClean="0"/>
              <a:t>“We cost less than Oracle…”</a:t>
            </a:r>
          </a:p>
          <a:p>
            <a:r>
              <a:rPr lang="en-US" dirty="0" smtClean="0"/>
              <a:t>“We are cool, because we require the developer to write code…”</a:t>
            </a:r>
            <a:endParaRPr lang="en-US" dirty="0"/>
          </a:p>
        </p:txBody>
      </p:sp>
      <p:sp>
        <p:nvSpPr>
          <p:cNvPr id="9" name="Text Placeholder 8"/>
          <p:cNvSpPr>
            <a:spLocks noGrp="1"/>
          </p:cNvSpPr>
          <p:nvPr>
            <p:ph type="body" sz="quarter" idx="3"/>
          </p:nvPr>
        </p:nvSpPr>
        <p:spPr/>
        <p:txBody>
          <a:bodyPr/>
          <a:lstStyle/>
          <a:p>
            <a:r>
              <a:rPr lang="en-US" dirty="0" smtClean="0"/>
              <a:t>The Truth</a:t>
            </a:r>
            <a:endParaRPr lang="en-US" dirty="0"/>
          </a:p>
        </p:txBody>
      </p:sp>
      <p:sp>
        <p:nvSpPr>
          <p:cNvPr id="10" name="Content Placeholder 9"/>
          <p:cNvSpPr>
            <a:spLocks noGrp="1"/>
          </p:cNvSpPr>
          <p:nvPr>
            <p:ph sz="quarter" idx="4"/>
          </p:nvPr>
        </p:nvSpPr>
        <p:spPr/>
        <p:txBody>
          <a:bodyPr/>
          <a:lstStyle/>
          <a:p>
            <a:r>
              <a:rPr lang="en-US" dirty="0" smtClean="0"/>
              <a:t>Not really, you are “Bait-and-switch”</a:t>
            </a:r>
          </a:p>
          <a:p>
            <a:r>
              <a:rPr lang="en-US" dirty="0" smtClean="0"/>
              <a:t>For true enterprise, Mule costs more!</a:t>
            </a:r>
          </a:p>
          <a:p>
            <a:r>
              <a:rPr lang="en-US" dirty="0" smtClean="0"/>
              <a:t>Mule is overly complex forcing even the simplest integration case to be put on developers</a:t>
            </a:r>
          </a:p>
          <a:p>
            <a:r>
              <a:rPr lang="en-US" dirty="0" smtClean="0"/>
              <a:t>Oracle offers the complete solution for Integration</a:t>
            </a:r>
          </a:p>
          <a:p>
            <a:endParaRPr lang="en-US" dirty="0"/>
          </a:p>
        </p:txBody>
      </p:sp>
      <p:sp>
        <p:nvSpPr>
          <p:cNvPr id="4" name="Title 3"/>
          <p:cNvSpPr>
            <a:spLocks noGrp="1"/>
          </p:cNvSpPr>
          <p:nvPr>
            <p:ph type="title"/>
          </p:nvPr>
        </p:nvSpPr>
        <p:spPr/>
        <p:txBody>
          <a:bodyPr/>
          <a:lstStyle/>
          <a:p>
            <a:r>
              <a:rPr lang="en-US" dirty="0" smtClean="0"/>
              <a:t>The Truth</a:t>
            </a:r>
            <a:endParaRPr lang="en-US" dirty="0"/>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960E3201-5328-4CBD-92F9-1431D091F165}" type="slidenum">
              <a:rPr lang="en-US" smtClean="0">
                <a:solidFill>
                  <a:srgbClr val="5F5F5F"/>
                </a:solidFill>
              </a:rPr>
              <a:pPr>
                <a:defRPr/>
              </a:pPr>
              <a:t>22</a:t>
            </a:fld>
            <a:endParaRPr lang="en-US" dirty="0">
              <a:solidFill>
                <a:srgbClr val="5F5F5F"/>
              </a:solidFill>
            </a:endParaRP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a:lstStyle/>
          <a:p>
            <a:r>
              <a:rPr lang="en-US" dirty="0" err="1" smtClean="0"/>
              <a:t>Mulesoft</a:t>
            </a:r>
            <a:endParaRPr lang="en-US" dirty="0"/>
          </a:p>
        </p:txBody>
      </p:sp>
      <p:sp>
        <p:nvSpPr>
          <p:cNvPr id="8" name="Content Placeholder 7"/>
          <p:cNvSpPr>
            <a:spLocks noGrp="1"/>
          </p:cNvSpPr>
          <p:nvPr>
            <p:ph sz="half" idx="2"/>
          </p:nvPr>
        </p:nvSpPr>
        <p:spPr/>
        <p:txBody>
          <a:bodyPr/>
          <a:lstStyle/>
          <a:p>
            <a:r>
              <a:rPr lang="en-US" dirty="0" smtClean="0"/>
              <a:t>Selling the Vision</a:t>
            </a:r>
          </a:p>
          <a:p>
            <a:pPr lvl="1"/>
            <a:r>
              <a:rPr lang="en-US" dirty="0" smtClean="0"/>
              <a:t>Reps will lead with open-source, and then show “enterprise” features</a:t>
            </a:r>
          </a:p>
          <a:p>
            <a:pPr lvl="1"/>
            <a:r>
              <a:rPr lang="en-US" dirty="0" smtClean="0"/>
              <a:t>Slick demos showing developer experience for simple use-cases</a:t>
            </a:r>
          </a:p>
          <a:p>
            <a:pPr lvl="1"/>
            <a:r>
              <a:rPr lang="en-US" dirty="0" smtClean="0"/>
              <a:t>Reports every download of their “free” software as a developer</a:t>
            </a:r>
          </a:p>
          <a:p>
            <a:pPr lvl="1"/>
            <a:r>
              <a:rPr lang="en-US" dirty="0" smtClean="0"/>
              <a:t>Report every connector regardless of support commitment</a:t>
            </a:r>
          </a:p>
        </p:txBody>
      </p:sp>
      <p:sp>
        <p:nvSpPr>
          <p:cNvPr id="9" name="Text Placeholder 8"/>
          <p:cNvSpPr>
            <a:spLocks noGrp="1"/>
          </p:cNvSpPr>
          <p:nvPr>
            <p:ph type="body" sz="quarter" idx="3"/>
          </p:nvPr>
        </p:nvSpPr>
        <p:spPr/>
        <p:txBody>
          <a:bodyPr/>
          <a:lstStyle/>
          <a:p>
            <a:r>
              <a:rPr lang="en-US" dirty="0" smtClean="0"/>
              <a:t>Oracle</a:t>
            </a:r>
            <a:endParaRPr lang="en-US" dirty="0"/>
          </a:p>
        </p:txBody>
      </p:sp>
      <p:sp>
        <p:nvSpPr>
          <p:cNvPr id="10" name="Content Placeholder 9"/>
          <p:cNvSpPr>
            <a:spLocks noGrp="1"/>
          </p:cNvSpPr>
          <p:nvPr>
            <p:ph sz="quarter" idx="4"/>
          </p:nvPr>
        </p:nvSpPr>
        <p:spPr/>
        <p:txBody>
          <a:bodyPr/>
          <a:lstStyle/>
          <a:p>
            <a:r>
              <a:rPr lang="en-US" dirty="0" smtClean="0"/>
              <a:t>Delivering the Reality</a:t>
            </a:r>
          </a:p>
          <a:p>
            <a:pPr lvl="1"/>
            <a:r>
              <a:rPr lang="en-US" dirty="0" smtClean="0"/>
              <a:t>Simple pricing models</a:t>
            </a:r>
          </a:p>
          <a:p>
            <a:pPr lvl="1"/>
            <a:r>
              <a:rPr lang="en-US" dirty="0" smtClean="0"/>
              <a:t>Complete integration platform from service bus to orchestration</a:t>
            </a:r>
          </a:p>
          <a:p>
            <a:pPr lvl="1"/>
            <a:r>
              <a:rPr lang="en-US" dirty="0" smtClean="0"/>
              <a:t>Integration for the developer and the citizen integrator</a:t>
            </a:r>
          </a:p>
          <a:p>
            <a:pPr lvl="1"/>
            <a:r>
              <a:rPr lang="en-US" dirty="0" smtClean="0"/>
              <a:t>Not just a product on the cloud, but an elevated user experience</a:t>
            </a:r>
          </a:p>
          <a:p>
            <a:endParaRPr lang="en-US" dirty="0"/>
          </a:p>
        </p:txBody>
      </p:sp>
      <p:sp>
        <p:nvSpPr>
          <p:cNvPr id="4" name="Title 3"/>
          <p:cNvSpPr>
            <a:spLocks noGrp="1"/>
          </p:cNvSpPr>
          <p:nvPr>
            <p:ph type="title"/>
          </p:nvPr>
        </p:nvSpPr>
        <p:spPr/>
        <p:txBody>
          <a:bodyPr/>
          <a:lstStyle/>
          <a:p>
            <a:r>
              <a:rPr lang="en-US" dirty="0" smtClean="0"/>
              <a:t>Who wins?</a:t>
            </a:r>
            <a:endParaRPr lang="en-US" dirty="0"/>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960E3201-5328-4CBD-92F9-1431D091F165}" type="slidenum">
              <a:rPr lang="en-US" smtClean="0">
                <a:solidFill>
                  <a:srgbClr val="5F5F5F"/>
                </a:solidFill>
              </a:rPr>
              <a:pPr>
                <a:defRPr/>
              </a:pPr>
              <a:t>23</a:t>
            </a:fld>
            <a:endParaRPr lang="en-US" dirty="0">
              <a:solidFill>
                <a:srgbClr val="5F5F5F"/>
              </a:solidFill>
            </a:endParaRPr>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you hear may not be what you get…..</a:t>
            </a:r>
            <a:endParaRPr lang="en-US" dirty="0"/>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960E3201-5328-4CBD-92F9-1431D091F165}" type="slidenum">
              <a:rPr lang="en-US" smtClean="0">
                <a:solidFill>
                  <a:srgbClr val="5F5F5F"/>
                </a:solidFill>
              </a:rPr>
              <a:pPr>
                <a:defRPr/>
              </a:pPr>
              <a:t>24</a:t>
            </a:fld>
            <a:endParaRPr lang="en-US" dirty="0">
              <a:solidFill>
                <a:srgbClr val="5F5F5F"/>
              </a:solidFill>
            </a:endParaRPr>
          </a:p>
        </p:txBody>
      </p:sp>
      <p:pic>
        <p:nvPicPr>
          <p:cNvPr id="6147" name="Picture 3"/>
          <p:cNvPicPr>
            <a:picLocks noChangeAspect="1" noChangeArrowheads="1"/>
          </p:cNvPicPr>
          <p:nvPr/>
        </p:nvPicPr>
        <p:blipFill>
          <a:blip r:embed="rId2" cstate="print"/>
          <a:srcRect/>
          <a:stretch>
            <a:fillRect/>
          </a:stretch>
        </p:blipFill>
        <p:spPr bwMode="auto">
          <a:xfrm>
            <a:off x="8713788" y="5886450"/>
            <a:ext cx="3219450" cy="476250"/>
          </a:xfrm>
          <a:prstGeom prst="rect">
            <a:avLst/>
          </a:prstGeom>
          <a:noFill/>
          <a:ln w="9525">
            <a:noFill/>
            <a:miter lim="800000"/>
            <a:headEnd/>
            <a:tailEnd/>
          </a:ln>
        </p:spPr>
      </p:pic>
      <p:pic>
        <p:nvPicPr>
          <p:cNvPr id="6150" name="Picture 6"/>
          <p:cNvPicPr>
            <a:picLocks noChangeAspect="1" noChangeArrowheads="1"/>
          </p:cNvPicPr>
          <p:nvPr/>
        </p:nvPicPr>
        <p:blipFill>
          <a:blip r:embed="rId3" cstate="print"/>
          <a:srcRect/>
          <a:stretch>
            <a:fillRect/>
          </a:stretch>
        </p:blipFill>
        <p:spPr bwMode="auto">
          <a:xfrm>
            <a:off x="2122488" y="1524000"/>
            <a:ext cx="6494462" cy="4210050"/>
          </a:xfrm>
          <a:prstGeom prst="rect">
            <a:avLst/>
          </a:prstGeom>
          <a:noFill/>
          <a:ln w="9525">
            <a:noFill/>
            <a:miter lim="800000"/>
            <a:headEnd/>
            <a:tailEnd/>
          </a:ln>
        </p:spPr>
      </p:pic>
      <p:pic>
        <p:nvPicPr>
          <p:cNvPr id="6151" name="Picture 7"/>
          <p:cNvPicPr>
            <a:picLocks noChangeAspect="1" noChangeArrowheads="1"/>
          </p:cNvPicPr>
          <p:nvPr/>
        </p:nvPicPr>
        <p:blipFill>
          <a:blip r:embed="rId4" cstate="print"/>
          <a:srcRect/>
          <a:stretch>
            <a:fillRect/>
          </a:stretch>
        </p:blipFill>
        <p:spPr bwMode="auto">
          <a:xfrm>
            <a:off x="2141537" y="1914525"/>
            <a:ext cx="6427788" cy="3276600"/>
          </a:xfrm>
          <a:prstGeom prst="rect">
            <a:avLst/>
          </a:prstGeom>
          <a:noFill/>
          <a:ln w="9525">
            <a:noFill/>
            <a:miter lim="800000"/>
            <a:headEnd/>
            <a:tailEnd/>
          </a:ln>
        </p:spPr>
      </p:pic>
      <p:pic>
        <p:nvPicPr>
          <p:cNvPr id="6152" name="Picture 8"/>
          <p:cNvPicPr>
            <a:picLocks noChangeAspect="1" noChangeArrowheads="1"/>
          </p:cNvPicPr>
          <p:nvPr/>
        </p:nvPicPr>
        <p:blipFill>
          <a:blip r:embed="rId5" cstate="print"/>
          <a:srcRect/>
          <a:stretch>
            <a:fillRect/>
          </a:stretch>
        </p:blipFill>
        <p:spPr bwMode="auto">
          <a:xfrm>
            <a:off x="2136775" y="1905000"/>
            <a:ext cx="6503988" cy="3219450"/>
          </a:xfrm>
          <a:prstGeom prst="rect">
            <a:avLst/>
          </a:prstGeom>
          <a:noFill/>
          <a:ln w="9525">
            <a:noFill/>
            <a:miter lim="800000"/>
            <a:headEnd/>
            <a:tailEnd/>
          </a:ln>
        </p:spPr>
      </p:pic>
      <p:pic>
        <p:nvPicPr>
          <p:cNvPr id="6153" name="Picture 9"/>
          <p:cNvPicPr>
            <a:picLocks noChangeAspect="1" noChangeArrowheads="1"/>
          </p:cNvPicPr>
          <p:nvPr/>
        </p:nvPicPr>
        <p:blipFill>
          <a:blip r:embed="rId6" cstate="print"/>
          <a:srcRect/>
          <a:stretch>
            <a:fillRect/>
          </a:stretch>
        </p:blipFill>
        <p:spPr bwMode="auto">
          <a:xfrm>
            <a:off x="2132013" y="1257300"/>
            <a:ext cx="6456362" cy="4895850"/>
          </a:xfrm>
          <a:prstGeom prst="rect">
            <a:avLst/>
          </a:prstGeom>
          <a:noFill/>
          <a:ln w="9525">
            <a:noFill/>
            <a:miter lim="800000"/>
            <a:headEnd/>
            <a:tailEnd/>
          </a:ln>
        </p:spPr>
      </p:pic>
      <p:pic>
        <p:nvPicPr>
          <p:cNvPr id="6154" name="Picture 10"/>
          <p:cNvPicPr>
            <a:picLocks noChangeAspect="1" noChangeArrowheads="1"/>
          </p:cNvPicPr>
          <p:nvPr/>
        </p:nvPicPr>
        <p:blipFill>
          <a:blip r:embed="rId7" cstate="print"/>
          <a:srcRect/>
          <a:stretch>
            <a:fillRect/>
          </a:stretch>
        </p:blipFill>
        <p:spPr bwMode="auto">
          <a:xfrm>
            <a:off x="2098675" y="1862138"/>
            <a:ext cx="6503988" cy="3248025"/>
          </a:xfrm>
          <a:prstGeom prst="rect">
            <a:avLst/>
          </a:prstGeom>
          <a:noFill/>
          <a:ln w="9525">
            <a:noFill/>
            <a:miter lim="800000"/>
            <a:headEnd/>
            <a:tailEnd/>
          </a:ln>
        </p:spPr>
      </p:pic>
      <p:pic>
        <p:nvPicPr>
          <p:cNvPr id="6155" name="Picture 11"/>
          <p:cNvPicPr>
            <a:picLocks noChangeAspect="1" noChangeArrowheads="1"/>
          </p:cNvPicPr>
          <p:nvPr/>
        </p:nvPicPr>
        <p:blipFill>
          <a:blip r:embed="rId8" cstate="print"/>
          <a:srcRect/>
          <a:stretch>
            <a:fillRect/>
          </a:stretch>
        </p:blipFill>
        <p:spPr bwMode="auto">
          <a:xfrm>
            <a:off x="2074863" y="2205038"/>
            <a:ext cx="6513512" cy="3952875"/>
          </a:xfrm>
          <a:prstGeom prst="rect">
            <a:avLst/>
          </a:prstGeom>
          <a:noFill/>
          <a:ln w="9525">
            <a:noFill/>
            <a:miter lim="800000"/>
            <a:headEnd/>
            <a:tailEnd/>
          </a:ln>
        </p:spPr>
      </p:pic>
      <p:pic>
        <p:nvPicPr>
          <p:cNvPr id="6156" name="Picture 12"/>
          <p:cNvPicPr>
            <a:picLocks noChangeAspect="1" noChangeArrowheads="1"/>
          </p:cNvPicPr>
          <p:nvPr/>
        </p:nvPicPr>
        <p:blipFill>
          <a:blip r:embed="rId9" cstate="print"/>
          <a:srcRect/>
          <a:stretch>
            <a:fillRect/>
          </a:stretch>
        </p:blipFill>
        <p:spPr bwMode="auto">
          <a:xfrm>
            <a:off x="2098675" y="2009775"/>
            <a:ext cx="6465888" cy="2590800"/>
          </a:xfrm>
          <a:prstGeom prst="rect">
            <a:avLst/>
          </a:prstGeom>
          <a:noFill/>
          <a:ln w="9525">
            <a:noFill/>
            <a:miter lim="800000"/>
            <a:headEnd/>
            <a:tailEnd/>
          </a:ln>
        </p:spPr>
      </p:pic>
      <p:pic>
        <p:nvPicPr>
          <p:cNvPr id="6157" name="Picture 13"/>
          <p:cNvPicPr>
            <a:picLocks noChangeAspect="1" noChangeArrowheads="1"/>
          </p:cNvPicPr>
          <p:nvPr/>
        </p:nvPicPr>
        <p:blipFill>
          <a:blip r:embed="rId10" cstate="print"/>
          <a:srcRect/>
          <a:stretch>
            <a:fillRect/>
          </a:stretch>
        </p:blipFill>
        <p:spPr bwMode="auto">
          <a:xfrm>
            <a:off x="2151063" y="1414462"/>
            <a:ext cx="6305550" cy="484822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fade">
                                      <p:cBhvr>
                                        <p:cTn id="7" dur="2000"/>
                                        <p:tgtEl>
                                          <p:spTgt spid="6150"/>
                                        </p:tgtEl>
                                      </p:cBhvr>
                                    </p:animEffect>
                                  </p:childTnLst>
                                </p:cTn>
                              </p:par>
                              <p:par>
                                <p:cTn id="8" presetID="10" presetClass="entr" presetSubtype="0" fill="hold" nodeType="withEffect">
                                  <p:stCondLst>
                                    <p:cond delay="0"/>
                                  </p:stCondLst>
                                  <p:childTnLst>
                                    <p:set>
                                      <p:cBhvr>
                                        <p:cTn id="9" dur="1" fill="hold">
                                          <p:stCondLst>
                                            <p:cond delay="0"/>
                                          </p:stCondLst>
                                        </p:cTn>
                                        <p:tgtEl>
                                          <p:spTgt spid="6147"/>
                                        </p:tgtEl>
                                        <p:attrNameLst>
                                          <p:attrName>style.visibility</p:attrName>
                                        </p:attrNameLst>
                                      </p:cBhvr>
                                      <p:to>
                                        <p:strVal val="visible"/>
                                      </p:to>
                                    </p:set>
                                    <p:animEffect transition="in" filter="fade">
                                      <p:cBhvr>
                                        <p:cTn id="10" dur="2000"/>
                                        <p:tgtEl>
                                          <p:spTgt spid="6147"/>
                                        </p:tgtEl>
                                      </p:cBhvr>
                                    </p:animEffect>
                                  </p:childTnLst>
                                </p:cTn>
                              </p:par>
                            </p:childTnLst>
                          </p:cTn>
                        </p:par>
                        <p:par>
                          <p:cTn id="11" fill="hold">
                            <p:stCondLst>
                              <p:cond delay="2000"/>
                            </p:stCondLst>
                            <p:childTnLst>
                              <p:par>
                                <p:cTn id="12" presetID="2" presetClass="exit" presetSubtype="3" fill="hold" nodeType="afterEffect">
                                  <p:stCondLst>
                                    <p:cond delay="1500"/>
                                  </p:stCondLst>
                                  <p:childTnLst>
                                    <p:anim calcmode="lin" valueType="num">
                                      <p:cBhvr additive="base">
                                        <p:cTn id="13" dur="500"/>
                                        <p:tgtEl>
                                          <p:spTgt spid="6150"/>
                                        </p:tgtEl>
                                        <p:attrNameLst>
                                          <p:attrName>ppt_x</p:attrName>
                                        </p:attrNameLst>
                                      </p:cBhvr>
                                      <p:tavLst>
                                        <p:tav tm="0">
                                          <p:val>
                                            <p:strVal val="ppt_x"/>
                                          </p:val>
                                        </p:tav>
                                        <p:tav tm="100000">
                                          <p:val>
                                            <p:strVal val="1+ppt_w/2"/>
                                          </p:val>
                                        </p:tav>
                                      </p:tavLst>
                                    </p:anim>
                                    <p:anim calcmode="lin" valueType="num">
                                      <p:cBhvr additive="base">
                                        <p:cTn id="14" dur="500"/>
                                        <p:tgtEl>
                                          <p:spTgt spid="6150"/>
                                        </p:tgtEl>
                                        <p:attrNameLst>
                                          <p:attrName>ppt_y</p:attrName>
                                        </p:attrNameLst>
                                      </p:cBhvr>
                                      <p:tavLst>
                                        <p:tav tm="0">
                                          <p:val>
                                            <p:strVal val="ppt_y"/>
                                          </p:val>
                                        </p:tav>
                                        <p:tav tm="100000">
                                          <p:val>
                                            <p:strVal val="0-ppt_h/2"/>
                                          </p:val>
                                        </p:tav>
                                      </p:tavLst>
                                    </p:anim>
                                    <p:set>
                                      <p:cBhvr>
                                        <p:cTn id="15" dur="1" fill="hold">
                                          <p:stCondLst>
                                            <p:cond delay="499"/>
                                          </p:stCondLst>
                                        </p:cTn>
                                        <p:tgtEl>
                                          <p:spTgt spid="6150"/>
                                        </p:tgtEl>
                                        <p:attrNameLst>
                                          <p:attrName>style.visibility</p:attrName>
                                        </p:attrNameLst>
                                      </p:cBhvr>
                                      <p:to>
                                        <p:strVal val="hidden"/>
                                      </p:to>
                                    </p:set>
                                  </p:childTnLst>
                                </p:cTn>
                              </p:par>
                            </p:childTnLst>
                          </p:cTn>
                        </p:par>
                        <p:par>
                          <p:cTn id="16" fill="hold">
                            <p:stCondLst>
                              <p:cond delay="4000"/>
                            </p:stCondLst>
                            <p:childTnLst>
                              <p:par>
                                <p:cTn id="17" presetID="10" presetClass="entr" presetSubtype="0" fill="hold" nodeType="afterEffect">
                                  <p:stCondLst>
                                    <p:cond delay="0"/>
                                  </p:stCondLst>
                                  <p:childTnLst>
                                    <p:set>
                                      <p:cBhvr>
                                        <p:cTn id="18" dur="1" fill="hold">
                                          <p:stCondLst>
                                            <p:cond delay="0"/>
                                          </p:stCondLst>
                                        </p:cTn>
                                        <p:tgtEl>
                                          <p:spTgt spid="6151"/>
                                        </p:tgtEl>
                                        <p:attrNameLst>
                                          <p:attrName>style.visibility</p:attrName>
                                        </p:attrNameLst>
                                      </p:cBhvr>
                                      <p:to>
                                        <p:strVal val="visible"/>
                                      </p:to>
                                    </p:set>
                                    <p:animEffect transition="in" filter="fade">
                                      <p:cBhvr>
                                        <p:cTn id="19" dur="2000"/>
                                        <p:tgtEl>
                                          <p:spTgt spid="6151"/>
                                        </p:tgtEl>
                                      </p:cBhvr>
                                    </p:animEffect>
                                  </p:childTnLst>
                                </p:cTn>
                              </p:par>
                            </p:childTnLst>
                          </p:cTn>
                        </p:par>
                        <p:par>
                          <p:cTn id="20" fill="hold">
                            <p:stCondLst>
                              <p:cond delay="6000"/>
                            </p:stCondLst>
                            <p:childTnLst>
                              <p:par>
                                <p:cTn id="21" presetID="2" presetClass="exit" presetSubtype="3" fill="hold" nodeType="afterEffect">
                                  <p:stCondLst>
                                    <p:cond delay="1500"/>
                                  </p:stCondLst>
                                  <p:childTnLst>
                                    <p:anim calcmode="lin" valueType="num">
                                      <p:cBhvr additive="base">
                                        <p:cTn id="22" dur="500"/>
                                        <p:tgtEl>
                                          <p:spTgt spid="6151"/>
                                        </p:tgtEl>
                                        <p:attrNameLst>
                                          <p:attrName>ppt_x</p:attrName>
                                        </p:attrNameLst>
                                      </p:cBhvr>
                                      <p:tavLst>
                                        <p:tav tm="0">
                                          <p:val>
                                            <p:strVal val="ppt_x"/>
                                          </p:val>
                                        </p:tav>
                                        <p:tav tm="100000">
                                          <p:val>
                                            <p:strVal val="1+ppt_w/2"/>
                                          </p:val>
                                        </p:tav>
                                      </p:tavLst>
                                    </p:anim>
                                    <p:anim calcmode="lin" valueType="num">
                                      <p:cBhvr additive="base">
                                        <p:cTn id="23" dur="500"/>
                                        <p:tgtEl>
                                          <p:spTgt spid="6151"/>
                                        </p:tgtEl>
                                        <p:attrNameLst>
                                          <p:attrName>ppt_y</p:attrName>
                                        </p:attrNameLst>
                                      </p:cBhvr>
                                      <p:tavLst>
                                        <p:tav tm="0">
                                          <p:val>
                                            <p:strVal val="ppt_y"/>
                                          </p:val>
                                        </p:tav>
                                        <p:tav tm="100000">
                                          <p:val>
                                            <p:strVal val="0-ppt_h/2"/>
                                          </p:val>
                                        </p:tav>
                                      </p:tavLst>
                                    </p:anim>
                                    <p:set>
                                      <p:cBhvr>
                                        <p:cTn id="24" dur="1" fill="hold">
                                          <p:stCondLst>
                                            <p:cond delay="499"/>
                                          </p:stCondLst>
                                        </p:cTn>
                                        <p:tgtEl>
                                          <p:spTgt spid="6151"/>
                                        </p:tgtEl>
                                        <p:attrNameLst>
                                          <p:attrName>style.visibility</p:attrName>
                                        </p:attrNameLst>
                                      </p:cBhvr>
                                      <p:to>
                                        <p:strVal val="hidden"/>
                                      </p:to>
                                    </p:set>
                                  </p:childTnLst>
                                </p:cTn>
                              </p:par>
                            </p:childTnLst>
                          </p:cTn>
                        </p:par>
                        <p:par>
                          <p:cTn id="25" fill="hold">
                            <p:stCondLst>
                              <p:cond delay="8000"/>
                            </p:stCondLst>
                            <p:childTnLst>
                              <p:par>
                                <p:cTn id="26" presetID="10" presetClass="entr" presetSubtype="0" fill="hold" nodeType="afterEffect">
                                  <p:stCondLst>
                                    <p:cond delay="0"/>
                                  </p:stCondLst>
                                  <p:childTnLst>
                                    <p:set>
                                      <p:cBhvr>
                                        <p:cTn id="27" dur="1" fill="hold">
                                          <p:stCondLst>
                                            <p:cond delay="0"/>
                                          </p:stCondLst>
                                        </p:cTn>
                                        <p:tgtEl>
                                          <p:spTgt spid="6152"/>
                                        </p:tgtEl>
                                        <p:attrNameLst>
                                          <p:attrName>style.visibility</p:attrName>
                                        </p:attrNameLst>
                                      </p:cBhvr>
                                      <p:to>
                                        <p:strVal val="visible"/>
                                      </p:to>
                                    </p:set>
                                    <p:animEffect transition="in" filter="fade">
                                      <p:cBhvr>
                                        <p:cTn id="28" dur="2000"/>
                                        <p:tgtEl>
                                          <p:spTgt spid="6152"/>
                                        </p:tgtEl>
                                      </p:cBhvr>
                                    </p:animEffect>
                                  </p:childTnLst>
                                </p:cTn>
                              </p:par>
                            </p:childTnLst>
                          </p:cTn>
                        </p:par>
                        <p:par>
                          <p:cTn id="29" fill="hold">
                            <p:stCondLst>
                              <p:cond delay="10000"/>
                            </p:stCondLst>
                            <p:childTnLst>
                              <p:par>
                                <p:cTn id="30" presetID="2" presetClass="exit" presetSubtype="3" fill="hold" nodeType="afterEffect">
                                  <p:stCondLst>
                                    <p:cond delay="1500"/>
                                  </p:stCondLst>
                                  <p:childTnLst>
                                    <p:anim calcmode="lin" valueType="num">
                                      <p:cBhvr additive="base">
                                        <p:cTn id="31" dur="500"/>
                                        <p:tgtEl>
                                          <p:spTgt spid="6152"/>
                                        </p:tgtEl>
                                        <p:attrNameLst>
                                          <p:attrName>ppt_x</p:attrName>
                                        </p:attrNameLst>
                                      </p:cBhvr>
                                      <p:tavLst>
                                        <p:tav tm="0">
                                          <p:val>
                                            <p:strVal val="ppt_x"/>
                                          </p:val>
                                        </p:tav>
                                        <p:tav tm="100000">
                                          <p:val>
                                            <p:strVal val="1+ppt_w/2"/>
                                          </p:val>
                                        </p:tav>
                                      </p:tavLst>
                                    </p:anim>
                                    <p:anim calcmode="lin" valueType="num">
                                      <p:cBhvr additive="base">
                                        <p:cTn id="32" dur="500"/>
                                        <p:tgtEl>
                                          <p:spTgt spid="6152"/>
                                        </p:tgtEl>
                                        <p:attrNameLst>
                                          <p:attrName>ppt_y</p:attrName>
                                        </p:attrNameLst>
                                      </p:cBhvr>
                                      <p:tavLst>
                                        <p:tav tm="0">
                                          <p:val>
                                            <p:strVal val="ppt_y"/>
                                          </p:val>
                                        </p:tav>
                                        <p:tav tm="100000">
                                          <p:val>
                                            <p:strVal val="0-ppt_h/2"/>
                                          </p:val>
                                        </p:tav>
                                      </p:tavLst>
                                    </p:anim>
                                    <p:set>
                                      <p:cBhvr>
                                        <p:cTn id="33" dur="1" fill="hold">
                                          <p:stCondLst>
                                            <p:cond delay="499"/>
                                          </p:stCondLst>
                                        </p:cTn>
                                        <p:tgtEl>
                                          <p:spTgt spid="6152"/>
                                        </p:tgtEl>
                                        <p:attrNameLst>
                                          <p:attrName>style.visibility</p:attrName>
                                        </p:attrNameLst>
                                      </p:cBhvr>
                                      <p:to>
                                        <p:strVal val="hidden"/>
                                      </p:to>
                                    </p:set>
                                  </p:childTnLst>
                                </p:cTn>
                              </p:par>
                            </p:childTnLst>
                          </p:cTn>
                        </p:par>
                        <p:par>
                          <p:cTn id="34" fill="hold">
                            <p:stCondLst>
                              <p:cond delay="12000"/>
                            </p:stCondLst>
                            <p:childTnLst>
                              <p:par>
                                <p:cTn id="35" presetID="10" presetClass="entr" presetSubtype="0" fill="hold" nodeType="afterEffect">
                                  <p:stCondLst>
                                    <p:cond delay="0"/>
                                  </p:stCondLst>
                                  <p:childTnLst>
                                    <p:set>
                                      <p:cBhvr>
                                        <p:cTn id="36" dur="1" fill="hold">
                                          <p:stCondLst>
                                            <p:cond delay="0"/>
                                          </p:stCondLst>
                                        </p:cTn>
                                        <p:tgtEl>
                                          <p:spTgt spid="6153"/>
                                        </p:tgtEl>
                                        <p:attrNameLst>
                                          <p:attrName>style.visibility</p:attrName>
                                        </p:attrNameLst>
                                      </p:cBhvr>
                                      <p:to>
                                        <p:strVal val="visible"/>
                                      </p:to>
                                    </p:set>
                                    <p:animEffect transition="in" filter="fade">
                                      <p:cBhvr>
                                        <p:cTn id="37" dur="2000"/>
                                        <p:tgtEl>
                                          <p:spTgt spid="6153"/>
                                        </p:tgtEl>
                                      </p:cBhvr>
                                    </p:animEffect>
                                  </p:childTnLst>
                                </p:cTn>
                              </p:par>
                            </p:childTnLst>
                          </p:cTn>
                        </p:par>
                        <p:par>
                          <p:cTn id="38" fill="hold">
                            <p:stCondLst>
                              <p:cond delay="14000"/>
                            </p:stCondLst>
                            <p:childTnLst>
                              <p:par>
                                <p:cTn id="39" presetID="2" presetClass="exit" presetSubtype="3" fill="hold" nodeType="afterEffect">
                                  <p:stCondLst>
                                    <p:cond delay="1500"/>
                                  </p:stCondLst>
                                  <p:childTnLst>
                                    <p:anim calcmode="lin" valueType="num">
                                      <p:cBhvr additive="base">
                                        <p:cTn id="40" dur="500"/>
                                        <p:tgtEl>
                                          <p:spTgt spid="6153"/>
                                        </p:tgtEl>
                                        <p:attrNameLst>
                                          <p:attrName>ppt_x</p:attrName>
                                        </p:attrNameLst>
                                      </p:cBhvr>
                                      <p:tavLst>
                                        <p:tav tm="0">
                                          <p:val>
                                            <p:strVal val="ppt_x"/>
                                          </p:val>
                                        </p:tav>
                                        <p:tav tm="100000">
                                          <p:val>
                                            <p:strVal val="1+ppt_w/2"/>
                                          </p:val>
                                        </p:tav>
                                      </p:tavLst>
                                    </p:anim>
                                    <p:anim calcmode="lin" valueType="num">
                                      <p:cBhvr additive="base">
                                        <p:cTn id="41" dur="500"/>
                                        <p:tgtEl>
                                          <p:spTgt spid="6153"/>
                                        </p:tgtEl>
                                        <p:attrNameLst>
                                          <p:attrName>ppt_y</p:attrName>
                                        </p:attrNameLst>
                                      </p:cBhvr>
                                      <p:tavLst>
                                        <p:tav tm="0">
                                          <p:val>
                                            <p:strVal val="ppt_y"/>
                                          </p:val>
                                        </p:tav>
                                        <p:tav tm="100000">
                                          <p:val>
                                            <p:strVal val="0-ppt_h/2"/>
                                          </p:val>
                                        </p:tav>
                                      </p:tavLst>
                                    </p:anim>
                                    <p:set>
                                      <p:cBhvr>
                                        <p:cTn id="42" dur="1" fill="hold">
                                          <p:stCondLst>
                                            <p:cond delay="499"/>
                                          </p:stCondLst>
                                        </p:cTn>
                                        <p:tgtEl>
                                          <p:spTgt spid="6153"/>
                                        </p:tgtEl>
                                        <p:attrNameLst>
                                          <p:attrName>style.visibility</p:attrName>
                                        </p:attrNameLst>
                                      </p:cBhvr>
                                      <p:to>
                                        <p:strVal val="hidden"/>
                                      </p:to>
                                    </p:set>
                                  </p:childTnLst>
                                </p:cTn>
                              </p:par>
                            </p:childTnLst>
                          </p:cTn>
                        </p:par>
                        <p:par>
                          <p:cTn id="43" fill="hold">
                            <p:stCondLst>
                              <p:cond delay="16000"/>
                            </p:stCondLst>
                            <p:childTnLst>
                              <p:par>
                                <p:cTn id="44" presetID="10" presetClass="entr" presetSubtype="0" fill="hold" nodeType="afterEffect">
                                  <p:stCondLst>
                                    <p:cond delay="0"/>
                                  </p:stCondLst>
                                  <p:childTnLst>
                                    <p:set>
                                      <p:cBhvr>
                                        <p:cTn id="45" dur="1" fill="hold">
                                          <p:stCondLst>
                                            <p:cond delay="0"/>
                                          </p:stCondLst>
                                        </p:cTn>
                                        <p:tgtEl>
                                          <p:spTgt spid="6154"/>
                                        </p:tgtEl>
                                        <p:attrNameLst>
                                          <p:attrName>style.visibility</p:attrName>
                                        </p:attrNameLst>
                                      </p:cBhvr>
                                      <p:to>
                                        <p:strVal val="visible"/>
                                      </p:to>
                                    </p:set>
                                    <p:animEffect transition="in" filter="fade">
                                      <p:cBhvr>
                                        <p:cTn id="46" dur="2000"/>
                                        <p:tgtEl>
                                          <p:spTgt spid="6154"/>
                                        </p:tgtEl>
                                      </p:cBhvr>
                                    </p:animEffect>
                                  </p:childTnLst>
                                </p:cTn>
                              </p:par>
                            </p:childTnLst>
                          </p:cTn>
                        </p:par>
                        <p:par>
                          <p:cTn id="47" fill="hold">
                            <p:stCondLst>
                              <p:cond delay="18000"/>
                            </p:stCondLst>
                            <p:childTnLst>
                              <p:par>
                                <p:cTn id="48" presetID="2" presetClass="exit" presetSubtype="3" fill="hold" nodeType="afterEffect">
                                  <p:stCondLst>
                                    <p:cond delay="1500"/>
                                  </p:stCondLst>
                                  <p:childTnLst>
                                    <p:anim calcmode="lin" valueType="num">
                                      <p:cBhvr additive="base">
                                        <p:cTn id="49" dur="500"/>
                                        <p:tgtEl>
                                          <p:spTgt spid="6154"/>
                                        </p:tgtEl>
                                        <p:attrNameLst>
                                          <p:attrName>ppt_x</p:attrName>
                                        </p:attrNameLst>
                                      </p:cBhvr>
                                      <p:tavLst>
                                        <p:tav tm="0">
                                          <p:val>
                                            <p:strVal val="ppt_x"/>
                                          </p:val>
                                        </p:tav>
                                        <p:tav tm="100000">
                                          <p:val>
                                            <p:strVal val="1+ppt_w/2"/>
                                          </p:val>
                                        </p:tav>
                                      </p:tavLst>
                                    </p:anim>
                                    <p:anim calcmode="lin" valueType="num">
                                      <p:cBhvr additive="base">
                                        <p:cTn id="50" dur="500"/>
                                        <p:tgtEl>
                                          <p:spTgt spid="6154"/>
                                        </p:tgtEl>
                                        <p:attrNameLst>
                                          <p:attrName>ppt_y</p:attrName>
                                        </p:attrNameLst>
                                      </p:cBhvr>
                                      <p:tavLst>
                                        <p:tav tm="0">
                                          <p:val>
                                            <p:strVal val="ppt_y"/>
                                          </p:val>
                                        </p:tav>
                                        <p:tav tm="100000">
                                          <p:val>
                                            <p:strVal val="0-ppt_h/2"/>
                                          </p:val>
                                        </p:tav>
                                      </p:tavLst>
                                    </p:anim>
                                    <p:set>
                                      <p:cBhvr>
                                        <p:cTn id="51" dur="1" fill="hold">
                                          <p:stCondLst>
                                            <p:cond delay="499"/>
                                          </p:stCondLst>
                                        </p:cTn>
                                        <p:tgtEl>
                                          <p:spTgt spid="6154"/>
                                        </p:tgtEl>
                                        <p:attrNameLst>
                                          <p:attrName>style.visibility</p:attrName>
                                        </p:attrNameLst>
                                      </p:cBhvr>
                                      <p:to>
                                        <p:strVal val="hidden"/>
                                      </p:to>
                                    </p:set>
                                  </p:childTnLst>
                                </p:cTn>
                              </p:par>
                            </p:childTnLst>
                          </p:cTn>
                        </p:par>
                        <p:par>
                          <p:cTn id="52" fill="hold">
                            <p:stCondLst>
                              <p:cond delay="20000"/>
                            </p:stCondLst>
                            <p:childTnLst>
                              <p:par>
                                <p:cTn id="53" presetID="10" presetClass="entr" presetSubtype="0" fill="hold" nodeType="afterEffect">
                                  <p:stCondLst>
                                    <p:cond delay="0"/>
                                  </p:stCondLst>
                                  <p:childTnLst>
                                    <p:set>
                                      <p:cBhvr>
                                        <p:cTn id="54" dur="1" fill="hold">
                                          <p:stCondLst>
                                            <p:cond delay="0"/>
                                          </p:stCondLst>
                                        </p:cTn>
                                        <p:tgtEl>
                                          <p:spTgt spid="6155"/>
                                        </p:tgtEl>
                                        <p:attrNameLst>
                                          <p:attrName>style.visibility</p:attrName>
                                        </p:attrNameLst>
                                      </p:cBhvr>
                                      <p:to>
                                        <p:strVal val="visible"/>
                                      </p:to>
                                    </p:set>
                                    <p:animEffect transition="in" filter="fade">
                                      <p:cBhvr>
                                        <p:cTn id="55" dur="2000"/>
                                        <p:tgtEl>
                                          <p:spTgt spid="6155"/>
                                        </p:tgtEl>
                                      </p:cBhvr>
                                    </p:animEffect>
                                  </p:childTnLst>
                                </p:cTn>
                              </p:par>
                            </p:childTnLst>
                          </p:cTn>
                        </p:par>
                        <p:par>
                          <p:cTn id="56" fill="hold">
                            <p:stCondLst>
                              <p:cond delay="22000"/>
                            </p:stCondLst>
                            <p:childTnLst>
                              <p:par>
                                <p:cTn id="57" presetID="2" presetClass="exit" presetSubtype="3" fill="hold" nodeType="afterEffect">
                                  <p:stCondLst>
                                    <p:cond delay="1500"/>
                                  </p:stCondLst>
                                  <p:childTnLst>
                                    <p:anim calcmode="lin" valueType="num">
                                      <p:cBhvr additive="base">
                                        <p:cTn id="58" dur="500"/>
                                        <p:tgtEl>
                                          <p:spTgt spid="6155"/>
                                        </p:tgtEl>
                                        <p:attrNameLst>
                                          <p:attrName>ppt_x</p:attrName>
                                        </p:attrNameLst>
                                      </p:cBhvr>
                                      <p:tavLst>
                                        <p:tav tm="0">
                                          <p:val>
                                            <p:strVal val="ppt_x"/>
                                          </p:val>
                                        </p:tav>
                                        <p:tav tm="100000">
                                          <p:val>
                                            <p:strVal val="1+ppt_w/2"/>
                                          </p:val>
                                        </p:tav>
                                      </p:tavLst>
                                    </p:anim>
                                    <p:anim calcmode="lin" valueType="num">
                                      <p:cBhvr additive="base">
                                        <p:cTn id="59" dur="500"/>
                                        <p:tgtEl>
                                          <p:spTgt spid="6155"/>
                                        </p:tgtEl>
                                        <p:attrNameLst>
                                          <p:attrName>ppt_y</p:attrName>
                                        </p:attrNameLst>
                                      </p:cBhvr>
                                      <p:tavLst>
                                        <p:tav tm="0">
                                          <p:val>
                                            <p:strVal val="ppt_y"/>
                                          </p:val>
                                        </p:tav>
                                        <p:tav tm="100000">
                                          <p:val>
                                            <p:strVal val="0-ppt_h/2"/>
                                          </p:val>
                                        </p:tav>
                                      </p:tavLst>
                                    </p:anim>
                                    <p:set>
                                      <p:cBhvr>
                                        <p:cTn id="60" dur="1" fill="hold">
                                          <p:stCondLst>
                                            <p:cond delay="499"/>
                                          </p:stCondLst>
                                        </p:cTn>
                                        <p:tgtEl>
                                          <p:spTgt spid="6155"/>
                                        </p:tgtEl>
                                        <p:attrNameLst>
                                          <p:attrName>style.visibility</p:attrName>
                                        </p:attrNameLst>
                                      </p:cBhvr>
                                      <p:to>
                                        <p:strVal val="hidden"/>
                                      </p:to>
                                    </p:set>
                                  </p:childTnLst>
                                </p:cTn>
                              </p:par>
                            </p:childTnLst>
                          </p:cTn>
                        </p:par>
                        <p:par>
                          <p:cTn id="61" fill="hold">
                            <p:stCondLst>
                              <p:cond delay="24000"/>
                            </p:stCondLst>
                            <p:childTnLst>
                              <p:par>
                                <p:cTn id="62" presetID="10" presetClass="entr" presetSubtype="0" fill="hold" nodeType="afterEffect">
                                  <p:stCondLst>
                                    <p:cond delay="0"/>
                                  </p:stCondLst>
                                  <p:childTnLst>
                                    <p:set>
                                      <p:cBhvr>
                                        <p:cTn id="63" dur="1" fill="hold">
                                          <p:stCondLst>
                                            <p:cond delay="0"/>
                                          </p:stCondLst>
                                        </p:cTn>
                                        <p:tgtEl>
                                          <p:spTgt spid="6156"/>
                                        </p:tgtEl>
                                        <p:attrNameLst>
                                          <p:attrName>style.visibility</p:attrName>
                                        </p:attrNameLst>
                                      </p:cBhvr>
                                      <p:to>
                                        <p:strVal val="visible"/>
                                      </p:to>
                                    </p:set>
                                    <p:animEffect transition="in" filter="fade">
                                      <p:cBhvr>
                                        <p:cTn id="64" dur="2000"/>
                                        <p:tgtEl>
                                          <p:spTgt spid="6156"/>
                                        </p:tgtEl>
                                      </p:cBhvr>
                                    </p:animEffect>
                                  </p:childTnLst>
                                </p:cTn>
                              </p:par>
                            </p:childTnLst>
                          </p:cTn>
                        </p:par>
                        <p:par>
                          <p:cTn id="65" fill="hold">
                            <p:stCondLst>
                              <p:cond delay="26000"/>
                            </p:stCondLst>
                            <p:childTnLst>
                              <p:par>
                                <p:cTn id="66" presetID="2" presetClass="exit" presetSubtype="3" fill="hold" nodeType="afterEffect">
                                  <p:stCondLst>
                                    <p:cond delay="1500"/>
                                  </p:stCondLst>
                                  <p:childTnLst>
                                    <p:anim calcmode="lin" valueType="num">
                                      <p:cBhvr additive="base">
                                        <p:cTn id="67" dur="500"/>
                                        <p:tgtEl>
                                          <p:spTgt spid="6156"/>
                                        </p:tgtEl>
                                        <p:attrNameLst>
                                          <p:attrName>ppt_x</p:attrName>
                                        </p:attrNameLst>
                                      </p:cBhvr>
                                      <p:tavLst>
                                        <p:tav tm="0">
                                          <p:val>
                                            <p:strVal val="ppt_x"/>
                                          </p:val>
                                        </p:tav>
                                        <p:tav tm="100000">
                                          <p:val>
                                            <p:strVal val="1+ppt_w/2"/>
                                          </p:val>
                                        </p:tav>
                                      </p:tavLst>
                                    </p:anim>
                                    <p:anim calcmode="lin" valueType="num">
                                      <p:cBhvr additive="base">
                                        <p:cTn id="68" dur="500"/>
                                        <p:tgtEl>
                                          <p:spTgt spid="6156"/>
                                        </p:tgtEl>
                                        <p:attrNameLst>
                                          <p:attrName>ppt_y</p:attrName>
                                        </p:attrNameLst>
                                      </p:cBhvr>
                                      <p:tavLst>
                                        <p:tav tm="0">
                                          <p:val>
                                            <p:strVal val="ppt_y"/>
                                          </p:val>
                                        </p:tav>
                                        <p:tav tm="100000">
                                          <p:val>
                                            <p:strVal val="0-ppt_h/2"/>
                                          </p:val>
                                        </p:tav>
                                      </p:tavLst>
                                    </p:anim>
                                    <p:set>
                                      <p:cBhvr>
                                        <p:cTn id="69" dur="1" fill="hold">
                                          <p:stCondLst>
                                            <p:cond delay="499"/>
                                          </p:stCondLst>
                                        </p:cTn>
                                        <p:tgtEl>
                                          <p:spTgt spid="6156"/>
                                        </p:tgtEl>
                                        <p:attrNameLst>
                                          <p:attrName>style.visibility</p:attrName>
                                        </p:attrNameLst>
                                      </p:cBhvr>
                                      <p:to>
                                        <p:strVal val="hidden"/>
                                      </p:to>
                                    </p:set>
                                  </p:childTnLst>
                                </p:cTn>
                              </p:par>
                            </p:childTnLst>
                          </p:cTn>
                        </p:par>
                        <p:par>
                          <p:cTn id="70" fill="hold">
                            <p:stCondLst>
                              <p:cond delay="28000"/>
                            </p:stCondLst>
                            <p:childTnLst>
                              <p:par>
                                <p:cTn id="71" presetID="10" presetClass="entr" presetSubtype="0" fill="hold" nodeType="afterEffect">
                                  <p:stCondLst>
                                    <p:cond delay="0"/>
                                  </p:stCondLst>
                                  <p:childTnLst>
                                    <p:set>
                                      <p:cBhvr>
                                        <p:cTn id="72" dur="1" fill="hold">
                                          <p:stCondLst>
                                            <p:cond delay="0"/>
                                          </p:stCondLst>
                                        </p:cTn>
                                        <p:tgtEl>
                                          <p:spTgt spid="6157"/>
                                        </p:tgtEl>
                                        <p:attrNameLst>
                                          <p:attrName>style.visibility</p:attrName>
                                        </p:attrNameLst>
                                      </p:cBhvr>
                                      <p:to>
                                        <p:strVal val="visible"/>
                                      </p:to>
                                    </p:set>
                                    <p:animEffect transition="in" filter="fade">
                                      <p:cBhvr>
                                        <p:cTn id="73" dur="2000"/>
                                        <p:tgtEl>
                                          <p:spTgt spid="6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a:lstStyle/>
          <a:p>
            <a:r>
              <a:rPr lang="en-US" dirty="0" smtClean="0"/>
              <a:t>How </a:t>
            </a:r>
            <a:r>
              <a:rPr lang="en-US" dirty="0" err="1" smtClean="0"/>
              <a:t>MuleSoft</a:t>
            </a:r>
            <a:r>
              <a:rPr lang="en-US" dirty="0" smtClean="0"/>
              <a:t> talks about Price</a:t>
            </a:r>
            <a:endParaRPr lang="en-US" dirty="0"/>
          </a:p>
        </p:txBody>
      </p:sp>
      <p:sp>
        <p:nvSpPr>
          <p:cNvPr id="9" name="Text Placeholder 8"/>
          <p:cNvSpPr>
            <a:spLocks noGrp="1"/>
          </p:cNvSpPr>
          <p:nvPr>
            <p:ph type="body" sz="quarter" idx="3"/>
          </p:nvPr>
        </p:nvSpPr>
        <p:spPr/>
        <p:txBody>
          <a:bodyPr/>
          <a:lstStyle/>
          <a:p>
            <a:r>
              <a:rPr lang="en-US" dirty="0" smtClean="0"/>
              <a:t>How Oracle talks about price</a:t>
            </a:r>
            <a:endParaRPr lang="en-US" dirty="0"/>
          </a:p>
        </p:txBody>
      </p:sp>
      <p:sp>
        <p:nvSpPr>
          <p:cNvPr id="4" name="Title 3"/>
          <p:cNvSpPr>
            <a:spLocks noGrp="1"/>
          </p:cNvSpPr>
          <p:nvPr>
            <p:ph type="title"/>
          </p:nvPr>
        </p:nvSpPr>
        <p:spPr/>
        <p:txBody>
          <a:bodyPr/>
          <a:lstStyle/>
          <a:p>
            <a:r>
              <a:rPr lang="en-US" dirty="0" smtClean="0"/>
              <a:t>Smoke and Mirrors</a:t>
            </a:r>
            <a:endParaRPr lang="en-US" dirty="0"/>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960E3201-5328-4CBD-92F9-1431D091F165}" type="slidenum">
              <a:rPr lang="en-US" smtClean="0">
                <a:solidFill>
                  <a:srgbClr val="5F5F5F"/>
                </a:solidFill>
              </a:rPr>
              <a:pPr>
                <a:defRPr/>
              </a:pPr>
              <a:t>25</a:t>
            </a:fld>
            <a:endParaRPr lang="en-US" dirty="0">
              <a:solidFill>
                <a:srgbClr val="5F5F5F"/>
              </a:solidFill>
            </a:endParaRPr>
          </a:p>
        </p:txBody>
      </p:sp>
      <p:pic>
        <p:nvPicPr>
          <p:cNvPr id="3074" name="Picture 2"/>
          <p:cNvPicPr>
            <a:picLocks noChangeAspect="1" noChangeArrowheads="1"/>
          </p:cNvPicPr>
          <p:nvPr/>
        </p:nvPicPr>
        <p:blipFill>
          <a:blip r:embed="rId2" cstate="print"/>
          <a:srcRect/>
          <a:stretch>
            <a:fillRect/>
          </a:stretch>
        </p:blipFill>
        <p:spPr bwMode="auto">
          <a:xfrm>
            <a:off x="6369300" y="2134135"/>
            <a:ext cx="5553075" cy="417195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385566" y="2188396"/>
            <a:ext cx="5565689" cy="36576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n-US" dirty="0" smtClean="0"/>
              <a:t>How do we compare to </a:t>
            </a:r>
            <a:r>
              <a:rPr lang="en-US" dirty="0" err="1" smtClean="0"/>
              <a:t>Mulesoft</a:t>
            </a:r>
            <a:r>
              <a:rPr lang="en-US" dirty="0" smtClean="0"/>
              <a:t> and others?</a:t>
            </a:r>
          </a:p>
          <a:p>
            <a:r>
              <a:rPr lang="en-US" dirty="0" smtClean="0"/>
              <a:t>What if we could hear from an Industry Expert?</a:t>
            </a:r>
          </a:p>
          <a:p>
            <a:r>
              <a:rPr lang="en-US" dirty="0" smtClean="0"/>
              <a:t>In a real case, how did we win?</a:t>
            </a:r>
            <a:endParaRPr lang="en-US" dirty="0"/>
          </a:p>
        </p:txBody>
      </p:sp>
      <p:sp>
        <p:nvSpPr>
          <p:cNvPr id="4" name="Title 3"/>
          <p:cNvSpPr>
            <a:spLocks noGrp="1"/>
          </p:cNvSpPr>
          <p:nvPr>
            <p:ph type="title"/>
          </p:nvPr>
        </p:nvSpPr>
        <p:spPr/>
        <p:txBody>
          <a:bodyPr/>
          <a:lstStyle/>
          <a:p>
            <a:r>
              <a:rPr lang="en-US" dirty="0" smtClean="0"/>
              <a:t>“Fly on the Wall……”</a:t>
            </a:r>
            <a:endParaRPr lang="en-US" dirty="0"/>
          </a:p>
        </p:txBody>
      </p:sp>
      <p:sp>
        <p:nvSpPr>
          <p:cNvPr id="5" name="Footer Placeholder 4"/>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2"/>
          </p:nvPr>
        </p:nvSpPr>
        <p:spPr/>
        <p:txBody>
          <a:bodyPr/>
          <a:lstStyle/>
          <a:p>
            <a:pPr>
              <a:defRPr/>
            </a:pPr>
            <a:fld id="{960E3201-5328-4CBD-92F9-1431D091F165}" type="slidenum">
              <a:rPr lang="en-US" smtClean="0">
                <a:solidFill>
                  <a:srgbClr val="5F5F5F"/>
                </a:solidFill>
              </a:rPr>
              <a:pPr>
                <a:defRPr/>
              </a:pPr>
              <a:t>26</a:t>
            </a:fld>
            <a:endParaRPr lang="en-US" dirty="0">
              <a:solidFill>
                <a:srgbClr val="5F5F5F"/>
              </a:solidFill>
            </a:endParaRPr>
          </a:p>
        </p:txBody>
      </p:sp>
      <p:pic>
        <p:nvPicPr>
          <p:cNvPr id="1026" name="Picture 2" descr="E:\E6410Backup140502\Graphics\All_Icons\ic-Collaboration_formal-gray.png"/>
          <p:cNvPicPr>
            <a:picLocks noChangeAspect="1" noChangeArrowheads="1"/>
          </p:cNvPicPr>
          <p:nvPr/>
        </p:nvPicPr>
        <p:blipFill>
          <a:blip r:embed="rId2" cstate="print"/>
          <a:srcRect/>
          <a:stretch>
            <a:fillRect/>
          </a:stretch>
        </p:blipFill>
        <p:spPr bwMode="auto">
          <a:xfrm>
            <a:off x="-205287" y="457200"/>
            <a:ext cx="6400800" cy="6400800"/>
          </a:xfrm>
          <a:prstGeom prst="rect">
            <a:avLst/>
          </a:prstGeom>
          <a:noFill/>
        </p:spPr>
      </p:pic>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4"/>
          <p:cNvSpPr>
            <a:spLocks noGrp="1"/>
          </p:cNvSpPr>
          <p:nvPr>
            <p:ph sz="half" idx="1"/>
            <p:custDataLst>
              <p:tags r:id="rId2"/>
            </p:custDataLst>
          </p:nvPr>
        </p:nvSpPr>
        <p:spPr/>
        <p:txBody>
          <a:bodyPr/>
          <a:lstStyle/>
          <a:p>
            <a:r>
              <a:rPr lang="en-US" dirty="0" smtClean="0"/>
              <a:t>Mostly high-performance, short-lived services</a:t>
            </a:r>
          </a:p>
          <a:p>
            <a:pPr lvl="1"/>
            <a:r>
              <a:rPr lang="en-US" dirty="0" smtClean="0"/>
              <a:t>But also some long-running processes/orchestration, business rules and human workflow</a:t>
            </a:r>
          </a:p>
          <a:p>
            <a:r>
              <a:rPr lang="en-US" dirty="0" smtClean="0"/>
              <a:t>Integration via SOAP and REST services, JMS/MQ Series, Databases (SQL Server, Oracle), cloud apps (e.g. CRM, HR, </a:t>
            </a:r>
            <a:r>
              <a:rPr lang="en-US" dirty="0" err="1" smtClean="0"/>
              <a:t>etc</a:t>
            </a:r>
            <a:r>
              <a:rPr lang="en-US" dirty="0" smtClean="0"/>
              <a:t>), custom apps, file and FTP, B2B/EDI</a:t>
            </a:r>
          </a:p>
          <a:p>
            <a:endParaRPr lang="en-US" dirty="0" smtClean="0"/>
          </a:p>
          <a:p>
            <a:pPr lvl="2"/>
            <a:endParaRPr lang="en-US" dirty="0" smtClean="0"/>
          </a:p>
          <a:p>
            <a:pPr lvl="1"/>
            <a:endParaRPr lang="en-US" dirty="0" smtClean="0"/>
          </a:p>
          <a:p>
            <a:pPr lvl="1"/>
            <a:endParaRPr lang="en-US" dirty="0" smtClean="0"/>
          </a:p>
        </p:txBody>
      </p:sp>
      <p:sp>
        <p:nvSpPr>
          <p:cNvPr id="6147" name="Title 1"/>
          <p:cNvSpPr>
            <a:spLocks noGrp="1"/>
          </p:cNvSpPr>
          <p:nvPr>
            <p:ph type="title"/>
            <p:custDataLst>
              <p:tags r:id="rId3"/>
            </p:custDataLst>
          </p:nvPr>
        </p:nvSpPr>
        <p:spPr/>
        <p:txBody>
          <a:bodyPr/>
          <a:lstStyle/>
          <a:p>
            <a:r>
              <a:rPr lang="en-US" dirty="0" smtClean="0"/>
              <a:t>Scope of requirements – typical service bus use-case</a:t>
            </a:r>
            <a:endParaRPr lang="en-US" dirty="0"/>
          </a:p>
        </p:txBody>
      </p:sp>
      <p:sp>
        <p:nvSpPr>
          <p:cNvPr id="4" name="Slide Number Placeholder 3"/>
          <p:cNvSpPr>
            <a:spLocks noGrp="1"/>
          </p:cNvSpPr>
          <p:nvPr>
            <p:ph type="sldNum" sz="quarter" idx="12"/>
          </p:nvPr>
        </p:nvSpPr>
        <p:spPr/>
        <p:txBody>
          <a:bodyPr/>
          <a:lstStyle/>
          <a:p>
            <a:fld id="{A6397789-C93E-4B15-9C8C-7F22DB461E1F}" type="slidenum">
              <a:rPr lang="en-US" smtClean="0">
                <a:solidFill>
                  <a:srgbClr val="5F5F5F"/>
                </a:solidFill>
              </a:rPr>
              <a:pPr/>
              <a:t>27</a:t>
            </a:fld>
            <a:endParaRPr lang="en-US">
              <a:solidFill>
                <a:srgbClr val="5F5F5F"/>
              </a:solidFill>
            </a:endParaRPr>
          </a:p>
        </p:txBody>
      </p:sp>
      <p:pic>
        <p:nvPicPr>
          <p:cNvPr id="2050" name="Picture 2" descr="E:\E6410Backup140502\Graphics\All_Icons\ic-Optimization-gray.png"/>
          <p:cNvPicPr>
            <a:picLocks noChangeAspect="1" noChangeArrowheads="1"/>
          </p:cNvPicPr>
          <p:nvPr/>
        </p:nvPicPr>
        <p:blipFill>
          <a:blip r:embed="rId6" cstate="print"/>
          <a:srcRect/>
          <a:stretch>
            <a:fillRect/>
          </a:stretch>
        </p:blipFill>
        <p:spPr bwMode="auto">
          <a:xfrm>
            <a:off x="6380627" y="1488986"/>
            <a:ext cx="1828800" cy="1828800"/>
          </a:xfrm>
          <a:prstGeom prst="rect">
            <a:avLst/>
          </a:prstGeom>
          <a:noFill/>
        </p:spPr>
      </p:pic>
      <p:pic>
        <p:nvPicPr>
          <p:cNvPr id="2051" name="Picture 3" descr="E:\E6410Backup140502\Graphics\All_Icons\DataCenter\PNG\ic-DataCenter-gray.png"/>
          <p:cNvPicPr>
            <a:picLocks noChangeAspect="1" noChangeArrowheads="1"/>
          </p:cNvPicPr>
          <p:nvPr/>
        </p:nvPicPr>
        <p:blipFill>
          <a:blip r:embed="rId7" cstate="print"/>
          <a:srcRect/>
          <a:stretch>
            <a:fillRect/>
          </a:stretch>
        </p:blipFill>
        <p:spPr bwMode="auto">
          <a:xfrm>
            <a:off x="9081695" y="4664985"/>
            <a:ext cx="1828800" cy="1828800"/>
          </a:xfrm>
          <a:prstGeom prst="rect">
            <a:avLst/>
          </a:prstGeom>
          <a:noFill/>
        </p:spPr>
      </p:pic>
      <p:pic>
        <p:nvPicPr>
          <p:cNvPr id="2052" name="Picture 4" descr="E:\E6410Backup140502\Graphics\All_Icons\ic-Database-gray.png"/>
          <p:cNvPicPr>
            <a:picLocks noChangeAspect="1" noChangeArrowheads="1"/>
          </p:cNvPicPr>
          <p:nvPr/>
        </p:nvPicPr>
        <p:blipFill>
          <a:blip r:embed="rId8" cstate="print"/>
          <a:srcRect/>
          <a:stretch>
            <a:fillRect/>
          </a:stretch>
        </p:blipFill>
        <p:spPr bwMode="auto">
          <a:xfrm>
            <a:off x="6256374" y="4273782"/>
            <a:ext cx="1828800" cy="1828800"/>
          </a:xfrm>
          <a:prstGeom prst="rect">
            <a:avLst/>
          </a:prstGeom>
          <a:noFill/>
        </p:spPr>
      </p:pic>
      <p:pic>
        <p:nvPicPr>
          <p:cNvPr id="2053" name="Picture 5" descr="E:\E6410Backup140502\Graphics\All_Icons\ic-DataIntegration-gray.png"/>
          <p:cNvPicPr>
            <a:picLocks noChangeAspect="1" noChangeArrowheads="1"/>
          </p:cNvPicPr>
          <p:nvPr/>
        </p:nvPicPr>
        <p:blipFill>
          <a:blip r:embed="rId9" cstate="print"/>
          <a:srcRect/>
          <a:stretch>
            <a:fillRect/>
          </a:stretch>
        </p:blipFill>
        <p:spPr bwMode="auto">
          <a:xfrm>
            <a:off x="9113838" y="1663700"/>
            <a:ext cx="1828800" cy="1828800"/>
          </a:xfrm>
          <a:prstGeom prst="rect">
            <a:avLst/>
          </a:prstGeom>
          <a:noFill/>
        </p:spPr>
      </p:pic>
      <p:pic>
        <p:nvPicPr>
          <p:cNvPr id="2054" name="Picture 6" descr="E:\E6410Backup140502\Graphics\All_Icons\ic-Planning-gray.png"/>
          <p:cNvPicPr>
            <a:picLocks noChangeAspect="1" noChangeArrowheads="1"/>
          </p:cNvPicPr>
          <p:nvPr/>
        </p:nvPicPr>
        <p:blipFill>
          <a:blip r:embed="rId10" cstate="print"/>
          <a:srcRect/>
          <a:stretch>
            <a:fillRect/>
          </a:stretch>
        </p:blipFill>
        <p:spPr bwMode="auto">
          <a:xfrm>
            <a:off x="7572339" y="2866579"/>
            <a:ext cx="1828800" cy="1828800"/>
          </a:xfrm>
          <a:prstGeom prst="rect">
            <a:avLst/>
          </a:prstGeom>
          <a:noFill/>
        </p:spPr>
      </p:pic>
    </p:spTree>
    <p:custDataLst>
      <p:tags r:id="rId1"/>
    </p:custData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4"/>
          <p:cNvSpPr>
            <a:spLocks noGrp="1"/>
          </p:cNvSpPr>
          <p:nvPr>
            <p:ph idx="1"/>
            <p:custDataLst>
              <p:tags r:id="rId2"/>
            </p:custDataLst>
          </p:nvPr>
        </p:nvSpPr>
        <p:spPr>
          <a:xfrm>
            <a:off x="1015737" y="1550158"/>
            <a:ext cx="10766795" cy="4678362"/>
          </a:xfrm>
        </p:spPr>
        <p:txBody>
          <a:bodyPr/>
          <a:lstStyle/>
          <a:p>
            <a:r>
              <a:rPr lang="en-US" dirty="0" smtClean="0"/>
              <a:t>Service Bus alone: comparable across IBM, Mule, Oracle</a:t>
            </a:r>
          </a:p>
          <a:p>
            <a:r>
              <a:rPr lang="en-US" dirty="0" smtClean="0"/>
              <a:t>IBM adds large costs to add orchestration, rules – all ala carte</a:t>
            </a:r>
          </a:p>
          <a:p>
            <a:pPr lvl="1"/>
            <a:r>
              <a:rPr lang="en-US" dirty="0" smtClean="0"/>
              <a:t>Doesn’t charge for DR servers (cold or warm) and allows soft partitioning using virtual machines</a:t>
            </a:r>
          </a:p>
          <a:p>
            <a:r>
              <a:rPr lang="en-US" dirty="0" smtClean="0"/>
              <a:t>Mule on-</a:t>
            </a:r>
            <a:r>
              <a:rPr lang="en-US" dirty="0" err="1" smtClean="0"/>
              <a:t>prem</a:t>
            </a:r>
            <a:r>
              <a:rPr lang="en-US" dirty="0" smtClean="0"/>
              <a:t> and cloud seem similar pricing</a:t>
            </a:r>
          </a:p>
          <a:p>
            <a:pPr lvl="1"/>
            <a:r>
              <a:rPr lang="en-US" dirty="0" smtClean="0"/>
              <a:t>Free version not really a legitimate contender – based on Mule sales process, also believe that only Enterprise version is available for support, maybe tooling </a:t>
            </a:r>
            <a:r>
              <a:rPr lang="en-US" dirty="0" err="1" smtClean="0"/>
              <a:t>reqs</a:t>
            </a:r>
            <a:r>
              <a:rPr lang="en-US" dirty="0" smtClean="0"/>
              <a:t>, </a:t>
            </a:r>
            <a:r>
              <a:rPr lang="en-US" dirty="0" err="1" smtClean="0"/>
              <a:t>etc</a:t>
            </a:r>
            <a:endParaRPr lang="en-US" dirty="0" smtClean="0"/>
          </a:p>
          <a:p>
            <a:pPr lvl="1"/>
            <a:r>
              <a:rPr lang="en-US" dirty="0" smtClean="0"/>
              <a:t>Don’t have named user or similar – may be pushed to purchase prod licenses for QA, dev, </a:t>
            </a:r>
            <a:r>
              <a:rPr lang="en-US" dirty="0" err="1" smtClean="0"/>
              <a:t>etc</a:t>
            </a:r>
            <a:endParaRPr lang="en-US" dirty="0" smtClean="0"/>
          </a:p>
          <a:p>
            <a:pPr lvl="1"/>
            <a:r>
              <a:rPr lang="en-US" dirty="0" smtClean="0"/>
              <a:t>Cloud adapters all licensed as a bundle</a:t>
            </a:r>
          </a:p>
          <a:p>
            <a:pPr lvl="1"/>
            <a:endParaRPr lang="en-US" dirty="0" smtClean="0"/>
          </a:p>
        </p:txBody>
      </p:sp>
      <p:sp>
        <p:nvSpPr>
          <p:cNvPr id="7171" name="Title 1"/>
          <p:cNvSpPr>
            <a:spLocks noGrp="1"/>
          </p:cNvSpPr>
          <p:nvPr>
            <p:ph type="title"/>
            <p:custDataLst>
              <p:tags r:id="rId3"/>
            </p:custDataLst>
          </p:nvPr>
        </p:nvSpPr>
        <p:spPr/>
        <p:txBody>
          <a:bodyPr/>
          <a:lstStyle/>
          <a:p>
            <a:r>
              <a:rPr dirty="0" smtClean="0"/>
              <a:t>Pricing</a:t>
            </a:r>
            <a:endParaRPr dirty="0"/>
          </a:p>
        </p:txBody>
      </p:sp>
      <p:sp>
        <p:nvSpPr>
          <p:cNvPr id="4" name="Slide Number Placeholder 3"/>
          <p:cNvSpPr>
            <a:spLocks noGrp="1"/>
          </p:cNvSpPr>
          <p:nvPr>
            <p:ph type="sldNum" sz="quarter" idx="12"/>
          </p:nvPr>
        </p:nvSpPr>
        <p:spPr/>
        <p:txBody>
          <a:bodyPr/>
          <a:lstStyle/>
          <a:p>
            <a:fld id="{A6397789-C93E-4B15-9C8C-7F22DB461E1F}" type="slidenum">
              <a:rPr lang="en-US" smtClean="0">
                <a:solidFill>
                  <a:srgbClr val="5F5F5F"/>
                </a:solidFill>
              </a:rPr>
              <a:pPr/>
              <a:t>28</a:t>
            </a:fld>
            <a:endParaRPr lang="en-US">
              <a:solidFill>
                <a:srgbClr val="5F5F5F"/>
              </a:solidFill>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15737" y="1408040"/>
            <a:ext cx="10766795" cy="5029200"/>
          </a:xfrm>
        </p:spPr>
        <p:txBody>
          <a:bodyPr rtlCol="0">
            <a:normAutofit/>
          </a:bodyPr>
          <a:lstStyle/>
          <a:p>
            <a:pPr fontAlgn="auto">
              <a:spcAft>
                <a:spcPts val="0"/>
              </a:spcAft>
              <a:buFont typeface="Arial" pitchFamily="34" charset="0"/>
              <a:buChar char="•"/>
              <a:defRPr/>
            </a:pPr>
            <a:r>
              <a:rPr lang="en-US" dirty="0"/>
              <a:t>Very weak for </a:t>
            </a:r>
            <a:r>
              <a:rPr lang="en-US" dirty="0" err="1"/>
              <a:t>dashboarding</a:t>
            </a:r>
            <a:r>
              <a:rPr lang="en-US" dirty="0"/>
              <a:t>, business monitoring, auditing and tracing – only have operational </a:t>
            </a:r>
            <a:r>
              <a:rPr lang="en-US" dirty="0" err="1"/>
              <a:t>mgmt</a:t>
            </a:r>
            <a:endParaRPr lang="en-US" dirty="0"/>
          </a:p>
          <a:p>
            <a:pPr lvl="1" fontAlgn="auto">
              <a:spcAft>
                <a:spcPts val="0"/>
              </a:spcAft>
              <a:buFont typeface="Arial" pitchFamily="34" charset="0"/>
              <a:buChar char="•"/>
              <a:defRPr/>
            </a:pPr>
            <a:r>
              <a:rPr lang="en-US" dirty="0"/>
              <a:t>Have auditing, but must be turned on component-by-component at source code level – no audit all option</a:t>
            </a:r>
          </a:p>
          <a:p>
            <a:pPr fontAlgn="auto">
              <a:spcAft>
                <a:spcPts val="0"/>
              </a:spcAft>
              <a:buFont typeface="Arial" pitchFamily="34" charset="0"/>
              <a:buChar char="•"/>
              <a:defRPr/>
            </a:pPr>
            <a:r>
              <a:rPr lang="en-US" dirty="0" smtClean="0"/>
              <a:t>Have </a:t>
            </a:r>
            <a:r>
              <a:rPr lang="en-US" dirty="0"/>
              <a:t>a large cloud adaptor site at: http://</a:t>
            </a:r>
            <a:r>
              <a:rPr lang="en-US" dirty="0" smtClean="0"/>
              <a:t>www.mulesoft.com/cloud-connectors-full</a:t>
            </a:r>
          </a:p>
          <a:p>
            <a:pPr fontAlgn="auto">
              <a:spcAft>
                <a:spcPts val="0"/>
              </a:spcAft>
              <a:buFont typeface="Arial" pitchFamily="34" charset="0"/>
              <a:buChar char="•"/>
              <a:defRPr/>
            </a:pPr>
            <a:r>
              <a:rPr lang="en-US" dirty="0" err="1" smtClean="0"/>
              <a:t>CloudHub</a:t>
            </a:r>
            <a:r>
              <a:rPr lang="en-US" dirty="0" smtClean="0"/>
              <a:t> not multi-tenant – each customer gets own resources</a:t>
            </a:r>
          </a:p>
          <a:p>
            <a:pPr fontAlgn="auto">
              <a:spcAft>
                <a:spcPts val="0"/>
              </a:spcAft>
              <a:buFont typeface="Arial" pitchFamily="34" charset="0"/>
              <a:buChar char="•"/>
              <a:defRPr/>
            </a:pPr>
            <a:r>
              <a:rPr lang="en-US" dirty="0" smtClean="0"/>
              <a:t>Proprietary:</a:t>
            </a:r>
          </a:p>
          <a:p>
            <a:pPr lvl="1" fontAlgn="auto">
              <a:spcAft>
                <a:spcPts val="0"/>
              </a:spcAft>
              <a:buFont typeface="Arial" pitchFamily="34" charset="0"/>
              <a:buChar char="•"/>
              <a:defRPr/>
            </a:pPr>
            <a:r>
              <a:rPr lang="en-US" dirty="0" smtClean="0"/>
              <a:t>Use proprietary Mule Expression Language (MEL) instead of XPATH for routing</a:t>
            </a:r>
          </a:p>
          <a:p>
            <a:pPr lvl="1" fontAlgn="auto">
              <a:spcAft>
                <a:spcPts val="0"/>
              </a:spcAft>
              <a:buFont typeface="Arial" pitchFamily="34" charset="0"/>
              <a:buChar char="•"/>
              <a:defRPr/>
            </a:pPr>
            <a:r>
              <a:rPr lang="en-US" dirty="0" smtClean="0"/>
              <a:t>Have proprietary mapping format (not XSLT)</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smtClean="0"/>
          </a:p>
        </p:txBody>
      </p:sp>
      <p:sp>
        <p:nvSpPr>
          <p:cNvPr id="10243" name="Title 1"/>
          <p:cNvSpPr>
            <a:spLocks noGrp="1"/>
          </p:cNvSpPr>
          <p:nvPr>
            <p:ph type="title"/>
          </p:nvPr>
        </p:nvSpPr>
        <p:spPr/>
        <p:txBody>
          <a:bodyPr/>
          <a:lstStyle/>
          <a:p>
            <a:r>
              <a:rPr dirty="0" smtClean="0"/>
              <a:t>Mule Notes</a:t>
            </a:r>
            <a:endParaRPr dirty="0"/>
          </a:p>
        </p:txBody>
      </p:sp>
      <p:sp>
        <p:nvSpPr>
          <p:cNvPr id="5" name="Slide Number Placeholder 4"/>
          <p:cNvSpPr>
            <a:spLocks noGrp="1"/>
          </p:cNvSpPr>
          <p:nvPr>
            <p:ph type="sldNum" sz="quarter" idx="12"/>
          </p:nvPr>
        </p:nvSpPr>
        <p:spPr/>
        <p:txBody>
          <a:bodyPr/>
          <a:lstStyle/>
          <a:p>
            <a:fld id="{A6397789-C93E-4B15-9C8C-7F22DB461E1F}" type="slidenum">
              <a:rPr lang="en-US" smtClean="0">
                <a:solidFill>
                  <a:srgbClr val="5F5F5F"/>
                </a:solidFill>
              </a:rPr>
              <a:pPr/>
              <a:t>29</a:t>
            </a:fld>
            <a:endParaRPr lang="en-US">
              <a:solidFill>
                <a:srgbClr val="5F5F5F"/>
              </a:solidFill>
            </a:endParaRP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7296" y="1336634"/>
            <a:ext cx="11203650" cy="3651002"/>
          </a:xfrm>
        </p:spPr>
        <p:txBody>
          <a:bodyPr>
            <a:noAutofit/>
          </a:bodyPr>
          <a:lstStyle/>
          <a:p>
            <a:r>
              <a:rPr lang="en-US" dirty="0" smtClean="0"/>
              <a:t>All phone lines have been muted</a:t>
            </a:r>
          </a:p>
          <a:p>
            <a:pPr lvl="1"/>
            <a:r>
              <a:rPr lang="en-US" b="1" dirty="0" smtClean="0"/>
              <a:t>*6 / #6</a:t>
            </a:r>
            <a:r>
              <a:rPr lang="en-US" dirty="0" smtClean="0"/>
              <a:t> Mute your own line / </a:t>
            </a:r>
            <a:r>
              <a:rPr lang="en-US" dirty="0" err="1" smtClean="0"/>
              <a:t>Unmute</a:t>
            </a:r>
            <a:r>
              <a:rPr lang="en-US" dirty="0" smtClean="0"/>
              <a:t> your own line</a:t>
            </a:r>
            <a:endParaRPr lang="en-US" dirty="0"/>
          </a:p>
          <a:p>
            <a:r>
              <a:rPr lang="en-US" dirty="0" smtClean="0"/>
              <a:t>Use the chat feature for Q&amp;A</a:t>
            </a:r>
          </a:p>
          <a:p>
            <a:r>
              <a:rPr lang="en-US" dirty="0" smtClean="0"/>
              <a:t>Phone lines will be opened at end for additional discussion</a:t>
            </a:r>
          </a:p>
          <a:p>
            <a:endParaRPr lang="en-US" dirty="0" smtClean="0"/>
          </a:p>
          <a:p>
            <a:endParaRPr lang="en-US" dirty="0" smtClean="0"/>
          </a:p>
          <a:p>
            <a:endParaRPr lang="en-US" dirty="0" smtClean="0"/>
          </a:p>
        </p:txBody>
      </p:sp>
      <p:sp>
        <p:nvSpPr>
          <p:cNvPr id="9" name="Title 1"/>
          <p:cNvSpPr>
            <a:spLocks noGrp="1"/>
          </p:cNvSpPr>
          <p:nvPr>
            <p:ph type="title"/>
          </p:nvPr>
        </p:nvSpPr>
        <p:spPr>
          <a:xfrm>
            <a:off x="502784" y="304805"/>
            <a:ext cx="11125199" cy="598714"/>
          </a:xfrm>
        </p:spPr>
        <p:txBody>
          <a:bodyPr/>
          <a:lstStyle/>
          <a:p>
            <a:r>
              <a:rPr lang="en-US" dirty="0" smtClean="0"/>
              <a:t>Before we get started…</a:t>
            </a:r>
            <a:endParaRPr lang="en-US" dirty="0"/>
          </a:p>
        </p:txBody>
      </p:sp>
      <p:pic>
        <p:nvPicPr>
          <p:cNvPr id="4" name="Picture 3" descr="cid:image005.jpg@01D05FCD.E6454C60"/>
          <p:cNvPicPr>
            <a:picLocks noChangeAspect="1" noChangeArrowheads="1"/>
          </p:cNvPicPr>
          <p:nvPr/>
        </p:nvPicPr>
        <p:blipFill>
          <a:blip r:embed="rId3" cstate="print"/>
          <a:srcRect/>
          <a:stretch>
            <a:fillRect/>
          </a:stretch>
        </p:blipFill>
        <p:spPr bwMode="auto">
          <a:xfrm>
            <a:off x="3551583" y="3472062"/>
            <a:ext cx="5671274" cy="2557793"/>
          </a:xfrm>
          <a:prstGeom prst="rect">
            <a:avLst/>
          </a:prstGeom>
          <a:noFill/>
          <a:ln w="9525">
            <a:noFill/>
            <a:miter lim="800000"/>
            <a:headEnd/>
            <a:tailEnd/>
          </a:ln>
        </p:spPr>
      </p:pic>
    </p:spTree>
    <p:extLst>
      <p:ext uri="{BB962C8B-B14F-4D97-AF65-F5344CB8AC3E}">
        <p14:creationId xmlns="" xmlns:p14="http://schemas.microsoft.com/office/powerpoint/2010/main" val="83859608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15737" y="1408040"/>
            <a:ext cx="10766795" cy="5029200"/>
          </a:xfrm>
        </p:spPr>
        <p:txBody>
          <a:bodyPr rtlCol="0">
            <a:normAutofit/>
          </a:bodyPr>
          <a:lstStyle/>
          <a:p>
            <a:pPr fontAlgn="auto">
              <a:spcAft>
                <a:spcPts val="0"/>
              </a:spcAft>
              <a:buFont typeface="Arial" pitchFamily="34" charset="0"/>
              <a:buChar char="•"/>
              <a:defRPr/>
            </a:pPr>
            <a:r>
              <a:rPr lang="en-US" dirty="0" smtClean="0"/>
              <a:t>Have unit testing tool called </a:t>
            </a:r>
            <a:r>
              <a:rPr lang="en-US" dirty="0" err="1" smtClean="0"/>
              <a:t>MUnit</a:t>
            </a:r>
            <a:endParaRPr lang="en-US" dirty="0" smtClean="0"/>
          </a:p>
          <a:p>
            <a:pPr fontAlgn="auto">
              <a:spcAft>
                <a:spcPts val="0"/>
              </a:spcAft>
              <a:buFont typeface="Arial" pitchFamily="34" charset="0"/>
              <a:buChar char="•"/>
              <a:defRPr/>
            </a:pPr>
            <a:r>
              <a:rPr lang="en-US" dirty="0" smtClean="0"/>
              <a:t>No performance optimizations when you call between mule buses / services</a:t>
            </a:r>
          </a:p>
          <a:p>
            <a:pPr fontAlgn="auto">
              <a:spcAft>
                <a:spcPts val="0"/>
              </a:spcAft>
              <a:buFont typeface="Arial" pitchFamily="34" charset="0"/>
              <a:buChar char="•"/>
              <a:defRPr/>
            </a:pPr>
            <a:r>
              <a:rPr lang="en-US" dirty="0"/>
              <a:t>Use </a:t>
            </a:r>
            <a:r>
              <a:rPr lang="en-US" dirty="0" err="1"/>
              <a:t>Hazelcast</a:t>
            </a:r>
            <a:r>
              <a:rPr lang="en-US" dirty="0"/>
              <a:t> for in-memory </a:t>
            </a:r>
            <a:r>
              <a:rPr lang="en-US" dirty="0" err="1"/>
              <a:t>datagrid</a:t>
            </a:r>
            <a:endParaRPr lang="en-US" dirty="0"/>
          </a:p>
          <a:p>
            <a:pPr fontAlgn="auto">
              <a:spcAft>
                <a:spcPts val="0"/>
              </a:spcAft>
              <a:buFont typeface="Arial" pitchFamily="34" charset="0"/>
              <a:buChar char="•"/>
              <a:defRPr/>
            </a:pPr>
            <a:r>
              <a:rPr lang="en-US" dirty="0"/>
              <a:t>Run in Tomcat, homegrown JMS</a:t>
            </a:r>
          </a:p>
          <a:p>
            <a:pPr fontAlgn="auto">
              <a:spcAft>
                <a:spcPts val="0"/>
              </a:spcAft>
              <a:buFont typeface="Arial" pitchFamily="34" charset="0"/>
              <a:buChar char="•"/>
              <a:defRPr/>
            </a:pPr>
            <a:r>
              <a:rPr lang="en-US" dirty="0" smtClean="0"/>
              <a:t>Use RAML for describing interface to REST services</a:t>
            </a:r>
          </a:p>
          <a:p>
            <a:pPr fontAlgn="auto">
              <a:spcAft>
                <a:spcPts val="0"/>
              </a:spcAft>
              <a:buFont typeface="Arial" pitchFamily="34" charset="0"/>
              <a:buChar char="•"/>
              <a:defRPr/>
            </a:pPr>
            <a:r>
              <a:rPr lang="en-US" dirty="0" smtClean="0"/>
              <a:t>Push REST/JSON very hard over SOAP/WSDL/XML</a:t>
            </a:r>
          </a:p>
          <a:p>
            <a:pPr fontAlgn="auto">
              <a:spcAft>
                <a:spcPts val="0"/>
              </a:spcAft>
              <a:buFont typeface="Arial" pitchFamily="34" charset="0"/>
              <a:buChar char="•"/>
              <a:defRPr/>
            </a:pPr>
            <a:r>
              <a:rPr lang="en-US" dirty="0" smtClean="0"/>
              <a:t>Have a capacity planning worksheet which is interesting</a:t>
            </a:r>
          </a:p>
          <a:p>
            <a:pPr fontAlgn="auto">
              <a:spcAft>
                <a:spcPts val="0"/>
              </a:spcAft>
              <a:buFont typeface="Arial" pitchFamily="34" charset="0"/>
              <a:buChar char="•"/>
              <a:defRPr/>
            </a:pPr>
            <a:endParaRPr lang="en-US" dirty="0" smtClean="0"/>
          </a:p>
        </p:txBody>
      </p:sp>
      <p:sp>
        <p:nvSpPr>
          <p:cNvPr id="10243" name="Title 1"/>
          <p:cNvSpPr>
            <a:spLocks noGrp="1"/>
          </p:cNvSpPr>
          <p:nvPr>
            <p:ph type="title"/>
          </p:nvPr>
        </p:nvSpPr>
        <p:spPr/>
        <p:txBody>
          <a:bodyPr/>
          <a:lstStyle/>
          <a:p>
            <a:r>
              <a:rPr dirty="0" smtClean="0"/>
              <a:t>Mule Notes</a:t>
            </a:r>
            <a:endParaRPr dirty="0"/>
          </a:p>
        </p:txBody>
      </p:sp>
      <p:sp>
        <p:nvSpPr>
          <p:cNvPr id="5" name="Slide Number Placeholder 4"/>
          <p:cNvSpPr>
            <a:spLocks noGrp="1"/>
          </p:cNvSpPr>
          <p:nvPr>
            <p:ph type="sldNum" sz="quarter" idx="12"/>
          </p:nvPr>
        </p:nvSpPr>
        <p:spPr/>
        <p:txBody>
          <a:bodyPr/>
          <a:lstStyle/>
          <a:p>
            <a:fld id="{A6397789-C93E-4B15-9C8C-7F22DB461E1F}" type="slidenum">
              <a:rPr lang="en-US" smtClean="0">
                <a:solidFill>
                  <a:srgbClr val="5F5F5F"/>
                </a:solidFill>
              </a:rPr>
              <a:pPr/>
              <a:t>30</a:t>
            </a:fld>
            <a:endParaRPr lang="en-US">
              <a:solidFill>
                <a:srgbClr val="5F5F5F"/>
              </a:solidFill>
            </a:endParaRPr>
          </a:p>
        </p:txBody>
      </p:sp>
    </p:spTree>
    <p:extLst>
      <p:ext uri="{BB962C8B-B14F-4D97-AF65-F5344CB8AC3E}">
        <p14:creationId xmlns="" xmlns:p14="http://schemas.microsoft.com/office/powerpoint/2010/main" val="1123549825"/>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p:cNvSpPr>
            <a:spLocks noGrp="1"/>
          </p:cNvSpPr>
          <p:nvPr>
            <p:ph type="title"/>
          </p:nvPr>
        </p:nvSpPr>
        <p:spPr/>
        <p:txBody>
          <a:bodyPr/>
          <a:lstStyle/>
          <a:p>
            <a:r>
              <a:rPr dirty="0" smtClean="0"/>
              <a:t>Mule Pros</a:t>
            </a:r>
            <a:endParaRPr dirty="0"/>
          </a:p>
        </p:txBody>
      </p:sp>
      <p:sp>
        <p:nvSpPr>
          <p:cNvPr id="4" name="Slide Number Placeholder 3"/>
          <p:cNvSpPr>
            <a:spLocks noGrp="1"/>
          </p:cNvSpPr>
          <p:nvPr>
            <p:ph type="sldNum" sz="quarter" idx="12"/>
          </p:nvPr>
        </p:nvSpPr>
        <p:spPr/>
        <p:txBody>
          <a:bodyPr/>
          <a:lstStyle/>
          <a:p>
            <a:fld id="{A6397789-C93E-4B15-9C8C-7F22DB461E1F}" type="slidenum">
              <a:rPr lang="en-US" smtClean="0">
                <a:solidFill>
                  <a:srgbClr val="5F5F5F"/>
                </a:solidFill>
              </a:rPr>
              <a:pPr/>
              <a:t>31</a:t>
            </a:fld>
            <a:endParaRPr lang="en-US">
              <a:solidFill>
                <a:srgbClr val="5F5F5F"/>
              </a:solidFill>
            </a:endParaRPr>
          </a:p>
        </p:txBody>
      </p:sp>
      <p:graphicFrame>
        <p:nvGraphicFramePr>
          <p:cNvPr id="2" name="Table 1"/>
          <p:cNvGraphicFramePr>
            <a:graphicFrameLocks noGrp="1"/>
          </p:cNvGraphicFramePr>
          <p:nvPr>
            <p:extLst>
              <p:ext uri="{D42A27DB-BD31-4B8C-83A1-F6EECF244321}">
                <p14:modId xmlns="" xmlns:p14="http://schemas.microsoft.com/office/powerpoint/2010/main" val="2819245362"/>
              </p:ext>
            </p:extLst>
          </p:nvPr>
        </p:nvGraphicFramePr>
        <p:xfrm>
          <a:off x="1320456" y="1464360"/>
          <a:ext cx="9852634" cy="4404309"/>
        </p:xfrm>
        <a:graphic>
          <a:graphicData uri="http://schemas.openxmlformats.org/drawingml/2006/table">
            <a:tbl>
              <a:tblPr firstCol="1" bandRow="1">
                <a:tableStyleId>{5C22544A-7EE6-4342-B048-85BDC9FD1C3A}</a:tableStyleId>
              </a:tblPr>
              <a:tblGrid>
                <a:gridCol w="2742486"/>
                <a:gridCol w="7110148"/>
              </a:tblGrid>
              <a:tr h="257003">
                <a:tc>
                  <a:txBody>
                    <a:bodyPr/>
                    <a:lstStyle/>
                    <a:p>
                      <a:pPr marL="0" marR="0">
                        <a:lnSpc>
                          <a:spcPct val="115000"/>
                        </a:lnSpc>
                        <a:spcBef>
                          <a:spcPts val="0"/>
                        </a:spcBef>
                        <a:spcAft>
                          <a:spcPts val="0"/>
                        </a:spcAft>
                      </a:pPr>
                      <a:r>
                        <a:rPr lang="en-US" sz="1200" dirty="0">
                          <a:effectLst/>
                        </a:rPr>
                        <a:t>Developer friendly</a:t>
                      </a:r>
                      <a:endParaRPr lang="en-US" sz="1200" dirty="0">
                        <a:effectLst/>
                        <a:latin typeface="Calibri"/>
                        <a:ea typeface="Calibri"/>
                        <a:cs typeface="Times New Roman"/>
                      </a:endParaRPr>
                    </a:p>
                  </a:txBody>
                  <a:tcPr marL="60933" marR="60933" marT="0" marB="0"/>
                </a:tc>
                <a:tc>
                  <a:txBody>
                    <a:bodyPr/>
                    <a:lstStyle/>
                    <a:p>
                      <a:pPr marL="0" marR="0">
                        <a:lnSpc>
                          <a:spcPct val="115000"/>
                        </a:lnSpc>
                        <a:spcBef>
                          <a:spcPts val="0"/>
                        </a:spcBef>
                        <a:spcAft>
                          <a:spcPts val="0"/>
                        </a:spcAft>
                      </a:pPr>
                      <a:r>
                        <a:rPr lang="en-US" sz="1100" dirty="0">
                          <a:effectLst/>
                        </a:rPr>
                        <a:t>If the work is being done by Java developers, Mule will be comfortable for them</a:t>
                      </a:r>
                      <a:endParaRPr lang="en-US" sz="1100" dirty="0">
                        <a:effectLst/>
                        <a:latin typeface="Calibri"/>
                        <a:ea typeface="Calibri"/>
                        <a:cs typeface="Times New Roman"/>
                      </a:endParaRPr>
                    </a:p>
                  </a:txBody>
                  <a:tcPr marL="60933" marR="60933" marT="0" marB="0"/>
                </a:tc>
              </a:tr>
              <a:tr h="257003">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dirty="0" smtClean="0">
                          <a:effectLst/>
                        </a:rPr>
                        <a:t>High Performance</a:t>
                      </a:r>
                      <a:endParaRPr lang="en-US" sz="1200" dirty="0" smtClean="0">
                        <a:effectLst/>
                        <a:latin typeface="+mn-lt"/>
                        <a:ea typeface="Calibri"/>
                        <a:cs typeface="Times New Roman"/>
                      </a:endParaRPr>
                    </a:p>
                  </a:txBody>
                  <a:tcPr marL="60933" marR="60933"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100" dirty="0" smtClean="0">
                          <a:effectLst/>
                        </a:rPr>
                        <a:t>Based on public benchmarks,</a:t>
                      </a:r>
                      <a:r>
                        <a:rPr lang="en-US" sz="1100" baseline="0" dirty="0" smtClean="0">
                          <a:effectLst/>
                        </a:rPr>
                        <a:t> probably comparable to OSB</a:t>
                      </a:r>
                      <a:endParaRPr lang="en-US" sz="1100" dirty="0" smtClean="0">
                        <a:effectLst/>
                        <a:latin typeface="+mn-lt"/>
                        <a:ea typeface="Calibri"/>
                        <a:cs typeface="Times New Roman"/>
                      </a:endParaRPr>
                    </a:p>
                  </a:txBody>
                  <a:tcPr marL="60933" marR="60933" marT="0" marB="0"/>
                </a:tc>
              </a:tr>
              <a:tr h="257003">
                <a:tc>
                  <a:txBody>
                    <a:bodyPr/>
                    <a:lstStyle/>
                    <a:p>
                      <a:pPr marL="0" marR="0">
                        <a:lnSpc>
                          <a:spcPct val="115000"/>
                        </a:lnSpc>
                        <a:spcBef>
                          <a:spcPts val="0"/>
                        </a:spcBef>
                        <a:spcAft>
                          <a:spcPts val="0"/>
                        </a:spcAft>
                      </a:pPr>
                      <a:r>
                        <a:rPr lang="en-US" sz="1200" dirty="0">
                          <a:effectLst/>
                        </a:rPr>
                        <a:t>Easy to install, administer and cluster</a:t>
                      </a:r>
                      <a:endParaRPr lang="en-US" sz="1200" dirty="0">
                        <a:effectLst/>
                        <a:latin typeface="Calibri"/>
                        <a:ea typeface="Calibri"/>
                        <a:cs typeface="Times New Roman"/>
                      </a:endParaRPr>
                    </a:p>
                  </a:txBody>
                  <a:tcPr marL="60933" marR="60933" marT="0" marB="0"/>
                </a:tc>
                <a:tc>
                  <a:txBody>
                    <a:bodyPr/>
                    <a:lstStyle/>
                    <a:p>
                      <a:pPr marL="0" marR="0">
                        <a:lnSpc>
                          <a:spcPct val="115000"/>
                        </a:lnSpc>
                        <a:spcBef>
                          <a:spcPts val="0"/>
                        </a:spcBef>
                        <a:spcAft>
                          <a:spcPts val="0"/>
                        </a:spcAft>
                      </a:pPr>
                      <a:r>
                        <a:rPr lang="en-US" sz="1100" dirty="0">
                          <a:effectLst/>
                        </a:rPr>
                        <a:t>No DB requirement (which has cost benefits as well), simple clustering</a:t>
                      </a:r>
                      <a:endParaRPr lang="en-US" sz="1100" dirty="0">
                        <a:effectLst/>
                        <a:latin typeface="Calibri"/>
                        <a:ea typeface="Calibri"/>
                        <a:cs typeface="Times New Roman"/>
                      </a:endParaRPr>
                    </a:p>
                  </a:txBody>
                  <a:tcPr marL="60933" marR="60933" marT="0" marB="0"/>
                </a:tc>
              </a:tr>
              <a:tr h="257003">
                <a:tc>
                  <a:txBody>
                    <a:bodyPr/>
                    <a:lstStyle/>
                    <a:p>
                      <a:pPr marL="0" marR="0">
                        <a:lnSpc>
                          <a:spcPct val="115000"/>
                        </a:lnSpc>
                        <a:spcBef>
                          <a:spcPts val="0"/>
                        </a:spcBef>
                        <a:spcAft>
                          <a:spcPts val="0"/>
                        </a:spcAft>
                      </a:pPr>
                      <a:r>
                        <a:rPr lang="en-US" sz="1200" dirty="0">
                          <a:effectLst/>
                        </a:rPr>
                        <a:t>Large customer community</a:t>
                      </a:r>
                      <a:endParaRPr lang="en-US" sz="1200" dirty="0">
                        <a:effectLst/>
                        <a:latin typeface="Calibri"/>
                        <a:ea typeface="Calibri"/>
                        <a:cs typeface="Times New Roman"/>
                      </a:endParaRPr>
                    </a:p>
                  </a:txBody>
                  <a:tcPr marL="60933" marR="60933" marT="0" marB="0"/>
                </a:tc>
                <a:tc>
                  <a:txBody>
                    <a:bodyPr/>
                    <a:lstStyle/>
                    <a:p>
                      <a:pPr marL="0" marR="0">
                        <a:lnSpc>
                          <a:spcPct val="115000"/>
                        </a:lnSpc>
                        <a:spcBef>
                          <a:spcPts val="0"/>
                        </a:spcBef>
                        <a:spcAft>
                          <a:spcPts val="0"/>
                        </a:spcAft>
                      </a:pPr>
                      <a:r>
                        <a:rPr lang="en-US" sz="1100" dirty="0">
                          <a:effectLst/>
                        </a:rPr>
                        <a:t>While not as large as </a:t>
                      </a:r>
                      <a:r>
                        <a:rPr lang="en-US" sz="1100" dirty="0" smtClean="0">
                          <a:effectLst/>
                        </a:rPr>
                        <a:t>big</a:t>
                      </a:r>
                      <a:r>
                        <a:rPr lang="en-US" sz="1100" baseline="0" dirty="0" smtClean="0">
                          <a:effectLst/>
                        </a:rPr>
                        <a:t> platform vendors</a:t>
                      </a:r>
                      <a:r>
                        <a:rPr lang="en-US" sz="1100" dirty="0" smtClean="0">
                          <a:effectLst/>
                        </a:rPr>
                        <a:t>, </a:t>
                      </a:r>
                      <a:r>
                        <a:rPr lang="en-US" sz="1100" dirty="0">
                          <a:effectLst/>
                        </a:rPr>
                        <a:t>the Mule customer base is sufficient to satisfy </a:t>
                      </a:r>
                      <a:r>
                        <a:rPr lang="en-US" sz="1100" dirty="0" smtClean="0">
                          <a:effectLst/>
                        </a:rPr>
                        <a:t>most</a:t>
                      </a:r>
                      <a:r>
                        <a:rPr lang="en-US" sz="1100" baseline="0" dirty="0" smtClean="0">
                          <a:effectLst/>
                        </a:rPr>
                        <a:t> customer</a:t>
                      </a:r>
                      <a:r>
                        <a:rPr lang="en-US" sz="1100" dirty="0" smtClean="0">
                          <a:effectLst/>
                        </a:rPr>
                        <a:t>’s </a:t>
                      </a:r>
                      <a:r>
                        <a:rPr lang="en-US" sz="1100" dirty="0">
                          <a:effectLst/>
                        </a:rPr>
                        <a:t>level of comfort</a:t>
                      </a:r>
                      <a:endParaRPr lang="en-US" sz="1100" dirty="0">
                        <a:effectLst/>
                        <a:latin typeface="Calibri"/>
                        <a:ea typeface="Calibri"/>
                        <a:cs typeface="Times New Roman"/>
                      </a:endParaRPr>
                    </a:p>
                  </a:txBody>
                  <a:tcPr marL="60933" marR="60933" marT="0" marB="0"/>
                </a:tc>
              </a:tr>
              <a:tr h="514007">
                <a:tc>
                  <a:txBody>
                    <a:bodyPr/>
                    <a:lstStyle/>
                    <a:p>
                      <a:pPr marL="0" marR="0">
                        <a:lnSpc>
                          <a:spcPct val="115000"/>
                        </a:lnSpc>
                        <a:spcBef>
                          <a:spcPts val="0"/>
                        </a:spcBef>
                        <a:spcAft>
                          <a:spcPts val="0"/>
                        </a:spcAft>
                      </a:pPr>
                      <a:r>
                        <a:rPr lang="en-US" sz="1200" dirty="0">
                          <a:effectLst/>
                        </a:rPr>
                        <a:t>Support</a:t>
                      </a:r>
                      <a:endParaRPr lang="en-US" sz="1200" dirty="0">
                        <a:effectLst/>
                        <a:latin typeface="Calibri"/>
                        <a:ea typeface="Calibri"/>
                        <a:cs typeface="Times New Roman"/>
                      </a:endParaRPr>
                    </a:p>
                  </a:txBody>
                  <a:tcPr marL="60933" marR="60933" marT="0" marB="0"/>
                </a:tc>
                <a:tc>
                  <a:txBody>
                    <a:bodyPr/>
                    <a:lstStyle/>
                    <a:p>
                      <a:pPr marL="0" marR="0">
                        <a:lnSpc>
                          <a:spcPct val="115000"/>
                        </a:lnSpc>
                        <a:spcBef>
                          <a:spcPts val="0"/>
                        </a:spcBef>
                        <a:spcAft>
                          <a:spcPts val="0"/>
                        </a:spcAft>
                      </a:pPr>
                      <a:r>
                        <a:rPr lang="en-US" sz="1100" dirty="0" smtClean="0">
                          <a:effectLst/>
                        </a:rPr>
                        <a:t>Less exposure</a:t>
                      </a:r>
                      <a:r>
                        <a:rPr lang="en-US" sz="1100" baseline="0" dirty="0" smtClean="0">
                          <a:effectLst/>
                        </a:rPr>
                        <a:t> to this, but likely an advantage for a smaller, focused company than a big platform vendor</a:t>
                      </a:r>
                      <a:endParaRPr lang="en-US" sz="1100" dirty="0">
                        <a:effectLst/>
                        <a:latin typeface="Calibri"/>
                        <a:ea typeface="Calibri"/>
                        <a:cs typeface="Times New Roman"/>
                      </a:endParaRPr>
                    </a:p>
                  </a:txBody>
                  <a:tcPr marL="60933" marR="60933" marT="0" marB="0"/>
                </a:tc>
              </a:tr>
              <a:tr h="385505">
                <a:tc>
                  <a:txBody>
                    <a:bodyPr/>
                    <a:lstStyle/>
                    <a:p>
                      <a:pPr marL="0" marR="0">
                        <a:lnSpc>
                          <a:spcPct val="115000"/>
                        </a:lnSpc>
                        <a:spcBef>
                          <a:spcPts val="0"/>
                        </a:spcBef>
                        <a:spcAft>
                          <a:spcPts val="0"/>
                        </a:spcAft>
                      </a:pPr>
                      <a:r>
                        <a:rPr lang="en-US" sz="1200" dirty="0">
                          <a:effectLst/>
                        </a:rPr>
                        <a:t>Simplicity of architecture</a:t>
                      </a:r>
                      <a:endParaRPr lang="en-US" sz="1200" dirty="0">
                        <a:effectLst/>
                        <a:latin typeface="Calibri"/>
                        <a:ea typeface="Calibri"/>
                        <a:cs typeface="Times New Roman"/>
                      </a:endParaRPr>
                    </a:p>
                  </a:txBody>
                  <a:tcPr marL="60933" marR="60933" marT="0" marB="0"/>
                </a:tc>
                <a:tc>
                  <a:txBody>
                    <a:bodyPr/>
                    <a:lstStyle/>
                    <a:p>
                      <a:pPr marL="0" marR="0">
                        <a:lnSpc>
                          <a:spcPct val="115000"/>
                        </a:lnSpc>
                        <a:spcBef>
                          <a:spcPts val="0"/>
                        </a:spcBef>
                        <a:spcAft>
                          <a:spcPts val="0"/>
                        </a:spcAft>
                      </a:pPr>
                      <a:r>
                        <a:rPr lang="en-US" sz="1100" dirty="0" smtClean="0">
                          <a:effectLst/>
                        </a:rPr>
                        <a:t>All </a:t>
                      </a:r>
                      <a:r>
                        <a:rPr lang="en-US" sz="1100" dirty="0">
                          <a:effectLst/>
                        </a:rPr>
                        <a:t>Mule’s capabilities are built around the service bus (e.g. security, monitoring, API </a:t>
                      </a:r>
                      <a:r>
                        <a:rPr lang="en-US" sz="1100" dirty="0" err="1">
                          <a:effectLst/>
                        </a:rPr>
                        <a:t>mgmt</a:t>
                      </a:r>
                      <a:r>
                        <a:rPr lang="en-US" sz="1100" dirty="0">
                          <a:effectLst/>
                        </a:rPr>
                        <a:t>, </a:t>
                      </a:r>
                      <a:r>
                        <a:rPr lang="en-US" sz="1100" dirty="0" err="1">
                          <a:effectLst/>
                        </a:rPr>
                        <a:t>etc</a:t>
                      </a:r>
                      <a:r>
                        <a:rPr lang="en-US" sz="1100" dirty="0">
                          <a:effectLst/>
                        </a:rPr>
                        <a:t>), </a:t>
                      </a:r>
                      <a:r>
                        <a:rPr lang="en-US" sz="1100" dirty="0" smtClean="0">
                          <a:effectLst/>
                        </a:rPr>
                        <a:t>so </a:t>
                      </a:r>
                      <a:r>
                        <a:rPr lang="en-US" sz="1100" dirty="0">
                          <a:effectLst/>
                        </a:rPr>
                        <a:t>it will be easier to do </a:t>
                      </a:r>
                      <a:r>
                        <a:rPr lang="en-US" sz="1100" dirty="0" smtClean="0">
                          <a:effectLst/>
                        </a:rPr>
                        <a:t>those with </a:t>
                      </a:r>
                      <a:r>
                        <a:rPr lang="en-US" sz="1100" dirty="0">
                          <a:effectLst/>
                        </a:rPr>
                        <a:t>the bus, since it’s purpose-built for that.</a:t>
                      </a:r>
                      <a:endParaRPr lang="en-US" sz="1100" dirty="0">
                        <a:effectLst/>
                        <a:latin typeface="Calibri"/>
                        <a:ea typeface="Calibri"/>
                        <a:cs typeface="Times New Roman"/>
                      </a:endParaRPr>
                    </a:p>
                  </a:txBody>
                  <a:tcPr marL="60933" marR="60933" marT="0" marB="0"/>
                </a:tc>
              </a:tr>
              <a:tr h="514007">
                <a:tc>
                  <a:txBody>
                    <a:bodyPr/>
                    <a:lstStyle/>
                    <a:p>
                      <a:pPr marL="0" marR="0">
                        <a:lnSpc>
                          <a:spcPct val="115000"/>
                        </a:lnSpc>
                        <a:spcBef>
                          <a:spcPts val="0"/>
                        </a:spcBef>
                        <a:spcAft>
                          <a:spcPts val="0"/>
                        </a:spcAft>
                      </a:pPr>
                      <a:r>
                        <a:rPr lang="en-US" sz="1200" dirty="0">
                          <a:effectLst/>
                        </a:rPr>
                        <a:t>Lightweight</a:t>
                      </a:r>
                      <a:endParaRPr lang="en-US" sz="1200" dirty="0">
                        <a:effectLst/>
                        <a:latin typeface="Calibri"/>
                        <a:ea typeface="Calibri"/>
                        <a:cs typeface="Times New Roman"/>
                      </a:endParaRPr>
                    </a:p>
                  </a:txBody>
                  <a:tcPr marL="60933" marR="60933" marT="0" marB="0"/>
                </a:tc>
                <a:tc>
                  <a:txBody>
                    <a:bodyPr/>
                    <a:lstStyle/>
                    <a:p>
                      <a:pPr marL="0" marR="0">
                        <a:lnSpc>
                          <a:spcPct val="115000"/>
                        </a:lnSpc>
                        <a:spcBef>
                          <a:spcPts val="0"/>
                        </a:spcBef>
                        <a:spcAft>
                          <a:spcPts val="0"/>
                        </a:spcAft>
                      </a:pPr>
                      <a:r>
                        <a:rPr lang="en-US" sz="1100" dirty="0">
                          <a:effectLst/>
                        </a:rPr>
                        <a:t>Runs in modified Tomcat container (doesn’t require app-server) or </a:t>
                      </a:r>
                      <a:r>
                        <a:rPr lang="en-US" sz="1100" dirty="0" smtClean="0">
                          <a:effectLst/>
                        </a:rPr>
                        <a:t>even runs in </a:t>
                      </a:r>
                      <a:r>
                        <a:rPr lang="en-US" sz="1100" dirty="0">
                          <a:effectLst/>
                        </a:rPr>
                        <a:t>Docker. Performance and hardware footprint advantages, as well as potentially cost/licensing and operational mgmt. simplicity benefits.</a:t>
                      </a:r>
                      <a:endParaRPr lang="en-US" sz="1100" dirty="0">
                        <a:effectLst/>
                        <a:latin typeface="Calibri"/>
                        <a:ea typeface="Calibri"/>
                        <a:cs typeface="Times New Roman"/>
                      </a:endParaRPr>
                    </a:p>
                  </a:txBody>
                  <a:tcPr marL="60933" marR="60933" marT="0" marB="0"/>
                </a:tc>
              </a:tr>
              <a:tr h="385505">
                <a:tc>
                  <a:txBody>
                    <a:bodyPr/>
                    <a:lstStyle/>
                    <a:p>
                      <a:pPr marL="0" marR="0">
                        <a:lnSpc>
                          <a:spcPct val="115000"/>
                        </a:lnSpc>
                        <a:spcBef>
                          <a:spcPts val="0"/>
                        </a:spcBef>
                        <a:spcAft>
                          <a:spcPts val="0"/>
                        </a:spcAft>
                      </a:pPr>
                      <a:r>
                        <a:rPr lang="en-US" sz="1200" dirty="0">
                          <a:effectLst/>
                        </a:rPr>
                        <a:t>Integrated governance and API management</a:t>
                      </a:r>
                      <a:endParaRPr lang="en-US" sz="1200" dirty="0">
                        <a:effectLst/>
                        <a:latin typeface="Calibri"/>
                        <a:ea typeface="Calibri"/>
                        <a:cs typeface="Times New Roman"/>
                      </a:endParaRPr>
                    </a:p>
                  </a:txBody>
                  <a:tcPr marL="60933" marR="60933" marT="0" marB="0"/>
                </a:tc>
                <a:tc>
                  <a:txBody>
                    <a:bodyPr/>
                    <a:lstStyle/>
                    <a:p>
                      <a:pPr marL="0" marR="0">
                        <a:lnSpc>
                          <a:spcPct val="115000"/>
                        </a:lnSpc>
                        <a:spcBef>
                          <a:spcPts val="0"/>
                        </a:spcBef>
                        <a:spcAft>
                          <a:spcPts val="0"/>
                        </a:spcAft>
                      </a:pPr>
                      <a:r>
                        <a:rPr lang="en-US" sz="1100" dirty="0">
                          <a:effectLst/>
                        </a:rPr>
                        <a:t>The tool has built in support for specifying SLAs for APIs, including security, performance, </a:t>
                      </a:r>
                      <a:r>
                        <a:rPr lang="en-US" sz="1100" dirty="0" err="1">
                          <a:effectLst/>
                        </a:rPr>
                        <a:t>etc</a:t>
                      </a:r>
                      <a:r>
                        <a:rPr lang="en-US" sz="1100" dirty="0">
                          <a:effectLst/>
                        </a:rPr>
                        <a:t> and can implement some and track others, out of the box</a:t>
                      </a:r>
                      <a:endParaRPr lang="en-US" sz="1100" dirty="0">
                        <a:effectLst/>
                        <a:latin typeface="Calibri"/>
                        <a:ea typeface="Calibri"/>
                        <a:cs typeface="Times New Roman"/>
                      </a:endParaRPr>
                    </a:p>
                  </a:txBody>
                  <a:tcPr marL="60933" marR="60933" marT="0" marB="0"/>
                </a:tc>
              </a:tr>
              <a:tr h="385505">
                <a:tc>
                  <a:txBody>
                    <a:bodyPr/>
                    <a:lstStyle/>
                    <a:p>
                      <a:pPr marL="0" marR="0">
                        <a:lnSpc>
                          <a:spcPct val="115000"/>
                        </a:lnSpc>
                        <a:spcBef>
                          <a:spcPts val="0"/>
                        </a:spcBef>
                        <a:spcAft>
                          <a:spcPts val="0"/>
                        </a:spcAft>
                      </a:pPr>
                      <a:r>
                        <a:rPr lang="en-US" sz="1200">
                          <a:effectLst/>
                        </a:rPr>
                        <a:t>Code sharing capabilities</a:t>
                      </a:r>
                      <a:endParaRPr lang="en-US" sz="1200">
                        <a:effectLst/>
                        <a:latin typeface="Calibri"/>
                        <a:ea typeface="Calibri"/>
                        <a:cs typeface="Times New Roman"/>
                      </a:endParaRPr>
                    </a:p>
                  </a:txBody>
                  <a:tcPr marL="60933" marR="60933" marT="0" marB="0"/>
                </a:tc>
                <a:tc>
                  <a:txBody>
                    <a:bodyPr/>
                    <a:lstStyle/>
                    <a:p>
                      <a:pPr marL="0" marR="0">
                        <a:lnSpc>
                          <a:spcPct val="115000"/>
                        </a:lnSpc>
                        <a:spcBef>
                          <a:spcPts val="0"/>
                        </a:spcBef>
                        <a:spcAft>
                          <a:spcPts val="0"/>
                        </a:spcAft>
                      </a:pPr>
                      <a:r>
                        <a:rPr lang="en-US" sz="1100" dirty="0">
                          <a:effectLst/>
                        </a:rPr>
                        <a:t>Templates would likely be useful for building common elements </a:t>
                      </a:r>
                      <a:r>
                        <a:rPr lang="en-US" sz="1100" dirty="0" smtClean="0">
                          <a:effectLst/>
                        </a:rPr>
                        <a:t>so many developers / projects </a:t>
                      </a:r>
                      <a:r>
                        <a:rPr lang="en-US" sz="1100" dirty="0">
                          <a:effectLst/>
                        </a:rPr>
                        <a:t>can leverage them. Not sure how useful the public templates are </a:t>
                      </a:r>
                      <a:r>
                        <a:rPr lang="en-US" sz="1100" dirty="0" smtClean="0">
                          <a:effectLst/>
                        </a:rPr>
                        <a:t>, </a:t>
                      </a:r>
                      <a:r>
                        <a:rPr lang="en-US" sz="1100" dirty="0">
                          <a:effectLst/>
                        </a:rPr>
                        <a:t>however.</a:t>
                      </a:r>
                      <a:endParaRPr lang="en-US" sz="1100" dirty="0">
                        <a:effectLst/>
                        <a:latin typeface="Calibri"/>
                        <a:ea typeface="Calibri"/>
                        <a:cs typeface="Times New Roman"/>
                      </a:endParaRPr>
                    </a:p>
                  </a:txBody>
                  <a:tcPr marL="60933" marR="60933" marT="0" marB="0"/>
                </a:tc>
              </a:tr>
              <a:tr h="257003">
                <a:tc>
                  <a:txBody>
                    <a:bodyPr/>
                    <a:lstStyle/>
                    <a:p>
                      <a:pPr marL="0" marR="0">
                        <a:lnSpc>
                          <a:spcPct val="115000"/>
                        </a:lnSpc>
                        <a:spcBef>
                          <a:spcPts val="0"/>
                        </a:spcBef>
                        <a:spcAft>
                          <a:spcPts val="0"/>
                        </a:spcAft>
                      </a:pPr>
                      <a:r>
                        <a:rPr lang="en-US" sz="1200">
                          <a:effectLst/>
                        </a:rPr>
                        <a:t>AWS-friendly</a:t>
                      </a:r>
                      <a:endParaRPr lang="en-US" sz="1200">
                        <a:effectLst/>
                        <a:latin typeface="Calibri"/>
                        <a:ea typeface="Calibri"/>
                        <a:cs typeface="Times New Roman"/>
                      </a:endParaRPr>
                    </a:p>
                  </a:txBody>
                  <a:tcPr marL="60933" marR="60933" marT="0" marB="0"/>
                </a:tc>
                <a:tc>
                  <a:txBody>
                    <a:bodyPr/>
                    <a:lstStyle/>
                    <a:p>
                      <a:pPr marL="0" marR="0">
                        <a:lnSpc>
                          <a:spcPct val="115000"/>
                        </a:lnSpc>
                        <a:spcBef>
                          <a:spcPts val="0"/>
                        </a:spcBef>
                        <a:spcAft>
                          <a:spcPts val="0"/>
                        </a:spcAft>
                      </a:pPr>
                      <a:r>
                        <a:rPr lang="en-US" sz="1100" dirty="0">
                          <a:effectLst/>
                        </a:rPr>
                        <a:t>Mule’s Cloud Hub runs on Amazon Web </a:t>
                      </a:r>
                      <a:r>
                        <a:rPr lang="en-US" sz="1100" dirty="0" smtClean="0">
                          <a:effectLst/>
                        </a:rPr>
                        <a:t>Services</a:t>
                      </a:r>
                      <a:endParaRPr lang="en-US" sz="1100" dirty="0">
                        <a:effectLst/>
                        <a:latin typeface="Calibri"/>
                        <a:ea typeface="Calibri"/>
                        <a:cs typeface="Times New Roman"/>
                      </a:endParaRPr>
                    </a:p>
                  </a:txBody>
                  <a:tcPr marL="60933" marR="60933" marT="0" marB="0"/>
                </a:tc>
              </a:tr>
              <a:tr h="899512">
                <a:tc>
                  <a:txBody>
                    <a:bodyPr/>
                    <a:lstStyle/>
                    <a:p>
                      <a:pPr marL="0" marR="0">
                        <a:lnSpc>
                          <a:spcPct val="115000"/>
                        </a:lnSpc>
                        <a:spcBef>
                          <a:spcPts val="0"/>
                        </a:spcBef>
                        <a:spcAft>
                          <a:spcPts val="0"/>
                        </a:spcAft>
                      </a:pPr>
                      <a:r>
                        <a:rPr lang="en-US" sz="1200" dirty="0">
                          <a:effectLst/>
                        </a:rPr>
                        <a:t>Operational ease for </a:t>
                      </a:r>
                      <a:r>
                        <a:rPr lang="en-US" sz="1200" dirty="0" err="1">
                          <a:effectLst/>
                        </a:rPr>
                        <a:t>CloudHub</a:t>
                      </a:r>
                      <a:endParaRPr lang="en-US" sz="1200" dirty="0">
                        <a:effectLst/>
                        <a:latin typeface="Calibri"/>
                        <a:ea typeface="Calibri"/>
                        <a:cs typeface="Times New Roman"/>
                      </a:endParaRPr>
                    </a:p>
                  </a:txBody>
                  <a:tcPr marL="60933" marR="60933" marT="0" marB="0"/>
                </a:tc>
                <a:tc>
                  <a:txBody>
                    <a:bodyPr/>
                    <a:lstStyle/>
                    <a:p>
                      <a:pPr marL="0" marR="0">
                        <a:lnSpc>
                          <a:spcPct val="115000"/>
                        </a:lnSpc>
                        <a:spcBef>
                          <a:spcPts val="0"/>
                        </a:spcBef>
                        <a:spcAft>
                          <a:spcPts val="0"/>
                        </a:spcAft>
                      </a:pPr>
                      <a:r>
                        <a:rPr lang="en-US" sz="1100" dirty="0" smtClean="0">
                          <a:effectLst/>
                        </a:rPr>
                        <a:t>Switching </a:t>
                      </a:r>
                      <a:r>
                        <a:rPr lang="en-US" sz="1100" dirty="0">
                          <a:effectLst/>
                        </a:rPr>
                        <a:t>to a different version in </a:t>
                      </a:r>
                      <a:r>
                        <a:rPr lang="en-US" sz="1100" dirty="0" err="1">
                          <a:effectLst/>
                        </a:rPr>
                        <a:t>CloudHub</a:t>
                      </a:r>
                      <a:r>
                        <a:rPr lang="en-US" sz="1100" dirty="0">
                          <a:effectLst/>
                        </a:rPr>
                        <a:t> </a:t>
                      </a:r>
                      <a:r>
                        <a:rPr lang="en-US" sz="1100" dirty="0" smtClean="0">
                          <a:effectLst/>
                        </a:rPr>
                        <a:t>automatically provisions </a:t>
                      </a:r>
                      <a:r>
                        <a:rPr lang="en-US" sz="1100" dirty="0">
                          <a:effectLst/>
                        </a:rPr>
                        <a:t>a new server, </a:t>
                      </a:r>
                      <a:r>
                        <a:rPr lang="en-US" sz="1100" dirty="0" smtClean="0">
                          <a:effectLst/>
                        </a:rPr>
                        <a:t>copies </a:t>
                      </a:r>
                      <a:r>
                        <a:rPr lang="en-US" sz="1100" dirty="0">
                          <a:effectLst/>
                        </a:rPr>
                        <a:t>the services deployed over and then </a:t>
                      </a:r>
                      <a:r>
                        <a:rPr lang="en-US" sz="1100" dirty="0" smtClean="0">
                          <a:effectLst/>
                        </a:rPr>
                        <a:t>switches </a:t>
                      </a:r>
                      <a:r>
                        <a:rPr lang="en-US" sz="1100" dirty="0">
                          <a:effectLst/>
                        </a:rPr>
                        <a:t>over to the new server when ready. Also, provisioning new resources (</a:t>
                      </a:r>
                      <a:r>
                        <a:rPr lang="en-US" sz="1100" dirty="0" err="1">
                          <a:effectLst/>
                        </a:rPr>
                        <a:t>vCores</a:t>
                      </a:r>
                      <a:r>
                        <a:rPr lang="en-US" sz="1100" dirty="0">
                          <a:effectLst/>
                        </a:rPr>
                        <a:t> in Mule </a:t>
                      </a:r>
                      <a:r>
                        <a:rPr lang="en-US" sz="1100" dirty="0" err="1">
                          <a:effectLst/>
                        </a:rPr>
                        <a:t>CloudHub</a:t>
                      </a:r>
                      <a:r>
                        <a:rPr lang="en-US" sz="1100" dirty="0">
                          <a:effectLst/>
                        </a:rPr>
                        <a:t> terminology), is automated through a mgmt. </a:t>
                      </a:r>
                      <a:r>
                        <a:rPr lang="en-US" sz="1100" dirty="0" smtClean="0">
                          <a:effectLst/>
                        </a:rPr>
                        <a:t>interface.</a:t>
                      </a:r>
                      <a:endParaRPr lang="en-US" sz="1100" dirty="0">
                        <a:effectLst/>
                        <a:latin typeface="Calibri"/>
                        <a:ea typeface="Calibri"/>
                        <a:cs typeface="Times New Roman"/>
                      </a:endParaRPr>
                    </a:p>
                  </a:txBody>
                  <a:tcPr marL="60933" marR="60933" marT="0" marB="0"/>
                </a:tc>
              </a:tr>
            </a:tbl>
          </a:graphicData>
        </a:graphic>
      </p:graphicFrame>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p:txBody>
          <a:bodyPr/>
          <a:lstStyle/>
          <a:p>
            <a:r>
              <a:rPr dirty="0" smtClean="0"/>
              <a:t>Mule Cons</a:t>
            </a:r>
            <a:endParaRPr dirty="0"/>
          </a:p>
        </p:txBody>
      </p:sp>
      <p:sp>
        <p:nvSpPr>
          <p:cNvPr id="4" name="Slide Number Placeholder 3"/>
          <p:cNvSpPr>
            <a:spLocks noGrp="1"/>
          </p:cNvSpPr>
          <p:nvPr>
            <p:ph type="sldNum" sz="quarter" idx="12"/>
          </p:nvPr>
        </p:nvSpPr>
        <p:spPr/>
        <p:txBody>
          <a:bodyPr/>
          <a:lstStyle/>
          <a:p>
            <a:fld id="{A6397789-C93E-4B15-9C8C-7F22DB461E1F}" type="slidenum">
              <a:rPr lang="en-US" smtClean="0">
                <a:solidFill>
                  <a:srgbClr val="5F5F5F"/>
                </a:solidFill>
              </a:rPr>
              <a:pPr/>
              <a:t>32</a:t>
            </a:fld>
            <a:endParaRPr lang="en-US">
              <a:solidFill>
                <a:srgbClr val="5F5F5F"/>
              </a:solidFill>
            </a:endParaRPr>
          </a:p>
        </p:txBody>
      </p:sp>
      <p:graphicFrame>
        <p:nvGraphicFramePr>
          <p:cNvPr id="6" name="Table 5"/>
          <p:cNvGraphicFramePr>
            <a:graphicFrameLocks noGrp="1"/>
          </p:cNvGraphicFramePr>
          <p:nvPr>
            <p:extLst>
              <p:ext uri="{D42A27DB-BD31-4B8C-83A1-F6EECF244321}">
                <p14:modId xmlns="" xmlns:p14="http://schemas.microsoft.com/office/powerpoint/2010/main" val="4097991078"/>
              </p:ext>
            </p:extLst>
          </p:nvPr>
        </p:nvGraphicFramePr>
        <p:xfrm>
          <a:off x="1422029" y="1488339"/>
          <a:ext cx="10462075" cy="4252931"/>
        </p:xfrm>
        <a:graphic>
          <a:graphicData uri="http://schemas.openxmlformats.org/drawingml/2006/table">
            <a:tbl>
              <a:tblPr firstCol="1" bandRow="1">
                <a:tableStyleId>{5C22544A-7EE6-4342-B048-85BDC9FD1C3A}</a:tableStyleId>
              </a:tblPr>
              <a:tblGrid>
                <a:gridCol w="2480698"/>
                <a:gridCol w="7981377"/>
              </a:tblGrid>
              <a:tr h="257003">
                <a:tc>
                  <a:txBody>
                    <a:bodyPr/>
                    <a:lstStyle/>
                    <a:p>
                      <a:pPr marL="0" marR="0">
                        <a:lnSpc>
                          <a:spcPct val="115000"/>
                        </a:lnSpc>
                        <a:spcBef>
                          <a:spcPts val="0"/>
                        </a:spcBef>
                        <a:spcAft>
                          <a:spcPts val="0"/>
                        </a:spcAft>
                      </a:pPr>
                      <a:r>
                        <a:rPr lang="en-US" sz="1200" dirty="0">
                          <a:effectLst/>
                          <a:latin typeface="Calibri"/>
                          <a:ea typeface="Calibri"/>
                          <a:cs typeface="Times New Roman"/>
                        </a:rPr>
                        <a:t>No Orchestration, Rules or Workflow</a:t>
                      </a:r>
                    </a:p>
                  </a:txBody>
                  <a:tcPr marL="91416" marR="91416" marT="0" marB="0"/>
                </a:tc>
                <a:tc>
                  <a:txBody>
                    <a:bodyPr/>
                    <a:lstStyle/>
                    <a:p>
                      <a:pPr marL="0" marR="0">
                        <a:lnSpc>
                          <a:spcPct val="115000"/>
                        </a:lnSpc>
                        <a:spcBef>
                          <a:spcPts val="0"/>
                        </a:spcBef>
                        <a:spcAft>
                          <a:spcPts val="0"/>
                        </a:spcAft>
                      </a:pPr>
                      <a:r>
                        <a:rPr lang="en-US" sz="1200" dirty="0">
                          <a:effectLst/>
                          <a:latin typeface="Calibri"/>
                          <a:ea typeface="Calibri"/>
                          <a:cs typeface="Times New Roman"/>
                        </a:rPr>
                        <a:t>The bundled solutions of </a:t>
                      </a:r>
                      <a:r>
                        <a:rPr lang="en-US" sz="1200" dirty="0" err="1">
                          <a:effectLst/>
                          <a:latin typeface="Calibri"/>
                          <a:ea typeface="Calibri"/>
                          <a:cs typeface="Times New Roman"/>
                        </a:rPr>
                        <a:t>jBPM</a:t>
                      </a:r>
                      <a:r>
                        <a:rPr lang="en-US" sz="1200" dirty="0">
                          <a:effectLst/>
                          <a:latin typeface="Calibri"/>
                          <a:ea typeface="Calibri"/>
                          <a:cs typeface="Times New Roman"/>
                        </a:rPr>
                        <a:t> or </a:t>
                      </a:r>
                      <a:r>
                        <a:rPr lang="en-US" sz="1200" dirty="0" err="1">
                          <a:effectLst/>
                          <a:latin typeface="Calibri"/>
                          <a:ea typeface="Calibri"/>
                          <a:cs typeface="Times New Roman"/>
                        </a:rPr>
                        <a:t>Activiti</a:t>
                      </a:r>
                      <a:r>
                        <a:rPr lang="en-US" sz="1200" dirty="0">
                          <a:effectLst/>
                          <a:latin typeface="Calibri"/>
                          <a:ea typeface="Calibri"/>
                          <a:cs typeface="Times New Roman"/>
                        </a:rPr>
                        <a:t> are not likely to be </a:t>
                      </a:r>
                      <a:r>
                        <a:rPr lang="en-US" sz="1200" dirty="0" smtClean="0">
                          <a:effectLst/>
                          <a:latin typeface="Calibri"/>
                          <a:ea typeface="Calibri"/>
                          <a:cs typeface="Times New Roman"/>
                        </a:rPr>
                        <a:t>appropriate, </a:t>
                      </a:r>
                      <a:r>
                        <a:rPr lang="en-US" sz="1200" dirty="0">
                          <a:effectLst/>
                          <a:latin typeface="Calibri"/>
                          <a:ea typeface="Calibri"/>
                          <a:cs typeface="Times New Roman"/>
                        </a:rPr>
                        <a:t>so </a:t>
                      </a:r>
                      <a:r>
                        <a:rPr lang="en-US" sz="1200" dirty="0" smtClean="0">
                          <a:effectLst/>
                          <a:latin typeface="Calibri"/>
                          <a:ea typeface="Calibri"/>
                          <a:cs typeface="Times New Roman"/>
                        </a:rPr>
                        <a:t>have</a:t>
                      </a:r>
                      <a:r>
                        <a:rPr lang="en-US" sz="1200" baseline="0" dirty="0" smtClean="0">
                          <a:effectLst/>
                          <a:latin typeface="Calibri"/>
                          <a:ea typeface="Calibri"/>
                          <a:cs typeface="Times New Roman"/>
                        </a:rPr>
                        <a:t> to</a:t>
                      </a:r>
                      <a:r>
                        <a:rPr lang="en-US" sz="1200" dirty="0" smtClean="0">
                          <a:effectLst/>
                          <a:latin typeface="Calibri"/>
                          <a:ea typeface="Calibri"/>
                          <a:cs typeface="Times New Roman"/>
                        </a:rPr>
                        <a:t> cobble </a:t>
                      </a:r>
                      <a:r>
                        <a:rPr lang="en-US" sz="1200" dirty="0">
                          <a:effectLst/>
                          <a:latin typeface="Calibri"/>
                          <a:ea typeface="Calibri"/>
                          <a:cs typeface="Times New Roman"/>
                        </a:rPr>
                        <a:t>together a multi-component </a:t>
                      </a:r>
                      <a:r>
                        <a:rPr lang="en-US" sz="1200" dirty="0" smtClean="0">
                          <a:effectLst/>
                          <a:latin typeface="Calibri"/>
                          <a:ea typeface="Calibri"/>
                          <a:cs typeface="Times New Roman"/>
                        </a:rPr>
                        <a:t>solution</a:t>
                      </a:r>
                      <a:r>
                        <a:rPr lang="en-US" sz="1200" baseline="0" dirty="0" smtClean="0">
                          <a:effectLst/>
                          <a:latin typeface="Calibri"/>
                          <a:ea typeface="Calibri"/>
                          <a:cs typeface="Times New Roman"/>
                        </a:rPr>
                        <a:t> </a:t>
                      </a:r>
                      <a:r>
                        <a:rPr lang="en-US" sz="1200" dirty="0" smtClean="0">
                          <a:effectLst/>
                          <a:latin typeface="Calibri"/>
                          <a:ea typeface="Calibri"/>
                          <a:cs typeface="Times New Roman"/>
                        </a:rPr>
                        <a:t>as </a:t>
                      </a:r>
                      <a:r>
                        <a:rPr lang="en-US" sz="1200" dirty="0">
                          <a:effectLst/>
                          <a:latin typeface="Calibri"/>
                          <a:ea typeface="Calibri"/>
                          <a:cs typeface="Times New Roman"/>
                        </a:rPr>
                        <a:t>requirements grow. The key question </a:t>
                      </a:r>
                      <a:r>
                        <a:rPr lang="en-US" sz="1200" dirty="0" smtClean="0">
                          <a:effectLst/>
                          <a:latin typeface="Calibri"/>
                          <a:ea typeface="Calibri"/>
                          <a:cs typeface="Times New Roman"/>
                        </a:rPr>
                        <a:t>is </a:t>
                      </a:r>
                      <a:r>
                        <a:rPr lang="en-US" sz="1200" dirty="0">
                          <a:effectLst/>
                          <a:latin typeface="Calibri"/>
                          <a:ea typeface="Calibri"/>
                          <a:cs typeface="Times New Roman"/>
                        </a:rPr>
                        <a:t>how often </a:t>
                      </a:r>
                      <a:r>
                        <a:rPr lang="en-US" sz="1200" dirty="0" smtClean="0">
                          <a:effectLst/>
                          <a:latin typeface="Calibri"/>
                          <a:ea typeface="Calibri"/>
                          <a:cs typeface="Times New Roman"/>
                        </a:rPr>
                        <a:t>customers</a:t>
                      </a:r>
                      <a:r>
                        <a:rPr lang="en-US" sz="1200" baseline="0" dirty="0" smtClean="0">
                          <a:effectLst/>
                          <a:latin typeface="Calibri"/>
                          <a:ea typeface="Calibri"/>
                          <a:cs typeface="Times New Roman"/>
                        </a:rPr>
                        <a:t> </a:t>
                      </a:r>
                      <a:r>
                        <a:rPr lang="en-US" sz="1200" dirty="0" smtClean="0">
                          <a:effectLst/>
                          <a:latin typeface="Calibri"/>
                          <a:ea typeface="Calibri"/>
                          <a:cs typeface="Times New Roman"/>
                        </a:rPr>
                        <a:t>will </a:t>
                      </a:r>
                      <a:r>
                        <a:rPr lang="en-US" sz="1200" dirty="0">
                          <a:effectLst/>
                          <a:latin typeface="Calibri"/>
                          <a:ea typeface="Calibri"/>
                          <a:cs typeface="Times New Roman"/>
                        </a:rPr>
                        <a:t>have long-running processes, rules or </a:t>
                      </a:r>
                      <a:r>
                        <a:rPr lang="en-US" sz="1200" dirty="0" smtClean="0">
                          <a:effectLst/>
                          <a:latin typeface="Calibri"/>
                          <a:ea typeface="Calibri"/>
                          <a:cs typeface="Times New Roman"/>
                        </a:rPr>
                        <a:t>workflow. Drools</a:t>
                      </a:r>
                      <a:r>
                        <a:rPr lang="en-US" sz="1200" baseline="0" dirty="0" smtClean="0">
                          <a:effectLst/>
                          <a:latin typeface="Calibri"/>
                          <a:ea typeface="Calibri"/>
                          <a:cs typeface="Times New Roman"/>
                        </a:rPr>
                        <a:t> is answer for rules.</a:t>
                      </a:r>
                      <a:endParaRPr lang="en-US" sz="1200" dirty="0">
                        <a:effectLst/>
                        <a:latin typeface="Calibri"/>
                        <a:ea typeface="Calibri"/>
                        <a:cs typeface="Times New Roman"/>
                      </a:endParaRPr>
                    </a:p>
                  </a:txBody>
                  <a:tcPr marL="91416" marR="91416" marT="0" marB="0"/>
                </a:tc>
              </a:tr>
              <a:tr h="257003">
                <a:tc>
                  <a:txBody>
                    <a:bodyPr/>
                    <a:lstStyle/>
                    <a:p>
                      <a:pPr marL="0" marR="0">
                        <a:lnSpc>
                          <a:spcPct val="115000"/>
                        </a:lnSpc>
                        <a:spcBef>
                          <a:spcPts val="0"/>
                        </a:spcBef>
                        <a:spcAft>
                          <a:spcPts val="0"/>
                        </a:spcAft>
                      </a:pPr>
                      <a:r>
                        <a:rPr lang="en-US" sz="1200" dirty="0">
                          <a:effectLst/>
                          <a:latin typeface="Calibri"/>
                          <a:ea typeface="Calibri"/>
                          <a:cs typeface="Times New Roman"/>
                        </a:rPr>
                        <a:t>Supportability over the full platform</a:t>
                      </a:r>
                    </a:p>
                  </a:txBody>
                  <a:tcPr marL="91416" marR="91416" marT="0" marB="0"/>
                </a:tc>
                <a:tc>
                  <a:txBody>
                    <a:bodyPr/>
                    <a:lstStyle/>
                    <a:p>
                      <a:pPr marL="0" marR="0">
                        <a:lnSpc>
                          <a:spcPct val="115000"/>
                        </a:lnSpc>
                        <a:spcBef>
                          <a:spcPts val="0"/>
                        </a:spcBef>
                        <a:spcAft>
                          <a:spcPts val="0"/>
                        </a:spcAft>
                      </a:pPr>
                      <a:r>
                        <a:rPr lang="en-US" sz="1200" dirty="0">
                          <a:effectLst/>
                          <a:latin typeface="Calibri"/>
                          <a:ea typeface="Calibri"/>
                          <a:cs typeface="Times New Roman"/>
                        </a:rPr>
                        <a:t>Once </a:t>
                      </a:r>
                      <a:r>
                        <a:rPr lang="en-US" sz="1200" dirty="0" smtClean="0">
                          <a:effectLst/>
                          <a:latin typeface="Calibri"/>
                          <a:ea typeface="Calibri"/>
                          <a:cs typeface="Times New Roman"/>
                        </a:rPr>
                        <a:t>customers have </a:t>
                      </a:r>
                      <a:r>
                        <a:rPr lang="en-US" sz="1200" dirty="0">
                          <a:effectLst/>
                          <a:latin typeface="Calibri"/>
                          <a:ea typeface="Calibri"/>
                          <a:cs typeface="Times New Roman"/>
                        </a:rPr>
                        <a:t>multiple solutions in place for service bus, orchestration, rules, </a:t>
                      </a:r>
                      <a:r>
                        <a:rPr lang="en-US" sz="1200" dirty="0" err="1">
                          <a:effectLst/>
                          <a:latin typeface="Calibri"/>
                          <a:ea typeface="Calibri"/>
                          <a:cs typeface="Times New Roman"/>
                        </a:rPr>
                        <a:t>etc</a:t>
                      </a:r>
                      <a:r>
                        <a:rPr lang="en-US" sz="1200" dirty="0">
                          <a:effectLst/>
                          <a:latin typeface="Calibri"/>
                          <a:ea typeface="Calibri"/>
                          <a:cs typeface="Times New Roman"/>
                        </a:rPr>
                        <a:t>, support will be more difficult.</a:t>
                      </a:r>
                    </a:p>
                  </a:txBody>
                  <a:tcPr marL="91416" marR="91416" marT="0" marB="0"/>
                </a:tc>
              </a:tr>
              <a:tr h="257003">
                <a:tc>
                  <a:txBody>
                    <a:bodyPr/>
                    <a:lstStyle/>
                    <a:p>
                      <a:pPr marL="0" marR="0">
                        <a:lnSpc>
                          <a:spcPct val="115000"/>
                        </a:lnSpc>
                        <a:spcBef>
                          <a:spcPts val="0"/>
                        </a:spcBef>
                        <a:spcAft>
                          <a:spcPts val="0"/>
                        </a:spcAft>
                      </a:pPr>
                      <a:r>
                        <a:rPr lang="en-US" sz="1200" dirty="0">
                          <a:effectLst/>
                          <a:latin typeface="Calibri"/>
                          <a:ea typeface="Calibri"/>
                          <a:cs typeface="Times New Roman"/>
                        </a:rPr>
                        <a:t>No obvious long-running process choice</a:t>
                      </a:r>
                    </a:p>
                  </a:txBody>
                  <a:tcPr marL="91416" marR="91416" marT="0" marB="0"/>
                </a:tc>
                <a:tc>
                  <a:txBody>
                    <a:bodyPr/>
                    <a:lstStyle/>
                    <a:p>
                      <a:pPr marL="0" marR="0">
                        <a:lnSpc>
                          <a:spcPct val="115000"/>
                        </a:lnSpc>
                        <a:spcBef>
                          <a:spcPts val="0"/>
                        </a:spcBef>
                        <a:spcAft>
                          <a:spcPts val="0"/>
                        </a:spcAft>
                      </a:pPr>
                      <a:r>
                        <a:rPr lang="en-US" sz="1200" dirty="0">
                          <a:effectLst/>
                          <a:latin typeface="Calibri"/>
                          <a:ea typeface="Calibri"/>
                          <a:cs typeface="Times New Roman"/>
                        </a:rPr>
                        <a:t>In addition to having multiple solutions in place, worse yet, there is no obvious choice for long-running processes with Mule. The open source options available are likely not a fit for </a:t>
                      </a:r>
                      <a:r>
                        <a:rPr lang="en-US" sz="1200" dirty="0" smtClean="0">
                          <a:effectLst/>
                          <a:latin typeface="Calibri"/>
                          <a:ea typeface="Calibri"/>
                          <a:cs typeface="Times New Roman"/>
                        </a:rPr>
                        <a:t>most customers</a:t>
                      </a:r>
                      <a:r>
                        <a:rPr lang="en-US" sz="1200" baseline="0" dirty="0" smtClean="0">
                          <a:effectLst/>
                          <a:latin typeface="Calibri"/>
                          <a:ea typeface="Calibri"/>
                          <a:cs typeface="Times New Roman"/>
                        </a:rPr>
                        <a:t> </a:t>
                      </a:r>
                      <a:r>
                        <a:rPr lang="en-US" sz="1200" dirty="0" smtClean="0">
                          <a:effectLst/>
                          <a:latin typeface="Calibri"/>
                          <a:ea typeface="Calibri"/>
                          <a:cs typeface="Times New Roman"/>
                        </a:rPr>
                        <a:t>and </a:t>
                      </a:r>
                      <a:r>
                        <a:rPr lang="en-US" sz="1200" dirty="0">
                          <a:effectLst/>
                          <a:latin typeface="Calibri"/>
                          <a:ea typeface="Calibri"/>
                          <a:cs typeface="Times New Roman"/>
                        </a:rPr>
                        <a:t>the commercial solutions are expensive enough that they would </a:t>
                      </a:r>
                      <a:r>
                        <a:rPr lang="en-US" sz="1200" dirty="0" smtClean="0">
                          <a:effectLst/>
                          <a:latin typeface="Calibri"/>
                          <a:ea typeface="Calibri"/>
                          <a:cs typeface="Times New Roman"/>
                        </a:rPr>
                        <a:t>make</a:t>
                      </a:r>
                      <a:r>
                        <a:rPr lang="en-US" sz="1200" baseline="0" dirty="0" smtClean="0">
                          <a:effectLst/>
                          <a:latin typeface="Calibri"/>
                          <a:ea typeface="Calibri"/>
                          <a:cs typeface="Times New Roman"/>
                        </a:rPr>
                        <a:t> Mule much more expensive than the platform vendor suites in the end</a:t>
                      </a:r>
                      <a:r>
                        <a:rPr lang="en-US" sz="1200" dirty="0" smtClean="0">
                          <a:effectLst/>
                          <a:latin typeface="Calibri"/>
                          <a:ea typeface="Calibri"/>
                          <a:cs typeface="Times New Roman"/>
                        </a:rPr>
                        <a:t>. </a:t>
                      </a:r>
                      <a:r>
                        <a:rPr lang="en-US" sz="1200" dirty="0">
                          <a:effectLst/>
                          <a:latin typeface="Calibri"/>
                          <a:ea typeface="Calibri"/>
                          <a:cs typeface="Times New Roman"/>
                        </a:rPr>
                        <a:t>Also, this market is still evolving, so any selected approach might need to be replaced within a few years.</a:t>
                      </a:r>
                    </a:p>
                  </a:txBody>
                  <a:tcPr marL="91416" marR="91416" marT="0" marB="0"/>
                </a:tc>
              </a:tr>
              <a:tr h="385505">
                <a:tc>
                  <a:txBody>
                    <a:bodyPr/>
                    <a:lstStyle/>
                    <a:p>
                      <a:pPr marL="0" marR="0">
                        <a:lnSpc>
                          <a:spcPct val="115000"/>
                        </a:lnSpc>
                        <a:spcBef>
                          <a:spcPts val="0"/>
                        </a:spcBef>
                        <a:spcAft>
                          <a:spcPts val="0"/>
                        </a:spcAft>
                      </a:pPr>
                      <a:r>
                        <a:rPr lang="en-US" sz="1200" dirty="0">
                          <a:effectLst/>
                          <a:latin typeface="Calibri"/>
                          <a:ea typeface="Calibri"/>
                          <a:cs typeface="Times New Roman"/>
                        </a:rPr>
                        <a:t>Market uncertainty</a:t>
                      </a:r>
                    </a:p>
                  </a:txBody>
                  <a:tcPr marL="91416" marR="91416" marT="0" marB="0"/>
                </a:tc>
                <a:tc>
                  <a:txBody>
                    <a:bodyPr/>
                    <a:lstStyle/>
                    <a:p>
                      <a:pPr marL="0" marR="0">
                        <a:lnSpc>
                          <a:spcPct val="115000"/>
                        </a:lnSpc>
                        <a:spcBef>
                          <a:spcPts val="0"/>
                        </a:spcBef>
                        <a:spcAft>
                          <a:spcPts val="0"/>
                        </a:spcAft>
                      </a:pPr>
                      <a:r>
                        <a:rPr lang="en-US" sz="1200" dirty="0">
                          <a:effectLst/>
                          <a:latin typeface="Calibri"/>
                          <a:ea typeface="Calibri"/>
                          <a:cs typeface="Times New Roman"/>
                        </a:rPr>
                        <a:t>This is a minor one, since Mule is mostly big enough to be past it. However, Salesforce led Mule’s last round of funding and it seems possible they will get acquired or could change direction/focus as their product matures. This is the usual small company risk, though Mule isn’t so small at this point</a:t>
                      </a:r>
                      <a:r>
                        <a:rPr lang="en-US" sz="1200" dirty="0" smtClean="0">
                          <a:effectLst/>
                          <a:latin typeface="Calibri"/>
                          <a:ea typeface="Calibri"/>
                          <a:cs typeface="Times New Roman"/>
                        </a:rPr>
                        <a:t>… The </a:t>
                      </a:r>
                      <a:r>
                        <a:rPr lang="en-US" sz="1200" dirty="0" err="1" smtClean="0">
                          <a:effectLst/>
                          <a:latin typeface="Calibri"/>
                          <a:ea typeface="Calibri"/>
                          <a:cs typeface="Times New Roman"/>
                        </a:rPr>
                        <a:t>salesfore</a:t>
                      </a:r>
                      <a:r>
                        <a:rPr lang="en-US" sz="1200" dirty="0" smtClean="0">
                          <a:effectLst/>
                          <a:latin typeface="Calibri"/>
                          <a:ea typeface="Calibri"/>
                          <a:cs typeface="Times New Roman"/>
                        </a:rPr>
                        <a:t> funding</a:t>
                      </a:r>
                      <a:r>
                        <a:rPr lang="en-US" sz="1200" baseline="0" dirty="0" smtClean="0">
                          <a:effectLst/>
                          <a:latin typeface="Calibri"/>
                          <a:ea typeface="Calibri"/>
                          <a:cs typeface="Times New Roman"/>
                        </a:rPr>
                        <a:t> seems like the greatest future risk.</a:t>
                      </a:r>
                      <a:endParaRPr lang="en-US" sz="1200" dirty="0">
                        <a:effectLst/>
                        <a:latin typeface="Calibri"/>
                        <a:ea typeface="Calibri"/>
                        <a:cs typeface="Times New Roman"/>
                      </a:endParaRPr>
                    </a:p>
                  </a:txBody>
                  <a:tcPr marL="91416" marR="91416" marT="0" marB="0"/>
                </a:tc>
              </a:tr>
              <a:tr h="257003">
                <a:tc>
                  <a:txBody>
                    <a:bodyPr/>
                    <a:lstStyle/>
                    <a:p>
                      <a:pPr marL="0" marR="0">
                        <a:lnSpc>
                          <a:spcPct val="115000"/>
                        </a:lnSpc>
                        <a:spcBef>
                          <a:spcPts val="0"/>
                        </a:spcBef>
                        <a:spcAft>
                          <a:spcPts val="0"/>
                        </a:spcAft>
                      </a:pPr>
                      <a:r>
                        <a:rPr lang="en-US" sz="1200" dirty="0">
                          <a:effectLst/>
                          <a:latin typeface="Calibri"/>
                          <a:ea typeface="Calibri"/>
                          <a:cs typeface="Times New Roman"/>
                        </a:rPr>
                        <a:t>Industry vertical references</a:t>
                      </a:r>
                    </a:p>
                  </a:txBody>
                  <a:tcPr marL="91416" marR="91416" marT="0" marB="0"/>
                </a:tc>
                <a:tc>
                  <a:txBody>
                    <a:bodyPr/>
                    <a:lstStyle/>
                    <a:p>
                      <a:pPr marL="0" marR="0">
                        <a:lnSpc>
                          <a:spcPct val="115000"/>
                        </a:lnSpc>
                        <a:spcBef>
                          <a:spcPts val="0"/>
                        </a:spcBef>
                        <a:spcAft>
                          <a:spcPts val="0"/>
                        </a:spcAft>
                      </a:pPr>
                      <a:r>
                        <a:rPr lang="en-US" sz="1200" dirty="0">
                          <a:effectLst/>
                          <a:latin typeface="Calibri"/>
                          <a:ea typeface="Calibri"/>
                          <a:cs typeface="Times New Roman"/>
                        </a:rPr>
                        <a:t>Mule’s </a:t>
                      </a:r>
                      <a:r>
                        <a:rPr lang="en-US" sz="1200" dirty="0" smtClean="0">
                          <a:effectLst/>
                          <a:latin typeface="Calibri"/>
                          <a:ea typeface="Calibri"/>
                          <a:cs typeface="Times New Roman"/>
                        </a:rPr>
                        <a:t>customer</a:t>
                      </a:r>
                      <a:r>
                        <a:rPr lang="en-US" sz="1200" baseline="0" dirty="0" smtClean="0">
                          <a:effectLst/>
                          <a:latin typeface="Calibri"/>
                          <a:ea typeface="Calibri"/>
                          <a:cs typeface="Times New Roman"/>
                        </a:rPr>
                        <a:t> </a:t>
                      </a:r>
                      <a:r>
                        <a:rPr lang="en-US" sz="1200" dirty="0" smtClean="0">
                          <a:effectLst/>
                          <a:latin typeface="Calibri"/>
                          <a:ea typeface="Calibri"/>
                          <a:cs typeface="Times New Roman"/>
                        </a:rPr>
                        <a:t>references</a:t>
                      </a:r>
                      <a:r>
                        <a:rPr lang="en-US" sz="1200" baseline="0" dirty="0" smtClean="0">
                          <a:effectLst/>
                          <a:latin typeface="Calibri"/>
                          <a:ea typeface="Calibri"/>
                          <a:cs typeface="Times New Roman"/>
                        </a:rPr>
                        <a:t> were not nearly</a:t>
                      </a:r>
                      <a:r>
                        <a:rPr lang="en-US" sz="1200" dirty="0" smtClean="0">
                          <a:effectLst/>
                          <a:latin typeface="Calibri"/>
                          <a:ea typeface="Calibri"/>
                          <a:cs typeface="Times New Roman"/>
                        </a:rPr>
                        <a:t> </a:t>
                      </a:r>
                      <a:r>
                        <a:rPr lang="en-US" sz="1200" dirty="0">
                          <a:effectLst/>
                          <a:latin typeface="Calibri"/>
                          <a:ea typeface="Calibri"/>
                          <a:cs typeface="Times New Roman"/>
                        </a:rPr>
                        <a:t>as significant or </a:t>
                      </a:r>
                      <a:r>
                        <a:rPr lang="en-US" sz="1200" dirty="0" smtClean="0">
                          <a:effectLst/>
                          <a:latin typeface="Calibri"/>
                          <a:ea typeface="Calibri"/>
                          <a:cs typeface="Times New Roman"/>
                        </a:rPr>
                        <a:t>relevant </a:t>
                      </a:r>
                      <a:r>
                        <a:rPr lang="en-US" sz="1200" dirty="0">
                          <a:effectLst/>
                          <a:latin typeface="Calibri"/>
                          <a:ea typeface="Calibri"/>
                          <a:cs typeface="Times New Roman"/>
                        </a:rPr>
                        <a:t>as </a:t>
                      </a:r>
                      <a:r>
                        <a:rPr lang="en-US" sz="1200" dirty="0" smtClean="0">
                          <a:effectLst/>
                          <a:latin typeface="Calibri"/>
                          <a:ea typeface="Calibri"/>
                          <a:cs typeface="Times New Roman"/>
                        </a:rPr>
                        <a:t>Oracle’s for the vertical considered. Mule</a:t>
                      </a:r>
                      <a:r>
                        <a:rPr lang="en-US" sz="1200" baseline="0" dirty="0" smtClean="0">
                          <a:effectLst/>
                          <a:latin typeface="Calibri"/>
                          <a:ea typeface="Calibri"/>
                          <a:cs typeface="Times New Roman"/>
                        </a:rPr>
                        <a:t> is certainly strong in certain verticals, e.g. financial services.</a:t>
                      </a:r>
                      <a:endParaRPr lang="en-US" sz="1200" dirty="0">
                        <a:effectLst/>
                        <a:latin typeface="Calibri"/>
                        <a:ea typeface="Calibri"/>
                        <a:cs typeface="Times New Roman"/>
                      </a:endParaRPr>
                    </a:p>
                  </a:txBody>
                  <a:tcPr marL="91416" marR="91416" marT="0" marB="0"/>
                </a:tc>
              </a:tr>
              <a:tr h="514007">
                <a:tc>
                  <a:txBody>
                    <a:bodyPr/>
                    <a:lstStyle/>
                    <a:p>
                      <a:pPr marL="0" marR="0">
                        <a:lnSpc>
                          <a:spcPct val="115000"/>
                        </a:lnSpc>
                        <a:spcBef>
                          <a:spcPts val="0"/>
                        </a:spcBef>
                        <a:spcAft>
                          <a:spcPts val="0"/>
                        </a:spcAft>
                      </a:pPr>
                      <a:r>
                        <a:rPr lang="en-US" sz="1200" dirty="0">
                          <a:effectLst/>
                          <a:latin typeface="Calibri"/>
                          <a:ea typeface="Calibri"/>
                          <a:cs typeface="Times New Roman"/>
                        </a:rPr>
                        <a:t>Lower level connector capabilities</a:t>
                      </a:r>
                    </a:p>
                  </a:txBody>
                  <a:tcPr marL="91416" marR="91416" marT="0" marB="0"/>
                </a:tc>
                <a:tc>
                  <a:txBody>
                    <a:bodyPr/>
                    <a:lstStyle/>
                    <a:p>
                      <a:pPr marL="0" marR="0">
                        <a:lnSpc>
                          <a:spcPct val="115000"/>
                        </a:lnSpc>
                        <a:spcBef>
                          <a:spcPts val="0"/>
                        </a:spcBef>
                        <a:spcAft>
                          <a:spcPts val="0"/>
                        </a:spcAft>
                      </a:pPr>
                      <a:r>
                        <a:rPr lang="en-US" sz="1200" dirty="0">
                          <a:effectLst/>
                          <a:latin typeface="Calibri"/>
                          <a:ea typeface="Calibri"/>
                          <a:cs typeface="Times New Roman"/>
                        </a:rPr>
                        <a:t>E.g. you write SQL to connect to databases. This </a:t>
                      </a:r>
                      <a:r>
                        <a:rPr lang="en-US" sz="1200" dirty="0" smtClean="0">
                          <a:effectLst/>
                          <a:latin typeface="Calibri"/>
                          <a:ea typeface="Calibri"/>
                          <a:cs typeface="Times New Roman"/>
                        </a:rPr>
                        <a:t>can</a:t>
                      </a:r>
                      <a:r>
                        <a:rPr lang="en-US" sz="1200" baseline="0" dirty="0" smtClean="0">
                          <a:effectLst/>
                          <a:latin typeface="Calibri"/>
                          <a:ea typeface="Calibri"/>
                          <a:cs typeface="Times New Roman"/>
                        </a:rPr>
                        <a:t> be </a:t>
                      </a:r>
                      <a:r>
                        <a:rPr lang="en-US" sz="1200" dirty="0" smtClean="0">
                          <a:effectLst/>
                          <a:latin typeface="Calibri"/>
                          <a:ea typeface="Calibri"/>
                          <a:cs typeface="Times New Roman"/>
                        </a:rPr>
                        <a:t>positioned </a:t>
                      </a:r>
                      <a:r>
                        <a:rPr lang="en-US" sz="1200" dirty="0">
                          <a:effectLst/>
                          <a:latin typeface="Calibri"/>
                          <a:ea typeface="Calibri"/>
                          <a:cs typeface="Times New Roman"/>
                        </a:rPr>
                        <a:t>as a feature, but is likely in most </a:t>
                      </a:r>
                      <a:r>
                        <a:rPr lang="en-US" sz="1200" dirty="0" smtClean="0">
                          <a:effectLst/>
                          <a:latin typeface="Calibri"/>
                          <a:ea typeface="Calibri"/>
                          <a:cs typeface="Times New Roman"/>
                        </a:rPr>
                        <a:t>cases</a:t>
                      </a:r>
                      <a:r>
                        <a:rPr lang="en-US" sz="1200" baseline="0" dirty="0" smtClean="0">
                          <a:effectLst/>
                          <a:latin typeface="Calibri"/>
                          <a:ea typeface="Calibri"/>
                          <a:cs typeface="Times New Roman"/>
                        </a:rPr>
                        <a:t> to be</a:t>
                      </a:r>
                      <a:r>
                        <a:rPr lang="en-US" sz="1200" dirty="0" smtClean="0">
                          <a:effectLst/>
                          <a:latin typeface="Calibri"/>
                          <a:ea typeface="Calibri"/>
                          <a:cs typeface="Times New Roman"/>
                        </a:rPr>
                        <a:t> </a:t>
                      </a:r>
                      <a:r>
                        <a:rPr lang="en-US" sz="1200" dirty="0">
                          <a:effectLst/>
                          <a:latin typeface="Calibri"/>
                          <a:ea typeface="Calibri"/>
                          <a:cs typeface="Times New Roman"/>
                        </a:rPr>
                        <a:t>less productive than auto-generated </a:t>
                      </a:r>
                      <a:r>
                        <a:rPr lang="en-US" sz="1200" dirty="0" err="1">
                          <a:effectLst/>
                          <a:latin typeface="Calibri"/>
                          <a:ea typeface="Calibri"/>
                          <a:cs typeface="Times New Roman"/>
                        </a:rPr>
                        <a:t>sql</a:t>
                      </a:r>
                      <a:r>
                        <a:rPr lang="en-US" sz="1200" dirty="0">
                          <a:effectLst/>
                          <a:latin typeface="Calibri"/>
                          <a:ea typeface="Calibri"/>
                          <a:cs typeface="Times New Roman"/>
                        </a:rPr>
                        <a:t>. </a:t>
                      </a:r>
                      <a:r>
                        <a:rPr lang="en-US" sz="1200" dirty="0" smtClean="0">
                          <a:effectLst/>
                          <a:latin typeface="Calibri"/>
                          <a:ea typeface="Calibri"/>
                          <a:cs typeface="Times New Roman"/>
                        </a:rPr>
                        <a:t>I haven’t looked at all </a:t>
                      </a:r>
                      <a:r>
                        <a:rPr lang="en-US" sz="1200" dirty="0">
                          <a:effectLst/>
                          <a:latin typeface="Calibri"/>
                          <a:ea typeface="Calibri"/>
                          <a:cs typeface="Times New Roman"/>
                        </a:rPr>
                        <a:t>the connectors, but it’s likely they are </a:t>
                      </a:r>
                      <a:r>
                        <a:rPr lang="en-US" sz="1200" dirty="0" smtClean="0">
                          <a:effectLst/>
                          <a:latin typeface="Calibri"/>
                          <a:ea typeface="Calibri"/>
                          <a:cs typeface="Times New Roman"/>
                        </a:rPr>
                        <a:t> also generally </a:t>
                      </a:r>
                      <a:r>
                        <a:rPr lang="en-US" sz="1200" dirty="0">
                          <a:effectLst/>
                          <a:latin typeface="Calibri"/>
                          <a:ea typeface="Calibri"/>
                          <a:cs typeface="Times New Roman"/>
                        </a:rPr>
                        <a:t>lower level than the platform vendors offer.</a:t>
                      </a:r>
                    </a:p>
                  </a:txBody>
                  <a:tcPr marL="91416" marR="91416" marT="0" marB="0"/>
                </a:tc>
              </a:tr>
              <a:tr h="385505">
                <a:tc>
                  <a:txBody>
                    <a:bodyPr/>
                    <a:lstStyle/>
                    <a:p>
                      <a:pPr marL="0" marR="0">
                        <a:lnSpc>
                          <a:spcPct val="115000"/>
                        </a:lnSpc>
                        <a:spcBef>
                          <a:spcPts val="0"/>
                        </a:spcBef>
                        <a:spcAft>
                          <a:spcPts val="0"/>
                        </a:spcAft>
                      </a:pPr>
                      <a:r>
                        <a:rPr lang="en-US" sz="1200" dirty="0">
                          <a:effectLst/>
                          <a:latin typeface="Calibri"/>
                          <a:ea typeface="Calibri"/>
                          <a:cs typeface="Times New Roman"/>
                        </a:rPr>
                        <a:t>Auditing requires custom solution</a:t>
                      </a:r>
                    </a:p>
                  </a:txBody>
                  <a:tcPr marL="91416" marR="91416" marT="0" marB="0"/>
                </a:tc>
                <a:tc>
                  <a:txBody>
                    <a:bodyPr/>
                    <a:lstStyle/>
                    <a:p>
                      <a:pPr marL="0" marR="0">
                        <a:lnSpc>
                          <a:spcPct val="115000"/>
                        </a:lnSpc>
                        <a:spcBef>
                          <a:spcPts val="0"/>
                        </a:spcBef>
                        <a:spcAft>
                          <a:spcPts val="0"/>
                        </a:spcAft>
                      </a:pPr>
                      <a:r>
                        <a:rPr lang="en-US" sz="1200" dirty="0">
                          <a:effectLst/>
                          <a:latin typeface="Calibri"/>
                          <a:ea typeface="Calibri"/>
                          <a:cs typeface="Times New Roman"/>
                        </a:rPr>
                        <a:t>Auditing service calls can be done on a per project basis, but where projects call out to other projects (which will likely be common), a custom auditing or correlation mechanism would need to be built.</a:t>
                      </a:r>
                    </a:p>
                  </a:txBody>
                  <a:tcPr marL="91416" marR="91416" marT="0" marB="0"/>
                </a:tc>
              </a:tr>
              <a:tr h="385505">
                <a:tc>
                  <a:txBody>
                    <a:bodyPr/>
                    <a:lstStyle/>
                    <a:p>
                      <a:pPr marL="0" marR="0">
                        <a:lnSpc>
                          <a:spcPct val="115000"/>
                        </a:lnSpc>
                        <a:spcBef>
                          <a:spcPts val="0"/>
                        </a:spcBef>
                        <a:spcAft>
                          <a:spcPts val="0"/>
                        </a:spcAft>
                      </a:pPr>
                      <a:r>
                        <a:rPr lang="en-US" sz="1200" dirty="0">
                          <a:effectLst/>
                          <a:latin typeface="Calibri"/>
                          <a:ea typeface="Calibri"/>
                          <a:cs typeface="Times New Roman"/>
                        </a:rPr>
                        <a:t>Tooling very developer-centric</a:t>
                      </a:r>
                    </a:p>
                  </a:txBody>
                  <a:tcPr marL="91416" marR="91416" marT="0" marB="0"/>
                </a:tc>
                <a:tc>
                  <a:txBody>
                    <a:bodyPr/>
                    <a:lstStyle/>
                    <a:p>
                      <a:pPr marL="0" marR="0">
                        <a:lnSpc>
                          <a:spcPct val="115000"/>
                        </a:lnSpc>
                        <a:spcBef>
                          <a:spcPts val="0"/>
                        </a:spcBef>
                        <a:spcAft>
                          <a:spcPts val="0"/>
                        </a:spcAft>
                      </a:pPr>
                      <a:r>
                        <a:rPr lang="en-US" sz="1200" dirty="0">
                          <a:effectLst/>
                          <a:latin typeface="Calibri"/>
                          <a:ea typeface="Calibri"/>
                          <a:cs typeface="Times New Roman"/>
                        </a:rPr>
                        <a:t>Even within the tooling, it often looks more like a code editor than a visual dev environment (e.g. the RAML editor). This will be good for hardcore Java developers, but an impediment to higher level implementation resources…</a:t>
                      </a:r>
                    </a:p>
                  </a:txBody>
                  <a:tcPr marL="91416" marR="91416" marT="0" marB="0"/>
                </a:tc>
              </a:tr>
            </a:tbl>
          </a:graphicData>
        </a:graphic>
      </p:graphicFrame>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15737" y="1408040"/>
            <a:ext cx="10766795" cy="5334000"/>
          </a:xfrm>
        </p:spPr>
        <p:txBody>
          <a:bodyPr rtlCol="0">
            <a:normAutofit/>
          </a:bodyPr>
          <a:lstStyle/>
          <a:p>
            <a:pPr fontAlgn="auto">
              <a:spcAft>
                <a:spcPts val="0"/>
              </a:spcAft>
              <a:buFont typeface="Arial" pitchFamily="34" charset="0"/>
              <a:buChar char="•"/>
              <a:defRPr/>
            </a:pPr>
            <a:r>
              <a:rPr lang="en-US" sz="2400" dirty="0" smtClean="0"/>
              <a:t>Apps presence is key</a:t>
            </a:r>
          </a:p>
          <a:p>
            <a:pPr fontAlgn="auto">
              <a:spcAft>
                <a:spcPts val="0"/>
              </a:spcAft>
              <a:buFont typeface="Arial" pitchFamily="34" charset="0"/>
              <a:buChar char="•"/>
              <a:defRPr/>
            </a:pPr>
            <a:r>
              <a:rPr lang="en-US" sz="2400" dirty="0" smtClean="0"/>
              <a:t>Positioning just the service bus, with growth into long-running processes/orchestration, rules </a:t>
            </a:r>
            <a:r>
              <a:rPr lang="en-US" sz="2400" dirty="0" err="1" smtClean="0"/>
              <a:t>etc</a:t>
            </a:r>
            <a:r>
              <a:rPr lang="en-US" sz="2400" dirty="0" smtClean="0"/>
              <a:t> can be a winning approach – don’t be afraid to sell just OSB, </a:t>
            </a:r>
            <a:r>
              <a:rPr lang="en-US" sz="2400" dirty="0" err="1" smtClean="0"/>
              <a:t>esp</a:t>
            </a:r>
            <a:r>
              <a:rPr lang="en-US" sz="2400" dirty="0" smtClean="0"/>
              <a:t> w 12c and against Mule</a:t>
            </a:r>
          </a:p>
          <a:p>
            <a:pPr lvl="1" fontAlgn="auto">
              <a:spcAft>
                <a:spcPts val="0"/>
              </a:spcAft>
              <a:buFont typeface="Arial" pitchFamily="34" charset="0"/>
              <a:buChar char="•"/>
              <a:defRPr/>
            </a:pPr>
            <a:r>
              <a:rPr lang="en-US" sz="2000" dirty="0" smtClean="0"/>
              <a:t>Maybe don’t push selling full SOA Suite quite so hard in these cases – most customers will get there themselves or with a consultative sale anyway</a:t>
            </a:r>
          </a:p>
          <a:p>
            <a:pPr fontAlgn="auto">
              <a:spcAft>
                <a:spcPts val="0"/>
              </a:spcAft>
              <a:buFont typeface="Arial" pitchFamily="34" charset="0"/>
              <a:buChar char="•"/>
              <a:defRPr/>
            </a:pPr>
            <a:r>
              <a:rPr lang="en-US" sz="2400" dirty="0" smtClean="0"/>
              <a:t>Ensure requirements include at least two of: service bus, long running/orchestration, business rules, human workflow, monitoring/BAM</a:t>
            </a:r>
          </a:p>
          <a:p>
            <a:pPr lvl="1" fontAlgn="auto">
              <a:spcAft>
                <a:spcPts val="0"/>
              </a:spcAft>
              <a:buFont typeface="Arial" pitchFamily="34" charset="0"/>
              <a:buChar char="•"/>
              <a:defRPr/>
            </a:pPr>
            <a:r>
              <a:rPr lang="en-US" sz="2000" dirty="0" smtClean="0"/>
              <a:t>No one else can match the user experience for any combination</a:t>
            </a:r>
          </a:p>
          <a:p>
            <a:pPr fontAlgn="auto">
              <a:spcAft>
                <a:spcPts val="0"/>
              </a:spcAft>
              <a:buFont typeface="Arial" pitchFamily="34" charset="0"/>
              <a:buChar char="•"/>
              <a:defRPr/>
            </a:pPr>
            <a:r>
              <a:rPr lang="en-US" sz="2400" dirty="0" smtClean="0"/>
              <a:t>Monitoring is a key differentiator – BAM 12c is solid and a key differentiator</a:t>
            </a:r>
          </a:p>
          <a:p>
            <a:pPr fontAlgn="auto">
              <a:spcAft>
                <a:spcPts val="0"/>
              </a:spcAft>
              <a:buFont typeface="Arial" pitchFamily="34" charset="0"/>
              <a:buChar char="•"/>
              <a:defRPr/>
            </a:pPr>
            <a:r>
              <a:rPr lang="en-US" sz="2400" dirty="0" smtClean="0"/>
              <a:t>People seem surprised by price (Oracle is cheaper than expected, Mule more expensive than expected)</a:t>
            </a:r>
          </a:p>
          <a:p>
            <a:pPr fontAlgn="auto">
              <a:spcAft>
                <a:spcPts val="0"/>
              </a:spcAft>
              <a:buFont typeface="Arial" pitchFamily="34" charset="0"/>
              <a:buChar char="•"/>
              <a:defRPr/>
            </a:pPr>
            <a:endParaRPr lang="en-US" dirty="0" smtClean="0"/>
          </a:p>
        </p:txBody>
      </p:sp>
      <p:sp>
        <p:nvSpPr>
          <p:cNvPr id="10243" name="Title 1"/>
          <p:cNvSpPr>
            <a:spLocks noGrp="1"/>
          </p:cNvSpPr>
          <p:nvPr>
            <p:ph type="title"/>
          </p:nvPr>
        </p:nvSpPr>
        <p:spPr/>
        <p:txBody>
          <a:bodyPr/>
          <a:lstStyle/>
          <a:p>
            <a:r>
              <a:rPr dirty="0" smtClean="0"/>
              <a:t>How to Win Service Bus Opportunities</a:t>
            </a:r>
            <a:endParaRPr dirty="0"/>
          </a:p>
        </p:txBody>
      </p:sp>
      <p:sp>
        <p:nvSpPr>
          <p:cNvPr id="5" name="Slide Number Placeholder 4"/>
          <p:cNvSpPr>
            <a:spLocks noGrp="1"/>
          </p:cNvSpPr>
          <p:nvPr>
            <p:ph type="sldNum" sz="quarter" idx="12"/>
          </p:nvPr>
        </p:nvSpPr>
        <p:spPr/>
        <p:txBody>
          <a:bodyPr/>
          <a:lstStyle/>
          <a:p>
            <a:fld id="{A6397789-C93E-4B15-9C8C-7F22DB461E1F}" type="slidenum">
              <a:rPr lang="en-US" smtClean="0">
                <a:solidFill>
                  <a:srgbClr val="5F5F5F"/>
                </a:solidFill>
              </a:rPr>
              <a:pPr/>
              <a:t>33</a:t>
            </a:fld>
            <a:endParaRPr lang="en-US">
              <a:solidFill>
                <a:srgbClr val="5F5F5F"/>
              </a:solidFill>
            </a:endParaRPr>
          </a:p>
        </p:txBody>
      </p:sp>
    </p:spTree>
    <p:extLst>
      <p:ext uri="{BB962C8B-B14F-4D97-AF65-F5344CB8AC3E}">
        <p14:creationId xmlns="" xmlns:p14="http://schemas.microsoft.com/office/powerpoint/2010/main" val="3550072282"/>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Footer Placeholder 1"/>
          <p:cNvSpPr>
            <a:spLocks noGrp="1"/>
          </p:cNvSpPr>
          <p:nvPr>
            <p:ph type="ftr" sz="quarter" idx="15"/>
          </p:nvPr>
        </p:nvSpPr>
        <p:spPr bwMode="auto">
          <a:ln>
            <a:miter lim="800000"/>
            <a:headEnd/>
            <a:tailEnd/>
          </a:ln>
        </p:spPr>
        <p:txBody>
          <a:bodyPr/>
          <a:lstStyle/>
          <a:p>
            <a:pPr>
              <a:defRPr/>
            </a:pPr>
            <a:r>
              <a:rPr lang="en-US" dirty="0">
                <a:solidFill>
                  <a:srgbClr val="5F5F5F">
                    <a:lumMod val="60000"/>
                    <a:lumOff val="40000"/>
                  </a:srgbClr>
                </a:solidFill>
              </a:rPr>
              <a:t>Oracle Confidential – Internal/Restricted/Highly Restricted</a:t>
            </a:r>
          </a:p>
        </p:txBody>
      </p:sp>
      <p:sp>
        <p:nvSpPr>
          <p:cNvPr id="49154" name="Slide Number Placeholder 2"/>
          <p:cNvSpPr>
            <a:spLocks noGrp="1"/>
          </p:cNvSpPr>
          <p:nvPr>
            <p:ph type="sldNum" sz="quarter" idx="16"/>
          </p:nvPr>
        </p:nvSpPr>
        <p:spPr bwMode="auto">
          <a:ln>
            <a:miter lim="800000"/>
            <a:headEnd/>
            <a:tailEnd/>
          </a:ln>
        </p:spPr>
        <p:txBody>
          <a:bodyPr/>
          <a:lstStyle/>
          <a:p>
            <a:pPr>
              <a:defRPr/>
            </a:pPr>
            <a:fld id="{5F94E24C-83D7-4E49-8998-6C35DABD7CCD}" type="slidenum">
              <a:rPr lang="en-US">
                <a:solidFill>
                  <a:srgbClr val="5F5F5F">
                    <a:lumMod val="60000"/>
                    <a:lumOff val="40000"/>
                  </a:srgbClr>
                </a:solidFill>
              </a:rPr>
              <a:pPr>
                <a:defRPr/>
              </a:pPr>
              <a:t>34</a:t>
            </a:fld>
            <a:endParaRPr lang="en-US" dirty="0">
              <a:solidFill>
                <a:srgbClr val="5F5F5F">
                  <a:lumMod val="60000"/>
                  <a:lumOff val="40000"/>
                </a:srgbClr>
              </a:solidFill>
            </a:endParaRPr>
          </a:p>
        </p:txBody>
      </p:sp>
      <p:sp>
        <p:nvSpPr>
          <p:cNvPr id="48132" name="Title 5"/>
          <p:cNvSpPr>
            <a:spLocks noGrp="1"/>
          </p:cNvSpPr>
          <p:nvPr>
            <p:ph type="title"/>
          </p:nvPr>
        </p:nvSpPr>
        <p:spPr>
          <a:xfrm>
            <a:off x="531813" y="298450"/>
            <a:ext cx="8077200" cy="463550"/>
          </a:xfrm>
        </p:spPr>
        <p:txBody>
          <a:bodyPr/>
          <a:lstStyle/>
          <a:p>
            <a:pPr eaLnBrk="1" hangingPunct="1"/>
            <a:r>
              <a:rPr lang="en-US" dirty="0" smtClean="0"/>
              <a:t>SRI International</a:t>
            </a:r>
          </a:p>
        </p:txBody>
      </p:sp>
      <p:graphicFrame>
        <p:nvGraphicFramePr>
          <p:cNvPr id="8" name="Table 7"/>
          <p:cNvGraphicFramePr>
            <a:graphicFrameLocks noGrp="1"/>
          </p:cNvGraphicFramePr>
          <p:nvPr/>
        </p:nvGraphicFramePr>
        <p:xfrm>
          <a:off x="608012" y="1066800"/>
          <a:ext cx="10896600" cy="4876800"/>
        </p:xfrm>
        <a:graphic>
          <a:graphicData uri="http://schemas.openxmlformats.org/drawingml/2006/table">
            <a:tbl>
              <a:tblPr/>
              <a:tblGrid>
                <a:gridCol w="2579542"/>
                <a:gridCol w="3135458"/>
                <a:gridCol w="2398826"/>
                <a:gridCol w="2782774"/>
              </a:tblGrid>
              <a:tr h="9707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rPr>
                        <a:t>What services did you buy and why?</a:t>
                      </a:r>
                    </a:p>
                  </a:txBody>
                  <a:tcPr horzOverflow="overflow">
                    <a:lnL>
                      <a:noFill/>
                    </a:lnL>
                    <a:lnR>
                      <a:no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rPr>
                        <a:t> What’s your business/tech scope for the services? (usage)</a:t>
                      </a:r>
                    </a:p>
                  </a:txBody>
                  <a:tcPr horzOverflow="overflow">
                    <a:lnL>
                      <a:noFill/>
                    </a:lnL>
                    <a:lnR>
                      <a:no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rPr>
                        <a:t>Competitive advantage over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rPr>
                        <a:t>Mulesoft</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rPr>
                        <a:t>?</a:t>
                      </a:r>
                    </a:p>
                  </a:txBody>
                  <a:tcPr horzOverflow="overflow">
                    <a:lnL>
                      <a:noFill/>
                    </a:lnL>
                    <a:lnR>
                      <a:no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rPr>
                        <a:t>What’</a:t>
                      </a:r>
                      <a:r>
                        <a:rPr kumimoji="0" lang="en-US" altLang="ja-JP" sz="1800" b="1" i="0" u="none" strike="noStrike" cap="none" normalizeH="0" baseline="0" dirty="0" smtClean="0">
                          <a:ln>
                            <a:noFill/>
                          </a:ln>
                          <a:solidFill>
                            <a:schemeClr val="tx1"/>
                          </a:solidFill>
                          <a:effectLst/>
                          <a:latin typeface="Calibri" pitchFamily="34" charset="0"/>
                          <a:ea typeface="ＭＳ Ｐゴシック" pitchFamily="34" charset="-128"/>
                        </a:rPr>
                        <a:t>s planned next?</a:t>
                      </a:r>
                      <a:endParaRPr kumimoji="0" lang="en-US" sz="1800" b="1"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lnL>
                      <a:noFill/>
                    </a:lnL>
                    <a:lnR>
                      <a:no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a:noFill/>
                    </a:lnTlToBr>
                    <a:lnBlToTr>
                      <a:noFill/>
                    </a:lnBlToTr>
                    <a:noFill/>
                  </a:tcPr>
                </a:tc>
              </a:tr>
              <a:tr h="3906032">
                <a:tc>
                  <a:txBody>
                    <a:bodyPr/>
                    <a:lstStyle/>
                    <a:p>
                      <a:pPr marL="228600" indent="-228600">
                        <a:buFont typeface="+mj-lt"/>
                        <a:buAutoNum type="arabicPeriod"/>
                      </a:pPr>
                      <a:r>
                        <a:rPr lang="en-US" sz="1200" b="0" kern="1200" dirty="0" smtClean="0">
                          <a:solidFill>
                            <a:schemeClr val="tx1"/>
                          </a:solidFill>
                          <a:latin typeface="+mn-lt"/>
                          <a:ea typeface="+mn-ea"/>
                          <a:cs typeface="+mn-cs"/>
                        </a:rPr>
                        <a:t>Integration Cloud Service,</a:t>
                      </a:r>
                      <a:r>
                        <a:rPr lang="en-US" sz="1200" b="0" kern="1200" baseline="0" dirty="0" smtClean="0">
                          <a:solidFill>
                            <a:schemeClr val="tx1"/>
                          </a:solidFill>
                          <a:latin typeface="+mn-lt"/>
                          <a:ea typeface="+mn-ea"/>
                          <a:cs typeface="+mn-cs"/>
                        </a:rPr>
                        <a:t> SOA , MFT and SFDC Adapter</a:t>
                      </a:r>
                      <a:endParaRPr lang="en-US" sz="1200" kern="1200" dirty="0" smtClean="0">
                        <a:solidFill>
                          <a:schemeClr val="tx1"/>
                        </a:solidFill>
                        <a:latin typeface="+mn-lt"/>
                        <a:ea typeface="+mn-ea"/>
                        <a:cs typeface="+mn-cs"/>
                      </a:endParaRPr>
                    </a:p>
                    <a:p>
                      <a:pPr marL="228600" indent="-228600">
                        <a:buFont typeface="+mj-lt"/>
                        <a:buAutoNum type="arabicPeriod"/>
                      </a:pPr>
                      <a:endParaRPr lang="en-US" sz="1200" b="1"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latin typeface="+mn-lt"/>
                          <a:ea typeface="+mn-ea"/>
                          <a:cs typeface="+mn-cs"/>
                        </a:rPr>
                        <a:t>SRI invested in Oracle Middleware</a:t>
                      </a:r>
                      <a:r>
                        <a:rPr lang="en-US" sz="1200" kern="1200" baseline="0" dirty="0" smtClean="0">
                          <a:solidFill>
                            <a:schemeClr val="tx1"/>
                          </a:solidFill>
                          <a:latin typeface="+mn-lt"/>
                          <a:ea typeface="+mn-ea"/>
                          <a:cs typeface="+mn-cs"/>
                        </a:rPr>
                        <a:t> to enable Hybrid integration between growing amount of  </a:t>
                      </a:r>
                      <a:r>
                        <a:rPr lang="en-US" sz="1200" kern="1200" baseline="0" dirty="0" err="1" smtClean="0">
                          <a:solidFill>
                            <a:schemeClr val="tx1"/>
                          </a:solidFill>
                          <a:latin typeface="+mn-lt"/>
                          <a:ea typeface="+mn-ea"/>
                          <a:cs typeface="+mn-cs"/>
                        </a:rPr>
                        <a:t>SaaS</a:t>
                      </a:r>
                      <a:r>
                        <a:rPr lang="en-US" sz="1200" kern="1200" baseline="0" dirty="0" smtClean="0">
                          <a:solidFill>
                            <a:schemeClr val="tx1"/>
                          </a:solidFill>
                          <a:latin typeface="+mn-lt"/>
                          <a:ea typeface="+mn-ea"/>
                          <a:cs typeface="+mn-cs"/>
                        </a:rPr>
                        <a:t> applications (i.e. SFDC,  Fusion HCM, etc.) and ERP solutions</a:t>
                      </a:r>
                    </a:p>
                    <a:p>
                      <a:pPr marL="228600" indent="-228600">
                        <a:buFont typeface="+mj-lt"/>
                        <a:buAutoNum type="arabicPeriod"/>
                      </a:pP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latin typeface="+mn-lt"/>
                          <a:ea typeface="+mn-ea"/>
                          <a:cs typeface="+mn-cs"/>
                        </a:rPr>
                        <a:t>SRI </a:t>
                      </a:r>
                      <a:r>
                        <a:rPr lang="en-US" sz="1200" kern="1200" baseline="0" dirty="0" smtClean="0">
                          <a:solidFill>
                            <a:schemeClr val="tx1"/>
                          </a:solidFill>
                          <a:latin typeface="+mn-lt"/>
                          <a:ea typeface="+mn-ea"/>
                          <a:cs typeface="+mn-cs"/>
                        </a:rPr>
                        <a:t>will be using ICS to integrate Fusion HCM to ERP on premise</a:t>
                      </a:r>
                      <a:endParaRPr lang="en-US" sz="1200" kern="1200" dirty="0" smtClean="0">
                        <a:solidFill>
                          <a:schemeClr val="tx1"/>
                        </a:solidFill>
                        <a:latin typeface="+mn-lt"/>
                        <a:ea typeface="+mn-ea"/>
                        <a:cs typeface="+mn-cs"/>
                      </a:endParaRPr>
                    </a:p>
                    <a:p>
                      <a:pPr marL="228600" indent="-228600">
                        <a:buFont typeface="+mj-lt"/>
                        <a:buAutoNum type="arabicPeriod"/>
                      </a:pPr>
                      <a:endParaRPr lang="en-US" sz="1200" kern="1200" dirty="0" smtClean="0">
                        <a:solidFill>
                          <a:schemeClr val="tx1"/>
                        </a:solidFill>
                        <a:latin typeface="+mn-lt"/>
                        <a:ea typeface="+mn-ea"/>
                        <a:cs typeface="+mn-cs"/>
                      </a:endParaRPr>
                    </a:p>
                    <a:p>
                      <a:pPr marL="0" marR="0" indent="0" algn="l" defTabSz="914285" rtl="0" eaLnBrk="1" fontAlgn="auto" latinLnBrk="0" hangingPunct="1">
                        <a:lnSpc>
                          <a:spcPct val="100000"/>
                        </a:lnSpc>
                        <a:spcBef>
                          <a:spcPts val="0"/>
                        </a:spcBef>
                        <a:spcAft>
                          <a:spcPts val="0"/>
                        </a:spcAft>
                        <a:buClrTx/>
                        <a:buSzTx/>
                        <a:buFontTx/>
                        <a:buNone/>
                        <a:tabLst/>
                        <a:defRPr/>
                      </a:pPr>
                      <a:endParaRPr lang="en-US" sz="1000" kern="1200" dirty="0">
                        <a:solidFill>
                          <a:schemeClr val="tx1"/>
                        </a:solidFill>
                        <a:latin typeface="+mn-lt"/>
                        <a:ea typeface="+mn-ea"/>
                        <a:cs typeface="+mn-cs"/>
                      </a:endParaRPr>
                    </a:p>
                  </a:txBody>
                  <a:tcPr horzOverflow="overflow">
                    <a:lnL>
                      <a:noFill/>
                    </a:lnL>
                    <a:lnR>
                      <a:no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a:noFill/>
                    </a:lnTlToBr>
                    <a:lnBlToTr>
                      <a:noFill/>
                    </a:lnBlToTr>
                    <a:solidFill>
                      <a:srgbClr val="8DA6B1">
                        <a:alpha val="20000"/>
                      </a:srgbClr>
                    </a:solidFill>
                  </a:tcPr>
                </a:tc>
                <a:tc>
                  <a:txBody>
                    <a:bodyPr/>
                    <a:lstStyle/>
                    <a:p>
                      <a:pPr marL="228600" indent="-228600">
                        <a:buFont typeface="+mj-lt"/>
                        <a:buAutoNum type="arabicPeriod"/>
                      </a:pPr>
                      <a:r>
                        <a:rPr lang="en-US" sz="1200" kern="1200" dirty="0" smtClean="0">
                          <a:solidFill>
                            <a:schemeClr val="tx1"/>
                          </a:solidFill>
                          <a:latin typeface="+mn-lt"/>
                          <a:ea typeface="+mn-ea"/>
                          <a:cs typeface="+mn-cs"/>
                        </a:rPr>
                        <a:t>Integration of </a:t>
                      </a:r>
                      <a:r>
                        <a:rPr lang="en-US" sz="1200" kern="1200" dirty="0" err="1" smtClean="0">
                          <a:solidFill>
                            <a:schemeClr val="tx1"/>
                          </a:solidFill>
                          <a:latin typeface="+mn-lt"/>
                          <a:ea typeface="+mn-ea"/>
                          <a:cs typeface="+mn-cs"/>
                        </a:rPr>
                        <a:t>SaaS</a:t>
                      </a:r>
                      <a:r>
                        <a:rPr lang="en-US" sz="1200" kern="1200" dirty="0" smtClean="0">
                          <a:solidFill>
                            <a:schemeClr val="tx1"/>
                          </a:solidFill>
                          <a:latin typeface="+mn-lt"/>
                          <a:ea typeface="+mn-ea"/>
                          <a:cs typeface="+mn-cs"/>
                        </a:rPr>
                        <a:t> (Fusion HCM, SFDC)</a:t>
                      </a:r>
                      <a:r>
                        <a:rPr lang="en-US" sz="1200" kern="1200" baseline="0" dirty="0" smtClean="0">
                          <a:solidFill>
                            <a:schemeClr val="tx1"/>
                          </a:solidFill>
                          <a:latin typeface="+mn-lt"/>
                          <a:ea typeface="+mn-ea"/>
                          <a:cs typeface="+mn-cs"/>
                        </a:rPr>
                        <a:t> with ERP</a:t>
                      </a:r>
                    </a:p>
                    <a:p>
                      <a:pPr marL="228600" indent="-228600">
                        <a:buFont typeface="+mj-lt"/>
                        <a:buAutoNum type="arabicPeriod"/>
                      </a:pPr>
                      <a:r>
                        <a:rPr lang="en-US" sz="1200" kern="1200" baseline="0" dirty="0" smtClean="0">
                          <a:solidFill>
                            <a:schemeClr val="tx1"/>
                          </a:solidFill>
                          <a:latin typeface="+mn-lt"/>
                          <a:ea typeface="+mn-ea"/>
                          <a:cs typeface="+mn-cs"/>
                        </a:rPr>
                        <a:t>Synchronization of  contractor, account, customer and product information between SFDC, HCM and ERP</a:t>
                      </a:r>
                    </a:p>
                    <a:p>
                      <a:pPr marL="228600" indent="-228600">
                        <a:buFont typeface="+mj-lt"/>
                        <a:buAutoNum type="arabicPeriod"/>
                      </a:pPr>
                      <a:r>
                        <a:rPr lang="en-US" sz="1200" kern="1200" baseline="0" dirty="0" smtClean="0">
                          <a:solidFill>
                            <a:schemeClr val="tx1"/>
                          </a:solidFill>
                          <a:latin typeface="+mn-lt"/>
                          <a:ea typeface="+mn-ea"/>
                          <a:cs typeface="+mn-cs"/>
                        </a:rPr>
                        <a:t>Service Bus  and SOA for web service for </a:t>
                      </a:r>
                      <a:r>
                        <a:rPr lang="en-US" sz="1200" kern="1200" baseline="0" dirty="0" err="1" smtClean="0">
                          <a:solidFill>
                            <a:schemeClr val="tx1"/>
                          </a:solidFill>
                          <a:latin typeface="+mn-lt"/>
                          <a:ea typeface="+mn-ea"/>
                          <a:cs typeface="+mn-cs"/>
                        </a:rPr>
                        <a:t>Costpoint</a:t>
                      </a:r>
                      <a:r>
                        <a:rPr lang="en-US" sz="1200" kern="1200" baseline="0" dirty="0" smtClean="0">
                          <a:solidFill>
                            <a:schemeClr val="tx1"/>
                          </a:solidFill>
                          <a:latin typeface="+mn-lt"/>
                          <a:ea typeface="+mn-ea"/>
                          <a:cs typeface="+mn-cs"/>
                        </a:rPr>
                        <a:t> ERP, External vendor apps and custom apps</a:t>
                      </a:r>
                    </a:p>
                    <a:p>
                      <a:pPr marL="228600" indent="-228600">
                        <a:buFont typeface="+mj-lt"/>
                        <a:buAutoNum type="arabicPeriod"/>
                      </a:pPr>
                      <a:r>
                        <a:rPr lang="en-US" sz="1200" kern="1200" dirty="0" smtClean="0">
                          <a:solidFill>
                            <a:schemeClr val="tx1"/>
                          </a:solidFill>
                          <a:latin typeface="+mn-lt"/>
                          <a:ea typeface="+mn-ea"/>
                          <a:cs typeface="+mn-cs"/>
                        </a:rPr>
                        <a:t>Replacement</a:t>
                      </a:r>
                      <a:r>
                        <a:rPr lang="en-US" sz="1200" kern="1200" baseline="0" dirty="0" smtClean="0">
                          <a:solidFill>
                            <a:schemeClr val="tx1"/>
                          </a:solidFill>
                          <a:latin typeface="+mn-lt"/>
                          <a:ea typeface="+mn-ea"/>
                          <a:cs typeface="+mn-cs"/>
                        </a:rPr>
                        <a:t> of a highly customized  </a:t>
                      </a:r>
                      <a:r>
                        <a:rPr lang="en-US" sz="1200" kern="1200" baseline="0" dirty="0" err="1" smtClean="0">
                          <a:solidFill>
                            <a:schemeClr val="tx1"/>
                          </a:solidFill>
                          <a:latin typeface="+mn-lt"/>
                          <a:ea typeface="+mn-ea"/>
                          <a:cs typeface="+mn-cs"/>
                        </a:rPr>
                        <a:t>Opensource</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Talend</a:t>
                      </a:r>
                      <a:endParaRPr lang="en-US" sz="1200" kern="1200" baseline="0" dirty="0" smtClean="0">
                        <a:solidFill>
                          <a:schemeClr val="tx1"/>
                        </a:solidFill>
                        <a:latin typeface="+mn-lt"/>
                        <a:ea typeface="+mn-ea"/>
                        <a:cs typeface="+mn-cs"/>
                      </a:endParaRPr>
                    </a:p>
                    <a:p>
                      <a:pPr marL="228600" indent="-228600">
                        <a:buFont typeface="+mj-lt"/>
                        <a:buAutoNum type="arabicPeriod"/>
                      </a:pPr>
                      <a:r>
                        <a:rPr lang="en-US" sz="1200" kern="1200" baseline="0" dirty="0" smtClean="0">
                          <a:solidFill>
                            <a:schemeClr val="tx1"/>
                          </a:solidFill>
                          <a:latin typeface="+mn-lt"/>
                          <a:ea typeface="+mn-ea"/>
                          <a:cs typeface="+mn-cs"/>
                        </a:rPr>
                        <a:t>Implementation of SRI Hybrid Integration Platform leveraging ICS and on-premise SOA infrastructure</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txBody>
                  <a:tcPr horzOverflow="overflow">
                    <a:lnL>
                      <a:noFill/>
                    </a:lnL>
                    <a:lnR>
                      <a:no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a:noFill/>
                    </a:lnTlToBr>
                    <a:lnBlToTr>
                      <a:noFill/>
                    </a:lnBlToTr>
                    <a:solidFill>
                      <a:srgbClr val="8DA6B1">
                        <a:alpha val="20000"/>
                      </a:srgbClr>
                    </a:solidFill>
                  </a:tcPr>
                </a:tc>
                <a:tc>
                  <a:txBody>
                    <a:bodyPr/>
                    <a:lstStyle/>
                    <a:p>
                      <a:pPr marL="228600" marR="0" lvl="0" indent="-228600" algn="l" defTabSz="914400" rtl="0" eaLnBrk="1" fontAlgn="base" latinLnBrk="0" hangingPunct="1">
                        <a:lnSpc>
                          <a:spcPct val="100000"/>
                        </a:lnSpc>
                        <a:spcBef>
                          <a:spcPct val="0"/>
                        </a:spcBef>
                        <a:spcAft>
                          <a:spcPct val="0"/>
                        </a:spcAft>
                        <a:buClrTx/>
                        <a:buSzTx/>
                        <a:buFontTx/>
                        <a:buAutoNum type="arabicPeriod"/>
                        <a:tabLst/>
                      </a:pPr>
                      <a:r>
                        <a:rPr kumimoji="0" lang="en-US" sz="1200" b="0" i="0" u="none" strike="noStrike" cap="none" normalizeH="0" baseline="0" dirty="0" smtClean="0">
                          <a:ln>
                            <a:noFill/>
                          </a:ln>
                          <a:solidFill>
                            <a:schemeClr val="tx1"/>
                          </a:solidFill>
                          <a:effectLst/>
                          <a:latin typeface="Calibri" pitchFamily="34" charset="0"/>
                          <a:ea typeface="ＭＳ Ｐゴシック" pitchFamily="34" charset="-128"/>
                        </a:rPr>
                        <a:t>Out-of-the-box functionality – SRI wanted solution with minimal amount of customization</a:t>
                      </a:r>
                    </a:p>
                    <a:p>
                      <a:pPr marL="228600" marR="0" lvl="0" indent="-228600" algn="l" defTabSz="914400" rtl="0" eaLnBrk="1" fontAlgn="base" latinLnBrk="0" hangingPunct="1">
                        <a:lnSpc>
                          <a:spcPct val="100000"/>
                        </a:lnSpc>
                        <a:spcBef>
                          <a:spcPct val="0"/>
                        </a:spcBef>
                        <a:spcAft>
                          <a:spcPct val="0"/>
                        </a:spcAft>
                        <a:buClrTx/>
                        <a:buSzTx/>
                        <a:buFontTx/>
                        <a:buAutoNum type="arabicPeriod"/>
                        <a:tabLst/>
                      </a:pPr>
                      <a:r>
                        <a:rPr kumimoji="0" lang="en-US" sz="1200" b="0" i="0" u="none" strike="noStrike" cap="none" normalizeH="0" baseline="0" dirty="0" smtClean="0">
                          <a:ln>
                            <a:noFill/>
                          </a:ln>
                          <a:solidFill>
                            <a:schemeClr val="tx1"/>
                          </a:solidFill>
                          <a:effectLst/>
                          <a:latin typeface="Calibri" pitchFamily="34" charset="0"/>
                          <a:ea typeface="ＭＳ Ｐゴシック" pitchFamily="34" charset="-128"/>
                        </a:rPr>
                        <a:t>Vision – SRI will look to Oracle as strategic vendor for expansion of Middleware to add BPM, JCS (for development) and SOA CS in the future</a:t>
                      </a:r>
                    </a:p>
                    <a:p>
                      <a:pPr marL="228600" marR="0" lvl="0" indent="-228600" algn="l" defTabSz="914400" rtl="0" eaLnBrk="1" fontAlgn="base" latinLnBrk="0" hangingPunct="1">
                        <a:lnSpc>
                          <a:spcPct val="100000"/>
                        </a:lnSpc>
                        <a:spcBef>
                          <a:spcPct val="0"/>
                        </a:spcBef>
                        <a:spcAft>
                          <a:spcPct val="0"/>
                        </a:spcAft>
                        <a:buClrTx/>
                        <a:buSzTx/>
                        <a:buFontTx/>
                        <a:buAutoNum type="arabicPeriod"/>
                        <a:tabLst/>
                      </a:pPr>
                      <a:r>
                        <a:rPr kumimoji="0" lang="en-US" sz="1200" b="0" i="0" u="none" strike="noStrike" cap="none" normalizeH="0" baseline="0" dirty="0" smtClean="0">
                          <a:ln>
                            <a:noFill/>
                          </a:ln>
                          <a:solidFill>
                            <a:schemeClr val="tx1"/>
                          </a:solidFill>
                          <a:effectLst/>
                          <a:latin typeface="Calibri" pitchFamily="34" charset="0"/>
                          <a:ea typeface="ＭＳ Ｐゴシック" pitchFamily="34" charset="-128"/>
                        </a:rPr>
                        <a:t>Oracle Product Management investment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lnL>
                      <a:noFill/>
                    </a:lnL>
                    <a:lnR>
                      <a:no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a:noFill/>
                    </a:lnTlToBr>
                    <a:lnBlToTr>
                      <a:noFill/>
                    </a:lnBlToTr>
                    <a:solidFill>
                      <a:srgbClr val="8DA6B1">
                        <a:alpha val="20000"/>
                      </a:srgbClr>
                    </a:solidFill>
                  </a:tcPr>
                </a:tc>
                <a:tc>
                  <a:txBody>
                    <a:bodyPr/>
                    <a:lstStyle/>
                    <a:p>
                      <a:pPr marL="228600" indent="-228600">
                        <a:buAutoNum type="arabicPeriod"/>
                      </a:pPr>
                      <a:r>
                        <a:rPr lang="en-US" sz="1200" kern="1200" baseline="0" dirty="0" smtClean="0">
                          <a:solidFill>
                            <a:schemeClr val="tx1"/>
                          </a:solidFill>
                          <a:latin typeface="+mn-lt"/>
                          <a:ea typeface="+mn-ea"/>
                          <a:cs typeface="+mn-cs"/>
                        </a:rPr>
                        <a:t>Follow-on projects will look at new adapters like </a:t>
                      </a:r>
                      <a:r>
                        <a:rPr lang="en-US" sz="1200" kern="1200" baseline="0" dirty="0" err="1" smtClean="0">
                          <a:solidFill>
                            <a:schemeClr val="tx1"/>
                          </a:solidFill>
                          <a:latin typeface="+mn-lt"/>
                          <a:ea typeface="+mn-ea"/>
                          <a:cs typeface="+mn-cs"/>
                        </a:rPr>
                        <a:t>Ariba</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Taleo</a:t>
                      </a:r>
                      <a:endParaRPr lang="en-US" sz="1200" kern="1200" baseline="0" dirty="0" smtClean="0">
                        <a:solidFill>
                          <a:schemeClr val="tx1"/>
                        </a:solidFill>
                        <a:latin typeface="+mn-lt"/>
                        <a:ea typeface="+mn-ea"/>
                        <a:cs typeface="+mn-cs"/>
                      </a:endParaRPr>
                    </a:p>
                    <a:p>
                      <a:pPr marL="228600" indent="-228600">
                        <a:buAutoNum type="arabicPeriod"/>
                      </a:pPr>
                      <a:r>
                        <a:rPr lang="en-US" sz="1200" kern="1200" baseline="0" dirty="0" smtClean="0">
                          <a:solidFill>
                            <a:schemeClr val="tx1"/>
                          </a:solidFill>
                          <a:latin typeface="+mn-lt"/>
                          <a:ea typeface="+mn-ea"/>
                          <a:cs typeface="+mn-cs"/>
                        </a:rPr>
                        <a:t>Longer term strategy is to position SOA CS to migrate their on-premise SOA platform</a:t>
                      </a:r>
                    </a:p>
                  </a:txBody>
                  <a:tcPr horzOverflow="overflow">
                    <a:lnL>
                      <a:noFill/>
                    </a:lnL>
                    <a:lnR>
                      <a:no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a:noFill/>
                    </a:lnTlToBr>
                    <a:lnBlToTr>
                      <a:noFill/>
                    </a:lnBlToTr>
                    <a:solidFill>
                      <a:srgbClr val="8DA6B1">
                        <a:alpha val="20000"/>
                      </a:srgbClr>
                    </a:solidFill>
                  </a:tcPr>
                </a:tc>
              </a:tr>
            </a:tbl>
          </a:graphicData>
        </a:graphic>
      </p:graphicFrame>
      <p:sp>
        <p:nvSpPr>
          <p:cNvPr id="2050" name="AutoShape 2" descr="Image result for caviu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52" name="AutoShape 4" descr="Image result for caviu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2054" name="AutoShape 6" descr="Image result for caviu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19458" name="AutoShape 2" descr="Image result for sri international"/>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sp>
        <p:nvSpPr>
          <p:cNvPr id="19460" name="AutoShape 4" descr="Image result for sri international"/>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sp>
        <p:nvSpPr>
          <p:cNvPr id="19462" name="AutoShape 6" descr="Image result for sri international"/>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sp>
        <p:nvSpPr>
          <p:cNvPr id="19464" name="AutoShape 8" descr="data:image/jpeg;base64,/9j/4AAQSkZJRgABAQAAAQABAAD/2wCEAAkGBxMSEhUUExAWFhUXGBoZGBYYGB0cGhwdHRcXHRgfIBoZHDQgHBslGxcXITEhJSkrLjAuGB8zODMsNygtLisBCgoKDg0OGxAQGywmICQsLCwsMDQ0LCwsLCwsLCwsLCwsLCwsLCwsLCwsLCwsLCwsLCwsLCwsLCwsLCwsLCwsLP/AABEIAMEBBQMBEQACEQEDEQH/xAAcAAEAAwADAQEAAAAAAAAAAAAABQYHAQMECAL/xABUEAACAQMBBQQEBQ8KAwcFAAABAgMABBEFBhIhMUEHE1FhFCJxgTJScpGSFyM1QkNTVGJzlKGxs9HTFTM0dIKTo7LB0iSi4QhVY7TCw+IlNkWDhf/EABkBAQADAQEAAAAAAAAAAAAAAAACAwQBBf/EADcRAAIBAgMDCwQCAQQDAAAAAAABAgMRBCExEhNRFCIyQWFxkaGx0fAjM4HBUuFCBTRD8RVigv/aAAwDAQACEQMRAD8A3GgFAKAUAoBQCgFAKAUAoD8u4UEkgAcyeAoCvajt5psGd++iJHMIe8PzRgmro4erLSLIOcV1levO2PT0+Ak8vyUCj/EYH9FXLBVHrZEXWiRFz23Rj+bsHb5coX9StViwD65EHXXA8Z7cJDy09P78n/2qlyBfy8v7G/XA/I7bpfwCP++P8OnIF/Ly/sb9cDtj7cG+205fdcH9Rhp/49fy8v7HKFwJG37bLc/Ds5x8ko362Wq3gJdTRJV4k1ZdrGmSY3pZIyfjxN+tAQPnqt4OquokqsWWbTNobS54QXUMh+KrqW+jnI+aqJU5x6SaJqSehJ1A6KAUAoBQCgFAKAUAoBQCgFAKAUAoBQCgFAKAUBTNo+0ywtMqJO/kHDchw2D5vncHmM58q008LUnnay7SuVSKM81DtV1G7fu7OERk8liQzS/OVxj+x762RwdKCvN/pfPyUurJ9FHlfYPV7wGS8k3EHrFrqbIUdSFGQvv3a7yijDKHkhu5vVkXb7JJM5hs5Jb2QcGeJBFbx+2WQnf8eAXI5E1Y6zirz5q8X4HN2uovWz3Ywgw17cFz96i9VfYXI3m9wWstTHPSCLI0EtT2a0tjayrZadplvcXpHJkDrEOHrSyNluGQcZzxHEZXMIbya26kmo+vcStFc1Ik9G7N4t7vr9hdTnoQFgT8VYgACB5jB54FQninbZp5Lz8Tqpq92R+zOztrc3WqxTW0bos6BRugbn1s/BK8U/skVKpUnGMGn1fs4opto6NQ2Lk07MttBHfWucyWk0avKo6mKQrk/JPh9sTkSjXVXKT2XxWn5Gxs6ZokLPZbRtWtxLBAsYPAmH606NjiGRfV3hnqCORGQQai61ejK0n45jZhNXKZtF2Q3MGXtm9JjHEpkJLjyzlW9vD5JrRTxsZZSy9CqVBrQr+m7IRXbGKG7WO4BwbW7jMT58A4yHPlug+IFXSruCvJZcVmcVNPR5kqYdf0viPSDGPA9/Fj2etuL7lqu+Hq8PQ79SJO6B21Hgt5bAj75Af1xuf1N7qqqYD+D8SUa/E03QNpbW9XNtcK+BkrydfajesPeKxVKU6fSRepJ6EtVZ0UAoBQCgFAKAUAoBQCgFAKAUAoBQFT2x2/tdPyjN3s+OEKHiPDfbkg9vHwBrRRw06mei4kJ1FEx3XNqdT1beVY5miHAw20bsgB5BygJbh8bh1AFejCjSo8L8WZ3Kc9Ds2d0CKPDXek6rO3xEtmSIe/O+3zqPKlSpJ9GcV+cyUKaWqL4vaLbWEYX+Rby1jJwN6BYlJx+MwyevjWTksqj6ab77lrmo9RWdU1S81CbevtO1H0QYKWtvA+G48C7sAW9o9271vhCFOPMlHa4t+hDnSeayLjYbcLBGscOz+pRovJVtcAe4Hn51mlh9p3dSPiWJ26jw6/2oS7hhg028iupBiITQ4PmyoCWcgAkYBGRxqUMIr3lJNddmRlN6JZnk2L1safEVGi6pJNId6ec2xLSOeJ4k53QScDzJPEkmdanvH0426lc7DJaFh+qM//AHJqn5sf31TyVfzj4ktrsK1svtk0N1qEg0y+k76ZGKRwFnjwmN2QZ9VjzxV1SheMVtRyXHXuIRlm8iy/VGf/ALk1T82P76p5Kv5x8Se12FOvtfktr30+10u/gRgfTI5bdlidRxL5GQjjid48M8erb2hUlKG7lKL4Z5lTvF7SXeWy27T+8UPHpGoyIeTpBvKeOODK2DxBFUPCWyc4+JYp3V0Qe1eqQagv17QNUWQfAmS2xIvhxzxGehyPfxqylCVPSpHuuckk9UeXZ/tEvLBNzUbS6eEerFNJE0cp8FbvPVY7oJ+EWGDxbmJVMLCo702r8L3XkQU3HpHq1zVrO+G9Ls5qLFhkTJbFXI6EOjesPbkVGFOdPSpHxJNKXUZ/e7PXCSh7Sy1NQOKmS2dZFPk8Q49eIC1sVSLVpuPjl5lLpyT5pbtmu1a5tn7jUIncLgFiu5OnykOA3DHQHzas1TBxktqm/YlGs1lI2DRtYgu4xLbyrIh6jmD4EHireRwa86cJQdpI0Jp6HuqJ0UAoBQCgFAKAUAoBQCgFAfmWQKCzEKoBJJOAAOZJPIUBju2vahJO/oumBvWO73ygl3PhEvMD8bnzxjg1ejRwiitqp4e5ROq9InZsf2Rb2JtRYkk73cK3Ek8T3kgOSePEKef2x5UrY3qp+PsI0euRrNjZRwoI4o1jReSoAAPcK8+UnJ3ZeeDajaCGwt2nmPqjgqj4TseSqPE49wBJ4A1OlTlUlsxOSkoq7Ktsrs1LdTDUdSXMp429sfgQLzXKn7pyPHkeJ44C31aqgt3T063xIRjtc6Rf6yFh5tRvUgieaRt1I1LsfIDJ9p8q7GLk7I43ZXKN2bWD3UkurXK/XJ8rAp+5wg4GPM459QM/bmtWJkoJUo6LXvIQV+czQqyFgoCkbC/0/Vv6xH+zNaa3Qh3fshHVl3rMTOHUEEEZB4EHkaAzfZknStSfT2J9Fusy2hPJW+3j8hwI9ydXNban1qW861k/f5+iqPNlbqNJrEWnm1GwjnjaKaMPG4wytyP7j1BHEV2MnF3Rxq+TM7s7mXQZ1gmdpNNlbEUrcTAx47rH4vM+HMjGGFbGliI7Uekte0rXMduo0xWyMg5FYi0hdptlbW/TduIskDCyLwkT5Lf6HIPUGraVadN3iyMoqSzMc1nZnUNCl9JtpS0PWRRwxngs0fLHTe5eBUkV6MKtPELZks/mhncZU3daGl7B9oEOoju2AiuQOMRPBsc2Q9R4jmPMcTir4aVLPVF0Kiki51mLBQCgFAKAUAoBQCgFAddxOsas7sFRQWZmOAABkkk8gBXUm3ZAwfbPbCfV5xaWgIgLYVc7plxx35CfgxjGQp8MnjgL6tGhGhHbnr6dxlnNzeyjR9g9j7XTk3u8SS4YYeUkcPFUH2q/pPXoBir151X2F0IKJb/S4/vifSH76z2ZZc/Ml9EoJMqAAEklhwA59aWZy5nmgY1a89PnIFpAxWziYgbzA+tMynrkcAeoHxcnZU+jDdx1evsVrnO/UaL6XH98T6Q/fWOzLbj0uP74n0h++lmLme9qd96S9rpsUgHpMgaZgR6sSHP6wzD8ljrWvCx2VKq+rTvKqjvaJfbaSGNFRGRURQqqGGAAMADj0ArK7t3ZYrI7fS4/vifSH765Znbj0uP74n0h++lmLlK2HuEF9qxLqAbhMcRx+tmtFZPYh3fshF5suvpcf3xPpD99Z7Mncelx/fE+kP30sxcpfatYrPZGWKRRPasJ4mBGfV4uB/ZG9jqUWtOFlszs9HkyuorrIsOzW0Ed3awz76qZEBZd4eq3J19zAj3VTUpuEnElGV1ck/S4/vifSH76hZkrnj1e3trqF4ZijRuMMN4e4g54EHBB6ECpQcoPaRx2asymbB6s1nO+lXUoYRjetJiRiSLj6p8GUA8PJhyUZ014Kcd7Fd67SuLs9ll/9Lj++J9IfvrJZltz8vcxEEF0IPAgkYIpZgxvtC2BWAm809wAp32iRsNGRx34iDnA57o5dOHAelh8Ttcyp87zNUp9cSz9mPaGL0C3uSBcgeq3ITADiQOQkA4lRz5jqFoxOG2OdHT0LKdRSyepotYy0UAoBQCgFAKAUAoDEe1ba2S8n/k+0yyBwr7vOWXPBB+Kp/5h4Lk+nhaKhHeT/wCkZ6stp7KLToHZJYpboLuLvpiMuwkkVQT9qoRgMDlkjJ5+Qonjam1zHZfgnGkksyQ+pRpH4F/jTfxKjy2t/LyXsS2InlvOznQouMsEcfy7mRf1y11YvEPR+S9g4xRFPs/suv29t7ruQ/qlqze4vt8P6ONQOs6NssebQ/nE38Su7zF9vgvY5amdsWzuy7cntvfduP1zVze4vt8P6O2gS9r2aaJKMx2yOPFbiVh+iWq3i661fkvY7sRPQOyrSeXoXD8tN/EqPLK3HyXsN3HgcfUo0j8C/wAab+JXeW1/5eS9hsRITUdl9moJGimWJJFxvI08wIyAR908CD76sjWxUldX8F7HGoLU838i7LfGh/OJv4lS3uL7fBexz6ZydH2W+ND+cTfxKbzF9vgvYfTOP5F2W+ND+cTfxKb3F9vgvYfTH8i7LfGh/OJv4lN7i+3wXsPpgaNst8aH84m/iU3mL7fBew+mc/yNssT8KH33E3+slN5i+3wXsEqZJ6dsLs9cfzCQy+SXUjH5hLmoSxOJj0rr8L2JbMSQ+pRpH4F/jTfxKhy2v/LyXsNiJz9SrSeXoXD8tN/Epyytx8l7DdxK7NoOy6sVbuQykqQZ5sgg4I/nPEVaquLeefgvYjzD8fyLst8aH84m/iV3e4vt8F7D6YGjbLfGh/OJv4lN5i+3wXsPpkF2g7FJapFf6cWFvhG9VmYxk4McisxLbpyOZ4HHQ8LcPXc26dTX5kV1KdudE0js32wGo2+XwLiPCyqOvxXA+K2Dw6EEeBOLEUN1LLR6F1Oe0i3VnJigFAKAUAoBQFP7UNpjY2TFGxNKe7i8QSPWf+yvEeZXxrRhqW8nnotSFSWyip9iOygCm/lX1mysAPReId/axyoPgG+NWjG1s92vyV0Yf5MuW3m2sWmxjK95M+e7iBxy5sx+1UcPMnl1IzUKDqvsLJzUTDtd271C7J7y6ZFP3OImNB5eqd5h8omvUhh6cNF45mWVWTK0Rxz1PM9avKwzAczih0/IlX4w+elmLNH7ocOYXKMGUlWHJlOCPeONceaszt2XXZjtOvrVgJJDcRdUlOXx+LJ8LPyt4eznWarhKc9Mn86i2NZrU3jZ/WoryBJ4WyjdDwZSOasOjA/9MjjXlVIOEtlmqMlJXR8/9rP2WuvbF+wir18L9qPzrZjq9NlRq8rFAcFh410HG+PEUsdOQw8aWOHNAcY/RQFu2Z7Rb6zYDvTPF1ilJbh+K59ZT848jWaphac+qzLY1ZI3/ZvXIr23S4hJ3X6H4SsODKfMH944GvJqU3Tlss1xkmro+Yde/pVx+Xl/aNXuU+gu5ehhn0meGpERXQfUOydusmmWqOoZHtYlZTxBBhUEEeBFeFVbVWTXF+puh0UYvKsmgatkbxh5/Lgc8R5spH0oweRr0lbE0e39lH25n0HDKrqGUgqwBBHIgjIPzV5DVjUfugFAKAUAoBQGDdpM76jrCWkZOEKwLjoWw0z+4c/yVerhkqVFzff7fO0zVOdPZNysbRIY0ijXdRFCqB0CjAHzCvLbbd2aT597ZHc6rLv8gkQj+RuA/N3hk/TXr4O26Vu0yVr7RSa1FIoDWuy/anSra2VJgsVzlt+Roy2/6xK4kVThQpAwccQfafPxVGrKV1mjTSnFLM0NNp9Ln9X0y0bP2rOmfosc1jdGrHOzLtqJT9uezmC7RZdNSFZd711RgsbKQeOF4BgccQOOTnPDGihipQdql7eZXOmpaFN+pJqXxYf73/41p5bS7SrcSH1JNS+LD/e//GnLaXaNxI0Tsn2YvNPFwlzuBHKMgVt71gGDnl1Aj+jWPFVoVLOJdSg4rMy7tZ+y117Yv2EVb8L9qPzrZnq9NlRrQVigPoDseso30qEtEjHfm4lQT/PSdSK8jGNqq/x6G2mlsouv8mw/eI/oL+6su0+JOyOufRrZ1KvbQsp5gxqQfcRXVOSzTFkfPXahokFnftFb8EKLJuZzuMxbKjPHGFDY6b3hivYw1SU6d5GSrFJ5FTrQVCgN67DLGSOwd3BCyzM8YPxQiJn3lD7gD1rycbJOpZdSNlFWiYnr39KuPy8v7Rq9On0F3L0Ms+kzw1MiKA+pdivsfZ/1aH9kteFW+5LvZvh0UVXts0ITWQuFH1y3be8zGxAcewHdb+yavwVTZns8SFaN4nd2L6yZ9PETHLW7GP8AsfCj9wB3R8iuYyGzUvxFKV4l+rIWigFAKAUB+ZHABJ5AZNAYZ2NxG61Sa6cfBWSXj0eZ+H/KZBXq4x7FJQ/HgZqSvNs3WvKNJVNu9iIdSQZbu5kBCSgZ4H7Vh9suePQjoeJzfQruk+whOmpGI6/sFf2hO/bM6D7pDl19vAby/wBoCvUp4mnPR+JllSkisA1eVnNAKARndOV4HxHA/OKPM7cnNO2x1CD+bvph5M3eD6MmQPmqqVCnLWK9PQkqkl1l10LtnnQgXdukq/Hi9R/ok7rH3rWWeBi+gy2Nfiaxs5tJbX0feW8oYDgyng6nwZTxHt5HoTWCpSlTdpIvjJS0ME7Wfstde2L9hFXrYX7UfnWzJV6bKjWgrFATmlbY39tEIoLto41JIUKhAySTxZCeJJPOqpUKc3eSz/JYqskrHs+qJqn4e/0Iv4dR5NR/j6+53fSPy3aFqhGDfye5Yx+kJmnJqX8fUb6RXJ52di7uzuxyzMSzE+JJ4k1ckkrIrbuIIi7BQVGerMFUe1mOAPM0bsErmrbE9k6vuz3c8ckfNYoH3lb5Ug6eS/P0rBWxjXNgvE0QorVmyRRhQFUAKAAABgADkAByGK800Hyhr39KuPy8v7Rq9+n0F3L0ME+kzw1MiKA+pdivsfZ/1aH9kteFW+5LvZvh0USOp2azwyROPVkRkb2MpB/XVcZOLTRJmLdhN00d7cW7cC8WT8qJwMf4jfNXp45JwUlx9TNRybRuVeWaRQCgFAKAjdpZCtncsOawSke6NjU6avNLtOS0Mw/7PkQ/4xuv1lf2p/1rd/qD6K7yjD9Zr8jYBOM4GcDnXnGgz1e2TTiM7tx/dr/vrZyGr2FW+ic/Vj0/4tx/dr/vpyKp2DfRI7UO0LRLkjv7Mvk43pIEOPPeLZA86lHDV4dF+ZzewZPXXZZpcnEW7Jnqkrge4Fiv6KqWLqrrJbqHAhrrsVtD/N3U6eTbjD/KD+mrVjp9aRHcRK3rvY5cQxtJDcpNugtuFDGxAGeB3iC3txV0MdFu0lYhKhbQzIGtxnOaAm9itXktb2CSMkZkVHHRkZgGU+PA5HgQD0qqtBTg0ydN2kSfaz9lrr2xfsIqhhfsx+dbO1emyo1oKxQGm7C9mUN/Zx3L3MqMzOCqhcerIyjmM8lzWGvipU5uKSNEKKauT/1E7b8Mn+ZP9tU8vnwRPcRPBrPYriMm2uyzjjuSqAG8gy/BPtB93Opwx2fORF0OBks8LIzI6lXUlWU8wQcEHzBFegmmrozvI/FdOEps3tBPYyiW3fdP2yH4DjwZevt5joRVdSnGorSJxm46H0xs1rSXttFcRghZBndPNSCVZT7GBGfKvEqU3Tk4s2xd1c+Yde/pVx+Xl/aNXuU+gu5ehhn0meGpkRQH1LsV9j7P+rQ/slrwq33Jd7N8OiiaqokYRsN6m0UqjkZrtfdmQ/8ApFerXzwyfYjLB/U8Td68o1CgFAKAUBH7Qw79rcIObQyL86MP9alB2kn2nHoZX/2fJ+N4niIWH+KD/pXof6gui+8ow/WbJXmmg+de0zYqSxneVEJtZGLKwHCMsfgN4cThTyIwOdexhq6qRs9UZKlOzuilVqKRQFr2f7RNQs0EaTLJGowqSrvhR4AghsdAM4HSs9TDU5u7XgWxqyjkWJO2m7xxtYCfLfH6N41TyCHFkt++BFa92p39zG0Q7uFGGG7tTvkHmN5mOM+QB86sp4OnF31OOtJoo9aik4JoDTuy3s+llmju7mMxwxsHjRhhpGByhweIQHByeeB0rDisSknCOpopU+tkB2s/Za69sX7CKrsL9mPzrZXV6bKjWgrFAfRHYx9iYflzft5K8fGfef49DdT6KLvWUmKA+du2SzEeqSEDHexxyfoKH9Mdexg5XpLsMlZc4pNaikUBvPYVeb+nun3qdwPYyo/62b5q8nHRtUvxRsovmmKa9/Srj8vL+0avTp9Bdy9DLPpM8NTIigPqXYr7H2f9Wh/ZLXhVvuS72b4dFE1VRIwjs/8Aru0MrjkJLt/cWdR/nFeriMsOl3GaC+ozd68o0igFAKAUBwRQGD9l7+g6zJatkBu9gGfFG3kPvEZx8qvVxP1KKn3MzU8ptG815RpPFq1/BDGWuZY4429UmUgKcg8PW4HIB4VKEZSdorM47dZRZ+z3SNQDSWkgXBwWtpFKA4BxuHKrwI4LitSxNanlLzK3TjLMgLvsSkBPdX6kdA8RB+dXOfmq5Y9dcSDocGRcvY1qA5TWpHy5B/7VWLHU+D+fkjuHxOtex7UD90tP71/4VOW0u35+RuHxPVb9i14fh3NuvyS7frQVF46HUmNw+JM2HYkg/n7528o4wn6XZv1VXLHv/GPzyJqgi56BsBp9oQ0duGkHESSHfYHxG9wU/JArNUxNSeTZZGnGOhaKoJmf7T9lsN7dSXL3MqNJu5VQuBuoq9Rnkua108XKEVFJFUqSk7kX9RO3/DJvop+6p8vlwRHcIfUTt/wyb6Kfupy+XBDcIvmyegLYWyWyOzqhY7zYyd5yx5cObVlq1HUltMuirKxLBx4iqzpX5tt7BLn0VrjE++se53cnw2ICjeCbvHeHHOONXLD1HHbtl+CDqRTsR+23Z9FqUqSvM8bIm56gU5G8SM5HTJ+ep0cTKkrJHJ01LUrv1E7f8Mm+in7qt5fLgiG4Q+onb/hk30U/dTl8uCG4RbNh9jE0wShJ3kEpU4cKMFQwyN0dQR9EVRWrura60LIQUdCtXvY3BJJJIbuYF3ZyAqYBZixHLzq6OOkklZEHRTdzo+onb/hk30U/dXeXy4I5uEQe0GwOl2LKlzqc0bOCyjut7IBwfgIetW08RWqdGK+fkjKnCOrNf2dhRLS3SJy8awxhHIwWUIoUkY4EjBxXn1G3Nt8TRHTI/WvaiLa2mnblFGz+3Ckge0nA99chHako8Q3ZXMh7A7AtcXFw2TuRrHvHqZG3m9/1sfSr0cfK0VFFFBZtm215hoFAKAUAoBQGFdsOnPaajFexDHebrg9BLEVznyKiM+frV6mEkp03B9XozNVWzLaNm0LVUu7eK4jPqyKGHkftlPmGBB8wa82cHCTi+o0J3Vyldun2OX8vH/lkrVgvufgqr9Ep/Z5tYum6dLK0Jl37zu8BguP+HVs5I/F/TWjEUXVqJJ9X7I05bMLk9d9tcIjUx2jtKc7yM4VV9YgevuksSADwXHHnVSwEr5vI7v0ey87SIrnTJ5Y7dzJ/MyQ5yU7xHAfIHrJwPHA5HlUFhXGqk3+SW8vG5m3ZVq3od+rCBpO8TucJw3d+WL1zw+CN39NbsVDbp66Z+TKaU2maltX2pwWsxt4YGuZVO6wVt1A3Vd7dJZh1AXhyzkEDBSwkpx2pOyLpVUnZHbsf2n297KIJI2t5jwVWIZWI5qHwDvcORA8smuVsJKmtpZo7CqpZHj1HtbhgupLeS1cLE7o0isDndzxC46kAYz151KODlKCknqRdZJ2Z123a2r201wbIhYpY4wveglt8OQT6mFxucuPPnXXg2pKN9UFWVr2PJddtcQjUx2bNKScozhVUDkd8Kck+AHvqSwDvm8jm/RZdke0O3vYJpGBgaBd+VWO8AuCd5WA9ZeBHIHPTiM0VcNKnJJZ30LIVFJFYn7ZWZm9G0ySVFGSxcggeLKkbBR5k1esCkudK3zvRDfX0RIaX2txTQTOLSTvolV+5Vt7fUypGSrhc+qXBIKjh48cRng3GSV8n1nY1U0ZPsTrIsr1bgW7SlRJ9bT4R3lI8Dyz4VvrQ26ezexnhNqRfNTv9PGtbjWEpuPSoh3wnYLvlo91u75YHDh5VkhGruLqWVnlYulKO3ZosO1/apFazG3t4DcSq26+G3UDct0EKS7g8CAOfDOQRVVLBucdqTsiUqqTsdey3avHcTi3ubc20jNuqd7eXe6K2VBRieAyCPMUq4NxjtRd0I1U3Y7da7VYrW8e2ktn3Y3CtKGB4FVJO5u5OA3LyrkMHKcFJMSqqLsyJTttiMwBsnEGeMm+DIB492Bj3B/3VZyB21zI79XLTtj2g29hHE2DM8y78aoQAUxwYseSnPDgSfDgaoo4aVRvqsTnUUUVNe2aRCpm0t0RhkHvDkr4qHiAccR1A4860chT6MvniR33FED20ajHcvZTxHKSW7MpIwcF+o6Ecj7KtwcXHai+JXXd7M2bZX+hWv9Xi/ZrXm1Om+9mmOiKF266+I7dLNT60xDuPCNDkZ+U4H0GrXgad5bfAprSsrE92S6IbXTo94YkmJmYdRvAbg48vUCZHiTVWKqbdR26sidONolzrMWCgFAKAUAoCu7ebNjULN4eAkHrxMejrnHHoCCVPkxq6hV3c0/EjOO0rGZdjm1JtpmsLjKq7kJvfaTZwyHw3iMY+MPFq24yjtR3kfiKKU7PZZa+3T7HL+XT/ACyVRgvufgnX6Jk3/wCH/wD6I/8AKGvQ/wCb/wCf2Vf8Zd9mtIgbZy5laCMyblw3eFQWym9uENjIxgY/61lqTlylK+WRZCK2CL7I/wCa1T+q/wCk1TxesO/2I0dGeDse1BIL5y8qx79s8aFjgGRpISi+07p4eVTxkXKnlx9yNB2ZF7C+mel4tp44bkqw3p8cTld9fXRvrhIzyzwbjVlfY2Ocrrs+aHIX2smTGqbNXkt3vy6np3pZdOU6q++N0J6ixD1uC9M8qqjVgoWUZbPd/ZN023dvM8mo2Sz668T/AAJL3dYeKmX1hnpkZHvqUZOOHuuBBq9S3aaH2w6ZBBpmIYI4gZosiNFXOA+M7o48z89Y8JKUqubvky6sko5EN2Z6Pby6PfPJBG770w32UFgFgjK4Y8RhiSMcic1biZyjWjZ8PUhSScHcqvZtqcVsbyWeLvYxaENGQCHLTQqqnPDBZgCccBmr8TBy2VHW/wCmQpO12+BNbP3V7ex3DWps9NtV4TNGiocbpPEgFmIUn1soOJx1FVVFCDSleT6vn/ZNOUr2yR4+w8//AFIdPrEn646njftfn3OUOkeDsz1CK31NJJpVjQd6C7nCjKtjJPAcaliYuVKyXAjSdpns1n/7iGPw2DH0osVGH+2/D/Z2f3PydPZtOltqy+mMEZTKhZzgLLggkk8iTvDP43nXcSnKjzOzwFPKeZ+u1y4juNTPozCQlI48xkHelywABHNsFF9ox0phE40ud8R2o055HVtVCG1xkkAYNc26uDyIIhDD2HJ+eu0n9C64P9iSvUzJrty06GGe2MUKR70b724oXO6y7uQB0BNVYGTcXdna6SsdOv7TQw2thCNPtp5xZwZmuI1cKpX1VUHn1PEgDPI8cdhSlKcntNK7yRKc9myPB2j2d8gga/u4pJG3tyGPGI1wuT6qgDJwOucczip4eVN3VNfkrqqWW0yM2mP/AAWmfkJv/MPU6XTn3r0Iz6CN80zU47XTIJ5m3Y47aIsf/wBa4AHUk4AHUkV5MoOdVxXFmtNKN2Y5s7ZS67qrTTL9aBDyjmFjHCOIfKxg8s+uedelUksPSsterv4/OwzxTqTuz6CAryDUc0AoBQCgFAKAUBknbDsOWzf2y+sBmdF5kDlIMdQB63kAehz6GExFvpy/HsUVad+ciLttt7O/sVttVklV43UiSJSTIFBCscKcNgnPDjwI5kCbw86dTapHFOM1aR1+lbO+jejel3Xd9932dxt7e7vc591y3emOdd2cTtbVlpb5mOZa1yZsNrdDhsXsVuZ+5dZFJMb7+JM72D3eOpxwquVDEOpvLK/sTUoJWuefZbaHQLAymG5nbvVCuJI3YYGfCMfGNdq0sRUtdLL5xORcI6EHFDs6kyyre3ahXV1j7slRusCBkxbxXI6nPnVreJcbOK+fkilTvc9e1d5s9eyGX0maGRuLmOFt1z4sjJjPmMZ65qNKOJpq1k/z/YlsN3Gyd5s/Yyib0qaaRfgF4WCofEKqc/Mk46YpVjiaitZL8/2I7EXc9I1TZ/0z030q573ve+xuNub29vcu6zjPnUdjE7GxZW0+Zj6e1tXJjajbrRb+HuZrmYJvB/UjcHIzjiUPDjVdLD16ctpL0JylCSszz6BtdodnbS20VzOY5SxYtG5b10VDgiMDko6VKpQxE5KTSy7jkXCKsiJ0m82ctxKBcXDrNEYnV0cjdLK2RuxghgUBBzwqyccVK2Syz6vcjFU0R1na7NpIHe7upVByEeM7vvKRBiPeKm3imrJJfO8JU0TGzesbP2Nx6RBdXO/hlwyMVw3MY7vPQdelVVKeJqR2ZJfPydjsRd0yJ1OHZyaV5Be3UYckmNIzujPE43oiQPLPDpirYPFRVtlfPyctTvclZ9V2fe8F4bq573vElwEbd3kKkcO6zj1R1qpQxKhsWVtPmZ17tu9zt2r1rZ6/fvJJZY5eRkijdWOOA3gUKtwGMkZxwzSlTxNNWSyEt3LU69ltV2dsXEqTTSSj4MksbkrnnuhYwoPnjPnxrtWGJqKzSS+doju45o/N9qmz8t56Y11c973iS4CNu7ybu7w7rOPUHWkYYmMNhJW0+Zh7F9q569rto9C1Fo3nubgGMMq7kbgesQTnMZ8KjSpYildRS8vcScJasjdbvNnrlIVN1cI0MSxK6xtvMiD1Q29GQSMniADxqcI4mLbss8/mYlsPU8sUOzKxBPSLne3t4y7jhzwIxwj3QvHPBc8BxqTeLbvZfPycaps9N3cbPSxwxNd3e7ArKmEbOGcuc/WuPEn3VFRxMW3ZZ/OIaptWuRu0+uyapLBYWKubeMKkStwaQquO8fhwUKD04DJPE4E6VNUk6k9fmSIyltvZRs+xezMenWywp6zH1pJMYLueZ8gOQHQAdcmvNrVXUltM0QjsqxPVUSFAKAUAoBQCgFAKAxrtE7PHt3N7p4YBTvvFHkNGRx348cd3qVHLpw4D0cPiVJbFT53medJp3iTnZ12mpdBYLtlS44BX5JL4eSyfi8j057orxGEcOdHT0JU6l8nqaTWIuBoDM0c6FekNw0y7fKnpbynmPJCB8w/EOdv+4h/7LzRV0H2M0sHPKsRac0BS+1XSXktVuIf6RZuJ4z1wuC48SMANjruAVpws0p7MtHkQmrq/Asmgaql3bxXEfwZFDY8D9sp8wwIPmKpqQcJOL6iUXdXJCoHRQFI2F/p+rf1iP9ma01uhDu/ZCOrLvWYmKAoPancvP6PpkLYku5Bvkc1hQ7zt84z5hGFa8KlG9V6L1K5583iXiztlijSNF3URQigdFUAAfMBWVtt3ZYd1cBD7VbRQ2Fu08x4Dgq9XbjhR5nHPoATyFWUqUqktmJyUklcgez7Qpg0moXo/4u55KfuMXDdjAPLkMjyAPEEm3EVFlThovN8SME9WXasxM82oX0cEbSzSLHGoyzMcAf8AXy612MXJ2RxuxiG122VzrEws7KNxCx4KODSYPwnP2kY4HB8ieOAPUpUI0I7c9fT+zPOTm9mJpewGxEemx5JD3Dj65Lj/AJEzyQH3k8T0AxV67qvsLadNRRbazlgoBQCgFAKAUAoBQCgFAZrt/wBlsd1vTWm7FMclozwjkPX5Dnx5HqOOa20MW4c2Wa9CmdJPNalX2a7RbvTpPRdQikdEwPW/nkHQgnhKnDhx9jEYFX1MLCqtqm/b+iEarjlI2DQ9dt7yPvLeZZF64+Ep8GU8VPkRXnTpyg7SRoTT0O7V9MiuoXhmQPG4wR+og9CDgg9CK5Cbg9qOoaurMoGjatLosq2V8xezY4tbs8kHSOQ9AB16fJ+BrnBV1tw6XWv2vn91p7Ds9DSlYEZByDyNYi0EUBnuzB/kq/fT34W1yTLZseSt90iz0xwwPZ1etlX61NVFqsn7la5srcTQ6xlgoCkbC/0/Vv6xH+zNaa3Qh3fshHVl3rMTPPf3qQRvLKwVEUszHoAONdjFydkG7FL7PbJ7mabVbhSr3HqW6HnHAD6vvbAPnzHwq04iSilSj1a95XDPnMvlZSwitpNoILGEzXD7q8lUfCc9FUdT+gczgDNWU6cqkrRIykoq7Khs5ok+o3C6jqCbiJxtLU8kGQQ7g824A8eZAPDCgaKlSNKO7p/lkYxcntSNErGWFN2v7RrSx3kDd9OPuSHkfx35J7OJ8q00cNOpnoiudRRMxhtdT2hmDOdyBTwbBEMfQ7q5zJJz658SoIra3SwystfP+kU86o+w2PZLZO30+PchXLHG/K3F3I8T0Hgo4D5686rWlUd5GiMFHQhL3bORyGtzBFAWZI551kk75k+H3cUWCUHxywz0BHGrFRS6V78F1d7ObXA9Wh7XM0kcdx3TLMWSG5gJMTSKCWjZX9aGXAJCknODxzwrk6OTcerVPW3HtOqRbqzkhQCgFAKAUAoBQCgFAKAidotm7a+j3LiINj4LcnU+KsOI9nI9Qasp1ZU3eLIyipamN7Udk91bEyWjG4j8B6swHmBwf+zx/Fr0aWMhPKeXoZ5UWs4la0TUbWJjHfWUr4OGZJpY5V8jGXCk/R99XThJ5wa8E14nIzUcpI0fQ9E2evMLHI28fuUlxKj58ld/W9q5rHOpiaeq8kXLYkRGv9n7afKZe4kvbL7ZEkdJoh4+oQGAHXGMc934VWQxCqK17S8mQcNl31RYtmtldDv037cyNgZZDcSh1+UpfI9vI9CapqVa9N2l6IsiovQkNQ7J7B42WNZEkwdxzLI+63Q7rNg8en6udQjjKiefohKmmit7H7KWEjtZ3sEkd9F8Id/KFlXpJH6+CD1A5eA5C6tVmltwfNfYsuxnIxWjLb9S3TfvUv5xL/vqjldTs8ET2EVfZXYWymu9QjkjcrBMix4lkBAKZOSGy3Hqc1dVxE1CLXWuCIRgrssz9mGmAEmOQADJJuJQAOvHfqnlVXs8ET2EU3SNjbTUbsm2jkXT4SQ8plkY3Dj7VN5uCKRxYe7mCNMq86UOd0n3Zd5XsKT7C5jst0371L+cS/76zcrq9ngizYRS9pbDSIX9HtLea8uycCKO4mKqeu+wfp1A5dd3nWmnKtJbU2ku5FcnHRZs92gdlkEcRm1WUZIzuCUpHEOfGTeyx4eOPlc6jPFybtSXlqI0ks5EPtBcbPwZEMc9y/8A4dxMEz5yM+CPNQ1WU44iWtl+F6HJTginWVhcX0xWztXAzjdR3ZV+VLI2AfaR5CtDlGmue/T0KbSm8jT9kex6KPEl84lYcRCmRGPlHm/s4DxBrFVxreUMu3rL40UtTUoYVRQqKFVRgKowAByAA4AVgbvmy46tRiZ4pFU4ZkYKfAlSB+muxdmcZnuiI80GkrbyGF4o5YpGCBu7kjiVHV1YYB31PPB+etdSylNyzvmQWdrHU8ebaCFt830+oxvKHxvd5C6GaRQFA7kRRDdYDG6y9Sa7/k3/AIqProu+7F+rrNPrEWCgFAKAUAoBQCgFAKAUAoBQERr2zNpejFxbo5xgNycex1ww+erKdWcOiyLinqZvrvYoDk2l1j/w5xkezfQZA9qn21shj3/kvAqdDgQH8l6/pv8AN9+UHLu2E6e6M5IH9kVdt4arrb0IWqR0K1qu0DvL3jwJBdDj30O/BJnqWXO6SfEBT51dCkkrJ3XbmQlJ8My0bP8Aa9eQ4W4VblPE+pJ9JRunh4rnzqipgoS6ORONdrUsGu7baRqEaGV57aeM70Uyxt3kTeTR5BU9R18jgiqFCtTbtZryfiWOpCR+9n+1qONu5vJBMo+Ddwo4DDxeFlDK3DjugjjwHWuVMG3nDLs/sKsr2Z16Dt3ZWtxqUzyl1lmRolRSWcCM5xnAHHhliK7PD1JxgktFn4hVIq7I2+25h1Fit7dG2swf6LEsjSzYP3SVU3VQ4+Cp6+QNTjh5Uugry45WXcjm8UtWTt32t2FtEsdnbO4VcIu6Io1A5DJ4/MpqpYOpJ3m/2ddaK0M92j7RL28yskvdwnnFCdwEeBc5Y8OfTyrZTw0IaLPtKZVZM40HXb8J3enWwiB4E20Bd28N6V95uHtAHTFKlOne9R373+sjqlL/ABRMW3Zrqt6we6fc/GnlMjj2KpOPYStVvFUaatHyyO7qctS8aD2Q2UOGnZ7lx0b1I8/IU5PsZiKy1MbOXRyLY0YrUv1papEgSONUQcAqqFUewDgKyNtu7LTurgFAKAhL7ZeGSRpkeWCVsb7wSFN/HLfX4DkDhkgnzqxVWlZ5rtIuJ26Ts9Dbu0i78kzDdaaVzJIVzndDMfVXPHdXA8qSqSkrdR1RSJaqzooBQCgFAKAUAoBQCgFAKAUAoBQCgOi7s45RiSNHHg6hh8xFdTa0Fiv3nZ9pknwrCIfkwY/2ZFXLE1V/k/Ug4RfURU3ZHph5Ryp8mVj/AJyany2rx8jjpRZ4n7F7E8p7of24/wDWKprHVOC+fkjuIn4HYrZfhN19KL+FTl8+C8/cbiJ3w9jenjnJct7ZFH+WMVx46p2DcRJC37KtLXibZnP40sn6g4H6Kg8ZVfX5Iluo8CasdkbCE5jsYFI+27tS30iM1VKtUlrJklFLqJpVAGAMDwqskc0AoBQCgFAKAUAoBQCgFAKAUAoBQCgFAKAUAoBQCgFAKAUAoBQCgFAKAUAoBQCgFAKAUAoBQCgFAKAUAoBQCgFAKAUAoBQCgFAKAUAoBQCgFAKAUAoBQCgFAKAUAoBQCgFAKAUAoBQCgFAKAUAoBQCgFAKAUAoBQCgFAKAUAoBQCgFAKAUAoBQCgFAKAUAoBQCgFAKAUAoBQCgFAKAUAoBQCgFAKAUAoBQCgFAKAUAoBQCgFAKAUAoBQCgFAKAUAoBQCgFAKAUAoBQCgFAKAUAoBQCgFAKAUAoBQCgFAKAUAoBQCgFAKAUAoBQCgFAKAUAoBQH/2Q=="/>
          <p:cNvSpPr>
            <a:spLocks noChangeAspect="1" noChangeArrowheads="1"/>
          </p:cNvSpPr>
          <p:nvPr/>
        </p:nvSpPr>
        <p:spPr bwMode="auto">
          <a:xfrm>
            <a:off x="155575" y="-1439863"/>
            <a:ext cx="4067175" cy="3009901"/>
          </a:xfrm>
          <a:prstGeom prst="rect">
            <a:avLst/>
          </a:prstGeom>
          <a:noFill/>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sp>
        <p:nvSpPr>
          <p:cNvPr id="19466" name="AutoShape 10" descr="data:image/jpeg;base64,/9j/4AAQSkZJRgABAQAAAQABAAD/2wCEAAkGBxMSEhUUExAWFhUXGBoZGBYYGB0cGhwdHRcXHRgfIBoZHDQgHBslGxcXITEhJSkrLjAuGB8zODMsNygtLisBCgoKDg0OGxAQGywmICQsLCwsMDQ0LCwsLCwsLCwsLCwsLCwsLCwsLCwsLCwsLCwsLCwsLCwsLCwsLCwsLCwsLP/AABEIAMEBBQMBEQACEQEDEQH/xAAcAAEAAwADAQEAAAAAAAAAAAAABQYHAQMECAL/xABUEAACAQMBBQQEBQ8KAwcFAAABAgMABBEFBhIhMUEHE1FhFCJxgTJScpGSFyM1QkNTVGJzlKGxs9HTFTM0dIKTo7LB0iSi4QhVY7TCw+IlNkWDhf/EABkBAQADAQEAAAAAAAAAAAAAAAACAwQBBf/EADcRAAIBAgMDCwQCAQQDAAAAAAABAgMRBCExEhNRFCIyQWFxkaGx0fAjM4HBUuFCBTRD8RVigv/aAAwDAQACEQMRAD8A3GgFAKAUAoBQCgFAKAUAoD8u4UEkgAcyeAoCvajt5psGd++iJHMIe8PzRgmro4erLSLIOcV1levO2PT0+Ak8vyUCj/EYH9FXLBVHrZEXWiRFz23Rj+bsHb5coX9StViwD65EHXXA8Z7cJDy09P78n/2qlyBfy8v7G/XA/I7bpfwCP++P8OnIF/Ly/sb9cDtj7cG+205fdcH9Rhp/49fy8v7HKFwJG37bLc/Ds5x8ko362Wq3gJdTRJV4k1ZdrGmSY3pZIyfjxN+tAQPnqt4OquokqsWWbTNobS54QXUMh+KrqW+jnI+aqJU5x6SaJqSehJ1A6KAUAoBQCgFAKAUAoBQCgFAKAUAoBQCgFAKAUBTNo+0ywtMqJO/kHDchw2D5vncHmM58q008LUnnay7SuVSKM81DtV1G7fu7OERk8liQzS/OVxj+x762RwdKCvN/pfPyUurJ9FHlfYPV7wGS8k3EHrFrqbIUdSFGQvv3a7yijDKHkhu5vVkXb7JJM5hs5Jb2QcGeJBFbx+2WQnf8eAXI5E1Y6zirz5q8X4HN2uovWz3Ywgw17cFz96i9VfYXI3m9wWstTHPSCLI0EtT2a0tjayrZadplvcXpHJkDrEOHrSyNluGQcZzxHEZXMIbya26kmo+vcStFc1Ik9G7N4t7vr9hdTnoQFgT8VYgACB5jB54FQninbZp5Lz8Tqpq92R+zOztrc3WqxTW0bos6BRugbn1s/BK8U/skVKpUnGMGn1fs4opto6NQ2Lk07MttBHfWucyWk0avKo6mKQrk/JPh9sTkSjXVXKT2XxWn5Gxs6ZokLPZbRtWtxLBAsYPAmH606NjiGRfV3hnqCORGQQai61ejK0n45jZhNXKZtF2Q3MGXtm9JjHEpkJLjyzlW9vD5JrRTxsZZSy9CqVBrQr+m7IRXbGKG7WO4BwbW7jMT58A4yHPlug+IFXSruCvJZcVmcVNPR5kqYdf0viPSDGPA9/Fj2etuL7lqu+Hq8PQ79SJO6B21Hgt5bAj75Af1xuf1N7qqqYD+D8SUa/E03QNpbW9XNtcK+BkrydfajesPeKxVKU6fSRepJ6EtVZ0UAoBQCgFAKAUAoBQCgFAKAUAoBQFT2x2/tdPyjN3s+OEKHiPDfbkg9vHwBrRRw06mei4kJ1FEx3XNqdT1beVY5miHAw20bsgB5BygJbh8bh1AFejCjSo8L8WZ3Kc9Ds2d0CKPDXek6rO3xEtmSIe/O+3zqPKlSpJ9GcV+cyUKaWqL4vaLbWEYX+Rby1jJwN6BYlJx+MwyevjWTksqj6ab77lrmo9RWdU1S81CbevtO1H0QYKWtvA+G48C7sAW9o9271vhCFOPMlHa4t+hDnSeayLjYbcLBGscOz+pRovJVtcAe4Hn51mlh9p3dSPiWJ26jw6/2oS7hhg028iupBiITQ4PmyoCWcgAkYBGRxqUMIr3lJNddmRlN6JZnk2L1safEVGi6pJNId6ec2xLSOeJ4k53QScDzJPEkmdanvH0426lc7DJaFh+qM//AHJqn5sf31TyVfzj4ktrsK1svtk0N1qEg0y+k76ZGKRwFnjwmN2QZ9VjzxV1SheMVtRyXHXuIRlm8iy/VGf/ALk1T82P76p5Kv5x8Se12FOvtfktr30+10u/gRgfTI5bdlidRxL5GQjjid48M8erb2hUlKG7lKL4Z5lTvF7SXeWy27T+8UPHpGoyIeTpBvKeOODK2DxBFUPCWyc4+JYp3V0Qe1eqQagv17QNUWQfAmS2xIvhxzxGehyPfxqylCVPSpHuuckk9UeXZ/tEvLBNzUbS6eEerFNJE0cp8FbvPVY7oJ+EWGDxbmJVMLCo702r8L3XkQU3HpHq1zVrO+G9Ls5qLFhkTJbFXI6EOjesPbkVGFOdPSpHxJNKXUZ/e7PXCSh7Sy1NQOKmS2dZFPk8Q49eIC1sVSLVpuPjl5lLpyT5pbtmu1a5tn7jUIncLgFiu5OnykOA3DHQHzas1TBxktqm/YlGs1lI2DRtYgu4xLbyrIh6jmD4EHireRwa86cJQdpI0Jp6HuqJ0UAoBQCgFAKAUAoBQCgFAfmWQKCzEKoBJJOAAOZJPIUBju2vahJO/oumBvWO73ygl3PhEvMD8bnzxjg1ejRwiitqp4e5ROq9InZsf2Rb2JtRYkk73cK3Ek8T3kgOSePEKef2x5UrY3qp+PsI0euRrNjZRwoI4o1jReSoAAPcK8+UnJ3ZeeDajaCGwt2nmPqjgqj4TseSqPE49wBJ4A1OlTlUlsxOSkoq7Ktsrs1LdTDUdSXMp429sfgQLzXKn7pyPHkeJ44C31aqgt3T063xIRjtc6Rf6yFh5tRvUgieaRt1I1LsfIDJ9p8q7GLk7I43ZXKN2bWD3UkurXK/XJ8rAp+5wg4GPM459QM/bmtWJkoJUo6LXvIQV+czQqyFgoCkbC/0/Vv6xH+zNaa3Qh3fshHVl3rMTOHUEEEZB4EHkaAzfZknStSfT2J9Fusy2hPJW+3j8hwI9ydXNban1qW861k/f5+iqPNlbqNJrEWnm1GwjnjaKaMPG4wytyP7j1BHEV2MnF3Rxq+TM7s7mXQZ1gmdpNNlbEUrcTAx47rH4vM+HMjGGFbGliI7Uekte0rXMduo0xWyMg5FYi0hdptlbW/TduIskDCyLwkT5Lf6HIPUGraVadN3iyMoqSzMc1nZnUNCl9JtpS0PWRRwxngs0fLHTe5eBUkV6MKtPELZks/mhncZU3daGl7B9oEOoju2AiuQOMRPBsc2Q9R4jmPMcTir4aVLPVF0Kiki51mLBQCgFAKAUAoBQCgFAddxOsas7sFRQWZmOAABkkk8gBXUm3ZAwfbPbCfV5xaWgIgLYVc7plxx35CfgxjGQp8MnjgL6tGhGhHbnr6dxlnNzeyjR9g9j7XTk3u8SS4YYeUkcPFUH2q/pPXoBir151X2F0IKJb/S4/vifSH76z2ZZc/Ml9EoJMqAAEklhwA59aWZy5nmgY1a89PnIFpAxWziYgbzA+tMynrkcAeoHxcnZU+jDdx1evsVrnO/UaL6XH98T6Q/fWOzLbj0uP74n0h++lmLme9qd96S9rpsUgHpMgaZgR6sSHP6wzD8ljrWvCx2VKq+rTvKqjvaJfbaSGNFRGRURQqqGGAAMADj0ArK7t3ZYrI7fS4/vifSH765Znbj0uP74n0h++lmLlK2HuEF9qxLqAbhMcRx+tmtFZPYh3fshF5suvpcf3xPpD99Z7Mncelx/fE+kP30sxcpfatYrPZGWKRRPasJ4mBGfV4uB/ZG9jqUWtOFlszs9HkyuorrIsOzW0Ed3awz76qZEBZd4eq3J19zAj3VTUpuEnElGV1ck/S4/vifSH76hZkrnj1e3trqF4ZijRuMMN4e4g54EHBB6ECpQcoPaRx2asymbB6s1nO+lXUoYRjetJiRiSLj6p8GUA8PJhyUZ014Kcd7Fd67SuLs9ll/9Lj++J9IfvrJZltz8vcxEEF0IPAgkYIpZgxvtC2BWAm809wAp32iRsNGRx34iDnA57o5dOHAelh8Ttcyp87zNUp9cSz9mPaGL0C3uSBcgeq3ITADiQOQkA4lRz5jqFoxOG2OdHT0LKdRSyepotYy0UAoBQCgFAKAUAoDEe1ba2S8n/k+0yyBwr7vOWXPBB+Kp/5h4Lk+nhaKhHeT/wCkZ6stp7KLToHZJYpboLuLvpiMuwkkVQT9qoRgMDlkjJ5+Qonjam1zHZfgnGkksyQ+pRpH4F/jTfxKjy2t/LyXsS2InlvOznQouMsEcfy7mRf1y11YvEPR+S9g4xRFPs/suv29t7ruQ/qlqze4vt8P6ONQOs6NssebQ/nE38Su7zF9vgvY5amdsWzuy7cntvfduP1zVze4vt8P6O2gS9r2aaJKMx2yOPFbiVh+iWq3i661fkvY7sRPQOyrSeXoXD8tN/EqPLK3HyXsN3HgcfUo0j8C/wAab+JXeW1/5eS9hsRITUdl9moJGimWJJFxvI08wIyAR908CD76sjWxUldX8F7HGoLU838i7LfGh/OJv4lS3uL7fBexz6ZydH2W+ND+cTfxKbzF9vgvYfTOP5F2W+ND+cTfxKb3F9vgvYfTH8i7LfGh/OJv4lN7i+3wXsPpgaNst8aH84m/iU3mL7fBew+mc/yNssT8KH33E3+slN5i+3wXsEqZJ6dsLs9cfzCQy+SXUjH5hLmoSxOJj0rr8L2JbMSQ+pRpH4F/jTfxKhy2v/LyXsNiJz9SrSeXoXD8tN/Epyytx8l7DdxK7NoOy6sVbuQykqQZ5sgg4I/nPEVaquLeefgvYjzD8fyLst8aH84m/iV3e4vt8F7D6YGjbLfGh/OJv4lN5i+3wXsPpkF2g7FJapFf6cWFvhG9VmYxk4McisxLbpyOZ4HHQ8LcPXc26dTX5kV1KdudE0js32wGo2+XwLiPCyqOvxXA+K2Dw6EEeBOLEUN1LLR6F1Oe0i3VnJigFAKAUAoBQFP7UNpjY2TFGxNKe7i8QSPWf+yvEeZXxrRhqW8nnotSFSWyip9iOygCm/lX1mysAPReId/axyoPgG+NWjG1s92vyV0Yf5MuW3m2sWmxjK95M+e7iBxy5sx+1UcPMnl1IzUKDqvsLJzUTDtd271C7J7y6ZFP3OImNB5eqd5h8omvUhh6cNF45mWVWTK0Rxz1PM9avKwzAczih0/IlX4w+elmLNH7ocOYXKMGUlWHJlOCPeONceaszt2XXZjtOvrVgJJDcRdUlOXx+LJ8LPyt4eznWarhKc9Mn86i2NZrU3jZ/WoryBJ4WyjdDwZSOasOjA/9MjjXlVIOEtlmqMlJXR8/9rP2WuvbF+wir18L9qPzrZjq9NlRq8rFAcFh410HG+PEUsdOQw8aWOHNAcY/RQFu2Z7Rb6zYDvTPF1ilJbh+K59ZT848jWaphac+qzLY1ZI3/ZvXIr23S4hJ3X6H4SsODKfMH944GvJqU3Tlss1xkmro+Yde/pVx+Xl/aNXuU+gu5ehhn0meGpERXQfUOydusmmWqOoZHtYlZTxBBhUEEeBFeFVbVWTXF+puh0UYvKsmgatkbxh5/Lgc8R5spH0oweRr0lbE0e39lH25n0HDKrqGUgqwBBHIgjIPzV5DVjUfugFAKAUAoBQGDdpM76jrCWkZOEKwLjoWw0z+4c/yVerhkqVFzff7fO0zVOdPZNysbRIY0ijXdRFCqB0CjAHzCvLbbd2aT597ZHc6rLv8gkQj+RuA/N3hk/TXr4O26Vu0yVr7RSa1FIoDWuy/anSra2VJgsVzlt+Roy2/6xK4kVThQpAwccQfafPxVGrKV1mjTSnFLM0NNp9Ln9X0y0bP2rOmfosc1jdGrHOzLtqJT9uezmC7RZdNSFZd711RgsbKQeOF4BgccQOOTnPDGihipQdql7eZXOmpaFN+pJqXxYf73/41p5bS7SrcSH1JNS+LD/e//GnLaXaNxI0Tsn2YvNPFwlzuBHKMgVt71gGDnl1Aj+jWPFVoVLOJdSg4rMy7tZ+y117Yv2EVb8L9qPzrZnq9NlRrQVigPoDseso30qEtEjHfm4lQT/PSdSK8jGNqq/x6G2mlsouv8mw/eI/oL+6su0+JOyOufRrZ1KvbQsp5gxqQfcRXVOSzTFkfPXahokFnftFb8EKLJuZzuMxbKjPHGFDY6b3hivYw1SU6d5GSrFJ5FTrQVCgN67DLGSOwd3BCyzM8YPxQiJn3lD7gD1rycbJOpZdSNlFWiYnr39KuPy8v7Rq9On0F3L0Ms+kzw1MiKA+pdivsfZ/1aH9kteFW+5LvZvh0UVXts0ITWQuFH1y3be8zGxAcewHdb+yavwVTZns8SFaN4nd2L6yZ9PETHLW7GP8AsfCj9wB3R8iuYyGzUvxFKV4l+rIWigFAKAUB+ZHABJ5AZNAYZ2NxG61Sa6cfBWSXj0eZ+H/KZBXq4x7FJQ/HgZqSvNs3WvKNJVNu9iIdSQZbu5kBCSgZ4H7Vh9suePQjoeJzfQruk+whOmpGI6/sFf2hO/bM6D7pDl19vAby/wBoCvUp4mnPR+JllSkisA1eVnNAKARndOV4HxHA/OKPM7cnNO2x1CD+bvph5M3eD6MmQPmqqVCnLWK9PQkqkl1l10LtnnQgXdukq/Hi9R/ok7rH3rWWeBi+gy2Nfiaxs5tJbX0feW8oYDgyng6nwZTxHt5HoTWCpSlTdpIvjJS0ME7Wfstde2L9hFXrYX7UfnWzJV6bKjWgrFATmlbY39tEIoLto41JIUKhAySTxZCeJJPOqpUKc3eSz/JYqskrHs+qJqn4e/0Iv4dR5NR/j6+53fSPy3aFqhGDfye5Yx+kJmnJqX8fUb6RXJ52di7uzuxyzMSzE+JJ4k1ckkrIrbuIIi7BQVGerMFUe1mOAPM0bsErmrbE9k6vuz3c8ckfNYoH3lb5Ug6eS/P0rBWxjXNgvE0QorVmyRRhQFUAKAAABgADkAByGK800Hyhr39KuPy8v7Rq9+n0F3L0ME+kzw1MiKA+pdivsfZ/1aH9kteFW+5LvZvh0USOp2azwyROPVkRkb2MpB/XVcZOLTRJmLdhN00d7cW7cC8WT8qJwMf4jfNXp45JwUlx9TNRybRuVeWaRQCgFAKAjdpZCtncsOawSke6NjU6avNLtOS0Mw/7PkQ/4xuv1lf2p/1rd/qD6K7yjD9Zr8jYBOM4GcDnXnGgz1e2TTiM7tx/dr/vrZyGr2FW+ic/Vj0/4tx/dr/vpyKp2DfRI7UO0LRLkjv7Mvk43pIEOPPeLZA86lHDV4dF+ZzewZPXXZZpcnEW7Jnqkrge4Fiv6KqWLqrrJbqHAhrrsVtD/N3U6eTbjD/KD+mrVjp9aRHcRK3rvY5cQxtJDcpNugtuFDGxAGeB3iC3txV0MdFu0lYhKhbQzIGtxnOaAm9itXktb2CSMkZkVHHRkZgGU+PA5HgQD0qqtBTg0ydN2kSfaz9lrr2xfsIqhhfsx+dbO1emyo1oKxQGm7C9mUN/Zx3L3MqMzOCqhcerIyjmM8lzWGvipU5uKSNEKKauT/1E7b8Mn+ZP9tU8vnwRPcRPBrPYriMm2uyzjjuSqAG8gy/BPtB93Opwx2fORF0OBks8LIzI6lXUlWU8wQcEHzBFegmmrozvI/FdOEps3tBPYyiW3fdP2yH4DjwZevt5joRVdSnGorSJxm46H0xs1rSXttFcRghZBndPNSCVZT7GBGfKvEqU3Tk4s2xd1c+Yde/pVx+Xl/aNXuU+gu5ehhn0meGpkRQH1LsV9j7P+rQ/slrwq33Jd7N8OiiaqokYRsN6m0UqjkZrtfdmQ/8ApFerXzwyfYjLB/U8Td68o1CgFAKAUBH7Qw79rcIObQyL86MP9alB2kn2nHoZX/2fJ+N4niIWH+KD/pXof6gui+8ow/WbJXmmg+de0zYqSxneVEJtZGLKwHCMsfgN4cThTyIwOdexhq6qRs9UZKlOzuilVqKRQFr2f7RNQs0EaTLJGowqSrvhR4AghsdAM4HSs9TDU5u7XgWxqyjkWJO2m7xxtYCfLfH6N41TyCHFkt++BFa92p39zG0Q7uFGGG7tTvkHmN5mOM+QB86sp4OnF31OOtJoo9aik4JoDTuy3s+llmju7mMxwxsHjRhhpGByhweIQHByeeB0rDisSknCOpopU+tkB2s/Za69sX7CKrsL9mPzrZXV6bKjWgrFAfRHYx9iYflzft5K8fGfef49DdT6KLvWUmKA+du2SzEeqSEDHexxyfoKH9Mdexg5XpLsMlZc4pNaikUBvPYVeb+nun3qdwPYyo/62b5q8nHRtUvxRsovmmKa9/Srj8vL+0avTp9Bdy9DLPpM8NTIigPqXYr7H2f9Wh/ZLXhVvuS72b4dFE1VRIwjs/8Aru0MrjkJLt/cWdR/nFeriMsOl3GaC+ozd68o0igFAKAUBwRQGD9l7+g6zJatkBu9gGfFG3kPvEZx8qvVxP1KKn3MzU8ptG815RpPFq1/BDGWuZY4429UmUgKcg8PW4HIB4VKEZSdorM47dZRZ+z3SNQDSWkgXBwWtpFKA4BxuHKrwI4LitSxNanlLzK3TjLMgLvsSkBPdX6kdA8RB+dXOfmq5Y9dcSDocGRcvY1qA5TWpHy5B/7VWLHU+D+fkjuHxOtex7UD90tP71/4VOW0u35+RuHxPVb9i14fh3NuvyS7frQVF46HUmNw+JM2HYkg/n7528o4wn6XZv1VXLHv/GPzyJqgi56BsBp9oQ0duGkHESSHfYHxG9wU/JArNUxNSeTZZGnGOhaKoJmf7T9lsN7dSXL3MqNJu5VQuBuoq9Rnkua108XKEVFJFUqSk7kX9RO3/DJvop+6p8vlwRHcIfUTt/wyb6Kfupy+XBDcIvmyegLYWyWyOzqhY7zYyd5yx5cObVlq1HUltMuirKxLBx4iqzpX5tt7BLn0VrjE++se53cnw2ICjeCbvHeHHOONXLD1HHbtl+CDqRTsR+23Z9FqUqSvM8bIm56gU5G8SM5HTJ+ep0cTKkrJHJ01LUrv1E7f8Mm+in7qt5fLgiG4Q+onb/hk30U/dTl8uCG4RbNh9jE0wShJ3kEpU4cKMFQwyN0dQR9EVRWrura60LIQUdCtXvY3BJJJIbuYF3ZyAqYBZixHLzq6OOkklZEHRTdzo+onb/hk30U/dXeXy4I5uEQe0GwOl2LKlzqc0bOCyjut7IBwfgIetW08RWqdGK+fkjKnCOrNf2dhRLS3SJy8awxhHIwWUIoUkY4EjBxXn1G3Nt8TRHTI/WvaiLa2mnblFGz+3Ckge0nA99chHako8Q3ZXMh7A7AtcXFw2TuRrHvHqZG3m9/1sfSr0cfK0VFFFBZtm215hoFAKAUAoBQGFdsOnPaajFexDHebrg9BLEVznyKiM+frV6mEkp03B9XozNVWzLaNm0LVUu7eK4jPqyKGHkftlPmGBB8wa82cHCTi+o0J3Vyldun2OX8vH/lkrVgvufgqr9Ep/Z5tYum6dLK0Jl37zu8BguP+HVs5I/F/TWjEUXVqJJ9X7I05bMLk9d9tcIjUx2jtKc7yM4VV9YgevuksSADwXHHnVSwEr5vI7v0ey87SIrnTJ5Y7dzJ/MyQ5yU7xHAfIHrJwPHA5HlUFhXGqk3+SW8vG5m3ZVq3od+rCBpO8TucJw3d+WL1zw+CN39NbsVDbp66Z+TKaU2maltX2pwWsxt4YGuZVO6wVt1A3Vd7dJZh1AXhyzkEDBSwkpx2pOyLpVUnZHbsf2n297KIJI2t5jwVWIZWI5qHwDvcORA8smuVsJKmtpZo7CqpZHj1HtbhgupLeS1cLE7o0isDndzxC46kAYz151KODlKCknqRdZJ2Z123a2r201wbIhYpY4wveglt8OQT6mFxucuPPnXXg2pKN9UFWVr2PJddtcQjUx2bNKScozhVUDkd8Kck+AHvqSwDvm8jm/RZdke0O3vYJpGBgaBd+VWO8AuCd5WA9ZeBHIHPTiM0VcNKnJJZ30LIVFJFYn7ZWZm9G0ySVFGSxcggeLKkbBR5k1esCkudK3zvRDfX0RIaX2txTQTOLSTvolV+5Vt7fUypGSrhc+qXBIKjh48cRng3GSV8n1nY1U0ZPsTrIsr1bgW7SlRJ9bT4R3lI8Dyz4VvrQ26ezexnhNqRfNTv9PGtbjWEpuPSoh3wnYLvlo91u75YHDh5VkhGruLqWVnlYulKO3ZosO1/apFazG3t4DcSq26+G3UDct0EKS7g8CAOfDOQRVVLBucdqTsiUqqTsdey3avHcTi3ubc20jNuqd7eXe6K2VBRieAyCPMUq4NxjtRd0I1U3Y7da7VYrW8e2ktn3Y3CtKGB4FVJO5u5OA3LyrkMHKcFJMSqqLsyJTttiMwBsnEGeMm+DIB492Bj3B/3VZyB21zI79XLTtj2g29hHE2DM8y78aoQAUxwYseSnPDgSfDgaoo4aVRvqsTnUUUVNe2aRCpm0t0RhkHvDkr4qHiAccR1A4860chT6MvniR33FED20ajHcvZTxHKSW7MpIwcF+o6Ecj7KtwcXHai+JXXd7M2bZX+hWv9Xi/ZrXm1Om+9mmOiKF266+I7dLNT60xDuPCNDkZ+U4H0GrXgad5bfAprSsrE92S6IbXTo94YkmJmYdRvAbg48vUCZHiTVWKqbdR26sidONolzrMWCgFAKAUAoCu7ebNjULN4eAkHrxMejrnHHoCCVPkxq6hV3c0/EjOO0rGZdjm1JtpmsLjKq7kJvfaTZwyHw3iMY+MPFq24yjtR3kfiKKU7PZZa+3T7HL+XT/ACyVRgvufgnX6Jk3/wCH/wD6I/8AKGvQ/wCb/wCf2Vf8Zd9mtIgbZy5laCMyblw3eFQWym9uENjIxgY/61lqTlylK+WRZCK2CL7I/wCa1T+q/wCk1TxesO/2I0dGeDse1BIL5y8qx79s8aFjgGRpISi+07p4eVTxkXKnlx9yNB2ZF7C+mel4tp44bkqw3p8cTld9fXRvrhIzyzwbjVlfY2Ocrrs+aHIX2smTGqbNXkt3vy6np3pZdOU6q++N0J6ixD1uC9M8qqjVgoWUZbPd/ZN023dvM8mo2Sz668T/AAJL3dYeKmX1hnpkZHvqUZOOHuuBBq9S3aaH2w6ZBBpmIYI4gZosiNFXOA+M7o48z89Y8JKUqubvky6sko5EN2Z6Pby6PfPJBG770w32UFgFgjK4Y8RhiSMcic1biZyjWjZ8PUhSScHcqvZtqcVsbyWeLvYxaENGQCHLTQqqnPDBZgCccBmr8TBy2VHW/wCmQpO12+BNbP3V7ex3DWps9NtV4TNGiocbpPEgFmIUn1soOJx1FVVFCDSleT6vn/ZNOUr2yR4+w8//AFIdPrEn646njftfn3OUOkeDsz1CK31NJJpVjQd6C7nCjKtjJPAcaliYuVKyXAjSdpns1n/7iGPw2DH0osVGH+2/D/Z2f3PydPZtOltqy+mMEZTKhZzgLLggkk8iTvDP43nXcSnKjzOzwFPKeZ+u1y4juNTPozCQlI48xkHelywABHNsFF9ox0phE40ud8R2o055HVtVCG1xkkAYNc26uDyIIhDD2HJ+eu0n9C64P9iSvUzJrty06GGe2MUKR70b724oXO6y7uQB0BNVYGTcXdna6SsdOv7TQw2thCNPtp5xZwZmuI1cKpX1VUHn1PEgDPI8cdhSlKcntNK7yRKc9myPB2j2d8gga/u4pJG3tyGPGI1wuT6qgDJwOucczip4eVN3VNfkrqqWW0yM2mP/AAWmfkJv/MPU6XTn3r0Iz6CN80zU47XTIJ5m3Y47aIsf/wBa4AHUk4AHUkV5MoOdVxXFmtNKN2Y5s7ZS67qrTTL9aBDyjmFjHCOIfKxg8s+uedelUksPSsterv4/OwzxTqTuz6CAryDUc0AoBQCgFAKAUBknbDsOWzf2y+sBmdF5kDlIMdQB63kAehz6GExFvpy/HsUVad+ciLttt7O/sVttVklV43UiSJSTIFBCscKcNgnPDjwI5kCbw86dTapHFOM1aR1+lbO+jejel3Xd9932dxt7e7vc591y3emOdd2cTtbVlpb5mOZa1yZsNrdDhsXsVuZ+5dZFJMb7+JM72D3eOpxwquVDEOpvLK/sTUoJWuefZbaHQLAymG5nbvVCuJI3YYGfCMfGNdq0sRUtdLL5xORcI6EHFDs6kyyre3ahXV1j7slRusCBkxbxXI6nPnVreJcbOK+fkilTvc9e1d5s9eyGX0maGRuLmOFt1z4sjJjPmMZ65qNKOJpq1k/z/YlsN3Gyd5s/Yyib0qaaRfgF4WCofEKqc/Mk46YpVjiaitZL8/2I7EXc9I1TZ/0z030q573ve+xuNub29vcu6zjPnUdjE7GxZW0+Zj6e1tXJjajbrRb+HuZrmYJvB/UjcHIzjiUPDjVdLD16ctpL0JylCSszz6BtdodnbS20VzOY5SxYtG5b10VDgiMDko6VKpQxE5KTSy7jkXCKsiJ0m82ctxKBcXDrNEYnV0cjdLK2RuxghgUBBzwqyccVK2Syz6vcjFU0R1na7NpIHe7upVByEeM7vvKRBiPeKm3imrJJfO8JU0TGzesbP2Nx6RBdXO/hlwyMVw3MY7vPQdelVVKeJqR2ZJfPydjsRd0yJ1OHZyaV5Be3UYckmNIzujPE43oiQPLPDpirYPFRVtlfPyctTvclZ9V2fe8F4bq573vElwEbd3kKkcO6zj1R1qpQxKhsWVtPmZ17tu9zt2r1rZ6/fvJJZY5eRkijdWOOA3gUKtwGMkZxwzSlTxNNWSyEt3LU69ltV2dsXEqTTSSj4MksbkrnnuhYwoPnjPnxrtWGJqKzSS+doju45o/N9qmz8t56Y11c973iS4CNu7ybu7w7rOPUHWkYYmMNhJW0+Zh7F9q569rto9C1Fo3nubgGMMq7kbgesQTnMZ8KjSpYildRS8vcScJasjdbvNnrlIVN1cI0MSxK6xtvMiD1Q29GQSMniADxqcI4mLbss8/mYlsPU8sUOzKxBPSLne3t4y7jhzwIxwj3QvHPBc8BxqTeLbvZfPycaps9N3cbPSxwxNd3e7ArKmEbOGcuc/WuPEn3VFRxMW3ZZ/OIaptWuRu0+uyapLBYWKubeMKkStwaQquO8fhwUKD04DJPE4E6VNUk6k9fmSIyltvZRs+xezMenWywp6zH1pJMYLueZ8gOQHQAdcmvNrVXUltM0QjsqxPVUSFAKAUAoBQCgFAKAxrtE7PHt3N7p4YBTvvFHkNGRx348cd3qVHLpw4D0cPiVJbFT53medJp3iTnZ12mpdBYLtlS44BX5JL4eSyfi8j057orxGEcOdHT0JU6l8nqaTWIuBoDM0c6FekNw0y7fKnpbynmPJCB8w/EOdv+4h/7LzRV0H2M0sHPKsRac0BS+1XSXktVuIf6RZuJ4z1wuC48SMANjruAVpws0p7MtHkQmrq/Asmgaql3bxXEfwZFDY8D9sp8wwIPmKpqQcJOL6iUXdXJCoHRQFI2F/p+rf1iP9ma01uhDu/ZCOrLvWYmKAoPancvP6PpkLYku5Bvkc1hQ7zt84z5hGFa8KlG9V6L1K5583iXiztlijSNF3URQigdFUAAfMBWVtt3ZYd1cBD7VbRQ2Fu08x4Dgq9XbjhR5nHPoATyFWUqUqktmJyUklcgez7Qpg0moXo/4u55KfuMXDdjAPLkMjyAPEEm3EVFlThovN8SME9WXasxM82oX0cEbSzSLHGoyzMcAf8AXy612MXJ2RxuxiG122VzrEws7KNxCx4KODSYPwnP2kY4HB8ieOAPUpUI0I7c9fT+zPOTm9mJpewGxEemx5JD3Dj65Lj/AJEzyQH3k8T0AxV67qvsLadNRRbazlgoBQCgFAKAUAoBQCgFAZrt/wBlsd1vTWm7FMclozwjkPX5Dnx5HqOOa20MW4c2Wa9CmdJPNalX2a7RbvTpPRdQikdEwPW/nkHQgnhKnDhx9jEYFX1MLCqtqm/b+iEarjlI2DQ9dt7yPvLeZZF64+Ep8GU8VPkRXnTpyg7SRoTT0O7V9MiuoXhmQPG4wR+og9CDgg9CK5Cbg9qOoaurMoGjatLosq2V8xezY4tbs8kHSOQ9AB16fJ+BrnBV1tw6XWv2vn91p7Ds9DSlYEZByDyNYi0EUBnuzB/kq/fT34W1yTLZseSt90iz0xwwPZ1etlX61NVFqsn7la5srcTQ6xlgoCkbC/0/Vv6xH+zNaa3Qh3fshHVl3rMTPPf3qQRvLKwVEUszHoAONdjFydkG7FL7PbJ7mabVbhSr3HqW6HnHAD6vvbAPnzHwq04iSilSj1a95XDPnMvlZSwitpNoILGEzXD7q8lUfCc9FUdT+gczgDNWU6cqkrRIykoq7Khs5ok+o3C6jqCbiJxtLU8kGQQ7g824A8eZAPDCgaKlSNKO7p/lkYxcntSNErGWFN2v7RrSx3kDd9OPuSHkfx35J7OJ8q00cNOpnoiudRRMxhtdT2hmDOdyBTwbBEMfQ7q5zJJz658SoIra3SwystfP+kU86o+w2PZLZO30+PchXLHG/K3F3I8T0Hgo4D5686rWlUd5GiMFHQhL3bORyGtzBFAWZI551kk75k+H3cUWCUHxywz0BHGrFRS6V78F1d7ObXA9Wh7XM0kcdx3TLMWSG5gJMTSKCWjZX9aGXAJCknODxzwrk6OTcerVPW3HtOqRbqzkhQCgFAKAUAoBQCgFAKAidotm7a+j3LiINj4LcnU+KsOI9nI9Qasp1ZU3eLIyipamN7Udk91bEyWjG4j8B6swHmBwf+zx/Fr0aWMhPKeXoZ5UWs4la0TUbWJjHfWUr4OGZJpY5V8jGXCk/R99XThJ5wa8E14nIzUcpI0fQ9E2evMLHI28fuUlxKj58ld/W9q5rHOpiaeq8kXLYkRGv9n7afKZe4kvbL7ZEkdJoh4+oQGAHXGMc934VWQxCqK17S8mQcNl31RYtmtldDv037cyNgZZDcSh1+UpfI9vI9CapqVa9N2l6IsiovQkNQ7J7B42WNZEkwdxzLI+63Q7rNg8en6udQjjKiefohKmmit7H7KWEjtZ3sEkd9F8Id/KFlXpJH6+CD1A5eA5C6tVmltwfNfYsuxnIxWjLb9S3TfvUv5xL/vqjldTs8ET2EVfZXYWymu9QjkjcrBMix4lkBAKZOSGy3Hqc1dVxE1CLXWuCIRgrssz9mGmAEmOQADJJuJQAOvHfqnlVXs8ET2EU3SNjbTUbsm2jkXT4SQ8plkY3Dj7VN5uCKRxYe7mCNMq86UOd0n3Zd5XsKT7C5jst0371L+cS/76zcrq9ngizYRS9pbDSIX9HtLea8uycCKO4mKqeu+wfp1A5dd3nWmnKtJbU2ku5FcnHRZs92gdlkEcRm1WUZIzuCUpHEOfGTeyx4eOPlc6jPFybtSXlqI0ks5EPtBcbPwZEMc9y/8A4dxMEz5yM+CPNQ1WU44iWtl+F6HJTginWVhcX0xWztXAzjdR3ZV+VLI2AfaR5CtDlGmue/T0KbSm8jT9kex6KPEl84lYcRCmRGPlHm/s4DxBrFVxreUMu3rL40UtTUoYVRQqKFVRgKowAByAA4AVgbvmy46tRiZ4pFU4ZkYKfAlSB+muxdmcZnuiI80GkrbyGF4o5YpGCBu7kjiVHV1YYB31PPB+etdSylNyzvmQWdrHU8ebaCFt830+oxvKHxvd5C6GaRQFA7kRRDdYDG6y9Sa7/k3/AIqProu+7F+rrNPrEWCgFAKAUAoBQCgFAKAUAoBQERr2zNpejFxbo5xgNycex1ww+erKdWcOiyLinqZvrvYoDk2l1j/w5xkezfQZA9qn21shj3/kvAqdDgQH8l6/pv8AN9+UHLu2E6e6M5IH9kVdt4arrb0IWqR0K1qu0DvL3jwJBdDj30O/BJnqWXO6SfEBT51dCkkrJ3XbmQlJ8My0bP8Aa9eQ4W4VblPE+pJ9JRunh4rnzqipgoS6ORONdrUsGu7baRqEaGV57aeM70Uyxt3kTeTR5BU9R18jgiqFCtTbtZryfiWOpCR+9n+1qONu5vJBMo+Ddwo4DDxeFlDK3DjugjjwHWuVMG3nDLs/sKsr2Z16Dt3ZWtxqUzyl1lmRolRSWcCM5xnAHHhliK7PD1JxgktFn4hVIq7I2+25h1Fit7dG2swf6LEsjSzYP3SVU3VQ4+Cp6+QNTjh5Uugry45WXcjm8UtWTt32t2FtEsdnbO4VcIu6Io1A5DJ4/MpqpYOpJ3m/2ddaK0M92j7RL28yskvdwnnFCdwEeBc5Y8OfTyrZTw0IaLPtKZVZM40HXb8J3enWwiB4E20Bd28N6V95uHtAHTFKlOne9R373+sjqlL/ABRMW3Zrqt6we6fc/GnlMjj2KpOPYStVvFUaatHyyO7qctS8aD2Q2UOGnZ7lx0b1I8/IU5PsZiKy1MbOXRyLY0YrUv1papEgSONUQcAqqFUewDgKyNtu7LTurgFAKAhL7ZeGSRpkeWCVsb7wSFN/HLfX4DkDhkgnzqxVWlZ5rtIuJ26Ts9Dbu0i78kzDdaaVzJIVzndDMfVXPHdXA8qSqSkrdR1RSJaqzooBQCgFAKAUAoBQCgFAKAUAoBQCgOi7s45RiSNHHg6hh8xFdTa0Fiv3nZ9pknwrCIfkwY/2ZFXLE1V/k/Ug4RfURU3ZHph5Ryp8mVj/AJyany2rx8jjpRZ4n7F7E8p7of24/wDWKprHVOC+fkjuIn4HYrZfhN19KL+FTl8+C8/cbiJ3w9jenjnJct7ZFH+WMVx46p2DcRJC37KtLXibZnP40sn6g4H6Kg8ZVfX5Iluo8CasdkbCE5jsYFI+27tS30iM1VKtUlrJklFLqJpVAGAMDwqskc0AoBQCgFAKAUAoBQCgFAKAUAoBQCgFAKAUAoBQCgFAKAUAoBQCgFAKAUAoBQCgFAKAUAoBQCgFAKAUAoBQCgFAKAUAoBQCgFAKAUAoBQCgFAKAUAoBQCgFAKAUAoBQCgFAKAUAoBQCgFAKAUAoBQCgFAKAUAoBQCgFAKAUAoBQCgFAKAUAoBQCgFAKAUAoBQCgFAKAUAoBQCgFAKAUAoBQCgFAKAUAoBQCgFAKAUAoBQCgFAKAUAoBQCgFAKAUAoBQCgFAKAUAoBQCgFAKAUAoBQCgFAKAUAoBQCgFAKAUAoBQCgFAKAUAoBQCgFAKAUAoBQH/2Q=="/>
          <p:cNvSpPr>
            <a:spLocks noChangeAspect="1" noChangeArrowheads="1"/>
          </p:cNvSpPr>
          <p:nvPr/>
        </p:nvSpPr>
        <p:spPr bwMode="auto">
          <a:xfrm>
            <a:off x="155575" y="-1439863"/>
            <a:ext cx="4067175" cy="3009901"/>
          </a:xfrm>
          <a:prstGeom prst="rect">
            <a:avLst/>
          </a:prstGeom>
          <a:noFill/>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pic>
        <p:nvPicPr>
          <p:cNvPr id="19472" name="Picture 16" descr="https://encrypted-tbn1.gstatic.com/images?q=tbn:ANd9GcTQpY6wqLhqKC3G2S87oYqno9pmu1ef9lxqIjuHViZ0NFkDIgBXRw"/>
          <p:cNvPicPr>
            <a:picLocks noChangeAspect="1" noChangeArrowheads="1"/>
          </p:cNvPicPr>
          <p:nvPr/>
        </p:nvPicPr>
        <p:blipFill>
          <a:blip r:embed="rId3" cstate="print"/>
          <a:srcRect/>
          <a:stretch>
            <a:fillRect/>
          </a:stretch>
        </p:blipFill>
        <p:spPr bwMode="auto">
          <a:xfrm>
            <a:off x="10666412" y="304800"/>
            <a:ext cx="762000" cy="756397"/>
          </a:xfrm>
          <a:prstGeom prst="rect">
            <a:avLst/>
          </a:prstGeom>
          <a:noFill/>
        </p:spPr>
      </p:pic>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iStock_000009622944_Full.jpg"/>
          <p:cNvPicPr>
            <a:picLocks noChangeAspect="1"/>
          </p:cNvPicPr>
          <p:nvPr/>
        </p:nvPicPr>
        <p:blipFill rotWithShape="1">
          <a:blip r:embed="rId3" cstate="print">
            <a:extLst>
              <a:ext uri="{28A0092B-C50C-407E-A947-70E740481C1C}">
                <a14:useLocalDpi xmlns:a14="http://schemas.microsoft.com/office/drawing/2010/main" xmlns="" val="0"/>
              </a:ext>
            </a:extLst>
          </a:blip>
          <a:srcRect l="5567" t="2495" r="23610" b="11617"/>
          <a:stretch/>
        </p:blipFill>
        <p:spPr>
          <a:xfrm>
            <a:off x="1" y="0"/>
            <a:ext cx="7542777" cy="6858000"/>
          </a:xfrm>
          <a:prstGeom prst="rect">
            <a:avLst/>
          </a:prstGeom>
        </p:spPr>
      </p:pic>
      <p:sp>
        <p:nvSpPr>
          <p:cNvPr id="33" name="Rectangle 32"/>
          <p:cNvSpPr/>
          <p:nvPr/>
        </p:nvSpPr>
        <p:spPr>
          <a:xfrm>
            <a:off x="0" y="0"/>
            <a:ext cx="12188825" cy="6858000"/>
          </a:xfrm>
          <a:prstGeom prst="rect">
            <a:avLst/>
          </a:prstGeom>
          <a:gradFill flip="none" rotWithShape="1">
            <a:gsLst>
              <a:gs pos="0">
                <a:schemeClr val="bg1">
                  <a:alpha val="47000"/>
                </a:schemeClr>
              </a:gs>
              <a:gs pos="49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dirty="0"/>
          </a:p>
        </p:txBody>
      </p:sp>
      <p:sp>
        <p:nvSpPr>
          <p:cNvPr id="41" name="Rounded Rectangle 40"/>
          <p:cNvSpPr/>
          <p:nvPr/>
        </p:nvSpPr>
        <p:spPr bwMode="auto">
          <a:xfrm>
            <a:off x="3883178" y="3184452"/>
            <a:ext cx="4460563" cy="611313"/>
          </a:xfrm>
          <a:prstGeom prst="roundRect">
            <a:avLst>
              <a:gd name="adj" fmla="val 0"/>
            </a:avLst>
          </a:prstGeom>
          <a:noFill/>
          <a:ln w="25400" cap="flat" cmpd="sng" algn="ctr">
            <a:noFill/>
            <a:prstDash val="solid"/>
            <a:headEnd type="none" w="med" len="med"/>
            <a:tailEnd type="none" w="med" len="med"/>
          </a:ln>
          <a:effectLst/>
        </p:spPr>
        <p:txBody>
          <a:bodyPr lIns="0" tIns="0" rIns="0" bIns="0" anchor="ctr"/>
          <a:lstStyle/>
          <a:p>
            <a:pPr algn="ctr"/>
            <a:r>
              <a:rPr lang="en-US" sz="1600" b="1" dirty="0"/>
              <a:t>#</a:t>
            </a:r>
            <a:r>
              <a:rPr lang="en-US" sz="2100" b="1" dirty="0"/>
              <a:t>SOA12</a:t>
            </a:r>
            <a:r>
              <a:rPr lang="en-US" sz="2100" b="1" i="1" dirty="0"/>
              <a:t>c</a:t>
            </a:r>
            <a:endParaRPr lang="en-US" sz="1600" b="1" i="1" dirty="0"/>
          </a:p>
        </p:txBody>
      </p:sp>
      <p:grpSp>
        <p:nvGrpSpPr>
          <p:cNvPr id="3" name="Group 49"/>
          <p:cNvGrpSpPr/>
          <p:nvPr/>
        </p:nvGrpSpPr>
        <p:grpSpPr>
          <a:xfrm>
            <a:off x="0" y="6172209"/>
            <a:ext cx="12188825" cy="224367"/>
            <a:chOff x="0" y="4629150"/>
            <a:chExt cx="9144000" cy="168275"/>
          </a:xfrm>
        </p:grpSpPr>
        <p:pic>
          <p:nvPicPr>
            <p:cNvPr id="51" name="Picture 25" descr="Red Bar"/>
            <p:cNvPicPr>
              <a:picLocks noChangeAspect="1" noChangeArrowheads="1"/>
            </p:cNvPicPr>
            <p:nvPr/>
          </p:nvPicPr>
          <p:blipFill>
            <a:blip r:embed="rId4" cstate="screen">
              <a:extLst>
                <a:ext uri="{28A0092B-C50C-407E-A947-70E740481C1C}">
                  <a14:useLocalDpi xmlns:a14="http://schemas.microsoft.com/office/drawing/2010/main" xmlns="" val="0"/>
                </a:ext>
              </a:extLst>
            </a:blip>
            <a:srcRect/>
            <a:stretch>
              <a:fillRect/>
            </a:stretch>
          </p:blipFill>
          <p:spPr bwMode="auto">
            <a:xfrm>
              <a:off x="0" y="4629150"/>
              <a:ext cx="9144000" cy="168275"/>
            </a:xfrm>
            <a:prstGeom prst="rect">
              <a:avLst/>
            </a:prstGeom>
            <a:solidFill>
              <a:schemeClr val="accent1"/>
            </a:solidFill>
            <a:ln>
              <a:noFill/>
            </a:ln>
            <a:extLst/>
          </p:spPr>
        </p:pic>
        <p:pic>
          <p:nvPicPr>
            <p:cNvPr id="52" name="Picture 20" descr="Oracle WHITE"/>
            <p:cNvPicPr>
              <a:picLocks noChangeArrowheads="1"/>
            </p:cNvPicPr>
            <p:nvPr/>
          </p:nvPicPr>
          <p:blipFill>
            <a:blip r:embed="rId5" cstate="screen"/>
            <a:srcRect/>
            <a:stretch>
              <a:fillRect/>
            </a:stretch>
          </p:blipFill>
          <p:spPr bwMode="auto">
            <a:xfrm>
              <a:off x="8015479" y="4668926"/>
              <a:ext cx="704056" cy="88722"/>
            </a:xfrm>
            <a:prstGeom prst="rect">
              <a:avLst/>
            </a:prstGeom>
            <a:noFill/>
            <a:ln w="9525">
              <a:noFill/>
              <a:miter lim="800000"/>
              <a:headEnd/>
              <a:tailEnd/>
            </a:ln>
          </p:spPr>
        </p:pic>
      </p:grpSp>
      <p:grpSp>
        <p:nvGrpSpPr>
          <p:cNvPr id="4" name="Group 52"/>
          <p:cNvGrpSpPr/>
          <p:nvPr/>
        </p:nvGrpSpPr>
        <p:grpSpPr>
          <a:xfrm>
            <a:off x="796874" y="6551964"/>
            <a:ext cx="5785098" cy="291389"/>
            <a:chOff x="597807" y="4913973"/>
            <a:chExt cx="4339953" cy="218542"/>
          </a:xfrm>
        </p:grpSpPr>
        <p:sp>
          <p:nvSpPr>
            <p:cNvPr id="54" name="Text Box 14"/>
            <p:cNvSpPr txBox="1">
              <a:spLocks noChangeArrowheads="1"/>
            </p:cNvSpPr>
            <p:nvPr/>
          </p:nvSpPr>
          <p:spPr bwMode="auto">
            <a:xfrm>
              <a:off x="631886" y="4913973"/>
              <a:ext cx="4305874" cy="218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456957" eaLnBrk="1" hangingPunct="1">
                <a:buClr>
                  <a:srgbClr val="FF1414"/>
                </a:buClr>
                <a:defRPr/>
              </a:pPr>
              <a:r>
                <a:rPr lang="en-US" sz="800" dirty="0">
                  <a:solidFill>
                    <a:srgbClr val="000000"/>
                  </a:solidFill>
                </a:rPr>
                <a:t>Copyright © 2014, Oracle and/or its affiliates. All rights reserved</a:t>
              </a:r>
              <a:r>
                <a:rPr lang="en-US" sz="800" dirty="0"/>
                <a:t>– Confidential Oracle Restricted</a:t>
              </a:r>
              <a:endParaRPr lang="en-US" sz="1100" dirty="0"/>
            </a:p>
            <a:p>
              <a:pPr defTabSz="456957" eaLnBrk="1" hangingPunct="1">
                <a:buClr>
                  <a:srgbClr val="FF1414"/>
                </a:buClr>
                <a:defRPr/>
              </a:pPr>
              <a:r>
                <a:rPr lang="en-US" sz="800" dirty="0">
                  <a:solidFill>
                    <a:srgbClr val="000000"/>
                  </a:solidFill>
                </a:rPr>
                <a:t>.  </a:t>
              </a:r>
            </a:p>
          </p:txBody>
        </p:sp>
        <p:cxnSp>
          <p:nvCxnSpPr>
            <p:cNvPr id="55" name="Straight Connector 54"/>
            <p:cNvCxnSpPr/>
            <p:nvPr/>
          </p:nvCxnSpPr>
          <p:spPr>
            <a:xfrm flipH="1">
              <a:off x="597807"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56" name="Rectangle 55"/>
          <p:cNvSpPr/>
          <p:nvPr/>
        </p:nvSpPr>
        <p:spPr>
          <a:xfrm>
            <a:off x="486215" y="6511760"/>
            <a:ext cx="360238" cy="246173"/>
          </a:xfrm>
          <a:prstGeom prst="rect">
            <a:avLst/>
          </a:prstGeom>
        </p:spPr>
        <p:txBody>
          <a:bodyPr wrap="none" lIns="121872" tIns="60936" rIns="121872" bIns="60936">
            <a:spAutoFit/>
          </a:bodyPr>
          <a:lstStyle/>
          <a:p>
            <a:pPr algn="r" defTabSz="1218733"/>
            <a:fld id="{6A5A4AC0-1BEC-FE47-8A68-418BE237F8CE}" type="slidenum">
              <a:rPr lang="en-US" sz="800">
                <a:solidFill>
                  <a:srgbClr val="000000"/>
                </a:solidFill>
                <a:latin typeface="Arial"/>
                <a:ea typeface="ＭＳ Ｐゴシック" charset="-128"/>
              </a:rPr>
              <a:pPr algn="r" defTabSz="1218733"/>
              <a:t>35</a:t>
            </a:fld>
            <a:endParaRPr lang="en-US" sz="800" dirty="0">
              <a:solidFill>
                <a:srgbClr val="000000"/>
              </a:solidFill>
              <a:latin typeface="Arial"/>
              <a:ea typeface="ＭＳ Ｐゴシック" charset="-128"/>
            </a:endParaRPr>
          </a:p>
        </p:txBody>
      </p:sp>
      <p:sp>
        <p:nvSpPr>
          <p:cNvPr id="57" name="Rectangle 56"/>
          <p:cNvSpPr/>
          <p:nvPr/>
        </p:nvSpPr>
        <p:spPr>
          <a:xfrm>
            <a:off x="3" y="0"/>
            <a:ext cx="767897" cy="743712"/>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rtlCol="0" anchor="ctr"/>
          <a:lstStyle/>
          <a:p>
            <a:pPr algn="ctr" defTabSz="1218683"/>
            <a:endParaRPr lang="en-US" dirty="0">
              <a:solidFill>
                <a:prstClr val="white"/>
              </a:solidFill>
            </a:endParaRPr>
          </a:p>
        </p:txBody>
      </p:sp>
      <p:sp>
        <p:nvSpPr>
          <p:cNvPr id="2" name="Title 1"/>
          <p:cNvSpPr>
            <a:spLocks noGrp="1"/>
          </p:cNvSpPr>
          <p:nvPr>
            <p:ph type="title"/>
          </p:nvPr>
        </p:nvSpPr>
        <p:spPr/>
        <p:txBody>
          <a:bodyPr/>
          <a:lstStyle/>
          <a:p>
            <a:r>
              <a:rPr lang="en-US" dirty="0" smtClean="0"/>
              <a:t>Join the Community</a:t>
            </a:r>
            <a:endParaRPr lang="en-US" dirty="0"/>
          </a:p>
        </p:txBody>
      </p:sp>
      <p:grpSp>
        <p:nvGrpSpPr>
          <p:cNvPr id="5" name="Group 7"/>
          <p:cNvGrpSpPr/>
          <p:nvPr/>
        </p:nvGrpSpPr>
        <p:grpSpPr>
          <a:xfrm>
            <a:off x="4114579" y="1998632"/>
            <a:ext cx="3997761" cy="1184685"/>
            <a:chOff x="2865929" y="1946023"/>
            <a:chExt cx="3352541" cy="993222"/>
          </a:xfrm>
        </p:grpSpPr>
        <p:pic>
          <p:nvPicPr>
            <p:cNvPr id="26" name="Picture 2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249204" y="1946023"/>
              <a:ext cx="969266" cy="975362"/>
            </a:xfrm>
            <a:prstGeom prst="rect">
              <a:avLst/>
            </a:prstGeom>
            <a:effectLst>
              <a:outerShdw blurRad="50800" dist="38100" dir="2700000" algn="tl" rotWithShape="0">
                <a:prstClr val="black">
                  <a:alpha val="40000"/>
                </a:prstClr>
              </a:outerShdw>
            </a:effectLst>
          </p:spPr>
        </p:pic>
        <p:pic>
          <p:nvPicPr>
            <p:cNvPr id="27" name="Picture 2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062647" y="1960837"/>
              <a:ext cx="978408" cy="978408"/>
            </a:xfrm>
            <a:prstGeom prst="rect">
              <a:avLst/>
            </a:prstGeom>
            <a:effectLst>
              <a:outerShdw blurRad="50800" dist="38100" dir="2700000" algn="tl" rotWithShape="0">
                <a:prstClr val="black">
                  <a:alpha val="40000"/>
                </a:prstClr>
              </a:outerShdw>
            </a:effectLst>
          </p:spPr>
        </p:pic>
        <p:pic>
          <p:nvPicPr>
            <p:cNvPr id="31" name="Picture 30"/>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865929" y="1960837"/>
              <a:ext cx="978408" cy="978408"/>
            </a:xfrm>
            <a:prstGeom prst="rect">
              <a:avLst/>
            </a:prstGeom>
            <a:effectLst>
              <a:outerShdw blurRad="50800" dist="38100" dir="2700000" algn="tl" rotWithShape="0">
                <a:prstClr val="black">
                  <a:alpha val="40000"/>
                </a:prstClr>
              </a:outerShdw>
            </a:effectLst>
          </p:spPr>
        </p:pic>
      </p:grpSp>
      <p:grpSp>
        <p:nvGrpSpPr>
          <p:cNvPr id="6" name="Group 10"/>
          <p:cNvGrpSpPr/>
          <p:nvPr/>
        </p:nvGrpSpPr>
        <p:grpSpPr>
          <a:xfrm>
            <a:off x="3313417" y="4537132"/>
            <a:ext cx="5600085" cy="892997"/>
            <a:chOff x="2880362" y="3607612"/>
            <a:chExt cx="4201158" cy="669748"/>
          </a:xfrm>
        </p:grpSpPr>
        <p:sp>
          <p:nvSpPr>
            <p:cNvPr id="35" name="Rounded Rectangle 34"/>
            <p:cNvSpPr/>
            <p:nvPr/>
          </p:nvSpPr>
          <p:spPr bwMode="auto">
            <a:xfrm>
              <a:off x="2880362" y="3607612"/>
              <a:ext cx="2026918" cy="669748"/>
            </a:xfrm>
            <a:prstGeom prst="roundRect">
              <a:avLst>
                <a:gd name="adj" fmla="val 18713"/>
              </a:avLst>
            </a:prstGeom>
            <a:gradFill rotWithShape="1">
              <a:gsLst>
                <a:gs pos="0">
                  <a:schemeClr val="accent1">
                    <a:lumMod val="50000"/>
                  </a:schemeClr>
                </a:gs>
                <a:gs pos="92000">
                  <a:schemeClr val="accent1">
                    <a:lumMod val="50000"/>
                  </a:schemeClr>
                </a:gs>
                <a:gs pos="65000">
                  <a:schemeClr val="accent1"/>
                </a:gs>
              </a:gsLst>
              <a:lin ang="0" scaled="1"/>
            </a:gradFill>
            <a:ln>
              <a:noFill/>
            </a:ln>
            <a:effectLst/>
            <a:scene3d>
              <a:camera prst="orthographicFront"/>
              <a:lightRig rig="threePt" dir="t"/>
            </a:scene3d>
            <a:sp3d>
              <a:bevelT/>
            </a:sp3d>
          </p:spPr>
          <p:txBody>
            <a:bodyPr anchor="ctr"/>
            <a:lstStyle/>
            <a:p>
              <a:pPr algn="ctr">
                <a:spcBef>
                  <a:spcPts val="800"/>
                </a:spcBef>
              </a:pPr>
              <a:r>
                <a:rPr lang="en-US" sz="1600" dirty="0">
                  <a:solidFill>
                    <a:schemeClr val="bg1"/>
                  </a:solidFill>
                </a:rPr>
                <a:t>Oracle SOA blog</a:t>
              </a:r>
              <a:r>
                <a:rPr lang="en-US" sz="1500" dirty="0">
                  <a:solidFill>
                    <a:schemeClr val="bg1"/>
                  </a:solidFill>
                </a:rPr>
                <a:t/>
              </a:r>
              <a:br>
                <a:rPr lang="en-US" sz="1500" dirty="0">
                  <a:solidFill>
                    <a:schemeClr val="bg1"/>
                  </a:solidFill>
                </a:rPr>
              </a:br>
              <a:r>
                <a:rPr lang="en-US" sz="1700" b="1" dirty="0">
                  <a:solidFill>
                    <a:schemeClr val="bg1"/>
                  </a:solidFill>
                </a:rPr>
                <a:t>blogs.oracle.com/SOA</a:t>
              </a:r>
            </a:p>
          </p:txBody>
        </p:sp>
        <p:sp>
          <p:nvSpPr>
            <p:cNvPr id="37" name="Rounded Rectangle 36"/>
            <p:cNvSpPr/>
            <p:nvPr/>
          </p:nvSpPr>
          <p:spPr bwMode="auto">
            <a:xfrm>
              <a:off x="5054602" y="3607612"/>
              <a:ext cx="2026918" cy="669748"/>
            </a:xfrm>
            <a:prstGeom prst="roundRect">
              <a:avLst>
                <a:gd name="adj" fmla="val 18713"/>
              </a:avLst>
            </a:prstGeom>
            <a:gradFill rotWithShape="1">
              <a:gsLst>
                <a:gs pos="0">
                  <a:schemeClr val="accent1">
                    <a:lumMod val="50000"/>
                  </a:schemeClr>
                </a:gs>
                <a:gs pos="92000">
                  <a:schemeClr val="accent1">
                    <a:lumMod val="50000"/>
                  </a:schemeClr>
                </a:gs>
                <a:gs pos="65000">
                  <a:schemeClr val="accent1"/>
                </a:gs>
              </a:gsLst>
              <a:lin ang="0" scaled="1"/>
            </a:gradFill>
            <a:ln>
              <a:noFill/>
            </a:ln>
            <a:effectLst/>
            <a:scene3d>
              <a:camera prst="orthographicFront"/>
              <a:lightRig rig="threePt" dir="t"/>
            </a:scene3d>
            <a:sp3d>
              <a:bevelT/>
            </a:sp3d>
          </p:spPr>
          <p:txBody>
            <a:bodyPr anchor="ctr"/>
            <a:lstStyle/>
            <a:p>
              <a:pPr algn="ctr">
                <a:spcBef>
                  <a:spcPts val="800"/>
                </a:spcBef>
              </a:pPr>
              <a:r>
                <a:rPr lang="en-US" sz="1600" dirty="0">
                  <a:solidFill>
                    <a:schemeClr val="bg1"/>
                  </a:solidFill>
                </a:rPr>
                <a:t>Oracle SOA Website</a:t>
              </a:r>
              <a:r>
                <a:rPr lang="en-US" sz="1500" dirty="0">
                  <a:solidFill>
                    <a:schemeClr val="bg1"/>
                  </a:solidFill>
                </a:rPr>
                <a:t/>
              </a:r>
              <a:br>
                <a:rPr lang="en-US" sz="1500" dirty="0">
                  <a:solidFill>
                    <a:schemeClr val="bg1"/>
                  </a:solidFill>
                </a:rPr>
              </a:br>
              <a:r>
                <a:rPr lang="en-US" sz="1700" b="1" dirty="0">
                  <a:solidFill>
                    <a:schemeClr val="bg1"/>
                  </a:solidFill>
                </a:rPr>
                <a:t>www.oracle.com/SOA</a:t>
              </a:r>
            </a:p>
          </p:txBody>
        </p:sp>
      </p:grpSp>
      <p:cxnSp>
        <p:nvCxnSpPr>
          <p:cNvPr id="38" name="Straight Connector 37"/>
          <p:cNvCxnSpPr/>
          <p:nvPr/>
        </p:nvCxnSpPr>
        <p:spPr>
          <a:xfrm flipH="1">
            <a:off x="3182624" y="3827108"/>
            <a:ext cx="5861668" cy="0"/>
          </a:xfrm>
          <a:prstGeom prst="line">
            <a:avLst/>
          </a:prstGeom>
          <a:ln w="31750" cmpd="sng">
            <a:gradFill flip="none" rotWithShape="1">
              <a:gsLst>
                <a:gs pos="25000">
                  <a:schemeClr val="bg1">
                    <a:lumMod val="65000"/>
                  </a:schemeClr>
                </a:gs>
                <a:gs pos="100000">
                  <a:prstClr val="white">
                    <a:alpha val="0"/>
                  </a:prstClr>
                </a:gs>
              </a:gsLst>
              <a:path path="circle">
                <a:fillToRect l="50000" t="50000" r="50000" b="50000"/>
              </a:path>
              <a:tileRect/>
            </a:gradFill>
          </a:ln>
          <a:effectLst/>
        </p:spPr>
        <p:style>
          <a:lnRef idx="2">
            <a:schemeClr val="accent1"/>
          </a:lnRef>
          <a:fillRef idx="0">
            <a:schemeClr val="accent1"/>
          </a:fillRef>
          <a:effectRef idx="1">
            <a:schemeClr val="accent1"/>
          </a:effectRef>
          <a:fontRef idx="minor">
            <a:schemeClr val="tx1"/>
          </a:fontRef>
        </p:style>
      </p:cxnSp>
      <p:sp>
        <p:nvSpPr>
          <p:cNvPr id="39" name="Rounded Rectangle 38"/>
          <p:cNvSpPr/>
          <p:nvPr/>
        </p:nvSpPr>
        <p:spPr bwMode="auto">
          <a:xfrm>
            <a:off x="3467285" y="1321805"/>
            <a:ext cx="5292349" cy="611313"/>
          </a:xfrm>
          <a:prstGeom prst="roundRect">
            <a:avLst>
              <a:gd name="adj" fmla="val 0"/>
            </a:avLst>
          </a:prstGeom>
          <a:noFill/>
          <a:ln w="25400" cap="flat" cmpd="sng" algn="ctr">
            <a:noFill/>
            <a:prstDash val="solid"/>
            <a:headEnd type="none" w="med" len="med"/>
            <a:tailEnd type="none" w="med" len="med"/>
          </a:ln>
          <a:effectLst/>
        </p:spPr>
        <p:txBody>
          <a:bodyPr lIns="0" tIns="0" rIns="0" bIns="0" anchor="ctr"/>
          <a:lstStyle/>
          <a:p>
            <a:pPr algn="ctr"/>
            <a:r>
              <a:rPr lang="en-US" sz="2100" dirty="0">
                <a:solidFill>
                  <a:schemeClr val="bg1">
                    <a:lumMod val="50000"/>
                  </a:schemeClr>
                </a:solidFill>
              </a:rPr>
              <a:t>Connect with Oracle on Social Media</a:t>
            </a:r>
            <a:endParaRPr lang="en-US" b="1" i="1" dirty="0"/>
          </a:p>
        </p:txBody>
      </p:sp>
      <p:sp>
        <p:nvSpPr>
          <p:cNvPr id="40" name="Rounded Rectangle 39"/>
          <p:cNvSpPr/>
          <p:nvPr/>
        </p:nvSpPr>
        <p:spPr bwMode="auto">
          <a:xfrm>
            <a:off x="3883178" y="3892893"/>
            <a:ext cx="4460563" cy="611313"/>
          </a:xfrm>
          <a:prstGeom prst="roundRect">
            <a:avLst>
              <a:gd name="adj" fmla="val 0"/>
            </a:avLst>
          </a:prstGeom>
          <a:noFill/>
          <a:ln w="25400" cap="flat" cmpd="sng" algn="ctr">
            <a:noFill/>
            <a:prstDash val="solid"/>
            <a:headEnd type="none" w="med" len="med"/>
            <a:tailEnd type="none" w="med" len="med"/>
          </a:ln>
          <a:effectLst/>
        </p:spPr>
        <p:txBody>
          <a:bodyPr lIns="0" tIns="0" rIns="0" bIns="0" anchor="ctr"/>
          <a:lstStyle/>
          <a:p>
            <a:pPr algn="ctr"/>
            <a:r>
              <a:rPr lang="en-US" sz="2100" dirty="0">
                <a:solidFill>
                  <a:schemeClr val="bg1">
                    <a:lumMod val="50000"/>
                  </a:schemeClr>
                </a:solidFill>
              </a:rPr>
              <a:t>OR connect via the web</a:t>
            </a:r>
            <a:endParaRPr lang="en-US" b="1" i="1" dirty="0"/>
          </a:p>
        </p:txBody>
      </p:sp>
    </p:spTree>
    <p:extLst>
      <p:ext uri="{BB962C8B-B14F-4D97-AF65-F5344CB8AC3E}">
        <p14:creationId xmlns:p14="http://schemas.microsoft.com/office/powerpoint/2010/main" xmlns="" val="9278213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VirtualBox</a:t>
            </a:r>
            <a:r>
              <a:rPr lang="en-US" dirty="0" smtClean="0"/>
              <a:t> </a:t>
            </a:r>
            <a:r>
              <a:rPr lang="en-US" dirty="0" smtClean="0">
                <a:solidFill>
                  <a:srgbClr val="FF0000"/>
                </a:solidFill>
              </a:rPr>
              <a:t>VM for SOA Suite 12.1.3 </a:t>
            </a:r>
            <a:r>
              <a:rPr lang="en-US" dirty="0" smtClean="0"/>
              <a:t>is now available on Oracle Technology Network!</a:t>
            </a:r>
            <a:endParaRPr lang="en-US" dirty="0"/>
          </a:p>
        </p:txBody>
      </p:sp>
      <p:sp>
        <p:nvSpPr>
          <p:cNvPr id="6" name="Content Placeholder 5"/>
          <p:cNvSpPr>
            <a:spLocks noGrp="1"/>
          </p:cNvSpPr>
          <p:nvPr>
            <p:ph idx="1"/>
          </p:nvPr>
        </p:nvSpPr>
        <p:spPr/>
        <p:txBody>
          <a:bodyPr/>
          <a:lstStyle/>
          <a:p>
            <a:pPr>
              <a:buNone/>
            </a:pPr>
            <a:r>
              <a:rPr lang="en-US" dirty="0" smtClean="0"/>
              <a:t>A Virtual Box VM available for trial, training and demos.</a:t>
            </a:r>
          </a:p>
          <a:p>
            <a:r>
              <a:rPr lang="en-US" dirty="0" smtClean="0"/>
              <a:t>Today, we are pleased to announce the immediate availability of a Virtual Box VM through the Oracle Technology Network (OTN).  This VM includes the following products:</a:t>
            </a:r>
          </a:p>
          <a:p>
            <a:pPr>
              <a:buNone/>
            </a:pPr>
            <a:r>
              <a:rPr lang="en-US" dirty="0" smtClean="0"/>
              <a:t>  </a:t>
            </a:r>
            <a:r>
              <a:rPr lang="en-US" dirty="0" smtClean="0"/>
              <a:t> - </a:t>
            </a:r>
            <a:r>
              <a:rPr lang="en-US" sz="2400" dirty="0" smtClean="0"/>
              <a:t>Oracle </a:t>
            </a:r>
            <a:r>
              <a:rPr lang="en-US" sz="2400" dirty="0" smtClean="0"/>
              <a:t>SOA Suite 12.1.3.0.1 (including Oracle Service Bus) as a "compact domain".</a:t>
            </a:r>
            <a:br>
              <a:rPr lang="en-US" sz="2400" dirty="0" smtClean="0"/>
            </a:br>
            <a:r>
              <a:rPr lang="en-US" sz="2400" dirty="0" smtClean="0"/>
              <a:t>- Oracle </a:t>
            </a:r>
            <a:r>
              <a:rPr lang="en-US" sz="2400" dirty="0" smtClean="0"/>
              <a:t>API Manager 12.1.3.0.0</a:t>
            </a:r>
            <a:br>
              <a:rPr lang="en-US" sz="2400" dirty="0" smtClean="0"/>
            </a:br>
            <a:r>
              <a:rPr lang="en-US" sz="2400" dirty="0" smtClean="0"/>
              <a:t>- Oracle </a:t>
            </a:r>
            <a:r>
              <a:rPr lang="en-US" sz="2400" dirty="0" smtClean="0"/>
              <a:t>Stream Explorer 12.1.3.0.1</a:t>
            </a:r>
            <a:br>
              <a:rPr lang="en-US" sz="2400" dirty="0" smtClean="0"/>
            </a:br>
            <a:r>
              <a:rPr lang="en-US" sz="2400" dirty="0" smtClean="0"/>
              <a:t>- Oracle </a:t>
            </a:r>
            <a:r>
              <a:rPr lang="en-US" sz="2400" dirty="0" smtClean="0"/>
              <a:t>Managed File Transfer 12.1.3.0.1</a:t>
            </a:r>
            <a:endParaRPr lang="en-US" dirty="0" smtClean="0"/>
          </a:p>
          <a:p>
            <a:endParaRPr lang="en-US" dirty="0"/>
          </a:p>
        </p:txBody>
      </p:sp>
      <p:sp>
        <p:nvSpPr>
          <p:cNvPr id="7" name="Text Placeholder 6"/>
          <p:cNvSpPr>
            <a:spLocks noGrp="1"/>
          </p:cNvSpPr>
          <p:nvPr>
            <p:ph type="body" sz="quarter" idx="13"/>
          </p:nvPr>
        </p:nvSpPr>
        <p:spPr/>
        <p:txBody>
          <a:bodyPr/>
          <a:lstStyle/>
          <a:p>
            <a:r>
              <a:rPr lang="en-US" i="1" dirty="0" smtClean="0"/>
              <a:t>Includes SOA Suite, API Manager, Stream Explorer, and Managed File Transfer. </a:t>
            </a:r>
            <a:endParaRPr lang="en-US" dirty="0" smtClean="0"/>
          </a:p>
          <a:p>
            <a:endParaRPr lang="en-US" dirty="0"/>
          </a:p>
        </p:txBody>
      </p:sp>
      <p:sp>
        <p:nvSpPr>
          <p:cNvPr id="4" name="Footer Placeholder 3"/>
          <p:cNvSpPr>
            <a:spLocks noGrp="1"/>
          </p:cNvSpPr>
          <p:nvPr>
            <p:ph type="ftr" sz="quarter" idx="15"/>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5" name="Slide Number Placeholder 4"/>
          <p:cNvSpPr>
            <a:spLocks noGrp="1"/>
          </p:cNvSpPr>
          <p:nvPr>
            <p:ph type="sldNum" sz="quarter" idx="16"/>
          </p:nvPr>
        </p:nvSpPr>
        <p:spPr/>
        <p:txBody>
          <a:bodyPr/>
          <a:lstStyle/>
          <a:p>
            <a:pPr>
              <a:defRPr/>
            </a:pPr>
            <a:fld id="{8B3640B6-D572-4395-B9C4-8BC68AC3D78C}" type="slidenum">
              <a:rPr lang="en-US" smtClean="0">
                <a:solidFill>
                  <a:srgbClr val="5F5F5F"/>
                </a:solidFill>
              </a:rPr>
              <a:pPr>
                <a:defRPr/>
              </a:pPr>
              <a:t>4</a:t>
            </a:fld>
            <a:endParaRPr lang="en-US" dirty="0">
              <a:solidFill>
                <a:srgbClr val="5F5F5F"/>
              </a:solidFill>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Oracle SOA Suite </a:t>
            </a:r>
            <a:r>
              <a:rPr lang="en-US" dirty="0" smtClean="0"/>
              <a:t>&amp; </a:t>
            </a:r>
            <a:r>
              <a:rPr lang="en-US" dirty="0" err="1" smtClean="0">
                <a:solidFill>
                  <a:schemeClr val="accent1"/>
                </a:solidFill>
              </a:rPr>
              <a:t>IPaaS</a:t>
            </a:r>
            <a:r>
              <a:rPr lang="en-US" dirty="0" smtClean="0"/>
              <a:t> @ Oracle Open World 2015</a:t>
            </a:r>
            <a:endParaRPr lang="en-US" dirty="0"/>
          </a:p>
        </p:txBody>
      </p:sp>
      <p:sp>
        <p:nvSpPr>
          <p:cNvPr id="3" name="Content Placeholder 2"/>
          <p:cNvSpPr>
            <a:spLocks noGrp="1"/>
          </p:cNvSpPr>
          <p:nvPr>
            <p:ph idx="1"/>
          </p:nvPr>
        </p:nvSpPr>
        <p:spPr>
          <a:xfrm>
            <a:off x="531151" y="1981200"/>
            <a:ext cx="11037997" cy="3359426"/>
          </a:xfrm>
        </p:spPr>
        <p:txBody>
          <a:bodyPr/>
          <a:lstStyle/>
          <a:p>
            <a:pPr marL="91440">
              <a:spcBef>
                <a:spcPts val="600"/>
              </a:spcBef>
            </a:pPr>
            <a:r>
              <a:rPr lang="en-US" dirty="0" smtClean="0">
                <a:solidFill>
                  <a:schemeClr val="accent1"/>
                </a:solidFill>
              </a:rPr>
              <a:t>30+ </a:t>
            </a:r>
            <a:r>
              <a:rPr lang="en-US" dirty="0" smtClean="0"/>
              <a:t>Sessions</a:t>
            </a:r>
          </a:p>
          <a:p>
            <a:pPr marL="91440">
              <a:spcBef>
                <a:spcPts val="600"/>
              </a:spcBef>
            </a:pPr>
            <a:r>
              <a:rPr lang="en-US" dirty="0" smtClean="0">
                <a:solidFill>
                  <a:schemeClr val="accent1"/>
                </a:solidFill>
              </a:rPr>
              <a:t>8</a:t>
            </a:r>
            <a:r>
              <a:rPr lang="en-US" dirty="0" smtClean="0"/>
              <a:t> Hands-On Labs</a:t>
            </a:r>
          </a:p>
          <a:p>
            <a:pPr marL="91440">
              <a:spcBef>
                <a:spcPts val="600"/>
              </a:spcBef>
            </a:pPr>
            <a:r>
              <a:rPr lang="en-US" dirty="0" smtClean="0">
                <a:solidFill>
                  <a:schemeClr val="accent1"/>
                </a:solidFill>
              </a:rPr>
              <a:t>8</a:t>
            </a:r>
            <a:r>
              <a:rPr lang="en-US" dirty="0" smtClean="0"/>
              <a:t> Demo Pods</a:t>
            </a:r>
          </a:p>
          <a:p>
            <a:pPr marL="91440">
              <a:spcBef>
                <a:spcPts val="600"/>
              </a:spcBef>
            </a:pPr>
            <a:r>
              <a:rPr lang="en-US" dirty="0" smtClean="0">
                <a:solidFill>
                  <a:schemeClr val="accent1"/>
                </a:solidFill>
              </a:rPr>
              <a:t>Meet the Experts</a:t>
            </a:r>
          </a:p>
          <a:p>
            <a:pPr marL="91440">
              <a:spcBef>
                <a:spcPts val="600"/>
              </a:spcBef>
            </a:pPr>
            <a:r>
              <a:rPr lang="en-US" dirty="0" smtClean="0"/>
              <a:t>Oracle Integration and SOA Customer Advisory Board </a:t>
            </a:r>
            <a:r>
              <a:rPr lang="en-US" dirty="0" smtClean="0">
                <a:solidFill>
                  <a:schemeClr val="accent1"/>
                </a:solidFill>
              </a:rPr>
              <a:t>(CAB) </a:t>
            </a:r>
            <a:r>
              <a:rPr lang="en-US" dirty="0" smtClean="0"/>
              <a:t>Meeting</a:t>
            </a:r>
          </a:p>
          <a:p>
            <a:pPr marL="91440">
              <a:spcBef>
                <a:spcPts val="600"/>
              </a:spcBef>
            </a:pPr>
            <a:r>
              <a:rPr lang="en-US" dirty="0" smtClean="0">
                <a:solidFill>
                  <a:schemeClr val="accent1"/>
                </a:solidFill>
              </a:rPr>
              <a:t>Customer Appreciation Event</a:t>
            </a:r>
          </a:p>
          <a:p>
            <a:pPr marL="91440">
              <a:spcBef>
                <a:spcPts val="600"/>
              </a:spcBef>
            </a:pPr>
            <a:r>
              <a:rPr lang="en-US" dirty="0" smtClean="0"/>
              <a:t>…and </a:t>
            </a:r>
            <a:r>
              <a:rPr lang="en-US" u="sng" dirty="0" smtClean="0"/>
              <a:t>much more!</a:t>
            </a:r>
          </a:p>
          <a:p>
            <a:pPr lvl="1">
              <a:buNone/>
            </a:pPr>
            <a:r>
              <a:rPr lang="en-US" sz="2000" dirty="0" smtClean="0"/>
              <a:t>                              </a:t>
            </a:r>
          </a:p>
          <a:p>
            <a:pPr>
              <a:buNone/>
            </a:pPr>
            <a:endParaRPr lang="en-US" sz="2400" dirty="0" smtClean="0"/>
          </a:p>
          <a:p>
            <a:endParaRPr lang="en-US" dirty="0"/>
          </a:p>
        </p:txBody>
      </p:sp>
      <p:sp>
        <p:nvSpPr>
          <p:cNvPr id="9" name="Text Placeholder 8"/>
          <p:cNvSpPr>
            <a:spLocks noGrp="1"/>
          </p:cNvSpPr>
          <p:nvPr>
            <p:ph type="body" sz="quarter" idx="13"/>
          </p:nvPr>
        </p:nvSpPr>
        <p:spPr/>
        <p:txBody>
          <a:bodyPr/>
          <a:lstStyle/>
          <a:p>
            <a:r>
              <a:rPr lang="en-US" dirty="0" smtClean="0"/>
              <a:t>October 25–29, 2015 | San Francisco</a:t>
            </a:r>
            <a:endParaRPr lang="en-US" dirty="0"/>
          </a:p>
        </p:txBody>
      </p:sp>
      <p:sp>
        <p:nvSpPr>
          <p:cNvPr id="4" name="Footer Placeholder 3"/>
          <p:cNvSpPr>
            <a:spLocks noGrp="1"/>
          </p:cNvSpPr>
          <p:nvPr>
            <p:ph type="ftr" sz="quarter" idx="15"/>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5" name="Slide Number Placeholder 4"/>
          <p:cNvSpPr>
            <a:spLocks noGrp="1"/>
          </p:cNvSpPr>
          <p:nvPr>
            <p:ph type="sldNum" sz="quarter" idx="16"/>
          </p:nvPr>
        </p:nvSpPr>
        <p:spPr/>
        <p:txBody>
          <a:bodyPr/>
          <a:lstStyle/>
          <a:p>
            <a:pPr>
              <a:defRPr/>
            </a:pPr>
            <a:fld id="{8B3640B6-D572-4395-B9C4-8BC68AC3D78C}" type="slidenum">
              <a:rPr lang="en-US" smtClean="0">
                <a:solidFill>
                  <a:srgbClr val="5F5F5F"/>
                </a:solidFill>
              </a:rPr>
              <a:pPr>
                <a:defRPr/>
              </a:pPr>
              <a:t>5</a:t>
            </a:fld>
            <a:endParaRPr lang="en-US" dirty="0">
              <a:solidFill>
                <a:srgbClr val="5F5F5F"/>
              </a:solidFill>
            </a:endParaRPr>
          </a:p>
        </p:txBody>
      </p:sp>
      <p:pic>
        <p:nvPicPr>
          <p:cNvPr id="11" name="Picture 10" descr="Untitled.jpg"/>
          <p:cNvPicPr>
            <a:picLocks noChangeAspect="1"/>
          </p:cNvPicPr>
          <p:nvPr/>
        </p:nvPicPr>
        <p:blipFill>
          <a:blip r:embed="rId2" cstate="print"/>
          <a:stretch>
            <a:fillRect/>
          </a:stretch>
        </p:blipFill>
        <p:spPr>
          <a:xfrm>
            <a:off x="9625701" y="4625838"/>
            <a:ext cx="1174819" cy="1238900"/>
          </a:xfrm>
          <a:prstGeom prst="rect">
            <a:avLst/>
          </a:prstGeom>
        </p:spPr>
      </p:pic>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Oracle Service (SOA) &amp; Cloud Integration </a:t>
            </a:r>
            <a:r>
              <a:rPr lang="en-US" dirty="0" smtClean="0"/>
              <a:t>CAB</a:t>
            </a:r>
            <a:r>
              <a:rPr lang="en-US" dirty="0" smtClean="0"/>
              <a:t>:</a:t>
            </a:r>
            <a:endParaRPr lang="en-US" dirty="0"/>
          </a:p>
        </p:txBody>
      </p:sp>
      <p:sp>
        <p:nvSpPr>
          <p:cNvPr id="3" name="Content Placeholder 2"/>
          <p:cNvSpPr>
            <a:spLocks noGrp="1"/>
          </p:cNvSpPr>
          <p:nvPr>
            <p:ph idx="1"/>
          </p:nvPr>
        </p:nvSpPr>
        <p:spPr/>
        <p:txBody>
          <a:bodyPr/>
          <a:lstStyle/>
          <a:p>
            <a:endParaRPr lang="en-US" b="1" dirty="0" smtClean="0"/>
          </a:p>
          <a:p>
            <a:r>
              <a:rPr lang="en-US" b="1" dirty="0" smtClean="0">
                <a:solidFill>
                  <a:srgbClr val="FF0000"/>
                </a:solidFill>
              </a:rPr>
              <a:t>NEXT Meeting: @ OOW 2015 </a:t>
            </a:r>
            <a:r>
              <a:rPr lang="en-US" b="1" dirty="0" smtClean="0"/>
              <a:t>- </a:t>
            </a:r>
            <a:r>
              <a:rPr lang="en-US" dirty="0" smtClean="0"/>
              <a:t>Grand Hyatt San Francisco on </a:t>
            </a:r>
            <a:r>
              <a:rPr lang="en-US" b="1" dirty="0" smtClean="0"/>
              <a:t>Thursday, October 29,</a:t>
            </a:r>
            <a:r>
              <a:rPr lang="en-US" dirty="0" smtClean="0"/>
              <a:t> from </a:t>
            </a:r>
            <a:r>
              <a:rPr lang="en-US" b="1" dirty="0" smtClean="0"/>
              <a:t>11:30AM to 6:00PM.</a:t>
            </a:r>
            <a:endParaRPr lang="en-US" dirty="0" smtClean="0"/>
          </a:p>
          <a:p>
            <a:pPr lvl="1"/>
            <a:r>
              <a:rPr lang="en-US" dirty="0" smtClean="0"/>
              <a:t> 	A breakout session on </a:t>
            </a:r>
            <a:r>
              <a:rPr lang="en-US" b="1" dirty="0" smtClean="0"/>
              <a:t>Healthcare Integration </a:t>
            </a:r>
            <a:r>
              <a:rPr lang="en-US" dirty="0" smtClean="0"/>
              <a:t>will be held from 10:00 – 11:30AM.</a:t>
            </a:r>
          </a:p>
          <a:p>
            <a:pPr>
              <a:buNone/>
            </a:pPr>
            <a:r>
              <a:rPr lang="en-US" dirty="0" smtClean="0"/>
              <a:t/>
            </a:r>
            <a:br>
              <a:rPr lang="en-US" dirty="0" smtClean="0"/>
            </a:br>
            <a:endParaRPr lang="en-US" i="1" dirty="0" smtClean="0"/>
          </a:p>
          <a:p>
            <a:pPr algn="ctr">
              <a:buNone/>
            </a:pPr>
            <a:r>
              <a:rPr lang="en-US" b="1" i="1" dirty="0" smtClean="0"/>
              <a:t>~Seats Limited, submit nominees ASAP~</a:t>
            </a:r>
          </a:p>
          <a:p>
            <a:pPr marL="228600" lvl="1" algn="ctr">
              <a:spcBef>
                <a:spcPts val="1200"/>
              </a:spcBef>
              <a:buNone/>
            </a:pPr>
            <a:r>
              <a:rPr lang="en-US" sz="2000" dirty="0" smtClean="0"/>
              <a:t>*For additional information please email </a:t>
            </a:r>
            <a:r>
              <a:rPr lang="en-US" sz="2000" dirty="0" smtClean="0">
                <a:solidFill>
                  <a:schemeClr val="tx2"/>
                </a:solidFill>
                <a:hlinkClick r:id="rId2"/>
              </a:rPr>
              <a:t>Simone.Geib@Oracle.com</a:t>
            </a:r>
            <a:endParaRPr lang="en-US" sz="2000" dirty="0" smtClean="0">
              <a:solidFill>
                <a:schemeClr val="tx2"/>
              </a:solidFill>
            </a:endParaRPr>
          </a:p>
          <a:p>
            <a:pPr algn="ctr">
              <a:buNone/>
            </a:pPr>
            <a:endParaRPr lang="en-US" i="1" dirty="0" smtClean="0"/>
          </a:p>
          <a:p>
            <a:endParaRPr lang="en-US" dirty="0" smtClean="0"/>
          </a:p>
          <a:p>
            <a:endParaRPr lang="en-US" dirty="0"/>
          </a:p>
        </p:txBody>
      </p:sp>
      <p:sp>
        <p:nvSpPr>
          <p:cNvPr id="4" name="Text Placeholder 3"/>
          <p:cNvSpPr>
            <a:spLocks noGrp="1"/>
          </p:cNvSpPr>
          <p:nvPr>
            <p:ph type="body" sz="quarter" idx="13"/>
          </p:nvPr>
        </p:nvSpPr>
        <p:spPr/>
        <p:txBody>
          <a:bodyPr/>
          <a:lstStyle/>
          <a:p>
            <a:r>
              <a:rPr lang="en-US" dirty="0" smtClean="0">
                <a:solidFill>
                  <a:srgbClr val="FF0000"/>
                </a:solidFill>
              </a:rPr>
              <a:t>Accepting Nominations: </a:t>
            </a:r>
            <a:r>
              <a:rPr lang="en-US" dirty="0" smtClean="0"/>
              <a:t>Oracle Service (SOA) &amp; Cloud Integration </a:t>
            </a:r>
            <a:r>
              <a:rPr lang="en-US" dirty="0" smtClean="0"/>
              <a:t>Customers </a:t>
            </a:r>
            <a:r>
              <a:rPr lang="en-US" dirty="0" smtClean="0"/>
              <a:t>for CAB - Cloud &amp; Application Integration, Mobile, </a:t>
            </a:r>
            <a:r>
              <a:rPr lang="en-US" dirty="0" err="1" smtClean="0"/>
              <a:t>IoT</a:t>
            </a:r>
            <a:r>
              <a:rPr lang="en-US" dirty="0" smtClean="0"/>
              <a:t>, B2B &amp; SOA for Healthcare</a:t>
            </a:r>
            <a:endParaRPr lang="en-US" dirty="0"/>
          </a:p>
        </p:txBody>
      </p:sp>
      <p:sp>
        <p:nvSpPr>
          <p:cNvPr id="5" name="Footer Placeholder 4"/>
          <p:cNvSpPr>
            <a:spLocks noGrp="1"/>
          </p:cNvSpPr>
          <p:nvPr>
            <p:ph type="ftr" sz="quarter" idx="15"/>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6" name="Slide Number Placeholder 5"/>
          <p:cNvSpPr>
            <a:spLocks noGrp="1"/>
          </p:cNvSpPr>
          <p:nvPr>
            <p:ph type="sldNum" sz="quarter" idx="16"/>
          </p:nvPr>
        </p:nvSpPr>
        <p:spPr/>
        <p:txBody>
          <a:bodyPr/>
          <a:lstStyle/>
          <a:p>
            <a:pPr>
              <a:defRPr/>
            </a:pPr>
            <a:fld id="{8EA8260F-FABA-4E1E-923D-AF4CEE327D05}" type="slidenum">
              <a:rPr lang="en-US" smtClean="0">
                <a:solidFill>
                  <a:srgbClr val="5F5F5F"/>
                </a:solidFill>
              </a:rPr>
              <a:pPr>
                <a:defRPr/>
              </a:pPr>
              <a:t>6</a:t>
            </a:fld>
            <a:endParaRPr lang="en-US" dirty="0">
              <a:solidFill>
                <a:srgbClr val="5F5F5F"/>
              </a:solidFill>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3" name="Rechteck 18"/>
          <p:cNvSpPr/>
          <p:nvPr/>
        </p:nvSpPr>
        <p:spPr bwMode="gray">
          <a:xfrm>
            <a:off x="442487" y="550803"/>
            <a:ext cx="4091413" cy="1836797"/>
          </a:xfrm>
          <a:prstGeom prst="rect">
            <a:avLst/>
          </a:prstGeom>
          <a:solidFill>
            <a:srgbClr val="000000">
              <a:alpha val="73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lvl="3" algn="ctr" defTabSz="914247" fontAlgn="auto">
              <a:lnSpc>
                <a:spcPct val="90000"/>
              </a:lnSpc>
              <a:spcBef>
                <a:spcPts val="0"/>
              </a:spcBef>
              <a:spcAft>
                <a:spcPts val="0"/>
              </a:spcAft>
              <a:defRPr/>
            </a:pPr>
            <a:r>
              <a:rPr lang="en-US" sz="2000" b="1" dirty="0" smtClean="0"/>
              <a:t>Oracle Service (SOA) &amp; Cloud Integration </a:t>
            </a:r>
            <a:r>
              <a:rPr lang="en-US" sz="2000" b="1" dirty="0" smtClean="0">
                <a:solidFill>
                  <a:srgbClr val="FFFFFF"/>
                </a:solidFill>
              </a:rPr>
              <a:t>Customer </a:t>
            </a:r>
            <a:endParaRPr lang="en-US" sz="2000" b="1" dirty="0" smtClean="0">
              <a:solidFill>
                <a:srgbClr val="FFFFFF"/>
              </a:solidFill>
            </a:endParaRPr>
          </a:p>
          <a:p>
            <a:pPr lvl="3" algn="ctr" defTabSz="914247" fontAlgn="auto">
              <a:lnSpc>
                <a:spcPct val="90000"/>
              </a:lnSpc>
              <a:spcBef>
                <a:spcPts val="0"/>
              </a:spcBef>
              <a:spcAft>
                <a:spcPts val="0"/>
              </a:spcAft>
              <a:defRPr/>
            </a:pPr>
            <a:r>
              <a:rPr lang="en-US" sz="2000" b="1" dirty="0" smtClean="0">
                <a:solidFill>
                  <a:srgbClr val="FFFFFF"/>
                </a:solidFill>
              </a:rPr>
              <a:t>Appreciation Reception</a:t>
            </a:r>
            <a:endParaRPr lang="en-US" sz="2400" b="1" dirty="0" smtClean="0">
              <a:solidFill>
                <a:srgbClr val="FFFFFF"/>
              </a:solidFill>
            </a:endParaRPr>
          </a:p>
        </p:txBody>
      </p:sp>
      <p:sp>
        <p:nvSpPr>
          <p:cNvPr id="4" name="Slide Number Placeholder 3"/>
          <p:cNvSpPr>
            <a:spLocks noGrp="1"/>
          </p:cNvSpPr>
          <p:nvPr>
            <p:ph type="sldNum" sz="quarter" idx="4294967295"/>
          </p:nvPr>
        </p:nvSpPr>
        <p:spPr>
          <a:xfrm>
            <a:off x="11659764" y="6556377"/>
            <a:ext cx="380999" cy="182563"/>
          </a:xfrm>
          <a:prstGeom prst="rect">
            <a:avLst/>
          </a:prstGeom>
        </p:spPr>
        <p:txBody>
          <a:bodyPr lIns="121899" tIns="60949" rIns="121899" bIns="60949"/>
          <a:lstStyle/>
          <a:p>
            <a:pPr>
              <a:defRPr/>
            </a:pPr>
            <a:fld id="{9FC928F7-6F83-412C-B239-7E682B64038C}" type="slidenum">
              <a:rPr lang="en-US" smtClean="0">
                <a:solidFill>
                  <a:srgbClr val="5F5F5F"/>
                </a:solidFill>
              </a:rPr>
              <a:pPr>
                <a:defRPr/>
              </a:pPr>
              <a:t>7</a:t>
            </a:fld>
            <a:endParaRPr lang="en-US" dirty="0">
              <a:solidFill>
                <a:srgbClr val="5F5F5F"/>
              </a:solidFill>
            </a:endParaRPr>
          </a:p>
        </p:txBody>
      </p:sp>
      <p:sp>
        <p:nvSpPr>
          <p:cNvPr id="10" name="Rechteck 18"/>
          <p:cNvSpPr/>
          <p:nvPr/>
        </p:nvSpPr>
        <p:spPr bwMode="gray">
          <a:xfrm>
            <a:off x="7668787" y="563503"/>
            <a:ext cx="4091413" cy="1836797"/>
          </a:xfrm>
          <a:prstGeom prst="rect">
            <a:avLst/>
          </a:prstGeom>
          <a:solidFill>
            <a:srgbClr val="000000">
              <a:alpha val="73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defTabSz="914247" fontAlgn="auto">
              <a:lnSpc>
                <a:spcPct val="90000"/>
              </a:lnSpc>
              <a:spcBef>
                <a:spcPts val="0"/>
              </a:spcBef>
              <a:spcAft>
                <a:spcPts val="0"/>
              </a:spcAft>
              <a:defRPr/>
            </a:pPr>
            <a:r>
              <a:rPr lang="en-US" sz="2400" dirty="0" smtClean="0">
                <a:solidFill>
                  <a:srgbClr val="FFFFFF"/>
                </a:solidFill>
              </a:rPr>
              <a:t>Thursday, October 29, 2015</a:t>
            </a:r>
          </a:p>
          <a:p>
            <a:pPr algn="ctr" defTabSz="914247" fontAlgn="auto">
              <a:lnSpc>
                <a:spcPct val="90000"/>
              </a:lnSpc>
              <a:spcBef>
                <a:spcPts val="0"/>
              </a:spcBef>
              <a:spcAft>
                <a:spcPts val="0"/>
              </a:spcAft>
              <a:defRPr/>
            </a:pPr>
            <a:r>
              <a:rPr lang="en-US" sz="2400" dirty="0" smtClean="0">
                <a:solidFill>
                  <a:srgbClr val="FFFFFF"/>
                </a:solidFill>
              </a:rPr>
              <a:t>6:30 – 9:30</a:t>
            </a:r>
          </a:p>
          <a:p>
            <a:pPr algn="ctr" defTabSz="914247" fontAlgn="auto">
              <a:lnSpc>
                <a:spcPct val="90000"/>
              </a:lnSpc>
              <a:spcBef>
                <a:spcPts val="0"/>
              </a:spcBef>
              <a:spcAft>
                <a:spcPts val="0"/>
              </a:spcAft>
              <a:defRPr/>
            </a:pPr>
            <a:r>
              <a:rPr lang="en-US" sz="2400" dirty="0" smtClean="0">
                <a:solidFill>
                  <a:srgbClr val="FFFFFF"/>
                </a:solidFill>
              </a:rPr>
              <a:t>Press Club</a:t>
            </a:r>
          </a:p>
          <a:p>
            <a:pPr algn="ctr" defTabSz="914247" fontAlgn="auto">
              <a:lnSpc>
                <a:spcPct val="90000"/>
              </a:lnSpc>
              <a:spcBef>
                <a:spcPts val="0"/>
              </a:spcBef>
              <a:spcAft>
                <a:spcPts val="0"/>
              </a:spcAft>
              <a:defRPr/>
            </a:pPr>
            <a:r>
              <a:rPr lang="en-US" sz="2400" dirty="0" smtClean="0">
                <a:solidFill>
                  <a:srgbClr val="FFFFFF"/>
                </a:solidFill>
              </a:rPr>
              <a:t>20 Yerba Buena Lane</a:t>
            </a:r>
            <a:endParaRPr lang="en-US" sz="2400" dirty="0">
              <a:solidFill>
                <a:srgbClr val="FFFFFF"/>
              </a:solidFill>
            </a:endParaRPr>
          </a:p>
        </p:txBody>
      </p:sp>
      <p:pic>
        <p:nvPicPr>
          <p:cNvPr id="3" name="Picture 2"/>
          <p:cNvPicPr>
            <a:picLocks noChangeAspect="1"/>
          </p:cNvPicPr>
          <p:nvPr/>
        </p:nvPicPr>
        <p:blipFill>
          <a:blip r:embed="rId4" cstate="print"/>
          <a:stretch>
            <a:fillRect/>
          </a:stretch>
        </p:blipFill>
        <p:spPr>
          <a:xfrm>
            <a:off x="673100" y="825500"/>
            <a:ext cx="952500" cy="1295400"/>
          </a:xfrm>
          <a:prstGeom prst="rect">
            <a:avLst/>
          </a:prstGeom>
        </p:spPr>
      </p:pic>
      <p:pic>
        <p:nvPicPr>
          <p:cNvPr id="1026" name="Picture 2" descr="image004"/>
          <p:cNvPicPr>
            <a:picLocks noChangeAspect="1" noChangeArrowheads="1"/>
          </p:cNvPicPr>
          <p:nvPr/>
        </p:nvPicPr>
        <p:blipFill>
          <a:blip r:embed="rId5" cstate="print"/>
          <a:srcRect/>
          <a:stretch>
            <a:fillRect/>
          </a:stretch>
        </p:blipFill>
        <p:spPr bwMode="auto">
          <a:xfrm>
            <a:off x="4479235" y="3856383"/>
            <a:ext cx="2971800" cy="2447925"/>
          </a:xfrm>
          <a:prstGeom prst="rect">
            <a:avLst/>
          </a:prstGeom>
          <a:noFill/>
          <a:ln w="9525">
            <a:noFill/>
            <a:miter lim="800000"/>
            <a:headEnd/>
            <a:tailEnd/>
          </a:ln>
        </p:spPr>
      </p:pic>
    </p:spTree>
    <p:extLst>
      <p:ext uri="{BB962C8B-B14F-4D97-AF65-F5344CB8AC3E}">
        <p14:creationId xmlns:p14="http://schemas.microsoft.com/office/powerpoint/2010/main" xmlns="" val="81456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Hours, What’s Next…</a:t>
            </a:r>
            <a:endParaRPr lang="en-US" dirty="0"/>
          </a:p>
        </p:txBody>
      </p:sp>
      <p:sp>
        <p:nvSpPr>
          <p:cNvPr id="3" name="Content Placeholder 2"/>
          <p:cNvSpPr>
            <a:spLocks noGrp="1"/>
          </p:cNvSpPr>
          <p:nvPr>
            <p:ph idx="1"/>
          </p:nvPr>
        </p:nvSpPr>
        <p:spPr/>
        <p:txBody>
          <a:bodyPr/>
          <a:lstStyle/>
          <a:p>
            <a:r>
              <a:rPr lang="fr-FR" sz="2400" dirty="0" smtClean="0"/>
              <a:t>SOA </a:t>
            </a:r>
            <a:r>
              <a:rPr lang="fr-FR" sz="2400" dirty="0" smtClean="0"/>
              <a:t>CS </a:t>
            </a:r>
            <a:r>
              <a:rPr lang="fr-FR" sz="2400" dirty="0" err="1" smtClean="0"/>
              <a:t>Launch</a:t>
            </a:r>
            <a:r>
              <a:rPr lang="fr-FR" sz="2400" dirty="0" smtClean="0"/>
              <a:t> - 9/22/15</a:t>
            </a:r>
            <a:endParaRPr lang="fr-FR" sz="200" dirty="0" smtClean="0"/>
          </a:p>
          <a:p>
            <a:r>
              <a:rPr lang="en-US" sz="2400" dirty="0" smtClean="0"/>
              <a:t>Halliburton Implementation – 9/29/15</a:t>
            </a:r>
            <a:endParaRPr lang="en-US" sz="200" dirty="0" smtClean="0"/>
          </a:p>
          <a:p>
            <a:r>
              <a:rPr lang="en-US" sz="2400" dirty="0" smtClean="0"/>
              <a:t>Re-discover </a:t>
            </a:r>
            <a:r>
              <a:rPr lang="en-US" sz="2400" dirty="0" smtClean="0">
                <a:solidFill>
                  <a:srgbClr val="FF0000"/>
                </a:solidFill>
              </a:rPr>
              <a:t>Oracle BAM</a:t>
            </a:r>
            <a:r>
              <a:rPr lang="en-US" sz="2400" dirty="0" smtClean="0"/>
              <a:t>: Grow your deal size </a:t>
            </a:r>
            <a:r>
              <a:rPr lang="en-US" sz="2400" dirty="0" smtClean="0">
                <a:solidFill>
                  <a:srgbClr val="FF0000"/>
                </a:solidFill>
              </a:rPr>
              <a:t>$$$ </a:t>
            </a:r>
            <a:r>
              <a:rPr lang="en-US" sz="2400" dirty="0" smtClean="0"/>
              <a:t>– 10/13/15</a:t>
            </a:r>
          </a:p>
          <a:p>
            <a:r>
              <a:rPr lang="en-US" sz="2400" dirty="0" smtClean="0"/>
              <a:t>Strategy Implementation Program for </a:t>
            </a:r>
            <a:r>
              <a:rPr lang="en-US" sz="2400" dirty="0" err="1" smtClean="0"/>
              <a:t>PaaS</a:t>
            </a:r>
            <a:r>
              <a:rPr lang="en-US" sz="2400" dirty="0" smtClean="0"/>
              <a:t> – 11/10/15</a:t>
            </a:r>
          </a:p>
          <a:p>
            <a:pPr>
              <a:buNone/>
            </a:pPr>
            <a:endParaRPr lang="en-US" sz="2400" dirty="0" smtClean="0"/>
          </a:p>
          <a:p>
            <a:pPr>
              <a:buNone/>
            </a:pPr>
            <a:r>
              <a:rPr lang="en-US" sz="1800" dirty="0" smtClean="0"/>
              <a:t>Have a topic you want to see on an upcoming Office Hour? Send all suggestions to </a:t>
            </a:r>
            <a:r>
              <a:rPr lang="en-US" sz="1800" dirty="0" smtClean="0">
                <a:hlinkClick r:id="rId2"/>
              </a:rPr>
              <a:t>Kathryn.Lustenberger@Oracle.com</a:t>
            </a:r>
            <a:endParaRPr lang="en-US" sz="1800" dirty="0" smtClean="0"/>
          </a:p>
          <a:p>
            <a:endParaRPr lang="en-US" sz="2400" dirty="0"/>
          </a:p>
        </p:txBody>
      </p:sp>
      <p:sp>
        <p:nvSpPr>
          <p:cNvPr id="4" name="Footer Placeholder 3"/>
          <p:cNvSpPr>
            <a:spLocks noGrp="1"/>
          </p:cNvSpPr>
          <p:nvPr>
            <p:ph type="ftr" sz="quarter" idx="11"/>
          </p:nvPr>
        </p:nvSpPr>
        <p:spPr/>
        <p:txBody>
          <a:bodyPr/>
          <a:lstStyle/>
          <a:p>
            <a:pPr>
              <a:defRPr/>
            </a:pPr>
            <a:r>
              <a:rPr lang="en-US" smtClean="0">
                <a:solidFill>
                  <a:srgbClr val="5F5F5F"/>
                </a:solidFill>
              </a:rPr>
              <a:t>Oracle Confidential – Internal/Restricted/Highly Restricted</a:t>
            </a:r>
            <a:endParaRPr lang="en-US">
              <a:solidFill>
                <a:srgbClr val="5F5F5F"/>
              </a:solidFill>
            </a:endParaRPr>
          </a:p>
        </p:txBody>
      </p:sp>
      <p:sp>
        <p:nvSpPr>
          <p:cNvPr id="5" name="Slide Number Placeholder 4"/>
          <p:cNvSpPr>
            <a:spLocks noGrp="1"/>
          </p:cNvSpPr>
          <p:nvPr>
            <p:ph type="sldNum" sz="quarter" idx="12"/>
          </p:nvPr>
        </p:nvSpPr>
        <p:spPr/>
        <p:txBody>
          <a:bodyPr/>
          <a:lstStyle/>
          <a:p>
            <a:pPr>
              <a:defRPr/>
            </a:pPr>
            <a:fld id="{8B3640B6-D572-4395-B9C4-8BC68AC3D78C}" type="slidenum">
              <a:rPr lang="en-US" smtClean="0">
                <a:solidFill>
                  <a:srgbClr val="5F5F5F"/>
                </a:solidFill>
              </a:rPr>
              <a:pPr>
                <a:defRPr/>
              </a:pPr>
              <a:t>8</a:t>
            </a:fld>
            <a:endParaRPr lang="en-US" dirty="0">
              <a:solidFill>
                <a:srgbClr val="5F5F5F"/>
              </a:solidFill>
            </a:endParaRP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7296" y="1336634"/>
            <a:ext cx="11203650" cy="3651002"/>
          </a:xfrm>
        </p:spPr>
        <p:txBody>
          <a:bodyPr>
            <a:noAutofit/>
          </a:bodyPr>
          <a:lstStyle/>
          <a:p>
            <a:r>
              <a:rPr lang="en-US" b="1" dirty="0" smtClean="0">
                <a:solidFill>
                  <a:srgbClr val="FF0000"/>
                </a:solidFill>
              </a:rPr>
              <a:t>RECORDINGS AVAILABLE:</a:t>
            </a:r>
            <a:r>
              <a:rPr lang="en-US" dirty="0" smtClean="0">
                <a:solidFill>
                  <a:srgbClr val="FF0000"/>
                </a:solidFill>
              </a:rPr>
              <a:t> </a:t>
            </a:r>
            <a:r>
              <a:rPr lang="en-US" dirty="0" smtClean="0"/>
              <a:t>Recordings and slides from previous sessions are available for playback and review, </a:t>
            </a:r>
            <a:r>
              <a:rPr lang="en-US" u="sng" dirty="0" smtClean="0">
                <a:hlinkClick r:id="rId3"/>
              </a:rPr>
              <a:t>here</a:t>
            </a:r>
            <a:r>
              <a:rPr lang="en-US" dirty="0" smtClean="0"/>
              <a:t>.</a:t>
            </a:r>
          </a:p>
          <a:p>
            <a:endParaRPr lang="en-US" dirty="0" smtClean="0"/>
          </a:p>
          <a:p>
            <a:r>
              <a:rPr lang="en-US" dirty="0" smtClean="0"/>
              <a:t>For more information visit the </a:t>
            </a:r>
            <a:r>
              <a:rPr lang="en-US" dirty="0" smtClean="0">
                <a:solidFill>
                  <a:srgbClr val="FF0000"/>
                </a:solidFill>
              </a:rPr>
              <a:t>SOA Integration Success Workshop </a:t>
            </a:r>
            <a:r>
              <a:rPr lang="en-US" dirty="0" smtClean="0"/>
              <a:t>(ISW) workspace: </a:t>
            </a:r>
          </a:p>
          <a:p>
            <a:pPr>
              <a:buNone/>
            </a:pPr>
            <a:r>
              <a:rPr lang="en-US" u="sng" dirty="0" smtClean="0">
                <a:solidFill>
                  <a:schemeClr val="accent4">
                    <a:lumMod val="60000"/>
                    <a:lumOff val="40000"/>
                  </a:schemeClr>
                </a:solidFill>
                <a:hlinkClick r:id="rId4"/>
              </a:rPr>
              <a:t>Cloud</a:t>
            </a:r>
            <a:r>
              <a:rPr lang="en-US" dirty="0" smtClean="0">
                <a:solidFill>
                  <a:schemeClr val="accent4">
                    <a:lumMod val="60000"/>
                    <a:lumOff val="40000"/>
                  </a:schemeClr>
                </a:solidFill>
              </a:rPr>
              <a:t>      </a:t>
            </a:r>
            <a:r>
              <a:rPr lang="en-US" u="sng" dirty="0" smtClean="0">
                <a:solidFill>
                  <a:schemeClr val="accent4">
                    <a:lumMod val="60000"/>
                    <a:lumOff val="40000"/>
                  </a:schemeClr>
                </a:solidFill>
                <a:hlinkClick r:id="rId4"/>
              </a:rPr>
              <a:t>Application Integration</a:t>
            </a:r>
            <a:r>
              <a:rPr lang="en-US" dirty="0" smtClean="0">
                <a:solidFill>
                  <a:schemeClr val="accent4">
                    <a:lumMod val="60000"/>
                    <a:lumOff val="40000"/>
                  </a:schemeClr>
                </a:solidFill>
              </a:rPr>
              <a:t>      </a:t>
            </a:r>
            <a:r>
              <a:rPr lang="en-US" u="sng" dirty="0" smtClean="0">
                <a:solidFill>
                  <a:schemeClr val="accent4">
                    <a:lumMod val="60000"/>
                    <a:lumOff val="40000"/>
                  </a:schemeClr>
                </a:solidFill>
                <a:hlinkClick r:id="rId4"/>
              </a:rPr>
              <a:t>Managing APIs</a:t>
            </a:r>
            <a:r>
              <a:rPr lang="en-US" dirty="0" smtClean="0">
                <a:solidFill>
                  <a:schemeClr val="accent4">
                    <a:lumMod val="60000"/>
                    <a:lumOff val="40000"/>
                  </a:schemeClr>
                </a:solidFill>
              </a:rPr>
              <a:t>     </a:t>
            </a:r>
            <a:r>
              <a:rPr lang="en-US" u="sng" dirty="0" smtClean="0">
                <a:solidFill>
                  <a:schemeClr val="accent4">
                    <a:lumMod val="60000"/>
                    <a:lumOff val="40000"/>
                  </a:schemeClr>
                </a:solidFill>
                <a:hlinkClick r:id="rId4"/>
              </a:rPr>
              <a:t>MFT</a:t>
            </a:r>
            <a:r>
              <a:rPr lang="en-US" dirty="0" smtClean="0">
                <a:solidFill>
                  <a:schemeClr val="accent4">
                    <a:lumMod val="60000"/>
                    <a:lumOff val="40000"/>
                  </a:schemeClr>
                </a:solidFill>
              </a:rPr>
              <a:t>     </a:t>
            </a:r>
            <a:r>
              <a:rPr lang="en-US" u="sng" dirty="0" smtClean="0">
                <a:solidFill>
                  <a:schemeClr val="accent4">
                    <a:lumMod val="60000"/>
                    <a:lumOff val="40000"/>
                  </a:schemeClr>
                </a:solidFill>
                <a:hlinkClick r:id="rId4"/>
              </a:rPr>
              <a:t>Core SOA</a:t>
            </a:r>
            <a:r>
              <a:rPr lang="en-US" dirty="0" smtClean="0">
                <a:solidFill>
                  <a:schemeClr val="accent4">
                    <a:lumMod val="60000"/>
                    <a:lumOff val="40000"/>
                  </a:schemeClr>
                </a:solidFill>
              </a:rPr>
              <a:t>     </a:t>
            </a:r>
            <a:r>
              <a:rPr lang="en-US" u="sng" dirty="0" smtClean="0">
                <a:solidFill>
                  <a:schemeClr val="accent4">
                    <a:lumMod val="60000"/>
                    <a:lumOff val="40000"/>
                  </a:schemeClr>
                </a:solidFill>
                <a:hlinkClick r:id="rId4"/>
              </a:rPr>
              <a:t>B2B</a:t>
            </a:r>
            <a:r>
              <a:rPr lang="en-US" dirty="0" smtClean="0">
                <a:solidFill>
                  <a:schemeClr val="accent4">
                    <a:lumMod val="60000"/>
                    <a:lumOff val="40000"/>
                  </a:schemeClr>
                </a:solidFill>
              </a:rPr>
              <a:t>     </a:t>
            </a:r>
            <a:r>
              <a:rPr lang="en-US" u="sng" dirty="0" smtClean="0">
                <a:solidFill>
                  <a:schemeClr val="accent4">
                    <a:lumMod val="60000"/>
                    <a:lumOff val="40000"/>
                  </a:schemeClr>
                </a:solidFill>
              </a:rPr>
              <a:t>Stream Explorer </a:t>
            </a:r>
            <a:r>
              <a:rPr lang="en-US" dirty="0" smtClean="0">
                <a:solidFill>
                  <a:schemeClr val="accent4">
                    <a:lumMod val="60000"/>
                    <a:lumOff val="40000"/>
                  </a:schemeClr>
                </a:solidFill>
              </a:rPr>
              <a:t>     </a:t>
            </a:r>
            <a:r>
              <a:rPr lang="en-US" u="sng" dirty="0" smtClean="0">
                <a:solidFill>
                  <a:schemeClr val="accent4">
                    <a:lumMod val="60000"/>
                    <a:lumOff val="40000"/>
                  </a:schemeClr>
                </a:solidFill>
                <a:hlinkClick r:id="rId4"/>
              </a:rPr>
              <a:t>Vertical Plays</a:t>
            </a:r>
            <a:r>
              <a:rPr lang="en-US" dirty="0" smtClean="0">
                <a:solidFill>
                  <a:schemeClr val="accent4">
                    <a:lumMod val="60000"/>
                    <a:lumOff val="40000"/>
                  </a:schemeClr>
                </a:solidFill>
              </a:rPr>
              <a:t>     </a:t>
            </a:r>
            <a:r>
              <a:rPr lang="en-US" u="sng" dirty="0" smtClean="0">
                <a:solidFill>
                  <a:schemeClr val="accent4">
                    <a:lumMod val="60000"/>
                    <a:lumOff val="40000"/>
                  </a:schemeClr>
                </a:solidFill>
                <a:hlinkClick r:id="rId4"/>
              </a:rPr>
              <a:t>Horizontal Plays</a:t>
            </a:r>
            <a:endParaRPr lang="en-US" dirty="0" smtClean="0">
              <a:solidFill>
                <a:schemeClr val="accent4">
                  <a:lumMod val="60000"/>
                  <a:lumOff val="40000"/>
                </a:schemeClr>
              </a:solidFill>
            </a:endParaRPr>
          </a:p>
          <a:p>
            <a:endParaRPr lang="en-US" dirty="0"/>
          </a:p>
        </p:txBody>
      </p:sp>
      <p:sp>
        <p:nvSpPr>
          <p:cNvPr id="9" name="Title 1"/>
          <p:cNvSpPr>
            <a:spLocks noGrp="1"/>
          </p:cNvSpPr>
          <p:nvPr>
            <p:ph type="title"/>
          </p:nvPr>
        </p:nvSpPr>
        <p:spPr>
          <a:xfrm>
            <a:off x="502784" y="304805"/>
            <a:ext cx="11125199" cy="598714"/>
          </a:xfrm>
        </p:spPr>
        <p:txBody>
          <a:bodyPr/>
          <a:lstStyle/>
          <a:p>
            <a:r>
              <a:rPr lang="en-US" dirty="0" smtClean="0"/>
              <a:t>Reminders…</a:t>
            </a:r>
            <a:endParaRPr lang="en-US" dirty="0"/>
          </a:p>
        </p:txBody>
      </p:sp>
    </p:spTree>
    <p:extLst>
      <p:ext uri="{BB962C8B-B14F-4D97-AF65-F5344CB8AC3E}">
        <p14:creationId xmlns:p14="http://schemas.microsoft.com/office/powerpoint/2010/main" xmlns="" val="8385960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DVSHAPEID" val="InkrlxYPS4jAzciXk8ToAM"/>
</p:tagLst>
</file>

<file path=ppt/tags/tag2.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3.xml><?xml version="1.0" encoding="utf-8"?>
<p:tagLst xmlns:a="http://schemas.openxmlformats.org/drawingml/2006/main" xmlns:r="http://schemas.openxmlformats.org/officeDocument/2006/relationships" xmlns:p="http://schemas.openxmlformats.org/presentationml/2006/main">
  <p:tag name="DVSHAPEID" val="retnMj4SFfqbVIhVK0Rf83"/>
</p:tagLst>
</file>

<file path=ppt/tags/tag4.xml><?xml version="1.0" encoding="utf-8"?>
<p:tagLst xmlns:a="http://schemas.openxmlformats.org/drawingml/2006/main" xmlns:r="http://schemas.openxmlformats.org/officeDocument/2006/relationships" xmlns:p="http://schemas.openxmlformats.org/presentationml/2006/main">
  <p:tag name="DVSHAPEID" val="InkrlxYPS4jAzciXk8ToAM"/>
</p:tagLst>
</file>

<file path=ppt/tags/tag5.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6.xml><?xml version="1.0" encoding="utf-8"?>
<p:tagLst xmlns:a="http://schemas.openxmlformats.org/drawingml/2006/main" xmlns:r="http://schemas.openxmlformats.org/officeDocument/2006/relationships" xmlns:p="http://schemas.openxmlformats.org/presentationml/2006/main">
  <p:tag name="DVSHAPEID" val="retnMj4SFfqbVIhVK0Rf83"/>
</p:tagLst>
</file>

<file path=ppt/tags/tag7.xml><?xml version="1.0" encoding="utf-8"?>
<p:tagLst xmlns:a="http://schemas.openxmlformats.org/drawingml/2006/main" xmlns:r="http://schemas.openxmlformats.org/officeDocument/2006/relationships" xmlns:p="http://schemas.openxmlformats.org/presentationml/2006/main">
  <p:tag name="DVSHAPEID" val="InkrlxYPS4jAzciXk8ToAM"/>
</p:tagLst>
</file>

<file path=ppt/tags/tag8.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9.xml><?xml version="1.0" encoding="utf-8"?>
<p:tagLst xmlns:a="http://schemas.openxmlformats.org/drawingml/2006/main" xmlns:r="http://schemas.openxmlformats.org/officeDocument/2006/relationships" xmlns:p="http://schemas.openxmlformats.org/presentationml/2006/main">
  <p:tag name="DVSHAPEID" val="retnMj4SFfqbVIhVK0Rf83"/>
</p:tagLst>
</file>

<file path=ppt/theme/theme1.xml><?xml version="1.0" encoding="utf-8"?>
<a:theme xmlns:a="http://schemas.openxmlformats.org/drawingml/2006/main" name="Oracle_16x9-2014-v2">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xmlns="" name="Oracle_16x9-2014-0714" id="{032D2387-665B-4DFB-BDAE-D66619AD7C3A}" vid="{BB0AD61B-F388-487D-A806-2F7277FE970B}"/>
    </a:ext>
  </a:extLst>
</a:theme>
</file>

<file path=ppt/theme/theme10.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racle_16x9-2014-v2">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xmlns="" name="Oracle_16x9-2014-0714" id="{032D2387-665B-4DFB-BDAE-D66619AD7C3A}" vid="{BB0AD61B-F388-487D-A806-2F7277FE970B}"/>
    </a:ext>
  </a:extLst>
</a:theme>
</file>

<file path=ppt/theme/theme3.xml><?xml version="1.0" encoding="utf-8"?>
<a:theme xmlns:a="http://schemas.openxmlformats.org/drawingml/2006/main" name="3_Oracle_16x9-2014-v2">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 xmlns:thm15="http://schemas.microsoft.com/office/thememl/2012/main" name="Oracle_16x9-2014-0714" id="{032D2387-665B-4DFB-BDAE-D66619AD7C3A}" vid="{BB0AD61B-F388-487D-A806-2F7277FE970B}"/>
    </a:ext>
  </a:extLst>
</a:theme>
</file>

<file path=ppt/theme/theme4.xml><?xml version="1.0" encoding="utf-8"?>
<a:theme xmlns:a="http://schemas.openxmlformats.org/drawingml/2006/main" name="Oracle_16x9_2014">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xmlns="" name="Oracle_16x9-2014-v2.1.x" id="{327BA289-4253-4B1F-93E1-0383345A9128}" vid="{D6F0D91B-DD93-4308-9726-31EB480EB9A1}"/>
    </a:ext>
  </a:extLst>
</a:theme>
</file>

<file path=ppt/theme/theme5.xml><?xml version="1.0" encoding="utf-8"?>
<a:theme xmlns:a="http://schemas.openxmlformats.org/drawingml/2006/main" name="Oracle_16x9_2014_cloud">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solidFill>
            <a:schemeClr val="accent5"/>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Oracle_16x9-2014-v2">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xmlns="" name="Oracle_16x9-2014-0714" id="{032D2387-665B-4DFB-BDAE-D66619AD7C3A}" vid="{BB0AD61B-F388-487D-A806-2F7277FE970B}"/>
    </a:ext>
  </a:extLst>
</a:theme>
</file>

<file path=ppt/theme/theme8.xml><?xml version="1.0" encoding="utf-8"?>
<a:theme xmlns:a="http://schemas.openxmlformats.org/drawingml/2006/main" name="4_Oracle_16x9-2014-v2">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 xmlns:thm15="http://schemas.microsoft.com/office/thememl/2012/main" name="Oracle_16x9-2014-0714" id="{032D2387-665B-4DFB-BDAE-D66619AD7C3A}" vid="{BB0AD61B-F388-487D-A806-2F7277FE970B}"/>
    </a:ext>
  </a:extLst>
</a:theme>
</file>

<file path=ppt/theme/theme9.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0.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1.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2.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3.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4.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5.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6.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7.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8.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19.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0.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1.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2.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3.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4.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5.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6.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7.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8.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9.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3.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4.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5.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6.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7.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8.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9.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Oracle_16x9-2014-v2</Template>
  <TotalTime>4570</TotalTime>
  <Words>3394</Words>
  <Application>Microsoft Office PowerPoint</Application>
  <PresentationFormat>Custom</PresentationFormat>
  <Paragraphs>504</Paragraphs>
  <Slides>35</Slides>
  <Notes>17</Notes>
  <HiddenSlides>0</HiddenSlides>
  <MMClips>0</MMClips>
  <ScaleCrop>false</ScaleCrop>
  <HeadingPairs>
    <vt:vector size="4" baseType="variant">
      <vt:variant>
        <vt:lpstr>Theme</vt:lpstr>
      </vt:variant>
      <vt:variant>
        <vt:i4>8</vt:i4>
      </vt:variant>
      <vt:variant>
        <vt:lpstr>Slide Titles</vt:lpstr>
      </vt:variant>
      <vt:variant>
        <vt:i4>35</vt:i4>
      </vt:variant>
    </vt:vector>
  </HeadingPairs>
  <TitlesOfParts>
    <vt:vector size="43" baseType="lpstr">
      <vt:lpstr>Oracle_16x9-2014-v2</vt:lpstr>
      <vt:lpstr>1_Oracle_16x9-2014-v2</vt:lpstr>
      <vt:lpstr>3_Oracle_16x9-2014-v2</vt:lpstr>
      <vt:lpstr>Oracle_16x9_2014</vt:lpstr>
      <vt:lpstr>Oracle_16x9_2014_cloud</vt:lpstr>
      <vt:lpstr>Office Theme</vt:lpstr>
      <vt:lpstr>2_Oracle_16x9-2014-v2</vt:lpstr>
      <vt:lpstr>4_Oracle_16x9-2014-v2</vt:lpstr>
      <vt:lpstr>Integration Cloud Service Office Hours</vt:lpstr>
      <vt:lpstr>Oracle Integration Cloud Service (ICS) </vt:lpstr>
      <vt:lpstr>Before we get started…</vt:lpstr>
      <vt:lpstr>VirtualBox VM for SOA Suite 12.1.3 is now available on Oracle Technology Network!</vt:lpstr>
      <vt:lpstr>Oracle SOA Suite &amp; IPaaS @ Oracle Open World 2015</vt:lpstr>
      <vt:lpstr>Oracle Service (SOA) &amp; Cloud Integration CAB:</vt:lpstr>
      <vt:lpstr>Slide 7</vt:lpstr>
      <vt:lpstr>Office Hours, What’s Next…</vt:lpstr>
      <vt:lpstr>Reminders…</vt:lpstr>
      <vt:lpstr>Slide 10</vt:lpstr>
      <vt:lpstr>Middleworks Value Prop</vt:lpstr>
      <vt:lpstr>Middleworks Offerings and Customers</vt:lpstr>
      <vt:lpstr>Agenda</vt:lpstr>
      <vt:lpstr>User Community Reviews on Mulesoft CloudHub</vt:lpstr>
      <vt:lpstr>Slide 15</vt:lpstr>
      <vt:lpstr>We offer the Complete Solution</vt:lpstr>
      <vt:lpstr>Where we differentiate: Oracle ICS vs Mulesoft CloudHub</vt:lpstr>
      <vt:lpstr>Where we differentiate: Oracle IPaaS vs Mulesoft IPaaS Additional Value of our overall Integration Platform (ICS+SOACS)</vt:lpstr>
      <vt:lpstr>Oracle Cloud Adapter for Salesforce.com</vt:lpstr>
      <vt:lpstr>Sales Force Adapter Comparison </vt:lpstr>
      <vt:lpstr>Sales Force Adapter User Experience </vt:lpstr>
      <vt:lpstr>The Truth</vt:lpstr>
      <vt:lpstr>Who wins?</vt:lpstr>
      <vt:lpstr>What you hear may not be what you get…..</vt:lpstr>
      <vt:lpstr>Smoke and Mirrors</vt:lpstr>
      <vt:lpstr>“Fly on the Wall……”</vt:lpstr>
      <vt:lpstr>Scope of requirements – typical service bus use-case</vt:lpstr>
      <vt:lpstr>Pricing</vt:lpstr>
      <vt:lpstr>Mule Notes</vt:lpstr>
      <vt:lpstr>Mule Notes</vt:lpstr>
      <vt:lpstr>Mule Pros</vt:lpstr>
      <vt:lpstr>Mule Cons</vt:lpstr>
      <vt:lpstr>How to Win Service Bus Opportunities</vt:lpstr>
      <vt:lpstr>SRI International</vt:lpstr>
      <vt:lpstr>Join the Community</vt:lpstr>
    </vt:vector>
  </TitlesOfParts>
  <Company>Oracle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the PowerPoint Template</dc:title>
  <dc:creator>Sirisha Damarapati</dc:creator>
  <cp:lastModifiedBy>Kathryn Lustenberger</cp:lastModifiedBy>
  <cp:revision>310</cp:revision>
  <cp:lastPrinted>2014-07-15T21:24:45Z</cp:lastPrinted>
  <dcterms:created xsi:type="dcterms:W3CDTF">2014-09-11T01:13:20Z</dcterms:created>
  <dcterms:modified xsi:type="dcterms:W3CDTF">2015-09-15T14:32:09Z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