
<file path=[Content_Types].xml><?xml version="1.0" encoding="utf-8"?>
<Types xmlns="http://schemas.openxmlformats.org/package/2006/content-types">
  <Override PartName="/ppt/slideLayouts/slideLayout39.xml" ContentType="application/vnd.openxmlformats-officedocument.presentationml.slideLayout+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theme/themeOverride5.xml" ContentType="application/vnd.openxmlformats-officedocument.themeOverride+xml"/>
  <Override PartName="/ppt/slideLayouts/slideLayout46.xml" ContentType="application/vnd.openxmlformats-officedocument.presentationml.slideLayout+xml"/>
  <Override PartName="/ppt/theme/theme1.xml" ContentType="application/vnd.openxmlformats-officedocument.theme+xml"/>
  <Override PartName="/ppt/slideLayouts/slideLayout2.xml" ContentType="application/vnd.openxmlformats-officedocument.presentationml.slideLayout+xml"/>
  <Override PartName="/ppt/slideLayouts/slideLayout35.xml" ContentType="application/vnd.openxmlformats-officedocument.presentationml.slideLayout+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2.xml" ContentType="application/vnd.openxmlformats-officedocument.presentationml.slideLayout+xml"/>
  <Override PartName="/ppt/slideLayouts/slideLayout24.xml" ContentType="application/vnd.openxmlformats-officedocument.presentationml.slideLayout+xml"/>
  <Override PartName="/ppt/slideLayouts/slideLayout33.xml" ContentType="application/vnd.openxmlformats-officedocument.presentationml.slideLayout+xml"/>
  <Override PartName="/ppt/theme/themeOverride1.xml" ContentType="application/vnd.openxmlformats-officedocument.themeOverride+xml"/>
  <Override PartName="/ppt/slideLayouts/slideLayout42.xml" ContentType="application/vnd.openxmlformats-officedocument.presentationml.slideLayout+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20.xml" ContentType="application/vnd.openxmlformats-officedocument.presentationml.slideLayout+xml"/>
  <Override PartName="/ppt/slideLayouts/slideLayout31.xml" ContentType="application/vnd.openxmlformats-officedocument.presentationml.slideLayout+xml"/>
  <Override PartName="/ppt/slideLayouts/slideLayout40.xml" ContentType="application/vnd.openxmlformats-officedocument.presentationml.slideLayout+xml"/>
  <Override PartName="/docProps/custom.xml" ContentType="application/vnd.openxmlformats-officedocument.custom-properties+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29.xml" ContentType="application/vnd.openxmlformats-officedocument.presentationml.slideLayout+xml"/>
  <Override PartName="/ppt/slideLayouts/slideLayout38.xml" ContentType="application/vnd.openxmlformats-officedocument.presentationml.slideLayout+xml"/>
  <Default Extension="png" ContentType="image/png"/>
  <Override PartName="/ppt/slideLayouts/slideLayout49.xml" ContentType="application/vnd.openxmlformats-officedocument.presentationml.slideLayout+xml"/>
  <Override PartName="/ppt/theme/theme4.xml" ContentType="application/vnd.openxmlformats-officedocument.theme+xml"/>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slideLayouts/slideLayout27.xml" ContentType="application/vnd.openxmlformats-officedocument.presentationml.slideLayout+xml"/>
  <Override PartName="/ppt/slideLayouts/slideLayout36.xml" ContentType="application/vnd.openxmlformats-officedocument.presentationml.slideLayout+xml"/>
  <Override PartName="/ppt/slideLayouts/slideLayout45.xml" ContentType="application/vnd.openxmlformats-officedocument.presentationml.slideLayout+xml"/>
  <Override PartName="/ppt/slideLayouts/slideLayout47.xml" ContentType="application/vnd.openxmlformats-officedocument.presentationml.slideLayout+xml"/>
  <Override PartName="/ppt/theme/theme2.xml" ContentType="application/vnd.openxmlformats-officedocument.theme+xml"/>
  <Override PartName="/ppt/theme/themeOverride6.xml" ContentType="application/vnd.openxmlformats-officedocument.themeOverr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Override PartName="/ppt/slideLayouts/slideLayout25.xml" ContentType="application/vnd.openxmlformats-officedocument.presentationml.slideLayout+xml"/>
  <Override PartName="/ppt/slideLayouts/slideLayout34.xml" ContentType="application/vnd.openxmlformats-officedocument.presentationml.slideLayout+xml"/>
  <Default Extension="jpeg" ContentType="image/jpeg"/>
  <Override PartName="/ppt/theme/themeOverride4.xml" ContentType="application/vnd.openxmlformats-officedocument.themeOverride+xml"/>
  <Override PartName="/ppt/slideLayouts/slideLayout43.xml" ContentType="application/vnd.openxmlformats-officedocument.presentationml.slideLayout+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tags/tag1.xml" ContentType="application/vnd.openxmlformats-officedocument.presentationml.tags+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slideLayouts/slideLayout23.xml" ContentType="application/vnd.openxmlformats-officedocument.presentationml.slideLayout+xml"/>
  <Override PartName="/ppt/slideLayouts/slideLayout32.xml" ContentType="application/vnd.openxmlformats-officedocument.presentationml.slideLayout+xml"/>
  <Override PartName="/ppt/theme/themeOverride2.xml" ContentType="application/vnd.openxmlformats-officedocument.themeOverride+xml"/>
  <Override PartName="/ppt/slideLayouts/slideLayout4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slideLayouts/slideLayout30.xml" ContentType="application/vnd.openxmlformats-officedocument.presentationml.slideLayout+xml"/>
  <Override PartName="/ppt/notesSlides/notesSlide13.xml" ContentType="application/vnd.openxmlformats-officedocument.presentationml.notesSlide+xml"/>
  <Default Extension="wdp" ContentType="image/vnd.ms-photo"/>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Layouts/slideLayout48.xml" ContentType="application/vnd.openxmlformats-officedocument.presentationml.slideLayout+xml"/>
  <Override PartName="/ppt/slideMasters/slideMaster1.xml" ContentType="application/vnd.openxmlformats-officedocument.presentationml.slideMaster+xml"/>
  <Override PartName="/ppt/slideLayouts/slideLayout4.xml" ContentType="application/vnd.openxmlformats-officedocument.presentationml.slideLayout+xml"/>
  <Override PartName="/ppt/slideLayouts/slideLayout37.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Layouts/slideLayout15.xml" ContentType="application/vnd.openxmlformats-officedocument.presentationml.slideLayout+xml"/>
  <Override PartName="/ppt/slideLayouts/slideLayout26.xml" ContentType="application/vnd.openxmlformats-officedocument.presentationml.slideLayout+xml"/>
  <Override PartName="/ppt/theme/themeOverride3.xml" ContentType="application/vnd.openxmlformats-officedocument.themeOverride+xml"/>
  <Override PartName="/ppt/slideLayouts/slideLayout44.xml" ContentType="application/vnd.openxmlformats-officedocument.presentationml.slideLayout+xml"/>
  <Default Extension="rels" ContentType="application/vnd.openxmlformats-package.relationship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797" r:id="rId2"/>
  </p:sldMasterIdLst>
  <p:notesMasterIdLst>
    <p:notesMasterId r:id="rId27"/>
  </p:notesMasterIdLst>
  <p:handoutMasterIdLst>
    <p:handoutMasterId r:id="rId28"/>
  </p:handoutMasterIdLst>
  <p:sldIdLst>
    <p:sldId id="569" r:id="rId3"/>
    <p:sldId id="571" r:id="rId4"/>
    <p:sldId id="561" r:id="rId5"/>
    <p:sldId id="572" r:id="rId6"/>
    <p:sldId id="573" r:id="rId7"/>
    <p:sldId id="574" r:id="rId8"/>
    <p:sldId id="523" r:id="rId9"/>
    <p:sldId id="545" r:id="rId10"/>
    <p:sldId id="524" r:id="rId11"/>
    <p:sldId id="570" r:id="rId12"/>
    <p:sldId id="526" r:id="rId13"/>
    <p:sldId id="527" r:id="rId14"/>
    <p:sldId id="551" r:id="rId15"/>
    <p:sldId id="529" r:id="rId16"/>
    <p:sldId id="563" r:id="rId17"/>
    <p:sldId id="575" r:id="rId18"/>
    <p:sldId id="576" r:id="rId19"/>
    <p:sldId id="577" r:id="rId20"/>
    <p:sldId id="494" r:id="rId21"/>
    <p:sldId id="536" r:id="rId22"/>
    <p:sldId id="537" r:id="rId23"/>
    <p:sldId id="538" r:id="rId24"/>
    <p:sldId id="540" r:id="rId25"/>
    <p:sldId id="496" r:id="rId26"/>
  </p:sldIdLst>
  <p:sldSz cx="12188825" cy="6858000"/>
  <p:notesSz cx="6858000" cy="9144000"/>
  <p:custDataLst>
    <p:tags r:id="rId29"/>
  </p:custDataLst>
  <p:defaultTex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extLst>
    <p:ext uri="{EFAFB233-063F-42B5-8137-9DF3F51BA10A}">
      <p15:sldGuideLst xmlns:p15="http://schemas.microsoft.com/office/powerpoint/2012/main" xmlns="">
        <p15:guide id="1" orient="horz" pos="1344" userDrawn="1">
          <p15:clr>
            <a:srgbClr val="A4A3A4"/>
          </p15:clr>
        </p15:guide>
        <p15:guide id="2" pos="335" userDrawn="1">
          <p15:clr>
            <a:srgbClr val="A4A3A4"/>
          </p15:clr>
        </p15:guide>
        <p15:guide id="3" pos="5087" userDrawn="1">
          <p15:clr>
            <a:srgbClr val="A4A3A4"/>
          </p15:clr>
        </p15:guide>
      </p15:sldGuideLst>
    </p:ext>
    <p:ext uri="{2D200454-40CA-4A62-9FC3-DE9A4176ACB9}">
      <p15:notesGuideLst xmlns:p15="http://schemas.microsoft.com/office/powerpoint/2012/main" xmlns="">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6DA03A"/>
    <a:srgbClr val="76B531"/>
    <a:srgbClr val="7F7F7F"/>
    <a:srgbClr val="000000"/>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FD0F851-EC5A-4D38-B0AD-8093EC10F338}">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2886" autoAdjust="0"/>
    <p:restoredTop sz="96437" autoAdjust="0"/>
  </p:normalViewPr>
  <p:slideViewPr>
    <p:cSldViewPr>
      <p:cViewPr varScale="1">
        <p:scale>
          <a:sx n="116" d="100"/>
          <a:sy n="116" d="100"/>
        </p:scale>
        <p:origin x="-504" y="-114"/>
      </p:cViewPr>
      <p:guideLst>
        <p:guide orient="horz" pos="1344"/>
        <p:guide pos="335"/>
        <p:guide pos="5087"/>
      </p:guideLst>
    </p:cSldViewPr>
  </p:slideViewPr>
  <p:outlineViewPr>
    <p:cViewPr>
      <p:scale>
        <a:sx n="33" d="100"/>
        <a:sy n="33" d="100"/>
      </p:scale>
      <p:origin x="0" y="0"/>
    </p:cViewPr>
  </p:outlineViewPr>
  <p:notesTextViewPr>
    <p:cViewPr>
      <p:scale>
        <a:sx n="1" d="1"/>
        <a:sy n="1" d="1"/>
      </p:scale>
      <p:origin x="0" y="0"/>
    </p:cViewPr>
  </p:notesTextViewPr>
  <p:sorterViewPr>
    <p:cViewPr>
      <p:scale>
        <a:sx n="80" d="100"/>
        <a:sy n="80" d="100"/>
      </p:scale>
      <p:origin x="0" y="0"/>
    </p:cViewPr>
  </p:sorterViewPr>
  <p:notesViewPr>
    <p:cSldViewPr>
      <p:cViewPr varScale="1">
        <p:scale>
          <a:sx n="83" d="100"/>
          <a:sy n="83" d="100"/>
        </p:scale>
        <p:origin x="-3156" y="-78"/>
      </p:cViewPr>
      <p:guideLst>
        <p:guide orient="horz" pos="2880"/>
        <p:guide pos="2160"/>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tags" Target="tags/tag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handoutMaster" Target="handoutMasters/handoutMaster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notesMaster" Target="notesMasters/notesMaster1.xml"/><Relationship Id="rId30"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dirty="0">
                <a:latin typeface="+mn-lt"/>
                <a:cs typeface="+mn-cs"/>
              </a:defRPr>
            </a:lvl1pPr>
          </a:lstStyle>
          <a:p>
            <a:pPr>
              <a:defRPr/>
            </a:pPr>
            <a:endParaRPr/>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cs typeface="+mn-cs"/>
              </a:defRPr>
            </a:lvl1pPr>
          </a:lstStyle>
          <a:p>
            <a:pPr>
              <a:defRPr/>
            </a:pPr>
            <a:fld id="{461BECEA-1B8A-4EDF-8394-107F1CBBBD4E}" type="datetimeFigureOut">
              <a:rPr lang="en-US"/>
              <a:pPr>
                <a:defRPr/>
              </a:pPr>
              <a:t>3/16/2015</a:t>
            </a:fld>
            <a:endParaRPr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dirty="0">
                <a:latin typeface="+mn-lt"/>
                <a:cs typeface="+mn-cs"/>
              </a:defRPr>
            </a:lvl1pPr>
          </a:lstStyle>
          <a:p>
            <a:pPr>
              <a:defRPr/>
            </a:pPr>
            <a:endParaRPr/>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a:latin typeface="+mn-lt"/>
                <a:cs typeface="+mn-cs"/>
              </a:defRPr>
            </a:lvl1pPr>
          </a:lstStyle>
          <a:p>
            <a:pPr>
              <a:defRPr/>
            </a:pPr>
            <a:fld id="{1C597EE5-8A70-4B25-A667-36AFA2A0F019}" type="slidenum">
              <a:rPr/>
              <a:pPr>
                <a:defRPr/>
              </a:pPr>
              <a:t>‹#›</a:t>
            </a:fld>
            <a:endParaRPr dirty="0"/>
          </a:p>
        </p:txBody>
      </p:sp>
    </p:spTree>
    <p:extLst>
      <p:ext uri="{BB962C8B-B14F-4D97-AF65-F5344CB8AC3E}">
        <p14:creationId xmlns:p14="http://schemas.microsoft.com/office/powerpoint/2010/main" xmlns="" val="146627200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382588" y="381000"/>
            <a:ext cx="4572000" cy="2573338"/>
          </a:xfrm>
          <a:prstGeom prst="rect">
            <a:avLst/>
          </a:prstGeom>
          <a:noFill/>
          <a:ln w="12700">
            <a:solidFill>
              <a:prstClr val="black"/>
            </a:solidFill>
          </a:ln>
        </p:spPr>
        <p:txBody>
          <a:bodyPr vert="horz" lIns="91440" tIns="45720" rIns="91440" bIns="45720" rtlCol="0" anchor="ctr"/>
          <a:lstStyle/>
          <a:p>
            <a:pPr lvl="0"/>
            <a:endParaRPr noProof="0" dirty="0"/>
          </a:p>
        </p:txBody>
      </p:sp>
      <p:sp>
        <p:nvSpPr>
          <p:cNvPr id="5" name="Notes Placeholder 4"/>
          <p:cNvSpPr>
            <a:spLocks noGrp="1"/>
          </p:cNvSpPr>
          <p:nvPr>
            <p:ph type="body" sz="quarter" idx="3"/>
          </p:nvPr>
        </p:nvSpPr>
        <p:spPr>
          <a:xfrm>
            <a:off x="381000" y="3124200"/>
            <a:ext cx="6096000" cy="5334000"/>
          </a:xfrm>
          <a:prstGeom prst="rect">
            <a:avLst/>
          </a:prstGeom>
        </p:spPr>
        <p:txBody>
          <a:bodyPr vert="horz" lIns="0" tIns="0" rIns="0" bIns="91440" rtlCol="0">
            <a:normAutofit/>
          </a:bodyPr>
          <a:lstStyle/>
          <a:p>
            <a:pPr lvl="0"/>
            <a:r>
              <a:rPr noProof="0"/>
              <a:t>Click to edit Master text styles</a:t>
            </a:r>
          </a:p>
          <a:p>
            <a:pPr lvl="1"/>
            <a:r>
              <a:rPr noProof="0"/>
              <a:t>Second level</a:t>
            </a:r>
          </a:p>
          <a:p>
            <a:pPr lvl="2"/>
            <a:r>
              <a:rPr noProof="0"/>
              <a:t>Third level</a:t>
            </a:r>
          </a:p>
          <a:p>
            <a:pPr lvl="3"/>
            <a:r>
              <a:rPr noProof="0"/>
              <a:t>Fourth level</a:t>
            </a:r>
          </a:p>
          <a:p>
            <a:pPr lvl="4"/>
            <a:r>
              <a:rPr noProof="0"/>
              <a:t>Fifth level</a:t>
            </a:r>
          </a:p>
        </p:txBody>
      </p:sp>
      <p:sp>
        <p:nvSpPr>
          <p:cNvPr id="6" name="Footer Placeholder 5"/>
          <p:cNvSpPr>
            <a:spLocks noGrp="1"/>
          </p:cNvSpPr>
          <p:nvPr>
            <p:ph type="ftr" sz="quarter" idx="4"/>
          </p:nvPr>
        </p:nvSpPr>
        <p:spPr>
          <a:xfrm>
            <a:off x="381000" y="8610600"/>
            <a:ext cx="4648200" cy="227013"/>
          </a:xfrm>
          <a:prstGeom prst="rect">
            <a:avLst/>
          </a:prstGeom>
        </p:spPr>
        <p:txBody>
          <a:bodyPr vert="horz" lIns="91440" tIns="45720" rIns="91440" bIns="45720" rtlCol="0" anchor="b"/>
          <a:lstStyle>
            <a:lvl1pPr algn="l" fontAlgn="auto">
              <a:spcBef>
                <a:spcPts val="0"/>
              </a:spcBef>
              <a:spcAft>
                <a:spcPts val="0"/>
              </a:spcAft>
              <a:defRPr sz="1200" dirty="0">
                <a:latin typeface="+mn-lt"/>
                <a:cs typeface="+mn-cs"/>
              </a:defRPr>
            </a:lvl1pPr>
          </a:lstStyle>
          <a:p>
            <a:pPr>
              <a:defRPr/>
            </a:pPr>
            <a:endParaRPr/>
          </a:p>
        </p:txBody>
      </p:sp>
      <p:sp>
        <p:nvSpPr>
          <p:cNvPr id="7" name="Slide Number Placeholder 6"/>
          <p:cNvSpPr>
            <a:spLocks noGrp="1"/>
          </p:cNvSpPr>
          <p:nvPr>
            <p:ph type="sldNum" sz="quarter" idx="5"/>
          </p:nvPr>
        </p:nvSpPr>
        <p:spPr>
          <a:xfrm>
            <a:off x="5715000" y="8610600"/>
            <a:ext cx="762000" cy="227013"/>
          </a:xfrm>
          <a:prstGeom prst="rect">
            <a:avLst/>
          </a:prstGeom>
        </p:spPr>
        <p:txBody>
          <a:bodyPr vert="horz" lIns="91440" tIns="45720" rIns="91440" bIns="45720" rtlCol="0" anchor="b"/>
          <a:lstStyle>
            <a:lvl1pPr algn="r" fontAlgn="auto">
              <a:spcBef>
                <a:spcPts val="0"/>
              </a:spcBef>
              <a:spcAft>
                <a:spcPts val="0"/>
              </a:spcAft>
              <a:defRPr sz="1200">
                <a:latin typeface="+mn-lt"/>
                <a:cs typeface="+mn-cs"/>
              </a:defRPr>
            </a:lvl1pPr>
          </a:lstStyle>
          <a:p>
            <a:pPr>
              <a:defRPr/>
            </a:pPr>
            <a:fld id="{853D7CAB-3172-44A3-A2B3-96978212E24C}" type="slidenum">
              <a:rPr/>
              <a:pPr>
                <a:defRPr/>
              </a:pPr>
              <a:t>‹#›</a:t>
            </a:fld>
            <a:endParaRPr dirty="0"/>
          </a:p>
        </p:txBody>
      </p:sp>
    </p:spTree>
    <p:extLst>
      <p:ext uri="{BB962C8B-B14F-4D97-AF65-F5344CB8AC3E}">
        <p14:creationId xmlns:p14="http://schemas.microsoft.com/office/powerpoint/2010/main" xmlns="" val="1591814665"/>
      </p:ext>
    </p:extLst>
  </p:cSld>
  <p:clrMap bg1="lt1" tx1="dk1" bg2="lt2" tx2="dk2" accent1="accent1" accent2="accent2" accent3="accent3" accent4="accent4" accent5="accent5" accent6="accent6" hlink="hlink" folHlink="folHlink"/>
  <p:notesStyle>
    <a:lvl1pPr algn="l" rtl="0" fontAlgn="base">
      <a:spcBef>
        <a:spcPts val="600"/>
      </a:spcBef>
      <a:spcAft>
        <a:spcPct val="0"/>
      </a:spcAft>
      <a:defRPr sz="1100" kern="1200">
        <a:solidFill>
          <a:schemeClr val="tx1"/>
        </a:solidFill>
        <a:latin typeface="+mn-lt"/>
        <a:ea typeface="+mn-ea"/>
        <a:cs typeface="+mn-cs"/>
      </a:defRPr>
    </a:lvl1pPr>
    <a:lvl2pPr marL="228600" indent="-114300" algn="l" rtl="0" fontAlgn="base">
      <a:spcBef>
        <a:spcPts val="600"/>
      </a:spcBef>
      <a:spcAft>
        <a:spcPct val="0"/>
      </a:spcAft>
      <a:buFont typeface="Arial" charset="0"/>
      <a:buChar char="•"/>
      <a:defRPr sz="1000" kern="1200">
        <a:solidFill>
          <a:schemeClr val="tx1"/>
        </a:solidFill>
        <a:latin typeface="+mn-lt"/>
        <a:ea typeface="+mn-ea"/>
        <a:cs typeface="+mn-cs"/>
      </a:defRPr>
    </a:lvl2pPr>
    <a:lvl3pPr marL="400050" indent="-114300" algn="l" rtl="0" fontAlgn="base">
      <a:spcBef>
        <a:spcPts val="600"/>
      </a:spcBef>
      <a:spcAft>
        <a:spcPct val="0"/>
      </a:spcAft>
      <a:buFont typeface="Arial" charset="0"/>
      <a:buChar char="–"/>
      <a:defRPr sz="900" kern="1200">
        <a:solidFill>
          <a:schemeClr val="tx1"/>
        </a:solidFill>
        <a:latin typeface="+mn-lt"/>
        <a:ea typeface="+mn-ea"/>
        <a:cs typeface="+mn-cs"/>
      </a:defRPr>
    </a:lvl3pPr>
    <a:lvl4pPr marL="571500" indent="-114300" algn="l" rtl="0" fontAlgn="base">
      <a:spcBef>
        <a:spcPts val="600"/>
      </a:spcBef>
      <a:spcAft>
        <a:spcPct val="0"/>
      </a:spcAft>
      <a:buFont typeface="Arial" charset="0"/>
      <a:buChar char="•"/>
      <a:defRPr sz="900" kern="1200">
        <a:solidFill>
          <a:schemeClr val="tx1"/>
        </a:solidFill>
        <a:latin typeface="+mn-lt"/>
        <a:ea typeface="+mn-ea"/>
        <a:cs typeface="+mn-cs"/>
      </a:defRPr>
    </a:lvl4pPr>
    <a:lvl5pPr marL="742950" indent="-114300" algn="l" rtl="0" fontAlgn="base">
      <a:spcBef>
        <a:spcPts val="600"/>
      </a:spcBef>
      <a:spcAft>
        <a:spcPct val="0"/>
      </a:spcAft>
      <a:buFont typeface="Arial" charset="0"/>
      <a:buChar char="–"/>
      <a:defRPr sz="8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065213" y="533400"/>
            <a:ext cx="6400801" cy="3602038"/>
          </a:xfrm>
        </p:spPr>
      </p:sp>
      <p:sp>
        <p:nvSpPr>
          <p:cNvPr id="3" name="Notes Placeholder 2"/>
          <p:cNvSpPr>
            <a:spLocks noGrp="1"/>
          </p:cNvSpPr>
          <p:nvPr>
            <p:ph type="body" idx="1"/>
          </p:nvPr>
        </p:nvSpPr>
        <p:spPr/>
        <p:txBody>
          <a:bodyPr/>
          <a:lstStyle/>
          <a:p>
            <a:endParaRPr lang="en-US" baseline="0" dirty="0" smtClean="0"/>
          </a:p>
        </p:txBody>
      </p:sp>
      <p:sp>
        <p:nvSpPr>
          <p:cNvPr id="4" name="Slide Number Placeholder 3"/>
          <p:cNvSpPr>
            <a:spLocks noGrp="1"/>
          </p:cNvSpPr>
          <p:nvPr>
            <p:ph type="sldNum" sz="quarter" idx="10"/>
          </p:nvPr>
        </p:nvSpPr>
        <p:spPr/>
        <p:txBody>
          <a:bodyPr/>
          <a:lstStyle/>
          <a:p>
            <a:fld id="{8C72D9AE-7182-4680-8F79-479C4181FF08}" type="slidenum">
              <a:rPr lang="en-US" smtClean="0">
                <a:solidFill>
                  <a:srgbClr val="5F5F5F"/>
                </a:solidFill>
              </a:rPr>
              <a:pPr/>
              <a:t>1</a:t>
            </a:fld>
            <a:endParaRPr lang="en-US" dirty="0">
              <a:solidFill>
                <a:srgbClr val="5F5F5F"/>
              </a:solidFill>
            </a:endParaRPr>
          </a:p>
        </p:txBody>
      </p:sp>
    </p:spTree>
    <p:extLst>
      <p:ext uri="{BB962C8B-B14F-4D97-AF65-F5344CB8AC3E}">
        <p14:creationId xmlns="" xmlns:p14="http://schemas.microsoft.com/office/powerpoint/2010/main" val="2846233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381000"/>
            <a:ext cx="4575175" cy="2573338"/>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C72D9AE-7182-4680-8F79-479C4181FF08}" type="slidenum">
              <a:rPr lang="en-US" smtClean="0"/>
              <a:pPr/>
              <a:t>13</a:t>
            </a:fld>
            <a:endParaRPr lang="en-US" dirty="0"/>
          </a:p>
        </p:txBody>
      </p:sp>
    </p:spTree>
    <p:extLst>
      <p:ext uri="{BB962C8B-B14F-4D97-AF65-F5344CB8AC3E}">
        <p14:creationId xmlns:p14="http://schemas.microsoft.com/office/powerpoint/2010/main" xmlns="" val="159979144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381000"/>
            <a:ext cx="4575175" cy="2573338"/>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8C72D9AE-7182-4680-8F79-479C4181FF08}" type="slidenum">
              <a:rPr lang="en-US" smtClean="0"/>
              <a:pPr/>
              <a:t>14</a:t>
            </a:fld>
            <a:endParaRPr lang="en-US" dirty="0"/>
          </a:p>
        </p:txBody>
      </p:sp>
    </p:spTree>
    <p:extLst>
      <p:ext uri="{BB962C8B-B14F-4D97-AF65-F5344CB8AC3E}">
        <p14:creationId xmlns:p14="http://schemas.microsoft.com/office/powerpoint/2010/main" xmlns="" val="363969689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381000"/>
            <a:ext cx="4573588" cy="2573338"/>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C72D9AE-7182-4680-8F79-479C4181FF08}" type="slidenum">
              <a:rPr lang="en-US" smtClean="0"/>
              <a:pPr/>
              <a:t>15</a:t>
            </a:fld>
            <a:endParaRPr lang="en-US" dirty="0"/>
          </a:p>
        </p:txBody>
      </p:sp>
    </p:spTree>
    <p:extLst>
      <p:ext uri="{BB962C8B-B14F-4D97-AF65-F5344CB8AC3E}">
        <p14:creationId xmlns="" xmlns:p14="http://schemas.microsoft.com/office/powerpoint/2010/main" val="299471632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381000"/>
            <a:ext cx="4572000" cy="2573338"/>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C72D9AE-7182-4680-8F79-479C4181FF08}" type="slidenum">
              <a:rPr lang="en-US" smtClean="0"/>
              <a:pPr/>
              <a:t>24</a:t>
            </a:fld>
            <a:endParaRPr lang="en-US" dirty="0"/>
          </a:p>
        </p:txBody>
      </p:sp>
    </p:spTree>
    <p:extLst>
      <p:ext uri="{BB962C8B-B14F-4D97-AF65-F5344CB8AC3E}">
        <p14:creationId xmlns:p14="http://schemas.microsoft.com/office/powerpoint/2010/main" xmlns="" val="68339436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530" name="Rectangle 7"/>
          <p:cNvSpPr>
            <a:spLocks noGrp="1" noChangeArrowheads="1"/>
          </p:cNvSpPr>
          <p:nvPr>
            <p:ph type="sldNum" sz="quarter" idx="5"/>
          </p:nvPr>
        </p:nvSpPr>
        <p:spPr>
          <a:noFill/>
        </p:spPr>
        <p:txBody>
          <a:bodyPr/>
          <a:lstStyle/>
          <a:p>
            <a:fld id="{BE29AD38-3A52-4251-A4EF-7A56E50A7BAF}" type="slidenum">
              <a:rPr lang="en-US" smtClean="0">
                <a:latin typeface="Times" pitchFamily="18" charset="0"/>
                <a:cs typeface="Arial" pitchFamily="34" charset="0"/>
              </a:rPr>
              <a:pPr/>
              <a:t>2</a:t>
            </a:fld>
            <a:endParaRPr lang="en-US" dirty="0" smtClean="0">
              <a:latin typeface="Times" pitchFamily="18" charset="0"/>
              <a:cs typeface="Arial" pitchFamily="34" charset="0"/>
            </a:endParaRPr>
          </a:p>
        </p:txBody>
      </p:sp>
      <p:sp>
        <p:nvSpPr>
          <p:cNvPr id="150531" name="Rectangle 2"/>
          <p:cNvSpPr>
            <a:spLocks noGrp="1" noRot="1" noChangeAspect="1" noChangeArrowheads="1" noTextEdit="1"/>
          </p:cNvSpPr>
          <p:nvPr>
            <p:ph type="sldImg"/>
          </p:nvPr>
        </p:nvSpPr>
        <p:spPr>
          <a:xfrm>
            <a:off x="1714500" y="687918"/>
            <a:ext cx="3430191" cy="3431116"/>
          </a:xfrm>
          <a:ln w="12700" cap="flat">
            <a:solidFill>
              <a:schemeClr val="tx1"/>
            </a:solidFill>
          </a:ln>
        </p:spPr>
      </p:sp>
      <p:sp>
        <p:nvSpPr>
          <p:cNvPr id="150532" name="Rectangle 3"/>
          <p:cNvSpPr>
            <a:spLocks noGrp="1" noChangeArrowheads="1"/>
          </p:cNvSpPr>
          <p:nvPr>
            <p:ph type="body" idx="1"/>
          </p:nvPr>
        </p:nvSpPr>
        <p:spPr>
          <a:xfrm>
            <a:off x="915591" y="4341285"/>
            <a:ext cx="5026819" cy="4116916"/>
          </a:xfrm>
          <a:noFill/>
          <a:ln/>
        </p:spPr>
        <p:txBody>
          <a:bodyPr lIns="92676" tIns="47936" rIns="92676" bIns="47936"/>
          <a:lstStyle/>
          <a:p>
            <a:pPr defTabSz="955675" eaLnBrk="1" hangingPunct="1"/>
            <a:endParaRPr lang="nl-NL" dirty="0" smtClean="0">
              <a:latin typeface="Arial"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381000"/>
            <a:ext cx="4573588" cy="2573338"/>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C72D9AE-7182-4680-8F79-479C4181FF08}" type="slidenum">
              <a:rPr lang="en-US" smtClean="0"/>
              <a:pPr/>
              <a:t>3</a:t>
            </a:fld>
            <a:endParaRPr lang="en-US" dirty="0"/>
          </a:p>
        </p:txBody>
      </p:sp>
    </p:spTree>
    <p:extLst>
      <p:ext uri="{BB962C8B-B14F-4D97-AF65-F5344CB8AC3E}">
        <p14:creationId xmlns="" xmlns:p14="http://schemas.microsoft.com/office/powerpoint/2010/main" val="299471632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baseline="0" dirty="0" smtClean="0"/>
          </a:p>
        </p:txBody>
      </p:sp>
    </p:spTree>
    <p:extLst>
      <p:ext uri="{BB962C8B-B14F-4D97-AF65-F5344CB8AC3E}">
        <p14:creationId xmlns="" xmlns:p14="http://schemas.microsoft.com/office/powerpoint/2010/main" val="417642686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baseline="0" dirty="0" smtClean="0"/>
          </a:p>
        </p:txBody>
      </p:sp>
      <p:sp>
        <p:nvSpPr>
          <p:cNvPr id="4" name="Slide Number Placeholder 3"/>
          <p:cNvSpPr>
            <a:spLocks noGrp="1"/>
          </p:cNvSpPr>
          <p:nvPr>
            <p:ph type="sldNum" sz="quarter" idx="10"/>
          </p:nvPr>
        </p:nvSpPr>
        <p:spPr/>
        <p:txBody>
          <a:bodyPr/>
          <a:lstStyle/>
          <a:p>
            <a:fld id="{8C72D9AE-7182-4680-8F79-479C4181FF08}" type="slidenum">
              <a:rPr lang="en-US" smtClean="0"/>
              <a:pPr/>
              <a:t>5</a:t>
            </a:fld>
            <a:endParaRPr lang="en-US" dirty="0"/>
          </a:p>
        </p:txBody>
      </p:sp>
    </p:spTree>
    <p:extLst>
      <p:ext uri="{BB962C8B-B14F-4D97-AF65-F5344CB8AC3E}">
        <p14:creationId xmlns="" xmlns:p14="http://schemas.microsoft.com/office/powerpoint/2010/main" val="399872762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8C72D9AE-7182-4680-8F79-479C4181FF08}" type="slidenum">
              <a:rPr lang="en-US" smtClean="0"/>
              <a:pPr/>
              <a:t>6</a:t>
            </a:fld>
            <a:endParaRPr lang="en-US" dirty="0"/>
          </a:p>
        </p:txBody>
      </p:sp>
    </p:spTree>
    <p:extLst>
      <p:ext uri="{BB962C8B-B14F-4D97-AF65-F5344CB8AC3E}">
        <p14:creationId xmlns="" xmlns:p14="http://schemas.microsoft.com/office/powerpoint/2010/main" val="162186019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base" latinLnBrk="0" hangingPunct="1">
              <a:lnSpc>
                <a:spcPct val="100000"/>
              </a:lnSpc>
              <a:spcBef>
                <a:spcPts val="600"/>
              </a:spcBef>
              <a:spcAft>
                <a:spcPct val="0"/>
              </a:spcAft>
              <a:buClrTx/>
              <a:buSzTx/>
              <a:buFontTx/>
              <a:buNone/>
              <a:tabLst/>
              <a:defRPr/>
            </a:pPr>
            <a:r>
              <a:rPr lang="en-US" dirty="0" smtClean="0"/>
              <a:t>Left hand side</a:t>
            </a:r>
            <a:r>
              <a:rPr lang="en-US" baseline="0" dirty="0" smtClean="0"/>
              <a:t> is </a:t>
            </a:r>
            <a:r>
              <a:rPr lang="en-US" i="1" dirty="0" smtClean="0">
                <a:solidFill>
                  <a:srgbClr val="0000FF"/>
                </a:solidFill>
                <a:latin typeface="Verdana" pitchFamily="34" charset="0"/>
                <a:ea typeface="Verdana" pitchFamily="34" charset="0"/>
                <a:cs typeface="Verdana" pitchFamily="34" charset="0"/>
                <a:sym typeface="Verdana" pitchFamily="34" charset="0"/>
              </a:rPr>
              <a:t>Too much, too fast, and too complex to handle with traditional methods </a:t>
            </a:r>
          </a:p>
          <a:p>
            <a:pPr marL="0" marR="0" indent="0" algn="l" defTabSz="914400" rtl="0" eaLnBrk="1" fontAlgn="base" latinLnBrk="0" hangingPunct="1">
              <a:lnSpc>
                <a:spcPct val="100000"/>
              </a:lnSpc>
              <a:spcBef>
                <a:spcPts val="600"/>
              </a:spcBef>
              <a:spcAft>
                <a:spcPct val="0"/>
              </a:spcAft>
              <a:buClrTx/>
              <a:buSzTx/>
              <a:buFontTx/>
              <a:buNone/>
              <a:tabLst/>
              <a:defRPr/>
            </a:pPr>
            <a:endParaRPr lang="en-US" i="1" dirty="0" smtClean="0">
              <a:solidFill>
                <a:srgbClr val="0000FF"/>
              </a:solidFill>
              <a:latin typeface="Verdana" pitchFamily="34" charset="0"/>
              <a:ea typeface="Verdana" pitchFamily="34" charset="0"/>
              <a:cs typeface="Verdana" pitchFamily="34" charset="0"/>
              <a:sym typeface="Verdana" pitchFamily="34" charset="0"/>
            </a:endParaRPr>
          </a:p>
          <a:p>
            <a:pPr marL="0" marR="0" indent="0" algn="l" defTabSz="914400" rtl="0" eaLnBrk="1" fontAlgn="base" latinLnBrk="0" hangingPunct="1">
              <a:lnSpc>
                <a:spcPct val="100000"/>
              </a:lnSpc>
              <a:spcBef>
                <a:spcPts val="600"/>
              </a:spcBef>
              <a:spcAft>
                <a:spcPct val="0"/>
              </a:spcAft>
              <a:buClrTx/>
              <a:buSzTx/>
              <a:buFontTx/>
              <a:buNone/>
              <a:tabLst/>
              <a:defRPr/>
            </a:pPr>
            <a:r>
              <a:rPr lang="en-US" i="1" dirty="0" smtClean="0">
                <a:solidFill>
                  <a:srgbClr val="0000FF"/>
                </a:solidFill>
                <a:latin typeface="Verdana" pitchFamily="34" charset="0"/>
                <a:ea typeface="Verdana" pitchFamily="34" charset="0"/>
                <a:cs typeface="Verdana" pitchFamily="34" charset="0"/>
                <a:sym typeface="Verdana" pitchFamily="34" charset="0"/>
              </a:rPr>
              <a:t>Creating</a:t>
            </a:r>
            <a:r>
              <a:rPr lang="en-US" i="1" baseline="0" dirty="0" smtClean="0">
                <a:solidFill>
                  <a:srgbClr val="0000FF"/>
                </a:solidFill>
                <a:latin typeface="Verdana" pitchFamily="34" charset="0"/>
                <a:ea typeface="Verdana" pitchFamily="34" charset="0"/>
                <a:cs typeface="Verdana" pitchFamily="34" charset="0"/>
                <a:sym typeface="Verdana" pitchFamily="34" charset="0"/>
              </a:rPr>
              <a:t> a bottleneck that is preventing customers from achieving the desired results from big data initiatives.</a:t>
            </a:r>
            <a:endParaRPr lang="en-US" dirty="0" smtClean="0"/>
          </a:p>
          <a:p>
            <a:endParaRPr lang="en-US" dirty="0" smtClean="0"/>
          </a:p>
          <a:p>
            <a:r>
              <a:rPr lang="en-US" dirty="0" smtClean="0"/>
              <a:t>Data Wrangling</a:t>
            </a:r>
            <a:r>
              <a:rPr lang="en-US" baseline="0" dirty="0" smtClean="0"/>
              <a:t> is the act of data preparation and cleansing.  It includes ingestion, formatting, data repair, data standardization, classification, de-duplicating, and so on….</a:t>
            </a:r>
          </a:p>
          <a:p>
            <a:endParaRPr lang="en-US" baseline="0" dirty="0" smtClean="0"/>
          </a:p>
          <a:p>
            <a:r>
              <a:rPr lang="en-US" baseline="0" dirty="0" smtClean="0"/>
              <a:t>Every new </a:t>
            </a:r>
            <a:r>
              <a:rPr lang="en-US" baseline="0" dirty="0" err="1" smtClean="0"/>
              <a:t>datastream</a:t>
            </a:r>
            <a:r>
              <a:rPr lang="en-US" baseline="0" dirty="0" smtClean="0"/>
              <a:t> requires weeks or months of effort to incorporate into an existing routine.</a:t>
            </a:r>
          </a:p>
          <a:p>
            <a:endParaRPr lang="en-US" baseline="0" dirty="0" smtClean="0"/>
          </a:p>
          <a:p>
            <a:r>
              <a:rPr lang="en-US" baseline="0" dirty="0" smtClean="0"/>
              <a:t>The typical approach requires programmer involvement, IT is involved at every step of the process, from initial ingestion routines, setting up infrastructure, and transforming the data.  All this is done with non reusable scripts and complex ETL processes.</a:t>
            </a:r>
          </a:p>
          <a:p>
            <a:endParaRPr lang="en-US" dirty="0"/>
          </a:p>
        </p:txBody>
      </p:sp>
      <p:sp>
        <p:nvSpPr>
          <p:cNvPr id="4" name="Slide Number Placeholder 3"/>
          <p:cNvSpPr>
            <a:spLocks noGrp="1"/>
          </p:cNvSpPr>
          <p:nvPr>
            <p:ph type="sldNum" sz="quarter" idx="10"/>
          </p:nvPr>
        </p:nvSpPr>
        <p:spPr/>
        <p:txBody>
          <a:bodyPr/>
          <a:lstStyle/>
          <a:p>
            <a:fld id="{8C72D9AE-7182-4680-8F79-479C4181FF08}" type="slidenum">
              <a:rPr lang="en-US" smtClean="0"/>
              <a:pPr/>
              <a:t>7</a:t>
            </a:fld>
            <a:endParaRPr lang="en-US" dirty="0"/>
          </a:p>
        </p:txBody>
      </p:sp>
    </p:spTree>
    <p:extLst>
      <p:ext uri="{BB962C8B-B14F-4D97-AF65-F5344CB8AC3E}">
        <p14:creationId xmlns:p14="http://schemas.microsoft.com/office/powerpoint/2010/main" xmlns="" val="79645687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base" latinLnBrk="0" hangingPunct="1">
              <a:lnSpc>
                <a:spcPct val="100000"/>
              </a:lnSpc>
              <a:spcBef>
                <a:spcPts val="600"/>
              </a:spcBef>
              <a:spcAft>
                <a:spcPct val="0"/>
              </a:spcAft>
              <a:buClrTx/>
              <a:buSzTx/>
              <a:buFontTx/>
              <a:buNone/>
              <a:tabLst/>
              <a:defRPr/>
            </a:pPr>
            <a:r>
              <a:rPr lang="en-US" sz="1100" dirty="0" smtClean="0"/>
              <a:t>A set of coordinated services that automate, streamline, and guide the process of big data ingestion, preparation, enrichment, and governance without costly manual intervention. It provides an intuitive, interactive user experience, and guides the user with statistically and knowledge-driven data analysis which recommends data quality transformations and enhancements which are applied to prepare data for multiple downstream processes.</a:t>
            </a:r>
          </a:p>
          <a:p>
            <a:endParaRPr lang="en-US" dirty="0"/>
          </a:p>
        </p:txBody>
      </p:sp>
      <p:sp>
        <p:nvSpPr>
          <p:cNvPr id="4" name="Slide Number Placeholder 3"/>
          <p:cNvSpPr>
            <a:spLocks noGrp="1"/>
          </p:cNvSpPr>
          <p:nvPr>
            <p:ph type="sldNum" sz="quarter" idx="10"/>
          </p:nvPr>
        </p:nvSpPr>
        <p:spPr/>
        <p:txBody>
          <a:bodyPr/>
          <a:lstStyle/>
          <a:p>
            <a:fld id="{8C72D9AE-7182-4680-8F79-479C4181FF08}" type="slidenum">
              <a:rPr lang="en-US" smtClean="0"/>
              <a:pPr/>
              <a:t>8</a:t>
            </a:fld>
            <a:endParaRPr lang="en-US" dirty="0"/>
          </a:p>
        </p:txBody>
      </p:sp>
    </p:spTree>
    <p:extLst>
      <p:ext uri="{BB962C8B-B14F-4D97-AF65-F5344CB8AC3E}">
        <p14:creationId xmlns:p14="http://schemas.microsoft.com/office/powerpoint/2010/main" xmlns="" val="100005624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381000"/>
            <a:ext cx="4575175" cy="2573338"/>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C72D9AE-7182-4680-8F79-479C4181FF08}" type="slidenum">
              <a:rPr lang="en-US" smtClean="0"/>
              <a:pPr/>
              <a:t>12</a:t>
            </a:fld>
            <a:endParaRPr lang="en-US" dirty="0"/>
          </a:p>
        </p:txBody>
      </p:sp>
    </p:spTree>
    <p:extLst>
      <p:ext uri="{BB962C8B-B14F-4D97-AF65-F5344CB8AC3E}">
        <p14:creationId xmlns:p14="http://schemas.microsoft.com/office/powerpoint/2010/main" xmlns="" val="48446717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slideMaster" Target="../slideMasters/slideMaster1.xml"/><Relationship Id="rId1" Type="http://schemas.openxmlformats.org/officeDocument/2006/relationships/themeOverride" Target="../theme/themeOverride4.xml"/><Relationship Id="rId4" Type="http://schemas.openxmlformats.org/officeDocument/2006/relationships/image" Target="../media/image1.pn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Master" Target="../slideMasters/slideMaster1.xml"/><Relationship Id="rId1" Type="http://schemas.openxmlformats.org/officeDocument/2006/relationships/themeOverride" Target="../theme/themeOverride1.xml"/><Relationship Id="rId4" Type="http://schemas.openxmlformats.org/officeDocument/2006/relationships/image" Target="../media/image1.png"/></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slideMaster" Target="../slideMasters/slideMaster1.xml"/><Relationship Id="rId1" Type="http://schemas.openxmlformats.org/officeDocument/2006/relationships/themeOverride" Target="../theme/themeOverride5.xml"/><Relationship Id="rId4" Type="http://schemas.openxmlformats.org/officeDocument/2006/relationships/image" Target="../media/image1.png"/></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slideMaster" Target="../slideMasters/slideMaster1.xml"/><Relationship Id="rId1" Type="http://schemas.openxmlformats.org/officeDocument/2006/relationships/themeOverride" Target="../theme/themeOverride2.xml"/><Relationship Id="rId4" Type="http://schemas.openxmlformats.org/officeDocument/2006/relationships/image" Target="../media/image1.png"/></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Master" Target="../slideMasters/slideMaster2.xml"/><Relationship Id="rId1" Type="http://schemas.openxmlformats.org/officeDocument/2006/relationships/themeOverride" Target="../theme/themeOverride6.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slideMaster" Target="../slideMasters/slideMaster1.xml"/><Relationship Id="rId1" Type="http://schemas.openxmlformats.org/officeDocument/2006/relationships/themeOverride" Target="../theme/themeOverride3.xml"/><Relationship Id="rId4" Type="http://schemas.openxmlformats.org/officeDocument/2006/relationships/image" Target="../media/image1.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p:cSld name="Title Slide without Picture">
    <p:bg>
      <p:bgPr>
        <a:solidFill>
          <a:schemeClr val="bg2"/>
        </a:solidFill>
        <a:effectLst/>
      </p:bgPr>
    </p:bg>
    <p:spTree>
      <p:nvGrpSpPr>
        <p:cNvPr id="1" name=""/>
        <p:cNvGrpSpPr/>
        <p:nvPr/>
      </p:nvGrpSpPr>
      <p:grpSpPr>
        <a:xfrm>
          <a:off x="0" y="0"/>
          <a:ext cx="0" cy="0"/>
          <a:chOff x="0" y="0"/>
          <a:chExt cx="0" cy="0"/>
        </a:xfrm>
      </p:grpSpPr>
      <p:sp>
        <p:nvSpPr>
          <p:cNvPr id="5" name="TextBox 4"/>
          <p:cNvSpPr txBox="1"/>
          <p:nvPr/>
        </p:nvSpPr>
        <p:spPr>
          <a:xfrm>
            <a:off x="5989638" y="6556375"/>
            <a:ext cx="2787650" cy="182563"/>
          </a:xfrm>
          <a:prstGeom prst="rect">
            <a:avLst/>
          </a:prstGeom>
          <a:noFill/>
        </p:spPr>
        <p:txBody>
          <a:bodyPr wrap="none" lIns="0" tIns="0" rIns="0" bIns="0" anchor="ctr"/>
          <a:lstStyle/>
          <a:p>
            <a:pPr fontAlgn="auto">
              <a:spcBef>
                <a:spcPts val="0"/>
              </a:spcBef>
              <a:spcAft>
                <a:spcPts val="0"/>
              </a:spcAft>
              <a:defRPr/>
            </a:pPr>
            <a:r>
              <a:rPr sz="800" dirty="0">
                <a:solidFill>
                  <a:schemeClr val="tx1">
                    <a:lumMod val="60000"/>
                    <a:lumOff val="40000"/>
                  </a:schemeClr>
                </a:solidFill>
                <a:latin typeface="+mn-lt"/>
                <a:cs typeface="+mn-cs"/>
              </a:rPr>
              <a:t>Copyright © 2014 Oracle and/or its affiliates. All rights reserved.  |</a:t>
            </a:r>
          </a:p>
        </p:txBody>
      </p:sp>
      <p:pic>
        <p:nvPicPr>
          <p:cNvPr id="6" name="Oracle red badge logo" descr="Oracle logo in white on red staging background"/>
          <p:cNvPicPr>
            <a:picLocks noChangeAspect="1"/>
          </p:cNvPicPr>
          <p:nvPr/>
        </p:nvPicPr>
        <p:blipFill>
          <a:blip r:embed="rId2" cstate="print">
            <a:extLst>
              <a:ext uri="{28A0092B-C50C-407E-A947-70E740481C1C}">
                <a14:useLocalDpi xmlns:a14="http://schemas.microsoft.com/office/drawing/2010/main" xmlns=""/>
              </a:ext>
            </a:extLst>
          </a:blip>
          <a:srcRect/>
          <a:stretch>
            <a:fillRect/>
          </a:stretch>
        </p:blipFill>
        <p:spPr bwMode="ltGray">
          <a:xfrm>
            <a:off x="531813" y="6264275"/>
            <a:ext cx="1622425" cy="593725"/>
          </a:xfrm>
          <a:prstGeom prst="rect">
            <a:avLst/>
          </a:prstGeom>
          <a:noFill/>
          <a:ln w="9525">
            <a:noFill/>
            <a:miter lim="800000"/>
            <a:headEnd/>
            <a:tailEnd/>
          </a:ln>
        </p:spPr>
      </p:pic>
      <p:sp>
        <p:nvSpPr>
          <p:cNvPr id="2" name="Title 1"/>
          <p:cNvSpPr>
            <a:spLocks noGrp="1"/>
          </p:cNvSpPr>
          <p:nvPr>
            <p:ph type="ctrTitle"/>
          </p:nvPr>
        </p:nvSpPr>
        <p:spPr>
          <a:xfrm>
            <a:off x="531813" y="739775"/>
            <a:ext cx="11125199" cy="1470025"/>
          </a:xfrm>
        </p:spPr>
        <p:txBody>
          <a:bodyPr/>
          <a:lstStyle>
            <a:lvl1pPr>
              <a:lnSpc>
                <a:spcPct val="80000"/>
              </a:lnSpc>
              <a:defRPr sz="4800"/>
            </a:lvl1pPr>
          </a:lstStyle>
          <a:p>
            <a:r>
              <a:rPr lang="en-US" smtClean="0"/>
              <a:t>Click to edit Master title style</a:t>
            </a:r>
            <a:endParaRPr dirty="0"/>
          </a:p>
        </p:txBody>
      </p:sp>
      <p:sp>
        <p:nvSpPr>
          <p:cNvPr id="3" name="Subtitle 2"/>
          <p:cNvSpPr>
            <a:spLocks noGrp="1"/>
          </p:cNvSpPr>
          <p:nvPr>
            <p:ph type="subTitle" idx="1"/>
          </p:nvPr>
        </p:nvSpPr>
        <p:spPr>
          <a:xfrm>
            <a:off x="531763" y="2286000"/>
            <a:ext cx="11126648" cy="914400"/>
          </a:xfrm>
        </p:spPr>
        <p:txBody>
          <a:bodyPr>
            <a:noAutofit/>
          </a:bodyPr>
          <a:lstStyle>
            <a:lvl1pPr marL="0" indent="0" algn="l">
              <a:spcBef>
                <a:spcPts val="0"/>
              </a:spcBef>
              <a:buNone/>
              <a:defRPr sz="2400" b="1">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dirty="0"/>
          </a:p>
        </p:txBody>
      </p:sp>
      <p:sp>
        <p:nvSpPr>
          <p:cNvPr id="13" name="Text Placeholder 12"/>
          <p:cNvSpPr>
            <a:spLocks noGrp="1"/>
          </p:cNvSpPr>
          <p:nvPr>
            <p:ph type="body" sz="quarter" idx="13"/>
          </p:nvPr>
        </p:nvSpPr>
        <p:spPr>
          <a:xfrm>
            <a:off x="531813" y="3429451"/>
            <a:ext cx="11125199" cy="2514149"/>
          </a:xfrm>
        </p:spPr>
        <p:txBody>
          <a:bodyPr>
            <a:noAutofit/>
          </a:bodyPr>
          <a:lstStyle>
            <a:lvl1pPr marL="1588" indent="0">
              <a:spcBef>
                <a:spcPts val="0"/>
              </a:spcBef>
              <a:buFontTx/>
              <a:buNone/>
              <a:defRPr sz="2400" baseline="0"/>
            </a:lvl1pPr>
            <a:lvl2pPr marL="1588" indent="0">
              <a:buFontTx/>
              <a:buNone/>
              <a:defRPr sz="2400"/>
            </a:lvl2pPr>
            <a:lvl3pPr marL="1588" indent="0">
              <a:buFontTx/>
              <a:buNone/>
              <a:defRPr sz="2400"/>
            </a:lvl3pPr>
            <a:lvl4pPr marL="1588" indent="0">
              <a:buFontTx/>
              <a:buNone/>
              <a:defRPr sz="2400"/>
            </a:lvl4pPr>
            <a:lvl5pPr marL="1588" indent="0">
              <a:buFontTx/>
              <a:buNone/>
              <a:defRPr sz="2400"/>
            </a:lvl5pPr>
            <a:lvl6pPr marL="1588" indent="0">
              <a:buFontTx/>
              <a:buNone/>
              <a:defRPr sz="2400"/>
            </a:lvl6pPr>
            <a:lvl7pPr marL="1588" indent="0">
              <a:buFontTx/>
              <a:buNone/>
              <a:defRPr sz="2400"/>
            </a:lvl7pPr>
            <a:lvl8pPr marL="1588" indent="0">
              <a:buFontTx/>
              <a:buNone/>
              <a:defRPr sz="2400"/>
            </a:lvl8pPr>
            <a:lvl9pPr marL="1588" indent="0">
              <a:buFontTx/>
              <a:buNone/>
              <a:defRPr sz="2400"/>
            </a:lvl9pPr>
          </a:lstStyle>
          <a:p>
            <a:pPr lvl="0"/>
            <a:r>
              <a:rPr lang="en-US" smtClean="0"/>
              <a:t>Click to edit Master text styles</a:t>
            </a:r>
          </a:p>
        </p:txBody>
      </p:sp>
      <p:sp>
        <p:nvSpPr>
          <p:cNvPr id="7" name="Date Placeholder 3"/>
          <p:cNvSpPr>
            <a:spLocks noGrp="1"/>
          </p:cNvSpPr>
          <p:nvPr>
            <p:ph type="dt" sz="half" idx="14"/>
          </p:nvPr>
        </p:nvSpPr>
        <p:spPr/>
        <p:txBody>
          <a:bodyPr/>
          <a:lstStyle>
            <a:lvl1pPr>
              <a:defRPr/>
            </a:lvl1pPr>
          </a:lstStyle>
          <a:p>
            <a:pPr>
              <a:defRPr/>
            </a:pPr>
            <a:fld id="{0C432818-17AB-48C8-A22C-4C722FA6AB4F}" type="datetime1">
              <a:rPr lang="en-US" smtClean="0"/>
              <a:pPr>
                <a:defRPr/>
              </a:pPr>
              <a:t>3/16/2015</a:t>
            </a:fld>
            <a:endParaRPr dirty="0"/>
          </a:p>
        </p:txBody>
      </p:sp>
      <p:sp>
        <p:nvSpPr>
          <p:cNvPr id="8" name="Footer Placeholder 4"/>
          <p:cNvSpPr>
            <a:spLocks noGrp="1"/>
          </p:cNvSpPr>
          <p:nvPr>
            <p:ph type="ftr" sz="quarter" idx="15"/>
          </p:nvPr>
        </p:nvSpPr>
        <p:spPr/>
        <p:txBody>
          <a:bodyPr/>
          <a:lstStyle>
            <a:lvl1pPr>
              <a:defRPr/>
            </a:lvl1pPr>
          </a:lstStyle>
          <a:p>
            <a:pPr>
              <a:defRPr/>
            </a:pPr>
            <a:r>
              <a:rPr lang="en-US" smtClean="0"/>
              <a:t>Oracle OpenWorld 2014</a:t>
            </a:r>
            <a:endParaRPr/>
          </a:p>
        </p:txBody>
      </p:sp>
      <p:sp>
        <p:nvSpPr>
          <p:cNvPr id="9" name="Slide Number Placeholder 5"/>
          <p:cNvSpPr>
            <a:spLocks noGrp="1"/>
          </p:cNvSpPr>
          <p:nvPr>
            <p:ph type="sldNum" sz="quarter" idx="16"/>
          </p:nvPr>
        </p:nvSpPr>
        <p:spPr>
          <a:xfrm>
            <a:off x="11276013" y="6934200"/>
            <a:ext cx="381000" cy="182563"/>
          </a:xfrm>
        </p:spPr>
        <p:txBody>
          <a:bodyPr/>
          <a:lstStyle>
            <a:lvl1pPr>
              <a:defRPr/>
            </a:lvl1pPr>
          </a:lstStyle>
          <a:p>
            <a:pPr>
              <a:defRPr/>
            </a:pPr>
            <a:fld id="{B141D65C-B3F2-4689-AB23-535DF9CC4A1A}" type="slidenum">
              <a:rPr/>
              <a:pPr>
                <a:defRPr/>
              </a:pPr>
              <a:t>‹#›</a:t>
            </a:fld>
            <a:endParaRPr dirty="0"/>
          </a:p>
        </p:txBody>
      </p:sp>
    </p:spTree>
  </p:cSld>
  <p:clrMapOvr>
    <a:masterClrMapping/>
  </p:clrMapOvr>
  <p:transition spd="med">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secHead" preserve="1">
  <p:cSld name="Section Header with Picture">
    <p:bg>
      <p:bgPr>
        <a:blipFill dpi="0" rotWithShape="0">
          <a:blip r:embed="rId3" cstate="print">
            <a:extLst>
              <a:ext uri="{28A0092B-C50C-407E-A947-70E740481C1C}">
                <a14:useLocalDpi xmlns:a14="http://schemas.microsoft.com/office/drawing/2010/main" xmlns=""/>
              </a:ext>
            </a:extLst>
          </a:blip>
          <a:srcRect/>
          <a:stretch>
            <a:fillRect/>
          </a:stretch>
        </a:blipFill>
        <a:effectLst/>
      </p:bgPr>
    </p:bg>
    <p:spTree>
      <p:nvGrpSpPr>
        <p:cNvPr id="1" name=""/>
        <p:cNvGrpSpPr/>
        <p:nvPr/>
      </p:nvGrpSpPr>
      <p:grpSpPr>
        <a:xfrm>
          <a:off x="0" y="0"/>
          <a:ext cx="0" cy="0"/>
          <a:chOff x="0" y="0"/>
          <a:chExt cx="0" cy="0"/>
        </a:xfrm>
      </p:grpSpPr>
      <p:sp>
        <p:nvSpPr>
          <p:cNvPr id="4" name="Rectangle 3" descr="Full bleed 4-color photo can be inserted here"/>
          <p:cNvSpPr/>
          <p:nvPr/>
        </p:nvSpPr>
        <p:spPr bwMode="hidden">
          <a:xfrm>
            <a:off x="0" y="0"/>
            <a:ext cx="12188825" cy="6858000"/>
          </a:xfrm>
          <a:prstGeom prst="rect">
            <a:avLst/>
          </a:prstGeom>
          <a:solidFill>
            <a:schemeClr val="accent4">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dirty="0"/>
          </a:p>
        </p:txBody>
      </p:sp>
      <p:grpSp>
        <p:nvGrpSpPr>
          <p:cNvPr id="5" name="Group 15"/>
          <p:cNvGrpSpPr>
            <a:grpSpLocks/>
          </p:cNvGrpSpPr>
          <p:nvPr/>
        </p:nvGrpSpPr>
        <p:grpSpPr bwMode="auto">
          <a:xfrm>
            <a:off x="0" y="0"/>
            <a:ext cx="12188825" cy="6858000"/>
            <a:chOff x="-287" y="0"/>
            <a:chExt cx="12189399" cy="6858000"/>
          </a:xfrm>
        </p:grpSpPr>
        <p:sp>
          <p:nvSpPr>
            <p:cNvPr id="6" name="Rectangle 5"/>
            <p:cNvSpPr/>
            <p:nvPr/>
          </p:nvSpPr>
          <p:spPr bwMode="gray">
            <a:xfrm>
              <a:off x="-287" y="0"/>
              <a:ext cx="193684" cy="685165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dirty="0"/>
            </a:p>
          </p:txBody>
        </p:sp>
        <p:sp>
          <p:nvSpPr>
            <p:cNvPr id="7" name="Rectangle 6"/>
            <p:cNvSpPr/>
            <p:nvPr/>
          </p:nvSpPr>
          <p:spPr bwMode="gray">
            <a:xfrm>
              <a:off x="11995428" y="6350"/>
              <a:ext cx="193684" cy="685165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dirty="0"/>
            </a:p>
          </p:txBody>
        </p:sp>
        <p:sp>
          <p:nvSpPr>
            <p:cNvPr id="8" name="Rectangle 7"/>
            <p:cNvSpPr/>
            <p:nvPr/>
          </p:nvSpPr>
          <p:spPr bwMode="gray">
            <a:xfrm>
              <a:off x="-287" y="6400800"/>
              <a:ext cx="12189399" cy="4572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dirty="0"/>
            </a:p>
          </p:txBody>
        </p:sp>
        <p:sp>
          <p:nvSpPr>
            <p:cNvPr id="9" name="Rectangle 8"/>
            <p:cNvSpPr/>
            <p:nvPr/>
          </p:nvSpPr>
          <p:spPr bwMode="gray">
            <a:xfrm>
              <a:off x="-287" y="0"/>
              <a:ext cx="12189399" cy="192088"/>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dirty="0"/>
            </a:p>
          </p:txBody>
        </p:sp>
      </p:grpSp>
      <p:sp>
        <p:nvSpPr>
          <p:cNvPr id="10" name="TextBox 9"/>
          <p:cNvSpPr txBox="1"/>
          <p:nvPr/>
        </p:nvSpPr>
        <p:spPr>
          <a:xfrm>
            <a:off x="5989638" y="6556375"/>
            <a:ext cx="2787650" cy="182563"/>
          </a:xfrm>
          <a:prstGeom prst="rect">
            <a:avLst/>
          </a:prstGeom>
          <a:noFill/>
        </p:spPr>
        <p:txBody>
          <a:bodyPr wrap="none" lIns="0" tIns="0" rIns="0" bIns="0" anchor="ctr"/>
          <a:lstStyle/>
          <a:p>
            <a:pPr fontAlgn="auto">
              <a:spcBef>
                <a:spcPts val="0"/>
              </a:spcBef>
              <a:spcAft>
                <a:spcPts val="0"/>
              </a:spcAft>
              <a:defRPr/>
            </a:pPr>
            <a:r>
              <a:rPr sz="800" dirty="0">
                <a:solidFill>
                  <a:schemeClr val="bg1">
                    <a:lumMod val="60000"/>
                    <a:lumOff val="40000"/>
                  </a:schemeClr>
                </a:solidFill>
                <a:latin typeface="+mn-lt"/>
                <a:cs typeface="+mn-cs"/>
              </a:rPr>
              <a:t>Copyright © 2014 Oracle and/or its affiliates. All rights reserved.  |</a:t>
            </a:r>
          </a:p>
        </p:txBody>
      </p:sp>
      <p:pic>
        <p:nvPicPr>
          <p:cNvPr id="11" name="Oracle red badge logo" descr="Oracle logo in white on red staging background"/>
          <p:cNvPicPr>
            <a:picLocks noChangeAspect="1"/>
          </p:cNvPicPr>
          <p:nvPr userDrawn="1"/>
        </p:nvPicPr>
        <p:blipFill>
          <a:blip r:embed="rId4" cstate="print">
            <a:extLst>
              <a:ext uri="{28A0092B-C50C-407E-A947-70E740481C1C}">
                <a14:useLocalDpi xmlns:a14="http://schemas.microsoft.com/office/drawing/2010/main" xmlns=""/>
              </a:ext>
            </a:extLst>
          </a:blip>
          <a:srcRect/>
          <a:stretch>
            <a:fillRect/>
          </a:stretch>
        </p:blipFill>
        <p:spPr bwMode="ltGray">
          <a:xfrm>
            <a:off x="531813" y="6264275"/>
            <a:ext cx="1622425" cy="593725"/>
          </a:xfrm>
          <a:prstGeom prst="rect">
            <a:avLst/>
          </a:prstGeom>
          <a:noFill/>
          <a:ln w="9525">
            <a:noFill/>
            <a:miter lim="800000"/>
            <a:headEnd/>
            <a:tailEnd/>
          </a:ln>
        </p:spPr>
      </p:pic>
      <p:sp>
        <p:nvSpPr>
          <p:cNvPr id="2" name="Title 1"/>
          <p:cNvSpPr>
            <a:spLocks noGrp="1"/>
          </p:cNvSpPr>
          <p:nvPr>
            <p:ph type="title"/>
          </p:nvPr>
        </p:nvSpPr>
        <p:spPr>
          <a:xfrm>
            <a:off x="531813" y="2600324"/>
            <a:ext cx="11125200" cy="1371600"/>
          </a:xfrm>
        </p:spPr>
        <p:txBody>
          <a:bodyPr>
            <a:noAutofit/>
          </a:bodyPr>
          <a:lstStyle>
            <a:lvl1pPr algn="l">
              <a:lnSpc>
                <a:spcPct val="80000"/>
              </a:lnSpc>
              <a:defRPr sz="4800" b="0" cap="none" baseline="0"/>
            </a:lvl1pPr>
          </a:lstStyle>
          <a:p>
            <a:r>
              <a:rPr lang="en-US" smtClean="0"/>
              <a:t>Click to edit Master title style</a:t>
            </a:r>
            <a:endParaRPr dirty="0"/>
          </a:p>
        </p:txBody>
      </p:sp>
      <p:sp>
        <p:nvSpPr>
          <p:cNvPr id="3" name="Text Placeholder 2"/>
          <p:cNvSpPr>
            <a:spLocks noGrp="1"/>
          </p:cNvSpPr>
          <p:nvPr>
            <p:ph type="body" idx="1"/>
          </p:nvPr>
        </p:nvSpPr>
        <p:spPr>
          <a:xfrm>
            <a:off x="531813" y="4038598"/>
            <a:ext cx="11125200" cy="914400"/>
          </a:xfrm>
        </p:spPr>
        <p:txBody>
          <a:bodyPr>
            <a:noAutofit/>
          </a:bodyPr>
          <a:lstStyle>
            <a:lvl1pPr marL="0" indent="0">
              <a:spcBef>
                <a:spcPts val="0"/>
              </a:spcBef>
              <a:buNone/>
              <a:defRPr sz="2400" b="1">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12" name="Date Placeholder 3"/>
          <p:cNvSpPr>
            <a:spLocks noGrp="1"/>
          </p:cNvSpPr>
          <p:nvPr>
            <p:ph type="dt" sz="half" idx="10"/>
          </p:nvPr>
        </p:nvSpPr>
        <p:spPr/>
        <p:txBody>
          <a:bodyPr>
            <a:noAutofit/>
          </a:bodyPr>
          <a:lstStyle>
            <a:lvl1pPr>
              <a:defRPr>
                <a:solidFill>
                  <a:schemeClr val="bg1">
                    <a:lumMod val="60000"/>
                    <a:lumOff val="40000"/>
                  </a:schemeClr>
                </a:solidFill>
              </a:defRPr>
            </a:lvl1pPr>
          </a:lstStyle>
          <a:p>
            <a:pPr>
              <a:defRPr/>
            </a:pPr>
            <a:fld id="{DDF3767C-A7B0-4ED4-AB37-68A14B887423}" type="datetime1">
              <a:rPr lang="en-US" smtClean="0"/>
              <a:pPr>
                <a:defRPr/>
              </a:pPr>
              <a:t>3/16/2015</a:t>
            </a:fld>
            <a:endParaRPr dirty="0"/>
          </a:p>
        </p:txBody>
      </p:sp>
      <p:sp>
        <p:nvSpPr>
          <p:cNvPr id="13" name="Footer Placeholder 4"/>
          <p:cNvSpPr>
            <a:spLocks noGrp="1"/>
          </p:cNvSpPr>
          <p:nvPr>
            <p:ph type="ftr" sz="quarter" idx="11"/>
          </p:nvPr>
        </p:nvSpPr>
        <p:spPr/>
        <p:txBody>
          <a:bodyPr>
            <a:noAutofit/>
          </a:bodyPr>
          <a:lstStyle>
            <a:lvl1pPr>
              <a:defRPr dirty="0">
                <a:solidFill>
                  <a:schemeClr val="bg1">
                    <a:lumMod val="60000"/>
                    <a:lumOff val="40000"/>
                  </a:schemeClr>
                </a:solidFill>
              </a:defRPr>
            </a:lvl1pPr>
          </a:lstStyle>
          <a:p>
            <a:pPr>
              <a:defRPr/>
            </a:pPr>
            <a:r>
              <a:rPr lang="en-US" smtClean="0"/>
              <a:t>Oracle OpenWorld 2014</a:t>
            </a:r>
            <a:endParaRPr/>
          </a:p>
        </p:txBody>
      </p:sp>
      <p:sp>
        <p:nvSpPr>
          <p:cNvPr id="14" name="Slide Number Placeholder 5"/>
          <p:cNvSpPr>
            <a:spLocks noGrp="1"/>
          </p:cNvSpPr>
          <p:nvPr>
            <p:ph type="sldNum" sz="quarter" idx="12"/>
          </p:nvPr>
        </p:nvSpPr>
        <p:spPr/>
        <p:txBody>
          <a:bodyPr>
            <a:noAutofit/>
          </a:bodyPr>
          <a:lstStyle>
            <a:lvl1pPr>
              <a:defRPr>
                <a:solidFill>
                  <a:schemeClr val="bg1">
                    <a:lumMod val="60000"/>
                    <a:lumOff val="40000"/>
                  </a:schemeClr>
                </a:solidFill>
              </a:defRPr>
            </a:lvl1pPr>
          </a:lstStyle>
          <a:p>
            <a:pPr>
              <a:defRPr/>
            </a:pPr>
            <a:fld id="{53EC1883-4C06-42AF-B3BD-2315E0BA9994}" type="slidenum">
              <a:rPr/>
              <a:pPr>
                <a:defRPr/>
              </a:pPr>
              <a:t>‹#›</a:t>
            </a:fld>
            <a:endParaRPr dirty="0"/>
          </a:p>
        </p:txBody>
      </p:sp>
    </p:spTree>
  </p:cSld>
  <p:clrMapOvr>
    <a:overrideClrMapping bg1="dk1" tx1="lt1" bg2="dk2" tx2="lt2" accent1="accent1" accent2="accent2" accent3="accent3" accent4="accent4" accent5="accent5" accent6="accent6" hlink="hlink" folHlink="folHlink"/>
  </p:clrMapOvr>
  <p:transition spd="med">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Announcement">
    <p:spTree>
      <p:nvGrpSpPr>
        <p:cNvPr id="1" name=""/>
        <p:cNvGrpSpPr/>
        <p:nvPr/>
      </p:nvGrpSpPr>
      <p:grpSpPr>
        <a:xfrm>
          <a:off x="0" y="0"/>
          <a:ext cx="0" cy="0"/>
          <a:chOff x="0" y="0"/>
          <a:chExt cx="0" cy="0"/>
        </a:xfrm>
      </p:grpSpPr>
      <p:sp>
        <p:nvSpPr>
          <p:cNvPr id="2" name="Title 1"/>
          <p:cNvSpPr>
            <a:spLocks noGrp="1"/>
          </p:cNvSpPr>
          <p:nvPr>
            <p:ph type="title"/>
          </p:nvPr>
        </p:nvSpPr>
        <p:spPr>
          <a:xfrm>
            <a:off x="531812" y="1905000"/>
            <a:ext cx="4800600" cy="1645920"/>
          </a:xfrm>
        </p:spPr>
        <p:txBody>
          <a:bodyPr/>
          <a:lstStyle>
            <a:lvl1pPr algn="l">
              <a:lnSpc>
                <a:spcPct val="80000"/>
              </a:lnSpc>
              <a:defRPr sz="4800" b="0"/>
            </a:lvl1pPr>
          </a:lstStyle>
          <a:p>
            <a:r>
              <a:rPr lang="en-US" smtClean="0"/>
              <a:t>Click to edit Master title style</a:t>
            </a:r>
            <a:endParaRPr dirty="0"/>
          </a:p>
        </p:txBody>
      </p:sp>
      <p:sp>
        <p:nvSpPr>
          <p:cNvPr id="4" name="Text Placeholder 3"/>
          <p:cNvSpPr>
            <a:spLocks noGrp="1"/>
          </p:cNvSpPr>
          <p:nvPr>
            <p:ph type="body" sz="half" idx="2"/>
          </p:nvPr>
        </p:nvSpPr>
        <p:spPr>
          <a:xfrm>
            <a:off x="531812" y="3657600"/>
            <a:ext cx="4800599" cy="1645920"/>
          </a:xfrm>
        </p:spPr>
        <p:txBody>
          <a:bodyPr>
            <a:noAutofit/>
          </a:bodyPr>
          <a:lstStyle>
            <a:lvl1pPr marL="0" indent="0">
              <a:spcBef>
                <a:spcPts val="0"/>
              </a:spcBef>
              <a:buNone/>
              <a:defRPr sz="2400" b="1"/>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3" name="Picture Placeholder 2" descr="A photo of your product can be included here"/>
          <p:cNvSpPr>
            <a:spLocks noGrp="1"/>
          </p:cNvSpPr>
          <p:nvPr>
            <p:ph type="pic" idx="1"/>
          </p:nvPr>
        </p:nvSpPr>
        <p:spPr>
          <a:xfrm>
            <a:off x="5588456" y="533400"/>
            <a:ext cx="6068558" cy="5410200"/>
          </a:xfrm>
          <a:noFill/>
        </p:spPr>
        <p:txBody>
          <a:bodyPr tIns="182880" rtlCol="0">
            <a:noAutofit/>
          </a:bodyPr>
          <a:lstStyle>
            <a:lvl1pPr marL="0" indent="0" algn="ctr">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endParaRPr noProof="0" dirty="0"/>
          </a:p>
        </p:txBody>
      </p:sp>
      <p:sp>
        <p:nvSpPr>
          <p:cNvPr id="5" name="Date Placeholder 3"/>
          <p:cNvSpPr>
            <a:spLocks noGrp="1"/>
          </p:cNvSpPr>
          <p:nvPr>
            <p:ph type="dt" sz="half" idx="10"/>
          </p:nvPr>
        </p:nvSpPr>
        <p:spPr/>
        <p:txBody>
          <a:bodyPr/>
          <a:lstStyle>
            <a:lvl1pPr>
              <a:defRPr/>
            </a:lvl1pPr>
          </a:lstStyle>
          <a:p>
            <a:pPr>
              <a:defRPr/>
            </a:pPr>
            <a:fld id="{71885E54-3F2F-4EBF-A3AD-BA82F252E810}" type="datetime1">
              <a:rPr lang="en-US" smtClean="0"/>
              <a:pPr>
                <a:defRPr/>
              </a:pPr>
              <a:t>3/16/2015</a:t>
            </a:fld>
            <a:endParaRPr dirty="0"/>
          </a:p>
        </p:txBody>
      </p:sp>
      <p:sp>
        <p:nvSpPr>
          <p:cNvPr id="6" name="Footer Placeholder 4"/>
          <p:cNvSpPr>
            <a:spLocks noGrp="1"/>
          </p:cNvSpPr>
          <p:nvPr>
            <p:ph type="ftr" sz="quarter" idx="11"/>
          </p:nvPr>
        </p:nvSpPr>
        <p:spPr/>
        <p:txBody>
          <a:bodyPr/>
          <a:lstStyle>
            <a:lvl1pPr>
              <a:defRPr/>
            </a:lvl1pPr>
          </a:lstStyle>
          <a:p>
            <a:pPr>
              <a:defRPr/>
            </a:pPr>
            <a:r>
              <a:rPr lang="en-US" smtClean="0"/>
              <a:t>Oracle OpenWorld 2014</a:t>
            </a:r>
            <a:endParaRPr/>
          </a:p>
        </p:txBody>
      </p:sp>
      <p:sp>
        <p:nvSpPr>
          <p:cNvPr id="7" name="Slide Number Placeholder 5"/>
          <p:cNvSpPr>
            <a:spLocks noGrp="1"/>
          </p:cNvSpPr>
          <p:nvPr>
            <p:ph type="sldNum" sz="quarter" idx="12"/>
          </p:nvPr>
        </p:nvSpPr>
        <p:spPr/>
        <p:txBody>
          <a:bodyPr/>
          <a:lstStyle>
            <a:lvl1pPr>
              <a:defRPr/>
            </a:lvl1pPr>
          </a:lstStyle>
          <a:p>
            <a:pPr>
              <a:defRPr/>
            </a:pPr>
            <a:fld id="{2D4A6D9B-AD8E-43EC-9F4C-871E48F8DE09}" type="slidenum">
              <a:rPr/>
              <a:pPr>
                <a:defRPr/>
              </a:pPr>
              <a:t>‹#›</a:t>
            </a:fld>
            <a:endParaRPr dirty="0"/>
          </a:p>
        </p:txBody>
      </p:sp>
    </p:spTree>
  </p:cSld>
  <p:clrMapOvr>
    <a:masterClrMapping/>
  </p:clrMapOvr>
  <p:transition spd="med">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Remote Speaker Picture Slid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6" name="Picture Placeholder 2" descr="If presenting remotely, you can insert your photo here"/>
          <p:cNvSpPr>
            <a:spLocks noGrp="1" noChangeAspect="1"/>
          </p:cNvSpPr>
          <p:nvPr>
            <p:ph type="pic" idx="1"/>
          </p:nvPr>
        </p:nvSpPr>
        <p:spPr>
          <a:xfrm>
            <a:off x="2285999" y="1828800"/>
            <a:ext cx="3474720" cy="3841445"/>
          </a:xfrm>
          <a:noFill/>
        </p:spPr>
        <p:txBody>
          <a:bodyPr tIns="182880" rtlCol="0">
            <a:noAutofit/>
          </a:bodyPr>
          <a:lstStyle>
            <a:lvl1pPr marL="0" indent="0" algn="ctr">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endParaRPr noProof="0" dirty="0"/>
          </a:p>
        </p:txBody>
      </p:sp>
      <p:sp>
        <p:nvSpPr>
          <p:cNvPr id="11" name="Text Placeholder 10"/>
          <p:cNvSpPr>
            <a:spLocks noGrp="1"/>
          </p:cNvSpPr>
          <p:nvPr>
            <p:ph type="body" sz="quarter" idx="14"/>
          </p:nvPr>
        </p:nvSpPr>
        <p:spPr>
          <a:xfrm>
            <a:off x="6035040" y="1828799"/>
            <a:ext cx="5102352" cy="3840480"/>
          </a:xfrm>
        </p:spPr>
        <p:txBody>
          <a:bodyPr anchor="ctr"/>
          <a:lstStyle>
            <a:lvl1pPr>
              <a:spcBef>
                <a:spcPts val="0"/>
              </a:spcBef>
              <a:spcAft>
                <a:spcPts val="800"/>
              </a:spcAft>
              <a:buClr>
                <a:schemeClr val="bg1"/>
              </a:buClr>
              <a:defRPr b="1"/>
            </a:lvl1pPr>
            <a:lvl2pPr marL="228600">
              <a:spcBef>
                <a:spcPts val="0"/>
              </a:spcBef>
              <a:buClr>
                <a:schemeClr val="bg1"/>
              </a:buClr>
              <a:defRPr/>
            </a:lvl2pPr>
          </a:lstStyle>
          <a:p>
            <a:pPr lvl="0"/>
            <a:r>
              <a:rPr lang="en-US" smtClean="0"/>
              <a:t>Click to edit Master text styles</a:t>
            </a:r>
          </a:p>
          <a:p>
            <a:pPr lvl="1"/>
            <a:r>
              <a:rPr lang="en-US" smtClean="0"/>
              <a:t>Second level</a:t>
            </a:r>
          </a:p>
        </p:txBody>
      </p:sp>
      <p:sp>
        <p:nvSpPr>
          <p:cNvPr id="5" name="Date Placeholder 2"/>
          <p:cNvSpPr>
            <a:spLocks noGrp="1"/>
          </p:cNvSpPr>
          <p:nvPr>
            <p:ph type="dt" sz="half" idx="15"/>
          </p:nvPr>
        </p:nvSpPr>
        <p:spPr/>
        <p:txBody>
          <a:bodyPr/>
          <a:lstStyle>
            <a:lvl1pPr>
              <a:defRPr smtClean="0"/>
            </a:lvl1pPr>
          </a:lstStyle>
          <a:p>
            <a:pPr>
              <a:defRPr/>
            </a:pPr>
            <a:fld id="{967BA536-417E-40F2-A0F7-29BCBEBC5F5D}" type="datetime1">
              <a:rPr lang="en-US" smtClean="0"/>
              <a:pPr>
                <a:defRPr/>
              </a:pPr>
              <a:t>3/16/2015</a:t>
            </a:fld>
            <a:endParaRPr lang="en-US" dirty="0"/>
          </a:p>
        </p:txBody>
      </p:sp>
      <p:sp>
        <p:nvSpPr>
          <p:cNvPr id="7" name="Footer Placeholder 3"/>
          <p:cNvSpPr>
            <a:spLocks noGrp="1"/>
          </p:cNvSpPr>
          <p:nvPr>
            <p:ph type="ftr" sz="quarter" idx="16"/>
          </p:nvPr>
        </p:nvSpPr>
        <p:spPr/>
        <p:txBody>
          <a:bodyPr/>
          <a:lstStyle>
            <a:lvl1pPr>
              <a:defRPr smtClean="0"/>
            </a:lvl1pPr>
          </a:lstStyle>
          <a:p>
            <a:pPr>
              <a:defRPr/>
            </a:pPr>
            <a:r>
              <a:rPr lang="en-US" smtClean="0"/>
              <a:t>Oracle OpenWorld 2014</a:t>
            </a:r>
            <a:endParaRPr lang="en-US"/>
          </a:p>
        </p:txBody>
      </p:sp>
      <p:sp>
        <p:nvSpPr>
          <p:cNvPr id="8" name="Slide Number Placeholder 4"/>
          <p:cNvSpPr>
            <a:spLocks noGrp="1"/>
          </p:cNvSpPr>
          <p:nvPr>
            <p:ph type="sldNum" sz="quarter" idx="17"/>
          </p:nvPr>
        </p:nvSpPr>
        <p:spPr/>
        <p:txBody>
          <a:bodyPr/>
          <a:lstStyle>
            <a:lvl1pPr>
              <a:defRPr smtClean="0"/>
            </a:lvl1pPr>
          </a:lstStyle>
          <a:p>
            <a:pPr>
              <a:defRPr/>
            </a:pPr>
            <a:fld id="{52ACCA37-61FD-4742-9D41-062AC04CBB9D}" type="slidenum">
              <a:rPr lang="en-US"/>
              <a:pPr>
                <a:defRPr/>
              </a:pPr>
              <a:t>‹#›</a:t>
            </a:fld>
            <a:endParaRPr lang="en-US" dirty="0"/>
          </a:p>
        </p:txBody>
      </p:sp>
    </p:spTree>
  </p:cSld>
  <p:clrMapOvr>
    <a:masterClrMapping/>
  </p:clrMapOvr>
  <p:transition spd="med">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with Logo">
    <p:spTree>
      <p:nvGrpSpPr>
        <p:cNvPr id="1" name=""/>
        <p:cNvGrpSpPr/>
        <p:nvPr/>
      </p:nvGrpSpPr>
      <p:grpSpPr>
        <a:xfrm>
          <a:off x="0" y="0"/>
          <a:ext cx="0" cy="0"/>
          <a:chOff x="0" y="0"/>
          <a:chExt cx="0" cy="0"/>
        </a:xfrm>
      </p:grpSpPr>
      <p:sp>
        <p:nvSpPr>
          <p:cNvPr id="2" name="Title 1"/>
          <p:cNvSpPr>
            <a:spLocks noGrp="1"/>
          </p:cNvSpPr>
          <p:nvPr>
            <p:ph type="title"/>
          </p:nvPr>
        </p:nvSpPr>
        <p:spPr>
          <a:xfrm>
            <a:off x="3198812" y="1905000"/>
            <a:ext cx="8456613" cy="2209800"/>
          </a:xfrm>
        </p:spPr>
        <p:txBody>
          <a:bodyPr anchor="t"/>
          <a:lstStyle>
            <a:lvl1pPr marL="228600" indent="-228600" algn="l">
              <a:defRPr sz="4000" b="0"/>
            </a:lvl1pPr>
          </a:lstStyle>
          <a:p>
            <a:r>
              <a:rPr lang="en-US" smtClean="0"/>
              <a:t>Click to edit Master title style</a:t>
            </a:r>
            <a:endParaRPr dirty="0"/>
          </a:p>
        </p:txBody>
      </p:sp>
      <p:sp>
        <p:nvSpPr>
          <p:cNvPr id="4" name="Text Placeholder 3"/>
          <p:cNvSpPr>
            <a:spLocks noGrp="1"/>
          </p:cNvSpPr>
          <p:nvPr>
            <p:ph type="body" sz="half" idx="2"/>
          </p:nvPr>
        </p:nvSpPr>
        <p:spPr>
          <a:xfrm>
            <a:off x="3503611" y="4191000"/>
            <a:ext cx="8151813" cy="762000"/>
          </a:xfrm>
        </p:spPr>
        <p:txBody>
          <a:bodyPr>
            <a:noAutofit/>
          </a:bodyPr>
          <a:lstStyle>
            <a:lvl1pPr marL="292100" indent="-292100">
              <a:spcBef>
                <a:spcPts val="0"/>
              </a:spcBef>
              <a:buClr>
                <a:schemeClr val="tx1"/>
              </a:buClr>
              <a:buFont typeface="Arial" panose="020B0604020202020204" pitchFamily="34" charset="0"/>
              <a:buChar char="–"/>
              <a:defRPr sz="2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4D66F6F5-28B2-414F-A543-54324FE111D8}" type="datetime1">
              <a:rPr lang="en-US" smtClean="0"/>
              <a:pPr>
                <a:defRPr/>
              </a:pPr>
              <a:t>3/16/2015</a:t>
            </a:fld>
            <a:endParaRPr dirty="0"/>
          </a:p>
        </p:txBody>
      </p:sp>
      <p:sp>
        <p:nvSpPr>
          <p:cNvPr id="6" name="Footer Placeholder 4"/>
          <p:cNvSpPr>
            <a:spLocks noGrp="1"/>
          </p:cNvSpPr>
          <p:nvPr>
            <p:ph type="ftr" sz="quarter" idx="11"/>
          </p:nvPr>
        </p:nvSpPr>
        <p:spPr/>
        <p:txBody>
          <a:bodyPr/>
          <a:lstStyle>
            <a:lvl1pPr>
              <a:defRPr/>
            </a:lvl1pPr>
          </a:lstStyle>
          <a:p>
            <a:pPr>
              <a:defRPr/>
            </a:pPr>
            <a:r>
              <a:rPr lang="en-US" smtClean="0"/>
              <a:t>Oracle OpenWorld 2014</a:t>
            </a:r>
            <a:endParaRPr/>
          </a:p>
        </p:txBody>
      </p:sp>
      <p:sp>
        <p:nvSpPr>
          <p:cNvPr id="7" name="Slide Number Placeholder 5"/>
          <p:cNvSpPr>
            <a:spLocks noGrp="1"/>
          </p:cNvSpPr>
          <p:nvPr>
            <p:ph type="sldNum" sz="quarter" idx="12"/>
          </p:nvPr>
        </p:nvSpPr>
        <p:spPr/>
        <p:txBody>
          <a:bodyPr/>
          <a:lstStyle>
            <a:lvl1pPr>
              <a:defRPr/>
            </a:lvl1pPr>
          </a:lstStyle>
          <a:p>
            <a:pPr>
              <a:defRPr/>
            </a:pPr>
            <a:fld id="{D1790E26-6844-42B4-BAE6-BDA5C67B47DF}" type="slidenum">
              <a:rPr/>
              <a:pPr>
                <a:defRPr/>
              </a:pPr>
              <a:t>‹#›</a:t>
            </a:fld>
            <a:endParaRPr dirty="0"/>
          </a:p>
        </p:txBody>
      </p:sp>
    </p:spTree>
  </p:cSld>
  <p:clrMapOvr>
    <a:masterClrMapping/>
  </p:clrMapOvr>
  <p:transition spd="med">
    <p:fad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Quote with Picture">
    <p:spTree>
      <p:nvGrpSpPr>
        <p:cNvPr id="1" name=""/>
        <p:cNvGrpSpPr/>
        <p:nvPr/>
      </p:nvGrpSpPr>
      <p:grpSpPr>
        <a:xfrm>
          <a:off x="0" y="0"/>
          <a:ext cx="0" cy="0"/>
          <a:chOff x="0" y="0"/>
          <a:chExt cx="0" cy="0"/>
        </a:xfrm>
      </p:grpSpPr>
      <p:sp>
        <p:nvSpPr>
          <p:cNvPr id="8" name="Picture Placeholder 15" descr="Customer photo can be included here"/>
          <p:cNvSpPr>
            <a:spLocks noGrp="1" noChangeAspect="1"/>
          </p:cNvSpPr>
          <p:nvPr>
            <p:ph type="pic" sz="quarter" idx="14"/>
          </p:nvPr>
        </p:nvSpPr>
        <p:spPr>
          <a:xfrm>
            <a:off x="531812" y="1905000"/>
            <a:ext cx="2194560" cy="3072384"/>
          </a:xfrm>
          <a:noFill/>
        </p:spPr>
        <p:txBody>
          <a:bodyPr tIns="91440" rtlCol="0">
            <a:noAutofit/>
          </a:bodyPr>
          <a:lstStyle>
            <a:lvl1pPr marL="0" indent="0" algn="ctr">
              <a:spcBef>
                <a:spcPts val="0"/>
              </a:spcBef>
              <a:buNone/>
              <a:defRPr sz="1800" baseline="0">
                <a:solidFill>
                  <a:schemeClr val="tx1"/>
                </a:solidFill>
              </a:defRPr>
            </a:lvl1pPr>
          </a:lstStyle>
          <a:p>
            <a:pPr lvl="0"/>
            <a:r>
              <a:rPr lang="en-US" noProof="0" smtClean="0"/>
              <a:t>Click icon to add picture</a:t>
            </a:r>
            <a:endParaRPr noProof="0" dirty="0"/>
          </a:p>
        </p:txBody>
      </p:sp>
      <p:sp>
        <p:nvSpPr>
          <p:cNvPr id="2" name="Title 1"/>
          <p:cNvSpPr>
            <a:spLocks noGrp="1"/>
          </p:cNvSpPr>
          <p:nvPr>
            <p:ph type="title"/>
          </p:nvPr>
        </p:nvSpPr>
        <p:spPr>
          <a:xfrm>
            <a:off x="3198812" y="1905000"/>
            <a:ext cx="8456613" cy="2209800"/>
          </a:xfrm>
        </p:spPr>
        <p:txBody>
          <a:bodyPr anchor="t"/>
          <a:lstStyle>
            <a:lvl1pPr marL="228600" indent="-228600" algn="l">
              <a:defRPr sz="4000" b="0"/>
            </a:lvl1pPr>
          </a:lstStyle>
          <a:p>
            <a:r>
              <a:rPr lang="en-US" smtClean="0"/>
              <a:t>Click to edit Master title style</a:t>
            </a:r>
            <a:endParaRPr dirty="0"/>
          </a:p>
        </p:txBody>
      </p:sp>
      <p:sp>
        <p:nvSpPr>
          <p:cNvPr id="4" name="Text Placeholder 3"/>
          <p:cNvSpPr>
            <a:spLocks noGrp="1"/>
          </p:cNvSpPr>
          <p:nvPr>
            <p:ph type="body" sz="half" idx="2"/>
          </p:nvPr>
        </p:nvSpPr>
        <p:spPr>
          <a:xfrm>
            <a:off x="3503611" y="4191000"/>
            <a:ext cx="8151813" cy="762000"/>
          </a:xfrm>
        </p:spPr>
        <p:txBody>
          <a:bodyPr>
            <a:noAutofit/>
          </a:bodyPr>
          <a:lstStyle>
            <a:lvl1pPr marL="292100" indent="-292100">
              <a:spcBef>
                <a:spcPts val="0"/>
              </a:spcBef>
              <a:buClr>
                <a:schemeClr val="tx1"/>
              </a:buClr>
              <a:buFont typeface="Arial" panose="020B0604020202020204" pitchFamily="34" charset="0"/>
              <a:buChar char="–"/>
              <a:defRPr sz="2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5"/>
          </p:nvPr>
        </p:nvSpPr>
        <p:spPr/>
        <p:txBody>
          <a:bodyPr/>
          <a:lstStyle>
            <a:lvl1pPr>
              <a:defRPr/>
            </a:lvl1pPr>
          </a:lstStyle>
          <a:p>
            <a:pPr>
              <a:defRPr/>
            </a:pPr>
            <a:fld id="{130DFC27-6B01-4D88-B63F-710D8BF27297}" type="datetime1">
              <a:rPr lang="en-US" smtClean="0"/>
              <a:pPr>
                <a:defRPr/>
              </a:pPr>
              <a:t>3/16/2015</a:t>
            </a:fld>
            <a:endParaRPr dirty="0"/>
          </a:p>
        </p:txBody>
      </p:sp>
      <p:sp>
        <p:nvSpPr>
          <p:cNvPr id="6" name="Footer Placeholder 4"/>
          <p:cNvSpPr>
            <a:spLocks noGrp="1"/>
          </p:cNvSpPr>
          <p:nvPr>
            <p:ph type="ftr" sz="quarter" idx="16"/>
          </p:nvPr>
        </p:nvSpPr>
        <p:spPr/>
        <p:txBody>
          <a:bodyPr/>
          <a:lstStyle>
            <a:lvl1pPr>
              <a:defRPr/>
            </a:lvl1pPr>
          </a:lstStyle>
          <a:p>
            <a:pPr>
              <a:defRPr/>
            </a:pPr>
            <a:r>
              <a:rPr lang="en-US" smtClean="0"/>
              <a:t>Oracle OpenWorld 2014</a:t>
            </a:r>
            <a:endParaRPr/>
          </a:p>
        </p:txBody>
      </p:sp>
      <p:sp>
        <p:nvSpPr>
          <p:cNvPr id="7" name="Slide Number Placeholder 5"/>
          <p:cNvSpPr>
            <a:spLocks noGrp="1"/>
          </p:cNvSpPr>
          <p:nvPr>
            <p:ph type="sldNum" sz="quarter" idx="17"/>
          </p:nvPr>
        </p:nvSpPr>
        <p:spPr/>
        <p:txBody>
          <a:bodyPr/>
          <a:lstStyle>
            <a:lvl1pPr>
              <a:defRPr/>
            </a:lvl1pPr>
          </a:lstStyle>
          <a:p>
            <a:pPr>
              <a:defRPr/>
            </a:pPr>
            <a:fld id="{D90386C2-EB16-4084-8E6A-96EF855A359B}" type="slidenum">
              <a:rPr/>
              <a:pPr>
                <a:defRPr/>
              </a:pPr>
              <a:t>‹#›</a:t>
            </a:fld>
            <a:endParaRPr dirty="0"/>
          </a:p>
        </p:txBody>
      </p:sp>
    </p:spTree>
  </p:cSld>
  <p:clrMapOvr>
    <a:masterClrMapping/>
  </p:clrMapOvr>
  <p:transition spd="med">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cxnSp>
        <p:nvCxnSpPr>
          <p:cNvPr id="5" name="Straight Connector 4"/>
          <p:cNvCxnSpPr/>
          <p:nvPr/>
        </p:nvCxnSpPr>
        <p:spPr bwMode="ltGray">
          <a:xfrm>
            <a:off x="6094413" y="1524000"/>
            <a:ext cx="0" cy="4419600"/>
          </a:xfrm>
          <a:prstGeom prst="line">
            <a:avLst/>
          </a:prstGeom>
          <a:ln w="19050">
            <a:solidFill>
              <a:schemeClr val="bg2"/>
            </a:solidFill>
            <a:miter lim="800000"/>
          </a:ln>
        </p:spPr>
        <p:style>
          <a:lnRef idx="1">
            <a:schemeClr val="accent1"/>
          </a:lnRef>
          <a:fillRef idx="0">
            <a:schemeClr val="accent1"/>
          </a:fillRef>
          <a:effectRef idx="0">
            <a:schemeClr val="accent1"/>
          </a:effectRef>
          <a:fontRef idx="minor">
            <a:schemeClr val="tx1"/>
          </a:fontRef>
        </p:style>
      </p:cxnSp>
      <p:sp>
        <p:nvSpPr>
          <p:cNvPr id="8" name="Title 7"/>
          <p:cNvSpPr>
            <a:spLocks noGrp="1"/>
          </p:cNvSpPr>
          <p:nvPr>
            <p:ph type="title"/>
          </p:nvPr>
        </p:nvSpPr>
        <p:spPr/>
        <p:txBody>
          <a:bodyPr>
            <a:noAutofit/>
          </a:bodyPr>
          <a:lstStyle/>
          <a:p>
            <a:r>
              <a:rPr lang="en-US" smtClean="0"/>
              <a:t>Click to edit Master title style</a:t>
            </a:r>
            <a:endParaRPr dirty="0"/>
          </a:p>
        </p:txBody>
      </p:sp>
      <p:sp>
        <p:nvSpPr>
          <p:cNvPr id="3" name="Content Placeholder 2"/>
          <p:cNvSpPr>
            <a:spLocks noGrp="1"/>
          </p:cNvSpPr>
          <p:nvPr>
            <p:ph sz="half" idx="1"/>
          </p:nvPr>
        </p:nvSpPr>
        <p:spPr>
          <a:xfrm>
            <a:off x="531813" y="1524001"/>
            <a:ext cx="5410199" cy="4419600"/>
          </a:xfrm>
        </p:spPr>
        <p:txBody>
          <a:bodyPr>
            <a:noAutofit/>
          </a:bodyPr>
          <a:lstStyle>
            <a:lvl1pPr>
              <a:defRPr sz="2800"/>
            </a:lvl1pPr>
            <a:lvl2pPr>
              <a:defRPr sz="2400"/>
            </a:lvl2pPr>
            <a:lvl3pPr>
              <a:defRPr sz="2000"/>
            </a:lvl3pPr>
            <a:lvl4pPr>
              <a:defRPr sz="18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4" name="Content Placeholder 3"/>
          <p:cNvSpPr>
            <a:spLocks noGrp="1"/>
          </p:cNvSpPr>
          <p:nvPr>
            <p:ph sz="half" idx="2"/>
          </p:nvPr>
        </p:nvSpPr>
        <p:spPr>
          <a:xfrm>
            <a:off x="6246814" y="1524001"/>
            <a:ext cx="5410198" cy="4419600"/>
          </a:xfrm>
        </p:spPr>
        <p:txBody>
          <a:bodyPr>
            <a:noAutofit/>
          </a:bodyPr>
          <a:lstStyle>
            <a:lvl1pPr>
              <a:defRPr sz="2800"/>
            </a:lvl1pPr>
            <a:lvl2pPr>
              <a:defRPr sz="2400"/>
            </a:lvl2pPr>
            <a:lvl3pPr>
              <a:defRPr sz="2000"/>
            </a:lvl3pPr>
            <a:lvl4pPr>
              <a:defRPr sz="18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6" name="Date Placeholder 4"/>
          <p:cNvSpPr>
            <a:spLocks noGrp="1"/>
          </p:cNvSpPr>
          <p:nvPr>
            <p:ph type="dt" sz="half" idx="10"/>
          </p:nvPr>
        </p:nvSpPr>
        <p:spPr/>
        <p:txBody>
          <a:bodyPr/>
          <a:lstStyle>
            <a:lvl1pPr>
              <a:defRPr/>
            </a:lvl1pPr>
          </a:lstStyle>
          <a:p>
            <a:pPr>
              <a:defRPr/>
            </a:pPr>
            <a:fld id="{31B39B5A-7E0E-4E11-A547-B420F6868160}" type="datetime1">
              <a:rPr lang="en-US" smtClean="0"/>
              <a:pPr>
                <a:defRPr/>
              </a:pPr>
              <a:t>3/16/2015</a:t>
            </a:fld>
            <a:endParaRPr dirty="0"/>
          </a:p>
        </p:txBody>
      </p:sp>
      <p:sp>
        <p:nvSpPr>
          <p:cNvPr id="7" name="Footer Placeholder 5"/>
          <p:cNvSpPr>
            <a:spLocks noGrp="1"/>
          </p:cNvSpPr>
          <p:nvPr>
            <p:ph type="ftr" sz="quarter" idx="11"/>
          </p:nvPr>
        </p:nvSpPr>
        <p:spPr/>
        <p:txBody>
          <a:bodyPr/>
          <a:lstStyle>
            <a:lvl1pPr>
              <a:defRPr/>
            </a:lvl1pPr>
          </a:lstStyle>
          <a:p>
            <a:pPr>
              <a:defRPr/>
            </a:pPr>
            <a:r>
              <a:rPr lang="en-US" smtClean="0"/>
              <a:t>Oracle OpenWorld 2014</a:t>
            </a:r>
            <a:endParaRPr/>
          </a:p>
        </p:txBody>
      </p:sp>
      <p:sp>
        <p:nvSpPr>
          <p:cNvPr id="9" name="Slide Number Placeholder 6"/>
          <p:cNvSpPr>
            <a:spLocks noGrp="1"/>
          </p:cNvSpPr>
          <p:nvPr>
            <p:ph type="sldNum" sz="quarter" idx="12"/>
          </p:nvPr>
        </p:nvSpPr>
        <p:spPr/>
        <p:txBody>
          <a:bodyPr/>
          <a:lstStyle>
            <a:lvl1pPr>
              <a:defRPr/>
            </a:lvl1pPr>
          </a:lstStyle>
          <a:p>
            <a:pPr>
              <a:defRPr/>
            </a:pPr>
            <a:fld id="{1955BAB7-F4D6-4801-91EE-D661E3054A47}" type="slidenum">
              <a:rPr/>
              <a:pPr>
                <a:defRPr/>
              </a:pPr>
              <a:t>‹#›</a:t>
            </a:fld>
            <a:endParaRPr dirty="0"/>
          </a:p>
        </p:txBody>
      </p:sp>
    </p:spTree>
  </p:cSld>
  <p:clrMapOvr>
    <a:masterClrMapping/>
  </p:clrMapOvr>
  <p:transition spd="med">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Three Content">
    <p:spTree>
      <p:nvGrpSpPr>
        <p:cNvPr id="1" name=""/>
        <p:cNvGrpSpPr/>
        <p:nvPr/>
      </p:nvGrpSpPr>
      <p:grpSpPr>
        <a:xfrm>
          <a:off x="0" y="0"/>
          <a:ext cx="0" cy="0"/>
          <a:chOff x="0" y="0"/>
          <a:chExt cx="0" cy="0"/>
        </a:xfrm>
      </p:grpSpPr>
      <p:cxnSp>
        <p:nvCxnSpPr>
          <p:cNvPr id="6" name="Straight Connector 5"/>
          <p:cNvCxnSpPr/>
          <p:nvPr/>
        </p:nvCxnSpPr>
        <p:spPr bwMode="ltGray">
          <a:xfrm>
            <a:off x="4189413" y="1524000"/>
            <a:ext cx="0" cy="4419600"/>
          </a:xfrm>
          <a:prstGeom prst="line">
            <a:avLst/>
          </a:prstGeom>
          <a:ln w="19050">
            <a:solidFill>
              <a:schemeClr val="bg2"/>
            </a:solidFill>
            <a:miter lim="800000"/>
          </a:ln>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p:nvCxnSpPr>
        <p:spPr bwMode="ltGray">
          <a:xfrm>
            <a:off x="7999413" y="1524000"/>
            <a:ext cx="0" cy="4419600"/>
          </a:xfrm>
          <a:prstGeom prst="line">
            <a:avLst/>
          </a:prstGeom>
          <a:ln w="19050">
            <a:solidFill>
              <a:schemeClr val="bg2"/>
            </a:solidFill>
            <a:miter lim="800000"/>
          </a:ln>
        </p:spPr>
        <p:style>
          <a:lnRef idx="1">
            <a:schemeClr val="accent1"/>
          </a:lnRef>
          <a:fillRef idx="0">
            <a:schemeClr val="accent1"/>
          </a:fillRef>
          <a:effectRef idx="0">
            <a:schemeClr val="accent1"/>
          </a:effectRef>
          <a:fontRef idx="minor">
            <a:schemeClr val="tx1"/>
          </a:fontRef>
        </p:style>
      </p:cxnSp>
      <p:sp>
        <p:nvSpPr>
          <p:cNvPr id="11" name="Title 10"/>
          <p:cNvSpPr>
            <a:spLocks noGrp="1"/>
          </p:cNvSpPr>
          <p:nvPr>
            <p:ph type="title"/>
          </p:nvPr>
        </p:nvSpPr>
        <p:spPr/>
        <p:txBody>
          <a:bodyPr>
            <a:noAutofit/>
          </a:bodyPr>
          <a:lstStyle/>
          <a:p>
            <a:r>
              <a:rPr lang="en-US" smtClean="0"/>
              <a:t>Click to edit Master title style</a:t>
            </a:r>
            <a:endParaRPr dirty="0"/>
          </a:p>
        </p:txBody>
      </p:sp>
      <p:sp>
        <p:nvSpPr>
          <p:cNvPr id="3" name="Content Placeholder 2"/>
          <p:cNvSpPr>
            <a:spLocks noGrp="1"/>
          </p:cNvSpPr>
          <p:nvPr>
            <p:ph sz="half" idx="1"/>
          </p:nvPr>
        </p:nvSpPr>
        <p:spPr>
          <a:xfrm>
            <a:off x="531814" y="1524001"/>
            <a:ext cx="3474720" cy="4419600"/>
          </a:xfrm>
        </p:spPr>
        <p:txBody>
          <a:bodyPr>
            <a:noAutofit/>
          </a:bodyPr>
          <a:lstStyle>
            <a:lvl1pPr>
              <a:defRPr sz="2400"/>
            </a:lvl1pPr>
            <a:lvl2pPr>
              <a:defRPr sz="2000"/>
            </a:lvl2pPr>
            <a:lvl3pPr>
              <a:defRPr sz="1800"/>
            </a:lvl3pPr>
            <a:lvl4pPr>
              <a:defRPr sz="1600"/>
            </a:lvl4pPr>
            <a:lvl5pPr>
              <a:defRPr sz="14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4" name="Content Placeholder 3"/>
          <p:cNvSpPr>
            <a:spLocks noGrp="1"/>
          </p:cNvSpPr>
          <p:nvPr>
            <p:ph sz="half" idx="2"/>
          </p:nvPr>
        </p:nvSpPr>
        <p:spPr>
          <a:xfrm>
            <a:off x="4357052" y="1524001"/>
            <a:ext cx="3474720" cy="4419600"/>
          </a:xfrm>
        </p:spPr>
        <p:txBody>
          <a:bodyPr>
            <a:noAutofit/>
          </a:bodyPr>
          <a:lstStyle>
            <a:lvl1pPr>
              <a:defRPr sz="2400"/>
            </a:lvl1pPr>
            <a:lvl2pPr>
              <a:defRPr sz="2000"/>
            </a:lvl2pPr>
            <a:lvl3pPr>
              <a:defRPr sz="1800"/>
            </a:lvl3pPr>
            <a:lvl4pPr>
              <a:defRPr sz="1600"/>
            </a:lvl4pPr>
            <a:lvl5pPr>
              <a:defRPr sz="14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8" name="Content Placeholder 3"/>
          <p:cNvSpPr>
            <a:spLocks noGrp="1"/>
          </p:cNvSpPr>
          <p:nvPr>
            <p:ph sz="half" idx="13"/>
          </p:nvPr>
        </p:nvSpPr>
        <p:spPr>
          <a:xfrm>
            <a:off x="8182292" y="1524001"/>
            <a:ext cx="3474720" cy="4419600"/>
          </a:xfrm>
        </p:spPr>
        <p:txBody>
          <a:bodyPr>
            <a:noAutofit/>
          </a:bodyPr>
          <a:lstStyle>
            <a:lvl1pPr>
              <a:defRPr sz="2400"/>
            </a:lvl1pPr>
            <a:lvl2pPr>
              <a:defRPr sz="2000"/>
            </a:lvl2pPr>
            <a:lvl3pPr>
              <a:defRPr sz="1800"/>
            </a:lvl3pPr>
            <a:lvl4pPr>
              <a:defRPr sz="1600"/>
            </a:lvl4pPr>
            <a:lvl5pPr>
              <a:defRPr sz="14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9" name="Date Placeholder 4"/>
          <p:cNvSpPr>
            <a:spLocks noGrp="1"/>
          </p:cNvSpPr>
          <p:nvPr>
            <p:ph type="dt" sz="half" idx="14"/>
          </p:nvPr>
        </p:nvSpPr>
        <p:spPr/>
        <p:txBody>
          <a:bodyPr/>
          <a:lstStyle>
            <a:lvl1pPr>
              <a:defRPr/>
            </a:lvl1pPr>
          </a:lstStyle>
          <a:p>
            <a:pPr>
              <a:defRPr/>
            </a:pPr>
            <a:fld id="{1F782F8B-8DDA-4A3A-A38A-DAD2FCE00FCD}" type="datetime1">
              <a:rPr lang="en-US" smtClean="0"/>
              <a:pPr>
                <a:defRPr/>
              </a:pPr>
              <a:t>3/16/2015</a:t>
            </a:fld>
            <a:endParaRPr dirty="0"/>
          </a:p>
        </p:txBody>
      </p:sp>
      <p:sp>
        <p:nvSpPr>
          <p:cNvPr id="10" name="Footer Placeholder 5"/>
          <p:cNvSpPr>
            <a:spLocks noGrp="1"/>
          </p:cNvSpPr>
          <p:nvPr>
            <p:ph type="ftr" sz="quarter" idx="15"/>
          </p:nvPr>
        </p:nvSpPr>
        <p:spPr/>
        <p:txBody>
          <a:bodyPr/>
          <a:lstStyle>
            <a:lvl1pPr>
              <a:defRPr/>
            </a:lvl1pPr>
          </a:lstStyle>
          <a:p>
            <a:pPr>
              <a:defRPr/>
            </a:pPr>
            <a:r>
              <a:rPr lang="en-US" smtClean="0"/>
              <a:t>Oracle OpenWorld 2014</a:t>
            </a:r>
            <a:endParaRPr/>
          </a:p>
        </p:txBody>
      </p:sp>
      <p:sp>
        <p:nvSpPr>
          <p:cNvPr id="12" name="Slide Number Placeholder 6"/>
          <p:cNvSpPr>
            <a:spLocks noGrp="1"/>
          </p:cNvSpPr>
          <p:nvPr>
            <p:ph type="sldNum" sz="quarter" idx="16"/>
          </p:nvPr>
        </p:nvSpPr>
        <p:spPr/>
        <p:txBody>
          <a:bodyPr/>
          <a:lstStyle>
            <a:lvl1pPr>
              <a:defRPr/>
            </a:lvl1pPr>
          </a:lstStyle>
          <a:p>
            <a:pPr>
              <a:defRPr/>
            </a:pPr>
            <a:fld id="{E4E5CE01-4ED6-4B47-B9C2-BE4B9702BE25}" type="slidenum">
              <a:rPr/>
              <a:pPr>
                <a:defRPr/>
              </a:pPr>
              <a:t>‹#›</a:t>
            </a:fld>
            <a:endParaRPr dirty="0"/>
          </a:p>
        </p:txBody>
      </p:sp>
    </p:spTree>
  </p:cSld>
  <p:clrMapOvr>
    <a:masterClrMapping/>
  </p:clrMapOvr>
  <p:transition spd="med">
    <p:fad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Four Content">
    <p:spTree>
      <p:nvGrpSpPr>
        <p:cNvPr id="1" name=""/>
        <p:cNvGrpSpPr/>
        <p:nvPr/>
      </p:nvGrpSpPr>
      <p:grpSpPr>
        <a:xfrm>
          <a:off x="0" y="0"/>
          <a:ext cx="0" cy="0"/>
          <a:chOff x="0" y="0"/>
          <a:chExt cx="0" cy="0"/>
        </a:xfrm>
      </p:grpSpPr>
      <p:cxnSp>
        <p:nvCxnSpPr>
          <p:cNvPr id="7" name="Straight Connector 6"/>
          <p:cNvCxnSpPr/>
          <p:nvPr/>
        </p:nvCxnSpPr>
        <p:spPr bwMode="ltGray">
          <a:xfrm>
            <a:off x="6094413" y="1524000"/>
            <a:ext cx="0" cy="4419600"/>
          </a:xfrm>
          <a:prstGeom prst="line">
            <a:avLst/>
          </a:prstGeom>
          <a:ln w="19050">
            <a:solidFill>
              <a:schemeClr val="bg2"/>
            </a:solidFill>
            <a:miter lim="800000"/>
          </a:ln>
        </p:spPr>
        <p:style>
          <a:lnRef idx="1">
            <a:schemeClr val="accent1"/>
          </a:lnRef>
          <a:fillRef idx="0">
            <a:schemeClr val="accent1"/>
          </a:fillRef>
          <a:effectRef idx="0">
            <a:schemeClr val="accent1"/>
          </a:effectRef>
          <a:fontRef idx="minor">
            <a:schemeClr val="tx1"/>
          </a:fontRef>
        </p:style>
      </p:cxnSp>
      <p:sp>
        <p:nvSpPr>
          <p:cNvPr id="3" name="Content Placeholder 2"/>
          <p:cNvSpPr>
            <a:spLocks noGrp="1"/>
          </p:cNvSpPr>
          <p:nvPr>
            <p:ph sz="half" idx="1"/>
          </p:nvPr>
        </p:nvSpPr>
        <p:spPr>
          <a:xfrm>
            <a:off x="531813" y="1524001"/>
            <a:ext cx="5410199" cy="2133599"/>
          </a:xfrm>
        </p:spPr>
        <p:txBody>
          <a:bodyPr>
            <a:noAutofit/>
          </a:bodyPr>
          <a:lstStyle>
            <a:lvl1pPr>
              <a:defRPr sz="2400"/>
            </a:lvl1pPr>
            <a:lvl2pPr>
              <a:defRPr sz="2000"/>
            </a:lvl2pPr>
            <a:lvl3pPr>
              <a:defRPr sz="1800"/>
            </a:lvl3pPr>
            <a:lvl4pPr>
              <a:defRPr sz="1600"/>
            </a:lvl4pPr>
            <a:lvl5pPr>
              <a:defRPr sz="14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4" name="Content Placeholder 3"/>
          <p:cNvSpPr>
            <a:spLocks noGrp="1"/>
          </p:cNvSpPr>
          <p:nvPr>
            <p:ph sz="half" idx="2"/>
          </p:nvPr>
        </p:nvSpPr>
        <p:spPr>
          <a:xfrm>
            <a:off x="6246814" y="1524001"/>
            <a:ext cx="5410198" cy="2133599"/>
          </a:xfrm>
        </p:spPr>
        <p:txBody>
          <a:bodyPr>
            <a:noAutofit/>
          </a:bodyPr>
          <a:lstStyle>
            <a:lvl1pPr>
              <a:defRPr sz="2400"/>
            </a:lvl1pPr>
            <a:lvl2pPr>
              <a:defRPr sz="2000"/>
            </a:lvl2pPr>
            <a:lvl3pPr>
              <a:defRPr sz="1800"/>
            </a:lvl3pPr>
            <a:lvl4pPr>
              <a:defRPr sz="1600"/>
            </a:lvl4pPr>
            <a:lvl5pPr>
              <a:defRPr sz="14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8" name="Content Placeholder 2"/>
          <p:cNvSpPr>
            <a:spLocks noGrp="1"/>
          </p:cNvSpPr>
          <p:nvPr>
            <p:ph sz="half" idx="13"/>
          </p:nvPr>
        </p:nvSpPr>
        <p:spPr>
          <a:xfrm>
            <a:off x="531813" y="3810001"/>
            <a:ext cx="5410199" cy="2133599"/>
          </a:xfrm>
        </p:spPr>
        <p:txBody>
          <a:bodyPr>
            <a:noAutofit/>
          </a:bodyPr>
          <a:lstStyle>
            <a:lvl1pPr>
              <a:defRPr sz="2400"/>
            </a:lvl1pPr>
            <a:lvl2pPr>
              <a:defRPr sz="2000"/>
            </a:lvl2pPr>
            <a:lvl3pPr>
              <a:defRPr sz="1800"/>
            </a:lvl3pPr>
            <a:lvl4pPr>
              <a:defRPr sz="1600"/>
            </a:lvl4pPr>
            <a:lvl5pPr>
              <a:defRPr sz="14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9" name="Content Placeholder 3"/>
          <p:cNvSpPr>
            <a:spLocks noGrp="1"/>
          </p:cNvSpPr>
          <p:nvPr>
            <p:ph sz="half" idx="14"/>
          </p:nvPr>
        </p:nvSpPr>
        <p:spPr>
          <a:xfrm>
            <a:off x="6246814" y="3810001"/>
            <a:ext cx="5410198" cy="2133599"/>
          </a:xfrm>
        </p:spPr>
        <p:txBody>
          <a:bodyPr>
            <a:noAutofit/>
          </a:bodyPr>
          <a:lstStyle>
            <a:lvl1pPr>
              <a:defRPr sz="2400"/>
            </a:lvl1pPr>
            <a:lvl2pPr>
              <a:defRPr sz="2000"/>
            </a:lvl2pPr>
            <a:lvl3pPr>
              <a:defRPr sz="1800"/>
            </a:lvl3pPr>
            <a:lvl4pPr>
              <a:defRPr sz="1600"/>
            </a:lvl4pPr>
            <a:lvl5pPr>
              <a:defRPr sz="14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11" name="Title 10"/>
          <p:cNvSpPr>
            <a:spLocks noGrp="1"/>
          </p:cNvSpPr>
          <p:nvPr>
            <p:ph type="title"/>
          </p:nvPr>
        </p:nvSpPr>
        <p:spPr/>
        <p:txBody>
          <a:bodyPr/>
          <a:lstStyle/>
          <a:p>
            <a:r>
              <a:rPr lang="en-US" smtClean="0"/>
              <a:t>Click to edit Master title style</a:t>
            </a:r>
            <a:endParaRPr dirty="0"/>
          </a:p>
        </p:txBody>
      </p:sp>
      <p:sp>
        <p:nvSpPr>
          <p:cNvPr id="10" name="Date Placeholder 4"/>
          <p:cNvSpPr>
            <a:spLocks noGrp="1"/>
          </p:cNvSpPr>
          <p:nvPr>
            <p:ph type="dt" sz="half" idx="15"/>
          </p:nvPr>
        </p:nvSpPr>
        <p:spPr/>
        <p:txBody>
          <a:bodyPr/>
          <a:lstStyle>
            <a:lvl1pPr>
              <a:defRPr/>
            </a:lvl1pPr>
          </a:lstStyle>
          <a:p>
            <a:pPr>
              <a:defRPr/>
            </a:pPr>
            <a:fld id="{1AADC521-FE35-42FC-95BC-4C0E73A6BBD7}" type="datetime1">
              <a:rPr lang="en-US" smtClean="0"/>
              <a:pPr>
                <a:defRPr/>
              </a:pPr>
              <a:t>3/16/2015</a:t>
            </a:fld>
            <a:endParaRPr dirty="0"/>
          </a:p>
        </p:txBody>
      </p:sp>
      <p:sp>
        <p:nvSpPr>
          <p:cNvPr id="12" name="Footer Placeholder 5"/>
          <p:cNvSpPr>
            <a:spLocks noGrp="1"/>
          </p:cNvSpPr>
          <p:nvPr>
            <p:ph type="ftr" sz="quarter" idx="16"/>
          </p:nvPr>
        </p:nvSpPr>
        <p:spPr/>
        <p:txBody>
          <a:bodyPr/>
          <a:lstStyle>
            <a:lvl1pPr>
              <a:defRPr/>
            </a:lvl1pPr>
          </a:lstStyle>
          <a:p>
            <a:pPr>
              <a:defRPr/>
            </a:pPr>
            <a:r>
              <a:rPr lang="en-US" smtClean="0"/>
              <a:t>Oracle OpenWorld 2014</a:t>
            </a:r>
            <a:endParaRPr/>
          </a:p>
        </p:txBody>
      </p:sp>
      <p:sp>
        <p:nvSpPr>
          <p:cNvPr id="13" name="Slide Number Placeholder 6"/>
          <p:cNvSpPr>
            <a:spLocks noGrp="1"/>
          </p:cNvSpPr>
          <p:nvPr>
            <p:ph type="sldNum" sz="quarter" idx="17"/>
          </p:nvPr>
        </p:nvSpPr>
        <p:spPr/>
        <p:txBody>
          <a:bodyPr/>
          <a:lstStyle>
            <a:lvl1pPr>
              <a:defRPr/>
            </a:lvl1pPr>
          </a:lstStyle>
          <a:p>
            <a:pPr>
              <a:defRPr/>
            </a:pPr>
            <a:fld id="{6BD9457E-E633-4188-89D4-350EAA4C6F79}" type="slidenum">
              <a:rPr/>
              <a:pPr>
                <a:defRPr/>
              </a:pPr>
              <a:t>‹#›</a:t>
            </a:fld>
            <a:endParaRPr dirty="0"/>
          </a:p>
        </p:txBody>
      </p:sp>
    </p:spTree>
  </p:cSld>
  <p:clrMapOvr>
    <a:masterClrMapping/>
  </p:clrMapOvr>
  <p:transition spd="med">
    <p:fade/>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Quadrant for Infographics">
    <p:spTree>
      <p:nvGrpSpPr>
        <p:cNvPr id="1" name=""/>
        <p:cNvGrpSpPr/>
        <p:nvPr/>
      </p:nvGrpSpPr>
      <p:grpSpPr>
        <a:xfrm>
          <a:off x="0" y="0"/>
          <a:ext cx="0" cy="0"/>
          <a:chOff x="0" y="0"/>
          <a:chExt cx="0" cy="0"/>
        </a:xfrm>
      </p:grpSpPr>
      <p:cxnSp>
        <p:nvCxnSpPr>
          <p:cNvPr id="7" name="Straight Connector 6"/>
          <p:cNvCxnSpPr/>
          <p:nvPr/>
        </p:nvCxnSpPr>
        <p:spPr bwMode="ltGray">
          <a:xfrm>
            <a:off x="6094413" y="1524000"/>
            <a:ext cx="0" cy="4419600"/>
          </a:xfrm>
          <a:prstGeom prst="line">
            <a:avLst/>
          </a:prstGeom>
          <a:ln w="19050">
            <a:solidFill>
              <a:schemeClr val="bg2"/>
            </a:solidFill>
            <a:miter lim="800000"/>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bwMode="ltGray">
          <a:xfrm flipH="1">
            <a:off x="531813" y="3733800"/>
            <a:ext cx="11125200" cy="0"/>
          </a:xfrm>
          <a:prstGeom prst="line">
            <a:avLst/>
          </a:prstGeom>
          <a:ln w="19050">
            <a:solidFill>
              <a:schemeClr val="bg2"/>
            </a:solidFill>
            <a:miter lim="800000"/>
          </a:ln>
        </p:spPr>
        <p:style>
          <a:lnRef idx="1">
            <a:schemeClr val="accent1"/>
          </a:lnRef>
          <a:fillRef idx="0">
            <a:schemeClr val="accent1"/>
          </a:fillRef>
          <a:effectRef idx="0">
            <a:schemeClr val="accent1"/>
          </a:effectRef>
          <a:fontRef idx="minor">
            <a:schemeClr val="tx1"/>
          </a:fontRef>
        </p:style>
      </p:cxnSp>
      <p:sp>
        <p:nvSpPr>
          <p:cNvPr id="3" name="Title 2"/>
          <p:cNvSpPr>
            <a:spLocks noGrp="1"/>
          </p:cNvSpPr>
          <p:nvPr>
            <p:ph type="title"/>
          </p:nvPr>
        </p:nvSpPr>
        <p:spPr/>
        <p:txBody>
          <a:bodyPr/>
          <a:lstStyle/>
          <a:p>
            <a:r>
              <a:rPr lang="en-US" smtClean="0"/>
              <a:t>Click to edit Master title style</a:t>
            </a:r>
            <a:endParaRPr dirty="0"/>
          </a:p>
        </p:txBody>
      </p:sp>
      <p:sp>
        <p:nvSpPr>
          <p:cNvPr id="12" name="Text Placeholder 11"/>
          <p:cNvSpPr>
            <a:spLocks noGrp="1"/>
          </p:cNvSpPr>
          <p:nvPr>
            <p:ph type="body" sz="quarter" idx="15"/>
          </p:nvPr>
        </p:nvSpPr>
        <p:spPr>
          <a:xfrm>
            <a:off x="2436811" y="1524001"/>
            <a:ext cx="3505201" cy="2011680"/>
          </a:xfrm>
        </p:spPr>
        <p:txBody>
          <a:bodyPr anchor="ctr">
            <a:noAutofit/>
          </a:bodyPr>
          <a:lstStyle>
            <a:lvl1pPr marL="0" indent="0">
              <a:spcBef>
                <a:spcPts val="1200"/>
              </a:spcBef>
              <a:buFont typeface="Arial" panose="020B0604020202020204" pitchFamily="34" charset="0"/>
              <a:buNone/>
              <a:defRPr sz="2400"/>
            </a:lvl1pPr>
            <a:lvl2pPr marL="171450" indent="-171450">
              <a:spcBef>
                <a:spcPts val="1200"/>
              </a:spcBef>
              <a:buFont typeface="Arial" panose="020B0604020202020204" pitchFamily="34" charset="0"/>
              <a:buChar char="•"/>
              <a:defRPr sz="2000"/>
            </a:lvl2pPr>
            <a:lvl3pPr marL="171450" indent="-171450">
              <a:spcBef>
                <a:spcPts val="1200"/>
              </a:spcBef>
              <a:buFont typeface="Arial" panose="020B0604020202020204" pitchFamily="34" charset="0"/>
              <a:buChar char="•"/>
              <a:defRPr sz="2000"/>
            </a:lvl3pPr>
            <a:lvl4pPr marL="171450" indent="-171450">
              <a:spcBef>
                <a:spcPts val="1200"/>
              </a:spcBef>
              <a:buFont typeface="Arial" panose="020B0604020202020204" pitchFamily="34" charset="0"/>
              <a:buChar char="•"/>
              <a:defRPr sz="2000"/>
            </a:lvl4pPr>
            <a:lvl5pPr marL="171450" indent="-171450">
              <a:spcBef>
                <a:spcPts val="1200"/>
              </a:spcBef>
              <a:buFont typeface="Arial" panose="020B0604020202020204" pitchFamily="34" charset="0"/>
              <a:buChar char="•"/>
              <a:defRPr sz="2000"/>
            </a:lvl5pPr>
            <a:lvl6pPr marL="171450" indent="-171450">
              <a:spcBef>
                <a:spcPts val="1200"/>
              </a:spcBef>
              <a:buFont typeface="Arial" panose="020B0604020202020204" pitchFamily="34" charset="0"/>
              <a:buChar char="•"/>
              <a:defRPr sz="2000"/>
            </a:lvl6pPr>
            <a:lvl7pPr marL="171450" indent="-171450">
              <a:spcBef>
                <a:spcPts val="1200"/>
              </a:spcBef>
              <a:buFont typeface="Arial" panose="020B0604020202020204" pitchFamily="34" charset="0"/>
              <a:buChar char="•"/>
              <a:defRPr sz="2000"/>
            </a:lvl7pPr>
            <a:lvl8pPr marL="171450" indent="-171450">
              <a:spcBef>
                <a:spcPts val="1200"/>
              </a:spcBef>
              <a:buFont typeface="Arial" panose="020B0604020202020204" pitchFamily="34" charset="0"/>
              <a:buChar char="•"/>
              <a:defRPr sz="2000"/>
            </a:lvl8pPr>
            <a:lvl9pPr marL="171450" indent="-171450">
              <a:spcBef>
                <a:spcPts val="1200"/>
              </a:spcBef>
              <a:buFont typeface="Arial" panose="020B0604020202020204" pitchFamily="34" charset="0"/>
              <a:buChar char="•"/>
              <a:defRPr sz="2000"/>
            </a:lvl9pPr>
          </a:lstStyle>
          <a:p>
            <a:pPr lvl="0"/>
            <a:r>
              <a:rPr lang="en-US" smtClean="0"/>
              <a:t>Click to edit Master text styles</a:t>
            </a:r>
          </a:p>
        </p:txBody>
      </p:sp>
      <p:sp>
        <p:nvSpPr>
          <p:cNvPr id="16" name="Text Placeholder 11"/>
          <p:cNvSpPr>
            <a:spLocks noGrp="1"/>
          </p:cNvSpPr>
          <p:nvPr>
            <p:ph type="body" sz="quarter" idx="16"/>
          </p:nvPr>
        </p:nvSpPr>
        <p:spPr>
          <a:xfrm>
            <a:off x="8151812" y="1524001"/>
            <a:ext cx="3505201" cy="2011680"/>
          </a:xfrm>
        </p:spPr>
        <p:txBody>
          <a:bodyPr anchor="ctr">
            <a:noAutofit/>
          </a:bodyPr>
          <a:lstStyle>
            <a:lvl1pPr marL="0" indent="0">
              <a:spcBef>
                <a:spcPts val="1200"/>
              </a:spcBef>
              <a:buFont typeface="Arial" panose="020B0604020202020204" pitchFamily="34" charset="0"/>
              <a:buNone/>
              <a:defRPr sz="2400"/>
            </a:lvl1pPr>
            <a:lvl2pPr marL="171450" indent="-171450">
              <a:spcBef>
                <a:spcPts val="1200"/>
              </a:spcBef>
              <a:buFont typeface="Arial" panose="020B0604020202020204" pitchFamily="34" charset="0"/>
              <a:buChar char="•"/>
              <a:defRPr sz="2000"/>
            </a:lvl2pPr>
            <a:lvl3pPr marL="171450" indent="-171450">
              <a:spcBef>
                <a:spcPts val="1200"/>
              </a:spcBef>
              <a:buFont typeface="Arial" panose="020B0604020202020204" pitchFamily="34" charset="0"/>
              <a:buChar char="•"/>
              <a:defRPr sz="2000"/>
            </a:lvl3pPr>
            <a:lvl4pPr marL="171450" indent="-171450">
              <a:spcBef>
                <a:spcPts val="1200"/>
              </a:spcBef>
              <a:buFont typeface="Arial" panose="020B0604020202020204" pitchFamily="34" charset="0"/>
              <a:buChar char="•"/>
              <a:defRPr sz="2000"/>
            </a:lvl4pPr>
            <a:lvl5pPr marL="171450" indent="-171450">
              <a:spcBef>
                <a:spcPts val="1200"/>
              </a:spcBef>
              <a:buFont typeface="Arial" panose="020B0604020202020204" pitchFamily="34" charset="0"/>
              <a:buChar char="•"/>
              <a:defRPr sz="2000"/>
            </a:lvl5pPr>
            <a:lvl6pPr marL="171450" indent="-171450">
              <a:spcBef>
                <a:spcPts val="1200"/>
              </a:spcBef>
              <a:buFont typeface="Arial" panose="020B0604020202020204" pitchFamily="34" charset="0"/>
              <a:buChar char="•"/>
              <a:defRPr sz="2000"/>
            </a:lvl6pPr>
            <a:lvl7pPr marL="171450" indent="-171450">
              <a:spcBef>
                <a:spcPts val="1200"/>
              </a:spcBef>
              <a:buFont typeface="Arial" panose="020B0604020202020204" pitchFamily="34" charset="0"/>
              <a:buChar char="•"/>
              <a:defRPr sz="2000"/>
            </a:lvl7pPr>
            <a:lvl8pPr marL="171450" indent="-171450">
              <a:spcBef>
                <a:spcPts val="1200"/>
              </a:spcBef>
              <a:buFont typeface="Arial" panose="020B0604020202020204" pitchFamily="34" charset="0"/>
              <a:buChar char="•"/>
              <a:defRPr sz="2000"/>
            </a:lvl8pPr>
            <a:lvl9pPr marL="171450" indent="-171450">
              <a:spcBef>
                <a:spcPts val="1200"/>
              </a:spcBef>
              <a:buFont typeface="Arial" panose="020B0604020202020204" pitchFamily="34" charset="0"/>
              <a:buChar char="•"/>
              <a:defRPr sz="2000"/>
            </a:lvl9pPr>
          </a:lstStyle>
          <a:p>
            <a:pPr lvl="0"/>
            <a:r>
              <a:rPr lang="en-US" smtClean="0"/>
              <a:t>Click to edit Master text styles</a:t>
            </a:r>
          </a:p>
        </p:txBody>
      </p:sp>
      <p:sp>
        <p:nvSpPr>
          <p:cNvPr id="17" name="Text Placeholder 11"/>
          <p:cNvSpPr>
            <a:spLocks noGrp="1"/>
          </p:cNvSpPr>
          <p:nvPr>
            <p:ph type="body" sz="quarter" idx="17"/>
          </p:nvPr>
        </p:nvSpPr>
        <p:spPr>
          <a:xfrm>
            <a:off x="2436811" y="3931920"/>
            <a:ext cx="3505201" cy="2011680"/>
          </a:xfrm>
        </p:spPr>
        <p:txBody>
          <a:bodyPr anchor="ctr">
            <a:noAutofit/>
          </a:bodyPr>
          <a:lstStyle>
            <a:lvl1pPr marL="0" indent="0">
              <a:spcBef>
                <a:spcPts val="1200"/>
              </a:spcBef>
              <a:buFont typeface="Arial" panose="020B0604020202020204" pitchFamily="34" charset="0"/>
              <a:buNone/>
              <a:defRPr sz="2400"/>
            </a:lvl1pPr>
            <a:lvl2pPr marL="171450" indent="-171450">
              <a:spcBef>
                <a:spcPts val="1200"/>
              </a:spcBef>
              <a:buFont typeface="Arial" panose="020B0604020202020204" pitchFamily="34" charset="0"/>
              <a:buChar char="•"/>
              <a:defRPr sz="2000"/>
            </a:lvl2pPr>
            <a:lvl3pPr marL="171450" indent="-171450">
              <a:spcBef>
                <a:spcPts val="1200"/>
              </a:spcBef>
              <a:buFont typeface="Arial" panose="020B0604020202020204" pitchFamily="34" charset="0"/>
              <a:buChar char="•"/>
              <a:defRPr sz="2000"/>
            </a:lvl3pPr>
            <a:lvl4pPr marL="171450" indent="-171450">
              <a:spcBef>
                <a:spcPts val="1200"/>
              </a:spcBef>
              <a:buFont typeface="Arial" panose="020B0604020202020204" pitchFamily="34" charset="0"/>
              <a:buChar char="•"/>
              <a:defRPr sz="2000"/>
            </a:lvl4pPr>
            <a:lvl5pPr marL="171450" indent="-171450">
              <a:spcBef>
                <a:spcPts val="1200"/>
              </a:spcBef>
              <a:buFont typeface="Arial" panose="020B0604020202020204" pitchFamily="34" charset="0"/>
              <a:buChar char="•"/>
              <a:defRPr sz="2000"/>
            </a:lvl5pPr>
            <a:lvl6pPr marL="171450" indent="-171450">
              <a:spcBef>
                <a:spcPts val="1200"/>
              </a:spcBef>
              <a:buFont typeface="Arial" panose="020B0604020202020204" pitchFamily="34" charset="0"/>
              <a:buChar char="•"/>
              <a:defRPr sz="2000"/>
            </a:lvl6pPr>
            <a:lvl7pPr marL="171450" indent="-171450">
              <a:spcBef>
                <a:spcPts val="1200"/>
              </a:spcBef>
              <a:buFont typeface="Arial" panose="020B0604020202020204" pitchFamily="34" charset="0"/>
              <a:buChar char="•"/>
              <a:defRPr sz="2000"/>
            </a:lvl7pPr>
            <a:lvl8pPr marL="171450" indent="-171450">
              <a:spcBef>
                <a:spcPts val="1200"/>
              </a:spcBef>
              <a:buFont typeface="Arial" panose="020B0604020202020204" pitchFamily="34" charset="0"/>
              <a:buChar char="•"/>
              <a:defRPr sz="2000"/>
            </a:lvl8pPr>
            <a:lvl9pPr marL="171450" indent="-171450">
              <a:spcBef>
                <a:spcPts val="1200"/>
              </a:spcBef>
              <a:buFont typeface="Arial" panose="020B0604020202020204" pitchFamily="34" charset="0"/>
              <a:buChar char="•"/>
              <a:defRPr sz="2000"/>
            </a:lvl9pPr>
          </a:lstStyle>
          <a:p>
            <a:pPr lvl="0"/>
            <a:r>
              <a:rPr lang="en-US" smtClean="0"/>
              <a:t>Click to edit Master text styles</a:t>
            </a:r>
          </a:p>
        </p:txBody>
      </p:sp>
      <p:sp>
        <p:nvSpPr>
          <p:cNvPr id="18" name="Text Placeholder 11"/>
          <p:cNvSpPr>
            <a:spLocks noGrp="1"/>
          </p:cNvSpPr>
          <p:nvPr>
            <p:ph type="body" sz="quarter" idx="18"/>
          </p:nvPr>
        </p:nvSpPr>
        <p:spPr>
          <a:xfrm>
            <a:off x="8151812" y="3931920"/>
            <a:ext cx="3505201" cy="2011680"/>
          </a:xfrm>
        </p:spPr>
        <p:txBody>
          <a:bodyPr anchor="ctr">
            <a:noAutofit/>
          </a:bodyPr>
          <a:lstStyle>
            <a:lvl1pPr marL="0" indent="0">
              <a:spcBef>
                <a:spcPts val="1200"/>
              </a:spcBef>
              <a:buFont typeface="Arial" panose="020B0604020202020204" pitchFamily="34" charset="0"/>
              <a:buNone/>
              <a:defRPr sz="2400"/>
            </a:lvl1pPr>
            <a:lvl2pPr marL="171450" indent="-171450">
              <a:spcBef>
                <a:spcPts val="1200"/>
              </a:spcBef>
              <a:buFont typeface="Arial" panose="020B0604020202020204" pitchFamily="34" charset="0"/>
              <a:buChar char="•"/>
              <a:defRPr sz="2000"/>
            </a:lvl2pPr>
            <a:lvl3pPr marL="171450" indent="-171450">
              <a:spcBef>
                <a:spcPts val="1200"/>
              </a:spcBef>
              <a:buFont typeface="Arial" panose="020B0604020202020204" pitchFamily="34" charset="0"/>
              <a:buChar char="•"/>
              <a:defRPr sz="2000"/>
            </a:lvl3pPr>
            <a:lvl4pPr marL="171450" indent="-171450">
              <a:spcBef>
                <a:spcPts val="1200"/>
              </a:spcBef>
              <a:buFont typeface="Arial" panose="020B0604020202020204" pitchFamily="34" charset="0"/>
              <a:buChar char="•"/>
              <a:defRPr sz="2000"/>
            </a:lvl4pPr>
            <a:lvl5pPr marL="171450" indent="-171450">
              <a:spcBef>
                <a:spcPts val="1200"/>
              </a:spcBef>
              <a:buFont typeface="Arial" panose="020B0604020202020204" pitchFamily="34" charset="0"/>
              <a:buChar char="•"/>
              <a:defRPr sz="2000"/>
            </a:lvl5pPr>
            <a:lvl6pPr marL="171450" indent="-171450">
              <a:spcBef>
                <a:spcPts val="1200"/>
              </a:spcBef>
              <a:buFont typeface="Arial" panose="020B0604020202020204" pitchFamily="34" charset="0"/>
              <a:buChar char="•"/>
              <a:defRPr sz="2000"/>
            </a:lvl6pPr>
            <a:lvl7pPr marL="171450" indent="-171450">
              <a:spcBef>
                <a:spcPts val="1200"/>
              </a:spcBef>
              <a:buFont typeface="Arial" panose="020B0604020202020204" pitchFamily="34" charset="0"/>
              <a:buChar char="•"/>
              <a:defRPr sz="2000"/>
            </a:lvl7pPr>
            <a:lvl8pPr marL="171450" indent="-171450">
              <a:spcBef>
                <a:spcPts val="1200"/>
              </a:spcBef>
              <a:buFont typeface="Arial" panose="020B0604020202020204" pitchFamily="34" charset="0"/>
              <a:buChar char="•"/>
              <a:defRPr sz="2000"/>
            </a:lvl8pPr>
            <a:lvl9pPr marL="171450" indent="-171450">
              <a:spcBef>
                <a:spcPts val="1200"/>
              </a:spcBef>
              <a:buFont typeface="Arial" panose="020B0604020202020204" pitchFamily="34" charset="0"/>
              <a:buChar char="•"/>
              <a:defRPr sz="2000"/>
            </a:lvl9pPr>
          </a:lstStyle>
          <a:p>
            <a:pPr lvl="0"/>
            <a:r>
              <a:rPr lang="en-US" smtClean="0"/>
              <a:t>Click to edit Master text styles</a:t>
            </a:r>
          </a:p>
        </p:txBody>
      </p:sp>
      <p:sp>
        <p:nvSpPr>
          <p:cNvPr id="9" name="Date Placeholder 4"/>
          <p:cNvSpPr>
            <a:spLocks noGrp="1"/>
          </p:cNvSpPr>
          <p:nvPr>
            <p:ph type="dt" sz="half" idx="19"/>
          </p:nvPr>
        </p:nvSpPr>
        <p:spPr/>
        <p:txBody>
          <a:bodyPr/>
          <a:lstStyle>
            <a:lvl1pPr>
              <a:defRPr/>
            </a:lvl1pPr>
          </a:lstStyle>
          <a:p>
            <a:pPr>
              <a:defRPr/>
            </a:pPr>
            <a:fld id="{15B699D1-9C1E-4508-83F0-35E6E4D1BE4F}" type="datetime1">
              <a:rPr lang="en-US" smtClean="0"/>
              <a:pPr>
                <a:defRPr/>
              </a:pPr>
              <a:t>3/16/2015</a:t>
            </a:fld>
            <a:endParaRPr dirty="0"/>
          </a:p>
        </p:txBody>
      </p:sp>
      <p:sp>
        <p:nvSpPr>
          <p:cNvPr id="10" name="Footer Placeholder 5"/>
          <p:cNvSpPr>
            <a:spLocks noGrp="1"/>
          </p:cNvSpPr>
          <p:nvPr>
            <p:ph type="ftr" sz="quarter" idx="20"/>
          </p:nvPr>
        </p:nvSpPr>
        <p:spPr/>
        <p:txBody>
          <a:bodyPr/>
          <a:lstStyle>
            <a:lvl1pPr>
              <a:defRPr/>
            </a:lvl1pPr>
          </a:lstStyle>
          <a:p>
            <a:pPr>
              <a:defRPr/>
            </a:pPr>
            <a:r>
              <a:rPr lang="en-US" smtClean="0"/>
              <a:t>Oracle OpenWorld 2014</a:t>
            </a:r>
            <a:endParaRPr/>
          </a:p>
        </p:txBody>
      </p:sp>
      <p:sp>
        <p:nvSpPr>
          <p:cNvPr id="11" name="Slide Number Placeholder 6"/>
          <p:cNvSpPr>
            <a:spLocks noGrp="1"/>
          </p:cNvSpPr>
          <p:nvPr>
            <p:ph type="sldNum" sz="quarter" idx="21"/>
          </p:nvPr>
        </p:nvSpPr>
        <p:spPr/>
        <p:txBody>
          <a:bodyPr/>
          <a:lstStyle>
            <a:lvl1pPr>
              <a:defRPr/>
            </a:lvl1pPr>
          </a:lstStyle>
          <a:p>
            <a:pPr>
              <a:defRPr/>
            </a:pPr>
            <a:fld id="{4A21360D-E66D-45E3-8B60-A1DA60041A46}" type="slidenum">
              <a:rPr/>
              <a:pPr>
                <a:defRPr/>
              </a:pPr>
              <a:t>‹#›</a:t>
            </a:fld>
            <a:endParaRPr dirty="0"/>
          </a:p>
        </p:txBody>
      </p:sp>
    </p:spTree>
  </p:cSld>
  <p:clrMapOvr>
    <a:masterClrMapping/>
  </p:clrMapOvr>
  <p:transition spd="med">
    <p:fade/>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Metric">
    <p:spTree>
      <p:nvGrpSpPr>
        <p:cNvPr id="1" name=""/>
        <p:cNvGrpSpPr/>
        <p:nvPr/>
      </p:nvGrpSpPr>
      <p:grpSpPr>
        <a:xfrm>
          <a:off x="0" y="0"/>
          <a:ext cx="0" cy="0"/>
          <a:chOff x="0" y="0"/>
          <a:chExt cx="0" cy="0"/>
        </a:xfrm>
      </p:grpSpPr>
      <p:sp>
        <p:nvSpPr>
          <p:cNvPr id="2" name="Title 1" descr="A large metric can be called out here in font size 166pt, Calibri"/>
          <p:cNvSpPr>
            <a:spLocks noGrp="1"/>
          </p:cNvSpPr>
          <p:nvPr>
            <p:ph type="title"/>
          </p:nvPr>
        </p:nvSpPr>
        <p:spPr>
          <a:xfrm>
            <a:off x="760412" y="1524000"/>
            <a:ext cx="4076700" cy="2743200"/>
          </a:xfrm>
        </p:spPr>
        <p:txBody>
          <a:bodyPr anchor="ctr"/>
          <a:lstStyle>
            <a:lvl1pPr algn="r">
              <a:defRPr sz="16600" b="1">
                <a:solidFill>
                  <a:schemeClr val="accent5"/>
                </a:solidFill>
              </a:defRPr>
            </a:lvl1pPr>
          </a:lstStyle>
          <a:p>
            <a:r>
              <a:rPr lang="en-US" smtClean="0"/>
              <a:t>Click to edit Master title style</a:t>
            </a:r>
            <a:endParaRPr lang="en-US" dirty="0"/>
          </a:p>
        </p:txBody>
      </p:sp>
      <p:sp>
        <p:nvSpPr>
          <p:cNvPr id="12" name="Text Placeholder 11"/>
          <p:cNvSpPr>
            <a:spLocks noGrp="1"/>
          </p:cNvSpPr>
          <p:nvPr>
            <p:ph type="body" sz="quarter" idx="15"/>
          </p:nvPr>
        </p:nvSpPr>
        <p:spPr>
          <a:xfrm>
            <a:off x="5256213" y="1524000"/>
            <a:ext cx="5029200" cy="2743200"/>
          </a:xfrm>
        </p:spPr>
        <p:txBody>
          <a:bodyPr anchor="ctr">
            <a:noAutofit/>
          </a:bodyPr>
          <a:lstStyle>
            <a:lvl1pPr marL="0" indent="0">
              <a:spcBef>
                <a:spcPts val="1200"/>
              </a:spcBef>
              <a:buFont typeface="Arial" panose="020B0604020202020204" pitchFamily="34" charset="0"/>
              <a:buNone/>
              <a:defRPr sz="2800"/>
            </a:lvl1pPr>
            <a:lvl2pPr marL="171450" indent="-171450">
              <a:spcBef>
                <a:spcPts val="1200"/>
              </a:spcBef>
              <a:buFont typeface="Arial" panose="020B0604020202020204" pitchFamily="34" charset="0"/>
              <a:buChar char="•"/>
              <a:defRPr sz="2000"/>
            </a:lvl2pPr>
            <a:lvl3pPr marL="171450" indent="-171450">
              <a:spcBef>
                <a:spcPts val="1200"/>
              </a:spcBef>
              <a:buFont typeface="Arial" panose="020B0604020202020204" pitchFamily="34" charset="0"/>
              <a:buChar char="•"/>
              <a:defRPr sz="2000"/>
            </a:lvl3pPr>
            <a:lvl4pPr marL="171450" indent="-171450">
              <a:spcBef>
                <a:spcPts val="1200"/>
              </a:spcBef>
              <a:buFont typeface="Arial" panose="020B0604020202020204" pitchFamily="34" charset="0"/>
              <a:buChar char="•"/>
              <a:defRPr sz="2000"/>
            </a:lvl4pPr>
            <a:lvl5pPr marL="171450" indent="-171450">
              <a:spcBef>
                <a:spcPts val="1200"/>
              </a:spcBef>
              <a:buFont typeface="Arial" panose="020B0604020202020204" pitchFamily="34" charset="0"/>
              <a:buChar char="•"/>
              <a:defRPr sz="2000"/>
            </a:lvl5pPr>
            <a:lvl6pPr marL="171450" indent="-171450">
              <a:spcBef>
                <a:spcPts val="1200"/>
              </a:spcBef>
              <a:buFont typeface="Arial" panose="020B0604020202020204" pitchFamily="34" charset="0"/>
              <a:buChar char="•"/>
              <a:defRPr sz="2000"/>
            </a:lvl6pPr>
            <a:lvl7pPr marL="171450" indent="-171450">
              <a:spcBef>
                <a:spcPts val="1200"/>
              </a:spcBef>
              <a:buFont typeface="Arial" panose="020B0604020202020204" pitchFamily="34" charset="0"/>
              <a:buChar char="•"/>
              <a:defRPr sz="2000"/>
            </a:lvl7pPr>
            <a:lvl8pPr marL="171450" indent="-171450">
              <a:spcBef>
                <a:spcPts val="1200"/>
              </a:spcBef>
              <a:buFont typeface="Arial" panose="020B0604020202020204" pitchFamily="34" charset="0"/>
              <a:buChar char="•"/>
              <a:defRPr sz="2000"/>
            </a:lvl8pPr>
            <a:lvl9pPr marL="171450" indent="-171450">
              <a:spcBef>
                <a:spcPts val="1200"/>
              </a:spcBef>
              <a:buFont typeface="Arial" panose="020B0604020202020204" pitchFamily="34" charset="0"/>
              <a:buChar char="•"/>
              <a:defRPr sz="2000"/>
            </a:lvl9pPr>
          </a:lstStyle>
          <a:p>
            <a:pPr lvl="0"/>
            <a:r>
              <a:rPr lang="en-US" smtClean="0"/>
              <a:t>Click to edit Master text styles</a:t>
            </a:r>
          </a:p>
        </p:txBody>
      </p:sp>
      <p:sp>
        <p:nvSpPr>
          <p:cNvPr id="4" name="Date Placeholder 3"/>
          <p:cNvSpPr>
            <a:spLocks noGrp="1"/>
          </p:cNvSpPr>
          <p:nvPr>
            <p:ph type="dt" sz="half" idx="16"/>
          </p:nvPr>
        </p:nvSpPr>
        <p:spPr/>
        <p:txBody>
          <a:bodyPr/>
          <a:lstStyle>
            <a:lvl1pPr>
              <a:defRPr/>
            </a:lvl1pPr>
          </a:lstStyle>
          <a:p>
            <a:pPr>
              <a:defRPr/>
            </a:pPr>
            <a:fld id="{AF53CF5A-1FAA-42F2-AF10-BC3FB16295C7}" type="datetime1">
              <a:rPr lang="en-US" smtClean="0"/>
              <a:pPr>
                <a:defRPr/>
              </a:pPr>
              <a:t>3/16/2015</a:t>
            </a:fld>
            <a:endParaRPr dirty="0"/>
          </a:p>
        </p:txBody>
      </p:sp>
      <p:sp>
        <p:nvSpPr>
          <p:cNvPr id="5" name="Footer Placeholder 4"/>
          <p:cNvSpPr>
            <a:spLocks noGrp="1"/>
          </p:cNvSpPr>
          <p:nvPr>
            <p:ph type="ftr" sz="quarter" idx="17"/>
          </p:nvPr>
        </p:nvSpPr>
        <p:spPr/>
        <p:txBody>
          <a:bodyPr/>
          <a:lstStyle>
            <a:lvl1pPr>
              <a:defRPr/>
            </a:lvl1pPr>
          </a:lstStyle>
          <a:p>
            <a:pPr>
              <a:defRPr/>
            </a:pPr>
            <a:r>
              <a:rPr lang="en-US" smtClean="0"/>
              <a:t>Oracle OpenWorld 2014</a:t>
            </a:r>
            <a:endParaRPr/>
          </a:p>
        </p:txBody>
      </p:sp>
      <p:sp>
        <p:nvSpPr>
          <p:cNvPr id="6" name="Slide Number Placeholder 5"/>
          <p:cNvSpPr>
            <a:spLocks noGrp="1"/>
          </p:cNvSpPr>
          <p:nvPr>
            <p:ph type="sldNum" sz="quarter" idx="18"/>
          </p:nvPr>
        </p:nvSpPr>
        <p:spPr/>
        <p:txBody>
          <a:bodyPr/>
          <a:lstStyle>
            <a:lvl1pPr>
              <a:defRPr/>
            </a:lvl1pPr>
          </a:lstStyle>
          <a:p>
            <a:pPr>
              <a:defRPr/>
            </a:pPr>
            <a:fld id="{CC80979D-16D7-46F5-8AB0-A921C2C74DCC}" type="slidenum">
              <a:rPr/>
              <a:pPr>
                <a:defRPr/>
              </a:pPr>
              <a:t>‹#›</a:t>
            </a:fld>
            <a:endParaRPr dirty="0"/>
          </a:p>
        </p:txBody>
      </p:sp>
    </p:spTree>
  </p:cSld>
  <p:clrMapOvr>
    <a:masterClrMapping/>
  </p:clrMapOvr>
  <p:transition spd="med">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solidFill>
          <a:schemeClr val="bg2"/>
        </a:solidFill>
        <a:effectLst/>
      </p:bgPr>
    </p:bg>
    <p:spTree>
      <p:nvGrpSpPr>
        <p:cNvPr id="1" name=""/>
        <p:cNvGrpSpPr/>
        <p:nvPr/>
      </p:nvGrpSpPr>
      <p:grpSpPr>
        <a:xfrm>
          <a:off x="0" y="0"/>
          <a:ext cx="0" cy="0"/>
          <a:chOff x="0" y="0"/>
          <a:chExt cx="0" cy="0"/>
        </a:xfrm>
      </p:grpSpPr>
      <p:sp>
        <p:nvSpPr>
          <p:cNvPr id="4" name="TextBox 3"/>
          <p:cNvSpPr txBox="1"/>
          <p:nvPr/>
        </p:nvSpPr>
        <p:spPr>
          <a:xfrm>
            <a:off x="5989638" y="6556375"/>
            <a:ext cx="2787650" cy="182563"/>
          </a:xfrm>
          <a:prstGeom prst="rect">
            <a:avLst/>
          </a:prstGeom>
          <a:noFill/>
        </p:spPr>
        <p:txBody>
          <a:bodyPr wrap="none" lIns="0" tIns="0" rIns="0" bIns="0" anchor="ctr"/>
          <a:lstStyle/>
          <a:p>
            <a:pPr fontAlgn="auto">
              <a:spcBef>
                <a:spcPts val="0"/>
              </a:spcBef>
              <a:spcAft>
                <a:spcPts val="0"/>
              </a:spcAft>
              <a:defRPr/>
            </a:pPr>
            <a:r>
              <a:rPr sz="800" dirty="0">
                <a:solidFill>
                  <a:schemeClr val="tx1">
                    <a:lumMod val="60000"/>
                    <a:lumOff val="40000"/>
                  </a:schemeClr>
                </a:solidFill>
                <a:latin typeface="+mn-lt"/>
                <a:cs typeface="+mn-cs"/>
              </a:rPr>
              <a:t>Copyright © 2014 Oracle and/or its affiliates. All rights reserved.  |</a:t>
            </a:r>
          </a:p>
        </p:txBody>
      </p:sp>
      <p:pic>
        <p:nvPicPr>
          <p:cNvPr id="5" name="Oracle red badge logo" descr="Oracle logo in white on red staging background"/>
          <p:cNvPicPr>
            <a:picLocks noChangeAspect="1"/>
          </p:cNvPicPr>
          <p:nvPr userDrawn="1"/>
        </p:nvPicPr>
        <p:blipFill>
          <a:blip r:embed="rId2" cstate="print">
            <a:extLst>
              <a:ext uri="{28A0092B-C50C-407E-A947-70E740481C1C}">
                <a14:useLocalDpi xmlns:a14="http://schemas.microsoft.com/office/drawing/2010/main" xmlns=""/>
              </a:ext>
            </a:extLst>
          </a:blip>
          <a:srcRect/>
          <a:stretch>
            <a:fillRect/>
          </a:stretch>
        </p:blipFill>
        <p:spPr bwMode="ltGray">
          <a:xfrm>
            <a:off x="531813" y="6264275"/>
            <a:ext cx="1622425" cy="593725"/>
          </a:xfrm>
          <a:prstGeom prst="rect">
            <a:avLst/>
          </a:prstGeom>
          <a:noFill/>
          <a:ln w="9525">
            <a:noFill/>
            <a:miter lim="800000"/>
            <a:headEnd/>
            <a:tailEnd/>
          </a:ln>
        </p:spPr>
      </p:pic>
      <p:sp>
        <p:nvSpPr>
          <p:cNvPr id="2" name="Title 1"/>
          <p:cNvSpPr>
            <a:spLocks noGrp="1"/>
          </p:cNvSpPr>
          <p:nvPr>
            <p:ph type="ctrTitle"/>
          </p:nvPr>
        </p:nvSpPr>
        <p:spPr>
          <a:xfrm>
            <a:off x="531813" y="739775"/>
            <a:ext cx="11125199" cy="1470025"/>
          </a:xfrm>
        </p:spPr>
        <p:txBody>
          <a:bodyPr/>
          <a:lstStyle>
            <a:lvl1pPr>
              <a:lnSpc>
                <a:spcPct val="80000"/>
              </a:lnSpc>
              <a:defRPr sz="4800"/>
            </a:lvl1pPr>
          </a:lstStyle>
          <a:p>
            <a:r>
              <a:rPr lang="en-US" smtClean="0"/>
              <a:t>Click to edit Master title style</a:t>
            </a:r>
            <a:endParaRPr dirty="0"/>
          </a:p>
        </p:txBody>
      </p:sp>
      <p:sp>
        <p:nvSpPr>
          <p:cNvPr id="3" name="Subtitle 2"/>
          <p:cNvSpPr>
            <a:spLocks noGrp="1"/>
          </p:cNvSpPr>
          <p:nvPr>
            <p:ph type="subTitle" idx="1"/>
          </p:nvPr>
        </p:nvSpPr>
        <p:spPr>
          <a:xfrm>
            <a:off x="531763" y="2286000"/>
            <a:ext cx="11126648" cy="914400"/>
          </a:xfrm>
        </p:spPr>
        <p:txBody>
          <a:bodyPr>
            <a:noAutofit/>
          </a:bodyPr>
          <a:lstStyle>
            <a:lvl1pPr marL="0" indent="0" algn="l">
              <a:spcBef>
                <a:spcPts val="0"/>
              </a:spcBef>
              <a:buNone/>
              <a:defRPr sz="2400" b="1">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dirty="0"/>
          </a:p>
        </p:txBody>
      </p:sp>
      <p:sp>
        <p:nvSpPr>
          <p:cNvPr id="6" name="Date Placeholder 3"/>
          <p:cNvSpPr>
            <a:spLocks noGrp="1"/>
          </p:cNvSpPr>
          <p:nvPr>
            <p:ph type="dt" sz="half" idx="10"/>
          </p:nvPr>
        </p:nvSpPr>
        <p:spPr/>
        <p:txBody>
          <a:bodyPr/>
          <a:lstStyle>
            <a:lvl1pPr>
              <a:defRPr/>
            </a:lvl1pPr>
          </a:lstStyle>
          <a:p>
            <a:pPr>
              <a:defRPr/>
            </a:pPr>
            <a:fld id="{611CA728-A424-400D-97D5-BBF74757F84D}" type="datetime1">
              <a:rPr lang="en-US" smtClean="0"/>
              <a:pPr>
                <a:defRPr/>
              </a:pPr>
              <a:t>3/16/2015</a:t>
            </a:fld>
            <a:endParaRPr dirty="0"/>
          </a:p>
        </p:txBody>
      </p:sp>
      <p:sp>
        <p:nvSpPr>
          <p:cNvPr id="7" name="Footer Placeholder 4"/>
          <p:cNvSpPr>
            <a:spLocks noGrp="1"/>
          </p:cNvSpPr>
          <p:nvPr>
            <p:ph type="ftr" sz="quarter" idx="11"/>
          </p:nvPr>
        </p:nvSpPr>
        <p:spPr/>
        <p:txBody>
          <a:bodyPr/>
          <a:lstStyle>
            <a:lvl1pPr>
              <a:defRPr/>
            </a:lvl1pPr>
          </a:lstStyle>
          <a:p>
            <a:pPr>
              <a:defRPr/>
            </a:pPr>
            <a:r>
              <a:rPr lang="en-US" smtClean="0"/>
              <a:t>Oracle OpenWorld 2014</a:t>
            </a:r>
            <a:endParaRPr/>
          </a:p>
        </p:txBody>
      </p:sp>
      <p:sp>
        <p:nvSpPr>
          <p:cNvPr id="8" name="Slide Number Placeholder 5"/>
          <p:cNvSpPr>
            <a:spLocks noGrp="1"/>
          </p:cNvSpPr>
          <p:nvPr>
            <p:ph type="sldNum" sz="quarter" idx="12"/>
          </p:nvPr>
        </p:nvSpPr>
        <p:spPr>
          <a:xfrm>
            <a:off x="11276013" y="6934200"/>
            <a:ext cx="381000" cy="182563"/>
          </a:xfrm>
        </p:spPr>
        <p:txBody>
          <a:bodyPr/>
          <a:lstStyle>
            <a:lvl1pPr>
              <a:defRPr/>
            </a:lvl1pPr>
          </a:lstStyle>
          <a:p>
            <a:pPr>
              <a:defRPr/>
            </a:pPr>
            <a:fld id="{DAACB72B-D17C-4ED9-AA0A-43E3B66EED4D}" type="slidenum">
              <a:rPr/>
              <a:pPr>
                <a:defRPr/>
              </a:pPr>
              <a:t>‹#›</a:t>
            </a:fld>
            <a:endParaRPr dirty="0"/>
          </a:p>
        </p:txBody>
      </p:sp>
    </p:spTree>
  </p:cSld>
  <p:clrMapOvr>
    <a:masterClrMapping/>
  </p:clrMapOvr>
  <p:transition spd="med">
    <p:fade/>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cxnSp>
        <p:nvCxnSpPr>
          <p:cNvPr id="7" name="Straight Connector 6"/>
          <p:cNvCxnSpPr/>
          <p:nvPr/>
        </p:nvCxnSpPr>
        <p:spPr bwMode="ltGray">
          <a:xfrm>
            <a:off x="6094413" y="1524000"/>
            <a:ext cx="0" cy="4419600"/>
          </a:xfrm>
          <a:prstGeom prst="line">
            <a:avLst/>
          </a:prstGeom>
          <a:ln w="19050">
            <a:solidFill>
              <a:schemeClr val="bg2"/>
            </a:solidFill>
            <a:miter lim="800000"/>
          </a:ln>
        </p:spPr>
        <p:style>
          <a:lnRef idx="1">
            <a:schemeClr val="accent1"/>
          </a:lnRef>
          <a:fillRef idx="0">
            <a:schemeClr val="accent1"/>
          </a:fillRef>
          <a:effectRef idx="0">
            <a:schemeClr val="accent1"/>
          </a:effectRef>
          <a:fontRef idx="minor">
            <a:schemeClr val="tx1"/>
          </a:fontRef>
        </p:style>
      </p:cxnSp>
      <p:sp>
        <p:nvSpPr>
          <p:cNvPr id="11" name="Title 10"/>
          <p:cNvSpPr>
            <a:spLocks noGrp="1"/>
          </p:cNvSpPr>
          <p:nvPr>
            <p:ph type="title"/>
          </p:nvPr>
        </p:nvSpPr>
        <p:spPr/>
        <p:txBody>
          <a:bodyPr>
            <a:noAutofit/>
          </a:bodyPr>
          <a:lstStyle/>
          <a:p>
            <a:r>
              <a:rPr lang="en-US" smtClean="0"/>
              <a:t>Click to edit Master title style</a:t>
            </a:r>
            <a:endParaRPr dirty="0"/>
          </a:p>
        </p:txBody>
      </p:sp>
      <p:sp>
        <p:nvSpPr>
          <p:cNvPr id="3" name="Text Placeholder 2"/>
          <p:cNvSpPr>
            <a:spLocks noGrp="1"/>
          </p:cNvSpPr>
          <p:nvPr>
            <p:ph type="body" idx="1"/>
          </p:nvPr>
        </p:nvSpPr>
        <p:spPr>
          <a:xfrm>
            <a:off x="531812" y="1524000"/>
            <a:ext cx="5413248" cy="762000"/>
          </a:xfrm>
        </p:spPr>
        <p:txBody>
          <a:bodyPr anchor="ctr">
            <a:noAutofit/>
          </a:bodyPr>
          <a:lstStyle>
            <a:lvl1pPr marL="0" indent="0">
              <a:spcBef>
                <a:spcPts val="0"/>
              </a:spcBef>
              <a:buNone/>
              <a:defRPr sz="2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531812" y="2362200"/>
            <a:ext cx="5413248" cy="3581400"/>
          </a:xfrm>
        </p:spPr>
        <p:txBody>
          <a:bodyPr>
            <a:noAutofit/>
          </a:bodyPr>
          <a:lstStyle>
            <a:lvl1pPr>
              <a:defRPr sz="2800"/>
            </a:lvl1pPr>
            <a:lvl2pPr>
              <a:defRPr sz="2400"/>
            </a:lvl2pPr>
            <a:lvl3pPr>
              <a:defRPr sz="2000"/>
            </a:lvl3pPr>
            <a:lvl4pPr>
              <a:defRPr sz="18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5" name="Text Placeholder 4"/>
          <p:cNvSpPr>
            <a:spLocks noGrp="1"/>
          </p:cNvSpPr>
          <p:nvPr>
            <p:ph type="body" sz="quarter" idx="3"/>
          </p:nvPr>
        </p:nvSpPr>
        <p:spPr>
          <a:xfrm>
            <a:off x="6243764" y="1524000"/>
            <a:ext cx="5413248" cy="762000"/>
          </a:xfrm>
        </p:spPr>
        <p:txBody>
          <a:bodyPr anchor="ctr">
            <a:noAutofit/>
          </a:bodyPr>
          <a:lstStyle>
            <a:lvl1pPr marL="0" indent="0">
              <a:spcBef>
                <a:spcPts val="0"/>
              </a:spcBef>
              <a:buNone/>
              <a:defRPr sz="2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243764" y="2362200"/>
            <a:ext cx="5413248" cy="3581400"/>
          </a:xfrm>
        </p:spPr>
        <p:txBody>
          <a:bodyPr>
            <a:noAutofit/>
          </a:bodyPr>
          <a:lstStyle>
            <a:lvl1pPr>
              <a:defRPr sz="2800"/>
            </a:lvl1pPr>
            <a:lvl2pPr>
              <a:defRPr sz="2400"/>
            </a:lvl2pPr>
            <a:lvl3pPr>
              <a:defRPr sz="2000"/>
            </a:lvl3pPr>
            <a:lvl4pPr>
              <a:defRPr sz="18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8" name="Date Placeholder 6"/>
          <p:cNvSpPr>
            <a:spLocks noGrp="1"/>
          </p:cNvSpPr>
          <p:nvPr>
            <p:ph type="dt" sz="half" idx="10"/>
          </p:nvPr>
        </p:nvSpPr>
        <p:spPr/>
        <p:txBody>
          <a:bodyPr>
            <a:noAutofit/>
          </a:bodyPr>
          <a:lstStyle>
            <a:lvl1pPr>
              <a:defRPr/>
            </a:lvl1pPr>
          </a:lstStyle>
          <a:p>
            <a:pPr>
              <a:defRPr/>
            </a:pPr>
            <a:fld id="{B4DE9E18-EBFD-4618-BDE7-0E5E3CC92AC4}" type="datetime1">
              <a:rPr lang="en-US" smtClean="0"/>
              <a:pPr>
                <a:defRPr/>
              </a:pPr>
              <a:t>3/16/2015</a:t>
            </a:fld>
            <a:endParaRPr dirty="0"/>
          </a:p>
        </p:txBody>
      </p:sp>
      <p:sp>
        <p:nvSpPr>
          <p:cNvPr id="9" name="Footer Placeholder 7"/>
          <p:cNvSpPr>
            <a:spLocks noGrp="1"/>
          </p:cNvSpPr>
          <p:nvPr>
            <p:ph type="ftr" sz="quarter" idx="11"/>
          </p:nvPr>
        </p:nvSpPr>
        <p:spPr/>
        <p:txBody>
          <a:bodyPr>
            <a:noAutofit/>
          </a:bodyPr>
          <a:lstStyle>
            <a:lvl1pPr>
              <a:defRPr/>
            </a:lvl1pPr>
          </a:lstStyle>
          <a:p>
            <a:pPr>
              <a:defRPr/>
            </a:pPr>
            <a:r>
              <a:rPr lang="en-US" smtClean="0"/>
              <a:t>Oracle OpenWorld 2014</a:t>
            </a:r>
            <a:endParaRPr/>
          </a:p>
        </p:txBody>
      </p:sp>
      <p:sp>
        <p:nvSpPr>
          <p:cNvPr id="10" name="Slide Number Placeholder 8"/>
          <p:cNvSpPr>
            <a:spLocks noGrp="1"/>
          </p:cNvSpPr>
          <p:nvPr>
            <p:ph type="sldNum" sz="quarter" idx="12"/>
          </p:nvPr>
        </p:nvSpPr>
        <p:spPr/>
        <p:txBody>
          <a:bodyPr>
            <a:noAutofit/>
          </a:bodyPr>
          <a:lstStyle>
            <a:lvl1pPr>
              <a:defRPr/>
            </a:lvl1pPr>
          </a:lstStyle>
          <a:p>
            <a:pPr>
              <a:defRPr/>
            </a:pPr>
            <a:fld id="{0CFB0F30-5E5A-4C50-A60E-BA7D05D5DA70}" type="slidenum">
              <a:rPr/>
              <a:pPr>
                <a:defRPr/>
              </a:pPr>
              <a:t>‹#›</a:t>
            </a:fld>
            <a:endParaRPr dirty="0"/>
          </a:p>
        </p:txBody>
      </p:sp>
    </p:spTree>
  </p:cSld>
  <p:clrMapOvr>
    <a:masterClrMapping/>
  </p:clrMapOvr>
  <p:transition spd="med">
    <p:fade/>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itle-Only">
    <p:spTree>
      <p:nvGrpSpPr>
        <p:cNvPr id="1" name=""/>
        <p:cNvGrpSpPr/>
        <p:nvPr/>
      </p:nvGrpSpPr>
      <p:grpSpPr>
        <a:xfrm>
          <a:off x="0" y="0"/>
          <a:ext cx="0" cy="0"/>
          <a:chOff x="0" y="0"/>
          <a:chExt cx="0" cy="0"/>
        </a:xfrm>
      </p:grpSpPr>
      <p:sp>
        <p:nvSpPr>
          <p:cNvPr id="2" name="Title 1"/>
          <p:cNvSpPr>
            <a:spLocks noGrp="1"/>
          </p:cNvSpPr>
          <p:nvPr>
            <p:ph type="title"/>
          </p:nvPr>
        </p:nvSpPr>
        <p:spPr>
          <a:xfrm>
            <a:off x="531813" y="406400"/>
            <a:ext cx="11125200" cy="660400"/>
          </a:xfrm>
        </p:spPr>
        <p:txBody>
          <a:bodyPr/>
          <a:lstStyle/>
          <a:p>
            <a:r>
              <a:rPr lang="en-US" smtClean="0"/>
              <a:t>Click to edit Master title style</a:t>
            </a:r>
            <a:endParaRPr lang="en-US" dirty="0"/>
          </a:p>
        </p:txBody>
      </p:sp>
      <p:sp>
        <p:nvSpPr>
          <p:cNvPr id="3" name="Date Placeholder 3"/>
          <p:cNvSpPr>
            <a:spLocks noGrp="1"/>
          </p:cNvSpPr>
          <p:nvPr>
            <p:ph type="dt" sz="half" idx="10"/>
          </p:nvPr>
        </p:nvSpPr>
        <p:spPr/>
        <p:txBody>
          <a:bodyPr/>
          <a:lstStyle>
            <a:lvl1pPr>
              <a:defRPr/>
            </a:lvl1pPr>
          </a:lstStyle>
          <a:p>
            <a:pPr>
              <a:defRPr/>
            </a:pPr>
            <a:fld id="{6EED96D3-FCAB-4B3F-95A1-7B04D3AD4205}" type="datetime1">
              <a:rPr lang="en-US" smtClean="0"/>
              <a:pPr>
                <a:defRPr/>
              </a:pPr>
              <a:t>3/16/2015</a:t>
            </a:fld>
            <a:endParaRPr dirty="0"/>
          </a:p>
        </p:txBody>
      </p:sp>
      <p:sp>
        <p:nvSpPr>
          <p:cNvPr id="4" name="Footer Placeholder 4"/>
          <p:cNvSpPr>
            <a:spLocks noGrp="1"/>
          </p:cNvSpPr>
          <p:nvPr>
            <p:ph type="ftr" sz="quarter" idx="11"/>
          </p:nvPr>
        </p:nvSpPr>
        <p:spPr/>
        <p:txBody>
          <a:bodyPr/>
          <a:lstStyle>
            <a:lvl1pPr>
              <a:defRPr/>
            </a:lvl1pPr>
          </a:lstStyle>
          <a:p>
            <a:pPr>
              <a:defRPr/>
            </a:pPr>
            <a:r>
              <a:rPr lang="en-US" smtClean="0"/>
              <a:t>Oracle OpenWorld 2014</a:t>
            </a:r>
            <a:endParaRPr/>
          </a:p>
        </p:txBody>
      </p:sp>
      <p:sp>
        <p:nvSpPr>
          <p:cNvPr id="5" name="Slide Number Placeholder 5"/>
          <p:cNvSpPr>
            <a:spLocks noGrp="1"/>
          </p:cNvSpPr>
          <p:nvPr>
            <p:ph type="sldNum" sz="quarter" idx="12"/>
          </p:nvPr>
        </p:nvSpPr>
        <p:spPr/>
        <p:txBody>
          <a:bodyPr/>
          <a:lstStyle>
            <a:lvl1pPr>
              <a:defRPr/>
            </a:lvl1pPr>
          </a:lstStyle>
          <a:p>
            <a:pPr>
              <a:defRPr/>
            </a:pPr>
            <a:fld id="{7A1A7ECD-EFB6-4F82-A4DE-3F32199D7100}" type="slidenum">
              <a:rPr/>
              <a:pPr>
                <a:defRPr/>
              </a:pPr>
              <a:t>‹#›</a:t>
            </a:fld>
            <a:endParaRPr dirty="0"/>
          </a:p>
        </p:txBody>
      </p:sp>
    </p:spTree>
  </p:cSld>
  <p:clrMapOvr>
    <a:masterClrMapping/>
  </p:clrMapOvr>
  <p:transition spd="med">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Title and Subtitle">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smtClean="0"/>
              <a:t>Click to edit Master title style</a:t>
            </a:r>
            <a:endParaRPr dirty="0"/>
          </a:p>
        </p:txBody>
      </p:sp>
      <p:sp>
        <p:nvSpPr>
          <p:cNvPr id="6" name="Text Placeholder 12"/>
          <p:cNvSpPr>
            <a:spLocks noGrp="1"/>
          </p:cNvSpPr>
          <p:nvPr>
            <p:ph type="body" sz="quarter" idx="13"/>
          </p:nvPr>
        </p:nvSpPr>
        <p:spPr>
          <a:xfrm>
            <a:off x="531814" y="1373741"/>
            <a:ext cx="11125198" cy="343299"/>
          </a:xfrm>
        </p:spPr>
        <p:txBody>
          <a:bodyPr>
            <a:noAutofit/>
          </a:bodyPr>
          <a:lstStyle>
            <a:lvl1pPr marL="1588" indent="0">
              <a:spcBef>
                <a:spcPts val="0"/>
              </a:spcBef>
              <a:buFontTx/>
              <a:buNone/>
              <a:defRPr sz="2400" b="1" baseline="0"/>
            </a:lvl1pPr>
            <a:lvl2pPr marL="1588" indent="0">
              <a:buFontTx/>
              <a:buNone/>
              <a:defRPr sz="2400"/>
            </a:lvl2pPr>
            <a:lvl3pPr marL="1588" indent="0">
              <a:buFontTx/>
              <a:buNone/>
              <a:defRPr sz="2400"/>
            </a:lvl3pPr>
            <a:lvl4pPr marL="1588" indent="0">
              <a:buFontTx/>
              <a:buNone/>
              <a:defRPr sz="2400"/>
            </a:lvl4pPr>
            <a:lvl5pPr marL="1588" indent="0">
              <a:buFontTx/>
              <a:buNone/>
              <a:defRPr sz="2400"/>
            </a:lvl5pPr>
            <a:lvl6pPr marL="1588" indent="0">
              <a:buFontTx/>
              <a:buNone/>
              <a:defRPr sz="2400"/>
            </a:lvl6pPr>
            <a:lvl7pPr marL="1588" indent="0">
              <a:buFontTx/>
              <a:buNone/>
              <a:defRPr sz="2400"/>
            </a:lvl7pPr>
            <a:lvl8pPr marL="1588" indent="0">
              <a:buFontTx/>
              <a:buNone/>
              <a:defRPr sz="2400"/>
            </a:lvl8pPr>
            <a:lvl9pPr marL="1588" indent="0">
              <a:buFontTx/>
              <a:buNone/>
              <a:defRPr sz="2400"/>
            </a:lvl9pPr>
          </a:lstStyle>
          <a:p>
            <a:pPr lvl="0"/>
            <a:r>
              <a:rPr lang="en-US" smtClean="0"/>
              <a:t>Click to edit Master text styles</a:t>
            </a:r>
          </a:p>
        </p:txBody>
      </p:sp>
      <p:sp>
        <p:nvSpPr>
          <p:cNvPr id="4" name="Date Placeholder 3"/>
          <p:cNvSpPr>
            <a:spLocks noGrp="1"/>
          </p:cNvSpPr>
          <p:nvPr>
            <p:ph type="dt" sz="half" idx="14"/>
          </p:nvPr>
        </p:nvSpPr>
        <p:spPr/>
        <p:txBody>
          <a:bodyPr/>
          <a:lstStyle>
            <a:lvl1pPr>
              <a:defRPr/>
            </a:lvl1pPr>
          </a:lstStyle>
          <a:p>
            <a:pPr>
              <a:defRPr/>
            </a:pPr>
            <a:fld id="{678139CF-E42F-4788-B7DC-950D9D452E32}" type="datetime1">
              <a:rPr lang="en-US" smtClean="0"/>
              <a:pPr>
                <a:defRPr/>
              </a:pPr>
              <a:t>3/16/2015</a:t>
            </a:fld>
            <a:endParaRPr dirty="0"/>
          </a:p>
        </p:txBody>
      </p:sp>
      <p:sp>
        <p:nvSpPr>
          <p:cNvPr id="5" name="Footer Placeholder 4"/>
          <p:cNvSpPr>
            <a:spLocks noGrp="1"/>
          </p:cNvSpPr>
          <p:nvPr>
            <p:ph type="ftr" sz="quarter" idx="15"/>
          </p:nvPr>
        </p:nvSpPr>
        <p:spPr/>
        <p:txBody>
          <a:bodyPr/>
          <a:lstStyle>
            <a:lvl1pPr>
              <a:defRPr/>
            </a:lvl1pPr>
          </a:lstStyle>
          <a:p>
            <a:pPr>
              <a:defRPr/>
            </a:pPr>
            <a:r>
              <a:rPr lang="en-US" smtClean="0"/>
              <a:t>Oracle OpenWorld 2014</a:t>
            </a:r>
            <a:endParaRPr/>
          </a:p>
        </p:txBody>
      </p:sp>
      <p:sp>
        <p:nvSpPr>
          <p:cNvPr id="8" name="Slide Number Placeholder 5"/>
          <p:cNvSpPr>
            <a:spLocks noGrp="1"/>
          </p:cNvSpPr>
          <p:nvPr>
            <p:ph type="sldNum" sz="quarter" idx="16"/>
          </p:nvPr>
        </p:nvSpPr>
        <p:spPr/>
        <p:txBody>
          <a:bodyPr/>
          <a:lstStyle>
            <a:lvl1pPr>
              <a:defRPr/>
            </a:lvl1pPr>
          </a:lstStyle>
          <a:p>
            <a:pPr>
              <a:defRPr/>
            </a:pPr>
            <a:fld id="{CAA575A7-8FCD-46D7-9D5E-04C1A3C1DA94}" type="slidenum">
              <a:rPr/>
              <a:pPr>
                <a:defRPr/>
              </a:pPr>
              <a:t>‹#›</a:t>
            </a:fld>
            <a:endParaRPr dirty="0"/>
          </a:p>
        </p:txBody>
      </p:sp>
    </p:spTree>
  </p:cSld>
  <p:clrMapOvr>
    <a:masterClrMapping/>
  </p:clrMapOvr>
  <p:transition spd="med">
    <p:fade/>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7E14C9E9-B981-4602-B83E-8E79EC4AA580}" type="datetime1">
              <a:rPr lang="en-US" smtClean="0"/>
              <a:pPr>
                <a:defRPr/>
              </a:pPr>
              <a:t>3/16/2015</a:t>
            </a:fld>
            <a:endParaRPr dirty="0"/>
          </a:p>
        </p:txBody>
      </p:sp>
      <p:sp>
        <p:nvSpPr>
          <p:cNvPr id="3" name="Footer Placeholder 4"/>
          <p:cNvSpPr>
            <a:spLocks noGrp="1"/>
          </p:cNvSpPr>
          <p:nvPr>
            <p:ph type="ftr" sz="quarter" idx="11"/>
          </p:nvPr>
        </p:nvSpPr>
        <p:spPr/>
        <p:txBody>
          <a:bodyPr/>
          <a:lstStyle>
            <a:lvl1pPr>
              <a:defRPr/>
            </a:lvl1pPr>
          </a:lstStyle>
          <a:p>
            <a:pPr>
              <a:defRPr/>
            </a:pPr>
            <a:r>
              <a:rPr lang="en-US" smtClean="0"/>
              <a:t>Oracle OpenWorld 2014</a:t>
            </a:r>
            <a:endParaRPr/>
          </a:p>
        </p:txBody>
      </p:sp>
      <p:sp>
        <p:nvSpPr>
          <p:cNvPr id="4" name="Slide Number Placeholder 5"/>
          <p:cNvSpPr>
            <a:spLocks noGrp="1"/>
          </p:cNvSpPr>
          <p:nvPr>
            <p:ph type="sldNum" sz="quarter" idx="12"/>
          </p:nvPr>
        </p:nvSpPr>
        <p:spPr/>
        <p:txBody>
          <a:bodyPr/>
          <a:lstStyle>
            <a:lvl1pPr>
              <a:defRPr/>
            </a:lvl1pPr>
          </a:lstStyle>
          <a:p>
            <a:pPr>
              <a:defRPr/>
            </a:pPr>
            <a:fld id="{6F66A0CC-5CAC-4CFA-BC80-69457644B29D}" type="slidenum">
              <a:rPr/>
              <a:pPr>
                <a:defRPr/>
              </a:pPr>
              <a:t>‹#›</a:t>
            </a:fld>
            <a:endParaRPr dirty="0"/>
          </a:p>
        </p:txBody>
      </p:sp>
    </p:spTree>
  </p:cSld>
  <p:clrMapOvr>
    <a:masterClrMapping/>
  </p:clrMapOvr>
  <p:transition spd="med">
    <p:fade/>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Content with Caption">
    <p:spTree>
      <p:nvGrpSpPr>
        <p:cNvPr id="1" name=""/>
        <p:cNvGrpSpPr/>
        <p:nvPr/>
      </p:nvGrpSpPr>
      <p:grpSpPr>
        <a:xfrm>
          <a:off x="0" y="0"/>
          <a:ext cx="0" cy="0"/>
          <a:chOff x="0" y="0"/>
          <a:chExt cx="0" cy="0"/>
        </a:xfrm>
      </p:grpSpPr>
      <p:sp>
        <p:nvSpPr>
          <p:cNvPr id="8" name="Title 7"/>
          <p:cNvSpPr>
            <a:spLocks noGrp="1"/>
          </p:cNvSpPr>
          <p:nvPr>
            <p:ph type="title"/>
          </p:nvPr>
        </p:nvSpPr>
        <p:spPr/>
        <p:txBody>
          <a:bodyPr>
            <a:noAutofit/>
          </a:bodyPr>
          <a:lstStyle/>
          <a:p>
            <a:r>
              <a:rPr lang="en-US" smtClean="0"/>
              <a:t>Click to edit Master title style</a:t>
            </a:r>
            <a:endParaRPr dirty="0"/>
          </a:p>
        </p:txBody>
      </p:sp>
      <p:sp>
        <p:nvSpPr>
          <p:cNvPr id="3" name="Content Placeholder 2" descr="Chart using colors from the approved palette included here"/>
          <p:cNvSpPr>
            <a:spLocks noGrp="1"/>
          </p:cNvSpPr>
          <p:nvPr>
            <p:ph idx="1"/>
          </p:nvPr>
        </p:nvSpPr>
        <p:spPr>
          <a:xfrm>
            <a:off x="531662" y="1524000"/>
            <a:ext cx="7589520" cy="4419600"/>
          </a:xfrm>
        </p:spPr>
        <p:txBody>
          <a:bodyPr>
            <a:noAutofit/>
          </a:bodyPr>
          <a:lstStyle>
            <a:lvl1pPr>
              <a:defRPr sz="2800"/>
            </a:lvl1pPr>
            <a:lvl2pPr>
              <a:defRPr sz="2400"/>
            </a:lvl2pPr>
            <a:lvl3pPr>
              <a:defRPr sz="2000"/>
            </a:lvl3pPr>
            <a:lvl4pPr>
              <a:defRPr sz="18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4" name="Text Placeholder 3"/>
          <p:cNvSpPr>
            <a:spLocks noGrp="1"/>
          </p:cNvSpPr>
          <p:nvPr>
            <p:ph type="body" sz="half" idx="2"/>
          </p:nvPr>
        </p:nvSpPr>
        <p:spPr>
          <a:xfrm>
            <a:off x="8777288" y="1524001"/>
            <a:ext cx="2879725" cy="4419600"/>
          </a:xfrm>
        </p:spPr>
        <p:txBody>
          <a:bodyPr>
            <a:noAutofit/>
          </a:bodyPr>
          <a:lstStyle>
            <a:lvl1pPr marL="0" indent="0">
              <a:buNone/>
              <a:defRPr sz="20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A81F70DB-D60E-4A94-BBA9-463310E8F31F}" type="datetime1">
              <a:rPr lang="en-US" smtClean="0"/>
              <a:pPr>
                <a:defRPr/>
              </a:pPr>
              <a:t>3/16/2015</a:t>
            </a:fld>
            <a:endParaRPr dirty="0"/>
          </a:p>
        </p:txBody>
      </p:sp>
      <p:sp>
        <p:nvSpPr>
          <p:cNvPr id="6" name="Footer Placeholder 4"/>
          <p:cNvSpPr>
            <a:spLocks noGrp="1"/>
          </p:cNvSpPr>
          <p:nvPr>
            <p:ph type="ftr" sz="quarter" idx="11"/>
          </p:nvPr>
        </p:nvSpPr>
        <p:spPr/>
        <p:txBody>
          <a:bodyPr/>
          <a:lstStyle>
            <a:lvl1pPr>
              <a:defRPr/>
            </a:lvl1pPr>
          </a:lstStyle>
          <a:p>
            <a:pPr>
              <a:defRPr/>
            </a:pPr>
            <a:r>
              <a:rPr lang="en-US" smtClean="0"/>
              <a:t>Oracle OpenWorld 2014</a:t>
            </a:r>
            <a:endParaRPr/>
          </a:p>
        </p:txBody>
      </p:sp>
      <p:sp>
        <p:nvSpPr>
          <p:cNvPr id="7" name="Slide Number Placeholder 5"/>
          <p:cNvSpPr>
            <a:spLocks noGrp="1"/>
          </p:cNvSpPr>
          <p:nvPr>
            <p:ph type="sldNum" sz="quarter" idx="12"/>
          </p:nvPr>
        </p:nvSpPr>
        <p:spPr/>
        <p:txBody>
          <a:bodyPr/>
          <a:lstStyle>
            <a:lvl1pPr>
              <a:defRPr/>
            </a:lvl1pPr>
          </a:lstStyle>
          <a:p>
            <a:pPr>
              <a:defRPr/>
            </a:pPr>
            <a:fld id="{9C9ACB9E-0299-4795-BCAF-FAB0B662850F}" type="slidenum">
              <a:rPr/>
              <a:pPr>
                <a:defRPr/>
              </a:pPr>
              <a:t>‹#›</a:t>
            </a:fld>
            <a:endParaRPr dirty="0"/>
          </a:p>
        </p:txBody>
      </p:sp>
    </p:spTree>
  </p:cSld>
  <p:clrMapOvr>
    <a:masterClrMapping/>
  </p:clrMapOvr>
  <p:transition spd="med">
    <p:fade/>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Picture with Caption">
    <p:spTree>
      <p:nvGrpSpPr>
        <p:cNvPr id="1" name=""/>
        <p:cNvGrpSpPr/>
        <p:nvPr/>
      </p:nvGrpSpPr>
      <p:grpSpPr>
        <a:xfrm>
          <a:off x="0" y="0"/>
          <a:ext cx="0" cy="0"/>
          <a:chOff x="0" y="0"/>
          <a:chExt cx="0" cy="0"/>
        </a:xfrm>
      </p:grpSpPr>
      <p:sp>
        <p:nvSpPr>
          <p:cNvPr id="8" name="Title 7"/>
          <p:cNvSpPr>
            <a:spLocks noGrp="1"/>
          </p:cNvSpPr>
          <p:nvPr>
            <p:ph type="title"/>
          </p:nvPr>
        </p:nvSpPr>
        <p:spPr/>
        <p:txBody>
          <a:bodyPr>
            <a:noAutofit/>
          </a:bodyPr>
          <a:lstStyle/>
          <a:p>
            <a:r>
              <a:rPr lang="en-US" smtClean="0"/>
              <a:t>Click to edit Master title style</a:t>
            </a:r>
            <a:endParaRPr dirty="0"/>
          </a:p>
        </p:txBody>
      </p:sp>
      <p:sp>
        <p:nvSpPr>
          <p:cNvPr id="3" name="Picture Placeholder 2" descr="4-color photo can be included here"/>
          <p:cNvSpPr>
            <a:spLocks noGrp="1"/>
          </p:cNvSpPr>
          <p:nvPr>
            <p:ph type="pic" idx="1"/>
          </p:nvPr>
        </p:nvSpPr>
        <p:spPr bwMode="gray">
          <a:xfrm>
            <a:off x="531813" y="1524000"/>
            <a:ext cx="6095999" cy="4416725"/>
          </a:xfrm>
          <a:solidFill>
            <a:schemeClr val="bg2"/>
          </a:solidFill>
        </p:spPr>
        <p:txBody>
          <a:bodyPr tIns="182880" rtlCol="0">
            <a:noAutofit/>
          </a:bodyPr>
          <a:lstStyle>
            <a:lvl1pPr marL="0" indent="0" algn="ctr">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endParaRPr noProof="0" dirty="0"/>
          </a:p>
        </p:txBody>
      </p:sp>
      <p:sp>
        <p:nvSpPr>
          <p:cNvPr id="4" name="Text Placeholder 3"/>
          <p:cNvSpPr>
            <a:spLocks noGrp="1"/>
          </p:cNvSpPr>
          <p:nvPr>
            <p:ph type="body" sz="half" idx="2"/>
          </p:nvPr>
        </p:nvSpPr>
        <p:spPr>
          <a:xfrm>
            <a:off x="7008812" y="1524000"/>
            <a:ext cx="4648201" cy="4419600"/>
          </a:xfrm>
        </p:spPr>
        <p:txBody>
          <a:bodyPr>
            <a:noAutofit/>
          </a:bodyPr>
          <a:lstStyle>
            <a:lvl1pPr marL="0" indent="0">
              <a:buNone/>
              <a:defRPr sz="20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DE58FF3F-1D1C-4926-8749-BAFF83275633}" type="datetime1">
              <a:rPr lang="en-US" smtClean="0"/>
              <a:pPr>
                <a:defRPr/>
              </a:pPr>
              <a:t>3/16/2015</a:t>
            </a:fld>
            <a:endParaRPr dirty="0"/>
          </a:p>
        </p:txBody>
      </p:sp>
      <p:sp>
        <p:nvSpPr>
          <p:cNvPr id="6" name="Footer Placeholder 4"/>
          <p:cNvSpPr>
            <a:spLocks noGrp="1"/>
          </p:cNvSpPr>
          <p:nvPr>
            <p:ph type="ftr" sz="quarter" idx="11"/>
          </p:nvPr>
        </p:nvSpPr>
        <p:spPr/>
        <p:txBody>
          <a:bodyPr/>
          <a:lstStyle>
            <a:lvl1pPr>
              <a:defRPr/>
            </a:lvl1pPr>
          </a:lstStyle>
          <a:p>
            <a:pPr>
              <a:defRPr/>
            </a:pPr>
            <a:r>
              <a:rPr lang="en-US" smtClean="0"/>
              <a:t>Oracle OpenWorld 2014</a:t>
            </a:r>
            <a:endParaRPr/>
          </a:p>
        </p:txBody>
      </p:sp>
      <p:sp>
        <p:nvSpPr>
          <p:cNvPr id="7" name="Slide Number Placeholder 5"/>
          <p:cNvSpPr>
            <a:spLocks noGrp="1"/>
          </p:cNvSpPr>
          <p:nvPr>
            <p:ph type="sldNum" sz="quarter" idx="12"/>
          </p:nvPr>
        </p:nvSpPr>
        <p:spPr/>
        <p:txBody>
          <a:bodyPr/>
          <a:lstStyle>
            <a:lvl1pPr>
              <a:defRPr/>
            </a:lvl1pPr>
          </a:lstStyle>
          <a:p>
            <a:pPr>
              <a:defRPr/>
            </a:pPr>
            <a:fld id="{1E470455-3FAA-4854-97AF-5605744550DF}" type="slidenum">
              <a:rPr/>
              <a:pPr>
                <a:defRPr/>
              </a:pPr>
              <a:t>‹#›</a:t>
            </a:fld>
            <a:endParaRPr dirty="0"/>
          </a:p>
        </p:txBody>
      </p:sp>
    </p:spTree>
  </p:cSld>
  <p:clrMapOvr>
    <a:masterClrMapping/>
  </p:clrMapOvr>
  <p:transition spd="med">
    <p:fade/>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Two Pictures with Captions">
    <p:spTree>
      <p:nvGrpSpPr>
        <p:cNvPr id="1" name=""/>
        <p:cNvGrpSpPr/>
        <p:nvPr/>
      </p:nvGrpSpPr>
      <p:grpSpPr>
        <a:xfrm>
          <a:off x="0" y="0"/>
          <a:ext cx="0" cy="0"/>
          <a:chOff x="0" y="0"/>
          <a:chExt cx="0" cy="0"/>
        </a:xfrm>
      </p:grpSpPr>
      <p:cxnSp>
        <p:nvCxnSpPr>
          <p:cNvPr id="7" name="Straight Connector 6"/>
          <p:cNvCxnSpPr/>
          <p:nvPr/>
        </p:nvCxnSpPr>
        <p:spPr bwMode="ltGray">
          <a:xfrm>
            <a:off x="6094413" y="1524000"/>
            <a:ext cx="0" cy="4419600"/>
          </a:xfrm>
          <a:prstGeom prst="line">
            <a:avLst/>
          </a:prstGeom>
          <a:ln w="19050">
            <a:solidFill>
              <a:schemeClr val="bg2"/>
            </a:solidFill>
            <a:miter lim="800000"/>
          </a:ln>
        </p:spPr>
        <p:style>
          <a:lnRef idx="1">
            <a:schemeClr val="accent1"/>
          </a:lnRef>
          <a:fillRef idx="0">
            <a:schemeClr val="accent1"/>
          </a:fillRef>
          <a:effectRef idx="0">
            <a:schemeClr val="accent1"/>
          </a:effectRef>
          <a:fontRef idx="minor">
            <a:schemeClr val="tx1"/>
          </a:fontRef>
        </p:style>
      </p:cxnSp>
      <p:sp>
        <p:nvSpPr>
          <p:cNvPr id="11" name="Title 10"/>
          <p:cNvSpPr>
            <a:spLocks noGrp="1"/>
          </p:cNvSpPr>
          <p:nvPr>
            <p:ph type="title"/>
          </p:nvPr>
        </p:nvSpPr>
        <p:spPr/>
        <p:txBody>
          <a:bodyPr>
            <a:noAutofit/>
          </a:bodyPr>
          <a:lstStyle/>
          <a:p>
            <a:r>
              <a:rPr lang="en-US" smtClean="0"/>
              <a:t>Click to edit Master title style</a:t>
            </a:r>
            <a:endParaRPr dirty="0"/>
          </a:p>
        </p:txBody>
      </p:sp>
      <p:sp>
        <p:nvSpPr>
          <p:cNvPr id="3" name="Picture Placeholder 2" descr="Two 4-color photos can be included here"/>
          <p:cNvSpPr>
            <a:spLocks noGrp="1"/>
          </p:cNvSpPr>
          <p:nvPr>
            <p:ph type="pic" idx="1"/>
          </p:nvPr>
        </p:nvSpPr>
        <p:spPr bwMode="gray">
          <a:xfrm>
            <a:off x="531813" y="1524000"/>
            <a:ext cx="5413248" cy="3474720"/>
          </a:xfrm>
          <a:solidFill>
            <a:schemeClr val="bg2"/>
          </a:solidFill>
        </p:spPr>
        <p:txBody>
          <a:bodyPr tIns="182880" rtlCol="0">
            <a:noAutofit/>
          </a:bodyPr>
          <a:lstStyle>
            <a:lvl1pPr marL="0" indent="0" algn="ctr">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endParaRPr noProof="0" dirty="0"/>
          </a:p>
        </p:txBody>
      </p:sp>
      <p:sp>
        <p:nvSpPr>
          <p:cNvPr id="4" name="Text Placeholder 3"/>
          <p:cNvSpPr>
            <a:spLocks noGrp="1"/>
          </p:cNvSpPr>
          <p:nvPr>
            <p:ph type="body" sz="half" idx="2"/>
          </p:nvPr>
        </p:nvSpPr>
        <p:spPr>
          <a:xfrm>
            <a:off x="531812" y="5105400"/>
            <a:ext cx="5410200" cy="838200"/>
          </a:xfrm>
        </p:spPr>
        <p:txBody>
          <a:bodyPr>
            <a:no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9" name="Picture Placeholder 2"/>
          <p:cNvSpPr>
            <a:spLocks noGrp="1"/>
          </p:cNvSpPr>
          <p:nvPr>
            <p:ph type="pic" idx="13"/>
          </p:nvPr>
        </p:nvSpPr>
        <p:spPr bwMode="gray">
          <a:xfrm>
            <a:off x="6246812" y="1524000"/>
            <a:ext cx="5413248" cy="3474720"/>
          </a:xfrm>
          <a:solidFill>
            <a:schemeClr val="bg2"/>
          </a:solidFill>
        </p:spPr>
        <p:txBody>
          <a:bodyPr tIns="182880" rtlCol="0">
            <a:noAutofit/>
          </a:bodyPr>
          <a:lstStyle>
            <a:lvl1pPr marL="0" indent="0" algn="ctr">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endParaRPr noProof="0" dirty="0"/>
          </a:p>
        </p:txBody>
      </p:sp>
      <p:sp>
        <p:nvSpPr>
          <p:cNvPr id="10" name="Text Placeholder 3"/>
          <p:cNvSpPr>
            <a:spLocks noGrp="1"/>
          </p:cNvSpPr>
          <p:nvPr>
            <p:ph type="body" sz="half" idx="14"/>
          </p:nvPr>
        </p:nvSpPr>
        <p:spPr>
          <a:xfrm>
            <a:off x="6246811" y="5105400"/>
            <a:ext cx="5410200" cy="838200"/>
          </a:xfrm>
        </p:spPr>
        <p:txBody>
          <a:bodyPr>
            <a:no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8" name="Date Placeholder 4"/>
          <p:cNvSpPr>
            <a:spLocks noGrp="1"/>
          </p:cNvSpPr>
          <p:nvPr>
            <p:ph type="dt" sz="half" idx="15"/>
          </p:nvPr>
        </p:nvSpPr>
        <p:spPr/>
        <p:txBody>
          <a:bodyPr/>
          <a:lstStyle>
            <a:lvl1pPr>
              <a:defRPr/>
            </a:lvl1pPr>
          </a:lstStyle>
          <a:p>
            <a:pPr>
              <a:defRPr/>
            </a:pPr>
            <a:fld id="{0327302C-A1CD-4AB7-8F86-C8D8240F9C63}" type="datetime1">
              <a:rPr lang="en-US" smtClean="0"/>
              <a:pPr>
                <a:defRPr/>
              </a:pPr>
              <a:t>3/16/2015</a:t>
            </a:fld>
            <a:endParaRPr dirty="0"/>
          </a:p>
        </p:txBody>
      </p:sp>
      <p:sp>
        <p:nvSpPr>
          <p:cNvPr id="12" name="Footer Placeholder 5"/>
          <p:cNvSpPr>
            <a:spLocks noGrp="1"/>
          </p:cNvSpPr>
          <p:nvPr>
            <p:ph type="ftr" sz="quarter" idx="16"/>
          </p:nvPr>
        </p:nvSpPr>
        <p:spPr/>
        <p:txBody>
          <a:bodyPr/>
          <a:lstStyle>
            <a:lvl1pPr>
              <a:defRPr/>
            </a:lvl1pPr>
          </a:lstStyle>
          <a:p>
            <a:pPr>
              <a:defRPr/>
            </a:pPr>
            <a:r>
              <a:rPr lang="en-US" smtClean="0"/>
              <a:t>Oracle OpenWorld 2014</a:t>
            </a:r>
            <a:endParaRPr/>
          </a:p>
        </p:txBody>
      </p:sp>
      <p:sp>
        <p:nvSpPr>
          <p:cNvPr id="13" name="Slide Number Placeholder 6"/>
          <p:cNvSpPr>
            <a:spLocks noGrp="1"/>
          </p:cNvSpPr>
          <p:nvPr>
            <p:ph type="sldNum" sz="quarter" idx="17"/>
          </p:nvPr>
        </p:nvSpPr>
        <p:spPr/>
        <p:txBody>
          <a:bodyPr/>
          <a:lstStyle>
            <a:lvl1pPr>
              <a:defRPr/>
            </a:lvl1pPr>
          </a:lstStyle>
          <a:p>
            <a:pPr>
              <a:defRPr/>
            </a:pPr>
            <a:fld id="{3B3799BD-00F5-4E21-B5A2-578A9A498423}" type="slidenum">
              <a:rPr/>
              <a:pPr>
                <a:defRPr/>
              </a:pPr>
              <a:t>‹#›</a:t>
            </a:fld>
            <a:endParaRPr dirty="0"/>
          </a:p>
        </p:txBody>
      </p:sp>
    </p:spTree>
  </p:cSld>
  <p:clrMapOvr>
    <a:masterClrMapping/>
  </p:clrMapOvr>
  <p:transition spd="med">
    <p:fade/>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p:cSld name="Three Pictures with Captions">
    <p:spTree>
      <p:nvGrpSpPr>
        <p:cNvPr id="1" name=""/>
        <p:cNvGrpSpPr/>
        <p:nvPr/>
      </p:nvGrpSpPr>
      <p:grpSpPr>
        <a:xfrm>
          <a:off x="0" y="0"/>
          <a:ext cx="0" cy="0"/>
          <a:chOff x="0" y="0"/>
          <a:chExt cx="0" cy="0"/>
        </a:xfrm>
      </p:grpSpPr>
      <p:cxnSp>
        <p:nvCxnSpPr>
          <p:cNvPr id="11" name="Straight Connector 10"/>
          <p:cNvCxnSpPr/>
          <p:nvPr/>
        </p:nvCxnSpPr>
        <p:spPr bwMode="ltGray">
          <a:xfrm>
            <a:off x="4189413" y="1524000"/>
            <a:ext cx="0" cy="4419600"/>
          </a:xfrm>
          <a:prstGeom prst="line">
            <a:avLst/>
          </a:prstGeom>
          <a:ln w="19050">
            <a:solidFill>
              <a:schemeClr val="bg2"/>
            </a:solidFill>
            <a:miter lim="800000"/>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bwMode="ltGray">
          <a:xfrm>
            <a:off x="7999413" y="1524000"/>
            <a:ext cx="0" cy="4419600"/>
          </a:xfrm>
          <a:prstGeom prst="line">
            <a:avLst/>
          </a:prstGeom>
          <a:ln w="19050">
            <a:solidFill>
              <a:schemeClr val="bg2"/>
            </a:solidFill>
            <a:miter lim="800000"/>
          </a:ln>
        </p:spPr>
        <p:style>
          <a:lnRef idx="1">
            <a:schemeClr val="accent1"/>
          </a:lnRef>
          <a:fillRef idx="0">
            <a:schemeClr val="accent1"/>
          </a:fillRef>
          <a:effectRef idx="0">
            <a:schemeClr val="accent1"/>
          </a:effectRef>
          <a:fontRef idx="minor">
            <a:schemeClr val="tx1"/>
          </a:fontRef>
        </p:style>
      </p:cxnSp>
      <p:sp>
        <p:nvSpPr>
          <p:cNvPr id="8" name="Title 7"/>
          <p:cNvSpPr>
            <a:spLocks noGrp="1"/>
          </p:cNvSpPr>
          <p:nvPr>
            <p:ph type="title"/>
          </p:nvPr>
        </p:nvSpPr>
        <p:spPr/>
        <p:txBody>
          <a:bodyPr>
            <a:noAutofit/>
          </a:bodyPr>
          <a:lstStyle/>
          <a:p>
            <a:r>
              <a:rPr lang="en-US" smtClean="0"/>
              <a:t>Click to edit Master title style</a:t>
            </a:r>
            <a:endParaRPr dirty="0"/>
          </a:p>
        </p:txBody>
      </p:sp>
      <p:sp>
        <p:nvSpPr>
          <p:cNvPr id="3" name="Picture Placeholder 2" descr="Three 4-color photos can be included here"/>
          <p:cNvSpPr>
            <a:spLocks noGrp="1"/>
          </p:cNvSpPr>
          <p:nvPr>
            <p:ph type="pic" idx="1"/>
          </p:nvPr>
        </p:nvSpPr>
        <p:spPr bwMode="gray">
          <a:xfrm>
            <a:off x="531813" y="1524000"/>
            <a:ext cx="3474720" cy="3048000"/>
          </a:xfrm>
          <a:solidFill>
            <a:schemeClr val="bg2"/>
          </a:solidFill>
        </p:spPr>
        <p:txBody>
          <a:bodyPr tIns="182880" rtlCol="0">
            <a:noAutofit/>
          </a:bodyPr>
          <a:lstStyle>
            <a:lvl1pPr marL="0" indent="0" algn="ctr">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endParaRPr noProof="0" dirty="0"/>
          </a:p>
        </p:txBody>
      </p:sp>
      <p:sp>
        <p:nvSpPr>
          <p:cNvPr id="4" name="Text Placeholder 3"/>
          <p:cNvSpPr>
            <a:spLocks noGrp="1"/>
          </p:cNvSpPr>
          <p:nvPr>
            <p:ph type="body" sz="half" idx="2"/>
          </p:nvPr>
        </p:nvSpPr>
        <p:spPr>
          <a:xfrm>
            <a:off x="531812" y="4701396"/>
            <a:ext cx="3474720" cy="1242204"/>
          </a:xfrm>
        </p:spPr>
        <p:txBody>
          <a:bodyPr>
            <a:no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9" name="Picture Placeholder 2"/>
          <p:cNvSpPr>
            <a:spLocks noGrp="1"/>
          </p:cNvSpPr>
          <p:nvPr>
            <p:ph type="pic" idx="13"/>
          </p:nvPr>
        </p:nvSpPr>
        <p:spPr bwMode="gray">
          <a:xfrm>
            <a:off x="4357052" y="1524000"/>
            <a:ext cx="3474720" cy="3048000"/>
          </a:xfrm>
          <a:solidFill>
            <a:schemeClr val="bg2"/>
          </a:solidFill>
        </p:spPr>
        <p:txBody>
          <a:bodyPr tIns="182880" rtlCol="0">
            <a:noAutofit/>
          </a:bodyPr>
          <a:lstStyle>
            <a:lvl1pPr marL="0" indent="0" algn="ctr">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endParaRPr noProof="0" dirty="0"/>
          </a:p>
        </p:txBody>
      </p:sp>
      <p:sp>
        <p:nvSpPr>
          <p:cNvPr id="10" name="Text Placeholder 3"/>
          <p:cNvSpPr>
            <a:spLocks noGrp="1"/>
          </p:cNvSpPr>
          <p:nvPr>
            <p:ph type="body" sz="half" idx="14"/>
          </p:nvPr>
        </p:nvSpPr>
        <p:spPr>
          <a:xfrm>
            <a:off x="4357052" y="4701396"/>
            <a:ext cx="3474720" cy="1242204"/>
          </a:xfrm>
        </p:spPr>
        <p:txBody>
          <a:bodyPr>
            <a:no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13" name="Picture Placeholder 2"/>
          <p:cNvSpPr>
            <a:spLocks noGrp="1"/>
          </p:cNvSpPr>
          <p:nvPr>
            <p:ph type="pic" idx="15"/>
          </p:nvPr>
        </p:nvSpPr>
        <p:spPr bwMode="gray">
          <a:xfrm>
            <a:off x="8182292" y="1524000"/>
            <a:ext cx="3474720" cy="3048000"/>
          </a:xfrm>
          <a:solidFill>
            <a:schemeClr val="bg2"/>
          </a:solidFill>
        </p:spPr>
        <p:txBody>
          <a:bodyPr tIns="182880" rtlCol="0">
            <a:noAutofit/>
          </a:bodyPr>
          <a:lstStyle>
            <a:lvl1pPr marL="0" indent="0" algn="ctr">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endParaRPr noProof="0" dirty="0"/>
          </a:p>
        </p:txBody>
      </p:sp>
      <p:sp>
        <p:nvSpPr>
          <p:cNvPr id="14" name="Text Placeholder 3"/>
          <p:cNvSpPr>
            <a:spLocks noGrp="1"/>
          </p:cNvSpPr>
          <p:nvPr>
            <p:ph type="body" sz="half" idx="16"/>
          </p:nvPr>
        </p:nvSpPr>
        <p:spPr>
          <a:xfrm>
            <a:off x="8182292" y="4701396"/>
            <a:ext cx="3474720" cy="1242204"/>
          </a:xfrm>
        </p:spPr>
        <p:txBody>
          <a:bodyPr>
            <a:no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15" name="Date Placeholder 4"/>
          <p:cNvSpPr>
            <a:spLocks noGrp="1"/>
          </p:cNvSpPr>
          <p:nvPr>
            <p:ph type="dt" sz="half" idx="17"/>
          </p:nvPr>
        </p:nvSpPr>
        <p:spPr/>
        <p:txBody>
          <a:bodyPr/>
          <a:lstStyle>
            <a:lvl1pPr>
              <a:defRPr/>
            </a:lvl1pPr>
          </a:lstStyle>
          <a:p>
            <a:pPr>
              <a:defRPr/>
            </a:pPr>
            <a:fld id="{C99D4B53-3AAE-461B-9891-C751DD4302DE}" type="datetime1">
              <a:rPr lang="en-US" smtClean="0"/>
              <a:pPr>
                <a:defRPr/>
              </a:pPr>
              <a:t>3/16/2015</a:t>
            </a:fld>
            <a:endParaRPr dirty="0"/>
          </a:p>
        </p:txBody>
      </p:sp>
      <p:sp>
        <p:nvSpPr>
          <p:cNvPr id="16" name="Footer Placeholder 5"/>
          <p:cNvSpPr>
            <a:spLocks noGrp="1"/>
          </p:cNvSpPr>
          <p:nvPr>
            <p:ph type="ftr" sz="quarter" idx="18"/>
          </p:nvPr>
        </p:nvSpPr>
        <p:spPr/>
        <p:txBody>
          <a:bodyPr/>
          <a:lstStyle>
            <a:lvl1pPr>
              <a:defRPr/>
            </a:lvl1pPr>
          </a:lstStyle>
          <a:p>
            <a:pPr>
              <a:defRPr/>
            </a:pPr>
            <a:r>
              <a:rPr lang="en-US" smtClean="0"/>
              <a:t>Oracle OpenWorld 2014</a:t>
            </a:r>
            <a:endParaRPr/>
          </a:p>
        </p:txBody>
      </p:sp>
      <p:sp>
        <p:nvSpPr>
          <p:cNvPr id="17" name="Slide Number Placeholder 6"/>
          <p:cNvSpPr>
            <a:spLocks noGrp="1"/>
          </p:cNvSpPr>
          <p:nvPr>
            <p:ph type="sldNum" sz="quarter" idx="19"/>
          </p:nvPr>
        </p:nvSpPr>
        <p:spPr/>
        <p:txBody>
          <a:bodyPr/>
          <a:lstStyle>
            <a:lvl1pPr>
              <a:defRPr/>
            </a:lvl1pPr>
          </a:lstStyle>
          <a:p>
            <a:pPr>
              <a:defRPr/>
            </a:pPr>
            <a:fld id="{E0E30A58-E755-448C-ACFE-3CBFC25DE147}" type="slidenum">
              <a:rPr/>
              <a:pPr>
                <a:defRPr/>
              </a:pPr>
              <a:t>‹#›</a:t>
            </a:fld>
            <a:endParaRPr dirty="0"/>
          </a:p>
        </p:txBody>
      </p:sp>
    </p:spTree>
  </p:cSld>
  <p:clrMapOvr>
    <a:masterClrMapping/>
  </p:clrMapOvr>
  <p:transition spd="med">
    <p:fade/>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Smartphone and Tablet: Horizontal">
    <p:spTree>
      <p:nvGrpSpPr>
        <p:cNvPr id="1" name=""/>
        <p:cNvGrpSpPr/>
        <p:nvPr/>
      </p:nvGrpSpPr>
      <p:grpSpPr>
        <a:xfrm>
          <a:off x="0" y="0"/>
          <a:ext cx="0" cy="0"/>
          <a:chOff x="0" y="0"/>
          <a:chExt cx="0" cy="0"/>
        </a:xfrm>
      </p:grpSpPr>
      <p:pic>
        <p:nvPicPr>
          <p:cNvPr id="5" name="Picture 13" descr="Photos, screen captures, graphics can be inserted in a white mobile phone and tablet"/>
          <p:cNvPicPr>
            <a:picLocks noChangeAspect="1"/>
          </p:cNvPicPr>
          <p:nvPr/>
        </p:nvPicPr>
        <p:blipFill>
          <a:blip r:embed="rId2" cstate="print">
            <a:extLst>
              <a:ext uri="{28A0092B-C50C-407E-A947-70E740481C1C}">
                <a14:useLocalDpi xmlns:a14="http://schemas.microsoft.com/office/drawing/2010/main" xmlns=""/>
              </a:ext>
            </a:extLst>
          </a:blip>
          <a:srcRect/>
          <a:stretch>
            <a:fillRect/>
          </a:stretch>
        </p:blipFill>
        <p:spPr bwMode="auto">
          <a:xfrm>
            <a:off x="3916363" y="1522413"/>
            <a:ext cx="6496050" cy="4567237"/>
          </a:xfrm>
          <a:prstGeom prst="rect">
            <a:avLst/>
          </a:prstGeom>
          <a:noFill/>
          <a:ln w="9525">
            <a:noFill/>
            <a:miter lim="800000"/>
            <a:headEnd/>
            <a:tailEnd/>
          </a:ln>
        </p:spPr>
      </p:pic>
      <p:pic>
        <p:nvPicPr>
          <p:cNvPr id="6" name="Picture 15" descr="Photos, screen captures, graphics can be inserted in a white mobile phone and tablet"/>
          <p:cNvPicPr>
            <a:picLocks noChangeAspect="1"/>
          </p:cNvPicPr>
          <p:nvPr userDrawn="1"/>
        </p:nvPicPr>
        <p:blipFill>
          <a:blip r:embed="rId3" cstate="print">
            <a:extLst>
              <a:ext uri="{28A0092B-C50C-407E-A947-70E740481C1C}">
                <a14:useLocalDpi xmlns:a14="http://schemas.microsoft.com/office/drawing/2010/main" xmlns=""/>
              </a:ext>
            </a:extLst>
          </a:blip>
          <a:srcRect/>
          <a:stretch>
            <a:fillRect/>
          </a:stretch>
        </p:blipFill>
        <p:spPr bwMode="auto">
          <a:xfrm>
            <a:off x="1770063" y="1828800"/>
            <a:ext cx="1841500" cy="3887788"/>
          </a:xfrm>
          <a:prstGeom prst="rect">
            <a:avLst/>
          </a:prstGeom>
          <a:noFill/>
          <a:ln w="9525">
            <a:noFill/>
            <a:miter lim="800000"/>
            <a:headEnd/>
            <a:tailEnd/>
          </a:ln>
        </p:spPr>
      </p:pic>
      <p:sp>
        <p:nvSpPr>
          <p:cNvPr id="4" name="Title 3"/>
          <p:cNvSpPr>
            <a:spLocks noGrp="1"/>
          </p:cNvSpPr>
          <p:nvPr>
            <p:ph type="title"/>
          </p:nvPr>
        </p:nvSpPr>
        <p:spPr/>
        <p:txBody>
          <a:bodyPr/>
          <a:lstStyle/>
          <a:p>
            <a:r>
              <a:rPr lang="en-US" smtClean="0"/>
              <a:t>Click to edit Master title style</a:t>
            </a:r>
            <a:endParaRPr dirty="0"/>
          </a:p>
        </p:txBody>
      </p:sp>
      <p:sp>
        <p:nvSpPr>
          <p:cNvPr id="9" name="Picture Placeholder 2"/>
          <p:cNvSpPr>
            <a:spLocks noGrp="1"/>
          </p:cNvSpPr>
          <p:nvPr>
            <p:ph type="pic" idx="13"/>
          </p:nvPr>
        </p:nvSpPr>
        <p:spPr bwMode="gray">
          <a:xfrm>
            <a:off x="4532312" y="1850231"/>
            <a:ext cx="5246688" cy="3969544"/>
          </a:xfrm>
          <a:solidFill>
            <a:schemeClr val="bg2"/>
          </a:solidFill>
          <a:ln w="12700">
            <a:solidFill>
              <a:schemeClr val="bg2"/>
            </a:solidFill>
          </a:ln>
        </p:spPr>
        <p:txBody>
          <a:bodyPr tIns="182880" rtlCol="0">
            <a:noAutofit/>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endParaRPr noProof="0" dirty="0"/>
          </a:p>
        </p:txBody>
      </p:sp>
      <p:sp>
        <p:nvSpPr>
          <p:cNvPr id="13" name="Picture Placeholder 2"/>
          <p:cNvSpPr>
            <a:spLocks noGrp="1"/>
          </p:cNvSpPr>
          <p:nvPr>
            <p:ph type="pic" idx="1"/>
          </p:nvPr>
        </p:nvSpPr>
        <p:spPr bwMode="gray">
          <a:xfrm>
            <a:off x="1888693" y="2372664"/>
            <a:ext cx="1618488" cy="2834640"/>
          </a:xfrm>
          <a:solidFill>
            <a:schemeClr val="bg2"/>
          </a:solidFill>
          <a:ln w="12700">
            <a:solidFill>
              <a:schemeClr val="bg2"/>
            </a:solidFill>
          </a:ln>
        </p:spPr>
        <p:txBody>
          <a:bodyPr tIns="182880" rtlCol="0">
            <a:noAutofit/>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endParaRPr noProof="0" dirty="0"/>
          </a:p>
        </p:txBody>
      </p:sp>
      <p:sp>
        <p:nvSpPr>
          <p:cNvPr id="7" name="Date Placeholder 4"/>
          <p:cNvSpPr>
            <a:spLocks noGrp="1"/>
          </p:cNvSpPr>
          <p:nvPr>
            <p:ph type="dt" sz="half" idx="14"/>
          </p:nvPr>
        </p:nvSpPr>
        <p:spPr/>
        <p:txBody>
          <a:bodyPr/>
          <a:lstStyle>
            <a:lvl1pPr>
              <a:defRPr/>
            </a:lvl1pPr>
          </a:lstStyle>
          <a:p>
            <a:pPr>
              <a:defRPr/>
            </a:pPr>
            <a:fld id="{828EBA30-CD1E-4690-8D7C-A31A00D9A628}" type="datetime1">
              <a:rPr lang="en-US" smtClean="0"/>
              <a:pPr>
                <a:defRPr/>
              </a:pPr>
              <a:t>3/16/2015</a:t>
            </a:fld>
            <a:endParaRPr dirty="0"/>
          </a:p>
        </p:txBody>
      </p:sp>
      <p:sp>
        <p:nvSpPr>
          <p:cNvPr id="8" name="Footer Placeholder 5"/>
          <p:cNvSpPr>
            <a:spLocks noGrp="1"/>
          </p:cNvSpPr>
          <p:nvPr>
            <p:ph type="ftr" sz="quarter" idx="15"/>
          </p:nvPr>
        </p:nvSpPr>
        <p:spPr/>
        <p:txBody>
          <a:bodyPr/>
          <a:lstStyle>
            <a:lvl1pPr>
              <a:defRPr/>
            </a:lvl1pPr>
          </a:lstStyle>
          <a:p>
            <a:pPr>
              <a:defRPr/>
            </a:pPr>
            <a:r>
              <a:rPr lang="en-US" smtClean="0"/>
              <a:t>Oracle OpenWorld 2014</a:t>
            </a:r>
            <a:endParaRPr/>
          </a:p>
        </p:txBody>
      </p:sp>
      <p:sp>
        <p:nvSpPr>
          <p:cNvPr id="10" name="Slide Number Placeholder 6"/>
          <p:cNvSpPr>
            <a:spLocks noGrp="1"/>
          </p:cNvSpPr>
          <p:nvPr>
            <p:ph type="sldNum" sz="quarter" idx="16"/>
          </p:nvPr>
        </p:nvSpPr>
        <p:spPr/>
        <p:txBody>
          <a:bodyPr/>
          <a:lstStyle>
            <a:lvl1pPr>
              <a:defRPr/>
            </a:lvl1pPr>
          </a:lstStyle>
          <a:p>
            <a:pPr>
              <a:defRPr/>
            </a:pPr>
            <a:fld id="{FD708656-3A0D-431F-B17E-D5B8E0964473}" type="slidenum">
              <a:rPr/>
              <a:pPr>
                <a:defRPr/>
              </a:pPr>
              <a:t>‹#›</a:t>
            </a:fld>
            <a:endParaRPr dirty="0"/>
          </a:p>
        </p:txBody>
      </p:sp>
    </p:spTree>
  </p:cSld>
  <p:clrMapOvr>
    <a:masterClrMapping/>
  </p:clrMapOvr>
  <p:transition spd="med">
    <p:fade/>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Smartphone and Tablet: Vertical">
    <p:spTree>
      <p:nvGrpSpPr>
        <p:cNvPr id="1" name=""/>
        <p:cNvGrpSpPr/>
        <p:nvPr/>
      </p:nvGrpSpPr>
      <p:grpSpPr>
        <a:xfrm>
          <a:off x="0" y="0"/>
          <a:ext cx="0" cy="0"/>
          <a:chOff x="0" y="0"/>
          <a:chExt cx="0" cy="0"/>
        </a:xfrm>
      </p:grpSpPr>
      <p:pic>
        <p:nvPicPr>
          <p:cNvPr id="5" name="Picture 13" descr="Photos, screen captures, graphics can be inserted in a white mobile phone and tablet"/>
          <p:cNvPicPr>
            <a:picLocks noChangeAspect="1"/>
          </p:cNvPicPr>
          <p:nvPr/>
        </p:nvPicPr>
        <p:blipFill>
          <a:blip r:embed="rId2" cstate="print">
            <a:extLst>
              <a:ext uri="{28A0092B-C50C-407E-A947-70E740481C1C}">
                <a14:useLocalDpi xmlns:a14="http://schemas.microsoft.com/office/drawing/2010/main" xmlns=""/>
              </a:ext>
            </a:extLst>
          </a:blip>
          <a:srcRect/>
          <a:stretch>
            <a:fillRect/>
          </a:stretch>
        </p:blipFill>
        <p:spPr bwMode="auto">
          <a:xfrm>
            <a:off x="3960813" y="1905000"/>
            <a:ext cx="1841500" cy="3887788"/>
          </a:xfrm>
          <a:prstGeom prst="rect">
            <a:avLst/>
          </a:prstGeom>
          <a:noFill/>
          <a:ln w="9525">
            <a:noFill/>
            <a:miter lim="800000"/>
            <a:headEnd/>
            <a:tailEnd/>
          </a:ln>
        </p:spPr>
      </p:pic>
      <p:pic>
        <p:nvPicPr>
          <p:cNvPr id="6" name="Picture 15" descr="Photos, screen captures, graphics can be inserted in a white mobile phone and tablet"/>
          <p:cNvPicPr>
            <a:picLocks noChangeAspect="1"/>
          </p:cNvPicPr>
          <p:nvPr/>
        </p:nvPicPr>
        <p:blipFill>
          <a:blip r:embed="rId3" cstate="screen">
            <a:extLst>
              <a:ext uri="{28A0092B-C50C-407E-A947-70E740481C1C}">
                <a14:useLocalDpi xmlns:a14="http://schemas.microsoft.com/office/drawing/2010/main" xmlns=""/>
              </a:ext>
            </a:extLst>
          </a:blip>
          <a:srcRect/>
          <a:stretch>
            <a:fillRect/>
          </a:stretch>
        </p:blipFill>
        <p:spPr bwMode="auto">
          <a:xfrm>
            <a:off x="6467475" y="393700"/>
            <a:ext cx="4568825" cy="6007100"/>
          </a:xfrm>
          <a:prstGeom prst="rect">
            <a:avLst/>
          </a:prstGeom>
          <a:noFill/>
          <a:ln w="9525">
            <a:noFill/>
            <a:miter lim="800000"/>
            <a:headEnd/>
            <a:tailEnd/>
          </a:ln>
        </p:spPr>
      </p:pic>
      <p:sp>
        <p:nvSpPr>
          <p:cNvPr id="2" name="Title 1"/>
          <p:cNvSpPr>
            <a:spLocks noGrp="1"/>
          </p:cNvSpPr>
          <p:nvPr>
            <p:ph type="title"/>
          </p:nvPr>
        </p:nvSpPr>
        <p:spPr>
          <a:xfrm>
            <a:off x="531812" y="406400"/>
            <a:ext cx="5852160" cy="889000"/>
          </a:xfrm>
        </p:spPr>
        <p:txBody>
          <a:bodyPr>
            <a:noAutofit/>
          </a:bodyPr>
          <a:lstStyle>
            <a:lvl1pPr algn="l">
              <a:defRPr sz="3600" b="0"/>
            </a:lvl1pPr>
          </a:lstStyle>
          <a:p>
            <a:r>
              <a:rPr lang="en-US" smtClean="0"/>
              <a:t>Click to edit Master title style</a:t>
            </a:r>
            <a:endParaRPr dirty="0"/>
          </a:p>
        </p:txBody>
      </p:sp>
      <p:sp>
        <p:nvSpPr>
          <p:cNvPr id="14" name="Picture Placeholder 2"/>
          <p:cNvSpPr>
            <a:spLocks noGrp="1"/>
          </p:cNvSpPr>
          <p:nvPr>
            <p:ph type="pic" idx="1"/>
          </p:nvPr>
        </p:nvSpPr>
        <p:spPr bwMode="gray">
          <a:xfrm>
            <a:off x="4079443" y="2448864"/>
            <a:ext cx="1618488" cy="2834640"/>
          </a:xfrm>
          <a:solidFill>
            <a:schemeClr val="bg2"/>
          </a:solidFill>
          <a:ln w="12700">
            <a:solidFill>
              <a:schemeClr val="bg2"/>
            </a:solidFill>
          </a:ln>
        </p:spPr>
        <p:txBody>
          <a:bodyPr tIns="182880" rtlCol="0">
            <a:noAutofit/>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endParaRPr noProof="0" dirty="0"/>
          </a:p>
        </p:txBody>
      </p:sp>
      <p:sp>
        <p:nvSpPr>
          <p:cNvPr id="9" name="Picture Placeholder 2"/>
          <p:cNvSpPr>
            <a:spLocks noGrp="1"/>
          </p:cNvSpPr>
          <p:nvPr>
            <p:ph type="pic" idx="13"/>
          </p:nvPr>
        </p:nvSpPr>
        <p:spPr bwMode="gray">
          <a:xfrm>
            <a:off x="6747673" y="1013144"/>
            <a:ext cx="3962137" cy="5252348"/>
          </a:xfrm>
          <a:solidFill>
            <a:schemeClr val="bg2"/>
          </a:solidFill>
          <a:ln w="12700">
            <a:solidFill>
              <a:schemeClr val="bg2"/>
            </a:solidFill>
          </a:ln>
        </p:spPr>
        <p:txBody>
          <a:bodyPr tIns="182880" rtlCol="0">
            <a:noAutofit/>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endParaRPr noProof="0" dirty="0"/>
          </a:p>
        </p:txBody>
      </p:sp>
      <p:sp>
        <p:nvSpPr>
          <p:cNvPr id="7" name="Date Placeholder 4"/>
          <p:cNvSpPr>
            <a:spLocks noGrp="1"/>
          </p:cNvSpPr>
          <p:nvPr>
            <p:ph type="dt" sz="half" idx="14"/>
          </p:nvPr>
        </p:nvSpPr>
        <p:spPr/>
        <p:txBody>
          <a:bodyPr/>
          <a:lstStyle>
            <a:lvl1pPr>
              <a:defRPr/>
            </a:lvl1pPr>
          </a:lstStyle>
          <a:p>
            <a:pPr>
              <a:defRPr/>
            </a:pPr>
            <a:fld id="{191B2C02-7B53-4A31-A0B2-CD2ABD586335}" type="datetime1">
              <a:rPr lang="en-US" smtClean="0"/>
              <a:pPr>
                <a:defRPr/>
              </a:pPr>
              <a:t>3/16/2015</a:t>
            </a:fld>
            <a:endParaRPr dirty="0"/>
          </a:p>
        </p:txBody>
      </p:sp>
      <p:sp>
        <p:nvSpPr>
          <p:cNvPr id="8" name="Footer Placeholder 5"/>
          <p:cNvSpPr>
            <a:spLocks noGrp="1"/>
          </p:cNvSpPr>
          <p:nvPr>
            <p:ph type="ftr" sz="quarter" idx="15"/>
          </p:nvPr>
        </p:nvSpPr>
        <p:spPr/>
        <p:txBody>
          <a:bodyPr/>
          <a:lstStyle>
            <a:lvl1pPr>
              <a:defRPr/>
            </a:lvl1pPr>
          </a:lstStyle>
          <a:p>
            <a:pPr>
              <a:defRPr/>
            </a:pPr>
            <a:r>
              <a:rPr lang="en-US" smtClean="0"/>
              <a:t>Oracle OpenWorld 2014</a:t>
            </a:r>
            <a:endParaRPr/>
          </a:p>
        </p:txBody>
      </p:sp>
      <p:sp>
        <p:nvSpPr>
          <p:cNvPr id="10" name="Slide Number Placeholder 6"/>
          <p:cNvSpPr>
            <a:spLocks noGrp="1"/>
          </p:cNvSpPr>
          <p:nvPr>
            <p:ph type="sldNum" sz="quarter" idx="16"/>
          </p:nvPr>
        </p:nvSpPr>
        <p:spPr/>
        <p:txBody>
          <a:bodyPr/>
          <a:lstStyle>
            <a:lvl1pPr>
              <a:defRPr/>
            </a:lvl1pPr>
          </a:lstStyle>
          <a:p>
            <a:pPr>
              <a:defRPr/>
            </a:pPr>
            <a:fld id="{9AA86130-422A-4F71-A1B0-5A66162B096C}" type="slidenum">
              <a:rPr/>
              <a:pPr>
                <a:defRPr/>
              </a:pPr>
              <a:t>‹#›</a:t>
            </a:fld>
            <a:endParaRPr dirty="0"/>
          </a:p>
        </p:txBody>
      </p:sp>
    </p:spTree>
  </p:cSld>
  <p:clrMapOvr>
    <a:masterClrMapping/>
  </p:clrMapOvr>
  <p:transition spd="med">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p:cSld name="Title Slide with Picture">
    <p:bg>
      <p:bgPr>
        <a:blipFill dpi="0" rotWithShape="0">
          <a:blip r:embed="rId3" cstate="print">
            <a:extLst>
              <a:ext uri="{28A0092B-C50C-407E-A947-70E740481C1C}">
                <a14:useLocalDpi xmlns:a14="http://schemas.microsoft.com/office/drawing/2010/main" xmlns=""/>
              </a:ext>
            </a:extLst>
          </a:blip>
          <a:srcRect/>
          <a:stretch>
            <a:fillRect/>
          </a:stretch>
        </a:blipFill>
        <a:effectLst/>
      </p:bgPr>
    </p:bg>
    <p:spTree>
      <p:nvGrpSpPr>
        <p:cNvPr id="1" name=""/>
        <p:cNvGrpSpPr/>
        <p:nvPr/>
      </p:nvGrpSpPr>
      <p:grpSpPr>
        <a:xfrm>
          <a:off x="0" y="0"/>
          <a:ext cx="0" cy="0"/>
          <a:chOff x="0" y="0"/>
          <a:chExt cx="0" cy="0"/>
        </a:xfrm>
      </p:grpSpPr>
      <p:sp>
        <p:nvSpPr>
          <p:cNvPr id="5" name="Rectangle 4" descr="Full slide 4-color photo can be inserted here"/>
          <p:cNvSpPr/>
          <p:nvPr userDrawn="1"/>
        </p:nvSpPr>
        <p:spPr bwMode="hidden">
          <a:xfrm>
            <a:off x="0" y="0"/>
            <a:ext cx="12188825" cy="6858000"/>
          </a:xfrm>
          <a:prstGeom prst="rect">
            <a:avLst/>
          </a:prstGeom>
          <a:solidFill>
            <a:schemeClr val="accent4">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dirty="0"/>
          </a:p>
        </p:txBody>
      </p:sp>
      <p:sp>
        <p:nvSpPr>
          <p:cNvPr id="6" name="TextBox 5"/>
          <p:cNvSpPr txBox="1"/>
          <p:nvPr/>
        </p:nvSpPr>
        <p:spPr>
          <a:xfrm>
            <a:off x="5989638" y="6556375"/>
            <a:ext cx="2787650" cy="182563"/>
          </a:xfrm>
          <a:prstGeom prst="rect">
            <a:avLst/>
          </a:prstGeom>
          <a:noFill/>
        </p:spPr>
        <p:txBody>
          <a:bodyPr wrap="none" lIns="0" tIns="0" rIns="0" bIns="0" anchor="ctr"/>
          <a:lstStyle/>
          <a:p>
            <a:pPr fontAlgn="auto">
              <a:spcBef>
                <a:spcPts val="0"/>
              </a:spcBef>
              <a:spcAft>
                <a:spcPts val="0"/>
              </a:spcAft>
              <a:defRPr/>
            </a:pPr>
            <a:r>
              <a:rPr sz="800" dirty="0">
                <a:solidFill>
                  <a:schemeClr val="tx1">
                    <a:lumMod val="60000"/>
                    <a:lumOff val="40000"/>
                  </a:schemeClr>
                </a:solidFill>
                <a:latin typeface="+mn-lt"/>
                <a:cs typeface="+mn-cs"/>
              </a:rPr>
              <a:t>Copyright © 2014 Oracle and/or its affiliates. All rights reserved.  |</a:t>
            </a:r>
          </a:p>
        </p:txBody>
      </p:sp>
      <p:pic>
        <p:nvPicPr>
          <p:cNvPr id="7" name="Oracle red badge logo" descr="Oracle logo in white on red staging background"/>
          <p:cNvPicPr>
            <a:picLocks noChangeAspect="1"/>
          </p:cNvPicPr>
          <p:nvPr userDrawn="1"/>
        </p:nvPicPr>
        <p:blipFill>
          <a:blip r:embed="rId4" cstate="print">
            <a:extLst>
              <a:ext uri="{28A0092B-C50C-407E-A947-70E740481C1C}">
                <a14:useLocalDpi xmlns:a14="http://schemas.microsoft.com/office/drawing/2010/main" xmlns=""/>
              </a:ext>
            </a:extLst>
          </a:blip>
          <a:srcRect/>
          <a:stretch>
            <a:fillRect/>
          </a:stretch>
        </p:blipFill>
        <p:spPr bwMode="ltGray">
          <a:xfrm>
            <a:off x="531813" y="6264275"/>
            <a:ext cx="1622425" cy="593725"/>
          </a:xfrm>
          <a:prstGeom prst="rect">
            <a:avLst/>
          </a:prstGeom>
          <a:noFill/>
          <a:ln w="9525">
            <a:noFill/>
            <a:miter lim="800000"/>
            <a:headEnd/>
            <a:tailEnd/>
          </a:ln>
        </p:spPr>
      </p:pic>
      <p:sp>
        <p:nvSpPr>
          <p:cNvPr id="2" name="Title 1"/>
          <p:cNvSpPr>
            <a:spLocks noGrp="1"/>
          </p:cNvSpPr>
          <p:nvPr>
            <p:ph type="ctrTitle"/>
          </p:nvPr>
        </p:nvSpPr>
        <p:spPr>
          <a:xfrm>
            <a:off x="531814" y="739775"/>
            <a:ext cx="8763000" cy="1470025"/>
          </a:xfrm>
        </p:spPr>
        <p:txBody>
          <a:bodyPr/>
          <a:lstStyle>
            <a:lvl1pPr>
              <a:lnSpc>
                <a:spcPct val="80000"/>
              </a:lnSpc>
              <a:defRPr sz="4800"/>
            </a:lvl1pPr>
          </a:lstStyle>
          <a:p>
            <a:r>
              <a:rPr lang="en-US" smtClean="0"/>
              <a:t>Click to edit Master title style</a:t>
            </a:r>
            <a:endParaRPr dirty="0"/>
          </a:p>
        </p:txBody>
      </p:sp>
      <p:sp>
        <p:nvSpPr>
          <p:cNvPr id="3" name="Subtitle 2"/>
          <p:cNvSpPr>
            <a:spLocks noGrp="1"/>
          </p:cNvSpPr>
          <p:nvPr>
            <p:ph type="subTitle" idx="1"/>
          </p:nvPr>
        </p:nvSpPr>
        <p:spPr>
          <a:xfrm>
            <a:off x="531763" y="2286000"/>
            <a:ext cx="8764141" cy="914400"/>
          </a:xfrm>
        </p:spPr>
        <p:txBody>
          <a:bodyPr>
            <a:noAutofit/>
          </a:bodyPr>
          <a:lstStyle>
            <a:lvl1pPr marL="0" indent="0" algn="l">
              <a:spcBef>
                <a:spcPts val="0"/>
              </a:spcBef>
              <a:buNone/>
              <a:defRPr sz="2400" b="1">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dirty="0"/>
          </a:p>
        </p:txBody>
      </p:sp>
      <p:sp>
        <p:nvSpPr>
          <p:cNvPr id="13" name="Text Placeholder 12"/>
          <p:cNvSpPr>
            <a:spLocks noGrp="1"/>
          </p:cNvSpPr>
          <p:nvPr>
            <p:ph type="body" sz="quarter" idx="13"/>
          </p:nvPr>
        </p:nvSpPr>
        <p:spPr>
          <a:xfrm>
            <a:off x="531814" y="3429451"/>
            <a:ext cx="8763000" cy="2514149"/>
          </a:xfrm>
        </p:spPr>
        <p:txBody>
          <a:bodyPr>
            <a:noAutofit/>
          </a:bodyPr>
          <a:lstStyle>
            <a:lvl1pPr marL="1588" indent="0">
              <a:spcBef>
                <a:spcPts val="0"/>
              </a:spcBef>
              <a:buFontTx/>
              <a:buNone/>
              <a:defRPr sz="2400" baseline="0"/>
            </a:lvl1pPr>
            <a:lvl2pPr marL="1588" indent="0">
              <a:buFontTx/>
              <a:buNone/>
              <a:defRPr sz="2400"/>
            </a:lvl2pPr>
            <a:lvl3pPr marL="1588" indent="0">
              <a:buFontTx/>
              <a:buNone/>
              <a:defRPr sz="2400"/>
            </a:lvl3pPr>
            <a:lvl4pPr marL="1588" indent="0">
              <a:buFontTx/>
              <a:buNone/>
              <a:defRPr sz="2400"/>
            </a:lvl4pPr>
            <a:lvl5pPr marL="1588" indent="0">
              <a:buFontTx/>
              <a:buNone/>
              <a:defRPr sz="2400"/>
            </a:lvl5pPr>
            <a:lvl6pPr marL="1588" indent="0">
              <a:buFontTx/>
              <a:buNone/>
              <a:defRPr sz="2400"/>
            </a:lvl6pPr>
            <a:lvl7pPr marL="1588" indent="0">
              <a:buFontTx/>
              <a:buNone/>
              <a:defRPr sz="2400"/>
            </a:lvl7pPr>
            <a:lvl8pPr marL="1588" indent="0">
              <a:buFontTx/>
              <a:buNone/>
              <a:defRPr sz="2400"/>
            </a:lvl8pPr>
            <a:lvl9pPr marL="1588" indent="0">
              <a:buFontTx/>
              <a:buNone/>
              <a:defRPr sz="2400"/>
            </a:lvl9pPr>
          </a:lstStyle>
          <a:p>
            <a:pPr lvl="0"/>
            <a:r>
              <a:rPr lang="en-US" smtClean="0"/>
              <a:t>Click to edit Master text styles</a:t>
            </a:r>
          </a:p>
        </p:txBody>
      </p:sp>
      <p:sp>
        <p:nvSpPr>
          <p:cNvPr id="8" name="Date Placeholder 3"/>
          <p:cNvSpPr>
            <a:spLocks noGrp="1"/>
          </p:cNvSpPr>
          <p:nvPr>
            <p:ph type="dt" sz="half" idx="14"/>
          </p:nvPr>
        </p:nvSpPr>
        <p:spPr/>
        <p:txBody>
          <a:bodyPr/>
          <a:lstStyle>
            <a:lvl1pPr>
              <a:defRPr/>
            </a:lvl1pPr>
          </a:lstStyle>
          <a:p>
            <a:pPr>
              <a:defRPr/>
            </a:pPr>
            <a:fld id="{AEEFB3A6-FABC-4237-B19D-4530C324794E}" type="datetime1">
              <a:rPr lang="en-US" smtClean="0"/>
              <a:pPr>
                <a:defRPr/>
              </a:pPr>
              <a:t>3/16/2015</a:t>
            </a:fld>
            <a:endParaRPr dirty="0"/>
          </a:p>
        </p:txBody>
      </p:sp>
      <p:sp>
        <p:nvSpPr>
          <p:cNvPr id="9" name="Footer Placeholder 4"/>
          <p:cNvSpPr>
            <a:spLocks noGrp="1"/>
          </p:cNvSpPr>
          <p:nvPr>
            <p:ph type="ftr" sz="quarter" idx="15"/>
          </p:nvPr>
        </p:nvSpPr>
        <p:spPr/>
        <p:txBody>
          <a:bodyPr/>
          <a:lstStyle>
            <a:lvl1pPr>
              <a:defRPr/>
            </a:lvl1pPr>
          </a:lstStyle>
          <a:p>
            <a:pPr>
              <a:defRPr/>
            </a:pPr>
            <a:r>
              <a:rPr lang="en-US" smtClean="0"/>
              <a:t>Oracle OpenWorld 2014</a:t>
            </a:r>
            <a:endParaRPr/>
          </a:p>
        </p:txBody>
      </p:sp>
      <p:sp>
        <p:nvSpPr>
          <p:cNvPr id="10" name="Slide Number Placeholder 5"/>
          <p:cNvSpPr>
            <a:spLocks noGrp="1"/>
          </p:cNvSpPr>
          <p:nvPr>
            <p:ph type="sldNum" sz="quarter" idx="16"/>
          </p:nvPr>
        </p:nvSpPr>
        <p:spPr>
          <a:xfrm>
            <a:off x="11276013" y="6934200"/>
            <a:ext cx="381000" cy="182563"/>
          </a:xfrm>
        </p:spPr>
        <p:txBody>
          <a:bodyPr/>
          <a:lstStyle>
            <a:lvl1pPr>
              <a:defRPr>
                <a:solidFill>
                  <a:srgbClr val="BDC1C5"/>
                </a:solidFill>
              </a:defRPr>
            </a:lvl1pPr>
          </a:lstStyle>
          <a:p>
            <a:pPr>
              <a:defRPr/>
            </a:pPr>
            <a:fld id="{9C2D0E12-4844-4DF2-9A1C-3E979DF84C45}" type="slidenum">
              <a:rPr/>
              <a:pPr>
                <a:defRPr/>
              </a:pPr>
              <a:t>‹#›</a:t>
            </a:fld>
            <a:endParaRPr dirty="0"/>
          </a:p>
        </p:txBody>
      </p:sp>
    </p:spTree>
  </p:cSld>
  <p:clrMapOvr>
    <a:overrideClrMapping bg1="dk1" tx1="lt1" bg2="dk2" tx2="lt2" accent1="accent1" accent2="accent2" accent3="accent3" accent4="accent4" accent5="accent5" accent6="accent6" hlink="hlink" folHlink="folHlink"/>
  </p:clrMapOvr>
  <p:transition spd="med">
    <p:fade/>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Android Smartphone and Tablet: Horizontal">
    <p:spTree>
      <p:nvGrpSpPr>
        <p:cNvPr id="1" name=""/>
        <p:cNvGrpSpPr/>
        <p:nvPr/>
      </p:nvGrpSpPr>
      <p:grpSpPr>
        <a:xfrm>
          <a:off x="0" y="0"/>
          <a:ext cx="0" cy="0"/>
          <a:chOff x="0" y="0"/>
          <a:chExt cx="0" cy="0"/>
        </a:xfrm>
      </p:grpSpPr>
      <p:pic>
        <p:nvPicPr>
          <p:cNvPr id="5" name="Picture 13"/>
          <p:cNvPicPr>
            <a:picLocks noChangeAspect="1"/>
          </p:cNvPicPr>
          <p:nvPr userDrawn="1"/>
        </p:nvPicPr>
        <p:blipFill>
          <a:blip r:embed="rId2" cstate="screen">
            <a:extLst>
              <a:ext uri="{28A0092B-C50C-407E-A947-70E740481C1C}">
                <a14:useLocalDpi xmlns:a14="http://schemas.microsoft.com/office/drawing/2010/main" xmlns=""/>
              </a:ext>
            </a:extLst>
          </a:blip>
          <a:srcRect/>
          <a:stretch>
            <a:fillRect/>
          </a:stretch>
        </p:blipFill>
        <p:spPr bwMode="auto">
          <a:xfrm>
            <a:off x="4257675" y="1584325"/>
            <a:ext cx="5829300" cy="4110038"/>
          </a:xfrm>
          <a:prstGeom prst="rect">
            <a:avLst/>
          </a:prstGeom>
          <a:noFill/>
          <a:ln w="9525">
            <a:noFill/>
            <a:miter lim="800000"/>
            <a:headEnd/>
            <a:tailEnd/>
          </a:ln>
        </p:spPr>
      </p:pic>
      <p:pic>
        <p:nvPicPr>
          <p:cNvPr id="6" name="Picture 15"/>
          <p:cNvPicPr>
            <a:picLocks noChangeAspect="1"/>
          </p:cNvPicPr>
          <p:nvPr userDrawn="1"/>
        </p:nvPicPr>
        <p:blipFill>
          <a:blip r:embed="rId3" cstate="screen">
            <a:extLst>
              <a:ext uri="{28A0092B-C50C-407E-A947-70E740481C1C}">
                <a14:useLocalDpi xmlns:a14="http://schemas.microsoft.com/office/drawing/2010/main" xmlns=""/>
              </a:ext>
            </a:extLst>
          </a:blip>
          <a:srcRect/>
          <a:stretch>
            <a:fillRect/>
          </a:stretch>
        </p:blipFill>
        <p:spPr bwMode="auto">
          <a:xfrm>
            <a:off x="1760538" y="1981200"/>
            <a:ext cx="1878012" cy="3635375"/>
          </a:xfrm>
          <a:prstGeom prst="rect">
            <a:avLst/>
          </a:prstGeom>
          <a:noFill/>
          <a:ln w="9525">
            <a:noFill/>
            <a:miter lim="800000"/>
            <a:headEnd/>
            <a:tailEnd/>
          </a:ln>
        </p:spPr>
      </p:pic>
      <p:sp>
        <p:nvSpPr>
          <p:cNvPr id="4" name="Title 3"/>
          <p:cNvSpPr>
            <a:spLocks noGrp="1"/>
          </p:cNvSpPr>
          <p:nvPr>
            <p:ph type="title"/>
          </p:nvPr>
        </p:nvSpPr>
        <p:spPr/>
        <p:txBody>
          <a:bodyPr/>
          <a:lstStyle/>
          <a:p>
            <a:r>
              <a:rPr lang="en-US" smtClean="0"/>
              <a:t>Click to edit Master title style</a:t>
            </a:r>
            <a:endParaRPr dirty="0"/>
          </a:p>
        </p:txBody>
      </p:sp>
      <p:sp>
        <p:nvSpPr>
          <p:cNvPr id="16" name="Picture Placeholder 2"/>
          <p:cNvSpPr>
            <a:spLocks noGrp="1"/>
          </p:cNvSpPr>
          <p:nvPr>
            <p:ph type="pic" idx="13"/>
          </p:nvPr>
        </p:nvSpPr>
        <p:spPr bwMode="gray">
          <a:xfrm>
            <a:off x="4532312" y="1971675"/>
            <a:ext cx="5246688" cy="3324225"/>
          </a:xfrm>
          <a:solidFill>
            <a:schemeClr val="bg2"/>
          </a:solidFill>
          <a:ln w="12700">
            <a:solidFill>
              <a:schemeClr val="bg2"/>
            </a:solidFill>
          </a:ln>
        </p:spPr>
        <p:txBody>
          <a:bodyPr tIns="182880" rtlCol="0">
            <a:noAutofit/>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endParaRPr noProof="0" dirty="0"/>
          </a:p>
        </p:txBody>
      </p:sp>
      <p:sp>
        <p:nvSpPr>
          <p:cNvPr id="18" name="Picture Placeholder 2"/>
          <p:cNvSpPr>
            <a:spLocks noGrp="1"/>
          </p:cNvSpPr>
          <p:nvPr>
            <p:ph type="pic" idx="1"/>
          </p:nvPr>
        </p:nvSpPr>
        <p:spPr bwMode="gray">
          <a:xfrm>
            <a:off x="1885137" y="2363138"/>
            <a:ext cx="1631569" cy="2894661"/>
          </a:xfrm>
          <a:solidFill>
            <a:schemeClr val="bg2"/>
          </a:solidFill>
          <a:ln w="12700">
            <a:solidFill>
              <a:schemeClr val="bg2"/>
            </a:solidFill>
          </a:ln>
        </p:spPr>
        <p:txBody>
          <a:bodyPr tIns="182880" rtlCol="0">
            <a:noAutofit/>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endParaRPr noProof="0" dirty="0"/>
          </a:p>
        </p:txBody>
      </p:sp>
      <p:sp>
        <p:nvSpPr>
          <p:cNvPr id="7" name="Date Placeholder 4"/>
          <p:cNvSpPr>
            <a:spLocks noGrp="1"/>
          </p:cNvSpPr>
          <p:nvPr>
            <p:ph type="dt" sz="half" idx="14"/>
          </p:nvPr>
        </p:nvSpPr>
        <p:spPr/>
        <p:txBody>
          <a:bodyPr/>
          <a:lstStyle>
            <a:lvl1pPr>
              <a:defRPr/>
            </a:lvl1pPr>
          </a:lstStyle>
          <a:p>
            <a:pPr>
              <a:defRPr/>
            </a:pPr>
            <a:fld id="{CD5D0C14-2B35-4AB5-8F82-37233010B6F3}" type="datetime1">
              <a:rPr lang="en-US" smtClean="0"/>
              <a:pPr>
                <a:defRPr/>
              </a:pPr>
              <a:t>3/16/2015</a:t>
            </a:fld>
            <a:endParaRPr dirty="0"/>
          </a:p>
        </p:txBody>
      </p:sp>
      <p:sp>
        <p:nvSpPr>
          <p:cNvPr id="8" name="Footer Placeholder 5"/>
          <p:cNvSpPr>
            <a:spLocks noGrp="1"/>
          </p:cNvSpPr>
          <p:nvPr>
            <p:ph type="ftr" sz="quarter" idx="15"/>
          </p:nvPr>
        </p:nvSpPr>
        <p:spPr/>
        <p:txBody>
          <a:bodyPr/>
          <a:lstStyle>
            <a:lvl1pPr>
              <a:defRPr/>
            </a:lvl1pPr>
          </a:lstStyle>
          <a:p>
            <a:pPr>
              <a:defRPr/>
            </a:pPr>
            <a:r>
              <a:rPr lang="en-US" smtClean="0"/>
              <a:t>Oracle OpenWorld 2014</a:t>
            </a:r>
            <a:endParaRPr/>
          </a:p>
        </p:txBody>
      </p:sp>
      <p:sp>
        <p:nvSpPr>
          <p:cNvPr id="9" name="Slide Number Placeholder 6"/>
          <p:cNvSpPr>
            <a:spLocks noGrp="1"/>
          </p:cNvSpPr>
          <p:nvPr>
            <p:ph type="sldNum" sz="quarter" idx="16"/>
          </p:nvPr>
        </p:nvSpPr>
        <p:spPr/>
        <p:txBody>
          <a:bodyPr/>
          <a:lstStyle>
            <a:lvl1pPr>
              <a:defRPr/>
            </a:lvl1pPr>
          </a:lstStyle>
          <a:p>
            <a:pPr>
              <a:defRPr/>
            </a:pPr>
            <a:fld id="{399BBBB9-1AE6-41ED-8DC2-54C75475099B}" type="slidenum">
              <a:rPr/>
              <a:pPr>
                <a:defRPr/>
              </a:pPr>
              <a:t>‹#›</a:t>
            </a:fld>
            <a:endParaRPr dirty="0"/>
          </a:p>
        </p:txBody>
      </p:sp>
    </p:spTree>
  </p:cSld>
  <p:clrMapOvr>
    <a:masterClrMapping/>
  </p:clrMapOvr>
  <p:transition spd="med">
    <p:fade/>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Android Smartphone and Tablet: Vertical">
    <p:spTree>
      <p:nvGrpSpPr>
        <p:cNvPr id="1" name=""/>
        <p:cNvGrpSpPr/>
        <p:nvPr/>
      </p:nvGrpSpPr>
      <p:grpSpPr>
        <a:xfrm>
          <a:off x="0" y="0"/>
          <a:ext cx="0" cy="0"/>
          <a:chOff x="0" y="0"/>
          <a:chExt cx="0" cy="0"/>
        </a:xfrm>
      </p:grpSpPr>
      <p:pic>
        <p:nvPicPr>
          <p:cNvPr id="5" name="Picture 13"/>
          <p:cNvPicPr>
            <a:picLocks noChangeAspect="1"/>
          </p:cNvPicPr>
          <p:nvPr userDrawn="1"/>
        </p:nvPicPr>
        <p:blipFill>
          <a:blip r:embed="rId2" cstate="print">
            <a:extLst>
              <a:ext uri="{28A0092B-C50C-407E-A947-70E740481C1C}">
                <a14:useLocalDpi xmlns:a14="http://schemas.microsoft.com/office/drawing/2010/main" xmlns=""/>
              </a:ext>
            </a:extLst>
          </a:blip>
          <a:srcRect/>
          <a:stretch>
            <a:fillRect/>
          </a:stretch>
        </p:blipFill>
        <p:spPr bwMode="auto">
          <a:xfrm>
            <a:off x="6589713" y="463550"/>
            <a:ext cx="4344987" cy="5935663"/>
          </a:xfrm>
          <a:prstGeom prst="rect">
            <a:avLst/>
          </a:prstGeom>
          <a:noFill/>
          <a:ln w="9525">
            <a:noFill/>
            <a:miter lim="800000"/>
            <a:headEnd/>
            <a:tailEnd/>
          </a:ln>
        </p:spPr>
      </p:pic>
      <p:pic>
        <p:nvPicPr>
          <p:cNvPr id="6" name="Picture 15"/>
          <p:cNvPicPr>
            <a:picLocks noChangeAspect="1"/>
          </p:cNvPicPr>
          <p:nvPr userDrawn="1"/>
        </p:nvPicPr>
        <p:blipFill>
          <a:blip r:embed="rId3" cstate="screen">
            <a:extLst>
              <a:ext uri="{28A0092B-C50C-407E-A947-70E740481C1C}">
                <a14:useLocalDpi xmlns:a14="http://schemas.microsoft.com/office/drawing/2010/main" xmlns=""/>
              </a:ext>
            </a:extLst>
          </a:blip>
          <a:srcRect/>
          <a:stretch>
            <a:fillRect/>
          </a:stretch>
        </p:blipFill>
        <p:spPr bwMode="auto">
          <a:xfrm>
            <a:off x="3960813" y="2019300"/>
            <a:ext cx="1878012" cy="3635375"/>
          </a:xfrm>
          <a:prstGeom prst="rect">
            <a:avLst/>
          </a:prstGeom>
          <a:noFill/>
          <a:ln w="9525">
            <a:noFill/>
            <a:miter lim="800000"/>
            <a:headEnd/>
            <a:tailEnd/>
          </a:ln>
        </p:spPr>
      </p:pic>
      <p:sp>
        <p:nvSpPr>
          <p:cNvPr id="2" name="Title 1"/>
          <p:cNvSpPr>
            <a:spLocks noGrp="1"/>
          </p:cNvSpPr>
          <p:nvPr>
            <p:ph type="title"/>
          </p:nvPr>
        </p:nvSpPr>
        <p:spPr>
          <a:xfrm>
            <a:off x="531811" y="406400"/>
            <a:ext cx="5852160" cy="889000"/>
          </a:xfrm>
        </p:spPr>
        <p:txBody>
          <a:bodyPr>
            <a:noAutofit/>
          </a:bodyPr>
          <a:lstStyle>
            <a:lvl1pPr algn="l">
              <a:defRPr sz="3600" b="0"/>
            </a:lvl1pPr>
          </a:lstStyle>
          <a:p>
            <a:r>
              <a:rPr lang="en-US" smtClean="0"/>
              <a:t>Click to edit Master title style</a:t>
            </a:r>
            <a:endParaRPr dirty="0"/>
          </a:p>
        </p:txBody>
      </p:sp>
      <p:sp>
        <p:nvSpPr>
          <p:cNvPr id="11" name="Picture Placeholder 2"/>
          <p:cNvSpPr>
            <a:spLocks noGrp="1"/>
          </p:cNvSpPr>
          <p:nvPr>
            <p:ph type="pic" idx="13"/>
          </p:nvPr>
        </p:nvSpPr>
        <p:spPr bwMode="gray">
          <a:xfrm>
            <a:off x="7019925" y="771524"/>
            <a:ext cx="3486149" cy="5534025"/>
          </a:xfrm>
          <a:solidFill>
            <a:schemeClr val="bg2"/>
          </a:solidFill>
          <a:ln w="12700">
            <a:solidFill>
              <a:schemeClr val="bg2"/>
            </a:solidFill>
          </a:ln>
        </p:spPr>
        <p:txBody>
          <a:bodyPr tIns="182880" rtlCol="0">
            <a:noAutofit/>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endParaRPr noProof="0" dirty="0"/>
          </a:p>
        </p:txBody>
      </p:sp>
      <p:sp>
        <p:nvSpPr>
          <p:cNvPr id="18" name="Picture Placeholder 2"/>
          <p:cNvSpPr>
            <a:spLocks noGrp="1"/>
          </p:cNvSpPr>
          <p:nvPr>
            <p:ph type="pic" idx="14"/>
          </p:nvPr>
        </p:nvSpPr>
        <p:spPr bwMode="gray">
          <a:xfrm>
            <a:off x="4088968" y="2401238"/>
            <a:ext cx="1618488" cy="2894661"/>
          </a:xfrm>
          <a:solidFill>
            <a:schemeClr val="bg2"/>
          </a:solidFill>
          <a:ln w="12700">
            <a:solidFill>
              <a:schemeClr val="bg2"/>
            </a:solidFill>
          </a:ln>
        </p:spPr>
        <p:txBody>
          <a:bodyPr tIns="182880" rtlCol="0">
            <a:noAutofit/>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endParaRPr noProof="0" dirty="0"/>
          </a:p>
        </p:txBody>
      </p:sp>
      <p:sp>
        <p:nvSpPr>
          <p:cNvPr id="7" name="Date Placeholder 4"/>
          <p:cNvSpPr>
            <a:spLocks noGrp="1"/>
          </p:cNvSpPr>
          <p:nvPr>
            <p:ph type="dt" sz="half" idx="15"/>
          </p:nvPr>
        </p:nvSpPr>
        <p:spPr/>
        <p:txBody>
          <a:bodyPr/>
          <a:lstStyle>
            <a:lvl1pPr>
              <a:defRPr/>
            </a:lvl1pPr>
          </a:lstStyle>
          <a:p>
            <a:pPr>
              <a:defRPr/>
            </a:pPr>
            <a:fld id="{9814C953-9801-4800-A6DD-0D5EAF39643C}" type="datetime1">
              <a:rPr lang="en-US" smtClean="0"/>
              <a:pPr>
                <a:defRPr/>
              </a:pPr>
              <a:t>3/16/2015</a:t>
            </a:fld>
            <a:endParaRPr dirty="0"/>
          </a:p>
        </p:txBody>
      </p:sp>
      <p:sp>
        <p:nvSpPr>
          <p:cNvPr id="8" name="Footer Placeholder 5"/>
          <p:cNvSpPr>
            <a:spLocks noGrp="1"/>
          </p:cNvSpPr>
          <p:nvPr>
            <p:ph type="ftr" sz="quarter" idx="16"/>
          </p:nvPr>
        </p:nvSpPr>
        <p:spPr/>
        <p:txBody>
          <a:bodyPr/>
          <a:lstStyle>
            <a:lvl1pPr>
              <a:defRPr/>
            </a:lvl1pPr>
          </a:lstStyle>
          <a:p>
            <a:pPr>
              <a:defRPr/>
            </a:pPr>
            <a:r>
              <a:rPr lang="en-US" smtClean="0"/>
              <a:t>Oracle OpenWorld 2014</a:t>
            </a:r>
            <a:endParaRPr/>
          </a:p>
        </p:txBody>
      </p:sp>
      <p:sp>
        <p:nvSpPr>
          <p:cNvPr id="9" name="Slide Number Placeholder 6"/>
          <p:cNvSpPr>
            <a:spLocks noGrp="1"/>
          </p:cNvSpPr>
          <p:nvPr>
            <p:ph type="sldNum" sz="quarter" idx="17"/>
          </p:nvPr>
        </p:nvSpPr>
        <p:spPr/>
        <p:txBody>
          <a:bodyPr/>
          <a:lstStyle>
            <a:lvl1pPr>
              <a:defRPr/>
            </a:lvl1pPr>
          </a:lstStyle>
          <a:p>
            <a:pPr>
              <a:defRPr/>
            </a:pPr>
            <a:fld id="{FC6C2E34-1A63-4D5B-A309-53C2BEE474E0}" type="slidenum">
              <a:rPr/>
              <a:pPr>
                <a:defRPr/>
              </a:pPr>
              <a:t>‹#›</a:t>
            </a:fld>
            <a:endParaRPr dirty="0"/>
          </a:p>
        </p:txBody>
      </p:sp>
    </p:spTree>
  </p:cSld>
  <p:clrMapOvr>
    <a:masterClrMapping/>
  </p:clrMapOvr>
  <p:transition spd="med">
    <p:fade/>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showMasterSp="0" preserve="1">
  <p:cSld name="Metric with Picture">
    <p:bg>
      <p:bgPr>
        <a:blipFill dpi="0" rotWithShape="0">
          <a:blip r:embed="rId3" cstate="print">
            <a:extLst>
              <a:ext uri="{28A0092B-C50C-407E-A947-70E740481C1C}">
                <a14:useLocalDpi xmlns:a14="http://schemas.microsoft.com/office/drawing/2010/main" xmlns=""/>
              </a:ext>
            </a:extLst>
          </a:blip>
          <a:srcRect/>
          <a:stretch>
            <a:fillRect/>
          </a:stretch>
        </a:blipFill>
        <a:effectLst/>
      </p:bgPr>
    </p:bg>
    <p:spTree>
      <p:nvGrpSpPr>
        <p:cNvPr id="1" name=""/>
        <p:cNvGrpSpPr/>
        <p:nvPr/>
      </p:nvGrpSpPr>
      <p:grpSpPr>
        <a:xfrm>
          <a:off x="0" y="0"/>
          <a:ext cx="0" cy="0"/>
          <a:chOff x="0" y="0"/>
          <a:chExt cx="0" cy="0"/>
        </a:xfrm>
      </p:grpSpPr>
      <p:sp>
        <p:nvSpPr>
          <p:cNvPr id="4" name="Rectangle 3" descr="A large metric, brief statement, and 4-color photo can be included here"/>
          <p:cNvSpPr/>
          <p:nvPr/>
        </p:nvSpPr>
        <p:spPr bwMode="hidden">
          <a:xfrm>
            <a:off x="0" y="0"/>
            <a:ext cx="12188825" cy="6858000"/>
          </a:xfrm>
          <a:prstGeom prst="rect">
            <a:avLst/>
          </a:prstGeom>
          <a:solidFill>
            <a:schemeClr val="accent4">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dirty="0"/>
          </a:p>
        </p:txBody>
      </p:sp>
      <p:grpSp>
        <p:nvGrpSpPr>
          <p:cNvPr id="5" name="Group 15"/>
          <p:cNvGrpSpPr>
            <a:grpSpLocks/>
          </p:cNvGrpSpPr>
          <p:nvPr/>
        </p:nvGrpSpPr>
        <p:grpSpPr bwMode="auto">
          <a:xfrm>
            <a:off x="0" y="0"/>
            <a:ext cx="12188825" cy="6858000"/>
            <a:chOff x="-287" y="0"/>
            <a:chExt cx="12189399" cy="6858000"/>
          </a:xfrm>
        </p:grpSpPr>
        <p:sp>
          <p:nvSpPr>
            <p:cNvPr id="6" name="Rectangle 5"/>
            <p:cNvSpPr/>
            <p:nvPr/>
          </p:nvSpPr>
          <p:spPr bwMode="gray">
            <a:xfrm>
              <a:off x="-287" y="0"/>
              <a:ext cx="193684" cy="6851650"/>
            </a:xfrm>
            <a:prstGeom prst="rect">
              <a:avLst/>
            </a:prstGeom>
            <a:solidFill>
              <a:srgbClr val="DCE3E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dirty="0"/>
            </a:p>
          </p:txBody>
        </p:sp>
        <p:sp>
          <p:nvSpPr>
            <p:cNvPr id="7" name="Rectangle 6"/>
            <p:cNvSpPr/>
            <p:nvPr/>
          </p:nvSpPr>
          <p:spPr bwMode="gray">
            <a:xfrm>
              <a:off x="11995428" y="6350"/>
              <a:ext cx="193684" cy="6851650"/>
            </a:xfrm>
            <a:prstGeom prst="rect">
              <a:avLst/>
            </a:prstGeom>
            <a:solidFill>
              <a:srgbClr val="DCE3E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dirty="0"/>
            </a:p>
          </p:txBody>
        </p:sp>
        <p:sp>
          <p:nvSpPr>
            <p:cNvPr id="8" name="Rectangle 7"/>
            <p:cNvSpPr/>
            <p:nvPr/>
          </p:nvSpPr>
          <p:spPr bwMode="gray">
            <a:xfrm>
              <a:off x="-287" y="6400800"/>
              <a:ext cx="12189399" cy="457200"/>
            </a:xfrm>
            <a:prstGeom prst="rect">
              <a:avLst/>
            </a:prstGeom>
            <a:solidFill>
              <a:srgbClr val="DCE3E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dirty="0"/>
            </a:p>
          </p:txBody>
        </p:sp>
        <p:sp>
          <p:nvSpPr>
            <p:cNvPr id="9" name="Rectangle 8"/>
            <p:cNvSpPr/>
            <p:nvPr/>
          </p:nvSpPr>
          <p:spPr bwMode="gray">
            <a:xfrm>
              <a:off x="-287" y="0"/>
              <a:ext cx="12189399" cy="192088"/>
            </a:xfrm>
            <a:prstGeom prst="rect">
              <a:avLst/>
            </a:prstGeom>
            <a:solidFill>
              <a:srgbClr val="DCE3E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dirty="0"/>
            </a:p>
          </p:txBody>
        </p:sp>
      </p:grpSp>
      <p:sp>
        <p:nvSpPr>
          <p:cNvPr id="10" name="TextBox 9"/>
          <p:cNvSpPr txBox="1"/>
          <p:nvPr/>
        </p:nvSpPr>
        <p:spPr>
          <a:xfrm>
            <a:off x="5989638" y="6556375"/>
            <a:ext cx="2787650" cy="182563"/>
          </a:xfrm>
          <a:prstGeom prst="rect">
            <a:avLst/>
          </a:prstGeom>
          <a:noFill/>
        </p:spPr>
        <p:txBody>
          <a:bodyPr wrap="none" lIns="0" tIns="0" rIns="0" bIns="0" anchor="ctr"/>
          <a:lstStyle/>
          <a:p>
            <a:pPr fontAlgn="auto">
              <a:spcBef>
                <a:spcPts val="0"/>
              </a:spcBef>
              <a:spcAft>
                <a:spcPts val="0"/>
              </a:spcAft>
              <a:defRPr/>
            </a:pPr>
            <a:r>
              <a:rPr sz="800" dirty="0">
                <a:solidFill>
                  <a:schemeClr val="bg1">
                    <a:lumMod val="60000"/>
                    <a:lumOff val="40000"/>
                  </a:schemeClr>
                </a:solidFill>
                <a:latin typeface="+mn-lt"/>
                <a:cs typeface="+mn-cs"/>
              </a:rPr>
              <a:t>Copyright © 2014 Oracle and/or its affiliates. All rights reserved.  |</a:t>
            </a:r>
          </a:p>
        </p:txBody>
      </p:sp>
      <p:pic>
        <p:nvPicPr>
          <p:cNvPr id="11" name="Oracle red badge logo" descr="Oracle logo in white on red staging background"/>
          <p:cNvPicPr>
            <a:picLocks noChangeAspect="1"/>
          </p:cNvPicPr>
          <p:nvPr userDrawn="1"/>
        </p:nvPicPr>
        <p:blipFill>
          <a:blip r:embed="rId4" cstate="print">
            <a:extLst>
              <a:ext uri="{28A0092B-C50C-407E-A947-70E740481C1C}">
                <a14:useLocalDpi xmlns:a14="http://schemas.microsoft.com/office/drawing/2010/main" xmlns=""/>
              </a:ext>
            </a:extLst>
          </a:blip>
          <a:srcRect/>
          <a:stretch>
            <a:fillRect/>
          </a:stretch>
        </p:blipFill>
        <p:spPr bwMode="ltGray">
          <a:xfrm>
            <a:off x="531813" y="6264275"/>
            <a:ext cx="1622425" cy="593725"/>
          </a:xfrm>
          <a:prstGeom prst="rect">
            <a:avLst/>
          </a:prstGeom>
          <a:noFill/>
          <a:ln w="9525">
            <a:noFill/>
            <a:miter lim="800000"/>
            <a:headEnd/>
            <a:tailEnd/>
          </a:ln>
        </p:spPr>
      </p:pic>
      <p:sp>
        <p:nvSpPr>
          <p:cNvPr id="3" name="Title 2"/>
          <p:cNvSpPr>
            <a:spLocks noGrp="1"/>
          </p:cNvSpPr>
          <p:nvPr>
            <p:ph type="title"/>
          </p:nvPr>
        </p:nvSpPr>
        <p:spPr>
          <a:xfrm>
            <a:off x="760412" y="609600"/>
            <a:ext cx="4572000" cy="2044700"/>
          </a:xfrm>
        </p:spPr>
        <p:txBody>
          <a:bodyPr/>
          <a:lstStyle>
            <a:lvl1pPr>
              <a:defRPr sz="13800" b="1"/>
            </a:lvl1pPr>
          </a:lstStyle>
          <a:p>
            <a:r>
              <a:rPr lang="en-US" smtClean="0"/>
              <a:t>Click to edit Master title style</a:t>
            </a:r>
            <a:endParaRPr lang="en-US" dirty="0"/>
          </a:p>
        </p:txBody>
      </p:sp>
      <p:sp>
        <p:nvSpPr>
          <p:cNvPr id="22" name="Text Placeholder 12"/>
          <p:cNvSpPr>
            <a:spLocks noGrp="1"/>
          </p:cNvSpPr>
          <p:nvPr>
            <p:ph type="body" sz="quarter" idx="13"/>
          </p:nvPr>
        </p:nvSpPr>
        <p:spPr>
          <a:xfrm>
            <a:off x="760412" y="2666999"/>
            <a:ext cx="4572000" cy="1960881"/>
          </a:xfrm>
        </p:spPr>
        <p:txBody>
          <a:bodyPr>
            <a:noAutofit/>
          </a:bodyPr>
          <a:lstStyle>
            <a:lvl1pPr marL="1588" indent="0">
              <a:spcBef>
                <a:spcPts val="0"/>
              </a:spcBef>
              <a:buFontTx/>
              <a:buNone/>
              <a:defRPr sz="2800" baseline="0"/>
            </a:lvl1pPr>
            <a:lvl2pPr marL="1588" indent="0">
              <a:buFontTx/>
              <a:buNone/>
              <a:defRPr sz="2400"/>
            </a:lvl2pPr>
            <a:lvl3pPr marL="1588" indent="0">
              <a:buFontTx/>
              <a:buNone/>
              <a:defRPr sz="2400"/>
            </a:lvl3pPr>
            <a:lvl4pPr marL="1588" indent="0">
              <a:buFontTx/>
              <a:buNone/>
              <a:defRPr sz="2400"/>
            </a:lvl4pPr>
            <a:lvl5pPr marL="1588" indent="0">
              <a:buFontTx/>
              <a:buNone/>
              <a:defRPr sz="2400"/>
            </a:lvl5pPr>
            <a:lvl6pPr marL="1588" indent="0">
              <a:buFontTx/>
              <a:buNone/>
              <a:defRPr sz="2400"/>
            </a:lvl6pPr>
            <a:lvl7pPr marL="1588" indent="0">
              <a:buFontTx/>
              <a:buNone/>
              <a:defRPr sz="2400"/>
            </a:lvl7pPr>
            <a:lvl8pPr marL="1588" indent="0">
              <a:buFontTx/>
              <a:buNone/>
              <a:defRPr sz="2400"/>
            </a:lvl8pPr>
            <a:lvl9pPr marL="1588" indent="0">
              <a:buFontTx/>
              <a:buNone/>
              <a:defRPr sz="2400"/>
            </a:lvl9pPr>
          </a:lstStyle>
          <a:p>
            <a:pPr lvl="0"/>
            <a:r>
              <a:rPr lang="en-US" smtClean="0"/>
              <a:t>Click to edit Master text styles</a:t>
            </a:r>
          </a:p>
        </p:txBody>
      </p:sp>
      <p:sp>
        <p:nvSpPr>
          <p:cNvPr id="12" name="Date Placeholder 4"/>
          <p:cNvSpPr>
            <a:spLocks noGrp="1"/>
          </p:cNvSpPr>
          <p:nvPr>
            <p:ph type="dt" sz="half" idx="14"/>
          </p:nvPr>
        </p:nvSpPr>
        <p:spPr/>
        <p:txBody>
          <a:bodyPr/>
          <a:lstStyle>
            <a:lvl1pPr>
              <a:defRPr>
                <a:solidFill>
                  <a:schemeClr val="bg1">
                    <a:lumMod val="60000"/>
                    <a:lumOff val="40000"/>
                  </a:schemeClr>
                </a:solidFill>
              </a:defRPr>
            </a:lvl1pPr>
          </a:lstStyle>
          <a:p>
            <a:pPr>
              <a:defRPr/>
            </a:pPr>
            <a:fld id="{44A181F8-7BEB-441E-B76F-803F0B9BB129}" type="datetime1">
              <a:rPr lang="en-US" smtClean="0"/>
              <a:pPr>
                <a:defRPr/>
              </a:pPr>
              <a:t>3/16/2015</a:t>
            </a:fld>
            <a:endParaRPr dirty="0"/>
          </a:p>
        </p:txBody>
      </p:sp>
      <p:sp>
        <p:nvSpPr>
          <p:cNvPr id="13" name="Footer Placeholder 5"/>
          <p:cNvSpPr>
            <a:spLocks noGrp="1"/>
          </p:cNvSpPr>
          <p:nvPr>
            <p:ph type="ftr" sz="quarter" idx="15"/>
          </p:nvPr>
        </p:nvSpPr>
        <p:spPr/>
        <p:txBody>
          <a:bodyPr/>
          <a:lstStyle>
            <a:lvl1pPr>
              <a:defRPr dirty="0">
                <a:solidFill>
                  <a:schemeClr val="bg1">
                    <a:lumMod val="60000"/>
                    <a:lumOff val="40000"/>
                  </a:schemeClr>
                </a:solidFill>
              </a:defRPr>
            </a:lvl1pPr>
          </a:lstStyle>
          <a:p>
            <a:pPr>
              <a:defRPr/>
            </a:pPr>
            <a:r>
              <a:rPr lang="en-US" smtClean="0"/>
              <a:t>Oracle OpenWorld 2014</a:t>
            </a:r>
            <a:endParaRPr/>
          </a:p>
        </p:txBody>
      </p:sp>
      <p:sp>
        <p:nvSpPr>
          <p:cNvPr id="14" name="Slide Number Placeholder 6"/>
          <p:cNvSpPr>
            <a:spLocks noGrp="1"/>
          </p:cNvSpPr>
          <p:nvPr>
            <p:ph type="sldNum" sz="quarter" idx="16"/>
          </p:nvPr>
        </p:nvSpPr>
        <p:spPr/>
        <p:txBody>
          <a:bodyPr/>
          <a:lstStyle>
            <a:lvl1pPr>
              <a:defRPr>
                <a:solidFill>
                  <a:schemeClr val="bg1">
                    <a:lumMod val="60000"/>
                    <a:lumOff val="40000"/>
                  </a:schemeClr>
                </a:solidFill>
              </a:defRPr>
            </a:lvl1pPr>
          </a:lstStyle>
          <a:p>
            <a:pPr>
              <a:defRPr/>
            </a:pPr>
            <a:fld id="{E8477E41-2EBF-4F0E-A191-F3C0E14231CD}" type="slidenum">
              <a:rPr/>
              <a:pPr>
                <a:defRPr/>
              </a:pPr>
              <a:t>‹#›</a:t>
            </a:fld>
            <a:endParaRPr dirty="0"/>
          </a:p>
        </p:txBody>
      </p:sp>
    </p:spTree>
  </p:cSld>
  <p:clrMapOvr>
    <a:overrideClrMapping bg1="dk1" tx1="lt1" bg2="dk2" tx2="lt2" accent1="accent1" accent2="accent2" accent3="accent3" accent4="accent4" accent5="accent5" accent6="accent6" hlink="hlink" folHlink="folHlink"/>
  </p:clrMapOvr>
  <p:transition spd="med">
    <p:fade/>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type="blank" preserve="1">
  <p:cSld name="Safe Harbor Front">
    <p:spTree>
      <p:nvGrpSpPr>
        <p:cNvPr id="1" name=""/>
        <p:cNvGrpSpPr/>
        <p:nvPr/>
      </p:nvGrpSpPr>
      <p:grpSpPr>
        <a:xfrm>
          <a:off x="0" y="0"/>
          <a:ext cx="0" cy="0"/>
          <a:chOff x="0" y="0"/>
          <a:chExt cx="0" cy="0"/>
        </a:xfrm>
      </p:grpSpPr>
      <p:sp>
        <p:nvSpPr>
          <p:cNvPr id="2" name="TextBox 1"/>
          <p:cNvSpPr txBox="1"/>
          <p:nvPr/>
        </p:nvSpPr>
        <p:spPr>
          <a:xfrm>
            <a:off x="531813" y="1371600"/>
            <a:ext cx="11125200" cy="889000"/>
          </a:xfrm>
          <a:prstGeom prst="rect">
            <a:avLst/>
          </a:prstGeom>
          <a:noFill/>
        </p:spPr>
        <p:txBody>
          <a:bodyPr wrap="none" lIns="0" tIns="0" rIns="0" bIns="0" anchor="b"/>
          <a:lstStyle/>
          <a:p>
            <a:pPr fontAlgn="auto">
              <a:lnSpc>
                <a:spcPct val="90000"/>
              </a:lnSpc>
              <a:spcBef>
                <a:spcPts val="0"/>
              </a:spcBef>
              <a:spcAft>
                <a:spcPts val="0"/>
              </a:spcAft>
              <a:defRPr/>
            </a:pPr>
            <a:r>
              <a:rPr sz="3200" dirty="0">
                <a:latin typeface="+mj-lt"/>
                <a:cs typeface="+mn-cs"/>
              </a:rPr>
              <a:t>Safe Harbor Statement</a:t>
            </a:r>
          </a:p>
        </p:txBody>
      </p:sp>
      <p:sp>
        <p:nvSpPr>
          <p:cNvPr id="3" name="TextBox 2"/>
          <p:cNvSpPr txBox="1"/>
          <p:nvPr/>
        </p:nvSpPr>
        <p:spPr>
          <a:xfrm>
            <a:off x="531813" y="2514600"/>
            <a:ext cx="11125200" cy="2286000"/>
          </a:xfrm>
          <a:prstGeom prst="rect">
            <a:avLst/>
          </a:prstGeom>
          <a:noFill/>
        </p:spPr>
        <p:txBody>
          <a:bodyPr lIns="0" tIns="0" rIns="0" bIns="0"/>
          <a:lstStyle/>
          <a:p>
            <a:pPr fontAlgn="auto">
              <a:lnSpc>
                <a:spcPct val="90000"/>
              </a:lnSpc>
              <a:spcBef>
                <a:spcPts val="0"/>
              </a:spcBef>
              <a:spcAft>
                <a:spcPts val="0"/>
              </a:spcAft>
              <a:defRPr/>
            </a:pPr>
            <a:r>
              <a:rPr sz="2400" dirty="0">
                <a:latin typeface="+mn-lt"/>
                <a:cs typeface="+mn-cs"/>
              </a:rPr>
              <a:t>The following is intended to outline our general product direction. It is intended for information purposes only, and may not be incorporated into any contract. It is not a commitment to deliver any material, code, or functionality, and should not be relied upon in making purchasing decisions. The development, release, and timing of any features or functionality described for Oracle’s products remains at the sole discretion of Oracle.</a:t>
            </a:r>
          </a:p>
        </p:txBody>
      </p:sp>
      <p:sp>
        <p:nvSpPr>
          <p:cNvPr id="4" name="Date Placeholder 1"/>
          <p:cNvSpPr>
            <a:spLocks noGrp="1"/>
          </p:cNvSpPr>
          <p:nvPr>
            <p:ph type="dt" sz="half" idx="10"/>
          </p:nvPr>
        </p:nvSpPr>
        <p:spPr/>
        <p:txBody>
          <a:bodyPr>
            <a:noAutofit/>
          </a:bodyPr>
          <a:lstStyle>
            <a:lvl1pPr>
              <a:defRPr/>
            </a:lvl1pPr>
          </a:lstStyle>
          <a:p>
            <a:pPr>
              <a:defRPr/>
            </a:pPr>
            <a:fld id="{03D49654-1F26-4263-B784-B133E0D5590E}" type="datetime1">
              <a:rPr lang="en-US" smtClean="0"/>
              <a:pPr>
                <a:defRPr/>
              </a:pPr>
              <a:t>3/16/2015</a:t>
            </a:fld>
            <a:endParaRPr dirty="0"/>
          </a:p>
        </p:txBody>
      </p:sp>
      <p:sp>
        <p:nvSpPr>
          <p:cNvPr id="5" name="Footer Placeholder 2"/>
          <p:cNvSpPr>
            <a:spLocks noGrp="1"/>
          </p:cNvSpPr>
          <p:nvPr>
            <p:ph type="ftr" sz="quarter" idx="11"/>
          </p:nvPr>
        </p:nvSpPr>
        <p:spPr/>
        <p:txBody>
          <a:bodyPr>
            <a:noAutofit/>
          </a:bodyPr>
          <a:lstStyle>
            <a:lvl1pPr>
              <a:defRPr/>
            </a:lvl1pPr>
          </a:lstStyle>
          <a:p>
            <a:pPr>
              <a:defRPr/>
            </a:pPr>
            <a:r>
              <a:rPr lang="en-US" smtClean="0"/>
              <a:t>Oracle OpenWorld 2014</a:t>
            </a:r>
            <a:endParaRPr/>
          </a:p>
        </p:txBody>
      </p:sp>
      <p:sp>
        <p:nvSpPr>
          <p:cNvPr id="6" name="Slide Number Placeholder 3"/>
          <p:cNvSpPr>
            <a:spLocks noGrp="1"/>
          </p:cNvSpPr>
          <p:nvPr>
            <p:ph type="sldNum" sz="quarter" idx="12"/>
          </p:nvPr>
        </p:nvSpPr>
        <p:spPr/>
        <p:txBody>
          <a:bodyPr>
            <a:noAutofit/>
          </a:bodyPr>
          <a:lstStyle>
            <a:lvl1pPr>
              <a:defRPr/>
            </a:lvl1pPr>
          </a:lstStyle>
          <a:p>
            <a:pPr>
              <a:defRPr/>
            </a:pPr>
            <a:fld id="{1B5F3196-2383-4C51-B8E4-75891BC82A98}" type="slidenum">
              <a:rPr/>
              <a:pPr>
                <a:defRPr/>
              </a:pPr>
              <a:t>‹#›</a:t>
            </a:fld>
            <a:endParaRPr dirty="0"/>
          </a:p>
        </p:txBody>
      </p:sp>
    </p:spTree>
  </p:cSld>
  <p:clrMapOvr>
    <a:masterClrMapping/>
  </p:clrMapOvr>
  <p:transition spd="med">
    <p:fade/>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type="blank" preserve="1">
  <p:cSld name="Safe Harbor Back">
    <p:spTree>
      <p:nvGrpSpPr>
        <p:cNvPr id="1" name=""/>
        <p:cNvGrpSpPr/>
        <p:nvPr/>
      </p:nvGrpSpPr>
      <p:grpSpPr>
        <a:xfrm>
          <a:off x="0" y="0"/>
          <a:ext cx="0" cy="0"/>
          <a:chOff x="0" y="0"/>
          <a:chExt cx="0" cy="0"/>
        </a:xfrm>
      </p:grpSpPr>
      <p:sp>
        <p:nvSpPr>
          <p:cNvPr id="2" name="TextBox 1"/>
          <p:cNvSpPr txBox="1"/>
          <p:nvPr/>
        </p:nvSpPr>
        <p:spPr>
          <a:xfrm>
            <a:off x="531813" y="1371600"/>
            <a:ext cx="11125200" cy="889000"/>
          </a:xfrm>
          <a:prstGeom prst="rect">
            <a:avLst/>
          </a:prstGeom>
          <a:noFill/>
        </p:spPr>
        <p:txBody>
          <a:bodyPr wrap="none" lIns="0" tIns="0" rIns="0" bIns="0" anchor="b"/>
          <a:lstStyle/>
          <a:p>
            <a:pPr fontAlgn="auto">
              <a:lnSpc>
                <a:spcPct val="90000"/>
              </a:lnSpc>
              <a:spcBef>
                <a:spcPts val="0"/>
              </a:spcBef>
              <a:spcAft>
                <a:spcPts val="0"/>
              </a:spcAft>
              <a:defRPr/>
            </a:pPr>
            <a:r>
              <a:rPr sz="3200" dirty="0">
                <a:latin typeface="+mj-lt"/>
                <a:cs typeface="+mn-cs"/>
              </a:rPr>
              <a:t>Safe Harbor Statement</a:t>
            </a:r>
          </a:p>
        </p:txBody>
      </p:sp>
      <p:sp>
        <p:nvSpPr>
          <p:cNvPr id="3" name="TextBox 2"/>
          <p:cNvSpPr txBox="1"/>
          <p:nvPr/>
        </p:nvSpPr>
        <p:spPr>
          <a:xfrm>
            <a:off x="531813" y="2514600"/>
            <a:ext cx="11125200" cy="2286000"/>
          </a:xfrm>
          <a:prstGeom prst="rect">
            <a:avLst/>
          </a:prstGeom>
          <a:noFill/>
        </p:spPr>
        <p:txBody>
          <a:bodyPr lIns="0" tIns="0" rIns="0" bIns="0"/>
          <a:lstStyle/>
          <a:p>
            <a:pPr fontAlgn="auto">
              <a:lnSpc>
                <a:spcPct val="90000"/>
              </a:lnSpc>
              <a:spcBef>
                <a:spcPts val="0"/>
              </a:spcBef>
              <a:spcAft>
                <a:spcPts val="0"/>
              </a:spcAft>
              <a:defRPr/>
            </a:pPr>
            <a:r>
              <a:rPr sz="2400" dirty="0">
                <a:latin typeface="+mn-lt"/>
                <a:cs typeface="+mn-cs"/>
              </a:rPr>
              <a:t>The preceding is intended to outline our general product direction. It is intended for information purposes only, and may not be incorporated into any contract. It is not a commitment to deliver any material, code, or functionality, and should not be relied upon in making purchasing decisions. The development, release, and timing of any features or functionality described for Oracle’s products remains at the sole discretion of Oracle.</a:t>
            </a:r>
          </a:p>
        </p:txBody>
      </p:sp>
      <p:sp>
        <p:nvSpPr>
          <p:cNvPr id="4" name="Date Placeholder 1"/>
          <p:cNvSpPr>
            <a:spLocks noGrp="1"/>
          </p:cNvSpPr>
          <p:nvPr>
            <p:ph type="dt" sz="half" idx="10"/>
          </p:nvPr>
        </p:nvSpPr>
        <p:spPr/>
        <p:txBody>
          <a:bodyPr>
            <a:noAutofit/>
          </a:bodyPr>
          <a:lstStyle>
            <a:lvl1pPr>
              <a:defRPr/>
            </a:lvl1pPr>
          </a:lstStyle>
          <a:p>
            <a:pPr>
              <a:defRPr/>
            </a:pPr>
            <a:fld id="{C6C128B1-FFB9-44CA-BCB1-128E542521FE}" type="datetime1">
              <a:rPr lang="en-US" smtClean="0"/>
              <a:pPr>
                <a:defRPr/>
              </a:pPr>
              <a:t>3/16/2015</a:t>
            </a:fld>
            <a:endParaRPr dirty="0"/>
          </a:p>
        </p:txBody>
      </p:sp>
      <p:sp>
        <p:nvSpPr>
          <p:cNvPr id="5" name="Footer Placeholder 2"/>
          <p:cNvSpPr>
            <a:spLocks noGrp="1"/>
          </p:cNvSpPr>
          <p:nvPr>
            <p:ph type="ftr" sz="quarter" idx="11"/>
          </p:nvPr>
        </p:nvSpPr>
        <p:spPr/>
        <p:txBody>
          <a:bodyPr>
            <a:noAutofit/>
          </a:bodyPr>
          <a:lstStyle>
            <a:lvl1pPr>
              <a:defRPr/>
            </a:lvl1pPr>
          </a:lstStyle>
          <a:p>
            <a:pPr>
              <a:defRPr/>
            </a:pPr>
            <a:r>
              <a:rPr lang="en-US" smtClean="0"/>
              <a:t>Oracle OpenWorld 2014</a:t>
            </a:r>
            <a:endParaRPr/>
          </a:p>
        </p:txBody>
      </p:sp>
      <p:sp>
        <p:nvSpPr>
          <p:cNvPr id="6" name="Slide Number Placeholder 3"/>
          <p:cNvSpPr>
            <a:spLocks noGrp="1"/>
          </p:cNvSpPr>
          <p:nvPr>
            <p:ph type="sldNum" sz="quarter" idx="12"/>
          </p:nvPr>
        </p:nvSpPr>
        <p:spPr/>
        <p:txBody>
          <a:bodyPr>
            <a:noAutofit/>
          </a:bodyPr>
          <a:lstStyle>
            <a:lvl1pPr>
              <a:defRPr/>
            </a:lvl1pPr>
          </a:lstStyle>
          <a:p>
            <a:pPr>
              <a:defRPr/>
            </a:pPr>
            <a:fld id="{CD79EF5A-1227-4729-BC24-6D3AB89003BC}" type="slidenum">
              <a:rPr/>
              <a:pPr>
                <a:defRPr/>
              </a:pPr>
              <a:t>‹#›</a:t>
            </a:fld>
            <a:endParaRPr dirty="0"/>
          </a:p>
        </p:txBody>
      </p:sp>
    </p:spTree>
  </p:cSld>
  <p:clrMapOvr>
    <a:masterClrMapping/>
  </p:clrMapOvr>
  <p:transition spd="med">
    <p:fade/>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type="blank" preserve="1">
  <p:cSld name="Positioning Statement">
    <p:spTree>
      <p:nvGrpSpPr>
        <p:cNvPr id="1" name=""/>
        <p:cNvGrpSpPr/>
        <p:nvPr/>
      </p:nvGrpSpPr>
      <p:grpSpPr>
        <a:xfrm>
          <a:off x="0" y="0"/>
          <a:ext cx="0" cy="0"/>
          <a:chOff x="0" y="0"/>
          <a:chExt cx="0" cy="0"/>
        </a:xfrm>
      </p:grpSpPr>
      <p:pic>
        <p:nvPicPr>
          <p:cNvPr id="2" name="Picture 13" descr="&quot;Hardware and Software Engineered to work together&quot; tagline in red and black"/>
          <p:cNvPicPr>
            <a:picLocks noChangeAspect="1"/>
          </p:cNvPicPr>
          <p:nvPr userDrawn="1"/>
        </p:nvPicPr>
        <p:blipFill>
          <a:blip r:embed="rId2" cstate="screen">
            <a:extLst>
              <a:ext uri="{28A0092B-C50C-407E-A947-70E740481C1C}">
                <a14:useLocalDpi xmlns:a14="http://schemas.microsoft.com/office/drawing/2010/main" xmlns=""/>
              </a:ext>
            </a:extLst>
          </a:blip>
          <a:srcRect/>
          <a:stretch>
            <a:fillRect/>
          </a:stretch>
        </p:blipFill>
        <p:spPr bwMode="auto">
          <a:xfrm>
            <a:off x="2820988" y="2312988"/>
            <a:ext cx="6546850" cy="1833562"/>
          </a:xfrm>
          <a:prstGeom prst="rect">
            <a:avLst/>
          </a:prstGeom>
          <a:noFill/>
          <a:ln w="9525">
            <a:noFill/>
            <a:miter lim="800000"/>
            <a:headEnd/>
            <a:tailEnd/>
          </a:ln>
        </p:spPr>
      </p:pic>
      <p:sp>
        <p:nvSpPr>
          <p:cNvPr id="3" name="Date Placeholder 1"/>
          <p:cNvSpPr>
            <a:spLocks noGrp="1"/>
          </p:cNvSpPr>
          <p:nvPr>
            <p:ph type="dt" sz="half" idx="10"/>
          </p:nvPr>
        </p:nvSpPr>
        <p:spPr/>
        <p:txBody>
          <a:bodyPr/>
          <a:lstStyle>
            <a:lvl1pPr>
              <a:defRPr/>
            </a:lvl1pPr>
          </a:lstStyle>
          <a:p>
            <a:pPr>
              <a:defRPr/>
            </a:pPr>
            <a:fld id="{4FB17041-D03C-4513-8903-A2803CD33CFB}" type="datetime1">
              <a:rPr lang="en-US" smtClean="0"/>
              <a:pPr>
                <a:defRPr/>
              </a:pPr>
              <a:t>3/16/2015</a:t>
            </a:fld>
            <a:endParaRPr dirty="0"/>
          </a:p>
        </p:txBody>
      </p:sp>
      <p:sp>
        <p:nvSpPr>
          <p:cNvPr id="4" name="Footer Placeholder 2"/>
          <p:cNvSpPr>
            <a:spLocks noGrp="1"/>
          </p:cNvSpPr>
          <p:nvPr>
            <p:ph type="ftr" sz="quarter" idx="11"/>
          </p:nvPr>
        </p:nvSpPr>
        <p:spPr/>
        <p:txBody>
          <a:bodyPr/>
          <a:lstStyle>
            <a:lvl1pPr>
              <a:defRPr/>
            </a:lvl1pPr>
          </a:lstStyle>
          <a:p>
            <a:pPr>
              <a:defRPr/>
            </a:pPr>
            <a:r>
              <a:rPr lang="en-US" smtClean="0"/>
              <a:t>Oracle OpenWorld 2014</a:t>
            </a:r>
            <a:endParaRPr/>
          </a:p>
        </p:txBody>
      </p:sp>
      <p:sp>
        <p:nvSpPr>
          <p:cNvPr id="5" name="Slide Number Placeholder 3"/>
          <p:cNvSpPr>
            <a:spLocks noGrp="1"/>
          </p:cNvSpPr>
          <p:nvPr>
            <p:ph type="sldNum" sz="quarter" idx="12"/>
          </p:nvPr>
        </p:nvSpPr>
        <p:spPr/>
        <p:txBody>
          <a:bodyPr/>
          <a:lstStyle>
            <a:lvl1pPr>
              <a:defRPr/>
            </a:lvl1pPr>
          </a:lstStyle>
          <a:p>
            <a:pPr>
              <a:defRPr/>
            </a:pPr>
            <a:fld id="{C347935D-56F3-416D-A7C8-EEBE1FEAA3D1}" type="slidenum">
              <a:rPr/>
              <a:pPr>
                <a:defRPr/>
              </a:pPr>
              <a:t>‹#›</a:t>
            </a:fld>
            <a:endParaRPr dirty="0"/>
          </a:p>
        </p:txBody>
      </p:sp>
    </p:spTree>
  </p:cSld>
  <p:clrMapOvr>
    <a:masterClrMapping/>
  </p:clrMapOvr>
  <p:transition spd="med">
    <p:fade/>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type="blank" preserve="1">
  <p:cSld name="Oracle logo">
    <p:bg bwMode="ltGray">
      <p:bgRef idx="1001">
        <a:schemeClr val="bg1"/>
      </p:bgRef>
    </p:bg>
    <p:spTree>
      <p:nvGrpSpPr>
        <p:cNvPr id="1" name=""/>
        <p:cNvGrpSpPr/>
        <p:nvPr/>
      </p:nvGrpSpPr>
      <p:grpSpPr>
        <a:xfrm>
          <a:off x="0" y="0"/>
          <a:ext cx="0" cy="0"/>
          <a:chOff x="0" y="0"/>
          <a:chExt cx="0" cy="0"/>
        </a:xfrm>
      </p:grpSpPr>
      <p:pic>
        <p:nvPicPr>
          <p:cNvPr id="2" name="Picture 13" descr="Oracle logo in white on red staging background. Light blue frame around perimeter."/>
          <p:cNvPicPr>
            <a:picLocks noChangeAspect="1"/>
          </p:cNvPicPr>
          <p:nvPr/>
        </p:nvPicPr>
        <p:blipFill>
          <a:blip r:embed="rId2" cstate="print">
            <a:extLst>
              <a:ext uri="{28A0092B-C50C-407E-A947-70E740481C1C}">
                <a14:useLocalDpi xmlns:a14="http://schemas.microsoft.com/office/drawing/2010/main" xmlns=""/>
              </a:ext>
            </a:extLst>
          </a:blip>
          <a:srcRect/>
          <a:stretch>
            <a:fillRect/>
          </a:stretch>
        </p:blipFill>
        <p:spPr bwMode="hidden">
          <a:xfrm>
            <a:off x="138113" y="130175"/>
            <a:ext cx="11912600" cy="6546850"/>
          </a:xfrm>
          <a:prstGeom prst="rect">
            <a:avLst/>
          </a:prstGeom>
          <a:noFill/>
          <a:ln w="9525">
            <a:noFill/>
            <a:miter lim="800000"/>
            <a:headEnd/>
            <a:tailEnd/>
          </a:ln>
        </p:spPr>
      </p:pic>
      <p:grpSp>
        <p:nvGrpSpPr>
          <p:cNvPr id="3" name="Group 15"/>
          <p:cNvGrpSpPr>
            <a:grpSpLocks/>
          </p:cNvGrpSpPr>
          <p:nvPr userDrawn="1"/>
        </p:nvGrpSpPr>
        <p:grpSpPr bwMode="auto">
          <a:xfrm>
            <a:off x="0" y="0"/>
            <a:ext cx="12188825" cy="6858000"/>
            <a:chOff x="-287" y="0"/>
            <a:chExt cx="12189399" cy="6858000"/>
          </a:xfrm>
        </p:grpSpPr>
        <p:sp>
          <p:nvSpPr>
            <p:cNvPr id="4" name="Rectangle 3"/>
            <p:cNvSpPr/>
            <p:nvPr/>
          </p:nvSpPr>
          <p:spPr bwMode="gray">
            <a:xfrm>
              <a:off x="-287" y="0"/>
              <a:ext cx="193684" cy="6851650"/>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dirty="0"/>
            </a:p>
          </p:txBody>
        </p:sp>
        <p:sp>
          <p:nvSpPr>
            <p:cNvPr id="5" name="Rectangle 4"/>
            <p:cNvSpPr/>
            <p:nvPr/>
          </p:nvSpPr>
          <p:spPr bwMode="gray">
            <a:xfrm>
              <a:off x="11995428" y="6350"/>
              <a:ext cx="193684" cy="6851650"/>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dirty="0"/>
            </a:p>
          </p:txBody>
        </p:sp>
        <p:sp>
          <p:nvSpPr>
            <p:cNvPr id="6" name="Rectangle 5"/>
            <p:cNvSpPr/>
            <p:nvPr/>
          </p:nvSpPr>
          <p:spPr bwMode="gray">
            <a:xfrm>
              <a:off x="-287" y="6400800"/>
              <a:ext cx="12189399" cy="457200"/>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dirty="0"/>
            </a:p>
          </p:txBody>
        </p:sp>
        <p:sp>
          <p:nvSpPr>
            <p:cNvPr id="7" name="Rectangle 6"/>
            <p:cNvSpPr/>
            <p:nvPr/>
          </p:nvSpPr>
          <p:spPr bwMode="gray">
            <a:xfrm>
              <a:off x="-287" y="0"/>
              <a:ext cx="12189399" cy="192088"/>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dirty="0"/>
            </a:p>
          </p:txBody>
        </p:sp>
      </p:grpSp>
      <p:pic>
        <p:nvPicPr>
          <p:cNvPr id="8" name="Picture 21"/>
          <p:cNvPicPr>
            <a:picLocks noChangeAspect="1"/>
          </p:cNvPicPr>
          <p:nvPr userDrawn="1"/>
        </p:nvPicPr>
        <p:blipFill>
          <a:blip r:embed="rId3" cstate="print">
            <a:extLst>
              <a:ext uri="{28A0092B-C50C-407E-A947-70E740481C1C}">
                <a14:useLocalDpi xmlns:a14="http://schemas.microsoft.com/office/drawing/2010/main" xmlns=""/>
              </a:ext>
            </a:extLst>
          </a:blip>
          <a:srcRect/>
          <a:stretch>
            <a:fillRect/>
          </a:stretch>
        </p:blipFill>
        <p:spPr bwMode="black">
          <a:xfrm>
            <a:off x="3822700" y="2843213"/>
            <a:ext cx="4543425" cy="569912"/>
          </a:xfrm>
          <a:prstGeom prst="rect">
            <a:avLst/>
          </a:prstGeom>
          <a:noFill/>
          <a:ln w="9525">
            <a:noFill/>
            <a:miter lim="800000"/>
            <a:headEnd/>
            <a:tailEnd/>
          </a:ln>
        </p:spPr>
      </p:pic>
    </p:spTree>
  </p:cSld>
  <p:clrMapOvr>
    <a:masterClrMapping/>
  </p:clrMapOvr>
  <p:transition spd="med">
    <p:fade/>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531151" y="1524001"/>
            <a:ext cx="11126522" cy="4419600"/>
          </a:xfrm>
        </p:spPr>
        <p:txBody>
          <a:bodyPr vert="eaVert">
            <a:no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noAutofit/>
          </a:bodyPr>
          <a:lstStyle>
            <a:lvl1pPr>
              <a:defRPr smtClean="0"/>
            </a:lvl1pPr>
          </a:lstStyle>
          <a:p>
            <a:pPr>
              <a:defRPr/>
            </a:pPr>
            <a:fld id="{2AE10E9F-A9B1-4263-A50F-89C411CB834B}" type="datetime1">
              <a:rPr lang="en-US" smtClean="0"/>
              <a:pPr>
                <a:defRPr/>
              </a:pPr>
              <a:t>3/16/2015</a:t>
            </a:fld>
            <a:endParaRPr lang="en-US"/>
          </a:p>
        </p:txBody>
      </p:sp>
      <p:sp>
        <p:nvSpPr>
          <p:cNvPr id="5" name="Footer Placeholder 4"/>
          <p:cNvSpPr>
            <a:spLocks noGrp="1"/>
          </p:cNvSpPr>
          <p:nvPr>
            <p:ph type="ftr" sz="quarter" idx="11"/>
          </p:nvPr>
        </p:nvSpPr>
        <p:spPr/>
        <p:txBody>
          <a:bodyPr>
            <a:noAutofit/>
          </a:bodyPr>
          <a:lstStyle>
            <a:lvl1pPr>
              <a:defRPr/>
            </a:lvl1pPr>
          </a:lstStyle>
          <a:p>
            <a:pPr>
              <a:defRPr/>
            </a:pPr>
            <a:r>
              <a:rPr lang="en-US" smtClean="0"/>
              <a:t>Oracle OpenWorld 2014</a:t>
            </a:r>
            <a:endParaRPr lang="en-US"/>
          </a:p>
        </p:txBody>
      </p:sp>
      <p:sp>
        <p:nvSpPr>
          <p:cNvPr id="6" name="Slide Number Placeholder 5"/>
          <p:cNvSpPr>
            <a:spLocks noGrp="1"/>
          </p:cNvSpPr>
          <p:nvPr>
            <p:ph type="sldNum" sz="quarter" idx="12"/>
          </p:nvPr>
        </p:nvSpPr>
        <p:spPr/>
        <p:txBody>
          <a:bodyPr>
            <a:noAutofit/>
          </a:bodyPr>
          <a:lstStyle>
            <a:lvl1pPr>
              <a:defRPr smtClean="0"/>
            </a:lvl1pPr>
          </a:lstStyle>
          <a:p>
            <a:pPr>
              <a:defRPr/>
            </a:pPr>
            <a:fld id="{3798CCB6-7C9E-4BC9-9DA0-A9D230ECC7C2}" type="slidenum">
              <a:rPr lang="en-US"/>
              <a:pPr>
                <a:defRPr/>
              </a:pPr>
              <a:t>‹#›</a:t>
            </a:fld>
            <a:endParaRPr lang="en-US"/>
          </a:p>
        </p:txBody>
      </p:sp>
    </p:spTree>
  </p:cSld>
  <p:clrMapOvr>
    <a:masterClrMapping/>
  </p:clrMapOvr>
  <p:transition spd="med">
    <p:fade/>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0285413" y="533400"/>
            <a:ext cx="1371600" cy="5410200"/>
          </a:xfrm>
        </p:spPr>
        <p:txBody>
          <a:bodyPr vert="eaVert"/>
          <a:lstStyle>
            <a:lvl1pPr>
              <a:defRPr/>
            </a:lvl1pPr>
          </a:lstStyle>
          <a:p>
            <a:r>
              <a:rPr lang="en-US" smtClean="0"/>
              <a:t>Click to edit Master title style</a:t>
            </a:r>
            <a:endParaRPr dirty="0"/>
          </a:p>
        </p:txBody>
      </p:sp>
      <p:sp>
        <p:nvSpPr>
          <p:cNvPr id="3" name="Vertical Text Placeholder 2"/>
          <p:cNvSpPr>
            <a:spLocks noGrp="1"/>
          </p:cNvSpPr>
          <p:nvPr>
            <p:ph type="body" orient="vert" idx="1"/>
          </p:nvPr>
        </p:nvSpPr>
        <p:spPr>
          <a:xfrm>
            <a:off x="531813" y="533400"/>
            <a:ext cx="9524999" cy="54102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4" name="Date Placeholder 3"/>
          <p:cNvSpPr>
            <a:spLocks noGrp="1"/>
          </p:cNvSpPr>
          <p:nvPr>
            <p:ph type="dt" sz="half" idx="10"/>
          </p:nvPr>
        </p:nvSpPr>
        <p:spPr/>
        <p:txBody>
          <a:bodyPr/>
          <a:lstStyle>
            <a:lvl1pPr>
              <a:defRPr/>
            </a:lvl1pPr>
          </a:lstStyle>
          <a:p>
            <a:pPr>
              <a:defRPr/>
            </a:pPr>
            <a:fld id="{23C45C0C-2BF4-4650-AF9E-0F0875913204}" type="datetime1">
              <a:rPr lang="en-US" smtClean="0"/>
              <a:pPr>
                <a:defRPr/>
              </a:pPr>
              <a:t>3/16/2015</a:t>
            </a:fld>
            <a:endParaRPr dirty="0"/>
          </a:p>
        </p:txBody>
      </p:sp>
      <p:sp>
        <p:nvSpPr>
          <p:cNvPr id="5" name="Footer Placeholder 4"/>
          <p:cNvSpPr>
            <a:spLocks noGrp="1"/>
          </p:cNvSpPr>
          <p:nvPr>
            <p:ph type="ftr" sz="quarter" idx="11"/>
          </p:nvPr>
        </p:nvSpPr>
        <p:spPr/>
        <p:txBody>
          <a:bodyPr/>
          <a:lstStyle>
            <a:lvl1pPr>
              <a:defRPr/>
            </a:lvl1pPr>
          </a:lstStyle>
          <a:p>
            <a:pPr>
              <a:defRPr/>
            </a:pPr>
            <a:r>
              <a:rPr lang="en-US" smtClean="0"/>
              <a:t>Oracle OpenWorld 2014</a:t>
            </a:r>
            <a:endParaRPr/>
          </a:p>
        </p:txBody>
      </p:sp>
      <p:sp>
        <p:nvSpPr>
          <p:cNvPr id="6" name="Slide Number Placeholder 5"/>
          <p:cNvSpPr>
            <a:spLocks noGrp="1"/>
          </p:cNvSpPr>
          <p:nvPr>
            <p:ph type="sldNum" sz="quarter" idx="12"/>
          </p:nvPr>
        </p:nvSpPr>
        <p:spPr/>
        <p:txBody>
          <a:bodyPr/>
          <a:lstStyle>
            <a:lvl1pPr>
              <a:defRPr/>
            </a:lvl1pPr>
          </a:lstStyle>
          <a:p>
            <a:pPr>
              <a:defRPr/>
            </a:pPr>
            <a:fld id="{E9F2CD9F-A1B3-4B44-A9E3-FFD3631441CF}" type="slidenum">
              <a:rPr/>
              <a:pPr>
                <a:defRPr/>
              </a:pPr>
              <a:t>‹#›</a:t>
            </a:fld>
            <a:endParaRPr dirty="0"/>
          </a:p>
        </p:txBody>
      </p:sp>
    </p:spTree>
  </p:cSld>
  <p:clrMapOvr>
    <a:masterClrMapping/>
  </p:clrMapOvr>
  <p:transition spd="med">
    <p:fade/>
  </p:transition>
</p:sldLayout>
</file>

<file path=ppt/slideLayouts/slideLayout39.xml><?xml version="1.0" encoding="utf-8"?>
<p:sldLayout xmlns:a="http://schemas.openxmlformats.org/drawingml/2006/main" xmlns:r="http://schemas.openxmlformats.org/officeDocument/2006/relationships" xmlns:p="http://schemas.openxmlformats.org/presentationml/2006/main" userDrawn="1">
  <p:cSld name="2_Title w/Subtitle">
    <p:spTree>
      <p:nvGrpSpPr>
        <p:cNvPr id="1" name=""/>
        <p:cNvGrpSpPr/>
        <p:nvPr/>
      </p:nvGrpSpPr>
      <p:grpSpPr>
        <a:xfrm>
          <a:off x="0" y="0"/>
          <a:ext cx="0" cy="0"/>
          <a:chOff x="0" y="0"/>
          <a:chExt cx="0" cy="0"/>
        </a:xfrm>
      </p:grpSpPr>
      <p:sp>
        <p:nvSpPr>
          <p:cNvPr id="5" name="Title 1"/>
          <p:cNvSpPr>
            <a:spLocks noGrp="1"/>
          </p:cNvSpPr>
          <p:nvPr>
            <p:ph type="title"/>
          </p:nvPr>
        </p:nvSpPr>
        <p:spPr>
          <a:xfrm>
            <a:off x="1022801" y="365003"/>
            <a:ext cx="10969943" cy="565045"/>
          </a:xfrm>
        </p:spPr>
        <p:txBody>
          <a:bodyPr anchor="b" anchorCtr="0"/>
          <a:lstStyle>
            <a:lvl1pPr>
              <a:defRPr/>
            </a:lvl1pPr>
          </a:lstStyle>
          <a:p>
            <a:r>
              <a:rPr lang="en-US" smtClean="0"/>
              <a:t>Click to edit Master title style</a:t>
            </a:r>
            <a:endParaRPr lang="en-US" dirty="0"/>
          </a:p>
        </p:txBody>
      </p:sp>
      <p:sp>
        <p:nvSpPr>
          <p:cNvPr id="8" name="Text Placeholder 4"/>
          <p:cNvSpPr>
            <a:spLocks noGrp="1"/>
          </p:cNvSpPr>
          <p:nvPr>
            <p:ph type="body" sz="quarter" idx="13"/>
          </p:nvPr>
        </p:nvSpPr>
        <p:spPr>
          <a:xfrm>
            <a:off x="1022801" y="949901"/>
            <a:ext cx="10969943" cy="406400"/>
          </a:xfrm>
        </p:spPr>
        <p:txBody>
          <a:bodyPr anchor="t" anchorCtr="0">
            <a:noAutofit/>
          </a:bodyPr>
          <a:lstStyle>
            <a:lvl1pPr marL="0" indent="0">
              <a:spcAft>
                <a:spcPts val="0"/>
              </a:spcAft>
              <a:buFontTx/>
              <a:buNone/>
              <a:defRPr sz="2700">
                <a:solidFill>
                  <a:schemeClr val="accent1"/>
                </a:solidFill>
              </a:defRPr>
            </a:lvl1pPr>
            <a:lvl2pPr marL="609493" indent="0">
              <a:buFontTx/>
              <a:buNone/>
              <a:defRPr/>
            </a:lvl2pPr>
            <a:lvl3pPr marL="1218987" indent="0">
              <a:buFontTx/>
              <a:buNone/>
              <a:defRPr/>
            </a:lvl3pPr>
            <a:lvl4pPr marL="1828480" indent="0">
              <a:buFontTx/>
              <a:buNone/>
              <a:defRPr/>
            </a:lvl4pPr>
            <a:lvl5pPr marL="2437973" indent="0">
              <a:buFontTx/>
              <a:buNone/>
              <a:defRPr/>
            </a:lvl5pPr>
          </a:lstStyle>
          <a:p>
            <a:pPr lvl="0"/>
            <a:r>
              <a:rPr lang="en-US" smtClean="0"/>
              <a:t>Click to edit Master text styles</a:t>
            </a:r>
          </a:p>
        </p:txBody>
      </p:sp>
    </p:spTree>
    <p:extLst>
      <p:ext uri="{BB962C8B-B14F-4D97-AF65-F5344CB8AC3E}">
        <p14:creationId xmlns:p14="http://schemas.microsoft.com/office/powerpoint/2010/main" xmlns="" val="336113411"/>
      </p:ext>
    </p:extLst>
  </p:cSld>
  <p:clrMapOvr>
    <a:masterClrMapping/>
  </p:clrMapOvr>
  <p:transition>
    <p:wipe dir="r"/>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Title Slide with Picture and Logo">
    <p:bg>
      <p:bgPr>
        <a:blipFill dpi="0" rotWithShape="0">
          <a:blip r:embed="rId3" cstate="print">
            <a:extLst>
              <a:ext uri="{28A0092B-C50C-407E-A947-70E740481C1C}">
                <a14:useLocalDpi xmlns:a14="http://schemas.microsoft.com/office/drawing/2010/main" xmlns=""/>
              </a:ext>
            </a:extLst>
          </a:blip>
          <a:srcRect/>
          <a:stretch>
            <a:fillRect/>
          </a:stretch>
        </a:blipFill>
        <a:effectLst/>
      </p:bgPr>
    </p:bg>
    <p:spTree>
      <p:nvGrpSpPr>
        <p:cNvPr id="1" name=""/>
        <p:cNvGrpSpPr/>
        <p:nvPr/>
      </p:nvGrpSpPr>
      <p:grpSpPr>
        <a:xfrm>
          <a:off x="0" y="0"/>
          <a:ext cx="0" cy="0"/>
          <a:chOff x="0" y="0"/>
          <a:chExt cx="0" cy="0"/>
        </a:xfrm>
      </p:grpSpPr>
      <p:sp>
        <p:nvSpPr>
          <p:cNvPr id="6" name="Rectangle 5" descr="Full slide 4-color photo can be inserted here. Customer/Partner and secondary logo can be included"/>
          <p:cNvSpPr/>
          <p:nvPr/>
        </p:nvSpPr>
        <p:spPr bwMode="hidden">
          <a:xfrm>
            <a:off x="0" y="0"/>
            <a:ext cx="12188825" cy="6858000"/>
          </a:xfrm>
          <a:prstGeom prst="rect">
            <a:avLst/>
          </a:prstGeom>
          <a:solidFill>
            <a:srgbClr val="46575E">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dirty="0"/>
          </a:p>
        </p:txBody>
      </p:sp>
      <p:sp>
        <p:nvSpPr>
          <p:cNvPr id="7" name="TextBox 6"/>
          <p:cNvSpPr txBox="1"/>
          <p:nvPr/>
        </p:nvSpPr>
        <p:spPr>
          <a:xfrm>
            <a:off x="5989638" y="6556375"/>
            <a:ext cx="2787650" cy="182563"/>
          </a:xfrm>
          <a:prstGeom prst="rect">
            <a:avLst/>
          </a:prstGeom>
          <a:noFill/>
        </p:spPr>
        <p:txBody>
          <a:bodyPr wrap="none" lIns="0" tIns="0" rIns="0" bIns="0" anchor="ctr"/>
          <a:lstStyle/>
          <a:p>
            <a:pPr fontAlgn="auto">
              <a:spcBef>
                <a:spcPts val="0"/>
              </a:spcBef>
              <a:spcAft>
                <a:spcPts val="0"/>
              </a:spcAft>
              <a:defRPr/>
            </a:pPr>
            <a:r>
              <a:rPr sz="800" dirty="0">
                <a:solidFill>
                  <a:schemeClr val="tx1">
                    <a:lumMod val="60000"/>
                    <a:lumOff val="40000"/>
                  </a:schemeClr>
                </a:solidFill>
                <a:latin typeface="+mn-lt"/>
                <a:cs typeface="+mn-cs"/>
              </a:rPr>
              <a:t>Copyright © 2014 Oracle and/or its affiliates. All rights reserved.  |</a:t>
            </a:r>
          </a:p>
        </p:txBody>
      </p:sp>
      <p:sp>
        <p:nvSpPr>
          <p:cNvPr id="8" name="Rectangle 7"/>
          <p:cNvSpPr/>
          <p:nvPr/>
        </p:nvSpPr>
        <p:spPr bwMode="white">
          <a:xfrm>
            <a:off x="9828213" y="0"/>
            <a:ext cx="1828800" cy="18288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dirty="0"/>
          </a:p>
        </p:txBody>
      </p:sp>
      <p:pic>
        <p:nvPicPr>
          <p:cNvPr id="9" name="Oracle red badge logo" descr="Oracle logo in white on red staging background"/>
          <p:cNvPicPr>
            <a:picLocks noChangeAspect="1"/>
          </p:cNvPicPr>
          <p:nvPr userDrawn="1"/>
        </p:nvPicPr>
        <p:blipFill>
          <a:blip r:embed="rId4" cstate="print">
            <a:extLst>
              <a:ext uri="{28A0092B-C50C-407E-A947-70E740481C1C}">
                <a14:useLocalDpi xmlns:a14="http://schemas.microsoft.com/office/drawing/2010/main" xmlns=""/>
              </a:ext>
            </a:extLst>
          </a:blip>
          <a:srcRect/>
          <a:stretch>
            <a:fillRect/>
          </a:stretch>
        </p:blipFill>
        <p:spPr bwMode="ltGray">
          <a:xfrm>
            <a:off x="531813" y="6264275"/>
            <a:ext cx="1622425" cy="593725"/>
          </a:xfrm>
          <a:prstGeom prst="rect">
            <a:avLst/>
          </a:prstGeom>
          <a:noFill/>
          <a:ln w="9525">
            <a:noFill/>
            <a:miter lim="800000"/>
            <a:headEnd/>
            <a:tailEnd/>
          </a:ln>
        </p:spPr>
      </p:pic>
      <p:sp>
        <p:nvSpPr>
          <p:cNvPr id="2" name="Title 1"/>
          <p:cNvSpPr>
            <a:spLocks noGrp="1"/>
          </p:cNvSpPr>
          <p:nvPr>
            <p:ph type="ctrTitle"/>
          </p:nvPr>
        </p:nvSpPr>
        <p:spPr>
          <a:xfrm>
            <a:off x="531814" y="739775"/>
            <a:ext cx="8763000" cy="1470025"/>
          </a:xfrm>
        </p:spPr>
        <p:txBody>
          <a:bodyPr/>
          <a:lstStyle>
            <a:lvl1pPr>
              <a:lnSpc>
                <a:spcPct val="80000"/>
              </a:lnSpc>
              <a:defRPr sz="4800"/>
            </a:lvl1pPr>
          </a:lstStyle>
          <a:p>
            <a:r>
              <a:rPr lang="en-US" smtClean="0"/>
              <a:t>Click to edit Master title style</a:t>
            </a:r>
            <a:endParaRPr dirty="0"/>
          </a:p>
        </p:txBody>
      </p:sp>
      <p:sp>
        <p:nvSpPr>
          <p:cNvPr id="3" name="Subtitle 2"/>
          <p:cNvSpPr>
            <a:spLocks noGrp="1"/>
          </p:cNvSpPr>
          <p:nvPr>
            <p:ph type="subTitle" idx="1"/>
          </p:nvPr>
        </p:nvSpPr>
        <p:spPr>
          <a:xfrm>
            <a:off x="531763" y="2286000"/>
            <a:ext cx="8764141" cy="914400"/>
          </a:xfrm>
        </p:spPr>
        <p:txBody>
          <a:bodyPr>
            <a:noAutofit/>
          </a:bodyPr>
          <a:lstStyle>
            <a:lvl1pPr marL="0" indent="0" algn="l">
              <a:spcBef>
                <a:spcPts val="0"/>
              </a:spcBef>
              <a:buNone/>
              <a:defRPr sz="2400" b="1">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dirty="0"/>
          </a:p>
        </p:txBody>
      </p:sp>
      <p:sp>
        <p:nvSpPr>
          <p:cNvPr id="13" name="Text Placeholder 12"/>
          <p:cNvSpPr>
            <a:spLocks noGrp="1"/>
          </p:cNvSpPr>
          <p:nvPr>
            <p:ph type="body" sz="quarter" idx="13"/>
          </p:nvPr>
        </p:nvSpPr>
        <p:spPr>
          <a:xfrm>
            <a:off x="531814" y="3429451"/>
            <a:ext cx="8763000" cy="2514149"/>
          </a:xfrm>
        </p:spPr>
        <p:txBody>
          <a:bodyPr>
            <a:noAutofit/>
          </a:bodyPr>
          <a:lstStyle>
            <a:lvl1pPr marL="1588" indent="0">
              <a:spcBef>
                <a:spcPts val="0"/>
              </a:spcBef>
              <a:buFontTx/>
              <a:buNone/>
              <a:defRPr sz="2400" baseline="0"/>
            </a:lvl1pPr>
            <a:lvl2pPr marL="1588" indent="0">
              <a:buFontTx/>
              <a:buNone/>
              <a:defRPr sz="2400"/>
            </a:lvl2pPr>
            <a:lvl3pPr marL="1588" indent="0">
              <a:buFontTx/>
              <a:buNone/>
              <a:defRPr sz="2400"/>
            </a:lvl3pPr>
            <a:lvl4pPr marL="1588" indent="0">
              <a:buFontTx/>
              <a:buNone/>
              <a:defRPr sz="2400"/>
            </a:lvl4pPr>
            <a:lvl5pPr marL="1588" indent="0">
              <a:buFontTx/>
              <a:buNone/>
              <a:defRPr sz="2400"/>
            </a:lvl5pPr>
            <a:lvl6pPr marL="1588" indent="0">
              <a:buFontTx/>
              <a:buNone/>
              <a:defRPr sz="2400"/>
            </a:lvl6pPr>
            <a:lvl7pPr marL="1588" indent="0">
              <a:buFontTx/>
              <a:buNone/>
              <a:defRPr sz="2400"/>
            </a:lvl7pPr>
            <a:lvl8pPr marL="1588" indent="0">
              <a:buFontTx/>
              <a:buNone/>
              <a:defRPr sz="2400"/>
            </a:lvl8pPr>
            <a:lvl9pPr marL="1588" indent="0">
              <a:buFontTx/>
              <a:buNone/>
              <a:defRPr sz="2400"/>
            </a:lvl9pPr>
          </a:lstStyle>
          <a:p>
            <a:pPr lvl="0"/>
            <a:r>
              <a:rPr lang="en-US" smtClean="0"/>
              <a:t>Click to edit Master text styles</a:t>
            </a:r>
          </a:p>
        </p:txBody>
      </p:sp>
      <p:sp>
        <p:nvSpPr>
          <p:cNvPr id="21" name="Text Placeholder 12"/>
          <p:cNvSpPr>
            <a:spLocks noGrp="1"/>
          </p:cNvSpPr>
          <p:nvPr>
            <p:ph type="body" sz="quarter" idx="15"/>
          </p:nvPr>
        </p:nvSpPr>
        <p:spPr>
          <a:xfrm>
            <a:off x="9904412" y="228600"/>
            <a:ext cx="1676400" cy="228600"/>
          </a:xfrm>
        </p:spPr>
        <p:txBody>
          <a:bodyPr anchor="b">
            <a:normAutofit/>
          </a:bodyPr>
          <a:lstStyle>
            <a:lvl1pPr marL="1588" indent="0" algn="ctr">
              <a:spcBef>
                <a:spcPts val="0"/>
              </a:spcBef>
              <a:buFontTx/>
              <a:buNone/>
              <a:defRPr sz="1400" baseline="0">
                <a:solidFill>
                  <a:schemeClr val="bg1"/>
                </a:solidFill>
              </a:defRPr>
            </a:lvl1pPr>
            <a:lvl2pPr marL="1588" indent="0">
              <a:buFontTx/>
              <a:buNone/>
              <a:defRPr sz="2400"/>
            </a:lvl2pPr>
            <a:lvl3pPr marL="1588" indent="0">
              <a:buFontTx/>
              <a:buNone/>
              <a:defRPr sz="2400"/>
            </a:lvl3pPr>
            <a:lvl4pPr marL="1588" indent="0">
              <a:buFontTx/>
              <a:buNone/>
              <a:defRPr sz="2400"/>
            </a:lvl4pPr>
            <a:lvl5pPr marL="1588" indent="0">
              <a:buFontTx/>
              <a:buNone/>
              <a:defRPr sz="2400"/>
            </a:lvl5pPr>
            <a:lvl6pPr marL="1588" indent="0">
              <a:buFontTx/>
              <a:buNone/>
              <a:defRPr sz="2400"/>
            </a:lvl6pPr>
            <a:lvl7pPr marL="1588" indent="0">
              <a:buFontTx/>
              <a:buNone/>
              <a:defRPr sz="2400"/>
            </a:lvl7pPr>
            <a:lvl8pPr marL="1588" indent="0">
              <a:buFontTx/>
              <a:buNone/>
              <a:defRPr sz="2400"/>
            </a:lvl8pPr>
            <a:lvl9pPr marL="1588" indent="0">
              <a:buFontTx/>
              <a:buNone/>
              <a:defRPr sz="2400"/>
            </a:lvl9pPr>
          </a:lstStyle>
          <a:p>
            <a:pPr lvl="0"/>
            <a:r>
              <a:rPr lang="en-US" smtClean="0"/>
              <a:t>Click to edit Master text styles</a:t>
            </a:r>
          </a:p>
        </p:txBody>
      </p:sp>
      <p:sp>
        <p:nvSpPr>
          <p:cNvPr id="10" name="Date Placeholder 3"/>
          <p:cNvSpPr>
            <a:spLocks noGrp="1"/>
          </p:cNvSpPr>
          <p:nvPr>
            <p:ph type="dt" sz="half" idx="16"/>
          </p:nvPr>
        </p:nvSpPr>
        <p:spPr/>
        <p:txBody>
          <a:bodyPr/>
          <a:lstStyle>
            <a:lvl1pPr>
              <a:defRPr/>
            </a:lvl1pPr>
          </a:lstStyle>
          <a:p>
            <a:pPr>
              <a:defRPr/>
            </a:pPr>
            <a:fld id="{F18B50D2-EFB1-47B0-8945-3F57BF087FA0}" type="datetime1">
              <a:rPr lang="en-US" smtClean="0"/>
              <a:pPr>
                <a:defRPr/>
              </a:pPr>
              <a:t>3/16/2015</a:t>
            </a:fld>
            <a:endParaRPr dirty="0"/>
          </a:p>
        </p:txBody>
      </p:sp>
      <p:sp>
        <p:nvSpPr>
          <p:cNvPr id="11" name="Footer Placeholder 4"/>
          <p:cNvSpPr>
            <a:spLocks noGrp="1"/>
          </p:cNvSpPr>
          <p:nvPr>
            <p:ph type="ftr" sz="quarter" idx="17"/>
          </p:nvPr>
        </p:nvSpPr>
        <p:spPr/>
        <p:txBody>
          <a:bodyPr/>
          <a:lstStyle>
            <a:lvl1pPr>
              <a:defRPr/>
            </a:lvl1pPr>
          </a:lstStyle>
          <a:p>
            <a:pPr>
              <a:defRPr/>
            </a:pPr>
            <a:r>
              <a:rPr lang="en-US" smtClean="0"/>
              <a:t>Oracle OpenWorld 2014</a:t>
            </a:r>
            <a:endParaRPr/>
          </a:p>
        </p:txBody>
      </p:sp>
      <p:sp>
        <p:nvSpPr>
          <p:cNvPr id="12" name="Slide Number Placeholder 5"/>
          <p:cNvSpPr>
            <a:spLocks noGrp="1"/>
          </p:cNvSpPr>
          <p:nvPr>
            <p:ph type="sldNum" sz="quarter" idx="18"/>
          </p:nvPr>
        </p:nvSpPr>
        <p:spPr>
          <a:xfrm>
            <a:off x="11276013" y="6934200"/>
            <a:ext cx="381000" cy="182563"/>
          </a:xfrm>
        </p:spPr>
        <p:txBody>
          <a:bodyPr/>
          <a:lstStyle>
            <a:lvl1pPr>
              <a:defRPr>
                <a:solidFill>
                  <a:srgbClr val="BCC0C4"/>
                </a:solidFill>
              </a:defRPr>
            </a:lvl1pPr>
          </a:lstStyle>
          <a:p>
            <a:pPr>
              <a:defRPr/>
            </a:pPr>
            <a:fld id="{4C74ED02-05EB-42E0-ABAD-69B83C7200A9}" type="slidenum">
              <a:rPr/>
              <a:pPr>
                <a:defRPr/>
              </a:pPr>
              <a:t>‹#›</a:t>
            </a:fld>
            <a:endParaRPr dirty="0"/>
          </a:p>
        </p:txBody>
      </p:sp>
    </p:spTree>
  </p:cSld>
  <p:clrMapOvr>
    <a:overrideClrMapping bg1="dk1" tx1="lt1" bg2="dk2" tx2="lt2" accent1="accent1" accent2="accent2" accent3="accent3" accent4="accent4" accent5="accent5" accent6="accent6" hlink="hlink" folHlink="folHlink"/>
  </p:clrMapOvr>
  <p:transition spd="med">
    <p:fade/>
  </p:transition>
</p:sldLayout>
</file>

<file path=ppt/slideLayouts/slideLayout40.xml><?xml version="1.0" encoding="utf-8"?>
<p:sldLayout xmlns:a="http://schemas.openxmlformats.org/drawingml/2006/main" xmlns:r="http://schemas.openxmlformats.org/officeDocument/2006/relationships" xmlns:p="http://schemas.openxmlformats.org/presentationml/2006/main" userDrawn="1">
  <p:cSld name="New Template_Content 2 Line Title">
    <p:spTree>
      <p:nvGrpSpPr>
        <p:cNvPr id="1" name=""/>
        <p:cNvGrpSpPr/>
        <p:nvPr/>
      </p:nvGrpSpPr>
      <p:grpSpPr>
        <a:xfrm>
          <a:off x="0" y="0"/>
          <a:ext cx="0" cy="0"/>
          <a:chOff x="0" y="0"/>
          <a:chExt cx="0" cy="0"/>
        </a:xfrm>
      </p:grpSpPr>
      <p:sp>
        <p:nvSpPr>
          <p:cNvPr id="2" name="Title 1"/>
          <p:cNvSpPr>
            <a:spLocks noGrp="1"/>
          </p:cNvSpPr>
          <p:nvPr>
            <p:ph type="title"/>
          </p:nvPr>
        </p:nvSpPr>
        <p:spPr>
          <a:xfrm>
            <a:off x="1072183" y="327385"/>
            <a:ext cx="10969924" cy="1025071"/>
          </a:xfrm>
        </p:spPr>
        <p:txBody>
          <a:bodyPr anchor="t" anchorCtr="0"/>
          <a:lstStyle/>
          <a:p>
            <a:r>
              <a:rPr lang="en-US" smtClean="0"/>
              <a:t>Click to edit Master title style</a:t>
            </a:r>
            <a:endParaRPr lang="en-US" dirty="0"/>
          </a:p>
        </p:txBody>
      </p:sp>
      <p:sp>
        <p:nvSpPr>
          <p:cNvPr id="6" name="Content Placeholder 5"/>
          <p:cNvSpPr>
            <a:spLocks noGrp="1"/>
          </p:cNvSpPr>
          <p:nvPr>
            <p:ph sz="quarter" idx="12"/>
          </p:nvPr>
        </p:nvSpPr>
        <p:spPr>
          <a:xfrm>
            <a:off x="1072183" y="2029468"/>
            <a:ext cx="10969943" cy="40834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p:txBody>
      </p:sp>
      <p:sp>
        <p:nvSpPr>
          <p:cNvPr id="7" name="Text Placeholder 4"/>
          <p:cNvSpPr>
            <a:spLocks noGrp="1"/>
          </p:cNvSpPr>
          <p:nvPr>
            <p:ph type="body" sz="quarter" idx="13"/>
          </p:nvPr>
        </p:nvSpPr>
        <p:spPr>
          <a:xfrm>
            <a:off x="1072183" y="1372308"/>
            <a:ext cx="10969943" cy="406400"/>
          </a:xfrm>
        </p:spPr>
        <p:txBody>
          <a:bodyPr anchor="t" anchorCtr="0">
            <a:noAutofit/>
          </a:bodyPr>
          <a:lstStyle>
            <a:lvl1pPr marL="0" indent="0">
              <a:spcAft>
                <a:spcPts val="0"/>
              </a:spcAft>
              <a:buFontTx/>
              <a:buNone/>
              <a:defRPr sz="2700">
                <a:solidFill>
                  <a:schemeClr val="accent1"/>
                </a:solidFill>
              </a:defRPr>
            </a:lvl1pPr>
            <a:lvl2pPr marL="609493" indent="0">
              <a:buFontTx/>
              <a:buNone/>
              <a:defRPr/>
            </a:lvl2pPr>
            <a:lvl3pPr marL="1218987" indent="0">
              <a:buFontTx/>
              <a:buNone/>
              <a:defRPr/>
            </a:lvl3pPr>
            <a:lvl4pPr marL="1828480" indent="0">
              <a:buFontTx/>
              <a:buNone/>
              <a:defRPr/>
            </a:lvl4pPr>
            <a:lvl5pPr marL="2437973" indent="0">
              <a:buFontTx/>
              <a:buNone/>
              <a:defRPr/>
            </a:lvl5pPr>
          </a:lstStyle>
          <a:p>
            <a:pPr lvl="0"/>
            <a:r>
              <a:rPr lang="en-US" smtClean="0"/>
              <a:t>Click to edit Master text styles</a:t>
            </a:r>
          </a:p>
        </p:txBody>
      </p:sp>
      <p:sp>
        <p:nvSpPr>
          <p:cNvPr id="5" name="Rectangle 4"/>
          <p:cNvSpPr/>
          <p:nvPr userDrawn="1"/>
        </p:nvSpPr>
        <p:spPr>
          <a:xfrm>
            <a:off x="0" y="0"/>
            <a:ext cx="767896" cy="743712"/>
          </a:xfrm>
          <a:prstGeom prst="rect">
            <a:avLst/>
          </a:prstGeom>
          <a:gradFill flip="none" rotWithShape="1">
            <a:gsLst>
              <a:gs pos="20000">
                <a:srgbClr val="AA0000"/>
              </a:gs>
              <a:gs pos="90000">
                <a:srgbClr val="FF1414"/>
              </a:gs>
            </a:gsLst>
            <a:lin ang="16200000" scaled="0"/>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21899" tIns="60949" rIns="121899" bIns="60949" rtlCol="0" anchor="ctr"/>
          <a:lstStyle/>
          <a:p>
            <a:pPr algn="ctr"/>
            <a:endParaRPr lang="en-US"/>
          </a:p>
        </p:txBody>
      </p:sp>
    </p:spTree>
    <p:extLst>
      <p:ext uri="{BB962C8B-B14F-4D97-AF65-F5344CB8AC3E}">
        <p14:creationId xmlns:p14="http://schemas.microsoft.com/office/powerpoint/2010/main" xmlns="" val="779059940"/>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preserve="1">
  <p:cSld name="Title Slide with Picture">
    <p:spTree>
      <p:nvGrpSpPr>
        <p:cNvPr id="1" name=""/>
        <p:cNvGrpSpPr/>
        <p:nvPr/>
      </p:nvGrpSpPr>
      <p:grpSpPr>
        <a:xfrm>
          <a:off x="0" y="0"/>
          <a:ext cx="0" cy="0"/>
          <a:chOff x="0" y="0"/>
          <a:chExt cx="0" cy="0"/>
        </a:xfrm>
      </p:grpSpPr>
      <p:sp>
        <p:nvSpPr>
          <p:cNvPr id="6" name="TextBox 5"/>
          <p:cNvSpPr txBox="1"/>
          <p:nvPr/>
        </p:nvSpPr>
        <p:spPr>
          <a:xfrm>
            <a:off x="5989638" y="6556375"/>
            <a:ext cx="2787650" cy="182563"/>
          </a:xfrm>
          <a:prstGeom prst="rect">
            <a:avLst/>
          </a:prstGeom>
          <a:noFill/>
        </p:spPr>
        <p:txBody>
          <a:bodyPr wrap="none" lIns="0" tIns="0" rIns="0" bIns="0" anchor="ctr"/>
          <a:lstStyle/>
          <a:p>
            <a:pPr fontAlgn="auto">
              <a:spcBef>
                <a:spcPts val="0"/>
              </a:spcBef>
              <a:spcAft>
                <a:spcPts val="0"/>
              </a:spcAft>
              <a:defRPr/>
            </a:pPr>
            <a:r>
              <a:rPr sz="800" dirty="0">
                <a:solidFill>
                  <a:srgbClr val="5F5F5F">
                    <a:lumMod val="60000"/>
                    <a:lumOff val="40000"/>
                  </a:srgbClr>
                </a:solidFill>
                <a:latin typeface="Calibri"/>
              </a:rPr>
              <a:t>Copyright © 2014 Oracle and/or its affiliates. All rights reserved.  |</a:t>
            </a:r>
          </a:p>
        </p:txBody>
      </p:sp>
      <p:pic>
        <p:nvPicPr>
          <p:cNvPr id="7" name="Oracle red badge logo" descr="Oracle logo in white on red staging background"/>
          <p:cNvPicPr>
            <a:picLocks noChangeAspect="1"/>
          </p:cNvPicPr>
          <p:nvPr userDrawn="1"/>
        </p:nvPicPr>
        <p:blipFill>
          <a:blip r:embed="rId3" cstate="print">
            <a:extLst>
              <a:ext uri="{28A0092B-C50C-407E-A947-70E740481C1C}">
                <a14:useLocalDpi xmlns:a14="http://schemas.microsoft.com/office/drawing/2010/main" xmlns=""/>
              </a:ext>
            </a:extLst>
          </a:blip>
          <a:srcRect/>
          <a:stretch>
            <a:fillRect/>
          </a:stretch>
        </p:blipFill>
        <p:spPr bwMode="ltGray">
          <a:xfrm>
            <a:off x="531813" y="6264275"/>
            <a:ext cx="1622425" cy="593725"/>
          </a:xfrm>
          <a:prstGeom prst="rect">
            <a:avLst/>
          </a:prstGeom>
          <a:noFill/>
          <a:ln w="9525">
            <a:noFill/>
            <a:miter lim="800000"/>
            <a:headEnd/>
            <a:tailEnd/>
          </a:ln>
        </p:spPr>
      </p:pic>
      <p:sp>
        <p:nvSpPr>
          <p:cNvPr id="2" name="Title 1"/>
          <p:cNvSpPr>
            <a:spLocks noGrp="1"/>
          </p:cNvSpPr>
          <p:nvPr>
            <p:ph type="ctrTitle"/>
          </p:nvPr>
        </p:nvSpPr>
        <p:spPr>
          <a:xfrm>
            <a:off x="531814" y="739775"/>
            <a:ext cx="8763000" cy="1470025"/>
          </a:xfrm>
        </p:spPr>
        <p:txBody>
          <a:bodyPr/>
          <a:lstStyle>
            <a:lvl1pPr>
              <a:lnSpc>
                <a:spcPct val="80000"/>
              </a:lnSpc>
              <a:defRPr sz="4800"/>
            </a:lvl1pPr>
          </a:lstStyle>
          <a:p>
            <a:r>
              <a:rPr lang="en-US" smtClean="0"/>
              <a:t>Click to edit Master title style</a:t>
            </a:r>
            <a:endParaRPr dirty="0"/>
          </a:p>
        </p:txBody>
      </p:sp>
      <p:sp>
        <p:nvSpPr>
          <p:cNvPr id="3" name="Subtitle 2"/>
          <p:cNvSpPr>
            <a:spLocks noGrp="1"/>
          </p:cNvSpPr>
          <p:nvPr>
            <p:ph type="subTitle" idx="1"/>
          </p:nvPr>
        </p:nvSpPr>
        <p:spPr>
          <a:xfrm>
            <a:off x="531763" y="2286000"/>
            <a:ext cx="8764141" cy="914400"/>
          </a:xfrm>
        </p:spPr>
        <p:txBody>
          <a:bodyPr>
            <a:noAutofit/>
          </a:bodyPr>
          <a:lstStyle>
            <a:lvl1pPr marL="0" indent="0" algn="l">
              <a:spcBef>
                <a:spcPts val="0"/>
              </a:spcBef>
              <a:buNone/>
              <a:defRPr sz="2400" b="1">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dirty="0"/>
          </a:p>
        </p:txBody>
      </p:sp>
      <p:sp>
        <p:nvSpPr>
          <p:cNvPr id="13" name="Text Placeholder 12"/>
          <p:cNvSpPr>
            <a:spLocks noGrp="1"/>
          </p:cNvSpPr>
          <p:nvPr>
            <p:ph type="body" sz="quarter" idx="13"/>
          </p:nvPr>
        </p:nvSpPr>
        <p:spPr>
          <a:xfrm>
            <a:off x="531814" y="3429451"/>
            <a:ext cx="8763000" cy="2514149"/>
          </a:xfrm>
        </p:spPr>
        <p:txBody>
          <a:bodyPr>
            <a:noAutofit/>
          </a:bodyPr>
          <a:lstStyle>
            <a:lvl1pPr marL="1588" indent="0">
              <a:spcBef>
                <a:spcPts val="0"/>
              </a:spcBef>
              <a:buFontTx/>
              <a:buNone/>
              <a:defRPr sz="2400" baseline="0"/>
            </a:lvl1pPr>
            <a:lvl2pPr marL="1588" indent="0">
              <a:buFontTx/>
              <a:buNone/>
              <a:defRPr sz="2400"/>
            </a:lvl2pPr>
            <a:lvl3pPr marL="1588" indent="0">
              <a:buFontTx/>
              <a:buNone/>
              <a:defRPr sz="2400"/>
            </a:lvl3pPr>
            <a:lvl4pPr marL="1588" indent="0">
              <a:buFontTx/>
              <a:buNone/>
              <a:defRPr sz="2400"/>
            </a:lvl4pPr>
            <a:lvl5pPr marL="1588" indent="0">
              <a:buFontTx/>
              <a:buNone/>
              <a:defRPr sz="2400"/>
            </a:lvl5pPr>
            <a:lvl6pPr marL="1588" indent="0">
              <a:buFontTx/>
              <a:buNone/>
              <a:defRPr sz="2400"/>
            </a:lvl6pPr>
            <a:lvl7pPr marL="1588" indent="0">
              <a:buFontTx/>
              <a:buNone/>
              <a:defRPr sz="2400"/>
            </a:lvl7pPr>
            <a:lvl8pPr marL="1588" indent="0">
              <a:buFontTx/>
              <a:buNone/>
              <a:defRPr sz="2400"/>
            </a:lvl8pPr>
            <a:lvl9pPr marL="1588" indent="0">
              <a:buFontTx/>
              <a:buNone/>
              <a:defRPr sz="2400"/>
            </a:lvl9pPr>
          </a:lstStyle>
          <a:p>
            <a:pPr lvl="0"/>
            <a:r>
              <a:rPr lang="en-US" smtClean="0"/>
              <a:t>Click to edit Master text styles</a:t>
            </a:r>
          </a:p>
        </p:txBody>
      </p:sp>
      <p:sp>
        <p:nvSpPr>
          <p:cNvPr id="8" name="Date Placeholder 3"/>
          <p:cNvSpPr>
            <a:spLocks noGrp="1"/>
          </p:cNvSpPr>
          <p:nvPr>
            <p:ph type="dt" sz="half" idx="14"/>
          </p:nvPr>
        </p:nvSpPr>
        <p:spPr/>
        <p:txBody>
          <a:bodyPr/>
          <a:lstStyle>
            <a:lvl1pPr>
              <a:defRPr/>
            </a:lvl1pPr>
          </a:lstStyle>
          <a:p>
            <a:pPr>
              <a:defRPr/>
            </a:pPr>
            <a:fld id="{5307EBFC-F89F-476F-BBE8-5943BBEFAE8A}" type="datetime1">
              <a:rPr lang="en-US" smtClean="0">
                <a:solidFill>
                  <a:srgbClr val="5F5F5F">
                    <a:lumMod val="60000"/>
                    <a:lumOff val="40000"/>
                  </a:srgbClr>
                </a:solidFill>
              </a:rPr>
              <a:pPr>
                <a:defRPr/>
              </a:pPr>
              <a:t>3/16/2015</a:t>
            </a:fld>
            <a:endParaRPr dirty="0">
              <a:solidFill>
                <a:srgbClr val="5F5F5F">
                  <a:lumMod val="60000"/>
                  <a:lumOff val="40000"/>
                </a:srgbClr>
              </a:solidFill>
            </a:endParaRPr>
          </a:p>
        </p:txBody>
      </p:sp>
      <p:sp>
        <p:nvSpPr>
          <p:cNvPr id="9" name="Footer Placeholder 4"/>
          <p:cNvSpPr>
            <a:spLocks noGrp="1"/>
          </p:cNvSpPr>
          <p:nvPr>
            <p:ph type="ftr" sz="quarter" idx="15"/>
          </p:nvPr>
        </p:nvSpPr>
        <p:spPr/>
        <p:txBody>
          <a:bodyPr/>
          <a:lstStyle>
            <a:lvl1pPr>
              <a:defRPr/>
            </a:lvl1pPr>
          </a:lstStyle>
          <a:p>
            <a:pPr>
              <a:defRPr/>
            </a:pPr>
            <a:r>
              <a:rPr lang="en-US" smtClean="0">
                <a:solidFill>
                  <a:srgbClr val="5F5F5F">
                    <a:lumMod val="60000"/>
                    <a:lumOff val="40000"/>
                  </a:srgbClr>
                </a:solidFill>
              </a:rPr>
              <a:t>Oracle Confidential, under Non-Disclosure</a:t>
            </a:r>
            <a:endParaRPr>
              <a:solidFill>
                <a:srgbClr val="5F5F5F">
                  <a:lumMod val="60000"/>
                  <a:lumOff val="40000"/>
                </a:srgbClr>
              </a:solidFill>
            </a:endParaRPr>
          </a:p>
        </p:txBody>
      </p:sp>
      <p:sp>
        <p:nvSpPr>
          <p:cNvPr id="10" name="Slide Number Placeholder 5"/>
          <p:cNvSpPr>
            <a:spLocks noGrp="1"/>
          </p:cNvSpPr>
          <p:nvPr>
            <p:ph type="sldNum" sz="quarter" idx="16"/>
          </p:nvPr>
        </p:nvSpPr>
        <p:spPr>
          <a:xfrm>
            <a:off x="11276013" y="6934200"/>
            <a:ext cx="381000" cy="182563"/>
          </a:xfrm>
        </p:spPr>
        <p:txBody>
          <a:bodyPr/>
          <a:lstStyle>
            <a:lvl1pPr>
              <a:defRPr>
                <a:solidFill>
                  <a:srgbClr val="BDC1C5"/>
                </a:solidFill>
              </a:defRPr>
            </a:lvl1pPr>
          </a:lstStyle>
          <a:p>
            <a:pPr>
              <a:defRPr/>
            </a:pPr>
            <a:fld id="{9C2D0E12-4844-4DF2-9A1C-3E979DF84C45}" type="slidenum">
              <a:rPr/>
              <a:pPr>
                <a:defRPr/>
              </a:pPr>
              <a:t>‹#›</a:t>
            </a:fld>
            <a:endParaRPr dirty="0"/>
          </a:p>
        </p:txBody>
      </p:sp>
    </p:spTree>
    <p:extLst>
      <p:ext uri="{BB962C8B-B14F-4D97-AF65-F5344CB8AC3E}">
        <p14:creationId xmlns:p14="http://schemas.microsoft.com/office/powerpoint/2010/main" xmlns="" val="3028130612"/>
      </p:ext>
    </p:extLst>
  </p:cSld>
  <p:clrMapOvr>
    <a:masterClrMapping/>
  </p:clrMapOvr>
  <p:transition spd="med">
    <p:fade/>
  </p:transition>
</p:sldLayout>
</file>

<file path=ppt/slideLayouts/slideLayout4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dirty="0"/>
          </a:p>
        </p:txBody>
      </p:sp>
      <p:sp>
        <p:nvSpPr>
          <p:cNvPr id="3" name="Content Placeholder 2"/>
          <p:cNvSpPr>
            <a:spLocks noGrp="1"/>
          </p:cNvSpPr>
          <p:nvPr>
            <p:ph idx="1"/>
          </p:nvPr>
        </p:nvSpPr>
        <p:spPr>
          <a:xfrm>
            <a:off x="531151" y="1524001"/>
            <a:ext cx="11126522" cy="4419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4" name="Date Placeholder 3"/>
          <p:cNvSpPr>
            <a:spLocks noGrp="1"/>
          </p:cNvSpPr>
          <p:nvPr>
            <p:ph type="dt" sz="half" idx="10"/>
          </p:nvPr>
        </p:nvSpPr>
        <p:spPr/>
        <p:txBody>
          <a:bodyPr/>
          <a:lstStyle>
            <a:lvl1pPr>
              <a:defRPr/>
            </a:lvl1pPr>
          </a:lstStyle>
          <a:p>
            <a:pPr>
              <a:defRPr/>
            </a:pPr>
            <a:fld id="{D6ED23D8-6EFE-4F4E-B307-12574EB9D841}" type="datetime1">
              <a:rPr lang="en-US" smtClean="0">
                <a:solidFill>
                  <a:srgbClr val="5F5F5F">
                    <a:lumMod val="60000"/>
                    <a:lumOff val="40000"/>
                  </a:srgbClr>
                </a:solidFill>
              </a:rPr>
              <a:pPr>
                <a:defRPr/>
              </a:pPr>
              <a:t>3/16/2015</a:t>
            </a:fld>
            <a:endParaRPr dirty="0">
              <a:solidFill>
                <a:srgbClr val="5F5F5F">
                  <a:lumMod val="60000"/>
                  <a:lumOff val="40000"/>
                </a:srgbClr>
              </a:solidFill>
            </a:endParaRPr>
          </a:p>
        </p:txBody>
      </p:sp>
      <p:sp>
        <p:nvSpPr>
          <p:cNvPr id="5" name="Footer Placeholder 4"/>
          <p:cNvSpPr>
            <a:spLocks noGrp="1"/>
          </p:cNvSpPr>
          <p:nvPr>
            <p:ph type="ftr" sz="quarter" idx="11"/>
          </p:nvPr>
        </p:nvSpPr>
        <p:spPr/>
        <p:txBody>
          <a:bodyPr/>
          <a:lstStyle>
            <a:lvl1pPr>
              <a:defRPr/>
            </a:lvl1pPr>
          </a:lstStyle>
          <a:p>
            <a:pPr>
              <a:defRPr/>
            </a:pPr>
            <a:r>
              <a:rPr lang="en-US" smtClean="0">
                <a:solidFill>
                  <a:srgbClr val="5F5F5F">
                    <a:lumMod val="60000"/>
                    <a:lumOff val="40000"/>
                  </a:srgbClr>
                </a:solidFill>
              </a:rPr>
              <a:t>Oracle Confidential, under Non-Disclosure</a:t>
            </a:r>
            <a:endParaRPr>
              <a:solidFill>
                <a:srgbClr val="5F5F5F">
                  <a:lumMod val="60000"/>
                  <a:lumOff val="40000"/>
                </a:srgbClr>
              </a:solidFill>
            </a:endParaRPr>
          </a:p>
        </p:txBody>
      </p:sp>
      <p:sp>
        <p:nvSpPr>
          <p:cNvPr id="6" name="Slide Number Placeholder 5"/>
          <p:cNvSpPr>
            <a:spLocks noGrp="1"/>
          </p:cNvSpPr>
          <p:nvPr>
            <p:ph type="sldNum" sz="quarter" idx="12"/>
          </p:nvPr>
        </p:nvSpPr>
        <p:spPr/>
        <p:txBody>
          <a:bodyPr/>
          <a:lstStyle>
            <a:lvl1pPr>
              <a:defRPr/>
            </a:lvl1pPr>
          </a:lstStyle>
          <a:p>
            <a:pPr>
              <a:defRPr/>
            </a:pPr>
            <a:fld id="{FBC7202C-1F3B-4E59-98DB-BD130A98D4BE}" type="slidenum">
              <a:rPr>
                <a:solidFill>
                  <a:srgbClr val="5F5F5F">
                    <a:lumMod val="60000"/>
                    <a:lumOff val="40000"/>
                  </a:srgbClr>
                </a:solidFill>
              </a:rPr>
              <a:pPr>
                <a:defRPr/>
              </a:pPr>
              <a:t>‹#›</a:t>
            </a:fld>
            <a:endParaRPr dirty="0">
              <a:solidFill>
                <a:srgbClr val="5F5F5F">
                  <a:lumMod val="60000"/>
                  <a:lumOff val="40000"/>
                </a:srgbClr>
              </a:solidFill>
            </a:endParaRPr>
          </a:p>
        </p:txBody>
      </p:sp>
    </p:spTree>
    <p:extLst>
      <p:ext uri="{BB962C8B-B14F-4D97-AF65-F5344CB8AC3E}">
        <p14:creationId xmlns:p14="http://schemas.microsoft.com/office/powerpoint/2010/main" xmlns="" val="4251828935"/>
      </p:ext>
    </p:extLst>
  </p:cSld>
  <p:clrMapOvr>
    <a:masterClrMapping/>
  </p:clrMapOvr>
  <p:transition spd="med">
    <p:fade/>
  </p:transition>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cxnSp>
        <p:nvCxnSpPr>
          <p:cNvPr id="7" name="Straight Connector 6"/>
          <p:cNvCxnSpPr/>
          <p:nvPr/>
        </p:nvCxnSpPr>
        <p:spPr bwMode="ltGray">
          <a:xfrm>
            <a:off x="6094413" y="1524000"/>
            <a:ext cx="0" cy="4419600"/>
          </a:xfrm>
          <a:prstGeom prst="line">
            <a:avLst/>
          </a:prstGeom>
          <a:ln w="19050">
            <a:solidFill>
              <a:schemeClr val="bg2"/>
            </a:solidFill>
            <a:miter lim="800000"/>
          </a:ln>
        </p:spPr>
        <p:style>
          <a:lnRef idx="1">
            <a:schemeClr val="accent1"/>
          </a:lnRef>
          <a:fillRef idx="0">
            <a:schemeClr val="accent1"/>
          </a:fillRef>
          <a:effectRef idx="0">
            <a:schemeClr val="accent1"/>
          </a:effectRef>
          <a:fontRef idx="minor">
            <a:schemeClr val="tx1"/>
          </a:fontRef>
        </p:style>
      </p:cxnSp>
      <p:sp>
        <p:nvSpPr>
          <p:cNvPr id="11" name="Title 10"/>
          <p:cNvSpPr>
            <a:spLocks noGrp="1"/>
          </p:cNvSpPr>
          <p:nvPr>
            <p:ph type="title"/>
          </p:nvPr>
        </p:nvSpPr>
        <p:spPr/>
        <p:txBody>
          <a:bodyPr>
            <a:noAutofit/>
          </a:bodyPr>
          <a:lstStyle/>
          <a:p>
            <a:r>
              <a:rPr lang="en-US" smtClean="0"/>
              <a:t>Click to edit Master title style</a:t>
            </a:r>
            <a:endParaRPr dirty="0"/>
          </a:p>
        </p:txBody>
      </p:sp>
      <p:sp>
        <p:nvSpPr>
          <p:cNvPr id="3" name="Text Placeholder 2"/>
          <p:cNvSpPr>
            <a:spLocks noGrp="1"/>
          </p:cNvSpPr>
          <p:nvPr>
            <p:ph type="body" idx="1"/>
          </p:nvPr>
        </p:nvSpPr>
        <p:spPr>
          <a:xfrm>
            <a:off x="531812" y="1524000"/>
            <a:ext cx="5413248" cy="762000"/>
          </a:xfrm>
        </p:spPr>
        <p:txBody>
          <a:bodyPr anchor="ctr">
            <a:noAutofit/>
          </a:bodyPr>
          <a:lstStyle>
            <a:lvl1pPr marL="0" indent="0">
              <a:spcBef>
                <a:spcPts val="0"/>
              </a:spcBef>
              <a:buNone/>
              <a:defRPr sz="2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531812" y="2362200"/>
            <a:ext cx="5413248" cy="3581400"/>
          </a:xfrm>
        </p:spPr>
        <p:txBody>
          <a:bodyPr>
            <a:noAutofit/>
          </a:bodyPr>
          <a:lstStyle>
            <a:lvl1pPr>
              <a:defRPr sz="2800"/>
            </a:lvl1pPr>
            <a:lvl2pPr>
              <a:defRPr sz="2400"/>
            </a:lvl2pPr>
            <a:lvl3pPr>
              <a:defRPr sz="2000"/>
            </a:lvl3pPr>
            <a:lvl4pPr>
              <a:defRPr sz="18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5" name="Text Placeholder 4"/>
          <p:cNvSpPr>
            <a:spLocks noGrp="1"/>
          </p:cNvSpPr>
          <p:nvPr>
            <p:ph type="body" sz="quarter" idx="3"/>
          </p:nvPr>
        </p:nvSpPr>
        <p:spPr>
          <a:xfrm>
            <a:off x="6243764" y="1524000"/>
            <a:ext cx="5413248" cy="762000"/>
          </a:xfrm>
        </p:spPr>
        <p:txBody>
          <a:bodyPr anchor="ctr">
            <a:noAutofit/>
          </a:bodyPr>
          <a:lstStyle>
            <a:lvl1pPr marL="0" indent="0">
              <a:spcBef>
                <a:spcPts val="0"/>
              </a:spcBef>
              <a:buNone/>
              <a:defRPr sz="2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243764" y="2362200"/>
            <a:ext cx="5413248" cy="3581400"/>
          </a:xfrm>
        </p:spPr>
        <p:txBody>
          <a:bodyPr>
            <a:noAutofit/>
          </a:bodyPr>
          <a:lstStyle>
            <a:lvl1pPr>
              <a:defRPr sz="2800"/>
            </a:lvl1pPr>
            <a:lvl2pPr>
              <a:defRPr sz="2400"/>
            </a:lvl2pPr>
            <a:lvl3pPr>
              <a:defRPr sz="2000"/>
            </a:lvl3pPr>
            <a:lvl4pPr>
              <a:defRPr sz="18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8" name="Date Placeholder 6"/>
          <p:cNvSpPr>
            <a:spLocks noGrp="1"/>
          </p:cNvSpPr>
          <p:nvPr>
            <p:ph type="dt" sz="half" idx="10"/>
          </p:nvPr>
        </p:nvSpPr>
        <p:spPr/>
        <p:txBody>
          <a:bodyPr>
            <a:noAutofit/>
          </a:bodyPr>
          <a:lstStyle>
            <a:lvl1pPr>
              <a:defRPr/>
            </a:lvl1pPr>
          </a:lstStyle>
          <a:p>
            <a:pPr>
              <a:defRPr/>
            </a:pPr>
            <a:fld id="{AB3863BB-5380-46A9-8CCB-CA168A5B756D}" type="datetime1">
              <a:rPr lang="en-US" smtClean="0">
                <a:solidFill>
                  <a:srgbClr val="5F5F5F">
                    <a:lumMod val="60000"/>
                    <a:lumOff val="40000"/>
                  </a:srgbClr>
                </a:solidFill>
              </a:rPr>
              <a:pPr>
                <a:defRPr/>
              </a:pPr>
              <a:t>3/16/2015</a:t>
            </a:fld>
            <a:endParaRPr dirty="0">
              <a:solidFill>
                <a:srgbClr val="5F5F5F">
                  <a:lumMod val="60000"/>
                  <a:lumOff val="40000"/>
                </a:srgbClr>
              </a:solidFill>
            </a:endParaRPr>
          </a:p>
        </p:txBody>
      </p:sp>
      <p:sp>
        <p:nvSpPr>
          <p:cNvPr id="9" name="Footer Placeholder 7"/>
          <p:cNvSpPr>
            <a:spLocks noGrp="1"/>
          </p:cNvSpPr>
          <p:nvPr>
            <p:ph type="ftr" sz="quarter" idx="11"/>
          </p:nvPr>
        </p:nvSpPr>
        <p:spPr/>
        <p:txBody>
          <a:bodyPr>
            <a:noAutofit/>
          </a:bodyPr>
          <a:lstStyle>
            <a:lvl1pPr>
              <a:defRPr/>
            </a:lvl1pPr>
          </a:lstStyle>
          <a:p>
            <a:pPr>
              <a:defRPr/>
            </a:pPr>
            <a:r>
              <a:rPr lang="en-US" smtClean="0">
                <a:solidFill>
                  <a:srgbClr val="5F5F5F">
                    <a:lumMod val="60000"/>
                    <a:lumOff val="40000"/>
                  </a:srgbClr>
                </a:solidFill>
              </a:rPr>
              <a:t>Oracle Confidential, under Non-Disclosure</a:t>
            </a:r>
            <a:endParaRPr>
              <a:solidFill>
                <a:srgbClr val="5F5F5F">
                  <a:lumMod val="60000"/>
                  <a:lumOff val="40000"/>
                </a:srgbClr>
              </a:solidFill>
            </a:endParaRPr>
          </a:p>
        </p:txBody>
      </p:sp>
      <p:sp>
        <p:nvSpPr>
          <p:cNvPr id="10" name="Slide Number Placeholder 8"/>
          <p:cNvSpPr>
            <a:spLocks noGrp="1"/>
          </p:cNvSpPr>
          <p:nvPr>
            <p:ph type="sldNum" sz="quarter" idx="12"/>
          </p:nvPr>
        </p:nvSpPr>
        <p:spPr/>
        <p:txBody>
          <a:bodyPr>
            <a:noAutofit/>
          </a:bodyPr>
          <a:lstStyle>
            <a:lvl1pPr>
              <a:defRPr/>
            </a:lvl1pPr>
          </a:lstStyle>
          <a:p>
            <a:pPr>
              <a:defRPr/>
            </a:pPr>
            <a:fld id="{0CFB0F30-5E5A-4C50-A60E-BA7D05D5DA70}" type="slidenum">
              <a:rPr>
                <a:solidFill>
                  <a:srgbClr val="5F5F5F">
                    <a:lumMod val="60000"/>
                    <a:lumOff val="40000"/>
                  </a:srgbClr>
                </a:solidFill>
              </a:rPr>
              <a:pPr>
                <a:defRPr/>
              </a:pPr>
              <a:t>‹#›</a:t>
            </a:fld>
            <a:endParaRPr dirty="0">
              <a:solidFill>
                <a:srgbClr val="5F5F5F">
                  <a:lumMod val="60000"/>
                  <a:lumOff val="40000"/>
                </a:srgbClr>
              </a:solidFill>
            </a:endParaRPr>
          </a:p>
        </p:txBody>
      </p:sp>
    </p:spTree>
    <p:extLst>
      <p:ext uri="{BB962C8B-B14F-4D97-AF65-F5344CB8AC3E}">
        <p14:creationId xmlns:p14="http://schemas.microsoft.com/office/powerpoint/2010/main" xmlns="" val="933386973"/>
      </p:ext>
    </p:extLst>
  </p:cSld>
  <p:clrMapOvr>
    <a:masterClrMapping/>
  </p:clrMapOvr>
  <p:transition spd="med">
    <p:fade/>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Title-Only">
    <p:spTree>
      <p:nvGrpSpPr>
        <p:cNvPr id="1" name=""/>
        <p:cNvGrpSpPr/>
        <p:nvPr/>
      </p:nvGrpSpPr>
      <p:grpSpPr>
        <a:xfrm>
          <a:off x="0" y="0"/>
          <a:ext cx="0" cy="0"/>
          <a:chOff x="0" y="0"/>
          <a:chExt cx="0" cy="0"/>
        </a:xfrm>
      </p:grpSpPr>
      <p:sp>
        <p:nvSpPr>
          <p:cNvPr id="2" name="Title 1"/>
          <p:cNvSpPr>
            <a:spLocks noGrp="1"/>
          </p:cNvSpPr>
          <p:nvPr>
            <p:ph type="title"/>
          </p:nvPr>
        </p:nvSpPr>
        <p:spPr>
          <a:xfrm>
            <a:off x="531813" y="406400"/>
            <a:ext cx="11125200" cy="660400"/>
          </a:xfrm>
        </p:spPr>
        <p:txBody>
          <a:bodyPr/>
          <a:lstStyle/>
          <a:p>
            <a:r>
              <a:rPr lang="en-US" smtClean="0"/>
              <a:t>Click to edit Master title style</a:t>
            </a:r>
            <a:endParaRPr lang="en-US" dirty="0"/>
          </a:p>
        </p:txBody>
      </p:sp>
      <p:sp>
        <p:nvSpPr>
          <p:cNvPr id="3" name="Date Placeholder 3"/>
          <p:cNvSpPr>
            <a:spLocks noGrp="1"/>
          </p:cNvSpPr>
          <p:nvPr>
            <p:ph type="dt" sz="half" idx="10"/>
          </p:nvPr>
        </p:nvSpPr>
        <p:spPr/>
        <p:txBody>
          <a:bodyPr/>
          <a:lstStyle>
            <a:lvl1pPr>
              <a:defRPr/>
            </a:lvl1pPr>
          </a:lstStyle>
          <a:p>
            <a:pPr>
              <a:defRPr/>
            </a:pPr>
            <a:fld id="{CF98BB9F-111B-456E-B227-0E42FC418E49}" type="datetime1">
              <a:rPr lang="en-US" smtClean="0">
                <a:solidFill>
                  <a:srgbClr val="5F5F5F">
                    <a:lumMod val="60000"/>
                    <a:lumOff val="40000"/>
                  </a:srgbClr>
                </a:solidFill>
              </a:rPr>
              <a:pPr>
                <a:defRPr/>
              </a:pPr>
              <a:t>3/16/2015</a:t>
            </a:fld>
            <a:endParaRPr dirty="0">
              <a:solidFill>
                <a:srgbClr val="5F5F5F">
                  <a:lumMod val="60000"/>
                  <a:lumOff val="40000"/>
                </a:srgbClr>
              </a:solidFill>
            </a:endParaRPr>
          </a:p>
        </p:txBody>
      </p:sp>
      <p:sp>
        <p:nvSpPr>
          <p:cNvPr id="4" name="Footer Placeholder 4"/>
          <p:cNvSpPr>
            <a:spLocks noGrp="1"/>
          </p:cNvSpPr>
          <p:nvPr>
            <p:ph type="ftr" sz="quarter" idx="11"/>
          </p:nvPr>
        </p:nvSpPr>
        <p:spPr/>
        <p:txBody>
          <a:bodyPr/>
          <a:lstStyle>
            <a:lvl1pPr>
              <a:defRPr/>
            </a:lvl1pPr>
          </a:lstStyle>
          <a:p>
            <a:pPr>
              <a:defRPr/>
            </a:pPr>
            <a:r>
              <a:rPr lang="en-US" smtClean="0">
                <a:solidFill>
                  <a:srgbClr val="5F5F5F">
                    <a:lumMod val="60000"/>
                    <a:lumOff val="40000"/>
                  </a:srgbClr>
                </a:solidFill>
              </a:rPr>
              <a:t>Oracle Confidential, under Non-Disclosure</a:t>
            </a:r>
            <a:endParaRPr>
              <a:solidFill>
                <a:srgbClr val="5F5F5F">
                  <a:lumMod val="60000"/>
                  <a:lumOff val="40000"/>
                </a:srgbClr>
              </a:solidFill>
            </a:endParaRPr>
          </a:p>
        </p:txBody>
      </p:sp>
      <p:sp>
        <p:nvSpPr>
          <p:cNvPr id="5" name="Slide Number Placeholder 5"/>
          <p:cNvSpPr>
            <a:spLocks noGrp="1"/>
          </p:cNvSpPr>
          <p:nvPr>
            <p:ph type="sldNum" sz="quarter" idx="12"/>
          </p:nvPr>
        </p:nvSpPr>
        <p:spPr/>
        <p:txBody>
          <a:bodyPr/>
          <a:lstStyle>
            <a:lvl1pPr>
              <a:defRPr/>
            </a:lvl1pPr>
          </a:lstStyle>
          <a:p>
            <a:pPr>
              <a:defRPr/>
            </a:pPr>
            <a:fld id="{7A1A7ECD-EFB6-4F82-A4DE-3F32199D7100}" type="slidenum">
              <a:rPr>
                <a:solidFill>
                  <a:srgbClr val="5F5F5F">
                    <a:lumMod val="60000"/>
                    <a:lumOff val="40000"/>
                  </a:srgbClr>
                </a:solidFill>
              </a:rPr>
              <a:pPr>
                <a:defRPr/>
              </a:pPr>
              <a:t>‹#›</a:t>
            </a:fld>
            <a:endParaRPr dirty="0">
              <a:solidFill>
                <a:srgbClr val="5F5F5F">
                  <a:lumMod val="60000"/>
                  <a:lumOff val="40000"/>
                </a:srgbClr>
              </a:solidFill>
            </a:endParaRPr>
          </a:p>
        </p:txBody>
      </p:sp>
    </p:spTree>
    <p:extLst>
      <p:ext uri="{BB962C8B-B14F-4D97-AF65-F5344CB8AC3E}">
        <p14:creationId xmlns:p14="http://schemas.microsoft.com/office/powerpoint/2010/main" xmlns="" val="2624182878"/>
      </p:ext>
    </p:extLst>
  </p:cSld>
  <p:clrMapOvr>
    <a:masterClrMapping/>
  </p:clrMapOvr>
  <p:transition spd="med">
    <p:fade/>
  </p:transition>
</p:sldLayout>
</file>

<file path=ppt/slideLayouts/slideLayout4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D571FB64-47C0-4143-9149-6FD27A42166D}" type="datetime1">
              <a:rPr lang="en-US" smtClean="0">
                <a:solidFill>
                  <a:srgbClr val="5F5F5F">
                    <a:lumMod val="60000"/>
                    <a:lumOff val="40000"/>
                  </a:srgbClr>
                </a:solidFill>
              </a:rPr>
              <a:pPr>
                <a:defRPr/>
              </a:pPr>
              <a:t>3/16/2015</a:t>
            </a:fld>
            <a:endParaRPr dirty="0">
              <a:solidFill>
                <a:srgbClr val="5F5F5F">
                  <a:lumMod val="60000"/>
                  <a:lumOff val="40000"/>
                </a:srgbClr>
              </a:solidFill>
            </a:endParaRPr>
          </a:p>
        </p:txBody>
      </p:sp>
      <p:sp>
        <p:nvSpPr>
          <p:cNvPr id="3" name="Footer Placeholder 4"/>
          <p:cNvSpPr>
            <a:spLocks noGrp="1"/>
          </p:cNvSpPr>
          <p:nvPr>
            <p:ph type="ftr" sz="quarter" idx="11"/>
          </p:nvPr>
        </p:nvSpPr>
        <p:spPr/>
        <p:txBody>
          <a:bodyPr/>
          <a:lstStyle>
            <a:lvl1pPr>
              <a:defRPr/>
            </a:lvl1pPr>
          </a:lstStyle>
          <a:p>
            <a:pPr>
              <a:defRPr/>
            </a:pPr>
            <a:r>
              <a:rPr lang="en-US" smtClean="0">
                <a:solidFill>
                  <a:srgbClr val="5F5F5F">
                    <a:lumMod val="60000"/>
                    <a:lumOff val="40000"/>
                  </a:srgbClr>
                </a:solidFill>
              </a:rPr>
              <a:t>Oracle Confidential, under Non-Disclosure</a:t>
            </a:r>
            <a:endParaRPr>
              <a:solidFill>
                <a:srgbClr val="5F5F5F">
                  <a:lumMod val="60000"/>
                  <a:lumOff val="40000"/>
                </a:srgbClr>
              </a:solidFill>
            </a:endParaRPr>
          </a:p>
        </p:txBody>
      </p:sp>
      <p:sp>
        <p:nvSpPr>
          <p:cNvPr id="4" name="Slide Number Placeholder 5"/>
          <p:cNvSpPr>
            <a:spLocks noGrp="1"/>
          </p:cNvSpPr>
          <p:nvPr>
            <p:ph type="sldNum" sz="quarter" idx="12"/>
          </p:nvPr>
        </p:nvSpPr>
        <p:spPr/>
        <p:txBody>
          <a:bodyPr/>
          <a:lstStyle>
            <a:lvl1pPr>
              <a:defRPr/>
            </a:lvl1pPr>
          </a:lstStyle>
          <a:p>
            <a:pPr>
              <a:defRPr/>
            </a:pPr>
            <a:fld id="{6F66A0CC-5CAC-4CFA-BC80-69457644B29D}" type="slidenum">
              <a:rPr>
                <a:solidFill>
                  <a:srgbClr val="5F5F5F">
                    <a:lumMod val="60000"/>
                    <a:lumOff val="40000"/>
                  </a:srgbClr>
                </a:solidFill>
              </a:rPr>
              <a:pPr>
                <a:defRPr/>
              </a:pPr>
              <a:t>‹#›</a:t>
            </a:fld>
            <a:endParaRPr dirty="0">
              <a:solidFill>
                <a:srgbClr val="5F5F5F">
                  <a:lumMod val="60000"/>
                  <a:lumOff val="40000"/>
                </a:srgbClr>
              </a:solidFill>
            </a:endParaRPr>
          </a:p>
        </p:txBody>
      </p:sp>
    </p:spTree>
    <p:extLst>
      <p:ext uri="{BB962C8B-B14F-4D97-AF65-F5344CB8AC3E}">
        <p14:creationId xmlns:p14="http://schemas.microsoft.com/office/powerpoint/2010/main" xmlns="" val="1749446894"/>
      </p:ext>
    </p:extLst>
  </p:cSld>
  <p:clrMapOvr>
    <a:masterClrMapping/>
  </p:clrMapOvr>
  <p:transition spd="med">
    <p:fade/>
  </p:transition>
</p:sldLayout>
</file>

<file path=ppt/slideLayouts/slideLayout46.xml><?xml version="1.0" encoding="utf-8"?>
<p:sldLayout xmlns:a="http://schemas.openxmlformats.org/drawingml/2006/main" xmlns:r="http://schemas.openxmlformats.org/officeDocument/2006/relationships" xmlns:p="http://schemas.openxmlformats.org/presentationml/2006/main" type="blank" preserve="1">
  <p:cSld name="Positioning Statement">
    <p:spTree>
      <p:nvGrpSpPr>
        <p:cNvPr id="1" name=""/>
        <p:cNvGrpSpPr/>
        <p:nvPr/>
      </p:nvGrpSpPr>
      <p:grpSpPr>
        <a:xfrm>
          <a:off x="0" y="0"/>
          <a:ext cx="0" cy="0"/>
          <a:chOff x="0" y="0"/>
          <a:chExt cx="0" cy="0"/>
        </a:xfrm>
      </p:grpSpPr>
      <p:pic>
        <p:nvPicPr>
          <p:cNvPr id="2" name="Picture 13" descr="&quot;Hardware and Software Engineered to work together&quot; tagline in red and black"/>
          <p:cNvPicPr>
            <a:picLocks noChangeAspect="1"/>
          </p:cNvPicPr>
          <p:nvPr userDrawn="1"/>
        </p:nvPicPr>
        <p:blipFill>
          <a:blip r:embed="rId2" cstate="screen">
            <a:extLst>
              <a:ext uri="{28A0092B-C50C-407E-A947-70E740481C1C}">
                <a14:useLocalDpi xmlns:a14="http://schemas.microsoft.com/office/drawing/2010/main" xmlns=""/>
              </a:ext>
            </a:extLst>
          </a:blip>
          <a:srcRect/>
          <a:stretch>
            <a:fillRect/>
          </a:stretch>
        </p:blipFill>
        <p:spPr bwMode="auto">
          <a:xfrm>
            <a:off x="2820988" y="2312988"/>
            <a:ext cx="6546850" cy="1833562"/>
          </a:xfrm>
          <a:prstGeom prst="rect">
            <a:avLst/>
          </a:prstGeom>
          <a:noFill/>
          <a:ln w="9525">
            <a:noFill/>
            <a:miter lim="800000"/>
            <a:headEnd/>
            <a:tailEnd/>
          </a:ln>
        </p:spPr>
      </p:pic>
      <p:sp>
        <p:nvSpPr>
          <p:cNvPr id="3" name="Date Placeholder 1"/>
          <p:cNvSpPr>
            <a:spLocks noGrp="1"/>
          </p:cNvSpPr>
          <p:nvPr>
            <p:ph type="dt" sz="half" idx="10"/>
          </p:nvPr>
        </p:nvSpPr>
        <p:spPr/>
        <p:txBody>
          <a:bodyPr/>
          <a:lstStyle>
            <a:lvl1pPr>
              <a:defRPr/>
            </a:lvl1pPr>
          </a:lstStyle>
          <a:p>
            <a:pPr>
              <a:defRPr/>
            </a:pPr>
            <a:fld id="{8598ADBD-B72D-4E61-BFD3-F56D15ABBFA8}" type="datetime1">
              <a:rPr lang="en-US" smtClean="0">
                <a:solidFill>
                  <a:srgbClr val="5F5F5F">
                    <a:lumMod val="60000"/>
                    <a:lumOff val="40000"/>
                  </a:srgbClr>
                </a:solidFill>
              </a:rPr>
              <a:pPr>
                <a:defRPr/>
              </a:pPr>
              <a:t>3/16/2015</a:t>
            </a:fld>
            <a:endParaRPr dirty="0">
              <a:solidFill>
                <a:srgbClr val="5F5F5F">
                  <a:lumMod val="60000"/>
                  <a:lumOff val="40000"/>
                </a:srgbClr>
              </a:solidFill>
            </a:endParaRPr>
          </a:p>
        </p:txBody>
      </p:sp>
      <p:sp>
        <p:nvSpPr>
          <p:cNvPr id="4" name="Footer Placeholder 2"/>
          <p:cNvSpPr>
            <a:spLocks noGrp="1"/>
          </p:cNvSpPr>
          <p:nvPr>
            <p:ph type="ftr" sz="quarter" idx="11"/>
          </p:nvPr>
        </p:nvSpPr>
        <p:spPr/>
        <p:txBody>
          <a:bodyPr/>
          <a:lstStyle>
            <a:lvl1pPr>
              <a:defRPr/>
            </a:lvl1pPr>
          </a:lstStyle>
          <a:p>
            <a:pPr>
              <a:defRPr/>
            </a:pPr>
            <a:r>
              <a:rPr lang="en-US" smtClean="0">
                <a:solidFill>
                  <a:srgbClr val="5F5F5F">
                    <a:lumMod val="60000"/>
                    <a:lumOff val="40000"/>
                  </a:srgbClr>
                </a:solidFill>
              </a:rPr>
              <a:t>Oracle Confidential, under Non-Disclosure</a:t>
            </a:r>
            <a:endParaRPr>
              <a:solidFill>
                <a:srgbClr val="5F5F5F">
                  <a:lumMod val="60000"/>
                  <a:lumOff val="40000"/>
                </a:srgbClr>
              </a:solidFill>
            </a:endParaRPr>
          </a:p>
        </p:txBody>
      </p:sp>
      <p:sp>
        <p:nvSpPr>
          <p:cNvPr id="5" name="Slide Number Placeholder 3"/>
          <p:cNvSpPr>
            <a:spLocks noGrp="1"/>
          </p:cNvSpPr>
          <p:nvPr>
            <p:ph type="sldNum" sz="quarter" idx="12"/>
          </p:nvPr>
        </p:nvSpPr>
        <p:spPr/>
        <p:txBody>
          <a:bodyPr/>
          <a:lstStyle>
            <a:lvl1pPr>
              <a:defRPr/>
            </a:lvl1pPr>
          </a:lstStyle>
          <a:p>
            <a:pPr>
              <a:defRPr/>
            </a:pPr>
            <a:fld id="{C347935D-56F3-416D-A7C8-EEBE1FEAA3D1}" type="slidenum">
              <a:rPr>
                <a:solidFill>
                  <a:srgbClr val="5F5F5F">
                    <a:lumMod val="60000"/>
                    <a:lumOff val="40000"/>
                  </a:srgbClr>
                </a:solidFill>
              </a:rPr>
              <a:pPr>
                <a:defRPr/>
              </a:pPr>
              <a:t>‹#›</a:t>
            </a:fld>
            <a:endParaRPr dirty="0">
              <a:solidFill>
                <a:srgbClr val="5F5F5F">
                  <a:lumMod val="60000"/>
                  <a:lumOff val="40000"/>
                </a:srgbClr>
              </a:solidFill>
            </a:endParaRPr>
          </a:p>
        </p:txBody>
      </p:sp>
    </p:spTree>
    <p:extLst>
      <p:ext uri="{BB962C8B-B14F-4D97-AF65-F5344CB8AC3E}">
        <p14:creationId xmlns:p14="http://schemas.microsoft.com/office/powerpoint/2010/main" xmlns="" val="3300626827"/>
      </p:ext>
    </p:extLst>
  </p:cSld>
  <p:clrMapOvr>
    <a:masterClrMapping/>
  </p:clrMapOvr>
  <p:transition spd="med">
    <p:fade/>
  </p:transition>
</p:sldLayout>
</file>

<file path=ppt/slideLayouts/slideLayout47.xml><?xml version="1.0" encoding="utf-8"?>
<p:sldLayout xmlns:a="http://schemas.openxmlformats.org/drawingml/2006/main" xmlns:r="http://schemas.openxmlformats.org/officeDocument/2006/relationships" xmlns:p="http://schemas.openxmlformats.org/presentationml/2006/main" showMasterSp="0" type="blank" preserve="1">
  <p:cSld name="Oracle logo">
    <p:bg bwMode="ltGray">
      <p:bgRef idx="1001">
        <a:schemeClr val="bg1"/>
      </p:bgRef>
    </p:bg>
    <p:spTree>
      <p:nvGrpSpPr>
        <p:cNvPr id="1" name=""/>
        <p:cNvGrpSpPr/>
        <p:nvPr/>
      </p:nvGrpSpPr>
      <p:grpSpPr>
        <a:xfrm>
          <a:off x="0" y="0"/>
          <a:ext cx="0" cy="0"/>
          <a:chOff x="0" y="0"/>
          <a:chExt cx="0" cy="0"/>
        </a:xfrm>
      </p:grpSpPr>
      <p:pic>
        <p:nvPicPr>
          <p:cNvPr id="2" name="Picture 13" descr="Oracle logo in white on red staging background. Light blue frame around perimeter."/>
          <p:cNvPicPr>
            <a:picLocks noChangeAspect="1"/>
          </p:cNvPicPr>
          <p:nvPr/>
        </p:nvPicPr>
        <p:blipFill>
          <a:blip r:embed="rId2" cstate="print">
            <a:extLst>
              <a:ext uri="{28A0092B-C50C-407E-A947-70E740481C1C}">
                <a14:useLocalDpi xmlns:a14="http://schemas.microsoft.com/office/drawing/2010/main" xmlns=""/>
              </a:ext>
            </a:extLst>
          </a:blip>
          <a:srcRect/>
          <a:stretch>
            <a:fillRect/>
          </a:stretch>
        </p:blipFill>
        <p:spPr bwMode="hidden">
          <a:xfrm>
            <a:off x="138113" y="130175"/>
            <a:ext cx="11912600" cy="6546850"/>
          </a:xfrm>
          <a:prstGeom prst="rect">
            <a:avLst/>
          </a:prstGeom>
          <a:noFill/>
          <a:ln w="9525">
            <a:noFill/>
            <a:miter lim="800000"/>
            <a:headEnd/>
            <a:tailEnd/>
          </a:ln>
        </p:spPr>
      </p:pic>
      <p:grpSp>
        <p:nvGrpSpPr>
          <p:cNvPr id="3" name="Group 15"/>
          <p:cNvGrpSpPr>
            <a:grpSpLocks/>
          </p:cNvGrpSpPr>
          <p:nvPr userDrawn="1"/>
        </p:nvGrpSpPr>
        <p:grpSpPr bwMode="auto">
          <a:xfrm>
            <a:off x="0" y="0"/>
            <a:ext cx="12188825" cy="6858000"/>
            <a:chOff x="-287" y="0"/>
            <a:chExt cx="12189399" cy="6858000"/>
          </a:xfrm>
        </p:grpSpPr>
        <p:sp>
          <p:nvSpPr>
            <p:cNvPr id="4" name="Rectangle 3"/>
            <p:cNvSpPr/>
            <p:nvPr/>
          </p:nvSpPr>
          <p:spPr bwMode="gray">
            <a:xfrm>
              <a:off x="-287" y="0"/>
              <a:ext cx="193684" cy="6851650"/>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dirty="0">
                <a:solidFill>
                  <a:srgbClr val="FFFFFF"/>
                </a:solidFill>
              </a:endParaRPr>
            </a:p>
          </p:txBody>
        </p:sp>
        <p:sp>
          <p:nvSpPr>
            <p:cNvPr id="5" name="Rectangle 4"/>
            <p:cNvSpPr/>
            <p:nvPr/>
          </p:nvSpPr>
          <p:spPr bwMode="gray">
            <a:xfrm>
              <a:off x="11995428" y="6350"/>
              <a:ext cx="193684" cy="6851650"/>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dirty="0">
                <a:solidFill>
                  <a:srgbClr val="FFFFFF"/>
                </a:solidFill>
              </a:endParaRPr>
            </a:p>
          </p:txBody>
        </p:sp>
        <p:sp>
          <p:nvSpPr>
            <p:cNvPr id="6" name="Rectangle 5"/>
            <p:cNvSpPr/>
            <p:nvPr/>
          </p:nvSpPr>
          <p:spPr bwMode="gray">
            <a:xfrm>
              <a:off x="-287" y="6400800"/>
              <a:ext cx="12189399" cy="457200"/>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dirty="0">
                <a:solidFill>
                  <a:srgbClr val="FFFFFF"/>
                </a:solidFill>
              </a:endParaRPr>
            </a:p>
          </p:txBody>
        </p:sp>
        <p:sp>
          <p:nvSpPr>
            <p:cNvPr id="7" name="Rectangle 6"/>
            <p:cNvSpPr/>
            <p:nvPr/>
          </p:nvSpPr>
          <p:spPr bwMode="gray">
            <a:xfrm>
              <a:off x="-287" y="0"/>
              <a:ext cx="12189399" cy="192088"/>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dirty="0">
                <a:solidFill>
                  <a:srgbClr val="FFFFFF"/>
                </a:solidFill>
              </a:endParaRPr>
            </a:p>
          </p:txBody>
        </p:sp>
      </p:grpSp>
      <p:pic>
        <p:nvPicPr>
          <p:cNvPr id="8" name="Picture 21"/>
          <p:cNvPicPr>
            <a:picLocks noChangeAspect="1"/>
          </p:cNvPicPr>
          <p:nvPr userDrawn="1"/>
        </p:nvPicPr>
        <p:blipFill>
          <a:blip r:embed="rId3" cstate="print">
            <a:extLst>
              <a:ext uri="{28A0092B-C50C-407E-A947-70E740481C1C}">
                <a14:useLocalDpi xmlns:a14="http://schemas.microsoft.com/office/drawing/2010/main" xmlns=""/>
              </a:ext>
            </a:extLst>
          </a:blip>
          <a:srcRect/>
          <a:stretch>
            <a:fillRect/>
          </a:stretch>
        </p:blipFill>
        <p:spPr bwMode="black">
          <a:xfrm>
            <a:off x="3822700" y="2843213"/>
            <a:ext cx="4543425" cy="569912"/>
          </a:xfrm>
          <a:prstGeom prst="rect">
            <a:avLst/>
          </a:prstGeom>
          <a:noFill/>
          <a:ln w="9525">
            <a:noFill/>
            <a:miter lim="800000"/>
            <a:headEnd/>
            <a:tailEnd/>
          </a:ln>
        </p:spPr>
      </p:pic>
    </p:spTree>
    <p:extLst>
      <p:ext uri="{BB962C8B-B14F-4D97-AF65-F5344CB8AC3E}">
        <p14:creationId xmlns:p14="http://schemas.microsoft.com/office/powerpoint/2010/main" xmlns="" val="2205241888"/>
      </p:ext>
    </p:extLst>
  </p:cSld>
  <p:clrMapOvr>
    <a:masterClrMapping/>
  </p:clrMapOvr>
  <p:transition spd="med">
    <p:fade/>
  </p:transition>
</p:sldLayout>
</file>

<file path=ppt/slideLayouts/slideLayout48.xml><?xml version="1.0" encoding="utf-8"?>
<p:sldLayout xmlns:a="http://schemas.openxmlformats.org/drawingml/2006/main" xmlns:r="http://schemas.openxmlformats.org/officeDocument/2006/relationships" xmlns:p="http://schemas.openxmlformats.org/presentationml/2006/main" userDrawn="1">
  <p:cSld name="New Template_Content 1 Line Title">
    <p:spTree>
      <p:nvGrpSpPr>
        <p:cNvPr id="1" name=""/>
        <p:cNvGrpSpPr/>
        <p:nvPr/>
      </p:nvGrpSpPr>
      <p:grpSpPr>
        <a:xfrm>
          <a:off x="0" y="0"/>
          <a:ext cx="0" cy="0"/>
          <a:chOff x="0" y="0"/>
          <a:chExt cx="0" cy="0"/>
        </a:xfrm>
      </p:grpSpPr>
      <p:sp>
        <p:nvSpPr>
          <p:cNvPr id="2" name="Title 1"/>
          <p:cNvSpPr>
            <a:spLocks noGrp="1"/>
          </p:cNvSpPr>
          <p:nvPr>
            <p:ph type="title"/>
          </p:nvPr>
        </p:nvSpPr>
        <p:spPr>
          <a:xfrm>
            <a:off x="1072183" y="327385"/>
            <a:ext cx="10969924" cy="541860"/>
          </a:xfrm>
        </p:spPr>
        <p:txBody>
          <a:bodyPr/>
          <a:lstStyle/>
          <a:p>
            <a:r>
              <a:rPr lang="en-US" dirty="0" smtClean="0"/>
              <a:t>Click to edit Master title style</a:t>
            </a:r>
            <a:endParaRPr lang="en-US" dirty="0"/>
          </a:p>
        </p:txBody>
      </p:sp>
      <p:sp>
        <p:nvSpPr>
          <p:cNvPr id="6" name="Content Placeholder 5"/>
          <p:cNvSpPr>
            <a:spLocks noGrp="1"/>
          </p:cNvSpPr>
          <p:nvPr>
            <p:ph sz="quarter" idx="12"/>
          </p:nvPr>
        </p:nvSpPr>
        <p:spPr>
          <a:xfrm>
            <a:off x="1072183" y="1621537"/>
            <a:ext cx="10969943" cy="4491407"/>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p:txBody>
      </p:sp>
      <p:sp>
        <p:nvSpPr>
          <p:cNvPr id="7" name="Text Placeholder 4"/>
          <p:cNvSpPr>
            <a:spLocks noGrp="1"/>
          </p:cNvSpPr>
          <p:nvPr>
            <p:ph type="body" sz="quarter" idx="13"/>
          </p:nvPr>
        </p:nvSpPr>
        <p:spPr>
          <a:xfrm>
            <a:off x="1072183" y="864288"/>
            <a:ext cx="10969943" cy="406400"/>
          </a:xfrm>
        </p:spPr>
        <p:txBody>
          <a:bodyPr>
            <a:noAutofit/>
          </a:bodyPr>
          <a:lstStyle>
            <a:lvl1pPr marL="0" indent="0">
              <a:spcAft>
                <a:spcPts val="0"/>
              </a:spcAft>
              <a:buFontTx/>
              <a:buNone/>
              <a:defRPr sz="2700">
                <a:solidFill>
                  <a:schemeClr val="accent1"/>
                </a:solidFill>
              </a:defRPr>
            </a:lvl1pPr>
            <a:lvl2pPr marL="608042" indent="0">
              <a:buFontTx/>
              <a:buNone/>
              <a:defRPr/>
            </a:lvl2pPr>
            <a:lvl3pPr marL="1216083" indent="0">
              <a:buFontTx/>
              <a:buNone/>
              <a:defRPr/>
            </a:lvl3pPr>
            <a:lvl4pPr marL="1824126" indent="0">
              <a:buFontTx/>
              <a:buNone/>
              <a:defRPr/>
            </a:lvl4pPr>
            <a:lvl5pPr marL="2432166" indent="0">
              <a:buFontTx/>
              <a:buNone/>
              <a:defRPr/>
            </a:lvl5pPr>
          </a:lstStyle>
          <a:p>
            <a:pPr lvl="0"/>
            <a:r>
              <a:rPr lang="en-US" dirty="0" smtClean="0"/>
              <a:t>Click to edit Master text styles</a:t>
            </a:r>
          </a:p>
        </p:txBody>
      </p:sp>
    </p:spTree>
    <p:extLst>
      <p:ext uri="{BB962C8B-B14F-4D97-AF65-F5344CB8AC3E}">
        <p14:creationId xmlns:p14="http://schemas.microsoft.com/office/powerpoint/2010/main" xmlns="" val="1013226855"/>
      </p:ext>
    </p:extLst>
  </p:cSld>
  <p:clrMapOvr>
    <a:masterClrMapping/>
  </p:clrMapOvr>
  <p:transition spd="med">
    <p:fade/>
  </p:transition>
  <p:timing>
    <p:tnLst>
      <p:par>
        <p:cTn id="1" dur="indefinite" restart="never" nodeType="tmRoot"/>
      </p:par>
    </p:tnLst>
  </p:timing>
</p:sldLayout>
</file>

<file path=ppt/slideLayouts/slideLayout49.xml><?xml version="1.0" encoding="utf-8"?>
<p:sldLayout xmlns:a="http://schemas.openxmlformats.org/drawingml/2006/main" xmlns:r="http://schemas.openxmlformats.org/officeDocument/2006/relationships" xmlns:p="http://schemas.openxmlformats.org/presentationml/2006/main">
  <p:cSld name="Program Agenda">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mtClean="0"/>
              <a:t>Click to edit Master title style</a:t>
            </a:r>
            <a:endParaRPr dirty="0"/>
          </a:p>
        </p:txBody>
      </p:sp>
      <p:sp>
        <p:nvSpPr>
          <p:cNvPr id="8" name="Text Placeholder 7"/>
          <p:cNvSpPr>
            <a:spLocks noGrp="1"/>
          </p:cNvSpPr>
          <p:nvPr>
            <p:ph type="body" sz="quarter" idx="13"/>
          </p:nvPr>
        </p:nvSpPr>
        <p:spPr>
          <a:xfrm>
            <a:off x="2795931" y="1981199"/>
            <a:ext cx="8861082" cy="3962401"/>
          </a:xfrm>
        </p:spPr>
        <p:txBody>
          <a:bodyPr>
            <a:noAutofit/>
          </a:bodyPr>
          <a:lstStyle>
            <a:lvl1pPr marL="1588" indent="0">
              <a:spcBef>
                <a:spcPts val="2400"/>
              </a:spcBef>
              <a:buNone/>
              <a:defRPr sz="2800"/>
            </a:lvl1pPr>
            <a:lvl2pPr marL="1588" indent="0">
              <a:spcBef>
                <a:spcPts val="2400"/>
              </a:spcBef>
              <a:buNone/>
              <a:defRPr sz="2800"/>
            </a:lvl2pPr>
            <a:lvl3pPr marL="1588" indent="0">
              <a:spcBef>
                <a:spcPts val="2400"/>
              </a:spcBef>
              <a:buNone/>
              <a:defRPr sz="2800"/>
            </a:lvl3pPr>
            <a:lvl4pPr marL="1588" indent="0">
              <a:spcBef>
                <a:spcPts val="2400"/>
              </a:spcBef>
              <a:buNone/>
              <a:defRPr sz="2800"/>
            </a:lvl4pPr>
            <a:lvl5pPr marL="1588" indent="0">
              <a:spcBef>
                <a:spcPts val="2400"/>
              </a:spcBef>
              <a:buNone/>
              <a:defRPr sz="2800"/>
            </a:lvl5pPr>
            <a:lvl6pPr marL="1588" indent="0">
              <a:spcBef>
                <a:spcPts val="2400"/>
              </a:spcBef>
              <a:buNone/>
              <a:defRPr sz="2800"/>
            </a:lvl6pPr>
            <a:lvl7pPr marL="1588" indent="0">
              <a:spcBef>
                <a:spcPts val="2400"/>
              </a:spcBef>
              <a:buNone/>
              <a:defRPr sz="2800"/>
            </a:lvl7pPr>
            <a:lvl8pPr marL="1588" indent="0">
              <a:spcBef>
                <a:spcPts val="2400"/>
              </a:spcBef>
              <a:buNone/>
              <a:defRPr sz="2800"/>
            </a:lvl8pPr>
            <a:lvl9pPr marL="1588" indent="0">
              <a:spcBef>
                <a:spcPts val="2400"/>
              </a:spcBef>
              <a:buNone/>
              <a:defRPr sz="2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4" name="Date Placeholder 3"/>
          <p:cNvSpPr>
            <a:spLocks noGrp="1"/>
          </p:cNvSpPr>
          <p:nvPr>
            <p:ph type="dt" sz="half" idx="10"/>
          </p:nvPr>
        </p:nvSpPr>
        <p:spPr/>
        <p:txBody>
          <a:bodyPr>
            <a:noAutofit/>
          </a:bodyPr>
          <a:lstStyle/>
          <a:p>
            <a:fld id="{CECCD66E-6DF0-4B16-8ACA-D0D93A7B1DC8}" type="datetime1">
              <a:rPr lang="en-US"/>
              <a:pPr/>
              <a:t>3/16/2015</a:t>
            </a:fld>
            <a:endParaRPr dirty="0"/>
          </a:p>
        </p:txBody>
      </p:sp>
      <p:sp>
        <p:nvSpPr>
          <p:cNvPr id="5" name="Footer Placeholder 4"/>
          <p:cNvSpPr>
            <a:spLocks noGrp="1"/>
          </p:cNvSpPr>
          <p:nvPr>
            <p:ph type="ftr" sz="quarter" idx="11"/>
          </p:nvPr>
        </p:nvSpPr>
        <p:spPr/>
        <p:txBody>
          <a:bodyPr>
            <a:noAutofit/>
          </a:bodyPr>
          <a:lstStyle/>
          <a:p>
            <a:r>
              <a:rPr dirty="0"/>
              <a:t>Oracle Confidential – Internal/Restricted/Highly Restricted</a:t>
            </a:r>
          </a:p>
        </p:txBody>
      </p:sp>
      <p:sp>
        <p:nvSpPr>
          <p:cNvPr id="6" name="Slide Number Placeholder 5"/>
          <p:cNvSpPr>
            <a:spLocks noGrp="1"/>
          </p:cNvSpPr>
          <p:nvPr>
            <p:ph type="sldNum" sz="quarter" idx="12"/>
          </p:nvPr>
        </p:nvSpPr>
        <p:spPr/>
        <p:txBody>
          <a:bodyPr>
            <a:noAutofit/>
          </a:bodyPr>
          <a:lstStyle/>
          <a:p>
            <a:fld id="{C51EAA63-D034-42AE-91FA-B13B9518C7BE}" type="slidenum">
              <a:rPr/>
              <a:pPr/>
              <a:t>‹#›</a:t>
            </a:fld>
            <a:endParaRPr dirty="0"/>
          </a:p>
        </p:txBody>
      </p:sp>
    </p:spTree>
    <p:extLst>
      <p:ext uri="{BB962C8B-B14F-4D97-AF65-F5344CB8AC3E}">
        <p14:creationId xmlns="" xmlns:p14="http://schemas.microsoft.com/office/powerpoint/2010/main" val="681229641"/>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Title Slide with Picture and 2 Logos">
    <p:bg>
      <p:bgPr>
        <a:blipFill dpi="0" rotWithShape="0">
          <a:blip r:embed="rId3" cstate="print">
            <a:extLst>
              <a:ext uri="{28A0092B-C50C-407E-A947-70E740481C1C}">
                <a14:useLocalDpi xmlns:a14="http://schemas.microsoft.com/office/drawing/2010/main" xmlns=""/>
              </a:ext>
            </a:extLst>
          </a:blip>
          <a:srcRect/>
          <a:stretch>
            <a:fillRect/>
          </a:stretch>
        </a:blipFill>
        <a:effectLst/>
      </p:bgPr>
    </p:bg>
    <p:spTree>
      <p:nvGrpSpPr>
        <p:cNvPr id="1" name=""/>
        <p:cNvGrpSpPr/>
        <p:nvPr/>
      </p:nvGrpSpPr>
      <p:grpSpPr>
        <a:xfrm>
          <a:off x="0" y="0"/>
          <a:ext cx="0" cy="0"/>
          <a:chOff x="0" y="0"/>
          <a:chExt cx="0" cy="0"/>
        </a:xfrm>
      </p:grpSpPr>
      <p:sp>
        <p:nvSpPr>
          <p:cNvPr id="6" name="Rectangle 5" descr="Full slide 4-color photo can be inserted here. Customer/Partner and secondary logo can be included"/>
          <p:cNvSpPr/>
          <p:nvPr/>
        </p:nvSpPr>
        <p:spPr bwMode="hidden">
          <a:xfrm>
            <a:off x="0" y="0"/>
            <a:ext cx="12188825" cy="6858000"/>
          </a:xfrm>
          <a:prstGeom prst="rect">
            <a:avLst/>
          </a:prstGeom>
          <a:solidFill>
            <a:srgbClr val="46575E">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dirty="0"/>
          </a:p>
        </p:txBody>
      </p:sp>
      <p:sp>
        <p:nvSpPr>
          <p:cNvPr id="7" name="TextBox 6"/>
          <p:cNvSpPr txBox="1"/>
          <p:nvPr/>
        </p:nvSpPr>
        <p:spPr>
          <a:xfrm>
            <a:off x="5989638" y="6556375"/>
            <a:ext cx="2787650" cy="182563"/>
          </a:xfrm>
          <a:prstGeom prst="rect">
            <a:avLst/>
          </a:prstGeom>
          <a:noFill/>
        </p:spPr>
        <p:txBody>
          <a:bodyPr wrap="none" lIns="0" tIns="0" rIns="0" bIns="0" anchor="ctr"/>
          <a:lstStyle/>
          <a:p>
            <a:pPr fontAlgn="auto">
              <a:spcBef>
                <a:spcPts val="0"/>
              </a:spcBef>
              <a:spcAft>
                <a:spcPts val="0"/>
              </a:spcAft>
              <a:defRPr/>
            </a:pPr>
            <a:r>
              <a:rPr sz="800" dirty="0">
                <a:solidFill>
                  <a:schemeClr val="tx1">
                    <a:lumMod val="60000"/>
                    <a:lumOff val="40000"/>
                  </a:schemeClr>
                </a:solidFill>
                <a:latin typeface="+mn-lt"/>
                <a:cs typeface="+mn-cs"/>
              </a:rPr>
              <a:t>Copyright © 2014 Oracle and/or its affiliates. All rights reserved.  |</a:t>
            </a:r>
          </a:p>
        </p:txBody>
      </p:sp>
      <p:sp>
        <p:nvSpPr>
          <p:cNvPr id="8" name="Rectangle 7"/>
          <p:cNvSpPr/>
          <p:nvPr/>
        </p:nvSpPr>
        <p:spPr bwMode="white">
          <a:xfrm>
            <a:off x="9828213" y="0"/>
            <a:ext cx="1828800" cy="18288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dirty="0"/>
          </a:p>
        </p:txBody>
      </p:sp>
      <p:pic>
        <p:nvPicPr>
          <p:cNvPr id="9" name="Oracle red badge logo" descr="Oracle logo in white on red staging background"/>
          <p:cNvPicPr>
            <a:picLocks noChangeAspect="1"/>
          </p:cNvPicPr>
          <p:nvPr userDrawn="1"/>
        </p:nvPicPr>
        <p:blipFill>
          <a:blip r:embed="rId4" cstate="print">
            <a:extLst>
              <a:ext uri="{28A0092B-C50C-407E-A947-70E740481C1C}">
                <a14:useLocalDpi xmlns:a14="http://schemas.microsoft.com/office/drawing/2010/main" xmlns=""/>
              </a:ext>
            </a:extLst>
          </a:blip>
          <a:srcRect/>
          <a:stretch>
            <a:fillRect/>
          </a:stretch>
        </p:blipFill>
        <p:spPr bwMode="ltGray">
          <a:xfrm>
            <a:off x="531813" y="6264275"/>
            <a:ext cx="1622425" cy="593725"/>
          </a:xfrm>
          <a:prstGeom prst="rect">
            <a:avLst/>
          </a:prstGeom>
          <a:noFill/>
          <a:ln w="9525">
            <a:noFill/>
            <a:miter lim="800000"/>
            <a:headEnd/>
            <a:tailEnd/>
          </a:ln>
        </p:spPr>
      </p:pic>
      <p:sp>
        <p:nvSpPr>
          <p:cNvPr id="10" name="Rectangle 9"/>
          <p:cNvSpPr/>
          <p:nvPr userDrawn="1"/>
        </p:nvSpPr>
        <p:spPr>
          <a:xfrm>
            <a:off x="9823450" y="5410200"/>
            <a:ext cx="1828800" cy="850900"/>
          </a:xfrm>
          <a:prstGeom prst="rect">
            <a:avLst/>
          </a:prstGeom>
          <a:solidFill>
            <a:schemeClr val="tx1"/>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lnSpc>
                <a:spcPct val="90000"/>
              </a:lnSpc>
              <a:spcBef>
                <a:spcPts val="0"/>
              </a:spcBef>
              <a:spcAft>
                <a:spcPts val="0"/>
              </a:spcAft>
              <a:defRPr/>
            </a:pPr>
            <a:endParaRPr lang="en-US"/>
          </a:p>
        </p:txBody>
      </p:sp>
      <p:sp>
        <p:nvSpPr>
          <p:cNvPr id="2" name="Title 1"/>
          <p:cNvSpPr>
            <a:spLocks noGrp="1"/>
          </p:cNvSpPr>
          <p:nvPr>
            <p:ph type="ctrTitle"/>
          </p:nvPr>
        </p:nvSpPr>
        <p:spPr>
          <a:xfrm>
            <a:off x="531814" y="739775"/>
            <a:ext cx="8763000" cy="1470025"/>
          </a:xfrm>
        </p:spPr>
        <p:txBody>
          <a:bodyPr/>
          <a:lstStyle>
            <a:lvl1pPr>
              <a:lnSpc>
                <a:spcPct val="80000"/>
              </a:lnSpc>
              <a:defRPr sz="4800"/>
            </a:lvl1pPr>
          </a:lstStyle>
          <a:p>
            <a:r>
              <a:rPr lang="en-US" smtClean="0"/>
              <a:t>Click to edit Master title style</a:t>
            </a:r>
            <a:endParaRPr dirty="0"/>
          </a:p>
        </p:txBody>
      </p:sp>
      <p:sp>
        <p:nvSpPr>
          <p:cNvPr id="3" name="Subtitle 2"/>
          <p:cNvSpPr>
            <a:spLocks noGrp="1"/>
          </p:cNvSpPr>
          <p:nvPr>
            <p:ph type="subTitle" idx="1"/>
          </p:nvPr>
        </p:nvSpPr>
        <p:spPr>
          <a:xfrm>
            <a:off x="531763" y="2286000"/>
            <a:ext cx="8764141" cy="914400"/>
          </a:xfrm>
        </p:spPr>
        <p:txBody>
          <a:bodyPr>
            <a:noAutofit/>
          </a:bodyPr>
          <a:lstStyle>
            <a:lvl1pPr marL="0" indent="0" algn="l">
              <a:spcBef>
                <a:spcPts val="0"/>
              </a:spcBef>
              <a:buNone/>
              <a:defRPr sz="2400" b="1">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dirty="0"/>
          </a:p>
        </p:txBody>
      </p:sp>
      <p:sp>
        <p:nvSpPr>
          <p:cNvPr id="13" name="Text Placeholder 12"/>
          <p:cNvSpPr>
            <a:spLocks noGrp="1"/>
          </p:cNvSpPr>
          <p:nvPr>
            <p:ph type="body" sz="quarter" idx="13"/>
          </p:nvPr>
        </p:nvSpPr>
        <p:spPr>
          <a:xfrm>
            <a:off x="531814" y="3429451"/>
            <a:ext cx="8763000" cy="2514149"/>
          </a:xfrm>
        </p:spPr>
        <p:txBody>
          <a:bodyPr>
            <a:noAutofit/>
          </a:bodyPr>
          <a:lstStyle>
            <a:lvl1pPr marL="1588" indent="0">
              <a:spcBef>
                <a:spcPts val="0"/>
              </a:spcBef>
              <a:buFontTx/>
              <a:buNone/>
              <a:defRPr sz="2400" baseline="0"/>
            </a:lvl1pPr>
            <a:lvl2pPr marL="1588" indent="0">
              <a:buFontTx/>
              <a:buNone/>
              <a:defRPr sz="2400"/>
            </a:lvl2pPr>
            <a:lvl3pPr marL="1588" indent="0">
              <a:buFontTx/>
              <a:buNone/>
              <a:defRPr sz="2400"/>
            </a:lvl3pPr>
            <a:lvl4pPr marL="1588" indent="0">
              <a:buFontTx/>
              <a:buNone/>
              <a:defRPr sz="2400"/>
            </a:lvl4pPr>
            <a:lvl5pPr marL="1588" indent="0">
              <a:buFontTx/>
              <a:buNone/>
              <a:defRPr sz="2400"/>
            </a:lvl5pPr>
            <a:lvl6pPr marL="1588" indent="0">
              <a:buFontTx/>
              <a:buNone/>
              <a:defRPr sz="2400"/>
            </a:lvl6pPr>
            <a:lvl7pPr marL="1588" indent="0">
              <a:buFontTx/>
              <a:buNone/>
              <a:defRPr sz="2400"/>
            </a:lvl7pPr>
            <a:lvl8pPr marL="1588" indent="0">
              <a:buFontTx/>
              <a:buNone/>
              <a:defRPr sz="2400"/>
            </a:lvl8pPr>
            <a:lvl9pPr marL="1588" indent="0">
              <a:buFontTx/>
              <a:buNone/>
              <a:defRPr sz="2400"/>
            </a:lvl9pPr>
          </a:lstStyle>
          <a:p>
            <a:pPr lvl="0"/>
            <a:r>
              <a:rPr lang="en-US" smtClean="0"/>
              <a:t>Click to edit Master text styles</a:t>
            </a:r>
          </a:p>
        </p:txBody>
      </p:sp>
      <p:sp>
        <p:nvSpPr>
          <p:cNvPr id="21" name="Text Placeholder 12"/>
          <p:cNvSpPr>
            <a:spLocks noGrp="1"/>
          </p:cNvSpPr>
          <p:nvPr>
            <p:ph type="body" sz="quarter" idx="15"/>
          </p:nvPr>
        </p:nvSpPr>
        <p:spPr>
          <a:xfrm>
            <a:off x="9904412" y="228600"/>
            <a:ext cx="1676400" cy="228600"/>
          </a:xfrm>
        </p:spPr>
        <p:txBody>
          <a:bodyPr anchor="b">
            <a:normAutofit/>
          </a:bodyPr>
          <a:lstStyle>
            <a:lvl1pPr marL="1588" indent="0" algn="ctr">
              <a:spcBef>
                <a:spcPts val="0"/>
              </a:spcBef>
              <a:buFontTx/>
              <a:buNone/>
              <a:defRPr sz="1400" baseline="0">
                <a:solidFill>
                  <a:schemeClr val="bg1"/>
                </a:solidFill>
              </a:defRPr>
            </a:lvl1pPr>
            <a:lvl2pPr marL="1588" indent="0">
              <a:buFontTx/>
              <a:buNone/>
              <a:defRPr sz="2400"/>
            </a:lvl2pPr>
            <a:lvl3pPr marL="1588" indent="0">
              <a:buFontTx/>
              <a:buNone/>
              <a:defRPr sz="2400"/>
            </a:lvl3pPr>
            <a:lvl4pPr marL="1588" indent="0">
              <a:buFontTx/>
              <a:buNone/>
              <a:defRPr sz="2400"/>
            </a:lvl4pPr>
            <a:lvl5pPr marL="1588" indent="0">
              <a:buFontTx/>
              <a:buNone/>
              <a:defRPr sz="2400"/>
            </a:lvl5pPr>
            <a:lvl6pPr marL="1588" indent="0">
              <a:buFontTx/>
              <a:buNone/>
              <a:defRPr sz="2400"/>
            </a:lvl6pPr>
            <a:lvl7pPr marL="1588" indent="0">
              <a:buFontTx/>
              <a:buNone/>
              <a:defRPr sz="2400"/>
            </a:lvl7pPr>
            <a:lvl8pPr marL="1588" indent="0">
              <a:buFontTx/>
              <a:buNone/>
              <a:defRPr sz="2400"/>
            </a:lvl8pPr>
            <a:lvl9pPr marL="1588" indent="0">
              <a:buFontTx/>
              <a:buNone/>
              <a:defRPr sz="2400"/>
            </a:lvl9pPr>
          </a:lstStyle>
          <a:p>
            <a:pPr lvl="0"/>
            <a:r>
              <a:rPr lang="en-US" smtClean="0"/>
              <a:t>Click to edit Master text styles</a:t>
            </a:r>
          </a:p>
        </p:txBody>
      </p:sp>
      <p:sp>
        <p:nvSpPr>
          <p:cNvPr id="11" name="Date Placeholder 3"/>
          <p:cNvSpPr>
            <a:spLocks noGrp="1"/>
          </p:cNvSpPr>
          <p:nvPr>
            <p:ph type="dt" sz="half" idx="16"/>
          </p:nvPr>
        </p:nvSpPr>
        <p:spPr/>
        <p:txBody>
          <a:bodyPr/>
          <a:lstStyle>
            <a:lvl1pPr>
              <a:defRPr/>
            </a:lvl1pPr>
          </a:lstStyle>
          <a:p>
            <a:pPr>
              <a:defRPr/>
            </a:pPr>
            <a:fld id="{0FC89E8F-2814-432A-8B7C-D75D9A762E95}" type="datetime1">
              <a:rPr lang="en-US" smtClean="0"/>
              <a:pPr>
                <a:defRPr/>
              </a:pPr>
              <a:t>3/16/2015</a:t>
            </a:fld>
            <a:endParaRPr dirty="0"/>
          </a:p>
        </p:txBody>
      </p:sp>
      <p:sp>
        <p:nvSpPr>
          <p:cNvPr id="12" name="Footer Placeholder 4"/>
          <p:cNvSpPr>
            <a:spLocks noGrp="1"/>
          </p:cNvSpPr>
          <p:nvPr>
            <p:ph type="ftr" sz="quarter" idx="17"/>
          </p:nvPr>
        </p:nvSpPr>
        <p:spPr/>
        <p:txBody>
          <a:bodyPr/>
          <a:lstStyle>
            <a:lvl1pPr>
              <a:defRPr/>
            </a:lvl1pPr>
          </a:lstStyle>
          <a:p>
            <a:pPr>
              <a:defRPr/>
            </a:pPr>
            <a:r>
              <a:rPr lang="en-US" smtClean="0"/>
              <a:t>Oracle OpenWorld 2014</a:t>
            </a:r>
            <a:endParaRPr/>
          </a:p>
        </p:txBody>
      </p:sp>
      <p:sp>
        <p:nvSpPr>
          <p:cNvPr id="14" name="Slide Number Placeholder 5"/>
          <p:cNvSpPr>
            <a:spLocks noGrp="1"/>
          </p:cNvSpPr>
          <p:nvPr>
            <p:ph type="sldNum" sz="quarter" idx="18"/>
          </p:nvPr>
        </p:nvSpPr>
        <p:spPr>
          <a:xfrm>
            <a:off x="11276013" y="6934200"/>
            <a:ext cx="381000" cy="182563"/>
          </a:xfrm>
        </p:spPr>
        <p:txBody>
          <a:bodyPr/>
          <a:lstStyle>
            <a:lvl1pPr>
              <a:defRPr>
                <a:solidFill>
                  <a:srgbClr val="BCC0C4"/>
                </a:solidFill>
              </a:defRPr>
            </a:lvl1pPr>
          </a:lstStyle>
          <a:p>
            <a:pPr>
              <a:defRPr/>
            </a:pPr>
            <a:fld id="{1CCB5DAF-7876-4687-A1F8-DB56A14E29CC}" type="slidenum">
              <a:rPr/>
              <a:pPr>
                <a:defRPr/>
              </a:pPr>
              <a:t>‹#›</a:t>
            </a:fld>
            <a:endParaRPr dirty="0"/>
          </a:p>
        </p:txBody>
      </p:sp>
    </p:spTree>
  </p:cSld>
  <p:clrMapOvr>
    <a:overrideClrMapping bg1="dk1" tx1="lt1" bg2="dk2" tx2="lt2" accent1="accent1" accent2="accent2" accent3="accent3" accent4="accent4" accent5="accent5" accent6="accent6" hlink="hlink" folHlink="folHlink"/>
  </p:clrMapOvr>
  <p:transition spd="med">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dirty="0"/>
          </a:p>
        </p:txBody>
      </p:sp>
      <p:sp>
        <p:nvSpPr>
          <p:cNvPr id="3" name="Content Placeholder 2"/>
          <p:cNvSpPr>
            <a:spLocks noGrp="1"/>
          </p:cNvSpPr>
          <p:nvPr>
            <p:ph idx="1"/>
          </p:nvPr>
        </p:nvSpPr>
        <p:spPr>
          <a:xfrm>
            <a:off x="531151" y="1524001"/>
            <a:ext cx="11126522" cy="4419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4" name="Date Placeholder 3"/>
          <p:cNvSpPr>
            <a:spLocks noGrp="1"/>
          </p:cNvSpPr>
          <p:nvPr>
            <p:ph type="dt" sz="half" idx="10"/>
          </p:nvPr>
        </p:nvSpPr>
        <p:spPr/>
        <p:txBody>
          <a:bodyPr/>
          <a:lstStyle>
            <a:lvl1pPr>
              <a:defRPr/>
            </a:lvl1pPr>
          </a:lstStyle>
          <a:p>
            <a:pPr>
              <a:defRPr/>
            </a:pPr>
            <a:fld id="{15BF334D-F1A3-4F8D-9E82-22774372ADB6}" type="datetime1">
              <a:rPr lang="en-US" smtClean="0"/>
              <a:pPr>
                <a:defRPr/>
              </a:pPr>
              <a:t>3/16/2015</a:t>
            </a:fld>
            <a:endParaRPr dirty="0"/>
          </a:p>
        </p:txBody>
      </p:sp>
      <p:sp>
        <p:nvSpPr>
          <p:cNvPr id="5" name="Footer Placeholder 4"/>
          <p:cNvSpPr>
            <a:spLocks noGrp="1"/>
          </p:cNvSpPr>
          <p:nvPr>
            <p:ph type="ftr" sz="quarter" idx="11"/>
          </p:nvPr>
        </p:nvSpPr>
        <p:spPr/>
        <p:txBody>
          <a:bodyPr/>
          <a:lstStyle>
            <a:lvl1pPr>
              <a:defRPr/>
            </a:lvl1pPr>
          </a:lstStyle>
          <a:p>
            <a:pPr>
              <a:defRPr/>
            </a:pPr>
            <a:r>
              <a:rPr lang="en-US" smtClean="0"/>
              <a:t>Oracle OpenWorld 2014</a:t>
            </a:r>
            <a:endParaRPr/>
          </a:p>
        </p:txBody>
      </p:sp>
      <p:sp>
        <p:nvSpPr>
          <p:cNvPr id="6" name="Slide Number Placeholder 5"/>
          <p:cNvSpPr>
            <a:spLocks noGrp="1"/>
          </p:cNvSpPr>
          <p:nvPr>
            <p:ph type="sldNum" sz="quarter" idx="12"/>
          </p:nvPr>
        </p:nvSpPr>
        <p:spPr/>
        <p:txBody>
          <a:bodyPr/>
          <a:lstStyle>
            <a:lvl1pPr>
              <a:defRPr/>
            </a:lvl1pPr>
          </a:lstStyle>
          <a:p>
            <a:pPr>
              <a:defRPr/>
            </a:pPr>
            <a:fld id="{FBC7202C-1F3B-4E59-98DB-BD130A98D4BE}" type="slidenum">
              <a:rPr/>
              <a:pPr>
                <a:defRPr/>
              </a:pPr>
              <a:t>‹#›</a:t>
            </a:fld>
            <a:endParaRPr dirty="0"/>
          </a:p>
        </p:txBody>
      </p:sp>
    </p:spTree>
  </p:cSld>
  <p:clrMapOvr>
    <a:masterClrMapping/>
  </p:clrMapOvr>
  <p:transition spd="med">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Title, Sub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dirty="0"/>
          </a:p>
        </p:txBody>
      </p:sp>
      <p:sp>
        <p:nvSpPr>
          <p:cNvPr id="7" name="Text Placeholder 12"/>
          <p:cNvSpPr>
            <a:spLocks noGrp="1"/>
          </p:cNvSpPr>
          <p:nvPr>
            <p:ph type="body" sz="quarter" idx="13"/>
          </p:nvPr>
        </p:nvSpPr>
        <p:spPr>
          <a:xfrm>
            <a:off x="531813" y="1373741"/>
            <a:ext cx="11125199" cy="343299"/>
          </a:xfrm>
        </p:spPr>
        <p:txBody>
          <a:bodyPr>
            <a:noAutofit/>
          </a:bodyPr>
          <a:lstStyle>
            <a:lvl1pPr marL="1588" indent="0">
              <a:spcBef>
                <a:spcPts val="0"/>
              </a:spcBef>
              <a:buFontTx/>
              <a:buNone/>
              <a:defRPr sz="2400" b="1" baseline="0"/>
            </a:lvl1pPr>
            <a:lvl2pPr marL="1588" indent="0">
              <a:buFontTx/>
              <a:buNone/>
              <a:defRPr sz="2400"/>
            </a:lvl2pPr>
            <a:lvl3pPr marL="1588" indent="0">
              <a:buFontTx/>
              <a:buNone/>
              <a:defRPr sz="2400"/>
            </a:lvl3pPr>
            <a:lvl4pPr marL="1588" indent="0">
              <a:buFontTx/>
              <a:buNone/>
              <a:defRPr sz="2400"/>
            </a:lvl4pPr>
            <a:lvl5pPr marL="1588" indent="0">
              <a:buFontTx/>
              <a:buNone/>
              <a:defRPr sz="2400"/>
            </a:lvl5pPr>
            <a:lvl6pPr marL="1588" indent="0">
              <a:buFontTx/>
              <a:buNone/>
              <a:defRPr sz="2400"/>
            </a:lvl6pPr>
            <a:lvl7pPr marL="1588" indent="0">
              <a:buFontTx/>
              <a:buNone/>
              <a:defRPr sz="2400"/>
            </a:lvl7pPr>
            <a:lvl8pPr marL="1588" indent="0">
              <a:buFontTx/>
              <a:buNone/>
              <a:defRPr sz="2400"/>
            </a:lvl8pPr>
            <a:lvl9pPr marL="1588" indent="0">
              <a:buFontTx/>
              <a:buNone/>
              <a:defRPr sz="2400"/>
            </a:lvl9pPr>
          </a:lstStyle>
          <a:p>
            <a:pPr lvl="0"/>
            <a:r>
              <a:rPr lang="en-US" smtClean="0"/>
              <a:t>Click to edit Master text styles</a:t>
            </a:r>
          </a:p>
        </p:txBody>
      </p:sp>
      <p:sp>
        <p:nvSpPr>
          <p:cNvPr id="3" name="Content Placeholder 2"/>
          <p:cNvSpPr>
            <a:spLocks noGrp="1"/>
          </p:cNvSpPr>
          <p:nvPr>
            <p:ph idx="1"/>
          </p:nvPr>
        </p:nvSpPr>
        <p:spPr>
          <a:xfrm>
            <a:off x="531151" y="1981200"/>
            <a:ext cx="11126522" cy="39624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5" name="Date Placeholder 3"/>
          <p:cNvSpPr>
            <a:spLocks noGrp="1"/>
          </p:cNvSpPr>
          <p:nvPr>
            <p:ph type="dt" sz="half" idx="14"/>
          </p:nvPr>
        </p:nvSpPr>
        <p:spPr/>
        <p:txBody>
          <a:bodyPr/>
          <a:lstStyle>
            <a:lvl1pPr>
              <a:defRPr/>
            </a:lvl1pPr>
          </a:lstStyle>
          <a:p>
            <a:pPr>
              <a:defRPr/>
            </a:pPr>
            <a:fld id="{184C3521-4179-41F2-9A42-E8A393E0DA32}" type="datetime1">
              <a:rPr lang="en-US" smtClean="0"/>
              <a:pPr>
                <a:defRPr/>
              </a:pPr>
              <a:t>3/16/2015</a:t>
            </a:fld>
            <a:endParaRPr dirty="0"/>
          </a:p>
        </p:txBody>
      </p:sp>
      <p:sp>
        <p:nvSpPr>
          <p:cNvPr id="6" name="Footer Placeholder 4"/>
          <p:cNvSpPr>
            <a:spLocks noGrp="1"/>
          </p:cNvSpPr>
          <p:nvPr>
            <p:ph type="ftr" sz="quarter" idx="15"/>
          </p:nvPr>
        </p:nvSpPr>
        <p:spPr/>
        <p:txBody>
          <a:bodyPr/>
          <a:lstStyle>
            <a:lvl1pPr>
              <a:defRPr/>
            </a:lvl1pPr>
          </a:lstStyle>
          <a:p>
            <a:pPr>
              <a:defRPr/>
            </a:pPr>
            <a:r>
              <a:rPr lang="en-US" smtClean="0"/>
              <a:t>Oracle OpenWorld 2014</a:t>
            </a:r>
            <a:endParaRPr/>
          </a:p>
        </p:txBody>
      </p:sp>
      <p:sp>
        <p:nvSpPr>
          <p:cNvPr id="8" name="Slide Number Placeholder 5"/>
          <p:cNvSpPr>
            <a:spLocks noGrp="1"/>
          </p:cNvSpPr>
          <p:nvPr>
            <p:ph type="sldNum" sz="quarter" idx="16"/>
          </p:nvPr>
        </p:nvSpPr>
        <p:spPr/>
        <p:txBody>
          <a:bodyPr/>
          <a:lstStyle>
            <a:lvl1pPr>
              <a:defRPr/>
            </a:lvl1pPr>
          </a:lstStyle>
          <a:p>
            <a:pPr>
              <a:defRPr/>
            </a:pPr>
            <a:fld id="{E06520FD-8C58-4159-997D-5C691FC7D70A}" type="slidenum">
              <a:rPr/>
              <a:pPr>
                <a:defRPr/>
              </a:pPr>
              <a:t>‹#›</a:t>
            </a:fld>
            <a:endParaRPr dirty="0"/>
          </a:p>
        </p:txBody>
      </p:sp>
    </p:spTree>
  </p:cSld>
  <p:clrMapOvr>
    <a:masterClrMapping/>
  </p:clrMapOvr>
  <p:transition spd="med">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Program Agenda">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mtClean="0"/>
              <a:t>Click to edit Master title style</a:t>
            </a:r>
            <a:endParaRPr dirty="0"/>
          </a:p>
        </p:txBody>
      </p:sp>
      <p:sp>
        <p:nvSpPr>
          <p:cNvPr id="8" name="Text Placeholder 7"/>
          <p:cNvSpPr>
            <a:spLocks noGrp="1"/>
          </p:cNvSpPr>
          <p:nvPr>
            <p:ph type="body" sz="quarter" idx="13"/>
          </p:nvPr>
        </p:nvSpPr>
        <p:spPr>
          <a:xfrm>
            <a:off x="2795931" y="1981199"/>
            <a:ext cx="8861082" cy="3962401"/>
          </a:xfrm>
        </p:spPr>
        <p:txBody>
          <a:bodyPr>
            <a:noAutofit/>
          </a:bodyPr>
          <a:lstStyle>
            <a:lvl1pPr marL="1588" indent="0">
              <a:spcBef>
                <a:spcPts val="2400"/>
              </a:spcBef>
              <a:buNone/>
              <a:defRPr sz="2800"/>
            </a:lvl1pPr>
            <a:lvl2pPr marL="1588" indent="0">
              <a:spcBef>
                <a:spcPts val="2400"/>
              </a:spcBef>
              <a:buNone/>
              <a:defRPr sz="2800"/>
            </a:lvl2pPr>
            <a:lvl3pPr marL="1588" indent="0">
              <a:spcBef>
                <a:spcPts val="2400"/>
              </a:spcBef>
              <a:buNone/>
              <a:defRPr sz="2800"/>
            </a:lvl3pPr>
            <a:lvl4pPr marL="1588" indent="0">
              <a:spcBef>
                <a:spcPts val="2400"/>
              </a:spcBef>
              <a:buNone/>
              <a:defRPr sz="2800"/>
            </a:lvl4pPr>
            <a:lvl5pPr marL="1588" indent="0">
              <a:spcBef>
                <a:spcPts val="2400"/>
              </a:spcBef>
              <a:buNone/>
              <a:defRPr sz="2800"/>
            </a:lvl5pPr>
            <a:lvl6pPr marL="1588" indent="0">
              <a:spcBef>
                <a:spcPts val="2400"/>
              </a:spcBef>
              <a:buNone/>
              <a:defRPr sz="2800"/>
            </a:lvl6pPr>
            <a:lvl7pPr marL="1588" indent="0">
              <a:spcBef>
                <a:spcPts val="2400"/>
              </a:spcBef>
              <a:buNone/>
              <a:defRPr sz="2800"/>
            </a:lvl7pPr>
            <a:lvl8pPr marL="1588" indent="0">
              <a:spcBef>
                <a:spcPts val="2400"/>
              </a:spcBef>
              <a:buNone/>
              <a:defRPr sz="2800"/>
            </a:lvl8pPr>
            <a:lvl9pPr marL="1588" indent="0">
              <a:spcBef>
                <a:spcPts val="2400"/>
              </a:spcBef>
              <a:buNone/>
              <a:defRPr sz="2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4" name="Date Placeholder 3"/>
          <p:cNvSpPr>
            <a:spLocks noGrp="1"/>
          </p:cNvSpPr>
          <p:nvPr>
            <p:ph type="dt" sz="half" idx="14"/>
          </p:nvPr>
        </p:nvSpPr>
        <p:spPr/>
        <p:txBody>
          <a:bodyPr>
            <a:noAutofit/>
          </a:bodyPr>
          <a:lstStyle>
            <a:lvl1pPr>
              <a:defRPr/>
            </a:lvl1pPr>
          </a:lstStyle>
          <a:p>
            <a:pPr>
              <a:defRPr/>
            </a:pPr>
            <a:fld id="{18CB92D1-447E-480B-8AB2-D78562A86CF9}" type="datetime1">
              <a:rPr lang="en-US" smtClean="0"/>
              <a:pPr>
                <a:defRPr/>
              </a:pPr>
              <a:t>3/16/2015</a:t>
            </a:fld>
            <a:endParaRPr dirty="0"/>
          </a:p>
        </p:txBody>
      </p:sp>
      <p:sp>
        <p:nvSpPr>
          <p:cNvPr id="5" name="Footer Placeholder 4"/>
          <p:cNvSpPr>
            <a:spLocks noGrp="1"/>
          </p:cNvSpPr>
          <p:nvPr>
            <p:ph type="ftr" sz="quarter" idx="15"/>
          </p:nvPr>
        </p:nvSpPr>
        <p:spPr/>
        <p:txBody>
          <a:bodyPr>
            <a:noAutofit/>
          </a:bodyPr>
          <a:lstStyle>
            <a:lvl1pPr>
              <a:defRPr/>
            </a:lvl1pPr>
          </a:lstStyle>
          <a:p>
            <a:pPr>
              <a:defRPr/>
            </a:pPr>
            <a:r>
              <a:rPr lang="en-US" smtClean="0"/>
              <a:t>Oracle OpenWorld 2014</a:t>
            </a:r>
            <a:endParaRPr/>
          </a:p>
        </p:txBody>
      </p:sp>
      <p:sp>
        <p:nvSpPr>
          <p:cNvPr id="6" name="Slide Number Placeholder 5"/>
          <p:cNvSpPr>
            <a:spLocks noGrp="1"/>
          </p:cNvSpPr>
          <p:nvPr>
            <p:ph type="sldNum" sz="quarter" idx="16"/>
          </p:nvPr>
        </p:nvSpPr>
        <p:spPr/>
        <p:txBody>
          <a:bodyPr>
            <a:noAutofit/>
          </a:bodyPr>
          <a:lstStyle>
            <a:lvl1pPr>
              <a:defRPr/>
            </a:lvl1pPr>
          </a:lstStyle>
          <a:p>
            <a:pPr>
              <a:defRPr/>
            </a:pPr>
            <a:fld id="{31EB2D15-CB2A-42E5-992F-F035DE9B5A7C}" type="slidenum">
              <a:rPr/>
              <a:pPr>
                <a:defRPr/>
              </a:pPr>
              <a:t>‹#›</a:t>
            </a:fld>
            <a:endParaRPr dirty="0"/>
          </a:p>
        </p:txBody>
      </p:sp>
    </p:spTree>
  </p:cSld>
  <p:clrMapOvr>
    <a:masterClrMapping/>
  </p:clrMapOvr>
  <p:transition spd="med">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secHead" preserve="1">
  <p:cSld name="Section Header without Picture">
    <p:spTree>
      <p:nvGrpSpPr>
        <p:cNvPr id="1" name=""/>
        <p:cNvGrpSpPr/>
        <p:nvPr/>
      </p:nvGrpSpPr>
      <p:grpSpPr>
        <a:xfrm>
          <a:off x="0" y="0"/>
          <a:ext cx="0" cy="0"/>
          <a:chOff x="0" y="0"/>
          <a:chExt cx="0" cy="0"/>
        </a:xfrm>
      </p:grpSpPr>
      <p:sp>
        <p:nvSpPr>
          <p:cNvPr id="2" name="Title 1"/>
          <p:cNvSpPr>
            <a:spLocks noGrp="1"/>
          </p:cNvSpPr>
          <p:nvPr>
            <p:ph type="title"/>
          </p:nvPr>
        </p:nvSpPr>
        <p:spPr>
          <a:xfrm>
            <a:off x="531813" y="2600324"/>
            <a:ext cx="11125200" cy="1371600"/>
          </a:xfrm>
        </p:spPr>
        <p:txBody>
          <a:bodyPr/>
          <a:lstStyle>
            <a:lvl1pPr algn="l">
              <a:lnSpc>
                <a:spcPct val="80000"/>
              </a:lnSpc>
              <a:defRPr sz="4800" b="0" cap="none" baseline="0"/>
            </a:lvl1pPr>
          </a:lstStyle>
          <a:p>
            <a:r>
              <a:rPr lang="en-US" smtClean="0"/>
              <a:t>Click to edit Master title style</a:t>
            </a:r>
            <a:endParaRPr/>
          </a:p>
        </p:txBody>
      </p:sp>
      <p:sp>
        <p:nvSpPr>
          <p:cNvPr id="3" name="Text Placeholder 2"/>
          <p:cNvSpPr>
            <a:spLocks noGrp="1"/>
          </p:cNvSpPr>
          <p:nvPr>
            <p:ph type="body" idx="1"/>
          </p:nvPr>
        </p:nvSpPr>
        <p:spPr>
          <a:xfrm>
            <a:off x="531813" y="4038598"/>
            <a:ext cx="11125200" cy="914400"/>
          </a:xfrm>
        </p:spPr>
        <p:txBody>
          <a:bodyPr>
            <a:noAutofit/>
          </a:bodyPr>
          <a:lstStyle>
            <a:lvl1pPr marL="0" indent="0">
              <a:spcBef>
                <a:spcPts val="0"/>
              </a:spcBef>
              <a:buNone/>
              <a:defRPr sz="2400" b="1">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498C836D-D668-4752-85F3-49EB0F8B3CDD}" type="datetime1">
              <a:rPr lang="en-US" smtClean="0"/>
              <a:pPr>
                <a:defRPr/>
              </a:pPr>
              <a:t>3/16/2015</a:t>
            </a:fld>
            <a:endParaRPr dirty="0"/>
          </a:p>
        </p:txBody>
      </p:sp>
      <p:sp>
        <p:nvSpPr>
          <p:cNvPr id="5" name="Footer Placeholder 4"/>
          <p:cNvSpPr>
            <a:spLocks noGrp="1"/>
          </p:cNvSpPr>
          <p:nvPr>
            <p:ph type="ftr" sz="quarter" idx="11"/>
          </p:nvPr>
        </p:nvSpPr>
        <p:spPr/>
        <p:txBody>
          <a:bodyPr/>
          <a:lstStyle>
            <a:lvl1pPr>
              <a:defRPr/>
            </a:lvl1pPr>
          </a:lstStyle>
          <a:p>
            <a:pPr>
              <a:defRPr/>
            </a:pPr>
            <a:r>
              <a:rPr lang="en-US" smtClean="0"/>
              <a:t>Oracle OpenWorld 2014</a:t>
            </a:r>
            <a:endParaRPr/>
          </a:p>
        </p:txBody>
      </p:sp>
      <p:sp>
        <p:nvSpPr>
          <p:cNvPr id="6" name="Slide Number Placeholder 5"/>
          <p:cNvSpPr>
            <a:spLocks noGrp="1"/>
          </p:cNvSpPr>
          <p:nvPr>
            <p:ph type="sldNum" sz="quarter" idx="12"/>
          </p:nvPr>
        </p:nvSpPr>
        <p:spPr/>
        <p:txBody>
          <a:bodyPr/>
          <a:lstStyle>
            <a:lvl1pPr>
              <a:defRPr/>
            </a:lvl1pPr>
          </a:lstStyle>
          <a:p>
            <a:pPr>
              <a:defRPr/>
            </a:pPr>
            <a:fld id="{F0EAFA7B-04BB-4F57-9D0B-2A39B210A124}" type="slidenum">
              <a:rPr/>
              <a:pPr>
                <a:defRPr/>
              </a:pPr>
              <a:t>‹#›</a:t>
            </a:fld>
            <a:endParaRPr dirty="0"/>
          </a:p>
        </p:txBody>
      </p:sp>
    </p:spTree>
  </p:cSld>
  <p:clrMapOvr>
    <a:masterClrMapping/>
  </p:clrMapOvr>
  <p:transition spd="med">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image" Target="../media/image1.pn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48.xml"/><Relationship Id="rId3" Type="http://schemas.openxmlformats.org/officeDocument/2006/relationships/slideLayout" Target="../slideLayouts/slideLayout43.xml"/><Relationship Id="rId7" Type="http://schemas.openxmlformats.org/officeDocument/2006/relationships/slideLayout" Target="../slideLayouts/slideLayout47.xml"/><Relationship Id="rId2" Type="http://schemas.openxmlformats.org/officeDocument/2006/relationships/slideLayout" Target="../slideLayouts/slideLayout42.xml"/><Relationship Id="rId1" Type="http://schemas.openxmlformats.org/officeDocument/2006/relationships/slideLayout" Target="../slideLayouts/slideLayout41.xml"/><Relationship Id="rId6" Type="http://schemas.openxmlformats.org/officeDocument/2006/relationships/slideLayout" Target="../slideLayouts/slideLayout46.xml"/><Relationship Id="rId11" Type="http://schemas.openxmlformats.org/officeDocument/2006/relationships/image" Target="../media/image1.png"/><Relationship Id="rId5" Type="http://schemas.openxmlformats.org/officeDocument/2006/relationships/slideLayout" Target="../slideLayouts/slideLayout45.xml"/><Relationship Id="rId10" Type="http://schemas.openxmlformats.org/officeDocument/2006/relationships/theme" Target="../theme/theme2.xml"/><Relationship Id="rId4" Type="http://schemas.openxmlformats.org/officeDocument/2006/relationships/slideLayout" Target="../slideLayouts/slideLayout44.xml"/><Relationship Id="rId9" Type="http://schemas.openxmlformats.org/officeDocument/2006/relationships/slideLayout" Target="../slideLayouts/slideLayout4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1026" name="Border"/>
          <p:cNvGrpSpPr>
            <a:grpSpLocks/>
          </p:cNvGrpSpPr>
          <p:nvPr/>
        </p:nvGrpSpPr>
        <p:grpSpPr bwMode="auto">
          <a:xfrm>
            <a:off x="0" y="0"/>
            <a:ext cx="12188825" cy="6858000"/>
            <a:chOff x="-287" y="0"/>
            <a:chExt cx="12189399" cy="6858000"/>
          </a:xfrm>
        </p:grpSpPr>
        <p:sp>
          <p:nvSpPr>
            <p:cNvPr id="8" name="Rectangle 7"/>
            <p:cNvSpPr/>
            <p:nvPr/>
          </p:nvSpPr>
          <p:spPr bwMode="gray">
            <a:xfrm>
              <a:off x="-287" y="0"/>
              <a:ext cx="193684" cy="6851650"/>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dirty="0"/>
            </a:p>
          </p:txBody>
        </p:sp>
        <p:sp>
          <p:nvSpPr>
            <p:cNvPr id="9" name="Rectangle 8"/>
            <p:cNvSpPr/>
            <p:nvPr/>
          </p:nvSpPr>
          <p:spPr bwMode="gray">
            <a:xfrm>
              <a:off x="11995428" y="6350"/>
              <a:ext cx="193684" cy="6851650"/>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dirty="0"/>
            </a:p>
          </p:txBody>
        </p:sp>
        <p:sp>
          <p:nvSpPr>
            <p:cNvPr id="10" name="Rectangle 9"/>
            <p:cNvSpPr/>
            <p:nvPr/>
          </p:nvSpPr>
          <p:spPr bwMode="gray">
            <a:xfrm>
              <a:off x="-287" y="6400800"/>
              <a:ext cx="12189399" cy="457200"/>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dirty="0"/>
            </a:p>
          </p:txBody>
        </p:sp>
        <p:sp>
          <p:nvSpPr>
            <p:cNvPr id="11" name="Rectangle 10"/>
            <p:cNvSpPr/>
            <p:nvPr/>
          </p:nvSpPr>
          <p:spPr bwMode="gray">
            <a:xfrm>
              <a:off x="-287" y="0"/>
              <a:ext cx="12189399" cy="192088"/>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dirty="0"/>
            </a:p>
          </p:txBody>
        </p:sp>
      </p:grpSp>
      <p:pic>
        <p:nvPicPr>
          <p:cNvPr id="1027" name="Oracle red badge logo" descr="Oracle logo in white on red staging background"/>
          <p:cNvPicPr>
            <a:picLocks noChangeAspect="1"/>
          </p:cNvPicPr>
          <p:nvPr/>
        </p:nvPicPr>
        <p:blipFill>
          <a:blip r:embed="rId42" cstate="print">
            <a:extLst>
              <a:ext uri="{28A0092B-C50C-407E-A947-70E740481C1C}">
                <a14:useLocalDpi xmlns:a14="http://schemas.microsoft.com/office/drawing/2010/main" xmlns=""/>
              </a:ext>
            </a:extLst>
          </a:blip>
          <a:srcRect/>
          <a:stretch>
            <a:fillRect/>
          </a:stretch>
        </p:blipFill>
        <p:spPr bwMode="ltGray">
          <a:xfrm>
            <a:off x="531813" y="6264275"/>
            <a:ext cx="1622425" cy="593725"/>
          </a:xfrm>
          <a:prstGeom prst="rect">
            <a:avLst/>
          </a:prstGeom>
          <a:noFill/>
          <a:ln w="9525">
            <a:noFill/>
            <a:miter lim="800000"/>
            <a:headEnd/>
            <a:tailEnd/>
          </a:ln>
        </p:spPr>
      </p:pic>
      <p:sp>
        <p:nvSpPr>
          <p:cNvPr id="1028" name="Title Placeholder 1"/>
          <p:cNvSpPr>
            <a:spLocks noGrp="1"/>
          </p:cNvSpPr>
          <p:nvPr>
            <p:ph type="title"/>
          </p:nvPr>
        </p:nvSpPr>
        <p:spPr bwMode="auto">
          <a:xfrm>
            <a:off x="531813" y="406400"/>
            <a:ext cx="11125200" cy="889000"/>
          </a:xfrm>
          <a:prstGeom prst="rect">
            <a:avLst/>
          </a:prstGeom>
          <a:noFill/>
          <a:ln w="9525">
            <a:noFill/>
            <a:miter lim="800000"/>
            <a:headEnd/>
            <a:tailEnd/>
          </a:ln>
        </p:spPr>
        <p:txBody>
          <a:bodyPr vert="horz" wrap="square" lIns="0" tIns="0" rIns="0" bIns="0" numCol="1" anchor="b" anchorCtr="0" compatLnSpc="1">
            <a:prstTxWarp prst="textNoShape">
              <a:avLst/>
            </a:prstTxWarp>
          </a:bodyPr>
          <a:lstStyle/>
          <a:p>
            <a:pPr lvl="0"/>
            <a:r>
              <a:rPr lang="en-US" smtClean="0"/>
              <a:t>Click to edit Master title style</a:t>
            </a:r>
          </a:p>
        </p:txBody>
      </p:sp>
      <p:sp>
        <p:nvSpPr>
          <p:cNvPr id="1029" name="Text Placeholder 2"/>
          <p:cNvSpPr>
            <a:spLocks noGrp="1"/>
          </p:cNvSpPr>
          <p:nvPr>
            <p:ph type="body" idx="1"/>
          </p:nvPr>
        </p:nvSpPr>
        <p:spPr bwMode="auto">
          <a:xfrm>
            <a:off x="531813" y="1524000"/>
            <a:ext cx="11125200" cy="44196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 name="Date Placeholder 3"/>
          <p:cNvSpPr>
            <a:spLocks noGrp="1"/>
          </p:cNvSpPr>
          <p:nvPr>
            <p:ph type="dt" sz="half" idx="2"/>
          </p:nvPr>
        </p:nvSpPr>
        <p:spPr>
          <a:xfrm>
            <a:off x="4562475" y="6556375"/>
            <a:ext cx="1227138" cy="182563"/>
          </a:xfrm>
          <a:prstGeom prst="rect">
            <a:avLst/>
          </a:prstGeom>
        </p:spPr>
        <p:txBody>
          <a:bodyPr vert="horz" wrap="none" lIns="0" tIns="0" rIns="0" bIns="0" rtlCol="0" anchor="ctr"/>
          <a:lstStyle>
            <a:lvl1pPr algn="r" fontAlgn="auto">
              <a:spcBef>
                <a:spcPts val="0"/>
              </a:spcBef>
              <a:spcAft>
                <a:spcPts val="0"/>
              </a:spcAft>
              <a:defRPr sz="800">
                <a:solidFill>
                  <a:schemeClr val="tx1">
                    <a:lumMod val="60000"/>
                    <a:lumOff val="40000"/>
                  </a:schemeClr>
                </a:solidFill>
                <a:latin typeface="+mn-lt"/>
                <a:cs typeface="+mn-cs"/>
              </a:defRPr>
            </a:lvl1pPr>
          </a:lstStyle>
          <a:p>
            <a:pPr>
              <a:defRPr/>
            </a:pPr>
            <a:fld id="{6DD38DDA-FCD3-4794-B888-C0799316363F}" type="datetime1">
              <a:rPr lang="en-US" smtClean="0"/>
              <a:pPr>
                <a:defRPr/>
              </a:pPr>
              <a:t>3/16/2015</a:t>
            </a:fld>
            <a:endParaRPr dirty="0"/>
          </a:p>
        </p:txBody>
      </p:sp>
      <p:sp>
        <p:nvSpPr>
          <p:cNvPr id="15" name="TextBox 14"/>
          <p:cNvSpPr txBox="1"/>
          <p:nvPr/>
        </p:nvSpPr>
        <p:spPr>
          <a:xfrm>
            <a:off x="5989638" y="6556375"/>
            <a:ext cx="2787650" cy="182563"/>
          </a:xfrm>
          <a:prstGeom prst="rect">
            <a:avLst/>
          </a:prstGeom>
          <a:noFill/>
        </p:spPr>
        <p:txBody>
          <a:bodyPr wrap="none" lIns="0" tIns="0" rIns="0" bIns="0" anchor="ctr"/>
          <a:lstStyle/>
          <a:p>
            <a:pPr fontAlgn="auto">
              <a:spcBef>
                <a:spcPts val="0"/>
              </a:spcBef>
              <a:spcAft>
                <a:spcPts val="0"/>
              </a:spcAft>
              <a:defRPr/>
            </a:pPr>
            <a:r>
              <a:rPr sz="800" dirty="0">
                <a:solidFill>
                  <a:schemeClr val="tx1">
                    <a:lumMod val="60000"/>
                    <a:lumOff val="40000"/>
                  </a:schemeClr>
                </a:solidFill>
                <a:latin typeface="+mn-lt"/>
                <a:cs typeface="+mn-cs"/>
              </a:rPr>
              <a:t>Copyright © 2014 Oracle and/or its affiliates. All rights reserved.  |</a:t>
            </a:r>
          </a:p>
        </p:txBody>
      </p:sp>
      <p:sp>
        <p:nvSpPr>
          <p:cNvPr id="5" name="Footer Placeholder 4"/>
          <p:cNvSpPr>
            <a:spLocks noGrp="1"/>
          </p:cNvSpPr>
          <p:nvPr>
            <p:ph type="ftr" sz="quarter" idx="3"/>
          </p:nvPr>
        </p:nvSpPr>
        <p:spPr>
          <a:xfrm>
            <a:off x="8777288" y="6556375"/>
            <a:ext cx="2498725" cy="182563"/>
          </a:xfrm>
          <a:prstGeom prst="rect">
            <a:avLst/>
          </a:prstGeom>
        </p:spPr>
        <p:txBody>
          <a:bodyPr vert="horz" wrap="none" lIns="0" tIns="0" rIns="0" bIns="0" rtlCol="0" anchor="ctr"/>
          <a:lstStyle>
            <a:lvl1pPr algn="l" fontAlgn="auto">
              <a:spcBef>
                <a:spcPts val="0"/>
              </a:spcBef>
              <a:spcAft>
                <a:spcPts val="0"/>
              </a:spcAft>
              <a:defRPr sz="800" dirty="0">
                <a:solidFill>
                  <a:schemeClr val="tx1">
                    <a:lumMod val="60000"/>
                    <a:lumOff val="40000"/>
                  </a:schemeClr>
                </a:solidFill>
                <a:latin typeface="+mn-lt"/>
                <a:cs typeface="+mn-cs"/>
              </a:defRPr>
            </a:lvl1pPr>
          </a:lstStyle>
          <a:p>
            <a:pPr>
              <a:defRPr/>
            </a:pPr>
            <a:r>
              <a:rPr lang="en-US" smtClean="0"/>
              <a:t>Oracle OpenWorld 2014</a:t>
            </a:r>
            <a:endParaRPr/>
          </a:p>
        </p:txBody>
      </p:sp>
      <p:sp>
        <p:nvSpPr>
          <p:cNvPr id="6" name="Slide Number Placeholder 5"/>
          <p:cNvSpPr>
            <a:spLocks noGrp="1"/>
          </p:cNvSpPr>
          <p:nvPr>
            <p:ph type="sldNum" sz="quarter" idx="4"/>
          </p:nvPr>
        </p:nvSpPr>
        <p:spPr>
          <a:xfrm>
            <a:off x="11276013" y="6556375"/>
            <a:ext cx="381000" cy="182563"/>
          </a:xfrm>
          <a:prstGeom prst="rect">
            <a:avLst/>
          </a:prstGeom>
        </p:spPr>
        <p:txBody>
          <a:bodyPr vert="horz" wrap="none" lIns="0" tIns="0" rIns="0" bIns="0" rtlCol="0" anchor="ctr"/>
          <a:lstStyle>
            <a:lvl1pPr algn="r" fontAlgn="auto">
              <a:spcBef>
                <a:spcPts val="0"/>
              </a:spcBef>
              <a:spcAft>
                <a:spcPts val="0"/>
              </a:spcAft>
              <a:defRPr sz="800">
                <a:solidFill>
                  <a:schemeClr val="tx1">
                    <a:lumMod val="60000"/>
                    <a:lumOff val="40000"/>
                  </a:schemeClr>
                </a:solidFill>
                <a:latin typeface="+mn-lt"/>
                <a:cs typeface="+mn-cs"/>
              </a:defRPr>
            </a:lvl1pPr>
          </a:lstStyle>
          <a:p>
            <a:pPr>
              <a:defRPr/>
            </a:pPr>
            <a:fld id="{10CE7F97-5AEF-4FDA-B077-1F1FFC7966E4}" type="slidenum">
              <a:rPr/>
              <a:pPr>
                <a:defRPr/>
              </a:pPr>
              <a:t>‹#›</a:t>
            </a:fld>
            <a:endParaRPr dirty="0"/>
          </a:p>
        </p:txBody>
      </p:sp>
    </p:spTree>
  </p:cSld>
  <p:clrMap bg1="lt1" tx1="dk1" bg2="lt2" tx2="dk2" accent1="accent1" accent2="accent2" accent3="accent3" accent4="accent4" accent5="accent5" accent6="accent6" hlink="hlink" folHlink="folHlink"/>
  <p:sldLayoutIdLst>
    <p:sldLayoutId id="2147483732" r:id="rId1"/>
    <p:sldLayoutId id="2147483733" r:id="rId2"/>
    <p:sldLayoutId id="2147483734" r:id="rId3"/>
    <p:sldLayoutId id="2147483735" r:id="rId4"/>
    <p:sldLayoutId id="2147483736" r:id="rId5"/>
    <p:sldLayoutId id="2147483719" r:id="rId6"/>
    <p:sldLayoutId id="2147483720" r:id="rId7"/>
    <p:sldLayoutId id="2147483737" r:id="rId8"/>
    <p:sldLayoutId id="2147483721" r:id="rId9"/>
    <p:sldLayoutId id="2147483738" r:id="rId10"/>
    <p:sldLayoutId id="2147483722" r:id="rId11"/>
    <p:sldLayoutId id="2147483739" r:id="rId12"/>
    <p:sldLayoutId id="2147483723" r:id="rId13"/>
    <p:sldLayoutId id="2147483724" r:id="rId14"/>
    <p:sldLayoutId id="2147483740" r:id="rId15"/>
    <p:sldLayoutId id="2147483741" r:id="rId16"/>
    <p:sldLayoutId id="2147483742" r:id="rId17"/>
    <p:sldLayoutId id="2147483743" r:id="rId18"/>
    <p:sldLayoutId id="2147483725" r:id="rId19"/>
    <p:sldLayoutId id="2147483744" r:id="rId20"/>
    <p:sldLayoutId id="2147483726" r:id="rId21"/>
    <p:sldLayoutId id="2147483727" r:id="rId22"/>
    <p:sldLayoutId id="2147483728" r:id="rId23"/>
    <p:sldLayoutId id="2147483729" r:id="rId24"/>
    <p:sldLayoutId id="2147483730" r:id="rId25"/>
    <p:sldLayoutId id="2147483745" r:id="rId26"/>
    <p:sldLayoutId id="2147483746" r:id="rId27"/>
    <p:sldLayoutId id="2147483747" r:id="rId28"/>
    <p:sldLayoutId id="2147483748" r:id="rId29"/>
    <p:sldLayoutId id="2147483749" r:id="rId30"/>
    <p:sldLayoutId id="2147483750" r:id="rId31"/>
    <p:sldLayoutId id="2147483751" r:id="rId32"/>
    <p:sldLayoutId id="2147483752" r:id="rId33"/>
    <p:sldLayoutId id="2147483753" r:id="rId34"/>
    <p:sldLayoutId id="2147483754" r:id="rId35"/>
    <p:sldLayoutId id="2147483755" r:id="rId36"/>
    <p:sldLayoutId id="2147483756" r:id="rId37"/>
    <p:sldLayoutId id="2147483731" r:id="rId38"/>
    <p:sldLayoutId id="2147483759" r:id="rId39"/>
    <p:sldLayoutId id="2147483760" r:id="rId40"/>
  </p:sldLayoutIdLst>
  <p:transition spd="med">
    <p:fade/>
  </p:transition>
  <p:timing>
    <p:tnLst>
      <p:par>
        <p:cTn id="1" dur="indefinite" restart="never" nodeType="tmRoot"/>
      </p:par>
    </p:tnLst>
  </p:timing>
  <p:hf hdr="0" dt="0"/>
  <p:txStyles>
    <p:titleStyle>
      <a:lvl1pPr algn="l" rtl="0" fontAlgn="base">
        <a:lnSpc>
          <a:spcPct val="80000"/>
        </a:lnSpc>
        <a:spcBef>
          <a:spcPct val="0"/>
        </a:spcBef>
        <a:spcAft>
          <a:spcPct val="0"/>
        </a:spcAft>
        <a:defRPr sz="3600" kern="1200">
          <a:solidFill>
            <a:schemeClr val="tx1"/>
          </a:solidFill>
          <a:latin typeface="+mj-lt"/>
          <a:ea typeface="+mj-ea"/>
          <a:cs typeface="+mj-cs"/>
        </a:defRPr>
      </a:lvl1pPr>
      <a:lvl2pPr algn="l" rtl="0" fontAlgn="base">
        <a:lnSpc>
          <a:spcPct val="80000"/>
        </a:lnSpc>
        <a:spcBef>
          <a:spcPct val="0"/>
        </a:spcBef>
        <a:spcAft>
          <a:spcPct val="0"/>
        </a:spcAft>
        <a:defRPr sz="3600">
          <a:solidFill>
            <a:schemeClr val="tx1"/>
          </a:solidFill>
          <a:latin typeface="Calibri" pitchFamily="34" charset="0"/>
        </a:defRPr>
      </a:lvl2pPr>
      <a:lvl3pPr algn="l" rtl="0" fontAlgn="base">
        <a:lnSpc>
          <a:spcPct val="80000"/>
        </a:lnSpc>
        <a:spcBef>
          <a:spcPct val="0"/>
        </a:spcBef>
        <a:spcAft>
          <a:spcPct val="0"/>
        </a:spcAft>
        <a:defRPr sz="3600">
          <a:solidFill>
            <a:schemeClr val="tx1"/>
          </a:solidFill>
          <a:latin typeface="Calibri" pitchFamily="34" charset="0"/>
        </a:defRPr>
      </a:lvl3pPr>
      <a:lvl4pPr algn="l" rtl="0" fontAlgn="base">
        <a:lnSpc>
          <a:spcPct val="80000"/>
        </a:lnSpc>
        <a:spcBef>
          <a:spcPct val="0"/>
        </a:spcBef>
        <a:spcAft>
          <a:spcPct val="0"/>
        </a:spcAft>
        <a:defRPr sz="3600">
          <a:solidFill>
            <a:schemeClr val="tx1"/>
          </a:solidFill>
          <a:latin typeface="Calibri" pitchFamily="34" charset="0"/>
        </a:defRPr>
      </a:lvl4pPr>
      <a:lvl5pPr algn="l" rtl="0" fontAlgn="base">
        <a:lnSpc>
          <a:spcPct val="80000"/>
        </a:lnSpc>
        <a:spcBef>
          <a:spcPct val="0"/>
        </a:spcBef>
        <a:spcAft>
          <a:spcPct val="0"/>
        </a:spcAft>
        <a:defRPr sz="3600">
          <a:solidFill>
            <a:schemeClr val="tx1"/>
          </a:solidFill>
          <a:latin typeface="Calibri" pitchFamily="34" charset="0"/>
        </a:defRPr>
      </a:lvl5pPr>
      <a:lvl6pPr marL="457200" algn="l" rtl="0" fontAlgn="base">
        <a:lnSpc>
          <a:spcPct val="80000"/>
        </a:lnSpc>
        <a:spcBef>
          <a:spcPct val="0"/>
        </a:spcBef>
        <a:spcAft>
          <a:spcPct val="0"/>
        </a:spcAft>
        <a:defRPr sz="3600">
          <a:solidFill>
            <a:schemeClr val="tx1"/>
          </a:solidFill>
          <a:latin typeface="Calibri" pitchFamily="34" charset="0"/>
        </a:defRPr>
      </a:lvl6pPr>
      <a:lvl7pPr marL="914400" algn="l" rtl="0" fontAlgn="base">
        <a:lnSpc>
          <a:spcPct val="80000"/>
        </a:lnSpc>
        <a:spcBef>
          <a:spcPct val="0"/>
        </a:spcBef>
        <a:spcAft>
          <a:spcPct val="0"/>
        </a:spcAft>
        <a:defRPr sz="3600">
          <a:solidFill>
            <a:schemeClr val="tx1"/>
          </a:solidFill>
          <a:latin typeface="Calibri" pitchFamily="34" charset="0"/>
        </a:defRPr>
      </a:lvl7pPr>
      <a:lvl8pPr marL="1371600" algn="l" rtl="0" fontAlgn="base">
        <a:lnSpc>
          <a:spcPct val="80000"/>
        </a:lnSpc>
        <a:spcBef>
          <a:spcPct val="0"/>
        </a:spcBef>
        <a:spcAft>
          <a:spcPct val="0"/>
        </a:spcAft>
        <a:defRPr sz="3600">
          <a:solidFill>
            <a:schemeClr val="tx1"/>
          </a:solidFill>
          <a:latin typeface="Calibri" pitchFamily="34" charset="0"/>
        </a:defRPr>
      </a:lvl8pPr>
      <a:lvl9pPr marL="1828800" algn="l" rtl="0" fontAlgn="base">
        <a:lnSpc>
          <a:spcPct val="80000"/>
        </a:lnSpc>
        <a:spcBef>
          <a:spcPct val="0"/>
        </a:spcBef>
        <a:spcAft>
          <a:spcPct val="0"/>
        </a:spcAft>
        <a:defRPr sz="3600">
          <a:solidFill>
            <a:schemeClr val="tx1"/>
          </a:solidFill>
          <a:latin typeface="Calibri" pitchFamily="34" charset="0"/>
        </a:defRPr>
      </a:lvl9pPr>
    </p:titleStyle>
    <p:bodyStyle>
      <a:lvl1pPr marL="228600" indent="-228600" algn="l" rtl="0" fontAlgn="base">
        <a:lnSpc>
          <a:spcPct val="90000"/>
        </a:lnSpc>
        <a:spcBef>
          <a:spcPts val="1200"/>
        </a:spcBef>
        <a:spcAft>
          <a:spcPct val="0"/>
        </a:spcAft>
        <a:buClr>
          <a:srgbClr val="9F9F9F"/>
        </a:buClr>
        <a:buFont typeface="Arial" charset="0"/>
        <a:buChar char="•"/>
        <a:defRPr sz="2800" kern="1200">
          <a:solidFill>
            <a:schemeClr val="tx1"/>
          </a:solidFill>
          <a:latin typeface="+mn-lt"/>
          <a:ea typeface="+mn-ea"/>
          <a:cs typeface="+mn-cs"/>
        </a:defRPr>
      </a:lvl1pPr>
      <a:lvl2pPr marL="501650" indent="-228600" algn="l" rtl="0" fontAlgn="base">
        <a:lnSpc>
          <a:spcPct val="90000"/>
        </a:lnSpc>
        <a:spcBef>
          <a:spcPts val="800"/>
        </a:spcBef>
        <a:spcAft>
          <a:spcPct val="0"/>
        </a:spcAft>
        <a:buClr>
          <a:srgbClr val="9F9F9F"/>
        </a:buClr>
        <a:buFont typeface="Arial" charset="0"/>
        <a:buChar char="–"/>
        <a:defRPr sz="2400" kern="1200">
          <a:solidFill>
            <a:schemeClr val="tx1"/>
          </a:solidFill>
          <a:latin typeface="+mn-lt"/>
          <a:ea typeface="+mn-ea"/>
          <a:cs typeface="+mn-cs"/>
        </a:defRPr>
      </a:lvl2pPr>
      <a:lvl3pPr marL="730250" indent="-182563" algn="l" rtl="0" fontAlgn="base">
        <a:lnSpc>
          <a:spcPct val="90000"/>
        </a:lnSpc>
        <a:spcBef>
          <a:spcPts val="600"/>
        </a:spcBef>
        <a:spcAft>
          <a:spcPct val="0"/>
        </a:spcAft>
        <a:buClr>
          <a:srgbClr val="9F9F9F"/>
        </a:buClr>
        <a:buFont typeface="Arial" charset="0"/>
        <a:buChar char="•"/>
        <a:defRPr sz="2000" kern="1200">
          <a:solidFill>
            <a:schemeClr val="tx1"/>
          </a:solidFill>
          <a:latin typeface="+mn-lt"/>
          <a:ea typeface="+mn-ea"/>
          <a:cs typeface="+mn-cs"/>
        </a:defRPr>
      </a:lvl3pPr>
      <a:lvl4pPr marL="958850" indent="-182563" algn="l" rtl="0" fontAlgn="base">
        <a:lnSpc>
          <a:spcPct val="90000"/>
        </a:lnSpc>
        <a:spcBef>
          <a:spcPts val="600"/>
        </a:spcBef>
        <a:spcAft>
          <a:spcPct val="0"/>
        </a:spcAft>
        <a:buClr>
          <a:srgbClr val="9F9F9F"/>
        </a:buClr>
        <a:buFont typeface="Arial" charset="0"/>
        <a:buChar char="–"/>
        <a:defRPr kern="1200">
          <a:solidFill>
            <a:schemeClr val="tx1"/>
          </a:solidFill>
          <a:latin typeface="+mn-lt"/>
          <a:ea typeface="+mn-ea"/>
          <a:cs typeface="+mn-cs"/>
        </a:defRPr>
      </a:lvl4pPr>
      <a:lvl5pPr marL="1187450" indent="-182563" algn="l" rtl="0" fontAlgn="base">
        <a:lnSpc>
          <a:spcPct val="90000"/>
        </a:lnSpc>
        <a:spcBef>
          <a:spcPts val="600"/>
        </a:spcBef>
        <a:spcAft>
          <a:spcPct val="0"/>
        </a:spcAft>
        <a:buClr>
          <a:srgbClr val="9F9F9F"/>
        </a:buClr>
        <a:buFont typeface="Arial" charset="0"/>
        <a:buChar char="•"/>
        <a:defRPr sz="1600" kern="1200">
          <a:solidFill>
            <a:schemeClr val="tx1"/>
          </a:solidFill>
          <a:latin typeface="+mn-lt"/>
          <a:ea typeface="+mn-ea"/>
          <a:cs typeface="+mn-cs"/>
        </a:defRPr>
      </a:lvl5pPr>
      <a:lvl6pPr marL="1417320" indent="-182880" algn="l" defTabSz="914400"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6pPr>
      <a:lvl7pPr marL="1645920" indent="-182880" algn="l" defTabSz="914400"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7pPr>
      <a:lvl8pPr marL="1874520" indent="-182880" algn="l" defTabSz="914400"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8pPr>
      <a:lvl9pPr marL="2103120" indent="-182880" algn="l" defTabSz="914400"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9pPr>
    </p:bodyStyle>
    <p:otherStyle>
      <a:defPPr>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1026" name="Border"/>
          <p:cNvGrpSpPr>
            <a:grpSpLocks/>
          </p:cNvGrpSpPr>
          <p:nvPr/>
        </p:nvGrpSpPr>
        <p:grpSpPr bwMode="auto">
          <a:xfrm>
            <a:off x="0" y="0"/>
            <a:ext cx="12188825" cy="6858000"/>
            <a:chOff x="-287" y="0"/>
            <a:chExt cx="12189399" cy="6858000"/>
          </a:xfrm>
        </p:grpSpPr>
        <p:sp>
          <p:nvSpPr>
            <p:cNvPr id="8" name="Rectangle 7"/>
            <p:cNvSpPr/>
            <p:nvPr/>
          </p:nvSpPr>
          <p:spPr bwMode="gray">
            <a:xfrm>
              <a:off x="-287" y="0"/>
              <a:ext cx="193684" cy="6851650"/>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dirty="0">
                <a:solidFill>
                  <a:srgbClr val="FFFFFF"/>
                </a:solidFill>
              </a:endParaRPr>
            </a:p>
          </p:txBody>
        </p:sp>
        <p:sp>
          <p:nvSpPr>
            <p:cNvPr id="9" name="Rectangle 8"/>
            <p:cNvSpPr/>
            <p:nvPr/>
          </p:nvSpPr>
          <p:spPr bwMode="gray">
            <a:xfrm>
              <a:off x="11995428" y="6350"/>
              <a:ext cx="193684" cy="6851650"/>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dirty="0">
                <a:solidFill>
                  <a:srgbClr val="FFFFFF"/>
                </a:solidFill>
              </a:endParaRPr>
            </a:p>
          </p:txBody>
        </p:sp>
        <p:sp>
          <p:nvSpPr>
            <p:cNvPr id="10" name="Rectangle 9"/>
            <p:cNvSpPr/>
            <p:nvPr/>
          </p:nvSpPr>
          <p:spPr bwMode="gray">
            <a:xfrm>
              <a:off x="-287" y="6400800"/>
              <a:ext cx="12189399" cy="457200"/>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dirty="0">
                <a:solidFill>
                  <a:srgbClr val="FFFFFF"/>
                </a:solidFill>
              </a:endParaRPr>
            </a:p>
          </p:txBody>
        </p:sp>
        <p:sp>
          <p:nvSpPr>
            <p:cNvPr id="11" name="Rectangle 10"/>
            <p:cNvSpPr/>
            <p:nvPr/>
          </p:nvSpPr>
          <p:spPr bwMode="gray">
            <a:xfrm>
              <a:off x="-287" y="0"/>
              <a:ext cx="12189399" cy="192088"/>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dirty="0">
                <a:solidFill>
                  <a:srgbClr val="FFFFFF"/>
                </a:solidFill>
              </a:endParaRPr>
            </a:p>
          </p:txBody>
        </p:sp>
      </p:grpSp>
      <p:pic>
        <p:nvPicPr>
          <p:cNvPr id="1027" name="Oracle red badge logo" descr="Oracle logo in white on red staging background"/>
          <p:cNvPicPr>
            <a:picLocks noChangeAspect="1"/>
          </p:cNvPicPr>
          <p:nvPr/>
        </p:nvPicPr>
        <p:blipFill>
          <a:blip r:embed="rId11" cstate="print">
            <a:extLst>
              <a:ext uri="{28A0092B-C50C-407E-A947-70E740481C1C}">
                <a14:useLocalDpi xmlns:a14="http://schemas.microsoft.com/office/drawing/2010/main" xmlns=""/>
              </a:ext>
            </a:extLst>
          </a:blip>
          <a:srcRect/>
          <a:stretch>
            <a:fillRect/>
          </a:stretch>
        </p:blipFill>
        <p:spPr bwMode="ltGray">
          <a:xfrm>
            <a:off x="531813" y="6264275"/>
            <a:ext cx="1622425" cy="593725"/>
          </a:xfrm>
          <a:prstGeom prst="rect">
            <a:avLst/>
          </a:prstGeom>
          <a:noFill/>
          <a:ln w="9525">
            <a:noFill/>
            <a:miter lim="800000"/>
            <a:headEnd/>
            <a:tailEnd/>
          </a:ln>
        </p:spPr>
      </p:pic>
      <p:sp>
        <p:nvSpPr>
          <p:cNvPr id="1028" name="Title Placeholder 1"/>
          <p:cNvSpPr>
            <a:spLocks noGrp="1"/>
          </p:cNvSpPr>
          <p:nvPr>
            <p:ph type="title"/>
          </p:nvPr>
        </p:nvSpPr>
        <p:spPr bwMode="auto">
          <a:xfrm>
            <a:off x="531813" y="406400"/>
            <a:ext cx="11125200" cy="889000"/>
          </a:xfrm>
          <a:prstGeom prst="rect">
            <a:avLst/>
          </a:prstGeom>
          <a:noFill/>
          <a:ln w="9525">
            <a:noFill/>
            <a:miter lim="800000"/>
            <a:headEnd/>
            <a:tailEnd/>
          </a:ln>
        </p:spPr>
        <p:txBody>
          <a:bodyPr vert="horz" wrap="square" lIns="0" tIns="0" rIns="0" bIns="0" numCol="1" anchor="b" anchorCtr="0" compatLnSpc="1">
            <a:prstTxWarp prst="textNoShape">
              <a:avLst/>
            </a:prstTxWarp>
          </a:bodyPr>
          <a:lstStyle/>
          <a:p>
            <a:pPr lvl="0"/>
            <a:r>
              <a:rPr lang="en-US" smtClean="0"/>
              <a:t>Click to edit Master title style</a:t>
            </a:r>
          </a:p>
        </p:txBody>
      </p:sp>
      <p:sp>
        <p:nvSpPr>
          <p:cNvPr id="1029" name="Text Placeholder 2"/>
          <p:cNvSpPr>
            <a:spLocks noGrp="1"/>
          </p:cNvSpPr>
          <p:nvPr>
            <p:ph type="body" idx="1"/>
          </p:nvPr>
        </p:nvSpPr>
        <p:spPr bwMode="auto">
          <a:xfrm>
            <a:off x="531813" y="1524000"/>
            <a:ext cx="11125200" cy="44196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 name="Date Placeholder 3"/>
          <p:cNvSpPr>
            <a:spLocks noGrp="1"/>
          </p:cNvSpPr>
          <p:nvPr>
            <p:ph type="dt" sz="half" idx="2"/>
          </p:nvPr>
        </p:nvSpPr>
        <p:spPr>
          <a:xfrm>
            <a:off x="4562475" y="6556375"/>
            <a:ext cx="1227138" cy="182563"/>
          </a:xfrm>
          <a:prstGeom prst="rect">
            <a:avLst/>
          </a:prstGeom>
        </p:spPr>
        <p:txBody>
          <a:bodyPr vert="horz" wrap="none" lIns="0" tIns="0" rIns="0" bIns="0" rtlCol="0" anchor="ctr"/>
          <a:lstStyle>
            <a:lvl1pPr algn="r" fontAlgn="auto">
              <a:spcBef>
                <a:spcPts val="0"/>
              </a:spcBef>
              <a:spcAft>
                <a:spcPts val="0"/>
              </a:spcAft>
              <a:defRPr sz="800">
                <a:solidFill>
                  <a:schemeClr val="tx1">
                    <a:lumMod val="60000"/>
                    <a:lumOff val="40000"/>
                  </a:schemeClr>
                </a:solidFill>
                <a:latin typeface="+mn-lt"/>
                <a:cs typeface="+mn-cs"/>
              </a:defRPr>
            </a:lvl1pPr>
          </a:lstStyle>
          <a:p>
            <a:pPr>
              <a:defRPr/>
            </a:pPr>
            <a:fld id="{07FA992A-CAC4-49C2-920F-4DFD62CA6331}" type="datetime1">
              <a:rPr lang="en-US" smtClean="0">
                <a:solidFill>
                  <a:srgbClr val="5F5F5F">
                    <a:lumMod val="60000"/>
                    <a:lumOff val="40000"/>
                  </a:srgbClr>
                </a:solidFill>
              </a:rPr>
              <a:pPr>
                <a:defRPr/>
              </a:pPr>
              <a:t>3/16/2015</a:t>
            </a:fld>
            <a:endParaRPr dirty="0">
              <a:solidFill>
                <a:srgbClr val="5F5F5F">
                  <a:lumMod val="60000"/>
                  <a:lumOff val="40000"/>
                </a:srgbClr>
              </a:solidFill>
            </a:endParaRPr>
          </a:p>
        </p:txBody>
      </p:sp>
      <p:sp>
        <p:nvSpPr>
          <p:cNvPr id="15" name="TextBox 14"/>
          <p:cNvSpPr txBox="1"/>
          <p:nvPr/>
        </p:nvSpPr>
        <p:spPr>
          <a:xfrm>
            <a:off x="5989638" y="6556375"/>
            <a:ext cx="2787650" cy="182563"/>
          </a:xfrm>
          <a:prstGeom prst="rect">
            <a:avLst/>
          </a:prstGeom>
          <a:noFill/>
        </p:spPr>
        <p:txBody>
          <a:bodyPr wrap="none" lIns="0" tIns="0" rIns="0" bIns="0" anchor="ctr"/>
          <a:lstStyle/>
          <a:p>
            <a:pPr fontAlgn="auto">
              <a:spcBef>
                <a:spcPts val="0"/>
              </a:spcBef>
              <a:spcAft>
                <a:spcPts val="0"/>
              </a:spcAft>
              <a:defRPr/>
            </a:pPr>
            <a:r>
              <a:rPr sz="800" dirty="0">
                <a:solidFill>
                  <a:srgbClr val="5F5F5F">
                    <a:lumMod val="60000"/>
                    <a:lumOff val="40000"/>
                  </a:srgbClr>
                </a:solidFill>
                <a:latin typeface="Calibri"/>
              </a:rPr>
              <a:t>Copyright © 2014 Oracle and/or its affiliates. All rights reserved.  |</a:t>
            </a:r>
          </a:p>
        </p:txBody>
      </p:sp>
      <p:sp>
        <p:nvSpPr>
          <p:cNvPr id="5" name="Footer Placeholder 4"/>
          <p:cNvSpPr>
            <a:spLocks noGrp="1"/>
          </p:cNvSpPr>
          <p:nvPr>
            <p:ph type="ftr" sz="quarter" idx="3"/>
          </p:nvPr>
        </p:nvSpPr>
        <p:spPr>
          <a:xfrm>
            <a:off x="8777288" y="6556375"/>
            <a:ext cx="2498725" cy="182563"/>
          </a:xfrm>
          <a:prstGeom prst="rect">
            <a:avLst/>
          </a:prstGeom>
        </p:spPr>
        <p:txBody>
          <a:bodyPr vert="horz" wrap="none" lIns="0" tIns="0" rIns="0" bIns="0" rtlCol="0" anchor="ctr"/>
          <a:lstStyle>
            <a:lvl1pPr algn="l" fontAlgn="auto">
              <a:spcBef>
                <a:spcPts val="0"/>
              </a:spcBef>
              <a:spcAft>
                <a:spcPts val="0"/>
              </a:spcAft>
              <a:defRPr sz="800" dirty="0">
                <a:solidFill>
                  <a:schemeClr val="tx1">
                    <a:lumMod val="60000"/>
                    <a:lumOff val="40000"/>
                  </a:schemeClr>
                </a:solidFill>
                <a:latin typeface="+mn-lt"/>
                <a:cs typeface="+mn-cs"/>
              </a:defRPr>
            </a:lvl1pPr>
          </a:lstStyle>
          <a:p>
            <a:pPr>
              <a:defRPr/>
            </a:pPr>
            <a:r>
              <a:rPr lang="en-US" smtClean="0">
                <a:solidFill>
                  <a:srgbClr val="5F5F5F">
                    <a:lumMod val="60000"/>
                    <a:lumOff val="40000"/>
                  </a:srgbClr>
                </a:solidFill>
              </a:rPr>
              <a:t>Oracle Confidential, under Non-Disclosure</a:t>
            </a:r>
            <a:endParaRPr>
              <a:solidFill>
                <a:srgbClr val="5F5F5F">
                  <a:lumMod val="60000"/>
                  <a:lumOff val="40000"/>
                </a:srgbClr>
              </a:solidFill>
            </a:endParaRPr>
          </a:p>
        </p:txBody>
      </p:sp>
      <p:sp>
        <p:nvSpPr>
          <p:cNvPr id="6" name="Slide Number Placeholder 5"/>
          <p:cNvSpPr>
            <a:spLocks noGrp="1"/>
          </p:cNvSpPr>
          <p:nvPr>
            <p:ph type="sldNum" sz="quarter" idx="4"/>
          </p:nvPr>
        </p:nvSpPr>
        <p:spPr>
          <a:xfrm>
            <a:off x="11276013" y="6556375"/>
            <a:ext cx="381000" cy="182563"/>
          </a:xfrm>
          <a:prstGeom prst="rect">
            <a:avLst/>
          </a:prstGeom>
        </p:spPr>
        <p:txBody>
          <a:bodyPr vert="horz" wrap="none" lIns="0" tIns="0" rIns="0" bIns="0" rtlCol="0" anchor="ctr"/>
          <a:lstStyle>
            <a:lvl1pPr algn="r" fontAlgn="auto">
              <a:spcBef>
                <a:spcPts val="0"/>
              </a:spcBef>
              <a:spcAft>
                <a:spcPts val="0"/>
              </a:spcAft>
              <a:defRPr sz="800">
                <a:solidFill>
                  <a:schemeClr val="tx1">
                    <a:lumMod val="60000"/>
                    <a:lumOff val="40000"/>
                  </a:schemeClr>
                </a:solidFill>
                <a:latin typeface="+mn-lt"/>
                <a:cs typeface="+mn-cs"/>
              </a:defRPr>
            </a:lvl1pPr>
          </a:lstStyle>
          <a:p>
            <a:pPr>
              <a:defRPr/>
            </a:pPr>
            <a:fld id="{10CE7F97-5AEF-4FDA-B077-1F1FFC7966E4}" type="slidenum">
              <a:rPr>
                <a:solidFill>
                  <a:srgbClr val="5F5F5F">
                    <a:lumMod val="60000"/>
                    <a:lumOff val="40000"/>
                  </a:srgbClr>
                </a:solidFill>
              </a:rPr>
              <a:pPr>
                <a:defRPr/>
              </a:pPr>
              <a:t>‹#›</a:t>
            </a:fld>
            <a:endParaRPr dirty="0">
              <a:solidFill>
                <a:srgbClr val="5F5F5F">
                  <a:lumMod val="60000"/>
                  <a:lumOff val="40000"/>
                </a:srgbClr>
              </a:solidFill>
            </a:endParaRPr>
          </a:p>
        </p:txBody>
      </p:sp>
    </p:spTree>
    <p:extLst>
      <p:ext uri="{BB962C8B-B14F-4D97-AF65-F5344CB8AC3E}">
        <p14:creationId xmlns:p14="http://schemas.microsoft.com/office/powerpoint/2010/main" xmlns="" val="3869904748"/>
      </p:ext>
    </p:extLst>
  </p:cSld>
  <p:clrMap bg1="lt1" tx1="dk1" bg2="lt2" tx2="dk2" accent1="accent1" accent2="accent2" accent3="accent3" accent4="accent4" accent5="accent5" accent6="accent6" hlink="hlink" folHlink="folHlink"/>
  <p:sldLayoutIdLst>
    <p:sldLayoutId id="2147483798" r:id="rId1"/>
    <p:sldLayoutId id="2147483799" r:id="rId2"/>
    <p:sldLayoutId id="2147483800" r:id="rId3"/>
    <p:sldLayoutId id="2147483801" r:id="rId4"/>
    <p:sldLayoutId id="2147483802" r:id="rId5"/>
    <p:sldLayoutId id="2147483803" r:id="rId6"/>
    <p:sldLayoutId id="2147483804" r:id="rId7"/>
    <p:sldLayoutId id="2147483805" r:id="rId8"/>
    <p:sldLayoutId id="2147483807" r:id="rId9"/>
  </p:sldLayoutIdLst>
  <p:transition spd="med">
    <p:fade/>
  </p:transition>
  <p:timing>
    <p:tnLst>
      <p:par>
        <p:cTn id="1" dur="indefinite" restart="never" nodeType="tmRoot"/>
      </p:par>
    </p:tnLst>
  </p:timing>
  <p:hf hdr="0" dt="0"/>
  <p:txStyles>
    <p:titleStyle>
      <a:lvl1pPr algn="l" rtl="0" fontAlgn="base">
        <a:lnSpc>
          <a:spcPct val="80000"/>
        </a:lnSpc>
        <a:spcBef>
          <a:spcPct val="0"/>
        </a:spcBef>
        <a:spcAft>
          <a:spcPct val="0"/>
        </a:spcAft>
        <a:defRPr sz="3600" kern="1200">
          <a:solidFill>
            <a:schemeClr val="tx1"/>
          </a:solidFill>
          <a:latin typeface="+mj-lt"/>
          <a:ea typeface="+mj-ea"/>
          <a:cs typeface="+mj-cs"/>
        </a:defRPr>
      </a:lvl1pPr>
      <a:lvl2pPr algn="l" rtl="0" fontAlgn="base">
        <a:lnSpc>
          <a:spcPct val="80000"/>
        </a:lnSpc>
        <a:spcBef>
          <a:spcPct val="0"/>
        </a:spcBef>
        <a:spcAft>
          <a:spcPct val="0"/>
        </a:spcAft>
        <a:defRPr sz="3600">
          <a:solidFill>
            <a:schemeClr val="tx1"/>
          </a:solidFill>
          <a:latin typeface="Calibri" pitchFamily="34" charset="0"/>
        </a:defRPr>
      </a:lvl2pPr>
      <a:lvl3pPr algn="l" rtl="0" fontAlgn="base">
        <a:lnSpc>
          <a:spcPct val="80000"/>
        </a:lnSpc>
        <a:spcBef>
          <a:spcPct val="0"/>
        </a:spcBef>
        <a:spcAft>
          <a:spcPct val="0"/>
        </a:spcAft>
        <a:defRPr sz="3600">
          <a:solidFill>
            <a:schemeClr val="tx1"/>
          </a:solidFill>
          <a:latin typeface="Calibri" pitchFamily="34" charset="0"/>
        </a:defRPr>
      </a:lvl3pPr>
      <a:lvl4pPr algn="l" rtl="0" fontAlgn="base">
        <a:lnSpc>
          <a:spcPct val="80000"/>
        </a:lnSpc>
        <a:spcBef>
          <a:spcPct val="0"/>
        </a:spcBef>
        <a:spcAft>
          <a:spcPct val="0"/>
        </a:spcAft>
        <a:defRPr sz="3600">
          <a:solidFill>
            <a:schemeClr val="tx1"/>
          </a:solidFill>
          <a:latin typeface="Calibri" pitchFamily="34" charset="0"/>
        </a:defRPr>
      </a:lvl4pPr>
      <a:lvl5pPr algn="l" rtl="0" fontAlgn="base">
        <a:lnSpc>
          <a:spcPct val="80000"/>
        </a:lnSpc>
        <a:spcBef>
          <a:spcPct val="0"/>
        </a:spcBef>
        <a:spcAft>
          <a:spcPct val="0"/>
        </a:spcAft>
        <a:defRPr sz="3600">
          <a:solidFill>
            <a:schemeClr val="tx1"/>
          </a:solidFill>
          <a:latin typeface="Calibri" pitchFamily="34" charset="0"/>
        </a:defRPr>
      </a:lvl5pPr>
      <a:lvl6pPr marL="457200" algn="l" rtl="0" fontAlgn="base">
        <a:lnSpc>
          <a:spcPct val="80000"/>
        </a:lnSpc>
        <a:spcBef>
          <a:spcPct val="0"/>
        </a:spcBef>
        <a:spcAft>
          <a:spcPct val="0"/>
        </a:spcAft>
        <a:defRPr sz="3600">
          <a:solidFill>
            <a:schemeClr val="tx1"/>
          </a:solidFill>
          <a:latin typeface="Calibri" pitchFamily="34" charset="0"/>
        </a:defRPr>
      </a:lvl6pPr>
      <a:lvl7pPr marL="914400" algn="l" rtl="0" fontAlgn="base">
        <a:lnSpc>
          <a:spcPct val="80000"/>
        </a:lnSpc>
        <a:spcBef>
          <a:spcPct val="0"/>
        </a:spcBef>
        <a:spcAft>
          <a:spcPct val="0"/>
        </a:spcAft>
        <a:defRPr sz="3600">
          <a:solidFill>
            <a:schemeClr val="tx1"/>
          </a:solidFill>
          <a:latin typeface="Calibri" pitchFamily="34" charset="0"/>
        </a:defRPr>
      </a:lvl7pPr>
      <a:lvl8pPr marL="1371600" algn="l" rtl="0" fontAlgn="base">
        <a:lnSpc>
          <a:spcPct val="80000"/>
        </a:lnSpc>
        <a:spcBef>
          <a:spcPct val="0"/>
        </a:spcBef>
        <a:spcAft>
          <a:spcPct val="0"/>
        </a:spcAft>
        <a:defRPr sz="3600">
          <a:solidFill>
            <a:schemeClr val="tx1"/>
          </a:solidFill>
          <a:latin typeface="Calibri" pitchFamily="34" charset="0"/>
        </a:defRPr>
      </a:lvl8pPr>
      <a:lvl9pPr marL="1828800" algn="l" rtl="0" fontAlgn="base">
        <a:lnSpc>
          <a:spcPct val="80000"/>
        </a:lnSpc>
        <a:spcBef>
          <a:spcPct val="0"/>
        </a:spcBef>
        <a:spcAft>
          <a:spcPct val="0"/>
        </a:spcAft>
        <a:defRPr sz="3600">
          <a:solidFill>
            <a:schemeClr val="tx1"/>
          </a:solidFill>
          <a:latin typeface="Calibri" pitchFamily="34" charset="0"/>
        </a:defRPr>
      </a:lvl9pPr>
    </p:titleStyle>
    <p:bodyStyle>
      <a:lvl1pPr marL="228600" indent="-228600" algn="l" rtl="0" fontAlgn="base">
        <a:lnSpc>
          <a:spcPct val="90000"/>
        </a:lnSpc>
        <a:spcBef>
          <a:spcPts val="1200"/>
        </a:spcBef>
        <a:spcAft>
          <a:spcPct val="0"/>
        </a:spcAft>
        <a:buClr>
          <a:srgbClr val="9F9F9F"/>
        </a:buClr>
        <a:buFont typeface="Arial" charset="0"/>
        <a:buChar char="•"/>
        <a:defRPr sz="2800" kern="1200">
          <a:solidFill>
            <a:schemeClr val="tx1"/>
          </a:solidFill>
          <a:latin typeface="+mn-lt"/>
          <a:ea typeface="+mn-ea"/>
          <a:cs typeface="+mn-cs"/>
        </a:defRPr>
      </a:lvl1pPr>
      <a:lvl2pPr marL="501650" indent="-228600" algn="l" rtl="0" fontAlgn="base">
        <a:lnSpc>
          <a:spcPct val="90000"/>
        </a:lnSpc>
        <a:spcBef>
          <a:spcPts val="800"/>
        </a:spcBef>
        <a:spcAft>
          <a:spcPct val="0"/>
        </a:spcAft>
        <a:buClr>
          <a:srgbClr val="9F9F9F"/>
        </a:buClr>
        <a:buFont typeface="Arial" charset="0"/>
        <a:buChar char="–"/>
        <a:defRPr sz="2400" kern="1200">
          <a:solidFill>
            <a:schemeClr val="tx1"/>
          </a:solidFill>
          <a:latin typeface="+mn-lt"/>
          <a:ea typeface="+mn-ea"/>
          <a:cs typeface="+mn-cs"/>
        </a:defRPr>
      </a:lvl2pPr>
      <a:lvl3pPr marL="730250" indent="-182563" algn="l" rtl="0" fontAlgn="base">
        <a:lnSpc>
          <a:spcPct val="90000"/>
        </a:lnSpc>
        <a:spcBef>
          <a:spcPts val="600"/>
        </a:spcBef>
        <a:spcAft>
          <a:spcPct val="0"/>
        </a:spcAft>
        <a:buClr>
          <a:srgbClr val="9F9F9F"/>
        </a:buClr>
        <a:buFont typeface="Arial" charset="0"/>
        <a:buChar char="•"/>
        <a:defRPr sz="2000" kern="1200">
          <a:solidFill>
            <a:schemeClr val="tx1"/>
          </a:solidFill>
          <a:latin typeface="+mn-lt"/>
          <a:ea typeface="+mn-ea"/>
          <a:cs typeface="+mn-cs"/>
        </a:defRPr>
      </a:lvl3pPr>
      <a:lvl4pPr marL="958850" indent="-182563" algn="l" rtl="0" fontAlgn="base">
        <a:lnSpc>
          <a:spcPct val="90000"/>
        </a:lnSpc>
        <a:spcBef>
          <a:spcPts val="600"/>
        </a:spcBef>
        <a:spcAft>
          <a:spcPct val="0"/>
        </a:spcAft>
        <a:buClr>
          <a:srgbClr val="9F9F9F"/>
        </a:buClr>
        <a:buFont typeface="Arial" charset="0"/>
        <a:buChar char="–"/>
        <a:defRPr kern="1200">
          <a:solidFill>
            <a:schemeClr val="tx1"/>
          </a:solidFill>
          <a:latin typeface="+mn-lt"/>
          <a:ea typeface="+mn-ea"/>
          <a:cs typeface="+mn-cs"/>
        </a:defRPr>
      </a:lvl4pPr>
      <a:lvl5pPr marL="1187450" indent="-182563" algn="l" rtl="0" fontAlgn="base">
        <a:lnSpc>
          <a:spcPct val="90000"/>
        </a:lnSpc>
        <a:spcBef>
          <a:spcPts val="600"/>
        </a:spcBef>
        <a:spcAft>
          <a:spcPct val="0"/>
        </a:spcAft>
        <a:buClr>
          <a:srgbClr val="9F9F9F"/>
        </a:buClr>
        <a:buFont typeface="Arial" charset="0"/>
        <a:buChar char="•"/>
        <a:defRPr sz="1600" kern="1200">
          <a:solidFill>
            <a:schemeClr val="tx1"/>
          </a:solidFill>
          <a:latin typeface="+mn-lt"/>
          <a:ea typeface="+mn-ea"/>
          <a:cs typeface="+mn-cs"/>
        </a:defRPr>
      </a:lvl5pPr>
      <a:lvl6pPr marL="1417320" indent="-182880" algn="l" defTabSz="914400"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6pPr>
      <a:lvl7pPr marL="1645920" indent="-182880" algn="l" defTabSz="914400"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7pPr>
      <a:lvl8pPr marL="1874520" indent="-182880" algn="l" defTabSz="914400"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8pPr>
      <a:lvl9pPr marL="2103120" indent="-182880" algn="l" defTabSz="914400"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9pPr>
    </p:bodyStyle>
    <p:otherStyle>
      <a:defPPr>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image" Target="../media/image45.png"/><Relationship Id="rId1" Type="http://schemas.openxmlformats.org/officeDocument/2006/relationships/slideLayout" Target="../slideLayouts/slideLayout21.xml"/></Relationships>
</file>

<file path=ppt/slides/_rels/slide12.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9.xml"/><Relationship Id="rId1" Type="http://schemas.openxmlformats.org/officeDocument/2006/relationships/slideLayout" Target="../slideLayouts/slideLayout21.xml"/><Relationship Id="rId6" Type="http://schemas.openxmlformats.org/officeDocument/2006/relationships/image" Target="../media/image50.png"/><Relationship Id="rId5" Type="http://schemas.openxmlformats.org/officeDocument/2006/relationships/image" Target="../media/image49.png"/><Relationship Id="rId4" Type="http://schemas.openxmlformats.org/officeDocument/2006/relationships/image" Target="../media/image48.png"/></Relationships>
</file>

<file path=ppt/slides/_rels/slide13.xml.rels><?xml version="1.0" encoding="UTF-8" standalone="yes"?>
<Relationships xmlns="http://schemas.openxmlformats.org/package/2006/relationships"><Relationship Id="rId8" Type="http://schemas.openxmlformats.org/officeDocument/2006/relationships/image" Target="../media/image56.png"/><Relationship Id="rId13" Type="http://schemas.openxmlformats.org/officeDocument/2006/relationships/image" Target="../media/image61.png"/><Relationship Id="rId3" Type="http://schemas.openxmlformats.org/officeDocument/2006/relationships/image" Target="../media/image51.png"/><Relationship Id="rId7" Type="http://schemas.openxmlformats.org/officeDocument/2006/relationships/image" Target="../media/image55.png"/><Relationship Id="rId12" Type="http://schemas.openxmlformats.org/officeDocument/2006/relationships/image" Target="../media/image60.png"/><Relationship Id="rId2" Type="http://schemas.openxmlformats.org/officeDocument/2006/relationships/notesSlide" Target="../notesSlides/notesSlide10.xml"/><Relationship Id="rId1" Type="http://schemas.openxmlformats.org/officeDocument/2006/relationships/slideLayout" Target="../slideLayouts/slideLayout21.xml"/><Relationship Id="rId6" Type="http://schemas.openxmlformats.org/officeDocument/2006/relationships/image" Target="../media/image54.png"/><Relationship Id="rId11" Type="http://schemas.openxmlformats.org/officeDocument/2006/relationships/image" Target="../media/image59.png"/><Relationship Id="rId5" Type="http://schemas.openxmlformats.org/officeDocument/2006/relationships/image" Target="../media/image53.png"/><Relationship Id="rId10" Type="http://schemas.openxmlformats.org/officeDocument/2006/relationships/image" Target="../media/image58.png"/><Relationship Id="rId4" Type="http://schemas.openxmlformats.org/officeDocument/2006/relationships/image" Target="../media/image52.png"/><Relationship Id="rId9" Type="http://schemas.openxmlformats.org/officeDocument/2006/relationships/image" Target="../media/image57.png"/><Relationship Id="rId14" Type="http://schemas.openxmlformats.org/officeDocument/2006/relationships/image" Target="../media/image62.png"/></Relationships>
</file>

<file path=ppt/slides/_rels/slide14.xml.rels><?xml version="1.0" encoding="UTF-8" standalone="yes"?>
<Relationships xmlns="http://schemas.openxmlformats.org/package/2006/relationships"><Relationship Id="rId8" Type="http://schemas.openxmlformats.org/officeDocument/2006/relationships/image" Target="../media/image67.png"/><Relationship Id="rId13" Type="http://schemas.openxmlformats.org/officeDocument/2006/relationships/image" Target="../media/image72.png"/><Relationship Id="rId3" Type="http://schemas.openxmlformats.org/officeDocument/2006/relationships/image" Target="../media/image40.png"/><Relationship Id="rId7" Type="http://schemas.openxmlformats.org/officeDocument/2006/relationships/image" Target="../media/image66.png"/><Relationship Id="rId12" Type="http://schemas.openxmlformats.org/officeDocument/2006/relationships/image" Target="../media/image71.png"/><Relationship Id="rId2" Type="http://schemas.openxmlformats.org/officeDocument/2006/relationships/notesSlide" Target="../notesSlides/notesSlide11.xml"/><Relationship Id="rId1" Type="http://schemas.openxmlformats.org/officeDocument/2006/relationships/slideLayout" Target="../slideLayouts/slideLayout21.xml"/><Relationship Id="rId6" Type="http://schemas.openxmlformats.org/officeDocument/2006/relationships/image" Target="../media/image65.png"/><Relationship Id="rId11" Type="http://schemas.openxmlformats.org/officeDocument/2006/relationships/image" Target="../media/image70.png"/><Relationship Id="rId5" Type="http://schemas.openxmlformats.org/officeDocument/2006/relationships/image" Target="../media/image64.png"/><Relationship Id="rId15" Type="http://schemas.openxmlformats.org/officeDocument/2006/relationships/image" Target="../media/image74.png"/><Relationship Id="rId10" Type="http://schemas.openxmlformats.org/officeDocument/2006/relationships/image" Target="../media/image69.png"/><Relationship Id="rId4" Type="http://schemas.openxmlformats.org/officeDocument/2006/relationships/image" Target="../media/image63.png"/><Relationship Id="rId9" Type="http://schemas.openxmlformats.org/officeDocument/2006/relationships/image" Target="../media/image68.png"/><Relationship Id="rId14" Type="http://schemas.openxmlformats.org/officeDocument/2006/relationships/image" Target="../media/image73.pn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8" Type="http://schemas.openxmlformats.org/officeDocument/2006/relationships/image" Target="../media/image81.png"/><Relationship Id="rId13" Type="http://schemas.openxmlformats.org/officeDocument/2006/relationships/image" Target="../media/image86.png"/><Relationship Id="rId18" Type="http://schemas.openxmlformats.org/officeDocument/2006/relationships/image" Target="../media/image91.png"/><Relationship Id="rId26" Type="http://schemas.openxmlformats.org/officeDocument/2006/relationships/image" Target="../media/image99.png"/><Relationship Id="rId39" Type="http://schemas.openxmlformats.org/officeDocument/2006/relationships/image" Target="../media/image111.png"/><Relationship Id="rId3" Type="http://schemas.openxmlformats.org/officeDocument/2006/relationships/image" Target="../media/image76.png"/><Relationship Id="rId21" Type="http://schemas.openxmlformats.org/officeDocument/2006/relationships/image" Target="../media/image94.png"/><Relationship Id="rId34" Type="http://schemas.openxmlformats.org/officeDocument/2006/relationships/image" Target="../media/image107.png"/><Relationship Id="rId42" Type="http://schemas.openxmlformats.org/officeDocument/2006/relationships/image" Target="../media/image114.png"/><Relationship Id="rId7" Type="http://schemas.openxmlformats.org/officeDocument/2006/relationships/image" Target="../media/image80.png"/><Relationship Id="rId12" Type="http://schemas.openxmlformats.org/officeDocument/2006/relationships/image" Target="../media/image85.jpeg"/><Relationship Id="rId17" Type="http://schemas.openxmlformats.org/officeDocument/2006/relationships/image" Target="../media/image90.png"/><Relationship Id="rId25" Type="http://schemas.openxmlformats.org/officeDocument/2006/relationships/image" Target="../media/image98.png"/><Relationship Id="rId33" Type="http://schemas.openxmlformats.org/officeDocument/2006/relationships/image" Target="../media/image106.png"/><Relationship Id="rId38" Type="http://schemas.openxmlformats.org/officeDocument/2006/relationships/image" Target="../media/image110.png"/><Relationship Id="rId2" Type="http://schemas.openxmlformats.org/officeDocument/2006/relationships/image" Target="../media/image75.png"/><Relationship Id="rId16" Type="http://schemas.openxmlformats.org/officeDocument/2006/relationships/image" Target="../media/image89.png"/><Relationship Id="rId20" Type="http://schemas.openxmlformats.org/officeDocument/2006/relationships/image" Target="../media/image93.png"/><Relationship Id="rId29" Type="http://schemas.openxmlformats.org/officeDocument/2006/relationships/image" Target="../media/image102.png"/><Relationship Id="rId41" Type="http://schemas.openxmlformats.org/officeDocument/2006/relationships/image" Target="../media/image113.png"/><Relationship Id="rId1" Type="http://schemas.openxmlformats.org/officeDocument/2006/relationships/slideLayout" Target="../slideLayouts/slideLayout21.xml"/><Relationship Id="rId6" Type="http://schemas.openxmlformats.org/officeDocument/2006/relationships/image" Target="../media/image79.png"/><Relationship Id="rId11" Type="http://schemas.openxmlformats.org/officeDocument/2006/relationships/image" Target="../media/image84.png"/><Relationship Id="rId24" Type="http://schemas.openxmlformats.org/officeDocument/2006/relationships/image" Target="../media/image97.png"/><Relationship Id="rId32" Type="http://schemas.openxmlformats.org/officeDocument/2006/relationships/image" Target="../media/image105.png"/><Relationship Id="rId37" Type="http://schemas.openxmlformats.org/officeDocument/2006/relationships/image" Target="../media/image109.png"/><Relationship Id="rId40" Type="http://schemas.openxmlformats.org/officeDocument/2006/relationships/image" Target="../media/image112.png"/><Relationship Id="rId45" Type="http://schemas.openxmlformats.org/officeDocument/2006/relationships/image" Target="../media/image46.png"/><Relationship Id="rId5" Type="http://schemas.openxmlformats.org/officeDocument/2006/relationships/image" Target="../media/image78.png"/><Relationship Id="rId15" Type="http://schemas.openxmlformats.org/officeDocument/2006/relationships/image" Target="../media/image88.png"/><Relationship Id="rId23" Type="http://schemas.openxmlformats.org/officeDocument/2006/relationships/image" Target="../media/image96.png"/><Relationship Id="rId28" Type="http://schemas.openxmlformats.org/officeDocument/2006/relationships/image" Target="../media/image101.png"/><Relationship Id="rId36" Type="http://schemas.openxmlformats.org/officeDocument/2006/relationships/image" Target="../media/image61.png"/><Relationship Id="rId10" Type="http://schemas.openxmlformats.org/officeDocument/2006/relationships/image" Target="../media/image83.png"/><Relationship Id="rId19" Type="http://schemas.openxmlformats.org/officeDocument/2006/relationships/image" Target="../media/image92.png"/><Relationship Id="rId31" Type="http://schemas.openxmlformats.org/officeDocument/2006/relationships/image" Target="../media/image104.png"/><Relationship Id="rId44" Type="http://schemas.openxmlformats.org/officeDocument/2006/relationships/image" Target="../media/image116.png"/><Relationship Id="rId4" Type="http://schemas.openxmlformats.org/officeDocument/2006/relationships/image" Target="../media/image77.png"/><Relationship Id="rId9" Type="http://schemas.openxmlformats.org/officeDocument/2006/relationships/image" Target="../media/image82.png"/><Relationship Id="rId14" Type="http://schemas.openxmlformats.org/officeDocument/2006/relationships/image" Target="../media/image87.png"/><Relationship Id="rId22" Type="http://schemas.openxmlformats.org/officeDocument/2006/relationships/image" Target="../media/image95.png"/><Relationship Id="rId27" Type="http://schemas.openxmlformats.org/officeDocument/2006/relationships/image" Target="../media/image100.png"/><Relationship Id="rId30" Type="http://schemas.openxmlformats.org/officeDocument/2006/relationships/image" Target="../media/image103.png"/><Relationship Id="rId35" Type="http://schemas.openxmlformats.org/officeDocument/2006/relationships/image" Target="../media/image108.png"/><Relationship Id="rId43" Type="http://schemas.openxmlformats.org/officeDocument/2006/relationships/image" Target="../media/image115.png"/></Relationships>
</file>

<file path=ppt/slides/_rels/slide17.xml.rels><?xml version="1.0" encoding="UTF-8" standalone="yes"?>
<Relationships xmlns="http://schemas.openxmlformats.org/package/2006/relationships"><Relationship Id="rId8" Type="http://schemas.openxmlformats.org/officeDocument/2006/relationships/image" Target="../media/image123.png"/><Relationship Id="rId13" Type="http://schemas.openxmlformats.org/officeDocument/2006/relationships/image" Target="../media/image112.png"/><Relationship Id="rId3" Type="http://schemas.openxmlformats.org/officeDocument/2006/relationships/image" Target="../media/image118.png"/><Relationship Id="rId7" Type="http://schemas.openxmlformats.org/officeDocument/2006/relationships/image" Target="../media/image122.png"/><Relationship Id="rId12" Type="http://schemas.openxmlformats.org/officeDocument/2006/relationships/image" Target="../media/image127.png"/><Relationship Id="rId2" Type="http://schemas.openxmlformats.org/officeDocument/2006/relationships/image" Target="../media/image117.jpeg"/><Relationship Id="rId1" Type="http://schemas.openxmlformats.org/officeDocument/2006/relationships/slideLayout" Target="../slideLayouts/slideLayout21.xml"/><Relationship Id="rId6" Type="http://schemas.openxmlformats.org/officeDocument/2006/relationships/image" Target="../media/image121.png"/><Relationship Id="rId11" Type="http://schemas.openxmlformats.org/officeDocument/2006/relationships/image" Target="../media/image126.png"/><Relationship Id="rId5" Type="http://schemas.openxmlformats.org/officeDocument/2006/relationships/image" Target="../media/image120.png"/><Relationship Id="rId10" Type="http://schemas.openxmlformats.org/officeDocument/2006/relationships/image" Target="../media/image125.png"/><Relationship Id="rId4" Type="http://schemas.openxmlformats.org/officeDocument/2006/relationships/image" Target="../media/image119.png"/><Relationship Id="rId9" Type="http://schemas.openxmlformats.org/officeDocument/2006/relationships/image" Target="../media/image124.png"/></Relationships>
</file>

<file path=ppt/slides/_rels/slide18.xml.rels><?xml version="1.0" encoding="UTF-8" standalone="yes"?>
<Relationships xmlns="http://schemas.openxmlformats.org/package/2006/relationships"><Relationship Id="rId2" Type="http://schemas.openxmlformats.org/officeDocument/2006/relationships/image" Target="../media/image128.png"/><Relationship Id="rId1" Type="http://schemas.openxmlformats.org/officeDocument/2006/relationships/slideLayout" Target="../slideLayouts/slideLayout21.xml"/></Relationships>
</file>

<file path=ppt/slides/_rels/slide19.xml.rels><?xml version="1.0" encoding="UTF-8" standalone="yes"?>
<Relationships xmlns="http://schemas.openxmlformats.org/package/2006/relationships"><Relationship Id="rId2" Type="http://schemas.openxmlformats.org/officeDocument/2006/relationships/image" Target="../media/image129.jpeg"/><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1.xml.rels><?xml version="1.0" encoding="UTF-8" standalone="yes"?>
<Relationships xmlns="http://schemas.openxmlformats.org/package/2006/relationships"><Relationship Id="rId2" Type="http://schemas.openxmlformats.org/officeDocument/2006/relationships/image" Target="../media/image130.png"/><Relationship Id="rId1" Type="http://schemas.openxmlformats.org/officeDocument/2006/relationships/slideLayout" Target="../slideLayouts/slideLayout21.xml"/></Relationships>
</file>

<file path=ppt/slides/_rels/slide22.xml.rels><?xml version="1.0" encoding="UTF-8" standalone="yes"?>
<Relationships xmlns="http://schemas.openxmlformats.org/package/2006/relationships"><Relationship Id="rId2" Type="http://schemas.openxmlformats.org/officeDocument/2006/relationships/image" Target="../media/image131.png"/><Relationship Id="rId1" Type="http://schemas.openxmlformats.org/officeDocument/2006/relationships/slideLayout" Target="../slideLayouts/slideLayout23.xml"/></Relationships>
</file>

<file path=ppt/slides/_rels/slide23.xml.rels><?xml version="1.0" encoding="UTF-8" standalone="yes"?>
<Relationships xmlns="http://schemas.openxmlformats.org/package/2006/relationships"><Relationship Id="rId2" Type="http://schemas.openxmlformats.org/officeDocument/2006/relationships/image" Target="../media/image132.png"/><Relationship Id="rId1" Type="http://schemas.openxmlformats.org/officeDocument/2006/relationships/slideLayout" Target="../slideLayouts/slideLayout2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5.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9.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5.xml"/></Relationships>
</file>

<file path=ppt/slides/_rels/slide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5.xml"/><Relationship Id="rId1" Type="http://schemas.openxmlformats.org/officeDocument/2006/relationships/slideLayout" Target="../slideLayouts/slideLayout44.xml"/></Relationships>
</file>

<file path=ppt/slides/_rels/slide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6.xml"/><Relationship Id="rId1" Type="http://schemas.openxmlformats.org/officeDocument/2006/relationships/slideLayout" Target="../slideLayouts/slideLayout44.xml"/><Relationship Id="rId5" Type="http://schemas.openxmlformats.org/officeDocument/2006/relationships/image" Target="../media/image18.png"/><Relationship Id="rId4" Type="http://schemas.openxmlformats.org/officeDocument/2006/relationships/image" Target="../media/image17.png"/></Relationships>
</file>

<file path=ppt/slides/_rels/slide7.xml.rels><?xml version="1.0" encoding="UTF-8" standalone="yes"?>
<Relationships xmlns="http://schemas.openxmlformats.org/package/2006/relationships"><Relationship Id="rId8" Type="http://schemas.openxmlformats.org/officeDocument/2006/relationships/image" Target="../media/image23.png"/><Relationship Id="rId13" Type="http://schemas.openxmlformats.org/officeDocument/2006/relationships/image" Target="../media/image28.png"/><Relationship Id="rId18" Type="http://schemas.openxmlformats.org/officeDocument/2006/relationships/image" Target="../media/image33.png"/><Relationship Id="rId3" Type="http://schemas.openxmlformats.org/officeDocument/2006/relationships/image" Target="../media/image19.png"/><Relationship Id="rId21" Type="http://schemas.openxmlformats.org/officeDocument/2006/relationships/image" Target="../media/image36.png"/><Relationship Id="rId7" Type="http://schemas.openxmlformats.org/officeDocument/2006/relationships/image" Target="../media/image22.png"/><Relationship Id="rId12" Type="http://schemas.openxmlformats.org/officeDocument/2006/relationships/image" Target="../media/image27.png"/><Relationship Id="rId17" Type="http://schemas.openxmlformats.org/officeDocument/2006/relationships/image" Target="../media/image32.png"/><Relationship Id="rId2" Type="http://schemas.openxmlformats.org/officeDocument/2006/relationships/notesSlide" Target="../notesSlides/notesSlide7.xml"/><Relationship Id="rId16" Type="http://schemas.openxmlformats.org/officeDocument/2006/relationships/image" Target="../media/image31.png"/><Relationship Id="rId20" Type="http://schemas.openxmlformats.org/officeDocument/2006/relationships/image" Target="../media/image35.png"/><Relationship Id="rId1" Type="http://schemas.openxmlformats.org/officeDocument/2006/relationships/slideLayout" Target="../slideLayouts/slideLayout21.xml"/><Relationship Id="rId6" Type="http://schemas.microsoft.com/office/2007/relationships/hdphoto" Target="../media/hdphoto1.wdp"/><Relationship Id="rId11" Type="http://schemas.openxmlformats.org/officeDocument/2006/relationships/image" Target="../media/image26.png"/><Relationship Id="rId24" Type="http://schemas.openxmlformats.org/officeDocument/2006/relationships/image" Target="../media/image39.png"/><Relationship Id="rId5" Type="http://schemas.openxmlformats.org/officeDocument/2006/relationships/image" Target="../media/image21.png"/><Relationship Id="rId15" Type="http://schemas.openxmlformats.org/officeDocument/2006/relationships/image" Target="../media/image30.jpeg"/><Relationship Id="rId23" Type="http://schemas.openxmlformats.org/officeDocument/2006/relationships/image" Target="../media/image38.png"/><Relationship Id="rId10" Type="http://schemas.openxmlformats.org/officeDocument/2006/relationships/image" Target="../media/image25.png"/><Relationship Id="rId19" Type="http://schemas.openxmlformats.org/officeDocument/2006/relationships/image" Target="../media/image34.png"/><Relationship Id="rId4" Type="http://schemas.openxmlformats.org/officeDocument/2006/relationships/image" Target="../media/image20.png"/><Relationship Id="rId9" Type="http://schemas.openxmlformats.org/officeDocument/2006/relationships/image" Target="../media/image24.png"/><Relationship Id="rId14" Type="http://schemas.openxmlformats.org/officeDocument/2006/relationships/image" Target="../media/image29.png"/><Relationship Id="rId22" Type="http://schemas.openxmlformats.org/officeDocument/2006/relationships/image" Target="../media/image37.png"/></Relationships>
</file>

<file path=ppt/slides/_rels/slide8.xml.rels><?xml version="1.0" encoding="UTF-8" standalone="yes"?>
<Relationships xmlns="http://schemas.openxmlformats.org/package/2006/relationships"><Relationship Id="rId8" Type="http://schemas.openxmlformats.org/officeDocument/2006/relationships/image" Target="../media/image22.png"/><Relationship Id="rId13" Type="http://schemas.openxmlformats.org/officeDocument/2006/relationships/image" Target="../media/image27.png"/><Relationship Id="rId18" Type="http://schemas.openxmlformats.org/officeDocument/2006/relationships/image" Target="../media/image32.png"/><Relationship Id="rId3" Type="http://schemas.openxmlformats.org/officeDocument/2006/relationships/image" Target="../media/image40.png"/><Relationship Id="rId21" Type="http://schemas.openxmlformats.org/officeDocument/2006/relationships/image" Target="../media/image35.png"/><Relationship Id="rId7" Type="http://schemas.openxmlformats.org/officeDocument/2006/relationships/image" Target="../media/image43.png"/><Relationship Id="rId12" Type="http://schemas.openxmlformats.org/officeDocument/2006/relationships/image" Target="../media/image26.png"/><Relationship Id="rId17" Type="http://schemas.openxmlformats.org/officeDocument/2006/relationships/image" Target="../media/image31.png"/><Relationship Id="rId25" Type="http://schemas.openxmlformats.org/officeDocument/2006/relationships/image" Target="../media/image37.png"/><Relationship Id="rId2" Type="http://schemas.openxmlformats.org/officeDocument/2006/relationships/notesSlide" Target="../notesSlides/notesSlide8.xml"/><Relationship Id="rId16" Type="http://schemas.openxmlformats.org/officeDocument/2006/relationships/image" Target="../media/image30.jpeg"/><Relationship Id="rId20" Type="http://schemas.openxmlformats.org/officeDocument/2006/relationships/image" Target="../media/image34.png"/><Relationship Id="rId1" Type="http://schemas.openxmlformats.org/officeDocument/2006/relationships/slideLayout" Target="../slideLayouts/slideLayout21.xml"/><Relationship Id="rId6" Type="http://schemas.openxmlformats.org/officeDocument/2006/relationships/image" Target="../media/image42.png"/><Relationship Id="rId11" Type="http://schemas.openxmlformats.org/officeDocument/2006/relationships/image" Target="../media/image25.png"/><Relationship Id="rId24" Type="http://schemas.microsoft.com/office/2007/relationships/hdphoto" Target="../media/hdphoto1.wdp"/><Relationship Id="rId5" Type="http://schemas.openxmlformats.org/officeDocument/2006/relationships/image" Target="../media/image41.png"/><Relationship Id="rId15" Type="http://schemas.openxmlformats.org/officeDocument/2006/relationships/image" Target="../media/image29.png"/><Relationship Id="rId23" Type="http://schemas.openxmlformats.org/officeDocument/2006/relationships/image" Target="../media/image21.png"/><Relationship Id="rId10" Type="http://schemas.openxmlformats.org/officeDocument/2006/relationships/image" Target="../media/image24.png"/><Relationship Id="rId19" Type="http://schemas.openxmlformats.org/officeDocument/2006/relationships/image" Target="../media/image33.png"/><Relationship Id="rId4" Type="http://schemas.openxmlformats.org/officeDocument/2006/relationships/image" Target="../media/image19.png"/><Relationship Id="rId9" Type="http://schemas.openxmlformats.org/officeDocument/2006/relationships/image" Target="../media/image23.png"/><Relationship Id="rId14" Type="http://schemas.openxmlformats.org/officeDocument/2006/relationships/image" Target="../media/image28.png"/><Relationship Id="rId22" Type="http://schemas.openxmlformats.org/officeDocument/2006/relationships/image" Target="../media/image20.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31814" y="457200"/>
            <a:ext cx="9905998" cy="2743200"/>
          </a:xfrm>
        </p:spPr>
        <p:txBody>
          <a:bodyPr/>
          <a:lstStyle/>
          <a:p>
            <a:r>
              <a:rPr lang="en-US" dirty="0" smtClean="0"/>
              <a:t>Oracle Big Data Integration:</a:t>
            </a:r>
            <a:br>
              <a:rPr lang="en-US" dirty="0" smtClean="0"/>
            </a:br>
            <a:r>
              <a:rPr lang="en-US" sz="6000" b="1" dirty="0" smtClean="0"/>
              <a:t>Big Data Preparation Cloud Service (BDP)</a:t>
            </a:r>
            <a:endParaRPr lang="en-US" sz="6000" b="1" dirty="0"/>
          </a:p>
        </p:txBody>
      </p:sp>
      <p:sp>
        <p:nvSpPr>
          <p:cNvPr id="6" name="Text Placeholder 5"/>
          <p:cNvSpPr>
            <a:spLocks noGrp="1"/>
          </p:cNvSpPr>
          <p:nvPr>
            <p:ph type="body" sz="quarter" idx="13"/>
          </p:nvPr>
        </p:nvSpPr>
        <p:spPr>
          <a:xfrm>
            <a:off x="531814" y="3931920"/>
            <a:ext cx="8763000" cy="2164080"/>
          </a:xfrm>
        </p:spPr>
        <p:txBody>
          <a:bodyPr/>
          <a:lstStyle/>
          <a:p>
            <a:r>
              <a:rPr lang="en-US" sz="2800" dirty="0" smtClean="0"/>
              <a:t>Prepared for Strategic Customer </a:t>
            </a:r>
            <a:r>
              <a:rPr lang="en-US" sz="2800" dirty="0" smtClean="0"/>
              <a:t>Briefing</a:t>
            </a:r>
          </a:p>
          <a:p>
            <a:endParaRPr lang="en-US" sz="2800" dirty="0" smtClean="0"/>
          </a:p>
          <a:p>
            <a:r>
              <a:rPr lang="en-US" sz="2800" dirty="0" smtClean="0"/>
              <a:t>Oracle Data Integration Product Management</a:t>
            </a:r>
            <a:endParaRPr lang="en-US" sz="2800" dirty="0"/>
          </a:p>
        </p:txBody>
      </p:sp>
    </p:spTree>
    <p:extLst>
      <p:ext uri="{BB962C8B-B14F-4D97-AF65-F5344CB8AC3E}">
        <p14:creationId xmlns="" xmlns:p14="http://schemas.microsoft.com/office/powerpoint/2010/main" val="3612727689"/>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a:xfrm>
            <a:off x="558317" y="313636"/>
            <a:ext cx="11125200" cy="431800"/>
          </a:xfrm>
        </p:spPr>
        <p:txBody>
          <a:bodyPr/>
          <a:lstStyle/>
          <a:p>
            <a:r>
              <a:rPr lang="en-US" dirty="0" smtClean="0"/>
              <a:t>Intuitive User Interface</a:t>
            </a:r>
            <a:endParaRPr lang="en-US" dirty="0"/>
          </a:p>
        </p:txBody>
      </p:sp>
      <p:sp>
        <p:nvSpPr>
          <p:cNvPr id="15" name="Text Placeholder 14"/>
          <p:cNvSpPr>
            <a:spLocks noGrp="1"/>
          </p:cNvSpPr>
          <p:nvPr>
            <p:ph type="body" sz="quarter" idx="13"/>
          </p:nvPr>
        </p:nvSpPr>
        <p:spPr>
          <a:xfrm>
            <a:off x="581508" y="745437"/>
            <a:ext cx="11049000" cy="304799"/>
          </a:xfrm>
        </p:spPr>
        <p:txBody>
          <a:bodyPr/>
          <a:lstStyle/>
          <a:p>
            <a:r>
              <a:rPr lang="en-US" b="0" i="1" dirty="0" smtClean="0">
                <a:solidFill>
                  <a:srgbClr val="FF0000"/>
                </a:solidFill>
              </a:rPr>
              <a:t>Integrated Data Verification, Transformation, and Visualization</a:t>
            </a:r>
            <a:endParaRPr lang="en-US" b="0" i="1" dirty="0">
              <a:solidFill>
                <a:srgbClr val="FF0000"/>
              </a:solidFill>
            </a:endParaRPr>
          </a:p>
        </p:txBody>
      </p:sp>
      <p:sp>
        <p:nvSpPr>
          <p:cNvPr id="3" name="Footer Placeholder 2"/>
          <p:cNvSpPr>
            <a:spLocks noGrp="1"/>
          </p:cNvSpPr>
          <p:nvPr>
            <p:ph type="ftr" sz="quarter" idx="15"/>
          </p:nvPr>
        </p:nvSpPr>
        <p:spPr/>
        <p:txBody>
          <a:bodyPr/>
          <a:lstStyle/>
          <a:p>
            <a:pPr>
              <a:defRPr/>
            </a:pPr>
            <a:r>
              <a:rPr lang="en-US" smtClean="0"/>
              <a:t>Oracle OpenWorld 2014</a:t>
            </a:r>
            <a:endParaRPr lang="en-US"/>
          </a:p>
        </p:txBody>
      </p:sp>
      <p:sp>
        <p:nvSpPr>
          <p:cNvPr id="4" name="Slide Number Placeholder 3"/>
          <p:cNvSpPr>
            <a:spLocks noGrp="1"/>
          </p:cNvSpPr>
          <p:nvPr>
            <p:ph type="sldNum" sz="quarter" idx="16"/>
          </p:nvPr>
        </p:nvSpPr>
        <p:spPr/>
        <p:txBody>
          <a:bodyPr/>
          <a:lstStyle/>
          <a:p>
            <a:pPr>
              <a:defRPr/>
            </a:pPr>
            <a:fld id="{7A1A7ECD-EFB6-4F82-A4DE-3F32199D7100}" type="slidenum">
              <a:rPr lang="en-US" smtClean="0"/>
              <a:pPr>
                <a:defRPr/>
              </a:pPr>
              <a:t>10</a:t>
            </a:fld>
            <a:endParaRPr lang="en-US" dirty="0"/>
          </a:p>
        </p:txBody>
      </p:sp>
      <p:pic>
        <p:nvPicPr>
          <p:cNvPr id="119810" name="Picture 2"/>
          <p:cNvPicPr>
            <a:picLocks noChangeAspect="1" noChangeArrowheads="1"/>
          </p:cNvPicPr>
          <p:nvPr/>
        </p:nvPicPr>
        <p:blipFill>
          <a:blip r:embed="rId2" cstate="print"/>
          <a:srcRect/>
          <a:stretch>
            <a:fillRect/>
          </a:stretch>
        </p:blipFill>
        <p:spPr bwMode="auto">
          <a:xfrm>
            <a:off x="604700" y="1143000"/>
            <a:ext cx="10668000" cy="5039825"/>
          </a:xfrm>
          <a:prstGeom prst="rect">
            <a:avLst/>
          </a:prstGeom>
          <a:noFill/>
          <a:ln w="9525">
            <a:solidFill>
              <a:schemeClr val="tx2">
                <a:lumMod val="50000"/>
              </a:schemeClr>
            </a:solidFill>
            <a:miter lim="800000"/>
            <a:headEnd/>
            <a:tailEnd/>
          </a:ln>
        </p:spPr>
      </p:pic>
      <p:sp>
        <p:nvSpPr>
          <p:cNvPr id="6" name="Rectangle 46"/>
          <p:cNvSpPr>
            <a:spLocks noChangeArrowheads="1"/>
          </p:cNvSpPr>
          <p:nvPr/>
        </p:nvSpPr>
        <p:spPr bwMode="auto">
          <a:xfrm>
            <a:off x="604700" y="4572000"/>
            <a:ext cx="2454782" cy="1544216"/>
          </a:xfrm>
          <a:prstGeom prst="rect">
            <a:avLst/>
          </a:prstGeom>
          <a:solidFill>
            <a:srgbClr val="FF0000">
              <a:alpha val="30196"/>
            </a:srgbClr>
          </a:solidFill>
          <a:ln w="28575">
            <a:solidFill>
              <a:srgbClr val="FF0000"/>
            </a:solidFill>
            <a:miter lim="800000"/>
            <a:headEnd/>
            <a:tailEnd/>
          </a:ln>
        </p:spPr>
        <p:txBody>
          <a:bodyPr wrap="none" lIns="121899" tIns="60949" rIns="121899" bIns="60949" anchor="ctr"/>
          <a:lstStyle/>
          <a:p>
            <a:pPr algn="ctr"/>
            <a:r>
              <a:rPr lang="en-GB" b="1" dirty="0" smtClean="0">
                <a:latin typeface="Tahoma" pitchFamily="34" charset="0"/>
              </a:rPr>
              <a:t>Knowledge Driven</a:t>
            </a:r>
          </a:p>
          <a:p>
            <a:pPr algn="ctr"/>
            <a:r>
              <a:rPr lang="en-GB" b="1" dirty="0" smtClean="0">
                <a:latin typeface="Tahoma" pitchFamily="34" charset="0"/>
              </a:rPr>
              <a:t>Recommendations</a:t>
            </a:r>
            <a:endParaRPr lang="en-GB" b="1" dirty="0">
              <a:latin typeface="Tahoma" pitchFamily="34" charset="0"/>
            </a:endParaRPr>
          </a:p>
        </p:txBody>
      </p:sp>
      <p:sp>
        <p:nvSpPr>
          <p:cNvPr id="7" name="Rectangle 46"/>
          <p:cNvSpPr>
            <a:spLocks noChangeArrowheads="1"/>
          </p:cNvSpPr>
          <p:nvPr/>
        </p:nvSpPr>
        <p:spPr bwMode="auto">
          <a:xfrm>
            <a:off x="604700" y="2438400"/>
            <a:ext cx="2454782" cy="2133600"/>
          </a:xfrm>
          <a:prstGeom prst="rect">
            <a:avLst/>
          </a:prstGeom>
          <a:solidFill>
            <a:srgbClr val="FF0000">
              <a:alpha val="30196"/>
            </a:srgbClr>
          </a:solidFill>
          <a:ln w="28575">
            <a:solidFill>
              <a:srgbClr val="FF0000"/>
            </a:solidFill>
            <a:miter lim="800000"/>
            <a:headEnd/>
            <a:tailEnd/>
          </a:ln>
        </p:spPr>
        <p:txBody>
          <a:bodyPr wrap="none" lIns="121899" tIns="60949" rIns="121899" bIns="60949" anchor="ctr"/>
          <a:lstStyle/>
          <a:p>
            <a:pPr algn="ctr"/>
            <a:r>
              <a:rPr lang="en-GB" b="1" dirty="0" smtClean="0">
                <a:latin typeface="Tahoma" pitchFamily="34" charset="0"/>
              </a:rPr>
              <a:t>Interactive</a:t>
            </a:r>
          </a:p>
          <a:p>
            <a:pPr algn="ctr"/>
            <a:r>
              <a:rPr lang="en-GB" b="1" dirty="0" smtClean="0">
                <a:latin typeface="Tahoma" pitchFamily="34" charset="0"/>
              </a:rPr>
              <a:t>Transform Script</a:t>
            </a:r>
            <a:endParaRPr lang="en-GB" b="1" dirty="0">
              <a:latin typeface="Tahoma" pitchFamily="34" charset="0"/>
            </a:endParaRPr>
          </a:p>
        </p:txBody>
      </p:sp>
      <p:sp>
        <p:nvSpPr>
          <p:cNvPr id="8" name="Rectangle 47"/>
          <p:cNvSpPr>
            <a:spLocks noChangeArrowheads="1"/>
          </p:cNvSpPr>
          <p:nvPr/>
        </p:nvSpPr>
        <p:spPr bwMode="auto">
          <a:xfrm>
            <a:off x="3076151" y="2438400"/>
            <a:ext cx="5529549" cy="3657600"/>
          </a:xfrm>
          <a:prstGeom prst="rect">
            <a:avLst/>
          </a:prstGeom>
          <a:solidFill>
            <a:srgbClr val="00FF00">
              <a:alpha val="30196"/>
            </a:srgbClr>
          </a:solidFill>
          <a:ln w="28575">
            <a:solidFill>
              <a:srgbClr val="00FF00"/>
            </a:solidFill>
            <a:miter lim="800000"/>
            <a:headEnd/>
            <a:tailEnd/>
          </a:ln>
        </p:spPr>
        <p:txBody>
          <a:bodyPr wrap="none" lIns="121899" tIns="60949" rIns="121899" bIns="60949" anchor="ctr"/>
          <a:lstStyle/>
          <a:p>
            <a:pPr algn="ctr"/>
            <a:r>
              <a:rPr lang="en-GB" sz="2700" dirty="0" smtClean="0">
                <a:latin typeface="Tahoma" pitchFamily="34" charset="0"/>
              </a:rPr>
              <a:t>Metadata and Data Views</a:t>
            </a:r>
            <a:endParaRPr lang="en-GB" sz="2700" dirty="0">
              <a:latin typeface="Tahoma" pitchFamily="34" charset="0"/>
            </a:endParaRPr>
          </a:p>
        </p:txBody>
      </p:sp>
      <p:sp>
        <p:nvSpPr>
          <p:cNvPr id="9" name="Rectangle 49"/>
          <p:cNvSpPr>
            <a:spLocks noChangeArrowheads="1"/>
          </p:cNvSpPr>
          <p:nvPr/>
        </p:nvSpPr>
        <p:spPr bwMode="auto">
          <a:xfrm>
            <a:off x="8605700" y="2438400"/>
            <a:ext cx="2438400" cy="3657600"/>
          </a:xfrm>
          <a:prstGeom prst="rect">
            <a:avLst/>
          </a:prstGeom>
          <a:solidFill>
            <a:srgbClr val="33CCCC">
              <a:alpha val="30196"/>
            </a:srgbClr>
          </a:solidFill>
          <a:ln w="28575">
            <a:solidFill>
              <a:srgbClr val="33CCCC"/>
            </a:solidFill>
            <a:miter lim="800000"/>
            <a:headEnd/>
            <a:tailEnd/>
          </a:ln>
        </p:spPr>
        <p:txBody>
          <a:bodyPr wrap="none" lIns="121899" tIns="60949" rIns="121899" bIns="60949" anchor="ctr"/>
          <a:lstStyle/>
          <a:p>
            <a:pPr algn="ctr"/>
            <a:r>
              <a:rPr lang="en-GB" sz="2700" dirty="0" smtClean="0">
                <a:latin typeface="Tahoma" pitchFamily="34" charset="0"/>
              </a:rPr>
              <a:t>Profile Metrics</a:t>
            </a:r>
          </a:p>
          <a:p>
            <a:pPr algn="ctr"/>
            <a:r>
              <a:rPr lang="en-GB" sz="2700" dirty="0" smtClean="0">
                <a:latin typeface="Tahoma" pitchFamily="34" charset="0"/>
              </a:rPr>
              <a:t>and </a:t>
            </a:r>
          </a:p>
          <a:p>
            <a:pPr algn="ctr"/>
            <a:r>
              <a:rPr lang="en-GB" sz="2700" dirty="0" smtClean="0">
                <a:latin typeface="Tahoma" pitchFamily="34" charset="0"/>
              </a:rPr>
              <a:t>Visualizations</a:t>
            </a:r>
            <a:endParaRPr lang="en-GB" sz="2700" dirty="0">
              <a:latin typeface="Tahoma" pitchFamily="34" charset="0"/>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0"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 calcmode="lin" valueType="num">
                                      <p:cBhvr>
                                        <p:cTn id="14" dur="500" fill="hold"/>
                                        <p:tgtEl>
                                          <p:spTgt spid="7"/>
                                        </p:tgtEl>
                                        <p:attrNameLst>
                                          <p:attrName>ppt_w</p:attrName>
                                        </p:attrNameLst>
                                      </p:cBhvr>
                                      <p:tavLst>
                                        <p:tav tm="0">
                                          <p:val>
                                            <p:fltVal val="0"/>
                                          </p:val>
                                        </p:tav>
                                        <p:tav tm="100000">
                                          <p:val>
                                            <p:strVal val="#ppt_w"/>
                                          </p:val>
                                        </p:tav>
                                      </p:tavLst>
                                    </p:anim>
                                    <p:anim calcmode="lin" valueType="num">
                                      <p:cBhvr>
                                        <p:cTn id="15" dur="500" fill="hold"/>
                                        <p:tgtEl>
                                          <p:spTgt spid="7"/>
                                        </p:tgtEl>
                                        <p:attrNameLst>
                                          <p:attrName>ppt_h</p:attrName>
                                        </p:attrNameLst>
                                      </p:cBhvr>
                                      <p:tavLst>
                                        <p:tav tm="0">
                                          <p:val>
                                            <p:fltVal val="0"/>
                                          </p:val>
                                        </p:tav>
                                        <p:tav tm="100000">
                                          <p:val>
                                            <p:strVal val="#ppt_h"/>
                                          </p:val>
                                        </p:tav>
                                      </p:tavLst>
                                    </p:anim>
                                    <p:animEffect transition="in" filter="fade">
                                      <p:cBhvr>
                                        <p:cTn id="16" dur="500"/>
                                        <p:tgtEl>
                                          <p:spTgt spid="7"/>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ntr" presetSubtype="0" fill="hold" grpId="0" nodeType="clickEffect">
                                  <p:stCondLst>
                                    <p:cond delay="0"/>
                                  </p:stCondLst>
                                  <p:childTnLst>
                                    <p:set>
                                      <p:cBhvr>
                                        <p:cTn id="20" dur="1" fill="hold">
                                          <p:stCondLst>
                                            <p:cond delay="0"/>
                                          </p:stCondLst>
                                        </p:cTn>
                                        <p:tgtEl>
                                          <p:spTgt spid="8"/>
                                        </p:tgtEl>
                                        <p:attrNameLst>
                                          <p:attrName>style.visibility</p:attrName>
                                        </p:attrNameLst>
                                      </p:cBhvr>
                                      <p:to>
                                        <p:strVal val="visible"/>
                                      </p:to>
                                    </p:set>
                                    <p:anim calcmode="lin" valueType="num">
                                      <p:cBhvr>
                                        <p:cTn id="21" dur="500" fill="hold"/>
                                        <p:tgtEl>
                                          <p:spTgt spid="8"/>
                                        </p:tgtEl>
                                        <p:attrNameLst>
                                          <p:attrName>ppt_w</p:attrName>
                                        </p:attrNameLst>
                                      </p:cBhvr>
                                      <p:tavLst>
                                        <p:tav tm="0">
                                          <p:val>
                                            <p:fltVal val="0"/>
                                          </p:val>
                                        </p:tav>
                                        <p:tav tm="100000">
                                          <p:val>
                                            <p:strVal val="#ppt_w"/>
                                          </p:val>
                                        </p:tav>
                                      </p:tavLst>
                                    </p:anim>
                                    <p:anim calcmode="lin" valueType="num">
                                      <p:cBhvr>
                                        <p:cTn id="22" dur="500" fill="hold"/>
                                        <p:tgtEl>
                                          <p:spTgt spid="8"/>
                                        </p:tgtEl>
                                        <p:attrNameLst>
                                          <p:attrName>ppt_h</p:attrName>
                                        </p:attrNameLst>
                                      </p:cBhvr>
                                      <p:tavLst>
                                        <p:tav tm="0">
                                          <p:val>
                                            <p:fltVal val="0"/>
                                          </p:val>
                                        </p:tav>
                                        <p:tav tm="100000">
                                          <p:val>
                                            <p:strVal val="#ppt_h"/>
                                          </p:val>
                                        </p:tav>
                                      </p:tavLst>
                                    </p:anim>
                                    <p:animEffect transition="in" filter="fade">
                                      <p:cBhvr>
                                        <p:cTn id="23" dur="500"/>
                                        <p:tgtEl>
                                          <p:spTgt spid="8"/>
                                        </p:tgtEl>
                                      </p:cBhvr>
                                    </p:animEffect>
                                  </p:childTnLst>
                                </p:cTn>
                              </p:par>
                            </p:childTnLst>
                          </p:cTn>
                        </p:par>
                      </p:childTnLst>
                    </p:cTn>
                  </p:par>
                  <p:par>
                    <p:cTn id="24" fill="hold">
                      <p:stCondLst>
                        <p:cond delay="indefinite"/>
                      </p:stCondLst>
                      <p:childTnLst>
                        <p:par>
                          <p:cTn id="25" fill="hold">
                            <p:stCondLst>
                              <p:cond delay="0"/>
                            </p:stCondLst>
                            <p:childTnLst>
                              <p:par>
                                <p:cTn id="26" presetID="53" presetClass="entr" presetSubtype="0" fill="hold" grpId="0" nodeType="clickEffect">
                                  <p:stCondLst>
                                    <p:cond delay="0"/>
                                  </p:stCondLst>
                                  <p:childTnLst>
                                    <p:set>
                                      <p:cBhvr>
                                        <p:cTn id="27" dur="1" fill="hold">
                                          <p:stCondLst>
                                            <p:cond delay="0"/>
                                          </p:stCondLst>
                                        </p:cTn>
                                        <p:tgtEl>
                                          <p:spTgt spid="9"/>
                                        </p:tgtEl>
                                        <p:attrNameLst>
                                          <p:attrName>style.visibility</p:attrName>
                                        </p:attrNameLst>
                                      </p:cBhvr>
                                      <p:to>
                                        <p:strVal val="visible"/>
                                      </p:to>
                                    </p:set>
                                    <p:anim calcmode="lin" valueType="num">
                                      <p:cBhvr>
                                        <p:cTn id="28" dur="500" fill="hold"/>
                                        <p:tgtEl>
                                          <p:spTgt spid="9"/>
                                        </p:tgtEl>
                                        <p:attrNameLst>
                                          <p:attrName>ppt_w</p:attrName>
                                        </p:attrNameLst>
                                      </p:cBhvr>
                                      <p:tavLst>
                                        <p:tav tm="0">
                                          <p:val>
                                            <p:fltVal val="0"/>
                                          </p:val>
                                        </p:tav>
                                        <p:tav tm="100000">
                                          <p:val>
                                            <p:strVal val="#ppt_w"/>
                                          </p:val>
                                        </p:tav>
                                      </p:tavLst>
                                    </p:anim>
                                    <p:anim calcmode="lin" valueType="num">
                                      <p:cBhvr>
                                        <p:cTn id="29" dur="500" fill="hold"/>
                                        <p:tgtEl>
                                          <p:spTgt spid="9"/>
                                        </p:tgtEl>
                                        <p:attrNameLst>
                                          <p:attrName>ppt_h</p:attrName>
                                        </p:attrNameLst>
                                      </p:cBhvr>
                                      <p:tavLst>
                                        <p:tav tm="0">
                                          <p:val>
                                            <p:fltVal val="0"/>
                                          </p:val>
                                        </p:tav>
                                        <p:tav tm="100000">
                                          <p:val>
                                            <p:strVal val="#ppt_h"/>
                                          </p:val>
                                        </p:tav>
                                      </p:tavLst>
                                    </p:anim>
                                    <p:animEffect transition="in" filter="fade">
                                      <p:cBhvr>
                                        <p:cTn id="30"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Big Data and Semantics Powered Back-end Architecture</a:t>
            </a:r>
            <a:endParaRPr lang="en-US" dirty="0"/>
          </a:p>
        </p:txBody>
      </p:sp>
      <p:sp>
        <p:nvSpPr>
          <p:cNvPr id="3" name="Footer Placeholder 2"/>
          <p:cNvSpPr>
            <a:spLocks noGrp="1"/>
          </p:cNvSpPr>
          <p:nvPr>
            <p:ph type="ftr" sz="quarter" idx="11"/>
          </p:nvPr>
        </p:nvSpPr>
        <p:spPr/>
        <p:txBody>
          <a:bodyPr/>
          <a:lstStyle/>
          <a:p>
            <a:r>
              <a:rPr lang="en-US" smtClean="0"/>
              <a:t>Oracle Confidential</a:t>
            </a:r>
            <a:endParaRPr lang="en-US" dirty="0"/>
          </a:p>
        </p:txBody>
      </p:sp>
      <p:sp>
        <p:nvSpPr>
          <p:cNvPr id="4" name="Slide Number Placeholder 3"/>
          <p:cNvSpPr>
            <a:spLocks noGrp="1"/>
          </p:cNvSpPr>
          <p:nvPr>
            <p:ph type="sldNum" sz="quarter" idx="12"/>
          </p:nvPr>
        </p:nvSpPr>
        <p:spPr/>
        <p:txBody>
          <a:bodyPr/>
          <a:lstStyle/>
          <a:p>
            <a:fld id="{C51EAA63-D034-42AE-91FA-B13B9518C7BE}" type="slidenum">
              <a:rPr lang="en-US" smtClean="0"/>
              <a:pPr/>
              <a:t>11</a:t>
            </a:fld>
            <a:endParaRPr lang="en-US" dirty="0"/>
          </a:p>
        </p:txBody>
      </p:sp>
      <p:pic>
        <p:nvPicPr>
          <p:cNvPr id="170" name="Picture 169"/>
          <p:cNvPicPr>
            <a:picLocks noChangeAspect="1"/>
          </p:cNvPicPr>
          <p:nvPr/>
        </p:nvPicPr>
        <p:blipFill rotWithShape="1">
          <a:blip r:embed="rId2" cstate="print">
            <a:duotone>
              <a:schemeClr val="accent5">
                <a:shade val="45000"/>
                <a:satMod val="135000"/>
              </a:schemeClr>
              <a:prstClr val="white"/>
            </a:duotone>
            <a:extLst>
              <a:ext uri="{28A0092B-C50C-407E-A947-70E740481C1C}">
                <a14:useLocalDpi xmlns:a14="http://schemas.microsoft.com/office/drawing/2010/main" xmlns="" val="0"/>
              </a:ext>
            </a:extLst>
          </a:blip>
          <a:srcRect/>
          <a:stretch/>
        </p:blipFill>
        <p:spPr>
          <a:xfrm>
            <a:off x="185309" y="1295400"/>
            <a:ext cx="11839395" cy="5119150"/>
          </a:xfrm>
          <a:prstGeom prst="rect">
            <a:avLst/>
          </a:prstGeom>
        </p:spPr>
      </p:pic>
      <p:sp>
        <p:nvSpPr>
          <p:cNvPr id="15" name="Oval 14"/>
          <p:cNvSpPr/>
          <p:nvPr/>
        </p:nvSpPr>
        <p:spPr>
          <a:xfrm>
            <a:off x="7164207" y="4419600"/>
            <a:ext cx="1219200" cy="1219200"/>
          </a:xfrm>
          <a:prstGeom prst="ellipse">
            <a:avLst/>
          </a:prstGeom>
          <a:solidFill>
            <a:schemeClr val="accent3"/>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lnSpc>
                <a:spcPct val="90000"/>
              </a:lnSpc>
            </a:pPr>
            <a:r>
              <a:rPr lang="en-US" sz="1400" b="1" dirty="0" smtClean="0"/>
              <a:t>YARN on </a:t>
            </a:r>
            <a:br>
              <a:rPr lang="en-US" sz="1400" b="1" dirty="0" smtClean="0"/>
            </a:br>
            <a:r>
              <a:rPr lang="en-US" sz="1400" b="1" dirty="0" smtClean="0"/>
              <a:t>Big Data</a:t>
            </a:r>
            <a:endParaRPr lang="en-US" sz="1400" b="1" dirty="0"/>
          </a:p>
        </p:txBody>
      </p:sp>
      <p:sp>
        <p:nvSpPr>
          <p:cNvPr id="16" name="Oval 15"/>
          <p:cNvSpPr/>
          <p:nvPr/>
        </p:nvSpPr>
        <p:spPr>
          <a:xfrm>
            <a:off x="4414853" y="4247434"/>
            <a:ext cx="1219200" cy="1219200"/>
          </a:xfrm>
          <a:prstGeom prst="ellipse">
            <a:avLst/>
          </a:prstGeom>
          <a:solidFill>
            <a:schemeClr val="accent2"/>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lnSpc>
                <a:spcPct val="90000"/>
              </a:lnSpc>
            </a:pPr>
            <a:r>
              <a:rPr lang="en-US" sz="1400" b="1" dirty="0" smtClean="0"/>
              <a:t>Oracle</a:t>
            </a:r>
          </a:p>
          <a:p>
            <a:pPr algn="ctr">
              <a:lnSpc>
                <a:spcPct val="90000"/>
              </a:lnSpc>
            </a:pPr>
            <a:r>
              <a:rPr lang="en-US" sz="1400" b="1" dirty="0" smtClean="0"/>
              <a:t>Public</a:t>
            </a:r>
            <a:br>
              <a:rPr lang="en-US" sz="1400" b="1" dirty="0" smtClean="0"/>
            </a:br>
            <a:r>
              <a:rPr lang="en-US" sz="1400" b="1" dirty="0" smtClean="0"/>
              <a:t>Cloud</a:t>
            </a:r>
            <a:endParaRPr lang="en-US" sz="1400" b="1" dirty="0"/>
          </a:p>
        </p:txBody>
      </p:sp>
      <p:sp>
        <p:nvSpPr>
          <p:cNvPr id="17" name="TextBox 16"/>
          <p:cNvSpPr txBox="1"/>
          <p:nvPr/>
        </p:nvSpPr>
        <p:spPr bwMode="auto">
          <a:xfrm>
            <a:off x="715781" y="1791087"/>
            <a:ext cx="3019359" cy="3390513"/>
          </a:xfrm>
          <a:prstGeom prst="wedgeRectCallout">
            <a:avLst>
              <a:gd name="adj1" fmla="val 95068"/>
              <a:gd name="adj2" fmla="val -32605"/>
            </a:avLst>
          </a:prstGeom>
          <a:solidFill>
            <a:srgbClr val="92D050">
              <a:alpha val="75000"/>
            </a:srgbClr>
          </a:solidFill>
          <a:ln w="9525">
            <a:noFill/>
            <a:miter lim="800000"/>
            <a:headEnd/>
            <a:tailEnd/>
          </a:ln>
        </p:spPr>
        <p:txBody>
          <a:bodyPr vert="horz" wrap="square" lIns="91440" tIns="45720" rIns="91440" bIns="45720" numCol="1" rtlCol="0" anchor="t" anchorCtr="0" compatLnSpc="1">
            <a:prstTxWarp prst="textNoShape">
              <a:avLst/>
            </a:prstTxWarp>
            <a:noAutofit/>
          </a:bodyPr>
          <a:lstStyle/>
          <a:p>
            <a:pPr eaLnBrk="0" fontAlgn="base" hangingPunct="0">
              <a:lnSpc>
                <a:spcPct val="70000"/>
              </a:lnSpc>
              <a:spcBef>
                <a:spcPct val="0"/>
              </a:spcBef>
              <a:spcAft>
                <a:spcPts val="1200"/>
              </a:spcAft>
              <a:buClr>
                <a:srgbClr val="FF1414"/>
              </a:buClr>
              <a:buSzPct val="100000"/>
            </a:pPr>
            <a:r>
              <a:rPr lang="en-US" sz="2000" dirty="0" smtClean="0">
                <a:solidFill>
                  <a:srgbClr val="000000"/>
                </a:solidFill>
                <a:latin typeface="+mn-lt"/>
                <a:cs typeface="Sakkal Majalla" pitchFamily="2" charset="-78"/>
                <a:sym typeface="Helvetica" charset="0"/>
              </a:rPr>
              <a:t/>
            </a:r>
            <a:br>
              <a:rPr lang="en-US" sz="2000" dirty="0" smtClean="0">
                <a:solidFill>
                  <a:srgbClr val="000000"/>
                </a:solidFill>
                <a:latin typeface="+mn-lt"/>
                <a:cs typeface="Sakkal Majalla" pitchFamily="2" charset="-78"/>
                <a:sym typeface="Helvetica" charset="0"/>
              </a:rPr>
            </a:br>
            <a:r>
              <a:rPr lang="en-US" sz="2000" b="1" dirty="0" smtClean="0">
                <a:solidFill>
                  <a:srgbClr val="000000"/>
                </a:solidFill>
                <a:latin typeface="+mn-lt"/>
                <a:cs typeface="Sakkal Majalla" pitchFamily="2" charset="-78"/>
                <a:sym typeface="Helvetica" charset="0"/>
              </a:rPr>
              <a:t>Knowledge Graph</a:t>
            </a:r>
          </a:p>
          <a:p>
            <a:pPr marL="342900" indent="-342900" eaLnBrk="0" fontAlgn="base" hangingPunct="0">
              <a:lnSpc>
                <a:spcPct val="70000"/>
              </a:lnSpc>
              <a:spcBef>
                <a:spcPct val="0"/>
              </a:spcBef>
              <a:spcAft>
                <a:spcPts val="1200"/>
              </a:spcAft>
              <a:buClr>
                <a:srgbClr val="FF1414"/>
              </a:buClr>
              <a:buSzPct val="100000"/>
              <a:buFont typeface="Arial" pitchFamily="34" charset="0"/>
              <a:buChar char="•"/>
            </a:pPr>
            <a:r>
              <a:rPr lang="en-US" sz="2000" dirty="0" smtClean="0">
                <a:solidFill>
                  <a:srgbClr val="000000"/>
                </a:solidFill>
                <a:latin typeface="+mn-lt"/>
                <a:cs typeface="Sakkal Majalla" pitchFamily="2" charset="-78"/>
                <a:sym typeface="Helvetica" charset="0"/>
              </a:rPr>
              <a:t>Leveraged by semantic pipeline</a:t>
            </a:r>
          </a:p>
          <a:p>
            <a:pPr marL="342900" indent="-342900" eaLnBrk="0" fontAlgn="base" hangingPunct="0">
              <a:lnSpc>
                <a:spcPct val="70000"/>
              </a:lnSpc>
              <a:spcBef>
                <a:spcPct val="0"/>
              </a:spcBef>
              <a:spcAft>
                <a:spcPts val="1200"/>
              </a:spcAft>
              <a:buClr>
                <a:srgbClr val="FF1414"/>
              </a:buClr>
              <a:buSzPct val="100000"/>
              <a:buFont typeface="Arial" pitchFamily="34" charset="0"/>
              <a:buChar char="•"/>
            </a:pPr>
            <a:r>
              <a:rPr lang="en-US" sz="2000" dirty="0" smtClean="0">
                <a:solidFill>
                  <a:srgbClr val="000000"/>
                </a:solidFill>
                <a:latin typeface="+mn-lt"/>
                <a:cs typeface="Sakkal Majalla" pitchFamily="2" charset="-78"/>
                <a:sym typeface="Helvetica" charset="0"/>
              </a:rPr>
              <a:t>YAGO2 derived real world knowledge</a:t>
            </a:r>
          </a:p>
          <a:p>
            <a:pPr marL="342900" indent="-342900" eaLnBrk="0" fontAlgn="base" hangingPunct="0">
              <a:lnSpc>
                <a:spcPct val="70000"/>
              </a:lnSpc>
              <a:spcBef>
                <a:spcPct val="0"/>
              </a:spcBef>
              <a:spcAft>
                <a:spcPts val="1200"/>
              </a:spcAft>
              <a:buClr>
                <a:srgbClr val="FF1414"/>
              </a:buClr>
              <a:buSzPct val="100000"/>
              <a:buFont typeface="Arial" pitchFamily="34" charset="0"/>
              <a:buChar char="•"/>
            </a:pPr>
            <a:r>
              <a:rPr lang="en-US" sz="2000" dirty="0" smtClean="0">
                <a:solidFill>
                  <a:srgbClr val="000000"/>
                </a:solidFill>
                <a:latin typeface="+mn-lt"/>
                <a:cs typeface="Sakkal Majalla" pitchFamily="2" charset="-78"/>
                <a:sym typeface="Helvetica" charset="0"/>
              </a:rPr>
              <a:t>Enhanced with customer specific reference data</a:t>
            </a:r>
          </a:p>
          <a:p>
            <a:pPr marL="342900" indent="-342900" eaLnBrk="0" fontAlgn="base" hangingPunct="0">
              <a:lnSpc>
                <a:spcPct val="70000"/>
              </a:lnSpc>
              <a:spcBef>
                <a:spcPct val="0"/>
              </a:spcBef>
              <a:spcAft>
                <a:spcPts val="1200"/>
              </a:spcAft>
              <a:buClr>
                <a:srgbClr val="FF1414"/>
              </a:buClr>
              <a:buSzPct val="100000"/>
              <a:buFont typeface="Arial" pitchFamily="34" charset="0"/>
              <a:buChar char="•"/>
            </a:pPr>
            <a:r>
              <a:rPr lang="en-US" sz="2000" dirty="0" smtClean="0">
                <a:solidFill>
                  <a:srgbClr val="000000"/>
                </a:solidFill>
                <a:latin typeface="+mn-lt"/>
                <a:cs typeface="Sakkal Majalla" pitchFamily="2" charset="-78"/>
                <a:sym typeface="Helvetica" charset="0"/>
              </a:rPr>
              <a:t>Continuously expanding knowledge with each release</a:t>
            </a:r>
            <a:endParaRPr lang="en-US" i="1" dirty="0" smtClean="0">
              <a:solidFill>
                <a:srgbClr val="000000"/>
              </a:solidFill>
              <a:latin typeface="+mn-lt"/>
              <a:cs typeface="Sakkal Majalla" pitchFamily="2" charset="-78"/>
              <a:sym typeface="Helvetica" charset="0"/>
            </a:endParaRPr>
          </a:p>
        </p:txBody>
      </p:sp>
      <p:sp>
        <p:nvSpPr>
          <p:cNvPr id="5" name="Oval 4"/>
          <p:cNvSpPr/>
          <p:nvPr/>
        </p:nvSpPr>
        <p:spPr>
          <a:xfrm>
            <a:off x="4265612" y="2057400"/>
            <a:ext cx="1219200" cy="1219200"/>
          </a:xfrm>
          <a:prstGeom prst="ellipse">
            <a:avLst/>
          </a:prstGeom>
          <a:solidFill>
            <a:srgbClr val="00B050"/>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lnSpc>
                <a:spcPct val="90000"/>
              </a:lnSpc>
            </a:pPr>
            <a:r>
              <a:rPr lang="en-US" sz="1400" b="1" dirty="0" smtClean="0"/>
              <a:t>Semantics based Knowledge Graph</a:t>
            </a:r>
            <a:endParaRPr lang="en-US" sz="1400" b="1" dirty="0"/>
          </a:p>
        </p:txBody>
      </p:sp>
      <p:sp>
        <p:nvSpPr>
          <p:cNvPr id="18" name="TextBox 17"/>
          <p:cNvSpPr txBox="1"/>
          <p:nvPr/>
        </p:nvSpPr>
        <p:spPr bwMode="auto">
          <a:xfrm>
            <a:off x="8777289" y="3733800"/>
            <a:ext cx="3019359" cy="2362200"/>
          </a:xfrm>
          <a:prstGeom prst="wedgeRectCallout">
            <a:avLst>
              <a:gd name="adj1" fmla="val -84590"/>
              <a:gd name="adj2" fmla="val -56238"/>
            </a:avLst>
          </a:prstGeom>
          <a:solidFill>
            <a:schemeClr val="accent1">
              <a:lumMod val="40000"/>
              <a:lumOff val="60000"/>
              <a:alpha val="75000"/>
            </a:schemeClr>
          </a:solidFill>
          <a:ln w="9525">
            <a:noFill/>
            <a:miter lim="800000"/>
            <a:headEnd/>
            <a:tailEnd/>
          </a:ln>
        </p:spPr>
        <p:txBody>
          <a:bodyPr vert="horz" wrap="square" lIns="91440" tIns="45720" rIns="91440" bIns="45720" numCol="1" rtlCol="0" anchor="t" anchorCtr="0" compatLnSpc="1">
            <a:prstTxWarp prst="textNoShape">
              <a:avLst/>
            </a:prstTxWarp>
            <a:noAutofit/>
          </a:bodyPr>
          <a:lstStyle/>
          <a:p>
            <a:pPr eaLnBrk="0" fontAlgn="base" hangingPunct="0">
              <a:lnSpc>
                <a:spcPct val="70000"/>
              </a:lnSpc>
              <a:spcBef>
                <a:spcPct val="0"/>
              </a:spcBef>
              <a:spcAft>
                <a:spcPts val="1200"/>
              </a:spcAft>
              <a:buClr>
                <a:srgbClr val="FF1414"/>
              </a:buClr>
              <a:buSzPct val="100000"/>
            </a:pPr>
            <a:r>
              <a:rPr lang="en-US" sz="2000" dirty="0" smtClean="0">
                <a:solidFill>
                  <a:srgbClr val="000000"/>
                </a:solidFill>
                <a:latin typeface="+mn-lt"/>
                <a:cs typeface="Sakkal Majalla" pitchFamily="2" charset="-78"/>
                <a:sym typeface="Helvetica" charset="0"/>
              </a:rPr>
              <a:t/>
            </a:r>
            <a:br>
              <a:rPr lang="en-US" sz="2000" dirty="0" smtClean="0">
                <a:solidFill>
                  <a:srgbClr val="000000"/>
                </a:solidFill>
                <a:latin typeface="+mn-lt"/>
                <a:cs typeface="Sakkal Majalla" pitchFamily="2" charset="-78"/>
                <a:sym typeface="Helvetica" charset="0"/>
              </a:rPr>
            </a:br>
            <a:r>
              <a:rPr lang="en-US" sz="2000" b="1" dirty="0" smtClean="0">
                <a:solidFill>
                  <a:srgbClr val="000000"/>
                </a:solidFill>
                <a:latin typeface="+mn-lt"/>
                <a:cs typeface="Sakkal Majalla" pitchFamily="2" charset="-78"/>
                <a:sym typeface="Helvetica" charset="0"/>
              </a:rPr>
              <a:t>Natural Language</a:t>
            </a:r>
          </a:p>
          <a:p>
            <a:pPr marL="342900" indent="-342900" eaLnBrk="0" fontAlgn="base" hangingPunct="0">
              <a:lnSpc>
                <a:spcPct val="70000"/>
              </a:lnSpc>
              <a:spcBef>
                <a:spcPct val="0"/>
              </a:spcBef>
              <a:spcAft>
                <a:spcPts val="1200"/>
              </a:spcAft>
              <a:buClr>
                <a:srgbClr val="FF1414"/>
              </a:buClr>
              <a:buSzPct val="100000"/>
              <a:buFont typeface="Arial" pitchFamily="34" charset="0"/>
              <a:buChar char="•"/>
            </a:pPr>
            <a:r>
              <a:rPr lang="en-US" sz="2000" dirty="0" smtClean="0">
                <a:solidFill>
                  <a:srgbClr val="000000"/>
                </a:solidFill>
                <a:latin typeface="+mn-lt"/>
                <a:cs typeface="Sakkal Majalla" pitchFamily="2" charset="-78"/>
                <a:sym typeface="Helvetica" charset="0"/>
              </a:rPr>
              <a:t>Proven semantic technology</a:t>
            </a:r>
          </a:p>
          <a:p>
            <a:pPr marL="342900" indent="-342900" eaLnBrk="0" fontAlgn="base" hangingPunct="0">
              <a:lnSpc>
                <a:spcPct val="70000"/>
              </a:lnSpc>
              <a:spcBef>
                <a:spcPct val="0"/>
              </a:spcBef>
              <a:spcAft>
                <a:spcPts val="1200"/>
              </a:spcAft>
              <a:buClr>
                <a:srgbClr val="FF1414"/>
              </a:buClr>
              <a:buSzPct val="100000"/>
              <a:buFont typeface="Arial" pitchFamily="34" charset="0"/>
              <a:buChar char="•"/>
            </a:pPr>
            <a:r>
              <a:rPr lang="en-US" sz="2000" dirty="0" smtClean="0">
                <a:solidFill>
                  <a:srgbClr val="000000"/>
                </a:solidFill>
                <a:latin typeface="+mn-lt"/>
                <a:cs typeface="Sakkal Majalla" pitchFamily="2" charset="-78"/>
                <a:sym typeface="Helvetica" charset="0"/>
              </a:rPr>
              <a:t>Based upon decades of know-how in standardizing complex product data</a:t>
            </a:r>
            <a:endParaRPr lang="en-US" sz="2000" i="1" dirty="0" smtClean="0">
              <a:solidFill>
                <a:srgbClr val="000000"/>
              </a:solidFill>
              <a:latin typeface="+mn-lt"/>
              <a:cs typeface="Sakkal Majalla" pitchFamily="2" charset="-78"/>
              <a:sym typeface="Helvetica" charset="0"/>
            </a:endParaRPr>
          </a:p>
        </p:txBody>
      </p:sp>
      <p:sp>
        <p:nvSpPr>
          <p:cNvPr id="14" name="Oval 13"/>
          <p:cNvSpPr/>
          <p:nvPr/>
        </p:nvSpPr>
        <p:spPr>
          <a:xfrm>
            <a:off x="7313612" y="3095376"/>
            <a:ext cx="1219200" cy="1219200"/>
          </a:xfrm>
          <a:prstGeom prst="ellipse">
            <a:avLst/>
          </a:prstGeom>
          <a:solidFill>
            <a:schemeClr val="accent1"/>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lnSpc>
                <a:spcPct val="90000"/>
              </a:lnSpc>
            </a:pPr>
            <a:r>
              <a:rPr lang="en-US" sz="1400" b="1" dirty="0" smtClean="0"/>
              <a:t>Natural</a:t>
            </a:r>
            <a:br>
              <a:rPr lang="en-US" sz="1400" b="1" dirty="0" smtClean="0"/>
            </a:br>
            <a:r>
              <a:rPr lang="en-US" sz="1400" b="1" dirty="0" smtClean="0"/>
              <a:t>Language</a:t>
            </a:r>
            <a:br>
              <a:rPr lang="en-US" sz="1400" b="1" dirty="0" smtClean="0"/>
            </a:br>
            <a:r>
              <a:rPr lang="en-US" sz="1400" b="1" dirty="0" smtClean="0"/>
              <a:t>Processing</a:t>
            </a:r>
            <a:endParaRPr lang="en-US" sz="1400" b="1" dirty="0"/>
          </a:p>
        </p:txBody>
      </p:sp>
      <p:sp>
        <p:nvSpPr>
          <p:cNvPr id="19" name="TextBox 18"/>
          <p:cNvSpPr txBox="1"/>
          <p:nvPr/>
        </p:nvSpPr>
        <p:spPr bwMode="auto">
          <a:xfrm>
            <a:off x="7618413" y="1371600"/>
            <a:ext cx="4178236" cy="1582078"/>
          </a:xfrm>
          <a:prstGeom prst="wedgeRectCallout">
            <a:avLst>
              <a:gd name="adj1" fmla="val -88192"/>
              <a:gd name="adj2" fmla="val 6411"/>
            </a:avLst>
          </a:prstGeom>
          <a:solidFill>
            <a:srgbClr val="33CCFF">
              <a:alpha val="74902"/>
            </a:srgbClr>
          </a:solidFill>
          <a:ln w="9525">
            <a:noFill/>
            <a:miter lim="800000"/>
            <a:headEnd/>
            <a:tailEnd/>
          </a:ln>
        </p:spPr>
        <p:txBody>
          <a:bodyPr vert="horz" wrap="square" lIns="91440" tIns="45720" rIns="91440" bIns="45720" numCol="1" rtlCol="0" anchor="t" anchorCtr="0" compatLnSpc="1">
            <a:prstTxWarp prst="textNoShape">
              <a:avLst/>
            </a:prstTxWarp>
            <a:noAutofit/>
          </a:bodyPr>
          <a:lstStyle/>
          <a:p>
            <a:pPr eaLnBrk="0" fontAlgn="base" hangingPunct="0">
              <a:lnSpc>
                <a:spcPct val="70000"/>
              </a:lnSpc>
              <a:spcBef>
                <a:spcPct val="0"/>
              </a:spcBef>
              <a:spcAft>
                <a:spcPts val="1200"/>
              </a:spcAft>
              <a:buClr>
                <a:srgbClr val="FF1414"/>
              </a:buClr>
              <a:buSzPct val="100000"/>
            </a:pPr>
            <a:r>
              <a:rPr lang="en-US" sz="2000" dirty="0" smtClean="0">
                <a:solidFill>
                  <a:srgbClr val="000000"/>
                </a:solidFill>
                <a:latin typeface="+mn-lt"/>
                <a:cs typeface="Sakkal Majalla" pitchFamily="2" charset="-78"/>
                <a:sym typeface="Helvetica" charset="0"/>
              </a:rPr>
              <a:t/>
            </a:r>
            <a:br>
              <a:rPr lang="en-US" sz="2000" dirty="0" smtClean="0">
                <a:solidFill>
                  <a:srgbClr val="000000"/>
                </a:solidFill>
                <a:latin typeface="+mn-lt"/>
                <a:cs typeface="Sakkal Majalla" pitchFamily="2" charset="-78"/>
                <a:sym typeface="Helvetica" charset="0"/>
              </a:rPr>
            </a:br>
            <a:r>
              <a:rPr lang="en-US" sz="2000" b="1" dirty="0" smtClean="0">
                <a:solidFill>
                  <a:srgbClr val="000000"/>
                </a:solidFill>
                <a:latin typeface="+mn-lt"/>
                <a:cs typeface="Sakkal Majalla" pitchFamily="2" charset="-78"/>
                <a:sym typeface="Helvetica" charset="0"/>
              </a:rPr>
              <a:t>Spark</a:t>
            </a:r>
          </a:p>
          <a:p>
            <a:pPr marL="342900" indent="-342900" eaLnBrk="0" fontAlgn="base" hangingPunct="0">
              <a:lnSpc>
                <a:spcPct val="70000"/>
              </a:lnSpc>
              <a:spcBef>
                <a:spcPct val="0"/>
              </a:spcBef>
              <a:spcAft>
                <a:spcPts val="1200"/>
              </a:spcAft>
              <a:buClr>
                <a:srgbClr val="FF1414"/>
              </a:buClr>
              <a:buSzPct val="100000"/>
              <a:buFont typeface="Arial" pitchFamily="34" charset="0"/>
              <a:buChar char="•"/>
            </a:pPr>
            <a:r>
              <a:rPr lang="en-US" sz="2000" dirty="0" smtClean="0">
                <a:solidFill>
                  <a:srgbClr val="000000"/>
                </a:solidFill>
                <a:latin typeface="+mn-lt"/>
                <a:cs typeface="Sakkal Majalla" pitchFamily="2" charset="-78"/>
                <a:sym typeface="Helvetica" charset="0"/>
              </a:rPr>
              <a:t>Engine built on a massively scalable foundation for iterative machine learning in a clustered compute environment</a:t>
            </a:r>
            <a:endParaRPr lang="en-US" sz="2000" i="1" dirty="0" smtClean="0">
              <a:solidFill>
                <a:srgbClr val="000000"/>
              </a:solidFill>
              <a:latin typeface="+mn-lt"/>
              <a:cs typeface="Sakkal Majalla" pitchFamily="2" charset="-78"/>
              <a:sym typeface="Helvetica" charset="0"/>
            </a:endParaRPr>
          </a:p>
        </p:txBody>
      </p:sp>
      <p:sp>
        <p:nvSpPr>
          <p:cNvPr id="13" name="Oval 12"/>
          <p:cNvSpPr/>
          <p:nvPr/>
        </p:nvSpPr>
        <p:spPr>
          <a:xfrm>
            <a:off x="5942012" y="1763847"/>
            <a:ext cx="1219200" cy="1219200"/>
          </a:xfrm>
          <a:prstGeom prst="ellipse">
            <a:avLst/>
          </a:prstGeom>
          <a:solidFill>
            <a:srgbClr val="00B0F0"/>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lnSpc>
                <a:spcPct val="90000"/>
              </a:lnSpc>
            </a:pPr>
            <a:r>
              <a:rPr lang="en-US" sz="1400" b="1" dirty="0" smtClean="0"/>
              <a:t>Spark</a:t>
            </a:r>
            <a:br>
              <a:rPr lang="en-US" sz="1400" b="1" dirty="0" smtClean="0"/>
            </a:br>
            <a:r>
              <a:rPr lang="en-US" sz="1400" b="1" dirty="0" smtClean="0"/>
              <a:t>Machine</a:t>
            </a:r>
            <a:br>
              <a:rPr lang="en-US" sz="1400" b="1" dirty="0" smtClean="0"/>
            </a:br>
            <a:r>
              <a:rPr lang="en-US" sz="1400" b="1" dirty="0" smtClean="0"/>
              <a:t>Learning</a:t>
            </a:r>
            <a:endParaRPr lang="en-US" sz="1400" b="1" dirty="0"/>
          </a:p>
        </p:txBody>
      </p:sp>
      <p:sp>
        <p:nvSpPr>
          <p:cNvPr id="6" name="TextBox 5"/>
          <p:cNvSpPr txBox="1"/>
          <p:nvPr/>
        </p:nvSpPr>
        <p:spPr>
          <a:xfrm>
            <a:off x="531812" y="1042094"/>
            <a:ext cx="8686800" cy="316450"/>
          </a:xfrm>
          <a:prstGeom prst="rect">
            <a:avLst/>
          </a:prstGeom>
          <a:noFill/>
        </p:spPr>
        <p:txBody>
          <a:bodyPr wrap="none" lIns="0" tIns="0" rIns="0" bIns="0" rtlCol="0">
            <a:noAutofit/>
          </a:bodyPr>
          <a:lstStyle/>
          <a:p>
            <a:pPr>
              <a:lnSpc>
                <a:spcPct val="90000"/>
              </a:lnSpc>
            </a:pPr>
            <a:r>
              <a:rPr lang="en-US" sz="2000" i="1" dirty="0" smtClean="0">
                <a:solidFill>
                  <a:schemeClr val="accent1"/>
                </a:solidFill>
                <a:latin typeface="+mn-lt"/>
              </a:rPr>
              <a:t>…but your business analysts only know that it’s fast, it learns, and works with all their data</a:t>
            </a:r>
            <a:endParaRPr lang="en-US" sz="2000" i="1" dirty="0">
              <a:solidFill>
                <a:schemeClr val="accent1"/>
              </a:solidFill>
              <a:latin typeface="+mn-lt"/>
            </a:endParaRPr>
          </a:p>
        </p:txBody>
      </p:sp>
      <p:pic>
        <p:nvPicPr>
          <p:cNvPr id="21505" name="Picture 1"/>
          <p:cNvPicPr>
            <a:picLocks noChangeAspect="1" noChangeArrowheads="1"/>
          </p:cNvPicPr>
          <p:nvPr/>
        </p:nvPicPr>
        <p:blipFill>
          <a:blip r:embed="rId3" cstate="print"/>
          <a:srcRect/>
          <a:stretch>
            <a:fillRect/>
          </a:stretch>
        </p:blipFill>
        <p:spPr bwMode="auto">
          <a:xfrm>
            <a:off x="5629515" y="3352800"/>
            <a:ext cx="1083733" cy="609600"/>
          </a:xfrm>
          <a:prstGeom prst="rect">
            <a:avLst/>
          </a:prstGeom>
          <a:noFill/>
          <a:ln w="9525">
            <a:noFill/>
            <a:miter lim="800000"/>
            <a:headEnd/>
            <a:tailEnd/>
          </a:ln>
        </p:spPr>
      </p:pic>
    </p:spTree>
    <p:extLst>
      <p:ext uri="{BB962C8B-B14F-4D97-AF65-F5344CB8AC3E}">
        <p14:creationId xmlns:p14="http://schemas.microsoft.com/office/powerpoint/2010/main" xmlns="" val="4034877950"/>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Big Data Preparation From Browsers or Mobile Devices</a:t>
            </a:r>
            <a:endParaRPr lang="en-US" dirty="0"/>
          </a:p>
        </p:txBody>
      </p:sp>
      <p:sp>
        <p:nvSpPr>
          <p:cNvPr id="4" name="Footer Placeholder 3"/>
          <p:cNvSpPr>
            <a:spLocks noGrp="1"/>
          </p:cNvSpPr>
          <p:nvPr>
            <p:ph type="ftr" sz="quarter" idx="11"/>
          </p:nvPr>
        </p:nvSpPr>
        <p:spPr/>
        <p:txBody>
          <a:bodyPr/>
          <a:lstStyle/>
          <a:p>
            <a:r>
              <a:rPr lang="en-US" smtClean="0"/>
              <a:t>Oracle Confidential</a:t>
            </a:r>
            <a:endParaRPr lang="en-US" dirty="0"/>
          </a:p>
        </p:txBody>
      </p:sp>
      <p:sp>
        <p:nvSpPr>
          <p:cNvPr id="5" name="Slide Number Placeholder 4"/>
          <p:cNvSpPr>
            <a:spLocks noGrp="1"/>
          </p:cNvSpPr>
          <p:nvPr>
            <p:ph type="sldNum" sz="quarter" idx="12"/>
          </p:nvPr>
        </p:nvSpPr>
        <p:spPr/>
        <p:txBody>
          <a:bodyPr/>
          <a:lstStyle/>
          <a:p>
            <a:fld id="{C51EAA63-D034-42AE-91FA-B13B9518C7BE}" type="slidenum">
              <a:rPr lang="en-US" smtClean="0"/>
              <a:pPr/>
              <a:t>12</a:t>
            </a:fld>
            <a:endParaRPr lang="en-US" dirty="0"/>
          </a:p>
        </p:txBody>
      </p:sp>
      <p:sp>
        <p:nvSpPr>
          <p:cNvPr id="12" name="Rectangle 11"/>
          <p:cNvSpPr/>
          <p:nvPr/>
        </p:nvSpPr>
        <p:spPr>
          <a:xfrm>
            <a:off x="1903412" y="1694568"/>
            <a:ext cx="762000" cy="152400"/>
          </a:xfrm>
          <a:prstGeom prst="rect">
            <a:avLst/>
          </a:prstGeom>
          <a:solidFill>
            <a:schemeClr val="bg1"/>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a:p>
        </p:txBody>
      </p:sp>
      <p:sp>
        <p:nvSpPr>
          <p:cNvPr id="15" name="Rectangle 14"/>
          <p:cNvSpPr/>
          <p:nvPr/>
        </p:nvSpPr>
        <p:spPr>
          <a:xfrm>
            <a:off x="6457244" y="2578688"/>
            <a:ext cx="762000" cy="152400"/>
          </a:xfrm>
          <a:prstGeom prst="rect">
            <a:avLst/>
          </a:prstGeom>
          <a:solidFill>
            <a:schemeClr val="bg1"/>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a:p>
        </p:txBody>
      </p:sp>
      <p:sp>
        <p:nvSpPr>
          <p:cNvPr id="13" name="TextBox 12"/>
          <p:cNvSpPr txBox="1"/>
          <p:nvPr/>
        </p:nvSpPr>
        <p:spPr>
          <a:xfrm>
            <a:off x="7618412" y="1524000"/>
            <a:ext cx="3428999" cy="641673"/>
          </a:xfrm>
          <a:prstGeom prst="rect">
            <a:avLst/>
          </a:prstGeom>
          <a:noFill/>
        </p:spPr>
        <p:txBody>
          <a:bodyPr wrap="none" lIns="0" tIns="0" rIns="0" bIns="0" rtlCol="0">
            <a:noAutofit/>
          </a:bodyPr>
          <a:lstStyle/>
          <a:p>
            <a:pPr>
              <a:lnSpc>
                <a:spcPct val="90000"/>
              </a:lnSpc>
            </a:pPr>
            <a:r>
              <a:rPr lang="en-US" b="1" dirty="0" smtClean="0">
                <a:solidFill>
                  <a:schemeClr val="accent4"/>
                </a:solidFill>
                <a:latin typeface="+mn-lt"/>
              </a:rPr>
              <a:t>Thin client environment for browser</a:t>
            </a:r>
            <a:br>
              <a:rPr lang="en-US" b="1" dirty="0" smtClean="0">
                <a:solidFill>
                  <a:schemeClr val="accent4"/>
                </a:solidFill>
                <a:latin typeface="+mn-lt"/>
              </a:rPr>
            </a:br>
            <a:r>
              <a:rPr lang="en-US" b="1" dirty="0" smtClean="0">
                <a:solidFill>
                  <a:schemeClr val="accent4"/>
                </a:solidFill>
                <a:latin typeface="+mn-lt"/>
              </a:rPr>
              <a:t>or mobile monitoring and enrichment</a:t>
            </a:r>
            <a:endParaRPr lang="en-US" b="1" dirty="0">
              <a:solidFill>
                <a:schemeClr val="accent4"/>
              </a:solidFill>
              <a:latin typeface="+mn-lt"/>
            </a:endParaRPr>
          </a:p>
        </p:txBody>
      </p:sp>
      <p:pic>
        <p:nvPicPr>
          <p:cNvPr id="9" name="Picture 8"/>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7542212" y="2731088"/>
            <a:ext cx="4067247" cy="3179425"/>
          </a:xfrm>
          <a:prstGeom prst="rect">
            <a:avLst/>
          </a:prstGeom>
        </p:spPr>
      </p:pic>
      <p:pic>
        <p:nvPicPr>
          <p:cNvPr id="6" name="Picture 5"/>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531812" y="1143000"/>
            <a:ext cx="6468417" cy="4950381"/>
          </a:xfrm>
          <a:prstGeom prst="rect">
            <a:avLst/>
          </a:prstGeom>
        </p:spPr>
      </p:pic>
      <p:pic>
        <p:nvPicPr>
          <p:cNvPr id="11" name="Picture 3"/>
          <p:cNvPicPr>
            <a:picLocks noChangeAspect="1" noChangeArrowheads="1"/>
          </p:cNvPicPr>
          <p:nvPr/>
        </p:nvPicPr>
        <p:blipFill>
          <a:blip r:embed="rId5" cstate="print"/>
          <a:srcRect/>
          <a:stretch>
            <a:fillRect/>
          </a:stretch>
        </p:blipFill>
        <p:spPr bwMode="auto">
          <a:xfrm>
            <a:off x="7890558" y="3056708"/>
            <a:ext cx="3352799" cy="2551611"/>
          </a:xfrm>
          <a:prstGeom prst="rect">
            <a:avLst/>
          </a:prstGeom>
          <a:noFill/>
          <a:ln w="9525">
            <a:noFill/>
            <a:miter lim="800000"/>
            <a:headEnd/>
            <a:tailEnd/>
          </a:ln>
        </p:spPr>
      </p:pic>
      <p:sp>
        <p:nvSpPr>
          <p:cNvPr id="14" name="Rectangle 13"/>
          <p:cNvSpPr/>
          <p:nvPr/>
        </p:nvSpPr>
        <p:spPr>
          <a:xfrm>
            <a:off x="3579812" y="4800600"/>
            <a:ext cx="381000" cy="228600"/>
          </a:xfrm>
          <a:prstGeom prst="rect">
            <a:avLst/>
          </a:prstGeom>
          <a:solidFill>
            <a:srgbClr val="000000"/>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a:p>
        </p:txBody>
      </p:sp>
      <p:pic>
        <p:nvPicPr>
          <p:cNvPr id="1026" name="Picture 2"/>
          <p:cNvPicPr>
            <a:picLocks noChangeAspect="1" noChangeArrowheads="1"/>
          </p:cNvPicPr>
          <p:nvPr/>
        </p:nvPicPr>
        <p:blipFill>
          <a:blip r:embed="rId6" cstate="print"/>
          <a:srcRect/>
          <a:stretch>
            <a:fillRect/>
          </a:stretch>
        </p:blipFill>
        <p:spPr bwMode="auto">
          <a:xfrm>
            <a:off x="786539" y="1371601"/>
            <a:ext cx="5943600" cy="3428999"/>
          </a:xfrm>
          <a:prstGeom prst="rect">
            <a:avLst/>
          </a:prstGeom>
          <a:noFill/>
          <a:ln w="9525">
            <a:noFill/>
            <a:miter lim="800000"/>
            <a:headEnd/>
            <a:tailEnd/>
          </a:ln>
        </p:spPr>
      </p:pic>
    </p:spTree>
    <p:extLst>
      <p:ext uri="{BB962C8B-B14F-4D97-AF65-F5344CB8AC3E}">
        <p14:creationId xmlns:p14="http://schemas.microsoft.com/office/powerpoint/2010/main" xmlns="" val="4287302769"/>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7" name="Picture 7"/>
          <p:cNvPicPr>
            <a:picLocks noChangeAspect="1"/>
          </p:cNvPicPr>
          <p:nvPr/>
        </p:nvPicPr>
        <p:blipFill rotWithShape="1">
          <a:blip r:embed="rId3" cstate="print">
            <a:extLst>
              <a:ext uri="{28A0092B-C50C-407E-A947-70E740481C1C}">
                <a14:useLocalDpi xmlns:a14="http://schemas.microsoft.com/office/drawing/2010/main" xmlns="" val="0"/>
              </a:ext>
            </a:extLst>
          </a:blip>
          <a:srcRect/>
          <a:stretch/>
        </p:blipFill>
        <p:spPr bwMode="auto">
          <a:xfrm>
            <a:off x="2329627" y="3048000"/>
            <a:ext cx="8260321" cy="1163314"/>
          </a:xfrm>
          <a:prstGeom prst="rect">
            <a:avLst/>
          </a:prstGeom>
          <a:noFill/>
          <a:ln w="25400" cap="flat" cmpd="sng">
            <a:noFill/>
            <a:prstDash val="solid"/>
            <a:round/>
            <a:headEnd type="none" w="med" len="med"/>
            <a:tailEnd type="none" w="med" len="med"/>
          </a:ln>
        </p:spPr>
      </p:pic>
      <p:sp>
        <p:nvSpPr>
          <p:cNvPr id="28" name="TextBox 27"/>
          <p:cNvSpPr txBox="1"/>
          <p:nvPr/>
        </p:nvSpPr>
        <p:spPr>
          <a:xfrm>
            <a:off x="323996" y="2765296"/>
            <a:ext cx="2286203" cy="307777"/>
          </a:xfrm>
          <a:prstGeom prst="rect">
            <a:avLst/>
          </a:prstGeom>
          <a:noFill/>
        </p:spPr>
        <p:txBody>
          <a:bodyPr wrap="none" rtlCol="0">
            <a:spAutoFit/>
          </a:bodyPr>
          <a:lstStyle/>
          <a:p>
            <a:r>
              <a:rPr lang="en-US" sz="1400" b="1" dirty="0" smtClean="0">
                <a:solidFill>
                  <a:schemeClr val="accent2"/>
                </a:solidFill>
              </a:rPr>
              <a:t>Parse Click </a:t>
            </a:r>
            <a:r>
              <a:rPr lang="en-US" sz="1400" b="1" dirty="0">
                <a:solidFill>
                  <a:schemeClr val="accent2"/>
                </a:solidFill>
              </a:rPr>
              <a:t>Stream Logs</a:t>
            </a:r>
          </a:p>
        </p:txBody>
      </p:sp>
      <p:pic>
        <p:nvPicPr>
          <p:cNvPr id="20488" name="Picture 8"/>
          <p:cNvPicPr>
            <a:picLocks noChangeAspect="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2476668" y="1143204"/>
            <a:ext cx="8210528" cy="1579742"/>
          </a:xfrm>
          <a:prstGeom prst="rect">
            <a:avLst/>
          </a:prstGeom>
          <a:noFill/>
          <a:ln w="25400" cap="flat" cmpd="sng">
            <a:noFill/>
            <a:prstDash val="solid"/>
            <a:round/>
            <a:headEnd type="none" w="med" len="med"/>
            <a:tailEnd type="none" w="med" len="med"/>
          </a:ln>
        </p:spPr>
      </p:pic>
      <p:sp>
        <p:nvSpPr>
          <p:cNvPr id="11" name="TextBox 10"/>
          <p:cNvSpPr txBox="1"/>
          <p:nvPr/>
        </p:nvSpPr>
        <p:spPr>
          <a:xfrm>
            <a:off x="608012" y="1066800"/>
            <a:ext cx="1571007" cy="307777"/>
          </a:xfrm>
          <a:prstGeom prst="rect">
            <a:avLst/>
          </a:prstGeom>
          <a:noFill/>
        </p:spPr>
        <p:txBody>
          <a:bodyPr wrap="none" rtlCol="0">
            <a:spAutoFit/>
          </a:bodyPr>
          <a:lstStyle/>
          <a:p>
            <a:r>
              <a:rPr lang="en-US" sz="1400" b="1" dirty="0" smtClean="0">
                <a:solidFill>
                  <a:schemeClr val="accent2"/>
                </a:solidFill>
              </a:rPr>
              <a:t>Repair App Data</a:t>
            </a:r>
            <a:endParaRPr lang="en-US" sz="1400" b="1" dirty="0">
              <a:solidFill>
                <a:schemeClr val="accent2"/>
              </a:solidFill>
            </a:endParaRPr>
          </a:p>
        </p:txBody>
      </p:sp>
      <p:cxnSp>
        <p:nvCxnSpPr>
          <p:cNvPr id="25" name="Straight Arrow Connector 24"/>
          <p:cNvCxnSpPr/>
          <p:nvPr/>
        </p:nvCxnSpPr>
        <p:spPr bwMode="auto">
          <a:xfrm flipV="1">
            <a:off x="3903626" y="1416893"/>
            <a:ext cx="558654" cy="76180"/>
          </a:xfrm>
          <a:prstGeom prst="straightConnector1">
            <a:avLst/>
          </a:prstGeom>
          <a:solidFill>
            <a:srgbClr val="FFFFFF"/>
          </a:solidFill>
          <a:ln w="19050" cap="flat" cmpd="sng" algn="ctr">
            <a:solidFill>
              <a:schemeClr val="accent4"/>
            </a:solidFill>
            <a:prstDash val="solid"/>
            <a:round/>
            <a:headEnd type="none" w="med" len="med"/>
            <a:tailEnd type="arrow"/>
          </a:ln>
          <a:effectLst/>
        </p:spPr>
      </p:cxnSp>
      <p:pic>
        <p:nvPicPr>
          <p:cNvPr id="20491" name="Picture 11"/>
          <p:cNvPicPr>
            <a:picLocks noChangeAspect="1"/>
          </p:cNvPicPr>
          <p:nvPr/>
        </p:nvPicPr>
        <p:blipFill rotWithShape="1">
          <a:blip r:embed="rId5" cstate="print">
            <a:extLst>
              <a:ext uri="{28A0092B-C50C-407E-A947-70E740481C1C}">
                <a14:useLocalDpi xmlns:a14="http://schemas.microsoft.com/office/drawing/2010/main" xmlns="" val="0"/>
              </a:ext>
            </a:extLst>
          </a:blip>
          <a:srcRect/>
          <a:stretch/>
        </p:blipFill>
        <p:spPr bwMode="auto">
          <a:xfrm>
            <a:off x="2252454" y="4441231"/>
            <a:ext cx="8206142" cy="1764840"/>
          </a:xfrm>
          <a:prstGeom prst="rect">
            <a:avLst/>
          </a:prstGeom>
          <a:noFill/>
          <a:ln w="25400" cap="flat" cmpd="sng">
            <a:noFill/>
            <a:prstDash val="solid"/>
            <a:round/>
            <a:headEnd type="none" w="med" len="med"/>
            <a:tailEnd type="none" w="med" len="med"/>
          </a:ln>
        </p:spPr>
      </p:pic>
      <p:sp>
        <p:nvSpPr>
          <p:cNvPr id="29" name="TextBox 28"/>
          <p:cNvSpPr txBox="1"/>
          <p:nvPr/>
        </p:nvSpPr>
        <p:spPr>
          <a:xfrm>
            <a:off x="400196" y="4482830"/>
            <a:ext cx="1884216" cy="317770"/>
          </a:xfrm>
          <a:prstGeom prst="rect">
            <a:avLst/>
          </a:prstGeom>
          <a:noFill/>
        </p:spPr>
        <p:txBody>
          <a:bodyPr wrap="square" rtlCol="0">
            <a:spAutoFit/>
          </a:bodyPr>
          <a:lstStyle/>
          <a:p>
            <a:r>
              <a:rPr lang="en-US" sz="1400" b="1" dirty="0" smtClean="0">
                <a:solidFill>
                  <a:schemeClr val="accent2"/>
                </a:solidFill>
              </a:rPr>
              <a:t>Classify Social Data</a:t>
            </a:r>
            <a:endParaRPr lang="en-US" sz="1400" b="1" dirty="0">
              <a:solidFill>
                <a:schemeClr val="accent2"/>
              </a:solidFill>
            </a:endParaRPr>
          </a:p>
        </p:txBody>
      </p:sp>
      <p:grpSp>
        <p:nvGrpSpPr>
          <p:cNvPr id="4" name="Group 69"/>
          <p:cNvGrpSpPr/>
          <p:nvPr/>
        </p:nvGrpSpPr>
        <p:grpSpPr>
          <a:xfrm>
            <a:off x="741616" y="1454602"/>
            <a:ext cx="1304785" cy="901718"/>
            <a:chOff x="85682" y="1923434"/>
            <a:chExt cx="774699" cy="601402"/>
          </a:xfrm>
          <a:solidFill>
            <a:schemeClr val="accent4"/>
          </a:solidFill>
        </p:grpSpPr>
        <p:sp>
          <p:nvSpPr>
            <p:cNvPr id="68" name="AutoShape 12"/>
            <p:cNvSpPr>
              <a:spLocks/>
            </p:cNvSpPr>
            <p:nvPr/>
          </p:nvSpPr>
          <p:spPr bwMode="auto">
            <a:xfrm>
              <a:off x="85682" y="1923434"/>
              <a:ext cx="774699" cy="601402"/>
            </a:xfrm>
            <a:prstGeom prst="roundRect">
              <a:avLst>
                <a:gd name="adj" fmla="val 16667"/>
              </a:avLst>
            </a:prstGeom>
            <a:grpFill/>
            <a:ln w="25400">
              <a:solidFill>
                <a:srgbClr val="A3A3A3"/>
              </a:solidFill>
              <a:round/>
              <a:headEnd/>
              <a:tailEnd/>
            </a:ln>
          </p:spPr>
          <p:txBody>
            <a:bodyPr lIns="0" tIns="0" rIns="0" bIns="0" anchor="ctr"/>
            <a:lstStyle/>
            <a:p>
              <a:pPr algn="ctr" defTabSz="914171"/>
              <a:endParaRPr lang="en-US" sz="1200">
                <a:solidFill>
                  <a:srgbClr val="FFFFFF"/>
                </a:solidFill>
                <a:latin typeface="Arial" pitchFamily="34" charset="0"/>
                <a:cs typeface="Arial" pitchFamily="34" charset="0"/>
                <a:sym typeface="Arial" pitchFamily="34" charset="0"/>
              </a:endParaRPr>
            </a:p>
          </p:txBody>
        </p:sp>
        <p:sp>
          <p:nvSpPr>
            <p:cNvPr id="69" name="AutoShape 13"/>
            <p:cNvSpPr>
              <a:spLocks/>
            </p:cNvSpPr>
            <p:nvPr/>
          </p:nvSpPr>
          <p:spPr bwMode="auto">
            <a:xfrm>
              <a:off x="102372" y="1944806"/>
              <a:ext cx="741319" cy="559558"/>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2147483647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600" y="0"/>
                  </a:lnTo>
                  <a:lnTo>
                    <a:pt x="21600" y="21600"/>
                  </a:lnTo>
                  <a:lnTo>
                    <a:pt x="0" y="21600"/>
                  </a:lnTo>
                  <a:close/>
                </a:path>
              </a:pathLst>
            </a:custGeom>
            <a:noFill/>
            <a:ln w="12700">
              <a:noFill/>
              <a:miter lim="0"/>
              <a:headEnd/>
              <a:tailEnd/>
            </a:ln>
          </p:spPr>
          <p:txBody>
            <a:bodyPr lIns="45713" tIns="45713" rIns="45713" bIns="45713" anchor="ctr"/>
            <a:lstStyle/>
            <a:p>
              <a:pPr algn="ctr" defTabSz="914171"/>
              <a:r>
                <a:rPr lang="en-US" sz="1466" b="1" dirty="0">
                  <a:solidFill>
                    <a:srgbClr val="FFFFFF"/>
                  </a:solidFill>
                  <a:latin typeface="Arial" pitchFamily="34" charset="0"/>
                  <a:cs typeface="Arial" pitchFamily="34" charset="0"/>
                  <a:sym typeface="Arial" pitchFamily="34" charset="0"/>
                </a:rPr>
                <a:t>Structured Unreliable</a:t>
              </a:r>
              <a:endParaRPr lang="en-US" sz="1466" b="1" dirty="0"/>
            </a:p>
          </p:txBody>
        </p:sp>
      </p:grpSp>
      <p:grpSp>
        <p:nvGrpSpPr>
          <p:cNvPr id="7" name="Group 70"/>
          <p:cNvGrpSpPr/>
          <p:nvPr/>
        </p:nvGrpSpPr>
        <p:grpSpPr>
          <a:xfrm>
            <a:off x="726457" y="3176803"/>
            <a:ext cx="1329040" cy="901718"/>
            <a:chOff x="85682" y="1923434"/>
            <a:chExt cx="774699" cy="601402"/>
          </a:xfrm>
          <a:solidFill>
            <a:schemeClr val="accent4"/>
          </a:solidFill>
        </p:grpSpPr>
        <p:sp>
          <p:nvSpPr>
            <p:cNvPr id="72" name="AutoShape 12"/>
            <p:cNvSpPr>
              <a:spLocks/>
            </p:cNvSpPr>
            <p:nvPr/>
          </p:nvSpPr>
          <p:spPr bwMode="auto">
            <a:xfrm>
              <a:off x="85682" y="1923434"/>
              <a:ext cx="774699" cy="601402"/>
            </a:xfrm>
            <a:prstGeom prst="roundRect">
              <a:avLst>
                <a:gd name="adj" fmla="val 16667"/>
              </a:avLst>
            </a:prstGeom>
            <a:grpFill/>
            <a:ln w="25400">
              <a:solidFill>
                <a:srgbClr val="A3A3A3"/>
              </a:solidFill>
              <a:round/>
              <a:headEnd/>
              <a:tailEnd/>
            </a:ln>
          </p:spPr>
          <p:txBody>
            <a:bodyPr lIns="0" tIns="0" rIns="0" bIns="0" anchor="ctr"/>
            <a:lstStyle/>
            <a:p>
              <a:pPr algn="ctr" defTabSz="914171"/>
              <a:endParaRPr lang="en-US" sz="1200">
                <a:solidFill>
                  <a:srgbClr val="FFFFFF"/>
                </a:solidFill>
                <a:latin typeface="Arial" pitchFamily="34" charset="0"/>
                <a:cs typeface="Arial" pitchFamily="34" charset="0"/>
                <a:sym typeface="Arial" pitchFamily="34" charset="0"/>
              </a:endParaRPr>
            </a:p>
          </p:txBody>
        </p:sp>
        <p:sp>
          <p:nvSpPr>
            <p:cNvPr id="73" name="AutoShape 13"/>
            <p:cNvSpPr>
              <a:spLocks/>
            </p:cNvSpPr>
            <p:nvPr/>
          </p:nvSpPr>
          <p:spPr bwMode="auto">
            <a:xfrm>
              <a:off x="102372" y="1944806"/>
              <a:ext cx="741319" cy="559558"/>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2147483647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600" y="0"/>
                  </a:lnTo>
                  <a:lnTo>
                    <a:pt x="21600" y="21600"/>
                  </a:lnTo>
                  <a:lnTo>
                    <a:pt x="0" y="21600"/>
                  </a:lnTo>
                  <a:close/>
                </a:path>
              </a:pathLst>
            </a:custGeom>
            <a:noFill/>
            <a:ln w="12700">
              <a:noFill/>
              <a:miter lim="0"/>
              <a:headEnd/>
              <a:tailEnd/>
            </a:ln>
          </p:spPr>
          <p:txBody>
            <a:bodyPr lIns="45713" tIns="45713" rIns="45713" bIns="45713" anchor="ctr"/>
            <a:lstStyle/>
            <a:p>
              <a:pPr algn="ctr" defTabSz="914171"/>
              <a:r>
                <a:rPr lang="en-US" sz="1466" b="1" dirty="0">
                  <a:solidFill>
                    <a:srgbClr val="FFFFFF"/>
                  </a:solidFill>
                  <a:latin typeface="Arial" pitchFamily="34" charset="0"/>
                  <a:cs typeface="Arial" pitchFamily="34" charset="0"/>
                  <a:sym typeface="Arial" pitchFamily="34" charset="0"/>
                </a:rPr>
                <a:t>Unstructured High Velocity</a:t>
              </a:r>
              <a:endParaRPr lang="en-US" sz="1466" b="1" dirty="0"/>
            </a:p>
          </p:txBody>
        </p:sp>
      </p:grpSp>
      <p:grpSp>
        <p:nvGrpSpPr>
          <p:cNvPr id="8" name="Group 73"/>
          <p:cNvGrpSpPr/>
          <p:nvPr/>
        </p:nvGrpSpPr>
        <p:grpSpPr>
          <a:xfrm>
            <a:off x="729488" y="4862621"/>
            <a:ext cx="1329040" cy="901718"/>
            <a:chOff x="85682" y="1923434"/>
            <a:chExt cx="774699" cy="601402"/>
          </a:xfrm>
          <a:solidFill>
            <a:schemeClr val="accent4"/>
          </a:solidFill>
        </p:grpSpPr>
        <p:sp>
          <p:nvSpPr>
            <p:cNvPr id="75" name="AutoShape 12"/>
            <p:cNvSpPr>
              <a:spLocks/>
            </p:cNvSpPr>
            <p:nvPr/>
          </p:nvSpPr>
          <p:spPr bwMode="auto">
            <a:xfrm>
              <a:off x="85682" y="1923434"/>
              <a:ext cx="774699" cy="601402"/>
            </a:xfrm>
            <a:prstGeom prst="roundRect">
              <a:avLst>
                <a:gd name="adj" fmla="val 16667"/>
              </a:avLst>
            </a:prstGeom>
            <a:grpFill/>
            <a:ln w="25400">
              <a:solidFill>
                <a:srgbClr val="A3A3A3"/>
              </a:solidFill>
              <a:round/>
              <a:headEnd/>
              <a:tailEnd/>
            </a:ln>
          </p:spPr>
          <p:txBody>
            <a:bodyPr lIns="0" tIns="0" rIns="0" bIns="0" anchor="ctr"/>
            <a:lstStyle/>
            <a:p>
              <a:pPr algn="ctr" defTabSz="914171"/>
              <a:endParaRPr lang="en-US" sz="1200">
                <a:solidFill>
                  <a:srgbClr val="FFFFFF"/>
                </a:solidFill>
                <a:latin typeface="Arial" pitchFamily="34" charset="0"/>
                <a:cs typeface="Arial" pitchFamily="34" charset="0"/>
                <a:sym typeface="Arial" pitchFamily="34" charset="0"/>
              </a:endParaRPr>
            </a:p>
          </p:txBody>
        </p:sp>
        <p:sp>
          <p:nvSpPr>
            <p:cNvPr id="76" name="AutoShape 13"/>
            <p:cNvSpPr>
              <a:spLocks/>
            </p:cNvSpPr>
            <p:nvPr/>
          </p:nvSpPr>
          <p:spPr bwMode="auto">
            <a:xfrm>
              <a:off x="102372" y="1944806"/>
              <a:ext cx="741319" cy="559558"/>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2147483647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600" y="0"/>
                  </a:lnTo>
                  <a:lnTo>
                    <a:pt x="21600" y="21600"/>
                  </a:lnTo>
                  <a:lnTo>
                    <a:pt x="0" y="21600"/>
                  </a:lnTo>
                  <a:close/>
                </a:path>
              </a:pathLst>
            </a:custGeom>
            <a:noFill/>
            <a:ln w="12700">
              <a:noFill/>
              <a:miter lim="0"/>
              <a:headEnd/>
              <a:tailEnd/>
            </a:ln>
          </p:spPr>
          <p:txBody>
            <a:bodyPr lIns="45713" tIns="45713" rIns="45713" bIns="45713" anchor="ctr"/>
            <a:lstStyle/>
            <a:p>
              <a:pPr algn="ctr" defTabSz="914171"/>
              <a:r>
                <a:rPr lang="en-US" sz="1466" b="1" dirty="0">
                  <a:solidFill>
                    <a:srgbClr val="FFFFFF"/>
                  </a:solidFill>
                  <a:latin typeface="Arial" pitchFamily="34" charset="0"/>
                  <a:cs typeface="Arial" pitchFamily="34" charset="0"/>
                  <a:sym typeface="Arial" pitchFamily="34" charset="0"/>
                </a:rPr>
                <a:t>Unstructured High Volume</a:t>
              </a:r>
              <a:endParaRPr lang="en-US" sz="1466" b="1" dirty="0"/>
            </a:p>
          </p:txBody>
        </p:sp>
      </p:grpSp>
      <p:grpSp>
        <p:nvGrpSpPr>
          <p:cNvPr id="9" name="Group 76"/>
          <p:cNvGrpSpPr/>
          <p:nvPr/>
        </p:nvGrpSpPr>
        <p:grpSpPr>
          <a:xfrm>
            <a:off x="4452429" y="1627429"/>
            <a:ext cx="2596436" cy="556064"/>
            <a:chOff x="85682" y="1923434"/>
            <a:chExt cx="774699" cy="601402"/>
          </a:xfrm>
          <a:solidFill>
            <a:srgbClr val="00B0F0"/>
          </a:solidFill>
        </p:grpSpPr>
        <p:sp>
          <p:nvSpPr>
            <p:cNvPr id="78" name="AutoShape 12"/>
            <p:cNvSpPr>
              <a:spLocks/>
            </p:cNvSpPr>
            <p:nvPr/>
          </p:nvSpPr>
          <p:spPr bwMode="auto">
            <a:xfrm>
              <a:off x="85682" y="1923434"/>
              <a:ext cx="774699" cy="601402"/>
            </a:xfrm>
            <a:prstGeom prst="roundRect">
              <a:avLst>
                <a:gd name="adj" fmla="val 16667"/>
              </a:avLst>
            </a:prstGeom>
            <a:grpFill/>
            <a:ln w="25400">
              <a:noFill/>
              <a:round/>
              <a:headEnd/>
              <a:tailEnd/>
            </a:ln>
          </p:spPr>
          <p:txBody>
            <a:bodyPr lIns="0" tIns="0" rIns="0" bIns="0" anchor="ctr"/>
            <a:lstStyle/>
            <a:p>
              <a:pPr algn="ctr" defTabSz="914171"/>
              <a:endParaRPr lang="en-US" sz="1200">
                <a:solidFill>
                  <a:schemeClr val="bg1">
                    <a:lumMod val="95000"/>
                  </a:schemeClr>
                </a:solidFill>
                <a:latin typeface="Arial" pitchFamily="34" charset="0"/>
                <a:cs typeface="Arial" pitchFamily="34" charset="0"/>
                <a:sym typeface="Arial" pitchFamily="34" charset="0"/>
              </a:endParaRPr>
            </a:p>
          </p:txBody>
        </p:sp>
        <p:sp>
          <p:nvSpPr>
            <p:cNvPr id="79" name="AutoShape 13"/>
            <p:cNvSpPr>
              <a:spLocks/>
            </p:cNvSpPr>
            <p:nvPr/>
          </p:nvSpPr>
          <p:spPr bwMode="auto">
            <a:xfrm>
              <a:off x="102372" y="1944806"/>
              <a:ext cx="741319" cy="559558"/>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2147483647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600" y="0"/>
                  </a:lnTo>
                  <a:lnTo>
                    <a:pt x="21600" y="21600"/>
                  </a:lnTo>
                  <a:lnTo>
                    <a:pt x="0" y="21600"/>
                  </a:lnTo>
                  <a:close/>
                </a:path>
              </a:pathLst>
            </a:custGeom>
            <a:grpFill/>
            <a:ln w="12700">
              <a:noFill/>
              <a:miter lim="0"/>
              <a:headEnd/>
              <a:tailEnd/>
            </a:ln>
          </p:spPr>
          <p:txBody>
            <a:bodyPr lIns="45713" tIns="45713" rIns="45713" bIns="45713" anchor="ctr"/>
            <a:lstStyle/>
            <a:p>
              <a:pPr algn="ctr" defTabSz="914171"/>
              <a:r>
                <a:rPr lang="en-US" sz="1333" dirty="0">
                  <a:solidFill>
                    <a:schemeClr val="bg1">
                      <a:lumMod val="95000"/>
                    </a:schemeClr>
                  </a:solidFill>
                  <a:latin typeface="Arial" pitchFamily="34" charset="0"/>
                  <a:cs typeface="Arial" pitchFamily="34" charset="0"/>
                  <a:sym typeface="Arial" pitchFamily="34" charset="0"/>
                </a:rPr>
                <a:t>Invalid and missing data</a:t>
              </a:r>
            </a:p>
            <a:p>
              <a:pPr algn="ctr" defTabSz="914171"/>
              <a:r>
                <a:rPr lang="en-US" sz="1333" dirty="0">
                  <a:solidFill>
                    <a:schemeClr val="bg1">
                      <a:lumMod val="95000"/>
                    </a:schemeClr>
                  </a:solidFill>
                  <a:latin typeface="Arial" pitchFamily="34" charset="0"/>
                  <a:cs typeface="Arial" pitchFamily="34" charset="0"/>
                  <a:sym typeface="Arial" pitchFamily="34" charset="0"/>
                </a:rPr>
                <a:t>Sensitive data</a:t>
              </a:r>
              <a:endParaRPr lang="en-US" sz="1333" dirty="0">
                <a:solidFill>
                  <a:schemeClr val="bg1">
                    <a:lumMod val="95000"/>
                  </a:schemeClr>
                </a:solidFill>
              </a:endParaRPr>
            </a:p>
          </p:txBody>
        </p:sp>
      </p:grpSp>
      <p:grpSp>
        <p:nvGrpSpPr>
          <p:cNvPr id="12" name="Group 79"/>
          <p:cNvGrpSpPr/>
          <p:nvPr/>
        </p:nvGrpSpPr>
        <p:grpSpPr>
          <a:xfrm>
            <a:off x="4411397" y="3246028"/>
            <a:ext cx="2001151" cy="556064"/>
            <a:chOff x="85682" y="1923434"/>
            <a:chExt cx="774699" cy="601402"/>
          </a:xfrm>
          <a:solidFill>
            <a:srgbClr val="00B0F0"/>
          </a:solidFill>
        </p:grpSpPr>
        <p:sp>
          <p:nvSpPr>
            <p:cNvPr id="81" name="AutoShape 12"/>
            <p:cNvSpPr>
              <a:spLocks/>
            </p:cNvSpPr>
            <p:nvPr/>
          </p:nvSpPr>
          <p:spPr bwMode="auto">
            <a:xfrm>
              <a:off x="85682" y="1923434"/>
              <a:ext cx="774699" cy="601402"/>
            </a:xfrm>
            <a:prstGeom prst="roundRect">
              <a:avLst>
                <a:gd name="adj" fmla="val 16667"/>
              </a:avLst>
            </a:prstGeom>
            <a:grpFill/>
            <a:ln w="25400">
              <a:noFill/>
              <a:round/>
              <a:headEnd/>
              <a:tailEnd/>
            </a:ln>
          </p:spPr>
          <p:txBody>
            <a:bodyPr lIns="0" tIns="0" rIns="0" bIns="0" anchor="ctr"/>
            <a:lstStyle/>
            <a:p>
              <a:pPr algn="ctr" defTabSz="914171"/>
              <a:endParaRPr lang="en-US" sz="1200">
                <a:solidFill>
                  <a:schemeClr val="bg1">
                    <a:lumMod val="95000"/>
                  </a:schemeClr>
                </a:solidFill>
                <a:latin typeface="Arial" pitchFamily="34" charset="0"/>
                <a:cs typeface="Arial" pitchFamily="34" charset="0"/>
                <a:sym typeface="Arial" pitchFamily="34" charset="0"/>
              </a:endParaRPr>
            </a:p>
          </p:txBody>
        </p:sp>
        <p:sp>
          <p:nvSpPr>
            <p:cNvPr id="82" name="AutoShape 13"/>
            <p:cNvSpPr>
              <a:spLocks/>
            </p:cNvSpPr>
            <p:nvPr/>
          </p:nvSpPr>
          <p:spPr bwMode="auto">
            <a:xfrm>
              <a:off x="102372" y="1944806"/>
              <a:ext cx="741319" cy="559558"/>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2147483647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600" y="0"/>
                  </a:lnTo>
                  <a:lnTo>
                    <a:pt x="21600" y="21600"/>
                  </a:lnTo>
                  <a:lnTo>
                    <a:pt x="0" y="21600"/>
                  </a:lnTo>
                  <a:close/>
                </a:path>
              </a:pathLst>
            </a:custGeom>
            <a:grpFill/>
            <a:ln w="12700">
              <a:noFill/>
              <a:miter lim="0"/>
              <a:headEnd/>
              <a:tailEnd/>
            </a:ln>
          </p:spPr>
          <p:txBody>
            <a:bodyPr lIns="45713" tIns="45713" rIns="45713" bIns="45713" anchor="ctr"/>
            <a:lstStyle/>
            <a:p>
              <a:pPr algn="ctr" defTabSz="914171"/>
              <a:r>
                <a:rPr lang="en-US" sz="1333" dirty="0">
                  <a:solidFill>
                    <a:schemeClr val="bg1">
                      <a:lumMod val="95000"/>
                    </a:schemeClr>
                  </a:solidFill>
                  <a:latin typeface="Arial" pitchFamily="34" charset="0"/>
                  <a:cs typeface="Arial" pitchFamily="34" charset="0"/>
                  <a:sym typeface="Arial" pitchFamily="34" charset="0"/>
                </a:rPr>
                <a:t>Embedded information</a:t>
              </a:r>
            </a:p>
            <a:p>
              <a:pPr algn="ctr" defTabSz="914171"/>
              <a:r>
                <a:rPr lang="en-US" sz="1333" dirty="0">
                  <a:solidFill>
                    <a:schemeClr val="bg1">
                      <a:lumMod val="95000"/>
                    </a:schemeClr>
                  </a:solidFill>
                  <a:latin typeface="Arial" pitchFamily="34" charset="0"/>
                  <a:cs typeface="Arial" pitchFamily="34" charset="0"/>
                  <a:sym typeface="Arial" pitchFamily="34" charset="0"/>
                </a:rPr>
                <a:t>No reliable patterns</a:t>
              </a:r>
              <a:endParaRPr lang="en-US" sz="1333" dirty="0">
                <a:solidFill>
                  <a:schemeClr val="bg1">
                    <a:lumMod val="95000"/>
                  </a:schemeClr>
                </a:solidFill>
              </a:endParaRPr>
            </a:p>
          </p:txBody>
        </p:sp>
      </p:grpSp>
      <p:grpSp>
        <p:nvGrpSpPr>
          <p:cNvPr id="13" name="Group 85"/>
          <p:cNvGrpSpPr/>
          <p:nvPr/>
        </p:nvGrpSpPr>
        <p:grpSpPr>
          <a:xfrm>
            <a:off x="4174900" y="4583674"/>
            <a:ext cx="2073918" cy="556064"/>
            <a:chOff x="85682" y="1923434"/>
            <a:chExt cx="774699" cy="601402"/>
          </a:xfrm>
          <a:solidFill>
            <a:srgbClr val="00B050"/>
          </a:solidFill>
        </p:grpSpPr>
        <p:sp>
          <p:nvSpPr>
            <p:cNvPr id="87" name="AutoShape 12"/>
            <p:cNvSpPr>
              <a:spLocks/>
            </p:cNvSpPr>
            <p:nvPr/>
          </p:nvSpPr>
          <p:spPr bwMode="auto">
            <a:xfrm>
              <a:off x="85682" y="1923434"/>
              <a:ext cx="774699" cy="601402"/>
            </a:xfrm>
            <a:prstGeom prst="roundRect">
              <a:avLst>
                <a:gd name="adj" fmla="val 16667"/>
              </a:avLst>
            </a:prstGeom>
            <a:grpFill/>
            <a:ln w="25400">
              <a:noFill/>
              <a:round/>
              <a:headEnd/>
              <a:tailEnd/>
            </a:ln>
          </p:spPr>
          <p:txBody>
            <a:bodyPr lIns="0" tIns="0" rIns="0" bIns="0" anchor="ctr"/>
            <a:lstStyle/>
            <a:p>
              <a:pPr algn="ctr" defTabSz="914171"/>
              <a:endParaRPr lang="en-US" sz="1200">
                <a:solidFill>
                  <a:schemeClr val="bg1">
                    <a:lumMod val="95000"/>
                  </a:schemeClr>
                </a:solidFill>
                <a:latin typeface="Arial" pitchFamily="34" charset="0"/>
                <a:cs typeface="Arial" pitchFamily="34" charset="0"/>
                <a:sym typeface="Arial" pitchFamily="34" charset="0"/>
              </a:endParaRPr>
            </a:p>
          </p:txBody>
        </p:sp>
        <p:sp>
          <p:nvSpPr>
            <p:cNvPr id="88" name="AutoShape 13"/>
            <p:cNvSpPr>
              <a:spLocks/>
            </p:cNvSpPr>
            <p:nvPr/>
          </p:nvSpPr>
          <p:spPr bwMode="auto">
            <a:xfrm>
              <a:off x="102372" y="1944806"/>
              <a:ext cx="741319" cy="559558"/>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2147483647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600" y="0"/>
                  </a:lnTo>
                  <a:lnTo>
                    <a:pt x="21600" y="21600"/>
                  </a:lnTo>
                  <a:lnTo>
                    <a:pt x="0" y="21600"/>
                  </a:lnTo>
                  <a:close/>
                </a:path>
              </a:pathLst>
            </a:custGeom>
            <a:grpFill/>
            <a:ln w="12700">
              <a:noFill/>
              <a:miter lim="0"/>
              <a:headEnd/>
              <a:tailEnd/>
            </a:ln>
          </p:spPr>
          <p:txBody>
            <a:bodyPr lIns="45713" tIns="45713" rIns="45713" bIns="45713" anchor="ctr"/>
            <a:lstStyle/>
            <a:p>
              <a:pPr algn="ctr" defTabSz="914171"/>
              <a:r>
                <a:rPr lang="en-US" sz="1333" dirty="0">
                  <a:solidFill>
                    <a:schemeClr val="bg1">
                      <a:lumMod val="95000"/>
                    </a:schemeClr>
                  </a:solidFill>
                  <a:latin typeface="Arial" pitchFamily="34" charset="0"/>
                  <a:cs typeface="Arial" pitchFamily="34" charset="0"/>
                  <a:sym typeface="Arial" pitchFamily="34" charset="0"/>
                </a:rPr>
                <a:t>Embedded information in unstructured text</a:t>
              </a:r>
              <a:endParaRPr lang="en-US" sz="1333" dirty="0">
                <a:solidFill>
                  <a:schemeClr val="bg1">
                    <a:lumMod val="95000"/>
                  </a:schemeClr>
                </a:solidFill>
              </a:endParaRPr>
            </a:p>
          </p:txBody>
        </p:sp>
      </p:grpSp>
      <p:grpSp>
        <p:nvGrpSpPr>
          <p:cNvPr id="14" name="Group 88"/>
          <p:cNvGrpSpPr/>
          <p:nvPr/>
        </p:nvGrpSpPr>
        <p:grpSpPr>
          <a:xfrm>
            <a:off x="3228492" y="1236296"/>
            <a:ext cx="700402" cy="556064"/>
            <a:chOff x="85682" y="1923434"/>
            <a:chExt cx="774699" cy="601402"/>
          </a:xfrm>
          <a:solidFill>
            <a:srgbClr val="00B050"/>
          </a:solidFill>
        </p:grpSpPr>
        <p:sp>
          <p:nvSpPr>
            <p:cNvPr id="90" name="AutoShape 12"/>
            <p:cNvSpPr>
              <a:spLocks/>
            </p:cNvSpPr>
            <p:nvPr/>
          </p:nvSpPr>
          <p:spPr bwMode="auto">
            <a:xfrm>
              <a:off x="85682" y="1923434"/>
              <a:ext cx="774699" cy="601402"/>
            </a:xfrm>
            <a:prstGeom prst="roundRect">
              <a:avLst>
                <a:gd name="adj" fmla="val 16667"/>
              </a:avLst>
            </a:prstGeom>
            <a:grpFill/>
            <a:ln w="25400">
              <a:noFill/>
              <a:round/>
              <a:headEnd/>
              <a:tailEnd/>
            </a:ln>
          </p:spPr>
          <p:txBody>
            <a:bodyPr lIns="0" tIns="0" rIns="0" bIns="0" anchor="ctr"/>
            <a:lstStyle/>
            <a:p>
              <a:pPr algn="ctr" defTabSz="914171"/>
              <a:endParaRPr lang="en-US" sz="1200">
                <a:solidFill>
                  <a:schemeClr val="bg1">
                    <a:lumMod val="95000"/>
                  </a:schemeClr>
                </a:solidFill>
                <a:latin typeface="Arial" pitchFamily="34" charset="0"/>
                <a:cs typeface="Arial" pitchFamily="34" charset="0"/>
                <a:sym typeface="Arial" pitchFamily="34" charset="0"/>
              </a:endParaRPr>
            </a:p>
          </p:txBody>
        </p:sp>
        <p:sp>
          <p:nvSpPr>
            <p:cNvPr id="91" name="AutoShape 13"/>
            <p:cNvSpPr>
              <a:spLocks/>
            </p:cNvSpPr>
            <p:nvPr/>
          </p:nvSpPr>
          <p:spPr bwMode="auto">
            <a:xfrm>
              <a:off x="102372" y="1944806"/>
              <a:ext cx="741319" cy="559558"/>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2147483647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600" y="0"/>
                  </a:lnTo>
                  <a:lnTo>
                    <a:pt x="21600" y="21600"/>
                  </a:lnTo>
                  <a:lnTo>
                    <a:pt x="0" y="21600"/>
                  </a:lnTo>
                  <a:close/>
                </a:path>
              </a:pathLst>
            </a:custGeom>
            <a:grpFill/>
            <a:ln w="12700">
              <a:noFill/>
              <a:miter lim="0"/>
              <a:headEnd/>
              <a:tailEnd/>
            </a:ln>
          </p:spPr>
          <p:txBody>
            <a:bodyPr lIns="45713" tIns="45713" rIns="45713" bIns="45713" anchor="ctr"/>
            <a:lstStyle/>
            <a:p>
              <a:pPr algn="ctr" defTabSz="914171"/>
              <a:r>
                <a:rPr lang="en-US" sz="1333" dirty="0">
                  <a:solidFill>
                    <a:schemeClr val="bg1">
                      <a:lumMod val="95000"/>
                    </a:schemeClr>
                  </a:solidFill>
                  <a:latin typeface="Arial" pitchFamily="34" charset="0"/>
                  <a:cs typeface="Arial" pitchFamily="34" charset="0"/>
                  <a:sym typeface="Arial" pitchFamily="34" charset="0"/>
                </a:rPr>
                <a:t>Invalid emails</a:t>
              </a:r>
              <a:endParaRPr lang="en-US" sz="1333" dirty="0">
                <a:solidFill>
                  <a:schemeClr val="bg1">
                    <a:lumMod val="95000"/>
                  </a:schemeClr>
                </a:solidFill>
              </a:endParaRPr>
            </a:p>
          </p:txBody>
        </p:sp>
      </p:grpSp>
      <p:grpSp>
        <p:nvGrpSpPr>
          <p:cNvPr id="15" name="Group 94"/>
          <p:cNvGrpSpPr/>
          <p:nvPr/>
        </p:nvGrpSpPr>
        <p:grpSpPr>
          <a:xfrm>
            <a:off x="2965111" y="4739508"/>
            <a:ext cx="1036959" cy="333524"/>
            <a:chOff x="85682" y="1923434"/>
            <a:chExt cx="774699" cy="601402"/>
          </a:xfrm>
          <a:solidFill>
            <a:srgbClr val="00B0F0"/>
          </a:solidFill>
        </p:grpSpPr>
        <p:sp>
          <p:nvSpPr>
            <p:cNvPr id="96" name="AutoShape 12"/>
            <p:cNvSpPr>
              <a:spLocks/>
            </p:cNvSpPr>
            <p:nvPr/>
          </p:nvSpPr>
          <p:spPr bwMode="auto">
            <a:xfrm>
              <a:off x="85682" y="1923434"/>
              <a:ext cx="774699" cy="601402"/>
            </a:xfrm>
            <a:prstGeom prst="roundRect">
              <a:avLst>
                <a:gd name="adj" fmla="val 16667"/>
              </a:avLst>
            </a:prstGeom>
            <a:grpFill/>
            <a:ln w="25400">
              <a:noFill/>
              <a:round/>
              <a:headEnd/>
              <a:tailEnd/>
            </a:ln>
          </p:spPr>
          <p:txBody>
            <a:bodyPr lIns="0" tIns="0" rIns="0" bIns="0" anchor="ctr"/>
            <a:lstStyle/>
            <a:p>
              <a:pPr algn="ctr" defTabSz="914171"/>
              <a:endParaRPr lang="en-US" sz="1200">
                <a:solidFill>
                  <a:schemeClr val="bg1">
                    <a:lumMod val="95000"/>
                  </a:schemeClr>
                </a:solidFill>
                <a:latin typeface="Arial" pitchFamily="34" charset="0"/>
                <a:cs typeface="Arial" pitchFamily="34" charset="0"/>
                <a:sym typeface="Arial" pitchFamily="34" charset="0"/>
              </a:endParaRPr>
            </a:p>
          </p:txBody>
        </p:sp>
        <p:sp>
          <p:nvSpPr>
            <p:cNvPr id="97" name="AutoShape 13"/>
            <p:cNvSpPr>
              <a:spLocks/>
            </p:cNvSpPr>
            <p:nvPr/>
          </p:nvSpPr>
          <p:spPr bwMode="auto">
            <a:xfrm>
              <a:off x="102372" y="1944806"/>
              <a:ext cx="741319" cy="559558"/>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2147483647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600" y="0"/>
                  </a:lnTo>
                  <a:lnTo>
                    <a:pt x="21600" y="21600"/>
                  </a:lnTo>
                  <a:lnTo>
                    <a:pt x="0" y="21600"/>
                  </a:lnTo>
                  <a:close/>
                </a:path>
              </a:pathLst>
            </a:custGeom>
            <a:grpFill/>
            <a:ln w="12700">
              <a:noFill/>
              <a:miter lim="0"/>
              <a:headEnd/>
              <a:tailEnd/>
            </a:ln>
          </p:spPr>
          <p:txBody>
            <a:bodyPr lIns="45713" tIns="45713" rIns="45713" bIns="45713" anchor="ctr"/>
            <a:lstStyle/>
            <a:p>
              <a:pPr algn="ctr" defTabSz="914171"/>
              <a:r>
                <a:rPr lang="en-US" sz="1333" dirty="0" smtClean="0">
                  <a:solidFill>
                    <a:schemeClr val="bg1">
                      <a:lumMod val="95000"/>
                    </a:schemeClr>
                  </a:solidFill>
                  <a:latin typeface="Arial" pitchFamily="34" charset="0"/>
                  <a:cs typeface="Arial" pitchFamily="34" charset="0"/>
                  <a:sym typeface="Arial" pitchFamily="34" charset="0"/>
                </a:rPr>
                <a:t>NLP</a:t>
              </a:r>
              <a:endParaRPr lang="en-US" sz="1333" dirty="0">
                <a:solidFill>
                  <a:schemeClr val="bg1">
                    <a:lumMod val="95000"/>
                  </a:schemeClr>
                </a:solidFill>
              </a:endParaRPr>
            </a:p>
          </p:txBody>
        </p:sp>
      </p:grpSp>
      <p:grpSp>
        <p:nvGrpSpPr>
          <p:cNvPr id="16" name="Group 97"/>
          <p:cNvGrpSpPr/>
          <p:nvPr/>
        </p:nvGrpSpPr>
        <p:grpSpPr>
          <a:xfrm>
            <a:off x="7458193" y="1073767"/>
            <a:ext cx="745883" cy="1691882"/>
            <a:chOff x="94587" y="1933136"/>
            <a:chExt cx="774699" cy="601402"/>
          </a:xfrm>
        </p:grpSpPr>
        <p:sp>
          <p:nvSpPr>
            <p:cNvPr id="99" name="AutoShape 12"/>
            <p:cNvSpPr>
              <a:spLocks/>
            </p:cNvSpPr>
            <p:nvPr/>
          </p:nvSpPr>
          <p:spPr bwMode="auto">
            <a:xfrm>
              <a:off x="94587" y="1933136"/>
              <a:ext cx="774699" cy="601402"/>
            </a:xfrm>
            <a:prstGeom prst="roundRect">
              <a:avLst>
                <a:gd name="adj" fmla="val 16667"/>
              </a:avLst>
            </a:prstGeom>
            <a:solidFill>
              <a:srgbClr val="FF1414">
                <a:alpha val="31000"/>
              </a:srgbClr>
            </a:solidFill>
            <a:ln w="25400">
              <a:noFill/>
              <a:round/>
              <a:headEnd/>
              <a:tailEnd/>
            </a:ln>
          </p:spPr>
          <p:txBody>
            <a:bodyPr lIns="0" tIns="0" rIns="0" bIns="0" anchor="ctr"/>
            <a:lstStyle/>
            <a:p>
              <a:pPr algn="ctr" defTabSz="914171"/>
              <a:endParaRPr lang="en-US" sz="1200">
                <a:solidFill>
                  <a:srgbClr val="FFFFFF"/>
                </a:solidFill>
                <a:latin typeface="Arial" pitchFamily="34" charset="0"/>
                <a:cs typeface="Arial" pitchFamily="34" charset="0"/>
                <a:sym typeface="Arial" pitchFamily="34" charset="0"/>
              </a:endParaRPr>
            </a:p>
          </p:txBody>
        </p:sp>
        <p:sp>
          <p:nvSpPr>
            <p:cNvPr id="100" name="AutoShape 13"/>
            <p:cNvSpPr>
              <a:spLocks/>
            </p:cNvSpPr>
            <p:nvPr/>
          </p:nvSpPr>
          <p:spPr bwMode="auto">
            <a:xfrm>
              <a:off x="102372" y="1944805"/>
              <a:ext cx="741319" cy="559558"/>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2147483647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600" y="0"/>
                  </a:lnTo>
                  <a:lnTo>
                    <a:pt x="21600" y="21600"/>
                  </a:lnTo>
                  <a:lnTo>
                    <a:pt x="0" y="21600"/>
                  </a:lnTo>
                  <a:close/>
                </a:path>
              </a:pathLst>
            </a:custGeom>
            <a:noFill/>
            <a:ln w="12700">
              <a:noFill/>
              <a:miter lim="0"/>
              <a:headEnd/>
              <a:tailEnd/>
            </a:ln>
          </p:spPr>
          <p:txBody>
            <a:bodyPr lIns="45713" tIns="45713" rIns="45713" bIns="45713" anchor="ctr"/>
            <a:lstStyle/>
            <a:p>
              <a:pPr algn="ctr" defTabSz="914171"/>
              <a:r>
                <a:rPr lang="en-US" sz="2133" b="1" dirty="0">
                  <a:solidFill>
                    <a:schemeClr val="accent1"/>
                  </a:solidFill>
                </a:rPr>
                <a:t>SSN</a:t>
              </a:r>
            </a:p>
          </p:txBody>
        </p:sp>
      </p:grpSp>
      <p:grpSp>
        <p:nvGrpSpPr>
          <p:cNvPr id="17" name="Group 100"/>
          <p:cNvGrpSpPr/>
          <p:nvPr/>
        </p:nvGrpSpPr>
        <p:grpSpPr>
          <a:xfrm>
            <a:off x="8786230" y="1076800"/>
            <a:ext cx="936901" cy="1691882"/>
            <a:chOff x="94587" y="1933136"/>
            <a:chExt cx="774699" cy="601402"/>
          </a:xfrm>
        </p:grpSpPr>
        <p:sp>
          <p:nvSpPr>
            <p:cNvPr id="102" name="AutoShape 12"/>
            <p:cNvSpPr>
              <a:spLocks/>
            </p:cNvSpPr>
            <p:nvPr/>
          </p:nvSpPr>
          <p:spPr bwMode="auto">
            <a:xfrm>
              <a:off x="94587" y="1933136"/>
              <a:ext cx="774699" cy="601402"/>
            </a:xfrm>
            <a:prstGeom prst="roundRect">
              <a:avLst>
                <a:gd name="adj" fmla="val 16667"/>
              </a:avLst>
            </a:prstGeom>
            <a:solidFill>
              <a:srgbClr val="FF1414">
                <a:alpha val="31000"/>
              </a:srgbClr>
            </a:solidFill>
            <a:ln w="25400">
              <a:noFill/>
              <a:round/>
              <a:headEnd/>
              <a:tailEnd/>
            </a:ln>
          </p:spPr>
          <p:txBody>
            <a:bodyPr lIns="0" tIns="0" rIns="0" bIns="0" anchor="ctr"/>
            <a:lstStyle/>
            <a:p>
              <a:pPr algn="ctr" defTabSz="914171"/>
              <a:endParaRPr lang="en-US" sz="1200">
                <a:solidFill>
                  <a:srgbClr val="FFFFFF"/>
                </a:solidFill>
                <a:latin typeface="Arial" pitchFamily="34" charset="0"/>
                <a:cs typeface="Arial" pitchFamily="34" charset="0"/>
                <a:sym typeface="Arial" pitchFamily="34" charset="0"/>
              </a:endParaRPr>
            </a:p>
          </p:txBody>
        </p:sp>
        <p:sp>
          <p:nvSpPr>
            <p:cNvPr id="103" name="AutoShape 13"/>
            <p:cNvSpPr>
              <a:spLocks/>
            </p:cNvSpPr>
            <p:nvPr/>
          </p:nvSpPr>
          <p:spPr bwMode="auto">
            <a:xfrm>
              <a:off x="102372" y="1944805"/>
              <a:ext cx="741319" cy="559558"/>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2147483647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600" y="0"/>
                  </a:lnTo>
                  <a:lnTo>
                    <a:pt x="21600" y="21600"/>
                  </a:lnTo>
                  <a:lnTo>
                    <a:pt x="0" y="21600"/>
                  </a:lnTo>
                  <a:close/>
                </a:path>
              </a:pathLst>
            </a:custGeom>
            <a:noFill/>
            <a:ln w="12700">
              <a:noFill/>
              <a:miter lim="0"/>
              <a:headEnd/>
              <a:tailEnd/>
            </a:ln>
          </p:spPr>
          <p:txBody>
            <a:bodyPr lIns="45713" tIns="45713" rIns="45713" bIns="45713" anchor="ctr"/>
            <a:lstStyle/>
            <a:p>
              <a:pPr algn="ctr" defTabSz="914171"/>
              <a:r>
                <a:rPr lang="en-US" sz="2133" b="1" dirty="0">
                  <a:solidFill>
                    <a:schemeClr val="accent1"/>
                  </a:solidFill>
                </a:rPr>
                <a:t>Credit Card Info</a:t>
              </a:r>
            </a:p>
          </p:txBody>
        </p:sp>
      </p:grpSp>
      <p:sp>
        <p:nvSpPr>
          <p:cNvPr id="105" name="AutoShape 12"/>
          <p:cNvSpPr>
            <a:spLocks/>
          </p:cNvSpPr>
          <p:nvPr/>
        </p:nvSpPr>
        <p:spPr bwMode="auto">
          <a:xfrm>
            <a:off x="6940124" y="3643228"/>
            <a:ext cx="3365571" cy="183123"/>
          </a:xfrm>
          <a:prstGeom prst="roundRect">
            <a:avLst>
              <a:gd name="adj" fmla="val 16667"/>
            </a:avLst>
          </a:prstGeom>
          <a:solidFill>
            <a:srgbClr val="FF1414">
              <a:alpha val="37000"/>
            </a:srgbClr>
          </a:solidFill>
          <a:ln w="25400">
            <a:noFill/>
            <a:round/>
            <a:headEnd/>
            <a:tailEnd/>
          </a:ln>
        </p:spPr>
        <p:txBody>
          <a:bodyPr lIns="0" tIns="0" rIns="0" bIns="0" anchor="ctr"/>
          <a:lstStyle/>
          <a:p>
            <a:pPr algn="ctr" defTabSz="914171"/>
            <a:endParaRPr lang="en-US" sz="1200">
              <a:solidFill>
                <a:srgbClr val="FFFFFF"/>
              </a:solidFill>
              <a:latin typeface="Arial" pitchFamily="34" charset="0"/>
              <a:cs typeface="Arial" pitchFamily="34" charset="0"/>
              <a:sym typeface="Arial" pitchFamily="34" charset="0"/>
            </a:endParaRPr>
          </a:p>
        </p:txBody>
      </p:sp>
      <p:sp>
        <p:nvSpPr>
          <p:cNvPr id="107" name="Rounded Rectangle 106"/>
          <p:cNvSpPr/>
          <p:nvPr/>
        </p:nvSpPr>
        <p:spPr bwMode="auto">
          <a:xfrm>
            <a:off x="7867929" y="3653524"/>
            <a:ext cx="1046057" cy="163731"/>
          </a:xfrm>
          <a:prstGeom prst="roundRect">
            <a:avLst/>
          </a:prstGeom>
          <a:noFill/>
          <a:ln w="25400" cap="flat" cmpd="sng" algn="ctr">
            <a:solidFill>
              <a:srgbClr val="FF1414"/>
            </a:solidFill>
            <a:prstDash val="solid"/>
            <a:round/>
            <a:headEnd type="none" w="med" len="med"/>
            <a:tailEnd type="none" w="med" len="med"/>
          </a:ln>
          <a:effectLst/>
        </p:spPr>
        <p:txBody>
          <a:bodyPr vert="horz" wrap="square" lIns="60941" tIns="60941" rIns="60941" bIns="60941" numCol="1" rtlCol="0" anchor="ctr" anchorCtr="0" compatLnSpc="1">
            <a:prstTxWarp prst="textNoShape">
              <a:avLst/>
            </a:prstTxWarp>
          </a:bodyPr>
          <a:lstStyle/>
          <a:p>
            <a:pPr marL="609448" defTabSz="1218895" fontAlgn="base" hangingPunct="0">
              <a:spcBef>
                <a:spcPct val="0"/>
              </a:spcBef>
              <a:spcAft>
                <a:spcPct val="0"/>
              </a:spcAft>
            </a:pPr>
            <a:endParaRPr lang="en-US" sz="2399">
              <a:solidFill>
                <a:srgbClr val="000000"/>
              </a:solidFill>
              <a:latin typeface="Helvetica" charset="0"/>
              <a:ea typeface="Helvetica" charset="0"/>
              <a:cs typeface="Helvetica" charset="0"/>
              <a:sym typeface="Helvetica" charset="0"/>
            </a:endParaRPr>
          </a:p>
        </p:txBody>
      </p:sp>
      <p:sp>
        <p:nvSpPr>
          <p:cNvPr id="109" name="Rounded Rectangle 108"/>
          <p:cNvSpPr/>
          <p:nvPr/>
        </p:nvSpPr>
        <p:spPr bwMode="auto">
          <a:xfrm>
            <a:off x="8638070" y="5646090"/>
            <a:ext cx="560929" cy="169794"/>
          </a:xfrm>
          <a:prstGeom prst="roundRect">
            <a:avLst/>
          </a:prstGeom>
          <a:noFill/>
          <a:ln w="25400" cap="flat" cmpd="sng" algn="ctr">
            <a:solidFill>
              <a:srgbClr val="FF1414"/>
            </a:solidFill>
            <a:prstDash val="solid"/>
            <a:round/>
            <a:headEnd type="none" w="med" len="med"/>
            <a:tailEnd type="none" w="med" len="med"/>
          </a:ln>
          <a:effectLst/>
        </p:spPr>
        <p:txBody>
          <a:bodyPr vert="horz" wrap="square" lIns="60941" tIns="60941" rIns="60941" bIns="60941" numCol="1" rtlCol="0" anchor="ctr" anchorCtr="0" compatLnSpc="1">
            <a:prstTxWarp prst="textNoShape">
              <a:avLst/>
            </a:prstTxWarp>
          </a:bodyPr>
          <a:lstStyle/>
          <a:p>
            <a:pPr marL="609448" defTabSz="1218895" fontAlgn="base" hangingPunct="0">
              <a:spcBef>
                <a:spcPct val="0"/>
              </a:spcBef>
              <a:spcAft>
                <a:spcPct val="0"/>
              </a:spcAft>
            </a:pPr>
            <a:endParaRPr lang="en-US" sz="2399">
              <a:solidFill>
                <a:srgbClr val="000000"/>
              </a:solidFill>
              <a:latin typeface="Helvetica" charset="0"/>
              <a:ea typeface="Helvetica" charset="0"/>
              <a:cs typeface="Helvetica" charset="0"/>
              <a:sym typeface="Helvetica" charset="0"/>
            </a:endParaRPr>
          </a:p>
        </p:txBody>
      </p:sp>
      <p:sp>
        <p:nvSpPr>
          <p:cNvPr id="110" name="Rounded Rectangle 109"/>
          <p:cNvSpPr/>
          <p:nvPr/>
        </p:nvSpPr>
        <p:spPr bwMode="auto">
          <a:xfrm>
            <a:off x="9232353" y="5640025"/>
            <a:ext cx="560929" cy="169794"/>
          </a:xfrm>
          <a:prstGeom prst="roundRect">
            <a:avLst/>
          </a:prstGeom>
          <a:noFill/>
          <a:ln w="25400" cap="flat" cmpd="sng" algn="ctr">
            <a:solidFill>
              <a:srgbClr val="FF1414"/>
            </a:solidFill>
            <a:prstDash val="solid"/>
            <a:round/>
            <a:headEnd type="none" w="med" len="med"/>
            <a:tailEnd type="none" w="med" len="med"/>
          </a:ln>
          <a:effectLst/>
        </p:spPr>
        <p:txBody>
          <a:bodyPr vert="horz" wrap="square" lIns="60941" tIns="60941" rIns="60941" bIns="60941" numCol="1" rtlCol="0" anchor="ctr" anchorCtr="0" compatLnSpc="1">
            <a:prstTxWarp prst="textNoShape">
              <a:avLst/>
            </a:prstTxWarp>
          </a:bodyPr>
          <a:lstStyle/>
          <a:p>
            <a:pPr marL="609448" defTabSz="1218895" fontAlgn="base" hangingPunct="0">
              <a:spcBef>
                <a:spcPct val="0"/>
              </a:spcBef>
              <a:spcAft>
                <a:spcPct val="0"/>
              </a:spcAft>
            </a:pPr>
            <a:endParaRPr lang="en-US" sz="2399">
              <a:solidFill>
                <a:srgbClr val="000000"/>
              </a:solidFill>
              <a:latin typeface="Helvetica" charset="0"/>
              <a:ea typeface="Helvetica" charset="0"/>
              <a:cs typeface="Helvetica" charset="0"/>
              <a:sym typeface="Helvetica" charset="0"/>
            </a:endParaRPr>
          </a:p>
        </p:txBody>
      </p:sp>
      <p:sp>
        <p:nvSpPr>
          <p:cNvPr id="111" name="Rounded Rectangle 110"/>
          <p:cNvSpPr/>
          <p:nvPr/>
        </p:nvSpPr>
        <p:spPr bwMode="auto">
          <a:xfrm>
            <a:off x="8322738" y="5130642"/>
            <a:ext cx="560929" cy="169794"/>
          </a:xfrm>
          <a:prstGeom prst="roundRect">
            <a:avLst/>
          </a:prstGeom>
          <a:noFill/>
          <a:ln w="25400" cap="flat" cmpd="sng" algn="ctr">
            <a:solidFill>
              <a:srgbClr val="FF1414"/>
            </a:solidFill>
            <a:prstDash val="solid"/>
            <a:round/>
            <a:headEnd type="none" w="med" len="med"/>
            <a:tailEnd type="none" w="med" len="med"/>
          </a:ln>
          <a:effectLst/>
        </p:spPr>
        <p:txBody>
          <a:bodyPr vert="horz" wrap="square" lIns="60941" tIns="60941" rIns="60941" bIns="60941" numCol="1" rtlCol="0" anchor="ctr" anchorCtr="0" compatLnSpc="1">
            <a:prstTxWarp prst="textNoShape">
              <a:avLst/>
            </a:prstTxWarp>
          </a:bodyPr>
          <a:lstStyle/>
          <a:p>
            <a:pPr marL="609448" defTabSz="1218895" fontAlgn="base" hangingPunct="0">
              <a:spcBef>
                <a:spcPct val="0"/>
              </a:spcBef>
              <a:spcAft>
                <a:spcPct val="0"/>
              </a:spcAft>
            </a:pPr>
            <a:endParaRPr lang="en-US" sz="2399">
              <a:solidFill>
                <a:srgbClr val="000000"/>
              </a:solidFill>
              <a:latin typeface="Helvetica" charset="0"/>
              <a:ea typeface="Helvetica" charset="0"/>
              <a:cs typeface="Helvetica" charset="0"/>
              <a:sym typeface="Helvetica" charset="0"/>
            </a:endParaRPr>
          </a:p>
        </p:txBody>
      </p:sp>
      <p:sp>
        <p:nvSpPr>
          <p:cNvPr id="112" name="Rounded Rectangle 111"/>
          <p:cNvSpPr/>
          <p:nvPr/>
        </p:nvSpPr>
        <p:spPr bwMode="auto">
          <a:xfrm>
            <a:off x="7085663" y="4812277"/>
            <a:ext cx="560929" cy="169794"/>
          </a:xfrm>
          <a:prstGeom prst="roundRect">
            <a:avLst/>
          </a:prstGeom>
          <a:noFill/>
          <a:ln w="25400" cap="flat" cmpd="sng" algn="ctr">
            <a:solidFill>
              <a:srgbClr val="FF1414"/>
            </a:solidFill>
            <a:prstDash val="solid"/>
            <a:round/>
            <a:headEnd type="none" w="med" len="med"/>
            <a:tailEnd type="none" w="med" len="med"/>
          </a:ln>
          <a:effectLst/>
        </p:spPr>
        <p:txBody>
          <a:bodyPr vert="horz" wrap="square" lIns="60941" tIns="60941" rIns="60941" bIns="60941" numCol="1" rtlCol="0" anchor="ctr" anchorCtr="0" compatLnSpc="1">
            <a:prstTxWarp prst="textNoShape">
              <a:avLst/>
            </a:prstTxWarp>
          </a:bodyPr>
          <a:lstStyle/>
          <a:p>
            <a:pPr marL="609448" defTabSz="1218895" fontAlgn="base" hangingPunct="0">
              <a:spcBef>
                <a:spcPct val="0"/>
              </a:spcBef>
              <a:spcAft>
                <a:spcPct val="0"/>
              </a:spcAft>
            </a:pPr>
            <a:endParaRPr lang="en-US" sz="2399">
              <a:solidFill>
                <a:srgbClr val="000000"/>
              </a:solidFill>
              <a:latin typeface="Helvetica" charset="0"/>
              <a:ea typeface="Helvetica" charset="0"/>
              <a:cs typeface="Helvetica" charset="0"/>
              <a:sym typeface="Helvetica" charset="0"/>
            </a:endParaRPr>
          </a:p>
        </p:txBody>
      </p:sp>
      <p:sp>
        <p:nvSpPr>
          <p:cNvPr id="113" name="Rounded Rectangle 112"/>
          <p:cNvSpPr/>
          <p:nvPr/>
        </p:nvSpPr>
        <p:spPr bwMode="auto">
          <a:xfrm>
            <a:off x="6994703" y="5321662"/>
            <a:ext cx="560929" cy="169794"/>
          </a:xfrm>
          <a:prstGeom prst="roundRect">
            <a:avLst/>
          </a:prstGeom>
          <a:noFill/>
          <a:ln w="25400" cap="flat" cmpd="sng" algn="ctr">
            <a:solidFill>
              <a:srgbClr val="FF1414"/>
            </a:solidFill>
            <a:prstDash val="solid"/>
            <a:round/>
            <a:headEnd type="none" w="med" len="med"/>
            <a:tailEnd type="none" w="med" len="med"/>
          </a:ln>
          <a:effectLst/>
        </p:spPr>
        <p:txBody>
          <a:bodyPr vert="horz" wrap="square" lIns="60941" tIns="60941" rIns="60941" bIns="60941" numCol="1" rtlCol="0" anchor="ctr" anchorCtr="0" compatLnSpc="1">
            <a:prstTxWarp prst="textNoShape">
              <a:avLst/>
            </a:prstTxWarp>
          </a:bodyPr>
          <a:lstStyle/>
          <a:p>
            <a:pPr marL="609448" defTabSz="1218895" fontAlgn="base" hangingPunct="0">
              <a:spcBef>
                <a:spcPct val="0"/>
              </a:spcBef>
              <a:spcAft>
                <a:spcPct val="0"/>
              </a:spcAft>
            </a:pPr>
            <a:endParaRPr lang="en-US" sz="2399">
              <a:solidFill>
                <a:srgbClr val="000000"/>
              </a:solidFill>
              <a:latin typeface="Helvetica" charset="0"/>
              <a:ea typeface="Helvetica" charset="0"/>
              <a:cs typeface="Helvetica" charset="0"/>
              <a:sym typeface="Helvetica" charset="0"/>
            </a:endParaRPr>
          </a:p>
        </p:txBody>
      </p:sp>
      <p:sp>
        <p:nvSpPr>
          <p:cNvPr id="114" name="Rounded Rectangle 113"/>
          <p:cNvSpPr/>
          <p:nvPr/>
        </p:nvSpPr>
        <p:spPr bwMode="auto">
          <a:xfrm>
            <a:off x="7667815" y="5330758"/>
            <a:ext cx="560929" cy="169794"/>
          </a:xfrm>
          <a:prstGeom prst="roundRect">
            <a:avLst/>
          </a:prstGeom>
          <a:noFill/>
          <a:ln w="25400" cap="flat" cmpd="sng" algn="ctr">
            <a:solidFill>
              <a:srgbClr val="FF1414"/>
            </a:solidFill>
            <a:prstDash val="solid"/>
            <a:round/>
            <a:headEnd type="none" w="med" len="med"/>
            <a:tailEnd type="none" w="med" len="med"/>
          </a:ln>
          <a:effectLst/>
        </p:spPr>
        <p:txBody>
          <a:bodyPr vert="horz" wrap="square" lIns="60941" tIns="60941" rIns="60941" bIns="60941" numCol="1" rtlCol="0" anchor="ctr" anchorCtr="0" compatLnSpc="1">
            <a:prstTxWarp prst="textNoShape">
              <a:avLst/>
            </a:prstTxWarp>
          </a:bodyPr>
          <a:lstStyle/>
          <a:p>
            <a:pPr marL="609448" defTabSz="1218895" fontAlgn="base" hangingPunct="0">
              <a:spcBef>
                <a:spcPct val="0"/>
              </a:spcBef>
              <a:spcAft>
                <a:spcPct val="0"/>
              </a:spcAft>
            </a:pPr>
            <a:endParaRPr lang="en-US" sz="2399">
              <a:solidFill>
                <a:srgbClr val="000000"/>
              </a:solidFill>
              <a:latin typeface="Helvetica" charset="0"/>
              <a:ea typeface="Helvetica" charset="0"/>
              <a:cs typeface="Helvetica" charset="0"/>
              <a:sym typeface="Helvetica" charset="0"/>
            </a:endParaRPr>
          </a:p>
        </p:txBody>
      </p:sp>
      <p:sp>
        <p:nvSpPr>
          <p:cNvPr id="115" name="Rounded Rectangle 114"/>
          <p:cNvSpPr/>
          <p:nvPr/>
        </p:nvSpPr>
        <p:spPr bwMode="auto">
          <a:xfrm>
            <a:off x="6885547" y="5012393"/>
            <a:ext cx="560929" cy="169794"/>
          </a:xfrm>
          <a:prstGeom prst="roundRect">
            <a:avLst/>
          </a:prstGeom>
          <a:noFill/>
          <a:ln w="25400" cap="flat" cmpd="sng" algn="ctr">
            <a:solidFill>
              <a:srgbClr val="FF1414"/>
            </a:solidFill>
            <a:prstDash val="solid"/>
            <a:round/>
            <a:headEnd type="none" w="med" len="med"/>
            <a:tailEnd type="none" w="med" len="med"/>
          </a:ln>
          <a:effectLst/>
        </p:spPr>
        <p:txBody>
          <a:bodyPr vert="horz" wrap="square" lIns="60941" tIns="60941" rIns="60941" bIns="60941" numCol="1" rtlCol="0" anchor="ctr" anchorCtr="0" compatLnSpc="1">
            <a:prstTxWarp prst="textNoShape">
              <a:avLst/>
            </a:prstTxWarp>
          </a:bodyPr>
          <a:lstStyle/>
          <a:p>
            <a:pPr marL="609448" defTabSz="1218895" fontAlgn="base" hangingPunct="0">
              <a:spcBef>
                <a:spcPct val="0"/>
              </a:spcBef>
              <a:spcAft>
                <a:spcPct val="0"/>
              </a:spcAft>
            </a:pPr>
            <a:endParaRPr lang="en-US" sz="2399">
              <a:solidFill>
                <a:srgbClr val="000000"/>
              </a:solidFill>
              <a:latin typeface="Helvetica" charset="0"/>
              <a:ea typeface="Helvetica" charset="0"/>
              <a:cs typeface="Helvetica" charset="0"/>
              <a:sym typeface="Helvetica" charset="0"/>
            </a:endParaRPr>
          </a:p>
        </p:txBody>
      </p:sp>
      <p:sp>
        <p:nvSpPr>
          <p:cNvPr id="116" name="Rounded Rectangle 115"/>
          <p:cNvSpPr/>
          <p:nvPr/>
        </p:nvSpPr>
        <p:spPr bwMode="auto">
          <a:xfrm>
            <a:off x="9214160" y="4721317"/>
            <a:ext cx="809554" cy="145539"/>
          </a:xfrm>
          <a:prstGeom prst="roundRect">
            <a:avLst/>
          </a:prstGeom>
          <a:noFill/>
          <a:ln w="25400" cap="flat" cmpd="sng" algn="ctr">
            <a:solidFill>
              <a:srgbClr val="FF1414"/>
            </a:solidFill>
            <a:prstDash val="solid"/>
            <a:round/>
            <a:headEnd type="none" w="med" len="med"/>
            <a:tailEnd type="none" w="med" len="med"/>
          </a:ln>
          <a:effectLst/>
        </p:spPr>
        <p:txBody>
          <a:bodyPr vert="horz" wrap="square" lIns="60941" tIns="60941" rIns="60941" bIns="60941" numCol="1" rtlCol="0" anchor="ctr" anchorCtr="0" compatLnSpc="1">
            <a:prstTxWarp prst="textNoShape">
              <a:avLst/>
            </a:prstTxWarp>
          </a:bodyPr>
          <a:lstStyle/>
          <a:p>
            <a:pPr marL="609448" defTabSz="1218895" fontAlgn="base" hangingPunct="0">
              <a:spcBef>
                <a:spcPct val="0"/>
              </a:spcBef>
              <a:spcAft>
                <a:spcPct val="0"/>
              </a:spcAft>
            </a:pPr>
            <a:endParaRPr lang="en-US" sz="2399">
              <a:solidFill>
                <a:srgbClr val="000000"/>
              </a:solidFill>
              <a:latin typeface="Helvetica" charset="0"/>
              <a:ea typeface="Helvetica" charset="0"/>
              <a:cs typeface="Helvetica" charset="0"/>
              <a:sym typeface="Helvetica" charset="0"/>
            </a:endParaRPr>
          </a:p>
        </p:txBody>
      </p:sp>
      <p:sp>
        <p:nvSpPr>
          <p:cNvPr id="117" name="Rounded Rectangle 116"/>
          <p:cNvSpPr/>
          <p:nvPr/>
        </p:nvSpPr>
        <p:spPr bwMode="auto">
          <a:xfrm>
            <a:off x="6176049" y="5549065"/>
            <a:ext cx="654920" cy="154636"/>
          </a:xfrm>
          <a:prstGeom prst="roundRect">
            <a:avLst/>
          </a:prstGeom>
          <a:noFill/>
          <a:ln w="25400" cap="flat" cmpd="sng" algn="ctr">
            <a:solidFill>
              <a:srgbClr val="FF1414"/>
            </a:solidFill>
            <a:prstDash val="solid"/>
            <a:round/>
            <a:headEnd type="none" w="med" len="med"/>
            <a:tailEnd type="none" w="med" len="med"/>
          </a:ln>
          <a:effectLst/>
        </p:spPr>
        <p:txBody>
          <a:bodyPr vert="horz" wrap="square" lIns="60941" tIns="60941" rIns="60941" bIns="60941" numCol="1" rtlCol="0" anchor="ctr" anchorCtr="0" compatLnSpc="1">
            <a:prstTxWarp prst="textNoShape">
              <a:avLst/>
            </a:prstTxWarp>
          </a:bodyPr>
          <a:lstStyle/>
          <a:p>
            <a:pPr marL="609448" defTabSz="1218895" fontAlgn="base" hangingPunct="0">
              <a:spcBef>
                <a:spcPct val="0"/>
              </a:spcBef>
              <a:spcAft>
                <a:spcPct val="0"/>
              </a:spcAft>
            </a:pPr>
            <a:endParaRPr lang="en-US" sz="2399">
              <a:solidFill>
                <a:srgbClr val="000000"/>
              </a:solidFill>
              <a:latin typeface="Helvetica" charset="0"/>
              <a:ea typeface="Helvetica" charset="0"/>
              <a:cs typeface="Helvetica" charset="0"/>
              <a:sym typeface="Helvetica" charset="0"/>
            </a:endParaRPr>
          </a:p>
        </p:txBody>
      </p:sp>
      <p:sp>
        <p:nvSpPr>
          <p:cNvPr id="118" name="Rounded Rectangle 117"/>
          <p:cNvSpPr/>
          <p:nvPr/>
        </p:nvSpPr>
        <p:spPr bwMode="auto">
          <a:xfrm>
            <a:off x="4311340" y="6058448"/>
            <a:ext cx="855036" cy="163732"/>
          </a:xfrm>
          <a:prstGeom prst="roundRect">
            <a:avLst/>
          </a:prstGeom>
          <a:noFill/>
          <a:ln w="25400" cap="flat" cmpd="sng" algn="ctr">
            <a:solidFill>
              <a:srgbClr val="FF1414"/>
            </a:solidFill>
            <a:prstDash val="solid"/>
            <a:round/>
            <a:headEnd type="none" w="med" len="med"/>
            <a:tailEnd type="none" w="med" len="med"/>
          </a:ln>
          <a:effectLst/>
        </p:spPr>
        <p:txBody>
          <a:bodyPr vert="horz" wrap="square" lIns="60941" tIns="60941" rIns="60941" bIns="60941" numCol="1" rtlCol="0" anchor="ctr" anchorCtr="0" compatLnSpc="1">
            <a:prstTxWarp prst="textNoShape">
              <a:avLst/>
            </a:prstTxWarp>
          </a:bodyPr>
          <a:lstStyle/>
          <a:p>
            <a:pPr marL="609448" defTabSz="1218895" fontAlgn="base" hangingPunct="0">
              <a:spcBef>
                <a:spcPct val="0"/>
              </a:spcBef>
              <a:spcAft>
                <a:spcPct val="0"/>
              </a:spcAft>
            </a:pPr>
            <a:endParaRPr lang="en-US" sz="2399">
              <a:solidFill>
                <a:srgbClr val="000000"/>
              </a:solidFill>
              <a:latin typeface="Helvetica" charset="0"/>
              <a:ea typeface="Helvetica" charset="0"/>
              <a:cs typeface="Helvetica" charset="0"/>
              <a:sym typeface="Helvetica" charset="0"/>
            </a:endParaRPr>
          </a:p>
        </p:txBody>
      </p:sp>
      <p:sp>
        <p:nvSpPr>
          <p:cNvPr id="119" name="Rounded Rectangle 118"/>
          <p:cNvSpPr/>
          <p:nvPr/>
        </p:nvSpPr>
        <p:spPr bwMode="auto">
          <a:xfrm>
            <a:off x="5393781" y="6058448"/>
            <a:ext cx="560929" cy="169794"/>
          </a:xfrm>
          <a:prstGeom prst="roundRect">
            <a:avLst/>
          </a:prstGeom>
          <a:noFill/>
          <a:ln w="25400" cap="flat" cmpd="sng" algn="ctr">
            <a:solidFill>
              <a:srgbClr val="FF1414"/>
            </a:solidFill>
            <a:prstDash val="solid"/>
            <a:round/>
            <a:headEnd type="none" w="med" len="med"/>
            <a:tailEnd type="none" w="med" len="med"/>
          </a:ln>
          <a:effectLst/>
        </p:spPr>
        <p:txBody>
          <a:bodyPr vert="horz" wrap="square" lIns="60941" tIns="60941" rIns="60941" bIns="60941" numCol="1" rtlCol="0" anchor="ctr" anchorCtr="0" compatLnSpc="1">
            <a:prstTxWarp prst="textNoShape">
              <a:avLst/>
            </a:prstTxWarp>
          </a:bodyPr>
          <a:lstStyle/>
          <a:p>
            <a:pPr marL="609448" defTabSz="1218895" fontAlgn="base" hangingPunct="0">
              <a:spcBef>
                <a:spcPct val="0"/>
              </a:spcBef>
              <a:spcAft>
                <a:spcPct val="0"/>
              </a:spcAft>
            </a:pPr>
            <a:endParaRPr lang="en-US" sz="2399">
              <a:solidFill>
                <a:srgbClr val="000000"/>
              </a:solidFill>
              <a:latin typeface="Helvetica" charset="0"/>
              <a:ea typeface="Helvetica" charset="0"/>
              <a:cs typeface="Helvetica" charset="0"/>
              <a:sym typeface="Helvetica" charset="0"/>
            </a:endParaRPr>
          </a:p>
        </p:txBody>
      </p:sp>
      <p:sp>
        <p:nvSpPr>
          <p:cNvPr id="120" name="Rounded Rectangle 119"/>
          <p:cNvSpPr/>
          <p:nvPr/>
        </p:nvSpPr>
        <p:spPr bwMode="auto">
          <a:xfrm>
            <a:off x="6166952" y="4421143"/>
            <a:ext cx="1373516" cy="154634"/>
          </a:xfrm>
          <a:prstGeom prst="roundRect">
            <a:avLst/>
          </a:prstGeom>
          <a:noFill/>
          <a:ln w="25400" cap="flat" cmpd="sng" algn="ctr">
            <a:solidFill>
              <a:srgbClr val="FF1414"/>
            </a:solidFill>
            <a:prstDash val="solid"/>
            <a:round/>
            <a:headEnd type="none" w="med" len="med"/>
            <a:tailEnd type="none" w="med" len="med"/>
          </a:ln>
          <a:effectLst/>
        </p:spPr>
        <p:txBody>
          <a:bodyPr vert="horz" wrap="square" lIns="60941" tIns="60941" rIns="60941" bIns="60941" numCol="1" rtlCol="0" anchor="ctr" anchorCtr="0" compatLnSpc="1">
            <a:prstTxWarp prst="textNoShape">
              <a:avLst/>
            </a:prstTxWarp>
          </a:bodyPr>
          <a:lstStyle/>
          <a:p>
            <a:pPr marL="609448" defTabSz="1218895" fontAlgn="base" hangingPunct="0">
              <a:spcBef>
                <a:spcPct val="0"/>
              </a:spcBef>
              <a:spcAft>
                <a:spcPct val="0"/>
              </a:spcAft>
            </a:pPr>
            <a:endParaRPr lang="en-US" sz="2399">
              <a:solidFill>
                <a:srgbClr val="000000"/>
              </a:solidFill>
              <a:latin typeface="Helvetica" charset="0"/>
              <a:ea typeface="Helvetica" charset="0"/>
              <a:cs typeface="Helvetica" charset="0"/>
              <a:sym typeface="Helvetica" charset="0"/>
            </a:endParaRPr>
          </a:p>
        </p:txBody>
      </p:sp>
      <p:sp>
        <p:nvSpPr>
          <p:cNvPr id="121" name="Rounded Rectangle 120"/>
          <p:cNvSpPr/>
          <p:nvPr/>
        </p:nvSpPr>
        <p:spPr bwMode="auto">
          <a:xfrm>
            <a:off x="2546689" y="4503008"/>
            <a:ext cx="560929" cy="169794"/>
          </a:xfrm>
          <a:prstGeom prst="roundRect">
            <a:avLst/>
          </a:prstGeom>
          <a:noFill/>
          <a:ln w="25400" cap="flat" cmpd="sng" algn="ctr">
            <a:solidFill>
              <a:srgbClr val="FF1414"/>
            </a:solidFill>
            <a:prstDash val="solid"/>
            <a:round/>
            <a:headEnd type="none" w="med" len="med"/>
            <a:tailEnd type="none" w="med" len="med"/>
          </a:ln>
          <a:effectLst/>
        </p:spPr>
        <p:txBody>
          <a:bodyPr vert="horz" wrap="square" lIns="60941" tIns="60941" rIns="60941" bIns="60941" numCol="1" rtlCol="0" anchor="ctr" anchorCtr="0" compatLnSpc="1">
            <a:prstTxWarp prst="textNoShape">
              <a:avLst/>
            </a:prstTxWarp>
          </a:bodyPr>
          <a:lstStyle/>
          <a:p>
            <a:pPr marL="609448" defTabSz="1218895" fontAlgn="base" hangingPunct="0">
              <a:spcBef>
                <a:spcPct val="0"/>
              </a:spcBef>
              <a:spcAft>
                <a:spcPct val="0"/>
              </a:spcAft>
            </a:pPr>
            <a:endParaRPr lang="en-US" sz="2399">
              <a:solidFill>
                <a:srgbClr val="000000"/>
              </a:solidFill>
              <a:latin typeface="Helvetica" charset="0"/>
              <a:ea typeface="Helvetica" charset="0"/>
              <a:cs typeface="Helvetica" charset="0"/>
              <a:sym typeface="Helvetica" charset="0"/>
            </a:endParaRPr>
          </a:p>
        </p:txBody>
      </p:sp>
      <p:sp>
        <p:nvSpPr>
          <p:cNvPr id="122" name="Rounded Rectangle 121"/>
          <p:cNvSpPr/>
          <p:nvPr/>
        </p:nvSpPr>
        <p:spPr bwMode="auto">
          <a:xfrm>
            <a:off x="2255613" y="5630930"/>
            <a:ext cx="700402" cy="163732"/>
          </a:xfrm>
          <a:prstGeom prst="roundRect">
            <a:avLst/>
          </a:prstGeom>
          <a:noFill/>
          <a:ln w="25400" cap="flat" cmpd="sng" algn="ctr">
            <a:solidFill>
              <a:srgbClr val="FF1414"/>
            </a:solidFill>
            <a:prstDash val="solid"/>
            <a:round/>
            <a:headEnd type="none" w="med" len="med"/>
            <a:tailEnd type="none" w="med" len="med"/>
          </a:ln>
          <a:effectLst/>
        </p:spPr>
        <p:txBody>
          <a:bodyPr vert="horz" wrap="square" lIns="60941" tIns="60941" rIns="60941" bIns="60941" numCol="1" rtlCol="0" anchor="ctr" anchorCtr="0" compatLnSpc="1">
            <a:prstTxWarp prst="textNoShape">
              <a:avLst/>
            </a:prstTxWarp>
          </a:bodyPr>
          <a:lstStyle/>
          <a:p>
            <a:pPr marL="609448" defTabSz="1218895" fontAlgn="base" hangingPunct="0">
              <a:spcBef>
                <a:spcPct val="0"/>
              </a:spcBef>
              <a:spcAft>
                <a:spcPct val="0"/>
              </a:spcAft>
            </a:pPr>
            <a:endParaRPr lang="en-US" sz="2399">
              <a:solidFill>
                <a:srgbClr val="000000"/>
              </a:solidFill>
              <a:latin typeface="Helvetica" charset="0"/>
              <a:ea typeface="Helvetica" charset="0"/>
              <a:cs typeface="Helvetica" charset="0"/>
              <a:sym typeface="Helvetica" charset="0"/>
            </a:endParaRPr>
          </a:p>
        </p:txBody>
      </p:sp>
      <p:sp>
        <p:nvSpPr>
          <p:cNvPr id="123" name="Rounded Rectangle 122"/>
          <p:cNvSpPr/>
          <p:nvPr/>
        </p:nvSpPr>
        <p:spPr bwMode="auto">
          <a:xfrm>
            <a:off x="3838342" y="5858334"/>
            <a:ext cx="560929" cy="169794"/>
          </a:xfrm>
          <a:prstGeom prst="roundRect">
            <a:avLst/>
          </a:prstGeom>
          <a:noFill/>
          <a:ln w="25400" cap="flat" cmpd="sng" algn="ctr">
            <a:solidFill>
              <a:srgbClr val="FF1414"/>
            </a:solidFill>
            <a:prstDash val="solid"/>
            <a:round/>
            <a:headEnd type="none" w="med" len="med"/>
            <a:tailEnd type="none" w="med" len="med"/>
          </a:ln>
          <a:effectLst/>
        </p:spPr>
        <p:txBody>
          <a:bodyPr vert="horz" wrap="square" lIns="60941" tIns="60941" rIns="60941" bIns="60941" numCol="1" rtlCol="0" anchor="ctr" anchorCtr="0" compatLnSpc="1">
            <a:prstTxWarp prst="textNoShape">
              <a:avLst/>
            </a:prstTxWarp>
          </a:bodyPr>
          <a:lstStyle/>
          <a:p>
            <a:pPr marL="609448" defTabSz="1218895" fontAlgn="base" hangingPunct="0">
              <a:spcBef>
                <a:spcPct val="0"/>
              </a:spcBef>
              <a:spcAft>
                <a:spcPct val="0"/>
              </a:spcAft>
            </a:pPr>
            <a:endParaRPr lang="en-US" sz="2399">
              <a:solidFill>
                <a:srgbClr val="000000"/>
              </a:solidFill>
              <a:latin typeface="Helvetica" charset="0"/>
              <a:ea typeface="Helvetica" charset="0"/>
              <a:cs typeface="Helvetica" charset="0"/>
              <a:sym typeface="Helvetica" charset="0"/>
            </a:endParaRPr>
          </a:p>
        </p:txBody>
      </p:sp>
      <p:sp>
        <p:nvSpPr>
          <p:cNvPr id="124" name="Rounded Rectangle 123"/>
          <p:cNvSpPr/>
          <p:nvPr/>
        </p:nvSpPr>
        <p:spPr bwMode="auto">
          <a:xfrm>
            <a:off x="4420494" y="5439911"/>
            <a:ext cx="1673688" cy="163732"/>
          </a:xfrm>
          <a:prstGeom prst="roundRect">
            <a:avLst/>
          </a:prstGeom>
          <a:noFill/>
          <a:ln w="25400" cap="flat" cmpd="sng" algn="ctr">
            <a:solidFill>
              <a:srgbClr val="FF1414"/>
            </a:solidFill>
            <a:prstDash val="solid"/>
            <a:round/>
            <a:headEnd type="none" w="med" len="med"/>
            <a:tailEnd type="none" w="med" len="med"/>
          </a:ln>
          <a:effectLst/>
        </p:spPr>
        <p:txBody>
          <a:bodyPr vert="horz" wrap="square" lIns="60941" tIns="60941" rIns="60941" bIns="60941" numCol="1" rtlCol="0" anchor="ctr" anchorCtr="0" compatLnSpc="1">
            <a:prstTxWarp prst="textNoShape">
              <a:avLst/>
            </a:prstTxWarp>
          </a:bodyPr>
          <a:lstStyle/>
          <a:p>
            <a:pPr marL="609448" defTabSz="1218895" fontAlgn="base" hangingPunct="0">
              <a:spcBef>
                <a:spcPct val="0"/>
              </a:spcBef>
              <a:spcAft>
                <a:spcPct val="0"/>
              </a:spcAft>
            </a:pPr>
            <a:endParaRPr lang="en-US" sz="2399">
              <a:solidFill>
                <a:srgbClr val="000000"/>
              </a:solidFill>
              <a:latin typeface="Helvetica" charset="0"/>
              <a:ea typeface="Helvetica" charset="0"/>
              <a:cs typeface="Helvetica" charset="0"/>
              <a:sym typeface="Helvetica" charset="0"/>
            </a:endParaRPr>
          </a:p>
        </p:txBody>
      </p:sp>
      <p:sp>
        <p:nvSpPr>
          <p:cNvPr id="125" name="Rounded Rectangle 124"/>
          <p:cNvSpPr/>
          <p:nvPr/>
        </p:nvSpPr>
        <p:spPr bwMode="auto">
          <a:xfrm>
            <a:off x="7112951" y="5958392"/>
            <a:ext cx="1646399" cy="154634"/>
          </a:xfrm>
          <a:prstGeom prst="roundRect">
            <a:avLst/>
          </a:prstGeom>
          <a:noFill/>
          <a:ln w="25400" cap="flat" cmpd="sng" algn="ctr">
            <a:solidFill>
              <a:srgbClr val="FF1414"/>
            </a:solidFill>
            <a:prstDash val="solid"/>
            <a:round/>
            <a:headEnd type="none" w="med" len="med"/>
            <a:tailEnd type="none" w="med" len="med"/>
          </a:ln>
          <a:effectLst/>
        </p:spPr>
        <p:txBody>
          <a:bodyPr vert="horz" wrap="square" lIns="60941" tIns="60941" rIns="60941" bIns="60941" numCol="1" rtlCol="0" anchor="ctr" anchorCtr="0" compatLnSpc="1">
            <a:prstTxWarp prst="textNoShape">
              <a:avLst/>
            </a:prstTxWarp>
          </a:bodyPr>
          <a:lstStyle/>
          <a:p>
            <a:pPr marL="609448" defTabSz="1218895" fontAlgn="base" hangingPunct="0">
              <a:spcBef>
                <a:spcPct val="0"/>
              </a:spcBef>
              <a:spcAft>
                <a:spcPct val="0"/>
              </a:spcAft>
            </a:pPr>
            <a:endParaRPr lang="en-US" sz="2399">
              <a:solidFill>
                <a:srgbClr val="000000"/>
              </a:solidFill>
              <a:latin typeface="Helvetica" charset="0"/>
              <a:ea typeface="Helvetica" charset="0"/>
              <a:cs typeface="Helvetica" charset="0"/>
              <a:sym typeface="Helvetica" charset="0"/>
            </a:endParaRPr>
          </a:p>
        </p:txBody>
      </p:sp>
      <p:sp>
        <p:nvSpPr>
          <p:cNvPr id="126" name="Rounded Rectangle 125"/>
          <p:cNvSpPr/>
          <p:nvPr/>
        </p:nvSpPr>
        <p:spPr bwMode="auto">
          <a:xfrm>
            <a:off x="3092459" y="5549065"/>
            <a:ext cx="1082438" cy="145539"/>
          </a:xfrm>
          <a:prstGeom prst="roundRect">
            <a:avLst/>
          </a:prstGeom>
          <a:noFill/>
          <a:ln w="25400" cap="flat" cmpd="sng" algn="ctr">
            <a:solidFill>
              <a:srgbClr val="FF1414"/>
            </a:solidFill>
            <a:prstDash val="solid"/>
            <a:round/>
            <a:headEnd type="none" w="med" len="med"/>
            <a:tailEnd type="none" w="med" len="med"/>
          </a:ln>
          <a:effectLst/>
        </p:spPr>
        <p:txBody>
          <a:bodyPr vert="horz" wrap="square" lIns="60941" tIns="60941" rIns="60941" bIns="60941" numCol="1" rtlCol="0" anchor="ctr" anchorCtr="0" compatLnSpc="1">
            <a:prstTxWarp prst="textNoShape">
              <a:avLst/>
            </a:prstTxWarp>
          </a:bodyPr>
          <a:lstStyle/>
          <a:p>
            <a:pPr marL="609448" defTabSz="1218895" fontAlgn="base" hangingPunct="0">
              <a:spcBef>
                <a:spcPct val="0"/>
              </a:spcBef>
              <a:spcAft>
                <a:spcPct val="0"/>
              </a:spcAft>
            </a:pPr>
            <a:endParaRPr lang="en-US" sz="2399">
              <a:solidFill>
                <a:srgbClr val="000000"/>
              </a:solidFill>
              <a:latin typeface="Helvetica" charset="0"/>
              <a:ea typeface="Helvetica" charset="0"/>
              <a:cs typeface="Helvetica" charset="0"/>
              <a:sym typeface="Helvetica" charset="0"/>
            </a:endParaRPr>
          </a:p>
        </p:txBody>
      </p:sp>
      <p:grpSp>
        <p:nvGrpSpPr>
          <p:cNvPr id="18" name="Group 126"/>
          <p:cNvGrpSpPr/>
          <p:nvPr/>
        </p:nvGrpSpPr>
        <p:grpSpPr>
          <a:xfrm>
            <a:off x="6285203" y="4694026"/>
            <a:ext cx="855037" cy="300171"/>
            <a:chOff x="85682" y="1923434"/>
            <a:chExt cx="774699" cy="601402"/>
          </a:xfrm>
          <a:solidFill>
            <a:schemeClr val="bg2">
              <a:lumMod val="75000"/>
            </a:schemeClr>
          </a:solidFill>
        </p:grpSpPr>
        <p:sp>
          <p:nvSpPr>
            <p:cNvPr id="128" name="AutoShape 12"/>
            <p:cNvSpPr>
              <a:spLocks/>
            </p:cNvSpPr>
            <p:nvPr/>
          </p:nvSpPr>
          <p:spPr bwMode="auto">
            <a:xfrm>
              <a:off x="85682" y="1923434"/>
              <a:ext cx="774699" cy="601402"/>
            </a:xfrm>
            <a:prstGeom prst="roundRect">
              <a:avLst>
                <a:gd name="adj" fmla="val 16667"/>
              </a:avLst>
            </a:prstGeom>
            <a:grpFill/>
            <a:ln w="25400">
              <a:noFill/>
              <a:round/>
              <a:headEnd/>
              <a:tailEnd/>
            </a:ln>
          </p:spPr>
          <p:txBody>
            <a:bodyPr lIns="0" tIns="0" rIns="0" bIns="0" anchor="ctr"/>
            <a:lstStyle/>
            <a:p>
              <a:pPr algn="ctr" defTabSz="914171"/>
              <a:endParaRPr lang="en-US" sz="1200">
                <a:solidFill>
                  <a:schemeClr val="bg1">
                    <a:lumMod val="95000"/>
                  </a:schemeClr>
                </a:solidFill>
                <a:latin typeface="Arial" pitchFamily="34" charset="0"/>
                <a:cs typeface="Arial" pitchFamily="34" charset="0"/>
                <a:sym typeface="Arial" pitchFamily="34" charset="0"/>
              </a:endParaRPr>
            </a:p>
          </p:txBody>
        </p:sp>
        <p:sp>
          <p:nvSpPr>
            <p:cNvPr id="129" name="AutoShape 13"/>
            <p:cNvSpPr>
              <a:spLocks/>
            </p:cNvSpPr>
            <p:nvPr/>
          </p:nvSpPr>
          <p:spPr bwMode="auto">
            <a:xfrm>
              <a:off x="102372" y="1944806"/>
              <a:ext cx="741319" cy="559558"/>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2147483647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600" y="0"/>
                  </a:lnTo>
                  <a:lnTo>
                    <a:pt x="21600" y="21600"/>
                  </a:lnTo>
                  <a:lnTo>
                    <a:pt x="0" y="21600"/>
                  </a:lnTo>
                  <a:close/>
                </a:path>
              </a:pathLst>
            </a:custGeom>
            <a:solidFill>
              <a:srgbClr val="00B0F0"/>
            </a:solidFill>
            <a:ln w="12700">
              <a:noFill/>
              <a:miter lim="0"/>
              <a:headEnd/>
              <a:tailEnd/>
            </a:ln>
          </p:spPr>
          <p:txBody>
            <a:bodyPr lIns="45713" tIns="45713" rIns="45713" bIns="45713" anchor="ctr"/>
            <a:lstStyle/>
            <a:p>
              <a:pPr algn="ctr" defTabSz="914171"/>
              <a:r>
                <a:rPr lang="en-US" sz="1333" dirty="0">
                  <a:solidFill>
                    <a:schemeClr val="bg1">
                      <a:lumMod val="95000"/>
                    </a:schemeClr>
                  </a:solidFill>
                  <a:latin typeface="Arial" pitchFamily="34" charset="0"/>
                  <a:cs typeface="Arial" pitchFamily="34" charset="0"/>
                  <a:sym typeface="Arial" pitchFamily="34" charset="0"/>
                </a:rPr>
                <a:t>Entities</a:t>
              </a:r>
              <a:endParaRPr lang="en-US" sz="1333" dirty="0">
                <a:solidFill>
                  <a:schemeClr val="bg1">
                    <a:lumMod val="95000"/>
                  </a:schemeClr>
                </a:solidFill>
              </a:endParaRPr>
            </a:p>
          </p:txBody>
        </p:sp>
      </p:grpSp>
      <p:sp>
        <p:nvSpPr>
          <p:cNvPr id="3" name="Title 2"/>
          <p:cNvSpPr>
            <a:spLocks noGrp="1"/>
          </p:cNvSpPr>
          <p:nvPr>
            <p:ph type="title"/>
          </p:nvPr>
        </p:nvSpPr>
        <p:spPr/>
        <p:txBody>
          <a:bodyPr/>
          <a:lstStyle/>
          <a:p>
            <a:r>
              <a:rPr lang="en-US" dirty="0" smtClean="0"/>
              <a:t/>
            </a:r>
            <a:br>
              <a:rPr lang="en-US" dirty="0" smtClean="0"/>
            </a:br>
            <a:r>
              <a:rPr lang="en-US" dirty="0" smtClean="0"/>
              <a:t>Big Data Preparation and Enrichment Examples</a:t>
            </a:r>
            <a:endParaRPr lang="en-US" dirty="0"/>
          </a:p>
        </p:txBody>
      </p:sp>
      <p:sp>
        <p:nvSpPr>
          <p:cNvPr id="83" name="Slide Number Placeholder 82"/>
          <p:cNvSpPr>
            <a:spLocks noGrp="1"/>
          </p:cNvSpPr>
          <p:nvPr>
            <p:ph type="sldNum" sz="quarter" idx="12"/>
          </p:nvPr>
        </p:nvSpPr>
        <p:spPr/>
        <p:txBody>
          <a:bodyPr/>
          <a:lstStyle/>
          <a:p>
            <a:fld id="{DDC00DDD-DAB6-4783-8E1D-CF4BF54A9DC4}" type="slidenum">
              <a:rPr lang="en-US" smtClean="0"/>
              <a:pPr/>
              <a:t>13</a:t>
            </a:fld>
            <a:endParaRPr lang="en-US" dirty="0">
              <a:sym typeface="Arial" pitchFamily="34" charset="0"/>
            </a:endParaRPr>
          </a:p>
        </p:txBody>
      </p:sp>
      <p:cxnSp>
        <p:nvCxnSpPr>
          <p:cNvPr id="84" name="Straight Arrow Connector 83"/>
          <p:cNvCxnSpPr/>
          <p:nvPr/>
        </p:nvCxnSpPr>
        <p:spPr bwMode="auto">
          <a:xfrm flipV="1">
            <a:off x="7022831" y="1961478"/>
            <a:ext cx="558654" cy="76180"/>
          </a:xfrm>
          <a:prstGeom prst="straightConnector1">
            <a:avLst/>
          </a:prstGeom>
          <a:solidFill>
            <a:srgbClr val="FFFFFF"/>
          </a:solidFill>
          <a:ln w="19050" cap="flat" cmpd="sng" algn="ctr">
            <a:solidFill>
              <a:schemeClr val="accent4"/>
            </a:solidFill>
            <a:prstDash val="solid"/>
            <a:round/>
            <a:headEnd type="none" w="med" len="med"/>
            <a:tailEnd type="arrow"/>
          </a:ln>
          <a:effectLst/>
        </p:spPr>
      </p:cxnSp>
      <p:cxnSp>
        <p:nvCxnSpPr>
          <p:cNvPr id="85" name="Straight Arrow Connector 84"/>
          <p:cNvCxnSpPr/>
          <p:nvPr/>
        </p:nvCxnSpPr>
        <p:spPr bwMode="auto">
          <a:xfrm>
            <a:off x="6412547" y="3485036"/>
            <a:ext cx="547174" cy="190594"/>
          </a:xfrm>
          <a:prstGeom prst="straightConnector1">
            <a:avLst/>
          </a:prstGeom>
          <a:solidFill>
            <a:srgbClr val="FFFFFF"/>
          </a:solidFill>
          <a:ln w="19050" cap="flat" cmpd="sng" algn="ctr">
            <a:solidFill>
              <a:schemeClr val="accent4"/>
            </a:solidFill>
            <a:prstDash val="solid"/>
            <a:round/>
            <a:headEnd type="none" w="med" len="med"/>
            <a:tailEnd type="arrow"/>
          </a:ln>
          <a:effectLst/>
        </p:spPr>
      </p:cxnSp>
      <p:sp>
        <p:nvSpPr>
          <p:cNvPr id="10" name="Footer Placeholder 9"/>
          <p:cNvSpPr>
            <a:spLocks noGrp="1"/>
          </p:cNvSpPr>
          <p:nvPr>
            <p:ph type="ftr" sz="quarter" idx="11"/>
          </p:nvPr>
        </p:nvSpPr>
        <p:spPr/>
        <p:txBody>
          <a:bodyPr/>
          <a:lstStyle/>
          <a:p>
            <a:r>
              <a:rPr lang="en-US" smtClean="0"/>
              <a:t>Oracle Confidential</a:t>
            </a:r>
            <a:endParaRPr lang="en-US" dirty="0"/>
          </a:p>
        </p:txBody>
      </p:sp>
      <p:sp>
        <p:nvSpPr>
          <p:cNvPr id="2" name="Rounded Rectangle 1"/>
          <p:cNvSpPr/>
          <p:nvPr/>
        </p:nvSpPr>
        <p:spPr>
          <a:xfrm>
            <a:off x="10663837" y="1170912"/>
            <a:ext cx="1221775" cy="5062867"/>
          </a:xfrm>
          <a:prstGeom prst="roundRect">
            <a:avLst>
              <a:gd name="adj" fmla="val 6083"/>
            </a:avLst>
          </a:prstGeom>
          <a:noFill/>
          <a:ln w="19050">
            <a:solidFill>
              <a:schemeClr val="bg2"/>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a:p>
        </p:txBody>
      </p:sp>
      <p:grpSp>
        <p:nvGrpSpPr>
          <p:cNvPr id="19" name="Group 6"/>
          <p:cNvGrpSpPr/>
          <p:nvPr/>
        </p:nvGrpSpPr>
        <p:grpSpPr>
          <a:xfrm>
            <a:off x="10743133" y="1334958"/>
            <a:ext cx="1062678" cy="4800147"/>
            <a:chOff x="10743133" y="1334958"/>
            <a:chExt cx="1062678" cy="4800147"/>
          </a:xfrm>
        </p:grpSpPr>
        <p:pic>
          <p:nvPicPr>
            <p:cNvPr id="92" name="Picture 91"/>
            <p:cNvPicPr>
              <a:picLocks noChangeAspect="1"/>
            </p:cNvPicPr>
            <p:nvPr/>
          </p:nvPicPr>
          <p:blipFill>
            <a:blip r:embed="rId6" cstate="print">
              <a:duotone>
                <a:schemeClr val="accent5">
                  <a:shade val="45000"/>
                  <a:satMod val="135000"/>
                </a:schemeClr>
                <a:prstClr val="white"/>
              </a:duotone>
              <a:extLst>
                <a:ext uri="{28A0092B-C50C-407E-A947-70E740481C1C}">
                  <a14:useLocalDpi xmlns:a14="http://schemas.microsoft.com/office/drawing/2010/main" xmlns="" val="0"/>
                </a:ext>
              </a:extLst>
            </a:blip>
            <a:stretch>
              <a:fillRect/>
            </a:stretch>
          </p:blipFill>
          <p:spPr>
            <a:xfrm>
              <a:off x="10821782" y="1334958"/>
              <a:ext cx="845927" cy="404574"/>
            </a:xfrm>
            <a:prstGeom prst="rect">
              <a:avLst/>
            </a:prstGeom>
          </p:spPr>
        </p:pic>
        <p:pic>
          <p:nvPicPr>
            <p:cNvPr id="93" name="Picture 92"/>
            <p:cNvPicPr>
              <a:picLocks noChangeAspect="1"/>
            </p:cNvPicPr>
            <p:nvPr/>
          </p:nvPicPr>
          <p:blipFill>
            <a:blip r:embed="rId7" cstate="print">
              <a:duotone>
                <a:schemeClr val="accent5">
                  <a:shade val="45000"/>
                  <a:satMod val="135000"/>
                </a:schemeClr>
                <a:prstClr val="white"/>
              </a:duotone>
              <a:extLst>
                <a:ext uri="{28A0092B-C50C-407E-A947-70E740481C1C}">
                  <a14:useLocalDpi xmlns:a14="http://schemas.microsoft.com/office/drawing/2010/main" xmlns="" val="0"/>
                </a:ext>
              </a:extLst>
            </a:blip>
            <a:stretch>
              <a:fillRect/>
            </a:stretch>
          </p:blipFill>
          <p:spPr>
            <a:xfrm>
              <a:off x="10949475" y="4361918"/>
              <a:ext cx="524470" cy="592550"/>
            </a:xfrm>
            <a:prstGeom prst="rect">
              <a:avLst/>
            </a:prstGeom>
          </p:spPr>
        </p:pic>
        <p:pic>
          <p:nvPicPr>
            <p:cNvPr id="94" name="Picture 93"/>
            <p:cNvPicPr>
              <a:picLocks noChangeAspect="1"/>
            </p:cNvPicPr>
            <p:nvPr/>
          </p:nvPicPr>
          <p:blipFill>
            <a:blip r:embed="rId8" cstate="print">
              <a:duotone>
                <a:schemeClr val="accent5">
                  <a:shade val="45000"/>
                  <a:satMod val="135000"/>
                </a:schemeClr>
                <a:prstClr val="white"/>
              </a:duotone>
              <a:extLst>
                <a:ext uri="{28A0092B-C50C-407E-A947-70E740481C1C}">
                  <a14:useLocalDpi xmlns:a14="http://schemas.microsoft.com/office/drawing/2010/main" xmlns="" val="0"/>
                </a:ext>
              </a:extLst>
            </a:blip>
            <a:stretch>
              <a:fillRect/>
            </a:stretch>
          </p:blipFill>
          <p:spPr>
            <a:xfrm>
              <a:off x="10969555" y="2652480"/>
              <a:ext cx="524323" cy="524323"/>
            </a:xfrm>
            <a:prstGeom prst="rect">
              <a:avLst/>
            </a:prstGeom>
          </p:spPr>
        </p:pic>
        <p:pic>
          <p:nvPicPr>
            <p:cNvPr id="104" name="Picture 103"/>
            <p:cNvPicPr>
              <a:picLocks noChangeAspect="1"/>
            </p:cNvPicPr>
            <p:nvPr/>
          </p:nvPicPr>
          <p:blipFill>
            <a:blip r:embed="rId9" cstate="print">
              <a:duotone>
                <a:schemeClr val="accent5">
                  <a:shade val="45000"/>
                  <a:satMod val="135000"/>
                </a:schemeClr>
                <a:prstClr val="white"/>
              </a:duotone>
              <a:extLst>
                <a:ext uri="{28A0092B-C50C-407E-A947-70E740481C1C}">
                  <a14:useLocalDpi xmlns:a14="http://schemas.microsoft.com/office/drawing/2010/main" xmlns="" val="0"/>
                </a:ext>
              </a:extLst>
            </a:blip>
            <a:stretch>
              <a:fillRect/>
            </a:stretch>
          </p:blipFill>
          <p:spPr>
            <a:xfrm>
              <a:off x="11016102" y="5615288"/>
              <a:ext cx="519817" cy="519817"/>
            </a:xfrm>
            <a:prstGeom prst="rect">
              <a:avLst/>
            </a:prstGeom>
          </p:spPr>
        </p:pic>
        <p:pic>
          <p:nvPicPr>
            <p:cNvPr id="106" name="Picture 105"/>
            <p:cNvPicPr>
              <a:picLocks noChangeAspect="1"/>
            </p:cNvPicPr>
            <p:nvPr/>
          </p:nvPicPr>
          <p:blipFill>
            <a:blip r:embed="rId10" cstate="print">
              <a:duotone>
                <a:schemeClr val="accent5">
                  <a:shade val="45000"/>
                  <a:satMod val="135000"/>
                </a:schemeClr>
                <a:prstClr val="white"/>
              </a:duotone>
              <a:extLst>
                <a:ext uri="{28A0092B-C50C-407E-A947-70E740481C1C}">
                  <a14:useLocalDpi xmlns:a14="http://schemas.microsoft.com/office/drawing/2010/main" xmlns="" val="0"/>
                </a:ext>
              </a:extLst>
            </a:blip>
            <a:stretch>
              <a:fillRect/>
            </a:stretch>
          </p:blipFill>
          <p:spPr>
            <a:xfrm>
              <a:off x="10977999" y="3247411"/>
              <a:ext cx="552656" cy="514099"/>
            </a:xfrm>
            <a:prstGeom prst="rect">
              <a:avLst/>
            </a:prstGeom>
          </p:spPr>
        </p:pic>
        <p:pic>
          <p:nvPicPr>
            <p:cNvPr id="108" name="Picture 107"/>
            <p:cNvPicPr>
              <a:picLocks noChangeAspect="1"/>
            </p:cNvPicPr>
            <p:nvPr/>
          </p:nvPicPr>
          <p:blipFill>
            <a:blip r:embed="rId11" cstate="print">
              <a:duotone>
                <a:schemeClr val="accent5">
                  <a:shade val="45000"/>
                  <a:satMod val="135000"/>
                </a:schemeClr>
                <a:prstClr val="white"/>
              </a:duotone>
              <a:extLst>
                <a:ext uri="{28A0092B-C50C-407E-A947-70E740481C1C}">
                  <a14:useLocalDpi xmlns:a14="http://schemas.microsoft.com/office/drawing/2010/main" xmlns="" val="0"/>
                </a:ext>
              </a:extLst>
            </a:blip>
            <a:stretch>
              <a:fillRect/>
            </a:stretch>
          </p:blipFill>
          <p:spPr>
            <a:xfrm>
              <a:off x="10945611" y="4999020"/>
              <a:ext cx="559001" cy="571712"/>
            </a:xfrm>
            <a:prstGeom prst="rect">
              <a:avLst/>
            </a:prstGeom>
          </p:spPr>
        </p:pic>
        <p:pic>
          <p:nvPicPr>
            <p:cNvPr id="130" name="Picture 129"/>
            <p:cNvPicPr>
              <a:picLocks noChangeAspect="1"/>
            </p:cNvPicPr>
            <p:nvPr/>
          </p:nvPicPr>
          <p:blipFill>
            <a:blip r:embed="rId12" cstate="print">
              <a:duotone>
                <a:schemeClr val="accent5">
                  <a:shade val="45000"/>
                  <a:satMod val="135000"/>
                </a:schemeClr>
                <a:prstClr val="white"/>
              </a:duotone>
              <a:extLst>
                <a:ext uri="{28A0092B-C50C-407E-A947-70E740481C1C}">
                  <a14:useLocalDpi xmlns:a14="http://schemas.microsoft.com/office/drawing/2010/main" xmlns="" val="0"/>
                </a:ext>
              </a:extLst>
            </a:blip>
            <a:stretch>
              <a:fillRect/>
            </a:stretch>
          </p:blipFill>
          <p:spPr>
            <a:xfrm>
              <a:off x="10937967" y="3806062"/>
              <a:ext cx="511304" cy="511304"/>
            </a:xfrm>
            <a:prstGeom prst="rect">
              <a:avLst/>
            </a:prstGeom>
          </p:spPr>
        </p:pic>
        <p:pic>
          <p:nvPicPr>
            <p:cNvPr id="131" name="Picture 130"/>
            <p:cNvPicPr>
              <a:picLocks noChangeAspect="1"/>
            </p:cNvPicPr>
            <p:nvPr/>
          </p:nvPicPr>
          <p:blipFill>
            <a:blip r:embed="rId13" cstate="print">
              <a:duotone>
                <a:schemeClr val="accent5">
                  <a:shade val="45000"/>
                  <a:satMod val="135000"/>
                </a:schemeClr>
                <a:prstClr val="white"/>
              </a:duotone>
              <a:extLst>
                <a:ext uri="{28A0092B-C50C-407E-A947-70E740481C1C}">
                  <a14:useLocalDpi xmlns:a14="http://schemas.microsoft.com/office/drawing/2010/main" xmlns="" val="0"/>
                </a:ext>
              </a:extLst>
            </a:blip>
            <a:stretch>
              <a:fillRect/>
            </a:stretch>
          </p:blipFill>
          <p:spPr>
            <a:xfrm>
              <a:off x="10770924" y="1784084"/>
              <a:ext cx="1034887" cy="319721"/>
            </a:xfrm>
            <a:prstGeom prst="rect">
              <a:avLst/>
            </a:prstGeom>
          </p:spPr>
        </p:pic>
        <p:pic>
          <p:nvPicPr>
            <p:cNvPr id="5" name="Picture 4"/>
            <p:cNvPicPr>
              <a:picLocks noChangeAspect="1"/>
            </p:cNvPicPr>
            <p:nvPr/>
          </p:nvPicPr>
          <p:blipFill>
            <a:blip r:embed="rId14" cstate="print">
              <a:duotone>
                <a:schemeClr val="accent5">
                  <a:shade val="45000"/>
                  <a:satMod val="135000"/>
                </a:schemeClr>
                <a:prstClr val="white"/>
              </a:duotone>
              <a:extLst>
                <a:ext uri="{28A0092B-C50C-407E-A947-70E740481C1C}">
                  <a14:useLocalDpi xmlns:a14="http://schemas.microsoft.com/office/drawing/2010/main" xmlns="" val="0"/>
                </a:ext>
              </a:extLst>
            </a:blip>
            <a:stretch>
              <a:fillRect/>
            </a:stretch>
          </p:blipFill>
          <p:spPr>
            <a:xfrm>
              <a:off x="10743133" y="2148357"/>
              <a:ext cx="1002700" cy="459571"/>
            </a:xfrm>
            <a:prstGeom prst="rect">
              <a:avLst/>
            </a:prstGeom>
          </p:spPr>
        </p:pic>
      </p:grpSp>
      <p:sp>
        <p:nvSpPr>
          <p:cNvPr id="6" name="TextBox 5"/>
          <p:cNvSpPr txBox="1"/>
          <p:nvPr/>
        </p:nvSpPr>
        <p:spPr>
          <a:xfrm>
            <a:off x="10659750" y="988801"/>
            <a:ext cx="1219200" cy="164104"/>
          </a:xfrm>
          <a:prstGeom prst="rect">
            <a:avLst/>
          </a:prstGeom>
          <a:noFill/>
        </p:spPr>
        <p:txBody>
          <a:bodyPr wrap="none" lIns="0" tIns="0" rIns="0" bIns="0" rtlCol="0">
            <a:noAutofit/>
          </a:bodyPr>
          <a:lstStyle/>
          <a:p>
            <a:pPr>
              <a:lnSpc>
                <a:spcPct val="90000"/>
              </a:lnSpc>
            </a:pPr>
            <a:r>
              <a:rPr lang="en-US" sz="1200" dirty="0" smtClean="0">
                <a:solidFill>
                  <a:schemeClr val="accent4"/>
                </a:solidFill>
              </a:rPr>
              <a:t>Supported Formats</a:t>
            </a:r>
            <a:endParaRPr lang="en-US" sz="1200" dirty="0">
              <a:solidFill>
                <a:schemeClr val="accent4"/>
              </a:solidFill>
            </a:endParaRPr>
          </a:p>
        </p:txBody>
      </p:sp>
    </p:spTree>
    <p:extLst>
      <p:ext uri="{BB962C8B-B14F-4D97-AF65-F5344CB8AC3E}">
        <p14:creationId xmlns:p14="http://schemas.microsoft.com/office/powerpoint/2010/main" xmlns="" val="1543729937"/>
      </p:ext>
    </p:extLst>
  </p:cSld>
  <p:clrMapOvr>
    <a:masterClrMapping/>
  </p:clrMapOvr>
  <p:transition spd="med">
    <p:dissolv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 name="Picture 5"/>
          <p:cNvPicPr>
            <a:picLocks noChangeAspect="1" noChangeArrowheads="1"/>
          </p:cNvPicPr>
          <p:nvPr/>
        </p:nvPicPr>
        <p:blipFill>
          <a:blip r:embed="rId3" cstate="print"/>
          <a:srcRect/>
          <a:stretch>
            <a:fillRect/>
          </a:stretch>
        </p:blipFill>
        <p:spPr bwMode="auto">
          <a:xfrm>
            <a:off x="5180012" y="2209800"/>
            <a:ext cx="1593719" cy="903821"/>
          </a:xfrm>
          <a:prstGeom prst="rect">
            <a:avLst/>
          </a:prstGeom>
          <a:noFill/>
          <a:ln w="9525">
            <a:noFill/>
            <a:miter lim="800000"/>
            <a:headEnd/>
            <a:tailEnd/>
          </a:ln>
        </p:spPr>
      </p:pic>
      <p:sp>
        <p:nvSpPr>
          <p:cNvPr id="88" name="TextBox 87"/>
          <p:cNvSpPr txBox="1"/>
          <p:nvPr/>
        </p:nvSpPr>
        <p:spPr bwMode="auto">
          <a:xfrm>
            <a:off x="531812" y="1060386"/>
            <a:ext cx="8722909" cy="1046408"/>
          </a:xfrm>
          <a:prstGeom prst="rect">
            <a:avLst/>
          </a:prstGeom>
          <a:noFill/>
          <a:ln w="9525">
            <a:noFill/>
            <a:miter lim="800000"/>
            <a:headEnd/>
            <a:tailEnd/>
          </a:ln>
        </p:spPr>
        <p:txBody>
          <a:bodyPr vert="horz" wrap="square" lIns="121888" tIns="60944" rIns="121888" bIns="60944" numCol="1" rtlCol="0" anchor="ctr" anchorCtr="0" compatLnSpc="1">
            <a:prstTxWarp prst="textNoShape">
              <a:avLst/>
            </a:prstTxWarp>
            <a:spAutoFit/>
          </a:bodyPr>
          <a:lstStyle/>
          <a:p>
            <a:pPr marL="457086" indent="-457086" defTabSz="1218895" eaLnBrk="0" fontAlgn="base" hangingPunct="0">
              <a:buSzPct val="100000"/>
              <a:buFont typeface="Arial" pitchFamily="34" charset="0"/>
              <a:buChar char="•"/>
            </a:pPr>
            <a:r>
              <a:rPr lang="en-US" sz="2000" b="1" dirty="0">
                <a:solidFill>
                  <a:schemeClr val="accent1"/>
                </a:solidFill>
                <a:latin typeface="+mj-lt"/>
                <a:cs typeface="Tw Cen MT"/>
              </a:rPr>
              <a:t>Continuous Execution of Recognized Files</a:t>
            </a:r>
            <a:r>
              <a:rPr lang="en-US" sz="2000" dirty="0">
                <a:solidFill>
                  <a:schemeClr val="accent1"/>
                </a:solidFill>
                <a:latin typeface="+mj-lt"/>
                <a:cs typeface="Tw Cen MT"/>
              </a:rPr>
              <a:t> </a:t>
            </a:r>
            <a:r>
              <a:rPr lang="en-US" sz="2000" dirty="0">
                <a:solidFill>
                  <a:schemeClr val="accent4"/>
                </a:solidFill>
                <a:latin typeface="+mj-lt"/>
                <a:cs typeface="Tw Cen MT"/>
              </a:rPr>
              <a:t>– </a:t>
            </a:r>
            <a:r>
              <a:rPr lang="en-US" i="1" dirty="0">
                <a:solidFill>
                  <a:schemeClr val="accent4"/>
                </a:solidFill>
                <a:latin typeface="+mj-lt"/>
                <a:cs typeface="Tw Cen MT"/>
              </a:rPr>
              <a:t>No Human Intervention</a:t>
            </a:r>
            <a:endParaRPr lang="en-US" sz="2000" i="1" dirty="0">
              <a:solidFill>
                <a:schemeClr val="accent4"/>
              </a:solidFill>
              <a:latin typeface="+mj-lt"/>
              <a:cs typeface="Tw Cen MT"/>
            </a:endParaRPr>
          </a:p>
          <a:p>
            <a:pPr marL="457086" indent="-457086" eaLnBrk="0">
              <a:buSzPct val="100000"/>
              <a:buFont typeface="Arial" pitchFamily="34" charset="0"/>
              <a:buChar char="•"/>
            </a:pPr>
            <a:r>
              <a:rPr lang="en-US" sz="2000" b="1" dirty="0" smtClean="0">
                <a:solidFill>
                  <a:schemeClr val="accent1"/>
                </a:solidFill>
                <a:latin typeface="+mj-lt"/>
                <a:cs typeface="Tw Cen MT"/>
              </a:rPr>
              <a:t>Security and Metadata </a:t>
            </a:r>
            <a:r>
              <a:rPr lang="en-US" dirty="0" smtClean="0">
                <a:solidFill>
                  <a:schemeClr val="accent4"/>
                </a:solidFill>
                <a:latin typeface="+mj-lt"/>
                <a:cs typeface="Tw Cen MT"/>
              </a:rPr>
              <a:t>– </a:t>
            </a:r>
            <a:r>
              <a:rPr lang="en-US" i="1" dirty="0" smtClean="0">
                <a:solidFill>
                  <a:schemeClr val="accent4"/>
                </a:solidFill>
                <a:latin typeface="+mj-lt"/>
                <a:cs typeface="Tw Cen MT"/>
              </a:rPr>
              <a:t>Sensitive Data Discovery &amp; Provenance </a:t>
            </a:r>
          </a:p>
          <a:p>
            <a:pPr marL="457086" indent="-457086" eaLnBrk="0">
              <a:buSzPct val="100000"/>
              <a:buFont typeface="Arial" pitchFamily="34" charset="0"/>
              <a:buChar char="•"/>
            </a:pPr>
            <a:r>
              <a:rPr lang="en-US" sz="2000" b="1" dirty="0" smtClean="0">
                <a:solidFill>
                  <a:schemeClr val="accent1"/>
                </a:solidFill>
                <a:latin typeface="+mj-lt"/>
                <a:cs typeface="Tw Cen MT"/>
              </a:rPr>
              <a:t>Governance </a:t>
            </a:r>
            <a:r>
              <a:rPr lang="en-US" sz="2000" b="1" dirty="0">
                <a:solidFill>
                  <a:schemeClr val="accent1"/>
                </a:solidFill>
                <a:latin typeface="+mj-lt"/>
                <a:cs typeface="Tw Cen MT"/>
              </a:rPr>
              <a:t>Dashboards </a:t>
            </a:r>
            <a:r>
              <a:rPr lang="en-US" sz="2000" dirty="0">
                <a:solidFill>
                  <a:schemeClr val="accent4"/>
                </a:solidFill>
                <a:latin typeface="+mj-lt"/>
                <a:cs typeface="Tw Cen MT"/>
              </a:rPr>
              <a:t>– </a:t>
            </a:r>
            <a:r>
              <a:rPr lang="en-US" i="1" dirty="0">
                <a:solidFill>
                  <a:schemeClr val="accent4"/>
                </a:solidFill>
                <a:latin typeface="+mj-lt"/>
                <a:cs typeface="Tw Cen MT"/>
              </a:rPr>
              <a:t>Runtime Metrics, Health Reports, </a:t>
            </a:r>
            <a:r>
              <a:rPr lang="en-US" i="1" dirty="0" smtClean="0">
                <a:solidFill>
                  <a:schemeClr val="accent4"/>
                </a:solidFill>
                <a:latin typeface="+mj-lt"/>
                <a:cs typeface="Tw Cen MT"/>
              </a:rPr>
              <a:t>Alerts</a:t>
            </a:r>
            <a:endParaRPr lang="en-US" dirty="0">
              <a:solidFill>
                <a:schemeClr val="accent4"/>
              </a:solidFill>
              <a:latin typeface="+mj-lt"/>
              <a:cs typeface="Tw Cen MT"/>
            </a:endParaRPr>
          </a:p>
        </p:txBody>
      </p:sp>
      <p:pic>
        <p:nvPicPr>
          <p:cNvPr id="4" name="Picture 3"/>
          <p:cNvPicPr>
            <a:picLocks noChangeAspect="1"/>
          </p:cNvPicPr>
          <p:nvPr/>
        </p:nvPicPr>
        <p:blipFill>
          <a:blip r:embed="rId4" cstate="print">
            <a:duotone>
              <a:schemeClr val="accent4">
                <a:shade val="45000"/>
                <a:satMod val="135000"/>
              </a:schemeClr>
              <a:prstClr val="white"/>
            </a:duotone>
            <a:extLst>
              <a:ext uri="{28A0092B-C50C-407E-A947-70E740481C1C}">
                <a14:useLocalDpi xmlns:a14="http://schemas.microsoft.com/office/drawing/2010/main" xmlns="" val="0"/>
              </a:ext>
            </a:extLst>
          </a:blip>
          <a:stretch>
            <a:fillRect/>
          </a:stretch>
        </p:blipFill>
        <p:spPr>
          <a:xfrm>
            <a:off x="2394501" y="2754526"/>
            <a:ext cx="3406446" cy="2223726"/>
          </a:xfrm>
          <a:prstGeom prst="rect">
            <a:avLst/>
          </a:prstGeom>
        </p:spPr>
      </p:pic>
      <p:sp>
        <p:nvSpPr>
          <p:cNvPr id="22" name="Title 21"/>
          <p:cNvSpPr>
            <a:spLocks noGrp="1"/>
          </p:cNvSpPr>
          <p:nvPr>
            <p:ph type="title"/>
          </p:nvPr>
        </p:nvSpPr>
        <p:spPr/>
        <p:txBody>
          <a:bodyPr/>
          <a:lstStyle/>
          <a:p>
            <a:r>
              <a:rPr lang="en-US" dirty="0" smtClean="0"/>
              <a:t>Automate the Big Data Preparation Pipeline</a:t>
            </a:r>
            <a:endParaRPr lang="en-US" dirty="0"/>
          </a:p>
        </p:txBody>
      </p:sp>
      <p:sp>
        <p:nvSpPr>
          <p:cNvPr id="23" name="Footer Placeholder 22"/>
          <p:cNvSpPr>
            <a:spLocks noGrp="1"/>
          </p:cNvSpPr>
          <p:nvPr>
            <p:ph type="ftr" sz="quarter" idx="11"/>
          </p:nvPr>
        </p:nvSpPr>
        <p:spPr/>
        <p:txBody>
          <a:bodyPr/>
          <a:lstStyle/>
          <a:p>
            <a:r>
              <a:rPr lang="en-US" smtClean="0"/>
              <a:t>Oracle Confidential</a:t>
            </a:r>
            <a:endParaRPr lang="en-US" dirty="0"/>
          </a:p>
        </p:txBody>
      </p:sp>
      <p:sp>
        <p:nvSpPr>
          <p:cNvPr id="59" name="Slide Number Placeholder 58"/>
          <p:cNvSpPr>
            <a:spLocks noGrp="1"/>
          </p:cNvSpPr>
          <p:nvPr>
            <p:ph type="sldNum" sz="quarter" idx="12"/>
          </p:nvPr>
        </p:nvSpPr>
        <p:spPr/>
        <p:txBody>
          <a:bodyPr/>
          <a:lstStyle/>
          <a:p>
            <a:fld id="{DDC00DDD-DAB6-4783-8E1D-CF4BF54A9DC4}" type="slidenum">
              <a:rPr lang="en-US" smtClean="0"/>
              <a:pPr/>
              <a:t>14</a:t>
            </a:fld>
            <a:endParaRPr lang="en-US" dirty="0">
              <a:sym typeface="Arial" pitchFamily="34" charset="0"/>
            </a:endParaRPr>
          </a:p>
        </p:txBody>
      </p:sp>
      <p:pic>
        <p:nvPicPr>
          <p:cNvPr id="6" name="Picture 5"/>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1001550" y="2400843"/>
            <a:ext cx="2889754" cy="3548180"/>
          </a:xfrm>
          <a:prstGeom prst="rect">
            <a:avLst/>
          </a:prstGeom>
        </p:spPr>
      </p:pic>
      <p:pic>
        <p:nvPicPr>
          <p:cNvPr id="10" name="Picture 9"/>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4954865" y="2980553"/>
            <a:ext cx="3822424" cy="1895992"/>
          </a:xfrm>
          <a:prstGeom prst="rect">
            <a:avLst/>
          </a:prstGeom>
        </p:spPr>
      </p:pic>
      <p:pic>
        <p:nvPicPr>
          <p:cNvPr id="7" name="Picture 6"/>
          <p:cNvPicPr>
            <a:picLocks noChangeAspect="1"/>
          </p:cNvPicPr>
          <p:nvPr/>
        </p:nvPicPr>
        <p:blipFill>
          <a:blip r:embed="rId7" cstate="print">
            <a:duotone>
              <a:schemeClr val="accent4">
                <a:shade val="45000"/>
                <a:satMod val="135000"/>
              </a:schemeClr>
              <a:prstClr val="white"/>
            </a:duotone>
            <a:extLst>
              <a:ext uri="{28A0092B-C50C-407E-A947-70E740481C1C}">
                <a14:useLocalDpi xmlns:a14="http://schemas.microsoft.com/office/drawing/2010/main" xmlns="" val="0"/>
              </a:ext>
            </a:extLst>
          </a:blip>
          <a:stretch>
            <a:fillRect/>
          </a:stretch>
        </p:blipFill>
        <p:spPr>
          <a:xfrm rot="5400000">
            <a:off x="5250739" y="5078880"/>
            <a:ext cx="1058468" cy="341160"/>
          </a:xfrm>
          <a:prstGeom prst="rect">
            <a:avLst/>
          </a:prstGeom>
        </p:spPr>
      </p:pic>
      <p:cxnSp>
        <p:nvCxnSpPr>
          <p:cNvPr id="8" name="Straight Arrow Connector 7"/>
          <p:cNvCxnSpPr/>
          <p:nvPr/>
        </p:nvCxnSpPr>
        <p:spPr>
          <a:xfrm flipV="1">
            <a:off x="5476188" y="4995650"/>
            <a:ext cx="0" cy="724318"/>
          </a:xfrm>
          <a:prstGeom prst="straightConnector1">
            <a:avLst/>
          </a:prstGeom>
          <a:ln w="28575">
            <a:solidFill>
              <a:srgbClr val="FF0066"/>
            </a:solidFill>
            <a:tailEnd type="arrow"/>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9" name="TextBox 8"/>
          <p:cNvSpPr txBox="1"/>
          <p:nvPr/>
        </p:nvSpPr>
        <p:spPr bwMode="auto">
          <a:xfrm>
            <a:off x="4037012" y="4880297"/>
            <a:ext cx="1375552" cy="640143"/>
          </a:xfrm>
          <a:prstGeom prst="rect">
            <a:avLst/>
          </a:prstGeom>
          <a:noFill/>
          <a:ln w="9525">
            <a:noFill/>
            <a:miter lim="800000"/>
            <a:headEnd/>
            <a:tailEnd/>
          </a:ln>
        </p:spPr>
        <p:txBody>
          <a:bodyPr vert="horz" wrap="square" lIns="121888" tIns="60944" rIns="121888" bIns="60944" numCol="1" rtlCol="0" anchor="ctr" anchorCtr="0" compatLnSpc="1">
            <a:prstTxWarp prst="textNoShape">
              <a:avLst/>
            </a:prstTxWarp>
            <a:spAutoFit/>
          </a:bodyPr>
          <a:lstStyle/>
          <a:p>
            <a:pPr algn="r" defTabSz="1218895" eaLnBrk="0" fontAlgn="base" hangingPunct="0">
              <a:lnSpc>
                <a:spcPct val="80000"/>
              </a:lnSpc>
              <a:spcBef>
                <a:spcPct val="0"/>
              </a:spcBef>
              <a:spcAft>
                <a:spcPct val="0"/>
              </a:spcAft>
            </a:pPr>
            <a:r>
              <a:rPr lang="en-US" sz="1400" dirty="0" smtClean="0">
                <a:solidFill>
                  <a:schemeClr val="tx2"/>
                </a:solidFill>
                <a:latin typeface="Tw Cen MT"/>
                <a:ea typeface="+mj-ea"/>
                <a:cs typeface="Tw Cen MT"/>
              </a:rPr>
              <a:t>Ingest/Publish</a:t>
            </a:r>
            <a:br>
              <a:rPr lang="en-US" sz="1400" dirty="0" smtClean="0">
                <a:solidFill>
                  <a:schemeClr val="tx2"/>
                </a:solidFill>
                <a:latin typeface="Tw Cen MT"/>
                <a:ea typeface="+mj-ea"/>
                <a:cs typeface="Tw Cen MT"/>
              </a:rPr>
            </a:br>
            <a:r>
              <a:rPr lang="en-US" sz="1400" dirty="0" smtClean="0">
                <a:solidFill>
                  <a:schemeClr val="tx2"/>
                </a:solidFill>
                <a:latin typeface="Tw Cen MT"/>
                <a:ea typeface="+mj-ea"/>
                <a:cs typeface="Tw Cen MT"/>
              </a:rPr>
              <a:t>APIs</a:t>
            </a:r>
            <a:endParaRPr lang="en-US" sz="1400" dirty="0">
              <a:solidFill>
                <a:schemeClr val="tx2"/>
              </a:solidFill>
              <a:latin typeface="Tw Cen MT"/>
              <a:ea typeface="+mj-ea"/>
              <a:cs typeface="Tw Cen MT"/>
            </a:endParaRPr>
          </a:p>
          <a:p>
            <a:pPr algn="r" defTabSz="1218895" eaLnBrk="0" fontAlgn="base" hangingPunct="0">
              <a:lnSpc>
                <a:spcPct val="80000"/>
              </a:lnSpc>
              <a:spcBef>
                <a:spcPct val="0"/>
              </a:spcBef>
              <a:spcAft>
                <a:spcPct val="0"/>
              </a:spcAft>
            </a:pPr>
            <a:endParaRPr lang="en-US" sz="1400" dirty="0">
              <a:solidFill>
                <a:schemeClr val="tx2"/>
              </a:solidFill>
              <a:latin typeface="Tw Cen MT"/>
              <a:ea typeface="+mj-ea"/>
              <a:cs typeface="Tw Cen MT"/>
            </a:endParaRPr>
          </a:p>
        </p:txBody>
      </p:sp>
      <p:pic>
        <p:nvPicPr>
          <p:cNvPr id="11" name="Picture 10"/>
          <p:cNvPicPr>
            <a:picLocks noChangeAspect="1"/>
          </p:cNvPicPr>
          <p:nvPr/>
        </p:nvPicPr>
        <p:blipFill>
          <a:blip r:embed="rId8" cstate="print">
            <a:duotone>
              <a:schemeClr val="accent4">
                <a:shade val="45000"/>
                <a:satMod val="135000"/>
              </a:schemeClr>
              <a:prstClr val="white"/>
            </a:duotone>
            <a:extLst>
              <a:ext uri="{28A0092B-C50C-407E-A947-70E740481C1C}">
                <a14:useLocalDpi xmlns:a14="http://schemas.microsoft.com/office/drawing/2010/main" xmlns="" val="0"/>
              </a:ext>
            </a:extLst>
          </a:blip>
          <a:stretch>
            <a:fillRect/>
          </a:stretch>
        </p:blipFill>
        <p:spPr>
          <a:xfrm rot="5400000">
            <a:off x="5632030" y="5070072"/>
            <a:ext cx="1094515" cy="308136"/>
          </a:xfrm>
          <a:prstGeom prst="rect">
            <a:avLst/>
          </a:prstGeom>
        </p:spPr>
      </p:pic>
      <p:cxnSp>
        <p:nvCxnSpPr>
          <p:cNvPr id="12" name="Straight Arrow Connector 11"/>
          <p:cNvCxnSpPr/>
          <p:nvPr/>
        </p:nvCxnSpPr>
        <p:spPr>
          <a:xfrm>
            <a:off x="6445658" y="4995650"/>
            <a:ext cx="0" cy="724318"/>
          </a:xfrm>
          <a:prstGeom prst="straightConnector1">
            <a:avLst/>
          </a:prstGeom>
          <a:ln w="28575">
            <a:tailEnd type="arrow"/>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13" name="TextBox 12"/>
          <p:cNvSpPr txBox="1"/>
          <p:nvPr/>
        </p:nvSpPr>
        <p:spPr bwMode="auto">
          <a:xfrm>
            <a:off x="6372525" y="4875058"/>
            <a:ext cx="1084898" cy="467788"/>
          </a:xfrm>
          <a:prstGeom prst="rect">
            <a:avLst/>
          </a:prstGeom>
          <a:noFill/>
          <a:ln w="9525">
            <a:noFill/>
            <a:miter lim="800000"/>
            <a:headEnd/>
            <a:tailEnd/>
          </a:ln>
        </p:spPr>
        <p:txBody>
          <a:bodyPr vert="horz" wrap="square" lIns="121888" tIns="60944" rIns="121888" bIns="60944" numCol="1" rtlCol="0" anchor="ctr" anchorCtr="0" compatLnSpc="1">
            <a:prstTxWarp prst="textNoShape">
              <a:avLst/>
            </a:prstTxWarp>
            <a:spAutoFit/>
          </a:bodyPr>
          <a:lstStyle/>
          <a:p>
            <a:pPr marL="152362" defTabSz="1218895" eaLnBrk="0" fontAlgn="base" hangingPunct="0">
              <a:lnSpc>
                <a:spcPct val="80000"/>
              </a:lnSpc>
              <a:spcBef>
                <a:spcPct val="0"/>
              </a:spcBef>
              <a:spcAft>
                <a:spcPct val="0"/>
              </a:spcAft>
            </a:pPr>
            <a:r>
              <a:rPr lang="en-US" sz="1400" dirty="0">
                <a:solidFill>
                  <a:schemeClr val="tx2"/>
                </a:solidFill>
                <a:latin typeface="Tw Cen MT"/>
                <a:ea typeface="+mj-ea"/>
                <a:cs typeface="Tw Cen MT"/>
              </a:rPr>
              <a:t>Runtime Metrics</a:t>
            </a:r>
          </a:p>
        </p:txBody>
      </p:sp>
      <p:sp>
        <p:nvSpPr>
          <p:cNvPr id="67" name="AutoShape 12"/>
          <p:cNvSpPr>
            <a:spLocks/>
          </p:cNvSpPr>
          <p:nvPr/>
        </p:nvSpPr>
        <p:spPr bwMode="auto">
          <a:xfrm>
            <a:off x="5416688" y="5791838"/>
            <a:ext cx="1129394" cy="304162"/>
          </a:xfrm>
          <a:prstGeom prst="roundRect">
            <a:avLst>
              <a:gd name="adj" fmla="val 16667"/>
            </a:avLst>
          </a:prstGeom>
          <a:solidFill>
            <a:srgbClr val="FF1414"/>
          </a:solidFill>
          <a:ln w="25400">
            <a:solidFill>
              <a:schemeClr val="bg2"/>
            </a:solidFill>
            <a:round/>
            <a:headEnd/>
            <a:tailEnd/>
          </a:ln>
        </p:spPr>
        <p:txBody>
          <a:bodyPr lIns="0" tIns="0" rIns="0" bIns="0" anchor="ctr"/>
          <a:lstStyle/>
          <a:p>
            <a:pPr algn="ctr" defTabSz="914171"/>
            <a:r>
              <a:rPr lang="en-US" sz="1400" b="1" dirty="0" smtClean="0">
                <a:solidFill>
                  <a:srgbClr val="FFFFFF"/>
                </a:solidFill>
                <a:latin typeface="Arial" pitchFamily="34" charset="0"/>
                <a:cs typeface="Arial" pitchFamily="34" charset="0"/>
                <a:sym typeface="Arial" pitchFamily="34" charset="0"/>
              </a:rPr>
              <a:t>APIs</a:t>
            </a:r>
            <a:endParaRPr lang="en-US" sz="1400" b="1" dirty="0">
              <a:solidFill>
                <a:srgbClr val="FFFFFF"/>
              </a:solidFill>
              <a:latin typeface="Arial" pitchFamily="34" charset="0"/>
              <a:cs typeface="Arial" pitchFamily="34" charset="0"/>
              <a:sym typeface="Arial" pitchFamily="34" charset="0"/>
            </a:endParaRPr>
          </a:p>
        </p:txBody>
      </p:sp>
      <p:pic>
        <p:nvPicPr>
          <p:cNvPr id="58" name="Picture 2"/>
          <p:cNvPicPr>
            <a:picLocks noChangeAspect="1" noChangeArrowheads="1"/>
          </p:cNvPicPr>
          <p:nvPr/>
        </p:nvPicPr>
        <p:blipFill>
          <a:blip r:embed="rId9" cstate="print">
            <a:extLst>
              <a:ext uri="{28A0092B-C50C-407E-A947-70E740481C1C}">
                <a14:useLocalDpi xmlns:a14="http://schemas.microsoft.com/office/drawing/2010/main" xmlns="" val="0"/>
              </a:ext>
            </a:extLst>
          </a:blip>
          <a:srcRect/>
          <a:stretch>
            <a:fillRect/>
          </a:stretch>
        </p:blipFill>
        <p:spPr bwMode="auto">
          <a:xfrm>
            <a:off x="4403516" y="5326465"/>
            <a:ext cx="873444" cy="583677"/>
          </a:xfrm>
          <a:prstGeom prst="rect">
            <a:avLst/>
          </a:prstGeom>
          <a:noFill/>
          <a:ln w="9525">
            <a:solidFill>
              <a:srgbClr val="9198BD"/>
            </a:solidFill>
            <a:miter lim="800000"/>
            <a:headEnd/>
            <a:tailEnd/>
          </a:ln>
        </p:spPr>
      </p:pic>
      <p:pic>
        <p:nvPicPr>
          <p:cNvPr id="1027" name="Picture 3"/>
          <p:cNvPicPr>
            <a:picLocks noChangeAspect="1" noChangeArrowheads="1"/>
          </p:cNvPicPr>
          <p:nvPr/>
        </p:nvPicPr>
        <p:blipFill>
          <a:blip r:embed="rId10" cstate="print">
            <a:extLst>
              <a:ext uri="{28A0092B-C50C-407E-A947-70E740481C1C}">
                <a14:useLocalDpi xmlns:a14="http://schemas.microsoft.com/office/drawing/2010/main" xmlns="" val="0"/>
              </a:ext>
            </a:extLst>
          </a:blip>
          <a:srcRect/>
          <a:stretch>
            <a:fillRect/>
          </a:stretch>
        </p:blipFill>
        <p:spPr bwMode="auto">
          <a:xfrm>
            <a:off x="6659741" y="5326465"/>
            <a:ext cx="993425" cy="605094"/>
          </a:xfrm>
          <a:prstGeom prst="rect">
            <a:avLst/>
          </a:prstGeom>
          <a:noFill/>
          <a:ln w="9525">
            <a:solidFill>
              <a:srgbClr val="9198BD"/>
            </a:solidFill>
            <a:miter lim="800000"/>
            <a:headEnd/>
            <a:tailEnd/>
          </a:ln>
        </p:spPr>
      </p:pic>
      <p:pic>
        <p:nvPicPr>
          <p:cNvPr id="66" name="Picture 65"/>
          <p:cNvPicPr>
            <a:picLocks noChangeAspect="1"/>
          </p:cNvPicPr>
          <p:nvPr/>
        </p:nvPicPr>
        <p:blipFill>
          <a:blip r:embed="rId11" cstate="print">
            <a:duotone>
              <a:schemeClr val="accent4">
                <a:shade val="45000"/>
                <a:satMod val="135000"/>
              </a:schemeClr>
              <a:prstClr val="white"/>
            </a:duotone>
            <a:extLst>
              <a:ext uri="{28A0092B-C50C-407E-A947-70E740481C1C}">
                <a14:useLocalDpi xmlns:a14="http://schemas.microsoft.com/office/drawing/2010/main" xmlns="" val="0"/>
              </a:ext>
            </a:extLst>
          </a:blip>
          <a:stretch>
            <a:fillRect/>
          </a:stretch>
        </p:blipFill>
        <p:spPr>
          <a:xfrm>
            <a:off x="8770123" y="2137577"/>
            <a:ext cx="1480281" cy="917187"/>
          </a:xfrm>
          <a:prstGeom prst="rect">
            <a:avLst/>
          </a:prstGeom>
          <a:ln>
            <a:noFill/>
          </a:ln>
          <a:effectLst>
            <a:outerShdw blurRad="292100" dist="139700" dir="2700000" algn="tl" rotWithShape="0">
              <a:srgbClr val="333333">
                <a:alpha val="65000"/>
              </a:srgbClr>
            </a:outerShdw>
          </a:effectLst>
        </p:spPr>
      </p:pic>
      <p:pic>
        <p:nvPicPr>
          <p:cNvPr id="68" name="Picture 67"/>
          <p:cNvPicPr>
            <a:picLocks noChangeAspect="1"/>
          </p:cNvPicPr>
          <p:nvPr/>
        </p:nvPicPr>
        <p:blipFill>
          <a:blip r:embed="rId12" cstate="print">
            <a:duotone>
              <a:schemeClr val="accent4">
                <a:shade val="45000"/>
                <a:satMod val="135000"/>
              </a:schemeClr>
              <a:prstClr val="white"/>
            </a:duotone>
            <a:extLst>
              <a:ext uri="{28A0092B-C50C-407E-A947-70E740481C1C}">
                <a14:useLocalDpi xmlns:a14="http://schemas.microsoft.com/office/drawing/2010/main" xmlns="" val="0"/>
              </a:ext>
            </a:extLst>
          </a:blip>
          <a:stretch>
            <a:fillRect/>
          </a:stretch>
        </p:blipFill>
        <p:spPr>
          <a:xfrm>
            <a:off x="9055000" y="3668973"/>
            <a:ext cx="1506469" cy="932461"/>
          </a:xfrm>
          <a:prstGeom prst="rect">
            <a:avLst/>
          </a:prstGeom>
          <a:ln>
            <a:noFill/>
          </a:ln>
          <a:effectLst>
            <a:outerShdw blurRad="292100" dist="139700" dir="2700000" algn="tl" rotWithShape="0">
              <a:srgbClr val="333333">
                <a:alpha val="65000"/>
              </a:srgbClr>
            </a:outerShdw>
          </a:effectLst>
        </p:spPr>
      </p:pic>
      <p:pic>
        <p:nvPicPr>
          <p:cNvPr id="72" name="Picture 71"/>
          <p:cNvPicPr>
            <a:picLocks noChangeAspect="1"/>
          </p:cNvPicPr>
          <p:nvPr/>
        </p:nvPicPr>
        <p:blipFill rotWithShape="1">
          <a:blip r:embed="rId13" cstate="print">
            <a:duotone>
              <a:schemeClr val="accent4">
                <a:shade val="45000"/>
                <a:satMod val="135000"/>
              </a:schemeClr>
              <a:prstClr val="white"/>
            </a:duotone>
            <a:extLst>
              <a:ext uri="{28A0092B-C50C-407E-A947-70E740481C1C}">
                <a14:useLocalDpi xmlns:a14="http://schemas.microsoft.com/office/drawing/2010/main" xmlns="" val="0"/>
              </a:ext>
            </a:extLst>
          </a:blip>
          <a:srcRect/>
          <a:stretch/>
        </p:blipFill>
        <p:spPr>
          <a:xfrm>
            <a:off x="8796591" y="4931276"/>
            <a:ext cx="1764878" cy="924841"/>
          </a:xfrm>
          <a:prstGeom prst="rect">
            <a:avLst/>
          </a:prstGeom>
          <a:ln>
            <a:noFill/>
          </a:ln>
          <a:effectLst>
            <a:outerShdw blurRad="292100" dist="139700" dir="2700000" algn="tl" rotWithShape="0">
              <a:srgbClr val="333333">
                <a:alpha val="65000"/>
              </a:srgbClr>
            </a:outerShdw>
          </a:effectLst>
        </p:spPr>
      </p:pic>
      <p:pic>
        <p:nvPicPr>
          <p:cNvPr id="73" name="Picture 72"/>
          <p:cNvPicPr>
            <a:picLocks noChangeAspect="1"/>
          </p:cNvPicPr>
          <p:nvPr/>
        </p:nvPicPr>
        <p:blipFill>
          <a:blip r:embed="rId14" cstate="print">
            <a:duotone>
              <a:schemeClr val="accent4">
                <a:shade val="45000"/>
                <a:satMod val="135000"/>
              </a:schemeClr>
              <a:prstClr val="white"/>
            </a:duotone>
            <a:extLst>
              <a:ext uri="{28A0092B-C50C-407E-A947-70E740481C1C}">
                <a14:useLocalDpi xmlns:a14="http://schemas.microsoft.com/office/drawing/2010/main" xmlns="" val="0"/>
              </a:ext>
            </a:extLst>
          </a:blip>
          <a:stretch>
            <a:fillRect/>
          </a:stretch>
        </p:blipFill>
        <p:spPr>
          <a:xfrm>
            <a:off x="9185104" y="2379961"/>
            <a:ext cx="1381579" cy="905355"/>
          </a:xfrm>
          <a:prstGeom prst="rect">
            <a:avLst/>
          </a:prstGeom>
          <a:ln>
            <a:noFill/>
          </a:ln>
          <a:effectLst>
            <a:outerShdw blurRad="292100" dist="139700" dir="2700000" algn="tl" rotWithShape="0">
              <a:srgbClr val="333333">
                <a:alpha val="65000"/>
              </a:srgbClr>
            </a:outerShdw>
          </a:effectLst>
        </p:spPr>
      </p:pic>
      <p:sp>
        <p:nvSpPr>
          <p:cNvPr id="76" name="Right Arrow 75"/>
          <p:cNvSpPr/>
          <p:nvPr/>
        </p:nvSpPr>
        <p:spPr>
          <a:xfrm>
            <a:off x="8730445" y="3793392"/>
            <a:ext cx="304800" cy="381000"/>
          </a:xfrm>
          <a:prstGeom prst="rightArrow">
            <a:avLst/>
          </a:prstGeom>
          <a:solidFill>
            <a:schemeClr val="tx2"/>
          </a:solidFill>
          <a:ln w="19050">
            <a:noFill/>
            <a:miter lim="800000"/>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a:p>
        </p:txBody>
      </p:sp>
      <p:sp>
        <p:nvSpPr>
          <p:cNvPr id="77" name="Right Arrow 76"/>
          <p:cNvSpPr/>
          <p:nvPr/>
        </p:nvSpPr>
        <p:spPr>
          <a:xfrm rot="20271496">
            <a:off x="8661548" y="3324183"/>
            <a:ext cx="304800" cy="381000"/>
          </a:xfrm>
          <a:prstGeom prst="rightArrow">
            <a:avLst/>
          </a:prstGeom>
          <a:solidFill>
            <a:schemeClr val="tx2"/>
          </a:solidFill>
          <a:ln w="19050">
            <a:noFill/>
            <a:miter lim="800000"/>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a:p>
        </p:txBody>
      </p:sp>
      <p:sp>
        <p:nvSpPr>
          <p:cNvPr id="80" name="Right Arrow 79"/>
          <p:cNvSpPr/>
          <p:nvPr/>
        </p:nvSpPr>
        <p:spPr>
          <a:xfrm rot="1328504" flipV="1">
            <a:off x="8661549" y="4269117"/>
            <a:ext cx="304800" cy="381000"/>
          </a:xfrm>
          <a:prstGeom prst="rightArrow">
            <a:avLst/>
          </a:prstGeom>
          <a:solidFill>
            <a:schemeClr val="tx2"/>
          </a:solidFill>
          <a:ln w="19050">
            <a:noFill/>
            <a:miter lim="800000"/>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a:p>
        </p:txBody>
      </p:sp>
      <p:pic>
        <p:nvPicPr>
          <p:cNvPr id="83" name="Picture 82"/>
          <p:cNvPicPr>
            <a:picLocks noChangeAspect="1"/>
          </p:cNvPicPr>
          <p:nvPr/>
        </p:nvPicPr>
        <p:blipFill>
          <a:blip r:embed="rId15" cstate="print">
            <a:extLst>
              <a:ext uri="{28A0092B-C50C-407E-A947-70E740481C1C}">
                <a14:useLocalDpi xmlns:a14="http://schemas.microsoft.com/office/drawing/2010/main" xmlns="" val="0"/>
              </a:ext>
            </a:extLst>
          </a:blip>
          <a:stretch>
            <a:fillRect/>
          </a:stretch>
        </p:blipFill>
        <p:spPr>
          <a:xfrm>
            <a:off x="5270208" y="4105032"/>
            <a:ext cx="1464643" cy="880214"/>
          </a:xfrm>
          <a:prstGeom prst="rect">
            <a:avLst/>
          </a:prstGeom>
        </p:spPr>
      </p:pic>
    </p:spTree>
    <p:extLst>
      <p:ext uri="{BB962C8B-B14F-4D97-AF65-F5344CB8AC3E}">
        <p14:creationId xmlns:p14="http://schemas.microsoft.com/office/powerpoint/2010/main" xmlns="" val="1345786866"/>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Agenda</a:t>
            </a:r>
            <a:endParaRPr lang="en-US" dirty="0"/>
          </a:p>
        </p:txBody>
      </p:sp>
      <p:sp>
        <p:nvSpPr>
          <p:cNvPr id="6" name="Pentagon 5"/>
          <p:cNvSpPr/>
          <p:nvPr/>
        </p:nvSpPr>
        <p:spPr>
          <a:xfrm>
            <a:off x="2186332" y="1981200"/>
            <a:ext cx="457200" cy="320040"/>
          </a:xfrm>
          <a:prstGeom prst="homePlate">
            <a:avLst/>
          </a:prstGeom>
          <a:solidFill>
            <a:schemeClr val="tx2"/>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388" tIns="45695" rIns="91388" bIns="45695" numCol="1" spcCol="0" rtlCol="0" fromWordArt="0" anchor="ctr" anchorCtr="0" forceAA="0" compatLnSpc="1">
            <a:prstTxWarp prst="textNoShape">
              <a:avLst/>
            </a:prstTxWarp>
            <a:noAutofit/>
          </a:bodyPr>
          <a:lstStyle/>
          <a:p>
            <a:pPr algn="ctr">
              <a:lnSpc>
                <a:spcPct val="90000"/>
              </a:lnSpc>
            </a:pPr>
            <a:r>
              <a:rPr lang="en-US" sz="1600" b="1" dirty="0">
                <a:solidFill>
                  <a:schemeClr val="bg1"/>
                </a:solidFill>
              </a:rPr>
              <a:t>1</a:t>
            </a:r>
          </a:p>
        </p:txBody>
      </p:sp>
      <p:sp>
        <p:nvSpPr>
          <p:cNvPr id="16" name="Pentagon 15"/>
          <p:cNvSpPr/>
          <p:nvPr/>
        </p:nvSpPr>
        <p:spPr>
          <a:xfrm>
            <a:off x="2186332" y="2675124"/>
            <a:ext cx="457200" cy="320040"/>
          </a:xfrm>
          <a:prstGeom prst="homePlate">
            <a:avLst/>
          </a:prstGeom>
          <a:solidFill>
            <a:schemeClr val="accent1"/>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388" tIns="45695" rIns="91388" bIns="45695" numCol="1" spcCol="0" rtlCol="0" fromWordArt="0" anchor="ctr" anchorCtr="0" forceAA="0" compatLnSpc="1">
            <a:prstTxWarp prst="textNoShape">
              <a:avLst/>
            </a:prstTxWarp>
            <a:noAutofit/>
          </a:bodyPr>
          <a:lstStyle/>
          <a:p>
            <a:pPr algn="ctr">
              <a:lnSpc>
                <a:spcPct val="90000"/>
              </a:lnSpc>
            </a:pPr>
            <a:r>
              <a:rPr lang="en-US" sz="1600" b="1" dirty="0">
                <a:solidFill>
                  <a:schemeClr val="bg1"/>
                </a:solidFill>
              </a:rPr>
              <a:t>2</a:t>
            </a:r>
          </a:p>
        </p:txBody>
      </p:sp>
      <p:sp>
        <p:nvSpPr>
          <p:cNvPr id="17" name="Pentagon 16"/>
          <p:cNvSpPr/>
          <p:nvPr/>
        </p:nvSpPr>
        <p:spPr>
          <a:xfrm>
            <a:off x="2186332" y="3369048"/>
            <a:ext cx="457200" cy="320040"/>
          </a:xfrm>
          <a:prstGeom prst="homePlate">
            <a:avLst/>
          </a:prstGeom>
          <a:solidFill>
            <a:schemeClr val="tx1"/>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388" tIns="45695" rIns="91388" bIns="45695" numCol="1" spcCol="0" rtlCol="0" fromWordArt="0" anchor="ctr" anchorCtr="0" forceAA="0" compatLnSpc="1">
            <a:prstTxWarp prst="textNoShape">
              <a:avLst/>
            </a:prstTxWarp>
            <a:noAutofit/>
          </a:bodyPr>
          <a:lstStyle/>
          <a:p>
            <a:pPr algn="ctr">
              <a:lnSpc>
                <a:spcPct val="90000"/>
              </a:lnSpc>
            </a:pPr>
            <a:r>
              <a:rPr lang="en-US" sz="1600" b="1" dirty="0">
                <a:solidFill>
                  <a:schemeClr val="bg1"/>
                </a:solidFill>
              </a:rPr>
              <a:t>3</a:t>
            </a:r>
          </a:p>
        </p:txBody>
      </p:sp>
      <p:sp>
        <p:nvSpPr>
          <p:cNvPr id="3" name="Content Placeholder 2"/>
          <p:cNvSpPr>
            <a:spLocks noGrp="1"/>
          </p:cNvSpPr>
          <p:nvPr>
            <p:ph idx="13"/>
          </p:nvPr>
        </p:nvSpPr>
        <p:spPr/>
        <p:txBody>
          <a:bodyPr/>
          <a:lstStyle/>
          <a:p>
            <a:r>
              <a:rPr lang="en-US" dirty="0" smtClean="0"/>
              <a:t>Overview of Big Data Preparation Cloud Service (BDP-CS)</a:t>
            </a:r>
          </a:p>
          <a:p>
            <a:r>
              <a:rPr lang="en-US" dirty="0" smtClean="0"/>
              <a:t>Live Software Demonstration</a:t>
            </a:r>
          </a:p>
          <a:p>
            <a:r>
              <a:rPr lang="en-US" dirty="0" smtClean="0"/>
              <a:t>Questions</a:t>
            </a:r>
          </a:p>
        </p:txBody>
      </p:sp>
      <p:sp>
        <p:nvSpPr>
          <p:cNvPr id="4" name="Footer Placeholder 3"/>
          <p:cNvSpPr>
            <a:spLocks noGrp="1"/>
          </p:cNvSpPr>
          <p:nvPr>
            <p:ph type="ftr" sz="quarter" idx="4294967295"/>
          </p:nvPr>
        </p:nvSpPr>
        <p:spPr>
          <a:xfrm>
            <a:off x="8777288" y="6556375"/>
            <a:ext cx="2498725" cy="182563"/>
          </a:xfrm>
          <a:prstGeom prst="rect">
            <a:avLst/>
          </a:prstGeom>
        </p:spPr>
        <p:txBody>
          <a:bodyPr/>
          <a:lstStyle/>
          <a:p>
            <a:r>
              <a:rPr lang="en-US" dirty="0" smtClean="0"/>
              <a:t>Oracle Confidential – Internal/Restricted/Highly Restricted</a:t>
            </a:r>
            <a:endParaRPr lang="en-US" dirty="0"/>
          </a:p>
        </p:txBody>
      </p:sp>
      <p:sp>
        <p:nvSpPr>
          <p:cNvPr id="5" name="Slide Number Placeholder 4"/>
          <p:cNvSpPr>
            <a:spLocks noGrp="1"/>
          </p:cNvSpPr>
          <p:nvPr>
            <p:ph type="sldNum" sz="quarter" idx="4294967295"/>
          </p:nvPr>
        </p:nvSpPr>
        <p:spPr>
          <a:xfrm>
            <a:off x="11276013" y="6556375"/>
            <a:ext cx="381000" cy="182563"/>
          </a:xfrm>
          <a:prstGeom prst="rect">
            <a:avLst/>
          </a:prstGeom>
        </p:spPr>
        <p:txBody>
          <a:bodyPr/>
          <a:lstStyle/>
          <a:p>
            <a:fld id="{C51EAA63-D034-42AE-91FA-B13B9518C7BE}" type="slidenum">
              <a:rPr lang="en-US" smtClean="0"/>
              <a:pPr/>
              <a:t>15</a:t>
            </a:fld>
            <a:endParaRPr lang="en-US" dirty="0"/>
          </a:p>
        </p:txBody>
      </p:sp>
    </p:spTree>
    <p:extLst>
      <p:ext uri="{BB962C8B-B14F-4D97-AF65-F5344CB8AC3E}">
        <p14:creationId xmlns="" xmlns:p14="http://schemas.microsoft.com/office/powerpoint/2010/main" val="3483472875"/>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3" name="Rounded Rectangle 172"/>
          <p:cNvSpPr/>
          <p:nvPr/>
        </p:nvSpPr>
        <p:spPr>
          <a:xfrm>
            <a:off x="4205943" y="1816958"/>
            <a:ext cx="4452922" cy="1078869"/>
          </a:xfrm>
          <a:prstGeom prst="roundRect">
            <a:avLst>
              <a:gd name="adj" fmla="val 5804"/>
            </a:avLst>
          </a:prstGeom>
          <a:solidFill>
            <a:srgbClr val="FFFFCC"/>
          </a:solidFill>
          <a:ln w="19050">
            <a:solidFill>
              <a:schemeClr val="accent3"/>
            </a:solid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defTabSz="914171"/>
            <a:endParaRPr lang="en-US" sz="1600" dirty="0">
              <a:solidFill>
                <a:srgbClr val="5F5F5F">
                  <a:lumMod val="75000"/>
                  <a:lumOff val="25000"/>
                </a:srgbClr>
              </a:solidFill>
              <a:cs typeface="Calibri"/>
            </a:endParaRPr>
          </a:p>
        </p:txBody>
      </p:sp>
      <p:pic>
        <p:nvPicPr>
          <p:cNvPr id="6" name="Picture 5"/>
          <p:cNvPicPr>
            <a:picLocks noChangeAspect="1"/>
          </p:cNvPicPr>
          <p:nvPr/>
        </p:nvPicPr>
        <p:blipFill>
          <a:blip r:embed="rId2" cstate="screen">
            <a:extLst>
              <a:ext uri="{28A0092B-C50C-407E-A947-70E740481C1C}">
                <a14:useLocalDpi xmlns="" xmlns:a14="http://schemas.microsoft.com/office/drawing/2010/main"/>
              </a:ext>
            </a:extLst>
          </a:blip>
          <a:stretch>
            <a:fillRect/>
          </a:stretch>
        </p:blipFill>
        <p:spPr>
          <a:xfrm>
            <a:off x="2307519" y="3862799"/>
            <a:ext cx="746777" cy="824030"/>
          </a:xfrm>
          <a:prstGeom prst="rect">
            <a:avLst/>
          </a:prstGeom>
        </p:spPr>
      </p:pic>
      <p:sp>
        <p:nvSpPr>
          <p:cNvPr id="115" name="Rounded Rectangle 114"/>
          <p:cNvSpPr/>
          <p:nvPr/>
        </p:nvSpPr>
        <p:spPr>
          <a:xfrm>
            <a:off x="4210526" y="3048000"/>
            <a:ext cx="4448339" cy="2362427"/>
          </a:xfrm>
          <a:prstGeom prst="roundRect">
            <a:avLst>
              <a:gd name="adj" fmla="val 4168"/>
            </a:avLst>
          </a:prstGeom>
          <a:solidFill>
            <a:srgbClr val="FFFFCC"/>
          </a:solidFill>
          <a:ln w="19050">
            <a:solidFill>
              <a:schemeClr val="accent3"/>
            </a:solid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defTabSz="914171"/>
            <a:endParaRPr lang="en-US" sz="1600" dirty="0">
              <a:solidFill>
                <a:srgbClr val="5F5F5F">
                  <a:lumMod val="75000"/>
                  <a:lumOff val="25000"/>
                </a:srgbClr>
              </a:solidFill>
              <a:cs typeface="Calibri"/>
            </a:endParaRPr>
          </a:p>
        </p:txBody>
      </p:sp>
      <p:sp>
        <p:nvSpPr>
          <p:cNvPr id="90" name="Rounded Rectangle 89"/>
          <p:cNvSpPr/>
          <p:nvPr/>
        </p:nvSpPr>
        <p:spPr>
          <a:xfrm>
            <a:off x="4236616" y="3122552"/>
            <a:ext cx="1592955" cy="1953441"/>
          </a:xfrm>
          <a:prstGeom prst="roundRect">
            <a:avLst>
              <a:gd name="adj" fmla="val 7585"/>
            </a:avLst>
          </a:prstGeom>
          <a:solidFill>
            <a:schemeClr val="bg1"/>
          </a:solidFill>
          <a:ln w="19050">
            <a:solidFill>
              <a:schemeClr val="accent3"/>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lnSpc>
                <a:spcPct val="90000"/>
              </a:lnSpc>
            </a:pPr>
            <a:r>
              <a:rPr lang="en-US" sz="1100" b="1" dirty="0" smtClean="0">
                <a:solidFill>
                  <a:schemeClr val="accent3"/>
                </a:solidFill>
              </a:rPr>
              <a:t>Staging</a:t>
            </a:r>
            <a:endParaRPr lang="en-US" sz="1100" b="1" dirty="0">
              <a:solidFill>
                <a:schemeClr val="accent3"/>
              </a:solidFill>
            </a:endParaRPr>
          </a:p>
        </p:txBody>
      </p:sp>
      <p:sp>
        <p:nvSpPr>
          <p:cNvPr id="64" name="Title 12"/>
          <p:cNvSpPr>
            <a:spLocks noGrp="1"/>
          </p:cNvSpPr>
          <p:nvPr>
            <p:ph type="title"/>
          </p:nvPr>
        </p:nvSpPr>
        <p:spPr/>
        <p:txBody>
          <a:bodyPr/>
          <a:lstStyle/>
          <a:p>
            <a:r>
              <a:rPr lang="en-US" dirty="0" smtClean="0"/>
              <a:t>Deploy </a:t>
            </a:r>
            <a:r>
              <a:rPr lang="en-US" dirty="0" smtClean="0"/>
              <a:t>BDP Pipeline </a:t>
            </a:r>
            <a:r>
              <a:rPr lang="en-US" dirty="0" smtClean="0"/>
              <a:t>with Enterprise Data Integration</a:t>
            </a:r>
          </a:p>
        </p:txBody>
      </p:sp>
      <p:sp>
        <p:nvSpPr>
          <p:cNvPr id="2" name="Slide Number Placeholder 1"/>
          <p:cNvSpPr>
            <a:spLocks noGrp="1"/>
          </p:cNvSpPr>
          <p:nvPr>
            <p:ph type="sldNum" sz="quarter" idx="12"/>
          </p:nvPr>
        </p:nvSpPr>
        <p:spPr/>
        <p:txBody>
          <a:bodyPr/>
          <a:lstStyle/>
          <a:p>
            <a:fld id="{C51EAA63-D034-42AE-91FA-B13B9518C7BE}" type="slidenum">
              <a:rPr lang="en-US" smtClean="0"/>
              <a:pPr/>
              <a:t>16</a:t>
            </a:fld>
            <a:endParaRPr lang="en-US" dirty="0"/>
          </a:p>
        </p:txBody>
      </p:sp>
      <p:sp>
        <p:nvSpPr>
          <p:cNvPr id="3" name="Footer Placeholder 2"/>
          <p:cNvSpPr>
            <a:spLocks noGrp="1"/>
          </p:cNvSpPr>
          <p:nvPr>
            <p:ph type="ftr" sz="quarter" idx="11"/>
          </p:nvPr>
        </p:nvSpPr>
        <p:spPr/>
        <p:txBody>
          <a:bodyPr/>
          <a:lstStyle/>
          <a:p>
            <a:pPr>
              <a:defRPr/>
            </a:pPr>
            <a:r>
              <a:rPr lang="en-US" dirty="0" smtClean="0"/>
              <a:t>Oracle Big Data Integration and Governance</a:t>
            </a:r>
            <a:endParaRPr lang="en-US" dirty="0"/>
          </a:p>
        </p:txBody>
      </p:sp>
      <p:cxnSp>
        <p:nvCxnSpPr>
          <p:cNvPr id="52" name="Elbow Connector 51"/>
          <p:cNvCxnSpPr>
            <a:stCxn id="1031" idx="6"/>
            <a:endCxn id="53" idx="1"/>
          </p:cNvCxnSpPr>
          <p:nvPr/>
        </p:nvCxnSpPr>
        <p:spPr>
          <a:xfrm flipV="1">
            <a:off x="3496050" y="3523548"/>
            <a:ext cx="714476" cy="746996"/>
          </a:xfrm>
          <a:prstGeom prst="bentConnector3">
            <a:avLst/>
          </a:prstGeom>
          <a:ln w="38100">
            <a:solidFill>
              <a:schemeClr val="accent4"/>
            </a:solidFill>
            <a:miter lim="800000"/>
            <a:tailEnd type="triangle"/>
          </a:ln>
        </p:spPr>
        <p:style>
          <a:lnRef idx="1">
            <a:schemeClr val="accent1"/>
          </a:lnRef>
          <a:fillRef idx="0">
            <a:schemeClr val="accent1"/>
          </a:fillRef>
          <a:effectRef idx="0">
            <a:schemeClr val="accent1"/>
          </a:effectRef>
          <a:fontRef idx="minor">
            <a:schemeClr val="tx1"/>
          </a:fontRef>
        </p:style>
      </p:cxnSp>
      <p:sp>
        <p:nvSpPr>
          <p:cNvPr id="53" name="TextBox 52"/>
          <p:cNvSpPr txBox="1"/>
          <p:nvPr/>
        </p:nvSpPr>
        <p:spPr>
          <a:xfrm>
            <a:off x="4210526" y="3371148"/>
            <a:ext cx="638339" cy="304800"/>
          </a:xfrm>
          <a:prstGeom prst="rect">
            <a:avLst/>
          </a:prstGeom>
          <a:noFill/>
        </p:spPr>
        <p:txBody>
          <a:bodyPr wrap="none" lIns="91440" tIns="91440" rIns="91440" bIns="91440" rtlCol="0" anchor="ctr">
            <a:noAutofit/>
          </a:bodyPr>
          <a:lstStyle/>
          <a:p>
            <a:pPr>
              <a:lnSpc>
                <a:spcPct val="90000"/>
              </a:lnSpc>
            </a:pPr>
            <a:r>
              <a:rPr lang="en-US" sz="1100" dirty="0" err="1" smtClean="0">
                <a:solidFill>
                  <a:schemeClr val="accent3"/>
                </a:solidFill>
                <a:latin typeface="Calibri" panose="020F0502020204030204" pitchFamily="34" charset="0"/>
              </a:rPr>
              <a:t>Sqoop</a:t>
            </a:r>
            <a:endParaRPr lang="en-US" sz="1100" dirty="0">
              <a:solidFill>
                <a:schemeClr val="accent3"/>
              </a:solidFill>
              <a:latin typeface="Calibri" panose="020F0502020204030204" pitchFamily="34" charset="0"/>
            </a:endParaRPr>
          </a:p>
        </p:txBody>
      </p:sp>
      <p:sp>
        <p:nvSpPr>
          <p:cNvPr id="55" name="TextBox 54"/>
          <p:cNvSpPr txBox="1"/>
          <p:nvPr/>
        </p:nvSpPr>
        <p:spPr>
          <a:xfrm>
            <a:off x="4210526" y="3721414"/>
            <a:ext cx="638339" cy="304800"/>
          </a:xfrm>
          <a:prstGeom prst="rect">
            <a:avLst/>
          </a:prstGeom>
          <a:noFill/>
        </p:spPr>
        <p:txBody>
          <a:bodyPr wrap="none" lIns="91440" tIns="91440" rIns="91440" bIns="91440" rtlCol="0" anchor="ctr">
            <a:noAutofit/>
          </a:bodyPr>
          <a:lstStyle/>
          <a:p>
            <a:pPr>
              <a:lnSpc>
                <a:spcPct val="90000"/>
              </a:lnSpc>
            </a:pPr>
            <a:r>
              <a:rPr lang="en-US" sz="1100" dirty="0" smtClean="0">
                <a:solidFill>
                  <a:schemeClr val="accent3"/>
                </a:solidFill>
                <a:latin typeface="Calibri" panose="020F0502020204030204" pitchFamily="34" charset="0"/>
              </a:rPr>
              <a:t>HDFS</a:t>
            </a:r>
            <a:endParaRPr lang="en-US" sz="1100" dirty="0">
              <a:solidFill>
                <a:schemeClr val="accent3"/>
              </a:solidFill>
              <a:latin typeface="Calibri" panose="020F0502020204030204" pitchFamily="34" charset="0"/>
            </a:endParaRPr>
          </a:p>
        </p:txBody>
      </p:sp>
      <p:sp>
        <p:nvSpPr>
          <p:cNvPr id="56" name="TextBox 55"/>
          <p:cNvSpPr txBox="1"/>
          <p:nvPr/>
        </p:nvSpPr>
        <p:spPr>
          <a:xfrm>
            <a:off x="4210526" y="4071680"/>
            <a:ext cx="638339" cy="304800"/>
          </a:xfrm>
          <a:prstGeom prst="rect">
            <a:avLst/>
          </a:prstGeom>
          <a:noFill/>
        </p:spPr>
        <p:txBody>
          <a:bodyPr wrap="none" lIns="91440" tIns="91440" rIns="91440" bIns="91440" rtlCol="0" anchor="ctr">
            <a:noAutofit/>
          </a:bodyPr>
          <a:lstStyle/>
          <a:p>
            <a:pPr>
              <a:lnSpc>
                <a:spcPct val="90000"/>
              </a:lnSpc>
            </a:pPr>
            <a:r>
              <a:rPr lang="en-US" sz="1100" dirty="0" smtClean="0">
                <a:solidFill>
                  <a:schemeClr val="accent3"/>
                </a:solidFill>
                <a:latin typeface="Calibri" panose="020F0502020204030204" pitchFamily="34" charset="0"/>
              </a:rPr>
              <a:t>Hive</a:t>
            </a:r>
            <a:endParaRPr lang="en-US" sz="1100" dirty="0">
              <a:solidFill>
                <a:schemeClr val="accent3"/>
              </a:solidFill>
              <a:latin typeface="Calibri" panose="020F0502020204030204" pitchFamily="34" charset="0"/>
            </a:endParaRPr>
          </a:p>
        </p:txBody>
      </p:sp>
      <p:sp>
        <p:nvSpPr>
          <p:cNvPr id="57" name="TextBox 56"/>
          <p:cNvSpPr txBox="1"/>
          <p:nvPr/>
        </p:nvSpPr>
        <p:spPr>
          <a:xfrm>
            <a:off x="4210526" y="4421946"/>
            <a:ext cx="638339" cy="304800"/>
          </a:xfrm>
          <a:prstGeom prst="rect">
            <a:avLst/>
          </a:prstGeom>
          <a:noFill/>
        </p:spPr>
        <p:txBody>
          <a:bodyPr wrap="none" lIns="91440" tIns="91440" rIns="91440" bIns="91440" rtlCol="0" anchor="ctr">
            <a:noAutofit/>
          </a:bodyPr>
          <a:lstStyle/>
          <a:p>
            <a:pPr>
              <a:lnSpc>
                <a:spcPct val="90000"/>
              </a:lnSpc>
            </a:pPr>
            <a:r>
              <a:rPr lang="en-US" sz="1100" dirty="0" smtClean="0">
                <a:solidFill>
                  <a:schemeClr val="accent3"/>
                </a:solidFill>
                <a:latin typeface="Calibri" panose="020F0502020204030204" pitchFamily="34" charset="0"/>
              </a:rPr>
              <a:t>Flume</a:t>
            </a:r>
            <a:endParaRPr lang="en-US" sz="1100" dirty="0">
              <a:solidFill>
                <a:schemeClr val="accent3"/>
              </a:solidFill>
              <a:latin typeface="Calibri" panose="020F0502020204030204" pitchFamily="34" charset="0"/>
            </a:endParaRPr>
          </a:p>
        </p:txBody>
      </p:sp>
      <p:cxnSp>
        <p:nvCxnSpPr>
          <p:cNvPr id="60" name="Elbow Connector 59"/>
          <p:cNvCxnSpPr>
            <a:stCxn id="1031" idx="6"/>
            <a:endCxn id="55" idx="1"/>
          </p:cNvCxnSpPr>
          <p:nvPr/>
        </p:nvCxnSpPr>
        <p:spPr>
          <a:xfrm flipV="1">
            <a:off x="3496050" y="3873814"/>
            <a:ext cx="714476" cy="396730"/>
          </a:xfrm>
          <a:prstGeom prst="bentConnector3">
            <a:avLst/>
          </a:prstGeom>
          <a:ln w="38100">
            <a:solidFill>
              <a:schemeClr val="accent4"/>
            </a:solidFill>
            <a:miter lim="800000"/>
            <a:tailEnd type="triangle"/>
          </a:ln>
        </p:spPr>
        <p:style>
          <a:lnRef idx="1">
            <a:schemeClr val="accent1"/>
          </a:lnRef>
          <a:fillRef idx="0">
            <a:schemeClr val="accent1"/>
          </a:fillRef>
          <a:effectRef idx="0">
            <a:schemeClr val="accent1"/>
          </a:effectRef>
          <a:fontRef idx="minor">
            <a:schemeClr val="tx1"/>
          </a:fontRef>
        </p:style>
      </p:cxnSp>
      <p:cxnSp>
        <p:nvCxnSpPr>
          <p:cNvPr id="67" name="Elbow Connector 66"/>
          <p:cNvCxnSpPr>
            <a:stCxn id="1031" idx="6"/>
            <a:endCxn id="56" idx="1"/>
          </p:cNvCxnSpPr>
          <p:nvPr/>
        </p:nvCxnSpPr>
        <p:spPr>
          <a:xfrm flipV="1">
            <a:off x="3496050" y="4224080"/>
            <a:ext cx="714476" cy="46464"/>
          </a:xfrm>
          <a:prstGeom prst="bentConnector3">
            <a:avLst/>
          </a:prstGeom>
          <a:ln w="38100">
            <a:solidFill>
              <a:schemeClr val="accent4"/>
            </a:solidFill>
            <a:miter lim="800000"/>
            <a:tailEnd type="triangle"/>
          </a:ln>
        </p:spPr>
        <p:style>
          <a:lnRef idx="1">
            <a:schemeClr val="accent1"/>
          </a:lnRef>
          <a:fillRef idx="0">
            <a:schemeClr val="accent1"/>
          </a:fillRef>
          <a:effectRef idx="0">
            <a:schemeClr val="accent1"/>
          </a:effectRef>
          <a:fontRef idx="minor">
            <a:schemeClr val="tx1"/>
          </a:fontRef>
        </p:style>
      </p:cxnSp>
      <p:cxnSp>
        <p:nvCxnSpPr>
          <p:cNvPr id="69" name="Elbow Connector 68"/>
          <p:cNvCxnSpPr>
            <a:stCxn id="1031" idx="6"/>
            <a:endCxn id="57" idx="1"/>
          </p:cNvCxnSpPr>
          <p:nvPr/>
        </p:nvCxnSpPr>
        <p:spPr>
          <a:xfrm>
            <a:off x="3496050" y="4270544"/>
            <a:ext cx="714476" cy="303802"/>
          </a:xfrm>
          <a:prstGeom prst="bentConnector3">
            <a:avLst>
              <a:gd name="adj1" fmla="val 50000"/>
            </a:avLst>
          </a:prstGeom>
          <a:ln w="38100">
            <a:solidFill>
              <a:schemeClr val="accent4"/>
            </a:solidFill>
            <a:miter lim="800000"/>
            <a:tailEnd type="triangle"/>
          </a:ln>
        </p:spPr>
        <p:style>
          <a:lnRef idx="1">
            <a:schemeClr val="accent1"/>
          </a:lnRef>
          <a:fillRef idx="0">
            <a:schemeClr val="accent1"/>
          </a:fillRef>
          <a:effectRef idx="0">
            <a:schemeClr val="accent1"/>
          </a:effectRef>
          <a:fontRef idx="minor">
            <a:schemeClr val="tx1"/>
          </a:fontRef>
        </p:style>
      </p:cxnSp>
      <p:cxnSp>
        <p:nvCxnSpPr>
          <p:cNvPr id="71" name="Elbow Connector 70"/>
          <p:cNvCxnSpPr>
            <a:stCxn id="1031" idx="6"/>
            <a:endCxn id="58" idx="1"/>
          </p:cNvCxnSpPr>
          <p:nvPr/>
        </p:nvCxnSpPr>
        <p:spPr>
          <a:xfrm flipV="1">
            <a:off x="3496050" y="2045262"/>
            <a:ext cx="714476" cy="2225282"/>
          </a:xfrm>
          <a:prstGeom prst="bentConnector3">
            <a:avLst>
              <a:gd name="adj1" fmla="val 50000"/>
            </a:avLst>
          </a:prstGeom>
          <a:ln w="38100">
            <a:solidFill>
              <a:schemeClr val="accent4"/>
            </a:solidFill>
            <a:miter lim="800000"/>
            <a:tailEnd type="triangle"/>
          </a:ln>
        </p:spPr>
        <p:style>
          <a:lnRef idx="1">
            <a:schemeClr val="accent1"/>
          </a:lnRef>
          <a:fillRef idx="0">
            <a:schemeClr val="accent1"/>
          </a:fillRef>
          <a:effectRef idx="0">
            <a:schemeClr val="accent1"/>
          </a:effectRef>
          <a:fontRef idx="minor">
            <a:schemeClr val="tx1"/>
          </a:fontRef>
        </p:style>
      </p:cxnSp>
      <p:cxnSp>
        <p:nvCxnSpPr>
          <p:cNvPr id="83" name="Elbow Connector 82"/>
          <p:cNvCxnSpPr>
            <a:stCxn id="99" idx="3"/>
            <a:endCxn id="6" idx="1"/>
          </p:cNvCxnSpPr>
          <p:nvPr/>
        </p:nvCxnSpPr>
        <p:spPr>
          <a:xfrm flipV="1">
            <a:off x="1635751" y="4274814"/>
            <a:ext cx="671768" cy="394769"/>
          </a:xfrm>
          <a:prstGeom prst="bentConnector3">
            <a:avLst>
              <a:gd name="adj1" fmla="val 50000"/>
            </a:avLst>
          </a:prstGeom>
          <a:ln w="38100">
            <a:solidFill>
              <a:schemeClr val="accent4"/>
            </a:solidFill>
            <a:miter lim="800000"/>
            <a:tailEnd type="triangle"/>
          </a:ln>
        </p:spPr>
        <p:style>
          <a:lnRef idx="1">
            <a:schemeClr val="accent1"/>
          </a:lnRef>
          <a:fillRef idx="0">
            <a:schemeClr val="accent1"/>
          </a:fillRef>
          <a:effectRef idx="0">
            <a:schemeClr val="accent1"/>
          </a:effectRef>
          <a:fontRef idx="minor">
            <a:schemeClr val="tx1"/>
          </a:fontRef>
        </p:style>
      </p:cxnSp>
      <p:cxnSp>
        <p:nvCxnSpPr>
          <p:cNvPr id="85" name="Elbow Connector 84"/>
          <p:cNvCxnSpPr>
            <a:stCxn id="95" idx="3"/>
            <a:endCxn id="6" idx="1"/>
          </p:cNvCxnSpPr>
          <p:nvPr/>
        </p:nvCxnSpPr>
        <p:spPr>
          <a:xfrm flipV="1">
            <a:off x="1635751" y="4274814"/>
            <a:ext cx="671768" cy="71527"/>
          </a:xfrm>
          <a:prstGeom prst="bentConnector3">
            <a:avLst>
              <a:gd name="adj1" fmla="val 50000"/>
            </a:avLst>
          </a:prstGeom>
          <a:ln w="38100">
            <a:solidFill>
              <a:schemeClr val="accent4"/>
            </a:solidFill>
            <a:miter lim="800000"/>
            <a:tailEnd type="triangle"/>
          </a:ln>
        </p:spPr>
        <p:style>
          <a:lnRef idx="1">
            <a:schemeClr val="accent1"/>
          </a:lnRef>
          <a:fillRef idx="0">
            <a:schemeClr val="accent1"/>
          </a:fillRef>
          <a:effectRef idx="0">
            <a:schemeClr val="accent1"/>
          </a:effectRef>
          <a:fontRef idx="minor">
            <a:schemeClr val="tx1"/>
          </a:fontRef>
        </p:style>
      </p:cxnSp>
      <p:cxnSp>
        <p:nvCxnSpPr>
          <p:cNvPr id="88" name="Elbow Connector 87"/>
          <p:cNvCxnSpPr>
            <a:stCxn id="96" idx="3"/>
            <a:endCxn id="6" idx="1"/>
          </p:cNvCxnSpPr>
          <p:nvPr/>
        </p:nvCxnSpPr>
        <p:spPr>
          <a:xfrm>
            <a:off x="1635751" y="4033418"/>
            <a:ext cx="671768" cy="241396"/>
          </a:xfrm>
          <a:prstGeom prst="bentConnector3">
            <a:avLst>
              <a:gd name="adj1" fmla="val 50000"/>
            </a:avLst>
          </a:prstGeom>
          <a:ln w="38100">
            <a:solidFill>
              <a:schemeClr val="accent4"/>
            </a:solidFill>
            <a:miter lim="800000"/>
            <a:tailEnd type="triangle"/>
          </a:ln>
        </p:spPr>
        <p:style>
          <a:lnRef idx="1">
            <a:schemeClr val="accent1"/>
          </a:lnRef>
          <a:fillRef idx="0">
            <a:schemeClr val="accent1"/>
          </a:fillRef>
          <a:effectRef idx="0">
            <a:schemeClr val="accent1"/>
          </a:effectRef>
          <a:fontRef idx="minor">
            <a:schemeClr val="tx1"/>
          </a:fontRef>
        </p:style>
      </p:cxnSp>
      <p:cxnSp>
        <p:nvCxnSpPr>
          <p:cNvPr id="91" name="Elbow Connector 90"/>
          <p:cNvCxnSpPr>
            <a:stCxn id="98" idx="3"/>
            <a:endCxn id="6" idx="1"/>
          </p:cNvCxnSpPr>
          <p:nvPr/>
        </p:nvCxnSpPr>
        <p:spPr>
          <a:xfrm>
            <a:off x="1635751" y="3732258"/>
            <a:ext cx="671768" cy="542556"/>
          </a:xfrm>
          <a:prstGeom prst="bentConnector3">
            <a:avLst>
              <a:gd name="adj1" fmla="val 50000"/>
            </a:avLst>
          </a:prstGeom>
          <a:ln w="38100">
            <a:solidFill>
              <a:schemeClr val="accent4"/>
            </a:solidFill>
            <a:miter lim="800000"/>
            <a:tailEnd type="triangle"/>
          </a:ln>
        </p:spPr>
        <p:style>
          <a:lnRef idx="1">
            <a:schemeClr val="accent1"/>
          </a:lnRef>
          <a:fillRef idx="0">
            <a:schemeClr val="accent1"/>
          </a:fillRef>
          <a:effectRef idx="0">
            <a:schemeClr val="accent1"/>
          </a:effectRef>
          <a:fontRef idx="minor">
            <a:schemeClr val="tx1"/>
          </a:fontRef>
        </p:style>
      </p:cxnSp>
      <p:cxnSp>
        <p:nvCxnSpPr>
          <p:cNvPr id="94" name="Elbow Connector 93"/>
          <p:cNvCxnSpPr>
            <a:stCxn id="97" idx="3"/>
            <a:endCxn id="6" idx="1"/>
          </p:cNvCxnSpPr>
          <p:nvPr/>
        </p:nvCxnSpPr>
        <p:spPr>
          <a:xfrm>
            <a:off x="1635751" y="3436905"/>
            <a:ext cx="671768" cy="837909"/>
          </a:xfrm>
          <a:prstGeom prst="bentConnector3">
            <a:avLst>
              <a:gd name="adj1" fmla="val 50000"/>
            </a:avLst>
          </a:prstGeom>
          <a:ln w="38100">
            <a:solidFill>
              <a:schemeClr val="accent4"/>
            </a:solidFill>
            <a:miter lim="800000"/>
            <a:tailEnd type="triangle"/>
          </a:ln>
        </p:spPr>
        <p:style>
          <a:lnRef idx="1">
            <a:schemeClr val="accent1"/>
          </a:lnRef>
          <a:fillRef idx="0">
            <a:schemeClr val="accent1"/>
          </a:fillRef>
          <a:effectRef idx="0">
            <a:schemeClr val="accent1"/>
          </a:effectRef>
          <a:fontRef idx="minor">
            <a:schemeClr val="tx1"/>
          </a:fontRef>
        </p:style>
      </p:cxnSp>
      <p:sp>
        <p:nvSpPr>
          <p:cNvPr id="1031" name="Oval 1030"/>
          <p:cNvSpPr/>
          <p:nvPr/>
        </p:nvSpPr>
        <p:spPr>
          <a:xfrm>
            <a:off x="3329247" y="4187142"/>
            <a:ext cx="166803" cy="166803"/>
          </a:xfrm>
          <a:prstGeom prst="ellipse">
            <a:avLst/>
          </a:prstGeom>
          <a:solidFill>
            <a:schemeClr val="accent4"/>
          </a:solidFill>
          <a:ln w="19050">
            <a:solidFill>
              <a:schemeClr val="accent4"/>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a:p>
        </p:txBody>
      </p:sp>
      <p:grpSp>
        <p:nvGrpSpPr>
          <p:cNvPr id="4" name="Group 85"/>
          <p:cNvGrpSpPr/>
          <p:nvPr/>
        </p:nvGrpSpPr>
        <p:grpSpPr>
          <a:xfrm>
            <a:off x="2668538" y="4061312"/>
            <a:ext cx="861977" cy="410721"/>
            <a:chOff x="4453855" y="3231409"/>
            <a:chExt cx="1466815" cy="671290"/>
          </a:xfrm>
        </p:grpSpPr>
        <p:sp>
          <p:nvSpPr>
            <p:cNvPr id="1025" name="Pentagon 1024"/>
            <p:cNvSpPr/>
            <p:nvPr/>
          </p:nvSpPr>
          <p:spPr>
            <a:xfrm>
              <a:off x="4453855" y="3231409"/>
              <a:ext cx="1466815" cy="671290"/>
            </a:xfrm>
            <a:prstGeom prst="homePlate">
              <a:avLst>
                <a:gd name="adj" fmla="val 10530"/>
              </a:avLst>
            </a:prstGeom>
            <a:solidFill>
              <a:schemeClr val="accent1"/>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sz="1200"/>
            </a:p>
          </p:txBody>
        </p:sp>
        <p:sp>
          <p:nvSpPr>
            <p:cNvPr id="1027" name="Pentagon 1026"/>
            <p:cNvSpPr/>
            <p:nvPr/>
          </p:nvSpPr>
          <p:spPr>
            <a:xfrm>
              <a:off x="4473731" y="3267223"/>
              <a:ext cx="302321" cy="599663"/>
            </a:xfrm>
            <a:prstGeom prst="homePlate">
              <a:avLst>
                <a:gd name="adj" fmla="val 22333"/>
              </a:avLst>
            </a:prstGeom>
            <a:solidFill>
              <a:schemeClr val="bg2"/>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sz="1200"/>
            </a:p>
          </p:txBody>
        </p:sp>
        <p:sp>
          <p:nvSpPr>
            <p:cNvPr id="1028" name="Chevron 1027"/>
            <p:cNvSpPr/>
            <p:nvPr/>
          </p:nvSpPr>
          <p:spPr>
            <a:xfrm>
              <a:off x="5015831" y="3266947"/>
              <a:ext cx="307680" cy="600214"/>
            </a:xfrm>
            <a:prstGeom prst="chevron">
              <a:avLst>
                <a:gd name="adj" fmla="val 20977"/>
              </a:avLst>
            </a:prstGeom>
            <a:solidFill>
              <a:schemeClr val="bg2"/>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sz="1200">
                <a:solidFill>
                  <a:schemeClr val="tx1"/>
                </a:solidFill>
              </a:endParaRPr>
            </a:p>
          </p:txBody>
        </p:sp>
        <p:sp>
          <p:nvSpPr>
            <p:cNvPr id="101" name="Chevron 100"/>
            <p:cNvSpPr/>
            <p:nvPr/>
          </p:nvSpPr>
          <p:spPr>
            <a:xfrm>
              <a:off x="5296478" y="3266947"/>
              <a:ext cx="307680" cy="600214"/>
            </a:xfrm>
            <a:prstGeom prst="chevron">
              <a:avLst>
                <a:gd name="adj" fmla="val 20977"/>
              </a:avLst>
            </a:prstGeom>
            <a:solidFill>
              <a:schemeClr val="bg2"/>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sz="1200">
                <a:solidFill>
                  <a:schemeClr val="tx1"/>
                </a:solidFill>
              </a:endParaRPr>
            </a:p>
          </p:txBody>
        </p:sp>
        <p:sp>
          <p:nvSpPr>
            <p:cNvPr id="102" name="Chevron 101"/>
            <p:cNvSpPr/>
            <p:nvPr/>
          </p:nvSpPr>
          <p:spPr>
            <a:xfrm>
              <a:off x="5577126" y="3266947"/>
              <a:ext cx="307680" cy="600214"/>
            </a:xfrm>
            <a:prstGeom prst="chevron">
              <a:avLst>
                <a:gd name="adj" fmla="val 20977"/>
              </a:avLst>
            </a:prstGeom>
            <a:solidFill>
              <a:schemeClr val="bg2"/>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sz="1200">
                <a:solidFill>
                  <a:schemeClr val="tx1"/>
                </a:solidFill>
              </a:endParaRPr>
            </a:p>
          </p:txBody>
        </p:sp>
        <p:sp>
          <p:nvSpPr>
            <p:cNvPr id="118" name="Chevron 117"/>
            <p:cNvSpPr/>
            <p:nvPr/>
          </p:nvSpPr>
          <p:spPr>
            <a:xfrm>
              <a:off x="4735184" y="3266947"/>
              <a:ext cx="307680" cy="600214"/>
            </a:xfrm>
            <a:prstGeom prst="chevron">
              <a:avLst>
                <a:gd name="adj" fmla="val 20977"/>
              </a:avLst>
            </a:prstGeom>
            <a:solidFill>
              <a:schemeClr val="bg2"/>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sz="1200">
                <a:solidFill>
                  <a:schemeClr val="tx1"/>
                </a:solidFill>
              </a:endParaRPr>
            </a:p>
          </p:txBody>
        </p:sp>
        <p:sp>
          <p:nvSpPr>
            <p:cNvPr id="1029" name="TextBox 1028"/>
            <p:cNvSpPr txBox="1"/>
            <p:nvPr/>
          </p:nvSpPr>
          <p:spPr>
            <a:xfrm rot="16200000">
              <a:off x="4315342" y="3472835"/>
              <a:ext cx="552816" cy="188547"/>
            </a:xfrm>
            <a:prstGeom prst="rect">
              <a:avLst/>
            </a:prstGeom>
            <a:noFill/>
          </p:spPr>
          <p:txBody>
            <a:bodyPr wrap="none" lIns="0" tIns="0" rIns="0" bIns="0" rtlCol="0">
              <a:spAutoFit/>
            </a:bodyPr>
            <a:lstStyle/>
            <a:p>
              <a:pPr>
                <a:lnSpc>
                  <a:spcPct val="90000"/>
                </a:lnSpc>
              </a:pPr>
              <a:r>
                <a:rPr lang="en-US" sz="800" b="1" dirty="0" smtClean="0">
                  <a:latin typeface="Calibri" panose="020F0502020204030204" pitchFamily="34" charset="0"/>
                </a:rPr>
                <a:t>Capture</a:t>
              </a:r>
              <a:endParaRPr lang="en-US" sz="800" b="1" dirty="0">
                <a:latin typeface="Calibri" panose="020F0502020204030204" pitchFamily="34" charset="0"/>
              </a:endParaRPr>
            </a:p>
          </p:txBody>
        </p:sp>
        <p:sp>
          <p:nvSpPr>
            <p:cNvPr id="104" name="TextBox 103"/>
            <p:cNvSpPr txBox="1"/>
            <p:nvPr/>
          </p:nvSpPr>
          <p:spPr>
            <a:xfrm rot="16200000">
              <a:off x="4732398" y="3472837"/>
              <a:ext cx="311778" cy="188547"/>
            </a:xfrm>
            <a:prstGeom prst="rect">
              <a:avLst/>
            </a:prstGeom>
            <a:noFill/>
          </p:spPr>
          <p:txBody>
            <a:bodyPr wrap="none" lIns="0" tIns="0" rIns="0" bIns="0" rtlCol="0">
              <a:spAutoFit/>
            </a:bodyPr>
            <a:lstStyle/>
            <a:p>
              <a:pPr>
                <a:lnSpc>
                  <a:spcPct val="90000"/>
                </a:lnSpc>
              </a:pPr>
              <a:r>
                <a:rPr lang="en-US" sz="800" b="1" dirty="0" smtClean="0">
                  <a:latin typeface="Calibri" panose="020F0502020204030204" pitchFamily="34" charset="0"/>
                </a:rPr>
                <a:t>Trail</a:t>
              </a:r>
              <a:endParaRPr lang="en-US" sz="800" b="1" dirty="0">
                <a:latin typeface="Calibri" panose="020F0502020204030204" pitchFamily="34" charset="0"/>
              </a:endParaRPr>
            </a:p>
          </p:txBody>
        </p:sp>
        <p:sp>
          <p:nvSpPr>
            <p:cNvPr id="105" name="TextBox 104"/>
            <p:cNvSpPr txBox="1"/>
            <p:nvPr/>
          </p:nvSpPr>
          <p:spPr>
            <a:xfrm rot="16200000">
              <a:off x="5253520" y="3472837"/>
              <a:ext cx="413956" cy="188547"/>
            </a:xfrm>
            <a:prstGeom prst="rect">
              <a:avLst/>
            </a:prstGeom>
            <a:noFill/>
          </p:spPr>
          <p:txBody>
            <a:bodyPr wrap="none" lIns="0" tIns="0" rIns="0" bIns="0" rtlCol="0">
              <a:spAutoFit/>
            </a:bodyPr>
            <a:lstStyle/>
            <a:p>
              <a:pPr>
                <a:lnSpc>
                  <a:spcPct val="90000"/>
                </a:lnSpc>
              </a:pPr>
              <a:r>
                <a:rPr lang="en-US" sz="800" b="1" dirty="0" smtClean="0">
                  <a:latin typeface="Calibri" panose="020F0502020204030204" pitchFamily="34" charset="0"/>
                </a:rPr>
                <a:t>Route</a:t>
              </a:r>
              <a:endParaRPr lang="en-US" sz="800" b="1" dirty="0">
                <a:latin typeface="Calibri" panose="020F0502020204030204" pitchFamily="34" charset="0"/>
              </a:endParaRPr>
            </a:p>
          </p:txBody>
        </p:sp>
        <p:sp>
          <p:nvSpPr>
            <p:cNvPr id="106" name="TextBox 105"/>
            <p:cNvSpPr txBox="1"/>
            <p:nvPr/>
          </p:nvSpPr>
          <p:spPr>
            <a:xfrm rot="16200000">
              <a:off x="5496103" y="3472837"/>
              <a:ext cx="495177" cy="188547"/>
            </a:xfrm>
            <a:prstGeom prst="rect">
              <a:avLst/>
            </a:prstGeom>
            <a:noFill/>
          </p:spPr>
          <p:txBody>
            <a:bodyPr wrap="none" lIns="0" tIns="0" rIns="0" bIns="0" rtlCol="0">
              <a:spAutoFit/>
            </a:bodyPr>
            <a:lstStyle/>
            <a:p>
              <a:pPr>
                <a:lnSpc>
                  <a:spcPct val="90000"/>
                </a:lnSpc>
              </a:pPr>
              <a:r>
                <a:rPr lang="en-US" sz="800" b="1" dirty="0" smtClean="0">
                  <a:latin typeface="Calibri" panose="020F0502020204030204" pitchFamily="34" charset="0"/>
                </a:rPr>
                <a:t>Deliver</a:t>
              </a:r>
              <a:endParaRPr lang="en-US" sz="800" b="1" dirty="0">
                <a:latin typeface="Calibri" panose="020F0502020204030204" pitchFamily="34" charset="0"/>
              </a:endParaRPr>
            </a:p>
          </p:txBody>
        </p:sp>
        <p:sp>
          <p:nvSpPr>
            <p:cNvPr id="119" name="TextBox 118"/>
            <p:cNvSpPr txBox="1"/>
            <p:nvPr/>
          </p:nvSpPr>
          <p:spPr>
            <a:xfrm rot="16200000">
              <a:off x="4981761" y="3472837"/>
              <a:ext cx="403476" cy="188547"/>
            </a:xfrm>
            <a:prstGeom prst="rect">
              <a:avLst/>
            </a:prstGeom>
            <a:noFill/>
          </p:spPr>
          <p:txBody>
            <a:bodyPr wrap="none" lIns="0" tIns="0" rIns="0" bIns="0" rtlCol="0">
              <a:spAutoFit/>
            </a:bodyPr>
            <a:lstStyle/>
            <a:p>
              <a:pPr>
                <a:lnSpc>
                  <a:spcPct val="90000"/>
                </a:lnSpc>
              </a:pPr>
              <a:r>
                <a:rPr lang="en-US" sz="800" b="1" dirty="0" smtClean="0">
                  <a:latin typeface="Calibri" panose="020F0502020204030204" pitchFamily="34" charset="0"/>
                </a:rPr>
                <a:t>Pump</a:t>
              </a:r>
              <a:endParaRPr lang="en-US" sz="800" b="1" dirty="0">
                <a:latin typeface="Calibri" panose="020F0502020204030204" pitchFamily="34" charset="0"/>
              </a:endParaRPr>
            </a:p>
          </p:txBody>
        </p:sp>
      </p:grpSp>
      <p:pic>
        <p:nvPicPr>
          <p:cNvPr id="95" name="Picture 94"/>
          <p:cNvPicPr>
            <a:picLocks noChangeAspect="1"/>
          </p:cNvPicPr>
          <p:nvPr/>
        </p:nvPicPr>
        <p:blipFill>
          <a:blip r:embed="rId3" cstate="screen">
            <a:extLst>
              <a:ext uri="{28A0092B-C50C-407E-A947-70E740481C1C}">
                <a14:useLocalDpi xmlns="" xmlns:a14="http://schemas.microsoft.com/office/drawing/2010/main"/>
              </a:ext>
            </a:extLst>
          </a:blip>
          <a:stretch>
            <a:fillRect/>
          </a:stretch>
        </p:blipFill>
        <p:spPr>
          <a:xfrm>
            <a:off x="748031" y="4210443"/>
            <a:ext cx="887720" cy="271796"/>
          </a:xfrm>
          <a:prstGeom prst="rect">
            <a:avLst/>
          </a:prstGeom>
        </p:spPr>
      </p:pic>
      <p:pic>
        <p:nvPicPr>
          <p:cNvPr id="96" name="Picture 95"/>
          <p:cNvPicPr>
            <a:picLocks noChangeAspect="1"/>
          </p:cNvPicPr>
          <p:nvPr/>
        </p:nvPicPr>
        <p:blipFill>
          <a:blip r:embed="rId4" cstate="screen">
            <a:extLst>
              <a:ext uri="{28A0092B-C50C-407E-A947-70E740481C1C}">
                <a14:useLocalDpi xmlns="" xmlns:a14="http://schemas.microsoft.com/office/drawing/2010/main"/>
              </a:ext>
            </a:extLst>
          </a:blip>
          <a:stretch>
            <a:fillRect/>
          </a:stretch>
        </p:blipFill>
        <p:spPr>
          <a:xfrm>
            <a:off x="822556" y="3884368"/>
            <a:ext cx="813195" cy="298099"/>
          </a:xfrm>
          <a:prstGeom prst="rect">
            <a:avLst/>
          </a:prstGeom>
        </p:spPr>
      </p:pic>
      <p:pic>
        <p:nvPicPr>
          <p:cNvPr id="97" name="Picture 96"/>
          <p:cNvPicPr>
            <a:picLocks noChangeAspect="1"/>
          </p:cNvPicPr>
          <p:nvPr/>
        </p:nvPicPr>
        <p:blipFill>
          <a:blip r:embed="rId5" cstate="screen">
            <a:extLst>
              <a:ext uri="{28A0092B-C50C-407E-A947-70E740481C1C}">
                <a14:useLocalDpi xmlns="" xmlns:a14="http://schemas.microsoft.com/office/drawing/2010/main"/>
              </a:ext>
            </a:extLst>
          </a:blip>
          <a:stretch>
            <a:fillRect/>
          </a:stretch>
        </p:blipFill>
        <p:spPr>
          <a:xfrm>
            <a:off x="843678" y="3387400"/>
            <a:ext cx="792073" cy="99009"/>
          </a:xfrm>
          <a:prstGeom prst="rect">
            <a:avLst/>
          </a:prstGeom>
        </p:spPr>
      </p:pic>
      <p:pic>
        <p:nvPicPr>
          <p:cNvPr id="98" name="Picture 97"/>
          <p:cNvPicPr>
            <a:picLocks noChangeAspect="1"/>
          </p:cNvPicPr>
          <p:nvPr/>
        </p:nvPicPr>
        <p:blipFill>
          <a:blip r:embed="rId6" cstate="screen">
            <a:extLst>
              <a:ext uri="{28A0092B-C50C-407E-A947-70E740481C1C}">
                <a14:useLocalDpi xmlns="" xmlns:a14="http://schemas.microsoft.com/office/drawing/2010/main"/>
              </a:ext>
            </a:extLst>
          </a:blip>
          <a:stretch>
            <a:fillRect/>
          </a:stretch>
        </p:blipFill>
        <p:spPr>
          <a:xfrm>
            <a:off x="1082601" y="3586833"/>
            <a:ext cx="553150" cy="290850"/>
          </a:xfrm>
          <a:prstGeom prst="rect">
            <a:avLst/>
          </a:prstGeom>
        </p:spPr>
      </p:pic>
      <p:pic>
        <p:nvPicPr>
          <p:cNvPr id="99" name="Picture 98"/>
          <p:cNvPicPr>
            <a:picLocks noChangeAspect="1"/>
          </p:cNvPicPr>
          <p:nvPr/>
        </p:nvPicPr>
        <p:blipFill>
          <a:blip r:embed="rId7" cstate="screen">
            <a:extLst>
              <a:ext uri="{28A0092B-C50C-407E-A947-70E740481C1C}">
                <a14:useLocalDpi xmlns="" xmlns:a14="http://schemas.microsoft.com/office/drawing/2010/main"/>
              </a:ext>
            </a:extLst>
          </a:blip>
          <a:stretch>
            <a:fillRect/>
          </a:stretch>
        </p:blipFill>
        <p:spPr>
          <a:xfrm>
            <a:off x="1231235" y="4498103"/>
            <a:ext cx="404516" cy="342959"/>
          </a:xfrm>
          <a:prstGeom prst="rect">
            <a:avLst/>
          </a:prstGeom>
        </p:spPr>
      </p:pic>
      <p:pic>
        <p:nvPicPr>
          <p:cNvPr id="79" name="Picture 78"/>
          <p:cNvPicPr>
            <a:picLocks noChangeAspect="1"/>
          </p:cNvPicPr>
          <p:nvPr/>
        </p:nvPicPr>
        <p:blipFill>
          <a:blip r:embed="rId8" cstate="screen">
            <a:extLst>
              <a:ext uri="{28A0092B-C50C-407E-A947-70E740481C1C}">
                <a14:useLocalDpi xmlns="" xmlns:a14="http://schemas.microsoft.com/office/drawing/2010/main"/>
              </a:ext>
            </a:extLst>
          </a:blip>
          <a:stretch>
            <a:fillRect/>
          </a:stretch>
        </p:blipFill>
        <p:spPr>
          <a:xfrm>
            <a:off x="5083592" y="4074569"/>
            <a:ext cx="347665" cy="310726"/>
          </a:xfrm>
          <a:prstGeom prst="rect">
            <a:avLst/>
          </a:prstGeom>
        </p:spPr>
      </p:pic>
      <p:pic>
        <p:nvPicPr>
          <p:cNvPr id="81" name="Picture 80"/>
          <p:cNvPicPr>
            <a:picLocks noChangeAspect="1"/>
          </p:cNvPicPr>
          <p:nvPr/>
        </p:nvPicPr>
        <p:blipFill>
          <a:blip r:embed="rId9" cstate="screen">
            <a:extLst>
              <a:ext uri="{28A0092B-C50C-407E-A947-70E740481C1C}">
                <a14:useLocalDpi xmlns="" xmlns:a14="http://schemas.microsoft.com/office/drawing/2010/main"/>
              </a:ext>
            </a:extLst>
          </a:blip>
          <a:stretch>
            <a:fillRect/>
          </a:stretch>
        </p:blipFill>
        <p:spPr>
          <a:xfrm>
            <a:off x="4869157" y="3738610"/>
            <a:ext cx="776535" cy="242667"/>
          </a:xfrm>
          <a:prstGeom prst="rect">
            <a:avLst/>
          </a:prstGeom>
        </p:spPr>
      </p:pic>
      <p:pic>
        <p:nvPicPr>
          <p:cNvPr id="80" name="Picture 79"/>
          <p:cNvPicPr>
            <a:picLocks noChangeAspect="1"/>
          </p:cNvPicPr>
          <p:nvPr/>
        </p:nvPicPr>
        <p:blipFill rotWithShape="1">
          <a:blip r:embed="rId10" cstate="screen">
            <a:extLst>
              <a:ext uri="{28A0092B-C50C-407E-A947-70E740481C1C}">
                <a14:useLocalDpi xmlns="" xmlns:a14="http://schemas.microsoft.com/office/drawing/2010/main"/>
              </a:ext>
            </a:extLst>
          </a:blip>
          <a:srcRect/>
          <a:stretch/>
        </p:blipFill>
        <p:spPr>
          <a:xfrm>
            <a:off x="4827783" y="4750403"/>
            <a:ext cx="859282" cy="272741"/>
          </a:xfrm>
          <a:prstGeom prst="rect">
            <a:avLst/>
          </a:prstGeom>
        </p:spPr>
      </p:pic>
      <p:pic>
        <p:nvPicPr>
          <p:cNvPr id="82" name="Picture 81"/>
          <p:cNvPicPr>
            <a:picLocks noChangeAspect="1"/>
          </p:cNvPicPr>
          <p:nvPr/>
        </p:nvPicPr>
        <p:blipFill>
          <a:blip r:embed="rId11" cstate="screen">
            <a:extLst>
              <a:ext uri="{28A0092B-C50C-407E-A947-70E740481C1C}">
                <a14:useLocalDpi xmlns="" xmlns:a14="http://schemas.microsoft.com/office/drawing/2010/main"/>
              </a:ext>
            </a:extLst>
          </a:blip>
          <a:stretch>
            <a:fillRect/>
          </a:stretch>
        </p:blipFill>
        <p:spPr>
          <a:xfrm>
            <a:off x="5035020" y="4340845"/>
            <a:ext cx="444808" cy="444808"/>
          </a:xfrm>
          <a:prstGeom prst="rect">
            <a:avLst/>
          </a:prstGeom>
        </p:spPr>
      </p:pic>
      <p:pic>
        <p:nvPicPr>
          <p:cNvPr id="117" name="Picture 2" descr="https://www.surfsara.nl/sites/default/files/Hadoop_logo.jpg"/>
          <p:cNvPicPr>
            <a:picLocks noChangeAspect="1" noChangeArrowheads="1"/>
          </p:cNvPicPr>
          <p:nvPr/>
        </p:nvPicPr>
        <p:blipFill rotWithShape="1">
          <a:blip r:embed="rId12" cstate="screen">
            <a:clrChange>
              <a:clrFrom>
                <a:srgbClr val="FFFFFF"/>
              </a:clrFrom>
              <a:clrTo>
                <a:srgbClr val="FFFFFF">
                  <a:alpha val="0"/>
                </a:srgbClr>
              </a:clrTo>
            </a:clrChange>
            <a:extLst>
              <a:ext uri="{28A0092B-C50C-407E-A947-70E740481C1C}">
                <a14:useLocalDpi xmlns="" xmlns:a14="http://schemas.microsoft.com/office/drawing/2010/main"/>
              </a:ext>
            </a:extLst>
          </a:blip>
          <a:srcRect/>
          <a:stretch/>
        </p:blipFill>
        <p:spPr bwMode="auto">
          <a:xfrm>
            <a:off x="4392143" y="5122515"/>
            <a:ext cx="1050293" cy="267646"/>
          </a:xfrm>
          <a:prstGeom prst="rect">
            <a:avLst/>
          </a:prstGeom>
          <a:noFill/>
          <a:extLst>
            <a:ext uri="{909E8E84-426E-40DD-AFC4-6F175D3DCCD1}">
              <a14:hiddenFill xmlns="" xmlns:a14="http://schemas.microsoft.com/office/drawing/2010/main">
                <a:solidFill>
                  <a:srgbClr val="FFFFFF"/>
                </a:solidFill>
              </a14:hiddenFill>
            </a:ext>
          </a:extLst>
        </p:spPr>
      </p:pic>
      <p:sp>
        <p:nvSpPr>
          <p:cNvPr id="120" name="Rounded Rectangle 119"/>
          <p:cNvSpPr/>
          <p:nvPr/>
        </p:nvSpPr>
        <p:spPr>
          <a:xfrm>
            <a:off x="5904274" y="4135416"/>
            <a:ext cx="2676827" cy="941934"/>
          </a:xfrm>
          <a:prstGeom prst="roundRect">
            <a:avLst>
              <a:gd name="adj" fmla="val 7585"/>
            </a:avLst>
          </a:prstGeom>
          <a:solidFill>
            <a:schemeClr val="bg1"/>
          </a:solidFill>
          <a:ln w="19050">
            <a:solidFill>
              <a:schemeClr val="accent3"/>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lnSpc>
                <a:spcPct val="90000"/>
              </a:lnSpc>
            </a:pPr>
            <a:r>
              <a:rPr lang="en-US" sz="1100" b="1" dirty="0" smtClean="0">
                <a:solidFill>
                  <a:schemeClr val="accent3"/>
                </a:solidFill>
              </a:rPr>
              <a:t>Transformation</a:t>
            </a:r>
            <a:endParaRPr lang="en-US" sz="1100" b="1" dirty="0">
              <a:solidFill>
                <a:schemeClr val="accent3"/>
              </a:solidFill>
            </a:endParaRPr>
          </a:p>
        </p:txBody>
      </p:sp>
      <p:sp>
        <p:nvSpPr>
          <p:cNvPr id="123" name="Rectangle 122"/>
          <p:cNvSpPr/>
          <p:nvPr/>
        </p:nvSpPr>
        <p:spPr>
          <a:xfrm>
            <a:off x="10016117" y="4394952"/>
            <a:ext cx="1329188" cy="1015475"/>
          </a:xfrm>
          <a:prstGeom prst="rect">
            <a:avLst/>
          </a:prstGeom>
          <a:solidFill>
            <a:schemeClr val="accent4"/>
          </a:solidFill>
          <a:ln w="19050">
            <a:solidFill>
              <a:schemeClr val="accent4"/>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t" anchorCtr="0" forceAA="0" compatLnSpc="1">
            <a:prstTxWarp prst="textNoShape">
              <a:avLst/>
            </a:prstTxWarp>
            <a:noAutofit/>
          </a:bodyPr>
          <a:lstStyle/>
          <a:p>
            <a:pPr algn="ctr">
              <a:lnSpc>
                <a:spcPct val="90000"/>
              </a:lnSpc>
            </a:pPr>
            <a:r>
              <a:rPr lang="en-US" sz="1100" b="1" dirty="0" smtClean="0">
                <a:solidFill>
                  <a:schemeClr val="bg1"/>
                </a:solidFill>
              </a:rPr>
              <a:t>Model First</a:t>
            </a:r>
            <a:br>
              <a:rPr lang="en-US" sz="1100" b="1" dirty="0" smtClean="0">
                <a:solidFill>
                  <a:schemeClr val="bg1"/>
                </a:solidFill>
              </a:rPr>
            </a:br>
            <a:r>
              <a:rPr lang="en-US" sz="1100" b="1" dirty="0" smtClean="0">
                <a:solidFill>
                  <a:schemeClr val="bg1"/>
                </a:solidFill>
              </a:rPr>
              <a:t>Analytics</a:t>
            </a:r>
            <a:endParaRPr lang="en-US" sz="1100" b="1" dirty="0">
              <a:solidFill>
                <a:schemeClr val="bg1"/>
              </a:solidFill>
            </a:endParaRPr>
          </a:p>
          <a:p>
            <a:pPr marL="171450" indent="-171450">
              <a:lnSpc>
                <a:spcPct val="90000"/>
              </a:lnSpc>
              <a:buFont typeface="Arial" panose="020B0604020202020204" pitchFamily="34" charset="0"/>
              <a:buChar char="•"/>
            </a:pPr>
            <a:endParaRPr lang="en-US" sz="600" b="1" dirty="0" smtClean="0">
              <a:solidFill>
                <a:schemeClr val="bg1"/>
              </a:solidFill>
            </a:endParaRPr>
          </a:p>
          <a:p>
            <a:pPr marL="230188" lvl="1" indent="-115888">
              <a:lnSpc>
                <a:spcPct val="90000"/>
              </a:lnSpc>
              <a:buFont typeface="Arial" panose="020B0604020202020204" pitchFamily="34" charset="0"/>
              <a:buChar char="•"/>
            </a:pPr>
            <a:r>
              <a:rPr lang="en-US" sz="900" dirty="0" smtClean="0">
                <a:solidFill>
                  <a:schemeClr val="bg1"/>
                </a:solidFill>
              </a:rPr>
              <a:t>Oracle BIEE</a:t>
            </a:r>
          </a:p>
          <a:p>
            <a:pPr marL="230188" lvl="1" indent="-115888">
              <a:lnSpc>
                <a:spcPct val="90000"/>
              </a:lnSpc>
              <a:buFont typeface="Arial" panose="020B0604020202020204" pitchFamily="34" charset="0"/>
              <a:buChar char="•"/>
            </a:pPr>
            <a:r>
              <a:rPr lang="en-US" sz="900" dirty="0" smtClean="0">
                <a:solidFill>
                  <a:schemeClr val="bg1"/>
                </a:solidFill>
              </a:rPr>
              <a:t>SAS, </a:t>
            </a:r>
            <a:r>
              <a:rPr lang="en-US" sz="900" dirty="0" err="1" smtClean="0">
                <a:solidFill>
                  <a:schemeClr val="bg1"/>
                </a:solidFill>
              </a:rPr>
              <a:t>Cognos</a:t>
            </a:r>
            <a:r>
              <a:rPr lang="en-US" sz="900" dirty="0" smtClean="0">
                <a:solidFill>
                  <a:schemeClr val="bg1"/>
                </a:solidFill>
              </a:rPr>
              <a:t> / SPSS</a:t>
            </a:r>
          </a:p>
          <a:p>
            <a:pPr marL="230188" lvl="1" indent="-115888">
              <a:lnSpc>
                <a:spcPct val="90000"/>
              </a:lnSpc>
              <a:buFont typeface="Arial" panose="020B0604020202020204" pitchFamily="34" charset="0"/>
              <a:buChar char="•"/>
            </a:pPr>
            <a:r>
              <a:rPr lang="en-US" sz="900" dirty="0" smtClean="0">
                <a:solidFill>
                  <a:schemeClr val="bg1"/>
                </a:solidFill>
              </a:rPr>
              <a:t>Business Objects</a:t>
            </a:r>
          </a:p>
          <a:p>
            <a:pPr marL="230188" lvl="1" indent="-115888">
              <a:lnSpc>
                <a:spcPct val="90000"/>
              </a:lnSpc>
              <a:buFont typeface="Arial" panose="020B0604020202020204" pitchFamily="34" charset="0"/>
              <a:buChar char="•"/>
            </a:pPr>
            <a:r>
              <a:rPr lang="en-US" sz="900" dirty="0" err="1" smtClean="0">
                <a:solidFill>
                  <a:schemeClr val="bg1"/>
                </a:solidFill>
              </a:rPr>
              <a:t>Microstrategy</a:t>
            </a:r>
            <a:endParaRPr lang="en-US" sz="900" dirty="0">
              <a:solidFill>
                <a:schemeClr val="bg1"/>
              </a:solidFill>
            </a:endParaRPr>
          </a:p>
        </p:txBody>
      </p:sp>
      <p:pic>
        <p:nvPicPr>
          <p:cNvPr id="92" name="Picture 91"/>
          <p:cNvPicPr>
            <a:picLocks noChangeAspect="1"/>
          </p:cNvPicPr>
          <p:nvPr/>
        </p:nvPicPr>
        <p:blipFill rotWithShape="1">
          <a:blip r:embed="rId13" cstate="screen">
            <a:extLst>
              <a:ext uri="{28A0092B-C50C-407E-A947-70E740481C1C}">
                <a14:useLocalDpi xmlns="" xmlns:a14="http://schemas.microsoft.com/office/drawing/2010/main"/>
              </a:ext>
            </a:extLst>
          </a:blip>
          <a:srcRect/>
          <a:stretch/>
        </p:blipFill>
        <p:spPr>
          <a:xfrm>
            <a:off x="6068065" y="4344698"/>
            <a:ext cx="489862" cy="567209"/>
          </a:xfrm>
          <a:prstGeom prst="rect">
            <a:avLst/>
          </a:prstGeom>
        </p:spPr>
      </p:pic>
      <p:pic>
        <p:nvPicPr>
          <p:cNvPr id="93" name="Picture 92"/>
          <p:cNvPicPr>
            <a:picLocks noChangeAspect="1"/>
          </p:cNvPicPr>
          <p:nvPr/>
        </p:nvPicPr>
        <p:blipFill>
          <a:blip r:embed="rId14" cstate="screen">
            <a:extLst>
              <a:ext uri="{28A0092B-C50C-407E-A947-70E740481C1C}">
                <a14:useLocalDpi xmlns="" xmlns:a14="http://schemas.microsoft.com/office/drawing/2010/main"/>
              </a:ext>
            </a:extLst>
          </a:blip>
          <a:stretch>
            <a:fillRect/>
          </a:stretch>
        </p:blipFill>
        <p:spPr>
          <a:xfrm>
            <a:off x="7795037" y="4737160"/>
            <a:ext cx="675396" cy="161860"/>
          </a:xfrm>
          <a:prstGeom prst="rect">
            <a:avLst/>
          </a:prstGeom>
        </p:spPr>
      </p:pic>
      <p:grpSp>
        <p:nvGrpSpPr>
          <p:cNvPr id="8" name="Group 44"/>
          <p:cNvGrpSpPr/>
          <p:nvPr/>
        </p:nvGrpSpPr>
        <p:grpSpPr>
          <a:xfrm>
            <a:off x="6553587" y="4381445"/>
            <a:ext cx="1144007" cy="586856"/>
            <a:chOff x="7100369" y="3811422"/>
            <a:chExt cx="1144007" cy="586856"/>
          </a:xfrm>
        </p:grpSpPr>
        <p:pic>
          <p:nvPicPr>
            <p:cNvPr id="125" name="Picture 124"/>
            <p:cNvPicPr>
              <a:picLocks noChangeAspect="1"/>
            </p:cNvPicPr>
            <p:nvPr/>
          </p:nvPicPr>
          <p:blipFill>
            <a:blip r:embed="rId15" cstate="screen">
              <a:extLst>
                <a:ext uri="{28A0092B-C50C-407E-A947-70E740481C1C}">
                  <a14:useLocalDpi xmlns="" xmlns:a14="http://schemas.microsoft.com/office/drawing/2010/main"/>
                </a:ext>
              </a:extLst>
            </a:blip>
            <a:stretch>
              <a:fillRect/>
            </a:stretch>
          </p:blipFill>
          <p:spPr>
            <a:xfrm>
              <a:off x="7100369" y="3922693"/>
              <a:ext cx="375990" cy="336041"/>
            </a:xfrm>
            <a:prstGeom prst="rect">
              <a:avLst/>
            </a:prstGeom>
          </p:spPr>
        </p:pic>
        <p:pic>
          <p:nvPicPr>
            <p:cNvPr id="100" name="Picture 99"/>
            <p:cNvPicPr>
              <a:picLocks noChangeAspect="1"/>
            </p:cNvPicPr>
            <p:nvPr/>
          </p:nvPicPr>
          <p:blipFill rotWithShape="1">
            <a:blip r:embed="rId16" cstate="screen">
              <a:extLst>
                <a:ext uri="{28A0092B-C50C-407E-A947-70E740481C1C}">
                  <a14:useLocalDpi xmlns="" xmlns:a14="http://schemas.microsoft.com/office/drawing/2010/main"/>
                </a:ext>
              </a:extLst>
            </a:blip>
            <a:srcRect/>
            <a:stretch/>
          </p:blipFill>
          <p:spPr>
            <a:xfrm>
              <a:off x="7542212" y="3811422"/>
              <a:ext cx="695715" cy="250076"/>
            </a:xfrm>
            <a:prstGeom prst="rect">
              <a:avLst/>
            </a:prstGeom>
          </p:spPr>
        </p:pic>
        <p:pic>
          <p:nvPicPr>
            <p:cNvPr id="103" name="Picture 102"/>
            <p:cNvPicPr>
              <a:picLocks noChangeAspect="1"/>
            </p:cNvPicPr>
            <p:nvPr/>
          </p:nvPicPr>
          <p:blipFill>
            <a:blip r:embed="rId17" cstate="screen">
              <a:extLst>
                <a:ext uri="{28A0092B-C50C-407E-A947-70E740481C1C}">
                  <a14:useLocalDpi xmlns="" xmlns:a14="http://schemas.microsoft.com/office/drawing/2010/main"/>
                </a:ext>
              </a:extLst>
            </a:blip>
            <a:stretch>
              <a:fillRect/>
            </a:stretch>
          </p:blipFill>
          <p:spPr>
            <a:xfrm>
              <a:off x="7616947" y="4076571"/>
              <a:ext cx="627429" cy="321707"/>
            </a:xfrm>
            <a:prstGeom prst="rect">
              <a:avLst/>
            </a:prstGeom>
          </p:spPr>
        </p:pic>
      </p:grpSp>
      <p:pic>
        <p:nvPicPr>
          <p:cNvPr id="84" name="Picture 83"/>
          <p:cNvPicPr>
            <a:picLocks noChangeAspect="1"/>
          </p:cNvPicPr>
          <p:nvPr/>
        </p:nvPicPr>
        <p:blipFill>
          <a:blip r:embed="rId18" cstate="screen">
            <a:extLst>
              <a:ext uri="{28A0092B-C50C-407E-A947-70E740481C1C}">
                <a14:useLocalDpi xmlns="" xmlns:a14="http://schemas.microsoft.com/office/drawing/2010/main"/>
              </a:ext>
            </a:extLst>
          </a:blip>
          <a:stretch>
            <a:fillRect/>
          </a:stretch>
        </p:blipFill>
        <p:spPr>
          <a:xfrm>
            <a:off x="7817289" y="4364509"/>
            <a:ext cx="490211" cy="256319"/>
          </a:xfrm>
          <a:prstGeom prst="rect">
            <a:avLst/>
          </a:prstGeom>
        </p:spPr>
      </p:pic>
      <p:grpSp>
        <p:nvGrpSpPr>
          <p:cNvPr id="9" name="Group 50"/>
          <p:cNvGrpSpPr/>
          <p:nvPr/>
        </p:nvGrpSpPr>
        <p:grpSpPr>
          <a:xfrm>
            <a:off x="8832382" y="4381445"/>
            <a:ext cx="933147" cy="1028983"/>
            <a:chOff x="8792565" y="4356497"/>
            <a:chExt cx="1174445" cy="1295063"/>
          </a:xfrm>
        </p:grpSpPr>
        <p:sp>
          <p:nvSpPr>
            <p:cNvPr id="129" name="Can 128"/>
            <p:cNvSpPr/>
            <p:nvPr/>
          </p:nvSpPr>
          <p:spPr>
            <a:xfrm>
              <a:off x="8792565" y="4356497"/>
              <a:ext cx="1174445" cy="1295063"/>
            </a:xfrm>
            <a:prstGeom prst="can">
              <a:avLst>
                <a:gd name="adj" fmla="val 8436"/>
              </a:avLst>
            </a:prstGeom>
            <a:solidFill>
              <a:schemeClr val="bg1"/>
            </a:solidFill>
            <a:ln w="19050">
              <a:solidFill>
                <a:schemeClr val="accent4"/>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914171"/>
              <a:endParaRPr lang="en-US" sz="2133" dirty="0">
                <a:solidFill>
                  <a:srgbClr val="1F497D"/>
                </a:solidFill>
                <a:cs typeface="Calibri"/>
              </a:endParaRPr>
            </a:p>
          </p:txBody>
        </p:sp>
        <p:pic>
          <p:nvPicPr>
            <p:cNvPr id="130" name="Picture 129"/>
            <p:cNvPicPr>
              <a:picLocks noChangeAspect="1"/>
            </p:cNvPicPr>
            <p:nvPr/>
          </p:nvPicPr>
          <p:blipFill rotWithShape="1">
            <a:blip r:embed="rId19" cstate="screen">
              <a:extLst>
                <a:ext uri="{28A0092B-C50C-407E-A947-70E740481C1C}">
                  <a14:useLocalDpi xmlns="" xmlns:a14="http://schemas.microsoft.com/office/drawing/2010/main"/>
                </a:ext>
              </a:extLst>
            </a:blip>
            <a:srcRect/>
            <a:stretch/>
          </p:blipFill>
          <p:spPr>
            <a:xfrm>
              <a:off x="8978612" y="4681145"/>
              <a:ext cx="796542" cy="230143"/>
            </a:xfrm>
            <a:prstGeom prst="rect">
              <a:avLst/>
            </a:prstGeom>
          </p:spPr>
        </p:pic>
        <p:pic>
          <p:nvPicPr>
            <p:cNvPr id="131" name="Picture 130"/>
            <p:cNvPicPr>
              <a:picLocks noChangeAspect="1"/>
            </p:cNvPicPr>
            <p:nvPr/>
          </p:nvPicPr>
          <p:blipFill rotWithShape="1">
            <a:blip r:embed="rId20" cstate="screen">
              <a:extLst>
                <a:ext uri="{28A0092B-C50C-407E-A947-70E740481C1C}">
                  <a14:useLocalDpi xmlns="" xmlns:a14="http://schemas.microsoft.com/office/drawing/2010/main"/>
                </a:ext>
              </a:extLst>
            </a:blip>
            <a:srcRect/>
            <a:stretch/>
          </p:blipFill>
          <p:spPr>
            <a:xfrm>
              <a:off x="9130996" y="5387846"/>
              <a:ext cx="491775" cy="192029"/>
            </a:xfrm>
            <a:prstGeom prst="rect">
              <a:avLst/>
            </a:prstGeom>
          </p:spPr>
        </p:pic>
        <p:pic>
          <p:nvPicPr>
            <p:cNvPr id="132" name="Picture 131"/>
            <p:cNvPicPr>
              <a:picLocks noChangeAspect="1"/>
            </p:cNvPicPr>
            <p:nvPr/>
          </p:nvPicPr>
          <p:blipFill>
            <a:blip r:embed="rId21" cstate="screen">
              <a:extLst>
                <a:ext uri="{28A0092B-C50C-407E-A947-70E740481C1C}">
                  <a14:useLocalDpi xmlns="" xmlns:a14="http://schemas.microsoft.com/office/drawing/2010/main"/>
                </a:ext>
              </a:extLst>
            </a:blip>
            <a:stretch>
              <a:fillRect/>
            </a:stretch>
          </p:blipFill>
          <p:spPr>
            <a:xfrm>
              <a:off x="8982235" y="5126056"/>
              <a:ext cx="789297" cy="258989"/>
            </a:xfrm>
            <a:prstGeom prst="rect">
              <a:avLst/>
            </a:prstGeom>
          </p:spPr>
        </p:pic>
        <p:pic>
          <p:nvPicPr>
            <p:cNvPr id="133" name="Picture 132"/>
            <p:cNvPicPr>
              <a:picLocks noChangeAspect="1"/>
            </p:cNvPicPr>
            <p:nvPr/>
          </p:nvPicPr>
          <p:blipFill>
            <a:blip r:embed="rId22" cstate="screen">
              <a:extLst>
                <a:ext uri="{28A0092B-C50C-407E-A947-70E740481C1C}">
                  <a14:useLocalDpi xmlns="" xmlns:a14="http://schemas.microsoft.com/office/drawing/2010/main"/>
                </a:ext>
              </a:extLst>
            </a:blip>
            <a:stretch>
              <a:fillRect/>
            </a:stretch>
          </p:blipFill>
          <p:spPr>
            <a:xfrm>
              <a:off x="8961592" y="4924781"/>
              <a:ext cx="830585" cy="206494"/>
            </a:xfrm>
            <a:prstGeom prst="rect">
              <a:avLst/>
            </a:prstGeom>
          </p:spPr>
        </p:pic>
        <p:pic>
          <p:nvPicPr>
            <p:cNvPr id="134" name="Picture 133"/>
            <p:cNvPicPr>
              <a:picLocks noChangeAspect="1"/>
            </p:cNvPicPr>
            <p:nvPr/>
          </p:nvPicPr>
          <p:blipFill rotWithShape="1">
            <a:blip r:embed="rId23" cstate="screen">
              <a:extLst>
                <a:ext uri="{28A0092B-C50C-407E-A947-70E740481C1C}">
                  <a14:useLocalDpi xmlns="" xmlns:a14="http://schemas.microsoft.com/office/drawing/2010/main"/>
                </a:ext>
              </a:extLst>
            </a:blip>
            <a:srcRect/>
            <a:stretch/>
          </p:blipFill>
          <p:spPr>
            <a:xfrm>
              <a:off x="8913186" y="4506106"/>
              <a:ext cx="927397" cy="161546"/>
            </a:xfrm>
            <a:prstGeom prst="rect">
              <a:avLst/>
            </a:prstGeom>
          </p:spPr>
        </p:pic>
      </p:grpSp>
      <p:sp>
        <p:nvSpPr>
          <p:cNvPr id="1035" name="Right Arrow 1034"/>
          <p:cNvSpPr/>
          <p:nvPr/>
        </p:nvSpPr>
        <p:spPr>
          <a:xfrm>
            <a:off x="6887382" y="3717793"/>
            <a:ext cx="233689" cy="254000"/>
          </a:xfrm>
          <a:prstGeom prst="rightArrow">
            <a:avLst/>
          </a:prstGeom>
          <a:solidFill>
            <a:schemeClr val="accent3"/>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a:p>
        </p:txBody>
      </p:sp>
      <p:pic>
        <p:nvPicPr>
          <p:cNvPr id="1036" name="Picture 1035"/>
          <p:cNvPicPr>
            <a:picLocks noChangeAspect="1"/>
          </p:cNvPicPr>
          <p:nvPr/>
        </p:nvPicPr>
        <p:blipFill rotWithShape="1">
          <a:blip r:embed="rId24" cstate="screen">
            <a:clrChange>
              <a:clrFrom>
                <a:srgbClr val="FFFFFF"/>
              </a:clrFrom>
              <a:clrTo>
                <a:srgbClr val="FFFFFF">
                  <a:alpha val="0"/>
                </a:srgbClr>
              </a:clrTo>
            </a:clrChange>
            <a:extLst>
              <a:ext uri="{28A0092B-C50C-407E-A947-70E740481C1C}">
                <a14:useLocalDpi xmlns="" xmlns:a14="http://schemas.microsoft.com/office/drawing/2010/main"/>
              </a:ext>
            </a:extLst>
          </a:blip>
          <a:srcRect/>
          <a:stretch/>
        </p:blipFill>
        <p:spPr>
          <a:xfrm>
            <a:off x="5560792" y="5143284"/>
            <a:ext cx="422070" cy="226109"/>
          </a:xfrm>
          <a:prstGeom prst="rect">
            <a:avLst/>
          </a:prstGeom>
        </p:spPr>
      </p:pic>
      <p:pic>
        <p:nvPicPr>
          <p:cNvPr id="1037" name="Picture 1036"/>
          <p:cNvPicPr>
            <a:picLocks noChangeAspect="1"/>
          </p:cNvPicPr>
          <p:nvPr/>
        </p:nvPicPr>
        <p:blipFill>
          <a:blip r:embed="rId25" cstate="screen">
            <a:clrChange>
              <a:clrFrom>
                <a:srgbClr val="FFFFFF"/>
              </a:clrFrom>
              <a:clrTo>
                <a:srgbClr val="FFFFFF">
                  <a:alpha val="0"/>
                </a:srgbClr>
              </a:clrTo>
            </a:clrChange>
            <a:extLst>
              <a:ext uri="{28A0092B-C50C-407E-A947-70E740481C1C}">
                <a14:useLocalDpi xmlns="" xmlns:a14="http://schemas.microsoft.com/office/drawing/2010/main"/>
              </a:ext>
            </a:extLst>
          </a:blip>
          <a:stretch>
            <a:fillRect/>
          </a:stretch>
        </p:blipFill>
        <p:spPr>
          <a:xfrm>
            <a:off x="6104274" y="5164210"/>
            <a:ext cx="857498" cy="184256"/>
          </a:xfrm>
          <a:prstGeom prst="rect">
            <a:avLst/>
          </a:prstGeom>
        </p:spPr>
      </p:pic>
      <p:pic>
        <p:nvPicPr>
          <p:cNvPr id="1039" name="Picture 1038"/>
          <p:cNvPicPr>
            <a:picLocks noChangeAspect="1"/>
          </p:cNvPicPr>
          <p:nvPr/>
        </p:nvPicPr>
        <p:blipFill>
          <a:blip r:embed="rId26" cstate="screen">
            <a:clrChange>
              <a:clrFrom>
                <a:srgbClr val="FFFFFF"/>
              </a:clrFrom>
              <a:clrTo>
                <a:srgbClr val="FFFFFF">
                  <a:alpha val="0"/>
                </a:srgbClr>
              </a:clrTo>
            </a:clrChange>
            <a:extLst>
              <a:ext uri="{28A0092B-C50C-407E-A947-70E740481C1C}">
                <a14:useLocalDpi xmlns="" xmlns:a14="http://schemas.microsoft.com/office/drawing/2010/main"/>
              </a:ext>
            </a:extLst>
          </a:blip>
          <a:stretch>
            <a:fillRect/>
          </a:stretch>
        </p:blipFill>
        <p:spPr>
          <a:xfrm>
            <a:off x="7080932" y="5157918"/>
            <a:ext cx="520628" cy="196841"/>
          </a:xfrm>
          <a:prstGeom prst="rect">
            <a:avLst/>
          </a:prstGeom>
        </p:spPr>
      </p:pic>
      <p:pic>
        <p:nvPicPr>
          <p:cNvPr id="5" name="Picture 4"/>
          <p:cNvPicPr>
            <a:picLocks noChangeAspect="1"/>
          </p:cNvPicPr>
          <p:nvPr/>
        </p:nvPicPr>
        <p:blipFill>
          <a:blip r:embed="rId27" cstate="screen">
            <a:extLst>
              <a:ext uri="{28A0092B-C50C-407E-A947-70E740481C1C}">
                <a14:useLocalDpi xmlns="" xmlns:a14="http://schemas.microsoft.com/office/drawing/2010/main"/>
              </a:ext>
            </a:extLst>
          </a:blip>
          <a:stretch>
            <a:fillRect/>
          </a:stretch>
        </p:blipFill>
        <p:spPr>
          <a:xfrm>
            <a:off x="906171" y="4917486"/>
            <a:ext cx="745150" cy="194885"/>
          </a:xfrm>
          <a:prstGeom prst="rect">
            <a:avLst/>
          </a:prstGeom>
        </p:spPr>
      </p:pic>
      <p:pic>
        <p:nvPicPr>
          <p:cNvPr id="7" name="Picture 6"/>
          <p:cNvPicPr>
            <a:picLocks noChangeAspect="1"/>
          </p:cNvPicPr>
          <p:nvPr/>
        </p:nvPicPr>
        <p:blipFill>
          <a:blip r:embed="rId28" cstate="screen">
            <a:extLst>
              <a:ext uri="{28A0092B-C50C-407E-A947-70E740481C1C}">
                <a14:useLocalDpi xmlns="" xmlns:a14="http://schemas.microsoft.com/office/drawing/2010/main"/>
              </a:ext>
            </a:extLst>
          </a:blip>
          <a:stretch>
            <a:fillRect/>
          </a:stretch>
        </p:blipFill>
        <p:spPr>
          <a:xfrm>
            <a:off x="732848" y="5267524"/>
            <a:ext cx="912318" cy="171060"/>
          </a:xfrm>
          <a:prstGeom prst="rect">
            <a:avLst/>
          </a:prstGeom>
        </p:spPr>
      </p:pic>
      <p:cxnSp>
        <p:nvCxnSpPr>
          <p:cNvPr id="107" name="Elbow Connector 106"/>
          <p:cNvCxnSpPr>
            <a:stCxn id="5" idx="3"/>
            <a:endCxn id="6" idx="1"/>
          </p:cNvCxnSpPr>
          <p:nvPr/>
        </p:nvCxnSpPr>
        <p:spPr>
          <a:xfrm flipV="1">
            <a:off x="1651321" y="4274814"/>
            <a:ext cx="656198" cy="740115"/>
          </a:xfrm>
          <a:prstGeom prst="bentConnector3">
            <a:avLst>
              <a:gd name="adj1" fmla="val 50000"/>
            </a:avLst>
          </a:prstGeom>
          <a:ln w="38100">
            <a:solidFill>
              <a:schemeClr val="accent4"/>
            </a:solidFill>
            <a:miter lim="800000"/>
            <a:tailEnd type="triangle"/>
          </a:ln>
        </p:spPr>
        <p:style>
          <a:lnRef idx="1">
            <a:schemeClr val="accent1"/>
          </a:lnRef>
          <a:fillRef idx="0">
            <a:schemeClr val="accent1"/>
          </a:fillRef>
          <a:effectRef idx="0">
            <a:schemeClr val="accent1"/>
          </a:effectRef>
          <a:fontRef idx="minor">
            <a:schemeClr val="tx1"/>
          </a:fontRef>
        </p:style>
      </p:cxnSp>
      <p:cxnSp>
        <p:nvCxnSpPr>
          <p:cNvPr id="108" name="Elbow Connector 107"/>
          <p:cNvCxnSpPr>
            <a:stCxn id="7" idx="3"/>
            <a:endCxn id="6" idx="1"/>
          </p:cNvCxnSpPr>
          <p:nvPr/>
        </p:nvCxnSpPr>
        <p:spPr>
          <a:xfrm flipV="1">
            <a:off x="1645166" y="4274814"/>
            <a:ext cx="662353" cy="1078240"/>
          </a:xfrm>
          <a:prstGeom prst="bentConnector3">
            <a:avLst>
              <a:gd name="adj1" fmla="val 50000"/>
            </a:avLst>
          </a:prstGeom>
          <a:ln w="38100">
            <a:solidFill>
              <a:schemeClr val="accent4"/>
            </a:solidFill>
            <a:miter lim="800000"/>
            <a:tailEnd type="triangle"/>
          </a:ln>
        </p:spPr>
        <p:style>
          <a:lnRef idx="1">
            <a:schemeClr val="accent1"/>
          </a:lnRef>
          <a:fillRef idx="0">
            <a:schemeClr val="accent1"/>
          </a:fillRef>
          <a:effectRef idx="0">
            <a:schemeClr val="accent1"/>
          </a:effectRef>
          <a:fontRef idx="minor">
            <a:schemeClr val="tx1"/>
          </a:fontRef>
        </p:style>
      </p:cxnSp>
      <p:pic>
        <p:nvPicPr>
          <p:cNvPr id="151" name="Picture 150"/>
          <p:cNvPicPr>
            <a:picLocks noChangeAspect="1"/>
          </p:cNvPicPr>
          <p:nvPr/>
        </p:nvPicPr>
        <p:blipFill>
          <a:blip r:embed="rId29" cstate="screen">
            <a:extLst>
              <a:ext uri="{28A0092B-C50C-407E-A947-70E740481C1C}">
                <a14:useLocalDpi xmlns="" xmlns:a14="http://schemas.microsoft.com/office/drawing/2010/main"/>
              </a:ext>
            </a:extLst>
          </a:blip>
          <a:stretch>
            <a:fillRect/>
          </a:stretch>
        </p:blipFill>
        <p:spPr>
          <a:xfrm>
            <a:off x="547411" y="1676627"/>
            <a:ext cx="548522" cy="258971"/>
          </a:xfrm>
          <a:prstGeom prst="rect">
            <a:avLst/>
          </a:prstGeom>
        </p:spPr>
      </p:pic>
      <p:pic>
        <p:nvPicPr>
          <p:cNvPr id="157" name="Picture 156"/>
          <p:cNvPicPr>
            <a:picLocks noChangeAspect="1"/>
          </p:cNvPicPr>
          <p:nvPr/>
        </p:nvPicPr>
        <p:blipFill>
          <a:blip r:embed="rId30" cstate="screen">
            <a:extLst>
              <a:ext uri="{28A0092B-C50C-407E-A947-70E740481C1C}">
                <a14:useLocalDpi xmlns="" xmlns:a14="http://schemas.microsoft.com/office/drawing/2010/main"/>
              </a:ext>
            </a:extLst>
          </a:blip>
          <a:stretch>
            <a:fillRect/>
          </a:stretch>
        </p:blipFill>
        <p:spPr>
          <a:xfrm>
            <a:off x="1295670" y="2091904"/>
            <a:ext cx="340081" cy="379295"/>
          </a:xfrm>
          <a:prstGeom prst="rect">
            <a:avLst/>
          </a:prstGeom>
        </p:spPr>
      </p:pic>
      <p:pic>
        <p:nvPicPr>
          <p:cNvPr id="164" name="Picture 163"/>
          <p:cNvPicPr>
            <a:picLocks noChangeAspect="1"/>
          </p:cNvPicPr>
          <p:nvPr/>
        </p:nvPicPr>
        <p:blipFill>
          <a:blip r:embed="rId31" cstate="screen">
            <a:extLst>
              <a:ext uri="{28A0092B-C50C-407E-A947-70E740481C1C}">
                <a14:useLocalDpi xmlns="" xmlns:a14="http://schemas.microsoft.com/office/drawing/2010/main"/>
              </a:ext>
            </a:extLst>
          </a:blip>
          <a:stretch>
            <a:fillRect/>
          </a:stretch>
        </p:blipFill>
        <p:spPr>
          <a:xfrm>
            <a:off x="643231" y="2519982"/>
            <a:ext cx="339986" cy="335623"/>
          </a:xfrm>
          <a:prstGeom prst="rect">
            <a:avLst/>
          </a:prstGeom>
        </p:spPr>
      </p:pic>
      <p:pic>
        <p:nvPicPr>
          <p:cNvPr id="167" name="Picture 166"/>
          <p:cNvPicPr>
            <a:picLocks noChangeAspect="1"/>
          </p:cNvPicPr>
          <p:nvPr/>
        </p:nvPicPr>
        <p:blipFill>
          <a:blip r:embed="rId32" cstate="screen">
            <a:extLst>
              <a:ext uri="{28A0092B-C50C-407E-A947-70E740481C1C}">
                <a14:useLocalDpi xmlns="" xmlns:a14="http://schemas.microsoft.com/office/drawing/2010/main"/>
              </a:ext>
            </a:extLst>
          </a:blip>
          <a:stretch>
            <a:fillRect/>
          </a:stretch>
        </p:blipFill>
        <p:spPr>
          <a:xfrm>
            <a:off x="1298687" y="2894195"/>
            <a:ext cx="337064" cy="332739"/>
          </a:xfrm>
          <a:prstGeom prst="rect">
            <a:avLst/>
          </a:prstGeom>
        </p:spPr>
      </p:pic>
      <p:pic>
        <p:nvPicPr>
          <p:cNvPr id="168" name="Picture 167"/>
          <p:cNvPicPr>
            <a:picLocks noChangeAspect="1"/>
          </p:cNvPicPr>
          <p:nvPr/>
        </p:nvPicPr>
        <p:blipFill>
          <a:blip r:embed="rId33" cstate="screen">
            <a:extLst>
              <a:ext uri="{28A0092B-C50C-407E-A947-70E740481C1C}">
                <a14:useLocalDpi xmlns="" xmlns:a14="http://schemas.microsoft.com/office/drawing/2010/main"/>
              </a:ext>
            </a:extLst>
          </a:blip>
          <a:stretch>
            <a:fillRect/>
          </a:stretch>
        </p:blipFill>
        <p:spPr>
          <a:xfrm>
            <a:off x="648707" y="2900802"/>
            <a:ext cx="358357" cy="329078"/>
          </a:xfrm>
          <a:prstGeom prst="rect">
            <a:avLst/>
          </a:prstGeom>
        </p:spPr>
      </p:pic>
      <p:pic>
        <p:nvPicPr>
          <p:cNvPr id="169" name="Picture 168"/>
          <p:cNvPicPr>
            <a:picLocks noChangeAspect="1"/>
          </p:cNvPicPr>
          <p:nvPr/>
        </p:nvPicPr>
        <p:blipFill>
          <a:blip r:embed="rId34" cstate="screen">
            <a:extLst>
              <a:ext uri="{28A0092B-C50C-407E-A947-70E740481C1C}">
                <a14:useLocalDpi xmlns="" xmlns:a14="http://schemas.microsoft.com/office/drawing/2010/main"/>
              </a:ext>
            </a:extLst>
          </a:blip>
          <a:stretch>
            <a:fillRect/>
          </a:stretch>
        </p:blipFill>
        <p:spPr>
          <a:xfrm>
            <a:off x="1273279" y="2499718"/>
            <a:ext cx="362472" cy="365957"/>
          </a:xfrm>
          <a:prstGeom prst="rect">
            <a:avLst/>
          </a:prstGeom>
        </p:spPr>
      </p:pic>
      <p:pic>
        <p:nvPicPr>
          <p:cNvPr id="170" name="Picture 169"/>
          <p:cNvPicPr>
            <a:picLocks noChangeAspect="1"/>
          </p:cNvPicPr>
          <p:nvPr/>
        </p:nvPicPr>
        <p:blipFill>
          <a:blip r:embed="rId35" cstate="screen">
            <a:extLst>
              <a:ext uri="{28A0092B-C50C-407E-A947-70E740481C1C}">
                <a14:useLocalDpi xmlns="" xmlns:a14="http://schemas.microsoft.com/office/drawing/2010/main"/>
              </a:ext>
            </a:extLst>
          </a:blip>
          <a:stretch>
            <a:fillRect/>
          </a:stretch>
        </p:blipFill>
        <p:spPr>
          <a:xfrm>
            <a:off x="1304207" y="1736097"/>
            <a:ext cx="331544" cy="327289"/>
          </a:xfrm>
          <a:prstGeom prst="rect">
            <a:avLst/>
          </a:prstGeom>
        </p:spPr>
      </p:pic>
      <p:pic>
        <p:nvPicPr>
          <p:cNvPr id="171" name="Picture 170"/>
          <p:cNvPicPr>
            <a:picLocks noChangeAspect="1"/>
          </p:cNvPicPr>
          <p:nvPr/>
        </p:nvPicPr>
        <p:blipFill>
          <a:blip r:embed="rId36" cstate="screen">
            <a:extLst>
              <a:ext uri="{28A0092B-C50C-407E-A947-70E740481C1C}">
                <a14:useLocalDpi xmlns="" xmlns:a14="http://schemas.microsoft.com/office/drawing/2010/main"/>
              </a:ext>
            </a:extLst>
          </a:blip>
          <a:stretch>
            <a:fillRect/>
          </a:stretch>
        </p:blipFill>
        <p:spPr>
          <a:xfrm>
            <a:off x="514433" y="1964116"/>
            <a:ext cx="671049" cy="204656"/>
          </a:xfrm>
          <a:prstGeom prst="rect">
            <a:avLst/>
          </a:prstGeom>
        </p:spPr>
      </p:pic>
      <p:pic>
        <p:nvPicPr>
          <p:cNvPr id="172" name="Picture 171"/>
          <p:cNvPicPr>
            <a:picLocks noChangeAspect="1"/>
          </p:cNvPicPr>
          <p:nvPr/>
        </p:nvPicPr>
        <p:blipFill>
          <a:blip r:embed="rId37" cstate="screen">
            <a:extLst>
              <a:ext uri="{28A0092B-C50C-407E-A947-70E740481C1C}">
                <a14:useLocalDpi xmlns="" xmlns:a14="http://schemas.microsoft.com/office/drawing/2010/main"/>
              </a:ext>
            </a:extLst>
          </a:blip>
          <a:stretch>
            <a:fillRect/>
          </a:stretch>
        </p:blipFill>
        <p:spPr>
          <a:xfrm>
            <a:off x="496413" y="2197289"/>
            <a:ext cx="650178" cy="294175"/>
          </a:xfrm>
          <a:prstGeom prst="rect">
            <a:avLst/>
          </a:prstGeom>
        </p:spPr>
      </p:pic>
      <p:cxnSp>
        <p:nvCxnSpPr>
          <p:cNvPr id="179" name="Elbow Connector 178"/>
          <p:cNvCxnSpPr>
            <a:stCxn id="170" idx="3"/>
          </p:cNvCxnSpPr>
          <p:nvPr/>
        </p:nvCxnSpPr>
        <p:spPr>
          <a:xfrm>
            <a:off x="1635751" y="1899742"/>
            <a:ext cx="676818" cy="896136"/>
          </a:xfrm>
          <a:prstGeom prst="bentConnector3">
            <a:avLst>
              <a:gd name="adj1" fmla="val 50000"/>
            </a:avLst>
          </a:prstGeom>
          <a:ln w="38100">
            <a:solidFill>
              <a:schemeClr val="accent4"/>
            </a:solidFill>
            <a:miter lim="800000"/>
            <a:tailEnd type="triangle"/>
          </a:ln>
        </p:spPr>
        <p:style>
          <a:lnRef idx="1">
            <a:schemeClr val="accent1"/>
          </a:lnRef>
          <a:fillRef idx="0">
            <a:schemeClr val="accent1"/>
          </a:fillRef>
          <a:effectRef idx="0">
            <a:schemeClr val="accent1"/>
          </a:effectRef>
          <a:fontRef idx="minor">
            <a:schemeClr val="tx1"/>
          </a:fontRef>
        </p:style>
      </p:cxnSp>
      <p:cxnSp>
        <p:nvCxnSpPr>
          <p:cNvPr id="180" name="Elbow Connector 179"/>
          <p:cNvCxnSpPr>
            <a:stCxn id="157" idx="3"/>
          </p:cNvCxnSpPr>
          <p:nvPr/>
        </p:nvCxnSpPr>
        <p:spPr>
          <a:xfrm>
            <a:off x="1635751" y="2281552"/>
            <a:ext cx="676818" cy="514326"/>
          </a:xfrm>
          <a:prstGeom prst="bentConnector3">
            <a:avLst>
              <a:gd name="adj1" fmla="val 50000"/>
            </a:avLst>
          </a:prstGeom>
          <a:ln w="38100">
            <a:solidFill>
              <a:schemeClr val="accent4"/>
            </a:solidFill>
            <a:miter lim="800000"/>
            <a:tailEnd type="triangle"/>
          </a:ln>
        </p:spPr>
        <p:style>
          <a:lnRef idx="1">
            <a:schemeClr val="accent1"/>
          </a:lnRef>
          <a:fillRef idx="0">
            <a:schemeClr val="accent1"/>
          </a:fillRef>
          <a:effectRef idx="0">
            <a:schemeClr val="accent1"/>
          </a:effectRef>
          <a:fontRef idx="minor">
            <a:schemeClr val="tx1"/>
          </a:fontRef>
        </p:style>
      </p:cxnSp>
      <p:cxnSp>
        <p:nvCxnSpPr>
          <p:cNvPr id="181" name="Elbow Connector 180"/>
          <p:cNvCxnSpPr>
            <a:stCxn id="169" idx="3"/>
          </p:cNvCxnSpPr>
          <p:nvPr/>
        </p:nvCxnSpPr>
        <p:spPr>
          <a:xfrm>
            <a:off x="1635751" y="2682697"/>
            <a:ext cx="676818" cy="113181"/>
          </a:xfrm>
          <a:prstGeom prst="bentConnector3">
            <a:avLst>
              <a:gd name="adj1" fmla="val 50000"/>
            </a:avLst>
          </a:prstGeom>
          <a:ln w="38100">
            <a:solidFill>
              <a:schemeClr val="accent4"/>
            </a:solidFill>
            <a:miter lim="800000"/>
            <a:tailEnd type="triangle"/>
          </a:ln>
        </p:spPr>
        <p:style>
          <a:lnRef idx="1">
            <a:schemeClr val="accent1"/>
          </a:lnRef>
          <a:fillRef idx="0">
            <a:schemeClr val="accent1"/>
          </a:fillRef>
          <a:effectRef idx="0">
            <a:schemeClr val="accent1"/>
          </a:effectRef>
          <a:fontRef idx="minor">
            <a:schemeClr val="tx1"/>
          </a:fontRef>
        </p:style>
      </p:cxnSp>
      <p:cxnSp>
        <p:nvCxnSpPr>
          <p:cNvPr id="182" name="Elbow Connector 181"/>
          <p:cNvCxnSpPr>
            <a:stCxn id="167" idx="3"/>
          </p:cNvCxnSpPr>
          <p:nvPr/>
        </p:nvCxnSpPr>
        <p:spPr>
          <a:xfrm flipV="1">
            <a:off x="1635751" y="2795878"/>
            <a:ext cx="676818" cy="264687"/>
          </a:xfrm>
          <a:prstGeom prst="bentConnector3">
            <a:avLst>
              <a:gd name="adj1" fmla="val 50000"/>
            </a:avLst>
          </a:prstGeom>
          <a:ln w="38100">
            <a:solidFill>
              <a:schemeClr val="accent4"/>
            </a:solidFill>
            <a:miter lim="800000"/>
            <a:tailEnd type="triangle"/>
          </a:ln>
        </p:spPr>
        <p:style>
          <a:lnRef idx="1">
            <a:schemeClr val="accent1"/>
          </a:lnRef>
          <a:fillRef idx="0">
            <a:schemeClr val="accent1"/>
          </a:fillRef>
          <a:effectRef idx="0">
            <a:schemeClr val="accent1"/>
          </a:effectRef>
          <a:fontRef idx="minor">
            <a:schemeClr val="tx1"/>
          </a:fontRef>
        </p:style>
      </p:cxnSp>
      <p:cxnSp>
        <p:nvCxnSpPr>
          <p:cNvPr id="183" name="Elbow Connector 182"/>
          <p:cNvCxnSpPr>
            <a:stCxn id="97" idx="3"/>
          </p:cNvCxnSpPr>
          <p:nvPr/>
        </p:nvCxnSpPr>
        <p:spPr>
          <a:xfrm flipV="1">
            <a:off x="1635751" y="2795878"/>
            <a:ext cx="676818" cy="641027"/>
          </a:xfrm>
          <a:prstGeom prst="bentConnector3">
            <a:avLst>
              <a:gd name="adj1" fmla="val 50000"/>
            </a:avLst>
          </a:prstGeom>
          <a:ln w="38100">
            <a:solidFill>
              <a:schemeClr val="accent4"/>
            </a:solidFill>
            <a:miter lim="800000"/>
            <a:tailEnd type="triangle"/>
          </a:ln>
        </p:spPr>
        <p:style>
          <a:lnRef idx="1">
            <a:schemeClr val="accent1"/>
          </a:lnRef>
          <a:fillRef idx="0">
            <a:schemeClr val="accent1"/>
          </a:fillRef>
          <a:effectRef idx="0">
            <a:schemeClr val="accent1"/>
          </a:effectRef>
          <a:fontRef idx="minor">
            <a:schemeClr val="tx1"/>
          </a:fontRef>
        </p:style>
      </p:cxnSp>
      <p:cxnSp>
        <p:nvCxnSpPr>
          <p:cNvPr id="184" name="Elbow Connector 183"/>
          <p:cNvCxnSpPr>
            <a:endCxn id="58" idx="1"/>
          </p:cNvCxnSpPr>
          <p:nvPr/>
        </p:nvCxnSpPr>
        <p:spPr>
          <a:xfrm flipV="1">
            <a:off x="3501473" y="2045262"/>
            <a:ext cx="709053" cy="750616"/>
          </a:xfrm>
          <a:prstGeom prst="bentConnector3">
            <a:avLst>
              <a:gd name="adj1" fmla="val 50000"/>
            </a:avLst>
          </a:prstGeom>
          <a:ln w="38100">
            <a:solidFill>
              <a:schemeClr val="accent4"/>
            </a:solidFill>
            <a:miter lim="800000"/>
            <a:tailEnd type="triangle"/>
          </a:ln>
        </p:spPr>
        <p:style>
          <a:lnRef idx="1">
            <a:schemeClr val="accent1"/>
          </a:lnRef>
          <a:fillRef idx="0">
            <a:schemeClr val="accent1"/>
          </a:fillRef>
          <a:effectRef idx="0">
            <a:schemeClr val="accent1"/>
          </a:effectRef>
          <a:fontRef idx="minor">
            <a:schemeClr val="tx1"/>
          </a:fontRef>
        </p:style>
      </p:cxnSp>
      <p:cxnSp>
        <p:nvCxnSpPr>
          <p:cNvPr id="185" name="Elbow Connector 184"/>
          <p:cNvCxnSpPr>
            <a:endCxn id="174" idx="1"/>
          </p:cNvCxnSpPr>
          <p:nvPr/>
        </p:nvCxnSpPr>
        <p:spPr>
          <a:xfrm flipV="1">
            <a:off x="3501473" y="2368005"/>
            <a:ext cx="709053" cy="427873"/>
          </a:xfrm>
          <a:prstGeom prst="bentConnector3">
            <a:avLst>
              <a:gd name="adj1" fmla="val 50000"/>
            </a:avLst>
          </a:prstGeom>
          <a:ln w="38100">
            <a:solidFill>
              <a:schemeClr val="accent4"/>
            </a:solidFill>
            <a:miter lim="800000"/>
            <a:tailEnd type="triangle"/>
          </a:ln>
        </p:spPr>
        <p:style>
          <a:lnRef idx="1">
            <a:schemeClr val="accent1"/>
          </a:lnRef>
          <a:fillRef idx="0">
            <a:schemeClr val="accent1"/>
          </a:fillRef>
          <a:effectRef idx="0">
            <a:schemeClr val="accent1"/>
          </a:effectRef>
          <a:fontRef idx="minor">
            <a:schemeClr val="tx1"/>
          </a:fontRef>
        </p:style>
      </p:cxnSp>
      <p:cxnSp>
        <p:nvCxnSpPr>
          <p:cNvPr id="186" name="Elbow Connector 185"/>
          <p:cNvCxnSpPr>
            <a:endCxn id="175" idx="1"/>
          </p:cNvCxnSpPr>
          <p:nvPr/>
        </p:nvCxnSpPr>
        <p:spPr>
          <a:xfrm flipV="1">
            <a:off x="3501473" y="2690748"/>
            <a:ext cx="709053" cy="105130"/>
          </a:xfrm>
          <a:prstGeom prst="bentConnector3">
            <a:avLst>
              <a:gd name="adj1" fmla="val 50000"/>
            </a:avLst>
          </a:prstGeom>
          <a:ln w="38100">
            <a:solidFill>
              <a:schemeClr val="accent4"/>
            </a:solidFill>
            <a:miter lim="800000"/>
            <a:tailEnd type="triangle"/>
          </a:ln>
        </p:spPr>
        <p:style>
          <a:lnRef idx="1">
            <a:schemeClr val="accent1"/>
          </a:lnRef>
          <a:fillRef idx="0">
            <a:schemeClr val="accent1"/>
          </a:fillRef>
          <a:effectRef idx="0">
            <a:schemeClr val="accent1"/>
          </a:effectRef>
          <a:fontRef idx="minor">
            <a:schemeClr val="tx1"/>
          </a:fontRef>
        </p:style>
      </p:cxnSp>
      <p:sp>
        <p:nvSpPr>
          <p:cNvPr id="187" name="Rounded Rectangle 186"/>
          <p:cNvSpPr/>
          <p:nvPr/>
        </p:nvSpPr>
        <p:spPr>
          <a:xfrm>
            <a:off x="4236616" y="1881100"/>
            <a:ext cx="4344485" cy="961943"/>
          </a:xfrm>
          <a:prstGeom prst="roundRect">
            <a:avLst>
              <a:gd name="adj" fmla="val 7585"/>
            </a:avLst>
          </a:prstGeom>
          <a:solidFill>
            <a:schemeClr val="bg1"/>
          </a:solidFill>
          <a:ln w="19050">
            <a:solidFill>
              <a:schemeClr val="accent3"/>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lnSpc>
                <a:spcPct val="90000"/>
              </a:lnSpc>
            </a:pPr>
            <a:r>
              <a:rPr lang="en-US" sz="1100" b="1" dirty="0" smtClean="0">
                <a:solidFill>
                  <a:schemeClr val="accent3"/>
                </a:solidFill>
              </a:rPr>
              <a:t>Data Streaming</a:t>
            </a:r>
            <a:endParaRPr lang="en-US" sz="1100" b="1" dirty="0">
              <a:solidFill>
                <a:schemeClr val="accent3"/>
              </a:solidFill>
            </a:endParaRPr>
          </a:p>
        </p:txBody>
      </p:sp>
      <p:pic>
        <p:nvPicPr>
          <p:cNvPr id="176" name="Picture 2" descr="Storm Logo"/>
          <p:cNvPicPr>
            <a:picLocks noChangeAspect="1" noChangeArrowheads="1"/>
          </p:cNvPicPr>
          <p:nvPr/>
        </p:nvPicPr>
        <p:blipFill>
          <a:blip r:embed="rId38" cstate="screen">
            <a:extLst>
              <a:ext uri="{28A0092B-C50C-407E-A947-70E740481C1C}">
                <a14:useLocalDpi xmlns="" xmlns:a14="http://schemas.microsoft.com/office/drawing/2010/main"/>
              </a:ext>
            </a:extLst>
          </a:blip>
          <a:srcRect/>
          <a:stretch>
            <a:fillRect/>
          </a:stretch>
        </p:blipFill>
        <p:spPr bwMode="auto">
          <a:xfrm>
            <a:off x="7594012" y="2324629"/>
            <a:ext cx="729858" cy="266398"/>
          </a:xfrm>
          <a:prstGeom prst="rect">
            <a:avLst/>
          </a:prstGeom>
          <a:noFill/>
          <a:extLst>
            <a:ext uri="{909E8E84-426E-40DD-AFC4-6F175D3DCCD1}">
              <a14:hiddenFill xmlns="" xmlns:a14="http://schemas.microsoft.com/office/drawing/2010/main">
                <a:solidFill>
                  <a:srgbClr val="FFFFFF"/>
                </a:solidFill>
              </a14:hiddenFill>
            </a:ext>
          </a:extLst>
        </p:spPr>
      </p:pic>
      <p:pic>
        <p:nvPicPr>
          <p:cNvPr id="1040" name="Picture 1039"/>
          <p:cNvPicPr>
            <a:picLocks noChangeAspect="1"/>
          </p:cNvPicPr>
          <p:nvPr/>
        </p:nvPicPr>
        <p:blipFill>
          <a:blip r:embed="rId39" cstate="screen">
            <a:extLst>
              <a:ext uri="{28A0092B-C50C-407E-A947-70E740481C1C}">
                <a14:useLocalDpi xmlns="" xmlns:a14="http://schemas.microsoft.com/office/drawing/2010/main"/>
              </a:ext>
            </a:extLst>
          </a:blip>
          <a:stretch>
            <a:fillRect/>
          </a:stretch>
        </p:blipFill>
        <p:spPr>
          <a:xfrm>
            <a:off x="5655053" y="2331438"/>
            <a:ext cx="1153316" cy="252781"/>
          </a:xfrm>
          <a:prstGeom prst="rect">
            <a:avLst/>
          </a:prstGeom>
        </p:spPr>
      </p:pic>
      <p:sp>
        <p:nvSpPr>
          <p:cNvPr id="188" name="Rounded Rectangle 187"/>
          <p:cNvSpPr/>
          <p:nvPr/>
        </p:nvSpPr>
        <p:spPr>
          <a:xfrm>
            <a:off x="5904274" y="3142927"/>
            <a:ext cx="2676827" cy="941934"/>
          </a:xfrm>
          <a:prstGeom prst="roundRect">
            <a:avLst>
              <a:gd name="adj" fmla="val 7585"/>
            </a:avLst>
          </a:prstGeom>
          <a:solidFill>
            <a:schemeClr val="bg1"/>
          </a:solidFill>
          <a:ln w="19050">
            <a:solidFill>
              <a:schemeClr val="accent3"/>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lnSpc>
                <a:spcPct val="90000"/>
              </a:lnSpc>
            </a:pPr>
            <a:r>
              <a:rPr lang="en-US" sz="1100" b="1" dirty="0" smtClean="0">
                <a:solidFill>
                  <a:schemeClr val="accent3"/>
                </a:solidFill>
              </a:rPr>
              <a:t>Discovery Sandbox/s</a:t>
            </a:r>
            <a:endParaRPr lang="en-US" sz="1100" b="1" dirty="0">
              <a:solidFill>
                <a:schemeClr val="accent3"/>
              </a:solidFill>
            </a:endParaRPr>
          </a:p>
        </p:txBody>
      </p:sp>
      <p:pic>
        <p:nvPicPr>
          <p:cNvPr id="144" name="Picture 143"/>
          <p:cNvPicPr>
            <a:picLocks noChangeAspect="1"/>
          </p:cNvPicPr>
          <p:nvPr/>
        </p:nvPicPr>
        <p:blipFill>
          <a:blip r:embed="rId40" cstate="screen">
            <a:extLst>
              <a:ext uri="{28A0092B-C50C-407E-A947-70E740481C1C}">
                <a14:useLocalDpi xmlns="" xmlns:a14="http://schemas.microsoft.com/office/drawing/2010/main"/>
              </a:ext>
            </a:extLst>
          </a:blip>
          <a:stretch>
            <a:fillRect/>
          </a:stretch>
        </p:blipFill>
        <p:spPr>
          <a:xfrm>
            <a:off x="6183076" y="3553614"/>
            <a:ext cx="497457" cy="260108"/>
          </a:xfrm>
          <a:prstGeom prst="rect">
            <a:avLst/>
          </a:prstGeom>
        </p:spPr>
      </p:pic>
      <p:sp>
        <p:nvSpPr>
          <p:cNvPr id="58" name="TextBox 57"/>
          <p:cNvSpPr txBox="1"/>
          <p:nvPr/>
        </p:nvSpPr>
        <p:spPr>
          <a:xfrm>
            <a:off x="4210526" y="1892862"/>
            <a:ext cx="1447800" cy="304800"/>
          </a:xfrm>
          <a:prstGeom prst="rect">
            <a:avLst/>
          </a:prstGeom>
          <a:noFill/>
        </p:spPr>
        <p:txBody>
          <a:bodyPr wrap="none" lIns="91440" tIns="91440" rIns="91440" bIns="91440" rtlCol="0" anchor="ctr">
            <a:noAutofit/>
          </a:bodyPr>
          <a:lstStyle/>
          <a:p>
            <a:pPr>
              <a:lnSpc>
                <a:spcPct val="90000"/>
              </a:lnSpc>
            </a:pPr>
            <a:r>
              <a:rPr lang="en-US" sz="1100" dirty="0" smtClean="0">
                <a:solidFill>
                  <a:schemeClr val="accent3"/>
                </a:solidFill>
                <a:latin typeface="Calibri" panose="020F0502020204030204" pitchFamily="34" charset="0"/>
              </a:rPr>
              <a:t>Kafka (MPP Pub/Sub)</a:t>
            </a:r>
            <a:endParaRPr lang="en-US" sz="1100" dirty="0">
              <a:solidFill>
                <a:schemeClr val="accent3"/>
              </a:solidFill>
              <a:latin typeface="Calibri" panose="020F0502020204030204" pitchFamily="34" charset="0"/>
            </a:endParaRPr>
          </a:p>
        </p:txBody>
      </p:sp>
      <p:sp>
        <p:nvSpPr>
          <p:cNvPr id="174" name="TextBox 173"/>
          <p:cNvSpPr txBox="1"/>
          <p:nvPr/>
        </p:nvSpPr>
        <p:spPr>
          <a:xfrm>
            <a:off x="4210526" y="2215605"/>
            <a:ext cx="1447800" cy="304800"/>
          </a:xfrm>
          <a:prstGeom prst="rect">
            <a:avLst/>
          </a:prstGeom>
          <a:noFill/>
        </p:spPr>
        <p:txBody>
          <a:bodyPr wrap="none" lIns="91440" tIns="91440" rIns="91440" bIns="91440" rtlCol="0" anchor="ctr">
            <a:noAutofit/>
          </a:bodyPr>
          <a:lstStyle/>
          <a:p>
            <a:pPr>
              <a:lnSpc>
                <a:spcPct val="90000"/>
              </a:lnSpc>
            </a:pPr>
            <a:r>
              <a:rPr lang="en-US" sz="1100" dirty="0" smtClean="0">
                <a:solidFill>
                  <a:schemeClr val="accent3"/>
                </a:solidFill>
                <a:latin typeface="Calibri" panose="020F0502020204030204" pitchFamily="34" charset="0"/>
              </a:rPr>
              <a:t>Storm and Trident </a:t>
            </a:r>
            <a:endParaRPr lang="en-US" sz="1100" dirty="0">
              <a:solidFill>
                <a:schemeClr val="accent3"/>
              </a:solidFill>
              <a:latin typeface="Calibri" panose="020F0502020204030204" pitchFamily="34" charset="0"/>
            </a:endParaRPr>
          </a:p>
        </p:txBody>
      </p:sp>
      <p:sp>
        <p:nvSpPr>
          <p:cNvPr id="175" name="TextBox 174"/>
          <p:cNvSpPr txBox="1"/>
          <p:nvPr/>
        </p:nvSpPr>
        <p:spPr>
          <a:xfrm>
            <a:off x="4210526" y="2538348"/>
            <a:ext cx="1447800" cy="304800"/>
          </a:xfrm>
          <a:prstGeom prst="rect">
            <a:avLst/>
          </a:prstGeom>
          <a:noFill/>
        </p:spPr>
        <p:txBody>
          <a:bodyPr wrap="none" lIns="91440" tIns="91440" rIns="91440" bIns="91440" rtlCol="0" anchor="ctr">
            <a:noAutofit/>
          </a:bodyPr>
          <a:lstStyle/>
          <a:p>
            <a:pPr>
              <a:lnSpc>
                <a:spcPct val="90000"/>
              </a:lnSpc>
            </a:pPr>
            <a:r>
              <a:rPr lang="en-US" sz="1100" dirty="0" smtClean="0">
                <a:solidFill>
                  <a:schemeClr val="accent3"/>
                </a:solidFill>
                <a:latin typeface="Calibri" panose="020F0502020204030204" pitchFamily="34" charset="0"/>
              </a:rPr>
              <a:t>Spark Streaming</a:t>
            </a:r>
            <a:endParaRPr lang="en-US" sz="1100" dirty="0">
              <a:solidFill>
                <a:schemeClr val="accent3"/>
              </a:solidFill>
              <a:latin typeface="Calibri" panose="020F0502020204030204" pitchFamily="34" charset="0"/>
            </a:endParaRPr>
          </a:p>
        </p:txBody>
      </p:sp>
      <p:pic>
        <p:nvPicPr>
          <p:cNvPr id="189" name="Picture 188"/>
          <p:cNvPicPr>
            <a:picLocks noChangeAspect="1"/>
          </p:cNvPicPr>
          <p:nvPr/>
        </p:nvPicPr>
        <p:blipFill>
          <a:blip r:embed="rId40" cstate="screen">
            <a:extLst>
              <a:ext uri="{28A0092B-C50C-407E-A947-70E740481C1C}">
                <a14:useLocalDpi xmlns="" xmlns:a14="http://schemas.microsoft.com/office/drawing/2010/main"/>
              </a:ext>
            </a:extLst>
          </a:blip>
          <a:stretch>
            <a:fillRect/>
          </a:stretch>
        </p:blipFill>
        <p:spPr>
          <a:xfrm>
            <a:off x="6929904" y="2327774"/>
            <a:ext cx="497457" cy="260108"/>
          </a:xfrm>
          <a:prstGeom prst="rect">
            <a:avLst/>
          </a:prstGeom>
        </p:spPr>
      </p:pic>
      <p:sp>
        <p:nvSpPr>
          <p:cNvPr id="190" name="Rectangle 189"/>
          <p:cNvSpPr/>
          <p:nvPr/>
        </p:nvSpPr>
        <p:spPr>
          <a:xfrm>
            <a:off x="10016117" y="3105922"/>
            <a:ext cx="1329188" cy="1015475"/>
          </a:xfrm>
          <a:prstGeom prst="rect">
            <a:avLst/>
          </a:prstGeom>
          <a:solidFill>
            <a:schemeClr val="accent4"/>
          </a:solidFill>
          <a:ln w="19050">
            <a:solidFill>
              <a:schemeClr val="accent4"/>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t" anchorCtr="0" forceAA="0" compatLnSpc="1">
            <a:prstTxWarp prst="textNoShape">
              <a:avLst/>
            </a:prstTxWarp>
            <a:noAutofit/>
          </a:bodyPr>
          <a:lstStyle/>
          <a:p>
            <a:pPr algn="ctr">
              <a:lnSpc>
                <a:spcPct val="90000"/>
              </a:lnSpc>
            </a:pPr>
            <a:r>
              <a:rPr lang="en-US" sz="1100" b="1" dirty="0" smtClean="0">
                <a:solidFill>
                  <a:schemeClr val="bg1"/>
                </a:solidFill>
              </a:rPr>
              <a:t>Data First</a:t>
            </a:r>
            <a:br>
              <a:rPr lang="en-US" sz="1100" b="1" dirty="0" smtClean="0">
                <a:solidFill>
                  <a:schemeClr val="bg1"/>
                </a:solidFill>
              </a:rPr>
            </a:br>
            <a:r>
              <a:rPr lang="en-US" sz="1100" b="1" dirty="0" smtClean="0">
                <a:solidFill>
                  <a:schemeClr val="bg1"/>
                </a:solidFill>
              </a:rPr>
              <a:t>Analytics</a:t>
            </a:r>
            <a:endParaRPr lang="en-US" sz="1100" b="1" dirty="0">
              <a:solidFill>
                <a:schemeClr val="bg1"/>
              </a:solidFill>
            </a:endParaRPr>
          </a:p>
          <a:p>
            <a:pPr marL="171450" indent="-171450">
              <a:lnSpc>
                <a:spcPct val="90000"/>
              </a:lnSpc>
              <a:buFont typeface="Arial" panose="020B0604020202020204" pitchFamily="34" charset="0"/>
              <a:buChar char="•"/>
            </a:pPr>
            <a:endParaRPr lang="en-US" sz="600" b="1" dirty="0" smtClean="0">
              <a:solidFill>
                <a:schemeClr val="bg1"/>
              </a:solidFill>
            </a:endParaRPr>
          </a:p>
          <a:p>
            <a:pPr marL="230188" lvl="1" indent="-115888">
              <a:lnSpc>
                <a:spcPct val="90000"/>
              </a:lnSpc>
              <a:buFont typeface="Arial" panose="020B0604020202020204" pitchFamily="34" charset="0"/>
              <a:buChar char="•"/>
            </a:pPr>
            <a:r>
              <a:rPr lang="en-US" sz="900" dirty="0" smtClean="0">
                <a:solidFill>
                  <a:schemeClr val="bg1"/>
                </a:solidFill>
              </a:rPr>
              <a:t>Oracle </a:t>
            </a:r>
            <a:r>
              <a:rPr lang="en-US" sz="900" dirty="0" err="1" smtClean="0">
                <a:solidFill>
                  <a:schemeClr val="bg1"/>
                </a:solidFill>
              </a:rPr>
              <a:t>Endeca</a:t>
            </a:r>
            <a:endParaRPr lang="en-US" sz="900" dirty="0" smtClean="0">
              <a:solidFill>
                <a:schemeClr val="bg1"/>
              </a:solidFill>
            </a:endParaRPr>
          </a:p>
          <a:p>
            <a:pPr marL="230188" lvl="1" indent="-115888">
              <a:lnSpc>
                <a:spcPct val="90000"/>
              </a:lnSpc>
              <a:buFont typeface="Arial" panose="020B0604020202020204" pitchFamily="34" charset="0"/>
              <a:buChar char="•"/>
            </a:pPr>
            <a:r>
              <a:rPr lang="en-US" sz="900" dirty="0" smtClean="0">
                <a:solidFill>
                  <a:schemeClr val="bg1"/>
                </a:solidFill>
              </a:rPr>
              <a:t>Tableau</a:t>
            </a:r>
          </a:p>
          <a:p>
            <a:pPr marL="230188" lvl="1" indent="-115888">
              <a:lnSpc>
                <a:spcPct val="90000"/>
              </a:lnSpc>
              <a:buFont typeface="Arial" panose="020B0604020202020204" pitchFamily="34" charset="0"/>
              <a:buChar char="•"/>
            </a:pPr>
            <a:r>
              <a:rPr lang="en-US" sz="900" dirty="0" err="1" smtClean="0">
                <a:solidFill>
                  <a:schemeClr val="bg1"/>
                </a:solidFill>
              </a:rPr>
              <a:t>Cliq</a:t>
            </a:r>
            <a:endParaRPr lang="en-US" sz="900" dirty="0" smtClean="0">
              <a:solidFill>
                <a:schemeClr val="bg1"/>
              </a:solidFill>
            </a:endParaRPr>
          </a:p>
          <a:p>
            <a:pPr marL="230188" lvl="1" indent="-115888">
              <a:lnSpc>
                <a:spcPct val="90000"/>
              </a:lnSpc>
              <a:buFont typeface="Arial" panose="020B0604020202020204" pitchFamily="34" charset="0"/>
              <a:buChar char="•"/>
            </a:pPr>
            <a:r>
              <a:rPr lang="en-US" sz="900" dirty="0" err="1" smtClean="0">
                <a:solidFill>
                  <a:schemeClr val="bg1"/>
                </a:solidFill>
              </a:rPr>
              <a:t>Spotfire</a:t>
            </a:r>
            <a:endParaRPr lang="en-US" sz="900" dirty="0">
              <a:solidFill>
                <a:schemeClr val="bg1"/>
              </a:solidFill>
            </a:endParaRPr>
          </a:p>
        </p:txBody>
      </p:sp>
      <p:sp>
        <p:nvSpPr>
          <p:cNvPr id="191" name="Rectangle 190"/>
          <p:cNvSpPr/>
          <p:nvPr/>
        </p:nvSpPr>
        <p:spPr>
          <a:xfrm>
            <a:off x="10016117" y="1853227"/>
            <a:ext cx="1329188" cy="1015475"/>
          </a:xfrm>
          <a:prstGeom prst="rect">
            <a:avLst/>
          </a:prstGeom>
          <a:solidFill>
            <a:schemeClr val="accent4"/>
          </a:solidFill>
          <a:ln w="19050">
            <a:solidFill>
              <a:schemeClr val="accent4"/>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t" anchorCtr="0" forceAA="0" compatLnSpc="1">
            <a:prstTxWarp prst="textNoShape">
              <a:avLst/>
            </a:prstTxWarp>
            <a:noAutofit/>
          </a:bodyPr>
          <a:lstStyle/>
          <a:p>
            <a:pPr algn="ctr">
              <a:lnSpc>
                <a:spcPct val="90000"/>
              </a:lnSpc>
            </a:pPr>
            <a:r>
              <a:rPr lang="en-US" sz="1100" b="1" dirty="0" smtClean="0">
                <a:solidFill>
                  <a:schemeClr val="bg1"/>
                </a:solidFill>
              </a:rPr>
              <a:t>In-Motion Analytics</a:t>
            </a:r>
            <a:br>
              <a:rPr lang="en-US" sz="1100" b="1" dirty="0" smtClean="0">
                <a:solidFill>
                  <a:schemeClr val="bg1"/>
                </a:solidFill>
              </a:rPr>
            </a:br>
            <a:r>
              <a:rPr lang="en-US" sz="1100" b="1" dirty="0" smtClean="0">
                <a:solidFill>
                  <a:schemeClr val="bg1"/>
                </a:solidFill>
              </a:rPr>
              <a:t>&amp; Data Services</a:t>
            </a:r>
          </a:p>
          <a:p>
            <a:pPr marL="171450" indent="-171450">
              <a:lnSpc>
                <a:spcPct val="90000"/>
              </a:lnSpc>
              <a:buFont typeface="Arial" panose="020B0604020202020204" pitchFamily="34" charset="0"/>
              <a:buChar char="•"/>
            </a:pPr>
            <a:endParaRPr lang="en-US" sz="600" b="1" dirty="0" smtClean="0">
              <a:solidFill>
                <a:schemeClr val="bg1"/>
              </a:solidFill>
            </a:endParaRPr>
          </a:p>
          <a:p>
            <a:pPr marL="230188" lvl="1" indent="-115888">
              <a:lnSpc>
                <a:spcPct val="90000"/>
              </a:lnSpc>
              <a:buFont typeface="Arial" panose="020B0604020202020204" pitchFamily="34" charset="0"/>
              <a:buChar char="•"/>
            </a:pPr>
            <a:r>
              <a:rPr lang="en-US" sz="900" dirty="0" smtClean="0">
                <a:solidFill>
                  <a:schemeClr val="bg1"/>
                </a:solidFill>
              </a:rPr>
              <a:t>Vertical specific</a:t>
            </a:r>
          </a:p>
          <a:p>
            <a:pPr marL="230188" lvl="1" indent="-115888">
              <a:lnSpc>
                <a:spcPct val="90000"/>
              </a:lnSpc>
              <a:buFont typeface="Arial" panose="020B0604020202020204" pitchFamily="34" charset="0"/>
              <a:buChar char="•"/>
            </a:pPr>
            <a:r>
              <a:rPr lang="en-US" sz="900" dirty="0" smtClean="0">
                <a:solidFill>
                  <a:schemeClr val="bg1"/>
                </a:solidFill>
              </a:rPr>
              <a:t>Internet of Things</a:t>
            </a:r>
            <a:r>
              <a:rPr lang="en-US" sz="900" dirty="0">
                <a:solidFill>
                  <a:schemeClr val="bg1"/>
                </a:solidFill>
              </a:rPr>
              <a:t/>
            </a:r>
            <a:br>
              <a:rPr lang="en-US" sz="900" dirty="0">
                <a:solidFill>
                  <a:schemeClr val="bg1"/>
                </a:solidFill>
              </a:rPr>
            </a:br>
            <a:r>
              <a:rPr lang="en-US" sz="900" dirty="0" smtClean="0">
                <a:solidFill>
                  <a:schemeClr val="bg1"/>
                </a:solidFill>
              </a:rPr>
              <a:t>/ Telematics</a:t>
            </a:r>
          </a:p>
          <a:p>
            <a:pPr marL="230188" lvl="1" indent="-115888">
              <a:lnSpc>
                <a:spcPct val="90000"/>
              </a:lnSpc>
              <a:buFont typeface="Arial" panose="020B0604020202020204" pitchFamily="34" charset="0"/>
              <a:buChar char="•"/>
            </a:pPr>
            <a:r>
              <a:rPr lang="en-US" sz="900" dirty="0" smtClean="0">
                <a:solidFill>
                  <a:schemeClr val="bg1"/>
                </a:solidFill>
              </a:rPr>
              <a:t>Data monetization</a:t>
            </a:r>
          </a:p>
        </p:txBody>
      </p:sp>
      <p:sp>
        <p:nvSpPr>
          <p:cNvPr id="192" name="TextBox 191"/>
          <p:cNvSpPr txBox="1"/>
          <p:nvPr/>
        </p:nvSpPr>
        <p:spPr>
          <a:xfrm>
            <a:off x="4210526" y="4772211"/>
            <a:ext cx="638339" cy="304800"/>
          </a:xfrm>
          <a:prstGeom prst="rect">
            <a:avLst/>
          </a:prstGeom>
          <a:noFill/>
        </p:spPr>
        <p:txBody>
          <a:bodyPr wrap="none" lIns="91440" tIns="91440" rIns="91440" bIns="91440" rtlCol="0" anchor="ctr">
            <a:noAutofit/>
          </a:bodyPr>
          <a:lstStyle/>
          <a:p>
            <a:pPr>
              <a:lnSpc>
                <a:spcPct val="90000"/>
              </a:lnSpc>
            </a:pPr>
            <a:r>
              <a:rPr lang="en-US" sz="1100" dirty="0" err="1" smtClean="0">
                <a:solidFill>
                  <a:schemeClr val="accent3"/>
                </a:solidFill>
                <a:latin typeface="Calibri" panose="020F0502020204030204" pitchFamily="34" charset="0"/>
              </a:rPr>
              <a:t>HBase</a:t>
            </a:r>
            <a:endParaRPr lang="en-US" sz="1100" dirty="0">
              <a:solidFill>
                <a:schemeClr val="accent3"/>
              </a:solidFill>
              <a:latin typeface="Calibri" panose="020F0502020204030204" pitchFamily="34" charset="0"/>
            </a:endParaRPr>
          </a:p>
        </p:txBody>
      </p:sp>
      <p:cxnSp>
        <p:nvCxnSpPr>
          <p:cNvPr id="200" name="Elbow Connector 199"/>
          <p:cNvCxnSpPr>
            <a:stCxn id="98" idx="3"/>
          </p:cNvCxnSpPr>
          <p:nvPr/>
        </p:nvCxnSpPr>
        <p:spPr>
          <a:xfrm flipV="1">
            <a:off x="1635751" y="3526961"/>
            <a:ext cx="669101" cy="205297"/>
          </a:xfrm>
          <a:prstGeom prst="bentConnector3">
            <a:avLst>
              <a:gd name="adj1" fmla="val 50000"/>
            </a:avLst>
          </a:prstGeom>
          <a:ln w="38100">
            <a:solidFill>
              <a:schemeClr val="accent4"/>
            </a:solidFill>
            <a:miter lim="800000"/>
            <a:tailEnd type="triangle"/>
          </a:ln>
        </p:spPr>
        <p:style>
          <a:lnRef idx="1">
            <a:schemeClr val="accent1"/>
          </a:lnRef>
          <a:fillRef idx="0">
            <a:schemeClr val="accent1"/>
          </a:fillRef>
          <a:effectRef idx="0">
            <a:schemeClr val="accent1"/>
          </a:effectRef>
          <a:fontRef idx="minor">
            <a:schemeClr val="tx1"/>
          </a:fontRef>
        </p:style>
      </p:cxnSp>
      <p:cxnSp>
        <p:nvCxnSpPr>
          <p:cNvPr id="201" name="Elbow Connector 200"/>
          <p:cNvCxnSpPr>
            <a:endCxn id="192" idx="1"/>
          </p:cNvCxnSpPr>
          <p:nvPr/>
        </p:nvCxnSpPr>
        <p:spPr>
          <a:xfrm>
            <a:off x="3492625" y="3526961"/>
            <a:ext cx="717901" cy="1397650"/>
          </a:xfrm>
          <a:prstGeom prst="bentConnector3">
            <a:avLst>
              <a:gd name="adj1" fmla="val 50000"/>
            </a:avLst>
          </a:prstGeom>
          <a:ln w="38100">
            <a:solidFill>
              <a:schemeClr val="accent4"/>
            </a:solidFill>
            <a:miter lim="800000"/>
            <a:tailEnd type="triangle"/>
          </a:ln>
        </p:spPr>
        <p:style>
          <a:lnRef idx="1">
            <a:schemeClr val="accent1"/>
          </a:lnRef>
          <a:fillRef idx="0">
            <a:schemeClr val="accent1"/>
          </a:fillRef>
          <a:effectRef idx="0">
            <a:schemeClr val="accent1"/>
          </a:effectRef>
          <a:fontRef idx="minor">
            <a:schemeClr val="tx1"/>
          </a:fontRef>
        </p:style>
      </p:cxnSp>
      <p:sp>
        <p:nvSpPr>
          <p:cNvPr id="165" name="Right Arrow 164"/>
          <p:cNvSpPr/>
          <p:nvPr/>
        </p:nvSpPr>
        <p:spPr>
          <a:xfrm>
            <a:off x="5828722" y="4506483"/>
            <a:ext cx="233689" cy="254000"/>
          </a:xfrm>
          <a:prstGeom prst="rightArrow">
            <a:avLst/>
          </a:prstGeom>
          <a:solidFill>
            <a:schemeClr val="accent3"/>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a:p>
        </p:txBody>
      </p:sp>
      <p:sp>
        <p:nvSpPr>
          <p:cNvPr id="166" name="Right Arrow 165"/>
          <p:cNvSpPr/>
          <p:nvPr/>
        </p:nvSpPr>
        <p:spPr>
          <a:xfrm>
            <a:off x="5825646" y="3511250"/>
            <a:ext cx="233689" cy="254000"/>
          </a:xfrm>
          <a:prstGeom prst="rightArrow">
            <a:avLst/>
          </a:prstGeom>
          <a:solidFill>
            <a:schemeClr val="accent3"/>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a:p>
        </p:txBody>
      </p:sp>
      <p:grpSp>
        <p:nvGrpSpPr>
          <p:cNvPr id="10" name="Group 67"/>
          <p:cNvGrpSpPr/>
          <p:nvPr/>
        </p:nvGrpSpPr>
        <p:grpSpPr>
          <a:xfrm>
            <a:off x="7940627" y="3438668"/>
            <a:ext cx="517617" cy="516868"/>
            <a:chOff x="8607515" y="3517507"/>
            <a:chExt cx="517617" cy="516868"/>
          </a:xfrm>
        </p:grpSpPr>
        <p:sp>
          <p:nvSpPr>
            <p:cNvPr id="205" name="Can 204"/>
            <p:cNvSpPr/>
            <p:nvPr/>
          </p:nvSpPr>
          <p:spPr>
            <a:xfrm>
              <a:off x="8607515" y="3517507"/>
              <a:ext cx="517617" cy="516868"/>
            </a:xfrm>
            <a:prstGeom prst="can">
              <a:avLst>
                <a:gd name="adj" fmla="val 8436"/>
              </a:avLst>
            </a:prstGeom>
            <a:solidFill>
              <a:schemeClr val="bg1"/>
            </a:solidFill>
            <a:ln w="19050">
              <a:solidFill>
                <a:schemeClr val="accent4"/>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914171"/>
              <a:endParaRPr lang="en-US" sz="2133" dirty="0">
                <a:solidFill>
                  <a:srgbClr val="1F497D"/>
                </a:solidFill>
                <a:cs typeface="Calibri"/>
              </a:endParaRPr>
            </a:p>
          </p:txBody>
        </p:sp>
        <p:pic>
          <p:nvPicPr>
            <p:cNvPr id="113" name="Picture 112"/>
            <p:cNvPicPr>
              <a:picLocks noChangeAspect="1"/>
            </p:cNvPicPr>
            <p:nvPr/>
          </p:nvPicPr>
          <p:blipFill rotWithShape="1">
            <a:blip r:embed="rId41" cstate="screen">
              <a:extLst>
                <a:ext uri="{28A0092B-C50C-407E-A947-70E740481C1C}">
                  <a14:useLocalDpi xmlns="" xmlns:a14="http://schemas.microsoft.com/office/drawing/2010/main"/>
                </a:ext>
              </a:extLst>
            </a:blip>
            <a:srcRect/>
            <a:stretch/>
          </p:blipFill>
          <p:spPr>
            <a:xfrm>
              <a:off x="8760848" y="3599672"/>
              <a:ext cx="220851" cy="394891"/>
            </a:xfrm>
            <a:prstGeom prst="rect">
              <a:avLst/>
            </a:prstGeom>
          </p:spPr>
        </p:pic>
      </p:grpSp>
      <p:grpSp>
        <p:nvGrpSpPr>
          <p:cNvPr id="11" name="Group 65"/>
          <p:cNvGrpSpPr/>
          <p:nvPr/>
        </p:nvGrpSpPr>
        <p:grpSpPr>
          <a:xfrm>
            <a:off x="7319560" y="3444787"/>
            <a:ext cx="517617" cy="516868"/>
            <a:chOff x="8759915" y="3669907"/>
            <a:chExt cx="517617" cy="516868"/>
          </a:xfrm>
        </p:grpSpPr>
        <p:sp>
          <p:nvSpPr>
            <p:cNvPr id="211" name="Can 210"/>
            <p:cNvSpPr/>
            <p:nvPr/>
          </p:nvSpPr>
          <p:spPr>
            <a:xfrm>
              <a:off x="8759915" y="3669907"/>
              <a:ext cx="517617" cy="516868"/>
            </a:xfrm>
            <a:prstGeom prst="can">
              <a:avLst>
                <a:gd name="adj" fmla="val 8436"/>
              </a:avLst>
            </a:prstGeom>
            <a:solidFill>
              <a:schemeClr val="bg1"/>
            </a:solidFill>
            <a:ln w="19050">
              <a:solidFill>
                <a:schemeClr val="accent4"/>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914171"/>
              <a:endParaRPr lang="en-US" sz="2133" dirty="0">
                <a:solidFill>
                  <a:srgbClr val="1F497D"/>
                </a:solidFill>
                <a:cs typeface="Calibri"/>
              </a:endParaRPr>
            </a:p>
          </p:txBody>
        </p:sp>
        <p:pic>
          <p:nvPicPr>
            <p:cNvPr id="142" name="Picture 141"/>
            <p:cNvPicPr>
              <a:picLocks noChangeAspect="1"/>
            </p:cNvPicPr>
            <p:nvPr/>
          </p:nvPicPr>
          <p:blipFill>
            <a:blip r:embed="rId15" cstate="screen">
              <a:extLst>
                <a:ext uri="{28A0092B-C50C-407E-A947-70E740481C1C}">
                  <a14:useLocalDpi xmlns="" xmlns:a14="http://schemas.microsoft.com/office/drawing/2010/main"/>
                </a:ext>
              </a:extLst>
            </a:blip>
            <a:stretch>
              <a:fillRect/>
            </a:stretch>
          </p:blipFill>
          <p:spPr>
            <a:xfrm>
              <a:off x="8820859" y="3776700"/>
              <a:ext cx="375990" cy="336041"/>
            </a:xfrm>
            <a:prstGeom prst="rect">
              <a:avLst/>
            </a:prstGeom>
          </p:spPr>
        </p:pic>
      </p:grpSp>
      <p:sp>
        <p:nvSpPr>
          <p:cNvPr id="70" name="Rounded Rectangle 69"/>
          <p:cNvSpPr/>
          <p:nvPr/>
        </p:nvSpPr>
        <p:spPr>
          <a:xfrm>
            <a:off x="6806352" y="3551580"/>
            <a:ext cx="311563" cy="275132"/>
          </a:xfrm>
          <a:prstGeom prst="roundRect">
            <a:avLst/>
          </a:prstGeom>
          <a:solidFill>
            <a:schemeClr val="accent3"/>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r>
              <a:rPr lang="en-US" dirty="0" smtClean="0"/>
              <a:t>R</a:t>
            </a:r>
            <a:endParaRPr lang="en-US" dirty="0"/>
          </a:p>
        </p:txBody>
      </p:sp>
      <p:cxnSp>
        <p:nvCxnSpPr>
          <p:cNvPr id="215" name="Elbow Connector 214"/>
          <p:cNvCxnSpPr>
            <a:stCxn id="120" idx="3"/>
            <a:endCxn id="133" idx="1"/>
          </p:cNvCxnSpPr>
          <p:nvPr/>
        </p:nvCxnSpPr>
        <p:spPr>
          <a:xfrm>
            <a:off x="8581101" y="4606383"/>
            <a:ext cx="385580" cy="308622"/>
          </a:xfrm>
          <a:prstGeom prst="bentConnector3">
            <a:avLst>
              <a:gd name="adj1" fmla="val 50000"/>
            </a:avLst>
          </a:prstGeom>
          <a:ln w="38100">
            <a:solidFill>
              <a:schemeClr val="accent4"/>
            </a:solidFill>
            <a:miter lim="800000"/>
            <a:tailEnd type="triangle"/>
          </a:ln>
        </p:spPr>
        <p:style>
          <a:lnRef idx="1">
            <a:schemeClr val="accent1"/>
          </a:lnRef>
          <a:fillRef idx="0">
            <a:schemeClr val="accent1"/>
          </a:fillRef>
          <a:effectRef idx="0">
            <a:schemeClr val="accent1"/>
          </a:effectRef>
          <a:fontRef idx="minor">
            <a:schemeClr val="tx1"/>
          </a:fontRef>
        </p:style>
      </p:cxnSp>
      <p:cxnSp>
        <p:nvCxnSpPr>
          <p:cNvPr id="220" name="Elbow Connector 219"/>
          <p:cNvCxnSpPr>
            <a:stCxn id="129" idx="1"/>
          </p:cNvCxnSpPr>
          <p:nvPr/>
        </p:nvCxnSpPr>
        <p:spPr>
          <a:xfrm rot="5400000" flipH="1" flipV="1">
            <a:off x="9273644" y="3638973"/>
            <a:ext cx="767785" cy="717161"/>
          </a:xfrm>
          <a:prstGeom prst="bentConnector2">
            <a:avLst/>
          </a:prstGeom>
          <a:ln w="38100">
            <a:solidFill>
              <a:schemeClr val="accent4"/>
            </a:solidFill>
            <a:miter lim="800000"/>
            <a:tailEnd type="triangle"/>
          </a:ln>
        </p:spPr>
        <p:style>
          <a:lnRef idx="1">
            <a:schemeClr val="accent1"/>
          </a:lnRef>
          <a:fillRef idx="0">
            <a:schemeClr val="accent1"/>
          </a:fillRef>
          <a:effectRef idx="0">
            <a:schemeClr val="accent1"/>
          </a:effectRef>
          <a:fontRef idx="minor">
            <a:schemeClr val="tx1"/>
          </a:fontRef>
        </p:style>
      </p:cxnSp>
      <p:cxnSp>
        <p:nvCxnSpPr>
          <p:cNvPr id="223" name="Elbow Connector 222"/>
          <p:cNvCxnSpPr>
            <a:stCxn id="129" idx="4"/>
          </p:cNvCxnSpPr>
          <p:nvPr/>
        </p:nvCxnSpPr>
        <p:spPr>
          <a:xfrm>
            <a:off x="9765529" y="4895937"/>
            <a:ext cx="250588" cy="6753"/>
          </a:xfrm>
          <a:prstGeom prst="bentConnector3">
            <a:avLst>
              <a:gd name="adj1" fmla="val 50000"/>
            </a:avLst>
          </a:prstGeom>
          <a:ln w="38100">
            <a:solidFill>
              <a:schemeClr val="accent4"/>
            </a:solidFill>
            <a:miter lim="800000"/>
            <a:tailEnd type="triangle"/>
          </a:ln>
        </p:spPr>
        <p:style>
          <a:lnRef idx="1">
            <a:schemeClr val="accent1"/>
          </a:lnRef>
          <a:fillRef idx="0">
            <a:schemeClr val="accent1"/>
          </a:fillRef>
          <a:effectRef idx="0">
            <a:schemeClr val="accent1"/>
          </a:effectRef>
          <a:fontRef idx="minor">
            <a:schemeClr val="tx1"/>
          </a:fontRef>
        </p:style>
      </p:cxnSp>
      <p:cxnSp>
        <p:nvCxnSpPr>
          <p:cNvPr id="226" name="Elbow Connector 225"/>
          <p:cNvCxnSpPr>
            <a:stCxn id="188" idx="3"/>
          </p:cNvCxnSpPr>
          <p:nvPr/>
        </p:nvCxnSpPr>
        <p:spPr>
          <a:xfrm flipV="1">
            <a:off x="8581101" y="3613660"/>
            <a:ext cx="1435016" cy="234"/>
          </a:xfrm>
          <a:prstGeom prst="bentConnector3">
            <a:avLst>
              <a:gd name="adj1" fmla="val 50000"/>
            </a:avLst>
          </a:prstGeom>
          <a:ln w="38100">
            <a:solidFill>
              <a:schemeClr val="accent4"/>
            </a:solidFill>
            <a:miter lim="800000"/>
            <a:tailEnd type="triangle"/>
          </a:ln>
        </p:spPr>
        <p:style>
          <a:lnRef idx="1">
            <a:schemeClr val="accent1"/>
          </a:lnRef>
          <a:fillRef idx="0">
            <a:schemeClr val="accent1"/>
          </a:fillRef>
          <a:effectRef idx="0">
            <a:schemeClr val="accent1"/>
          </a:effectRef>
          <a:fontRef idx="minor">
            <a:schemeClr val="tx1"/>
          </a:fontRef>
        </p:style>
      </p:cxnSp>
      <p:cxnSp>
        <p:nvCxnSpPr>
          <p:cNvPr id="229" name="Elbow Connector 228"/>
          <p:cNvCxnSpPr>
            <a:stCxn id="188" idx="3"/>
          </p:cNvCxnSpPr>
          <p:nvPr/>
        </p:nvCxnSpPr>
        <p:spPr>
          <a:xfrm flipV="1">
            <a:off x="8581101" y="2360965"/>
            <a:ext cx="1435016" cy="1252929"/>
          </a:xfrm>
          <a:prstGeom prst="bentConnector3">
            <a:avLst>
              <a:gd name="adj1" fmla="val 50000"/>
            </a:avLst>
          </a:prstGeom>
          <a:ln w="38100">
            <a:solidFill>
              <a:schemeClr val="accent4"/>
            </a:solidFill>
            <a:miter lim="800000"/>
            <a:tailEnd type="triangle"/>
          </a:ln>
        </p:spPr>
        <p:style>
          <a:lnRef idx="1">
            <a:schemeClr val="accent1"/>
          </a:lnRef>
          <a:fillRef idx="0">
            <a:schemeClr val="accent1"/>
          </a:fillRef>
          <a:effectRef idx="0">
            <a:schemeClr val="accent1"/>
          </a:effectRef>
          <a:fontRef idx="minor">
            <a:schemeClr val="tx1"/>
          </a:fontRef>
        </p:style>
      </p:cxnSp>
      <p:cxnSp>
        <p:nvCxnSpPr>
          <p:cNvPr id="232" name="Elbow Connector 231"/>
          <p:cNvCxnSpPr>
            <a:stCxn id="187" idx="3"/>
          </p:cNvCxnSpPr>
          <p:nvPr/>
        </p:nvCxnSpPr>
        <p:spPr>
          <a:xfrm flipV="1">
            <a:off x="8581101" y="2360965"/>
            <a:ext cx="1435016" cy="1107"/>
          </a:xfrm>
          <a:prstGeom prst="bentConnector3">
            <a:avLst>
              <a:gd name="adj1" fmla="val 50000"/>
            </a:avLst>
          </a:prstGeom>
          <a:ln w="38100">
            <a:solidFill>
              <a:schemeClr val="accent4"/>
            </a:solidFill>
            <a:miter lim="800000"/>
            <a:tailEnd type="triangle"/>
          </a:ln>
        </p:spPr>
        <p:style>
          <a:lnRef idx="1">
            <a:schemeClr val="accent1"/>
          </a:lnRef>
          <a:fillRef idx="0">
            <a:schemeClr val="accent1"/>
          </a:fillRef>
          <a:effectRef idx="0">
            <a:schemeClr val="accent1"/>
          </a:effectRef>
          <a:fontRef idx="minor">
            <a:schemeClr val="tx1"/>
          </a:fontRef>
        </p:style>
      </p:cxnSp>
      <p:sp>
        <p:nvSpPr>
          <p:cNvPr id="235" name="Rounded Rectangle 234"/>
          <p:cNvSpPr/>
          <p:nvPr/>
        </p:nvSpPr>
        <p:spPr>
          <a:xfrm>
            <a:off x="1821905" y="4572000"/>
            <a:ext cx="2179361" cy="398699"/>
          </a:xfrm>
          <a:prstGeom prst="roundRect">
            <a:avLst>
              <a:gd name="adj" fmla="val 12327"/>
            </a:avLst>
          </a:prstGeom>
          <a:gradFill>
            <a:gsLst>
              <a:gs pos="0">
                <a:srgbClr val="FF0000"/>
              </a:gs>
              <a:gs pos="100000">
                <a:srgbClr val="FF0000">
                  <a:lumMod val="75000"/>
                </a:srgbClr>
              </a:gs>
            </a:gsLst>
            <a:lin ang="5400000" scaled="0"/>
          </a:gradFill>
          <a:ln w="25400" cap="flat" cmpd="sng" algn="ctr">
            <a:noFill/>
            <a:prstDash val="solid"/>
          </a:ln>
          <a:effectLst>
            <a:outerShdw blurRad="50800" dist="38100" dir="2700000" algn="tl" rotWithShape="0">
              <a:prstClr val="black">
                <a:alpha val="40000"/>
              </a:prstClr>
            </a:outerShdw>
          </a:effectLst>
        </p:spPr>
        <p:txBody>
          <a:bodyPr lIns="0" tIns="0" rIns="0" bIns="0" anchor="ctr"/>
          <a:lstStyle/>
          <a:p>
            <a:pPr algn="ctr" defTabSz="1218895">
              <a:defRPr/>
            </a:pPr>
            <a:r>
              <a:rPr lang="en-US" sz="1866" b="1" kern="0" dirty="0" smtClean="0">
                <a:solidFill>
                  <a:srgbClr val="FFFFFF"/>
                </a:solidFill>
                <a:effectLst>
                  <a:outerShdw blurRad="38100" dist="38100" dir="2700000" algn="tl">
                    <a:srgbClr val="000000">
                      <a:alpha val="43137"/>
                    </a:srgbClr>
                  </a:outerShdw>
                </a:effectLst>
                <a:latin typeface="Calibri" panose="020F0502020204030204" pitchFamily="34" charset="0"/>
                <a:cs typeface="Arial" pitchFamily="34" charset="0"/>
              </a:rPr>
              <a:t>Oracle </a:t>
            </a:r>
            <a:r>
              <a:rPr lang="en-US" sz="1866" b="1" kern="0" dirty="0" err="1" smtClean="0">
                <a:solidFill>
                  <a:srgbClr val="FFFFFF"/>
                </a:solidFill>
                <a:effectLst>
                  <a:outerShdw blurRad="38100" dist="38100" dir="2700000" algn="tl">
                    <a:srgbClr val="000000">
                      <a:alpha val="43137"/>
                    </a:srgbClr>
                  </a:outerShdw>
                </a:effectLst>
                <a:latin typeface="Calibri" panose="020F0502020204030204" pitchFamily="34" charset="0"/>
                <a:cs typeface="Arial" pitchFamily="34" charset="0"/>
              </a:rPr>
              <a:t>GoldenGate</a:t>
            </a:r>
            <a:endParaRPr lang="en-US" sz="1866" b="1" kern="0" dirty="0">
              <a:solidFill>
                <a:srgbClr val="FFFFFF"/>
              </a:solidFill>
              <a:effectLst>
                <a:outerShdw blurRad="38100" dist="38100" dir="2700000" algn="tl">
                  <a:srgbClr val="000000">
                    <a:alpha val="43137"/>
                  </a:srgbClr>
                </a:outerShdw>
              </a:effectLst>
              <a:latin typeface="Calibri" panose="020F0502020204030204" pitchFamily="34" charset="0"/>
              <a:cs typeface="Arial" pitchFamily="34" charset="0"/>
            </a:endParaRPr>
          </a:p>
        </p:txBody>
      </p:sp>
      <p:sp>
        <p:nvSpPr>
          <p:cNvPr id="236" name="Rounded Rectangle 235"/>
          <p:cNvSpPr/>
          <p:nvPr/>
        </p:nvSpPr>
        <p:spPr>
          <a:xfrm>
            <a:off x="418377" y="1219200"/>
            <a:ext cx="8880580" cy="398699"/>
          </a:xfrm>
          <a:prstGeom prst="roundRect">
            <a:avLst>
              <a:gd name="adj" fmla="val 12327"/>
            </a:avLst>
          </a:prstGeom>
          <a:gradFill>
            <a:gsLst>
              <a:gs pos="0">
                <a:srgbClr val="FF0000"/>
              </a:gs>
              <a:gs pos="100000">
                <a:srgbClr val="FF0000">
                  <a:lumMod val="75000"/>
                </a:srgbClr>
              </a:gs>
            </a:gsLst>
            <a:lin ang="5400000" scaled="0"/>
          </a:gradFill>
          <a:ln w="25400" cap="flat" cmpd="sng" algn="ctr">
            <a:noFill/>
            <a:prstDash val="solid"/>
          </a:ln>
          <a:effectLst>
            <a:outerShdw blurRad="50800" dist="38100" dir="2700000" algn="tl" rotWithShape="0">
              <a:prstClr val="black">
                <a:alpha val="40000"/>
              </a:prstClr>
            </a:outerShdw>
          </a:effectLst>
        </p:spPr>
        <p:txBody>
          <a:bodyPr lIns="0" tIns="0" rIns="0" bIns="0" anchor="ctr"/>
          <a:lstStyle/>
          <a:p>
            <a:pPr algn="ctr" defTabSz="1218895">
              <a:defRPr/>
            </a:pPr>
            <a:r>
              <a:rPr lang="en-US" sz="1866" b="1" kern="0" dirty="0" smtClean="0">
                <a:solidFill>
                  <a:srgbClr val="FFFFFF"/>
                </a:solidFill>
                <a:effectLst>
                  <a:outerShdw blurRad="38100" dist="38100" dir="2700000" algn="tl">
                    <a:srgbClr val="000000">
                      <a:alpha val="43137"/>
                    </a:srgbClr>
                  </a:outerShdw>
                </a:effectLst>
                <a:latin typeface="Calibri" panose="020F0502020204030204" pitchFamily="34" charset="0"/>
                <a:cs typeface="Arial" pitchFamily="34" charset="0"/>
              </a:rPr>
              <a:t>Oracle Data Integrator</a:t>
            </a:r>
            <a:endParaRPr lang="en-US" sz="1866" b="1" kern="0" dirty="0">
              <a:solidFill>
                <a:srgbClr val="FFFFFF"/>
              </a:solidFill>
              <a:effectLst>
                <a:outerShdw blurRad="38100" dist="38100" dir="2700000" algn="tl">
                  <a:srgbClr val="000000">
                    <a:alpha val="43137"/>
                  </a:srgbClr>
                </a:outerShdw>
              </a:effectLst>
              <a:latin typeface="Calibri" panose="020F0502020204030204" pitchFamily="34" charset="0"/>
              <a:cs typeface="Arial" pitchFamily="34" charset="0"/>
            </a:endParaRPr>
          </a:p>
        </p:txBody>
      </p:sp>
      <p:sp>
        <p:nvSpPr>
          <p:cNvPr id="237" name="Rounded Rectangle 236"/>
          <p:cNvSpPr/>
          <p:nvPr/>
        </p:nvSpPr>
        <p:spPr>
          <a:xfrm>
            <a:off x="418376" y="5562600"/>
            <a:ext cx="11308112" cy="398699"/>
          </a:xfrm>
          <a:prstGeom prst="roundRect">
            <a:avLst>
              <a:gd name="adj" fmla="val 12327"/>
            </a:avLst>
          </a:prstGeom>
          <a:gradFill>
            <a:gsLst>
              <a:gs pos="0">
                <a:srgbClr val="FF0000"/>
              </a:gs>
              <a:gs pos="100000">
                <a:srgbClr val="FF0000">
                  <a:lumMod val="75000"/>
                </a:srgbClr>
              </a:gs>
            </a:gsLst>
            <a:lin ang="5400000" scaled="0"/>
          </a:gradFill>
          <a:ln w="25400" cap="flat" cmpd="sng" algn="ctr">
            <a:noFill/>
            <a:prstDash val="solid"/>
          </a:ln>
          <a:effectLst>
            <a:outerShdw blurRad="50800" dist="38100" dir="2700000" algn="tl" rotWithShape="0">
              <a:prstClr val="black">
                <a:alpha val="40000"/>
              </a:prstClr>
            </a:outerShdw>
          </a:effectLst>
        </p:spPr>
        <p:txBody>
          <a:bodyPr lIns="0" tIns="0" rIns="0" bIns="0" anchor="ctr"/>
          <a:lstStyle/>
          <a:p>
            <a:pPr algn="ctr" defTabSz="1218895">
              <a:defRPr/>
            </a:pPr>
            <a:r>
              <a:rPr lang="en-US" sz="1866" b="1" kern="0" dirty="0" smtClean="0">
                <a:solidFill>
                  <a:srgbClr val="FFFFFF"/>
                </a:solidFill>
                <a:effectLst>
                  <a:outerShdw blurRad="38100" dist="38100" dir="2700000" algn="tl">
                    <a:srgbClr val="000000">
                      <a:alpha val="43137"/>
                    </a:srgbClr>
                  </a:outerShdw>
                </a:effectLst>
                <a:latin typeface="Calibri" panose="020F0502020204030204" pitchFamily="34" charset="0"/>
                <a:cs typeface="Arial" pitchFamily="34" charset="0"/>
              </a:rPr>
              <a:t>Oracle Data Governance</a:t>
            </a:r>
            <a:endParaRPr lang="en-US" sz="1866" b="1" kern="0" dirty="0">
              <a:solidFill>
                <a:srgbClr val="FFFFFF"/>
              </a:solidFill>
              <a:effectLst>
                <a:outerShdw blurRad="38100" dist="38100" dir="2700000" algn="tl">
                  <a:srgbClr val="000000">
                    <a:alpha val="43137"/>
                  </a:srgbClr>
                </a:outerShdw>
              </a:effectLst>
              <a:latin typeface="Calibri" panose="020F0502020204030204" pitchFamily="34" charset="0"/>
              <a:cs typeface="Arial" pitchFamily="34" charset="0"/>
            </a:endParaRPr>
          </a:p>
        </p:txBody>
      </p:sp>
      <p:pic>
        <p:nvPicPr>
          <p:cNvPr id="1043" name="Picture 1042"/>
          <p:cNvPicPr>
            <a:picLocks noChangeAspect="1"/>
          </p:cNvPicPr>
          <p:nvPr/>
        </p:nvPicPr>
        <p:blipFill>
          <a:blip r:embed="rId42" cstate="screen">
            <a:extLst>
              <a:ext uri="{28A0092B-C50C-407E-A947-70E740481C1C}">
                <a14:useLocalDpi xmlns="" xmlns:a14="http://schemas.microsoft.com/office/drawing/2010/main"/>
              </a:ext>
            </a:extLst>
          </a:blip>
          <a:stretch>
            <a:fillRect/>
          </a:stretch>
        </p:blipFill>
        <p:spPr>
          <a:xfrm>
            <a:off x="2305907" y="2378461"/>
            <a:ext cx="1187152" cy="715293"/>
          </a:xfrm>
          <a:prstGeom prst="rect">
            <a:avLst/>
          </a:prstGeom>
        </p:spPr>
      </p:pic>
      <p:pic>
        <p:nvPicPr>
          <p:cNvPr id="1045" name="Picture 2" descr="http://sqoop.apache.org/images/sqoop-logo.png"/>
          <p:cNvPicPr>
            <a:picLocks noChangeAspect="1" noChangeArrowheads="1"/>
          </p:cNvPicPr>
          <p:nvPr/>
        </p:nvPicPr>
        <p:blipFill>
          <a:blip r:embed="rId43" cstate="print">
            <a:extLst>
              <a:ext uri="{28A0092B-C50C-407E-A947-70E740481C1C}">
                <a14:useLocalDpi xmlns="" xmlns:a14="http://schemas.microsoft.com/office/drawing/2010/main"/>
              </a:ext>
            </a:extLst>
          </a:blip>
          <a:srcRect/>
          <a:stretch>
            <a:fillRect/>
          </a:stretch>
        </p:blipFill>
        <p:spPr bwMode="auto">
          <a:xfrm>
            <a:off x="2280413" y="3349802"/>
            <a:ext cx="1237534" cy="376998"/>
          </a:xfrm>
          <a:prstGeom prst="rect">
            <a:avLst/>
          </a:prstGeom>
          <a:noFill/>
          <a:extLst>
            <a:ext uri="{909E8E84-426E-40DD-AFC4-6F175D3DCCD1}">
              <a14:hiddenFill xmlns="" xmlns:a14="http://schemas.microsoft.com/office/drawing/2010/main">
                <a:solidFill>
                  <a:srgbClr val="FFFFFF"/>
                </a:solidFill>
              </a14:hiddenFill>
            </a:ext>
          </a:extLst>
        </p:spPr>
      </p:pic>
      <p:pic>
        <p:nvPicPr>
          <p:cNvPr id="242" name="Picture 2" descr="http://sqoop.apache.org/images/sqoop-logo.png"/>
          <p:cNvPicPr>
            <a:picLocks noChangeAspect="1" noChangeArrowheads="1"/>
          </p:cNvPicPr>
          <p:nvPr/>
        </p:nvPicPr>
        <p:blipFill>
          <a:blip r:embed="rId43" cstate="screen">
            <a:extLst>
              <a:ext uri="{28A0092B-C50C-407E-A947-70E740481C1C}">
                <a14:useLocalDpi xmlns="" xmlns:a14="http://schemas.microsoft.com/office/drawing/2010/main"/>
              </a:ext>
            </a:extLst>
          </a:blip>
          <a:srcRect/>
          <a:stretch>
            <a:fillRect/>
          </a:stretch>
        </p:blipFill>
        <p:spPr bwMode="auto">
          <a:xfrm>
            <a:off x="4853888" y="3440491"/>
            <a:ext cx="748677" cy="228074"/>
          </a:xfrm>
          <a:prstGeom prst="rect">
            <a:avLst/>
          </a:prstGeom>
          <a:noFill/>
          <a:extLst>
            <a:ext uri="{909E8E84-426E-40DD-AFC4-6F175D3DCCD1}">
              <a14:hiddenFill xmlns="" xmlns:a14="http://schemas.microsoft.com/office/drawing/2010/main">
                <a:solidFill>
                  <a:srgbClr val="FFFFFF"/>
                </a:solidFill>
              </a14:hiddenFill>
            </a:ext>
          </a:extLst>
        </p:spPr>
      </p:pic>
      <p:pic>
        <p:nvPicPr>
          <p:cNvPr id="1048" name="Picture 1047"/>
          <p:cNvPicPr>
            <a:picLocks noChangeAspect="1"/>
          </p:cNvPicPr>
          <p:nvPr/>
        </p:nvPicPr>
        <p:blipFill>
          <a:blip r:embed="rId44" cstate="screen">
            <a:clrChange>
              <a:clrFrom>
                <a:srgbClr val="FFFFFF"/>
              </a:clrFrom>
              <a:clrTo>
                <a:srgbClr val="FFFFFF">
                  <a:alpha val="0"/>
                </a:srgbClr>
              </a:clrTo>
            </a:clrChange>
            <a:extLst>
              <a:ext uri="{28A0092B-C50C-407E-A947-70E740481C1C}">
                <a14:useLocalDpi xmlns="" xmlns:a14="http://schemas.microsoft.com/office/drawing/2010/main"/>
              </a:ext>
            </a:extLst>
          </a:blip>
          <a:stretch>
            <a:fillRect/>
          </a:stretch>
        </p:blipFill>
        <p:spPr>
          <a:xfrm>
            <a:off x="7596137" y="5092439"/>
            <a:ext cx="888227" cy="327798"/>
          </a:xfrm>
          <a:prstGeom prst="rect">
            <a:avLst/>
          </a:prstGeom>
        </p:spPr>
      </p:pic>
      <p:pic>
        <p:nvPicPr>
          <p:cNvPr id="124" name="Picture 1"/>
          <p:cNvPicPr>
            <a:picLocks noChangeAspect="1" noChangeArrowheads="1"/>
          </p:cNvPicPr>
          <p:nvPr/>
        </p:nvPicPr>
        <p:blipFill>
          <a:blip r:embed="rId45" cstate="print"/>
          <a:srcRect/>
          <a:stretch>
            <a:fillRect/>
          </a:stretch>
        </p:blipFill>
        <p:spPr bwMode="auto">
          <a:xfrm>
            <a:off x="2537726" y="2564028"/>
            <a:ext cx="663829" cy="373404"/>
          </a:xfrm>
          <a:prstGeom prst="rect">
            <a:avLst/>
          </a:prstGeom>
          <a:noFill/>
          <a:ln w="9525">
            <a:noFill/>
            <a:miter lim="800000"/>
            <a:headEnd/>
            <a:tailEnd/>
          </a:ln>
        </p:spPr>
      </p:pic>
    </p:spTree>
    <p:extLst>
      <p:ext uri="{BB962C8B-B14F-4D97-AF65-F5344CB8AC3E}">
        <p14:creationId xmlns="" xmlns:p14="http://schemas.microsoft.com/office/powerpoint/2010/main" val="3508858707"/>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BDP </a:t>
            </a:r>
            <a:r>
              <a:rPr lang="en-US" dirty="0" smtClean="0"/>
              <a:t>is Part of a Comprehensive Solution</a:t>
            </a:r>
            <a:endParaRPr lang="en-US" dirty="0"/>
          </a:p>
        </p:txBody>
      </p:sp>
      <p:sp>
        <p:nvSpPr>
          <p:cNvPr id="3" name="Footer Placeholder 2"/>
          <p:cNvSpPr>
            <a:spLocks noGrp="1"/>
          </p:cNvSpPr>
          <p:nvPr>
            <p:ph type="ftr" sz="quarter" idx="11"/>
          </p:nvPr>
        </p:nvSpPr>
        <p:spPr/>
        <p:txBody>
          <a:bodyPr/>
          <a:lstStyle/>
          <a:p>
            <a:r>
              <a:rPr lang="en-US" smtClean="0"/>
              <a:t>Oracle Company Confidential</a:t>
            </a:r>
            <a:endParaRPr lang="en-US" dirty="0"/>
          </a:p>
        </p:txBody>
      </p:sp>
      <p:sp>
        <p:nvSpPr>
          <p:cNvPr id="4" name="Slide Number Placeholder 3"/>
          <p:cNvSpPr>
            <a:spLocks noGrp="1"/>
          </p:cNvSpPr>
          <p:nvPr>
            <p:ph type="sldNum" sz="quarter" idx="12"/>
          </p:nvPr>
        </p:nvSpPr>
        <p:spPr/>
        <p:txBody>
          <a:bodyPr/>
          <a:lstStyle/>
          <a:p>
            <a:fld id="{C51EAA63-D034-42AE-91FA-B13B9518C7BE}" type="slidenum">
              <a:rPr lang="en-US" smtClean="0"/>
              <a:pPr/>
              <a:t>17</a:t>
            </a:fld>
            <a:endParaRPr lang="en-US" dirty="0"/>
          </a:p>
        </p:txBody>
      </p:sp>
      <p:sp>
        <p:nvSpPr>
          <p:cNvPr id="5" name="Rounded Rectangle 4"/>
          <p:cNvSpPr/>
          <p:nvPr/>
        </p:nvSpPr>
        <p:spPr>
          <a:xfrm>
            <a:off x="7537451" y="3409190"/>
            <a:ext cx="1480201" cy="838200"/>
          </a:xfrm>
          <a:prstGeom prst="roundRect">
            <a:avLst>
              <a:gd name="adj" fmla="val 10606"/>
            </a:avLst>
          </a:prstGeom>
          <a:solidFill>
            <a:srgbClr val="FFFFCC"/>
          </a:solidFill>
          <a:ln w="19050">
            <a:solidFill>
              <a:schemeClr val="accent3"/>
            </a:solid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endParaRPr lang="en-US" sz="1600" dirty="0">
              <a:solidFill>
                <a:schemeClr val="tx1">
                  <a:lumMod val="75000"/>
                  <a:lumOff val="25000"/>
                </a:schemeClr>
              </a:solidFill>
              <a:latin typeface="Calibri"/>
              <a:cs typeface="Calibri"/>
            </a:endParaRPr>
          </a:p>
        </p:txBody>
      </p:sp>
      <p:sp>
        <p:nvSpPr>
          <p:cNvPr id="6" name="Can 5"/>
          <p:cNvSpPr/>
          <p:nvPr/>
        </p:nvSpPr>
        <p:spPr>
          <a:xfrm>
            <a:off x="9796462" y="3180590"/>
            <a:ext cx="1174750" cy="1295400"/>
          </a:xfrm>
          <a:prstGeom prst="can">
            <a:avLst>
              <a:gd name="adj" fmla="val 8436"/>
            </a:avLst>
          </a:prstGeom>
          <a:noFill/>
          <a:ln w="19050">
            <a:solidFill>
              <a:schemeClr val="accent4"/>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133" dirty="0">
              <a:solidFill>
                <a:srgbClr val="1F497D"/>
              </a:solidFill>
              <a:latin typeface="Calibri"/>
              <a:cs typeface="Calibri"/>
            </a:endParaRPr>
          </a:p>
        </p:txBody>
      </p:sp>
      <p:grpSp>
        <p:nvGrpSpPr>
          <p:cNvPr id="7" name="Group 52"/>
          <p:cNvGrpSpPr/>
          <p:nvPr/>
        </p:nvGrpSpPr>
        <p:grpSpPr>
          <a:xfrm>
            <a:off x="6798053" y="3681550"/>
            <a:ext cx="657444" cy="348133"/>
            <a:chOff x="2492645" y="2037597"/>
            <a:chExt cx="901415" cy="261168"/>
          </a:xfrm>
        </p:grpSpPr>
        <p:cxnSp>
          <p:nvCxnSpPr>
            <p:cNvPr id="8" name="Straight Arrow Connector 7"/>
            <p:cNvCxnSpPr/>
            <p:nvPr/>
          </p:nvCxnSpPr>
          <p:spPr bwMode="auto">
            <a:xfrm>
              <a:off x="2492645" y="2037597"/>
              <a:ext cx="901415" cy="1339"/>
            </a:xfrm>
            <a:prstGeom prst="straightConnector1">
              <a:avLst/>
            </a:prstGeom>
            <a:ln>
              <a:solidFill>
                <a:schemeClr val="accent1"/>
              </a:solidFill>
              <a:prstDash val="sysDot"/>
              <a:headEnd type="none" w="med" len="med"/>
              <a:tailEnd type="triangle"/>
            </a:ln>
          </p:spPr>
          <p:style>
            <a:lnRef idx="3">
              <a:schemeClr val="accent4"/>
            </a:lnRef>
            <a:fillRef idx="0">
              <a:schemeClr val="accent4"/>
            </a:fillRef>
            <a:effectRef idx="2">
              <a:schemeClr val="accent4"/>
            </a:effectRef>
            <a:fontRef idx="minor">
              <a:schemeClr val="tx1"/>
            </a:fontRef>
          </p:style>
        </p:cxnSp>
        <p:cxnSp>
          <p:nvCxnSpPr>
            <p:cNvPr id="9" name="Straight Arrow Connector 8"/>
            <p:cNvCxnSpPr/>
            <p:nvPr/>
          </p:nvCxnSpPr>
          <p:spPr bwMode="auto">
            <a:xfrm>
              <a:off x="2492645" y="2169051"/>
              <a:ext cx="901415" cy="1339"/>
            </a:xfrm>
            <a:prstGeom prst="straightConnector1">
              <a:avLst/>
            </a:prstGeom>
            <a:ln>
              <a:solidFill>
                <a:schemeClr val="accent1"/>
              </a:solidFill>
              <a:prstDash val="sysDot"/>
              <a:headEnd type="none" w="med" len="med"/>
              <a:tailEnd type="triangle"/>
            </a:ln>
          </p:spPr>
          <p:style>
            <a:lnRef idx="3">
              <a:schemeClr val="accent4"/>
            </a:lnRef>
            <a:fillRef idx="0">
              <a:schemeClr val="accent4"/>
            </a:fillRef>
            <a:effectRef idx="2">
              <a:schemeClr val="accent4"/>
            </a:effectRef>
            <a:fontRef idx="minor">
              <a:schemeClr val="tx1"/>
            </a:fontRef>
          </p:style>
        </p:cxnSp>
        <p:cxnSp>
          <p:nvCxnSpPr>
            <p:cNvPr id="10" name="Straight Arrow Connector 9"/>
            <p:cNvCxnSpPr/>
            <p:nvPr/>
          </p:nvCxnSpPr>
          <p:spPr bwMode="auto">
            <a:xfrm>
              <a:off x="2492645" y="2297426"/>
              <a:ext cx="901415" cy="1339"/>
            </a:xfrm>
            <a:prstGeom prst="straightConnector1">
              <a:avLst/>
            </a:prstGeom>
            <a:ln>
              <a:solidFill>
                <a:schemeClr val="accent1"/>
              </a:solidFill>
              <a:prstDash val="sysDot"/>
              <a:headEnd type="none" w="med" len="med"/>
              <a:tailEnd type="triangle"/>
            </a:ln>
          </p:spPr>
          <p:style>
            <a:lnRef idx="3">
              <a:schemeClr val="accent4"/>
            </a:lnRef>
            <a:fillRef idx="0">
              <a:schemeClr val="accent4"/>
            </a:fillRef>
            <a:effectRef idx="2">
              <a:schemeClr val="accent4"/>
            </a:effectRef>
            <a:fontRef idx="minor">
              <a:schemeClr val="tx1"/>
            </a:fontRef>
          </p:style>
        </p:cxnSp>
      </p:grpSp>
      <p:sp>
        <p:nvSpPr>
          <p:cNvPr id="11" name="Right Arrow 10"/>
          <p:cNvSpPr/>
          <p:nvPr/>
        </p:nvSpPr>
        <p:spPr bwMode="auto">
          <a:xfrm>
            <a:off x="9078912" y="3426660"/>
            <a:ext cx="654050" cy="803260"/>
          </a:xfrm>
          <a:prstGeom prst="rightArrow">
            <a:avLst>
              <a:gd name="adj1" fmla="val 62442"/>
              <a:gd name="adj2" fmla="val 54504"/>
            </a:avLst>
          </a:prstGeom>
          <a:solidFill>
            <a:schemeClr val="accent1">
              <a:lumMod val="40000"/>
              <a:lumOff val="60000"/>
            </a:schemeClr>
          </a:solidFill>
          <a:ln w="38100" cap="flat" cmpd="sng" algn="ctr">
            <a:noFill/>
            <a:prstDash val="solid"/>
            <a:round/>
            <a:headEnd type="none" w="med" len="med"/>
            <a:tailEnd type="none" w="med" len="med"/>
          </a:ln>
          <a:effectLst/>
        </p:spPr>
        <p:txBody>
          <a:bodyPr vert="horz" wrap="none" lIns="122735" tIns="61368" rIns="122735" bIns="61368" numCol="1" rtlCol="0" anchor="ctr" anchorCtr="0" compatLnSpc="1">
            <a:prstTxWarp prst="textNoShape">
              <a:avLst/>
            </a:prstTxWarp>
            <a:noAutofit/>
          </a:bodyPr>
          <a:lstStyle/>
          <a:p>
            <a:pPr>
              <a:lnSpc>
                <a:spcPct val="90000"/>
              </a:lnSpc>
              <a:spcBef>
                <a:spcPct val="50000"/>
              </a:spcBef>
              <a:buClr>
                <a:srgbClr val="7FD13B"/>
              </a:buClr>
            </a:pPr>
            <a:r>
              <a:rPr lang="en-US" sz="1000" dirty="0" smtClean="0">
                <a:solidFill>
                  <a:schemeClr val="bg1"/>
                </a:solidFill>
                <a:latin typeface="+mj-lt"/>
                <a:ea typeface="MS PGothic" pitchFamily="34" charset="-128"/>
              </a:rPr>
              <a:t>Fast</a:t>
            </a:r>
            <a:br>
              <a:rPr lang="en-US" sz="1000" dirty="0" smtClean="0">
                <a:solidFill>
                  <a:schemeClr val="bg1"/>
                </a:solidFill>
                <a:latin typeface="+mj-lt"/>
                <a:ea typeface="MS PGothic" pitchFamily="34" charset="-128"/>
              </a:rPr>
            </a:br>
            <a:r>
              <a:rPr lang="en-US" sz="1000" dirty="0" smtClean="0">
                <a:solidFill>
                  <a:schemeClr val="bg1"/>
                </a:solidFill>
                <a:latin typeface="+mj-lt"/>
                <a:ea typeface="MS PGothic" pitchFamily="34" charset="-128"/>
              </a:rPr>
              <a:t>Load</a:t>
            </a:r>
            <a:endParaRPr lang="en-US" sz="1000" dirty="0">
              <a:solidFill>
                <a:schemeClr val="bg1"/>
              </a:solidFill>
              <a:latin typeface="+mj-lt"/>
              <a:ea typeface="MS PGothic" pitchFamily="34" charset="-128"/>
            </a:endParaRPr>
          </a:p>
        </p:txBody>
      </p:sp>
      <p:pic>
        <p:nvPicPr>
          <p:cNvPr id="12" name="Picture 2" descr="https://www.surfsara.nl/sites/default/files/Hadoop_logo.jpg"/>
          <p:cNvPicPr>
            <a:picLocks noChangeAspect="1" noChangeArrowheads="1"/>
          </p:cNvPicPr>
          <p:nvPr/>
        </p:nvPicPr>
        <p:blipFill rotWithShape="1">
          <a:blip r:embed="rId2" cstate="screen">
            <a:clrChange>
              <a:clrFrom>
                <a:srgbClr val="FFFFFF"/>
              </a:clrFrom>
              <a:clrTo>
                <a:srgbClr val="FFFFFF">
                  <a:alpha val="0"/>
                </a:srgbClr>
              </a:clrTo>
            </a:clrChange>
            <a:extLst>
              <a:ext uri="{28A0092B-C50C-407E-A947-70E740481C1C}">
                <a14:useLocalDpi xmlns="" xmlns:a14="http://schemas.microsoft.com/office/drawing/2010/main"/>
              </a:ext>
            </a:extLst>
          </a:blip>
          <a:srcRect/>
          <a:stretch/>
        </p:blipFill>
        <p:spPr bwMode="auto">
          <a:xfrm>
            <a:off x="7605952" y="3505294"/>
            <a:ext cx="877561" cy="223629"/>
          </a:xfrm>
          <a:prstGeom prst="rect">
            <a:avLst/>
          </a:prstGeom>
          <a:noFill/>
          <a:extLst>
            <a:ext uri="{909E8E84-426E-40DD-AFC4-6F175D3DCCD1}">
              <a14:hiddenFill xmlns="" xmlns:a14="http://schemas.microsoft.com/office/drawing/2010/main">
                <a:solidFill>
                  <a:srgbClr val="FFFFFF"/>
                </a:solidFill>
              </a14:hiddenFill>
            </a:ext>
          </a:extLst>
        </p:spPr>
      </p:pic>
      <p:grpSp>
        <p:nvGrpSpPr>
          <p:cNvPr id="13" name="Group 12"/>
          <p:cNvGrpSpPr/>
          <p:nvPr/>
        </p:nvGrpSpPr>
        <p:grpSpPr>
          <a:xfrm>
            <a:off x="6798054" y="2647190"/>
            <a:ext cx="2934908" cy="348133"/>
            <a:chOff x="6323012" y="3733800"/>
            <a:chExt cx="3216665" cy="348133"/>
          </a:xfrm>
        </p:grpSpPr>
        <p:cxnSp>
          <p:nvCxnSpPr>
            <p:cNvPr id="14" name="Straight Arrow Connector 13"/>
            <p:cNvCxnSpPr/>
            <p:nvPr/>
          </p:nvCxnSpPr>
          <p:spPr bwMode="auto">
            <a:xfrm>
              <a:off x="6323012" y="3733800"/>
              <a:ext cx="3216665" cy="1785"/>
            </a:xfrm>
            <a:prstGeom prst="straightConnector1">
              <a:avLst/>
            </a:prstGeom>
            <a:ln>
              <a:solidFill>
                <a:schemeClr val="accent1"/>
              </a:solidFill>
              <a:prstDash val="sysDot"/>
              <a:headEnd type="triangle" w="med" len="med"/>
              <a:tailEnd type="triangle" w="med" len="med"/>
            </a:ln>
          </p:spPr>
          <p:style>
            <a:lnRef idx="3">
              <a:schemeClr val="accent4"/>
            </a:lnRef>
            <a:fillRef idx="0">
              <a:schemeClr val="accent4"/>
            </a:fillRef>
            <a:effectRef idx="2">
              <a:schemeClr val="accent4"/>
            </a:effectRef>
            <a:fontRef idx="minor">
              <a:schemeClr val="tx1"/>
            </a:fontRef>
          </p:style>
        </p:cxnSp>
        <p:cxnSp>
          <p:nvCxnSpPr>
            <p:cNvPr id="15" name="Straight Arrow Connector 14"/>
            <p:cNvCxnSpPr/>
            <p:nvPr/>
          </p:nvCxnSpPr>
          <p:spPr bwMode="auto">
            <a:xfrm>
              <a:off x="6323012" y="3909026"/>
              <a:ext cx="3216665" cy="1785"/>
            </a:xfrm>
            <a:prstGeom prst="straightConnector1">
              <a:avLst/>
            </a:prstGeom>
            <a:ln>
              <a:solidFill>
                <a:schemeClr val="accent1"/>
              </a:solidFill>
              <a:prstDash val="sysDot"/>
              <a:headEnd type="triangle" w="med" len="med"/>
              <a:tailEnd type="triangle" w="med" len="med"/>
            </a:ln>
          </p:spPr>
          <p:style>
            <a:lnRef idx="3">
              <a:schemeClr val="accent4"/>
            </a:lnRef>
            <a:fillRef idx="0">
              <a:schemeClr val="accent4"/>
            </a:fillRef>
            <a:effectRef idx="2">
              <a:schemeClr val="accent4"/>
            </a:effectRef>
            <a:fontRef idx="minor">
              <a:schemeClr val="tx1"/>
            </a:fontRef>
          </p:style>
        </p:cxnSp>
        <p:cxnSp>
          <p:nvCxnSpPr>
            <p:cNvPr id="16" name="Straight Arrow Connector 15"/>
            <p:cNvCxnSpPr/>
            <p:nvPr/>
          </p:nvCxnSpPr>
          <p:spPr bwMode="auto">
            <a:xfrm>
              <a:off x="6323012" y="4080148"/>
              <a:ext cx="3216665" cy="1785"/>
            </a:xfrm>
            <a:prstGeom prst="straightConnector1">
              <a:avLst/>
            </a:prstGeom>
            <a:ln>
              <a:solidFill>
                <a:schemeClr val="accent1"/>
              </a:solidFill>
              <a:prstDash val="sysDot"/>
              <a:headEnd type="triangle" w="med" len="med"/>
              <a:tailEnd type="triangle" w="med" len="med"/>
            </a:ln>
          </p:spPr>
          <p:style>
            <a:lnRef idx="3">
              <a:schemeClr val="accent4"/>
            </a:lnRef>
            <a:fillRef idx="0">
              <a:schemeClr val="accent4"/>
            </a:fillRef>
            <a:effectRef idx="2">
              <a:schemeClr val="accent4"/>
            </a:effectRef>
            <a:fontRef idx="minor">
              <a:schemeClr val="tx1"/>
            </a:fontRef>
          </p:style>
        </p:cxnSp>
      </p:grpSp>
      <p:sp>
        <p:nvSpPr>
          <p:cNvPr id="18" name="Rounded Rectangle 17"/>
          <p:cNvSpPr/>
          <p:nvPr/>
        </p:nvSpPr>
        <p:spPr>
          <a:xfrm>
            <a:off x="7611123" y="2715039"/>
            <a:ext cx="1312861" cy="208501"/>
          </a:xfrm>
          <a:prstGeom prst="roundRect">
            <a:avLst/>
          </a:prstGeom>
          <a:solidFill>
            <a:schemeClr val="accent1">
              <a:lumMod val="40000"/>
              <a:lumOff val="60000"/>
            </a:schemeClr>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r>
              <a:rPr lang="en-US" sz="1000" dirty="0" smtClean="0"/>
              <a:t>Speed Layer</a:t>
            </a:r>
            <a:endParaRPr lang="en-US" sz="1000" dirty="0"/>
          </a:p>
        </p:txBody>
      </p:sp>
      <p:pic>
        <p:nvPicPr>
          <p:cNvPr id="19" name="Picture 18" descr="ic-Database-red.png"/>
          <p:cNvPicPr>
            <a:picLocks noChangeAspect="1"/>
          </p:cNvPicPr>
          <p:nvPr/>
        </p:nvPicPr>
        <p:blipFill>
          <a:blip r:embed="rId3" cstate="screen">
            <a:duotone>
              <a:schemeClr val="accent4">
                <a:shade val="45000"/>
                <a:satMod val="135000"/>
              </a:schemeClr>
              <a:prstClr val="white"/>
            </a:duotone>
            <a:extLst>
              <a:ext uri="{28A0092B-C50C-407E-A947-70E740481C1C}">
                <a14:useLocalDpi xmlns="" xmlns:a14="http://schemas.microsoft.com/office/drawing/2010/main"/>
              </a:ext>
            </a:extLst>
          </a:blip>
          <a:stretch>
            <a:fillRect/>
          </a:stretch>
        </p:blipFill>
        <p:spPr>
          <a:xfrm>
            <a:off x="8708032" y="3434546"/>
            <a:ext cx="302143" cy="302144"/>
          </a:xfrm>
          <a:prstGeom prst="rect">
            <a:avLst/>
          </a:prstGeom>
        </p:spPr>
      </p:pic>
      <p:pic>
        <p:nvPicPr>
          <p:cNvPr id="20" name="Picture 19" descr="ic-BigData-red.png"/>
          <p:cNvPicPr>
            <a:picLocks noChangeAspect="1"/>
          </p:cNvPicPr>
          <p:nvPr/>
        </p:nvPicPr>
        <p:blipFill rotWithShape="1">
          <a:blip r:embed="rId4" cstate="screen">
            <a:duotone>
              <a:schemeClr val="accent4">
                <a:shade val="45000"/>
                <a:satMod val="135000"/>
              </a:schemeClr>
              <a:prstClr val="white"/>
            </a:duotone>
            <a:extLst>
              <a:ext uri="{28A0092B-C50C-407E-A947-70E740481C1C}">
                <a14:useLocalDpi xmlns="" xmlns:a14="http://schemas.microsoft.com/office/drawing/2010/main"/>
              </a:ext>
            </a:extLst>
          </a:blip>
          <a:srcRect t="26570" b="29162"/>
          <a:stretch/>
        </p:blipFill>
        <p:spPr>
          <a:xfrm>
            <a:off x="8432422" y="3550096"/>
            <a:ext cx="528054" cy="233756"/>
          </a:xfrm>
          <a:prstGeom prst="rect">
            <a:avLst/>
          </a:prstGeom>
        </p:spPr>
      </p:pic>
      <p:pic>
        <p:nvPicPr>
          <p:cNvPr id="21" name="Picture 20"/>
          <p:cNvPicPr>
            <a:picLocks noChangeAspect="1"/>
          </p:cNvPicPr>
          <p:nvPr/>
        </p:nvPicPr>
        <p:blipFill>
          <a:blip r:embed="rId5" cstate="screen">
            <a:duotone>
              <a:schemeClr val="accent4">
                <a:shade val="45000"/>
                <a:satMod val="135000"/>
              </a:schemeClr>
              <a:prstClr val="white"/>
            </a:duotone>
            <a:extLst>
              <a:ext uri="{28A0092B-C50C-407E-A947-70E740481C1C}">
                <a14:useLocalDpi xmlns="" xmlns:a14="http://schemas.microsoft.com/office/drawing/2010/main"/>
              </a:ext>
            </a:extLst>
          </a:blip>
          <a:stretch>
            <a:fillRect/>
          </a:stretch>
        </p:blipFill>
        <p:spPr>
          <a:xfrm>
            <a:off x="5115934" y="2186037"/>
            <a:ext cx="1554530" cy="2268676"/>
          </a:xfrm>
          <a:prstGeom prst="rect">
            <a:avLst/>
          </a:prstGeom>
        </p:spPr>
      </p:pic>
      <p:pic>
        <p:nvPicPr>
          <p:cNvPr id="22" name="Picture 21"/>
          <p:cNvPicPr>
            <a:picLocks noChangeAspect="1"/>
          </p:cNvPicPr>
          <p:nvPr/>
        </p:nvPicPr>
        <p:blipFill rotWithShape="1">
          <a:blip r:embed="rId6" cstate="screen">
            <a:extLst>
              <a:ext uri="{28A0092B-C50C-407E-A947-70E740481C1C}">
                <a14:useLocalDpi xmlns="" xmlns:a14="http://schemas.microsoft.com/office/drawing/2010/main"/>
              </a:ext>
            </a:extLst>
          </a:blip>
          <a:srcRect/>
          <a:stretch/>
        </p:blipFill>
        <p:spPr>
          <a:xfrm>
            <a:off x="9982557" y="3505322"/>
            <a:ext cx="796749" cy="230203"/>
          </a:xfrm>
          <a:prstGeom prst="rect">
            <a:avLst/>
          </a:prstGeom>
        </p:spPr>
      </p:pic>
      <p:pic>
        <p:nvPicPr>
          <p:cNvPr id="23" name="Picture 22"/>
          <p:cNvPicPr>
            <a:picLocks noChangeAspect="1"/>
          </p:cNvPicPr>
          <p:nvPr/>
        </p:nvPicPr>
        <p:blipFill rotWithShape="1">
          <a:blip r:embed="rId7" cstate="screen">
            <a:extLst>
              <a:ext uri="{28A0092B-C50C-407E-A947-70E740481C1C}">
                <a14:useLocalDpi xmlns="" xmlns:a14="http://schemas.microsoft.com/office/drawing/2010/main"/>
              </a:ext>
            </a:extLst>
          </a:blip>
          <a:srcRect/>
          <a:stretch/>
        </p:blipFill>
        <p:spPr>
          <a:xfrm>
            <a:off x="10134980" y="4212207"/>
            <a:ext cx="491902" cy="192078"/>
          </a:xfrm>
          <a:prstGeom prst="rect">
            <a:avLst/>
          </a:prstGeom>
        </p:spPr>
      </p:pic>
      <p:pic>
        <p:nvPicPr>
          <p:cNvPr id="24" name="Picture 23"/>
          <p:cNvPicPr>
            <a:picLocks noChangeAspect="1"/>
          </p:cNvPicPr>
          <p:nvPr/>
        </p:nvPicPr>
        <p:blipFill>
          <a:blip r:embed="rId8" cstate="screen">
            <a:extLst>
              <a:ext uri="{28A0092B-C50C-407E-A947-70E740481C1C}">
                <a14:useLocalDpi xmlns="" xmlns:a14="http://schemas.microsoft.com/office/drawing/2010/main"/>
              </a:ext>
            </a:extLst>
          </a:blip>
          <a:stretch>
            <a:fillRect/>
          </a:stretch>
        </p:blipFill>
        <p:spPr>
          <a:xfrm>
            <a:off x="9986180" y="3950349"/>
            <a:ext cx="789502" cy="259056"/>
          </a:xfrm>
          <a:prstGeom prst="rect">
            <a:avLst/>
          </a:prstGeom>
        </p:spPr>
      </p:pic>
      <p:pic>
        <p:nvPicPr>
          <p:cNvPr id="25" name="Picture 24"/>
          <p:cNvPicPr>
            <a:picLocks noChangeAspect="1"/>
          </p:cNvPicPr>
          <p:nvPr/>
        </p:nvPicPr>
        <p:blipFill>
          <a:blip r:embed="rId9" cstate="screen">
            <a:extLst>
              <a:ext uri="{28A0092B-C50C-407E-A947-70E740481C1C}">
                <a14:useLocalDpi xmlns="" xmlns:a14="http://schemas.microsoft.com/office/drawing/2010/main"/>
              </a:ext>
            </a:extLst>
          </a:blip>
          <a:stretch>
            <a:fillRect/>
          </a:stretch>
        </p:blipFill>
        <p:spPr>
          <a:xfrm>
            <a:off x="9965531" y="3749022"/>
            <a:ext cx="830801" cy="206548"/>
          </a:xfrm>
          <a:prstGeom prst="rect">
            <a:avLst/>
          </a:prstGeom>
        </p:spPr>
      </p:pic>
      <p:pic>
        <p:nvPicPr>
          <p:cNvPr id="26" name="Picture 25"/>
          <p:cNvPicPr>
            <a:picLocks noChangeAspect="1"/>
          </p:cNvPicPr>
          <p:nvPr/>
        </p:nvPicPr>
        <p:blipFill rotWithShape="1">
          <a:blip r:embed="rId10" cstate="screen">
            <a:extLst>
              <a:ext uri="{28A0092B-C50C-407E-A947-70E740481C1C}">
                <a14:useLocalDpi xmlns="" xmlns:a14="http://schemas.microsoft.com/office/drawing/2010/main"/>
              </a:ext>
            </a:extLst>
          </a:blip>
          <a:srcRect/>
          <a:stretch/>
        </p:blipFill>
        <p:spPr>
          <a:xfrm>
            <a:off x="9917112" y="3330237"/>
            <a:ext cx="927639" cy="161588"/>
          </a:xfrm>
          <a:prstGeom prst="rect">
            <a:avLst/>
          </a:prstGeom>
        </p:spPr>
      </p:pic>
      <p:sp>
        <p:nvSpPr>
          <p:cNvPr id="28" name="Rounded Rectangle 27"/>
          <p:cNvSpPr/>
          <p:nvPr/>
        </p:nvSpPr>
        <p:spPr>
          <a:xfrm>
            <a:off x="7611123" y="3908177"/>
            <a:ext cx="1312861" cy="208501"/>
          </a:xfrm>
          <a:prstGeom prst="roundRect">
            <a:avLst/>
          </a:prstGeom>
          <a:solidFill>
            <a:schemeClr val="accent1">
              <a:lumMod val="40000"/>
              <a:lumOff val="60000"/>
            </a:schemeClr>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r>
              <a:rPr lang="en-US" sz="1000" dirty="0" smtClean="0"/>
              <a:t>Batch Layer</a:t>
            </a:r>
            <a:endParaRPr lang="en-US" sz="1000" dirty="0"/>
          </a:p>
        </p:txBody>
      </p:sp>
      <p:sp>
        <p:nvSpPr>
          <p:cNvPr id="29" name="Rounded Rectangle 28"/>
          <p:cNvSpPr/>
          <p:nvPr/>
        </p:nvSpPr>
        <p:spPr>
          <a:xfrm>
            <a:off x="9793556" y="2247375"/>
            <a:ext cx="1174750" cy="816277"/>
          </a:xfrm>
          <a:prstGeom prst="roundRect">
            <a:avLst/>
          </a:prstGeom>
          <a:noFill/>
          <a:ln w="19050">
            <a:solidFill>
              <a:schemeClr val="accent4"/>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133" dirty="0">
              <a:solidFill>
                <a:srgbClr val="1F497D"/>
              </a:solidFill>
              <a:latin typeface="Calibri"/>
              <a:cs typeface="Calibri"/>
            </a:endParaRPr>
          </a:p>
        </p:txBody>
      </p:sp>
      <p:pic>
        <p:nvPicPr>
          <p:cNvPr id="35" name="Picture 34"/>
          <p:cNvPicPr>
            <a:picLocks noChangeAspect="1"/>
          </p:cNvPicPr>
          <p:nvPr/>
        </p:nvPicPr>
        <p:blipFill>
          <a:blip r:embed="rId11" cstate="screen">
            <a:extLst>
              <a:ext uri="{28A0092B-C50C-407E-A947-70E740481C1C}">
                <a14:useLocalDpi xmlns="" xmlns:a14="http://schemas.microsoft.com/office/drawing/2010/main"/>
              </a:ext>
            </a:extLst>
          </a:blip>
          <a:stretch>
            <a:fillRect/>
          </a:stretch>
        </p:blipFill>
        <p:spPr>
          <a:xfrm>
            <a:off x="9883289" y="2298539"/>
            <a:ext cx="995284" cy="218144"/>
          </a:xfrm>
          <a:prstGeom prst="rect">
            <a:avLst/>
          </a:prstGeom>
        </p:spPr>
      </p:pic>
      <p:pic>
        <p:nvPicPr>
          <p:cNvPr id="39" name="Picture 2" descr="Storm Logo"/>
          <p:cNvPicPr>
            <a:picLocks noChangeAspect="1" noChangeArrowheads="1"/>
          </p:cNvPicPr>
          <p:nvPr/>
        </p:nvPicPr>
        <p:blipFill>
          <a:blip r:embed="rId12" cstate="email">
            <a:extLst>
              <a:ext uri="{28A0092B-C50C-407E-A947-70E740481C1C}">
                <a14:useLocalDpi xmlns="" xmlns:a14="http://schemas.microsoft.com/office/drawing/2010/main"/>
              </a:ext>
            </a:extLst>
          </a:blip>
          <a:srcRect/>
          <a:stretch>
            <a:fillRect/>
          </a:stretch>
        </p:blipFill>
        <p:spPr bwMode="auto">
          <a:xfrm>
            <a:off x="9954959" y="2531126"/>
            <a:ext cx="785324" cy="286643"/>
          </a:xfrm>
          <a:prstGeom prst="rect">
            <a:avLst/>
          </a:prstGeom>
          <a:solidFill>
            <a:schemeClr val="bg1"/>
          </a:solidFill>
          <a:extLst>
            <a:ext uri="{909E8E84-426E-40dd-AFC4-6F175D3DCCD1}">
              <a14:hiddenFill xmlns:a14="http://schemas.microsoft.com/office/drawing/2010/main" xmlns="">
                <a:solidFill>
                  <a:srgbClr val="FFFFFF"/>
                </a:solidFill>
              </a14:hiddenFill>
            </a:ext>
          </a:extLst>
        </p:spPr>
      </p:pic>
      <p:pic>
        <p:nvPicPr>
          <p:cNvPr id="38" name="Picture 37"/>
          <p:cNvPicPr>
            <a:picLocks noChangeAspect="1"/>
          </p:cNvPicPr>
          <p:nvPr/>
        </p:nvPicPr>
        <p:blipFill>
          <a:blip r:embed="rId13" cstate="screen">
            <a:extLst>
              <a:ext uri="{28A0092B-C50C-407E-A947-70E740481C1C}">
                <a14:useLocalDpi xmlns="" xmlns:a14="http://schemas.microsoft.com/office/drawing/2010/main"/>
              </a:ext>
            </a:extLst>
          </a:blip>
          <a:stretch>
            <a:fillRect/>
          </a:stretch>
        </p:blipFill>
        <p:spPr>
          <a:xfrm>
            <a:off x="10176164" y="2738446"/>
            <a:ext cx="497457" cy="260108"/>
          </a:xfrm>
          <a:prstGeom prst="rect">
            <a:avLst/>
          </a:prstGeom>
        </p:spPr>
      </p:pic>
      <p:sp>
        <p:nvSpPr>
          <p:cNvPr id="44" name="AutoShape 137"/>
          <p:cNvSpPr>
            <a:spLocks noChangeArrowheads="1"/>
          </p:cNvSpPr>
          <p:nvPr/>
        </p:nvSpPr>
        <p:spPr bwMode="ltGray">
          <a:xfrm>
            <a:off x="7095928" y="1600367"/>
            <a:ext cx="2035106" cy="415847"/>
          </a:xfrm>
          <a:prstGeom prst="roundRect">
            <a:avLst/>
          </a:prstGeom>
          <a:gradFill>
            <a:gsLst>
              <a:gs pos="0">
                <a:srgbClr val="FF0000"/>
              </a:gs>
              <a:gs pos="100000">
                <a:srgbClr val="FF0000">
                  <a:lumMod val="75000"/>
                </a:srgbClr>
              </a:gs>
            </a:gsLst>
            <a:lin ang="5400000" scaled="0"/>
          </a:gradFill>
          <a:ln w="25400" cap="flat" cmpd="sng" algn="ctr">
            <a:noFill/>
            <a:prstDash val="solid"/>
          </a:ln>
          <a:effectLst>
            <a:outerShdw blurRad="50800" dist="38100" dir="2700000" algn="tl" rotWithShape="0">
              <a:prstClr val="black">
                <a:alpha val="40000"/>
              </a:prstClr>
            </a:outerShdw>
          </a:effectLst>
        </p:spPr>
        <p:txBody>
          <a:bodyPr lIns="0" tIns="0" rIns="0" bIns="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en-GB" sz="1333" b="1" kern="0" dirty="0">
                <a:solidFill>
                  <a:prstClr val="white"/>
                </a:solidFill>
                <a:effectLst>
                  <a:outerShdw blurRad="38100" dist="38100" dir="2700000" algn="tl">
                    <a:srgbClr val="000000">
                      <a:alpha val="43137"/>
                    </a:srgbClr>
                  </a:outerShdw>
                </a:effectLst>
              </a:rPr>
              <a:t>Oracle Data </a:t>
            </a:r>
            <a:r>
              <a:rPr lang="en-GB" sz="1333" b="1" kern="0" dirty="0" smtClean="0">
                <a:solidFill>
                  <a:prstClr val="white"/>
                </a:solidFill>
                <a:effectLst>
                  <a:outerShdw blurRad="38100" dist="38100" dir="2700000" algn="tl">
                    <a:srgbClr val="000000">
                      <a:alpha val="43137"/>
                    </a:srgbClr>
                  </a:outerShdw>
                </a:effectLst>
              </a:rPr>
              <a:t>Integrator</a:t>
            </a:r>
            <a:br>
              <a:rPr lang="en-GB" sz="1333" b="1" kern="0" dirty="0" smtClean="0">
                <a:solidFill>
                  <a:prstClr val="white"/>
                </a:solidFill>
                <a:effectLst>
                  <a:outerShdw blurRad="38100" dist="38100" dir="2700000" algn="tl">
                    <a:srgbClr val="000000">
                      <a:alpha val="43137"/>
                    </a:srgbClr>
                  </a:outerShdw>
                </a:effectLst>
              </a:rPr>
            </a:br>
            <a:r>
              <a:rPr lang="en-GB" sz="1200" kern="0" dirty="0" smtClean="0">
                <a:solidFill>
                  <a:prstClr val="white"/>
                </a:solidFill>
              </a:rPr>
              <a:t>(Transform)</a:t>
            </a:r>
            <a:endParaRPr lang="en-GB" sz="1200" kern="0" dirty="0">
              <a:solidFill>
                <a:prstClr val="white"/>
              </a:solidFill>
            </a:endParaRPr>
          </a:p>
        </p:txBody>
      </p:sp>
      <p:sp>
        <p:nvSpPr>
          <p:cNvPr id="45" name="AutoShape 137"/>
          <p:cNvSpPr>
            <a:spLocks noChangeArrowheads="1"/>
          </p:cNvSpPr>
          <p:nvPr/>
        </p:nvSpPr>
        <p:spPr bwMode="ltGray">
          <a:xfrm>
            <a:off x="4966329" y="1603354"/>
            <a:ext cx="2035106" cy="415847"/>
          </a:xfrm>
          <a:prstGeom prst="roundRect">
            <a:avLst/>
          </a:prstGeom>
          <a:gradFill>
            <a:gsLst>
              <a:gs pos="0">
                <a:srgbClr val="FF0000"/>
              </a:gs>
              <a:gs pos="100000">
                <a:srgbClr val="FF0000">
                  <a:lumMod val="75000"/>
                </a:srgbClr>
              </a:gs>
            </a:gsLst>
            <a:lin ang="5400000" scaled="0"/>
          </a:gradFill>
          <a:ln w="25400" cap="flat" cmpd="sng" algn="ctr">
            <a:noFill/>
            <a:prstDash val="solid"/>
          </a:ln>
          <a:effectLst>
            <a:outerShdw blurRad="50800" dist="38100" dir="2700000" algn="tl" rotWithShape="0">
              <a:prstClr val="black">
                <a:alpha val="40000"/>
              </a:prstClr>
            </a:outerShdw>
          </a:effectLst>
        </p:spPr>
        <p:txBody>
          <a:bodyPr lIns="0" tIns="0" rIns="0" bIns="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en-GB" sz="1333" b="1" kern="0" dirty="0" smtClean="0">
                <a:solidFill>
                  <a:prstClr val="white"/>
                </a:solidFill>
                <a:effectLst>
                  <a:outerShdw blurRad="38100" dist="38100" dir="2700000" algn="tl">
                    <a:srgbClr val="000000">
                      <a:alpha val="43137"/>
                    </a:srgbClr>
                  </a:outerShdw>
                </a:effectLst>
              </a:rPr>
              <a:t>Oracle </a:t>
            </a:r>
            <a:r>
              <a:rPr lang="en-GB" sz="1333" b="1" kern="0" dirty="0" err="1" smtClean="0">
                <a:solidFill>
                  <a:prstClr val="white"/>
                </a:solidFill>
                <a:effectLst>
                  <a:outerShdw blurRad="38100" dist="38100" dir="2700000" algn="tl">
                    <a:srgbClr val="000000">
                      <a:alpha val="43137"/>
                    </a:srgbClr>
                  </a:outerShdw>
                </a:effectLst>
              </a:rPr>
              <a:t>GoldenGate</a:t>
            </a:r>
            <a:r>
              <a:rPr lang="en-GB" sz="1333" b="1" kern="0" dirty="0" smtClean="0">
                <a:solidFill>
                  <a:prstClr val="white"/>
                </a:solidFill>
                <a:effectLst>
                  <a:outerShdw blurRad="38100" dist="38100" dir="2700000" algn="tl">
                    <a:srgbClr val="000000">
                      <a:alpha val="43137"/>
                    </a:srgbClr>
                  </a:outerShdw>
                </a:effectLst>
              </a:rPr>
              <a:t/>
            </a:r>
            <a:br>
              <a:rPr lang="en-GB" sz="1333" b="1" kern="0" dirty="0" smtClean="0">
                <a:solidFill>
                  <a:prstClr val="white"/>
                </a:solidFill>
                <a:effectLst>
                  <a:outerShdw blurRad="38100" dist="38100" dir="2700000" algn="tl">
                    <a:srgbClr val="000000">
                      <a:alpha val="43137"/>
                    </a:srgbClr>
                  </a:outerShdw>
                </a:effectLst>
              </a:rPr>
            </a:br>
            <a:r>
              <a:rPr lang="en-GB" sz="1200" kern="0" dirty="0" smtClean="0">
                <a:solidFill>
                  <a:prstClr val="white"/>
                </a:solidFill>
              </a:rPr>
              <a:t>(Move)</a:t>
            </a:r>
            <a:endParaRPr lang="en-GB" sz="1200" kern="0" dirty="0">
              <a:solidFill>
                <a:prstClr val="white"/>
              </a:solidFill>
            </a:endParaRPr>
          </a:p>
        </p:txBody>
      </p:sp>
      <p:sp>
        <p:nvSpPr>
          <p:cNvPr id="46" name="AutoShape 137"/>
          <p:cNvSpPr>
            <a:spLocks noChangeArrowheads="1"/>
          </p:cNvSpPr>
          <p:nvPr/>
        </p:nvSpPr>
        <p:spPr bwMode="ltGray">
          <a:xfrm>
            <a:off x="9235168" y="1600200"/>
            <a:ext cx="2035106" cy="415847"/>
          </a:xfrm>
          <a:prstGeom prst="roundRect">
            <a:avLst/>
          </a:prstGeom>
          <a:gradFill>
            <a:gsLst>
              <a:gs pos="0">
                <a:srgbClr val="FF0000"/>
              </a:gs>
              <a:gs pos="100000">
                <a:srgbClr val="FF0000">
                  <a:lumMod val="75000"/>
                </a:srgbClr>
              </a:gs>
            </a:gsLst>
            <a:lin ang="5400000" scaled="0"/>
          </a:gradFill>
          <a:ln w="25400" cap="flat" cmpd="sng" algn="ctr">
            <a:noFill/>
            <a:prstDash val="solid"/>
          </a:ln>
          <a:effectLst>
            <a:outerShdw blurRad="50800" dist="38100" dir="2700000" algn="tl" rotWithShape="0">
              <a:prstClr val="black">
                <a:alpha val="40000"/>
              </a:prstClr>
            </a:outerShdw>
          </a:effectLst>
        </p:spPr>
        <p:txBody>
          <a:bodyPr lIns="0" tIns="0" rIns="0" bIns="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en-GB" sz="1333" b="1" kern="0" dirty="0" smtClean="0">
                <a:solidFill>
                  <a:prstClr val="white"/>
                </a:solidFill>
                <a:effectLst>
                  <a:outerShdw blurRad="38100" dist="38100" dir="2700000" algn="tl">
                    <a:srgbClr val="000000">
                      <a:alpha val="43137"/>
                    </a:srgbClr>
                  </a:outerShdw>
                </a:effectLst>
              </a:rPr>
              <a:t>Data Service Integrator</a:t>
            </a:r>
            <a:br>
              <a:rPr lang="en-GB" sz="1333" b="1" kern="0" dirty="0" smtClean="0">
                <a:solidFill>
                  <a:prstClr val="white"/>
                </a:solidFill>
                <a:effectLst>
                  <a:outerShdw blurRad="38100" dist="38100" dir="2700000" algn="tl">
                    <a:srgbClr val="000000">
                      <a:alpha val="43137"/>
                    </a:srgbClr>
                  </a:outerShdw>
                </a:effectLst>
              </a:rPr>
            </a:br>
            <a:r>
              <a:rPr lang="en-GB" sz="1200" kern="0" dirty="0" smtClean="0">
                <a:solidFill>
                  <a:prstClr val="white"/>
                </a:solidFill>
              </a:rPr>
              <a:t>(Federate)</a:t>
            </a:r>
            <a:endParaRPr lang="en-GB" sz="1200" kern="0" dirty="0">
              <a:solidFill>
                <a:prstClr val="white"/>
              </a:solidFill>
            </a:endParaRPr>
          </a:p>
        </p:txBody>
      </p:sp>
      <p:sp>
        <p:nvSpPr>
          <p:cNvPr id="51" name="Rounded Rectangle 50"/>
          <p:cNvSpPr/>
          <p:nvPr/>
        </p:nvSpPr>
        <p:spPr>
          <a:xfrm>
            <a:off x="4951412" y="4616278"/>
            <a:ext cx="6406379" cy="1103639"/>
          </a:xfrm>
          <a:prstGeom prst="roundRect">
            <a:avLst>
              <a:gd name="adj" fmla="val 8929"/>
            </a:avLst>
          </a:prstGeom>
          <a:solidFill>
            <a:schemeClr val="accent1">
              <a:lumMod val="40000"/>
              <a:lumOff val="60000"/>
            </a:schemeClr>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nSpc>
                <a:spcPct val="90000"/>
              </a:lnSpc>
            </a:pPr>
            <a:r>
              <a:rPr lang="en-US" sz="1100" dirty="0" smtClean="0"/>
              <a:t>Data</a:t>
            </a:r>
            <a:br>
              <a:rPr lang="en-US" sz="1100" dirty="0" smtClean="0"/>
            </a:br>
            <a:r>
              <a:rPr lang="en-US" sz="1100" dirty="0" smtClean="0"/>
              <a:t>Governance</a:t>
            </a:r>
            <a:br>
              <a:rPr lang="en-US" sz="1100" dirty="0" smtClean="0"/>
            </a:br>
            <a:r>
              <a:rPr lang="en-US" sz="1100" dirty="0" smtClean="0"/>
              <a:t>Foundation</a:t>
            </a:r>
            <a:endParaRPr lang="en-US" sz="1100" dirty="0"/>
          </a:p>
        </p:txBody>
      </p:sp>
      <p:sp>
        <p:nvSpPr>
          <p:cNvPr id="52" name="AutoShape 137"/>
          <p:cNvSpPr>
            <a:spLocks noChangeArrowheads="1"/>
          </p:cNvSpPr>
          <p:nvPr/>
        </p:nvSpPr>
        <p:spPr bwMode="ltGray">
          <a:xfrm>
            <a:off x="7466012" y="4698331"/>
            <a:ext cx="2371244" cy="415847"/>
          </a:xfrm>
          <a:prstGeom prst="roundRect">
            <a:avLst/>
          </a:prstGeom>
          <a:gradFill>
            <a:gsLst>
              <a:gs pos="0">
                <a:srgbClr val="FF0000"/>
              </a:gs>
              <a:gs pos="100000">
                <a:srgbClr val="FF0000">
                  <a:lumMod val="75000"/>
                </a:srgbClr>
              </a:gs>
            </a:gsLst>
            <a:lin ang="5400000" scaled="0"/>
          </a:gradFill>
          <a:ln w="25400" cap="flat" cmpd="sng" algn="ctr">
            <a:noFill/>
            <a:prstDash val="solid"/>
          </a:ln>
          <a:effectLst>
            <a:outerShdw blurRad="50800" dist="38100" dir="2700000" algn="tl" rotWithShape="0">
              <a:prstClr val="black">
                <a:alpha val="40000"/>
              </a:prstClr>
            </a:outerShdw>
          </a:effectLst>
        </p:spPr>
        <p:txBody>
          <a:bodyPr lIns="0" tIns="0" rIns="0" bIns="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en-GB" sz="1333" b="1" kern="0" dirty="0" smtClean="0">
                <a:solidFill>
                  <a:prstClr val="white"/>
                </a:solidFill>
                <a:effectLst>
                  <a:outerShdw blurRad="38100" dist="38100" dir="2700000" algn="tl">
                    <a:srgbClr val="000000">
                      <a:alpha val="43137"/>
                    </a:srgbClr>
                  </a:outerShdw>
                </a:effectLst>
              </a:rPr>
              <a:t>Enterprise Data Quality</a:t>
            </a:r>
            <a:br>
              <a:rPr lang="en-GB" sz="1333" b="1" kern="0" dirty="0" smtClean="0">
                <a:solidFill>
                  <a:prstClr val="white"/>
                </a:solidFill>
                <a:effectLst>
                  <a:outerShdw blurRad="38100" dist="38100" dir="2700000" algn="tl">
                    <a:srgbClr val="000000">
                      <a:alpha val="43137"/>
                    </a:srgbClr>
                  </a:outerShdw>
                </a:effectLst>
              </a:rPr>
            </a:br>
            <a:r>
              <a:rPr lang="en-GB" sz="1200" kern="0" dirty="0" smtClean="0">
                <a:solidFill>
                  <a:prstClr val="white"/>
                </a:solidFill>
              </a:rPr>
              <a:t>(Profile</a:t>
            </a:r>
            <a:r>
              <a:rPr lang="en-GB" sz="1200" kern="0" dirty="0">
                <a:solidFill>
                  <a:prstClr val="white"/>
                </a:solidFill>
              </a:rPr>
              <a:t> </a:t>
            </a:r>
            <a:r>
              <a:rPr lang="en-GB" sz="1200" kern="0" dirty="0" smtClean="0">
                <a:solidFill>
                  <a:prstClr val="white"/>
                </a:solidFill>
              </a:rPr>
              <a:t>&amp; Cleanse)</a:t>
            </a:r>
            <a:endParaRPr lang="en-GB" sz="1200" kern="0" dirty="0">
              <a:solidFill>
                <a:prstClr val="white"/>
              </a:solidFill>
            </a:endParaRPr>
          </a:p>
        </p:txBody>
      </p:sp>
      <p:sp>
        <p:nvSpPr>
          <p:cNvPr id="53" name="AutoShape 137"/>
          <p:cNvSpPr>
            <a:spLocks noChangeArrowheads="1"/>
          </p:cNvSpPr>
          <p:nvPr/>
        </p:nvSpPr>
        <p:spPr bwMode="ltGray">
          <a:xfrm>
            <a:off x="5869074" y="5201017"/>
            <a:ext cx="5406937" cy="415847"/>
          </a:xfrm>
          <a:prstGeom prst="roundRect">
            <a:avLst/>
          </a:prstGeom>
          <a:gradFill>
            <a:gsLst>
              <a:gs pos="0">
                <a:srgbClr val="FF0000"/>
              </a:gs>
              <a:gs pos="100000">
                <a:srgbClr val="FF0000">
                  <a:lumMod val="75000"/>
                </a:srgbClr>
              </a:gs>
            </a:gsLst>
            <a:lin ang="5400000" scaled="0"/>
          </a:gradFill>
          <a:ln w="25400" cap="flat" cmpd="sng" algn="ctr">
            <a:noFill/>
            <a:prstDash val="solid"/>
          </a:ln>
          <a:effectLst>
            <a:outerShdw blurRad="50800" dist="38100" dir="2700000" algn="tl" rotWithShape="0">
              <a:prstClr val="black">
                <a:alpha val="40000"/>
              </a:prstClr>
            </a:outerShdw>
          </a:effectLst>
        </p:spPr>
        <p:txBody>
          <a:bodyPr lIns="0" tIns="0" rIns="0" bIns="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en-GB" sz="1333" b="1" kern="0" dirty="0" smtClean="0">
                <a:solidFill>
                  <a:prstClr val="white"/>
                </a:solidFill>
                <a:effectLst>
                  <a:outerShdw blurRad="38100" dist="38100" dir="2700000" algn="tl">
                    <a:srgbClr val="000000">
                      <a:alpha val="43137"/>
                    </a:srgbClr>
                  </a:outerShdw>
                </a:effectLst>
              </a:rPr>
              <a:t>Enterprise Metadata Management &amp; Business Glossary</a:t>
            </a:r>
            <a:br>
              <a:rPr lang="en-GB" sz="1333" b="1" kern="0" dirty="0" smtClean="0">
                <a:solidFill>
                  <a:prstClr val="white"/>
                </a:solidFill>
                <a:effectLst>
                  <a:outerShdw blurRad="38100" dist="38100" dir="2700000" algn="tl">
                    <a:srgbClr val="000000">
                      <a:alpha val="43137"/>
                    </a:srgbClr>
                  </a:outerShdw>
                </a:effectLst>
              </a:rPr>
            </a:br>
            <a:r>
              <a:rPr lang="en-GB" sz="1200" kern="0" dirty="0" smtClean="0">
                <a:solidFill>
                  <a:prstClr val="white"/>
                </a:solidFill>
              </a:rPr>
              <a:t>(Business Glossary, Data Lineage, Impact Analysis and Data Provenance)</a:t>
            </a:r>
            <a:endParaRPr lang="en-GB" sz="1200" kern="0" dirty="0">
              <a:solidFill>
                <a:prstClr val="white"/>
              </a:solidFill>
            </a:endParaRPr>
          </a:p>
        </p:txBody>
      </p:sp>
      <p:sp>
        <p:nvSpPr>
          <p:cNvPr id="54" name="AutoShape 137"/>
          <p:cNvSpPr>
            <a:spLocks noChangeArrowheads="1"/>
          </p:cNvSpPr>
          <p:nvPr/>
        </p:nvSpPr>
        <p:spPr bwMode="ltGray">
          <a:xfrm>
            <a:off x="9899285" y="4698331"/>
            <a:ext cx="1368337" cy="415847"/>
          </a:xfrm>
          <a:prstGeom prst="roundRect">
            <a:avLst/>
          </a:prstGeom>
          <a:gradFill>
            <a:gsLst>
              <a:gs pos="0">
                <a:srgbClr val="FF0000"/>
              </a:gs>
              <a:gs pos="100000">
                <a:srgbClr val="FF0000">
                  <a:lumMod val="75000"/>
                </a:srgbClr>
              </a:gs>
            </a:gsLst>
            <a:lin ang="5400000" scaled="0"/>
          </a:gradFill>
          <a:ln w="25400" cap="flat" cmpd="sng" algn="ctr">
            <a:noFill/>
            <a:prstDash val="solid"/>
          </a:ln>
          <a:effectLst>
            <a:outerShdw blurRad="50800" dist="38100" dir="2700000" algn="tl" rotWithShape="0">
              <a:prstClr val="black">
                <a:alpha val="40000"/>
              </a:prstClr>
            </a:outerShdw>
          </a:effectLst>
        </p:spPr>
        <p:txBody>
          <a:bodyPr lIns="0" tIns="0" rIns="0" bIns="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en-GB" sz="1333" b="1" kern="0" dirty="0" err="1" smtClean="0">
                <a:solidFill>
                  <a:prstClr val="white"/>
                </a:solidFill>
                <a:effectLst>
                  <a:outerShdw blurRad="38100" dist="38100" dir="2700000" algn="tl">
                    <a:srgbClr val="000000">
                      <a:alpha val="43137"/>
                    </a:srgbClr>
                  </a:outerShdw>
                </a:effectLst>
              </a:rPr>
              <a:t>Veridata</a:t>
            </a:r>
            <a:r>
              <a:rPr lang="en-GB" sz="1333" b="1" kern="0" dirty="0" smtClean="0">
                <a:solidFill>
                  <a:prstClr val="white"/>
                </a:solidFill>
                <a:effectLst>
                  <a:outerShdw blurRad="38100" dist="38100" dir="2700000" algn="tl">
                    <a:srgbClr val="000000">
                      <a:alpha val="43137"/>
                    </a:srgbClr>
                  </a:outerShdw>
                </a:effectLst>
              </a:rPr>
              <a:t/>
            </a:r>
            <a:br>
              <a:rPr lang="en-GB" sz="1333" b="1" kern="0" dirty="0" smtClean="0">
                <a:solidFill>
                  <a:prstClr val="white"/>
                </a:solidFill>
                <a:effectLst>
                  <a:outerShdw blurRad="38100" dist="38100" dir="2700000" algn="tl">
                    <a:srgbClr val="000000">
                      <a:alpha val="43137"/>
                    </a:srgbClr>
                  </a:outerShdw>
                </a:effectLst>
              </a:rPr>
            </a:br>
            <a:r>
              <a:rPr lang="en-GB" sz="1200" kern="0" dirty="0" smtClean="0">
                <a:solidFill>
                  <a:prstClr val="white"/>
                </a:solidFill>
              </a:rPr>
              <a:t>(Verify)</a:t>
            </a:r>
            <a:endParaRPr lang="en-GB" sz="1200" kern="0" dirty="0">
              <a:solidFill>
                <a:prstClr val="white"/>
              </a:solidFill>
            </a:endParaRPr>
          </a:p>
        </p:txBody>
      </p:sp>
      <p:sp>
        <p:nvSpPr>
          <p:cNvPr id="42" name="AutoShape 137"/>
          <p:cNvSpPr>
            <a:spLocks noChangeArrowheads="1"/>
          </p:cNvSpPr>
          <p:nvPr/>
        </p:nvSpPr>
        <p:spPr bwMode="ltGray">
          <a:xfrm>
            <a:off x="5869075" y="4698331"/>
            <a:ext cx="1596937" cy="415738"/>
          </a:xfrm>
          <a:prstGeom prst="roundRect">
            <a:avLst/>
          </a:prstGeom>
          <a:gradFill>
            <a:gsLst>
              <a:gs pos="0">
                <a:srgbClr val="FF0000"/>
              </a:gs>
              <a:gs pos="100000">
                <a:srgbClr val="FF0000">
                  <a:lumMod val="75000"/>
                </a:srgbClr>
              </a:gs>
            </a:gsLst>
            <a:lin ang="5400000" scaled="0"/>
          </a:gradFill>
          <a:ln w="25400" cap="flat" cmpd="sng" algn="ctr">
            <a:noFill/>
            <a:prstDash val="solid"/>
          </a:ln>
          <a:effectLst>
            <a:outerShdw blurRad="50800" dist="38100" dir="2700000" algn="tl" rotWithShape="0">
              <a:prstClr val="black">
                <a:alpha val="40000"/>
              </a:prstClr>
            </a:outerShdw>
          </a:effectLst>
        </p:spPr>
        <p:txBody>
          <a:bodyPr lIns="0" tIns="0" rIns="0" bIns="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en-GB" sz="1333" b="1" kern="0" dirty="0" smtClean="0">
                <a:solidFill>
                  <a:prstClr val="white"/>
                </a:solidFill>
                <a:effectLst>
                  <a:outerShdw blurRad="38100" dist="38100" dir="2700000" algn="tl">
                    <a:srgbClr val="000000">
                      <a:alpha val="43137"/>
                    </a:srgbClr>
                  </a:outerShdw>
                </a:effectLst>
              </a:rPr>
              <a:t>Big Data Preparation</a:t>
            </a:r>
            <a:r>
              <a:rPr lang="en-GB" sz="1333" b="1" kern="0" dirty="0">
                <a:solidFill>
                  <a:prstClr val="white"/>
                </a:solidFill>
                <a:effectLst>
                  <a:outerShdw blurRad="38100" dist="38100" dir="2700000" algn="tl">
                    <a:srgbClr val="000000">
                      <a:alpha val="43137"/>
                    </a:srgbClr>
                  </a:outerShdw>
                </a:effectLst>
              </a:rPr>
              <a:t/>
            </a:r>
            <a:br>
              <a:rPr lang="en-GB" sz="1333" b="1" kern="0" dirty="0">
                <a:solidFill>
                  <a:prstClr val="white"/>
                </a:solidFill>
                <a:effectLst>
                  <a:outerShdw blurRad="38100" dist="38100" dir="2700000" algn="tl">
                    <a:srgbClr val="000000">
                      <a:alpha val="43137"/>
                    </a:srgbClr>
                  </a:outerShdw>
                </a:effectLst>
              </a:rPr>
            </a:br>
            <a:r>
              <a:rPr lang="en-GB" sz="1200" kern="0" dirty="0" smtClean="0">
                <a:solidFill>
                  <a:prstClr val="white"/>
                </a:solidFill>
              </a:rPr>
              <a:t>(Prepare)</a:t>
            </a:r>
            <a:endParaRPr lang="en-GB" sz="1200" kern="0" dirty="0">
              <a:solidFill>
                <a:prstClr val="white"/>
              </a:solidFill>
            </a:endParaRPr>
          </a:p>
        </p:txBody>
      </p:sp>
      <p:sp>
        <p:nvSpPr>
          <p:cNvPr id="56" name="Content Placeholder 4"/>
          <p:cNvSpPr txBox="1">
            <a:spLocks/>
          </p:cNvSpPr>
          <p:nvPr/>
        </p:nvSpPr>
        <p:spPr>
          <a:xfrm>
            <a:off x="685777" y="1219200"/>
            <a:ext cx="4113235" cy="4953000"/>
          </a:xfrm>
          <a:prstGeom prst="rect">
            <a:avLst/>
          </a:prstGeom>
          <a:noFill/>
        </p:spPr>
        <p:txBody>
          <a:bodyPr vert="horz" lIns="0" tIns="0" rIns="0" bIns="0" rtlCol="0">
            <a:noAutofit/>
          </a:bodyPr>
          <a:lstStyle>
            <a:lvl1pPr marL="228600" indent="-228600" algn="l" defTabSz="914400" rtl="0" eaLnBrk="1" latinLnBrk="0" hangingPunct="1">
              <a:lnSpc>
                <a:spcPct val="90000"/>
              </a:lnSpc>
              <a:spcBef>
                <a:spcPts val="1200"/>
              </a:spcBef>
              <a:buClr>
                <a:schemeClr val="tx1">
                  <a:lumMod val="60000"/>
                  <a:lumOff val="40000"/>
                </a:schemeClr>
              </a:buClr>
              <a:buFont typeface="Arial" panose="020B0604020202020204" pitchFamily="34" charset="0"/>
              <a:buChar char="•"/>
              <a:defRPr sz="2800" kern="1200">
                <a:solidFill>
                  <a:schemeClr val="tx1"/>
                </a:solidFill>
                <a:latin typeface="+mn-lt"/>
                <a:ea typeface="+mn-ea"/>
                <a:cs typeface="+mn-cs"/>
              </a:defRPr>
            </a:lvl1pPr>
            <a:lvl2pPr marL="502920" indent="-228600" algn="l" defTabSz="914400" rtl="0" eaLnBrk="1" latinLnBrk="0" hangingPunct="1">
              <a:lnSpc>
                <a:spcPct val="90000"/>
              </a:lnSpc>
              <a:spcBef>
                <a:spcPts val="800"/>
              </a:spcBef>
              <a:buClr>
                <a:schemeClr val="tx1">
                  <a:lumMod val="60000"/>
                  <a:lumOff val="40000"/>
                </a:schemeClr>
              </a:buClr>
              <a:buFont typeface="Arial" panose="020B0604020202020204" pitchFamily="34" charset="0"/>
              <a:buChar char="–"/>
              <a:defRPr sz="2400" kern="1200">
                <a:solidFill>
                  <a:schemeClr val="tx1"/>
                </a:solidFill>
                <a:latin typeface="+mn-lt"/>
                <a:ea typeface="+mn-ea"/>
                <a:cs typeface="+mn-cs"/>
              </a:defRPr>
            </a:lvl2pPr>
            <a:lvl3pPr marL="731520" indent="-182880" algn="l" defTabSz="914400" rtl="0" eaLnBrk="1" latinLnBrk="0" hangingPunct="1">
              <a:lnSpc>
                <a:spcPct val="90000"/>
              </a:lnSpc>
              <a:spcBef>
                <a:spcPts val="600"/>
              </a:spcBef>
              <a:buClr>
                <a:schemeClr val="tx1">
                  <a:lumMod val="60000"/>
                  <a:lumOff val="40000"/>
                </a:schemeClr>
              </a:buClr>
              <a:buFont typeface="Arial" panose="020B0604020202020204" pitchFamily="34" charset="0"/>
              <a:buChar char="•"/>
              <a:defRPr sz="2000" kern="1200">
                <a:solidFill>
                  <a:schemeClr val="tx1"/>
                </a:solidFill>
                <a:latin typeface="+mn-lt"/>
                <a:ea typeface="+mn-ea"/>
                <a:cs typeface="+mn-cs"/>
              </a:defRPr>
            </a:lvl3pPr>
            <a:lvl4pPr marL="960120" indent="-182880" algn="l" defTabSz="914400" rtl="0" eaLnBrk="1" latinLnBrk="0" hangingPunct="1">
              <a:lnSpc>
                <a:spcPct val="90000"/>
              </a:lnSpc>
              <a:spcBef>
                <a:spcPts val="600"/>
              </a:spcBef>
              <a:buClr>
                <a:schemeClr val="tx1">
                  <a:lumMod val="60000"/>
                  <a:lumOff val="40000"/>
                </a:schemeClr>
              </a:buClr>
              <a:buFont typeface="Arial" panose="020B0604020202020204" pitchFamily="34" charset="0"/>
              <a:buChar char="–"/>
              <a:defRPr sz="1800" kern="1200">
                <a:solidFill>
                  <a:schemeClr val="tx1"/>
                </a:solidFill>
                <a:latin typeface="+mn-lt"/>
                <a:ea typeface="+mn-ea"/>
                <a:cs typeface="+mn-cs"/>
              </a:defRPr>
            </a:lvl4pPr>
            <a:lvl5pPr marL="1188720" indent="-182880" algn="l" defTabSz="914400"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5pPr>
            <a:lvl6pPr marL="1417320" indent="-182880" algn="l" defTabSz="914400"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6pPr>
            <a:lvl7pPr marL="1645920" indent="-182880" algn="l" defTabSz="914400"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7pPr>
            <a:lvl8pPr marL="1874520" indent="-182880" algn="l" defTabSz="914400"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8pPr>
            <a:lvl9pPr marL="2103120" indent="-182880" algn="l" defTabSz="914400"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9pPr>
          </a:lstStyle>
          <a:p>
            <a:pPr marL="0" indent="0">
              <a:lnSpc>
                <a:spcPct val="100000"/>
              </a:lnSpc>
              <a:spcBef>
                <a:spcPts val="0"/>
              </a:spcBef>
              <a:spcAft>
                <a:spcPts val="0"/>
              </a:spcAft>
              <a:buNone/>
            </a:pPr>
            <a:r>
              <a:rPr lang="en-US" sz="2000" b="1" dirty="0" smtClean="0">
                <a:solidFill>
                  <a:srgbClr val="FF0000"/>
                </a:solidFill>
              </a:rPr>
              <a:t>Real-Time Data Movement</a:t>
            </a:r>
          </a:p>
          <a:p>
            <a:pPr lvl="1">
              <a:lnSpc>
                <a:spcPct val="100000"/>
              </a:lnSpc>
              <a:spcBef>
                <a:spcPts val="0"/>
              </a:spcBef>
              <a:spcAft>
                <a:spcPts val="0"/>
              </a:spcAft>
            </a:pPr>
            <a:r>
              <a:rPr lang="en-US" sz="1800" dirty="0" smtClean="0"/>
              <a:t>Low impact capture, stage in Hadoop</a:t>
            </a:r>
          </a:p>
          <a:p>
            <a:pPr lvl="1">
              <a:lnSpc>
                <a:spcPct val="100000"/>
              </a:lnSpc>
              <a:spcBef>
                <a:spcPts val="0"/>
              </a:spcBef>
              <a:spcAft>
                <a:spcPts val="0"/>
              </a:spcAft>
            </a:pPr>
            <a:r>
              <a:rPr lang="en-US" sz="1800" dirty="0" smtClean="0"/>
              <a:t>Continuous data availability</a:t>
            </a:r>
          </a:p>
          <a:p>
            <a:pPr lvl="1">
              <a:lnSpc>
                <a:spcPct val="100000"/>
              </a:lnSpc>
              <a:spcBef>
                <a:spcPts val="0"/>
              </a:spcBef>
              <a:spcAft>
                <a:spcPts val="0"/>
              </a:spcAft>
            </a:pPr>
            <a:endParaRPr lang="en-US" sz="800" dirty="0" smtClean="0"/>
          </a:p>
          <a:p>
            <a:pPr marL="0" indent="0">
              <a:lnSpc>
                <a:spcPct val="100000"/>
              </a:lnSpc>
              <a:spcBef>
                <a:spcPts val="0"/>
              </a:spcBef>
              <a:spcAft>
                <a:spcPts val="0"/>
              </a:spcAft>
              <a:buNone/>
            </a:pPr>
            <a:r>
              <a:rPr lang="en-US" sz="2000" b="1" dirty="0" smtClean="0">
                <a:solidFill>
                  <a:srgbClr val="FF0000"/>
                </a:solidFill>
              </a:rPr>
              <a:t>Data Transformation</a:t>
            </a:r>
          </a:p>
          <a:p>
            <a:pPr lvl="1">
              <a:lnSpc>
                <a:spcPct val="100000"/>
              </a:lnSpc>
              <a:spcBef>
                <a:spcPts val="0"/>
              </a:spcBef>
              <a:spcAft>
                <a:spcPts val="0"/>
              </a:spcAft>
            </a:pPr>
            <a:r>
              <a:rPr lang="en-US" sz="1800" dirty="0" smtClean="0"/>
              <a:t>Bulk data movement</a:t>
            </a:r>
          </a:p>
          <a:p>
            <a:pPr lvl="1">
              <a:lnSpc>
                <a:spcPct val="100000"/>
              </a:lnSpc>
              <a:spcBef>
                <a:spcPts val="0"/>
              </a:spcBef>
              <a:spcAft>
                <a:spcPts val="0"/>
              </a:spcAft>
            </a:pPr>
            <a:r>
              <a:rPr lang="en-US" sz="1800" dirty="0" smtClean="0"/>
              <a:t>Pushdown data processing</a:t>
            </a:r>
          </a:p>
          <a:p>
            <a:pPr lvl="1">
              <a:lnSpc>
                <a:spcPct val="100000"/>
              </a:lnSpc>
              <a:spcBef>
                <a:spcPts val="0"/>
              </a:spcBef>
              <a:spcAft>
                <a:spcPts val="0"/>
              </a:spcAft>
            </a:pPr>
            <a:endParaRPr lang="en-US" sz="800" dirty="0" smtClean="0"/>
          </a:p>
          <a:p>
            <a:pPr marL="0" indent="0">
              <a:lnSpc>
                <a:spcPct val="100000"/>
              </a:lnSpc>
              <a:spcBef>
                <a:spcPts val="0"/>
              </a:spcBef>
              <a:spcAft>
                <a:spcPts val="0"/>
              </a:spcAft>
              <a:buNone/>
            </a:pPr>
            <a:r>
              <a:rPr lang="en-US" sz="2000" b="1" dirty="0" smtClean="0">
                <a:solidFill>
                  <a:srgbClr val="FF0000"/>
                </a:solidFill>
              </a:rPr>
              <a:t>Data Federation</a:t>
            </a:r>
          </a:p>
          <a:p>
            <a:pPr lvl="1">
              <a:lnSpc>
                <a:spcPct val="100000"/>
              </a:lnSpc>
              <a:spcBef>
                <a:spcPts val="0"/>
              </a:spcBef>
              <a:spcAft>
                <a:spcPts val="0"/>
              </a:spcAft>
            </a:pPr>
            <a:r>
              <a:rPr lang="en-US" sz="1800" dirty="0" smtClean="0"/>
              <a:t>Virtualized Data Services</a:t>
            </a:r>
          </a:p>
          <a:p>
            <a:pPr lvl="1">
              <a:lnSpc>
                <a:spcPct val="100000"/>
              </a:lnSpc>
              <a:spcBef>
                <a:spcPts val="0"/>
              </a:spcBef>
              <a:spcAft>
                <a:spcPts val="0"/>
              </a:spcAft>
            </a:pPr>
            <a:endParaRPr lang="en-US" sz="800" dirty="0" smtClean="0"/>
          </a:p>
          <a:p>
            <a:pPr marL="0" indent="0">
              <a:lnSpc>
                <a:spcPct val="100000"/>
              </a:lnSpc>
              <a:spcBef>
                <a:spcPts val="0"/>
              </a:spcBef>
              <a:spcAft>
                <a:spcPts val="0"/>
              </a:spcAft>
              <a:buNone/>
            </a:pPr>
            <a:r>
              <a:rPr lang="en-US" sz="2000" b="1" dirty="0" smtClean="0">
                <a:solidFill>
                  <a:srgbClr val="FF0000"/>
                </a:solidFill>
              </a:rPr>
              <a:t>Data Governance</a:t>
            </a:r>
          </a:p>
          <a:p>
            <a:pPr lvl="1">
              <a:lnSpc>
                <a:spcPct val="100000"/>
              </a:lnSpc>
              <a:spcBef>
                <a:spcPts val="0"/>
              </a:spcBef>
              <a:spcAft>
                <a:spcPts val="0"/>
              </a:spcAft>
            </a:pPr>
            <a:r>
              <a:rPr lang="en-US" sz="1800" dirty="0" smtClean="0"/>
              <a:t>Prepare unstructured data</a:t>
            </a:r>
          </a:p>
          <a:p>
            <a:pPr lvl="1">
              <a:lnSpc>
                <a:spcPct val="100000"/>
              </a:lnSpc>
              <a:spcBef>
                <a:spcPts val="0"/>
              </a:spcBef>
              <a:spcAft>
                <a:spcPts val="0"/>
              </a:spcAft>
            </a:pPr>
            <a:r>
              <a:rPr lang="en-US" sz="1800" dirty="0" smtClean="0"/>
              <a:t>Profile data with sampling</a:t>
            </a:r>
          </a:p>
          <a:p>
            <a:pPr lvl="1">
              <a:lnSpc>
                <a:spcPct val="100000"/>
              </a:lnSpc>
              <a:spcBef>
                <a:spcPts val="0"/>
              </a:spcBef>
              <a:spcAft>
                <a:spcPts val="0"/>
              </a:spcAft>
            </a:pPr>
            <a:r>
              <a:rPr lang="en-US" sz="1800" dirty="0" smtClean="0"/>
              <a:t>Clean data in real time or batch</a:t>
            </a:r>
          </a:p>
          <a:p>
            <a:pPr lvl="1">
              <a:lnSpc>
                <a:spcPct val="100000"/>
              </a:lnSpc>
              <a:spcBef>
                <a:spcPts val="0"/>
              </a:spcBef>
              <a:spcAft>
                <a:spcPts val="0"/>
              </a:spcAft>
            </a:pPr>
            <a:r>
              <a:rPr lang="en-US" sz="1800" dirty="0" smtClean="0"/>
              <a:t>Verify data for consistency</a:t>
            </a:r>
          </a:p>
          <a:p>
            <a:pPr lvl="1">
              <a:lnSpc>
                <a:spcPct val="100000"/>
              </a:lnSpc>
              <a:spcBef>
                <a:spcPts val="0"/>
              </a:spcBef>
              <a:spcAft>
                <a:spcPts val="0"/>
              </a:spcAft>
            </a:pPr>
            <a:r>
              <a:rPr lang="en-US" sz="1800" dirty="0" smtClean="0"/>
              <a:t>Trace lineage of all data</a:t>
            </a:r>
          </a:p>
          <a:p>
            <a:pPr lvl="1">
              <a:lnSpc>
                <a:spcPct val="100000"/>
              </a:lnSpc>
              <a:spcBef>
                <a:spcPts val="0"/>
              </a:spcBef>
              <a:spcAft>
                <a:spcPts val="0"/>
              </a:spcAft>
            </a:pPr>
            <a:r>
              <a:rPr lang="en-US" sz="1800" dirty="0" smtClean="0"/>
              <a:t>Define glossary of business terms</a:t>
            </a:r>
            <a:endParaRPr lang="en-US" sz="1800" dirty="0"/>
          </a:p>
        </p:txBody>
      </p:sp>
    </p:spTree>
    <p:extLst>
      <p:ext uri="{BB962C8B-B14F-4D97-AF65-F5344CB8AC3E}">
        <p14:creationId xmlns="" xmlns:p14="http://schemas.microsoft.com/office/powerpoint/2010/main" val="3702482971"/>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Try ODECS Now</a:t>
            </a:r>
            <a:endParaRPr lang="en-US" dirty="0"/>
          </a:p>
        </p:txBody>
      </p:sp>
      <p:sp>
        <p:nvSpPr>
          <p:cNvPr id="3" name="Footer Placeholder 2"/>
          <p:cNvSpPr>
            <a:spLocks noGrp="1"/>
          </p:cNvSpPr>
          <p:nvPr>
            <p:ph type="ftr" sz="quarter" idx="11"/>
          </p:nvPr>
        </p:nvSpPr>
        <p:spPr/>
        <p:txBody>
          <a:bodyPr/>
          <a:lstStyle/>
          <a:p>
            <a:r>
              <a:rPr lang="en-US" smtClean="0"/>
              <a:t>Oracle Confidential, under Non-Disclosure</a:t>
            </a:r>
            <a:endParaRPr lang="en-US" dirty="0"/>
          </a:p>
        </p:txBody>
      </p:sp>
      <p:sp>
        <p:nvSpPr>
          <p:cNvPr id="4" name="Slide Number Placeholder 3"/>
          <p:cNvSpPr>
            <a:spLocks noGrp="1"/>
          </p:cNvSpPr>
          <p:nvPr>
            <p:ph type="sldNum" sz="quarter" idx="12"/>
          </p:nvPr>
        </p:nvSpPr>
        <p:spPr/>
        <p:txBody>
          <a:bodyPr/>
          <a:lstStyle/>
          <a:p>
            <a:fld id="{C51EAA63-D034-42AE-91FA-B13B9518C7BE}" type="slidenum">
              <a:rPr lang="en-US" smtClean="0"/>
              <a:pPr/>
              <a:t>18</a:t>
            </a:fld>
            <a:endParaRPr lang="en-US" dirty="0"/>
          </a:p>
        </p:txBody>
      </p:sp>
      <p:pic>
        <p:nvPicPr>
          <p:cNvPr id="7" name="Picture 6"/>
          <p:cNvPicPr>
            <a:picLocks noChangeAspect="1"/>
          </p:cNvPicPr>
          <p:nvPr/>
        </p:nvPicPr>
        <p:blipFill>
          <a:blip r:embed="rId2" cstate="print">
            <a:extLst>
              <a:ext uri="{28A0092B-C50C-407E-A947-70E740481C1C}">
                <a14:useLocalDpi xmlns="" xmlns:a14="http://schemas.microsoft.com/office/drawing/2010/main"/>
              </a:ext>
            </a:extLst>
          </a:blip>
          <a:stretch>
            <a:fillRect/>
          </a:stretch>
        </p:blipFill>
        <p:spPr>
          <a:xfrm>
            <a:off x="8737579" y="406400"/>
            <a:ext cx="3000788" cy="1803400"/>
          </a:xfrm>
          <a:prstGeom prst="rect">
            <a:avLst/>
          </a:prstGeom>
        </p:spPr>
      </p:pic>
      <p:sp>
        <p:nvSpPr>
          <p:cNvPr id="5" name="Rounded Rectangle 4"/>
          <p:cNvSpPr/>
          <p:nvPr/>
        </p:nvSpPr>
        <p:spPr>
          <a:xfrm>
            <a:off x="756444" y="1528226"/>
            <a:ext cx="3581400" cy="3424774"/>
          </a:xfrm>
          <a:prstGeom prst="roundRect">
            <a:avLst>
              <a:gd name="adj" fmla="val 4372"/>
            </a:avLst>
          </a:prstGeom>
          <a:solidFill>
            <a:srgbClr val="00B050"/>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lnSpc>
                <a:spcPct val="90000"/>
              </a:lnSpc>
            </a:pPr>
            <a:r>
              <a:rPr lang="en-US" sz="3200" b="1" dirty="0" smtClean="0"/>
              <a:t>Deep Demo</a:t>
            </a:r>
          </a:p>
          <a:p>
            <a:pPr marL="457200" indent="-457200">
              <a:lnSpc>
                <a:spcPct val="90000"/>
              </a:lnSpc>
              <a:buFont typeface="Arial" panose="020B0604020202020204" pitchFamily="34" charset="0"/>
              <a:buChar char="•"/>
            </a:pPr>
            <a:endParaRPr lang="en-US" sz="2000" dirty="0" smtClean="0"/>
          </a:p>
          <a:p>
            <a:pPr marL="457200" indent="-457200">
              <a:lnSpc>
                <a:spcPct val="90000"/>
              </a:lnSpc>
              <a:buFont typeface="Arial" panose="020B0604020202020204" pitchFamily="34" charset="0"/>
              <a:buChar char="•"/>
            </a:pPr>
            <a:r>
              <a:rPr lang="en-US" sz="2000" dirty="0" smtClean="0"/>
              <a:t>Available immediately</a:t>
            </a:r>
          </a:p>
          <a:p>
            <a:pPr marL="457200" indent="-457200">
              <a:lnSpc>
                <a:spcPct val="90000"/>
              </a:lnSpc>
              <a:buFont typeface="Arial" panose="020B0604020202020204" pitchFamily="34" charset="0"/>
              <a:buChar char="•"/>
            </a:pPr>
            <a:endParaRPr lang="en-US" sz="2000" dirty="0"/>
          </a:p>
          <a:p>
            <a:pPr marL="457200" indent="-457200">
              <a:lnSpc>
                <a:spcPct val="90000"/>
              </a:lnSpc>
              <a:buFont typeface="Arial" panose="020B0604020202020204" pitchFamily="34" charset="0"/>
              <a:buChar char="•"/>
            </a:pPr>
            <a:r>
              <a:rPr lang="en-US" sz="2000" dirty="0" smtClean="0"/>
              <a:t>Schedule discussion with Oracle representative</a:t>
            </a:r>
          </a:p>
          <a:p>
            <a:pPr marL="457200" indent="-457200">
              <a:lnSpc>
                <a:spcPct val="90000"/>
              </a:lnSpc>
              <a:buFont typeface="Arial" panose="020B0604020202020204" pitchFamily="34" charset="0"/>
              <a:buChar char="•"/>
            </a:pPr>
            <a:endParaRPr lang="en-US" sz="2000" dirty="0"/>
          </a:p>
          <a:p>
            <a:pPr marL="457200" indent="-457200">
              <a:lnSpc>
                <a:spcPct val="90000"/>
              </a:lnSpc>
              <a:buFont typeface="Arial" panose="020B0604020202020204" pitchFamily="34" charset="0"/>
              <a:buChar char="•"/>
            </a:pPr>
            <a:r>
              <a:rPr lang="en-US" sz="2000" dirty="0" smtClean="0"/>
              <a:t>Tailored demo on request</a:t>
            </a:r>
            <a:endParaRPr lang="en-US" sz="2000" dirty="0"/>
          </a:p>
        </p:txBody>
      </p:sp>
      <p:sp>
        <p:nvSpPr>
          <p:cNvPr id="6" name="Rounded Rectangle 5"/>
          <p:cNvSpPr/>
          <p:nvPr/>
        </p:nvSpPr>
        <p:spPr>
          <a:xfrm>
            <a:off x="4570412" y="1528226"/>
            <a:ext cx="3889746" cy="3424774"/>
          </a:xfrm>
          <a:prstGeom prst="roundRect">
            <a:avLst>
              <a:gd name="adj" fmla="val 4372"/>
            </a:avLst>
          </a:prstGeom>
          <a:solidFill>
            <a:srgbClr val="00B0F0"/>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lnSpc>
                <a:spcPct val="90000"/>
              </a:lnSpc>
            </a:pPr>
            <a:r>
              <a:rPr lang="en-US" sz="3200" b="1" dirty="0" smtClean="0"/>
              <a:t>Tech Preview</a:t>
            </a:r>
          </a:p>
          <a:p>
            <a:pPr marL="457200" indent="-457200">
              <a:lnSpc>
                <a:spcPct val="90000"/>
              </a:lnSpc>
              <a:buFont typeface="Arial" panose="020B0604020202020204" pitchFamily="34" charset="0"/>
              <a:buChar char="•"/>
            </a:pPr>
            <a:endParaRPr lang="en-US" sz="2000" dirty="0"/>
          </a:p>
          <a:p>
            <a:pPr marL="457200" indent="-457200">
              <a:lnSpc>
                <a:spcPct val="90000"/>
              </a:lnSpc>
              <a:buFont typeface="Arial" panose="020B0604020202020204" pitchFamily="34" charset="0"/>
              <a:buChar char="•"/>
            </a:pPr>
            <a:r>
              <a:rPr lang="en-US" sz="2000" dirty="0" smtClean="0"/>
              <a:t>Availability pending qualification and timing</a:t>
            </a:r>
          </a:p>
          <a:p>
            <a:pPr marL="457200" indent="-457200">
              <a:lnSpc>
                <a:spcPct val="90000"/>
              </a:lnSpc>
              <a:buFont typeface="Arial" panose="020B0604020202020204" pitchFamily="34" charset="0"/>
              <a:buChar char="•"/>
            </a:pPr>
            <a:endParaRPr lang="en-US" sz="2000" dirty="0"/>
          </a:p>
          <a:p>
            <a:pPr marL="457200" indent="-457200">
              <a:lnSpc>
                <a:spcPct val="90000"/>
              </a:lnSpc>
              <a:buFont typeface="Arial" panose="020B0604020202020204" pitchFamily="34" charset="0"/>
              <a:buChar char="•"/>
            </a:pPr>
            <a:r>
              <a:rPr lang="en-US" sz="2000" dirty="0" smtClean="0"/>
              <a:t>Discuss interest and commitment level with Oracle Product Management</a:t>
            </a:r>
          </a:p>
          <a:p>
            <a:pPr marL="457200" indent="-457200">
              <a:lnSpc>
                <a:spcPct val="90000"/>
              </a:lnSpc>
              <a:buFont typeface="Arial" panose="020B0604020202020204" pitchFamily="34" charset="0"/>
              <a:buChar char="•"/>
            </a:pPr>
            <a:endParaRPr lang="en-US" sz="2000" dirty="0"/>
          </a:p>
          <a:p>
            <a:pPr algn="ctr">
              <a:lnSpc>
                <a:spcPct val="90000"/>
              </a:lnSpc>
            </a:pPr>
            <a:endParaRPr lang="en-US" sz="3200" dirty="0"/>
          </a:p>
        </p:txBody>
      </p:sp>
    </p:spTree>
    <p:extLst>
      <p:ext uri="{BB962C8B-B14F-4D97-AF65-F5344CB8AC3E}">
        <p14:creationId xmlns="" xmlns:p14="http://schemas.microsoft.com/office/powerpoint/2010/main" val="135962227"/>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Questions and Answers</a:t>
            </a:r>
            <a:endParaRPr lang="en-US" dirty="0"/>
          </a:p>
        </p:txBody>
      </p:sp>
      <p:sp>
        <p:nvSpPr>
          <p:cNvPr id="5" name="Slide Number Placeholder 4"/>
          <p:cNvSpPr>
            <a:spLocks noGrp="1"/>
          </p:cNvSpPr>
          <p:nvPr>
            <p:ph type="sldNum" sz="quarter" idx="4294967295"/>
          </p:nvPr>
        </p:nvSpPr>
        <p:spPr>
          <a:xfrm>
            <a:off x="11276012" y="6556248"/>
            <a:ext cx="381661" cy="182880"/>
          </a:xfrm>
          <a:prstGeom prst="rect">
            <a:avLst/>
          </a:prstGeom>
        </p:spPr>
        <p:txBody>
          <a:bodyPr/>
          <a:lstStyle/>
          <a:p>
            <a:fld id="{C51EAA63-D034-42AE-91FA-B13B9518C7BE}" type="slidenum">
              <a:rPr lang="en-US" smtClean="0"/>
              <a:pPr/>
              <a:t>19</a:t>
            </a:fld>
            <a:endParaRPr lang="en-US" dirty="0"/>
          </a:p>
        </p:txBody>
      </p:sp>
      <p:pic>
        <p:nvPicPr>
          <p:cNvPr id="6" name="Picture 3"/>
          <p:cNvPicPr>
            <a:picLocks noChangeAspect="1" noChangeArrowheads="1"/>
          </p:cNvPicPr>
          <p:nvPr/>
        </p:nvPicPr>
        <p:blipFill>
          <a:blip r:embed="rId2" cstate="screen">
            <a:extLst>
              <a:ext uri="{28A0092B-C50C-407E-A947-70E740481C1C}">
                <a14:useLocalDpi xmlns:a14="http://schemas.microsoft.com/office/drawing/2010/main" xmlns=""/>
              </a:ext>
            </a:extLst>
          </a:blip>
          <a:srcRect/>
          <a:stretch>
            <a:fillRect/>
          </a:stretch>
        </p:blipFill>
        <p:spPr bwMode="auto">
          <a:xfrm>
            <a:off x="2401897" y="1954215"/>
            <a:ext cx="7272337" cy="3959225"/>
          </a:xfrm>
          <a:prstGeom prst="rect">
            <a:avLst/>
          </a:prstGeom>
          <a:noFill/>
          <a:ln w="9525" algn="ctr">
            <a:noFill/>
            <a:miter lim="800000"/>
            <a:headEnd/>
            <a:tailEnd/>
          </a:ln>
        </p:spPr>
      </p:pic>
      <p:sp>
        <p:nvSpPr>
          <p:cNvPr id="3" name="Footer Placeholder 2"/>
          <p:cNvSpPr>
            <a:spLocks noGrp="1"/>
          </p:cNvSpPr>
          <p:nvPr>
            <p:ph type="ftr" sz="quarter" idx="15"/>
          </p:nvPr>
        </p:nvSpPr>
        <p:spPr/>
        <p:txBody>
          <a:bodyPr/>
          <a:lstStyle/>
          <a:p>
            <a:pPr>
              <a:defRPr/>
            </a:pPr>
            <a:r>
              <a:rPr lang="en-US" smtClean="0"/>
              <a:t>Oracle OpenWorld 2014</a:t>
            </a:r>
            <a:endParaRPr lang="en-US"/>
          </a:p>
        </p:txBody>
      </p:sp>
    </p:spTree>
    <p:extLst>
      <p:ext uri="{BB962C8B-B14F-4D97-AF65-F5344CB8AC3E}">
        <p14:creationId xmlns:p14="http://schemas.microsoft.com/office/powerpoint/2010/main" xmlns="" val="175554588"/>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ChangeArrowheads="1"/>
          </p:cNvSpPr>
          <p:nvPr/>
        </p:nvSpPr>
        <p:spPr bwMode="auto">
          <a:xfrm>
            <a:off x="1399445" y="959511"/>
            <a:ext cx="9751060" cy="4555067"/>
          </a:xfrm>
          <a:prstGeom prst="rect">
            <a:avLst/>
          </a:prstGeom>
          <a:noFill/>
          <a:ln w="9525">
            <a:noFill/>
            <a:miter lim="800000"/>
            <a:headEnd/>
            <a:tailEnd/>
          </a:ln>
        </p:spPr>
        <p:txBody>
          <a:bodyPr lIns="121899" tIns="60949" rIns="121899" bIns="60949">
            <a:spAutoFit/>
          </a:bodyPr>
          <a:lstStyle/>
          <a:p>
            <a:pPr eaLnBrk="0" hangingPunct="0"/>
            <a:r>
              <a:rPr lang="en-US" sz="3200" dirty="0">
                <a:cs typeface="Times New Roman" pitchFamily="18" charset="0"/>
              </a:rPr>
              <a:t>The following is intended to outline our general product direction. It is intended for information purposes only, and may not be incorporated into any contract. It is not a commitment to deliver any material, code, or functionality, and should not be relied upon in making purchasing decisions.</a:t>
            </a:r>
            <a:br>
              <a:rPr lang="en-US" sz="3200" dirty="0">
                <a:cs typeface="Times New Roman" pitchFamily="18" charset="0"/>
              </a:rPr>
            </a:br>
            <a:r>
              <a:rPr lang="en-US" sz="3200" dirty="0">
                <a:cs typeface="Times New Roman" pitchFamily="18" charset="0"/>
              </a:rPr>
              <a:t>The development, release, and timing of any features or functionality described for Oracle’s products remains at the sole discretion of Oracle.</a:t>
            </a:r>
          </a:p>
        </p:txBody>
      </p:sp>
    </p:spTree>
  </p:cSld>
  <p:clrMapOvr>
    <a:masterClrMapping/>
  </p:clrMapOvr>
  <p:transition spd="med">
    <p:fad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Appendix</a:t>
            </a:r>
            <a:endParaRPr lang="en-US" dirty="0"/>
          </a:p>
        </p:txBody>
      </p:sp>
      <p:sp>
        <p:nvSpPr>
          <p:cNvPr id="6" name="Text Placeholder 5"/>
          <p:cNvSpPr>
            <a:spLocks noGrp="1"/>
          </p:cNvSpPr>
          <p:nvPr>
            <p:ph type="body" idx="1"/>
          </p:nvPr>
        </p:nvSpPr>
        <p:spPr/>
        <p:txBody>
          <a:bodyPr/>
          <a:lstStyle/>
          <a:p>
            <a:endParaRPr lang="en-US" dirty="0"/>
          </a:p>
        </p:txBody>
      </p:sp>
      <p:sp>
        <p:nvSpPr>
          <p:cNvPr id="3" name="Footer Placeholder 2"/>
          <p:cNvSpPr>
            <a:spLocks noGrp="1"/>
          </p:cNvSpPr>
          <p:nvPr>
            <p:ph type="ftr" sz="quarter" idx="11"/>
          </p:nvPr>
        </p:nvSpPr>
        <p:spPr/>
        <p:txBody>
          <a:bodyPr/>
          <a:lstStyle/>
          <a:p>
            <a:pPr>
              <a:defRPr/>
            </a:pPr>
            <a:r>
              <a:rPr lang="en-US" smtClean="0"/>
              <a:t>Oracle OpenWorld 2014</a:t>
            </a:r>
            <a:endParaRPr lang="en-US"/>
          </a:p>
        </p:txBody>
      </p:sp>
      <p:sp>
        <p:nvSpPr>
          <p:cNvPr id="4" name="Slide Number Placeholder 3"/>
          <p:cNvSpPr>
            <a:spLocks noGrp="1"/>
          </p:cNvSpPr>
          <p:nvPr>
            <p:ph type="sldNum" sz="quarter" idx="12"/>
          </p:nvPr>
        </p:nvSpPr>
        <p:spPr/>
        <p:txBody>
          <a:bodyPr/>
          <a:lstStyle/>
          <a:p>
            <a:pPr>
              <a:defRPr/>
            </a:pPr>
            <a:fld id="{7A1A7ECD-EFB6-4F82-A4DE-3F32199D7100}" type="slidenum">
              <a:rPr lang="en-US" smtClean="0"/>
              <a:pPr>
                <a:defRPr/>
              </a:pPr>
              <a:t>20</a:t>
            </a:fld>
            <a:endParaRPr lang="en-US" dirty="0"/>
          </a:p>
        </p:txBody>
      </p:sp>
    </p:spTree>
  </p:cSld>
  <p:clrMapOvr>
    <a:masterClrMapping/>
  </p:clrMapOvr>
  <p:transition spd="med">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46757" y="246018"/>
            <a:ext cx="11125200" cy="533400"/>
          </a:xfrm>
        </p:spPr>
        <p:txBody>
          <a:bodyPr/>
          <a:lstStyle/>
          <a:p>
            <a:r>
              <a:rPr lang="en-US" dirty="0" smtClean="0"/>
              <a:t>BDP-CS - Catalog Screen</a:t>
            </a:r>
            <a:endParaRPr lang="en-US" dirty="0"/>
          </a:p>
        </p:txBody>
      </p:sp>
      <p:sp>
        <p:nvSpPr>
          <p:cNvPr id="4" name="Footer Placeholder 3"/>
          <p:cNvSpPr>
            <a:spLocks noGrp="1"/>
          </p:cNvSpPr>
          <p:nvPr>
            <p:ph type="ftr" sz="quarter" idx="11"/>
          </p:nvPr>
        </p:nvSpPr>
        <p:spPr/>
        <p:txBody>
          <a:bodyPr/>
          <a:lstStyle/>
          <a:p>
            <a:pPr>
              <a:defRPr/>
            </a:pPr>
            <a:r>
              <a:rPr lang="en-US" smtClean="0"/>
              <a:t>Oracle OpenWorld 2014</a:t>
            </a:r>
            <a:endParaRPr lang="en-US"/>
          </a:p>
        </p:txBody>
      </p:sp>
      <p:sp>
        <p:nvSpPr>
          <p:cNvPr id="5" name="Slide Number Placeholder 4"/>
          <p:cNvSpPr>
            <a:spLocks noGrp="1"/>
          </p:cNvSpPr>
          <p:nvPr>
            <p:ph type="sldNum" sz="quarter" idx="12"/>
          </p:nvPr>
        </p:nvSpPr>
        <p:spPr/>
        <p:txBody>
          <a:bodyPr/>
          <a:lstStyle/>
          <a:p>
            <a:pPr>
              <a:defRPr/>
            </a:pPr>
            <a:fld id="{F0EAFA7B-04BB-4F57-9D0B-2A39B210A124}" type="slidenum">
              <a:rPr lang="en-US" smtClean="0"/>
              <a:pPr>
                <a:defRPr/>
              </a:pPr>
              <a:t>21</a:t>
            </a:fld>
            <a:endParaRPr lang="en-US" dirty="0"/>
          </a:p>
        </p:txBody>
      </p:sp>
      <p:pic>
        <p:nvPicPr>
          <p:cNvPr id="2050" name="Picture 2"/>
          <p:cNvPicPr>
            <a:picLocks noChangeAspect="1" noChangeArrowheads="1"/>
          </p:cNvPicPr>
          <p:nvPr/>
        </p:nvPicPr>
        <p:blipFill>
          <a:blip r:embed="rId2" cstate="print"/>
          <a:srcRect/>
          <a:stretch>
            <a:fillRect/>
          </a:stretch>
        </p:blipFill>
        <p:spPr bwMode="auto">
          <a:xfrm>
            <a:off x="912813" y="858644"/>
            <a:ext cx="10439400" cy="5313555"/>
          </a:xfrm>
          <a:prstGeom prst="rect">
            <a:avLst/>
          </a:prstGeom>
          <a:noFill/>
          <a:ln w="9525">
            <a:solidFill>
              <a:schemeClr val="accent5">
                <a:lumMod val="50000"/>
              </a:schemeClr>
            </a:solidFill>
            <a:miter lim="800000"/>
            <a:headEnd/>
            <a:tailEnd/>
          </a:ln>
        </p:spPr>
      </p:pic>
    </p:spTree>
  </p:cSld>
  <p:clrMapOvr>
    <a:masterClrMapping/>
  </p:clrMapOvr>
  <p:transition spd="med">
    <p:fad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p>
            <a:pPr>
              <a:defRPr/>
            </a:pPr>
            <a:r>
              <a:rPr lang="en-US" smtClean="0"/>
              <a:t>Oracle OpenWorld 2014</a:t>
            </a:r>
            <a:endParaRPr lang="en-US"/>
          </a:p>
        </p:txBody>
      </p:sp>
      <p:sp>
        <p:nvSpPr>
          <p:cNvPr id="5" name="Slide Number Placeholder 4"/>
          <p:cNvSpPr>
            <a:spLocks noGrp="1"/>
          </p:cNvSpPr>
          <p:nvPr>
            <p:ph type="sldNum" sz="quarter" idx="12"/>
          </p:nvPr>
        </p:nvSpPr>
        <p:spPr/>
        <p:txBody>
          <a:bodyPr/>
          <a:lstStyle/>
          <a:p>
            <a:pPr>
              <a:defRPr/>
            </a:pPr>
            <a:fld id="{F0EAFA7B-04BB-4F57-9D0B-2A39B210A124}" type="slidenum">
              <a:rPr lang="en-US" smtClean="0"/>
              <a:pPr>
                <a:defRPr/>
              </a:pPr>
              <a:t>22</a:t>
            </a:fld>
            <a:endParaRPr lang="en-US" dirty="0"/>
          </a:p>
        </p:txBody>
      </p:sp>
      <p:pic>
        <p:nvPicPr>
          <p:cNvPr id="2051" name="Picture 3"/>
          <p:cNvPicPr>
            <a:picLocks noChangeAspect="1" noChangeArrowheads="1"/>
          </p:cNvPicPr>
          <p:nvPr/>
        </p:nvPicPr>
        <p:blipFill>
          <a:blip r:embed="rId2" cstate="print"/>
          <a:srcRect/>
          <a:stretch>
            <a:fillRect/>
          </a:stretch>
        </p:blipFill>
        <p:spPr bwMode="auto">
          <a:xfrm>
            <a:off x="912827" y="838200"/>
            <a:ext cx="10439385" cy="5334000"/>
          </a:xfrm>
          <a:prstGeom prst="rect">
            <a:avLst/>
          </a:prstGeom>
          <a:noFill/>
          <a:ln w="9525">
            <a:solidFill>
              <a:schemeClr val="bg2">
                <a:lumMod val="75000"/>
              </a:schemeClr>
            </a:solidFill>
            <a:miter lim="800000"/>
            <a:headEnd/>
            <a:tailEnd/>
          </a:ln>
        </p:spPr>
      </p:pic>
      <p:sp>
        <p:nvSpPr>
          <p:cNvPr id="7" name="Title 5"/>
          <p:cNvSpPr txBox="1">
            <a:spLocks/>
          </p:cNvSpPr>
          <p:nvPr/>
        </p:nvSpPr>
        <p:spPr>
          <a:xfrm>
            <a:off x="303212" y="298272"/>
            <a:ext cx="11125200" cy="660400"/>
          </a:xfrm>
          <a:prstGeom prst="rect">
            <a:avLst/>
          </a:prstGeom>
        </p:spPr>
        <p:txBody>
          <a:bodyPr/>
          <a:lstStyle/>
          <a:p>
            <a:pPr lvl="0">
              <a:lnSpc>
                <a:spcPct val="80000"/>
              </a:lnSpc>
              <a:defRPr/>
            </a:pPr>
            <a:r>
              <a:rPr lang="en-US" sz="3200" dirty="0" smtClean="0">
                <a:latin typeface="Arial" pitchFamily="34" charset="0"/>
                <a:cs typeface="Arial" pitchFamily="34" charset="0"/>
              </a:rPr>
              <a:t>BDP-CS </a:t>
            </a:r>
            <a:r>
              <a:rPr kumimoji="0" lang="en-US" sz="3200" b="0" i="0" u="none" strike="noStrike" kern="1200" cap="none" spc="0" normalizeH="0" noProof="0" dirty="0" smtClean="0">
                <a:ln>
                  <a:noFill/>
                </a:ln>
                <a:solidFill>
                  <a:schemeClr val="tx1"/>
                </a:solidFill>
                <a:effectLst/>
                <a:uLnTx/>
                <a:uFillTx/>
                <a:latin typeface="Arial" pitchFamily="34" charset="0"/>
                <a:ea typeface="+mj-ea"/>
                <a:cs typeface="Arial" pitchFamily="34" charset="0"/>
              </a:rPr>
              <a:t>– Transform Authoring Screen</a:t>
            </a:r>
            <a:endParaRPr kumimoji="0" lang="en-US" sz="3200" b="0" i="0" u="none" strike="noStrike" kern="1200" cap="none" spc="0" normalizeH="0" baseline="0" noProof="0" dirty="0">
              <a:ln>
                <a:noFill/>
              </a:ln>
              <a:solidFill>
                <a:schemeClr val="tx1"/>
              </a:solidFill>
              <a:effectLst/>
              <a:uLnTx/>
              <a:uFillTx/>
              <a:latin typeface="Arial" pitchFamily="34" charset="0"/>
              <a:ea typeface="+mj-ea"/>
              <a:cs typeface="Arial" pitchFamily="34" charset="0"/>
            </a:endParaRPr>
          </a:p>
        </p:txBody>
      </p:sp>
    </p:spTree>
  </p:cSld>
  <p:clrMapOvr>
    <a:masterClrMapping/>
  </p:clrMapOvr>
  <p:transition spd="med">
    <p:fad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p>
            <a:pPr>
              <a:defRPr/>
            </a:pPr>
            <a:r>
              <a:rPr lang="en-US" smtClean="0"/>
              <a:t>Oracle OpenWorld 2014</a:t>
            </a:r>
            <a:endParaRPr lang="en-US"/>
          </a:p>
        </p:txBody>
      </p:sp>
      <p:sp>
        <p:nvSpPr>
          <p:cNvPr id="5" name="Slide Number Placeholder 4"/>
          <p:cNvSpPr>
            <a:spLocks noGrp="1"/>
          </p:cNvSpPr>
          <p:nvPr>
            <p:ph type="sldNum" sz="quarter" idx="12"/>
          </p:nvPr>
        </p:nvSpPr>
        <p:spPr/>
        <p:txBody>
          <a:bodyPr/>
          <a:lstStyle/>
          <a:p>
            <a:pPr>
              <a:defRPr/>
            </a:pPr>
            <a:fld id="{F0EAFA7B-04BB-4F57-9D0B-2A39B210A124}" type="slidenum">
              <a:rPr lang="en-US" smtClean="0"/>
              <a:pPr>
                <a:defRPr/>
              </a:pPr>
              <a:t>23</a:t>
            </a:fld>
            <a:endParaRPr lang="en-US" dirty="0"/>
          </a:p>
        </p:txBody>
      </p:sp>
      <p:sp>
        <p:nvSpPr>
          <p:cNvPr id="7" name="Title 5"/>
          <p:cNvSpPr txBox="1">
            <a:spLocks/>
          </p:cNvSpPr>
          <p:nvPr/>
        </p:nvSpPr>
        <p:spPr>
          <a:xfrm>
            <a:off x="303212" y="298272"/>
            <a:ext cx="11506200" cy="660400"/>
          </a:xfrm>
          <a:prstGeom prst="rect">
            <a:avLst/>
          </a:prstGeom>
        </p:spPr>
        <p:txBody>
          <a:bodyPr/>
          <a:lstStyle/>
          <a:p>
            <a:pPr marL="0" marR="0" lvl="0" indent="0" algn="l" defTabSz="914400" rtl="0" eaLnBrk="1" fontAlgn="base" latinLnBrk="0" hangingPunct="1">
              <a:lnSpc>
                <a:spcPct val="80000"/>
              </a:lnSpc>
              <a:spcBef>
                <a:spcPct val="0"/>
              </a:spcBef>
              <a:spcAft>
                <a:spcPct val="0"/>
              </a:spcAft>
              <a:buClrTx/>
              <a:buSzTx/>
              <a:buFontTx/>
              <a:buNone/>
              <a:tabLst/>
              <a:defRPr/>
            </a:pPr>
            <a:r>
              <a:rPr kumimoji="0" lang="en-US" sz="3600" b="0" i="0" u="none" strike="noStrike" kern="1200" cap="none" spc="0" normalizeH="0" baseline="0" noProof="0" dirty="0" smtClean="0">
                <a:ln>
                  <a:noFill/>
                </a:ln>
                <a:solidFill>
                  <a:schemeClr val="tx1"/>
                </a:solidFill>
                <a:effectLst/>
                <a:uLnTx/>
                <a:uFillTx/>
                <a:latin typeface="+mj-lt"/>
                <a:ea typeface="+mj-ea"/>
                <a:cs typeface="+mj-cs"/>
              </a:rPr>
              <a:t>BDP-CS</a:t>
            </a:r>
            <a:r>
              <a:rPr kumimoji="0" lang="en-US" sz="3600" b="0" i="0" u="none" strike="noStrike" kern="1200" cap="none" spc="0" normalizeH="0" noProof="0" dirty="0" smtClean="0">
                <a:ln>
                  <a:noFill/>
                </a:ln>
                <a:solidFill>
                  <a:schemeClr val="tx1"/>
                </a:solidFill>
                <a:effectLst/>
                <a:uLnTx/>
                <a:uFillTx/>
                <a:latin typeface="+mj-lt"/>
                <a:ea typeface="+mj-ea"/>
                <a:cs typeface="+mj-cs"/>
              </a:rPr>
              <a:t> </a:t>
            </a:r>
            <a:r>
              <a:rPr kumimoji="0" lang="en-US" sz="3600" b="0" i="0" u="none" strike="noStrike" kern="1200" cap="none" spc="0" normalizeH="0" baseline="0" noProof="0" dirty="0" smtClean="0">
                <a:ln>
                  <a:noFill/>
                </a:ln>
                <a:solidFill>
                  <a:schemeClr val="tx1"/>
                </a:solidFill>
                <a:effectLst/>
                <a:uLnTx/>
                <a:uFillTx/>
                <a:latin typeface="+mj-lt"/>
                <a:ea typeface="+mj-ea"/>
                <a:cs typeface="+mj-cs"/>
              </a:rPr>
              <a:t>–</a:t>
            </a:r>
            <a:r>
              <a:rPr kumimoji="0" lang="en-US" sz="3600" b="0" i="0" u="none" strike="noStrike" kern="1200" cap="none" spc="0" normalizeH="0" noProof="0" dirty="0" smtClean="0">
                <a:ln>
                  <a:noFill/>
                </a:ln>
                <a:solidFill>
                  <a:schemeClr val="tx1"/>
                </a:solidFill>
                <a:effectLst/>
                <a:uLnTx/>
                <a:uFillTx/>
                <a:latin typeface="+mj-lt"/>
                <a:ea typeface="+mj-ea"/>
                <a:cs typeface="+mj-cs"/>
              </a:rPr>
              <a:t> Operational Dashboard</a:t>
            </a:r>
            <a:endParaRPr kumimoji="0" lang="en-US" sz="3600" b="0" i="0" u="none" strike="noStrike" kern="1200" cap="none" spc="0" normalizeH="0" baseline="0" noProof="0" dirty="0">
              <a:ln>
                <a:noFill/>
              </a:ln>
              <a:solidFill>
                <a:schemeClr val="tx1"/>
              </a:solidFill>
              <a:effectLst/>
              <a:uLnTx/>
              <a:uFillTx/>
              <a:latin typeface="+mj-lt"/>
              <a:ea typeface="+mj-ea"/>
              <a:cs typeface="+mj-cs"/>
            </a:endParaRPr>
          </a:p>
        </p:txBody>
      </p:sp>
      <p:pic>
        <p:nvPicPr>
          <p:cNvPr id="3074" name="Picture 2"/>
          <p:cNvPicPr>
            <a:picLocks noChangeAspect="1" noChangeArrowheads="1"/>
          </p:cNvPicPr>
          <p:nvPr/>
        </p:nvPicPr>
        <p:blipFill>
          <a:blip r:embed="rId2" cstate="print"/>
          <a:srcRect/>
          <a:stretch>
            <a:fillRect/>
          </a:stretch>
        </p:blipFill>
        <p:spPr bwMode="auto">
          <a:xfrm>
            <a:off x="912812" y="838201"/>
            <a:ext cx="10210800" cy="5334000"/>
          </a:xfrm>
          <a:prstGeom prst="rect">
            <a:avLst/>
          </a:prstGeom>
          <a:noFill/>
          <a:ln w="9525">
            <a:solidFill>
              <a:schemeClr val="bg2">
                <a:lumMod val="75000"/>
              </a:schemeClr>
            </a:solidFill>
            <a:miter lim="800000"/>
            <a:headEnd/>
            <a:tailEnd/>
          </a:ln>
        </p:spPr>
      </p:pic>
    </p:spTree>
  </p:cSld>
  <p:clrMapOvr>
    <a:masterClrMapping/>
  </p:clrMapOvr>
  <p:transition spd="med">
    <p:fad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fld id="{C51EAA63-D034-42AE-91FA-B13B9518C7BE}" type="slidenum">
              <a:rPr lang="en-US" smtClean="0"/>
              <a:pPr/>
              <a:t>24</a:t>
            </a:fld>
            <a:endParaRPr lang="en-US" dirty="0"/>
          </a:p>
        </p:txBody>
      </p:sp>
      <p:sp>
        <p:nvSpPr>
          <p:cNvPr id="4" name="Footer Placeholder 3"/>
          <p:cNvSpPr>
            <a:spLocks noGrp="1"/>
          </p:cNvSpPr>
          <p:nvPr>
            <p:ph type="ftr" sz="quarter" idx="11"/>
          </p:nvPr>
        </p:nvSpPr>
        <p:spPr/>
        <p:txBody>
          <a:bodyPr/>
          <a:lstStyle/>
          <a:p>
            <a:pPr>
              <a:defRPr/>
            </a:pPr>
            <a:r>
              <a:rPr lang="en-US" smtClean="0"/>
              <a:t>Oracle OpenWorld 2014</a:t>
            </a:r>
            <a:endParaRPr lang="en-US"/>
          </a:p>
        </p:txBody>
      </p:sp>
    </p:spTree>
    <p:extLst>
      <p:ext uri="{BB962C8B-B14F-4D97-AF65-F5344CB8AC3E}">
        <p14:creationId xmlns:p14="http://schemas.microsoft.com/office/powerpoint/2010/main" xmlns="" val="2394000194"/>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Agenda</a:t>
            </a:r>
            <a:endParaRPr lang="en-US" dirty="0"/>
          </a:p>
        </p:txBody>
      </p:sp>
      <p:sp>
        <p:nvSpPr>
          <p:cNvPr id="6" name="Pentagon 5"/>
          <p:cNvSpPr/>
          <p:nvPr/>
        </p:nvSpPr>
        <p:spPr>
          <a:xfrm>
            <a:off x="2186332" y="1981200"/>
            <a:ext cx="457200" cy="320040"/>
          </a:xfrm>
          <a:prstGeom prst="homePlate">
            <a:avLst/>
          </a:prstGeom>
          <a:solidFill>
            <a:schemeClr val="accent1"/>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388" tIns="45695" rIns="91388" bIns="45695" numCol="1" spcCol="0" rtlCol="0" fromWordArt="0" anchor="ctr" anchorCtr="0" forceAA="0" compatLnSpc="1">
            <a:prstTxWarp prst="textNoShape">
              <a:avLst/>
            </a:prstTxWarp>
            <a:noAutofit/>
          </a:bodyPr>
          <a:lstStyle/>
          <a:p>
            <a:pPr algn="ctr">
              <a:lnSpc>
                <a:spcPct val="90000"/>
              </a:lnSpc>
            </a:pPr>
            <a:r>
              <a:rPr lang="en-US" sz="1600" b="1" dirty="0">
                <a:solidFill>
                  <a:schemeClr val="bg1"/>
                </a:solidFill>
              </a:rPr>
              <a:t>1</a:t>
            </a:r>
          </a:p>
        </p:txBody>
      </p:sp>
      <p:sp>
        <p:nvSpPr>
          <p:cNvPr id="16" name="Pentagon 15"/>
          <p:cNvSpPr/>
          <p:nvPr/>
        </p:nvSpPr>
        <p:spPr>
          <a:xfrm>
            <a:off x="2186332" y="2685634"/>
            <a:ext cx="457200" cy="320040"/>
          </a:xfrm>
          <a:prstGeom prst="homePlate">
            <a:avLst/>
          </a:prstGeom>
          <a:solidFill>
            <a:schemeClr val="tx1"/>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388" tIns="45695" rIns="91388" bIns="45695" numCol="1" spcCol="0" rtlCol="0" fromWordArt="0" anchor="ctr" anchorCtr="0" forceAA="0" compatLnSpc="1">
            <a:prstTxWarp prst="textNoShape">
              <a:avLst/>
            </a:prstTxWarp>
            <a:noAutofit/>
          </a:bodyPr>
          <a:lstStyle/>
          <a:p>
            <a:pPr algn="ctr">
              <a:lnSpc>
                <a:spcPct val="90000"/>
              </a:lnSpc>
            </a:pPr>
            <a:r>
              <a:rPr lang="en-US" sz="1600" b="1" dirty="0">
                <a:solidFill>
                  <a:schemeClr val="bg1"/>
                </a:solidFill>
              </a:rPr>
              <a:t>2</a:t>
            </a:r>
          </a:p>
        </p:txBody>
      </p:sp>
      <p:sp>
        <p:nvSpPr>
          <p:cNvPr id="17" name="Pentagon 16"/>
          <p:cNvSpPr/>
          <p:nvPr/>
        </p:nvSpPr>
        <p:spPr>
          <a:xfrm>
            <a:off x="2186332" y="3390068"/>
            <a:ext cx="457200" cy="320040"/>
          </a:xfrm>
          <a:prstGeom prst="homePlate">
            <a:avLst/>
          </a:prstGeom>
          <a:solidFill>
            <a:schemeClr val="tx1"/>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388" tIns="45695" rIns="91388" bIns="45695" numCol="1" spcCol="0" rtlCol="0" fromWordArt="0" anchor="ctr" anchorCtr="0" forceAA="0" compatLnSpc="1">
            <a:prstTxWarp prst="textNoShape">
              <a:avLst/>
            </a:prstTxWarp>
            <a:noAutofit/>
          </a:bodyPr>
          <a:lstStyle/>
          <a:p>
            <a:pPr algn="ctr">
              <a:lnSpc>
                <a:spcPct val="90000"/>
              </a:lnSpc>
            </a:pPr>
            <a:r>
              <a:rPr lang="en-US" sz="1600" b="1" dirty="0">
                <a:solidFill>
                  <a:schemeClr val="bg1"/>
                </a:solidFill>
              </a:rPr>
              <a:t>3</a:t>
            </a:r>
          </a:p>
        </p:txBody>
      </p:sp>
      <p:sp>
        <p:nvSpPr>
          <p:cNvPr id="3" name="Content Placeholder 2"/>
          <p:cNvSpPr>
            <a:spLocks noGrp="1"/>
          </p:cNvSpPr>
          <p:nvPr>
            <p:ph idx="13"/>
          </p:nvPr>
        </p:nvSpPr>
        <p:spPr/>
        <p:txBody>
          <a:bodyPr/>
          <a:lstStyle/>
          <a:p>
            <a:r>
              <a:rPr lang="en-US" dirty="0" smtClean="0"/>
              <a:t>Overview of Big Data Preparation Cloud Service (BDP-CS)</a:t>
            </a:r>
          </a:p>
          <a:p>
            <a:r>
              <a:rPr lang="en-US" dirty="0" smtClean="0"/>
              <a:t>Live Software Demonstration</a:t>
            </a:r>
          </a:p>
          <a:p>
            <a:r>
              <a:rPr lang="en-US" dirty="0" smtClean="0"/>
              <a:t>Discussion</a:t>
            </a:r>
          </a:p>
        </p:txBody>
      </p:sp>
      <p:sp>
        <p:nvSpPr>
          <p:cNvPr id="4" name="Footer Placeholder 3"/>
          <p:cNvSpPr>
            <a:spLocks noGrp="1"/>
          </p:cNvSpPr>
          <p:nvPr>
            <p:ph type="ftr" sz="quarter" idx="11"/>
          </p:nvPr>
        </p:nvSpPr>
        <p:spPr/>
        <p:txBody>
          <a:bodyPr/>
          <a:lstStyle/>
          <a:p>
            <a:r>
              <a:rPr lang="en-US" dirty="0" smtClean="0"/>
              <a:t>Oracle Confidential – Internal/Restricted/Highly Restricted</a:t>
            </a:r>
            <a:endParaRPr lang="en-US" dirty="0"/>
          </a:p>
        </p:txBody>
      </p:sp>
      <p:sp>
        <p:nvSpPr>
          <p:cNvPr id="5" name="Slide Number Placeholder 4"/>
          <p:cNvSpPr>
            <a:spLocks noGrp="1"/>
          </p:cNvSpPr>
          <p:nvPr>
            <p:ph type="sldNum" sz="quarter" idx="12"/>
          </p:nvPr>
        </p:nvSpPr>
        <p:spPr/>
        <p:txBody>
          <a:bodyPr/>
          <a:lstStyle/>
          <a:p>
            <a:fld id="{C51EAA63-D034-42AE-91FA-B13B9518C7BE}" type="slidenum">
              <a:rPr lang="en-US" smtClean="0"/>
              <a:pPr/>
              <a:t>3</a:t>
            </a:fld>
            <a:endParaRPr lang="en-US" dirty="0"/>
          </a:p>
        </p:txBody>
      </p:sp>
    </p:spTree>
    <p:extLst>
      <p:ext uri="{BB962C8B-B14F-4D97-AF65-F5344CB8AC3E}">
        <p14:creationId xmlns="" xmlns:p14="http://schemas.microsoft.com/office/powerpoint/2010/main" val="3483472875"/>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1"/>
          <p:cNvSpPr>
            <a:spLocks/>
          </p:cNvSpPr>
          <p:nvPr/>
        </p:nvSpPr>
        <p:spPr bwMode="auto">
          <a:xfrm>
            <a:off x="2600474" y="1422105"/>
            <a:ext cx="6995504" cy="2092875"/>
          </a:xfrm>
          <a:prstGeom prst="rect">
            <a:avLst/>
          </a:prstGeom>
          <a:noFill/>
          <a:ln w="25400">
            <a:noFill/>
            <a:round/>
            <a:headEnd/>
            <a:tailEnd/>
          </a:ln>
        </p:spPr>
        <p:txBody>
          <a:bodyPr wrap="square" lIns="60947" tIns="60947" rIns="60947" bIns="60947" anchor="ctr">
            <a:spAutoFit/>
          </a:bodyPr>
          <a:lstStyle/>
          <a:p>
            <a:pPr algn="ctr" eaLnBrk="0"/>
            <a:r>
              <a:rPr lang="en-US" sz="12800" b="1" dirty="0">
                <a:latin typeface="+mn-lt"/>
                <a:ea typeface="Times New Roman" pitchFamily="18" charset="0"/>
                <a:cs typeface="Arial" pitchFamily="34" charset="0"/>
              </a:rPr>
              <a:t>Big </a:t>
            </a:r>
            <a:r>
              <a:rPr lang="en-US" sz="12800" b="1" dirty="0" smtClean="0">
                <a:latin typeface="+mn-lt"/>
                <a:ea typeface="Times New Roman" pitchFamily="18" charset="0"/>
                <a:cs typeface="Arial" pitchFamily="34" charset="0"/>
              </a:rPr>
              <a:t>Data</a:t>
            </a:r>
            <a:endParaRPr lang="en-US" sz="4800" dirty="0">
              <a:latin typeface="+mn-lt"/>
              <a:ea typeface="Times New Roman" pitchFamily="18" charset="0"/>
              <a:cs typeface="Arial" pitchFamily="34" charset="0"/>
            </a:endParaRPr>
          </a:p>
        </p:txBody>
      </p:sp>
      <p:sp>
        <p:nvSpPr>
          <p:cNvPr id="4" name="Rectangle 1"/>
          <p:cNvSpPr>
            <a:spLocks/>
          </p:cNvSpPr>
          <p:nvPr/>
        </p:nvSpPr>
        <p:spPr bwMode="auto">
          <a:xfrm>
            <a:off x="2259015" y="3458709"/>
            <a:ext cx="7735820" cy="1354191"/>
          </a:xfrm>
          <a:prstGeom prst="rect">
            <a:avLst/>
          </a:prstGeom>
          <a:noFill/>
          <a:ln w="25400">
            <a:noFill/>
            <a:round/>
            <a:headEnd/>
            <a:tailEnd/>
          </a:ln>
        </p:spPr>
        <p:txBody>
          <a:bodyPr wrap="square" lIns="60947" tIns="60947" rIns="60947" bIns="60947" anchor="ctr">
            <a:spAutoFit/>
          </a:bodyPr>
          <a:lstStyle/>
          <a:p>
            <a:pPr algn="ctr" eaLnBrk="0"/>
            <a:r>
              <a:rPr lang="en-US" sz="6400" b="1" dirty="0" smtClean="0">
                <a:latin typeface="+mn-lt"/>
                <a:ea typeface="Times New Roman" pitchFamily="18" charset="0"/>
                <a:cs typeface="Arial" pitchFamily="34" charset="0"/>
              </a:rPr>
              <a:t>has </a:t>
            </a:r>
            <a:r>
              <a:rPr lang="en-US" sz="6400" b="1" dirty="0">
                <a:latin typeface="+mn-lt"/>
                <a:ea typeface="Times New Roman" pitchFamily="18" charset="0"/>
                <a:cs typeface="Arial" pitchFamily="34" charset="0"/>
              </a:rPr>
              <a:t>a </a:t>
            </a:r>
            <a:r>
              <a:rPr lang="en-US" sz="8000" b="1" dirty="0">
                <a:solidFill>
                  <a:schemeClr val="accent1"/>
                </a:solidFill>
                <a:latin typeface="+mn-lt"/>
                <a:ea typeface="Times New Roman" pitchFamily="18" charset="0"/>
                <a:cs typeface="Arial" pitchFamily="34" charset="0"/>
              </a:rPr>
              <a:t>Big</a:t>
            </a:r>
            <a:r>
              <a:rPr lang="en-US" sz="6400" b="1" dirty="0">
                <a:latin typeface="+mn-lt"/>
                <a:ea typeface="Times New Roman" pitchFamily="18" charset="0"/>
                <a:cs typeface="Arial" pitchFamily="34" charset="0"/>
              </a:rPr>
              <a:t> </a:t>
            </a:r>
            <a:r>
              <a:rPr lang="en-US" sz="6400" b="1" dirty="0" smtClean="0">
                <a:latin typeface="+mn-lt"/>
                <a:ea typeface="Times New Roman" pitchFamily="18" charset="0"/>
                <a:cs typeface="Arial" pitchFamily="34" charset="0"/>
              </a:rPr>
              <a:t>Problem</a:t>
            </a:r>
            <a:endParaRPr lang="en-US" sz="1900" dirty="0">
              <a:latin typeface="+mn-lt"/>
              <a:ea typeface="Times New Roman" pitchFamily="18" charset="0"/>
              <a:cs typeface="Arial" pitchFamily="34" charset="0"/>
            </a:endParaRPr>
          </a:p>
        </p:txBody>
      </p:sp>
      <p:sp>
        <p:nvSpPr>
          <p:cNvPr id="5" name="Slide Number Placeholder 17"/>
          <p:cNvSpPr txBox="1">
            <a:spLocks/>
          </p:cNvSpPr>
          <p:nvPr/>
        </p:nvSpPr>
        <p:spPr>
          <a:xfrm>
            <a:off x="10640252" y="6409267"/>
            <a:ext cx="1294639" cy="347133"/>
          </a:xfrm>
          <a:prstGeom prst="rect">
            <a:avLst/>
          </a:prstGeom>
        </p:spPr>
        <p:txBody>
          <a:bodyPr lIns="121899" tIns="60949" rIns="121899" bIns="60949"/>
          <a:lstStyle/>
          <a:p>
            <a:pPr defTabSz="1218987" fontAlgn="base" hangingPunct="0">
              <a:spcBef>
                <a:spcPct val="0"/>
              </a:spcBef>
              <a:spcAft>
                <a:spcPct val="0"/>
              </a:spcAft>
              <a:defRPr/>
            </a:pPr>
            <a:fld id="{DDC00DDD-DAB6-4783-8E1D-CF4BF54A9DC4}" type="slidenum">
              <a:rPr lang="en-US" sz="1600" smtClean="0">
                <a:solidFill>
                  <a:srgbClr val="000000"/>
                </a:solidFill>
                <a:latin typeface="Helvetica" charset="0"/>
                <a:ea typeface="Helvetica" charset="0"/>
                <a:cs typeface="Helvetica" charset="0"/>
                <a:sym typeface="Helvetica" charset="0"/>
              </a:rPr>
              <a:pPr defTabSz="1218987" fontAlgn="base" hangingPunct="0">
                <a:spcBef>
                  <a:spcPct val="0"/>
                </a:spcBef>
                <a:spcAft>
                  <a:spcPct val="0"/>
                </a:spcAft>
                <a:defRPr/>
              </a:pPr>
              <a:t>4</a:t>
            </a:fld>
            <a:endParaRPr lang="en-US" sz="1600" dirty="0">
              <a:solidFill>
                <a:srgbClr val="000000"/>
              </a:solidFill>
              <a:latin typeface="Arial" pitchFamily="34" charset="0"/>
              <a:ea typeface="Helvetica" charset="0"/>
              <a:cs typeface="Arial" pitchFamily="34" charset="0"/>
              <a:sym typeface="Arial" pitchFamily="34" charset="0"/>
            </a:endParaRPr>
          </a:p>
        </p:txBody>
      </p:sp>
    </p:spTree>
  </p:cSld>
  <p:clrMapOvr>
    <a:masterClrMapping/>
  </p:clrMapOvr>
  <p:transition spd="med">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1"/>
          <p:cNvSpPr>
            <a:spLocks/>
          </p:cNvSpPr>
          <p:nvPr/>
        </p:nvSpPr>
        <p:spPr bwMode="auto">
          <a:xfrm>
            <a:off x="4494212" y="914400"/>
            <a:ext cx="7090468" cy="3569016"/>
          </a:xfrm>
          <a:prstGeom prst="rect">
            <a:avLst/>
          </a:prstGeom>
          <a:noFill/>
          <a:ln w="25400">
            <a:noFill/>
            <a:round/>
            <a:headEnd/>
            <a:tailEnd/>
          </a:ln>
        </p:spPr>
        <p:txBody>
          <a:bodyPr wrap="square" lIns="60941" tIns="60941" rIns="60941" bIns="60941" anchor="ctr">
            <a:spAutoFit/>
          </a:bodyPr>
          <a:lstStyle/>
          <a:p>
            <a:pPr eaLnBrk="0"/>
            <a:r>
              <a:rPr lang="en-US" sz="3732" i="1" dirty="0" smtClean="0">
                <a:solidFill>
                  <a:schemeClr val="accent4"/>
                </a:solidFill>
                <a:latin typeface="+mn-lt"/>
              </a:rPr>
              <a:t>“Big </a:t>
            </a:r>
            <a:r>
              <a:rPr lang="en-US" sz="3732" i="1" dirty="0">
                <a:solidFill>
                  <a:schemeClr val="accent4"/>
                </a:solidFill>
                <a:latin typeface="+mn-lt"/>
              </a:rPr>
              <a:t>Data’s dirty little secret is that 90% of time spent on a project is devoted to preparing </a:t>
            </a:r>
            <a:r>
              <a:rPr lang="en-US" sz="3732" i="1" dirty="0" smtClean="0">
                <a:solidFill>
                  <a:schemeClr val="accent4"/>
                </a:solidFill>
                <a:latin typeface="+mn-lt"/>
              </a:rPr>
              <a:t>data… After </a:t>
            </a:r>
            <a:r>
              <a:rPr lang="en-US" sz="3732" i="1" dirty="0">
                <a:solidFill>
                  <a:schemeClr val="accent4"/>
                </a:solidFill>
                <a:latin typeface="+mn-lt"/>
              </a:rPr>
              <a:t>all the preparation work, there isn’t enough time left to do sophisticated analytics on </a:t>
            </a:r>
            <a:r>
              <a:rPr lang="en-US" sz="3732" i="1" dirty="0" smtClean="0">
                <a:solidFill>
                  <a:schemeClr val="accent4"/>
                </a:solidFill>
                <a:latin typeface="+mn-lt"/>
              </a:rPr>
              <a:t>it…”</a:t>
            </a:r>
            <a:r>
              <a:rPr lang="en-US" sz="3732" i="1" dirty="0">
                <a:solidFill>
                  <a:schemeClr val="accent4"/>
                </a:solidFill>
                <a:latin typeface="+mn-lt"/>
              </a:rPr>
              <a:t> </a:t>
            </a:r>
            <a:endParaRPr lang="en-US" sz="3732" i="1" dirty="0">
              <a:solidFill>
                <a:schemeClr val="accent4"/>
              </a:solidFill>
              <a:latin typeface="+mn-lt"/>
              <a:ea typeface="Times New Roman" pitchFamily="18" charset="0"/>
              <a:cs typeface="Arial" pitchFamily="34" charset="0"/>
            </a:endParaRPr>
          </a:p>
        </p:txBody>
      </p:sp>
      <p:sp>
        <p:nvSpPr>
          <p:cNvPr id="5" name="Slide Number Placeholder 17"/>
          <p:cNvSpPr txBox="1">
            <a:spLocks/>
          </p:cNvSpPr>
          <p:nvPr/>
        </p:nvSpPr>
        <p:spPr>
          <a:xfrm>
            <a:off x="10640252" y="6408491"/>
            <a:ext cx="1294639" cy="347043"/>
          </a:xfrm>
          <a:prstGeom prst="rect">
            <a:avLst/>
          </a:prstGeom>
        </p:spPr>
        <p:txBody>
          <a:bodyPr/>
          <a:lstStyle/>
          <a:p>
            <a:pPr defTabSz="1218895" fontAlgn="base" hangingPunct="0">
              <a:spcBef>
                <a:spcPct val="0"/>
              </a:spcBef>
              <a:spcAft>
                <a:spcPct val="0"/>
              </a:spcAft>
              <a:defRPr/>
            </a:pPr>
            <a:fld id="{DDC00DDD-DAB6-4783-8E1D-CF4BF54A9DC4}" type="slidenum">
              <a:rPr lang="en-US" sz="1600">
                <a:solidFill>
                  <a:srgbClr val="000000"/>
                </a:solidFill>
                <a:latin typeface="Helvetica" charset="0"/>
                <a:ea typeface="Helvetica" charset="0"/>
                <a:cs typeface="Helvetica" charset="0"/>
                <a:sym typeface="Helvetica" charset="0"/>
              </a:rPr>
              <a:pPr defTabSz="1218895" fontAlgn="base" hangingPunct="0">
                <a:spcBef>
                  <a:spcPct val="0"/>
                </a:spcBef>
                <a:spcAft>
                  <a:spcPct val="0"/>
                </a:spcAft>
                <a:defRPr/>
              </a:pPr>
              <a:t>5</a:t>
            </a:fld>
            <a:endParaRPr lang="en-US" sz="1600" dirty="0">
              <a:solidFill>
                <a:srgbClr val="000000"/>
              </a:solidFill>
              <a:latin typeface="Arial" pitchFamily="34" charset="0"/>
              <a:ea typeface="Helvetica" charset="0"/>
              <a:cs typeface="Arial" pitchFamily="34" charset="0"/>
              <a:sym typeface="Arial" pitchFamily="34" charset="0"/>
            </a:endParaRPr>
          </a:p>
        </p:txBody>
      </p:sp>
      <p:sp>
        <p:nvSpPr>
          <p:cNvPr id="8" name="AutoShape 6"/>
          <p:cNvSpPr>
            <a:spLocks/>
          </p:cNvSpPr>
          <p:nvPr/>
        </p:nvSpPr>
        <p:spPr bwMode="auto">
          <a:xfrm>
            <a:off x="5789612" y="4953000"/>
            <a:ext cx="4800600" cy="229030"/>
          </a:xfrm>
          <a:custGeom>
            <a:avLst/>
            <a:gdLst>
              <a:gd name="T0" fmla="*/ 2147483647 w 21600"/>
              <a:gd name="T1" fmla="*/ 354050059 h 21600"/>
              <a:gd name="T2" fmla="*/ 2147483647 w 21600"/>
              <a:gd name="T3" fmla="*/ 354050059 h 21600"/>
              <a:gd name="T4" fmla="*/ 2147483647 w 21600"/>
              <a:gd name="T5" fmla="*/ 354050059 h 21600"/>
              <a:gd name="T6" fmla="*/ 2147483647 w 21600"/>
              <a:gd name="T7" fmla="*/ 354050059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600" y="0"/>
                </a:lnTo>
                <a:lnTo>
                  <a:pt x="21600" y="21600"/>
                </a:lnTo>
                <a:lnTo>
                  <a:pt x="0" y="21600"/>
                </a:lnTo>
                <a:close/>
              </a:path>
            </a:pathLst>
          </a:custGeom>
          <a:noFill/>
          <a:ln w="12700">
            <a:noFill/>
            <a:miter lim="0"/>
            <a:headEnd/>
            <a:tailEnd/>
          </a:ln>
        </p:spPr>
        <p:txBody>
          <a:bodyPr lIns="0" tIns="0" rIns="0" bIns="0"/>
          <a:lstStyle/>
          <a:p>
            <a:r>
              <a:rPr lang="en-US" sz="1866" i="1" dirty="0">
                <a:solidFill>
                  <a:schemeClr val="accent4"/>
                </a:solidFill>
                <a:latin typeface="+mn-lt"/>
                <a:cs typeface="Arial" pitchFamily="34" charset="0"/>
                <a:sym typeface="Arial" pitchFamily="34" charset="0"/>
              </a:rPr>
              <a:t>Source: Thomas Davenport  - </a:t>
            </a:r>
            <a:r>
              <a:rPr lang="en-US" sz="1866" i="1" dirty="0" smtClean="0">
                <a:solidFill>
                  <a:schemeClr val="accent4"/>
                </a:solidFill>
                <a:latin typeface="+mn-lt"/>
                <a:cs typeface="Arial" pitchFamily="34" charset="0"/>
                <a:sym typeface="Arial" pitchFamily="34" charset="0"/>
              </a:rPr>
              <a:t>Wall Street Journal, 2014</a:t>
            </a:r>
            <a:endParaRPr lang="en-US" sz="2666" dirty="0">
              <a:solidFill>
                <a:schemeClr val="accent4"/>
              </a:solidFill>
              <a:latin typeface="+mn-lt"/>
            </a:endParaRPr>
          </a:p>
        </p:txBody>
      </p:sp>
      <p:sp>
        <p:nvSpPr>
          <p:cNvPr id="6" name="Footer Placeholder 5"/>
          <p:cNvSpPr>
            <a:spLocks noGrp="1"/>
          </p:cNvSpPr>
          <p:nvPr>
            <p:ph type="ftr" sz="quarter" idx="11"/>
          </p:nvPr>
        </p:nvSpPr>
        <p:spPr/>
        <p:txBody>
          <a:bodyPr/>
          <a:lstStyle/>
          <a:p>
            <a:r>
              <a:rPr lang="en-US" smtClean="0"/>
              <a:t>Oracle Confidential</a:t>
            </a:r>
            <a:endParaRPr lang="en-US" dirty="0"/>
          </a:p>
        </p:txBody>
      </p:sp>
      <p:sp>
        <p:nvSpPr>
          <p:cNvPr id="7" name="Slide Number Placeholder 6"/>
          <p:cNvSpPr>
            <a:spLocks noGrp="1"/>
          </p:cNvSpPr>
          <p:nvPr>
            <p:ph type="sldNum" sz="quarter" idx="12"/>
          </p:nvPr>
        </p:nvSpPr>
        <p:spPr/>
        <p:txBody>
          <a:bodyPr/>
          <a:lstStyle/>
          <a:p>
            <a:fld id="{C51EAA63-D034-42AE-91FA-B13B9518C7BE}" type="slidenum">
              <a:rPr lang="en-US" smtClean="0"/>
              <a:pPr/>
              <a:t>5</a:t>
            </a:fld>
            <a:endParaRPr lang="en-US" dirty="0"/>
          </a:p>
        </p:txBody>
      </p:sp>
      <p:pic>
        <p:nvPicPr>
          <p:cNvPr id="2" name="Picture 1"/>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608012" y="914400"/>
            <a:ext cx="3314700" cy="4762500"/>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 xmlns:p14="http://schemas.microsoft.com/office/powerpoint/2010/main" val="3089047288"/>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p:txBody>
          <a:bodyPr/>
          <a:lstStyle/>
          <a:p>
            <a:r>
              <a:rPr lang="en-US" smtClean="0"/>
              <a:t>Oracle Confidential</a:t>
            </a:r>
            <a:endParaRPr lang="en-US" dirty="0"/>
          </a:p>
        </p:txBody>
      </p:sp>
      <p:sp>
        <p:nvSpPr>
          <p:cNvPr id="4" name="Slide Number Placeholder 3"/>
          <p:cNvSpPr>
            <a:spLocks noGrp="1"/>
          </p:cNvSpPr>
          <p:nvPr>
            <p:ph type="sldNum" sz="quarter" idx="12"/>
          </p:nvPr>
        </p:nvSpPr>
        <p:spPr/>
        <p:txBody>
          <a:bodyPr/>
          <a:lstStyle/>
          <a:p>
            <a:fld id="{C51EAA63-D034-42AE-91FA-B13B9518C7BE}" type="slidenum">
              <a:rPr lang="en-US" smtClean="0"/>
              <a:pPr/>
              <a:t>6</a:t>
            </a:fld>
            <a:endParaRPr lang="en-US" dirty="0"/>
          </a:p>
        </p:txBody>
      </p:sp>
      <p:pic>
        <p:nvPicPr>
          <p:cNvPr id="8" name="Picture 7" descr="sandhillhadoopstudyreport.pdf - Adobe Reader"/>
          <p:cNvPicPr>
            <a:picLocks noChangeAspect="1"/>
          </p:cNvPicPr>
          <p:nvPr/>
        </p:nvPicPr>
        <p:blipFill rotWithShape="1">
          <a:blip r:embed="rId3" cstate="print">
            <a:extLst>
              <a:ext uri="{28A0092B-C50C-407E-A947-70E740481C1C}">
                <a14:useLocalDpi xmlns="" xmlns:a14="http://schemas.microsoft.com/office/drawing/2010/main" val="0"/>
              </a:ext>
            </a:extLst>
          </a:blip>
          <a:srcRect/>
          <a:stretch/>
        </p:blipFill>
        <p:spPr>
          <a:xfrm>
            <a:off x="9752010" y="762000"/>
            <a:ext cx="1524001" cy="582967"/>
          </a:xfrm>
          <a:prstGeom prst="rect">
            <a:avLst/>
          </a:prstGeom>
        </p:spPr>
      </p:pic>
      <p:grpSp>
        <p:nvGrpSpPr>
          <p:cNvPr id="2" name="Group 10"/>
          <p:cNvGrpSpPr/>
          <p:nvPr/>
        </p:nvGrpSpPr>
        <p:grpSpPr>
          <a:xfrm>
            <a:off x="7143853" y="1661786"/>
            <a:ext cx="4132158" cy="2126435"/>
            <a:chOff x="608012" y="1295400"/>
            <a:chExt cx="3962400" cy="2126435"/>
          </a:xfrm>
        </p:grpSpPr>
        <p:pic>
          <p:nvPicPr>
            <p:cNvPr id="5" name="Picture 4" descr="sandhillhadoopstudyreport.pdf - Adobe Reader"/>
            <p:cNvPicPr>
              <a:picLocks noChangeAspect="1"/>
            </p:cNvPicPr>
            <p:nvPr/>
          </p:nvPicPr>
          <p:blipFill rotWithShape="1">
            <a:blip r:embed="rId4" cstate="print">
              <a:extLst>
                <a:ext uri="{28A0092B-C50C-407E-A947-70E740481C1C}">
                  <a14:useLocalDpi xmlns="" xmlns:a14="http://schemas.microsoft.com/office/drawing/2010/main" val="0"/>
                </a:ext>
              </a:extLst>
            </a:blip>
            <a:srcRect/>
            <a:stretch/>
          </p:blipFill>
          <p:spPr>
            <a:xfrm>
              <a:off x="608012" y="1711410"/>
              <a:ext cx="3962400" cy="1710425"/>
            </a:xfrm>
            <a:prstGeom prst="rect">
              <a:avLst/>
            </a:prstGeom>
          </p:spPr>
        </p:pic>
        <p:sp>
          <p:nvSpPr>
            <p:cNvPr id="9" name="TextBox 8"/>
            <p:cNvSpPr txBox="1"/>
            <p:nvPr/>
          </p:nvSpPr>
          <p:spPr>
            <a:xfrm>
              <a:off x="1674812" y="1295400"/>
              <a:ext cx="1828800" cy="457200"/>
            </a:xfrm>
            <a:prstGeom prst="rect">
              <a:avLst/>
            </a:prstGeom>
            <a:noFill/>
          </p:spPr>
          <p:txBody>
            <a:bodyPr wrap="none" lIns="0" tIns="0" rIns="0" bIns="0" rtlCol="0">
              <a:noAutofit/>
            </a:bodyPr>
            <a:lstStyle/>
            <a:p>
              <a:pPr algn="ctr">
                <a:lnSpc>
                  <a:spcPct val="90000"/>
                </a:lnSpc>
              </a:pPr>
              <a:r>
                <a:rPr lang="en-US" sz="1400" dirty="0" smtClean="0"/>
                <a:t>Most Commonly Reported #1 Uses of Hadoop</a:t>
              </a:r>
              <a:br>
                <a:rPr lang="en-US" sz="1400" dirty="0" smtClean="0"/>
              </a:br>
              <a:r>
                <a:rPr lang="en-US" sz="1400" dirty="0" smtClean="0"/>
                <a:t>(Current vs. Future)</a:t>
              </a:r>
              <a:endParaRPr lang="en-US" sz="1400" dirty="0"/>
            </a:p>
          </p:txBody>
        </p:sp>
      </p:grpSp>
      <p:grpSp>
        <p:nvGrpSpPr>
          <p:cNvPr id="7" name="Group 11"/>
          <p:cNvGrpSpPr/>
          <p:nvPr/>
        </p:nvGrpSpPr>
        <p:grpSpPr>
          <a:xfrm>
            <a:off x="7107517" y="4105040"/>
            <a:ext cx="4343400" cy="1862826"/>
            <a:chOff x="6170612" y="1254210"/>
            <a:chExt cx="4343400" cy="1862826"/>
          </a:xfrm>
        </p:grpSpPr>
        <p:pic>
          <p:nvPicPr>
            <p:cNvPr id="6" name="Picture 5" descr="sandhillhadoopstudyreport.pdf - Adobe Reader"/>
            <p:cNvPicPr>
              <a:picLocks noChangeAspect="1"/>
            </p:cNvPicPr>
            <p:nvPr/>
          </p:nvPicPr>
          <p:blipFill rotWithShape="1">
            <a:blip r:embed="rId5" cstate="print">
              <a:extLst>
                <a:ext uri="{28A0092B-C50C-407E-A947-70E740481C1C}">
                  <a14:useLocalDpi xmlns="" xmlns:a14="http://schemas.microsoft.com/office/drawing/2010/main" val="0"/>
                </a:ext>
              </a:extLst>
            </a:blip>
            <a:srcRect/>
            <a:stretch/>
          </p:blipFill>
          <p:spPr>
            <a:xfrm>
              <a:off x="6170612" y="1593036"/>
              <a:ext cx="4343400" cy="1524000"/>
            </a:xfrm>
            <a:prstGeom prst="rect">
              <a:avLst/>
            </a:prstGeom>
          </p:spPr>
        </p:pic>
        <p:sp>
          <p:nvSpPr>
            <p:cNvPr id="10" name="TextBox 9"/>
            <p:cNvSpPr txBox="1"/>
            <p:nvPr/>
          </p:nvSpPr>
          <p:spPr>
            <a:xfrm>
              <a:off x="7427912" y="1254210"/>
              <a:ext cx="1828800" cy="457200"/>
            </a:xfrm>
            <a:prstGeom prst="rect">
              <a:avLst/>
            </a:prstGeom>
            <a:noFill/>
          </p:spPr>
          <p:txBody>
            <a:bodyPr wrap="none" lIns="0" tIns="0" rIns="0" bIns="0" rtlCol="0">
              <a:noAutofit/>
            </a:bodyPr>
            <a:lstStyle/>
            <a:p>
              <a:pPr algn="ctr">
                <a:lnSpc>
                  <a:spcPct val="90000"/>
                </a:lnSpc>
              </a:pPr>
              <a:r>
                <a:rPr lang="en-US" sz="1400" dirty="0" smtClean="0"/>
                <a:t>Most Commonly Reported #1</a:t>
              </a:r>
              <a:br>
                <a:rPr lang="en-US" sz="1400" dirty="0" smtClean="0"/>
              </a:br>
              <a:r>
                <a:rPr lang="en-US" sz="1400" dirty="0" smtClean="0"/>
                <a:t>Challenges with Hadoop</a:t>
              </a:r>
              <a:r>
                <a:rPr lang="en-US" sz="1400" dirty="0"/>
                <a:t> </a:t>
              </a:r>
              <a:r>
                <a:rPr lang="en-US" sz="1400" dirty="0" smtClean="0"/>
                <a:t>Adoption</a:t>
              </a:r>
              <a:endParaRPr lang="en-US" sz="1400" dirty="0"/>
            </a:p>
          </p:txBody>
        </p:sp>
      </p:grpSp>
      <p:sp>
        <p:nvSpPr>
          <p:cNvPr id="13" name="Rectangle 1"/>
          <p:cNvSpPr>
            <a:spLocks/>
          </p:cNvSpPr>
          <p:nvPr/>
        </p:nvSpPr>
        <p:spPr bwMode="auto">
          <a:xfrm>
            <a:off x="1065212" y="656485"/>
            <a:ext cx="5791200" cy="5109053"/>
          </a:xfrm>
          <a:prstGeom prst="rect">
            <a:avLst/>
          </a:prstGeom>
          <a:noFill/>
          <a:ln w="25400">
            <a:noFill/>
            <a:round/>
            <a:headEnd/>
            <a:tailEnd/>
          </a:ln>
        </p:spPr>
        <p:txBody>
          <a:bodyPr wrap="square" lIns="60941" tIns="60941" rIns="60941" bIns="60941" anchor="t">
            <a:spAutoFit/>
          </a:bodyPr>
          <a:lstStyle/>
          <a:p>
            <a:pPr eaLnBrk="0"/>
            <a:r>
              <a:rPr lang="en-US" sz="3200" i="1" dirty="0">
                <a:solidFill>
                  <a:schemeClr val="accent4"/>
                </a:solidFill>
                <a:latin typeface="+mn-lt"/>
              </a:rPr>
              <a:t>“There is a significant gap between those who believe the results of their </a:t>
            </a:r>
            <a:r>
              <a:rPr lang="en-US" sz="3200" i="1" dirty="0" smtClean="0">
                <a:solidFill>
                  <a:schemeClr val="accent4"/>
                </a:solidFill>
                <a:latin typeface="+mn-lt"/>
              </a:rPr>
              <a:t>Big </a:t>
            </a:r>
            <a:r>
              <a:rPr lang="en-US" sz="3200" i="1" dirty="0">
                <a:solidFill>
                  <a:schemeClr val="accent4"/>
                </a:solidFill>
                <a:latin typeface="+mn-lt"/>
              </a:rPr>
              <a:t>Data initiatives were </a:t>
            </a:r>
            <a:r>
              <a:rPr lang="en-US" sz="3200" i="1" dirty="0" smtClean="0">
                <a:solidFill>
                  <a:schemeClr val="accent4"/>
                </a:solidFill>
                <a:latin typeface="+mn-lt"/>
              </a:rPr>
              <a:t>better/less </a:t>
            </a:r>
            <a:r>
              <a:rPr lang="en-US" sz="3200" i="1" dirty="0">
                <a:solidFill>
                  <a:schemeClr val="accent4"/>
                </a:solidFill>
                <a:latin typeface="+mn-lt"/>
              </a:rPr>
              <a:t>than </a:t>
            </a:r>
            <a:r>
              <a:rPr lang="en-US" sz="3200" i="1" dirty="0" smtClean="0">
                <a:solidFill>
                  <a:schemeClr val="accent4"/>
                </a:solidFill>
                <a:latin typeface="+mn-lt"/>
              </a:rPr>
              <a:t>expected…” </a:t>
            </a:r>
            <a:r>
              <a:rPr lang="en-US" sz="2800" i="1" dirty="0" smtClean="0">
                <a:solidFill>
                  <a:schemeClr val="accent4"/>
                </a:solidFill>
                <a:latin typeface="+mn-lt"/>
              </a:rPr>
              <a:t/>
            </a:r>
            <a:br>
              <a:rPr lang="en-US" sz="2800" i="1" dirty="0" smtClean="0">
                <a:solidFill>
                  <a:schemeClr val="accent4"/>
                </a:solidFill>
                <a:latin typeface="+mn-lt"/>
              </a:rPr>
            </a:br>
            <a:endParaRPr lang="en-US" sz="2800" i="1" dirty="0" smtClean="0">
              <a:solidFill>
                <a:schemeClr val="accent4"/>
              </a:solidFill>
              <a:latin typeface="+mn-lt"/>
            </a:endParaRPr>
          </a:p>
          <a:p>
            <a:pPr marL="457200" indent="-457200" eaLnBrk="0">
              <a:buFont typeface="Arial" panose="020B0604020202020204" pitchFamily="34" charset="0"/>
              <a:buChar char="•"/>
            </a:pPr>
            <a:r>
              <a:rPr lang="en-US" sz="2400" dirty="0" smtClean="0">
                <a:solidFill>
                  <a:schemeClr val="accent4"/>
                </a:solidFill>
                <a:latin typeface="+mn-lt"/>
              </a:rPr>
              <a:t>35.6</a:t>
            </a:r>
            <a:r>
              <a:rPr lang="en-US" sz="2400" dirty="0">
                <a:solidFill>
                  <a:schemeClr val="accent4"/>
                </a:solidFill>
                <a:latin typeface="+mn-lt"/>
              </a:rPr>
              <a:t>% of companies indicated results were somewhat or significantly less than </a:t>
            </a:r>
            <a:r>
              <a:rPr lang="en-US" sz="2400" dirty="0" smtClean="0">
                <a:solidFill>
                  <a:schemeClr val="accent4"/>
                </a:solidFill>
                <a:latin typeface="+mn-lt"/>
              </a:rPr>
              <a:t>expected </a:t>
            </a:r>
            <a:br>
              <a:rPr lang="en-US" sz="2400" dirty="0" smtClean="0">
                <a:solidFill>
                  <a:schemeClr val="accent4"/>
                </a:solidFill>
                <a:latin typeface="+mn-lt"/>
              </a:rPr>
            </a:br>
            <a:r>
              <a:rPr lang="en-US" sz="2400" dirty="0" smtClean="0">
                <a:solidFill>
                  <a:schemeClr val="accent4"/>
                </a:solidFill>
                <a:latin typeface="+mn-lt"/>
              </a:rPr>
              <a:t> </a:t>
            </a:r>
          </a:p>
          <a:p>
            <a:pPr marL="457200" indent="-457200" eaLnBrk="0">
              <a:buFont typeface="Arial" panose="020B0604020202020204" pitchFamily="34" charset="0"/>
              <a:buChar char="•"/>
            </a:pPr>
            <a:r>
              <a:rPr lang="en-US" sz="2400" dirty="0" smtClean="0">
                <a:solidFill>
                  <a:schemeClr val="accent4"/>
                </a:solidFill>
                <a:latin typeface="+mn-lt"/>
              </a:rPr>
              <a:t>Only </a:t>
            </a:r>
            <a:r>
              <a:rPr lang="en-US" sz="2400" dirty="0">
                <a:solidFill>
                  <a:schemeClr val="accent4"/>
                </a:solidFill>
                <a:latin typeface="+mn-lt"/>
              </a:rPr>
              <a:t>11.1% of respondents said results achieved were either somewhat or significantly better than </a:t>
            </a:r>
            <a:r>
              <a:rPr lang="en-US" sz="2400" dirty="0" smtClean="0">
                <a:solidFill>
                  <a:schemeClr val="accent4"/>
                </a:solidFill>
                <a:latin typeface="+mn-lt"/>
              </a:rPr>
              <a:t>expected</a:t>
            </a:r>
            <a:endParaRPr lang="en-US" sz="2400" dirty="0">
              <a:solidFill>
                <a:schemeClr val="accent4"/>
              </a:solidFill>
              <a:latin typeface="+mn-lt"/>
              <a:ea typeface="Times New Roman" pitchFamily="18" charset="0"/>
              <a:cs typeface="Arial" pitchFamily="34" charset="0"/>
            </a:endParaRPr>
          </a:p>
        </p:txBody>
      </p:sp>
      <p:sp>
        <p:nvSpPr>
          <p:cNvPr id="14" name="Oval 13"/>
          <p:cNvSpPr/>
          <p:nvPr/>
        </p:nvSpPr>
        <p:spPr>
          <a:xfrm>
            <a:off x="7008812" y="2077796"/>
            <a:ext cx="2133600" cy="970204"/>
          </a:xfrm>
          <a:prstGeom prst="ellipse">
            <a:avLst/>
          </a:prstGeom>
          <a:noFill/>
          <a:ln w="19050">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a:p>
        </p:txBody>
      </p:sp>
      <p:sp>
        <p:nvSpPr>
          <p:cNvPr id="15" name="Oval 14"/>
          <p:cNvSpPr/>
          <p:nvPr/>
        </p:nvSpPr>
        <p:spPr>
          <a:xfrm>
            <a:off x="9209932" y="4443866"/>
            <a:ext cx="2133600" cy="1524000"/>
          </a:xfrm>
          <a:prstGeom prst="ellipse">
            <a:avLst/>
          </a:prstGeom>
          <a:noFill/>
          <a:ln w="19050">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a:p>
        </p:txBody>
      </p:sp>
    </p:spTree>
    <p:extLst>
      <p:ext uri="{BB962C8B-B14F-4D97-AF65-F5344CB8AC3E}">
        <p14:creationId xmlns="" xmlns:p14="http://schemas.microsoft.com/office/powerpoint/2010/main" val="1396411652"/>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 name="Oval 58"/>
          <p:cNvSpPr/>
          <p:nvPr/>
        </p:nvSpPr>
        <p:spPr>
          <a:xfrm>
            <a:off x="3521088" y="1527614"/>
            <a:ext cx="3962400" cy="3962400"/>
          </a:xfrm>
          <a:prstGeom prst="ellipse">
            <a:avLst/>
          </a:prstGeom>
          <a:solidFill>
            <a:schemeClr val="bg2"/>
          </a:solidFill>
          <a:ln w="571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a:p>
        </p:txBody>
      </p:sp>
      <p:pic>
        <p:nvPicPr>
          <p:cNvPr id="58" name="Picture 57"/>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1893102" y="2311298"/>
            <a:ext cx="1073079" cy="608558"/>
          </a:xfrm>
          <a:prstGeom prst="rect">
            <a:avLst/>
          </a:prstGeom>
        </p:spPr>
      </p:pic>
      <p:sp>
        <p:nvSpPr>
          <p:cNvPr id="2" name="Title 1"/>
          <p:cNvSpPr>
            <a:spLocks noGrp="1"/>
          </p:cNvSpPr>
          <p:nvPr>
            <p:ph type="title"/>
          </p:nvPr>
        </p:nvSpPr>
        <p:spPr/>
        <p:txBody>
          <a:bodyPr/>
          <a:lstStyle/>
          <a:p>
            <a:r>
              <a:rPr lang="en-US" dirty="0" smtClean="0"/>
              <a:t>The Problem:</a:t>
            </a:r>
            <a:endParaRPr lang="en-US" dirty="0"/>
          </a:p>
        </p:txBody>
      </p:sp>
      <p:sp>
        <p:nvSpPr>
          <p:cNvPr id="3" name="Footer Placeholder 2"/>
          <p:cNvSpPr>
            <a:spLocks noGrp="1"/>
          </p:cNvSpPr>
          <p:nvPr>
            <p:ph type="ftr" sz="quarter" idx="11"/>
          </p:nvPr>
        </p:nvSpPr>
        <p:spPr/>
        <p:txBody>
          <a:bodyPr/>
          <a:lstStyle/>
          <a:p>
            <a:r>
              <a:rPr lang="en-US" smtClean="0"/>
              <a:t>Oracle Confidential</a:t>
            </a:r>
            <a:endParaRPr lang="en-US" dirty="0"/>
          </a:p>
        </p:txBody>
      </p:sp>
      <p:sp>
        <p:nvSpPr>
          <p:cNvPr id="4" name="Slide Number Placeholder 3"/>
          <p:cNvSpPr>
            <a:spLocks noGrp="1"/>
          </p:cNvSpPr>
          <p:nvPr>
            <p:ph type="sldNum" sz="quarter" idx="12"/>
          </p:nvPr>
        </p:nvSpPr>
        <p:spPr/>
        <p:txBody>
          <a:bodyPr/>
          <a:lstStyle/>
          <a:p>
            <a:fld id="{C51EAA63-D034-42AE-91FA-B13B9518C7BE}" type="slidenum">
              <a:rPr lang="en-US" smtClean="0"/>
              <a:pPr/>
              <a:t>7</a:t>
            </a:fld>
            <a:endParaRPr lang="en-US" dirty="0"/>
          </a:p>
        </p:txBody>
      </p:sp>
      <p:sp>
        <p:nvSpPr>
          <p:cNvPr id="23" name="TextBox 22"/>
          <p:cNvSpPr txBox="1"/>
          <p:nvPr/>
        </p:nvSpPr>
        <p:spPr>
          <a:xfrm>
            <a:off x="10323329" y="4676536"/>
            <a:ext cx="1192792" cy="232214"/>
          </a:xfrm>
          <a:prstGeom prst="rect">
            <a:avLst/>
          </a:prstGeom>
          <a:noFill/>
        </p:spPr>
        <p:txBody>
          <a:bodyPr wrap="none" lIns="0" tIns="0" rIns="0" bIns="0" rtlCol="0">
            <a:noAutofit/>
          </a:bodyPr>
          <a:lstStyle/>
          <a:p>
            <a:pPr>
              <a:lnSpc>
                <a:spcPct val="90000"/>
              </a:lnSpc>
            </a:pPr>
            <a:r>
              <a:rPr lang="en-US" dirty="0" smtClean="0">
                <a:solidFill>
                  <a:schemeClr val="accent1"/>
                </a:solidFill>
                <a:latin typeface="+mn-lt"/>
              </a:rPr>
              <a:t>Data Discovery</a:t>
            </a:r>
            <a:br>
              <a:rPr lang="en-US" dirty="0" smtClean="0">
                <a:solidFill>
                  <a:schemeClr val="accent1"/>
                </a:solidFill>
                <a:latin typeface="+mn-lt"/>
              </a:rPr>
            </a:br>
            <a:r>
              <a:rPr lang="en-US" dirty="0" smtClean="0">
                <a:solidFill>
                  <a:schemeClr val="accent1"/>
                </a:solidFill>
                <a:latin typeface="+mn-lt"/>
              </a:rPr>
              <a:t>&amp; Visualization</a:t>
            </a:r>
            <a:endParaRPr lang="en-US" dirty="0">
              <a:solidFill>
                <a:schemeClr val="accent1"/>
              </a:solidFill>
              <a:latin typeface="+mn-lt"/>
            </a:endParaRPr>
          </a:p>
        </p:txBody>
      </p:sp>
      <p:sp>
        <p:nvSpPr>
          <p:cNvPr id="26" name="TextBox 25"/>
          <p:cNvSpPr txBox="1"/>
          <p:nvPr/>
        </p:nvSpPr>
        <p:spPr>
          <a:xfrm>
            <a:off x="10323329" y="3079950"/>
            <a:ext cx="1192792" cy="232214"/>
          </a:xfrm>
          <a:prstGeom prst="rect">
            <a:avLst/>
          </a:prstGeom>
          <a:noFill/>
        </p:spPr>
        <p:txBody>
          <a:bodyPr wrap="none" lIns="0" tIns="0" rIns="0" bIns="0" rtlCol="0">
            <a:noAutofit/>
          </a:bodyPr>
          <a:lstStyle/>
          <a:p>
            <a:pPr>
              <a:lnSpc>
                <a:spcPct val="90000"/>
              </a:lnSpc>
            </a:pPr>
            <a:r>
              <a:rPr lang="en-US" dirty="0" smtClean="0">
                <a:solidFill>
                  <a:schemeClr val="accent1"/>
                </a:solidFill>
                <a:latin typeface="+mn-lt"/>
              </a:rPr>
              <a:t>Enterprise</a:t>
            </a:r>
            <a:br>
              <a:rPr lang="en-US" dirty="0" smtClean="0">
                <a:solidFill>
                  <a:schemeClr val="accent1"/>
                </a:solidFill>
                <a:latin typeface="+mn-lt"/>
              </a:rPr>
            </a:br>
            <a:r>
              <a:rPr lang="en-US" dirty="0" smtClean="0">
                <a:solidFill>
                  <a:schemeClr val="accent1"/>
                </a:solidFill>
                <a:latin typeface="+mn-lt"/>
              </a:rPr>
              <a:t>Reporting</a:t>
            </a:r>
            <a:endParaRPr lang="en-US" dirty="0">
              <a:solidFill>
                <a:schemeClr val="accent1"/>
              </a:solidFill>
              <a:latin typeface="+mn-lt"/>
            </a:endParaRPr>
          </a:p>
        </p:txBody>
      </p:sp>
      <p:pic>
        <p:nvPicPr>
          <p:cNvPr id="30" name="Picture 29"/>
          <p:cNvPicPr>
            <a:picLocks noChangeAspect="1"/>
          </p:cNvPicPr>
          <p:nvPr/>
        </p:nvPicPr>
        <p:blipFill rotWithShape="1">
          <a:blip r:embed="rId4" cstate="print">
            <a:extLst>
              <a:ext uri="{28A0092B-C50C-407E-A947-70E740481C1C}">
                <a14:useLocalDpi xmlns:a14="http://schemas.microsoft.com/office/drawing/2010/main" xmlns="" val="0"/>
              </a:ext>
            </a:extLst>
          </a:blip>
          <a:srcRect/>
          <a:stretch/>
        </p:blipFill>
        <p:spPr>
          <a:xfrm>
            <a:off x="8130766" y="3087921"/>
            <a:ext cx="1974690" cy="1165658"/>
          </a:xfrm>
          <a:prstGeom prst="rect">
            <a:avLst/>
          </a:prstGeom>
          <a:ln>
            <a:solidFill>
              <a:schemeClr val="accent6"/>
            </a:solidFill>
          </a:ln>
          <a:effectLst>
            <a:outerShdw blurRad="292100" dist="139700" dir="2700000" algn="tl" rotWithShape="0">
              <a:srgbClr val="333333">
                <a:alpha val="65000"/>
              </a:srgbClr>
            </a:outerShdw>
          </a:effectLst>
        </p:spPr>
      </p:pic>
      <p:pic>
        <p:nvPicPr>
          <p:cNvPr id="27" name="Picture 26"/>
          <p:cNvPicPr>
            <a:picLocks noChangeAspect="1"/>
          </p:cNvPicPr>
          <p:nvPr/>
        </p:nvPicPr>
        <p:blipFill>
          <a:blip r:embed="rId5" cstate="print">
            <a:extLst>
              <a:ext uri="{BEBA8EAE-BF5A-486C-A8C5-ECC9F3942E4B}">
                <a14:imgProps xmlns:a14="http://schemas.microsoft.com/office/drawing/2010/main" xmlns="">
                  <a14:imgLayer r:embed="rId6">
                    <a14:imgEffect>
                      <a14:colorTemperature colorTemp="7200"/>
                    </a14:imgEffect>
                  </a14:imgLayer>
                </a14:imgProps>
              </a:ext>
              <a:ext uri="{28A0092B-C50C-407E-A947-70E740481C1C}">
                <a14:useLocalDpi xmlns:a14="http://schemas.microsoft.com/office/drawing/2010/main" xmlns="" val="0"/>
              </a:ext>
            </a:extLst>
          </a:blip>
          <a:stretch>
            <a:fillRect/>
          </a:stretch>
        </p:blipFill>
        <p:spPr>
          <a:xfrm>
            <a:off x="8134605" y="4680150"/>
            <a:ext cx="1970851" cy="1148222"/>
          </a:xfrm>
          <a:prstGeom prst="rect">
            <a:avLst/>
          </a:prstGeom>
          <a:ln>
            <a:solidFill>
              <a:schemeClr val="accent6"/>
            </a:solidFill>
          </a:ln>
          <a:effectLst>
            <a:outerShdw blurRad="292100" dist="139700" dir="2700000" algn="tl" rotWithShape="0">
              <a:srgbClr val="333333">
                <a:alpha val="65000"/>
              </a:srgbClr>
            </a:outerShdw>
          </a:effectLst>
        </p:spPr>
      </p:pic>
      <p:grpSp>
        <p:nvGrpSpPr>
          <p:cNvPr id="5" name="Group 45"/>
          <p:cNvGrpSpPr/>
          <p:nvPr/>
        </p:nvGrpSpPr>
        <p:grpSpPr>
          <a:xfrm>
            <a:off x="537218" y="3325807"/>
            <a:ext cx="1192709" cy="698085"/>
            <a:chOff x="5306299" y="267078"/>
            <a:chExt cx="1364195" cy="679364"/>
          </a:xfrm>
          <a:noFill/>
        </p:grpSpPr>
        <p:pic>
          <p:nvPicPr>
            <p:cNvPr id="35" name="Picture 34"/>
            <p:cNvPicPr>
              <a:picLocks/>
            </p:cNvPicPr>
            <p:nvPr/>
          </p:nvPicPr>
          <p:blipFill>
            <a:blip r:embed="rId7" cstate="print">
              <a:extLst>
                <a:ext uri="{28A0092B-C50C-407E-A947-70E740481C1C}">
                  <a14:useLocalDpi xmlns:a14="http://schemas.microsoft.com/office/drawing/2010/main" xmlns="" val="0"/>
                </a:ext>
              </a:extLst>
            </a:blip>
            <a:stretch>
              <a:fillRect/>
            </a:stretch>
          </p:blipFill>
          <p:spPr>
            <a:xfrm>
              <a:off x="5770314" y="267078"/>
              <a:ext cx="457200" cy="449881"/>
            </a:xfrm>
            <a:prstGeom prst="rect">
              <a:avLst/>
            </a:prstGeom>
            <a:grpFill/>
            <a:ln>
              <a:noFill/>
            </a:ln>
            <a:effectLst>
              <a:outerShdw blurRad="50800" dist="38100" dir="5400000" algn="t" rotWithShape="0">
                <a:prstClr val="black">
                  <a:alpha val="40000"/>
                </a:prstClr>
              </a:outerShdw>
            </a:effectLst>
          </p:spPr>
        </p:pic>
        <p:sp>
          <p:nvSpPr>
            <p:cNvPr id="36" name="TextBox 35"/>
            <p:cNvSpPr txBox="1"/>
            <p:nvPr/>
          </p:nvSpPr>
          <p:spPr bwMode="auto">
            <a:xfrm>
              <a:off x="5306299" y="653750"/>
              <a:ext cx="1364195" cy="292692"/>
            </a:xfrm>
            <a:prstGeom prst="rect">
              <a:avLst/>
            </a:prstGeom>
            <a:grpFill/>
            <a:ln w="9525">
              <a:noFill/>
              <a:miter lim="800000"/>
              <a:headEnd/>
              <a:tailEnd/>
            </a:ln>
          </p:spPr>
          <p:txBody>
            <a:bodyPr vert="horz" wrap="square" lIns="121888" tIns="60944" rIns="121888" bIns="60944" numCol="1" rtlCol="0" anchor="t" anchorCtr="0" compatLnSpc="1">
              <a:prstTxWarp prst="textNoShape">
                <a:avLst/>
              </a:prstTxWarp>
              <a:spAutoFit/>
            </a:bodyPr>
            <a:lstStyle/>
            <a:p>
              <a:pPr algn="ctr" defTabSz="1218895" eaLnBrk="0" fontAlgn="base" hangingPunct="0">
                <a:spcBef>
                  <a:spcPct val="0"/>
                </a:spcBef>
                <a:spcAft>
                  <a:spcPct val="0"/>
                </a:spcAft>
              </a:pPr>
              <a:r>
                <a:rPr lang="en-US" sz="1050" dirty="0">
                  <a:solidFill>
                    <a:schemeClr val="tx2"/>
                  </a:solidFill>
                  <a:ea typeface="+mj-ea"/>
                  <a:cs typeface="华文黑体"/>
                </a:rPr>
                <a:t>Internet</a:t>
              </a:r>
              <a:endParaRPr lang="en-US" sz="1600" dirty="0">
                <a:solidFill>
                  <a:schemeClr val="tx2"/>
                </a:solidFill>
                <a:ea typeface="+mj-ea"/>
                <a:cs typeface="华文黑体"/>
              </a:endParaRPr>
            </a:p>
          </p:txBody>
        </p:sp>
      </p:grpSp>
      <p:pic>
        <p:nvPicPr>
          <p:cNvPr id="37" name="Picture 3"/>
          <p:cNvPicPr>
            <a:picLocks noChangeAspect="1" noChangeArrowheads="1"/>
          </p:cNvPicPr>
          <p:nvPr/>
        </p:nvPicPr>
        <p:blipFill>
          <a:blip r:embed="rId8" cstate="print">
            <a:extLst>
              <a:ext uri="{28A0092B-C50C-407E-A947-70E740481C1C}">
                <a14:useLocalDpi xmlns:a14="http://schemas.microsoft.com/office/drawing/2010/main" xmlns="" val="0"/>
              </a:ext>
            </a:extLst>
          </a:blip>
          <a:srcRect/>
          <a:stretch>
            <a:fillRect/>
          </a:stretch>
        </p:blipFill>
        <p:spPr bwMode="auto">
          <a:xfrm>
            <a:off x="2090795" y="3085939"/>
            <a:ext cx="335225" cy="368275"/>
          </a:xfrm>
          <a:prstGeom prst="rect">
            <a:avLst/>
          </a:prstGeom>
          <a:noFill/>
          <a:ln w="9525">
            <a:noFill/>
            <a:miter lim="800000"/>
            <a:headEnd/>
            <a:tailEnd/>
          </a:ln>
        </p:spPr>
      </p:pic>
      <p:pic>
        <p:nvPicPr>
          <p:cNvPr id="38" name="Picture 4"/>
          <p:cNvPicPr>
            <a:picLocks noChangeAspect="1" noChangeArrowheads="1"/>
          </p:cNvPicPr>
          <p:nvPr/>
        </p:nvPicPr>
        <p:blipFill>
          <a:blip r:embed="rId9" cstate="print">
            <a:extLst>
              <a:ext uri="{28A0092B-C50C-407E-A947-70E740481C1C}">
                <a14:useLocalDpi xmlns:a14="http://schemas.microsoft.com/office/drawing/2010/main" xmlns="" val="0"/>
              </a:ext>
            </a:extLst>
          </a:blip>
          <a:srcRect/>
          <a:stretch>
            <a:fillRect/>
          </a:stretch>
        </p:blipFill>
        <p:spPr bwMode="auto">
          <a:xfrm>
            <a:off x="1632287" y="3982657"/>
            <a:ext cx="346776" cy="401757"/>
          </a:xfrm>
          <a:prstGeom prst="rect">
            <a:avLst/>
          </a:prstGeom>
          <a:noFill/>
          <a:ln w="9525">
            <a:noFill/>
            <a:miter lim="800000"/>
            <a:headEnd/>
            <a:tailEnd/>
          </a:ln>
        </p:spPr>
      </p:pic>
      <p:pic>
        <p:nvPicPr>
          <p:cNvPr id="39" name="Picture 5"/>
          <p:cNvPicPr>
            <a:picLocks noChangeAspect="1" noChangeArrowheads="1"/>
          </p:cNvPicPr>
          <p:nvPr/>
        </p:nvPicPr>
        <p:blipFill>
          <a:blip r:embed="rId10" cstate="print">
            <a:extLst>
              <a:ext uri="{28A0092B-C50C-407E-A947-70E740481C1C}">
                <a14:useLocalDpi xmlns:a14="http://schemas.microsoft.com/office/drawing/2010/main" xmlns="" val="0"/>
              </a:ext>
            </a:extLst>
          </a:blip>
          <a:srcRect/>
          <a:stretch>
            <a:fillRect/>
          </a:stretch>
        </p:blipFill>
        <p:spPr bwMode="auto">
          <a:xfrm>
            <a:off x="1069645" y="4169992"/>
            <a:ext cx="364025" cy="493056"/>
          </a:xfrm>
          <a:prstGeom prst="rect">
            <a:avLst/>
          </a:prstGeom>
          <a:noFill/>
          <a:ln w="9525">
            <a:noFill/>
            <a:miter lim="800000"/>
            <a:headEnd/>
            <a:tailEnd/>
          </a:ln>
        </p:spPr>
      </p:pic>
      <p:pic>
        <p:nvPicPr>
          <p:cNvPr id="40" name="Picture 6"/>
          <p:cNvPicPr>
            <a:picLocks noChangeAspect="1" noChangeArrowheads="1"/>
          </p:cNvPicPr>
          <p:nvPr/>
        </p:nvPicPr>
        <p:blipFill>
          <a:blip r:embed="rId11" cstate="print">
            <a:extLst>
              <a:ext uri="{28A0092B-C50C-407E-A947-70E740481C1C}">
                <a14:useLocalDpi xmlns:a14="http://schemas.microsoft.com/office/drawing/2010/main" xmlns="" val="0"/>
              </a:ext>
            </a:extLst>
          </a:blip>
          <a:srcRect/>
          <a:stretch>
            <a:fillRect/>
          </a:stretch>
        </p:blipFill>
        <p:spPr bwMode="auto">
          <a:xfrm>
            <a:off x="1587771" y="4505898"/>
            <a:ext cx="305331" cy="334609"/>
          </a:xfrm>
          <a:prstGeom prst="rect">
            <a:avLst/>
          </a:prstGeom>
          <a:noFill/>
          <a:ln w="9525">
            <a:noFill/>
            <a:miter lim="800000"/>
            <a:headEnd/>
            <a:tailEnd/>
          </a:ln>
        </p:spPr>
      </p:pic>
      <p:pic>
        <p:nvPicPr>
          <p:cNvPr id="41" name="Picture 7"/>
          <p:cNvPicPr>
            <a:picLocks noChangeAspect="1" noChangeArrowheads="1"/>
          </p:cNvPicPr>
          <p:nvPr/>
        </p:nvPicPr>
        <p:blipFill>
          <a:blip r:embed="rId12" cstate="print">
            <a:extLst>
              <a:ext uri="{28A0092B-C50C-407E-A947-70E740481C1C}">
                <a14:useLocalDpi xmlns:a14="http://schemas.microsoft.com/office/drawing/2010/main" xmlns="" val="0"/>
              </a:ext>
            </a:extLst>
          </a:blip>
          <a:srcRect/>
          <a:stretch>
            <a:fillRect/>
          </a:stretch>
        </p:blipFill>
        <p:spPr bwMode="auto">
          <a:xfrm>
            <a:off x="873126" y="2734614"/>
            <a:ext cx="299627" cy="370925"/>
          </a:xfrm>
          <a:prstGeom prst="rect">
            <a:avLst/>
          </a:prstGeom>
          <a:noFill/>
          <a:ln w="9525">
            <a:noFill/>
            <a:miter lim="800000"/>
            <a:headEnd/>
            <a:tailEnd/>
          </a:ln>
        </p:spPr>
      </p:pic>
      <p:pic>
        <p:nvPicPr>
          <p:cNvPr id="42" name="Picture 19" descr="image37.png"/>
          <p:cNvPicPr>
            <a:picLocks noChangeAspect="1"/>
          </p:cNvPicPr>
          <p:nvPr/>
        </p:nvPicPr>
        <p:blipFill>
          <a:blip r:embed="rId13" cstate="print">
            <a:extLst>
              <a:ext uri="{28A0092B-C50C-407E-A947-70E740481C1C}">
                <a14:useLocalDpi xmlns:a14="http://schemas.microsoft.com/office/drawing/2010/main" xmlns="" val="0"/>
              </a:ext>
            </a:extLst>
          </a:blip>
          <a:srcRect/>
          <a:stretch>
            <a:fillRect/>
          </a:stretch>
        </p:blipFill>
        <p:spPr bwMode="auto">
          <a:xfrm>
            <a:off x="1372221" y="2849753"/>
            <a:ext cx="498608" cy="380217"/>
          </a:xfrm>
          <a:prstGeom prst="rect">
            <a:avLst/>
          </a:prstGeom>
          <a:noFill/>
          <a:ln w="12700">
            <a:noFill/>
            <a:miter lim="0"/>
            <a:headEnd/>
            <a:tailEnd/>
          </a:ln>
        </p:spPr>
      </p:pic>
      <p:pic>
        <p:nvPicPr>
          <p:cNvPr id="43" name="Picture 9" descr="http://www2.oaklandnet.com/oakca1/groups/cityadministrator/documents/image/oak040816.png"/>
          <p:cNvPicPr>
            <a:picLocks noChangeAspect="1" noChangeArrowheads="1"/>
          </p:cNvPicPr>
          <p:nvPr/>
        </p:nvPicPr>
        <p:blipFill>
          <a:blip r:embed="rId14" cstate="print">
            <a:extLst>
              <a:ext uri="{28A0092B-C50C-407E-A947-70E740481C1C}">
                <a14:useLocalDpi xmlns:a14="http://schemas.microsoft.com/office/drawing/2010/main" xmlns="" val="0"/>
              </a:ext>
            </a:extLst>
          </a:blip>
          <a:srcRect/>
          <a:stretch>
            <a:fillRect/>
          </a:stretch>
        </p:blipFill>
        <p:spPr bwMode="auto">
          <a:xfrm>
            <a:off x="2101400" y="4885240"/>
            <a:ext cx="334033" cy="333286"/>
          </a:xfrm>
          <a:prstGeom prst="rect">
            <a:avLst/>
          </a:prstGeom>
          <a:noFill/>
        </p:spPr>
      </p:pic>
      <p:pic>
        <p:nvPicPr>
          <p:cNvPr id="44" name="Picture 11" descr="http://www.allsaintsnh-pri.manchester.sch.uk/images/facebook_logo.jpg"/>
          <p:cNvPicPr>
            <a:picLocks noChangeAspect="1" noChangeArrowheads="1"/>
          </p:cNvPicPr>
          <p:nvPr/>
        </p:nvPicPr>
        <p:blipFill>
          <a:blip r:embed="rId15" cstate="print">
            <a:extLst>
              <a:ext uri="{28A0092B-C50C-407E-A947-70E740481C1C}">
                <a14:useLocalDpi xmlns:a14="http://schemas.microsoft.com/office/drawing/2010/main" xmlns="" val="0"/>
              </a:ext>
            </a:extLst>
          </a:blip>
          <a:srcRect/>
          <a:stretch>
            <a:fillRect/>
          </a:stretch>
        </p:blipFill>
        <p:spPr bwMode="auto">
          <a:xfrm>
            <a:off x="2146102" y="4353327"/>
            <a:ext cx="557244" cy="371073"/>
          </a:xfrm>
          <a:prstGeom prst="rect">
            <a:avLst/>
          </a:prstGeom>
          <a:noFill/>
        </p:spPr>
      </p:pic>
      <p:pic>
        <p:nvPicPr>
          <p:cNvPr id="45" name="Picture 43" descr="image43.png"/>
          <p:cNvPicPr>
            <a:picLocks noChangeAspect="1"/>
          </p:cNvPicPr>
          <p:nvPr/>
        </p:nvPicPr>
        <p:blipFill>
          <a:blip r:embed="rId16" cstate="print">
            <a:extLst>
              <a:ext uri="{28A0092B-C50C-407E-A947-70E740481C1C}">
                <a14:useLocalDpi xmlns:a14="http://schemas.microsoft.com/office/drawing/2010/main" xmlns="" val="0"/>
              </a:ext>
            </a:extLst>
          </a:blip>
          <a:srcRect/>
          <a:stretch>
            <a:fillRect/>
          </a:stretch>
        </p:blipFill>
        <p:spPr bwMode="auto">
          <a:xfrm>
            <a:off x="947134" y="5041093"/>
            <a:ext cx="971296" cy="288470"/>
          </a:xfrm>
          <a:prstGeom prst="rect">
            <a:avLst/>
          </a:prstGeom>
          <a:noFill/>
          <a:ln w="12700">
            <a:noFill/>
            <a:miter lim="0"/>
            <a:headEnd/>
            <a:tailEnd/>
          </a:ln>
        </p:spPr>
      </p:pic>
      <p:pic>
        <p:nvPicPr>
          <p:cNvPr id="46" name="Picture 44" descr="image44.png"/>
          <p:cNvPicPr>
            <a:picLocks noChangeAspect="1"/>
          </p:cNvPicPr>
          <p:nvPr/>
        </p:nvPicPr>
        <p:blipFill>
          <a:blip r:embed="rId17" cstate="print">
            <a:extLst>
              <a:ext uri="{28A0092B-C50C-407E-A947-70E740481C1C}">
                <a14:useLocalDpi xmlns:a14="http://schemas.microsoft.com/office/drawing/2010/main" xmlns="" val="0"/>
              </a:ext>
            </a:extLst>
          </a:blip>
          <a:srcRect/>
          <a:stretch>
            <a:fillRect/>
          </a:stretch>
        </p:blipFill>
        <p:spPr bwMode="auto">
          <a:xfrm>
            <a:off x="1432782" y="5505687"/>
            <a:ext cx="977645" cy="213728"/>
          </a:xfrm>
          <a:prstGeom prst="rect">
            <a:avLst/>
          </a:prstGeom>
          <a:noFill/>
          <a:ln w="12700">
            <a:noFill/>
            <a:miter lim="0"/>
            <a:headEnd/>
            <a:tailEnd/>
          </a:ln>
        </p:spPr>
      </p:pic>
      <p:pic>
        <p:nvPicPr>
          <p:cNvPr id="47" name="Picture 45" descr="image45.png"/>
          <p:cNvPicPr>
            <a:picLocks noChangeAspect="1"/>
          </p:cNvPicPr>
          <p:nvPr/>
        </p:nvPicPr>
        <p:blipFill>
          <a:blip r:embed="rId18" cstate="print">
            <a:extLst>
              <a:ext uri="{28A0092B-C50C-407E-A947-70E740481C1C}">
                <a14:useLocalDpi xmlns:a14="http://schemas.microsoft.com/office/drawing/2010/main" xmlns="" val="0"/>
              </a:ext>
            </a:extLst>
          </a:blip>
          <a:srcRect/>
          <a:stretch>
            <a:fillRect/>
          </a:stretch>
        </p:blipFill>
        <p:spPr bwMode="auto">
          <a:xfrm>
            <a:off x="1488501" y="3552474"/>
            <a:ext cx="1072871" cy="334346"/>
          </a:xfrm>
          <a:prstGeom prst="rect">
            <a:avLst/>
          </a:prstGeom>
          <a:noFill/>
          <a:ln w="12700">
            <a:noFill/>
            <a:miter lim="0"/>
            <a:headEnd/>
            <a:tailEnd/>
          </a:ln>
        </p:spPr>
      </p:pic>
      <p:grpSp>
        <p:nvGrpSpPr>
          <p:cNvPr id="6" name="Group 30"/>
          <p:cNvGrpSpPr/>
          <p:nvPr/>
        </p:nvGrpSpPr>
        <p:grpSpPr>
          <a:xfrm>
            <a:off x="2374176" y="5076273"/>
            <a:ext cx="1053236" cy="636753"/>
            <a:chOff x="388014" y="-605090"/>
            <a:chExt cx="940660" cy="769684"/>
          </a:xfrm>
          <a:noFill/>
        </p:grpSpPr>
        <p:pic>
          <p:nvPicPr>
            <p:cNvPr id="49" name="Picture 48"/>
            <p:cNvPicPr>
              <a:picLocks noChangeAspect="1"/>
            </p:cNvPicPr>
            <p:nvPr/>
          </p:nvPicPr>
          <p:blipFill rotWithShape="1">
            <a:blip r:embed="rId19" cstate="print">
              <a:extLst>
                <a:ext uri="{28A0092B-C50C-407E-A947-70E740481C1C}">
                  <a14:useLocalDpi xmlns:a14="http://schemas.microsoft.com/office/drawing/2010/main" xmlns="" val="0"/>
                </a:ext>
              </a:extLst>
            </a:blip>
            <a:srcRect/>
            <a:stretch/>
          </p:blipFill>
          <p:spPr>
            <a:xfrm>
              <a:off x="616738" y="-605090"/>
              <a:ext cx="452044" cy="452108"/>
            </a:xfrm>
            <a:prstGeom prst="rect">
              <a:avLst/>
            </a:prstGeom>
            <a:grpFill/>
            <a:ln>
              <a:noFill/>
            </a:ln>
            <a:effectLst>
              <a:outerShdw blurRad="50800" dist="38100" dir="5400000" algn="t" rotWithShape="0">
                <a:prstClr val="black">
                  <a:alpha val="40000"/>
                </a:prstClr>
              </a:outerShdw>
            </a:effectLst>
          </p:spPr>
        </p:pic>
        <p:sp>
          <p:nvSpPr>
            <p:cNvPr id="50" name="TextBox 49"/>
            <p:cNvSpPr txBox="1"/>
            <p:nvPr/>
          </p:nvSpPr>
          <p:spPr bwMode="auto">
            <a:xfrm>
              <a:off x="388014" y="-188794"/>
              <a:ext cx="940660" cy="353388"/>
            </a:xfrm>
            <a:prstGeom prst="rect">
              <a:avLst/>
            </a:prstGeom>
            <a:grpFill/>
            <a:ln w="9525">
              <a:noFill/>
              <a:miter lim="800000"/>
              <a:headEnd/>
              <a:tailEnd/>
            </a:ln>
          </p:spPr>
          <p:txBody>
            <a:bodyPr vert="horz" wrap="square" lIns="121888" tIns="60944" rIns="121888" bIns="60944" numCol="1" rtlCol="0" anchor="t" anchorCtr="0" compatLnSpc="1">
              <a:prstTxWarp prst="textNoShape">
                <a:avLst/>
              </a:prstTxWarp>
              <a:spAutoFit/>
            </a:bodyPr>
            <a:lstStyle/>
            <a:p>
              <a:pPr algn="ctr" defTabSz="1218895" eaLnBrk="0" fontAlgn="base" hangingPunct="0">
                <a:spcBef>
                  <a:spcPct val="0"/>
                </a:spcBef>
                <a:spcAft>
                  <a:spcPct val="0"/>
                </a:spcAft>
              </a:pPr>
              <a:r>
                <a:rPr lang="en-US" sz="1050" dirty="0">
                  <a:solidFill>
                    <a:schemeClr val="tx2"/>
                  </a:solidFill>
                  <a:ea typeface="+mj-ea"/>
                  <a:cs typeface="华文黑体"/>
                </a:rPr>
                <a:t>Logs</a:t>
              </a:r>
              <a:endParaRPr lang="en-US" sz="1600" dirty="0">
                <a:solidFill>
                  <a:schemeClr val="tx2"/>
                </a:solidFill>
                <a:ea typeface="+mj-ea"/>
                <a:cs typeface="华文黑体"/>
              </a:endParaRPr>
            </a:p>
          </p:txBody>
        </p:sp>
      </p:grpSp>
      <p:sp>
        <p:nvSpPr>
          <p:cNvPr id="51" name="Right Arrow 50"/>
          <p:cNvSpPr/>
          <p:nvPr/>
        </p:nvSpPr>
        <p:spPr>
          <a:xfrm>
            <a:off x="3427412" y="1981200"/>
            <a:ext cx="304800" cy="381000"/>
          </a:xfrm>
          <a:prstGeom prst="rightArrow">
            <a:avLst/>
          </a:prstGeom>
          <a:solidFill>
            <a:schemeClr val="tx2"/>
          </a:solidFill>
          <a:ln w="19050">
            <a:noFill/>
            <a:miter lim="800000"/>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a:p>
        </p:txBody>
      </p:sp>
      <p:sp>
        <p:nvSpPr>
          <p:cNvPr id="52" name="Right Arrow 51"/>
          <p:cNvSpPr/>
          <p:nvPr/>
        </p:nvSpPr>
        <p:spPr>
          <a:xfrm>
            <a:off x="3081156" y="3489343"/>
            <a:ext cx="304800" cy="381000"/>
          </a:xfrm>
          <a:prstGeom prst="rightArrow">
            <a:avLst/>
          </a:prstGeom>
          <a:solidFill>
            <a:schemeClr val="tx2"/>
          </a:solidFill>
          <a:ln w="19050">
            <a:noFill/>
            <a:miter lim="800000"/>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a:p>
        </p:txBody>
      </p:sp>
      <p:sp>
        <p:nvSpPr>
          <p:cNvPr id="53" name="Right Arrow 52"/>
          <p:cNvSpPr/>
          <p:nvPr/>
        </p:nvSpPr>
        <p:spPr>
          <a:xfrm>
            <a:off x="3579812" y="4763551"/>
            <a:ext cx="304800" cy="381000"/>
          </a:xfrm>
          <a:prstGeom prst="rightArrow">
            <a:avLst/>
          </a:prstGeom>
          <a:solidFill>
            <a:schemeClr val="tx2"/>
          </a:solidFill>
          <a:ln w="19050">
            <a:noFill/>
            <a:miter lim="800000"/>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a:p>
        </p:txBody>
      </p:sp>
      <p:sp>
        <p:nvSpPr>
          <p:cNvPr id="54" name="TextBox 53"/>
          <p:cNvSpPr txBox="1"/>
          <p:nvPr/>
        </p:nvSpPr>
        <p:spPr>
          <a:xfrm>
            <a:off x="708710" y="1400586"/>
            <a:ext cx="1192792" cy="232214"/>
          </a:xfrm>
          <a:prstGeom prst="rect">
            <a:avLst/>
          </a:prstGeom>
          <a:noFill/>
        </p:spPr>
        <p:txBody>
          <a:bodyPr wrap="none" lIns="0" tIns="0" rIns="0" bIns="0" rtlCol="0">
            <a:noAutofit/>
          </a:bodyPr>
          <a:lstStyle/>
          <a:p>
            <a:pPr>
              <a:lnSpc>
                <a:spcPct val="90000"/>
              </a:lnSpc>
            </a:pPr>
            <a:r>
              <a:rPr lang="en-US" dirty="0" smtClean="0">
                <a:solidFill>
                  <a:schemeClr val="accent1"/>
                </a:solidFill>
                <a:latin typeface="+mn-lt"/>
              </a:rPr>
              <a:t>Unstructured &amp; </a:t>
            </a:r>
            <a:br>
              <a:rPr lang="en-US" dirty="0" smtClean="0">
                <a:solidFill>
                  <a:schemeClr val="accent1"/>
                </a:solidFill>
                <a:latin typeface="+mn-lt"/>
              </a:rPr>
            </a:br>
            <a:r>
              <a:rPr lang="en-US" dirty="0" smtClean="0">
                <a:solidFill>
                  <a:schemeClr val="accent1"/>
                </a:solidFill>
                <a:latin typeface="+mn-lt"/>
              </a:rPr>
              <a:t>Semi-Structured Data</a:t>
            </a:r>
            <a:endParaRPr lang="en-US" dirty="0">
              <a:solidFill>
                <a:schemeClr val="accent1"/>
              </a:solidFill>
              <a:latin typeface="+mn-lt"/>
            </a:endParaRPr>
          </a:p>
        </p:txBody>
      </p:sp>
      <p:pic>
        <p:nvPicPr>
          <p:cNvPr id="60" name="Picture 59"/>
          <p:cNvPicPr>
            <a:picLocks noChangeAspect="1"/>
          </p:cNvPicPr>
          <p:nvPr/>
        </p:nvPicPr>
        <p:blipFill>
          <a:blip r:embed="rId20" cstate="print">
            <a:extLst>
              <a:ext uri="{28A0092B-C50C-407E-A947-70E740481C1C}">
                <a14:useLocalDpi xmlns:a14="http://schemas.microsoft.com/office/drawing/2010/main" xmlns="" val="0"/>
              </a:ext>
            </a:extLst>
          </a:blip>
          <a:stretch>
            <a:fillRect/>
          </a:stretch>
        </p:blipFill>
        <p:spPr>
          <a:xfrm>
            <a:off x="758870" y="2173713"/>
            <a:ext cx="1142632" cy="382710"/>
          </a:xfrm>
          <a:prstGeom prst="rect">
            <a:avLst/>
          </a:prstGeom>
        </p:spPr>
      </p:pic>
      <p:grpSp>
        <p:nvGrpSpPr>
          <p:cNvPr id="20" name="Group 19"/>
          <p:cNvGrpSpPr/>
          <p:nvPr/>
        </p:nvGrpSpPr>
        <p:grpSpPr>
          <a:xfrm>
            <a:off x="5819108" y="2133600"/>
            <a:ext cx="1143000" cy="1066800"/>
            <a:chOff x="5789612" y="2133600"/>
            <a:chExt cx="1143000" cy="1066800"/>
          </a:xfrm>
        </p:grpSpPr>
        <p:sp>
          <p:nvSpPr>
            <p:cNvPr id="55" name="Oval 54"/>
            <p:cNvSpPr/>
            <p:nvPr/>
          </p:nvSpPr>
          <p:spPr>
            <a:xfrm>
              <a:off x="5789612" y="2133600"/>
              <a:ext cx="1143000" cy="1066800"/>
            </a:xfrm>
            <a:prstGeom prst="ellipse">
              <a:avLst/>
            </a:prstGeom>
            <a:solidFill>
              <a:srgbClr val="0070C0"/>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sz="2800" dirty="0">
                <a:solidFill>
                  <a:srgbClr val="FF0000"/>
                </a:solidFill>
              </a:endParaRPr>
            </a:p>
          </p:txBody>
        </p:sp>
        <p:pic>
          <p:nvPicPr>
            <p:cNvPr id="34820" name="Picture 4" descr="http://marinbozic.info/images/contact/calendar.png"/>
            <p:cNvPicPr>
              <a:picLocks noChangeAspect="1" noChangeArrowheads="1"/>
            </p:cNvPicPr>
            <p:nvPr/>
          </p:nvPicPr>
          <p:blipFill>
            <a:blip r:embed="rId21" cstate="print">
              <a:duotone>
                <a:schemeClr val="accent4">
                  <a:shade val="45000"/>
                  <a:satMod val="135000"/>
                </a:schemeClr>
                <a:prstClr val="white"/>
              </a:duotone>
            </a:blip>
            <a:srcRect/>
            <a:stretch>
              <a:fillRect/>
            </a:stretch>
          </p:blipFill>
          <p:spPr bwMode="auto">
            <a:xfrm>
              <a:off x="6031660" y="2317956"/>
              <a:ext cx="685800" cy="685800"/>
            </a:xfrm>
            <a:prstGeom prst="rect">
              <a:avLst/>
            </a:prstGeom>
            <a:noFill/>
          </p:spPr>
        </p:pic>
      </p:grpSp>
      <p:sp>
        <p:nvSpPr>
          <p:cNvPr id="57" name="TextBox 56"/>
          <p:cNvSpPr txBox="1"/>
          <p:nvPr/>
        </p:nvSpPr>
        <p:spPr>
          <a:xfrm>
            <a:off x="3965554" y="3200733"/>
            <a:ext cx="1371600" cy="762000"/>
          </a:xfrm>
          <a:prstGeom prst="rect">
            <a:avLst/>
          </a:prstGeom>
          <a:noFill/>
        </p:spPr>
        <p:txBody>
          <a:bodyPr wrap="square" lIns="0" tIns="0" rIns="0" bIns="0" rtlCol="0">
            <a:noAutofit/>
          </a:bodyPr>
          <a:lstStyle/>
          <a:p>
            <a:pPr>
              <a:lnSpc>
                <a:spcPct val="90000"/>
              </a:lnSpc>
            </a:pPr>
            <a:r>
              <a:rPr lang="en-US" b="1" dirty="0" smtClean="0">
                <a:solidFill>
                  <a:srgbClr val="FF0000"/>
                </a:solidFill>
              </a:rPr>
              <a:t>90% </a:t>
            </a:r>
            <a:r>
              <a:rPr lang="en-US" sz="1200" dirty="0" smtClean="0"/>
              <a:t>of time is spent </a:t>
            </a:r>
            <a:r>
              <a:rPr lang="en-US" sz="1200" b="1" dirty="0" smtClean="0"/>
              <a:t>WRANGLING DATA</a:t>
            </a:r>
            <a:endParaRPr lang="en-US" sz="1200" b="1" dirty="0"/>
          </a:p>
        </p:txBody>
      </p:sp>
      <p:sp>
        <p:nvSpPr>
          <p:cNvPr id="61" name="TextBox 60"/>
          <p:cNvSpPr txBox="1"/>
          <p:nvPr/>
        </p:nvSpPr>
        <p:spPr>
          <a:xfrm>
            <a:off x="5789612" y="3265583"/>
            <a:ext cx="1295400" cy="762000"/>
          </a:xfrm>
          <a:prstGeom prst="rect">
            <a:avLst/>
          </a:prstGeom>
          <a:noFill/>
        </p:spPr>
        <p:txBody>
          <a:bodyPr wrap="square" lIns="0" tIns="0" rIns="0" bIns="0" rtlCol="0">
            <a:noAutofit/>
          </a:bodyPr>
          <a:lstStyle/>
          <a:p>
            <a:pPr algn="r">
              <a:lnSpc>
                <a:spcPct val="90000"/>
              </a:lnSpc>
            </a:pPr>
            <a:r>
              <a:rPr lang="en-US" sz="1200" b="1" dirty="0" smtClean="0"/>
              <a:t>MONTHS </a:t>
            </a:r>
            <a:r>
              <a:rPr lang="en-US" sz="1200" dirty="0" smtClean="0"/>
              <a:t>of effort spent on each new dataset</a:t>
            </a:r>
            <a:endParaRPr lang="en-US" sz="1200" dirty="0"/>
          </a:p>
        </p:txBody>
      </p:sp>
      <p:sp>
        <p:nvSpPr>
          <p:cNvPr id="62" name="TextBox 61"/>
          <p:cNvSpPr txBox="1"/>
          <p:nvPr/>
        </p:nvSpPr>
        <p:spPr>
          <a:xfrm>
            <a:off x="4587888" y="4896972"/>
            <a:ext cx="1828800" cy="497298"/>
          </a:xfrm>
          <a:prstGeom prst="rect">
            <a:avLst/>
          </a:prstGeom>
          <a:noFill/>
        </p:spPr>
        <p:txBody>
          <a:bodyPr wrap="square" lIns="0" tIns="0" rIns="0" bIns="0" rtlCol="0">
            <a:noAutofit/>
          </a:bodyPr>
          <a:lstStyle/>
          <a:p>
            <a:pPr algn="ctr">
              <a:lnSpc>
                <a:spcPct val="90000"/>
              </a:lnSpc>
            </a:pPr>
            <a:r>
              <a:rPr lang="en-US" sz="1200" b="1" dirty="0" smtClean="0"/>
              <a:t>PROGRAMERS </a:t>
            </a:r>
            <a:r>
              <a:rPr lang="en-US" sz="1200" dirty="0" smtClean="0"/>
              <a:t>writing scripts or complex ETL</a:t>
            </a:r>
            <a:endParaRPr lang="en-US" sz="1200" dirty="0"/>
          </a:p>
        </p:txBody>
      </p:sp>
      <p:pic>
        <p:nvPicPr>
          <p:cNvPr id="7" name="Picture 6"/>
          <p:cNvPicPr>
            <a:picLocks noChangeAspect="1"/>
          </p:cNvPicPr>
          <p:nvPr/>
        </p:nvPicPr>
        <p:blipFill>
          <a:blip r:embed="rId22" cstate="print"/>
          <a:stretch>
            <a:fillRect/>
          </a:stretch>
        </p:blipFill>
        <p:spPr>
          <a:xfrm>
            <a:off x="8089734" y="1371600"/>
            <a:ext cx="2102270" cy="1289750"/>
          </a:xfrm>
          <a:prstGeom prst="rect">
            <a:avLst/>
          </a:prstGeom>
          <a:ln>
            <a:noFill/>
          </a:ln>
          <a:effectLst>
            <a:outerShdw blurRad="292100" dist="139700" dir="2700000" algn="tl" rotWithShape="0">
              <a:srgbClr val="333333">
                <a:alpha val="65000"/>
              </a:srgbClr>
            </a:outerShdw>
          </a:effectLst>
        </p:spPr>
      </p:pic>
      <p:sp>
        <p:nvSpPr>
          <p:cNvPr id="56" name="TextBox 55"/>
          <p:cNvSpPr txBox="1"/>
          <p:nvPr/>
        </p:nvSpPr>
        <p:spPr>
          <a:xfrm>
            <a:off x="10323329" y="1433929"/>
            <a:ext cx="1192792" cy="232214"/>
          </a:xfrm>
          <a:prstGeom prst="rect">
            <a:avLst/>
          </a:prstGeom>
          <a:noFill/>
        </p:spPr>
        <p:txBody>
          <a:bodyPr wrap="none" lIns="0" tIns="0" rIns="0" bIns="0" rtlCol="0">
            <a:noAutofit/>
          </a:bodyPr>
          <a:lstStyle/>
          <a:p>
            <a:pPr>
              <a:lnSpc>
                <a:spcPct val="90000"/>
              </a:lnSpc>
            </a:pPr>
            <a:r>
              <a:rPr lang="en-US" dirty="0" smtClean="0">
                <a:solidFill>
                  <a:schemeClr val="accent1"/>
                </a:solidFill>
                <a:latin typeface="+mn-lt"/>
              </a:rPr>
              <a:t>Enterprise</a:t>
            </a:r>
            <a:br>
              <a:rPr lang="en-US" dirty="0" smtClean="0">
                <a:solidFill>
                  <a:schemeClr val="accent1"/>
                </a:solidFill>
                <a:latin typeface="+mn-lt"/>
              </a:rPr>
            </a:br>
            <a:r>
              <a:rPr lang="en-US" dirty="0" smtClean="0">
                <a:solidFill>
                  <a:schemeClr val="accent1"/>
                </a:solidFill>
                <a:latin typeface="+mn-lt"/>
              </a:rPr>
              <a:t>ETL &amp; Data</a:t>
            </a:r>
            <a:br>
              <a:rPr lang="en-US" dirty="0" smtClean="0">
                <a:solidFill>
                  <a:schemeClr val="accent1"/>
                </a:solidFill>
                <a:latin typeface="+mn-lt"/>
              </a:rPr>
            </a:br>
            <a:r>
              <a:rPr lang="en-US" dirty="0" smtClean="0">
                <a:solidFill>
                  <a:schemeClr val="accent1"/>
                </a:solidFill>
                <a:latin typeface="+mn-lt"/>
              </a:rPr>
              <a:t>Integration</a:t>
            </a:r>
            <a:endParaRPr lang="en-US" dirty="0">
              <a:solidFill>
                <a:schemeClr val="accent1"/>
              </a:solidFill>
              <a:latin typeface="+mn-lt"/>
            </a:endParaRPr>
          </a:p>
        </p:txBody>
      </p:sp>
      <p:grpSp>
        <p:nvGrpSpPr>
          <p:cNvPr id="15" name="Group 14"/>
          <p:cNvGrpSpPr/>
          <p:nvPr/>
        </p:nvGrpSpPr>
        <p:grpSpPr>
          <a:xfrm>
            <a:off x="4930788" y="3753426"/>
            <a:ext cx="1143000" cy="1066800"/>
            <a:chOff x="8077471" y="203200"/>
            <a:chExt cx="1143000" cy="1066800"/>
          </a:xfrm>
        </p:grpSpPr>
        <p:sp>
          <p:nvSpPr>
            <p:cNvPr id="68" name="Oval 67"/>
            <p:cNvSpPr/>
            <p:nvPr/>
          </p:nvSpPr>
          <p:spPr>
            <a:xfrm>
              <a:off x="8077471" y="203200"/>
              <a:ext cx="1143000" cy="1066800"/>
            </a:xfrm>
            <a:prstGeom prst="ellipse">
              <a:avLst/>
            </a:prstGeom>
            <a:solidFill>
              <a:schemeClr val="accent3"/>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sz="2800" dirty="0">
                <a:solidFill>
                  <a:srgbClr val="FF0000"/>
                </a:solidFill>
              </a:endParaRPr>
            </a:p>
          </p:txBody>
        </p:sp>
        <p:pic>
          <p:nvPicPr>
            <p:cNvPr id="14" name="Picture 13"/>
            <p:cNvPicPr>
              <a:picLocks noChangeAspect="1"/>
            </p:cNvPicPr>
            <p:nvPr/>
          </p:nvPicPr>
          <p:blipFill rotWithShape="1">
            <a:blip r:embed="rId23" cstate="print">
              <a:clrChange>
                <a:clrFrom>
                  <a:srgbClr val="FFFFFF"/>
                </a:clrFrom>
                <a:clrTo>
                  <a:srgbClr val="FFFFFF">
                    <a:alpha val="0"/>
                  </a:srgbClr>
                </a:clrTo>
              </a:clrChange>
              <a:biLevel thresh="25000"/>
            </a:blip>
            <a:srcRect l="7519" t="14412" r="9770" b="17037"/>
            <a:stretch/>
          </p:blipFill>
          <p:spPr>
            <a:xfrm>
              <a:off x="8228011" y="381000"/>
              <a:ext cx="838201" cy="685800"/>
            </a:xfrm>
            <a:prstGeom prst="rect">
              <a:avLst/>
            </a:prstGeom>
          </p:spPr>
        </p:pic>
      </p:grpSp>
      <p:sp>
        <p:nvSpPr>
          <p:cNvPr id="48" name="Oval 47"/>
          <p:cNvSpPr/>
          <p:nvPr/>
        </p:nvSpPr>
        <p:spPr>
          <a:xfrm>
            <a:off x="4066508" y="2133600"/>
            <a:ext cx="1143000" cy="1066800"/>
          </a:xfrm>
          <a:prstGeom prst="ellipse">
            <a:avLst/>
          </a:prstGeom>
          <a:solidFill>
            <a:srgbClr val="00B050"/>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sz="2800" b="1" dirty="0">
              <a:solidFill>
                <a:srgbClr val="FF0000"/>
              </a:solidFill>
            </a:endParaRPr>
          </a:p>
        </p:txBody>
      </p:sp>
      <p:sp>
        <p:nvSpPr>
          <p:cNvPr id="76" name="Right Arrow 75"/>
          <p:cNvSpPr/>
          <p:nvPr/>
        </p:nvSpPr>
        <p:spPr>
          <a:xfrm>
            <a:off x="7237412" y="1981200"/>
            <a:ext cx="304800" cy="381000"/>
          </a:xfrm>
          <a:prstGeom prst="rightArrow">
            <a:avLst/>
          </a:prstGeom>
          <a:solidFill>
            <a:schemeClr val="tx2"/>
          </a:solidFill>
          <a:ln w="19050">
            <a:noFill/>
            <a:miter lim="800000"/>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a:p>
        </p:txBody>
      </p:sp>
      <p:sp>
        <p:nvSpPr>
          <p:cNvPr id="77" name="Right Arrow 76"/>
          <p:cNvSpPr/>
          <p:nvPr/>
        </p:nvSpPr>
        <p:spPr>
          <a:xfrm>
            <a:off x="7671847" y="3489343"/>
            <a:ext cx="304800" cy="381000"/>
          </a:xfrm>
          <a:prstGeom prst="rightArrow">
            <a:avLst/>
          </a:prstGeom>
          <a:solidFill>
            <a:schemeClr val="tx2"/>
          </a:solidFill>
          <a:ln w="19050">
            <a:noFill/>
            <a:miter lim="800000"/>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a:p>
        </p:txBody>
      </p:sp>
      <p:sp>
        <p:nvSpPr>
          <p:cNvPr id="78" name="Right Arrow 77"/>
          <p:cNvSpPr/>
          <p:nvPr/>
        </p:nvSpPr>
        <p:spPr>
          <a:xfrm>
            <a:off x="7231602" y="4763551"/>
            <a:ext cx="304800" cy="381000"/>
          </a:xfrm>
          <a:prstGeom prst="rightArrow">
            <a:avLst/>
          </a:prstGeom>
          <a:solidFill>
            <a:schemeClr val="tx2"/>
          </a:solidFill>
          <a:ln w="19050">
            <a:noFill/>
            <a:miter lim="800000"/>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a:p>
        </p:txBody>
      </p:sp>
      <p:pic>
        <p:nvPicPr>
          <p:cNvPr id="80" name="Picture 79"/>
          <p:cNvPicPr>
            <a:picLocks noChangeAspect="1"/>
          </p:cNvPicPr>
          <p:nvPr/>
        </p:nvPicPr>
        <p:blipFill>
          <a:blip r:embed="rId24" cstate="print"/>
          <a:stretch>
            <a:fillRect/>
          </a:stretch>
        </p:blipFill>
        <p:spPr>
          <a:xfrm>
            <a:off x="4234337" y="2311298"/>
            <a:ext cx="768163" cy="762066"/>
          </a:xfrm>
          <a:prstGeom prst="rect">
            <a:avLst/>
          </a:prstGeom>
        </p:spPr>
      </p:pic>
      <p:sp>
        <p:nvSpPr>
          <p:cNvPr id="63" name="Rectangle 62"/>
          <p:cNvSpPr/>
          <p:nvPr/>
        </p:nvSpPr>
        <p:spPr>
          <a:xfrm>
            <a:off x="3046412" y="304800"/>
            <a:ext cx="8229600" cy="923330"/>
          </a:xfrm>
          <a:prstGeom prst="rect">
            <a:avLst/>
          </a:prstGeom>
        </p:spPr>
        <p:txBody>
          <a:bodyPr wrap="square">
            <a:spAutoFit/>
          </a:bodyPr>
          <a:lstStyle/>
          <a:p>
            <a:r>
              <a:rPr lang="en-US" i="1" dirty="0" smtClean="0">
                <a:solidFill>
                  <a:schemeClr val="accent4"/>
                </a:solidFill>
              </a:rPr>
              <a:t>“Big Data’s dirty little secret is that 90% of time spent on a project is devoted to preparing data… After all the preparation work, there isn’t enough time left to do sophisticated analytics on it…” </a:t>
            </a:r>
            <a:r>
              <a:rPr lang="en-US" sz="1200" i="1" dirty="0" smtClean="0">
                <a:solidFill>
                  <a:schemeClr val="accent4"/>
                </a:solidFill>
              </a:rPr>
              <a:t>Thomas H. Davenport</a:t>
            </a:r>
            <a:endParaRPr lang="en-US" dirty="0"/>
          </a:p>
        </p:txBody>
      </p:sp>
    </p:spTree>
    <p:extLst>
      <p:ext uri="{BB962C8B-B14F-4D97-AF65-F5344CB8AC3E}">
        <p14:creationId xmlns:p14="http://schemas.microsoft.com/office/powerpoint/2010/main" xmlns="" val="3083481008"/>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5" name="Picture 5"/>
          <p:cNvPicPr>
            <a:picLocks noChangeAspect="1" noChangeArrowheads="1"/>
          </p:cNvPicPr>
          <p:nvPr/>
        </p:nvPicPr>
        <p:blipFill>
          <a:blip r:embed="rId3" cstate="print"/>
          <a:srcRect/>
          <a:stretch>
            <a:fillRect/>
          </a:stretch>
        </p:blipFill>
        <p:spPr bwMode="auto">
          <a:xfrm>
            <a:off x="4712179" y="1481468"/>
            <a:ext cx="1593719" cy="903821"/>
          </a:xfrm>
          <a:prstGeom prst="rect">
            <a:avLst/>
          </a:prstGeom>
          <a:noFill/>
          <a:ln w="9525">
            <a:noFill/>
            <a:miter lim="800000"/>
            <a:headEnd/>
            <a:tailEnd/>
          </a:ln>
        </p:spPr>
      </p:pic>
      <p:pic>
        <p:nvPicPr>
          <p:cNvPr id="58" name="Picture 57"/>
          <p:cNvPicPr>
            <a:picLocks noChangeAspect="1"/>
          </p:cNvPicPr>
          <p:nvPr/>
        </p:nvPicPr>
        <p:blipFill>
          <a:blip r:embed="rId4" cstate="print">
            <a:duotone>
              <a:schemeClr val="accent5">
                <a:shade val="45000"/>
                <a:satMod val="135000"/>
              </a:schemeClr>
              <a:prstClr val="white"/>
            </a:duotone>
            <a:extLst>
              <a:ext uri="{28A0092B-C50C-407E-A947-70E740481C1C}">
                <a14:useLocalDpi xmlns:a14="http://schemas.microsoft.com/office/drawing/2010/main" xmlns="" val="0"/>
              </a:ext>
            </a:extLst>
          </a:blip>
          <a:stretch>
            <a:fillRect/>
          </a:stretch>
        </p:blipFill>
        <p:spPr>
          <a:xfrm>
            <a:off x="1893102" y="2311298"/>
            <a:ext cx="1073079" cy="608558"/>
          </a:xfrm>
          <a:prstGeom prst="rect">
            <a:avLst/>
          </a:prstGeom>
        </p:spPr>
      </p:pic>
      <p:sp>
        <p:nvSpPr>
          <p:cNvPr id="2" name="Title 1"/>
          <p:cNvSpPr>
            <a:spLocks noGrp="1"/>
          </p:cNvSpPr>
          <p:nvPr>
            <p:ph type="title"/>
          </p:nvPr>
        </p:nvSpPr>
        <p:spPr>
          <a:xfrm>
            <a:off x="531812" y="406400"/>
            <a:ext cx="11353799" cy="660400"/>
          </a:xfrm>
        </p:spPr>
        <p:txBody>
          <a:bodyPr/>
          <a:lstStyle/>
          <a:p>
            <a:r>
              <a:rPr lang="en-US" dirty="0" smtClean="0"/>
              <a:t>Solution: Oracle Big Data Preparation Cloud Service (BDP-CS)</a:t>
            </a:r>
            <a:endParaRPr lang="en-US" dirty="0"/>
          </a:p>
        </p:txBody>
      </p:sp>
      <p:sp>
        <p:nvSpPr>
          <p:cNvPr id="3" name="Footer Placeholder 2"/>
          <p:cNvSpPr>
            <a:spLocks noGrp="1"/>
          </p:cNvSpPr>
          <p:nvPr>
            <p:ph type="ftr" sz="quarter" idx="11"/>
          </p:nvPr>
        </p:nvSpPr>
        <p:spPr/>
        <p:txBody>
          <a:bodyPr/>
          <a:lstStyle/>
          <a:p>
            <a:r>
              <a:rPr lang="en-US" smtClean="0"/>
              <a:t>Oracle Confidential</a:t>
            </a:r>
            <a:endParaRPr lang="en-US" dirty="0"/>
          </a:p>
        </p:txBody>
      </p:sp>
      <p:sp>
        <p:nvSpPr>
          <p:cNvPr id="4" name="Slide Number Placeholder 3"/>
          <p:cNvSpPr>
            <a:spLocks noGrp="1"/>
          </p:cNvSpPr>
          <p:nvPr>
            <p:ph type="sldNum" sz="quarter" idx="12"/>
          </p:nvPr>
        </p:nvSpPr>
        <p:spPr/>
        <p:txBody>
          <a:bodyPr/>
          <a:lstStyle/>
          <a:p>
            <a:fld id="{C51EAA63-D034-42AE-91FA-B13B9518C7BE}" type="slidenum">
              <a:rPr lang="en-US" smtClean="0"/>
              <a:pPr/>
              <a:t>8</a:t>
            </a:fld>
            <a:endParaRPr lang="en-US" dirty="0"/>
          </a:p>
        </p:txBody>
      </p:sp>
      <p:pic>
        <p:nvPicPr>
          <p:cNvPr id="10" name="Picture 9"/>
          <p:cNvPicPr>
            <a:picLocks noChangeAspect="1"/>
          </p:cNvPicPr>
          <p:nvPr/>
        </p:nvPicPr>
        <p:blipFill rotWithShape="1">
          <a:blip r:embed="rId5" cstate="print">
            <a:extLst>
              <a:ext uri="{28A0092B-C50C-407E-A947-70E740481C1C}">
                <a14:useLocalDpi xmlns:a14="http://schemas.microsoft.com/office/drawing/2010/main" xmlns="" val="0"/>
              </a:ext>
            </a:extLst>
          </a:blip>
          <a:srcRect/>
          <a:stretch/>
        </p:blipFill>
        <p:spPr>
          <a:xfrm>
            <a:off x="3822294" y="2365068"/>
            <a:ext cx="1524132" cy="1430378"/>
          </a:xfrm>
          <a:prstGeom prst="rect">
            <a:avLst/>
          </a:prstGeom>
        </p:spPr>
      </p:pic>
      <p:pic>
        <p:nvPicPr>
          <p:cNvPr id="11" name="Picture 10"/>
          <p:cNvPicPr>
            <a:picLocks noChangeAspect="1"/>
          </p:cNvPicPr>
          <p:nvPr/>
        </p:nvPicPr>
        <p:blipFill rotWithShape="1">
          <a:blip r:embed="rId6" cstate="print">
            <a:extLst>
              <a:ext uri="{28A0092B-C50C-407E-A947-70E740481C1C}">
                <a14:useLocalDpi xmlns:a14="http://schemas.microsoft.com/office/drawing/2010/main" xmlns="" val="0"/>
              </a:ext>
            </a:extLst>
          </a:blip>
          <a:srcRect/>
          <a:stretch/>
        </p:blipFill>
        <p:spPr>
          <a:xfrm>
            <a:off x="4788736" y="3795446"/>
            <a:ext cx="1447800" cy="1475360"/>
          </a:xfrm>
          <a:prstGeom prst="rect">
            <a:avLst/>
          </a:prstGeom>
        </p:spPr>
      </p:pic>
      <p:pic>
        <p:nvPicPr>
          <p:cNvPr id="13" name="Picture 12"/>
          <p:cNvPicPr>
            <a:picLocks noChangeAspect="1"/>
          </p:cNvPicPr>
          <p:nvPr/>
        </p:nvPicPr>
        <p:blipFill rotWithShape="1">
          <a:blip r:embed="rId7" cstate="print">
            <a:extLst>
              <a:ext uri="{28A0092B-C50C-407E-A947-70E740481C1C}">
                <a14:useLocalDpi xmlns:a14="http://schemas.microsoft.com/office/drawing/2010/main" xmlns="" val="0"/>
              </a:ext>
            </a:extLst>
          </a:blip>
          <a:srcRect/>
          <a:stretch/>
        </p:blipFill>
        <p:spPr>
          <a:xfrm>
            <a:off x="5727294" y="2407004"/>
            <a:ext cx="1475373" cy="1388442"/>
          </a:xfrm>
          <a:prstGeom prst="rect">
            <a:avLst/>
          </a:prstGeom>
        </p:spPr>
      </p:pic>
      <p:sp>
        <p:nvSpPr>
          <p:cNvPr id="17" name="Oval 16"/>
          <p:cNvSpPr/>
          <p:nvPr/>
        </p:nvSpPr>
        <p:spPr>
          <a:xfrm>
            <a:off x="3521088" y="1527614"/>
            <a:ext cx="3962400" cy="3962400"/>
          </a:xfrm>
          <a:prstGeom prst="ellipse">
            <a:avLst/>
          </a:prstGeom>
          <a:noFill/>
          <a:ln w="57150">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a:p>
        </p:txBody>
      </p:sp>
      <p:sp>
        <p:nvSpPr>
          <p:cNvPr id="20" name="Right Arrow 19"/>
          <p:cNvSpPr/>
          <p:nvPr/>
        </p:nvSpPr>
        <p:spPr>
          <a:xfrm>
            <a:off x="5384460" y="2910725"/>
            <a:ext cx="304800" cy="381000"/>
          </a:xfrm>
          <a:prstGeom prst="rightArrow">
            <a:avLst/>
          </a:prstGeom>
          <a:solidFill>
            <a:schemeClr val="bg2"/>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a:p>
        </p:txBody>
      </p:sp>
      <p:sp>
        <p:nvSpPr>
          <p:cNvPr id="21" name="Right Arrow 20"/>
          <p:cNvSpPr/>
          <p:nvPr/>
        </p:nvSpPr>
        <p:spPr>
          <a:xfrm rot="3458604">
            <a:off x="4945809" y="3607036"/>
            <a:ext cx="304800" cy="381000"/>
          </a:xfrm>
          <a:prstGeom prst="rightArrow">
            <a:avLst/>
          </a:prstGeom>
          <a:solidFill>
            <a:schemeClr val="bg2"/>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a:p>
        </p:txBody>
      </p:sp>
      <p:sp>
        <p:nvSpPr>
          <p:cNvPr id="22" name="Right Arrow 21"/>
          <p:cNvSpPr/>
          <p:nvPr/>
        </p:nvSpPr>
        <p:spPr>
          <a:xfrm rot="18141396" flipH="1">
            <a:off x="5779344" y="3607036"/>
            <a:ext cx="304800" cy="381000"/>
          </a:xfrm>
          <a:prstGeom prst="rightArrow">
            <a:avLst/>
          </a:prstGeom>
          <a:solidFill>
            <a:schemeClr val="bg2"/>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a:p>
        </p:txBody>
      </p:sp>
      <p:sp>
        <p:nvSpPr>
          <p:cNvPr id="31" name="Right Arrow 30"/>
          <p:cNvSpPr/>
          <p:nvPr/>
        </p:nvSpPr>
        <p:spPr>
          <a:xfrm>
            <a:off x="7237412" y="1981200"/>
            <a:ext cx="304800" cy="381000"/>
          </a:xfrm>
          <a:prstGeom prst="rightArrow">
            <a:avLst/>
          </a:prstGeom>
          <a:solidFill>
            <a:schemeClr val="tx2"/>
          </a:solidFill>
          <a:ln w="19050">
            <a:noFill/>
            <a:miter lim="800000"/>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a:p>
        </p:txBody>
      </p:sp>
      <p:sp>
        <p:nvSpPr>
          <p:cNvPr id="32" name="Right Arrow 31"/>
          <p:cNvSpPr/>
          <p:nvPr/>
        </p:nvSpPr>
        <p:spPr>
          <a:xfrm>
            <a:off x="7671847" y="3489343"/>
            <a:ext cx="304800" cy="381000"/>
          </a:xfrm>
          <a:prstGeom prst="rightArrow">
            <a:avLst/>
          </a:prstGeom>
          <a:solidFill>
            <a:schemeClr val="tx2"/>
          </a:solidFill>
          <a:ln w="19050">
            <a:noFill/>
            <a:miter lim="800000"/>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a:p>
        </p:txBody>
      </p:sp>
      <p:sp>
        <p:nvSpPr>
          <p:cNvPr id="33" name="Right Arrow 32"/>
          <p:cNvSpPr/>
          <p:nvPr/>
        </p:nvSpPr>
        <p:spPr>
          <a:xfrm>
            <a:off x="7231602" y="4763551"/>
            <a:ext cx="304800" cy="381000"/>
          </a:xfrm>
          <a:prstGeom prst="rightArrow">
            <a:avLst/>
          </a:prstGeom>
          <a:solidFill>
            <a:schemeClr val="tx2"/>
          </a:solidFill>
          <a:ln w="19050">
            <a:noFill/>
            <a:miter lim="800000"/>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a:p>
        </p:txBody>
      </p:sp>
      <p:grpSp>
        <p:nvGrpSpPr>
          <p:cNvPr id="5" name="Group 45"/>
          <p:cNvGrpSpPr/>
          <p:nvPr/>
        </p:nvGrpSpPr>
        <p:grpSpPr>
          <a:xfrm>
            <a:off x="537218" y="3325807"/>
            <a:ext cx="1192709" cy="698085"/>
            <a:chOff x="5306299" y="267078"/>
            <a:chExt cx="1364195" cy="679364"/>
          </a:xfrm>
          <a:noFill/>
        </p:grpSpPr>
        <p:pic>
          <p:nvPicPr>
            <p:cNvPr id="35" name="Picture 34"/>
            <p:cNvPicPr>
              <a:picLocks/>
            </p:cNvPicPr>
            <p:nvPr/>
          </p:nvPicPr>
          <p:blipFill>
            <a:blip r:embed="rId8" cstate="print">
              <a:duotone>
                <a:schemeClr val="accent5">
                  <a:shade val="45000"/>
                  <a:satMod val="135000"/>
                </a:schemeClr>
                <a:prstClr val="white"/>
              </a:duotone>
              <a:extLst>
                <a:ext uri="{28A0092B-C50C-407E-A947-70E740481C1C}">
                  <a14:useLocalDpi xmlns:a14="http://schemas.microsoft.com/office/drawing/2010/main" xmlns="" val="0"/>
                </a:ext>
              </a:extLst>
            </a:blip>
            <a:stretch>
              <a:fillRect/>
            </a:stretch>
          </p:blipFill>
          <p:spPr>
            <a:xfrm>
              <a:off x="5770314" y="267078"/>
              <a:ext cx="457200" cy="449881"/>
            </a:xfrm>
            <a:prstGeom prst="rect">
              <a:avLst/>
            </a:prstGeom>
            <a:grpFill/>
            <a:ln>
              <a:noFill/>
            </a:ln>
            <a:effectLst>
              <a:outerShdw blurRad="50800" dist="38100" dir="5400000" algn="t" rotWithShape="0">
                <a:prstClr val="black">
                  <a:alpha val="40000"/>
                </a:prstClr>
              </a:outerShdw>
            </a:effectLst>
          </p:spPr>
        </p:pic>
        <p:sp>
          <p:nvSpPr>
            <p:cNvPr id="36" name="TextBox 35"/>
            <p:cNvSpPr txBox="1"/>
            <p:nvPr/>
          </p:nvSpPr>
          <p:spPr bwMode="auto">
            <a:xfrm>
              <a:off x="5306299" y="653750"/>
              <a:ext cx="1364195" cy="292692"/>
            </a:xfrm>
            <a:prstGeom prst="rect">
              <a:avLst/>
            </a:prstGeom>
            <a:grpFill/>
            <a:ln w="9525">
              <a:noFill/>
              <a:miter lim="800000"/>
              <a:headEnd/>
              <a:tailEnd/>
            </a:ln>
          </p:spPr>
          <p:txBody>
            <a:bodyPr vert="horz" wrap="square" lIns="121888" tIns="60944" rIns="121888" bIns="60944" numCol="1" rtlCol="0" anchor="t" anchorCtr="0" compatLnSpc="1">
              <a:prstTxWarp prst="textNoShape">
                <a:avLst/>
              </a:prstTxWarp>
              <a:spAutoFit/>
            </a:bodyPr>
            <a:lstStyle/>
            <a:p>
              <a:pPr algn="ctr" defTabSz="1218895" eaLnBrk="0" fontAlgn="base" hangingPunct="0">
                <a:spcBef>
                  <a:spcPct val="0"/>
                </a:spcBef>
                <a:spcAft>
                  <a:spcPct val="0"/>
                </a:spcAft>
              </a:pPr>
              <a:r>
                <a:rPr lang="en-US" sz="1050" dirty="0">
                  <a:solidFill>
                    <a:schemeClr val="tx2"/>
                  </a:solidFill>
                  <a:ea typeface="+mj-ea"/>
                  <a:cs typeface="华文黑体"/>
                </a:rPr>
                <a:t>Internet</a:t>
              </a:r>
              <a:endParaRPr lang="en-US" sz="1600" dirty="0">
                <a:solidFill>
                  <a:schemeClr val="tx2"/>
                </a:solidFill>
                <a:ea typeface="+mj-ea"/>
                <a:cs typeface="华文黑体"/>
              </a:endParaRPr>
            </a:p>
          </p:txBody>
        </p:sp>
      </p:grpSp>
      <p:pic>
        <p:nvPicPr>
          <p:cNvPr id="37" name="Picture 3"/>
          <p:cNvPicPr>
            <a:picLocks noChangeAspect="1" noChangeArrowheads="1"/>
          </p:cNvPicPr>
          <p:nvPr/>
        </p:nvPicPr>
        <p:blipFill>
          <a:blip r:embed="rId9" cstate="print">
            <a:duotone>
              <a:schemeClr val="accent5">
                <a:shade val="45000"/>
                <a:satMod val="135000"/>
              </a:schemeClr>
              <a:prstClr val="white"/>
            </a:duotone>
            <a:extLst>
              <a:ext uri="{28A0092B-C50C-407E-A947-70E740481C1C}">
                <a14:useLocalDpi xmlns:a14="http://schemas.microsoft.com/office/drawing/2010/main" xmlns="" val="0"/>
              </a:ext>
            </a:extLst>
          </a:blip>
          <a:srcRect/>
          <a:stretch>
            <a:fillRect/>
          </a:stretch>
        </p:blipFill>
        <p:spPr bwMode="auto">
          <a:xfrm>
            <a:off x="2090795" y="3085939"/>
            <a:ext cx="335225" cy="368275"/>
          </a:xfrm>
          <a:prstGeom prst="rect">
            <a:avLst/>
          </a:prstGeom>
          <a:noFill/>
          <a:ln w="9525">
            <a:noFill/>
            <a:miter lim="800000"/>
            <a:headEnd/>
            <a:tailEnd/>
          </a:ln>
        </p:spPr>
      </p:pic>
      <p:pic>
        <p:nvPicPr>
          <p:cNvPr id="38" name="Picture 4"/>
          <p:cNvPicPr>
            <a:picLocks noChangeAspect="1" noChangeArrowheads="1"/>
          </p:cNvPicPr>
          <p:nvPr/>
        </p:nvPicPr>
        <p:blipFill>
          <a:blip r:embed="rId10" cstate="print">
            <a:duotone>
              <a:schemeClr val="accent5">
                <a:shade val="45000"/>
                <a:satMod val="135000"/>
              </a:schemeClr>
              <a:prstClr val="white"/>
            </a:duotone>
            <a:extLst>
              <a:ext uri="{28A0092B-C50C-407E-A947-70E740481C1C}">
                <a14:useLocalDpi xmlns:a14="http://schemas.microsoft.com/office/drawing/2010/main" xmlns="" val="0"/>
              </a:ext>
            </a:extLst>
          </a:blip>
          <a:srcRect/>
          <a:stretch>
            <a:fillRect/>
          </a:stretch>
        </p:blipFill>
        <p:spPr bwMode="auto">
          <a:xfrm>
            <a:off x="1632287" y="3982657"/>
            <a:ext cx="346776" cy="401757"/>
          </a:xfrm>
          <a:prstGeom prst="rect">
            <a:avLst/>
          </a:prstGeom>
          <a:noFill/>
          <a:ln w="9525">
            <a:noFill/>
            <a:miter lim="800000"/>
            <a:headEnd/>
            <a:tailEnd/>
          </a:ln>
        </p:spPr>
      </p:pic>
      <p:pic>
        <p:nvPicPr>
          <p:cNvPr id="39" name="Picture 5"/>
          <p:cNvPicPr>
            <a:picLocks noChangeAspect="1" noChangeArrowheads="1"/>
          </p:cNvPicPr>
          <p:nvPr/>
        </p:nvPicPr>
        <p:blipFill>
          <a:blip r:embed="rId11" cstate="print">
            <a:duotone>
              <a:schemeClr val="accent5">
                <a:shade val="45000"/>
                <a:satMod val="135000"/>
              </a:schemeClr>
              <a:prstClr val="white"/>
            </a:duotone>
            <a:extLst>
              <a:ext uri="{28A0092B-C50C-407E-A947-70E740481C1C}">
                <a14:useLocalDpi xmlns:a14="http://schemas.microsoft.com/office/drawing/2010/main" xmlns="" val="0"/>
              </a:ext>
            </a:extLst>
          </a:blip>
          <a:srcRect/>
          <a:stretch>
            <a:fillRect/>
          </a:stretch>
        </p:blipFill>
        <p:spPr bwMode="auto">
          <a:xfrm>
            <a:off x="1069645" y="4169992"/>
            <a:ext cx="364025" cy="493056"/>
          </a:xfrm>
          <a:prstGeom prst="rect">
            <a:avLst/>
          </a:prstGeom>
          <a:noFill/>
          <a:ln w="9525">
            <a:noFill/>
            <a:miter lim="800000"/>
            <a:headEnd/>
            <a:tailEnd/>
          </a:ln>
        </p:spPr>
      </p:pic>
      <p:pic>
        <p:nvPicPr>
          <p:cNvPr id="40" name="Picture 6"/>
          <p:cNvPicPr>
            <a:picLocks noChangeAspect="1" noChangeArrowheads="1"/>
          </p:cNvPicPr>
          <p:nvPr/>
        </p:nvPicPr>
        <p:blipFill>
          <a:blip r:embed="rId12" cstate="print">
            <a:duotone>
              <a:schemeClr val="accent5">
                <a:shade val="45000"/>
                <a:satMod val="135000"/>
              </a:schemeClr>
              <a:prstClr val="white"/>
            </a:duotone>
            <a:extLst>
              <a:ext uri="{28A0092B-C50C-407E-A947-70E740481C1C}">
                <a14:useLocalDpi xmlns:a14="http://schemas.microsoft.com/office/drawing/2010/main" xmlns="" val="0"/>
              </a:ext>
            </a:extLst>
          </a:blip>
          <a:srcRect/>
          <a:stretch>
            <a:fillRect/>
          </a:stretch>
        </p:blipFill>
        <p:spPr bwMode="auto">
          <a:xfrm>
            <a:off x="1587771" y="4505898"/>
            <a:ext cx="305331" cy="334609"/>
          </a:xfrm>
          <a:prstGeom prst="rect">
            <a:avLst/>
          </a:prstGeom>
          <a:noFill/>
          <a:ln w="9525">
            <a:noFill/>
            <a:miter lim="800000"/>
            <a:headEnd/>
            <a:tailEnd/>
          </a:ln>
        </p:spPr>
      </p:pic>
      <p:pic>
        <p:nvPicPr>
          <p:cNvPr id="41" name="Picture 7"/>
          <p:cNvPicPr>
            <a:picLocks noChangeAspect="1" noChangeArrowheads="1"/>
          </p:cNvPicPr>
          <p:nvPr/>
        </p:nvPicPr>
        <p:blipFill>
          <a:blip r:embed="rId13" cstate="print">
            <a:duotone>
              <a:schemeClr val="accent5">
                <a:shade val="45000"/>
                <a:satMod val="135000"/>
              </a:schemeClr>
              <a:prstClr val="white"/>
            </a:duotone>
            <a:extLst>
              <a:ext uri="{28A0092B-C50C-407E-A947-70E740481C1C}">
                <a14:useLocalDpi xmlns:a14="http://schemas.microsoft.com/office/drawing/2010/main" xmlns="" val="0"/>
              </a:ext>
            </a:extLst>
          </a:blip>
          <a:srcRect/>
          <a:stretch>
            <a:fillRect/>
          </a:stretch>
        </p:blipFill>
        <p:spPr bwMode="auto">
          <a:xfrm>
            <a:off x="873126" y="2734614"/>
            <a:ext cx="299627" cy="370925"/>
          </a:xfrm>
          <a:prstGeom prst="rect">
            <a:avLst/>
          </a:prstGeom>
          <a:noFill/>
          <a:ln w="9525">
            <a:noFill/>
            <a:miter lim="800000"/>
            <a:headEnd/>
            <a:tailEnd/>
          </a:ln>
        </p:spPr>
      </p:pic>
      <p:pic>
        <p:nvPicPr>
          <p:cNvPr id="42" name="Picture 19" descr="image37.png"/>
          <p:cNvPicPr>
            <a:picLocks noChangeAspect="1"/>
          </p:cNvPicPr>
          <p:nvPr/>
        </p:nvPicPr>
        <p:blipFill>
          <a:blip r:embed="rId14" cstate="print">
            <a:duotone>
              <a:schemeClr val="accent5">
                <a:shade val="45000"/>
                <a:satMod val="135000"/>
              </a:schemeClr>
              <a:prstClr val="white"/>
            </a:duotone>
            <a:extLst>
              <a:ext uri="{28A0092B-C50C-407E-A947-70E740481C1C}">
                <a14:useLocalDpi xmlns:a14="http://schemas.microsoft.com/office/drawing/2010/main" xmlns="" val="0"/>
              </a:ext>
            </a:extLst>
          </a:blip>
          <a:srcRect/>
          <a:stretch>
            <a:fillRect/>
          </a:stretch>
        </p:blipFill>
        <p:spPr bwMode="auto">
          <a:xfrm>
            <a:off x="1372221" y="2849753"/>
            <a:ext cx="498608" cy="380217"/>
          </a:xfrm>
          <a:prstGeom prst="rect">
            <a:avLst/>
          </a:prstGeom>
          <a:noFill/>
          <a:ln w="12700">
            <a:noFill/>
            <a:miter lim="0"/>
            <a:headEnd/>
            <a:tailEnd/>
          </a:ln>
        </p:spPr>
      </p:pic>
      <p:pic>
        <p:nvPicPr>
          <p:cNvPr id="43" name="Picture 9" descr="http://www2.oaklandnet.com/oakca1/groups/cityadministrator/documents/image/oak040816.png"/>
          <p:cNvPicPr>
            <a:picLocks noChangeAspect="1" noChangeArrowheads="1"/>
          </p:cNvPicPr>
          <p:nvPr/>
        </p:nvPicPr>
        <p:blipFill>
          <a:blip r:embed="rId15" cstate="print">
            <a:duotone>
              <a:schemeClr val="accent5">
                <a:shade val="45000"/>
                <a:satMod val="135000"/>
              </a:schemeClr>
              <a:prstClr val="white"/>
            </a:duotone>
            <a:extLst>
              <a:ext uri="{28A0092B-C50C-407E-A947-70E740481C1C}">
                <a14:useLocalDpi xmlns:a14="http://schemas.microsoft.com/office/drawing/2010/main" xmlns="" val="0"/>
              </a:ext>
            </a:extLst>
          </a:blip>
          <a:srcRect/>
          <a:stretch>
            <a:fillRect/>
          </a:stretch>
        </p:blipFill>
        <p:spPr bwMode="auto">
          <a:xfrm>
            <a:off x="2101400" y="4885240"/>
            <a:ext cx="334033" cy="333286"/>
          </a:xfrm>
          <a:prstGeom prst="rect">
            <a:avLst/>
          </a:prstGeom>
          <a:noFill/>
        </p:spPr>
      </p:pic>
      <p:pic>
        <p:nvPicPr>
          <p:cNvPr id="44" name="Picture 11" descr="http://www.allsaintsnh-pri.manchester.sch.uk/images/facebook_logo.jpg"/>
          <p:cNvPicPr>
            <a:picLocks noChangeAspect="1" noChangeArrowheads="1"/>
          </p:cNvPicPr>
          <p:nvPr/>
        </p:nvPicPr>
        <p:blipFill>
          <a:blip r:embed="rId16" cstate="print">
            <a:duotone>
              <a:schemeClr val="accent5">
                <a:shade val="45000"/>
                <a:satMod val="135000"/>
              </a:schemeClr>
              <a:prstClr val="white"/>
            </a:duotone>
            <a:extLst>
              <a:ext uri="{28A0092B-C50C-407E-A947-70E740481C1C}">
                <a14:useLocalDpi xmlns:a14="http://schemas.microsoft.com/office/drawing/2010/main" xmlns="" val="0"/>
              </a:ext>
            </a:extLst>
          </a:blip>
          <a:srcRect/>
          <a:stretch>
            <a:fillRect/>
          </a:stretch>
        </p:blipFill>
        <p:spPr bwMode="auto">
          <a:xfrm>
            <a:off x="2146102" y="4353327"/>
            <a:ext cx="557244" cy="371073"/>
          </a:xfrm>
          <a:prstGeom prst="rect">
            <a:avLst/>
          </a:prstGeom>
          <a:noFill/>
        </p:spPr>
      </p:pic>
      <p:pic>
        <p:nvPicPr>
          <p:cNvPr id="45" name="Picture 43" descr="image43.png"/>
          <p:cNvPicPr>
            <a:picLocks noChangeAspect="1"/>
          </p:cNvPicPr>
          <p:nvPr/>
        </p:nvPicPr>
        <p:blipFill>
          <a:blip r:embed="rId17" cstate="print">
            <a:duotone>
              <a:schemeClr val="accent5">
                <a:shade val="45000"/>
                <a:satMod val="135000"/>
              </a:schemeClr>
              <a:prstClr val="white"/>
            </a:duotone>
            <a:extLst>
              <a:ext uri="{28A0092B-C50C-407E-A947-70E740481C1C}">
                <a14:useLocalDpi xmlns:a14="http://schemas.microsoft.com/office/drawing/2010/main" xmlns="" val="0"/>
              </a:ext>
            </a:extLst>
          </a:blip>
          <a:srcRect/>
          <a:stretch>
            <a:fillRect/>
          </a:stretch>
        </p:blipFill>
        <p:spPr bwMode="auto">
          <a:xfrm>
            <a:off x="947134" y="5041093"/>
            <a:ext cx="971296" cy="288470"/>
          </a:xfrm>
          <a:prstGeom prst="rect">
            <a:avLst/>
          </a:prstGeom>
          <a:noFill/>
          <a:ln w="12700">
            <a:noFill/>
            <a:miter lim="0"/>
            <a:headEnd/>
            <a:tailEnd/>
          </a:ln>
        </p:spPr>
      </p:pic>
      <p:pic>
        <p:nvPicPr>
          <p:cNvPr id="46" name="Picture 44" descr="image44.png"/>
          <p:cNvPicPr>
            <a:picLocks noChangeAspect="1"/>
          </p:cNvPicPr>
          <p:nvPr/>
        </p:nvPicPr>
        <p:blipFill>
          <a:blip r:embed="rId18" cstate="print">
            <a:duotone>
              <a:schemeClr val="accent5">
                <a:shade val="45000"/>
                <a:satMod val="135000"/>
              </a:schemeClr>
              <a:prstClr val="white"/>
            </a:duotone>
            <a:extLst>
              <a:ext uri="{28A0092B-C50C-407E-A947-70E740481C1C}">
                <a14:useLocalDpi xmlns:a14="http://schemas.microsoft.com/office/drawing/2010/main" xmlns="" val="0"/>
              </a:ext>
            </a:extLst>
          </a:blip>
          <a:srcRect/>
          <a:stretch>
            <a:fillRect/>
          </a:stretch>
        </p:blipFill>
        <p:spPr bwMode="auto">
          <a:xfrm>
            <a:off x="1432782" y="5505687"/>
            <a:ext cx="977645" cy="213728"/>
          </a:xfrm>
          <a:prstGeom prst="rect">
            <a:avLst/>
          </a:prstGeom>
          <a:noFill/>
          <a:ln w="12700">
            <a:noFill/>
            <a:miter lim="0"/>
            <a:headEnd/>
            <a:tailEnd/>
          </a:ln>
        </p:spPr>
      </p:pic>
      <p:pic>
        <p:nvPicPr>
          <p:cNvPr id="47" name="Picture 45" descr="image45.png"/>
          <p:cNvPicPr>
            <a:picLocks noChangeAspect="1"/>
          </p:cNvPicPr>
          <p:nvPr/>
        </p:nvPicPr>
        <p:blipFill>
          <a:blip r:embed="rId19" cstate="print">
            <a:duotone>
              <a:schemeClr val="accent5">
                <a:shade val="45000"/>
                <a:satMod val="135000"/>
              </a:schemeClr>
              <a:prstClr val="white"/>
            </a:duotone>
            <a:extLst>
              <a:ext uri="{28A0092B-C50C-407E-A947-70E740481C1C}">
                <a14:useLocalDpi xmlns:a14="http://schemas.microsoft.com/office/drawing/2010/main" xmlns="" val="0"/>
              </a:ext>
            </a:extLst>
          </a:blip>
          <a:srcRect/>
          <a:stretch>
            <a:fillRect/>
          </a:stretch>
        </p:blipFill>
        <p:spPr bwMode="auto">
          <a:xfrm>
            <a:off x="1488501" y="3552474"/>
            <a:ext cx="1072871" cy="334346"/>
          </a:xfrm>
          <a:prstGeom prst="rect">
            <a:avLst/>
          </a:prstGeom>
          <a:noFill/>
          <a:ln w="12700">
            <a:noFill/>
            <a:miter lim="0"/>
            <a:headEnd/>
            <a:tailEnd/>
          </a:ln>
        </p:spPr>
      </p:pic>
      <p:grpSp>
        <p:nvGrpSpPr>
          <p:cNvPr id="6" name="Group 30"/>
          <p:cNvGrpSpPr/>
          <p:nvPr/>
        </p:nvGrpSpPr>
        <p:grpSpPr>
          <a:xfrm>
            <a:off x="2374176" y="5076273"/>
            <a:ext cx="1053236" cy="636753"/>
            <a:chOff x="388014" y="-605090"/>
            <a:chExt cx="940660" cy="769684"/>
          </a:xfrm>
          <a:noFill/>
        </p:grpSpPr>
        <p:pic>
          <p:nvPicPr>
            <p:cNvPr id="49" name="Picture 48"/>
            <p:cNvPicPr>
              <a:picLocks noChangeAspect="1"/>
            </p:cNvPicPr>
            <p:nvPr/>
          </p:nvPicPr>
          <p:blipFill rotWithShape="1">
            <a:blip r:embed="rId20" cstate="print">
              <a:duotone>
                <a:schemeClr val="accent5">
                  <a:shade val="45000"/>
                  <a:satMod val="135000"/>
                </a:schemeClr>
                <a:prstClr val="white"/>
              </a:duotone>
              <a:extLst>
                <a:ext uri="{28A0092B-C50C-407E-A947-70E740481C1C}">
                  <a14:useLocalDpi xmlns:a14="http://schemas.microsoft.com/office/drawing/2010/main" xmlns="" val="0"/>
                </a:ext>
              </a:extLst>
            </a:blip>
            <a:srcRect/>
            <a:stretch/>
          </p:blipFill>
          <p:spPr>
            <a:xfrm>
              <a:off x="616738" y="-605090"/>
              <a:ext cx="452044" cy="452108"/>
            </a:xfrm>
            <a:prstGeom prst="rect">
              <a:avLst/>
            </a:prstGeom>
            <a:grpFill/>
            <a:ln>
              <a:noFill/>
            </a:ln>
            <a:effectLst>
              <a:outerShdw blurRad="50800" dist="38100" dir="5400000" algn="t" rotWithShape="0">
                <a:prstClr val="black">
                  <a:alpha val="40000"/>
                </a:prstClr>
              </a:outerShdw>
            </a:effectLst>
          </p:spPr>
        </p:pic>
        <p:sp>
          <p:nvSpPr>
            <p:cNvPr id="50" name="TextBox 49"/>
            <p:cNvSpPr txBox="1"/>
            <p:nvPr/>
          </p:nvSpPr>
          <p:spPr bwMode="auto">
            <a:xfrm>
              <a:off x="388014" y="-188794"/>
              <a:ext cx="940660" cy="353388"/>
            </a:xfrm>
            <a:prstGeom prst="rect">
              <a:avLst/>
            </a:prstGeom>
            <a:grpFill/>
            <a:ln w="9525">
              <a:noFill/>
              <a:miter lim="800000"/>
              <a:headEnd/>
              <a:tailEnd/>
            </a:ln>
          </p:spPr>
          <p:txBody>
            <a:bodyPr vert="horz" wrap="square" lIns="121888" tIns="60944" rIns="121888" bIns="60944" numCol="1" rtlCol="0" anchor="t" anchorCtr="0" compatLnSpc="1">
              <a:prstTxWarp prst="textNoShape">
                <a:avLst/>
              </a:prstTxWarp>
              <a:spAutoFit/>
            </a:bodyPr>
            <a:lstStyle/>
            <a:p>
              <a:pPr algn="ctr" defTabSz="1218895" eaLnBrk="0" fontAlgn="base" hangingPunct="0">
                <a:spcBef>
                  <a:spcPct val="0"/>
                </a:spcBef>
                <a:spcAft>
                  <a:spcPct val="0"/>
                </a:spcAft>
              </a:pPr>
              <a:r>
                <a:rPr lang="en-US" sz="1050" dirty="0">
                  <a:solidFill>
                    <a:schemeClr val="tx2"/>
                  </a:solidFill>
                  <a:ea typeface="+mj-ea"/>
                  <a:cs typeface="华文黑体"/>
                </a:rPr>
                <a:t>Logs</a:t>
              </a:r>
              <a:endParaRPr lang="en-US" sz="1600" dirty="0">
                <a:solidFill>
                  <a:schemeClr val="tx2"/>
                </a:solidFill>
                <a:ea typeface="+mj-ea"/>
                <a:cs typeface="华文黑体"/>
              </a:endParaRPr>
            </a:p>
          </p:txBody>
        </p:sp>
      </p:grpSp>
      <p:sp>
        <p:nvSpPr>
          <p:cNvPr id="51" name="Right Arrow 50"/>
          <p:cNvSpPr/>
          <p:nvPr/>
        </p:nvSpPr>
        <p:spPr>
          <a:xfrm>
            <a:off x="3427412" y="1981200"/>
            <a:ext cx="304800" cy="381000"/>
          </a:xfrm>
          <a:prstGeom prst="rightArrow">
            <a:avLst/>
          </a:prstGeom>
          <a:solidFill>
            <a:schemeClr val="tx2"/>
          </a:solidFill>
          <a:ln w="19050">
            <a:noFill/>
            <a:miter lim="800000"/>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a:p>
        </p:txBody>
      </p:sp>
      <p:sp>
        <p:nvSpPr>
          <p:cNvPr id="52" name="Right Arrow 51"/>
          <p:cNvSpPr/>
          <p:nvPr/>
        </p:nvSpPr>
        <p:spPr>
          <a:xfrm>
            <a:off x="3081156" y="3489343"/>
            <a:ext cx="304800" cy="381000"/>
          </a:xfrm>
          <a:prstGeom prst="rightArrow">
            <a:avLst/>
          </a:prstGeom>
          <a:solidFill>
            <a:schemeClr val="tx2"/>
          </a:solidFill>
          <a:ln w="19050">
            <a:noFill/>
            <a:miter lim="800000"/>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a:p>
        </p:txBody>
      </p:sp>
      <p:sp>
        <p:nvSpPr>
          <p:cNvPr id="53" name="Right Arrow 52"/>
          <p:cNvSpPr/>
          <p:nvPr/>
        </p:nvSpPr>
        <p:spPr>
          <a:xfrm>
            <a:off x="3579812" y="4763551"/>
            <a:ext cx="304800" cy="381000"/>
          </a:xfrm>
          <a:prstGeom prst="rightArrow">
            <a:avLst/>
          </a:prstGeom>
          <a:solidFill>
            <a:schemeClr val="tx2"/>
          </a:solidFill>
          <a:ln w="19050">
            <a:noFill/>
            <a:miter lim="800000"/>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a:p>
        </p:txBody>
      </p:sp>
      <p:sp>
        <p:nvSpPr>
          <p:cNvPr id="54" name="TextBox 53"/>
          <p:cNvSpPr txBox="1"/>
          <p:nvPr/>
        </p:nvSpPr>
        <p:spPr>
          <a:xfrm>
            <a:off x="708710" y="1400586"/>
            <a:ext cx="1192792" cy="232214"/>
          </a:xfrm>
          <a:prstGeom prst="rect">
            <a:avLst/>
          </a:prstGeom>
          <a:noFill/>
        </p:spPr>
        <p:txBody>
          <a:bodyPr wrap="none" lIns="0" tIns="0" rIns="0" bIns="0" rtlCol="0">
            <a:noAutofit/>
          </a:bodyPr>
          <a:lstStyle/>
          <a:p>
            <a:pPr>
              <a:lnSpc>
                <a:spcPct val="90000"/>
              </a:lnSpc>
            </a:pPr>
            <a:r>
              <a:rPr lang="en-US" dirty="0" smtClean="0">
                <a:solidFill>
                  <a:schemeClr val="accent1"/>
                </a:solidFill>
                <a:latin typeface="+mn-lt"/>
              </a:rPr>
              <a:t>Unstructured &amp; </a:t>
            </a:r>
            <a:br>
              <a:rPr lang="en-US" dirty="0" smtClean="0">
                <a:solidFill>
                  <a:schemeClr val="accent1"/>
                </a:solidFill>
                <a:latin typeface="+mn-lt"/>
              </a:rPr>
            </a:br>
            <a:r>
              <a:rPr lang="en-US" dirty="0" smtClean="0">
                <a:solidFill>
                  <a:schemeClr val="accent1"/>
                </a:solidFill>
                <a:latin typeface="+mn-lt"/>
              </a:rPr>
              <a:t>Structured Data</a:t>
            </a:r>
            <a:endParaRPr lang="en-US" dirty="0">
              <a:solidFill>
                <a:schemeClr val="accent1"/>
              </a:solidFill>
              <a:latin typeface="+mn-lt"/>
            </a:endParaRPr>
          </a:p>
        </p:txBody>
      </p:sp>
      <p:pic>
        <p:nvPicPr>
          <p:cNvPr id="60" name="Picture 59"/>
          <p:cNvPicPr>
            <a:picLocks noChangeAspect="1"/>
          </p:cNvPicPr>
          <p:nvPr/>
        </p:nvPicPr>
        <p:blipFill>
          <a:blip r:embed="rId21" cstate="print">
            <a:duotone>
              <a:schemeClr val="accent5">
                <a:shade val="45000"/>
                <a:satMod val="135000"/>
              </a:schemeClr>
              <a:prstClr val="white"/>
            </a:duotone>
            <a:extLst>
              <a:ext uri="{28A0092B-C50C-407E-A947-70E740481C1C}">
                <a14:useLocalDpi xmlns:a14="http://schemas.microsoft.com/office/drawing/2010/main" xmlns="" val="0"/>
              </a:ext>
            </a:extLst>
          </a:blip>
          <a:stretch>
            <a:fillRect/>
          </a:stretch>
        </p:blipFill>
        <p:spPr>
          <a:xfrm>
            <a:off x="758870" y="2173713"/>
            <a:ext cx="1142632" cy="382710"/>
          </a:xfrm>
          <a:prstGeom prst="rect">
            <a:avLst/>
          </a:prstGeom>
        </p:spPr>
      </p:pic>
      <p:sp>
        <p:nvSpPr>
          <p:cNvPr id="48" name="TextBox 47"/>
          <p:cNvSpPr txBox="1"/>
          <p:nvPr/>
        </p:nvSpPr>
        <p:spPr>
          <a:xfrm>
            <a:off x="10323329" y="4676536"/>
            <a:ext cx="1192792" cy="232214"/>
          </a:xfrm>
          <a:prstGeom prst="rect">
            <a:avLst/>
          </a:prstGeom>
          <a:noFill/>
        </p:spPr>
        <p:txBody>
          <a:bodyPr wrap="none" lIns="0" tIns="0" rIns="0" bIns="0" rtlCol="0">
            <a:noAutofit/>
          </a:bodyPr>
          <a:lstStyle/>
          <a:p>
            <a:pPr>
              <a:lnSpc>
                <a:spcPct val="90000"/>
              </a:lnSpc>
            </a:pPr>
            <a:r>
              <a:rPr lang="en-US" dirty="0" smtClean="0">
                <a:solidFill>
                  <a:schemeClr val="accent1"/>
                </a:solidFill>
                <a:latin typeface="+mn-lt"/>
              </a:rPr>
              <a:t>Data Discovery</a:t>
            </a:r>
            <a:br>
              <a:rPr lang="en-US" dirty="0" smtClean="0">
                <a:solidFill>
                  <a:schemeClr val="accent1"/>
                </a:solidFill>
                <a:latin typeface="+mn-lt"/>
              </a:rPr>
            </a:br>
            <a:r>
              <a:rPr lang="en-US" dirty="0" smtClean="0">
                <a:solidFill>
                  <a:schemeClr val="accent1"/>
                </a:solidFill>
                <a:latin typeface="+mn-lt"/>
              </a:rPr>
              <a:t>&amp; Visualization</a:t>
            </a:r>
            <a:endParaRPr lang="en-US" dirty="0">
              <a:solidFill>
                <a:schemeClr val="accent1"/>
              </a:solidFill>
              <a:latin typeface="+mn-lt"/>
            </a:endParaRPr>
          </a:p>
        </p:txBody>
      </p:sp>
      <p:sp>
        <p:nvSpPr>
          <p:cNvPr id="55" name="TextBox 54"/>
          <p:cNvSpPr txBox="1"/>
          <p:nvPr/>
        </p:nvSpPr>
        <p:spPr>
          <a:xfrm>
            <a:off x="10323329" y="3079950"/>
            <a:ext cx="1192792" cy="232214"/>
          </a:xfrm>
          <a:prstGeom prst="rect">
            <a:avLst/>
          </a:prstGeom>
          <a:noFill/>
        </p:spPr>
        <p:txBody>
          <a:bodyPr wrap="none" lIns="0" tIns="0" rIns="0" bIns="0" rtlCol="0">
            <a:noAutofit/>
          </a:bodyPr>
          <a:lstStyle/>
          <a:p>
            <a:pPr>
              <a:lnSpc>
                <a:spcPct val="90000"/>
              </a:lnSpc>
            </a:pPr>
            <a:r>
              <a:rPr lang="en-US" dirty="0" smtClean="0">
                <a:solidFill>
                  <a:schemeClr val="accent1"/>
                </a:solidFill>
                <a:latin typeface="+mn-lt"/>
              </a:rPr>
              <a:t>Enterprise</a:t>
            </a:r>
            <a:br>
              <a:rPr lang="en-US" dirty="0" smtClean="0">
                <a:solidFill>
                  <a:schemeClr val="accent1"/>
                </a:solidFill>
                <a:latin typeface="+mn-lt"/>
              </a:rPr>
            </a:br>
            <a:r>
              <a:rPr lang="en-US" dirty="0" smtClean="0">
                <a:solidFill>
                  <a:schemeClr val="accent1"/>
                </a:solidFill>
                <a:latin typeface="+mn-lt"/>
              </a:rPr>
              <a:t>Reporting</a:t>
            </a:r>
            <a:endParaRPr lang="en-US" dirty="0">
              <a:solidFill>
                <a:schemeClr val="accent1"/>
              </a:solidFill>
              <a:latin typeface="+mn-lt"/>
            </a:endParaRPr>
          </a:p>
        </p:txBody>
      </p:sp>
      <p:pic>
        <p:nvPicPr>
          <p:cNvPr id="56" name="Picture 55"/>
          <p:cNvPicPr>
            <a:picLocks noChangeAspect="1"/>
          </p:cNvPicPr>
          <p:nvPr/>
        </p:nvPicPr>
        <p:blipFill rotWithShape="1">
          <a:blip r:embed="rId22" cstate="print">
            <a:duotone>
              <a:schemeClr val="accent5">
                <a:shade val="45000"/>
                <a:satMod val="135000"/>
              </a:schemeClr>
              <a:prstClr val="white"/>
            </a:duotone>
            <a:extLst>
              <a:ext uri="{28A0092B-C50C-407E-A947-70E740481C1C}">
                <a14:useLocalDpi xmlns:a14="http://schemas.microsoft.com/office/drawing/2010/main" xmlns="" val="0"/>
              </a:ext>
            </a:extLst>
          </a:blip>
          <a:srcRect/>
          <a:stretch/>
        </p:blipFill>
        <p:spPr>
          <a:xfrm>
            <a:off x="8130766" y="3087921"/>
            <a:ext cx="1974690" cy="1165658"/>
          </a:xfrm>
          <a:prstGeom prst="rect">
            <a:avLst/>
          </a:prstGeom>
          <a:ln>
            <a:solidFill>
              <a:schemeClr val="accent6"/>
            </a:solidFill>
          </a:ln>
          <a:effectLst>
            <a:outerShdw blurRad="292100" dist="139700" dir="2700000" algn="tl" rotWithShape="0">
              <a:srgbClr val="333333">
                <a:alpha val="65000"/>
              </a:srgbClr>
            </a:outerShdw>
          </a:effectLst>
        </p:spPr>
      </p:pic>
      <p:pic>
        <p:nvPicPr>
          <p:cNvPr id="57" name="Picture 56"/>
          <p:cNvPicPr>
            <a:picLocks noChangeAspect="1"/>
          </p:cNvPicPr>
          <p:nvPr/>
        </p:nvPicPr>
        <p:blipFill>
          <a:blip r:embed="rId23" cstate="print">
            <a:duotone>
              <a:schemeClr val="accent5">
                <a:shade val="45000"/>
                <a:satMod val="135000"/>
              </a:schemeClr>
              <a:prstClr val="white"/>
            </a:duotone>
            <a:extLst>
              <a:ext uri="{BEBA8EAE-BF5A-486C-A8C5-ECC9F3942E4B}">
                <a14:imgProps xmlns:a14="http://schemas.microsoft.com/office/drawing/2010/main" xmlns="">
                  <a14:imgLayer r:embed="rId24">
                    <a14:imgEffect>
                      <a14:colorTemperature colorTemp="7200"/>
                    </a14:imgEffect>
                  </a14:imgLayer>
                </a14:imgProps>
              </a:ext>
              <a:ext uri="{28A0092B-C50C-407E-A947-70E740481C1C}">
                <a14:useLocalDpi xmlns:a14="http://schemas.microsoft.com/office/drawing/2010/main" xmlns="" val="0"/>
              </a:ext>
            </a:extLst>
          </a:blip>
          <a:stretch>
            <a:fillRect/>
          </a:stretch>
        </p:blipFill>
        <p:spPr>
          <a:xfrm>
            <a:off x="8134605" y="4680150"/>
            <a:ext cx="1970851" cy="1148222"/>
          </a:xfrm>
          <a:prstGeom prst="rect">
            <a:avLst/>
          </a:prstGeom>
          <a:ln>
            <a:solidFill>
              <a:schemeClr val="accent6"/>
            </a:solidFill>
          </a:ln>
          <a:effectLst>
            <a:outerShdw blurRad="292100" dist="139700" dir="2700000" algn="tl" rotWithShape="0">
              <a:srgbClr val="333333">
                <a:alpha val="65000"/>
              </a:srgbClr>
            </a:outerShdw>
          </a:effectLst>
        </p:spPr>
      </p:pic>
      <p:pic>
        <p:nvPicPr>
          <p:cNvPr id="61" name="Picture 60"/>
          <p:cNvPicPr>
            <a:picLocks noChangeAspect="1"/>
          </p:cNvPicPr>
          <p:nvPr/>
        </p:nvPicPr>
        <p:blipFill>
          <a:blip r:embed="rId25" cstate="print">
            <a:duotone>
              <a:schemeClr val="accent5">
                <a:shade val="45000"/>
                <a:satMod val="135000"/>
              </a:schemeClr>
              <a:prstClr val="white"/>
            </a:duotone>
          </a:blip>
          <a:stretch>
            <a:fillRect/>
          </a:stretch>
        </p:blipFill>
        <p:spPr>
          <a:xfrm>
            <a:off x="8089734" y="1371600"/>
            <a:ext cx="2102270" cy="1289750"/>
          </a:xfrm>
          <a:prstGeom prst="rect">
            <a:avLst/>
          </a:prstGeom>
          <a:ln>
            <a:noFill/>
          </a:ln>
          <a:effectLst>
            <a:outerShdw blurRad="292100" dist="139700" dir="2700000" algn="tl" rotWithShape="0">
              <a:srgbClr val="333333">
                <a:alpha val="65000"/>
              </a:srgbClr>
            </a:outerShdw>
          </a:effectLst>
        </p:spPr>
      </p:pic>
      <p:sp>
        <p:nvSpPr>
          <p:cNvPr id="62" name="TextBox 61"/>
          <p:cNvSpPr txBox="1"/>
          <p:nvPr/>
        </p:nvSpPr>
        <p:spPr>
          <a:xfrm>
            <a:off x="10323329" y="1433929"/>
            <a:ext cx="1192792" cy="232214"/>
          </a:xfrm>
          <a:prstGeom prst="rect">
            <a:avLst/>
          </a:prstGeom>
          <a:noFill/>
        </p:spPr>
        <p:txBody>
          <a:bodyPr wrap="none" lIns="0" tIns="0" rIns="0" bIns="0" rtlCol="0">
            <a:noAutofit/>
          </a:bodyPr>
          <a:lstStyle/>
          <a:p>
            <a:pPr>
              <a:lnSpc>
                <a:spcPct val="90000"/>
              </a:lnSpc>
            </a:pPr>
            <a:r>
              <a:rPr lang="en-US" dirty="0" smtClean="0">
                <a:solidFill>
                  <a:schemeClr val="accent1"/>
                </a:solidFill>
                <a:latin typeface="+mn-lt"/>
              </a:rPr>
              <a:t>Enterprise</a:t>
            </a:r>
            <a:br>
              <a:rPr lang="en-US" dirty="0" smtClean="0">
                <a:solidFill>
                  <a:schemeClr val="accent1"/>
                </a:solidFill>
                <a:latin typeface="+mn-lt"/>
              </a:rPr>
            </a:br>
            <a:r>
              <a:rPr lang="en-US" dirty="0" smtClean="0">
                <a:solidFill>
                  <a:schemeClr val="accent1"/>
                </a:solidFill>
                <a:latin typeface="+mn-lt"/>
              </a:rPr>
              <a:t>ETL &amp; Data</a:t>
            </a:r>
            <a:br>
              <a:rPr lang="en-US" dirty="0" smtClean="0">
                <a:solidFill>
                  <a:schemeClr val="accent1"/>
                </a:solidFill>
                <a:latin typeface="+mn-lt"/>
              </a:rPr>
            </a:br>
            <a:r>
              <a:rPr lang="en-US" dirty="0" smtClean="0">
                <a:solidFill>
                  <a:schemeClr val="accent1"/>
                </a:solidFill>
                <a:latin typeface="+mn-lt"/>
              </a:rPr>
              <a:t>Integration</a:t>
            </a:r>
            <a:endParaRPr lang="en-US" dirty="0">
              <a:solidFill>
                <a:schemeClr val="accent1"/>
              </a:solidFill>
              <a:latin typeface="+mn-lt"/>
            </a:endParaRPr>
          </a:p>
        </p:txBody>
      </p:sp>
    </p:spTree>
    <p:extLst>
      <p:ext uri="{BB962C8B-B14F-4D97-AF65-F5344CB8AC3E}">
        <p14:creationId xmlns:p14="http://schemas.microsoft.com/office/powerpoint/2010/main" xmlns="" val="3083481008"/>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Core Data Preparation Lifecycle Features</a:t>
            </a:r>
            <a:endParaRPr lang="en-US" dirty="0"/>
          </a:p>
        </p:txBody>
      </p:sp>
      <p:sp>
        <p:nvSpPr>
          <p:cNvPr id="3" name="Footer Placeholder 2"/>
          <p:cNvSpPr>
            <a:spLocks noGrp="1"/>
          </p:cNvSpPr>
          <p:nvPr>
            <p:ph type="ftr" sz="quarter" idx="11"/>
          </p:nvPr>
        </p:nvSpPr>
        <p:spPr/>
        <p:txBody>
          <a:bodyPr/>
          <a:lstStyle/>
          <a:p>
            <a:r>
              <a:rPr lang="en-US" smtClean="0"/>
              <a:t>Oracle Confidential</a:t>
            </a:r>
            <a:endParaRPr lang="en-US" dirty="0"/>
          </a:p>
        </p:txBody>
      </p:sp>
      <p:sp>
        <p:nvSpPr>
          <p:cNvPr id="4" name="Slide Number Placeholder 3"/>
          <p:cNvSpPr>
            <a:spLocks noGrp="1"/>
          </p:cNvSpPr>
          <p:nvPr>
            <p:ph type="sldNum" sz="quarter" idx="12"/>
          </p:nvPr>
        </p:nvSpPr>
        <p:spPr/>
        <p:txBody>
          <a:bodyPr/>
          <a:lstStyle/>
          <a:p>
            <a:fld id="{C51EAA63-D034-42AE-91FA-B13B9518C7BE}" type="slidenum">
              <a:rPr lang="en-US" smtClean="0"/>
              <a:pPr/>
              <a:t>9</a:t>
            </a:fld>
            <a:endParaRPr lang="en-US" dirty="0"/>
          </a:p>
        </p:txBody>
      </p:sp>
      <p:sp>
        <p:nvSpPr>
          <p:cNvPr id="5" name="Rounded Rectangle 4"/>
          <p:cNvSpPr/>
          <p:nvPr/>
        </p:nvSpPr>
        <p:spPr>
          <a:xfrm>
            <a:off x="500282" y="1353210"/>
            <a:ext cx="3581400" cy="2761590"/>
          </a:xfrm>
          <a:prstGeom prst="roundRect">
            <a:avLst>
              <a:gd name="adj" fmla="val 4372"/>
            </a:avLst>
          </a:prstGeom>
          <a:solidFill>
            <a:srgbClr val="00B050"/>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lnSpc>
                <a:spcPct val="90000"/>
              </a:lnSpc>
            </a:pPr>
            <a:r>
              <a:rPr lang="en-US" sz="3200" b="1" dirty="0" smtClean="0"/>
              <a:t>Ingest</a:t>
            </a:r>
          </a:p>
          <a:p>
            <a:pPr marL="457200" indent="-457200">
              <a:lnSpc>
                <a:spcPct val="90000"/>
              </a:lnSpc>
              <a:buFont typeface="Arial" panose="020B0604020202020204" pitchFamily="34" charset="0"/>
              <a:buChar char="•"/>
            </a:pPr>
            <a:endParaRPr lang="en-US" sz="2000" dirty="0" smtClean="0"/>
          </a:p>
          <a:p>
            <a:pPr marL="457200" indent="-457200">
              <a:lnSpc>
                <a:spcPct val="90000"/>
              </a:lnSpc>
              <a:buFont typeface="Arial" panose="020B0604020202020204" pitchFamily="34" charset="0"/>
              <a:buChar char="•"/>
            </a:pPr>
            <a:r>
              <a:rPr lang="en-US" sz="2000" dirty="0" smtClean="0"/>
              <a:t>Import / Ingest Data</a:t>
            </a:r>
          </a:p>
          <a:p>
            <a:pPr marL="457200" indent="-457200">
              <a:lnSpc>
                <a:spcPct val="90000"/>
              </a:lnSpc>
              <a:buFont typeface="Arial" panose="020B0604020202020204" pitchFamily="34" charset="0"/>
              <a:buChar char="•"/>
            </a:pPr>
            <a:r>
              <a:rPr lang="en-US" sz="2000" dirty="0" smtClean="0"/>
              <a:t>Cleanse and Normalize</a:t>
            </a:r>
          </a:p>
          <a:p>
            <a:pPr marL="457200" indent="-457200">
              <a:lnSpc>
                <a:spcPct val="90000"/>
              </a:lnSpc>
              <a:buFont typeface="Arial" panose="020B0604020202020204" pitchFamily="34" charset="0"/>
              <a:buChar char="•"/>
            </a:pPr>
            <a:r>
              <a:rPr lang="en-US" sz="2000" dirty="0" smtClean="0"/>
              <a:t>Schema Detection</a:t>
            </a:r>
          </a:p>
          <a:p>
            <a:pPr marL="457200" indent="-457200">
              <a:lnSpc>
                <a:spcPct val="90000"/>
              </a:lnSpc>
              <a:buFont typeface="Arial" panose="020B0604020202020204" pitchFamily="34" charset="0"/>
              <a:buChar char="•"/>
            </a:pPr>
            <a:r>
              <a:rPr lang="en-US" sz="2000" dirty="0" smtClean="0"/>
              <a:t>Duplicate Identification</a:t>
            </a:r>
          </a:p>
          <a:p>
            <a:pPr marL="457200" indent="-457200">
              <a:lnSpc>
                <a:spcPct val="90000"/>
              </a:lnSpc>
              <a:buFont typeface="Arial" panose="020B0604020202020204" pitchFamily="34" charset="0"/>
              <a:buChar char="•"/>
            </a:pPr>
            <a:r>
              <a:rPr lang="en-US" sz="2000" dirty="0" smtClean="0"/>
              <a:t>Sensitive Data Detection</a:t>
            </a:r>
            <a:endParaRPr lang="en-US" sz="2000" dirty="0"/>
          </a:p>
        </p:txBody>
      </p:sp>
      <p:sp>
        <p:nvSpPr>
          <p:cNvPr id="11" name="Rounded Rectangle 10"/>
          <p:cNvSpPr/>
          <p:nvPr/>
        </p:nvSpPr>
        <p:spPr>
          <a:xfrm>
            <a:off x="4314251" y="1353210"/>
            <a:ext cx="3581400" cy="2761590"/>
          </a:xfrm>
          <a:prstGeom prst="roundRect">
            <a:avLst>
              <a:gd name="adj" fmla="val 4372"/>
            </a:avLst>
          </a:prstGeom>
          <a:solidFill>
            <a:srgbClr val="00B0F0"/>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lnSpc>
                <a:spcPct val="90000"/>
              </a:lnSpc>
            </a:pPr>
            <a:r>
              <a:rPr lang="en-US" sz="3200" b="1" dirty="0" smtClean="0"/>
              <a:t>Enrich</a:t>
            </a:r>
          </a:p>
          <a:p>
            <a:pPr marL="457200" indent="-457200">
              <a:lnSpc>
                <a:spcPct val="90000"/>
              </a:lnSpc>
              <a:buFont typeface="Arial" panose="020B0604020202020204" pitchFamily="34" charset="0"/>
              <a:buChar char="•"/>
            </a:pPr>
            <a:endParaRPr lang="en-US" sz="2000" dirty="0"/>
          </a:p>
          <a:p>
            <a:pPr marL="457200" indent="-457200">
              <a:lnSpc>
                <a:spcPct val="90000"/>
              </a:lnSpc>
              <a:buFont typeface="Arial" panose="020B0604020202020204" pitchFamily="34" charset="0"/>
              <a:buChar char="•"/>
            </a:pPr>
            <a:r>
              <a:rPr lang="en-US" sz="2000" dirty="0" smtClean="0"/>
              <a:t>Data Profiling</a:t>
            </a:r>
          </a:p>
          <a:p>
            <a:pPr marL="457200" indent="-457200">
              <a:lnSpc>
                <a:spcPct val="90000"/>
              </a:lnSpc>
              <a:buFont typeface="Arial" panose="020B0604020202020204" pitchFamily="34" charset="0"/>
              <a:buChar char="•"/>
            </a:pPr>
            <a:r>
              <a:rPr lang="en-US" sz="2000" dirty="0" smtClean="0"/>
              <a:t>Data Classification</a:t>
            </a:r>
          </a:p>
          <a:p>
            <a:pPr marL="457200" indent="-457200">
              <a:lnSpc>
                <a:spcPct val="90000"/>
              </a:lnSpc>
              <a:buFont typeface="Arial" panose="020B0604020202020204" pitchFamily="34" charset="0"/>
              <a:buChar char="•"/>
            </a:pPr>
            <a:r>
              <a:rPr lang="en-US" sz="2000" dirty="0" smtClean="0"/>
              <a:t>Data Enrichment</a:t>
            </a:r>
          </a:p>
          <a:p>
            <a:pPr marL="457200" indent="-457200">
              <a:lnSpc>
                <a:spcPct val="90000"/>
              </a:lnSpc>
              <a:buFont typeface="Arial" panose="020B0604020202020204" pitchFamily="34" charset="0"/>
              <a:buChar char="•"/>
            </a:pPr>
            <a:r>
              <a:rPr lang="en-US" sz="2000" dirty="0" smtClean="0"/>
              <a:t>Attribute Extraction</a:t>
            </a:r>
          </a:p>
          <a:p>
            <a:pPr marL="457200" indent="-457200">
              <a:lnSpc>
                <a:spcPct val="90000"/>
              </a:lnSpc>
              <a:buFont typeface="Arial" panose="020B0604020202020204" pitchFamily="34" charset="0"/>
              <a:buChar char="•"/>
            </a:pPr>
            <a:r>
              <a:rPr lang="en-US" sz="2000" dirty="0" smtClean="0"/>
              <a:t>Entity Extraction</a:t>
            </a:r>
            <a:endParaRPr lang="en-US" sz="2000" dirty="0"/>
          </a:p>
          <a:p>
            <a:pPr algn="ctr">
              <a:lnSpc>
                <a:spcPct val="90000"/>
              </a:lnSpc>
            </a:pPr>
            <a:endParaRPr lang="en-US" sz="3200" dirty="0"/>
          </a:p>
        </p:txBody>
      </p:sp>
      <p:sp>
        <p:nvSpPr>
          <p:cNvPr id="12" name="Rounded Rectangle 11"/>
          <p:cNvSpPr/>
          <p:nvPr/>
        </p:nvSpPr>
        <p:spPr>
          <a:xfrm>
            <a:off x="8128220" y="1353210"/>
            <a:ext cx="3581400" cy="2761590"/>
          </a:xfrm>
          <a:prstGeom prst="roundRect">
            <a:avLst>
              <a:gd name="adj" fmla="val 4372"/>
            </a:avLst>
          </a:prstGeom>
          <a:solidFill>
            <a:schemeClr val="accent3"/>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lnSpc>
                <a:spcPct val="90000"/>
              </a:lnSpc>
            </a:pPr>
            <a:r>
              <a:rPr lang="en-US" sz="3200" b="1" dirty="0" smtClean="0"/>
              <a:t>Publish</a:t>
            </a:r>
          </a:p>
          <a:p>
            <a:pPr marL="457200" indent="-457200">
              <a:lnSpc>
                <a:spcPct val="90000"/>
              </a:lnSpc>
              <a:buFont typeface="Arial" panose="020B0604020202020204" pitchFamily="34" charset="0"/>
              <a:buChar char="•"/>
            </a:pPr>
            <a:endParaRPr lang="en-US" sz="2000" dirty="0"/>
          </a:p>
          <a:p>
            <a:pPr marL="457200" indent="-457200">
              <a:lnSpc>
                <a:spcPct val="90000"/>
              </a:lnSpc>
              <a:buFont typeface="Arial" panose="020B0604020202020204" pitchFamily="34" charset="0"/>
              <a:buChar char="•"/>
            </a:pPr>
            <a:r>
              <a:rPr lang="en-US" sz="2000" dirty="0" smtClean="0"/>
              <a:t>Restful API</a:t>
            </a:r>
          </a:p>
          <a:p>
            <a:pPr marL="457200" indent="-457200">
              <a:lnSpc>
                <a:spcPct val="90000"/>
              </a:lnSpc>
              <a:buFont typeface="Arial" panose="020B0604020202020204" pitchFamily="34" charset="0"/>
              <a:buChar char="•"/>
            </a:pPr>
            <a:r>
              <a:rPr lang="en-US" sz="2000" dirty="0" smtClean="0"/>
              <a:t>Source / Target Definition</a:t>
            </a:r>
          </a:p>
          <a:p>
            <a:pPr marL="457200" indent="-457200">
              <a:lnSpc>
                <a:spcPct val="90000"/>
              </a:lnSpc>
              <a:buFont typeface="Arial" panose="020B0604020202020204" pitchFamily="34" charset="0"/>
              <a:buChar char="•"/>
            </a:pPr>
            <a:r>
              <a:rPr lang="en-US" sz="2000" dirty="0" smtClean="0"/>
              <a:t>On Demand</a:t>
            </a:r>
          </a:p>
          <a:p>
            <a:pPr marL="457200" indent="-457200">
              <a:lnSpc>
                <a:spcPct val="90000"/>
              </a:lnSpc>
              <a:buFont typeface="Arial" panose="020B0604020202020204" pitchFamily="34" charset="0"/>
              <a:buChar char="•"/>
            </a:pPr>
            <a:r>
              <a:rPr lang="en-US" sz="2000" dirty="0" smtClean="0"/>
              <a:t>Scheduled Events</a:t>
            </a:r>
          </a:p>
          <a:p>
            <a:pPr marL="457200" indent="-457200">
              <a:lnSpc>
                <a:spcPct val="90000"/>
              </a:lnSpc>
              <a:buFont typeface="Arial" panose="020B0604020202020204" pitchFamily="34" charset="0"/>
              <a:buChar char="•"/>
            </a:pPr>
            <a:r>
              <a:rPr lang="en-US" sz="2000" dirty="0" smtClean="0"/>
              <a:t>Export Formatting</a:t>
            </a:r>
            <a:endParaRPr lang="en-US" sz="2000" dirty="0"/>
          </a:p>
          <a:p>
            <a:pPr algn="ctr">
              <a:lnSpc>
                <a:spcPct val="90000"/>
              </a:lnSpc>
            </a:pPr>
            <a:endParaRPr lang="en-US" sz="3200" dirty="0"/>
          </a:p>
        </p:txBody>
      </p:sp>
      <p:sp>
        <p:nvSpPr>
          <p:cNvPr id="13" name="Rounded Rectangle 12"/>
          <p:cNvSpPr/>
          <p:nvPr/>
        </p:nvSpPr>
        <p:spPr>
          <a:xfrm>
            <a:off x="500282" y="4325010"/>
            <a:ext cx="11209338" cy="1466190"/>
          </a:xfrm>
          <a:prstGeom prst="roundRect">
            <a:avLst>
              <a:gd name="adj" fmla="val 9219"/>
            </a:avLst>
          </a:prstGeom>
          <a:solidFill>
            <a:schemeClr val="accent4"/>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r>
              <a:rPr lang="en-US" sz="2800" b="1" dirty="0" smtClean="0"/>
              <a:t>Govern and Monitor</a:t>
            </a:r>
            <a:endParaRPr lang="en-US" sz="2800" b="1" dirty="0"/>
          </a:p>
          <a:p>
            <a:pPr>
              <a:lnSpc>
                <a:spcPct val="90000"/>
              </a:lnSpc>
            </a:pPr>
            <a:endParaRPr lang="en-US" dirty="0" smtClean="0"/>
          </a:p>
          <a:p>
            <a:pPr>
              <a:lnSpc>
                <a:spcPct val="90000"/>
              </a:lnSpc>
            </a:pPr>
            <a:endParaRPr lang="en-US" dirty="0"/>
          </a:p>
          <a:p>
            <a:pPr>
              <a:lnSpc>
                <a:spcPct val="90000"/>
              </a:lnSpc>
            </a:pPr>
            <a:endParaRPr lang="en-US" dirty="0"/>
          </a:p>
        </p:txBody>
      </p:sp>
      <p:sp>
        <p:nvSpPr>
          <p:cNvPr id="14" name="Rectangle 13"/>
          <p:cNvSpPr/>
          <p:nvPr/>
        </p:nvSpPr>
        <p:spPr>
          <a:xfrm>
            <a:off x="957482" y="4974021"/>
            <a:ext cx="3732213" cy="590931"/>
          </a:xfrm>
          <a:prstGeom prst="rect">
            <a:avLst/>
          </a:prstGeom>
        </p:spPr>
        <p:txBody>
          <a:bodyPr wrap="square">
            <a:spAutoFit/>
          </a:bodyPr>
          <a:lstStyle/>
          <a:p>
            <a:pPr marL="457200" lvl="0" indent="-457200">
              <a:lnSpc>
                <a:spcPct val="90000"/>
              </a:lnSpc>
              <a:buFont typeface="Arial" panose="020B0604020202020204" pitchFamily="34" charset="0"/>
              <a:buChar char="•"/>
            </a:pPr>
            <a:r>
              <a:rPr lang="en-US" dirty="0" smtClean="0">
                <a:solidFill>
                  <a:srgbClr val="FFFFFF"/>
                </a:solidFill>
              </a:rPr>
              <a:t>Interactive Dashboards</a:t>
            </a:r>
            <a:endParaRPr lang="en-US" dirty="0">
              <a:solidFill>
                <a:srgbClr val="FFFFFF"/>
              </a:solidFill>
            </a:endParaRPr>
          </a:p>
          <a:p>
            <a:pPr marL="457200" lvl="0" indent="-457200">
              <a:lnSpc>
                <a:spcPct val="90000"/>
              </a:lnSpc>
              <a:buFont typeface="Arial" panose="020B0604020202020204" pitchFamily="34" charset="0"/>
              <a:buChar char="•"/>
            </a:pPr>
            <a:r>
              <a:rPr lang="en-US" dirty="0" smtClean="0">
                <a:solidFill>
                  <a:srgbClr val="FFFFFF"/>
                </a:solidFill>
              </a:rPr>
              <a:t>Automated Alerts</a:t>
            </a:r>
            <a:endParaRPr lang="en-US" dirty="0">
              <a:solidFill>
                <a:srgbClr val="FFFFFF"/>
              </a:solidFill>
            </a:endParaRPr>
          </a:p>
        </p:txBody>
      </p:sp>
      <p:sp>
        <p:nvSpPr>
          <p:cNvPr id="15" name="Rectangle 14"/>
          <p:cNvSpPr/>
          <p:nvPr/>
        </p:nvSpPr>
        <p:spPr>
          <a:xfrm>
            <a:off x="4418012" y="4974020"/>
            <a:ext cx="3868736" cy="590931"/>
          </a:xfrm>
          <a:prstGeom prst="rect">
            <a:avLst/>
          </a:prstGeom>
        </p:spPr>
        <p:txBody>
          <a:bodyPr wrap="square">
            <a:spAutoFit/>
          </a:bodyPr>
          <a:lstStyle/>
          <a:p>
            <a:pPr marL="457200" lvl="0" indent="-457200">
              <a:lnSpc>
                <a:spcPct val="90000"/>
              </a:lnSpc>
              <a:buFont typeface="Arial" panose="020B0604020202020204" pitchFamily="34" charset="0"/>
              <a:buChar char="•"/>
            </a:pPr>
            <a:r>
              <a:rPr lang="en-US" dirty="0" smtClean="0">
                <a:solidFill>
                  <a:srgbClr val="FFFFFF"/>
                </a:solidFill>
              </a:rPr>
              <a:t>User policies &amp; system controls</a:t>
            </a:r>
          </a:p>
          <a:p>
            <a:pPr marL="457200" lvl="0" indent="-457200">
              <a:lnSpc>
                <a:spcPct val="90000"/>
              </a:lnSpc>
              <a:buFont typeface="Arial" panose="020B0604020202020204" pitchFamily="34" charset="0"/>
              <a:buChar char="•"/>
            </a:pPr>
            <a:r>
              <a:rPr lang="en-US" dirty="0" smtClean="0">
                <a:solidFill>
                  <a:srgbClr val="FFFFFF"/>
                </a:solidFill>
              </a:rPr>
              <a:t>Reusable data policies </a:t>
            </a:r>
            <a:endParaRPr lang="en-US" dirty="0">
              <a:solidFill>
                <a:srgbClr val="FFFFFF"/>
              </a:solidFill>
            </a:endParaRPr>
          </a:p>
        </p:txBody>
      </p:sp>
      <p:sp>
        <p:nvSpPr>
          <p:cNvPr id="16" name="Rectangle 15"/>
          <p:cNvSpPr/>
          <p:nvPr/>
        </p:nvSpPr>
        <p:spPr>
          <a:xfrm>
            <a:off x="8596257" y="4974019"/>
            <a:ext cx="2800625" cy="590931"/>
          </a:xfrm>
          <a:prstGeom prst="rect">
            <a:avLst/>
          </a:prstGeom>
        </p:spPr>
        <p:txBody>
          <a:bodyPr wrap="square">
            <a:spAutoFit/>
          </a:bodyPr>
          <a:lstStyle/>
          <a:p>
            <a:pPr marL="457200" lvl="0" indent="-457200">
              <a:lnSpc>
                <a:spcPct val="90000"/>
              </a:lnSpc>
              <a:buFont typeface="Arial" panose="020B0604020202020204" pitchFamily="34" charset="0"/>
              <a:buChar char="•"/>
            </a:pPr>
            <a:r>
              <a:rPr lang="en-US" dirty="0" smtClean="0">
                <a:solidFill>
                  <a:srgbClr val="FFFFFF"/>
                </a:solidFill>
              </a:rPr>
              <a:t>Security controls</a:t>
            </a:r>
          </a:p>
          <a:p>
            <a:pPr marL="457200" lvl="0" indent="-457200">
              <a:lnSpc>
                <a:spcPct val="90000"/>
              </a:lnSpc>
              <a:buFont typeface="Arial" panose="020B0604020202020204" pitchFamily="34" charset="0"/>
              <a:buChar char="•"/>
            </a:pPr>
            <a:r>
              <a:rPr lang="en-US" dirty="0" smtClean="0">
                <a:solidFill>
                  <a:srgbClr val="FFFFFF"/>
                </a:solidFill>
              </a:rPr>
              <a:t>Job Detail Views</a:t>
            </a:r>
            <a:endParaRPr lang="en-US" dirty="0">
              <a:solidFill>
                <a:srgbClr val="FFFFFF"/>
              </a:solidFill>
            </a:endParaRPr>
          </a:p>
        </p:txBody>
      </p:sp>
    </p:spTree>
    <p:extLst>
      <p:ext uri="{BB962C8B-B14F-4D97-AF65-F5344CB8AC3E}">
        <p14:creationId xmlns:p14="http://schemas.microsoft.com/office/powerpoint/2010/main" xmlns="" val="1507690723"/>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Oracle_16x9_2014_521">
  <a:themeElements>
    <a:clrScheme name="Oracle">
      <a:dk1>
        <a:srgbClr val="5F5F5F"/>
      </a:dk1>
      <a:lt1>
        <a:srgbClr val="FFFFFF"/>
      </a:lt1>
      <a:dk2>
        <a:srgbClr val="7F7F7F"/>
      </a:dk2>
      <a:lt2>
        <a:srgbClr val="DCE3E4"/>
      </a:lt2>
      <a:accent1>
        <a:srgbClr val="FF0000"/>
      </a:accent1>
      <a:accent2>
        <a:srgbClr val="8A133B"/>
      </a:accent2>
      <a:accent3>
        <a:srgbClr val="FF7700"/>
      </a:accent3>
      <a:accent4>
        <a:srgbClr val="46575E"/>
      </a:accent4>
      <a:accent5>
        <a:srgbClr val="8DA6B1"/>
      </a:accent5>
      <a:accent6>
        <a:srgbClr val="B0C3C8"/>
      </a:accent6>
      <a:hlink>
        <a:srgbClr val="8DA6B1"/>
      </a:hlink>
      <a:folHlink>
        <a:srgbClr val="BFBFBF"/>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5"/>
        </a:solidFill>
        <a:ln w="19050">
          <a:noFill/>
          <a:miter lim="800000"/>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lnSpc>
            <a:spcPct val="90000"/>
          </a:lnSpc>
          <a:defRPr/>
        </a:defPPr>
      </a:lstStyle>
      <a:style>
        <a:lnRef idx="2">
          <a:schemeClr val="accent1">
            <a:shade val="50000"/>
          </a:schemeClr>
        </a:lnRef>
        <a:fillRef idx="1">
          <a:schemeClr val="accent1"/>
        </a:fillRef>
        <a:effectRef idx="0">
          <a:schemeClr val="accent1"/>
        </a:effectRef>
        <a:fontRef idx="minor">
          <a:schemeClr val="lt1"/>
        </a:fontRef>
      </a:style>
    </a:spDef>
    <a:lnDef>
      <a:spPr>
        <a:ln w="19050">
          <a:solidFill>
            <a:schemeClr val="accent5"/>
          </a:solidFill>
          <a:miter lim="800000"/>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noAutofit/>
      </a:bodyPr>
      <a:lstStyle>
        <a:defPPr>
          <a:lnSpc>
            <a:spcPct val="90000"/>
          </a:lnSpc>
          <a:defRPr/>
        </a:defPPr>
      </a:lstStyle>
    </a:txDef>
  </a:objectDefaults>
  <a:extraClrSchemeLst/>
  <a:extLst>
    <a:ext uri="{05A4C25C-085E-4340-85A3-A5531E510DB2}">
      <thm15:themeFamily xmlns:thm15="http://schemas.microsoft.com/office/thememl/2012/main" xmlns="" name="Oracle_16x9_2014_521" id="{11138A86-4CFD-4AAE-84ED-85FDB159739F}" vid="{ADD436DE-0EC9-4932-BD4C-5E9FA04FA01B}"/>
    </a:ext>
  </a:extLst>
</a:theme>
</file>

<file path=ppt/theme/theme2.xml><?xml version="1.0" encoding="utf-8"?>
<a:theme xmlns:a="http://schemas.openxmlformats.org/drawingml/2006/main" name="1_Oracle_16x9_2014_521">
  <a:themeElements>
    <a:clrScheme name="Oracle">
      <a:dk1>
        <a:srgbClr val="5F5F5F"/>
      </a:dk1>
      <a:lt1>
        <a:srgbClr val="FFFFFF"/>
      </a:lt1>
      <a:dk2>
        <a:srgbClr val="7F7F7F"/>
      </a:dk2>
      <a:lt2>
        <a:srgbClr val="DCE3E4"/>
      </a:lt2>
      <a:accent1>
        <a:srgbClr val="FF0000"/>
      </a:accent1>
      <a:accent2>
        <a:srgbClr val="8A133B"/>
      </a:accent2>
      <a:accent3>
        <a:srgbClr val="FF7700"/>
      </a:accent3>
      <a:accent4>
        <a:srgbClr val="46575E"/>
      </a:accent4>
      <a:accent5>
        <a:srgbClr val="8DA6B1"/>
      </a:accent5>
      <a:accent6>
        <a:srgbClr val="B0C3C8"/>
      </a:accent6>
      <a:hlink>
        <a:srgbClr val="8DA6B1"/>
      </a:hlink>
      <a:folHlink>
        <a:srgbClr val="BFBFBF"/>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5"/>
        </a:solidFill>
        <a:ln w="19050">
          <a:noFill/>
          <a:miter lim="800000"/>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lnSpc>
            <a:spcPct val="90000"/>
          </a:lnSpc>
          <a:defRPr/>
        </a:defPPr>
      </a:lstStyle>
      <a:style>
        <a:lnRef idx="2">
          <a:schemeClr val="accent1">
            <a:shade val="50000"/>
          </a:schemeClr>
        </a:lnRef>
        <a:fillRef idx="1">
          <a:schemeClr val="accent1"/>
        </a:fillRef>
        <a:effectRef idx="0">
          <a:schemeClr val="accent1"/>
        </a:effectRef>
        <a:fontRef idx="minor">
          <a:schemeClr val="lt1"/>
        </a:fontRef>
      </a:style>
    </a:spDef>
    <a:lnDef>
      <a:spPr>
        <a:ln w="19050">
          <a:solidFill>
            <a:schemeClr val="accent5"/>
          </a:solidFill>
          <a:miter lim="800000"/>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noAutofit/>
      </a:bodyPr>
      <a:lstStyle>
        <a:defPPr>
          <a:lnSpc>
            <a:spcPct val="90000"/>
          </a:lnSpc>
          <a:defRPr/>
        </a:defPPr>
      </a:lstStyle>
    </a:txDef>
  </a:objectDefaults>
  <a:extraClrSchemeLst/>
  <a:extLst>
    <a:ext uri="{05A4C25C-085E-4340-85A3-A5531E510DB2}">
      <thm15:themeFamily xmlns:thm15="http://schemas.microsoft.com/office/thememl/2012/main" xmlns="" name="Oracle_16x9_2014_521" id="{11138A86-4CFD-4AAE-84ED-85FDB159739F}" vid="{ADD436DE-0EC9-4932-BD4C-5E9FA04FA01B}"/>
    </a:ext>
  </a:extLst>
</a:theme>
</file>

<file path=ppt/theme/theme3.xml><?xml version="1.0" encoding="utf-8"?>
<a:theme xmlns:a="http://schemas.openxmlformats.org/drawingml/2006/main" name="Office Theme">
  <a:themeElements>
    <a:clrScheme name="Oracle">
      <a:dk1>
        <a:srgbClr val="5F5F5F"/>
      </a:dk1>
      <a:lt1>
        <a:srgbClr val="FFFFFF"/>
      </a:lt1>
      <a:dk2>
        <a:srgbClr val="7F7F7F"/>
      </a:dk2>
      <a:lt2>
        <a:srgbClr val="DCE3E4"/>
      </a:lt2>
      <a:accent1>
        <a:srgbClr val="FF0000"/>
      </a:accent1>
      <a:accent2>
        <a:srgbClr val="8A133B"/>
      </a:accent2>
      <a:accent3>
        <a:srgbClr val="FF7700"/>
      </a:accent3>
      <a:accent4>
        <a:srgbClr val="46575E"/>
      </a:accent4>
      <a:accent5>
        <a:srgbClr val="8DA6B1"/>
      </a:accent5>
      <a:accent6>
        <a:srgbClr val="B0C3C8"/>
      </a:accent6>
      <a:hlink>
        <a:srgbClr val="8DA6B1"/>
      </a:hlink>
      <a:folHlink>
        <a:srgbClr val="BFBFBF"/>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racle">
      <a:dk1>
        <a:srgbClr val="5F5F5F"/>
      </a:dk1>
      <a:lt1>
        <a:srgbClr val="FFFFFF"/>
      </a:lt1>
      <a:dk2>
        <a:srgbClr val="7F7F7F"/>
      </a:dk2>
      <a:lt2>
        <a:srgbClr val="DCE3E4"/>
      </a:lt2>
      <a:accent1>
        <a:srgbClr val="FF0000"/>
      </a:accent1>
      <a:accent2>
        <a:srgbClr val="8A133B"/>
      </a:accent2>
      <a:accent3>
        <a:srgbClr val="FF7700"/>
      </a:accent3>
      <a:accent4>
        <a:srgbClr val="46575E"/>
      </a:accent4>
      <a:accent5>
        <a:srgbClr val="8DA6B1"/>
      </a:accent5>
      <a:accent6>
        <a:srgbClr val="B0C3C8"/>
      </a:accent6>
      <a:hlink>
        <a:srgbClr val="8DA6B1"/>
      </a:hlink>
      <a:folHlink>
        <a:srgbClr val="BFBFBF"/>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Oracle">
    <a:dk1>
      <a:srgbClr val="5F5F5F"/>
    </a:dk1>
    <a:lt1>
      <a:srgbClr val="FFFFFF"/>
    </a:lt1>
    <a:dk2>
      <a:srgbClr val="7F7F7F"/>
    </a:dk2>
    <a:lt2>
      <a:srgbClr val="DCE3E4"/>
    </a:lt2>
    <a:accent1>
      <a:srgbClr val="FF0000"/>
    </a:accent1>
    <a:accent2>
      <a:srgbClr val="8A133B"/>
    </a:accent2>
    <a:accent3>
      <a:srgbClr val="FF7700"/>
    </a:accent3>
    <a:accent4>
      <a:srgbClr val="46575E"/>
    </a:accent4>
    <a:accent5>
      <a:srgbClr val="8DA6B1"/>
    </a:accent5>
    <a:accent6>
      <a:srgbClr val="B0C3C8"/>
    </a:accent6>
    <a:hlink>
      <a:srgbClr val="8DA6B1"/>
    </a:hlink>
    <a:folHlink>
      <a:srgbClr val="BFBFBF"/>
    </a:folHlink>
  </a:clrScheme>
</a:themeOverride>
</file>

<file path=ppt/theme/themeOverride2.xml><?xml version="1.0" encoding="utf-8"?>
<a:themeOverride xmlns:a="http://schemas.openxmlformats.org/drawingml/2006/main">
  <a:clrScheme name="Oracle">
    <a:dk1>
      <a:srgbClr val="5F5F5F"/>
    </a:dk1>
    <a:lt1>
      <a:srgbClr val="FFFFFF"/>
    </a:lt1>
    <a:dk2>
      <a:srgbClr val="7F7F7F"/>
    </a:dk2>
    <a:lt2>
      <a:srgbClr val="DCE3E4"/>
    </a:lt2>
    <a:accent1>
      <a:srgbClr val="FF0000"/>
    </a:accent1>
    <a:accent2>
      <a:srgbClr val="8A133B"/>
    </a:accent2>
    <a:accent3>
      <a:srgbClr val="FF7700"/>
    </a:accent3>
    <a:accent4>
      <a:srgbClr val="46575E"/>
    </a:accent4>
    <a:accent5>
      <a:srgbClr val="8DA6B1"/>
    </a:accent5>
    <a:accent6>
      <a:srgbClr val="B0C3C8"/>
    </a:accent6>
    <a:hlink>
      <a:srgbClr val="8DA6B1"/>
    </a:hlink>
    <a:folHlink>
      <a:srgbClr val="BFBFBF"/>
    </a:folHlink>
  </a:clrScheme>
</a:themeOverride>
</file>

<file path=ppt/theme/themeOverride3.xml><?xml version="1.0" encoding="utf-8"?>
<a:themeOverride xmlns:a="http://schemas.openxmlformats.org/drawingml/2006/main">
  <a:clrScheme name="Oracle">
    <a:dk1>
      <a:srgbClr val="5F5F5F"/>
    </a:dk1>
    <a:lt1>
      <a:srgbClr val="FFFFFF"/>
    </a:lt1>
    <a:dk2>
      <a:srgbClr val="7F7F7F"/>
    </a:dk2>
    <a:lt2>
      <a:srgbClr val="DCE3E4"/>
    </a:lt2>
    <a:accent1>
      <a:srgbClr val="FF0000"/>
    </a:accent1>
    <a:accent2>
      <a:srgbClr val="8A133B"/>
    </a:accent2>
    <a:accent3>
      <a:srgbClr val="FF7700"/>
    </a:accent3>
    <a:accent4>
      <a:srgbClr val="46575E"/>
    </a:accent4>
    <a:accent5>
      <a:srgbClr val="8DA6B1"/>
    </a:accent5>
    <a:accent6>
      <a:srgbClr val="B0C3C8"/>
    </a:accent6>
    <a:hlink>
      <a:srgbClr val="8DA6B1"/>
    </a:hlink>
    <a:folHlink>
      <a:srgbClr val="BFBFBF"/>
    </a:folHlink>
  </a:clrScheme>
</a:themeOverride>
</file>

<file path=ppt/theme/themeOverride4.xml><?xml version="1.0" encoding="utf-8"?>
<a:themeOverride xmlns:a="http://schemas.openxmlformats.org/drawingml/2006/main">
  <a:clrScheme name="Oracle">
    <a:dk1>
      <a:srgbClr val="5F5F5F"/>
    </a:dk1>
    <a:lt1>
      <a:srgbClr val="FFFFFF"/>
    </a:lt1>
    <a:dk2>
      <a:srgbClr val="7F7F7F"/>
    </a:dk2>
    <a:lt2>
      <a:srgbClr val="DCE3E4"/>
    </a:lt2>
    <a:accent1>
      <a:srgbClr val="FF0000"/>
    </a:accent1>
    <a:accent2>
      <a:srgbClr val="8A133B"/>
    </a:accent2>
    <a:accent3>
      <a:srgbClr val="FF7700"/>
    </a:accent3>
    <a:accent4>
      <a:srgbClr val="46575E"/>
    </a:accent4>
    <a:accent5>
      <a:srgbClr val="8DA6B1"/>
    </a:accent5>
    <a:accent6>
      <a:srgbClr val="B0C3C8"/>
    </a:accent6>
    <a:hlink>
      <a:srgbClr val="8DA6B1"/>
    </a:hlink>
    <a:folHlink>
      <a:srgbClr val="BFBFBF"/>
    </a:folHlink>
  </a:clrScheme>
</a:themeOverride>
</file>

<file path=ppt/theme/themeOverride5.xml><?xml version="1.0" encoding="utf-8"?>
<a:themeOverride xmlns:a="http://schemas.openxmlformats.org/drawingml/2006/main">
  <a:clrScheme name="Oracle">
    <a:dk1>
      <a:srgbClr val="5F5F5F"/>
    </a:dk1>
    <a:lt1>
      <a:srgbClr val="FFFFFF"/>
    </a:lt1>
    <a:dk2>
      <a:srgbClr val="7F7F7F"/>
    </a:dk2>
    <a:lt2>
      <a:srgbClr val="DCE3E4"/>
    </a:lt2>
    <a:accent1>
      <a:srgbClr val="FF0000"/>
    </a:accent1>
    <a:accent2>
      <a:srgbClr val="8A133B"/>
    </a:accent2>
    <a:accent3>
      <a:srgbClr val="FF7700"/>
    </a:accent3>
    <a:accent4>
      <a:srgbClr val="46575E"/>
    </a:accent4>
    <a:accent5>
      <a:srgbClr val="8DA6B1"/>
    </a:accent5>
    <a:accent6>
      <a:srgbClr val="B0C3C8"/>
    </a:accent6>
    <a:hlink>
      <a:srgbClr val="8DA6B1"/>
    </a:hlink>
    <a:folHlink>
      <a:srgbClr val="BFBFBF"/>
    </a:folHlink>
  </a:clrScheme>
</a:themeOverride>
</file>

<file path=ppt/theme/themeOverride6.xml><?xml version="1.0" encoding="utf-8"?>
<a:themeOverride xmlns:a="http://schemas.openxmlformats.org/drawingml/2006/main">
  <a:clrScheme name="Oracle">
    <a:dk1>
      <a:srgbClr val="5F5F5F"/>
    </a:dk1>
    <a:lt1>
      <a:srgbClr val="FFFFFF"/>
    </a:lt1>
    <a:dk2>
      <a:srgbClr val="7F7F7F"/>
    </a:dk2>
    <a:lt2>
      <a:srgbClr val="DCE3E4"/>
    </a:lt2>
    <a:accent1>
      <a:srgbClr val="FF0000"/>
    </a:accent1>
    <a:accent2>
      <a:srgbClr val="8A133B"/>
    </a:accent2>
    <a:accent3>
      <a:srgbClr val="FF7700"/>
    </a:accent3>
    <a:accent4>
      <a:srgbClr val="46575E"/>
    </a:accent4>
    <a:accent5>
      <a:srgbClr val="8DA6B1"/>
    </a:accent5>
    <a:accent6>
      <a:srgbClr val="B0C3C8"/>
    </a:accent6>
    <a:hlink>
      <a:srgbClr val="8DA6B1"/>
    </a:hlink>
    <a:folHlink>
      <a:srgbClr val="BFBFBF"/>
    </a:folHlink>
  </a:clrScheme>
</a:themeOverride>
</file>

<file path=docProps/app.xml><?xml version="1.0" encoding="utf-8"?>
<Properties xmlns="http://schemas.openxmlformats.org/officeDocument/2006/extended-properties" xmlns:vt="http://schemas.openxmlformats.org/officeDocument/2006/docPropsVTypes">
  <Template>Oracle_16x9_2014_521</Template>
  <TotalTime>18297</TotalTime>
  <Words>991</Words>
  <Application>Microsoft Office PowerPoint</Application>
  <PresentationFormat>Custom</PresentationFormat>
  <Paragraphs>284</Paragraphs>
  <Slides>24</Slides>
  <Notes>13</Notes>
  <HiddenSlides>0</HiddenSlides>
  <MMClips>0</MMClips>
  <ScaleCrop>false</ScaleCrop>
  <HeadingPairs>
    <vt:vector size="4" baseType="variant">
      <vt:variant>
        <vt:lpstr>Theme</vt:lpstr>
      </vt:variant>
      <vt:variant>
        <vt:i4>2</vt:i4>
      </vt:variant>
      <vt:variant>
        <vt:lpstr>Slide Titles</vt:lpstr>
      </vt:variant>
      <vt:variant>
        <vt:i4>24</vt:i4>
      </vt:variant>
    </vt:vector>
  </HeadingPairs>
  <TitlesOfParts>
    <vt:vector size="26" baseType="lpstr">
      <vt:lpstr>Oracle_16x9_2014_521</vt:lpstr>
      <vt:lpstr>1_Oracle_16x9_2014_521</vt:lpstr>
      <vt:lpstr>Oracle Big Data Integration: Big Data Preparation Cloud Service (BDP)</vt:lpstr>
      <vt:lpstr>Slide 2</vt:lpstr>
      <vt:lpstr>Agenda</vt:lpstr>
      <vt:lpstr>Slide 4</vt:lpstr>
      <vt:lpstr>Slide 5</vt:lpstr>
      <vt:lpstr>Slide 6</vt:lpstr>
      <vt:lpstr>The Problem:</vt:lpstr>
      <vt:lpstr>Solution: Oracle Big Data Preparation Cloud Service (BDP-CS)</vt:lpstr>
      <vt:lpstr>Core Data Preparation Lifecycle Features</vt:lpstr>
      <vt:lpstr>Intuitive User Interface</vt:lpstr>
      <vt:lpstr>Big Data and Semantics Powered Back-end Architecture</vt:lpstr>
      <vt:lpstr>Big Data Preparation From Browsers or Mobile Devices</vt:lpstr>
      <vt:lpstr> Big Data Preparation and Enrichment Examples</vt:lpstr>
      <vt:lpstr>Automate the Big Data Preparation Pipeline</vt:lpstr>
      <vt:lpstr>Agenda</vt:lpstr>
      <vt:lpstr>Deploy BDP Pipeline with Enterprise Data Integration</vt:lpstr>
      <vt:lpstr>BDP is Part of a Comprehensive Solution</vt:lpstr>
      <vt:lpstr>Try ODECS Now</vt:lpstr>
      <vt:lpstr>Questions and Answers</vt:lpstr>
      <vt:lpstr>Appendix</vt:lpstr>
      <vt:lpstr>BDP-CS - Catalog Screen</vt:lpstr>
      <vt:lpstr>Slide 22</vt:lpstr>
      <vt:lpstr>Slide 23</vt:lpstr>
      <vt:lpstr>Slide 24</vt:lpstr>
    </vt:vector>
  </TitlesOfParts>
  <Company>Oracle Corporation</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Oracle</dc:title>
  <dc:subject>Oracle</dc:subject>
  <dc:creator>Oracle;Luis Rivas</dc:creator>
  <cp:keywords>Oracle</cp:keywords>
  <cp:lastModifiedBy>lrivas</cp:lastModifiedBy>
  <cp:revision>210</cp:revision>
  <dcterms:created xsi:type="dcterms:W3CDTF">2014-07-09T19:44:47Z</dcterms:created>
  <dcterms:modified xsi:type="dcterms:W3CDTF">2015-03-16T21:15:08Z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XPowerLiteLastOptimized">
    <vt:lpwstr>2343037</vt:lpwstr>
  </property>
  <property fmtid="{D5CDD505-2E9C-101B-9397-08002B2CF9AE}" pid="3" name="NXPowerLiteSettings">
    <vt:lpwstr>F98007B004F000</vt:lpwstr>
  </property>
  <property fmtid="{D5CDD505-2E9C-101B-9397-08002B2CF9AE}" pid="4" name="NXPowerLiteVersion">
    <vt:lpwstr>D5.0.2</vt:lpwstr>
  </property>
</Properties>
</file>