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76" r:id="rId2"/>
  </p:sldMasterIdLst>
  <p:notesMasterIdLst>
    <p:notesMasterId r:id="rId16"/>
  </p:notesMasterIdLst>
  <p:sldIdLst>
    <p:sldId id="5204" r:id="rId3"/>
    <p:sldId id="5224" r:id="rId4"/>
    <p:sldId id="5225" r:id="rId5"/>
    <p:sldId id="5231" r:id="rId6"/>
    <p:sldId id="5226" r:id="rId7"/>
    <p:sldId id="856" r:id="rId8"/>
    <p:sldId id="828" r:id="rId9"/>
    <p:sldId id="5186" r:id="rId10"/>
    <p:sldId id="5234" r:id="rId11"/>
    <p:sldId id="5230" r:id="rId12"/>
    <p:sldId id="3554" r:id="rId13"/>
    <p:sldId id="5205" r:id="rId14"/>
    <p:sldId id="523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3629"/>
    <a:srgbClr val="D1350F"/>
    <a:srgbClr val="F8F7F4"/>
    <a:srgbClr val="759C6C"/>
    <a:srgbClr val="445058"/>
    <a:srgbClr val="F5DC92"/>
    <a:srgbClr val="AE562C"/>
    <a:srgbClr val="50704A"/>
    <a:srgbClr val="AC4B3B"/>
    <a:srgbClr val="E0E2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5486" autoAdjust="0"/>
    <p:restoredTop sz="94663"/>
  </p:normalViewPr>
  <p:slideViewPr>
    <p:cSldViewPr snapToGrid="0">
      <p:cViewPr varScale="1">
        <p:scale>
          <a:sx n="90" d="100"/>
          <a:sy n="90" d="100"/>
        </p:scale>
        <p:origin x="224" y="648"/>
      </p:cViewPr>
      <p:guideLst/>
    </p:cSldViewPr>
  </p:slideViewPr>
  <p:notesTextViewPr>
    <p:cViewPr>
      <p:scale>
        <a:sx n="1" d="1"/>
        <a:sy n="1" d="1"/>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636C33-1880-2942-BD7B-F9D004988075}" type="datetimeFigureOut">
              <a:rPr lang="en-US" smtClean="0"/>
              <a:t>10/28/19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CC16FB-9D68-C74B-AABD-CDFC2ED74F24}" type="slidenum">
              <a:rPr lang="en-US" smtClean="0"/>
              <a:t>‹#›</a:t>
            </a:fld>
            <a:endParaRPr lang="en-US"/>
          </a:p>
        </p:txBody>
      </p:sp>
    </p:spTree>
    <p:extLst>
      <p:ext uri="{BB962C8B-B14F-4D97-AF65-F5344CB8AC3E}">
        <p14:creationId xmlns:p14="http://schemas.microsoft.com/office/powerpoint/2010/main" val="1952888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387350"/>
            <a:ext cx="4659313" cy="26209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a:t>
            </a:fld>
            <a:endParaRPr lang="en-US" dirty="0"/>
          </a:p>
        </p:txBody>
      </p:sp>
    </p:spTree>
    <p:extLst>
      <p:ext uri="{BB962C8B-B14F-4D97-AF65-F5344CB8AC3E}">
        <p14:creationId xmlns:p14="http://schemas.microsoft.com/office/powerpoint/2010/main" val="14655621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2D9AE-7182-4680-8F79-479C4181FF08}" type="slidenum">
              <a:rPr lang="en-US" smtClean="0"/>
              <a:pPr/>
              <a:t>10</a:t>
            </a:fld>
            <a:endParaRPr lang="en-US" dirty="0"/>
          </a:p>
        </p:txBody>
      </p:sp>
    </p:spTree>
    <p:extLst>
      <p:ext uri="{BB962C8B-B14F-4D97-AF65-F5344CB8AC3E}">
        <p14:creationId xmlns:p14="http://schemas.microsoft.com/office/powerpoint/2010/main" val="2631414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387350"/>
            <a:ext cx="4659313" cy="2620963"/>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F5BF0CE-53DF-4463-A89E-3EABB568A5A6}" type="slidenum">
              <a:rPr lang="en-US" smtClean="0"/>
              <a:pPr>
                <a:defRPr/>
              </a:pPr>
              <a:t>11</a:t>
            </a:fld>
            <a:endParaRPr lang="en-US"/>
          </a:p>
        </p:txBody>
      </p:sp>
    </p:spTree>
    <p:extLst>
      <p:ext uri="{BB962C8B-B14F-4D97-AF65-F5344CB8AC3E}">
        <p14:creationId xmlns:p14="http://schemas.microsoft.com/office/powerpoint/2010/main" val="2714199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2D9AE-7182-4680-8F79-479C4181FF08}" type="slidenum">
              <a:rPr lang="en-US" smtClean="0"/>
              <a:pPr/>
              <a:t>2</a:t>
            </a:fld>
            <a:endParaRPr lang="en-US" dirty="0"/>
          </a:p>
        </p:txBody>
      </p:sp>
    </p:spTree>
    <p:extLst>
      <p:ext uri="{BB962C8B-B14F-4D97-AF65-F5344CB8AC3E}">
        <p14:creationId xmlns:p14="http://schemas.microsoft.com/office/powerpoint/2010/main" val="2634470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2D9AE-7182-4680-8F79-479C4181FF08}" type="slidenum">
              <a:rPr lang="en-US" smtClean="0"/>
              <a:pPr/>
              <a:t>3</a:t>
            </a:fld>
            <a:endParaRPr lang="en-US" dirty="0"/>
          </a:p>
        </p:txBody>
      </p:sp>
    </p:spTree>
    <p:extLst>
      <p:ext uri="{BB962C8B-B14F-4D97-AF65-F5344CB8AC3E}">
        <p14:creationId xmlns:p14="http://schemas.microsoft.com/office/powerpoint/2010/main" val="3646060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2D9AE-7182-4680-8F79-479C4181FF08}" type="slidenum">
              <a:rPr lang="en-US" smtClean="0"/>
              <a:pPr/>
              <a:t>4</a:t>
            </a:fld>
            <a:endParaRPr lang="en-US" dirty="0"/>
          </a:p>
        </p:txBody>
      </p:sp>
    </p:spTree>
    <p:extLst>
      <p:ext uri="{BB962C8B-B14F-4D97-AF65-F5344CB8AC3E}">
        <p14:creationId xmlns:p14="http://schemas.microsoft.com/office/powerpoint/2010/main" val="1899221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2D9AE-7182-4680-8F79-479C4181FF08}" type="slidenum">
              <a:rPr lang="en-US" smtClean="0"/>
              <a:pPr/>
              <a:t>5</a:t>
            </a:fld>
            <a:endParaRPr lang="en-US" dirty="0"/>
          </a:p>
        </p:txBody>
      </p:sp>
    </p:spTree>
    <p:extLst>
      <p:ext uri="{BB962C8B-B14F-4D97-AF65-F5344CB8AC3E}">
        <p14:creationId xmlns:p14="http://schemas.microsoft.com/office/powerpoint/2010/main" val="1652129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54867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43712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1104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2D9AE-7182-4680-8F79-479C4181FF08}" type="slidenum">
              <a:rPr lang="en-US" smtClean="0"/>
              <a:pPr/>
              <a:t>9</a:t>
            </a:fld>
            <a:endParaRPr lang="en-US" dirty="0"/>
          </a:p>
        </p:txBody>
      </p:sp>
    </p:spTree>
    <p:extLst>
      <p:ext uri="{BB962C8B-B14F-4D97-AF65-F5344CB8AC3E}">
        <p14:creationId xmlns:p14="http://schemas.microsoft.com/office/powerpoint/2010/main" val="40765755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oracle.com/investor" TargetMode="External"/><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2.jp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0.png"/><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png"/><Relationship Id="rId4" Type="http://schemas.openxmlformats.org/officeDocument/2006/relationships/image" Target="../media/image1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2.jp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oracle.com/investor" TargetMode="External"/><Relationship Id="rId1" Type="http://schemas.openxmlformats.org/officeDocument/2006/relationships/slideMaster" Target="../slideMasters/slideMaster2.xml"/><Relationship Id="rId5" Type="http://schemas.openxmlformats.org/officeDocument/2006/relationships/image" Target="../media/image1.png"/><Relationship Id="rId4" Type="http://schemas.openxmlformats.org/officeDocument/2006/relationships/image" Target="../media/image2.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oracle.com/investor" TargetMode="External"/><Relationship Id="rId1" Type="http://schemas.openxmlformats.org/officeDocument/2006/relationships/slideMaster" Target="../slideMasters/slideMaster2.xml"/><Relationship Id="rId5" Type="http://schemas.openxmlformats.org/officeDocument/2006/relationships/image" Target="../media/image1.png"/><Relationship Id="rId4" Type="http://schemas.openxmlformats.org/officeDocument/2006/relationships/image" Target="../media/image2.jp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OW Theme Slide">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E41EF51B-5365-4A3A-A026-8C938E25026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3622158" y="213908"/>
            <a:ext cx="8569842" cy="3855582"/>
          </a:xfrm>
          <a:prstGeom prst="rect">
            <a:avLst/>
          </a:prstGeom>
        </p:spPr>
      </p:pic>
      <p:pic>
        <p:nvPicPr>
          <p:cNvPr id="14" name="Picture 13" descr="A picture containing music, black&#10;&#10;Description automatically generated">
            <a:extLst>
              <a:ext uri="{FF2B5EF4-FFF2-40B4-BE49-F238E27FC236}">
                <a16:creationId xmlns:a16="http://schemas.microsoft.com/office/drawing/2014/main" id="{FA9D9C0C-1303-4BC2-865B-D87B14FAE18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5802" r="1"/>
          <a:stretch/>
        </p:blipFill>
        <p:spPr>
          <a:xfrm>
            <a:off x="0" y="2834218"/>
            <a:ext cx="2399387" cy="1649788"/>
          </a:xfrm>
          <a:prstGeom prst="rect">
            <a:avLst/>
          </a:prstGeom>
        </p:spPr>
      </p:pic>
      <p:sp>
        <p:nvSpPr>
          <p:cNvPr id="15" name="Rectangle 14">
            <a:extLst>
              <a:ext uri="{FF2B5EF4-FFF2-40B4-BE49-F238E27FC236}">
                <a16:creationId xmlns:a16="http://schemas.microsoft.com/office/drawing/2014/main" id="{5D67E56D-4C0D-454A-AEE8-2349559EAAB5}"/>
              </a:ext>
            </a:extLst>
          </p:cNvPr>
          <p:cNvSpPr/>
          <p:nvPr userDrawn="1"/>
        </p:nvSpPr>
        <p:spPr>
          <a:xfrm>
            <a:off x="1064732" y="574906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20CA049-1897-4D90-9AE0-24E2DD7B6708}"/>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0F07EA7-8031-4F08-9F37-BB74DCEC1CDF}"/>
              </a:ext>
            </a:extLst>
          </p:cNvPr>
          <p:cNvSpPr/>
          <p:nvPr userDrawn="1"/>
        </p:nvSpPr>
        <p:spPr>
          <a:xfrm>
            <a:off x="11350323" y="5492391"/>
            <a:ext cx="100826"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D2F3B2F-BA9B-4050-8B8E-FEF77DEB4768}"/>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F82DD56-E093-444B-B3D1-34399747448D}"/>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3416971-0881-624B-9629-5D3B8A3C4867}"/>
              </a:ext>
            </a:extLst>
          </p:cNvPr>
          <p:cNvSpPr/>
          <p:nvPr userDrawn="1"/>
        </p:nvSpPr>
        <p:spPr>
          <a:xfrm>
            <a:off x="896171" y="4167200"/>
            <a:ext cx="7596951" cy="923330"/>
          </a:xfrm>
          <a:prstGeom prst="rect">
            <a:avLst/>
          </a:prstGeom>
        </p:spPr>
        <p:txBody>
          <a:bodyPr wrap="none">
            <a:spAutoFit/>
          </a:bodyPr>
          <a:lstStyle/>
          <a:p>
            <a:r>
              <a:rPr kumimoji="0" lang="en-US" sz="5400" b="0" i="0" u="none" strike="noStrike" kern="1200" cap="none" spc="0" normalizeH="0" baseline="0" noProof="0" dirty="0">
                <a:ln>
                  <a:noFill/>
                </a:ln>
                <a:solidFill>
                  <a:srgbClr val="423736"/>
                </a:solidFill>
                <a:effectLst/>
                <a:uLnTx/>
                <a:uFillTx/>
                <a:latin typeface="Georgia" panose="02040502050405020303" pitchFamily="18" charset="0"/>
                <a:ea typeface="+mj-ea"/>
                <a:cs typeface="Oracle Sans" panose="020B0503020204020204" pitchFamily="34" charset="0"/>
              </a:rPr>
              <a:t>Oracle OpenWorld 2019</a:t>
            </a:r>
            <a:endParaRPr lang="en-US" sz="2400" dirty="0"/>
          </a:p>
        </p:txBody>
      </p:sp>
      <p:sp>
        <p:nvSpPr>
          <p:cNvPr id="6" name="Rectangle 5">
            <a:extLst>
              <a:ext uri="{FF2B5EF4-FFF2-40B4-BE49-F238E27FC236}">
                <a16:creationId xmlns:a16="http://schemas.microsoft.com/office/drawing/2014/main" id="{1E9E44B1-5658-904C-B93E-80423956EC91}"/>
              </a:ext>
            </a:extLst>
          </p:cNvPr>
          <p:cNvSpPr/>
          <p:nvPr userDrawn="1"/>
        </p:nvSpPr>
        <p:spPr>
          <a:xfrm>
            <a:off x="967054" y="5123049"/>
            <a:ext cx="3229730" cy="376706"/>
          </a:xfrm>
          <a:prstGeom prst="rect">
            <a:avLst/>
          </a:prstGeom>
        </p:spPr>
        <p:txBody>
          <a:bodyPr wrap="non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600" normalizeH="0" baseline="0" noProof="0" dirty="0">
                <a:ln>
                  <a:noFill/>
                </a:ln>
                <a:solidFill>
                  <a:schemeClr val="accent2"/>
                </a:solidFill>
                <a:effectLst/>
                <a:uLnTx/>
                <a:uFillTx/>
                <a:latin typeface="Oracle Sans" panose="020B0503020204020204" pitchFamily="34" charset="0"/>
                <a:ea typeface="+mn-ea"/>
                <a:cs typeface="Oracle Sans" panose="020B0503020204020204" pitchFamily="34" charset="0"/>
              </a:rPr>
              <a:t>SAN FRANCISCO</a:t>
            </a:r>
          </a:p>
        </p:txBody>
      </p:sp>
      <p:sp>
        <p:nvSpPr>
          <p:cNvPr id="2" name="Footer Placeholder 1">
            <a:extLst>
              <a:ext uri="{FF2B5EF4-FFF2-40B4-BE49-F238E27FC236}">
                <a16:creationId xmlns:a16="http://schemas.microsoft.com/office/drawing/2014/main" id="{83D19E42-11AE-F941-BFB0-DD0EE4B85C66}"/>
              </a:ext>
            </a:extLst>
          </p:cNvPr>
          <p:cNvSpPr>
            <a:spLocks noGrp="1"/>
          </p:cNvSpPr>
          <p:nvPr>
            <p:ph type="ftr" sz="quarter" idx="10"/>
          </p:nvPr>
        </p:nvSpPr>
        <p:spPr>
          <a:xfrm>
            <a:off x="1064732" y="6514977"/>
            <a:ext cx="6542105" cy="365125"/>
          </a:xfrm>
        </p:spPr>
        <p:txBody>
          <a:bodyPr/>
          <a:lstStyle/>
          <a:p>
            <a:r>
              <a:rPr lang="en-US" sz="800"/>
              <a:t>Copyright © 2019 Oracle and/or its affiliates.  | Oracle Confidential - Internal</a:t>
            </a:r>
            <a:endParaRPr lang="en-US" sz="800" dirty="0"/>
          </a:p>
        </p:txBody>
      </p:sp>
      <p:pic>
        <p:nvPicPr>
          <p:cNvPr id="22" name="Picture 21">
            <a:extLst>
              <a:ext uri="{FF2B5EF4-FFF2-40B4-BE49-F238E27FC236}">
                <a16:creationId xmlns:a16="http://schemas.microsoft.com/office/drawing/2014/main" id="{55820567-1F70-5947-96EB-0B1A86AC3BF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Tree>
    <p:extLst>
      <p:ext uri="{BB962C8B-B14F-4D97-AF65-F5344CB8AC3E}">
        <p14:creationId xmlns:p14="http://schemas.microsoft.com/office/powerpoint/2010/main" val="613882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1_OOW Section Divider 2">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675861"/>
            <a:ext cx="7629454" cy="2091701"/>
          </a:xfrm>
        </p:spPr>
        <p:txBody>
          <a:bodyPr vert="horz" lIns="0" tIns="45720" rIns="0" bIns="45720" rtlCol="0" anchor="b">
            <a:normAutofit/>
          </a:bodyPr>
          <a:lstStyle>
            <a:lvl1pPr>
              <a:defRPr lang="en-US" sz="44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429000"/>
            <a:ext cx="7629455" cy="1456631"/>
          </a:xfrm>
        </p:spPr>
        <p:txBody>
          <a:bodyPr lIns="0" rIns="0">
            <a:normAutofit/>
          </a:bodyPr>
          <a:lstStyle>
            <a:lvl1pPr marL="0" indent="0">
              <a:lnSpc>
                <a:spcPct val="100000"/>
              </a:lnSpc>
              <a:spcBef>
                <a:spcPts val="0"/>
              </a:spcBef>
              <a:buNone/>
              <a:defRPr sz="2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11586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0310F20-1649-734A-B3C6-2E780CA560E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A4BEF2F3-F18B-274D-A154-AE3820B18013}"/>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9A2F7050-1098-9B4F-8A8D-C8A4DF15FBC5}"/>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122040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OOW Large Bulleted List">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7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8"/>
            <a:ext cx="10669102" cy="4067791"/>
          </a:xfrm>
        </p:spPr>
        <p:txBody>
          <a:bodyPr lIns="0" rIns="0">
            <a:normAutofit/>
          </a:bodyPr>
          <a:lstStyle>
            <a:lvl1pPr marL="234950" indent="-234950">
              <a:lnSpc>
                <a:spcPct val="100000"/>
              </a:lnSpc>
              <a:spcBef>
                <a:spcPts val="0"/>
              </a:spcBef>
              <a:spcAft>
                <a:spcPts val="1200"/>
              </a:spcAft>
              <a:buSzPct val="70000"/>
              <a:buFont typeface="Arial" panose="020B0604020202020204" pitchFamily="34" charset="0"/>
              <a:buChar char="•"/>
              <a:tabLst/>
              <a:defRPr sz="3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endParaRPr lang="en-US" dirty="0"/>
          </a:p>
          <a:p>
            <a:r>
              <a:rPr lang="en-US" dirty="0" err="1"/>
              <a:t>Consectetur</a:t>
            </a:r>
            <a:r>
              <a:rPr lang="en-US" dirty="0"/>
              <a:t> </a:t>
            </a:r>
            <a:r>
              <a:rPr lang="en-US" dirty="0" err="1"/>
              <a:t>adipiscing</a:t>
            </a:r>
            <a:r>
              <a:rPr lang="en-US" dirty="0"/>
              <a:t> </a:t>
            </a:r>
            <a:r>
              <a:rPr lang="en-US" dirty="0" err="1"/>
              <a:t>elit</a:t>
            </a:r>
            <a:r>
              <a:rPr lang="en-US" dirty="0"/>
              <a:t>.</a:t>
            </a:r>
          </a:p>
          <a:p>
            <a:r>
              <a:rPr lang="en-US" dirty="0"/>
              <a:t>Duis vitae </a:t>
            </a:r>
            <a:r>
              <a:rPr lang="en-US" dirty="0" err="1"/>
              <a:t>interdum</a:t>
            </a:r>
            <a:r>
              <a:rPr lang="en-US" dirty="0"/>
              <a:t> diam</a:t>
            </a:r>
          </a:p>
          <a:p>
            <a:r>
              <a:rPr lang="en-US" dirty="0"/>
              <a:t>Non </a:t>
            </a:r>
            <a:r>
              <a:rPr lang="en-US" dirty="0" err="1"/>
              <a:t>aliquet</a:t>
            </a:r>
            <a:r>
              <a:rPr lang="en-US" dirty="0"/>
              <a:t> </a:t>
            </a:r>
            <a:r>
              <a:rPr lang="en-US" dirty="0" err="1"/>
              <a:t>enim</a:t>
            </a:r>
            <a:r>
              <a:rPr lang="en-US" dirty="0"/>
              <a:t>.</a:t>
            </a:r>
          </a:p>
          <a:p>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a:t>
            </a:r>
          </a:p>
          <a:p>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A38F0D45-1F3C-8841-B124-C9FEF4E5B18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B13EDD8D-8F01-EE46-B1C4-C1DA45E31622}"/>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6A9C9B62-96EF-7D47-BF08-761CE8C5C669}"/>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730159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OOW 4-Step Flow">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F0FCE765-22CA-7F4E-B5AF-ACFEA611159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61889" y="5010978"/>
            <a:ext cx="2626460" cy="662990"/>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2331522" cy="330974"/>
          </a:xfrm>
        </p:spPr>
        <p:txBody>
          <a:bodyPr lIns="0" rIns="0">
            <a:normAutofit/>
          </a:bodyPr>
          <a:lstStyle>
            <a:lvl1pPr marL="0" indent="0">
              <a:lnSpc>
                <a:spcPct val="100000"/>
              </a:lnSpc>
              <a:spcBef>
                <a:spcPts val="0"/>
              </a:spcBef>
              <a:spcAft>
                <a:spcPts val="1200"/>
              </a:spcAft>
              <a:buSzPct val="70000"/>
              <a:buFont typeface="Arial" panose="020B0604020202020204" pitchFamily="34" charset="0"/>
              <a:buNone/>
              <a:tabLst/>
              <a:defRPr sz="1600" b="1" i="0">
                <a:solidFill>
                  <a:schemeClr val="tx2"/>
                </a:solidFill>
                <a:latin typeface="Oracle Sans" panose="020B0503020204020204" pitchFamily="34" charset="0"/>
                <a:ea typeface="Open Sans Light" panose="020B03060305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Shape 5">
            <a:extLst>
              <a:ext uri="{FF2B5EF4-FFF2-40B4-BE49-F238E27FC236}">
                <a16:creationId xmlns:a16="http://schemas.microsoft.com/office/drawing/2014/main" id="{B92094A0-05C7-534D-B3B3-D2022D11EFEF}"/>
              </a:ext>
            </a:extLst>
          </p:cNvPr>
          <p:cNvSpPr/>
          <p:nvPr userDrawn="1"/>
        </p:nvSpPr>
        <p:spPr>
          <a:xfrm rot="13500000">
            <a:off x="3052797" y="2358866"/>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768350" y="2716680"/>
            <a:ext cx="2340864" cy="2529712"/>
          </a:xfrm>
        </p:spPr>
        <p:txBody>
          <a:bodyPr lIns="0" rIns="0">
            <a:normAutofit/>
          </a:bodyPr>
          <a:lstStyle>
            <a:lvl1pPr marL="0" marR="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lang="en-US" sz="1800" b="0" i="0" kern="1200" dirty="0">
                <a:solidFill>
                  <a:schemeClr val="tx1"/>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16" name="Text Placeholder 15">
            <a:extLst>
              <a:ext uri="{FF2B5EF4-FFF2-40B4-BE49-F238E27FC236}">
                <a16:creationId xmlns:a16="http://schemas.microsoft.com/office/drawing/2014/main" id="{FC2A71D9-E249-2D48-9BF8-D6293AE64F2C}"/>
              </a:ext>
            </a:extLst>
          </p:cNvPr>
          <p:cNvSpPr>
            <a:spLocks noGrp="1"/>
          </p:cNvSpPr>
          <p:nvPr>
            <p:ph type="body" sz="quarter" idx="11" hasCustomPrompt="1"/>
          </p:nvPr>
        </p:nvSpPr>
        <p:spPr>
          <a:xfrm>
            <a:off x="3537946"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3544344" y="2716680"/>
            <a:ext cx="2340864" cy="2529712"/>
          </a:xfrm>
        </p:spPr>
        <p:txBody>
          <a:bodyPr lIns="0" rIns="0">
            <a:normAutofit/>
          </a:bodyPr>
          <a:lstStyle>
            <a:lvl1pPr>
              <a:lnSpc>
                <a:spcPts val="2200"/>
              </a:lnSpc>
              <a:spcBef>
                <a:spcPts val="0"/>
              </a:spcBef>
              <a:spcAft>
                <a:spcPts val="600"/>
              </a:spcAft>
              <a:defRPr sz="1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0" name="Text Placeholder 19">
            <a:extLst>
              <a:ext uri="{FF2B5EF4-FFF2-40B4-BE49-F238E27FC236}">
                <a16:creationId xmlns:a16="http://schemas.microsoft.com/office/drawing/2014/main" id="{D15D195D-008C-7E45-9912-16E0FCFDC09E}"/>
              </a:ext>
            </a:extLst>
          </p:cNvPr>
          <p:cNvSpPr>
            <a:spLocks noGrp="1"/>
          </p:cNvSpPr>
          <p:nvPr>
            <p:ph type="body" sz="quarter" idx="13" hasCustomPrompt="1"/>
          </p:nvPr>
        </p:nvSpPr>
        <p:spPr>
          <a:xfrm>
            <a:off x="6317139"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6320338" y="2716680"/>
            <a:ext cx="2340864" cy="2529712"/>
          </a:xfrm>
        </p:spPr>
        <p:txBody>
          <a:bodyPr lIns="0" rIns="0">
            <a:normAutofit/>
          </a:bodyPr>
          <a:lstStyle>
            <a:lvl1pPr>
              <a:lnSpc>
                <a:spcPts val="2200"/>
              </a:lnSpc>
              <a:spcBef>
                <a:spcPts val="0"/>
              </a:spcBef>
              <a:spcAft>
                <a:spcPts val="600"/>
              </a:spcAft>
              <a:defRPr sz="1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4" name="Text Placeholder 23">
            <a:extLst>
              <a:ext uri="{FF2B5EF4-FFF2-40B4-BE49-F238E27FC236}">
                <a16:creationId xmlns:a16="http://schemas.microsoft.com/office/drawing/2014/main" id="{621E2FD4-9288-1040-B4E7-308D67D835FB}"/>
              </a:ext>
            </a:extLst>
          </p:cNvPr>
          <p:cNvSpPr>
            <a:spLocks noGrp="1"/>
          </p:cNvSpPr>
          <p:nvPr>
            <p:ph type="body" sz="quarter" idx="15" hasCustomPrompt="1"/>
          </p:nvPr>
        </p:nvSpPr>
        <p:spPr>
          <a:xfrm>
            <a:off x="9096332"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26" name="Text Placeholder 25">
            <a:extLst>
              <a:ext uri="{FF2B5EF4-FFF2-40B4-BE49-F238E27FC236}">
                <a16:creationId xmlns:a16="http://schemas.microsoft.com/office/drawing/2014/main" id="{825A92B5-EC38-2544-A3A4-C45371748140}"/>
              </a:ext>
            </a:extLst>
          </p:cNvPr>
          <p:cNvSpPr>
            <a:spLocks noGrp="1"/>
          </p:cNvSpPr>
          <p:nvPr>
            <p:ph type="body" sz="quarter" idx="16" hasCustomPrompt="1"/>
          </p:nvPr>
        </p:nvSpPr>
        <p:spPr>
          <a:xfrm>
            <a:off x="9096332" y="2716680"/>
            <a:ext cx="2340864" cy="2529712"/>
          </a:xfrm>
        </p:spPr>
        <p:txBody>
          <a:bodyPr lIns="0" rIns="0">
            <a:normAutofit/>
          </a:bodyPr>
          <a:lstStyle>
            <a:lvl1pPr>
              <a:lnSpc>
                <a:spcPts val="2200"/>
              </a:lnSpc>
              <a:spcBef>
                <a:spcPts val="0"/>
              </a:spcBef>
              <a:spcAft>
                <a:spcPts val="600"/>
              </a:spcAft>
              <a:defRPr sz="1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9" name="L-Shape 28">
            <a:extLst>
              <a:ext uri="{FF2B5EF4-FFF2-40B4-BE49-F238E27FC236}">
                <a16:creationId xmlns:a16="http://schemas.microsoft.com/office/drawing/2014/main" id="{562F87C2-612C-4642-B36B-DC9883E68596}"/>
              </a:ext>
            </a:extLst>
          </p:cNvPr>
          <p:cNvSpPr/>
          <p:nvPr userDrawn="1"/>
        </p:nvSpPr>
        <p:spPr>
          <a:xfrm rot="13500000">
            <a:off x="5839186" y="2358865"/>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Shape 30">
            <a:extLst>
              <a:ext uri="{FF2B5EF4-FFF2-40B4-BE49-F238E27FC236}">
                <a16:creationId xmlns:a16="http://schemas.microsoft.com/office/drawing/2014/main" id="{93747C1F-C0D1-6940-B48F-0045E941F088}"/>
              </a:ext>
            </a:extLst>
          </p:cNvPr>
          <p:cNvSpPr/>
          <p:nvPr userDrawn="1"/>
        </p:nvSpPr>
        <p:spPr>
          <a:xfrm rot="13500000">
            <a:off x="8625576" y="2358864"/>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55337613-929D-9A40-90FE-FD9484924F90}"/>
              </a:ext>
            </a:extLst>
          </p:cNvPr>
          <p:cNvPicPr>
            <a:picLocks noChangeAspect="1"/>
          </p:cNvPicPr>
          <p:nvPr userDrawn="1"/>
        </p:nvPicPr>
        <p:blipFill rotWithShape="1">
          <a:blip r:embed="rId4">
            <a:alphaModFix amt="70000"/>
            <a:extLst>
              <a:ext uri="{28A0092B-C50C-407E-A947-70E740481C1C}">
                <a14:useLocalDpi xmlns:a14="http://schemas.microsoft.com/office/drawing/2010/main" val="0"/>
              </a:ext>
            </a:extLst>
          </a:blip>
          <a:srcRect l="9028"/>
          <a:stretch/>
        </p:blipFill>
        <p:spPr>
          <a:xfrm>
            <a:off x="0" y="5012677"/>
            <a:ext cx="6096000" cy="1413489"/>
          </a:xfrm>
          <a:prstGeom prst="rect">
            <a:avLst/>
          </a:prstGeom>
        </p:spPr>
      </p:pic>
      <p:pic>
        <p:nvPicPr>
          <p:cNvPr id="21" name="Picture 20">
            <a:extLst>
              <a:ext uri="{FF2B5EF4-FFF2-40B4-BE49-F238E27FC236}">
                <a16:creationId xmlns:a16="http://schemas.microsoft.com/office/drawing/2014/main" id="{E3780B19-B5C1-3445-B36A-26C5EA82DD1B}"/>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3" name="Footer Placeholder 3">
            <a:extLst>
              <a:ext uri="{FF2B5EF4-FFF2-40B4-BE49-F238E27FC236}">
                <a16:creationId xmlns:a16="http://schemas.microsoft.com/office/drawing/2014/main" id="{2DB96970-BC82-E04F-89FA-534A729EB028}"/>
              </a:ext>
            </a:extLst>
          </p:cNvPr>
          <p:cNvSpPr>
            <a:spLocks noGrp="1"/>
          </p:cNvSpPr>
          <p:nvPr>
            <p:ph type="ftr" sz="quarter" idx="17"/>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27" name="Slide Number Placeholder 3">
            <a:extLst>
              <a:ext uri="{FF2B5EF4-FFF2-40B4-BE49-F238E27FC236}">
                <a16:creationId xmlns:a16="http://schemas.microsoft.com/office/drawing/2014/main" id="{6EE2A133-92FC-6D4B-A101-D6F563C5E8E7}"/>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07208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OOW 3 Step Flow">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560927" y="2409936"/>
            <a:ext cx="2751984" cy="2529712"/>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tx1"/>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5123069" y="2409936"/>
            <a:ext cx="2751984" cy="2529712"/>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8685212" y="2409936"/>
            <a:ext cx="2751984" cy="2529712"/>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5" name="Text Placeholder 4">
            <a:extLst>
              <a:ext uri="{FF2B5EF4-FFF2-40B4-BE49-F238E27FC236}">
                <a16:creationId xmlns:a16="http://schemas.microsoft.com/office/drawing/2014/main" id="{427C083F-F921-E84A-A576-406CB623E693}"/>
              </a:ext>
            </a:extLst>
          </p:cNvPr>
          <p:cNvSpPr>
            <a:spLocks noGrp="1"/>
          </p:cNvSpPr>
          <p:nvPr>
            <p:ph type="body" sz="quarter" idx="15" hasCustomPrompt="1"/>
          </p:nvPr>
        </p:nvSpPr>
        <p:spPr>
          <a:xfrm>
            <a:off x="802784" y="2012002"/>
            <a:ext cx="685800" cy="914400"/>
          </a:xfrm>
        </p:spPr>
        <p:txBody>
          <a:bodyPr lIns="0" rIns="0" anchor="t">
            <a:noAutofit/>
          </a:bodyPr>
          <a:lstStyle>
            <a:lvl1pPr>
              <a:defRPr sz="6600">
                <a:solidFill>
                  <a:schemeClr val="accent2"/>
                </a:solidFill>
                <a:latin typeface="Georgia" panose="02040502050405020303" pitchFamily="18" charset="0"/>
              </a:defRPr>
            </a:lvl1pPr>
          </a:lstStyle>
          <a:p>
            <a:pPr lvl="0"/>
            <a:r>
              <a:rPr lang="en-US" dirty="0"/>
              <a:t>1</a:t>
            </a:r>
          </a:p>
        </p:txBody>
      </p:sp>
      <p:sp>
        <p:nvSpPr>
          <p:cNvPr id="10" name="Text Placeholder 9">
            <a:extLst>
              <a:ext uri="{FF2B5EF4-FFF2-40B4-BE49-F238E27FC236}">
                <a16:creationId xmlns:a16="http://schemas.microsoft.com/office/drawing/2014/main" id="{67590E03-C234-A84B-A289-13E5597E7719}"/>
              </a:ext>
            </a:extLst>
          </p:cNvPr>
          <p:cNvSpPr>
            <a:spLocks noGrp="1"/>
          </p:cNvSpPr>
          <p:nvPr>
            <p:ph type="body" sz="quarter" idx="16" hasCustomPrompt="1"/>
          </p:nvPr>
        </p:nvSpPr>
        <p:spPr>
          <a:xfrm>
            <a:off x="4370008" y="2012002"/>
            <a:ext cx="685800" cy="914400"/>
          </a:xfrm>
        </p:spPr>
        <p:txBody>
          <a:bodyPr vert="horz" lIns="0" tIns="45720" rIns="0" bIns="45720" rtlCol="0" anchor="t">
            <a:noAutofit/>
          </a:bodyPr>
          <a:lstStyle>
            <a:lvl1pPr>
              <a:defRPr lang="en-US" sz="6600" dirty="0">
                <a:solidFill>
                  <a:schemeClr val="accent2"/>
                </a:solidFill>
                <a:latin typeface="Georgia" panose="02040502050405020303" pitchFamily="18" charset="0"/>
              </a:defRPr>
            </a:lvl1pPr>
          </a:lstStyle>
          <a:p>
            <a:pPr lvl="0"/>
            <a:r>
              <a:rPr lang="en-US" dirty="0"/>
              <a:t>2</a:t>
            </a:r>
          </a:p>
        </p:txBody>
      </p:sp>
      <p:sp>
        <p:nvSpPr>
          <p:cNvPr id="12" name="Text Placeholder 11">
            <a:extLst>
              <a:ext uri="{FF2B5EF4-FFF2-40B4-BE49-F238E27FC236}">
                <a16:creationId xmlns:a16="http://schemas.microsoft.com/office/drawing/2014/main" id="{6B9F0071-E927-CD44-8CFD-EE5848B9B9D1}"/>
              </a:ext>
            </a:extLst>
          </p:cNvPr>
          <p:cNvSpPr>
            <a:spLocks noGrp="1"/>
          </p:cNvSpPr>
          <p:nvPr>
            <p:ph type="body" sz="quarter" idx="17" hasCustomPrompt="1"/>
          </p:nvPr>
        </p:nvSpPr>
        <p:spPr>
          <a:xfrm>
            <a:off x="7937232" y="2012002"/>
            <a:ext cx="685800" cy="914400"/>
          </a:xfrm>
        </p:spPr>
        <p:txBody>
          <a:bodyPr vert="horz" lIns="0" tIns="45720" rIns="0" bIns="45720" rtlCol="0" anchor="t">
            <a:noAutofit/>
          </a:bodyPr>
          <a:lstStyle>
            <a:lvl1pPr>
              <a:defRPr lang="en-US" sz="6600" dirty="0">
                <a:solidFill>
                  <a:schemeClr val="accent2"/>
                </a:solidFill>
                <a:latin typeface="Georgia" panose="02040502050405020303" pitchFamily="18" charset="0"/>
              </a:defRPr>
            </a:lvl1pPr>
          </a:lstStyle>
          <a:p>
            <a:pPr lvl="0"/>
            <a:r>
              <a:rPr lang="en-US" dirty="0"/>
              <a:t>3</a:t>
            </a:r>
          </a:p>
        </p:txBody>
      </p:sp>
      <p:pic>
        <p:nvPicPr>
          <p:cNvPr id="15" name="Picture 14">
            <a:extLst>
              <a:ext uri="{FF2B5EF4-FFF2-40B4-BE49-F238E27FC236}">
                <a16:creationId xmlns:a16="http://schemas.microsoft.com/office/drawing/2014/main" id="{AB481614-6B96-7440-8E04-DD7F78B9E2A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6" name="Footer Placeholder 3">
            <a:extLst>
              <a:ext uri="{FF2B5EF4-FFF2-40B4-BE49-F238E27FC236}">
                <a16:creationId xmlns:a16="http://schemas.microsoft.com/office/drawing/2014/main" id="{A878625F-242E-D342-B85C-2FD3A8C2B682}"/>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453600CF-C895-EE4E-84D3-CD14402B0A50}"/>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533872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OOW 3 Step Flow 02">
    <p:spTree>
      <p:nvGrpSpPr>
        <p:cNvPr id="1" name=""/>
        <p:cNvGrpSpPr/>
        <p:nvPr/>
      </p:nvGrpSpPr>
      <p:grpSpPr>
        <a:xfrm>
          <a:off x="0" y="0"/>
          <a:ext cx="0" cy="0"/>
          <a:chOff x="0" y="0"/>
          <a:chExt cx="0" cy="0"/>
        </a:xfrm>
      </p:grpSpPr>
      <p:pic>
        <p:nvPicPr>
          <p:cNvPr id="19" name="Picture 18" descr="A picture containing music, black&#10;&#10;Description automatically generated">
            <a:extLst>
              <a:ext uri="{FF2B5EF4-FFF2-40B4-BE49-F238E27FC236}">
                <a16:creationId xmlns:a16="http://schemas.microsoft.com/office/drawing/2014/main" id="{EC3871F8-3234-504A-8DBD-2247AFD97CE8}"/>
              </a:ext>
            </a:extLst>
          </p:cNvPr>
          <p:cNvPicPr>
            <a:picLocks noChangeAspect="1"/>
          </p:cNvPicPr>
          <p:nvPr userDrawn="1"/>
        </p:nvPicPr>
        <p:blipFill>
          <a:blip r:embed="rId2">
            <a:alphaModFix amt="40000"/>
            <a:extLst>
              <a:ext uri="{28A0092B-C50C-407E-A947-70E740481C1C}">
                <a14:useLocalDpi xmlns:a14="http://schemas.microsoft.com/office/drawing/2010/main" val="0"/>
              </a:ext>
            </a:extLst>
          </a:blip>
          <a:stretch>
            <a:fillRect/>
          </a:stretch>
        </p:blipFill>
        <p:spPr>
          <a:xfrm>
            <a:off x="-330741" y="4845998"/>
            <a:ext cx="6673159" cy="2486795"/>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109905" y="2409936"/>
            <a:ext cx="2751984" cy="2529712"/>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tx1"/>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4897558" y="2409936"/>
            <a:ext cx="2751984" cy="2529712"/>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8685212" y="2409936"/>
            <a:ext cx="2751984" cy="2529712"/>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cxnSp>
        <p:nvCxnSpPr>
          <p:cNvPr id="4" name="Straight Connector 3">
            <a:extLst>
              <a:ext uri="{FF2B5EF4-FFF2-40B4-BE49-F238E27FC236}">
                <a16:creationId xmlns:a16="http://schemas.microsoft.com/office/drawing/2014/main" id="{DAEFCD08-253B-D747-A5CA-451071A8E195}"/>
              </a:ext>
            </a:extLst>
          </p:cNvPr>
          <p:cNvCxnSpPr/>
          <p:nvPr userDrawn="1"/>
        </p:nvCxnSpPr>
        <p:spPr>
          <a:xfrm>
            <a:off x="768095"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609AF4-555A-5C4B-8C5C-4F143D1D3B21}"/>
              </a:ext>
            </a:extLst>
          </p:cNvPr>
          <p:cNvCxnSpPr/>
          <p:nvPr userDrawn="1"/>
        </p:nvCxnSpPr>
        <p:spPr>
          <a:xfrm>
            <a:off x="4557019"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AB417BB-1E79-7348-8C0C-D131A74CAC78}"/>
              </a:ext>
            </a:extLst>
          </p:cNvPr>
          <p:cNvCxnSpPr/>
          <p:nvPr userDrawn="1"/>
        </p:nvCxnSpPr>
        <p:spPr>
          <a:xfrm>
            <a:off x="8345942"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8E97433-5097-4742-944D-86A543303772}"/>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0" name="Footer Placeholder 3">
            <a:extLst>
              <a:ext uri="{FF2B5EF4-FFF2-40B4-BE49-F238E27FC236}">
                <a16:creationId xmlns:a16="http://schemas.microsoft.com/office/drawing/2014/main" id="{29C6D4CA-A76F-DE43-984C-1A838B42E421}"/>
              </a:ext>
            </a:extLst>
          </p:cNvPr>
          <p:cNvSpPr>
            <a:spLocks noGrp="1"/>
          </p:cNvSpPr>
          <p:nvPr>
            <p:ph type="ftr" sz="quarter" idx="11"/>
          </p:nvPr>
        </p:nvSpPr>
        <p:spPr>
          <a:xfrm>
            <a:off x="4385622" y="6514977"/>
            <a:ext cx="3792589" cy="365125"/>
          </a:xfrm>
        </p:spPr>
        <p:txBody>
          <a:bodyPr/>
          <a:lstStyle/>
          <a:p>
            <a:r>
              <a:rPr lang="en-US" sz="800"/>
              <a:t>Copyright © 2019 Oracle and/or its affiliates.  | Oracle Confidential - Internal</a:t>
            </a:r>
            <a:endParaRPr lang="en-US" sz="800" dirty="0"/>
          </a:p>
        </p:txBody>
      </p:sp>
      <p:sp>
        <p:nvSpPr>
          <p:cNvPr id="23" name="Slide Number Placeholder 3">
            <a:extLst>
              <a:ext uri="{FF2B5EF4-FFF2-40B4-BE49-F238E27FC236}">
                <a16:creationId xmlns:a16="http://schemas.microsoft.com/office/drawing/2014/main" id="{CD9FD09F-06DA-D343-9718-9BC69ED593FA}"/>
              </a:ext>
            </a:extLst>
          </p:cNvPr>
          <p:cNvSpPr>
            <a:spLocks noGrp="1"/>
          </p:cNvSpPr>
          <p:nvPr>
            <p:ph type="sldNum" sz="quarter" idx="4"/>
          </p:nvPr>
        </p:nvSpPr>
        <p:spPr>
          <a:xfrm>
            <a:off x="3807059"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714195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OOW Highlight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109905" y="2409936"/>
            <a:ext cx="3657600" cy="1374495"/>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tx1"/>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6407355" y="2409936"/>
            <a:ext cx="3657600" cy="1374495"/>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1109905" y="4287374"/>
            <a:ext cx="3657600" cy="1374495"/>
          </a:xfrm>
        </p:spPr>
        <p:txBody>
          <a:bodyPr lIns="0" rIns="0">
            <a:normAutofit/>
          </a:bodyPr>
          <a:lstStyle>
            <a:lvl1pPr>
              <a:lnSpc>
                <a:spcPct val="100000"/>
              </a:lnSpc>
              <a:spcBef>
                <a:spcPts val="0"/>
              </a:spcBef>
              <a:spcAft>
                <a:spcPts val="0"/>
              </a:spcAft>
              <a:defRPr sz="2800" b="0" i="0">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cxnSp>
        <p:nvCxnSpPr>
          <p:cNvPr id="4" name="Straight Connector 3">
            <a:extLst>
              <a:ext uri="{FF2B5EF4-FFF2-40B4-BE49-F238E27FC236}">
                <a16:creationId xmlns:a16="http://schemas.microsoft.com/office/drawing/2014/main" id="{DAEFCD08-253B-D747-A5CA-451071A8E195}"/>
              </a:ext>
            </a:extLst>
          </p:cNvPr>
          <p:cNvCxnSpPr>
            <a:cxnSpLocks/>
          </p:cNvCxnSpPr>
          <p:nvPr userDrawn="1"/>
        </p:nvCxnSpPr>
        <p:spPr>
          <a:xfrm>
            <a:off x="768095" y="2409936"/>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609AF4-555A-5C4B-8C5C-4F143D1D3B21}"/>
              </a:ext>
            </a:extLst>
          </p:cNvPr>
          <p:cNvCxnSpPr>
            <a:cxnSpLocks/>
          </p:cNvCxnSpPr>
          <p:nvPr userDrawn="1"/>
        </p:nvCxnSpPr>
        <p:spPr>
          <a:xfrm>
            <a:off x="6066816" y="2409936"/>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AB417BB-1E79-7348-8C0C-D131A74CAC78}"/>
              </a:ext>
            </a:extLst>
          </p:cNvPr>
          <p:cNvCxnSpPr>
            <a:cxnSpLocks/>
          </p:cNvCxnSpPr>
          <p:nvPr userDrawn="1"/>
        </p:nvCxnSpPr>
        <p:spPr>
          <a:xfrm>
            <a:off x="770635" y="4287374"/>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8394CEB-735D-9B46-A3B1-0F38CBCCDA40}"/>
              </a:ext>
            </a:extLst>
          </p:cNvPr>
          <p:cNvCxnSpPr>
            <a:cxnSpLocks/>
          </p:cNvCxnSpPr>
          <p:nvPr userDrawn="1"/>
        </p:nvCxnSpPr>
        <p:spPr>
          <a:xfrm>
            <a:off x="6068966" y="4287374"/>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EA23CD23-FCC3-DB4B-B9C1-B93F59B8D0E9}"/>
              </a:ext>
            </a:extLst>
          </p:cNvPr>
          <p:cNvSpPr>
            <a:spLocks noGrp="1"/>
          </p:cNvSpPr>
          <p:nvPr>
            <p:ph type="body" sz="quarter" idx="15" hasCustomPrompt="1"/>
          </p:nvPr>
        </p:nvSpPr>
        <p:spPr>
          <a:xfrm>
            <a:off x="6407355" y="4287003"/>
            <a:ext cx="3657600" cy="1374495"/>
          </a:xfrm>
        </p:spPr>
        <p:txBody>
          <a:bodyPr lIns="0" rIns="0"/>
          <a:lstStyle>
            <a:lvl1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Light" panose="020B0403020204020204" pitchFamily="34" charset="0"/>
                <a:ea typeface="+mn-ea"/>
                <a:cs typeface="Oracle Sans Light" panose="020B0403020204020204" pitchFamily="34" charset="0"/>
              </a:defRPr>
            </a:lvl1pPr>
            <a:lvl2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2pPr>
            <a:lvl3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3pPr>
            <a:lvl4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4pPr>
            <a:lvl5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a:solidFill>
                  <a:srgbClr val="4A403E"/>
                </a:solidFill>
                <a:effectLst/>
                <a:latin typeface="Oracle Sans" panose="020B0503020204020204" pitchFamily="34" charset="0"/>
                <a:ea typeface="+mn-ea"/>
                <a:cs typeface="Oracle Sans Light" panose="020B0403020204020204" pitchFamily="34" charset="0"/>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pic>
        <p:nvPicPr>
          <p:cNvPr id="19" name="Picture 18">
            <a:extLst>
              <a:ext uri="{FF2B5EF4-FFF2-40B4-BE49-F238E27FC236}">
                <a16:creationId xmlns:a16="http://schemas.microsoft.com/office/drawing/2014/main" id="{8D62B836-4267-2943-9FB0-BBCC406935C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4" name="Footer Placeholder 3">
            <a:extLst>
              <a:ext uri="{FF2B5EF4-FFF2-40B4-BE49-F238E27FC236}">
                <a16:creationId xmlns:a16="http://schemas.microsoft.com/office/drawing/2014/main" id="{7AD983AE-3235-1445-ABB6-238EDB4736F7}"/>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25" name="Slide Number Placeholder 3">
            <a:extLst>
              <a:ext uri="{FF2B5EF4-FFF2-40B4-BE49-F238E27FC236}">
                <a16:creationId xmlns:a16="http://schemas.microsoft.com/office/drawing/2014/main" id="{D26EA7A8-85E1-6744-945F-569DDB399C10}"/>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3911686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OOW Section Divider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C814F52-666B-2547-843C-F9EB3A18700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353" b="8879"/>
          <a:stretch/>
        </p:blipFill>
        <p:spPr>
          <a:xfrm>
            <a:off x="6096000" y="754384"/>
            <a:ext cx="5327904" cy="5320590"/>
          </a:xfrm>
          <a:prstGeom prst="rect">
            <a:avLst/>
          </a:prstGeom>
        </p:spPr>
      </p:pic>
      <p:sp>
        <p:nvSpPr>
          <p:cNvPr id="5" name="Picture Placeholder 4">
            <a:extLst>
              <a:ext uri="{FF2B5EF4-FFF2-40B4-BE49-F238E27FC236}">
                <a16:creationId xmlns:a16="http://schemas.microsoft.com/office/drawing/2014/main" id="{48B10DC8-7E8A-DF40-9AF3-8719F7DE7AFA}"/>
              </a:ext>
            </a:extLst>
          </p:cNvPr>
          <p:cNvSpPr>
            <a:spLocks noGrp="1"/>
          </p:cNvSpPr>
          <p:nvPr>
            <p:ph type="pic" sz="quarter" idx="10"/>
          </p:nvPr>
        </p:nvSpPr>
        <p:spPr>
          <a:xfrm>
            <a:off x="6096000" y="754063"/>
            <a:ext cx="5329238" cy="5320590"/>
          </a:xfrm>
        </p:spPr>
        <p:txBody>
          <a:bodyPr/>
          <a:lstStyle/>
          <a:p>
            <a:r>
              <a:rPr lang="en-US"/>
              <a:t>Click icon to add picture</a:t>
            </a:r>
          </a:p>
        </p:txBody>
      </p:sp>
      <p:pic>
        <p:nvPicPr>
          <p:cNvPr id="9" name="Picture 8">
            <a:extLst>
              <a:ext uri="{FF2B5EF4-FFF2-40B4-BE49-F238E27FC236}">
                <a16:creationId xmlns:a16="http://schemas.microsoft.com/office/drawing/2014/main" id="{8AA124D8-EA3F-FC47-9401-4DF6D8201B88}"/>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74438A3D-FE37-FA4D-9B09-115DB1D439B5}"/>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71BBD914-CE36-B14D-92B5-25823E040781}"/>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6884444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OOW Graph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B258AE-BFEF-C643-A62B-173052FD9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8" name="Rectangle 7">
            <a:extLst>
              <a:ext uri="{FF2B5EF4-FFF2-40B4-BE49-F238E27FC236}">
                <a16:creationId xmlns:a16="http://schemas.microsoft.com/office/drawing/2014/main" id="{FEAC4957-F41E-854A-AB85-0544B81A6E78}"/>
              </a:ext>
            </a:extLst>
          </p:cNvPr>
          <p:cNvSpPr/>
          <p:nvPr userDrawn="1"/>
        </p:nvSpPr>
        <p:spPr>
          <a:xfrm>
            <a:off x="6352162" y="238328"/>
            <a:ext cx="5586685" cy="6381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5301763-1241-384E-9E5D-D1FD16E98DD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C5F008E1-05EF-FC43-8A79-49153B89FB71}"/>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A463C581-9DB9-4D42-B614-C632FEAD9F72}"/>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001657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OOW Graph 0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B258AE-BFEF-C643-A62B-173052FD9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8" name="Rectangle 7">
            <a:extLst>
              <a:ext uri="{FF2B5EF4-FFF2-40B4-BE49-F238E27FC236}">
                <a16:creationId xmlns:a16="http://schemas.microsoft.com/office/drawing/2014/main" id="{FEAC4957-F41E-854A-AB85-0544B81A6E78}"/>
              </a:ext>
            </a:extLst>
          </p:cNvPr>
          <p:cNvSpPr/>
          <p:nvPr userDrawn="1"/>
        </p:nvSpPr>
        <p:spPr>
          <a:xfrm>
            <a:off x="6352162" y="238328"/>
            <a:ext cx="5586685" cy="6381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1643974" y="1680579"/>
            <a:ext cx="3919981" cy="914400"/>
          </a:xfrm>
        </p:spPr>
        <p:txBody>
          <a:bodyPr lIns="0" rIns="0">
            <a:normAutofit/>
          </a:bodyPr>
          <a:lstStyle>
            <a:lvl1pPr marL="0" indent="0">
              <a:lnSpc>
                <a:spcPct val="100000"/>
              </a:lnSpc>
              <a:spcBef>
                <a:spcPts val="0"/>
              </a:spcBef>
              <a:buNone/>
              <a:defRPr sz="1800" b="0" i="0">
                <a:solidFill>
                  <a:schemeClr val="bg2">
                    <a:lumMod val="50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6" name="Text Placeholder 5">
            <a:extLst>
              <a:ext uri="{FF2B5EF4-FFF2-40B4-BE49-F238E27FC236}">
                <a16:creationId xmlns:a16="http://schemas.microsoft.com/office/drawing/2014/main" id="{551BF5A4-B977-EB48-81E0-C8EBEE287EE9}"/>
              </a:ext>
            </a:extLst>
          </p:cNvPr>
          <p:cNvSpPr>
            <a:spLocks noGrp="1"/>
          </p:cNvSpPr>
          <p:nvPr>
            <p:ph type="body" sz="quarter" idx="10" hasCustomPrompt="1"/>
          </p:nvPr>
        </p:nvSpPr>
        <p:spPr>
          <a:xfrm>
            <a:off x="584199" y="1680858"/>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12</a:t>
            </a:r>
          </a:p>
        </p:txBody>
      </p:sp>
      <p:sp>
        <p:nvSpPr>
          <p:cNvPr id="11" name="Text Placeholder 10">
            <a:extLst>
              <a:ext uri="{FF2B5EF4-FFF2-40B4-BE49-F238E27FC236}">
                <a16:creationId xmlns:a16="http://schemas.microsoft.com/office/drawing/2014/main" id="{419713BA-76C9-7441-BFD8-06338497DEDD}"/>
              </a:ext>
            </a:extLst>
          </p:cNvPr>
          <p:cNvSpPr>
            <a:spLocks noGrp="1"/>
          </p:cNvSpPr>
          <p:nvPr>
            <p:ph type="body" sz="quarter" idx="11" hasCustomPrompt="1"/>
          </p:nvPr>
        </p:nvSpPr>
        <p:spPr>
          <a:xfrm>
            <a:off x="584199" y="3015946"/>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24</a:t>
            </a:r>
          </a:p>
        </p:txBody>
      </p:sp>
      <p:sp>
        <p:nvSpPr>
          <p:cNvPr id="13" name="Text Placeholder 12">
            <a:extLst>
              <a:ext uri="{FF2B5EF4-FFF2-40B4-BE49-F238E27FC236}">
                <a16:creationId xmlns:a16="http://schemas.microsoft.com/office/drawing/2014/main" id="{184EF418-466C-C145-A453-ECA354E34C40}"/>
              </a:ext>
            </a:extLst>
          </p:cNvPr>
          <p:cNvSpPr>
            <a:spLocks noGrp="1"/>
          </p:cNvSpPr>
          <p:nvPr>
            <p:ph type="body" sz="quarter" idx="12" hasCustomPrompt="1"/>
          </p:nvPr>
        </p:nvSpPr>
        <p:spPr>
          <a:xfrm>
            <a:off x="584199" y="4351034"/>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65</a:t>
            </a:r>
          </a:p>
        </p:txBody>
      </p:sp>
      <p:sp>
        <p:nvSpPr>
          <p:cNvPr id="16" name="Text Placeholder 15">
            <a:extLst>
              <a:ext uri="{FF2B5EF4-FFF2-40B4-BE49-F238E27FC236}">
                <a16:creationId xmlns:a16="http://schemas.microsoft.com/office/drawing/2014/main" id="{DF17DBF2-F042-D24C-8260-F4B9A54608F1}"/>
              </a:ext>
            </a:extLst>
          </p:cNvPr>
          <p:cNvSpPr>
            <a:spLocks noGrp="1"/>
          </p:cNvSpPr>
          <p:nvPr>
            <p:ph type="body" sz="quarter" idx="13" hasCustomPrompt="1"/>
          </p:nvPr>
        </p:nvSpPr>
        <p:spPr>
          <a:xfrm>
            <a:off x="1643974" y="3015946"/>
            <a:ext cx="3919981" cy="914400"/>
          </a:xfrm>
        </p:spPr>
        <p:txBody>
          <a:bodyPr lIns="0" rIns="0">
            <a:noAutofit/>
          </a:bodyPr>
          <a:lstStyle>
            <a:lvl1pPr>
              <a:defRPr sz="1800">
                <a:solidFill>
                  <a:schemeClr val="bg2">
                    <a:lumMod val="5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8" name="Text Placeholder 17">
            <a:extLst>
              <a:ext uri="{FF2B5EF4-FFF2-40B4-BE49-F238E27FC236}">
                <a16:creationId xmlns:a16="http://schemas.microsoft.com/office/drawing/2014/main" id="{08B71C2C-BBDD-DF4A-8320-A5BAAC9D8469}"/>
              </a:ext>
            </a:extLst>
          </p:cNvPr>
          <p:cNvSpPr>
            <a:spLocks noGrp="1"/>
          </p:cNvSpPr>
          <p:nvPr>
            <p:ph type="body" sz="quarter" idx="14" hasCustomPrompt="1"/>
          </p:nvPr>
        </p:nvSpPr>
        <p:spPr>
          <a:xfrm>
            <a:off x="1643974" y="4351313"/>
            <a:ext cx="3919981" cy="914400"/>
          </a:xfrm>
        </p:spPr>
        <p:txBody>
          <a:bodyPr lIns="0" rIns="0">
            <a:noAutofit/>
          </a:bodyPr>
          <a:lstStyle>
            <a:lvl1pPr>
              <a:defRPr sz="1800">
                <a:solidFill>
                  <a:schemeClr val="bg2">
                    <a:lumMod val="5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pic>
        <p:nvPicPr>
          <p:cNvPr id="12" name="Picture 11">
            <a:extLst>
              <a:ext uri="{FF2B5EF4-FFF2-40B4-BE49-F238E27FC236}">
                <a16:creationId xmlns:a16="http://schemas.microsoft.com/office/drawing/2014/main" id="{E57D00BA-0877-AA4B-9D8D-7FA9EB724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4" name="Footer Placeholder 3">
            <a:extLst>
              <a:ext uri="{FF2B5EF4-FFF2-40B4-BE49-F238E27FC236}">
                <a16:creationId xmlns:a16="http://schemas.microsoft.com/office/drawing/2014/main" id="{9DFA8B3E-366E-FE40-A42F-DA21F5331B61}"/>
              </a:ext>
            </a:extLst>
          </p:cNvPr>
          <p:cNvSpPr>
            <a:spLocks noGrp="1"/>
          </p:cNvSpPr>
          <p:nvPr>
            <p:ph type="ftr" sz="quarter" idx="15"/>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7" name="Slide Number Placeholder 3">
            <a:extLst>
              <a:ext uri="{FF2B5EF4-FFF2-40B4-BE49-F238E27FC236}">
                <a16:creationId xmlns:a16="http://schemas.microsoft.com/office/drawing/2014/main" id="{2B329E8B-B27D-4C46-A234-2375444B9465}"/>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5422267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OOW Image Left Numbers Righ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CD993D0-286D-CD4B-B5EA-6129C9FBE6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882" b="5366"/>
          <a:stretch/>
        </p:blipFill>
        <p:spPr>
          <a:xfrm>
            <a:off x="755685" y="755354"/>
            <a:ext cx="5347242" cy="5338988"/>
          </a:xfrm>
          <a:prstGeom prst="rect">
            <a:avLst/>
          </a:prstGeom>
        </p:spPr>
      </p:pic>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719192" y="1680579"/>
            <a:ext cx="3919981" cy="914400"/>
          </a:xfrm>
        </p:spPr>
        <p:txBody>
          <a:bodyPr lIns="0" rIns="0">
            <a:normAutofit/>
          </a:bodyPr>
          <a:lstStyle>
            <a:lvl1pPr marL="0" indent="0">
              <a:lnSpc>
                <a:spcPct val="100000"/>
              </a:lnSpc>
              <a:spcBef>
                <a:spcPts val="0"/>
              </a:spcBef>
              <a:buNone/>
              <a:defRPr sz="1800" b="0" i="0">
                <a:solidFill>
                  <a:schemeClr val="bg2">
                    <a:lumMod val="50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6" name="Text Placeholder 5">
            <a:extLst>
              <a:ext uri="{FF2B5EF4-FFF2-40B4-BE49-F238E27FC236}">
                <a16:creationId xmlns:a16="http://schemas.microsoft.com/office/drawing/2014/main" id="{551BF5A4-B977-EB48-81E0-C8EBEE287EE9}"/>
              </a:ext>
            </a:extLst>
          </p:cNvPr>
          <p:cNvSpPr>
            <a:spLocks noGrp="1"/>
          </p:cNvSpPr>
          <p:nvPr>
            <p:ph type="body" sz="quarter" idx="10" hasCustomPrompt="1"/>
          </p:nvPr>
        </p:nvSpPr>
        <p:spPr>
          <a:xfrm>
            <a:off x="6659417" y="1680858"/>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12</a:t>
            </a:r>
          </a:p>
        </p:txBody>
      </p:sp>
      <p:sp>
        <p:nvSpPr>
          <p:cNvPr id="11" name="Text Placeholder 10">
            <a:extLst>
              <a:ext uri="{FF2B5EF4-FFF2-40B4-BE49-F238E27FC236}">
                <a16:creationId xmlns:a16="http://schemas.microsoft.com/office/drawing/2014/main" id="{419713BA-76C9-7441-BFD8-06338497DEDD}"/>
              </a:ext>
            </a:extLst>
          </p:cNvPr>
          <p:cNvSpPr>
            <a:spLocks noGrp="1"/>
          </p:cNvSpPr>
          <p:nvPr>
            <p:ph type="body" sz="quarter" idx="11" hasCustomPrompt="1"/>
          </p:nvPr>
        </p:nvSpPr>
        <p:spPr>
          <a:xfrm>
            <a:off x="6659417" y="3015946"/>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24</a:t>
            </a:r>
          </a:p>
        </p:txBody>
      </p:sp>
      <p:sp>
        <p:nvSpPr>
          <p:cNvPr id="13" name="Text Placeholder 12">
            <a:extLst>
              <a:ext uri="{FF2B5EF4-FFF2-40B4-BE49-F238E27FC236}">
                <a16:creationId xmlns:a16="http://schemas.microsoft.com/office/drawing/2014/main" id="{184EF418-466C-C145-A453-ECA354E34C40}"/>
              </a:ext>
            </a:extLst>
          </p:cNvPr>
          <p:cNvSpPr>
            <a:spLocks noGrp="1"/>
          </p:cNvSpPr>
          <p:nvPr>
            <p:ph type="body" sz="quarter" idx="12" hasCustomPrompt="1"/>
          </p:nvPr>
        </p:nvSpPr>
        <p:spPr>
          <a:xfrm>
            <a:off x="6659417" y="4351034"/>
            <a:ext cx="977564" cy="914400"/>
          </a:xfrm>
        </p:spPr>
        <p:txBody>
          <a:bodyPr lIns="0" rIns="0">
            <a:noAutofit/>
          </a:bodyPr>
          <a:lstStyle>
            <a:lvl1pPr>
              <a:defRPr sz="6000">
                <a:solidFill>
                  <a:schemeClr val="tx2"/>
                </a:solidFill>
                <a:latin typeface="Georgia" panose="02040502050405020303" pitchFamily="18" charset="0"/>
              </a:defRPr>
            </a:lvl1pPr>
          </a:lstStyle>
          <a:p>
            <a:pPr lvl="0"/>
            <a:r>
              <a:rPr lang="en-US" dirty="0"/>
              <a:t>65</a:t>
            </a:r>
          </a:p>
        </p:txBody>
      </p:sp>
      <p:sp>
        <p:nvSpPr>
          <p:cNvPr id="16" name="Text Placeholder 15">
            <a:extLst>
              <a:ext uri="{FF2B5EF4-FFF2-40B4-BE49-F238E27FC236}">
                <a16:creationId xmlns:a16="http://schemas.microsoft.com/office/drawing/2014/main" id="{DF17DBF2-F042-D24C-8260-F4B9A54608F1}"/>
              </a:ext>
            </a:extLst>
          </p:cNvPr>
          <p:cNvSpPr>
            <a:spLocks noGrp="1"/>
          </p:cNvSpPr>
          <p:nvPr>
            <p:ph type="body" sz="quarter" idx="13" hasCustomPrompt="1"/>
          </p:nvPr>
        </p:nvSpPr>
        <p:spPr>
          <a:xfrm>
            <a:off x="7719192" y="3015946"/>
            <a:ext cx="3919981" cy="914400"/>
          </a:xfrm>
        </p:spPr>
        <p:txBody>
          <a:bodyPr lIns="0" rIns="0">
            <a:noAutofit/>
          </a:bodyPr>
          <a:lstStyle>
            <a:lvl1pPr>
              <a:defRPr sz="1800">
                <a:solidFill>
                  <a:schemeClr val="bg2">
                    <a:lumMod val="5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8" name="Text Placeholder 17">
            <a:extLst>
              <a:ext uri="{FF2B5EF4-FFF2-40B4-BE49-F238E27FC236}">
                <a16:creationId xmlns:a16="http://schemas.microsoft.com/office/drawing/2014/main" id="{08B71C2C-BBDD-DF4A-8320-A5BAAC9D8469}"/>
              </a:ext>
            </a:extLst>
          </p:cNvPr>
          <p:cNvSpPr>
            <a:spLocks noGrp="1"/>
          </p:cNvSpPr>
          <p:nvPr>
            <p:ph type="body" sz="quarter" idx="14" hasCustomPrompt="1"/>
          </p:nvPr>
        </p:nvSpPr>
        <p:spPr>
          <a:xfrm>
            <a:off x="7719192" y="4351313"/>
            <a:ext cx="3919981" cy="914400"/>
          </a:xfrm>
        </p:spPr>
        <p:txBody>
          <a:bodyPr lIns="0" rIns="0">
            <a:noAutofit/>
          </a:bodyPr>
          <a:lstStyle>
            <a:lvl1pPr>
              <a:defRPr sz="1800">
                <a:solidFill>
                  <a:schemeClr val="bg2">
                    <a:lumMod val="5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4" name="Picture Placeholder 3">
            <a:extLst>
              <a:ext uri="{FF2B5EF4-FFF2-40B4-BE49-F238E27FC236}">
                <a16:creationId xmlns:a16="http://schemas.microsoft.com/office/drawing/2014/main" id="{EABF40CD-A0A0-9043-B16C-329F005E192F}"/>
              </a:ext>
            </a:extLst>
          </p:cNvPr>
          <p:cNvSpPr>
            <a:spLocks noGrp="1"/>
          </p:cNvSpPr>
          <p:nvPr>
            <p:ph type="pic" sz="quarter" idx="15"/>
          </p:nvPr>
        </p:nvSpPr>
        <p:spPr>
          <a:xfrm>
            <a:off x="755650" y="755650"/>
            <a:ext cx="5340350" cy="5338763"/>
          </a:xfrm>
        </p:spPr>
        <p:txBody>
          <a:bodyPr/>
          <a:lstStyle/>
          <a:p>
            <a:r>
              <a:rPr lang="en-US"/>
              <a:t>Click icon to add picture</a:t>
            </a:r>
          </a:p>
        </p:txBody>
      </p:sp>
      <p:pic>
        <p:nvPicPr>
          <p:cNvPr id="14" name="Picture 13">
            <a:extLst>
              <a:ext uri="{FF2B5EF4-FFF2-40B4-BE49-F238E27FC236}">
                <a16:creationId xmlns:a16="http://schemas.microsoft.com/office/drawing/2014/main" id="{9C522B91-111D-E34D-A7DC-89C099D8E33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5" name="Footer Placeholder 3">
            <a:extLst>
              <a:ext uri="{FF2B5EF4-FFF2-40B4-BE49-F238E27FC236}">
                <a16:creationId xmlns:a16="http://schemas.microsoft.com/office/drawing/2014/main" id="{49CA740B-E0EE-9843-92BA-3F7F414E0B0E}"/>
              </a:ext>
            </a:extLst>
          </p:cNvPr>
          <p:cNvSpPr>
            <a:spLocks noGrp="1"/>
          </p:cNvSpPr>
          <p:nvPr>
            <p:ph type="ftr" sz="quarter" idx="16"/>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ABD7C794-261E-9F47-ADF5-FE5D04F46A78}"/>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749008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OOW Title Slide">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E41EF51B-5365-4A3A-A026-8C938E25026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5660966" y="213908"/>
            <a:ext cx="6531034" cy="2938320"/>
          </a:xfrm>
          <a:prstGeom prst="rect">
            <a:avLst/>
          </a:prstGeom>
        </p:spPr>
      </p:pic>
      <p:sp>
        <p:nvSpPr>
          <p:cNvPr id="2" name="Title 1">
            <a:extLst>
              <a:ext uri="{FF2B5EF4-FFF2-40B4-BE49-F238E27FC236}">
                <a16:creationId xmlns:a16="http://schemas.microsoft.com/office/drawing/2014/main" id="{95A3AB21-237D-495E-B34C-C4FCEF0DECDA}"/>
              </a:ext>
            </a:extLst>
          </p:cNvPr>
          <p:cNvSpPr>
            <a:spLocks noGrp="1"/>
          </p:cNvSpPr>
          <p:nvPr>
            <p:ph type="ctrTitle" hasCustomPrompt="1"/>
          </p:nvPr>
        </p:nvSpPr>
        <p:spPr>
          <a:xfrm>
            <a:off x="767374" y="2610195"/>
            <a:ext cx="6706446" cy="1440729"/>
          </a:xfrm>
        </p:spPr>
        <p:txBody>
          <a:bodyPr anchor="b">
            <a:normAutofit/>
          </a:bodyPr>
          <a:lstStyle>
            <a:lvl1pPr algn="l">
              <a:lnSpc>
                <a:spcPts val="4000"/>
              </a:lnSpc>
              <a:defRPr sz="4000">
                <a:latin typeface="Georgia" panose="02040502050405020303" pitchFamily="18" charset="0"/>
              </a:defRPr>
            </a:lvl1pPr>
          </a:lstStyle>
          <a:p>
            <a:r>
              <a:rPr lang="en-US" dirty="0"/>
              <a:t>Future-Proof Your Business</a:t>
            </a:r>
            <a:br>
              <a:rPr lang="en-US" dirty="0"/>
            </a:br>
            <a:r>
              <a:rPr lang="en-US" dirty="0"/>
              <a:t>with Oracle Cloud Apps</a:t>
            </a:r>
          </a:p>
        </p:txBody>
      </p:sp>
      <p:sp>
        <p:nvSpPr>
          <p:cNvPr id="3" name="Subtitle 2">
            <a:extLst>
              <a:ext uri="{FF2B5EF4-FFF2-40B4-BE49-F238E27FC236}">
                <a16:creationId xmlns:a16="http://schemas.microsoft.com/office/drawing/2014/main" id="{A7C3AE17-476B-4287-B329-DBDFF3CB0A89}"/>
              </a:ext>
            </a:extLst>
          </p:cNvPr>
          <p:cNvSpPr>
            <a:spLocks noGrp="1"/>
          </p:cNvSpPr>
          <p:nvPr>
            <p:ph type="subTitle" idx="1" hasCustomPrompt="1"/>
          </p:nvPr>
        </p:nvSpPr>
        <p:spPr>
          <a:xfrm>
            <a:off x="767374" y="4624690"/>
            <a:ext cx="6706446" cy="365125"/>
          </a:xfrm>
        </p:spPr>
        <p:txBody>
          <a:bodyPr lIns="0" rIns="0">
            <a:normAutofit/>
          </a:bodyPr>
          <a:lstStyle>
            <a:lvl1pPr marL="0" indent="0" algn="l">
              <a:buNone/>
              <a:defRPr sz="1600">
                <a:latin typeface="Oracle Sans Extra Bold" panose="020B0803020204020204" pitchFamily="34" charset="0"/>
                <a:cs typeface="Oracle Sans Extra Bold" panose="020B08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Steve Miranda</a:t>
            </a:r>
          </a:p>
        </p:txBody>
      </p:sp>
      <p:sp>
        <p:nvSpPr>
          <p:cNvPr id="5" name="Footer Placeholder 4">
            <a:extLst>
              <a:ext uri="{FF2B5EF4-FFF2-40B4-BE49-F238E27FC236}">
                <a16:creationId xmlns:a16="http://schemas.microsoft.com/office/drawing/2014/main" id="{F3D267BE-801B-437B-8EF3-68BD8F599805}"/>
              </a:ext>
            </a:extLst>
          </p:cNvPr>
          <p:cNvSpPr>
            <a:spLocks noGrp="1"/>
          </p:cNvSpPr>
          <p:nvPr>
            <p:ph type="ftr" sz="quarter" idx="11"/>
          </p:nvPr>
        </p:nvSpPr>
        <p:spPr/>
        <p:txBody>
          <a:bodyPr/>
          <a:lstStyle>
            <a:lvl1pPr>
              <a:defRPr/>
            </a:lvl1pPr>
          </a:lstStyle>
          <a:p>
            <a:r>
              <a:rPr lang="en-US" sz="700"/>
              <a:t>Copyright © 2019 Oracle and/or its affiliates.  | Oracle Confidential - Internal</a:t>
            </a:r>
            <a:endParaRPr lang="en-US" sz="700" dirty="0"/>
          </a:p>
        </p:txBody>
      </p:sp>
      <p:sp>
        <p:nvSpPr>
          <p:cNvPr id="10" name="Text Placeholder 9">
            <a:extLst>
              <a:ext uri="{FF2B5EF4-FFF2-40B4-BE49-F238E27FC236}">
                <a16:creationId xmlns:a16="http://schemas.microsoft.com/office/drawing/2014/main" id="{AC9CEBEA-6D56-4EDE-A99A-2090EC12F782}"/>
              </a:ext>
            </a:extLst>
          </p:cNvPr>
          <p:cNvSpPr>
            <a:spLocks noGrp="1"/>
          </p:cNvSpPr>
          <p:nvPr>
            <p:ph type="body" sz="quarter" idx="13" hasCustomPrompt="1"/>
          </p:nvPr>
        </p:nvSpPr>
        <p:spPr>
          <a:xfrm>
            <a:off x="767374" y="5122053"/>
            <a:ext cx="6706446" cy="720725"/>
          </a:xfrm>
        </p:spPr>
        <p:txBody>
          <a:bodyPr lIns="0" rIns="0">
            <a:normAutofit/>
          </a:bodyPr>
          <a:lstStyle>
            <a:lvl1pPr marL="0" indent="0">
              <a:lnSpc>
                <a:spcPts val="1400"/>
              </a:lnSpc>
              <a:buFont typeface="+mj-lt"/>
              <a:buNone/>
              <a:defRPr sz="1600">
                <a:solidFill>
                  <a:schemeClr val="accent6">
                    <a:lumMod val="60000"/>
                    <a:lumOff val="40000"/>
                  </a:schemeClr>
                </a:solidFill>
              </a:defRPr>
            </a:lvl1pPr>
            <a:lvl5pPr>
              <a:defRPr/>
            </a:lvl5pPr>
          </a:lstStyle>
          <a:p>
            <a:pPr lvl="0"/>
            <a:r>
              <a:rPr lang="en-US" dirty="0"/>
              <a:t>Executive Vice President</a:t>
            </a:r>
          </a:p>
          <a:p>
            <a:pPr lvl="0"/>
            <a:r>
              <a:rPr lang="en-US" dirty="0"/>
              <a:t>Applications &amp; Product Development</a:t>
            </a:r>
          </a:p>
          <a:p>
            <a:pPr lvl="0"/>
            <a:endParaRPr lang="en-US" dirty="0"/>
          </a:p>
        </p:txBody>
      </p:sp>
      <p:pic>
        <p:nvPicPr>
          <p:cNvPr id="14" name="Picture 13" descr="A picture containing music, black&#10;&#10;Description automatically generated">
            <a:extLst>
              <a:ext uri="{FF2B5EF4-FFF2-40B4-BE49-F238E27FC236}">
                <a16:creationId xmlns:a16="http://schemas.microsoft.com/office/drawing/2014/main" id="{FA9D9C0C-1303-4BC2-865B-D87B14FAE18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93"/>
          <a:stretch/>
        </p:blipFill>
        <p:spPr>
          <a:xfrm>
            <a:off x="-1" y="1040860"/>
            <a:ext cx="2864667" cy="1649788"/>
          </a:xfrm>
          <a:prstGeom prst="rect">
            <a:avLst/>
          </a:prstGeom>
        </p:spPr>
      </p:pic>
      <p:sp>
        <p:nvSpPr>
          <p:cNvPr id="15" name="Rectangle 14">
            <a:extLst>
              <a:ext uri="{FF2B5EF4-FFF2-40B4-BE49-F238E27FC236}">
                <a16:creationId xmlns:a16="http://schemas.microsoft.com/office/drawing/2014/main" id="{5D67E56D-4C0D-454A-AEE8-2349559EAAB5}"/>
              </a:ext>
            </a:extLst>
          </p:cNvPr>
          <p:cNvSpPr/>
          <p:nvPr userDrawn="1"/>
        </p:nvSpPr>
        <p:spPr>
          <a:xfrm>
            <a:off x="761287" y="4280089"/>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20CA049-1897-4D90-9AE0-24E2DD7B6708}"/>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0F07EA7-8031-4F08-9F37-BB74DCEC1CDF}"/>
              </a:ext>
            </a:extLst>
          </p:cNvPr>
          <p:cNvSpPr/>
          <p:nvPr userDrawn="1"/>
        </p:nvSpPr>
        <p:spPr>
          <a:xfrm>
            <a:off x="11350323" y="5492391"/>
            <a:ext cx="100826"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D2F3B2F-BA9B-4050-8B8E-FEF77DEB4768}"/>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F82DD56-E093-444B-B3D1-34399747448D}"/>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ED992FC6-0E1D-5246-81F7-F7BFCF759244}"/>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3" name="Slide Number Placeholder 3">
            <a:extLst>
              <a:ext uri="{FF2B5EF4-FFF2-40B4-BE49-F238E27FC236}">
                <a16:creationId xmlns:a16="http://schemas.microsoft.com/office/drawing/2014/main" id="{9A0317AC-2FD3-8542-95E8-D58FA7A8E9A6}"/>
              </a:ext>
            </a:extLst>
          </p:cNvPr>
          <p:cNvSpPr>
            <a:spLocks noGrp="1"/>
          </p:cNvSpPr>
          <p:nvPr>
            <p:ph type="sldNum" sz="quarter" idx="4"/>
          </p:nvPr>
        </p:nvSpPr>
        <p:spPr>
          <a:xfrm>
            <a:off x="8610600" y="6492875"/>
            <a:ext cx="2743200" cy="365125"/>
          </a:xfrm>
          <a:prstGeom prst="rect">
            <a:avLst/>
          </a:prstGeom>
        </p:spPr>
        <p:txBody>
          <a:bodyPr vert="horz" lIns="91440" tIns="45720" rIns="91440" bIns="45720" rtlCol="0" anchor="ctr"/>
          <a:lstStyle>
            <a:lvl1pPr algn="r">
              <a:defRPr sz="9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pPr/>
              <a:t>‹#›</a:t>
            </a:fld>
            <a:endParaRPr lang="en-US" dirty="0"/>
          </a:p>
        </p:txBody>
      </p:sp>
      <p:sp>
        <p:nvSpPr>
          <p:cNvPr id="21" name="Slide Number Placeholder 3">
            <a:extLst>
              <a:ext uri="{FF2B5EF4-FFF2-40B4-BE49-F238E27FC236}">
                <a16:creationId xmlns:a16="http://schemas.microsoft.com/office/drawing/2014/main" id="{AD215120-FD45-FC4F-BF1A-242CF633A573}"/>
              </a:ext>
            </a:extLst>
          </p:cNvPr>
          <p:cNvSpPr txBox="1">
            <a:spLocks/>
          </p:cNvSpPr>
          <p:nvPr userDrawn="1"/>
        </p:nvSpPr>
        <p:spPr>
          <a:xfrm>
            <a:off x="838200" y="6507623"/>
            <a:ext cx="501650" cy="365125"/>
          </a:xfrm>
          <a:prstGeom prst="rect">
            <a:avLst/>
          </a:prstGeom>
        </p:spPr>
        <p:txBody>
          <a:bodyPr vert="horz" lIns="91440" tIns="45720" rIns="91440" bIns="45720" rtlCol="0" anchor="ctr"/>
          <a:lstStyle>
            <a:defPPr>
              <a:defRPr lang="en-US"/>
            </a:defPPr>
            <a:lvl1pPr marL="0" marR="0" indent="0" algn="l" defTabSz="914400" rtl="0" eaLnBrk="1" fontAlgn="auto" latinLnBrk="0" hangingPunct="1">
              <a:lnSpc>
                <a:spcPct val="100000"/>
              </a:lnSpc>
              <a:spcBef>
                <a:spcPts val="0"/>
              </a:spcBef>
              <a:spcAft>
                <a:spcPts val="0"/>
              </a:spcAft>
              <a:buClrTx/>
              <a:buSzTx/>
              <a:buFontTx/>
              <a:buNone/>
              <a:tabLst/>
              <a:defRPr sz="800" kern="1200">
                <a:solidFill>
                  <a:schemeClr val="tx1">
                    <a:tint val="75000"/>
                  </a:schemeClr>
                </a:solidFill>
                <a:latin typeface="Oracle Sans" panose="020B0503020204020204" pitchFamily="34" charset="0"/>
                <a:ea typeface="+mn-ea"/>
                <a:cs typeface="Oracle Sans" panose="020B05030202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pic>
        <p:nvPicPr>
          <p:cNvPr id="24" name="Picture 23">
            <a:extLst>
              <a:ext uri="{FF2B5EF4-FFF2-40B4-BE49-F238E27FC236}">
                <a16:creationId xmlns:a16="http://schemas.microsoft.com/office/drawing/2014/main" id="{52B749F5-17CC-A04D-AF16-F842FB2E2B1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61287" y="368661"/>
            <a:ext cx="1465416" cy="192598"/>
          </a:xfrm>
          <a:prstGeom prst="rect">
            <a:avLst/>
          </a:prstGeom>
        </p:spPr>
      </p:pic>
    </p:spTree>
    <p:extLst>
      <p:ext uri="{BB962C8B-B14F-4D97-AF65-F5344CB8AC3E}">
        <p14:creationId xmlns:p14="http://schemas.microsoft.com/office/powerpoint/2010/main" val="41406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OOW Section Divider 04">
    <p:spTree>
      <p:nvGrpSpPr>
        <p:cNvPr id="1" name=""/>
        <p:cNvGrpSpPr/>
        <p:nvPr/>
      </p:nvGrpSpPr>
      <p:grpSpPr>
        <a:xfrm>
          <a:off x="0" y="0"/>
          <a:ext cx="0" cy="0"/>
          <a:chOff x="0" y="0"/>
          <a:chExt cx="0" cy="0"/>
        </a:xfrm>
      </p:grpSpPr>
      <p:pic>
        <p:nvPicPr>
          <p:cNvPr id="6" name="Picture 5" descr="A picture containing building, clothing&#10;&#10;Description automatically generated">
            <a:extLst>
              <a:ext uri="{FF2B5EF4-FFF2-40B4-BE49-F238E27FC236}">
                <a16:creationId xmlns:a16="http://schemas.microsoft.com/office/drawing/2014/main" id="{44F236FC-1576-B544-A864-FAF8CFF321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513EF233-388F-7342-BCF6-9912FCE4A98D}"/>
              </a:ext>
            </a:extLst>
          </p:cNvPr>
          <p:cNvSpPr>
            <a:spLocks noGrp="1"/>
          </p:cNvSpPr>
          <p:nvPr>
            <p:ph type="pic" sz="quarter" idx="10"/>
          </p:nvPr>
        </p:nvSpPr>
        <p:spPr>
          <a:xfrm>
            <a:off x="6096000" y="0"/>
            <a:ext cx="6096000" cy="6858000"/>
          </a:xfrm>
        </p:spPr>
        <p:txBody>
          <a:bodyPr/>
          <a:lstStyle/>
          <a:p>
            <a:r>
              <a:rPr lang="en-US"/>
              <a:t>Click icon to add picture</a:t>
            </a:r>
          </a:p>
        </p:txBody>
      </p:sp>
      <p:pic>
        <p:nvPicPr>
          <p:cNvPr id="9" name="Picture 8">
            <a:extLst>
              <a:ext uri="{FF2B5EF4-FFF2-40B4-BE49-F238E27FC236}">
                <a16:creationId xmlns:a16="http://schemas.microsoft.com/office/drawing/2014/main" id="{2AC51ECB-9716-A547-804D-770D396B44E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EB44A883-B674-2848-A374-585486085DD3}"/>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F8CE1B83-040C-5746-99C2-3269202507B3}"/>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708915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OOW Quote">
    <p:spTree>
      <p:nvGrpSpPr>
        <p:cNvPr id="1" name=""/>
        <p:cNvGrpSpPr/>
        <p:nvPr/>
      </p:nvGrpSpPr>
      <p:grpSpPr>
        <a:xfrm>
          <a:off x="0" y="0"/>
          <a:ext cx="0" cy="0"/>
          <a:chOff x="0" y="0"/>
          <a:chExt cx="0" cy="0"/>
        </a:xfrm>
      </p:grpSpPr>
      <p:pic>
        <p:nvPicPr>
          <p:cNvPr id="5" name="Picture 4" descr="A picture containing indoor&#10;&#10;Description automatically generated">
            <a:extLst>
              <a:ext uri="{FF2B5EF4-FFF2-40B4-BE49-F238E27FC236}">
                <a16:creationId xmlns:a16="http://schemas.microsoft.com/office/drawing/2014/main" id="{C1853D66-D4A8-B846-8759-06081F2D07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5063005"/>
            <a:ext cx="4951768" cy="844095"/>
          </a:xfrm>
        </p:spPr>
        <p:txBody>
          <a:bodyPr vert="horz" lIns="0" tIns="45720" rIns="0" bIns="45720" rtlCol="0" anchor="t">
            <a:normAutofit/>
          </a:bodyPr>
          <a:lstStyle>
            <a:lvl1pPr>
              <a:lnSpc>
                <a:spcPts val="1800"/>
              </a:lnSpc>
              <a:spcBef>
                <a:spcPts val="0"/>
              </a:spcBef>
              <a:defRPr lang="en-US" sz="14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br>
              <a:rPr lang="en-US" dirty="0"/>
            </a:br>
            <a:br>
              <a:rPr lang="en-US" dirty="0"/>
            </a:br>
            <a:r>
              <a:rPr lang="en-US" dirty="0"/>
              <a:t>Title</a:t>
            </a:r>
            <a:br>
              <a:rPr lang="en-US" dirty="0"/>
            </a:br>
            <a:r>
              <a:rPr lang="en-US" dirty="0"/>
              <a:t>Title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1253838"/>
            <a:ext cx="8542160" cy="3192955"/>
          </a:xfrm>
        </p:spPr>
        <p:txBody>
          <a:bodyPr lIns="0" rIns="0" anchor="b">
            <a:normAutofit/>
          </a:bodyPr>
          <a:lstStyle>
            <a:lvl1pPr marL="0" indent="0">
              <a:lnSpc>
                <a:spcPts val="4200"/>
              </a:lnSpc>
              <a:spcBef>
                <a:spcPts val="0"/>
              </a:spcBef>
              <a:buNone/>
              <a:defRPr sz="3200" b="1" i="0">
                <a:solidFill>
                  <a:schemeClr val="tx2"/>
                </a:solidFill>
                <a:latin typeface="Oracle Sans" panose="020B0503020204020204" pitchFamily="34" charset="0"/>
                <a:ea typeface="Open Sans Light" panose="020B03060305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4706394"/>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4012176-28FC-9349-BDD2-D1172C963F6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9" name="Footer Placeholder 3">
            <a:extLst>
              <a:ext uri="{FF2B5EF4-FFF2-40B4-BE49-F238E27FC236}">
                <a16:creationId xmlns:a16="http://schemas.microsoft.com/office/drawing/2014/main" id="{66228E19-F32D-5048-B2E4-462044C0A792}"/>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1" name="Slide Number Placeholder 3">
            <a:extLst>
              <a:ext uri="{FF2B5EF4-FFF2-40B4-BE49-F238E27FC236}">
                <a16:creationId xmlns:a16="http://schemas.microsoft.com/office/drawing/2014/main" id="{0965B194-5B2B-4D45-8C2D-74DF2F5C35F4}"/>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3421514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OOW Feature Right">
    <p:spTree>
      <p:nvGrpSpPr>
        <p:cNvPr id="1" name=""/>
        <p:cNvGrpSpPr/>
        <p:nvPr/>
      </p:nvGrpSpPr>
      <p:grpSpPr>
        <a:xfrm>
          <a:off x="0" y="0"/>
          <a:ext cx="0" cy="0"/>
          <a:chOff x="0" y="0"/>
          <a:chExt cx="0" cy="0"/>
        </a:xfrm>
      </p:grpSpPr>
      <p:pic>
        <p:nvPicPr>
          <p:cNvPr id="9" name="Picture 8" descr="A close up of a piano&#10;&#10;Description automatically generated">
            <a:extLst>
              <a:ext uri="{FF2B5EF4-FFF2-40B4-BE49-F238E27FC236}">
                <a16:creationId xmlns:a16="http://schemas.microsoft.com/office/drawing/2014/main" id="{A674CEF7-543A-7D42-AC2A-3F6B0E1FE4CF}"/>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4636302" y="4882741"/>
            <a:ext cx="4627412" cy="1724434"/>
          </a:xfrm>
          <a:prstGeom prst="rect">
            <a:avLst/>
          </a:prstGeom>
        </p:spPr>
      </p:pic>
      <p:pic>
        <p:nvPicPr>
          <p:cNvPr id="5" name="Picture 4" descr="A close up of a womans face&#10;&#10;Description automatically generated">
            <a:extLst>
              <a:ext uri="{FF2B5EF4-FFF2-40B4-BE49-F238E27FC236}">
                <a16:creationId xmlns:a16="http://schemas.microsoft.com/office/drawing/2014/main" id="{66C1AFF9-5843-F04E-BA5E-AD717AC5ED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38847" y="0"/>
            <a:ext cx="254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329193" cy="1704942"/>
          </a:xfrm>
        </p:spPr>
        <p:txBody>
          <a:bodyPr vert="horz" lIns="0" tIns="45720" rIns="0" bIns="45720" rtlCol="0" anchor="b">
            <a:normAutofit/>
          </a:bodyPr>
          <a:lstStyle>
            <a:lvl1pPr>
              <a:lnSpc>
                <a:spcPct val="100000"/>
              </a:lnSpc>
              <a:spcBef>
                <a:spcPts val="0"/>
              </a:spcBef>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2" y="3640704"/>
            <a:ext cx="4329194" cy="2336749"/>
          </a:xfrm>
        </p:spPr>
        <p:txBody>
          <a:bodyPr lIns="0" rIns="0">
            <a:normAutofit/>
          </a:bodyPr>
          <a:lstStyle>
            <a:lvl1pPr marL="173038" indent="-173038">
              <a:lnSpc>
                <a:spcPct val="150000"/>
              </a:lnSpc>
              <a:spcBef>
                <a:spcPts val="0"/>
              </a:spcBef>
              <a:buSzPct val="70000"/>
              <a:buFont typeface="Arial" panose="020B0604020202020204" pitchFamily="34" charset="0"/>
              <a:buChar char="•"/>
              <a:tabLst/>
              <a:defRPr sz="16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56836CC2-46F4-7A4E-957F-997FF5F8BEA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A957C6CC-892C-E842-BA8E-809B5A9A3F77}"/>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C5BE4656-01CE-9549-ABA0-207CFB8B8318}"/>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112454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OOW Feature Right V2">
    <p:spTree>
      <p:nvGrpSpPr>
        <p:cNvPr id="1" name=""/>
        <p:cNvGrpSpPr/>
        <p:nvPr/>
      </p:nvGrpSpPr>
      <p:grpSpPr>
        <a:xfrm>
          <a:off x="0" y="0"/>
          <a:ext cx="0" cy="0"/>
          <a:chOff x="0" y="0"/>
          <a:chExt cx="0" cy="0"/>
        </a:xfrm>
      </p:grpSpPr>
      <p:pic>
        <p:nvPicPr>
          <p:cNvPr id="6" name="Picture 5" descr="A close up of a person&#10;&#10;Description automatically generated">
            <a:extLst>
              <a:ext uri="{FF2B5EF4-FFF2-40B4-BE49-F238E27FC236}">
                <a16:creationId xmlns:a16="http://schemas.microsoft.com/office/drawing/2014/main" id="{EC78C3C3-2DBC-734D-BE6D-9D41F174118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000"/>
          <a:stretch/>
        </p:blipFill>
        <p:spPr>
          <a:xfrm>
            <a:off x="609600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1371601"/>
            <a:ext cx="4329193" cy="1704942"/>
          </a:xfrm>
        </p:spPr>
        <p:txBody>
          <a:bodyPr vert="horz" lIns="0" tIns="45720" rIns="0" bIns="45720" rtlCol="0" anchor="b">
            <a:normAutofit/>
          </a:bodyPr>
          <a:lstStyle>
            <a:lvl1pPr>
              <a:lnSpc>
                <a:spcPct val="100000"/>
              </a:lnSpc>
              <a:spcBef>
                <a:spcPts val="0"/>
              </a:spcBef>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3640704"/>
            <a:ext cx="4329194" cy="2336749"/>
          </a:xfrm>
        </p:spPr>
        <p:txBody>
          <a:bodyPr lIns="0" rIns="0">
            <a:normAutofit/>
          </a:bodyPr>
          <a:lstStyle>
            <a:lvl1pPr marL="173038" indent="-173038">
              <a:lnSpc>
                <a:spcPct val="150000"/>
              </a:lnSpc>
              <a:spcBef>
                <a:spcPts val="0"/>
              </a:spcBef>
              <a:buSzPct val="70000"/>
              <a:buFont typeface="Arial" panose="020B0604020202020204" pitchFamily="34" charset="0"/>
              <a:buChar char="•"/>
              <a:tabLst/>
              <a:defRPr sz="16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8096"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F86EB3B-2768-214B-BF96-1FAF636BB77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9" name="Footer Placeholder 3">
            <a:extLst>
              <a:ext uri="{FF2B5EF4-FFF2-40B4-BE49-F238E27FC236}">
                <a16:creationId xmlns:a16="http://schemas.microsoft.com/office/drawing/2014/main" id="{98441CB9-9923-9140-A656-0926F2C95F6A}"/>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1" name="Slide Number Placeholder 3">
            <a:extLst>
              <a:ext uri="{FF2B5EF4-FFF2-40B4-BE49-F238E27FC236}">
                <a16:creationId xmlns:a16="http://schemas.microsoft.com/office/drawing/2014/main" id="{03FD8E45-2C46-DE48-A8A7-F6EF4DCC55ED}"/>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7204681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OOW Artwork Left">
    <p:spTree>
      <p:nvGrpSpPr>
        <p:cNvPr id="1" name=""/>
        <p:cNvGrpSpPr/>
        <p:nvPr/>
      </p:nvGrpSpPr>
      <p:grpSpPr>
        <a:xfrm>
          <a:off x="0" y="0"/>
          <a:ext cx="0" cy="0"/>
          <a:chOff x="0" y="0"/>
          <a:chExt cx="0" cy="0"/>
        </a:xfrm>
      </p:grpSpPr>
      <p:pic>
        <p:nvPicPr>
          <p:cNvPr id="6" name="Picture 5" descr="A close up of an animal&#10;&#10;Description automatically generated">
            <a:extLst>
              <a:ext uri="{FF2B5EF4-FFF2-40B4-BE49-F238E27FC236}">
                <a16:creationId xmlns:a16="http://schemas.microsoft.com/office/drawing/2014/main" id="{0D88796B-8BA6-A048-A94C-A3000E861515}"/>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7490614" y="-471459"/>
            <a:ext cx="7541567" cy="2875222"/>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812163" cy="1704942"/>
          </a:xfrm>
        </p:spPr>
        <p:txBody>
          <a:bodyPr vert="horz" lIns="0" tIns="45720" rIns="0" bIns="45720" rtlCol="0" anchor="b">
            <a:normAutofit/>
          </a:bodyPr>
          <a:lstStyle>
            <a:lvl1pPr>
              <a:lnSpc>
                <a:spcPct val="100000"/>
              </a:lnSpc>
              <a:spcBef>
                <a:spcPts val="0"/>
              </a:spcBef>
              <a:defRPr lang="en-US" sz="24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2" y="3640704"/>
            <a:ext cx="4812164" cy="2336749"/>
          </a:xfrm>
        </p:spPr>
        <p:txBody>
          <a:bodyPr lIns="0" rIns="0">
            <a:normAutofit/>
          </a:bodyPr>
          <a:lstStyle>
            <a:lvl1pPr marL="0" indent="0">
              <a:lnSpc>
                <a:spcPts val="1900"/>
              </a:lnSpc>
              <a:spcBef>
                <a:spcPts val="0"/>
              </a:spcBef>
              <a:buSzPct val="70000"/>
              <a:buFont typeface="Arial" panose="020B0604020202020204" pitchFamily="34" charset="0"/>
              <a:buNone/>
              <a:tabLst/>
              <a:defRPr sz="1400" b="0" i="0">
                <a:solidFill>
                  <a:schemeClr val="bg2">
                    <a:lumMod val="50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5963059-FBAB-5040-89A3-4CBF1B88B3F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5882" b="5366"/>
          <a:stretch/>
        </p:blipFill>
        <p:spPr>
          <a:xfrm>
            <a:off x="755685" y="755354"/>
            <a:ext cx="5347242" cy="5338988"/>
          </a:xfrm>
          <a:prstGeom prst="rect">
            <a:avLst/>
          </a:prstGeom>
        </p:spPr>
      </p:pic>
      <p:sp>
        <p:nvSpPr>
          <p:cNvPr id="5" name="Picture Placeholder 4">
            <a:extLst>
              <a:ext uri="{FF2B5EF4-FFF2-40B4-BE49-F238E27FC236}">
                <a16:creationId xmlns:a16="http://schemas.microsoft.com/office/drawing/2014/main" id="{06CAEF7A-F454-5845-9220-26A4B589C99A}"/>
              </a:ext>
            </a:extLst>
          </p:cNvPr>
          <p:cNvSpPr>
            <a:spLocks noGrp="1"/>
          </p:cNvSpPr>
          <p:nvPr>
            <p:ph type="pic" sz="quarter" idx="10"/>
          </p:nvPr>
        </p:nvSpPr>
        <p:spPr>
          <a:xfrm>
            <a:off x="755650" y="755650"/>
            <a:ext cx="5346700" cy="5338763"/>
          </a:xfrm>
        </p:spPr>
        <p:txBody>
          <a:bodyPr/>
          <a:lstStyle/>
          <a:p>
            <a:r>
              <a:rPr lang="en-US"/>
              <a:t>Click icon to add picture</a:t>
            </a:r>
          </a:p>
        </p:txBody>
      </p:sp>
      <p:pic>
        <p:nvPicPr>
          <p:cNvPr id="11" name="Picture 10">
            <a:extLst>
              <a:ext uri="{FF2B5EF4-FFF2-40B4-BE49-F238E27FC236}">
                <a16:creationId xmlns:a16="http://schemas.microsoft.com/office/drawing/2014/main" id="{F255B182-E469-BD41-AFFA-A50D4D65998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FA72C762-BB86-C14A-B53A-5E5763CD5C49}"/>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5" name="Slide Number Placeholder 3">
            <a:extLst>
              <a:ext uri="{FF2B5EF4-FFF2-40B4-BE49-F238E27FC236}">
                <a16:creationId xmlns:a16="http://schemas.microsoft.com/office/drawing/2014/main" id="{5B5ADD5F-5BCD-4343-A90F-332C556473C5}"/>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6761781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OOW Art Full Lef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1E01E5F-891A-1A4D-9623-FEC7F618A7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6096000" cy="6858000"/>
          </a:xfrm>
          <a:prstGeom prst="rect">
            <a:avLst/>
          </a:prstGeom>
        </p:spPr>
      </p:pic>
      <p:pic>
        <p:nvPicPr>
          <p:cNvPr id="6" name="Picture 5" descr="A close up of an animal&#10;&#10;Description automatically generated">
            <a:extLst>
              <a:ext uri="{FF2B5EF4-FFF2-40B4-BE49-F238E27FC236}">
                <a16:creationId xmlns:a16="http://schemas.microsoft.com/office/drawing/2014/main" id="{0D88796B-8BA6-A048-A94C-A3000E861515}"/>
              </a:ext>
            </a:extLst>
          </p:cNvPr>
          <p:cNvPicPr>
            <a:picLocks noChangeAspect="1"/>
          </p:cNvPicPr>
          <p:nvPr userDrawn="1"/>
        </p:nvPicPr>
        <p:blipFill>
          <a:blip r:embed="rId3">
            <a:alphaModFix amt="30000"/>
            <a:extLst>
              <a:ext uri="{28A0092B-C50C-407E-A947-70E740481C1C}">
                <a14:useLocalDpi xmlns:a14="http://schemas.microsoft.com/office/drawing/2010/main" val="0"/>
              </a:ext>
            </a:extLst>
          </a:blip>
          <a:stretch>
            <a:fillRect/>
          </a:stretch>
        </p:blipFill>
        <p:spPr>
          <a:xfrm>
            <a:off x="7490614" y="-471459"/>
            <a:ext cx="7541567" cy="2875222"/>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813044" cy="1704942"/>
          </a:xfrm>
        </p:spPr>
        <p:txBody>
          <a:bodyPr vert="horz" lIns="0" tIns="45720" rIns="0" bIns="45720" rtlCol="0" anchor="b">
            <a:normAutofit/>
          </a:bodyPr>
          <a:lstStyle>
            <a:lvl1pPr>
              <a:lnSpc>
                <a:spcPct val="100000"/>
              </a:lnSpc>
              <a:spcBef>
                <a:spcPts val="0"/>
              </a:spcBef>
              <a:defRPr lang="en-US" sz="2400" b="1" i="0" kern="1200" dirty="0">
                <a:solidFill>
                  <a:schemeClr val="tx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1" y="3640704"/>
            <a:ext cx="4813045" cy="2336749"/>
          </a:xfrm>
        </p:spPr>
        <p:txBody>
          <a:bodyPr lIns="0" rIns="0">
            <a:normAutofit/>
          </a:bodyPr>
          <a:lstStyle>
            <a:lvl1pPr marL="0" indent="0">
              <a:lnSpc>
                <a:spcPct val="150000"/>
              </a:lnSpc>
              <a:spcBef>
                <a:spcPts val="0"/>
              </a:spcBef>
              <a:buSzPct val="70000"/>
              <a:buFont typeface="Arial" panose="020B0604020202020204" pitchFamily="34" charset="0"/>
              <a:buNone/>
              <a:tabLst/>
              <a:defRPr lang="en-US" sz="1400" b="0" i="0" kern="1200" dirty="0" smtClean="0">
                <a:solidFill>
                  <a:schemeClr val="bg2">
                    <a:lumMod val="50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EFA27A2F-944B-0745-A6B0-B7F1C8B89E98}"/>
              </a:ext>
            </a:extLst>
          </p:cNvPr>
          <p:cNvSpPr>
            <a:spLocks noGrp="1"/>
          </p:cNvSpPr>
          <p:nvPr>
            <p:ph type="pic" sz="quarter" idx="10"/>
          </p:nvPr>
        </p:nvSpPr>
        <p:spPr>
          <a:xfrm>
            <a:off x="0" y="0"/>
            <a:ext cx="6096000" cy="6858000"/>
          </a:xfrm>
        </p:spPr>
        <p:txBody>
          <a:bodyPr/>
          <a:lstStyle/>
          <a:p>
            <a:r>
              <a:rPr lang="en-US"/>
              <a:t>Click icon to add picture</a:t>
            </a:r>
          </a:p>
        </p:txBody>
      </p:sp>
      <p:pic>
        <p:nvPicPr>
          <p:cNvPr id="10" name="Picture 9">
            <a:extLst>
              <a:ext uri="{FF2B5EF4-FFF2-40B4-BE49-F238E27FC236}">
                <a16:creationId xmlns:a16="http://schemas.microsoft.com/office/drawing/2014/main" id="{02C79381-CCB6-F94A-8114-2047669C258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746D06CC-F364-654F-B9F3-77F144293280}"/>
              </a:ext>
            </a:extLst>
          </p:cNvPr>
          <p:cNvSpPr>
            <a:spLocks noGrp="1"/>
          </p:cNvSpPr>
          <p:nvPr>
            <p:ph type="ftr" sz="quarter" idx="11"/>
          </p:nvPr>
        </p:nvSpPr>
        <p:spPr>
          <a:xfrm>
            <a:off x="7159585" y="6514977"/>
            <a:ext cx="3792589" cy="365125"/>
          </a:xfrm>
        </p:spPr>
        <p:txBody>
          <a:body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78FF5E37-9E59-9348-8788-23B6768406D8}"/>
              </a:ext>
            </a:extLst>
          </p:cNvPr>
          <p:cNvSpPr>
            <a:spLocks noGrp="1"/>
          </p:cNvSpPr>
          <p:nvPr>
            <p:ph type="sldNum" sz="quarter" idx="4"/>
          </p:nvPr>
        </p:nvSpPr>
        <p:spPr>
          <a:xfrm>
            <a:off x="6581022"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3895284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5DC53-8C9C-498E-B290-9D8A7BD5A313}"/>
              </a:ext>
            </a:extLst>
          </p:cNvPr>
          <p:cNvSpPr>
            <a:spLocks noGrp="1"/>
          </p:cNvSpPr>
          <p:nvPr>
            <p:ph type="title"/>
          </p:nvPr>
        </p:nvSpPr>
        <p:spPr/>
        <p:txBody>
          <a:bodyPr/>
          <a:lstStyle/>
          <a:p>
            <a:r>
              <a:rPr lang="en-US"/>
              <a:t>Click to edit Master title style</a:t>
            </a:r>
          </a:p>
        </p:txBody>
      </p:sp>
      <p:sp>
        <p:nvSpPr>
          <p:cNvPr id="5" name="Footer Placeholder 3">
            <a:extLst>
              <a:ext uri="{FF2B5EF4-FFF2-40B4-BE49-F238E27FC236}">
                <a16:creationId xmlns:a16="http://schemas.microsoft.com/office/drawing/2014/main" id="{518F91BC-4014-5D47-9833-7387EBFBB452}"/>
              </a:ext>
            </a:extLst>
          </p:cNvPr>
          <p:cNvSpPr>
            <a:spLocks noGrp="1"/>
          </p:cNvSpPr>
          <p:nvPr>
            <p:ph type="ftr" sz="quarter" idx="11"/>
          </p:nvPr>
        </p:nvSpPr>
        <p:spPr>
          <a:xfrm>
            <a:off x="1416763" y="6514977"/>
            <a:ext cx="3792589" cy="365125"/>
          </a:xfrm>
        </p:spPr>
        <p:txBody>
          <a:bodyPr/>
          <a:lstStyle/>
          <a:p>
            <a:r>
              <a:rPr lang="en-US" sz="800"/>
              <a:t>Copyright © 2019 Oracle and/or its affiliates.  | Oracle Confidential - Internal</a:t>
            </a:r>
            <a:endParaRPr lang="en-US" sz="800" dirty="0"/>
          </a:p>
        </p:txBody>
      </p:sp>
      <p:sp>
        <p:nvSpPr>
          <p:cNvPr id="7" name="Slide Number Placeholder 3">
            <a:extLst>
              <a:ext uri="{FF2B5EF4-FFF2-40B4-BE49-F238E27FC236}">
                <a16:creationId xmlns:a16="http://schemas.microsoft.com/office/drawing/2014/main" id="{374B19AE-E32E-0949-A47D-524926B76C15}"/>
              </a:ext>
            </a:extLst>
          </p:cNvPr>
          <p:cNvSpPr>
            <a:spLocks noGrp="1"/>
          </p:cNvSpPr>
          <p:nvPr>
            <p:ph type="sldNum" sz="quarter" idx="4"/>
          </p:nvPr>
        </p:nvSpPr>
        <p:spPr>
          <a:xfrm>
            <a:off x="83820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2519226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Footer Placeholder 3">
            <a:extLst>
              <a:ext uri="{FF2B5EF4-FFF2-40B4-BE49-F238E27FC236}">
                <a16:creationId xmlns:a16="http://schemas.microsoft.com/office/drawing/2014/main" id="{029ECE34-4983-894D-BEFD-EA2E2F154829}"/>
              </a:ext>
            </a:extLst>
          </p:cNvPr>
          <p:cNvSpPr>
            <a:spLocks noGrp="1"/>
          </p:cNvSpPr>
          <p:nvPr>
            <p:ph type="ftr" sz="quarter" idx="11"/>
          </p:nvPr>
        </p:nvSpPr>
        <p:spPr>
          <a:xfrm>
            <a:off x="1416763" y="6514977"/>
            <a:ext cx="3792589" cy="365125"/>
          </a:xfrm>
        </p:spPr>
        <p:txBody>
          <a:bodyPr/>
          <a:lstStyle/>
          <a:p>
            <a:r>
              <a:rPr lang="en-US" sz="800"/>
              <a:t>Copyright © 2019 Oracle and/or its affiliates.  | Oracle Confidential - Internal</a:t>
            </a:r>
            <a:endParaRPr lang="en-US" sz="800" dirty="0"/>
          </a:p>
        </p:txBody>
      </p:sp>
      <p:sp>
        <p:nvSpPr>
          <p:cNvPr id="8" name="Slide Number Placeholder 3">
            <a:extLst>
              <a:ext uri="{FF2B5EF4-FFF2-40B4-BE49-F238E27FC236}">
                <a16:creationId xmlns:a16="http://schemas.microsoft.com/office/drawing/2014/main" id="{E353CCC5-BFC5-4D43-A07B-C0D30E5F9D77}"/>
              </a:ext>
            </a:extLst>
          </p:cNvPr>
          <p:cNvSpPr>
            <a:spLocks noGrp="1"/>
          </p:cNvSpPr>
          <p:nvPr>
            <p:ph type="sldNum" sz="quarter" idx="4"/>
          </p:nvPr>
        </p:nvSpPr>
        <p:spPr>
          <a:xfrm>
            <a:off x="83820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0194441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a:p>
        </p:txBody>
      </p:sp>
      <p:sp>
        <p:nvSpPr>
          <p:cNvPr id="4" name="Footer Placeholder 3"/>
          <p:cNvSpPr>
            <a:spLocks noGrp="1"/>
          </p:cNvSpPr>
          <p:nvPr>
            <p:ph type="ftr" sz="quarter" idx="11"/>
          </p:nvPr>
        </p:nvSpPr>
        <p:spPr/>
        <p:txBody>
          <a:bodyPr/>
          <a:lstStyle/>
          <a:p>
            <a:r>
              <a:rPr lang="en-US"/>
              <a:t>Copyright © 2019 Oracle and/or its affiliates.  | Oracle Confidential - Internal</a:t>
            </a:r>
            <a:endParaRPr/>
          </a:p>
        </p:txBody>
      </p:sp>
      <p:sp>
        <p:nvSpPr>
          <p:cNvPr id="5" name="Slide Number Placeholder 4"/>
          <p:cNvSpPr>
            <a:spLocks noGrp="1"/>
          </p:cNvSpPr>
          <p:nvPr>
            <p:ph type="sldNum" sz="quarter" idx="12"/>
          </p:nvPr>
        </p:nvSpPr>
        <p:spPr/>
        <p:txBody>
          <a:bodyPr/>
          <a:lstStyle/>
          <a:p>
            <a:fld id="{C51EAA63-D034-42AE-91FA-B13B9518C7BE}" type="slidenum">
              <a:rPr/>
              <a:pPr/>
              <a:t>‹#›</a:t>
            </a:fld>
            <a:endParaRPr/>
          </a:p>
        </p:txBody>
      </p:sp>
      <p:sp>
        <p:nvSpPr>
          <p:cNvPr id="2" name="Title 1"/>
          <p:cNvSpPr>
            <a:spLocks noGrp="1"/>
          </p:cNvSpPr>
          <p:nvPr>
            <p:ph type="title"/>
          </p:nvPr>
        </p:nvSpPr>
        <p:spPr/>
        <p:txBody>
          <a:bodyPr/>
          <a:lstStyle/>
          <a:p>
            <a:r>
              <a:rPr lang="en-US"/>
              <a:t>Click to edit Master title style</a:t>
            </a:r>
            <a:endParaRPr/>
          </a:p>
        </p:txBody>
      </p:sp>
    </p:spTree>
    <p:extLst>
      <p:ext uri="{BB962C8B-B14F-4D97-AF65-F5344CB8AC3E}">
        <p14:creationId xmlns:p14="http://schemas.microsoft.com/office/powerpoint/2010/main" val="1051230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a:p>
        </p:txBody>
      </p:sp>
      <p:sp>
        <p:nvSpPr>
          <p:cNvPr id="4" name="Footer Placeholder 3"/>
          <p:cNvSpPr>
            <a:spLocks noGrp="1"/>
          </p:cNvSpPr>
          <p:nvPr>
            <p:ph type="ftr" sz="quarter" idx="11"/>
          </p:nvPr>
        </p:nvSpPr>
        <p:spPr/>
        <p:txBody>
          <a:bodyPr/>
          <a:lstStyle/>
          <a:p>
            <a:r>
              <a:rPr lang="en-US" dirty="0"/>
              <a:t>Copyright © 2019 Oracle and/or its affiliates. </a:t>
            </a:r>
            <a:endParaRPr dirty="0"/>
          </a:p>
        </p:txBody>
      </p:sp>
      <p:sp>
        <p:nvSpPr>
          <p:cNvPr id="5" name="Slide Number Placeholder 4"/>
          <p:cNvSpPr>
            <a:spLocks noGrp="1"/>
          </p:cNvSpPr>
          <p:nvPr>
            <p:ph type="sldNum" sz="quarter" idx="12"/>
          </p:nvPr>
        </p:nvSpPr>
        <p:spPr/>
        <p:txBody>
          <a:bodyPr/>
          <a:lstStyle/>
          <a:p>
            <a:fld id="{C51EAA63-D034-42AE-91FA-B13B9518C7BE}" type="slidenum">
              <a:rPr/>
              <a:pPr/>
              <a:t>‹#›</a:t>
            </a:fld>
            <a:endParaRPr/>
          </a:p>
        </p:txBody>
      </p:sp>
      <p:sp>
        <p:nvSpPr>
          <p:cNvPr id="6" name="Text Placeholder 12"/>
          <p:cNvSpPr>
            <a:spLocks noGrp="1"/>
          </p:cNvSpPr>
          <p:nvPr>
            <p:ph type="body" sz="quarter" idx="13" hasCustomPrompt="1"/>
          </p:nvPr>
        </p:nvSpPr>
        <p:spPr>
          <a:xfrm>
            <a:off x="531953" y="1373742"/>
            <a:ext cx="11128096"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7" name="Title 6"/>
          <p:cNvSpPr>
            <a:spLocks noGrp="1"/>
          </p:cNvSpPr>
          <p:nvPr>
            <p:ph type="title"/>
          </p:nvPr>
        </p:nvSpPr>
        <p:spPr/>
        <p:txBody>
          <a:bodyPr/>
          <a:lstStyle/>
          <a:p>
            <a:r>
              <a:rPr lang="en-US"/>
              <a:t>Click to edit Master title style</a:t>
            </a:r>
            <a:endParaRPr/>
          </a:p>
        </p:txBody>
      </p:sp>
    </p:spTree>
    <p:extLst>
      <p:ext uri="{BB962C8B-B14F-4D97-AF65-F5344CB8AC3E}">
        <p14:creationId xmlns:p14="http://schemas.microsoft.com/office/powerpoint/2010/main" val="2632747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OOW Title Slide Textured">
    <p:spTree>
      <p:nvGrpSpPr>
        <p:cNvPr id="1" name=""/>
        <p:cNvGrpSpPr/>
        <p:nvPr/>
      </p:nvGrpSpPr>
      <p:grpSpPr>
        <a:xfrm>
          <a:off x="0" y="0"/>
          <a:ext cx="0" cy="0"/>
          <a:chOff x="0" y="0"/>
          <a:chExt cx="0" cy="0"/>
        </a:xfrm>
      </p:grpSpPr>
      <p:pic>
        <p:nvPicPr>
          <p:cNvPr id="6" name="Picture 5" descr="A picture containing table, elephant, clothing&#10;&#10;Description automatically generated">
            <a:extLst>
              <a:ext uri="{FF2B5EF4-FFF2-40B4-BE49-F238E27FC236}">
                <a16:creationId xmlns:a16="http://schemas.microsoft.com/office/drawing/2014/main" id="{D273174A-9006-FF4E-827B-9317F3AE38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7" name="Rectangle 6">
            <a:extLst>
              <a:ext uri="{FF2B5EF4-FFF2-40B4-BE49-F238E27FC236}">
                <a16:creationId xmlns:a16="http://schemas.microsoft.com/office/drawing/2014/main" id="{0F02490B-080B-9646-8A95-ECD989138C4C}"/>
              </a:ext>
            </a:extLst>
          </p:cNvPr>
          <p:cNvSpPr/>
          <p:nvPr userDrawn="1"/>
        </p:nvSpPr>
        <p:spPr>
          <a:xfrm>
            <a:off x="747749" y="703118"/>
            <a:ext cx="10696500" cy="5451764"/>
          </a:xfrm>
          <a:prstGeom prst="rect">
            <a:avLst/>
          </a:prstGeom>
          <a:solidFill>
            <a:srgbClr val="E0E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A3AB21-237D-495E-B34C-C4FCEF0DECDA}"/>
              </a:ext>
            </a:extLst>
          </p:cNvPr>
          <p:cNvSpPr>
            <a:spLocks noGrp="1"/>
          </p:cNvSpPr>
          <p:nvPr>
            <p:ph type="ctrTitle" hasCustomPrompt="1"/>
          </p:nvPr>
        </p:nvSpPr>
        <p:spPr>
          <a:xfrm>
            <a:off x="1300774" y="1766598"/>
            <a:ext cx="6706446" cy="1440729"/>
          </a:xfrm>
        </p:spPr>
        <p:txBody>
          <a:bodyPr anchor="b">
            <a:normAutofit/>
          </a:bodyPr>
          <a:lstStyle>
            <a:lvl1pPr algn="l">
              <a:lnSpc>
                <a:spcPts val="4000"/>
              </a:lnSpc>
              <a:defRPr sz="4000">
                <a:latin typeface="Georgia" panose="02040502050405020303" pitchFamily="18" charset="0"/>
              </a:defRPr>
            </a:lvl1pPr>
          </a:lstStyle>
          <a:p>
            <a:r>
              <a:rPr lang="en-US" dirty="0"/>
              <a:t>Future-Proof Your Business</a:t>
            </a:r>
            <a:br>
              <a:rPr lang="en-US" dirty="0"/>
            </a:br>
            <a:r>
              <a:rPr lang="en-US" dirty="0"/>
              <a:t>with Oracle Cloud Apps</a:t>
            </a:r>
          </a:p>
        </p:txBody>
      </p:sp>
      <p:sp>
        <p:nvSpPr>
          <p:cNvPr id="3" name="Subtitle 2">
            <a:extLst>
              <a:ext uri="{FF2B5EF4-FFF2-40B4-BE49-F238E27FC236}">
                <a16:creationId xmlns:a16="http://schemas.microsoft.com/office/drawing/2014/main" id="{A7C3AE17-476B-4287-B329-DBDFF3CB0A89}"/>
              </a:ext>
            </a:extLst>
          </p:cNvPr>
          <p:cNvSpPr>
            <a:spLocks noGrp="1"/>
          </p:cNvSpPr>
          <p:nvPr>
            <p:ph type="subTitle" idx="1" hasCustomPrompt="1"/>
          </p:nvPr>
        </p:nvSpPr>
        <p:spPr>
          <a:xfrm>
            <a:off x="1300774" y="3781093"/>
            <a:ext cx="6706446" cy="365125"/>
          </a:xfrm>
        </p:spPr>
        <p:txBody>
          <a:bodyPr lIns="0" rIns="0">
            <a:normAutofit/>
          </a:bodyPr>
          <a:lstStyle>
            <a:lvl1pPr marL="0" indent="0" algn="l">
              <a:buNone/>
              <a:defRPr sz="1600">
                <a:latin typeface="Oracle Sans Extra Bold" panose="020B0803020204020204" pitchFamily="34" charset="0"/>
                <a:cs typeface="Oracle Sans Extra Bold" panose="020B08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Steve Miranda</a:t>
            </a:r>
          </a:p>
        </p:txBody>
      </p:sp>
      <p:sp>
        <p:nvSpPr>
          <p:cNvPr id="10" name="Text Placeholder 9">
            <a:extLst>
              <a:ext uri="{FF2B5EF4-FFF2-40B4-BE49-F238E27FC236}">
                <a16:creationId xmlns:a16="http://schemas.microsoft.com/office/drawing/2014/main" id="{AC9CEBEA-6D56-4EDE-A99A-2090EC12F782}"/>
              </a:ext>
            </a:extLst>
          </p:cNvPr>
          <p:cNvSpPr>
            <a:spLocks noGrp="1"/>
          </p:cNvSpPr>
          <p:nvPr>
            <p:ph type="body" sz="quarter" idx="13" hasCustomPrompt="1"/>
          </p:nvPr>
        </p:nvSpPr>
        <p:spPr>
          <a:xfrm>
            <a:off x="1300774" y="4278456"/>
            <a:ext cx="6706446" cy="720725"/>
          </a:xfrm>
        </p:spPr>
        <p:txBody>
          <a:bodyPr lIns="0" rIns="0">
            <a:normAutofit/>
          </a:bodyPr>
          <a:lstStyle>
            <a:lvl1pPr marL="0" indent="0">
              <a:lnSpc>
                <a:spcPts val="1400"/>
              </a:lnSpc>
              <a:buFont typeface="+mj-lt"/>
              <a:buNone/>
              <a:defRPr sz="1600">
                <a:solidFill>
                  <a:schemeClr val="accent6">
                    <a:lumMod val="60000"/>
                    <a:lumOff val="40000"/>
                  </a:schemeClr>
                </a:solidFill>
              </a:defRPr>
            </a:lvl1pPr>
            <a:lvl5pPr>
              <a:defRPr/>
            </a:lvl5pPr>
          </a:lstStyle>
          <a:p>
            <a:pPr lvl="0"/>
            <a:r>
              <a:rPr lang="en-US" dirty="0"/>
              <a:t>Executive Vice President</a:t>
            </a:r>
          </a:p>
          <a:p>
            <a:pPr lvl="0"/>
            <a:r>
              <a:rPr lang="en-US" dirty="0"/>
              <a:t>Applications &amp; Product Development</a:t>
            </a:r>
          </a:p>
          <a:p>
            <a:pPr lvl="0"/>
            <a:endParaRPr lang="en-US" dirty="0"/>
          </a:p>
        </p:txBody>
      </p:sp>
      <p:sp>
        <p:nvSpPr>
          <p:cNvPr id="15" name="Rectangle 14">
            <a:extLst>
              <a:ext uri="{FF2B5EF4-FFF2-40B4-BE49-F238E27FC236}">
                <a16:creationId xmlns:a16="http://schemas.microsoft.com/office/drawing/2014/main" id="{5D67E56D-4C0D-454A-AEE8-2349559EAAB5}"/>
              </a:ext>
            </a:extLst>
          </p:cNvPr>
          <p:cNvSpPr/>
          <p:nvPr userDrawn="1"/>
        </p:nvSpPr>
        <p:spPr>
          <a:xfrm>
            <a:off x="1294687" y="3436492"/>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a:extLst>
              <a:ext uri="{FF2B5EF4-FFF2-40B4-BE49-F238E27FC236}">
                <a16:creationId xmlns:a16="http://schemas.microsoft.com/office/drawing/2014/main" id="{A3CAEE3D-5E40-8447-835F-C270D8E27264}"/>
              </a:ext>
            </a:extLst>
          </p:cNvPr>
          <p:cNvSpPr>
            <a:spLocks noGrp="1"/>
          </p:cNvSpPr>
          <p:nvPr>
            <p:ph type="ftr" sz="quarter" idx="14"/>
          </p:nvPr>
        </p:nvSpPr>
        <p:spPr/>
        <p:txBody>
          <a:bodyPr/>
          <a:lstStyle>
            <a:lvl1pPr>
              <a:defRPr>
                <a:solidFill>
                  <a:schemeClr val="bg1">
                    <a:lumMod val="85000"/>
                  </a:schemeClr>
                </a:solidFill>
              </a:defRPr>
            </a:lvl1pPr>
          </a:lstStyle>
          <a:p>
            <a:r>
              <a:rPr lang="en-US" sz="800"/>
              <a:t>Copyright © 2019 Oracle and/or its affiliates.  | Oracle Confidential - Internal</a:t>
            </a:r>
            <a:endParaRPr lang="en-US" sz="800" dirty="0"/>
          </a:p>
        </p:txBody>
      </p:sp>
      <p:pic>
        <p:nvPicPr>
          <p:cNvPr id="11" name="Picture 10">
            <a:extLst>
              <a:ext uri="{FF2B5EF4-FFF2-40B4-BE49-F238E27FC236}">
                <a16:creationId xmlns:a16="http://schemas.microsoft.com/office/drawing/2014/main" id="{034556E9-8D8D-2845-96C7-5DEE9289167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pic>
        <p:nvPicPr>
          <p:cNvPr id="12" name="Picture 11">
            <a:extLst>
              <a:ext uri="{FF2B5EF4-FFF2-40B4-BE49-F238E27FC236}">
                <a16:creationId xmlns:a16="http://schemas.microsoft.com/office/drawing/2014/main" id="{39D61327-583F-1B41-839F-76D97C141BE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94687" y="967181"/>
            <a:ext cx="1465416" cy="192598"/>
          </a:xfrm>
          <a:prstGeom prst="rect">
            <a:avLst/>
          </a:prstGeom>
        </p:spPr>
      </p:pic>
    </p:spTree>
    <p:extLst>
      <p:ext uri="{BB962C8B-B14F-4D97-AF65-F5344CB8AC3E}">
        <p14:creationId xmlns:p14="http://schemas.microsoft.com/office/powerpoint/2010/main" val="10478405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Safe Harbor RevRec En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5F8D10-D7C7-384F-BEF4-6699AC6D6831}"/>
              </a:ext>
            </a:extLst>
          </p:cNvPr>
          <p:cNvSpPr txBox="1"/>
          <p:nvPr userDrawn="1"/>
        </p:nvSpPr>
        <p:spPr>
          <a:xfrm>
            <a:off x="678195" y="2302160"/>
            <a:ext cx="10675910" cy="3693319"/>
          </a:xfrm>
          <a:prstGeom prst="rect">
            <a:avLst/>
          </a:prstGeom>
          <a:noFill/>
        </p:spPr>
        <p:txBody>
          <a:bodyPr wrap="square" rtlCol="0">
            <a:spAutoFit/>
          </a:bodyPr>
          <a:lstStyle/>
          <a:p>
            <a:pPr marL="0" indent="0">
              <a:buNone/>
            </a:pPr>
            <a:r>
              <a:rPr lang="en-US" sz="1800" b="0" i="0" dirty="0">
                <a:solidFill>
                  <a:schemeClr val="bg1"/>
                </a:solidFill>
                <a:latin typeface="Oracle Sans Light" panose="020B0403020204020204" pitchFamily="34" charset="0"/>
                <a:cs typeface="Oracle Sans Light" panose="020B0403020204020204" pitchFamily="34" charset="0"/>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timing, and pricing of any features or functionality described for Oracle’s products may change and remains at the sole discretion of Oracle Corporation.</a:t>
            </a:r>
          </a:p>
          <a:p>
            <a:pPr marL="0" indent="0">
              <a:buNone/>
            </a:pPr>
            <a:endParaRPr lang="en-US" sz="1800" b="0" i="0" dirty="0">
              <a:solidFill>
                <a:schemeClr val="bg1"/>
              </a:solidFill>
              <a:latin typeface="Oracle Sans Light" panose="020B0403020204020204" pitchFamily="34" charset="0"/>
              <a:cs typeface="Oracle Sans Light" panose="020B0403020204020204" pitchFamily="34" charset="0"/>
            </a:endParaRPr>
          </a:p>
          <a:p>
            <a:r>
              <a:rPr lang="en-US" sz="1800" b="0" i="0" kern="1200" dirty="0">
                <a:solidFill>
                  <a:schemeClr val="bg1"/>
                </a:solidFill>
                <a:latin typeface="Oracle Sans Light" panose="020B0403020204020204" pitchFamily="34" charset="0"/>
                <a:ea typeface="+mn-ea"/>
                <a:cs typeface="Oracle Sans Light" panose="020B0403020204020204" pitchFamily="34" charset="0"/>
              </a:rPr>
              <a:t>Statements in this presentation relating to Oracle’s future plans, expectations, beliefs, intentions and prospects are “forward-looking statements” and are subject to material risks and uncertainties. A detailed discussion of these factors and other risks that affect our business is contained in Oracle’s Securities and Exchange Commission (SEC) filings, including our most recent reports on Form 10-K and Form 10-Q under the heading “Risk Factors.” These filings are available on the SEC’s website or on Oracle’s website at </a:t>
            </a:r>
            <a:r>
              <a:rPr lang="en-US" sz="1800" b="0" i="0" kern="1200" dirty="0">
                <a:solidFill>
                  <a:schemeClr val="bg1"/>
                </a:solidFill>
                <a:latin typeface="Oracle Sans Light" panose="020B0403020204020204" pitchFamily="34" charset="0"/>
                <a:ea typeface="+mn-ea"/>
                <a:cs typeface="Oracle Sans Light" panose="020B0403020204020204" pitchFamily="34" charset="0"/>
                <a:hlinkClick r:id="rId2">
                  <a:extLst>
                    <a:ext uri="{A12FA001-AC4F-418D-AE19-62706E023703}">
                      <ahyp:hlinkClr xmlns:ahyp="http://schemas.microsoft.com/office/drawing/2018/hyperlinkcolor" val="tx"/>
                    </a:ext>
                  </a:extLst>
                </a:hlinkClick>
              </a:rPr>
              <a:t>http://www.oracle.com/investor</a:t>
            </a:r>
            <a:r>
              <a:rPr lang="en-US" sz="1800" b="0" i="0" kern="1200" dirty="0">
                <a:solidFill>
                  <a:schemeClr val="bg1"/>
                </a:solidFill>
                <a:latin typeface="Oracle Sans Light" panose="020B0403020204020204" pitchFamily="34" charset="0"/>
                <a:ea typeface="+mn-ea"/>
                <a:cs typeface="Oracle Sans Light" panose="020B0403020204020204" pitchFamily="34" charset="0"/>
              </a:rPr>
              <a:t>. All information in this presentation is current as of September 2019 and Oracle undertakes no duty to update any statement in light of new information or future events.</a:t>
            </a:r>
          </a:p>
        </p:txBody>
      </p:sp>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3">
            <a:alphaModFix amt="2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0C5EC1D-19D0-DE44-8368-6C242495923F}"/>
              </a:ext>
            </a:extLst>
          </p:cNvPr>
          <p:cNvSpPr txBox="1"/>
          <p:nvPr userDrawn="1"/>
        </p:nvSpPr>
        <p:spPr>
          <a:xfrm>
            <a:off x="678195" y="1267796"/>
            <a:ext cx="6034295" cy="369332"/>
          </a:xfrm>
          <a:prstGeom prst="rect">
            <a:avLst/>
          </a:prstGeom>
          <a:noFill/>
        </p:spPr>
        <p:txBody>
          <a:bodyPr wrap="square" rtlCol="0">
            <a:spAutoFit/>
          </a:bodyPr>
          <a:lstStyle/>
          <a:p>
            <a:r>
              <a:rPr lang="en-US" b="1" i="0" dirty="0">
                <a:solidFill>
                  <a:schemeClr val="bg1"/>
                </a:solidFill>
                <a:latin typeface="Oracle Sans" panose="020B0503020204020204" pitchFamily="34" charset="0"/>
                <a:cs typeface="Oracle Sans" panose="020B0503020204020204" pitchFamily="34" charset="0"/>
              </a:rPr>
              <a:t>Safe Harbor</a:t>
            </a:r>
          </a:p>
        </p:txBody>
      </p:sp>
      <p:pic>
        <p:nvPicPr>
          <p:cNvPr id="10" name="Picture 9">
            <a:extLst>
              <a:ext uri="{FF2B5EF4-FFF2-40B4-BE49-F238E27FC236}">
                <a16:creationId xmlns:a16="http://schemas.microsoft.com/office/drawing/2014/main" id="{58F490A4-145F-B042-A581-68EF5905AA7E}"/>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24104D1E-CC2A-0840-BC0C-84B208A81CA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F0DE977E-2CE5-7C42-95F1-8EFD80AC55F9}"/>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872485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OOW Title Slide">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E41EF51B-5365-4A3A-A026-8C938E25026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5660966" y="213908"/>
            <a:ext cx="6531034" cy="2938320"/>
          </a:xfrm>
          <a:prstGeom prst="rect">
            <a:avLst/>
          </a:prstGeom>
        </p:spPr>
      </p:pic>
      <p:sp>
        <p:nvSpPr>
          <p:cNvPr id="2" name="Title 1">
            <a:extLst>
              <a:ext uri="{FF2B5EF4-FFF2-40B4-BE49-F238E27FC236}">
                <a16:creationId xmlns:a16="http://schemas.microsoft.com/office/drawing/2014/main" id="{95A3AB21-237D-495E-B34C-C4FCEF0DECDA}"/>
              </a:ext>
            </a:extLst>
          </p:cNvPr>
          <p:cNvSpPr>
            <a:spLocks noGrp="1"/>
          </p:cNvSpPr>
          <p:nvPr>
            <p:ph type="ctrTitle" hasCustomPrompt="1"/>
          </p:nvPr>
        </p:nvSpPr>
        <p:spPr>
          <a:xfrm>
            <a:off x="767374" y="2610195"/>
            <a:ext cx="6706446" cy="1440729"/>
          </a:xfrm>
        </p:spPr>
        <p:txBody>
          <a:bodyPr anchor="b">
            <a:normAutofit/>
          </a:bodyPr>
          <a:lstStyle>
            <a:lvl1pPr algn="l">
              <a:lnSpc>
                <a:spcPts val="4000"/>
              </a:lnSpc>
              <a:defRPr sz="4000">
                <a:latin typeface="Georgia" panose="02040502050405020303" pitchFamily="18" charset="0"/>
              </a:defRPr>
            </a:lvl1pPr>
          </a:lstStyle>
          <a:p>
            <a:r>
              <a:rPr lang="en-US" dirty="0"/>
              <a:t>Future-Proof Your Business</a:t>
            </a:r>
            <a:br>
              <a:rPr lang="en-US" dirty="0"/>
            </a:br>
            <a:r>
              <a:rPr lang="en-US" dirty="0"/>
              <a:t>with Oracle Cloud Apps</a:t>
            </a:r>
          </a:p>
        </p:txBody>
      </p:sp>
      <p:sp>
        <p:nvSpPr>
          <p:cNvPr id="3" name="Subtitle 2">
            <a:extLst>
              <a:ext uri="{FF2B5EF4-FFF2-40B4-BE49-F238E27FC236}">
                <a16:creationId xmlns:a16="http://schemas.microsoft.com/office/drawing/2014/main" id="{A7C3AE17-476B-4287-B329-DBDFF3CB0A89}"/>
              </a:ext>
            </a:extLst>
          </p:cNvPr>
          <p:cNvSpPr>
            <a:spLocks noGrp="1"/>
          </p:cNvSpPr>
          <p:nvPr>
            <p:ph type="subTitle" idx="1" hasCustomPrompt="1"/>
          </p:nvPr>
        </p:nvSpPr>
        <p:spPr>
          <a:xfrm>
            <a:off x="767374" y="4624690"/>
            <a:ext cx="6706446" cy="365125"/>
          </a:xfrm>
        </p:spPr>
        <p:txBody>
          <a:bodyPr lIns="0" rIns="0">
            <a:normAutofit/>
          </a:bodyPr>
          <a:lstStyle>
            <a:lvl1pPr marL="0" indent="0" algn="l">
              <a:buNone/>
              <a:defRPr sz="1600">
                <a:latin typeface="Oracle Sans Extra Bold" panose="020B0803020204020204" pitchFamily="34" charset="0"/>
                <a:cs typeface="Oracle Sans Extra Bold" panose="020B08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Steve Miranda</a:t>
            </a:r>
          </a:p>
        </p:txBody>
      </p:sp>
      <p:sp>
        <p:nvSpPr>
          <p:cNvPr id="10" name="Text Placeholder 9">
            <a:extLst>
              <a:ext uri="{FF2B5EF4-FFF2-40B4-BE49-F238E27FC236}">
                <a16:creationId xmlns:a16="http://schemas.microsoft.com/office/drawing/2014/main" id="{AC9CEBEA-6D56-4EDE-A99A-2090EC12F782}"/>
              </a:ext>
            </a:extLst>
          </p:cNvPr>
          <p:cNvSpPr>
            <a:spLocks noGrp="1"/>
          </p:cNvSpPr>
          <p:nvPr>
            <p:ph type="body" sz="quarter" idx="13" hasCustomPrompt="1"/>
          </p:nvPr>
        </p:nvSpPr>
        <p:spPr>
          <a:xfrm>
            <a:off x="767374" y="5122053"/>
            <a:ext cx="6706446" cy="720725"/>
          </a:xfrm>
        </p:spPr>
        <p:txBody>
          <a:bodyPr lIns="0" rIns="0">
            <a:normAutofit/>
          </a:bodyPr>
          <a:lstStyle>
            <a:lvl1pPr marL="0" indent="0">
              <a:lnSpc>
                <a:spcPts val="1400"/>
              </a:lnSpc>
              <a:buFont typeface="+mj-lt"/>
              <a:buNone/>
              <a:defRPr sz="1600">
                <a:solidFill>
                  <a:schemeClr val="accent6">
                    <a:lumMod val="60000"/>
                    <a:lumOff val="40000"/>
                  </a:schemeClr>
                </a:solidFill>
              </a:defRPr>
            </a:lvl1pPr>
            <a:lvl5pPr>
              <a:defRPr/>
            </a:lvl5pPr>
          </a:lstStyle>
          <a:p>
            <a:pPr lvl="0"/>
            <a:r>
              <a:rPr lang="en-US" dirty="0"/>
              <a:t>Executive Vice President</a:t>
            </a:r>
          </a:p>
          <a:p>
            <a:pPr lvl="0"/>
            <a:r>
              <a:rPr lang="en-US" dirty="0"/>
              <a:t>Applications &amp; Product Development</a:t>
            </a:r>
          </a:p>
          <a:p>
            <a:pPr lvl="0"/>
            <a:endParaRPr lang="en-US" dirty="0"/>
          </a:p>
        </p:txBody>
      </p:sp>
      <p:pic>
        <p:nvPicPr>
          <p:cNvPr id="14" name="Picture 13" descr="A picture containing music, black&#10;&#10;Description automatically generated">
            <a:extLst>
              <a:ext uri="{FF2B5EF4-FFF2-40B4-BE49-F238E27FC236}">
                <a16:creationId xmlns:a16="http://schemas.microsoft.com/office/drawing/2014/main" id="{FA9D9C0C-1303-4BC2-865B-D87B14FAE18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93"/>
          <a:stretch/>
        </p:blipFill>
        <p:spPr>
          <a:xfrm>
            <a:off x="-1" y="1040860"/>
            <a:ext cx="2864667" cy="1649788"/>
          </a:xfrm>
          <a:prstGeom prst="rect">
            <a:avLst/>
          </a:prstGeom>
        </p:spPr>
      </p:pic>
      <p:sp>
        <p:nvSpPr>
          <p:cNvPr id="15" name="Rectangle 14">
            <a:extLst>
              <a:ext uri="{FF2B5EF4-FFF2-40B4-BE49-F238E27FC236}">
                <a16:creationId xmlns:a16="http://schemas.microsoft.com/office/drawing/2014/main" id="{5D67E56D-4C0D-454A-AEE8-2349559EAAB5}"/>
              </a:ext>
            </a:extLst>
          </p:cNvPr>
          <p:cNvSpPr/>
          <p:nvPr userDrawn="1"/>
        </p:nvSpPr>
        <p:spPr>
          <a:xfrm>
            <a:off x="761287" y="4280089"/>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20CA049-1897-4D90-9AE0-24E2DD7B6708}"/>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0F07EA7-8031-4F08-9F37-BB74DCEC1CDF}"/>
              </a:ext>
            </a:extLst>
          </p:cNvPr>
          <p:cNvSpPr/>
          <p:nvPr userDrawn="1"/>
        </p:nvSpPr>
        <p:spPr>
          <a:xfrm>
            <a:off x="11350323" y="5492391"/>
            <a:ext cx="100826"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D2F3B2F-BA9B-4050-8B8E-FEF77DEB4768}"/>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F82DD56-E093-444B-B3D1-34399747448D}"/>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023110D3-773C-B545-8C9E-0C332E18F2EF}"/>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1" name="Footer Placeholder 3">
            <a:extLst>
              <a:ext uri="{FF2B5EF4-FFF2-40B4-BE49-F238E27FC236}">
                <a16:creationId xmlns:a16="http://schemas.microsoft.com/office/drawing/2014/main" id="{DF9BD3B8-ED9E-424C-A4AA-9AE748B9C67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24" name="Slide Number Placeholder 3">
            <a:extLst>
              <a:ext uri="{FF2B5EF4-FFF2-40B4-BE49-F238E27FC236}">
                <a16:creationId xmlns:a16="http://schemas.microsoft.com/office/drawing/2014/main" id="{1704299A-FF8E-3D47-B6DD-D37E65521A3E}"/>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pic>
        <p:nvPicPr>
          <p:cNvPr id="7" name="Picture 6">
            <a:extLst>
              <a:ext uri="{FF2B5EF4-FFF2-40B4-BE49-F238E27FC236}">
                <a16:creationId xmlns:a16="http://schemas.microsoft.com/office/drawing/2014/main" id="{429529B3-95B7-534E-9827-DE8D91841DE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61287" y="376015"/>
            <a:ext cx="1319623" cy="168462"/>
          </a:xfrm>
          <a:prstGeom prst="rect">
            <a:avLst/>
          </a:prstGeom>
        </p:spPr>
      </p:pic>
    </p:spTree>
    <p:extLst>
      <p:ext uri="{BB962C8B-B14F-4D97-AF65-F5344CB8AC3E}">
        <p14:creationId xmlns:p14="http://schemas.microsoft.com/office/powerpoint/2010/main" val="1015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OOW Title Slide Textured">
    <p:spTree>
      <p:nvGrpSpPr>
        <p:cNvPr id="1" name=""/>
        <p:cNvGrpSpPr/>
        <p:nvPr/>
      </p:nvGrpSpPr>
      <p:grpSpPr>
        <a:xfrm>
          <a:off x="0" y="0"/>
          <a:ext cx="0" cy="0"/>
          <a:chOff x="0" y="0"/>
          <a:chExt cx="0" cy="0"/>
        </a:xfrm>
      </p:grpSpPr>
      <p:pic>
        <p:nvPicPr>
          <p:cNvPr id="6" name="Picture 5" descr="A picture containing table, elephant, clothing&#10;&#10;Description automatically generated">
            <a:extLst>
              <a:ext uri="{FF2B5EF4-FFF2-40B4-BE49-F238E27FC236}">
                <a16:creationId xmlns:a16="http://schemas.microsoft.com/office/drawing/2014/main" id="{D273174A-9006-FF4E-827B-9317F3AE38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7" name="Rectangle 6">
            <a:extLst>
              <a:ext uri="{FF2B5EF4-FFF2-40B4-BE49-F238E27FC236}">
                <a16:creationId xmlns:a16="http://schemas.microsoft.com/office/drawing/2014/main" id="{0F02490B-080B-9646-8A95-ECD989138C4C}"/>
              </a:ext>
            </a:extLst>
          </p:cNvPr>
          <p:cNvSpPr/>
          <p:nvPr userDrawn="1"/>
        </p:nvSpPr>
        <p:spPr>
          <a:xfrm>
            <a:off x="747749" y="703118"/>
            <a:ext cx="10696500" cy="5451764"/>
          </a:xfrm>
          <a:prstGeom prst="rect">
            <a:avLst/>
          </a:prstGeom>
          <a:solidFill>
            <a:srgbClr val="2827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A3AB21-237D-495E-B34C-C4FCEF0DECDA}"/>
              </a:ext>
            </a:extLst>
          </p:cNvPr>
          <p:cNvSpPr>
            <a:spLocks noGrp="1"/>
          </p:cNvSpPr>
          <p:nvPr>
            <p:ph type="ctrTitle" hasCustomPrompt="1"/>
          </p:nvPr>
        </p:nvSpPr>
        <p:spPr>
          <a:xfrm>
            <a:off x="1300774" y="1766598"/>
            <a:ext cx="6706446" cy="1440729"/>
          </a:xfrm>
        </p:spPr>
        <p:txBody>
          <a:bodyPr anchor="b">
            <a:normAutofit/>
          </a:bodyPr>
          <a:lstStyle>
            <a:lvl1pPr algn="l">
              <a:lnSpc>
                <a:spcPts val="4000"/>
              </a:lnSpc>
              <a:defRPr sz="4000">
                <a:latin typeface="Georgia" panose="02040502050405020303" pitchFamily="18" charset="0"/>
              </a:defRPr>
            </a:lvl1pPr>
          </a:lstStyle>
          <a:p>
            <a:r>
              <a:rPr lang="en-US" dirty="0"/>
              <a:t>Future-Proof Your Business</a:t>
            </a:r>
            <a:br>
              <a:rPr lang="en-US" dirty="0"/>
            </a:br>
            <a:r>
              <a:rPr lang="en-US" dirty="0"/>
              <a:t>with Oracle Cloud Apps</a:t>
            </a:r>
          </a:p>
        </p:txBody>
      </p:sp>
      <p:sp>
        <p:nvSpPr>
          <p:cNvPr id="3" name="Subtitle 2">
            <a:extLst>
              <a:ext uri="{FF2B5EF4-FFF2-40B4-BE49-F238E27FC236}">
                <a16:creationId xmlns:a16="http://schemas.microsoft.com/office/drawing/2014/main" id="{A7C3AE17-476B-4287-B329-DBDFF3CB0A89}"/>
              </a:ext>
            </a:extLst>
          </p:cNvPr>
          <p:cNvSpPr>
            <a:spLocks noGrp="1"/>
          </p:cNvSpPr>
          <p:nvPr>
            <p:ph type="subTitle" idx="1" hasCustomPrompt="1"/>
          </p:nvPr>
        </p:nvSpPr>
        <p:spPr>
          <a:xfrm>
            <a:off x="1300774" y="3781093"/>
            <a:ext cx="6706446" cy="365125"/>
          </a:xfrm>
        </p:spPr>
        <p:txBody>
          <a:bodyPr lIns="0" rIns="0">
            <a:normAutofit/>
          </a:bodyPr>
          <a:lstStyle>
            <a:lvl1pPr marL="0" indent="0" algn="l">
              <a:buNone/>
              <a:defRPr sz="1600">
                <a:latin typeface="Oracle Sans Extra Bold" panose="020B0803020204020204" pitchFamily="34" charset="0"/>
                <a:cs typeface="Oracle Sans Extra Bold" panose="020B08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Steve Miranda</a:t>
            </a:r>
          </a:p>
        </p:txBody>
      </p:sp>
      <p:sp>
        <p:nvSpPr>
          <p:cNvPr id="10" name="Text Placeholder 9">
            <a:extLst>
              <a:ext uri="{FF2B5EF4-FFF2-40B4-BE49-F238E27FC236}">
                <a16:creationId xmlns:a16="http://schemas.microsoft.com/office/drawing/2014/main" id="{AC9CEBEA-6D56-4EDE-A99A-2090EC12F782}"/>
              </a:ext>
            </a:extLst>
          </p:cNvPr>
          <p:cNvSpPr>
            <a:spLocks noGrp="1"/>
          </p:cNvSpPr>
          <p:nvPr>
            <p:ph type="body" sz="quarter" idx="13" hasCustomPrompt="1"/>
          </p:nvPr>
        </p:nvSpPr>
        <p:spPr>
          <a:xfrm>
            <a:off x="1300774" y="4278456"/>
            <a:ext cx="6706446" cy="720725"/>
          </a:xfrm>
        </p:spPr>
        <p:txBody>
          <a:bodyPr lIns="0" rIns="0">
            <a:normAutofit/>
          </a:bodyPr>
          <a:lstStyle>
            <a:lvl1pPr marL="0" indent="0">
              <a:lnSpc>
                <a:spcPts val="1400"/>
              </a:lnSpc>
              <a:buFont typeface="+mj-lt"/>
              <a:buNone/>
              <a:defRPr sz="1600">
                <a:solidFill>
                  <a:schemeClr val="accent6">
                    <a:lumMod val="60000"/>
                    <a:lumOff val="40000"/>
                  </a:schemeClr>
                </a:solidFill>
              </a:defRPr>
            </a:lvl1pPr>
            <a:lvl5pPr>
              <a:defRPr/>
            </a:lvl5pPr>
          </a:lstStyle>
          <a:p>
            <a:pPr lvl="0"/>
            <a:r>
              <a:rPr lang="en-US" dirty="0"/>
              <a:t>Executive Vice President</a:t>
            </a:r>
          </a:p>
          <a:p>
            <a:pPr lvl="0"/>
            <a:r>
              <a:rPr lang="en-US" dirty="0"/>
              <a:t>Applications &amp; Product Development</a:t>
            </a:r>
          </a:p>
          <a:p>
            <a:pPr lvl="0"/>
            <a:endParaRPr lang="en-US" dirty="0"/>
          </a:p>
        </p:txBody>
      </p:sp>
      <p:sp>
        <p:nvSpPr>
          <p:cNvPr id="15" name="Rectangle 14">
            <a:extLst>
              <a:ext uri="{FF2B5EF4-FFF2-40B4-BE49-F238E27FC236}">
                <a16:creationId xmlns:a16="http://schemas.microsoft.com/office/drawing/2014/main" id="{5D67E56D-4C0D-454A-AEE8-2349559EAAB5}"/>
              </a:ext>
            </a:extLst>
          </p:cNvPr>
          <p:cNvSpPr/>
          <p:nvPr userDrawn="1"/>
        </p:nvSpPr>
        <p:spPr>
          <a:xfrm>
            <a:off x="1294687" y="3436492"/>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pic>
        <p:nvPicPr>
          <p:cNvPr id="11" name="Picture 10">
            <a:extLst>
              <a:ext uri="{FF2B5EF4-FFF2-40B4-BE49-F238E27FC236}">
                <a16:creationId xmlns:a16="http://schemas.microsoft.com/office/drawing/2014/main" id="{411C252B-9B2A-FA4E-807C-76928A0B17C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pic>
        <p:nvPicPr>
          <p:cNvPr id="9" name="Picture 8">
            <a:extLst>
              <a:ext uri="{FF2B5EF4-FFF2-40B4-BE49-F238E27FC236}">
                <a16:creationId xmlns:a16="http://schemas.microsoft.com/office/drawing/2014/main" id="{F38D40A1-D388-8643-BC4A-171E437A1D4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94687" y="1066396"/>
            <a:ext cx="1319623" cy="168462"/>
          </a:xfrm>
          <a:prstGeom prst="rect">
            <a:avLst/>
          </a:prstGeom>
        </p:spPr>
      </p:pic>
    </p:spTree>
    <p:extLst>
      <p:ext uri="{BB962C8B-B14F-4D97-AF65-F5344CB8AC3E}">
        <p14:creationId xmlns:p14="http://schemas.microsoft.com/office/powerpoint/2010/main" val="4510915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OOW Title Alternat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42000" y="0"/>
            <a:ext cx="6096000" cy="6858000"/>
          </a:xfrm>
          <a:prstGeom prst="rect">
            <a:avLst/>
          </a:prstGeom>
        </p:spPr>
      </p:pic>
      <p:pic>
        <p:nvPicPr>
          <p:cNvPr id="5" name="Picture 4">
            <a:extLst>
              <a:ext uri="{FF2B5EF4-FFF2-40B4-BE49-F238E27FC236}">
                <a16:creationId xmlns:a16="http://schemas.microsoft.com/office/drawing/2014/main" id="{919CFDD5-2DA7-954C-AF86-6FDF30E379B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38000" y="0"/>
            <a:ext cx="254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370987"/>
            <a:ext cx="4951768" cy="844095"/>
          </a:xfrm>
        </p:spPr>
        <p:txBody>
          <a:bodyPr vert="horz" lIns="0" tIns="45720" rIns="0" bIns="45720" rtlCol="0" anchor="b">
            <a:normAutofit/>
          </a:bodyPr>
          <a:lstStyle>
            <a:lvl1pPr>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3737980"/>
            <a:ext cx="4177978" cy="2336749"/>
          </a:xfrm>
        </p:spPr>
        <p:txBody>
          <a:bodyPr lIns="0" rIns="0">
            <a:normAutofit/>
          </a:bodyPr>
          <a:lstStyle>
            <a:lvl1pPr marL="0" indent="0">
              <a:lnSpc>
                <a:spcPct val="100000"/>
              </a:lnSpc>
              <a:spcBef>
                <a:spcPts val="0"/>
              </a:spcBef>
              <a:buNone/>
              <a:defRPr sz="16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Title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DBBD2CF4-1E90-A941-8678-001223FD4124}"/>
              </a:ext>
            </a:extLst>
          </p:cNvPr>
          <p:cNvSpPr>
            <a:spLocks noGrp="1"/>
          </p:cNvSpPr>
          <p:nvPr>
            <p:ph type="pic" sz="quarter" idx="10"/>
          </p:nvPr>
        </p:nvSpPr>
        <p:spPr>
          <a:xfrm>
            <a:off x="5841153" y="0"/>
            <a:ext cx="6096000" cy="6857999"/>
          </a:xfrm>
        </p:spPr>
        <p:txBody>
          <a:bodyPr/>
          <a:lstStyle/>
          <a:p>
            <a:endParaRPr lang="en-US"/>
          </a:p>
        </p:txBody>
      </p:sp>
      <p:pic>
        <p:nvPicPr>
          <p:cNvPr id="10" name="Picture 9">
            <a:extLst>
              <a:ext uri="{FF2B5EF4-FFF2-40B4-BE49-F238E27FC236}">
                <a16:creationId xmlns:a16="http://schemas.microsoft.com/office/drawing/2014/main" id="{32686F78-65B2-0E49-8DF8-40FC0342AF0E}"/>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52D83BB8-F802-134A-8FBD-58FBE66F5DB5}"/>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40FD123E-C2AE-DF4D-9707-BCE8466A57B4}"/>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8150503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OOW Thank You">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2A5E3A32-1D20-FB48-82F9-74D53A933C0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417" r="1"/>
          <a:stretch/>
        </p:blipFill>
        <p:spPr>
          <a:xfrm>
            <a:off x="5415516" y="0"/>
            <a:ext cx="6776483" cy="6858000"/>
          </a:xfrm>
          <a:prstGeom prst="rect">
            <a:avLst/>
          </a:prstGeom>
        </p:spPr>
      </p:pic>
      <p:sp>
        <p:nvSpPr>
          <p:cNvPr id="16" name="Rectangle 15">
            <a:extLst>
              <a:ext uri="{FF2B5EF4-FFF2-40B4-BE49-F238E27FC236}">
                <a16:creationId xmlns:a16="http://schemas.microsoft.com/office/drawing/2014/main" id="{B21867B2-AB36-DA4B-BD46-D6E6A69BDC13}"/>
              </a:ext>
            </a:extLst>
          </p:cNvPr>
          <p:cNvSpPr/>
          <p:nvPr userDrawn="1"/>
        </p:nvSpPr>
        <p:spPr>
          <a:xfrm>
            <a:off x="768096" y="755354"/>
            <a:ext cx="6206862" cy="5338988"/>
          </a:xfrm>
          <a:prstGeom prst="rect">
            <a:avLst/>
          </a:prstGeom>
          <a:solidFill>
            <a:srgbClr val="F8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1398961" y="1781200"/>
            <a:ext cx="4951768" cy="844095"/>
          </a:xfrm>
        </p:spPr>
        <p:txBody>
          <a:bodyPr vert="horz" lIns="0" tIns="45720" rIns="0" bIns="45720" rtlCol="0" anchor="b">
            <a:normAutofit/>
          </a:bodyPr>
          <a:lstStyle>
            <a:lvl1pPr>
              <a:defRPr lang="en-US" sz="2800" b="1" i="0">
                <a:solidFill>
                  <a:schemeClr val="tx2"/>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Thank You</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1398961" y="3737980"/>
            <a:ext cx="4177978" cy="2336749"/>
          </a:xfrm>
        </p:spPr>
        <p:txBody>
          <a:bodyPr lIns="0" rIns="0">
            <a:normAutofit/>
          </a:bodyPr>
          <a:lstStyle>
            <a:lvl1pPr marL="0" indent="0">
              <a:lnSpc>
                <a:spcPct val="100000"/>
              </a:lnSpc>
              <a:spcBef>
                <a:spcPts val="0"/>
              </a:spcBef>
              <a:buNone/>
              <a:defRPr sz="16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Name</a:t>
            </a:r>
          </a:p>
          <a:p>
            <a:endParaRPr lang="en-US" dirty="0"/>
          </a:p>
          <a:p>
            <a:r>
              <a:rPr lang="en-US" dirty="0"/>
              <a:t>Title</a:t>
            </a:r>
          </a:p>
          <a:p>
            <a:r>
              <a:rPr lang="en-US" dirty="0"/>
              <a:t>Title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1392152" y="3424848"/>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9492B981-4AE0-2A40-8972-DF3543B87A0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FCF83E21-7775-E34F-BAD9-471E4325BFDA}"/>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1" name="Slide Number Placeholder 3">
            <a:extLst>
              <a:ext uri="{FF2B5EF4-FFF2-40B4-BE49-F238E27FC236}">
                <a16:creationId xmlns:a16="http://schemas.microsoft.com/office/drawing/2014/main" id="{773D1456-6664-CC43-B9DD-E9098FC21542}"/>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5973829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OOW Guest Title">
    <p:bg>
      <p:bgPr>
        <a:solidFill>
          <a:srgbClr val="703F4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EC3E251-F4D9-CE45-B8C9-C097973A2B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370987"/>
            <a:ext cx="4951768" cy="844095"/>
          </a:xfrm>
        </p:spPr>
        <p:txBody>
          <a:bodyPr vert="horz" lIns="0" tIns="45720" rIns="0" bIns="45720" rtlCol="0" anchor="b">
            <a:normAutofit/>
          </a:bodyPr>
          <a:lstStyle>
            <a:lvl1pPr>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3737980"/>
            <a:ext cx="4177978" cy="2336749"/>
          </a:xfrm>
        </p:spPr>
        <p:txBody>
          <a:bodyPr lIns="0" rIns="0">
            <a:normAutofit/>
          </a:bodyPr>
          <a:lstStyle>
            <a:lvl1pPr marL="0" indent="0">
              <a:lnSpc>
                <a:spcPct val="100000"/>
              </a:lnSpc>
              <a:spcBef>
                <a:spcPts val="0"/>
              </a:spcBef>
              <a:buNone/>
              <a:defRPr sz="1600" b="0" i="0">
                <a:solidFill>
                  <a:schemeClr val="bg1"/>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Title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6C6AE12F-6D6E-994F-8A9D-32F8AB313C46}"/>
              </a:ext>
            </a:extLst>
          </p:cNvPr>
          <p:cNvSpPr>
            <a:spLocks noGrp="1"/>
          </p:cNvSpPr>
          <p:nvPr>
            <p:ph type="pic" sz="quarter" idx="10"/>
          </p:nvPr>
        </p:nvSpPr>
        <p:spPr>
          <a:xfrm>
            <a:off x="6096000" y="0"/>
            <a:ext cx="6096000" cy="6858000"/>
          </a:xfrm>
        </p:spPr>
        <p:txBody>
          <a:bodyPr/>
          <a:lstStyle/>
          <a:p>
            <a:endParaRPr lang="en-US"/>
          </a:p>
        </p:txBody>
      </p:sp>
      <p:sp>
        <p:nvSpPr>
          <p:cNvPr id="9" name="Footer Placeholder 3">
            <a:extLst>
              <a:ext uri="{FF2B5EF4-FFF2-40B4-BE49-F238E27FC236}">
                <a16:creationId xmlns:a16="http://schemas.microsoft.com/office/drawing/2014/main" id="{AC80922D-3FCC-DF44-B102-7FF0D5BA1F7A}"/>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0" name="Slide Number Placeholder 3">
            <a:extLst>
              <a:ext uri="{FF2B5EF4-FFF2-40B4-BE49-F238E27FC236}">
                <a16:creationId xmlns:a16="http://schemas.microsoft.com/office/drawing/2014/main" id="{3F601AF2-CB96-FB47-93A1-06A0F51BB9F9}"/>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6243907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OOW Agenda">
    <p:spTree>
      <p:nvGrpSpPr>
        <p:cNvPr id="1" name=""/>
        <p:cNvGrpSpPr/>
        <p:nvPr/>
      </p:nvGrpSpPr>
      <p:grpSpPr>
        <a:xfrm>
          <a:off x="0" y="0"/>
          <a:ext cx="0" cy="0"/>
          <a:chOff x="0" y="0"/>
          <a:chExt cx="0" cy="0"/>
        </a:xfrm>
      </p:grpSpPr>
      <p:pic>
        <p:nvPicPr>
          <p:cNvPr id="9" name="Picture 8" descr="A picture containing container, basket&#10;&#10;Description automatically generated">
            <a:extLst>
              <a:ext uri="{FF2B5EF4-FFF2-40B4-BE49-F238E27FC236}">
                <a16:creationId xmlns:a16="http://schemas.microsoft.com/office/drawing/2014/main" id="{854C4F1B-5FB4-8C48-B352-99B254FA24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grpSp>
        <p:nvGrpSpPr>
          <p:cNvPr id="4" name="Group 3">
            <a:extLst>
              <a:ext uri="{FF2B5EF4-FFF2-40B4-BE49-F238E27FC236}">
                <a16:creationId xmlns:a16="http://schemas.microsoft.com/office/drawing/2014/main" id="{F7DFBE94-74A2-954E-835D-D3A403750427}"/>
              </a:ext>
            </a:extLst>
          </p:cNvPr>
          <p:cNvGrpSpPr/>
          <p:nvPr userDrawn="1"/>
        </p:nvGrpSpPr>
        <p:grpSpPr>
          <a:xfrm>
            <a:off x="3281742" y="5775496"/>
            <a:ext cx="1233073" cy="299478"/>
            <a:chOff x="10266201" y="4638361"/>
            <a:chExt cx="1233073" cy="299478"/>
          </a:xfrm>
        </p:grpSpPr>
        <p:sp>
          <p:nvSpPr>
            <p:cNvPr id="10" name="Rectangle 9">
              <a:extLst>
                <a:ext uri="{FF2B5EF4-FFF2-40B4-BE49-F238E27FC236}">
                  <a16:creationId xmlns:a16="http://schemas.microsoft.com/office/drawing/2014/main" id="{2BA10860-07D3-1A4B-8B52-69FDEB228A00}"/>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88CE354-4375-7947-A5F2-81A80C5EC1F7}"/>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4331646-206C-584A-8040-FBE54C7289E1}"/>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Agenda</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8"/>
            <a:ext cx="5029200" cy="544527"/>
          </a:xfrm>
        </p:spPr>
        <p:txBody>
          <a:bodyPr lIns="0" rIns="0">
            <a:normAutofit/>
          </a:bodyPr>
          <a:lstStyle>
            <a:lvl1pPr marL="0" indent="0">
              <a:lnSpc>
                <a:spcPct val="100000"/>
              </a:lnSpc>
              <a:spcBef>
                <a:spcPts val="0"/>
              </a:spcBef>
              <a:spcAft>
                <a:spcPts val="1200"/>
              </a:spcAft>
              <a:buSzPct val="70000"/>
              <a:buFont typeface="Arial" panose="020B0604020202020204" pitchFamily="34" charset="0"/>
              <a:buNone/>
              <a:tabLst/>
              <a:defRPr sz="3000" b="1" i="0">
                <a:solidFill>
                  <a:schemeClr val="accent2"/>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Day</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00AD1749-1C8E-AD41-8D05-F1E78F61C9D5}"/>
              </a:ext>
            </a:extLst>
          </p:cNvPr>
          <p:cNvSpPr>
            <a:spLocks noGrp="1"/>
          </p:cNvSpPr>
          <p:nvPr>
            <p:ph type="body" sz="quarter" idx="10" hasCustomPrompt="1"/>
          </p:nvPr>
        </p:nvSpPr>
        <p:spPr>
          <a:xfrm>
            <a:off x="768095" y="2947988"/>
            <a:ext cx="822960" cy="3239072"/>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18" name="Text Placeholder 17">
            <a:extLst>
              <a:ext uri="{FF2B5EF4-FFF2-40B4-BE49-F238E27FC236}">
                <a16:creationId xmlns:a16="http://schemas.microsoft.com/office/drawing/2014/main" id="{5A23BDF2-4CF1-B242-AF9C-FF0C2725A9C5}"/>
              </a:ext>
            </a:extLst>
          </p:cNvPr>
          <p:cNvSpPr>
            <a:spLocks noGrp="1"/>
          </p:cNvSpPr>
          <p:nvPr>
            <p:ph type="body" sz="quarter" idx="11" hasCustomPrompt="1"/>
          </p:nvPr>
        </p:nvSpPr>
        <p:spPr>
          <a:xfrm>
            <a:off x="1624519" y="2947988"/>
            <a:ext cx="4172776" cy="3239072"/>
          </a:xfrm>
        </p:spPr>
        <p:txBody>
          <a:bodyPr lIns="0" rIns="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b="0" i="0" u="none" kern="1200" dirty="0" smtClean="0">
                <a:solidFill>
                  <a:schemeClr val="bg1">
                    <a:lumMod val="85000"/>
                  </a:schemeClr>
                </a:solidFill>
                <a:effectLst/>
                <a:latin typeface="Oracle Sans" panose="020B0503020204020204" pitchFamily="34" charset="0"/>
                <a:ea typeface="+mn-ea"/>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endParaRPr lang="en-US" dirty="0">
              <a:solidFill>
                <a:srgbClr val="847B76"/>
              </a:solidFill>
              <a:effectLst/>
              <a:latin typeface="Oracle Sans Light" panose="020B0403020204020204" pitchFamily="34" charset="0"/>
            </a:endParaRPr>
          </a:p>
        </p:txBody>
      </p:sp>
      <p:sp>
        <p:nvSpPr>
          <p:cNvPr id="20" name="Text Placeholder 19">
            <a:extLst>
              <a:ext uri="{FF2B5EF4-FFF2-40B4-BE49-F238E27FC236}">
                <a16:creationId xmlns:a16="http://schemas.microsoft.com/office/drawing/2014/main" id="{9DAC5812-8F05-0440-9062-7A43B2DB6AA6}"/>
              </a:ext>
            </a:extLst>
          </p:cNvPr>
          <p:cNvSpPr>
            <a:spLocks noGrp="1"/>
          </p:cNvSpPr>
          <p:nvPr>
            <p:ph type="body" sz="quarter" idx="12" hasCustomPrompt="1"/>
          </p:nvPr>
        </p:nvSpPr>
        <p:spPr>
          <a:xfrm>
            <a:off x="6088270" y="2289175"/>
            <a:ext cx="5029200" cy="548640"/>
          </a:xfrm>
        </p:spPr>
        <p:txBody>
          <a:bodyPr vert="horz" lIns="0" tIns="45720" rIns="0" bIns="45720" rtlCol="0">
            <a:normAutofit/>
          </a:bodyPr>
          <a:lstStyle>
            <a:lvl1pPr>
              <a:defRPr lang="en-US" sz="3000" b="1" i="0" dirty="0">
                <a:solidFill>
                  <a:schemeClr val="accent2"/>
                </a:solidFill>
                <a:latin typeface="Oracle Sans" panose="020B0503020204020204" pitchFamily="34" charset="0"/>
                <a:ea typeface="Oracle Sans" panose="020B0503020204020204" pitchFamily="34" charset="0"/>
                <a:cs typeface="Oracle Sans" panose="020B0503020204020204" pitchFamily="34" charset="0"/>
              </a:defRPr>
            </a:lvl1pPr>
          </a:lstStyle>
          <a:p>
            <a:pPr lvl="0">
              <a:lnSpc>
                <a:spcPct val="100000"/>
              </a:lnSpc>
              <a:spcBef>
                <a:spcPts val="0"/>
              </a:spcBef>
              <a:spcAft>
                <a:spcPts val="1200"/>
              </a:spcAft>
              <a:buSzPct val="70000"/>
              <a:tabLst/>
            </a:pPr>
            <a:r>
              <a:rPr lang="en-US" dirty="0"/>
              <a:t>Day</a:t>
            </a:r>
          </a:p>
        </p:txBody>
      </p:sp>
      <p:sp>
        <p:nvSpPr>
          <p:cNvPr id="22" name="Text Placeholder 21">
            <a:extLst>
              <a:ext uri="{FF2B5EF4-FFF2-40B4-BE49-F238E27FC236}">
                <a16:creationId xmlns:a16="http://schemas.microsoft.com/office/drawing/2014/main" id="{2B9790FE-CFCA-0344-AFF7-854517B39753}"/>
              </a:ext>
            </a:extLst>
          </p:cNvPr>
          <p:cNvSpPr>
            <a:spLocks noGrp="1"/>
          </p:cNvSpPr>
          <p:nvPr>
            <p:ph type="body" sz="quarter" idx="13" hasCustomPrompt="1"/>
          </p:nvPr>
        </p:nvSpPr>
        <p:spPr>
          <a:xfrm>
            <a:off x="6088270" y="2947988"/>
            <a:ext cx="822960" cy="3236976"/>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24" name="Text Placeholder 23">
            <a:extLst>
              <a:ext uri="{FF2B5EF4-FFF2-40B4-BE49-F238E27FC236}">
                <a16:creationId xmlns:a16="http://schemas.microsoft.com/office/drawing/2014/main" id="{2FF7732B-D608-9647-98B0-CFC063F3113A}"/>
              </a:ext>
            </a:extLst>
          </p:cNvPr>
          <p:cNvSpPr>
            <a:spLocks noGrp="1"/>
          </p:cNvSpPr>
          <p:nvPr>
            <p:ph type="body" sz="quarter" idx="14" hasCustomPrompt="1"/>
          </p:nvPr>
        </p:nvSpPr>
        <p:spPr>
          <a:xfrm>
            <a:off x="6946396" y="2947988"/>
            <a:ext cx="4169663" cy="3236976"/>
          </a:xfrm>
        </p:spPr>
        <p:txBody>
          <a:bodyPr vert="horz" lIns="0" tIns="45720" rIns="0" bIns="45720" rtlCol="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u="none">
                <a:solidFill>
                  <a:schemeClr val="bg1">
                    <a:lumMod val="85000"/>
                  </a:schemeClr>
                </a:solidFill>
                <a:effectLst/>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p:txBody>
      </p:sp>
      <p:pic>
        <p:nvPicPr>
          <p:cNvPr id="17" name="Picture 16">
            <a:extLst>
              <a:ext uri="{FF2B5EF4-FFF2-40B4-BE49-F238E27FC236}">
                <a16:creationId xmlns:a16="http://schemas.microsoft.com/office/drawing/2014/main" id="{E2FD8FD0-D035-7149-A473-D48765FB759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1" name="Footer Placeholder 3">
            <a:extLst>
              <a:ext uri="{FF2B5EF4-FFF2-40B4-BE49-F238E27FC236}">
                <a16:creationId xmlns:a16="http://schemas.microsoft.com/office/drawing/2014/main" id="{B99B1A28-83C1-EB4F-A7D2-186CE07005BD}"/>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23" name="Slide Number Placeholder 3">
            <a:extLst>
              <a:ext uri="{FF2B5EF4-FFF2-40B4-BE49-F238E27FC236}">
                <a16:creationId xmlns:a16="http://schemas.microsoft.com/office/drawing/2014/main" id="{A4B764B2-2D9B-D543-9A69-58101FCE04D3}"/>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109344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OOW Agenda One Column">
    <p:spTree>
      <p:nvGrpSpPr>
        <p:cNvPr id="1" name=""/>
        <p:cNvGrpSpPr/>
        <p:nvPr/>
      </p:nvGrpSpPr>
      <p:grpSpPr>
        <a:xfrm>
          <a:off x="0" y="0"/>
          <a:ext cx="0" cy="0"/>
          <a:chOff x="0" y="0"/>
          <a:chExt cx="0" cy="0"/>
        </a:xfrm>
      </p:grpSpPr>
      <p:pic>
        <p:nvPicPr>
          <p:cNvPr id="9" name="Picture 8" descr="A picture containing container, basket&#10;&#10;Description automatically generated">
            <a:extLst>
              <a:ext uri="{FF2B5EF4-FFF2-40B4-BE49-F238E27FC236}">
                <a16:creationId xmlns:a16="http://schemas.microsoft.com/office/drawing/2014/main" id="{854C4F1B-5FB4-8C48-B352-99B254FA24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grpSp>
        <p:nvGrpSpPr>
          <p:cNvPr id="4" name="Group 3">
            <a:extLst>
              <a:ext uri="{FF2B5EF4-FFF2-40B4-BE49-F238E27FC236}">
                <a16:creationId xmlns:a16="http://schemas.microsoft.com/office/drawing/2014/main" id="{F7DFBE94-74A2-954E-835D-D3A403750427}"/>
              </a:ext>
            </a:extLst>
          </p:cNvPr>
          <p:cNvGrpSpPr/>
          <p:nvPr userDrawn="1"/>
        </p:nvGrpSpPr>
        <p:grpSpPr>
          <a:xfrm>
            <a:off x="3281742" y="5775496"/>
            <a:ext cx="1233073" cy="299478"/>
            <a:chOff x="10266201" y="4638361"/>
            <a:chExt cx="1233073" cy="299478"/>
          </a:xfrm>
        </p:grpSpPr>
        <p:sp>
          <p:nvSpPr>
            <p:cNvPr id="10" name="Rectangle 9">
              <a:extLst>
                <a:ext uri="{FF2B5EF4-FFF2-40B4-BE49-F238E27FC236}">
                  <a16:creationId xmlns:a16="http://schemas.microsoft.com/office/drawing/2014/main" id="{2BA10860-07D3-1A4B-8B52-69FDEB228A00}"/>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88CE354-4375-7947-A5F2-81A80C5EC1F7}"/>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4331646-206C-584A-8040-FBE54C7289E1}"/>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3000">
                <a:solidFill>
                  <a:schemeClr val="accent2"/>
                </a:solidFill>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Agenda</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00AD1749-1C8E-AD41-8D05-F1E78F61C9D5}"/>
              </a:ext>
            </a:extLst>
          </p:cNvPr>
          <p:cNvSpPr>
            <a:spLocks noGrp="1"/>
          </p:cNvSpPr>
          <p:nvPr>
            <p:ph type="body" sz="quarter" idx="10" hasCustomPrompt="1"/>
          </p:nvPr>
        </p:nvSpPr>
        <p:spPr>
          <a:xfrm>
            <a:off x="768095" y="2339090"/>
            <a:ext cx="822960" cy="3682603"/>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18" name="Text Placeholder 17">
            <a:extLst>
              <a:ext uri="{FF2B5EF4-FFF2-40B4-BE49-F238E27FC236}">
                <a16:creationId xmlns:a16="http://schemas.microsoft.com/office/drawing/2014/main" id="{5A23BDF2-4CF1-B242-AF9C-FF0C2725A9C5}"/>
              </a:ext>
            </a:extLst>
          </p:cNvPr>
          <p:cNvSpPr>
            <a:spLocks noGrp="1"/>
          </p:cNvSpPr>
          <p:nvPr>
            <p:ph type="body" sz="quarter" idx="11" hasCustomPrompt="1"/>
          </p:nvPr>
        </p:nvSpPr>
        <p:spPr>
          <a:xfrm>
            <a:off x="1624519" y="2339091"/>
            <a:ext cx="9799386" cy="3682602"/>
          </a:xfrm>
        </p:spPr>
        <p:txBody>
          <a:bodyPr lIns="0" rIns="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b="0" i="0" u="none" kern="1200" dirty="0" smtClean="0">
                <a:solidFill>
                  <a:schemeClr val="bg1">
                    <a:lumMod val="85000"/>
                  </a:schemeClr>
                </a:solidFill>
                <a:effectLst/>
                <a:latin typeface="Oracle Sans" panose="020B0503020204020204" pitchFamily="34" charset="0"/>
                <a:ea typeface="+mn-ea"/>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endParaRPr lang="en-US" dirty="0">
              <a:solidFill>
                <a:srgbClr val="847B76"/>
              </a:solidFill>
              <a:effectLst/>
              <a:latin typeface="Oracle Sans Light" panose="020B0403020204020204" pitchFamily="34" charset="0"/>
            </a:endParaRPr>
          </a:p>
        </p:txBody>
      </p:sp>
      <p:pic>
        <p:nvPicPr>
          <p:cNvPr id="17" name="Picture 16">
            <a:extLst>
              <a:ext uri="{FF2B5EF4-FFF2-40B4-BE49-F238E27FC236}">
                <a16:creationId xmlns:a16="http://schemas.microsoft.com/office/drawing/2014/main" id="{E2FD8FD0-D035-7149-A473-D48765FB759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5" name="Footer Placeholder 3">
            <a:extLst>
              <a:ext uri="{FF2B5EF4-FFF2-40B4-BE49-F238E27FC236}">
                <a16:creationId xmlns:a16="http://schemas.microsoft.com/office/drawing/2014/main" id="{2CEB16F1-B604-324D-9D9C-72431FBE4AC8}"/>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43497273-C70D-104B-968E-9BF4249CDBC9}"/>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20426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5817-C269-41DC-98C3-383216D99B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A67554-86D0-436B-A607-1B04B40495BA}"/>
              </a:ext>
            </a:extLst>
          </p:cNvPr>
          <p:cNvSpPr>
            <a:spLocks noGrp="1"/>
          </p:cNvSpPr>
          <p:nvPr>
            <p:ph idx="1"/>
          </p:nvPr>
        </p:nvSpPr>
        <p:spPr/>
        <p:txBody>
          <a:bodyPr/>
          <a:lstStyle>
            <a:lvl1pPr marL="230188" indent="-230188">
              <a:buClr>
                <a:schemeClr val="accent1"/>
              </a:buClr>
              <a:buSzPct val="70000"/>
              <a:buFont typeface="Arial" panose="020B0604020202020204" pitchFamily="34" charset="0"/>
              <a:buChar char="•"/>
              <a:tabLst/>
              <a:defRPr/>
            </a:lvl1pPr>
            <a:lvl2pPr marL="690563" indent="-233363">
              <a:buClr>
                <a:schemeClr val="accent1"/>
              </a:buClr>
              <a:buSzPct val="70000"/>
              <a:buFont typeface="Arial" panose="020B0604020202020204" pitchFamily="34" charset="0"/>
              <a:buChar char="•"/>
              <a:tabLst/>
              <a:defRPr/>
            </a:lvl2pPr>
            <a:lvl3pPr marL="1150938" indent="-236538">
              <a:buClr>
                <a:schemeClr val="accent1"/>
              </a:buClr>
              <a:buSzPct val="70000"/>
              <a:buFont typeface="Arial" panose="020B0604020202020204" pitchFamily="34" charset="0"/>
              <a:buChar char="•"/>
              <a:tabLst/>
              <a:defRPr/>
            </a:lvl3pPr>
            <a:lvl4pPr marL="1603375" indent="-231775">
              <a:buClr>
                <a:schemeClr val="accent1"/>
              </a:buClr>
              <a:buSzPct val="70000"/>
              <a:buFont typeface="Arial" panose="020B0604020202020204" pitchFamily="34" charset="0"/>
              <a:buChar char="•"/>
              <a:tabLst/>
              <a:defRPr/>
            </a:lvl4pPr>
            <a:lvl5pPr marL="2063750" indent="-234950">
              <a:buClr>
                <a:schemeClr val="accent1"/>
              </a:buClr>
              <a:buSzPct val="70000"/>
              <a:buFont typeface="Arial" panose="020B0604020202020204" pitchFamily="34" charset="0"/>
              <a:buChar char="•"/>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3">
            <a:extLst>
              <a:ext uri="{FF2B5EF4-FFF2-40B4-BE49-F238E27FC236}">
                <a16:creationId xmlns:a16="http://schemas.microsoft.com/office/drawing/2014/main" id="{99F69C3E-DA06-EC43-BB09-C5077055EB4C}"/>
              </a:ext>
            </a:extLst>
          </p:cNvPr>
          <p:cNvSpPr>
            <a:spLocks noGrp="1"/>
          </p:cNvSpPr>
          <p:nvPr>
            <p:ph type="ftr" sz="quarter" idx="3"/>
          </p:nvPr>
        </p:nvSpPr>
        <p:spPr>
          <a:xfrm>
            <a:off x="131174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8" name="Slide Number Placeholder 3">
            <a:extLst>
              <a:ext uri="{FF2B5EF4-FFF2-40B4-BE49-F238E27FC236}">
                <a16:creationId xmlns:a16="http://schemas.microsoft.com/office/drawing/2014/main" id="{20DCD1F9-A107-EE49-BC47-26050D6BE5ED}"/>
              </a:ext>
            </a:extLst>
          </p:cNvPr>
          <p:cNvSpPr>
            <a:spLocks noGrp="1"/>
          </p:cNvSpPr>
          <p:nvPr>
            <p:ph type="sldNum" sz="quarter" idx="4"/>
          </p:nvPr>
        </p:nvSpPr>
        <p:spPr>
          <a:xfrm>
            <a:off x="73318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8606169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OOW Section Divider 1">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C0780927-9945-EF47-8AE5-C4DBCA3023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1133"/>
          <a:stretch/>
        </p:blipFill>
        <p:spPr>
          <a:xfrm flipH="1">
            <a:off x="7263302" y="224473"/>
            <a:ext cx="4928697" cy="2612033"/>
          </a:xfrm>
          <a:prstGeom prst="rect">
            <a:avLst/>
          </a:prstGeom>
        </p:spPr>
      </p:pic>
      <p:pic>
        <p:nvPicPr>
          <p:cNvPr id="13" name="Picture 12" descr="A picture containing music, black&#10;&#10;Description automatically generated">
            <a:extLst>
              <a:ext uri="{FF2B5EF4-FFF2-40B4-BE49-F238E27FC236}">
                <a16:creationId xmlns:a16="http://schemas.microsoft.com/office/drawing/2014/main" id="{0D44442F-9369-9B4E-B2F5-C37AD54E148E}"/>
              </a:ext>
            </a:extLst>
          </p:cNvPr>
          <p:cNvPicPr>
            <a:picLocks noChangeAspect="1"/>
          </p:cNvPicPr>
          <p:nvPr userDrawn="1"/>
        </p:nvPicPr>
        <p:blipFill>
          <a:blip r:embed="rId3" cstate="print">
            <a:alphaModFix amt="40000"/>
            <a:extLst>
              <a:ext uri="{28A0092B-C50C-407E-A947-70E740481C1C}">
                <a14:useLocalDpi xmlns:a14="http://schemas.microsoft.com/office/drawing/2010/main" val="0"/>
              </a:ext>
            </a:extLst>
          </a:blip>
          <a:stretch>
            <a:fillRect/>
          </a:stretch>
        </p:blipFill>
        <p:spPr>
          <a:xfrm>
            <a:off x="-620045" y="5667593"/>
            <a:ext cx="4427104" cy="1649788"/>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6705724"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2288559"/>
            <a:ext cx="6705724" cy="3360372"/>
          </a:xfrm>
        </p:spPr>
        <p:txBody>
          <a:bodyPr lIns="0" rIns="0">
            <a:normAutofit/>
          </a:bodyPr>
          <a:lstStyle>
            <a:lvl1pPr marL="0" indent="0">
              <a:lnSpc>
                <a:spcPct val="100000"/>
              </a:lnSpc>
              <a:spcBef>
                <a:spcPts val="0"/>
              </a:spcBef>
              <a:buNone/>
              <a:defRPr lang="en-US" sz="3000" b="0" i="0" kern="1200" dirty="0" err="1" smtClean="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C1D8E17-170B-7246-AF1C-3AD5786F2D9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87512538-F5F5-DE4B-B197-E841461B7B41}"/>
              </a:ext>
            </a:extLst>
          </p:cNvPr>
          <p:cNvSpPr>
            <a:spLocks noGrp="1"/>
          </p:cNvSpPr>
          <p:nvPr>
            <p:ph type="ftr" sz="quarter" idx="3"/>
          </p:nvPr>
        </p:nvSpPr>
        <p:spPr>
          <a:xfrm>
            <a:off x="4385622"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5" name="Slide Number Placeholder 3">
            <a:extLst>
              <a:ext uri="{FF2B5EF4-FFF2-40B4-BE49-F238E27FC236}">
                <a16:creationId xmlns:a16="http://schemas.microsoft.com/office/drawing/2014/main" id="{02F08E74-F659-CE40-8946-33F269836D7F}"/>
              </a:ext>
            </a:extLst>
          </p:cNvPr>
          <p:cNvSpPr>
            <a:spLocks noGrp="1"/>
          </p:cNvSpPr>
          <p:nvPr>
            <p:ph type="sldNum" sz="quarter" idx="4"/>
          </p:nvPr>
        </p:nvSpPr>
        <p:spPr>
          <a:xfrm>
            <a:off x="3807059"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738027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OOW Title Alternat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42000" y="0"/>
            <a:ext cx="6096000" cy="6858000"/>
          </a:xfrm>
          <a:prstGeom prst="rect">
            <a:avLst/>
          </a:prstGeom>
        </p:spPr>
      </p:pic>
      <p:pic>
        <p:nvPicPr>
          <p:cNvPr id="5" name="Picture 4">
            <a:extLst>
              <a:ext uri="{FF2B5EF4-FFF2-40B4-BE49-F238E27FC236}">
                <a16:creationId xmlns:a16="http://schemas.microsoft.com/office/drawing/2014/main" id="{919CFDD5-2DA7-954C-AF86-6FDF30E379B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38000" y="0"/>
            <a:ext cx="254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370987"/>
            <a:ext cx="4951768" cy="844095"/>
          </a:xfrm>
        </p:spPr>
        <p:txBody>
          <a:bodyPr vert="horz" lIns="0" tIns="45720" rIns="0" bIns="45720" rtlCol="0" anchor="b">
            <a:normAutofit/>
          </a:bodyPr>
          <a:lstStyle>
            <a:lvl1pPr>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3737980"/>
            <a:ext cx="4177978" cy="2336749"/>
          </a:xfrm>
        </p:spPr>
        <p:txBody>
          <a:bodyPr lIns="0" rIns="0">
            <a:normAutofit/>
          </a:bodyPr>
          <a:lstStyle>
            <a:lvl1pPr marL="0" indent="0">
              <a:lnSpc>
                <a:spcPct val="100000"/>
              </a:lnSpc>
              <a:spcBef>
                <a:spcPts val="0"/>
              </a:spcBef>
              <a:buNone/>
              <a:defRPr sz="16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Title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6ADA2461-9C22-0D47-B775-5AD8659EE1DB}"/>
              </a:ext>
            </a:extLst>
          </p:cNvPr>
          <p:cNvSpPr>
            <a:spLocks noGrp="1"/>
          </p:cNvSpPr>
          <p:nvPr>
            <p:ph type="pic" sz="quarter" idx="10"/>
          </p:nvPr>
        </p:nvSpPr>
        <p:spPr>
          <a:xfrm>
            <a:off x="5842000" y="0"/>
            <a:ext cx="6096000" cy="6858000"/>
          </a:xfrm>
        </p:spPr>
        <p:txBody>
          <a:bodyPr/>
          <a:lstStyle/>
          <a:p>
            <a:r>
              <a:rPr lang="en-US"/>
              <a:t>Click icon to add picture</a:t>
            </a:r>
          </a:p>
        </p:txBody>
      </p:sp>
      <p:sp>
        <p:nvSpPr>
          <p:cNvPr id="4" name="Footer Placeholder 3">
            <a:extLst>
              <a:ext uri="{FF2B5EF4-FFF2-40B4-BE49-F238E27FC236}">
                <a16:creationId xmlns:a16="http://schemas.microsoft.com/office/drawing/2014/main" id="{468DACAA-9A3C-1646-B964-45E45C4290D3}"/>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0" name="Slide Number Placeholder 3">
            <a:extLst>
              <a:ext uri="{FF2B5EF4-FFF2-40B4-BE49-F238E27FC236}">
                <a16:creationId xmlns:a16="http://schemas.microsoft.com/office/drawing/2014/main" id="{94609EAD-3B98-1C46-8F69-D7499B32E5C0}"/>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8504290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secHead" preserve="1">
  <p:cSld name="OOW Section Divider 2">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7629454"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7629455" cy="3360372"/>
          </a:xfrm>
        </p:spPr>
        <p:txBody>
          <a:bodyPr lIns="0" rIns="0">
            <a:normAutofit/>
          </a:bodyPr>
          <a:lstStyle>
            <a:lvl1pPr marL="0" indent="0">
              <a:lnSpc>
                <a:spcPct val="100000"/>
              </a:lnSpc>
              <a:spcBef>
                <a:spcPts val="0"/>
              </a:spcBef>
              <a:buNone/>
              <a:defRPr sz="3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0310F20-1649-734A-B3C6-2E780CA560E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16EB0625-B565-3240-AC65-C85B62B0CC3D}"/>
              </a:ext>
            </a:extLst>
          </p:cNvPr>
          <p:cNvSpPr>
            <a:spLocks noGrp="1"/>
          </p:cNvSpPr>
          <p:nvPr>
            <p:ph type="ftr" sz="quarter" idx="3"/>
          </p:nvPr>
        </p:nvSpPr>
        <p:spPr>
          <a:xfrm>
            <a:off x="1251589"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961A4C7E-5FE6-6B40-B2FB-EA05691CD859}"/>
              </a:ext>
            </a:extLst>
          </p:cNvPr>
          <p:cNvSpPr>
            <a:spLocks noGrp="1"/>
          </p:cNvSpPr>
          <p:nvPr>
            <p:ph type="sldNum" sz="quarter" idx="4"/>
          </p:nvPr>
        </p:nvSpPr>
        <p:spPr>
          <a:xfrm>
            <a:off x="673026"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073153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secHead" preserve="1">
  <p:cSld name="1_OOW Section Divider 2">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675861"/>
            <a:ext cx="7629454" cy="2091701"/>
          </a:xfrm>
        </p:spPr>
        <p:txBody>
          <a:bodyPr vert="horz" lIns="0" tIns="45720" rIns="0" bIns="45720" rtlCol="0" anchor="b">
            <a:normAutofit/>
          </a:bodyPr>
          <a:lstStyle>
            <a:lvl1pPr>
              <a:defRPr lang="en-US" sz="44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429000"/>
            <a:ext cx="7629455" cy="1456631"/>
          </a:xfrm>
        </p:spPr>
        <p:txBody>
          <a:bodyPr lIns="0" rIns="0">
            <a:normAutofit/>
          </a:bodyPr>
          <a:lstStyle>
            <a:lvl1pPr marL="0" indent="0">
              <a:lnSpc>
                <a:spcPct val="100000"/>
              </a:lnSpc>
              <a:spcBef>
                <a:spcPts val="0"/>
              </a:spcBef>
              <a:buNone/>
              <a:defRPr sz="2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11586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0310F20-1649-734A-B3C6-2E780CA560E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F50C85E0-E604-5844-ADCA-CD154ABC6D83}"/>
              </a:ext>
            </a:extLst>
          </p:cNvPr>
          <p:cNvSpPr>
            <a:spLocks noGrp="1"/>
          </p:cNvSpPr>
          <p:nvPr>
            <p:ph type="ftr" sz="quarter" idx="3"/>
          </p:nvPr>
        </p:nvSpPr>
        <p:spPr>
          <a:xfrm>
            <a:off x="1258964"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4560211F-42AC-484E-9080-EBE8A9AA4ADC}"/>
              </a:ext>
            </a:extLst>
          </p:cNvPr>
          <p:cNvSpPr>
            <a:spLocks noGrp="1"/>
          </p:cNvSpPr>
          <p:nvPr>
            <p:ph type="sldNum" sz="quarter" idx="4"/>
          </p:nvPr>
        </p:nvSpPr>
        <p:spPr>
          <a:xfrm>
            <a:off x="680401"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98241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secHead" preserve="1">
  <p:cSld name="OOW Large Bulleted List">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8"/>
            <a:ext cx="10669102" cy="4067791"/>
          </a:xfrm>
        </p:spPr>
        <p:txBody>
          <a:bodyPr lIns="0" rIns="0">
            <a:normAutofit/>
          </a:bodyPr>
          <a:lstStyle>
            <a:lvl1pPr marL="234950" indent="-234950">
              <a:lnSpc>
                <a:spcPct val="100000"/>
              </a:lnSpc>
              <a:spcBef>
                <a:spcPts val="0"/>
              </a:spcBef>
              <a:spcAft>
                <a:spcPts val="1200"/>
              </a:spcAft>
              <a:buSzPct val="70000"/>
              <a:buFont typeface="Arial" panose="020B0604020202020204" pitchFamily="34" charset="0"/>
              <a:buChar char="•"/>
              <a:tabLst/>
              <a:defRPr sz="3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endParaRPr lang="en-US" dirty="0"/>
          </a:p>
          <a:p>
            <a:r>
              <a:rPr lang="en-US" dirty="0" err="1"/>
              <a:t>Consectetur</a:t>
            </a:r>
            <a:r>
              <a:rPr lang="en-US" dirty="0"/>
              <a:t> </a:t>
            </a:r>
            <a:r>
              <a:rPr lang="en-US" dirty="0" err="1"/>
              <a:t>adipiscing</a:t>
            </a:r>
            <a:r>
              <a:rPr lang="en-US" dirty="0"/>
              <a:t> </a:t>
            </a:r>
            <a:r>
              <a:rPr lang="en-US" dirty="0" err="1"/>
              <a:t>elit</a:t>
            </a:r>
            <a:r>
              <a:rPr lang="en-US" dirty="0"/>
              <a:t>.</a:t>
            </a:r>
          </a:p>
          <a:p>
            <a:r>
              <a:rPr lang="en-US" dirty="0"/>
              <a:t>Duis vitae </a:t>
            </a:r>
            <a:r>
              <a:rPr lang="en-US" dirty="0" err="1"/>
              <a:t>interdum</a:t>
            </a:r>
            <a:r>
              <a:rPr lang="en-US" dirty="0"/>
              <a:t> diam</a:t>
            </a:r>
          </a:p>
          <a:p>
            <a:r>
              <a:rPr lang="en-US" dirty="0"/>
              <a:t>Non </a:t>
            </a:r>
            <a:r>
              <a:rPr lang="en-US" dirty="0" err="1"/>
              <a:t>aliquet</a:t>
            </a:r>
            <a:r>
              <a:rPr lang="en-US" dirty="0"/>
              <a:t> </a:t>
            </a:r>
            <a:r>
              <a:rPr lang="en-US" dirty="0" err="1"/>
              <a:t>enim</a:t>
            </a:r>
            <a:r>
              <a:rPr lang="en-US" dirty="0"/>
              <a:t>.</a:t>
            </a:r>
          </a:p>
          <a:p>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a:t>
            </a:r>
          </a:p>
          <a:p>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08313E-A4D2-8545-95E9-53B6EB1B10B4}"/>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3BE074E9-0004-CD49-9918-E0B74440CD4F}"/>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96DEE667-DB0F-C845-B358-E8844EF1ABF4}"/>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358601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OOW 4-Step Flow">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F0FCE765-22CA-7F4E-B5AF-ACFEA611159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9834" y="583943"/>
            <a:ext cx="2626460" cy="662990"/>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2331522" cy="330974"/>
          </a:xfrm>
        </p:spPr>
        <p:txBody>
          <a:bodyPr lIns="0" rIns="0">
            <a:normAutofit/>
          </a:bodyPr>
          <a:lstStyle>
            <a:lvl1pPr marL="0" indent="0">
              <a:lnSpc>
                <a:spcPct val="100000"/>
              </a:lnSpc>
              <a:spcBef>
                <a:spcPts val="0"/>
              </a:spcBef>
              <a:spcAft>
                <a:spcPts val="1200"/>
              </a:spcAft>
              <a:buSzPct val="70000"/>
              <a:buFont typeface="Arial" panose="020B0604020202020204" pitchFamily="34" charset="0"/>
              <a:buNone/>
              <a:tabLst/>
              <a:defRPr sz="1600" b="1" i="0">
                <a:solidFill>
                  <a:schemeClr val="bg1"/>
                </a:solidFill>
                <a:latin typeface="Oracle Sans" panose="020B0503020204020204" pitchFamily="34" charset="0"/>
                <a:ea typeface="Open Sans Light" panose="020B03060305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Shape 5">
            <a:extLst>
              <a:ext uri="{FF2B5EF4-FFF2-40B4-BE49-F238E27FC236}">
                <a16:creationId xmlns:a16="http://schemas.microsoft.com/office/drawing/2014/main" id="{B92094A0-05C7-534D-B3B3-D2022D11EFEF}"/>
              </a:ext>
            </a:extLst>
          </p:cNvPr>
          <p:cNvSpPr/>
          <p:nvPr userDrawn="1"/>
        </p:nvSpPr>
        <p:spPr>
          <a:xfrm rot="13500000">
            <a:off x="3052797" y="2358866"/>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768350" y="2716680"/>
            <a:ext cx="2340864" cy="2529712"/>
          </a:xfrm>
        </p:spPr>
        <p:txBody>
          <a:bodyPr lIns="0" rIns="0">
            <a:normAutofit/>
          </a:bodyPr>
          <a:lstStyle>
            <a:lvl1pPr marL="0" marR="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lang="en-US" sz="1800" b="0" i="0" kern="1200" dirty="0">
                <a:solidFill>
                  <a:schemeClr val="bg1">
                    <a:lumMod val="85000"/>
                  </a:schemeClr>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16" name="Text Placeholder 15">
            <a:extLst>
              <a:ext uri="{FF2B5EF4-FFF2-40B4-BE49-F238E27FC236}">
                <a16:creationId xmlns:a16="http://schemas.microsoft.com/office/drawing/2014/main" id="{FC2A71D9-E249-2D48-9BF8-D6293AE64F2C}"/>
              </a:ext>
            </a:extLst>
          </p:cNvPr>
          <p:cNvSpPr>
            <a:spLocks noGrp="1"/>
          </p:cNvSpPr>
          <p:nvPr>
            <p:ph type="body" sz="quarter" idx="11" hasCustomPrompt="1"/>
          </p:nvPr>
        </p:nvSpPr>
        <p:spPr>
          <a:xfrm>
            <a:off x="3537946"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3544344" y="2716680"/>
            <a:ext cx="2340864" cy="2529712"/>
          </a:xfrm>
        </p:spPr>
        <p:txBody>
          <a:bodyPr lIns="0" rIns="0">
            <a:normAutofit/>
          </a:bodyPr>
          <a:lstStyle>
            <a:lvl1pPr>
              <a:lnSpc>
                <a:spcPts val="2200"/>
              </a:lnSpc>
              <a:spcBef>
                <a:spcPts val="0"/>
              </a:spcBef>
              <a:spcAft>
                <a:spcPts val="600"/>
              </a:spcAft>
              <a:defRPr sz="1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0" name="Text Placeholder 19">
            <a:extLst>
              <a:ext uri="{FF2B5EF4-FFF2-40B4-BE49-F238E27FC236}">
                <a16:creationId xmlns:a16="http://schemas.microsoft.com/office/drawing/2014/main" id="{D15D195D-008C-7E45-9912-16E0FCFDC09E}"/>
              </a:ext>
            </a:extLst>
          </p:cNvPr>
          <p:cNvSpPr>
            <a:spLocks noGrp="1"/>
          </p:cNvSpPr>
          <p:nvPr>
            <p:ph type="body" sz="quarter" idx="13" hasCustomPrompt="1"/>
          </p:nvPr>
        </p:nvSpPr>
        <p:spPr>
          <a:xfrm>
            <a:off x="6317139"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6320338" y="2716680"/>
            <a:ext cx="2340864" cy="2529712"/>
          </a:xfrm>
        </p:spPr>
        <p:txBody>
          <a:bodyPr lIns="0" rIns="0">
            <a:normAutofit/>
          </a:bodyPr>
          <a:lstStyle>
            <a:lvl1pPr>
              <a:lnSpc>
                <a:spcPts val="2200"/>
              </a:lnSpc>
              <a:spcBef>
                <a:spcPts val="0"/>
              </a:spcBef>
              <a:spcAft>
                <a:spcPts val="600"/>
              </a:spcAft>
              <a:defRPr sz="1800" b="0" i="0">
                <a:solidFill>
                  <a:schemeClr val="bg1">
                    <a:lumMod val="9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4" name="Text Placeholder 23">
            <a:extLst>
              <a:ext uri="{FF2B5EF4-FFF2-40B4-BE49-F238E27FC236}">
                <a16:creationId xmlns:a16="http://schemas.microsoft.com/office/drawing/2014/main" id="{621E2FD4-9288-1040-B4E7-308D67D835FB}"/>
              </a:ext>
            </a:extLst>
          </p:cNvPr>
          <p:cNvSpPr>
            <a:spLocks noGrp="1"/>
          </p:cNvSpPr>
          <p:nvPr>
            <p:ph type="body" sz="quarter" idx="15" hasCustomPrompt="1"/>
          </p:nvPr>
        </p:nvSpPr>
        <p:spPr>
          <a:xfrm>
            <a:off x="9096332" y="2288559"/>
            <a:ext cx="2340864" cy="332038"/>
          </a:xfrm>
        </p:spPr>
        <p:txBody>
          <a:bodyPr lIns="0" rIns="0">
            <a:normAutofit/>
          </a:bodyPr>
          <a:lstStyle>
            <a:lvl1pPr>
              <a:defRPr sz="1600" b="1" i="0">
                <a:latin typeface="Oracle Sans" panose="020B0503020204020204" pitchFamily="34" charset="0"/>
                <a:cs typeface="Oracle Sans" panose="020B0503020204020204" pitchFamily="34" charset="0"/>
              </a:defRPr>
            </a:lvl1pPr>
          </a:lstStyle>
          <a:p>
            <a:r>
              <a:rPr lang="en-US" dirty="0"/>
              <a:t>Lorem ipsum dolor</a:t>
            </a:r>
          </a:p>
        </p:txBody>
      </p:sp>
      <p:sp>
        <p:nvSpPr>
          <p:cNvPr id="26" name="Text Placeholder 25">
            <a:extLst>
              <a:ext uri="{FF2B5EF4-FFF2-40B4-BE49-F238E27FC236}">
                <a16:creationId xmlns:a16="http://schemas.microsoft.com/office/drawing/2014/main" id="{825A92B5-EC38-2544-A3A4-C45371748140}"/>
              </a:ext>
            </a:extLst>
          </p:cNvPr>
          <p:cNvSpPr>
            <a:spLocks noGrp="1"/>
          </p:cNvSpPr>
          <p:nvPr>
            <p:ph type="body" sz="quarter" idx="16" hasCustomPrompt="1"/>
          </p:nvPr>
        </p:nvSpPr>
        <p:spPr>
          <a:xfrm>
            <a:off x="9096332" y="2716680"/>
            <a:ext cx="2340864" cy="2529712"/>
          </a:xfrm>
        </p:spPr>
        <p:txBody>
          <a:bodyPr lIns="0" rIns="0">
            <a:normAutofit/>
          </a:bodyPr>
          <a:lstStyle>
            <a:lvl1pPr>
              <a:lnSpc>
                <a:spcPts val="2200"/>
              </a:lnSpc>
              <a:spcBef>
                <a:spcPts val="0"/>
              </a:spcBef>
              <a:spcAft>
                <a:spcPts val="600"/>
              </a:spcAft>
              <a:defRPr sz="1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 Duis vitae </a:t>
            </a:r>
            <a:r>
              <a:rPr lang="en-US" dirty="0" err="1">
                <a:solidFill>
                  <a:srgbClr val="4A403E"/>
                </a:solidFill>
                <a:effectLst/>
                <a:latin typeface="Oracle Sans" panose="020B0503020204020204" pitchFamily="34" charset="0"/>
              </a:rPr>
              <a:t>interdum</a:t>
            </a:r>
            <a:r>
              <a:rPr lang="en-US" dirty="0">
                <a:solidFill>
                  <a:srgbClr val="4A403E"/>
                </a:solidFill>
                <a:effectLst/>
                <a:latin typeface="Oracle Sans" panose="020B0503020204020204" pitchFamily="34" charset="0"/>
              </a:rPr>
              <a:t> diam, non </a:t>
            </a:r>
            <a:r>
              <a:rPr lang="en-US" dirty="0" err="1">
                <a:solidFill>
                  <a:srgbClr val="4A403E"/>
                </a:solidFill>
                <a:effectLst/>
                <a:latin typeface="Oracle Sans" panose="020B0503020204020204" pitchFamily="34" charset="0"/>
              </a:rPr>
              <a:t>aliquet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enim</a:t>
            </a:r>
            <a:r>
              <a:rPr lang="en-US" dirty="0">
                <a:solidFill>
                  <a:srgbClr val="4A403E"/>
                </a:solidFill>
                <a:effectLst/>
                <a:latin typeface="Oracle Sans" panose="020B0503020204020204" pitchFamily="34" charset="0"/>
              </a:rPr>
              <a:t>.</a:t>
            </a:r>
          </a:p>
        </p:txBody>
      </p:sp>
      <p:sp>
        <p:nvSpPr>
          <p:cNvPr id="29" name="L-Shape 28">
            <a:extLst>
              <a:ext uri="{FF2B5EF4-FFF2-40B4-BE49-F238E27FC236}">
                <a16:creationId xmlns:a16="http://schemas.microsoft.com/office/drawing/2014/main" id="{562F87C2-612C-4642-B36B-DC9883E68596}"/>
              </a:ext>
            </a:extLst>
          </p:cNvPr>
          <p:cNvSpPr/>
          <p:nvPr userDrawn="1"/>
        </p:nvSpPr>
        <p:spPr>
          <a:xfrm rot="13500000">
            <a:off x="5839186" y="2358865"/>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Shape 30">
            <a:extLst>
              <a:ext uri="{FF2B5EF4-FFF2-40B4-BE49-F238E27FC236}">
                <a16:creationId xmlns:a16="http://schemas.microsoft.com/office/drawing/2014/main" id="{93747C1F-C0D1-6940-B48F-0045E941F088}"/>
              </a:ext>
            </a:extLst>
          </p:cNvPr>
          <p:cNvSpPr/>
          <p:nvPr userDrawn="1"/>
        </p:nvSpPr>
        <p:spPr>
          <a:xfrm rot="13500000">
            <a:off x="8625576" y="2358864"/>
            <a:ext cx="216826" cy="216826"/>
          </a:xfrm>
          <a:prstGeom prst="corner">
            <a:avLst>
              <a:gd name="adj1" fmla="val 16867"/>
              <a:gd name="adj2" fmla="val 185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55337613-929D-9A40-90FE-FD9484924F90}"/>
              </a:ext>
            </a:extLst>
          </p:cNvPr>
          <p:cNvPicPr>
            <a:picLocks noChangeAspect="1"/>
          </p:cNvPicPr>
          <p:nvPr userDrawn="1"/>
        </p:nvPicPr>
        <p:blipFill rotWithShape="1">
          <a:blip r:embed="rId4">
            <a:alphaModFix amt="70000"/>
            <a:extLst>
              <a:ext uri="{28A0092B-C50C-407E-A947-70E740481C1C}">
                <a14:useLocalDpi xmlns:a14="http://schemas.microsoft.com/office/drawing/2010/main" val="0"/>
              </a:ext>
            </a:extLst>
          </a:blip>
          <a:srcRect l="-277" r="1"/>
          <a:stretch/>
        </p:blipFill>
        <p:spPr>
          <a:xfrm>
            <a:off x="6373090" y="557050"/>
            <a:ext cx="6719455" cy="1413489"/>
          </a:xfrm>
          <a:prstGeom prst="rect">
            <a:avLst/>
          </a:prstGeom>
        </p:spPr>
      </p:pic>
      <p:pic>
        <p:nvPicPr>
          <p:cNvPr id="21" name="Picture 20">
            <a:extLst>
              <a:ext uri="{FF2B5EF4-FFF2-40B4-BE49-F238E27FC236}">
                <a16:creationId xmlns:a16="http://schemas.microsoft.com/office/drawing/2014/main" id="{D45D0859-B97B-E146-B2FD-0F7D5C3EF7DE}"/>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5" name="Footer Placeholder 3">
            <a:extLst>
              <a:ext uri="{FF2B5EF4-FFF2-40B4-BE49-F238E27FC236}">
                <a16:creationId xmlns:a16="http://schemas.microsoft.com/office/drawing/2014/main" id="{2AFDE97F-597C-EB46-BB08-15551FF5FE47}"/>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27" name="Slide Number Placeholder 3">
            <a:extLst>
              <a:ext uri="{FF2B5EF4-FFF2-40B4-BE49-F238E27FC236}">
                <a16:creationId xmlns:a16="http://schemas.microsoft.com/office/drawing/2014/main" id="{9EFBD8EA-A004-7249-A1E7-36E2C129BE90}"/>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879434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OOW 3 Step Flow">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560927" y="2409936"/>
            <a:ext cx="2751984" cy="2529712"/>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bg1">
                    <a:lumMod val="85000"/>
                  </a:schemeClr>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5123069" y="2409936"/>
            <a:ext cx="2751984" cy="2529712"/>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8685212" y="2409936"/>
            <a:ext cx="2751984" cy="2529712"/>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5" name="Text Placeholder 4">
            <a:extLst>
              <a:ext uri="{FF2B5EF4-FFF2-40B4-BE49-F238E27FC236}">
                <a16:creationId xmlns:a16="http://schemas.microsoft.com/office/drawing/2014/main" id="{427C083F-F921-E84A-A576-406CB623E693}"/>
              </a:ext>
            </a:extLst>
          </p:cNvPr>
          <p:cNvSpPr>
            <a:spLocks noGrp="1"/>
          </p:cNvSpPr>
          <p:nvPr>
            <p:ph type="body" sz="quarter" idx="15" hasCustomPrompt="1"/>
          </p:nvPr>
        </p:nvSpPr>
        <p:spPr>
          <a:xfrm>
            <a:off x="802784" y="2012002"/>
            <a:ext cx="685800" cy="914400"/>
          </a:xfrm>
        </p:spPr>
        <p:txBody>
          <a:bodyPr lIns="0" rIns="0" anchor="t">
            <a:noAutofit/>
          </a:bodyPr>
          <a:lstStyle>
            <a:lvl1pPr>
              <a:defRPr sz="6600">
                <a:solidFill>
                  <a:schemeClr val="accent2"/>
                </a:solidFill>
                <a:latin typeface="Georgia" panose="02040502050405020303" pitchFamily="18" charset="0"/>
              </a:defRPr>
            </a:lvl1pPr>
          </a:lstStyle>
          <a:p>
            <a:pPr lvl="0"/>
            <a:r>
              <a:rPr lang="en-US" dirty="0"/>
              <a:t>1</a:t>
            </a:r>
          </a:p>
        </p:txBody>
      </p:sp>
      <p:sp>
        <p:nvSpPr>
          <p:cNvPr id="10" name="Text Placeholder 9">
            <a:extLst>
              <a:ext uri="{FF2B5EF4-FFF2-40B4-BE49-F238E27FC236}">
                <a16:creationId xmlns:a16="http://schemas.microsoft.com/office/drawing/2014/main" id="{67590E03-C234-A84B-A289-13E5597E7719}"/>
              </a:ext>
            </a:extLst>
          </p:cNvPr>
          <p:cNvSpPr>
            <a:spLocks noGrp="1"/>
          </p:cNvSpPr>
          <p:nvPr>
            <p:ph type="body" sz="quarter" idx="16" hasCustomPrompt="1"/>
          </p:nvPr>
        </p:nvSpPr>
        <p:spPr>
          <a:xfrm>
            <a:off x="4370008" y="2012002"/>
            <a:ext cx="685800" cy="914400"/>
          </a:xfrm>
        </p:spPr>
        <p:txBody>
          <a:bodyPr vert="horz" lIns="0" tIns="45720" rIns="0" bIns="45720" rtlCol="0" anchor="t">
            <a:noAutofit/>
          </a:bodyPr>
          <a:lstStyle>
            <a:lvl1pPr>
              <a:defRPr lang="en-US" sz="6600" dirty="0">
                <a:solidFill>
                  <a:schemeClr val="accent2"/>
                </a:solidFill>
                <a:latin typeface="Georgia" panose="02040502050405020303" pitchFamily="18" charset="0"/>
              </a:defRPr>
            </a:lvl1pPr>
          </a:lstStyle>
          <a:p>
            <a:pPr lvl="0"/>
            <a:r>
              <a:rPr lang="en-US" dirty="0"/>
              <a:t>2</a:t>
            </a:r>
          </a:p>
        </p:txBody>
      </p:sp>
      <p:sp>
        <p:nvSpPr>
          <p:cNvPr id="12" name="Text Placeholder 11">
            <a:extLst>
              <a:ext uri="{FF2B5EF4-FFF2-40B4-BE49-F238E27FC236}">
                <a16:creationId xmlns:a16="http://schemas.microsoft.com/office/drawing/2014/main" id="{6B9F0071-E927-CD44-8CFD-EE5848B9B9D1}"/>
              </a:ext>
            </a:extLst>
          </p:cNvPr>
          <p:cNvSpPr>
            <a:spLocks noGrp="1"/>
          </p:cNvSpPr>
          <p:nvPr>
            <p:ph type="body" sz="quarter" idx="17" hasCustomPrompt="1"/>
          </p:nvPr>
        </p:nvSpPr>
        <p:spPr>
          <a:xfrm>
            <a:off x="7937232" y="2012002"/>
            <a:ext cx="685800" cy="914400"/>
          </a:xfrm>
        </p:spPr>
        <p:txBody>
          <a:bodyPr vert="horz" lIns="0" tIns="45720" rIns="0" bIns="45720" rtlCol="0" anchor="t">
            <a:noAutofit/>
          </a:bodyPr>
          <a:lstStyle>
            <a:lvl1pPr>
              <a:defRPr lang="en-US" sz="6600" dirty="0">
                <a:solidFill>
                  <a:schemeClr val="accent2"/>
                </a:solidFill>
                <a:latin typeface="Georgia" panose="02040502050405020303" pitchFamily="18" charset="0"/>
              </a:defRPr>
            </a:lvl1pPr>
          </a:lstStyle>
          <a:p>
            <a:pPr lvl="0"/>
            <a:r>
              <a:rPr lang="en-US" dirty="0"/>
              <a:t>3</a:t>
            </a:r>
          </a:p>
        </p:txBody>
      </p:sp>
      <p:pic>
        <p:nvPicPr>
          <p:cNvPr id="15" name="Picture 14">
            <a:extLst>
              <a:ext uri="{FF2B5EF4-FFF2-40B4-BE49-F238E27FC236}">
                <a16:creationId xmlns:a16="http://schemas.microsoft.com/office/drawing/2014/main" id="{E675BB20-E6BB-5345-A0AF-806265DB3F4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7" name="Footer Placeholder 3">
            <a:extLst>
              <a:ext uri="{FF2B5EF4-FFF2-40B4-BE49-F238E27FC236}">
                <a16:creationId xmlns:a16="http://schemas.microsoft.com/office/drawing/2014/main" id="{61B88662-2BED-AE43-B313-044A28A8B9F1}"/>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8CFABF89-910E-3641-A60A-096CF63E9A72}"/>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6681977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OOW 3 Step Flow 02">
    <p:spTree>
      <p:nvGrpSpPr>
        <p:cNvPr id="1" name=""/>
        <p:cNvGrpSpPr/>
        <p:nvPr/>
      </p:nvGrpSpPr>
      <p:grpSpPr>
        <a:xfrm>
          <a:off x="0" y="0"/>
          <a:ext cx="0" cy="0"/>
          <a:chOff x="0" y="0"/>
          <a:chExt cx="0" cy="0"/>
        </a:xfrm>
      </p:grpSpPr>
      <p:pic>
        <p:nvPicPr>
          <p:cNvPr id="19" name="Picture 18" descr="A picture containing music, black&#10;&#10;Description automatically generated">
            <a:extLst>
              <a:ext uri="{FF2B5EF4-FFF2-40B4-BE49-F238E27FC236}">
                <a16:creationId xmlns:a16="http://schemas.microsoft.com/office/drawing/2014/main" id="{EC3871F8-3234-504A-8DBD-2247AFD97CE8}"/>
              </a:ext>
            </a:extLst>
          </p:cNvPr>
          <p:cNvPicPr>
            <a:picLocks noChangeAspect="1"/>
          </p:cNvPicPr>
          <p:nvPr userDrawn="1"/>
        </p:nvPicPr>
        <p:blipFill>
          <a:blip r:embed="rId2">
            <a:alphaModFix amt="40000"/>
            <a:extLst>
              <a:ext uri="{28A0092B-C50C-407E-A947-70E740481C1C}">
                <a14:useLocalDpi xmlns:a14="http://schemas.microsoft.com/office/drawing/2010/main" val="0"/>
              </a:ext>
            </a:extLst>
          </a:blip>
          <a:stretch>
            <a:fillRect/>
          </a:stretch>
        </p:blipFill>
        <p:spPr>
          <a:xfrm>
            <a:off x="-330741" y="4841185"/>
            <a:ext cx="6673159" cy="2486795"/>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109905" y="2409936"/>
            <a:ext cx="2751984" cy="2529712"/>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bg1">
                    <a:lumMod val="85000"/>
                  </a:schemeClr>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4897558" y="2409936"/>
            <a:ext cx="2751984" cy="2529712"/>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8685212" y="2409936"/>
            <a:ext cx="2751984" cy="2529712"/>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cxnSp>
        <p:nvCxnSpPr>
          <p:cNvPr id="4" name="Straight Connector 3">
            <a:extLst>
              <a:ext uri="{FF2B5EF4-FFF2-40B4-BE49-F238E27FC236}">
                <a16:creationId xmlns:a16="http://schemas.microsoft.com/office/drawing/2014/main" id="{DAEFCD08-253B-D747-A5CA-451071A8E195}"/>
              </a:ext>
            </a:extLst>
          </p:cNvPr>
          <p:cNvCxnSpPr/>
          <p:nvPr userDrawn="1"/>
        </p:nvCxnSpPr>
        <p:spPr>
          <a:xfrm>
            <a:off x="768095"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609AF4-555A-5C4B-8C5C-4F143D1D3B21}"/>
              </a:ext>
            </a:extLst>
          </p:cNvPr>
          <p:cNvCxnSpPr/>
          <p:nvPr userDrawn="1"/>
        </p:nvCxnSpPr>
        <p:spPr>
          <a:xfrm>
            <a:off x="4557019"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AB417BB-1E79-7348-8C0C-D131A74CAC78}"/>
              </a:ext>
            </a:extLst>
          </p:cNvPr>
          <p:cNvCxnSpPr/>
          <p:nvPr userDrawn="1"/>
        </p:nvCxnSpPr>
        <p:spPr>
          <a:xfrm>
            <a:off x="8345942" y="2409936"/>
            <a:ext cx="0" cy="1695136"/>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2DD5069-55B9-174B-9154-45F7313F9DD6}"/>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1" name="Footer Placeholder 3">
            <a:extLst>
              <a:ext uri="{FF2B5EF4-FFF2-40B4-BE49-F238E27FC236}">
                <a16:creationId xmlns:a16="http://schemas.microsoft.com/office/drawing/2014/main" id="{5AD4C9F1-16F5-F547-A559-9BEA6F2E5754}"/>
              </a:ext>
            </a:extLst>
          </p:cNvPr>
          <p:cNvSpPr>
            <a:spLocks noGrp="1"/>
          </p:cNvSpPr>
          <p:nvPr>
            <p:ph type="ftr" sz="quarter" idx="3"/>
          </p:nvPr>
        </p:nvSpPr>
        <p:spPr>
          <a:xfrm>
            <a:off x="3987185"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23" name="Slide Number Placeholder 3">
            <a:extLst>
              <a:ext uri="{FF2B5EF4-FFF2-40B4-BE49-F238E27FC236}">
                <a16:creationId xmlns:a16="http://schemas.microsoft.com/office/drawing/2014/main" id="{834D6168-7358-5F41-96D5-55F106FF5001}"/>
              </a:ext>
            </a:extLst>
          </p:cNvPr>
          <p:cNvSpPr>
            <a:spLocks noGrp="1"/>
          </p:cNvSpPr>
          <p:nvPr>
            <p:ph type="sldNum" sz="quarter" idx="4"/>
          </p:nvPr>
        </p:nvSpPr>
        <p:spPr>
          <a:xfrm>
            <a:off x="3408622"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14396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OOW Highlight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EBEDDC8B-C3A4-8348-93A7-AD03E6959178}"/>
              </a:ext>
            </a:extLst>
          </p:cNvPr>
          <p:cNvSpPr>
            <a:spLocks noGrp="1"/>
          </p:cNvSpPr>
          <p:nvPr>
            <p:ph type="body" sz="quarter" idx="10" hasCustomPrompt="1"/>
          </p:nvPr>
        </p:nvSpPr>
        <p:spPr>
          <a:xfrm>
            <a:off x="1109905" y="2409936"/>
            <a:ext cx="3657600" cy="1374495"/>
          </a:xfrm>
        </p:spPr>
        <p:txBody>
          <a:bodyPr lIns="0" r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800" b="0" i="0" kern="1200" dirty="0">
                <a:solidFill>
                  <a:schemeClr val="bg1">
                    <a:lumMod val="85000"/>
                  </a:schemeClr>
                </a:solidFill>
                <a:latin typeface="Oracle Sans Light" panose="020B0403020204020204" pitchFamily="34" charset="0"/>
                <a:ea typeface="+mn-ea"/>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18" name="Text Placeholder 17">
            <a:extLst>
              <a:ext uri="{FF2B5EF4-FFF2-40B4-BE49-F238E27FC236}">
                <a16:creationId xmlns:a16="http://schemas.microsoft.com/office/drawing/2014/main" id="{1C572955-9B3D-8A48-9080-5D5AF185DFDE}"/>
              </a:ext>
            </a:extLst>
          </p:cNvPr>
          <p:cNvSpPr>
            <a:spLocks noGrp="1"/>
          </p:cNvSpPr>
          <p:nvPr>
            <p:ph type="body" sz="quarter" idx="12" hasCustomPrompt="1"/>
          </p:nvPr>
        </p:nvSpPr>
        <p:spPr>
          <a:xfrm>
            <a:off x="6407355" y="2409936"/>
            <a:ext cx="3657600" cy="1374495"/>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sp>
        <p:nvSpPr>
          <p:cNvPr id="22" name="Text Placeholder 21">
            <a:extLst>
              <a:ext uri="{FF2B5EF4-FFF2-40B4-BE49-F238E27FC236}">
                <a16:creationId xmlns:a16="http://schemas.microsoft.com/office/drawing/2014/main" id="{A952A602-4A8F-FE40-A776-A78CC665DE51}"/>
              </a:ext>
            </a:extLst>
          </p:cNvPr>
          <p:cNvSpPr>
            <a:spLocks noGrp="1"/>
          </p:cNvSpPr>
          <p:nvPr>
            <p:ph type="body" sz="quarter" idx="14" hasCustomPrompt="1"/>
          </p:nvPr>
        </p:nvSpPr>
        <p:spPr>
          <a:xfrm>
            <a:off x="1109905" y="4287374"/>
            <a:ext cx="3657600" cy="1374495"/>
          </a:xfrm>
        </p:spPr>
        <p:txBody>
          <a:bodyPr lIns="0" rIns="0">
            <a:normAutofit/>
          </a:bodyPr>
          <a:lstStyle>
            <a:lvl1pPr>
              <a:lnSpc>
                <a:spcPct val="100000"/>
              </a:lnSpc>
              <a:spcBef>
                <a:spcPts val="0"/>
              </a:spcBef>
              <a:spcAft>
                <a:spcPts val="0"/>
              </a:spcAft>
              <a:defRPr sz="2800" b="0" i="0">
                <a:solidFill>
                  <a:schemeClr val="bg1">
                    <a:lumMod val="85000"/>
                  </a:schemeClr>
                </a:solidFill>
                <a:latin typeface="Oracle Sans Light" panose="020B0403020204020204" pitchFamily="34" charset="0"/>
                <a:cs typeface="Oracle Sans Light" panose="020B0403020204020204" pitchFamily="34" charset="0"/>
              </a:defRPr>
            </a:lvl1pPr>
          </a:lstStyle>
          <a:p>
            <a:r>
              <a:rPr lang="en-US" dirty="0">
                <a:solidFill>
                  <a:srgbClr val="4A403E"/>
                </a:solidFill>
                <a:effectLst/>
                <a:latin typeface="Oracle Sans" panose="020B0503020204020204" pitchFamily="34" charset="0"/>
              </a:rPr>
              <a:t>Lorem ipsum dolor sit </a:t>
            </a:r>
            <a:r>
              <a:rPr lang="en-US" dirty="0" err="1">
                <a:solidFill>
                  <a:srgbClr val="4A403E"/>
                </a:solidFill>
                <a:effectLst/>
                <a:latin typeface="Oracle Sans" panose="020B0503020204020204" pitchFamily="34" charset="0"/>
              </a:rPr>
              <a:t>amet</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consectetur</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adipiscing</a:t>
            </a:r>
            <a:r>
              <a:rPr lang="en-US" dirty="0">
                <a:solidFill>
                  <a:srgbClr val="4A403E"/>
                </a:solidFill>
                <a:effectLst/>
                <a:latin typeface="Oracle Sans" panose="020B0503020204020204" pitchFamily="34" charset="0"/>
              </a:rPr>
              <a:t> </a:t>
            </a:r>
            <a:r>
              <a:rPr lang="en-US" dirty="0" err="1">
                <a:solidFill>
                  <a:srgbClr val="4A403E"/>
                </a:solidFill>
                <a:effectLst/>
                <a:latin typeface="Oracle Sans" panose="020B0503020204020204" pitchFamily="34" charset="0"/>
              </a:rPr>
              <a:t>elit</a:t>
            </a:r>
            <a:r>
              <a:rPr lang="en-US" dirty="0">
                <a:solidFill>
                  <a:srgbClr val="4A403E"/>
                </a:solidFill>
                <a:effectLst/>
                <a:latin typeface="Oracle Sans" panose="020B0503020204020204" pitchFamily="34" charset="0"/>
              </a:rPr>
              <a:t>.</a:t>
            </a:r>
          </a:p>
        </p:txBody>
      </p:sp>
      <p:cxnSp>
        <p:nvCxnSpPr>
          <p:cNvPr id="4" name="Straight Connector 3">
            <a:extLst>
              <a:ext uri="{FF2B5EF4-FFF2-40B4-BE49-F238E27FC236}">
                <a16:creationId xmlns:a16="http://schemas.microsoft.com/office/drawing/2014/main" id="{DAEFCD08-253B-D747-A5CA-451071A8E195}"/>
              </a:ext>
            </a:extLst>
          </p:cNvPr>
          <p:cNvCxnSpPr>
            <a:cxnSpLocks/>
          </p:cNvCxnSpPr>
          <p:nvPr userDrawn="1"/>
        </p:nvCxnSpPr>
        <p:spPr>
          <a:xfrm>
            <a:off x="768095" y="2409936"/>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609AF4-555A-5C4B-8C5C-4F143D1D3B21}"/>
              </a:ext>
            </a:extLst>
          </p:cNvPr>
          <p:cNvCxnSpPr>
            <a:cxnSpLocks/>
          </p:cNvCxnSpPr>
          <p:nvPr userDrawn="1"/>
        </p:nvCxnSpPr>
        <p:spPr>
          <a:xfrm>
            <a:off x="6066816" y="2409936"/>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AB417BB-1E79-7348-8C0C-D131A74CAC78}"/>
              </a:ext>
            </a:extLst>
          </p:cNvPr>
          <p:cNvCxnSpPr>
            <a:cxnSpLocks/>
          </p:cNvCxnSpPr>
          <p:nvPr userDrawn="1"/>
        </p:nvCxnSpPr>
        <p:spPr>
          <a:xfrm>
            <a:off x="770635" y="4287374"/>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8394CEB-735D-9B46-A3B1-0F38CBCCDA40}"/>
              </a:ext>
            </a:extLst>
          </p:cNvPr>
          <p:cNvCxnSpPr>
            <a:cxnSpLocks/>
          </p:cNvCxnSpPr>
          <p:nvPr userDrawn="1"/>
        </p:nvCxnSpPr>
        <p:spPr>
          <a:xfrm>
            <a:off x="6068966" y="4287374"/>
            <a:ext cx="0" cy="1280160"/>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EA23CD23-FCC3-DB4B-B9C1-B93F59B8D0E9}"/>
              </a:ext>
            </a:extLst>
          </p:cNvPr>
          <p:cNvSpPr>
            <a:spLocks noGrp="1"/>
          </p:cNvSpPr>
          <p:nvPr>
            <p:ph type="body" sz="quarter" idx="15" hasCustomPrompt="1"/>
          </p:nvPr>
        </p:nvSpPr>
        <p:spPr>
          <a:xfrm>
            <a:off x="6407355" y="4287003"/>
            <a:ext cx="3657600" cy="1374495"/>
          </a:xfrm>
        </p:spPr>
        <p:txBody>
          <a:bodyPr lIns="0" rIns="0"/>
          <a:lstStyle>
            <a:lvl1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chemeClr val="bg1">
                    <a:lumMod val="85000"/>
                  </a:schemeClr>
                </a:solidFill>
                <a:effectLst/>
                <a:latin typeface="Oracle Sans Light" panose="020B0403020204020204" pitchFamily="34" charset="0"/>
                <a:ea typeface="+mn-ea"/>
                <a:cs typeface="Oracle Sans Light" panose="020B0403020204020204" pitchFamily="34" charset="0"/>
              </a:defRPr>
            </a:lvl1pPr>
            <a:lvl2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2pPr>
            <a:lvl3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3pPr>
            <a:lvl4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smtClean="0">
                <a:solidFill>
                  <a:srgbClr val="4A403E"/>
                </a:solidFill>
                <a:effectLst/>
                <a:latin typeface="Oracle Sans" panose="020B0503020204020204" pitchFamily="34" charset="0"/>
                <a:ea typeface="+mn-ea"/>
                <a:cs typeface="Oracle Sans Light" panose="020B0403020204020204" pitchFamily="34" charset="0"/>
              </a:defRPr>
            </a:lvl4pPr>
            <a:lvl5pPr marL="0" indent="0" algn="l" defTabSz="914400" rtl="0" eaLnBrk="1" latinLnBrk="0" hangingPunct="1">
              <a:lnSpc>
                <a:spcPct val="100000"/>
              </a:lnSpc>
              <a:spcBef>
                <a:spcPts val="0"/>
              </a:spcBef>
              <a:spcAft>
                <a:spcPts val="0"/>
              </a:spcAft>
              <a:buFont typeface="Arial" panose="020B0604020202020204" pitchFamily="34" charset="0"/>
              <a:buNone/>
              <a:defRPr lang="en-US" sz="2800" b="0" i="0" kern="1200" dirty="0">
                <a:solidFill>
                  <a:srgbClr val="4A403E"/>
                </a:solidFill>
                <a:effectLst/>
                <a:latin typeface="Oracle Sans" panose="020B0503020204020204" pitchFamily="34" charset="0"/>
                <a:ea typeface="+mn-ea"/>
                <a:cs typeface="Oracle Sans Light" panose="020B0403020204020204" pitchFamily="34" charset="0"/>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pic>
        <p:nvPicPr>
          <p:cNvPr id="19" name="Picture 18">
            <a:extLst>
              <a:ext uri="{FF2B5EF4-FFF2-40B4-BE49-F238E27FC236}">
                <a16:creationId xmlns:a16="http://schemas.microsoft.com/office/drawing/2014/main" id="{73779AE6-FDE4-AE42-B4EB-9ED008B4C40A}"/>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1" name="Footer Placeholder 3">
            <a:extLst>
              <a:ext uri="{FF2B5EF4-FFF2-40B4-BE49-F238E27FC236}">
                <a16:creationId xmlns:a16="http://schemas.microsoft.com/office/drawing/2014/main" id="{35A275C2-8E48-4341-B562-AD5EB90C9B9B}"/>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23" name="Slide Number Placeholder 3">
            <a:extLst>
              <a:ext uri="{FF2B5EF4-FFF2-40B4-BE49-F238E27FC236}">
                <a16:creationId xmlns:a16="http://schemas.microsoft.com/office/drawing/2014/main" id="{FD4172BF-02D1-4B4B-A669-81583D595313}"/>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398762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OOW Section Divider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C814F52-666B-2547-843C-F9EB3A18700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353" b="8879"/>
          <a:stretch/>
        </p:blipFill>
        <p:spPr>
          <a:xfrm>
            <a:off x="6096000" y="754384"/>
            <a:ext cx="5327904" cy="5320590"/>
          </a:xfrm>
          <a:prstGeom prst="rect">
            <a:avLst/>
          </a:prstGeom>
        </p:spPr>
      </p:pic>
      <p:pic>
        <p:nvPicPr>
          <p:cNvPr id="12" name="Picture 11" descr="A picture containing indoor&#10;&#10;Description automatically generated">
            <a:extLst>
              <a:ext uri="{FF2B5EF4-FFF2-40B4-BE49-F238E27FC236}">
                <a16:creationId xmlns:a16="http://schemas.microsoft.com/office/drawing/2014/main" id="{4FF255F3-4129-CE4F-90F1-22B18F2738D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73548" y="290683"/>
            <a:ext cx="5327903" cy="1968827"/>
          </a:xfrm>
          <a:prstGeom prst="rect">
            <a:avLst/>
          </a:prstGeom>
        </p:spPr>
      </p:pic>
      <p:pic>
        <p:nvPicPr>
          <p:cNvPr id="9" name="Picture 8">
            <a:extLst>
              <a:ext uri="{FF2B5EF4-FFF2-40B4-BE49-F238E27FC236}">
                <a16:creationId xmlns:a16="http://schemas.microsoft.com/office/drawing/2014/main" id="{707C214A-37C6-4A4B-9BEE-E48FC6A16DB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FBAC2630-93AB-5C44-B052-E4C699950F4B}"/>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9ACA8F63-9B8B-A347-9D18-80D7B09DFCD4}"/>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79842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secHead" preserve="1">
  <p:cSld name="OOW Graph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B258AE-BFEF-C643-A62B-173052FD9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8" name="Rectangle 7">
            <a:extLst>
              <a:ext uri="{FF2B5EF4-FFF2-40B4-BE49-F238E27FC236}">
                <a16:creationId xmlns:a16="http://schemas.microsoft.com/office/drawing/2014/main" id="{FEAC4957-F41E-854A-AB85-0544B81A6E78}"/>
              </a:ext>
            </a:extLst>
          </p:cNvPr>
          <p:cNvSpPr/>
          <p:nvPr userDrawn="1"/>
        </p:nvSpPr>
        <p:spPr>
          <a:xfrm>
            <a:off x="6352162" y="238328"/>
            <a:ext cx="5586685" cy="6381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4BB6032-F0F8-5442-B976-E9530F71857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FF3762B4-8BB3-A445-B94B-8ECBC497D2E7}"/>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9DDA52BA-C209-E441-9BE8-F5D76B82E9F4}"/>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94801544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OOW Graph 0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B258AE-BFEF-C643-A62B-173052FD9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2" name="Rectangle 11">
            <a:extLst>
              <a:ext uri="{FF2B5EF4-FFF2-40B4-BE49-F238E27FC236}">
                <a16:creationId xmlns:a16="http://schemas.microsoft.com/office/drawing/2014/main" id="{A6D75161-8DCE-014A-9669-9360F5783BF8}"/>
              </a:ext>
            </a:extLst>
          </p:cNvPr>
          <p:cNvSpPr/>
          <p:nvPr userDrawn="1"/>
        </p:nvSpPr>
        <p:spPr>
          <a:xfrm>
            <a:off x="6352162" y="238328"/>
            <a:ext cx="5586685" cy="6381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1643974" y="1680579"/>
            <a:ext cx="3919981" cy="914400"/>
          </a:xfrm>
        </p:spPr>
        <p:txBody>
          <a:bodyPr lIns="0" rIns="0">
            <a:normAutofit/>
          </a:bodyPr>
          <a:lstStyle>
            <a:lvl1pPr marL="0" indent="0">
              <a:lnSpc>
                <a:spcPct val="100000"/>
              </a:lnSpc>
              <a:spcBef>
                <a:spcPts val="0"/>
              </a:spcBef>
              <a:buNone/>
              <a:defRPr sz="18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6" name="Text Placeholder 5">
            <a:extLst>
              <a:ext uri="{FF2B5EF4-FFF2-40B4-BE49-F238E27FC236}">
                <a16:creationId xmlns:a16="http://schemas.microsoft.com/office/drawing/2014/main" id="{551BF5A4-B977-EB48-81E0-C8EBEE287EE9}"/>
              </a:ext>
            </a:extLst>
          </p:cNvPr>
          <p:cNvSpPr>
            <a:spLocks noGrp="1"/>
          </p:cNvSpPr>
          <p:nvPr>
            <p:ph type="body" sz="quarter" idx="10" hasCustomPrompt="1"/>
          </p:nvPr>
        </p:nvSpPr>
        <p:spPr>
          <a:xfrm>
            <a:off x="584199" y="1680858"/>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12</a:t>
            </a:r>
          </a:p>
        </p:txBody>
      </p:sp>
      <p:sp>
        <p:nvSpPr>
          <p:cNvPr id="11" name="Text Placeholder 10">
            <a:extLst>
              <a:ext uri="{FF2B5EF4-FFF2-40B4-BE49-F238E27FC236}">
                <a16:creationId xmlns:a16="http://schemas.microsoft.com/office/drawing/2014/main" id="{419713BA-76C9-7441-BFD8-06338497DEDD}"/>
              </a:ext>
            </a:extLst>
          </p:cNvPr>
          <p:cNvSpPr>
            <a:spLocks noGrp="1"/>
          </p:cNvSpPr>
          <p:nvPr>
            <p:ph type="body" sz="quarter" idx="11" hasCustomPrompt="1"/>
          </p:nvPr>
        </p:nvSpPr>
        <p:spPr>
          <a:xfrm>
            <a:off x="584199" y="3015946"/>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24</a:t>
            </a:r>
          </a:p>
        </p:txBody>
      </p:sp>
      <p:sp>
        <p:nvSpPr>
          <p:cNvPr id="13" name="Text Placeholder 12">
            <a:extLst>
              <a:ext uri="{FF2B5EF4-FFF2-40B4-BE49-F238E27FC236}">
                <a16:creationId xmlns:a16="http://schemas.microsoft.com/office/drawing/2014/main" id="{184EF418-466C-C145-A453-ECA354E34C40}"/>
              </a:ext>
            </a:extLst>
          </p:cNvPr>
          <p:cNvSpPr>
            <a:spLocks noGrp="1"/>
          </p:cNvSpPr>
          <p:nvPr>
            <p:ph type="body" sz="quarter" idx="12" hasCustomPrompt="1"/>
          </p:nvPr>
        </p:nvSpPr>
        <p:spPr>
          <a:xfrm>
            <a:off x="584199" y="4351034"/>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65</a:t>
            </a:r>
          </a:p>
        </p:txBody>
      </p:sp>
      <p:sp>
        <p:nvSpPr>
          <p:cNvPr id="16" name="Text Placeholder 15">
            <a:extLst>
              <a:ext uri="{FF2B5EF4-FFF2-40B4-BE49-F238E27FC236}">
                <a16:creationId xmlns:a16="http://schemas.microsoft.com/office/drawing/2014/main" id="{DF17DBF2-F042-D24C-8260-F4B9A54608F1}"/>
              </a:ext>
            </a:extLst>
          </p:cNvPr>
          <p:cNvSpPr>
            <a:spLocks noGrp="1"/>
          </p:cNvSpPr>
          <p:nvPr>
            <p:ph type="body" sz="quarter" idx="13" hasCustomPrompt="1"/>
          </p:nvPr>
        </p:nvSpPr>
        <p:spPr>
          <a:xfrm>
            <a:off x="1643974" y="3015946"/>
            <a:ext cx="3919981" cy="914400"/>
          </a:xfrm>
        </p:spPr>
        <p:txBody>
          <a:bodyPr lIns="0" rIns="0">
            <a:noAutofit/>
          </a:bodyPr>
          <a:lstStyle>
            <a:lvl1pPr>
              <a:defRPr sz="1800">
                <a:solidFill>
                  <a:schemeClr val="bg1">
                    <a:lumMod val="85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8" name="Text Placeholder 17">
            <a:extLst>
              <a:ext uri="{FF2B5EF4-FFF2-40B4-BE49-F238E27FC236}">
                <a16:creationId xmlns:a16="http://schemas.microsoft.com/office/drawing/2014/main" id="{08B71C2C-BBDD-DF4A-8320-A5BAAC9D8469}"/>
              </a:ext>
            </a:extLst>
          </p:cNvPr>
          <p:cNvSpPr>
            <a:spLocks noGrp="1"/>
          </p:cNvSpPr>
          <p:nvPr>
            <p:ph type="body" sz="quarter" idx="14" hasCustomPrompt="1"/>
          </p:nvPr>
        </p:nvSpPr>
        <p:spPr>
          <a:xfrm>
            <a:off x="1643974" y="4351313"/>
            <a:ext cx="3919981" cy="914400"/>
          </a:xfrm>
        </p:spPr>
        <p:txBody>
          <a:bodyPr lIns="0" rIns="0">
            <a:noAutofit/>
          </a:bodyPr>
          <a:lstStyle>
            <a:lvl1pPr>
              <a:defRPr sz="1800">
                <a:solidFill>
                  <a:schemeClr val="bg1">
                    <a:lumMod val="85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pic>
        <p:nvPicPr>
          <p:cNvPr id="14" name="Picture 13">
            <a:extLst>
              <a:ext uri="{FF2B5EF4-FFF2-40B4-BE49-F238E27FC236}">
                <a16:creationId xmlns:a16="http://schemas.microsoft.com/office/drawing/2014/main" id="{A5295F9B-0914-A445-BFE6-59A01575E01A}"/>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7" name="Footer Placeholder 3">
            <a:extLst>
              <a:ext uri="{FF2B5EF4-FFF2-40B4-BE49-F238E27FC236}">
                <a16:creationId xmlns:a16="http://schemas.microsoft.com/office/drawing/2014/main" id="{CEB94836-E295-9344-946F-75B4BC644BC3}"/>
              </a:ext>
            </a:extLst>
          </p:cNvPr>
          <p:cNvSpPr>
            <a:spLocks noGrp="1"/>
          </p:cNvSpPr>
          <p:nvPr>
            <p:ph type="ftr" sz="quarter" idx="3"/>
          </p:nvPr>
        </p:nvSpPr>
        <p:spPr>
          <a:xfrm>
            <a:off x="1162762"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E1E1B8F6-84A9-B64A-B77B-3209F9B5E342}"/>
              </a:ext>
            </a:extLst>
          </p:cNvPr>
          <p:cNvSpPr>
            <a:spLocks noGrp="1"/>
          </p:cNvSpPr>
          <p:nvPr>
            <p:ph type="sldNum" sz="quarter" idx="4"/>
          </p:nvPr>
        </p:nvSpPr>
        <p:spPr>
          <a:xfrm>
            <a:off x="584199"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748270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OOW Agenda">
    <p:spTree>
      <p:nvGrpSpPr>
        <p:cNvPr id="1" name=""/>
        <p:cNvGrpSpPr/>
        <p:nvPr/>
      </p:nvGrpSpPr>
      <p:grpSpPr>
        <a:xfrm>
          <a:off x="0" y="0"/>
          <a:ext cx="0" cy="0"/>
          <a:chOff x="0" y="0"/>
          <a:chExt cx="0" cy="0"/>
        </a:xfrm>
      </p:grpSpPr>
      <p:pic>
        <p:nvPicPr>
          <p:cNvPr id="9" name="Picture 8" descr="A picture containing container, basket&#10;&#10;Description automatically generated">
            <a:extLst>
              <a:ext uri="{FF2B5EF4-FFF2-40B4-BE49-F238E27FC236}">
                <a16:creationId xmlns:a16="http://schemas.microsoft.com/office/drawing/2014/main" id="{854C4F1B-5FB4-8C48-B352-99B254FA24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grpSp>
        <p:nvGrpSpPr>
          <p:cNvPr id="4" name="Group 3">
            <a:extLst>
              <a:ext uri="{FF2B5EF4-FFF2-40B4-BE49-F238E27FC236}">
                <a16:creationId xmlns:a16="http://schemas.microsoft.com/office/drawing/2014/main" id="{F7DFBE94-74A2-954E-835D-D3A403750427}"/>
              </a:ext>
            </a:extLst>
          </p:cNvPr>
          <p:cNvGrpSpPr/>
          <p:nvPr userDrawn="1"/>
        </p:nvGrpSpPr>
        <p:grpSpPr>
          <a:xfrm>
            <a:off x="3281742" y="6206611"/>
            <a:ext cx="1233073" cy="299478"/>
            <a:chOff x="10266201" y="4638361"/>
            <a:chExt cx="1233073" cy="299478"/>
          </a:xfrm>
        </p:grpSpPr>
        <p:sp>
          <p:nvSpPr>
            <p:cNvPr id="10" name="Rectangle 9">
              <a:extLst>
                <a:ext uri="{FF2B5EF4-FFF2-40B4-BE49-F238E27FC236}">
                  <a16:creationId xmlns:a16="http://schemas.microsoft.com/office/drawing/2014/main" id="{2BA10860-07D3-1A4B-8B52-69FDEB228A00}"/>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88CE354-4375-7947-A5F2-81A80C5EC1F7}"/>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4331646-206C-584A-8040-FBE54C7289E1}"/>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Agenda</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8"/>
            <a:ext cx="5029200" cy="544527"/>
          </a:xfrm>
        </p:spPr>
        <p:txBody>
          <a:bodyPr lIns="0" rIns="0">
            <a:normAutofit/>
          </a:bodyPr>
          <a:lstStyle>
            <a:lvl1pPr marL="0" indent="0">
              <a:lnSpc>
                <a:spcPct val="100000"/>
              </a:lnSpc>
              <a:spcBef>
                <a:spcPts val="0"/>
              </a:spcBef>
              <a:spcAft>
                <a:spcPts val="1200"/>
              </a:spcAft>
              <a:buSzPct val="70000"/>
              <a:buFont typeface="Arial" panose="020B0604020202020204" pitchFamily="34" charset="0"/>
              <a:buNone/>
              <a:tabLst/>
              <a:defRPr sz="3000" b="1" i="0">
                <a:solidFill>
                  <a:schemeClr val="tx2"/>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Day</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00AD1749-1C8E-AD41-8D05-F1E78F61C9D5}"/>
              </a:ext>
            </a:extLst>
          </p:cNvPr>
          <p:cNvSpPr>
            <a:spLocks noGrp="1"/>
          </p:cNvSpPr>
          <p:nvPr>
            <p:ph type="body" sz="quarter" idx="10" hasCustomPrompt="1"/>
          </p:nvPr>
        </p:nvSpPr>
        <p:spPr>
          <a:xfrm>
            <a:off x="768095" y="2947988"/>
            <a:ext cx="822960" cy="3239072"/>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18" name="Text Placeholder 17">
            <a:extLst>
              <a:ext uri="{FF2B5EF4-FFF2-40B4-BE49-F238E27FC236}">
                <a16:creationId xmlns:a16="http://schemas.microsoft.com/office/drawing/2014/main" id="{5A23BDF2-4CF1-B242-AF9C-FF0C2725A9C5}"/>
              </a:ext>
            </a:extLst>
          </p:cNvPr>
          <p:cNvSpPr>
            <a:spLocks noGrp="1"/>
          </p:cNvSpPr>
          <p:nvPr>
            <p:ph type="body" sz="quarter" idx="11" hasCustomPrompt="1"/>
          </p:nvPr>
        </p:nvSpPr>
        <p:spPr>
          <a:xfrm>
            <a:off x="1624519" y="2947988"/>
            <a:ext cx="4172776" cy="3239072"/>
          </a:xfrm>
        </p:spPr>
        <p:txBody>
          <a:bodyPr lIns="0" rIns="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b="0" i="0" u="none" kern="1200" dirty="0" smtClean="0">
                <a:solidFill>
                  <a:srgbClr val="847B76"/>
                </a:solidFill>
                <a:effectLst/>
                <a:latin typeface="Oracle Sans" panose="020B0503020204020204" pitchFamily="34" charset="0"/>
                <a:ea typeface="+mn-ea"/>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endParaRPr lang="en-US" dirty="0">
              <a:solidFill>
                <a:srgbClr val="847B76"/>
              </a:solidFill>
              <a:effectLst/>
              <a:latin typeface="Oracle Sans Light" panose="020B0403020204020204" pitchFamily="34" charset="0"/>
            </a:endParaRPr>
          </a:p>
        </p:txBody>
      </p:sp>
      <p:sp>
        <p:nvSpPr>
          <p:cNvPr id="20" name="Text Placeholder 19">
            <a:extLst>
              <a:ext uri="{FF2B5EF4-FFF2-40B4-BE49-F238E27FC236}">
                <a16:creationId xmlns:a16="http://schemas.microsoft.com/office/drawing/2014/main" id="{9DAC5812-8F05-0440-9062-7A43B2DB6AA6}"/>
              </a:ext>
            </a:extLst>
          </p:cNvPr>
          <p:cNvSpPr>
            <a:spLocks noGrp="1"/>
          </p:cNvSpPr>
          <p:nvPr>
            <p:ph type="body" sz="quarter" idx="12" hasCustomPrompt="1"/>
          </p:nvPr>
        </p:nvSpPr>
        <p:spPr>
          <a:xfrm>
            <a:off x="6088270" y="2289175"/>
            <a:ext cx="5029200" cy="548640"/>
          </a:xfrm>
        </p:spPr>
        <p:txBody>
          <a:bodyPr vert="horz" lIns="0" tIns="45720" rIns="0" bIns="45720" rtlCol="0">
            <a:normAutofit/>
          </a:bodyPr>
          <a:lstStyle>
            <a:lvl1pPr>
              <a:defRPr lang="en-US" sz="3000" b="1" i="0" dirty="0">
                <a:solidFill>
                  <a:schemeClr val="tx2"/>
                </a:solidFill>
                <a:latin typeface="Oracle Sans" panose="020B0503020204020204" pitchFamily="34" charset="0"/>
                <a:ea typeface="Oracle Sans" panose="020B0503020204020204" pitchFamily="34" charset="0"/>
                <a:cs typeface="Oracle Sans" panose="020B0503020204020204" pitchFamily="34" charset="0"/>
              </a:defRPr>
            </a:lvl1pPr>
          </a:lstStyle>
          <a:p>
            <a:pPr lvl="0">
              <a:lnSpc>
                <a:spcPct val="100000"/>
              </a:lnSpc>
              <a:spcBef>
                <a:spcPts val="0"/>
              </a:spcBef>
              <a:spcAft>
                <a:spcPts val="1200"/>
              </a:spcAft>
              <a:buSzPct val="70000"/>
              <a:tabLst/>
            </a:pPr>
            <a:r>
              <a:rPr lang="en-US" dirty="0"/>
              <a:t>Day</a:t>
            </a:r>
          </a:p>
        </p:txBody>
      </p:sp>
      <p:sp>
        <p:nvSpPr>
          <p:cNvPr id="22" name="Text Placeholder 21">
            <a:extLst>
              <a:ext uri="{FF2B5EF4-FFF2-40B4-BE49-F238E27FC236}">
                <a16:creationId xmlns:a16="http://schemas.microsoft.com/office/drawing/2014/main" id="{2B9790FE-CFCA-0344-AFF7-854517B39753}"/>
              </a:ext>
            </a:extLst>
          </p:cNvPr>
          <p:cNvSpPr>
            <a:spLocks noGrp="1"/>
          </p:cNvSpPr>
          <p:nvPr>
            <p:ph type="body" sz="quarter" idx="13" hasCustomPrompt="1"/>
          </p:nvPr>
        </p:nvSpPr>
        <p:spPr>
          <a:xfrm>
            <a:off x="6088270" y="2947988"/>
            <a:ext cx="822960" cy="3236976"/>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24" name="Text Placeholder 23">
            <a:extLst>
              <a:ext uri="{FF2B5EF4-FFF2-40B4-BE49-F238E27FC236}">
                <a16:creationId xmlns:a16="http://schemas.microsoft.com/office/drawing/2014/main" id="{2FF7732B-D608-9647-98B0-CFC063F3113A}"/>
              </a:ext>
            </a:extLst>
          </p:cNvPr>
          <p:cNvSpPr>
            <a:spLocks noGrp="1"/>
          </p:cNvSpPr>
          <p:nvPr>
            <p:ph type="body" sz="quarter" idx="14" hasCustomPrompt="1"/>
          </p:nvPr>
        </p:nvSpPr>
        <p:spPr>
          <a:xfrm>
            <a:off x="6946396" y="2947988"/>
            <a:ext cx="4169663" cy="3236976"/>
          </a:xfrm>
        </p:spPr>
        <p:txBody>
          <a:bodyPr vert="horz" lIns="0" tIns="45720" rIns="0" bIns="45720" rtlCol="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u="none">
                <a:solidFill>
                  <a:srgbClr val="847B76"/>
                </a:solidFill>
                <a:effectLst/>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p:txBody>
      </p:sp>
      <p:pic>
        <p:nvPicPr>
          <p:cNvPr id="17" name="Picture 16">
            <a:extLst>
              <a:ext uri="{FF2B5EF4-FFF2-40B4-BE49-F238E27FC236}">
                <a16:creationId xmlns:a16="http://schemas.microsoft.com/office/drawing/2014/main" id="{837578E0-F359-2D44-8D02-61F0E573B869}"/>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9" name="Footer Placeholder 3">
            <a:extLst>
              <a:ext uri="{FF2B5EF4-FFF2-40B4-BE49-F238E27FC236}">
                <a16:creationId xmlns:a16="http://schemas.microsoft.com/office/drawing/2014/main" id="{28034AE9-D00B-2540-B07A-F66DEED61ED6}"/>
              </a:ext>
            </a:extLst>
          </p:cNvPr>
          <p:cNvSpPr>
            <a:spLocks noGrp="1"/>
          </p:cNvSpPr>
          <p:nvPr>
            <p:ph type="ftr" sz="quarter" idx="15"/>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23" name="Slide Number Placeholder 3">
            <a:extLst>
              <a:ext uri="{FF2B5EF4-FFF2-40B4-BE49-F238E27FC236}">
                <a16:creationId xmlns:a16="http://schemas.microsoft.com/office/drawing/2014/main" id="{C5BEDAAE-AC8E-DA43-A461-464D4669A4FA}"/>
              </a:ext>
            </a:extLst>
          </p:cNvPr>
          <p:cNvSpPr txBox="1">
            <a:spLocks/>
          </p:cNvSpPr>
          <p:nvPr userDrawn="1"/>
        </p:nvSpPr>
        <p:spPr>
          <a:xfrm>
            <a:off x="761287" y="6507623"/>
            <a:ext cx="578563" cy="365125"/>
          </a:xfrm>
          <a:prstGeom prst="rect">
            <a:avLst/>
          </a:prstGeom>
        </p:spPr>
        <p:txBody>
          <a:bodyPr vert="horz" lIns="91440" tIns="45720" rIns="91440" bIns="45720" rtlCol="0" anchor="ctr"/>
          <a:lstStyle>
            <a:defPPr>
              <a:defRPr lang="en-US"/>
            </a:defPPr>
            <a:lvl1pPr marL="0" marR="0" indent="0" algn="l" defTabSz="914400" rtl="0" eaLnBrk="1" fontAlgn="auto" latinLnBrk="0" hangingPunct="1">
              <a:lnSpc>
                <a:spcPct val="100000"/>
              </a:lnSpc>
              <a:spcBef>
                <a:spcPts val="0"/>
              </a:spcBef>
              <a:spcAft>
                <a:spcPts val="0"/>
              </a:spcAft>
              <a:buClrTx/>
              <a:buSzTx/>
              <a:buFontTx/>
              <a:buNone/>
              <a:tabLst/>
              <a:defRPr sz="800" kern="1200">
                <a:solidFill>
                  <a:schemeClr val="tx1">
                    <a:tint val="75000"/>
                  </a:schemeClr>
                </a:solidFill>
                <a:latin typeface="Oracle Sans" panose="020B0503020204020204" pitchFamily="34" charset="0"/>
                <a:ea typeface="+mn-ea"/>
                <a:cs typeface="Oracle Sans" panose="020B05030202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247187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OOW Image Left Numbers Righ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CD993D0-286D-CD4B-B5EA-6129C9FBE6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882" b="5366"/>
          <a:stretch/>
        </p:blipFill>
        <p:spPr>
          <a:xfrm>
            <a:off x="755685" y="755354"/>
            <a:ext cx="5347242" cy="5338988"/>
          </a:xfrm>
          <a:prstGeom prst="rect">
            <a:avLst/>
          </a:prstGeom>
        </p:spPr>
      </p:pic>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719192" y="1680579"/>
            <a:ext cx="3919981" cy="914400"/>
          </a:xfrm>
        </p:spPr>
        <p:txBody>
          <a:bodyPr lIns="0" rIns="0">
            <a:normAutofit/>
          </a:bodyPr>
          <a:lstStyle>
            <a:lvl1pPr marL="0" indent="0">
              <a:lnSpc>
                <a:spcPct val="100000"/>
              </a:lnSpc>
              <a:spcBef>
                <a:spcPts val="0"/>
              </a:spcBef>
              <a:buNone/>
              <a:defRPr sz="18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6" name="Text Placeholder 5">
            <a:extLst>
              <a:ext uri="{FF2B5EF4-FFF2-40B4-BE49-F238E27FC236}">
                <a16:creationId xmlns:a16="http://schemas.microsoft.com/office/drawing/2014/main" id="{551BF5A4-B977-EB48-81E0-C8EBEE287EE9}"/>
              </a:ext>
            </a:extLst>
          </p:cNvPr>
          <p:cNvSpPr>
            <a:spLocks noGrp="1"/>
          </p:cNvSpPr>
          <p:nvPr>
            <p:ph type="body" sz="quarter" idx="10" hasCustomPrompt="1"/>
          </p:nvPr>
        </p:nvSpPr>
        <p:spPr>
          <a:xfrm>
            <a:off x="6659417" y="1680858"/>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12</a:t>
            </a:r>
          </a:p>
        </p:txBody>
      </p:sp>
      <p:sp>
        <p:nvSpPr>
          <p:cNvPr id="11" name="Text Placeholder 10">
            <a:extLst>
              <a:ext uri="{FF2B5EF4-FFF2-40B4-BE49-F238E27FC236}">
                <a16:creationId xmlns:a16="http://schemas.microsoft.com/office/drawing/2014/main" id="{419713BA-76C9-7441-BFD8-06338497DEDD}"/>
              </a:ext>
            </a:extLst>
          </p:cNvPr>
          <p:cNvSpPr>
            <a:spLocks noGrp="1"/>
          </p:cNvSpPr>
          <p:nvPr>
            <p:ph type="body" sz="quarter" idx="11" hasCustomPrompt="1"/>
          </p:nvPr>
        </p:nvSpPr>
        <p:spPr>
          <a:xfrm>
            <a:off x="6659417" y="3015946"/>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24</a:t>
            </a:r>
          </a:p>
        </p:txBody>
      </p:sp>
      <p:sp>
        <p:nvSpPr>
          <p:cNvPr id="13" name="Text Placeholder 12">
            <a:extLst>
              <a:ext uri="{FF2B5EF4-FFF2-40B4-BE49-F238E27FC236}">
                <a16:creationId xmlns:a16="http://schemas.microsoft.com/office/drawing/2014/main" id="{184EF418-466C-C145-A453-ECA354E34C40}"/>
              </a:ext>
            </a:extLst>
          </p:cNvPr>
          <p:cNvSpPr>
            <a:spLocks noGrp="1"/>
          </p:cNvSpPr>
          <p:nvPr>
            <p:ph type="body" sz="quarter" idx="12" hasCustomPrompt="1"/>
          </p:nvPr>
        </p:nvSpPr>
        <p:spPr>
          <a:xfrm>
            <a:off x="6659417" y="4351034"/>
            <a:ext cx="977564"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65</a:t>
            </a:r>
          </a:p>
        </p:txBody>
      </p:sp>
      <p:sp>
        <p:nvSpPr>
          <p:cNvPr id="16" name="Text Placeholder 15">
            <a:extLst>
              <a:ext uri="{FF2B5EF4-FFF2-40B4-BE49-F238E27FC236}">
                <a16:creationId xmlns:a16="http://schemas.microsoft.com/office/drawing/2014/main" id="{DF17DBF2-F042-D24C-8260-F4B9A54608F1}"/>
              </a:ext>
            </a:extLst>
          </p:cNvPr>
          <p:cNvSpPr>
            <a:spLocks noGrp="1"/>
          </p:cNvSpPr>
          <p:nvPr>
            <p:ph type="body" sz="quarter" idx="13" hasCustomPrompt="1"/>
          </p:nvPr>
        </p:nvSpPr>
        <p:spPr>
          <a:xfrm>
            <a:off x="7719192" y="3015946"/>
            <a:ext cx="3919981" cy="914400"/>
          </a:xfrm>
        </p:spPr>
        <p:txBody>
          <a:bodyPr lIns="0" rIns="0">
            <a:noAutofit/>
          </a:bodyPr>
          <a:lstStyle>
            <a:lvl1pPr>
              <a:defRPr sz="1800">
                <a:solidFill>
                  <a:schemeClr val="bg1">
                    <a:lumMod val="85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8" name="Text Placeholder 17">
            <a:extLst>
              <a:ext uri="{FF2B5EF4-FFF2-40B4-BE49-F238E27FC236}">
                <a16:creationId xmlns:a16="http://schemas.microsoft.com/office/drawing/2014/main" id="{08B71C2C-BBDD-DF4A-8320-A5BAAC9D8469}"/>
              </a:ext>
            </a:extLst>
          </p:cNvPr>
          <p:cNvSpPr>
            <a:spLocks noGrp="1"/>
          </p:cNvSpPr>
          <p:nvPr>
            <p:ph type="body" sz="quarter" idx="14" hasCustomPrompt="1"/>
          </p:nvPr>
        </p:nvSpPr>
        <p:spPr>
          <a:xfrm>
            <a:off x="7719192" y="4351313"/>
            <a:ext cx="3919981" cy="914400"/>
          </a:xfrm>
        </p:spPr>
        <p:txBody>
          <a:bodyPr lIns="0" rIns="0">
            <a:noAutofit/>
          </a:bodyPr>
          <a:lstStyle>
            <a:lvl1pPr>
              <a:defRPr sz="1800">
                <a:solidFill>
                  <a:schemeClr val="bg1">
                    <a:lumMod val="85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4" name="Picture Placeholder 3">
            <a:extLst>
              <a:ext uri="{FF2B5EF4-FFF2-40B4-BE49-F238E27FC236}">
                <a16:creationId xmlns:a16="http://schemas.microsoft.com/office/drawing/2014/main" id="{7FA3BBAA-8E89-1C46-BBA1-8E9D8AD5C7B9}"/>
              </a:ext>
            </a:extLst>
          </p:cNvPr>
          <p:cNvSpPr>
            <a:spLocks noGrp="1"/>
          </p:cNvSpPr>
          <p:nvPr>
            <p:ph type="pic" sz="quarter" idx="15"/>
          </p:nvPr>
        </p:nvSpPr>
        <p:spPr>
          <a:xfrm>
            <a:off x="755650" y="755650"/>
            <a:ext cx="5346700" cy="5338763"/>
          </a:xfrm>
        </p:spPr>
        <p:txBody>
          <a:bodyPr/>
          <a:lstStyle/>
          <a:p>
            <a:endParaRPr lang="en-US"/>
          </a:p>
        </p:txBody>
      </p:sp>
      <p:pic>
        <p:nvPicPr>
          <p:cNvPr id="14" name="Picture 13">
            <a:extLst>
              <a:ext uri="{FF2B5EF4-FFF2-40B4-BE49-F238E27FC236}">
                <a16:creationId xmlns:a16="http://schemas.microsoft.com/office/drawing/2014/main" id="{1828DC4F-092C-8D4A-BEDB-CD49B9D1B3E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7" name="Footer Placeholder 3">
            <a:extLst>
              <a:ext uri="{FF2B5EF4-FFF2-40B4-BE49-F238E27FC236}">
                <a16:creationId xmlns:a16="http://schemas.microsoft.com/office/drawing/2014/main" id="{0C3F087F-F7CC-A146-9321-E21818D13C0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9" name="Slide Number Placeholder 3">
            <a:extLst>
              <a:ext uri="{FF2B5EF4-FFF2-40B4-BE49-F238E27FC236}">
                <a16:creationId xmlns:a16="http://schemas.microsoft.com/office/drawing/2014/main" id="{D50BEE4B-BE06-724F-AE44-95030EFD688F}"/>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5609794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OOW Section Divider 04">
    <p:spTree>
      <p:nvGrpSpPr>
        <p:cNvPr id="1" name=""/>
        <p:cNvGrpSpPr/>
        <p:nvPr/>
      </p:nvGrpSpPr>
      <p:grpSpPr>
        <a:xfrm>
          <a:off x="0" y="0"/>
          <a:ext cx="0" cy="0"/>
          <a:chOff x="0" y="0"/>
          <a:chExt cx="0" cy="0"/>
        </a:xfrm>
      </p:grpSpPr>
      <p:pic>
        <p:nvPicPr>
          <p:cNvPr id="6" name="Picture 5" descr="A picture containing building, clothing&#10;&#10;Description automatically generated">
            <a:extLst>
              <a:ext uri="{FF2B5EF4-FFF2-40B4-BE49-F238E27FC236}">
                <a16:creationId xmlns:a16="http://schemas.microsoft.com/office/drawing/2014/main" id="{44F236FC-1576-B544-A864-FAF8CFF321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232447"/>
            <a:ext cx="4951768"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3737980"/>
            <a:ext cx="4951769" cy="2336749"/>
          </a:xfrm>
        </p:spPr>
        <p:txBody>
          <a:bodyPr lIns="0" rIns="0">
            <a:normAutofit/>
          </a:bodyPr>
          <a:lstStyle>
            <a:lvl1pPr marL="0" indent="0">
              <a:lnSpc>
                <a:spcPct val="100000"/>
              </a:lnSpc>
              <a:spcBef>
                <a:spcPts val="0"/>
              </a:spcBef>
              <a:buNone/>
              <a:defRPr sz="30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DDB9EDBD-98E6-FA4B-B2F0-592D86BA585D}"/>
              </a:ext>
            </a:extLst>
          </p:cNvPr>
          <p:cNvSpPr>
            <a:spLocks noGrp="1"/>
          </p:cNvSpPr>
          <p:nvPr>
            <p:ph type="pic" sz="quarter" idx="10"/>
          </p:nvPr>
        </p:nvSpPr>
        <p:spPr>
          <a:xfrm>
            <a:off x="6096000" y="0"/>
            <a:ext cx="6096000" cy="6858000"/>
          </a:xfrm>
        </p:spPr>
        <p:txBody>
          <a:bodyPr/>
          <a:lstStyle/>
          <a:p>
            <a:endParaRPr lang="en-US"/>
          </a:p>
        </p:txBody>
      </p:sp>
      <p:pic>
        <p:nvPicPr>
          <p:cNvPr id="9" name="Picture 8">
            <a:extLst>
              <a:ext uri="{FF2B5EF4-FFF2-40B4-BE49-F238E27FC236}">
                <a16:creationId xmlns:a16="http://schemas.microsoft.com/office/drawing/2014/main" id="{75696085-6364-064F-9E0F-8049E1AF221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FD9BAA11-A867-804E-8909-18B511AF47EF}"/>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DD3B1FB4-6818-2C4C-A531-B14BFB5F6DD9}"/>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2150933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secHead" preserve="1">
  <p:cSld name="OOW Quote">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274598FF-2264-F742-8555-8C1F248C9285}"/>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5063005"/>
            <a:ext cx="4951768" cy="844095"/>
          </a:xfrm>
        </p:spPr>
        <p:txBody>
          <a:bodyPr vert="horz" lIns="0" tIns="45720" rIns="0" bIns="45720" rtlCol="0" anchor="t">
            <a:normAutofit/>
          </a:bodyPr>
          <a:lstStyle>
            <a:lvl1pPr>
              <a:lnSpc>
                <a:spcPts val="1800"/>
              </a:lnSpc>
              <a:spcBef>
                <a:spcPts val="0"/>
              </a:spcBef>
              <a:defRPr lang="en-US" sz="14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br>
              <a:rPr lang="en-US" dirty="0"/>
            </a:br>
            <a:br>
              <a:rPr lang="en-US" dirty="0"/>
            </a:br>
            <a:r>
              <a:rPr lang="en-US" dirty="0"/>
              <a:t>Title</a:t>
            </a:r>
            <a:br>
              <a:rPr lang="en-US" dirty="0"/>
            </a:br>
            <a:r>
              <a:rPr lang="en-US" dirty="0"/>
              <a:t>Title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1253838"/>
            <a:ext cx="8542160" cy="3192955"/>
          </a:xfrm>
        </p:spPr>
        <p:txBody>
          <a:bodyPr lIns="0" rIns="0" anchor="b">
            <a:normAutofit/>
          </a:bodyPr>
          <a:lstStyle>
            <a:lvl1pPr marL="0" indent="0">
              <a:lnSpc>
                <a:spcPts val="4200"/>
              </a:lnSpc>
              <a:spcBef>
                <a:spcPts val="0"/>
              </a:spcBef>
              <a:buNone/>
              <a:defRPr sz="3200" b="1" i="0">
                <a:solidFill>
                  <a:schemeClr val="bg1">
                    <a:lumMod val="95000"/>
                  </a:schemeClr>
                </a:solidFill>
                <a:latin typeface="Oracle Sans" panose="020B0503020204020204" pitchFamily="34" charset="0"/>
                <a:ea typeface="Open Sans Light" panose="020B03060305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470639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4DFF5CE-B20E-9240-A1BA-52755BF6FED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4D369BF7-312B-8448-9B76-636A612C2FD4}"/>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1" name="Slide Number Placeholder 3">
            <a:extLst>
              <a:ext uri="{FF2B5EF4-FFF2-40B4-BE49-F238E27FC236}">
                <a16:creationId xmlns:a16="http://schemas.microsoft.com/office/drawing/2014/main" id="{92F49C49-915A-0E42-8DA8-194110974986}"/>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8781625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OOW Quote 02">
    <p:spTree>
      <p:nvGrpSpPr>
        <p:cNvPr id="1" name=""/>
        <p:cNvGrpSpPr/>
        <p:nvPr/>
      </p:nvGrpSpPr>
      <p:grpSpPr>
        <a:xfrm>
          <a:off x="0" y="0"/>
          <a:ext cx="0" cy="0"/>
          <a:chOff x="0" y="0"/>
          <a:chExt cx="0" cy="0"/>
        </a:xfrm>
      </p:grpSpPr>
      <p:pic>
        <p:nvPicPr>
          <p:cNvPr id="8" name="Picture 7" descr="A picture containing table, elephant, clothing&#10;&#10;Description automatically generated">
            <a:extLst>
              <a:ext uri="{FF2B5EF4-FFF2-40B4-BE49-F238E27FC236}">
                <a16:creationId xmlns:a16="http://schemas.microsoft.com/office/drawing/2014/main" id="{3CE3E100-80DB-874C-9A0A-0B206720CD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9" name="Rectangle 8">
            <a:extLst>
              <a:ext uri="{FF2B5EF4-FFF2-40B4-BE49-F238E27FC236}">
                <a16:creationId xmlns:a16="http://schemas.microsoft.com/office/drawing/2014/main" id="{5374A64C-4453-1447-A5CA-EB260E56663D}"/>
              </a:ext>
            </a:extLst>
          </p:cNvPr>
          <p:cNvSpPr/>
          <p:nvPr userDrawn="1"/>
        </p:nvSpPr>
        <p:spPr>
          <a:xfrm>
            <a:off x="747749" y="703118"/>
            <a:ext cx="10696500" cy="5451764"/>
          </a:xfrm>
          <a:prstGeom prst="rect">
            <a:avLst/>
          </a:prstGeom>
          <a:solidFill>
            <a:srgbClr val="2827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1537023" y="4695859"/>
            <a:ext cx="4951768" cy="844095"/>
          </a:xfrm>
        </p:spPr>
        <p:txBody>
          <a:bodyPr vert="horz" lIns="0" tIns="45720" rIns="0" bIns="45720" rtlCol="0" anchor="t">
            <a:normAutofit/>
          </a:bodyPr>
          <a:lstStyle>
            <a:lvl1pPr>
              <a:lnSpc>
                <a:spcPts val="1800"/>
              </a:lnSpc>
              <a:spcBef>
                <a:spcPts val="0"/>
              </a:spcBef>
              <a:defRPr lang="en-US" sz="14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Name</a:t>
            </a:r>
            <a:br>
              <a:rPr lang="en-US" dirty="0"/>
            </a:br>
            <a:br>
              <a:rPr lang="en-US" dirty="0"/>
            </a:br>
            <a:r>
              <a:rPr lang="en-US" dirty="0"/>
              <a:t>Title</a:t>
            </a:r>
            <a:br>
              <a:rPr lang="en-US" dirty="0"/>
            </a:br>
            <a:r>
              <a:rPr lang="en-US" dirty="0"/>
              <a:t>Title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1537021" y="886692"/>
            <a:ext cx="9158687" cy="3192955"/>
          </a:xfrm>
        </p:spPr>
        <p:txBody>
          <a:bodyPr lIns="0" rIns="0" anchor="b">
            <a:normAutofit/>
          </a:bodyPr>
          <a:lstStyle>
            <a:lvl1pPr marL="0" indent="0">
              <a:lnSpc>
                <a:spcPts val="4200"/>
              </a:lnSpc>
              <a:spcBef>
                <a:spcPts val="0"/>
              </a:spcBef>
              <a:buNone/>
              <a:defRPr sz="3200" b="1" i="0">
                <a:solidFill>
                  <a:schemeClr val="bg1">
                    <a:lumMod val="95000"/>
                  </a:schemeClr>
                </a:solidFill>
                <a:latin typeface="Oracle Sans" panose="020B0503020204020204" pitchFamily="34" charset="0"/>
                <a:ea typeface="Open Sans Light" panose="020B03060305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1530214" y="43392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B5406EE-2E64-0D4E-AFD1-2370C34DCBFA}"/>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3B5419F0-2E30-6E43-A33D-BDE0D02994DE}"/>
              </a:ext>
            </a:extLst>
          </p:cNvPr>
          <p:cNvSpPr>
            <a:spLocks noGrp="1"/>
          </p:cNvSpPr>
          <p:nvPr>
            <p:ph type="ftr" sz="quarter" idx="3"/>
          </p:nvPr>
        </p:nvSpPr>
        <p:spPr>
          <a:xfrm>
            <a:off x="1339850" y="6514977"/>
            <a:ext cx="3792589" cy="365125"/>
          </a:xfrm>
          <a:prstGeom prst="rect">
            <a:avLst/>
          </a:prstGeom>
        </p:spPr>
        <p:txBody>
          <a:bodyPr anchor="ctr"/>
          <a:lstStyle>
            <a:lvl1pPr>
              <a:defRPr b="1" i="0">
                <a:solidFill>
                  <a:schemeClr val="bg1"/>
                </a:solidFill>
                <a:latin typeface="Oracle Sans Semi" panose="020B0503020204020204" pitchFamily="34" charset="0"/>
                <a:cs typeface="Oracle Sans Semi"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60EBCFC1-14BC-4449-8A23-EFA22A781C1B}"/>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b="1" i="0">
                <a:solidFill>
                  <a:schemeClr val="bg1"/>
                </a:solidFill>
                <a:latin typeface="Oracle Sans Semi" panose="020B0503020204020204" pitchFamily="34" charset="0"/>
                <a:cs typeface="Oracle Sans Semi" panose="020B0503020204020204" pitchFamily="34" charset="0"/>
              </a:defRPr>
            </a:lvl1pPr>
          </a:lstStyle>
          <a:p>
            <a:fld id="{D440507A-669E-A943-A4A7-E531D638091A}" type="slidenum">
              <a:rPr lang="en-US" smtClean="0"/>
              <a:pPr/>
              <a:t>‹#›</a:t>
            </a:fld>
            <a:endParaRPr lang="en-US" dirty="0"/>
          </a:p>
        </p:txBody>
      </p:sp>
    </p:spTree>
    <p:extLst>
      <p:ext uri="{BB962C8B-B14F-4D97-AF65-F5344CB8AC3E}">
        <p14:creationId xmlns:p14="http://schemas.microsoft.com/office/powerpoint/2010/main" val="13197523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OOW Feature Right">
    <p:spTree>
      <p:nvGrpSpPr>
        <p:cNvPr id="1" name=""/>
        <p:cNvGrpSpPr/>
        <p:nvPr/>
      </p:nvGrpSpPr>
      <p:grpSpPr>
        <a:xfrm>
          <a:off x="0" y="0"/>
          <a:ext cx="0" cy="0"/>
          <a:chOff x="0" y="0"/>
          <a:chExt cx="0" cy="0"/>
        </a:xfrm>
      </p:grpSpPr>
      <p:pic>
        <p:nvPicPr>
          <p:cNvPr id="9" name="Picture 8" descr="A close up of a piano&#10;&#10;Description automatically generated">
            <a:extLst>
              <a:ext uri="{FF2B5EF4-FFF2-40B4-BE49-F238E27FC236}">
                <a16:creationId xmlns:a16="http://schemas.microsoft.com/office/drawing/2014/main" id="{A674CEF7-543A-7D42-AC2A-3F6B0E1FE4CF}"/>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4636302" y="4882741"/>
            <a:ext cx="4627412" cy="1724434"/>
          </a:xfrm>
          <a:prstGeom prst="rect">
            <a:avLst/>
          </a:prstGeom>
        </p:spPr>
      </p:pic>
      <p:pic>
        <p:nvPicPr>
          <p:cNvPr id="5" name="Picture 4" descr="A close up of a womans face&#10;&#10;Description automatically generated">
            <a:extLst>
              <a:ext uri="{FF2B5EF4-FFF2-40B4-BE49-F238E27FC236}">
                <a16:creationId xmlns:a16="http://schemas.microsoft.com/office/drawing/2014/main" id="{66C1AFF9-5843-F04E-BA5E-AD717AC5ED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38847" y="0"/>
            <a:ext cx="254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329193" cy="1704942"/>
          </a:xfrm>
        </p:spPr>
        <p:txBody>
          <a:bodyPr vert="horz" lIns="0" tIns="45720" rIns="0" bIns="45720" rtlCol="0" anchor="b">
            <a:normAutofit/>
          </a:bodyPr>
          <a:lstStyle>
            <a:lvl1pPr>
              <a:lnSpc>
                <a:spcPct val="100000"/>
              </a:lnSpc>
              <a:spcBef>
                <a:spcPts val="0"/>
              </a:spcBef>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2" y="3640704"/>
            <a:ext cx="4329194" cy="2336749"/>
          </a:xfrm>
        </p:spPr>
        <p:txBody>
          <a:bodyPr lIns="0" rIns="0">
            <a:normAutofit/>
          </a:bodyPr>
          <a:lstStyle>
            <a:lvl1pPr marL="173038" indent="-173038">
              <a:lnSpc>
                <a:spcPct val="150000"/>
              </a:lnSpc>
              <a:spcBef>
                <a:spcPts val="0"/>
              </a:spcBef>
              <a:buSzPct val="70000"/>
              <a:buFont typeface="Arial" panose="020B0604020202020204" pitchFamily="34" charset="0"/>
              <a:buChar char="•"/>
              <a:tabLst/>
              <a:defRPr sz="16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pic>
        <p:nvPicPr>
          <p:cNvPr id="10" name="Picture 9">
            <a:extLst>
              <a:ext uri="{FF2B5EF4-FFF2-40B4-BE49-F238E27FC236}">
                <a16:creationId xmlns:a16="http://schemas.microsoft.com/office/drawing/2014/main" id="{A60D471F-FB9A-AE4B-B9CB-E1C9F8CB59D3}"/>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07258016-6D16-AF47-8779-46E98CAD3BC3}"/>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E8FDD816-23F5-9247-8316-91752CAF65A2}"/>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72630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OOW Texture Left Text Right">
    <p:spTree>
      <p:nvGrpSpPr>
        <p:cNvPr id="1" name=""/>
        <p:cNvGrpSpPr/>
        <p:nvPr/>
      </p:nvGrpSpPr>
      <p:grpSpPr>
        <a:xfrm>
          <a:off x="0" y="0"/>
          <a:ext cx="0" cy="0"/>
          <a:chOff x="0" y="0"/>
          <a:chExt cx="0" cy="0"/>
        </a:xfrm>
      </p:grpSpPr>
      <p:pic>
        <p:nvPicPr>
          <p:cNvPr id="6" name="Picture 5" descr="A picture containing nature, rain, outdoor, building&#10;&#10;Description automatically generated">
            <a:extLst>
              <a:ext uri="{FF2B5EF4-FFF2-40B4-BE49-F238E27FC236}">
                <a16:creationId xmlns:a16="http://schemas.microsoft.com/office/drawing/2014/main" id="{31E2D5C8-5C9C-B540-B6FB-5F44B8D8EC97}"/>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329193" cy="1704942"/>
          </a:xfrm>
        </p:spPr>
        <p:txBody>
          <a:bodyPr vert="horz" lIns="0" tIns="45720" rIns="0" bIns="45720" rtlCol="0" anchor="b">
            <a:normAutofit/>
          </a:bodyPr>
          <a:lstStyle>
            <a:lvl1pPr>
              <a:lnSpc>
                <a:spcPct val="100000"/>
              </a:lnSpc>
              <a:spcBef>
                <a:spcPts val="0"/>
              </a:spcBef>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2" y="3640704"/>
            <a:ext cx="4329194" cy="2336749"/>
          </a:xfrm>
        </p:spPr>
        <p:txBody>
          <a:bodyPr lIns="0" rIns="0">
            <a:normAutofit/>
          </a:bodyPr>
          <a:lstStyle>
            <a:lvl1pPr marL="173038" indent="-173038">
              <a:lnSpc>
                <a:spcPct val="150000"/>
              </a:lnSpc>
              <a:spcBef>
                <a:spcPts val="0"/>
              </a:spcBef>
              <a:buSzPct val="70000"/>
              <a:buFont typeface="Arial" panose="020B0604020202020204" pitchFamily="34" charset="0"/>
              <a:buChar char="•"/>
              <a:tabLst/>
              <a:defRPr sz="16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pic>
        <p:nvPicPr>
          <p:cNvPr id="8" name="Picture 7">
            <a:extLst>
              <a:ext uri="{FF2B5EF4-FFF2-40B4-BE49-F238E27FC236}">
                <a16:creationId xmlns:a16="http://schemas.microsoft.com/office/drawing/2014/main" id="{6D305D80-ACA0-3B44-965C-F48D54EE12F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E656B5BE-EC38-D14A-952A-6AC20443043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1" name="Slide Number Placeholder 3">
            <a:extLst>
              <a:ext uri="{FF2B5EF4-FFF2-40B4-BE49-F238E27FC236}">
                <a16:creationId xmlns:a16="http://schemas.microsoft.com/office/drawing/2014/main" id="{DDF926DB-BBD3-5D44-BBBE-047718C3CC19}"/>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4880885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OOW Feature Right V2">
    <p:spTree>
      <p:nvGrpSpPr>
        <p:cNvPr id="1" name=""/>
        <p:cNvGrpSpPr/>
        <p:nvPr/>
      </p:nvGrpSpPr>
      <p:grpSpPr>
        <a:xfrm>
          <a:off x="0" y="0"/>
          <a:ext cx="0" cy="0"/>
          <a:chOff x="0" y="0"/>
          <a:chExt cx="0" cy="0"/>
        </a:xfrm>
      </p:grpSpPr>
      <p:pic>
        <p:nvPicPr>
          <p:cNvPr id="11" name="Picture 10" descr="A close up of a logo&#10;&#10;Description automatically generated">
            <a:extLst>
              <a:ext uri="{FF2B5EF4-FFF2-40B4-BE49-F238E27FC236}">
                <a16:creationId xmlns:a16="http://schemas.microsoft.com/office/drawing/2014/main" id="{235CFAFF-A02A-3C47-8BEF-C0EB011E7FEF}"/>
              </a:ext>
            </a:extLst>
          </p:cNvPr>
          <p:cNvPicPr>
            <a:picLocks noChangeAspect="1"/>
          </p:cNvPicPr>
          <p:nvPr userDrawn="1"/>
        </p:nvPicPr>
        <p:blipFill>
          <a:blip r:embed="rId2">
            <a:alphaModFix amt="15000"/>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1371601"/>
            <a:ext cx="4329193" cy="1704942"/>
          </a:xfrm>
        </p:spPr>
        <p:txBody>
          <a:bodyPr vert="horz" lIns="0" tIns="45720" rIns="0" bIns="45720" rtlCol="0" anchor="b">
            <a:normAutofit/>
          </a:bodyPr>
          <a:lstStyle>
            <a:lvl1pPr>
              <a:lnSpc>
                <a:spcPct val="100000"/>
              </a:lnSpc>
              <a:spcBef>
                <a:spcPts val="0"/>
              </a:spcBef>
              <a:defRPr lang="en-US" sz="28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3640704"/>
            <a:ext cx="4329194" cy="2336749"/>
          </a:xfrm>
        </p:spPr>
        <p:txBody>
          <a:bodyPr lIns="0" rIns="0">
            <a:normAutofit/>
          </a:bodyPr>
          <a:lstStyle>
            <a:lvl1pPr marL="173038" indent="-173038">
              <a:lnSpc>
                <a:spcPct val="150000"/>
              </a:lnSpc>
              <a:spcBef>
                <a:spcPts val="0"/>
              </a:spcBef>
              <a:buSzPct val="70000"/>
              <a:buFont typeface="Arial" panose="020B0604020202020204" pitchFamily="34" charset="0"/>
              <a:buChar char="•"/>
              <a:tabLst/>
              <a:defRPr sz="16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8096"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74ADEFE-E4E6-E843-B80B-BD54B537008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9AFBAE21-4EEB-9840-BD6E-144A76B02C13}"/>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A1CDC0C5-CBAD-E245-BE85-AD54A8E54ECD}"/>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5607018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OOW Artwork Left">
    <p:spTree>
      <p:nvGrpSpPr>
        <p:cNvPr id="1" name=""/>
        <p:cNvGrpSpPr/>
        <p:nvPr/>
      </p:nvGrpSpPr>
      <p:grpSpPr>
        <a:xfrm>
          <a:off x="0" y="0"/>
          <a:ext cx="0" cy="0"/>
          <a:chOff x="0" y="0"/>
          <a:chExt cx="0" cy="0"/>
        </a:xfrm>
      </p:grpSpPr>
      <p:pic>
        <p:nvPicPr>
          <p:cNvPr id="6" name="Picture 5" descr="A close up of an animal&#10;&#10;Description automatically generated">
            <a:extLst>
              <a:ext uri="{FF2B5EF4-FFF2-40B4-BE49-F238E27FC236}">
                <a16:creationId xmlns:a16="http://schemas.microsoft.com/office/drawing/2014/main" id="{0D88796B-8BA6-A048-A94C-A3000E861515}"/>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7490614" y="-471459"/>
            <a:ext cx="7541567" cy="2875222"/>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812163" cy="1704942"/>
          </a:xfrm>
        </p:spPr>
        <p:txBody>
          <a:bodyPr vert="horz" lIns="0" tIns="45720" rIns="0" bIns="45720" rtlCol="0" anchor="b">
            <a:normAutofit/>
          </a:bodyPr>
          <a:lstStyle>
            <a:lvl1pPr>
              <a:lnSpc>
                <a:spcPct val="100000"/>
              </a:lnSpc>
              <a:spcBef>
                <a:spcPts val="0"/>
              </a:spcBef>
              <a:defRPr lang="en-US" sz="2400" b="1" i="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2" y="3640704"/>
            <a:ext cx="4812164" cy="2336749"/>
          </a:xfrm>
        </p:spPr>
        <p:txBody>
          <a:bodyPr lIns="0" rIns="0">
            <a:normAutofit/>
          </a:bodyPr>
          <a:lstStyle>
            <a:lvl1pPr marL="0" indent="0">
              <a:lnSpc>
                <a:spcPts val="2200"/>
              </a:lnSpc>
              <a:spcBef>
                <a:spcPts val="0"/>
              </a:spcBef>
              <a:buSzPct val="70000"/>
              <a:buFont typeface="Arial" panose="020B0604020202020204" pitchFamily="34" charset="0"/>
              <a:buNone/>
              <a:tabLst/>
              <a:defRPr sz="1400" b="0" i="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5963059-FBAB-5040-89A3-4CBF1B88B3F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5882" b="5366"/>
          <a:stretch/>
        </p:blipFill>
        <p:spPr>
          <a:xfrm>
            <a:off x="755685" y="755354"/>
            <a:ext cx="5347242" cy="5338988"/>
          </a:xfrm>
          <a:prstGeom prst="rect">
            <a:avLst/>
          </a:prstGeom>
        </p:spPr>
      </p:pic>
      <p:sp>
        <p:nvSpPr>
          <p:cNvPr id="5" name="Picture Placeholder 4">
            <a:extLst>
              <a:ext uri="{FF2B5EF4-FFF2-40B4-BE49-F238E27FC236}">
                <a16:creationId xmlns:a16="http://schemas.microsoft.com/office/drawing/2014/main" id="{77ABEDA1-987B-F24F-94CE-9075F52FE90A}"/>
              </a:ext>
            </a:extLst>
          </p:cNvPr>
          <p:cNvSpPr>
            <a:spLocks noGrp="1"/>
          </p:cNvSpPr>
          <p:nvPr>
            <p:ph type="pic" sz="quarter" idx="10"/>
          </p:nvPr>
        </p:nvSpPr>
        <p:spPr>
          <a:xfrm>
            <a:off x="755683" y="755352"/>
            <a:ext cx="5347243" cy="5338989"/>
          </a:xfrm>
        </p:spPr>
        <p:txBody>
          <a:bodyPr/>
          <a:lstStyle/>
          <a:p>
            <a:endParaRPr lang="en-US"/>
          </a:p>
        </p:txBody>
      </p:sp>
      <p:pic>
        <p:nvPicPr>
          <p:cNvPr id="11" name="Picture 10">
            <a:extLst>
              <a:ext uri="{FF2B5EF4-FFF2-40B4-BE49-F238E27FC236}">
                <a16:creationId xmlns:a16="http://schemas.microsoft.com/office/drawing/2014/main" id="{25E80F25-0F32-074C-BDA9-4C368AFFDE83}"/>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3" name="Footer Placeholder 3">
            <a:extLst>
              <a:ext uri="{FF2B5EF4-FFF2-40B4-BE49-F238E27FC236}">
                <a16:creationId xmlns:a16="http://schemas.microsoft.com/office/drawing/2014/main" id="{9426D8EF-1C86-B347-9814-CBDE5223C5BD}"/>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5" name="Slide Number Placeholder 3">
            <a:extLst>
              <a:ext uri="{FF2B5EF4-FFF2-40B4-BE49-F238E27FC236}">
                <a16:creationId xmlns:a16="http://schemas.microsoft.com/office/drawing/2014/main" id="{8E603B2F-5F17-9C4D-B7BA-6225F1194ED7}"/>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10399026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OOW Art Full Lef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678BAA-BB47-F24C-8303-EFF8DB647BD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6096000" cy="6858000"/>
          </a:xfrm>
          <a:prstGeom prst="rect">
            <a:avLst/>
          </a:prstGeom>
        </p:spPr>
      </p:pic>
      <p:pic>
        <p:nvPicPr>
          <p:cNvPr id="6" name="Picture 5" descr="A close up of an animal&#10;&#10;Description automatically generated">
            <a:extLst>
              <a:ext uri="{FF2B5EF4-FFF2-40B4-BE49-F238E27FC236}">
                <a16:creationId xmlns:a16="http://schemas.microsoft.com/office/drawing/2014/main" id="{0D88796B-8BA6-A048-A94C-A3000E861515}"/>
              </a:ext>
            </a:extLst>
          </p:cNvPr>
          <p:cNvPicPr>
            <a:picLocks noChangeAspect="1"/>
          </p:cNvPicPr>
          <p:nvPr userDrawn="1"/>
        </p:nvPicPr>
        <p:blipFill>
          <a:blip r:embed="rId3">
            <a:alphaModFix amt="30000"/>
            <a:extLst>
              <a:ext uri="{28A0092B-C50C-407E-A947-70E740481C1C}">
                <a14:useLocalDpi xmlns:a14="http://schemas.microsoft.com/office/drawing/2010/main" val="0"/>
              </a:ext>
            </a:extLst>
          </a:blip>
          <a:stretch>
            <a:fillRect/>
          </a:stretch>
        </p:blipFill>
        <p:spPr>
          <a:xfrm>
            <a:off x="7490614" y="-471459"/>
            <a:ext cx="7541567" cy="2875222"/>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6624152" y="1371601"/>
            <a:ext cx="4813044" cy="1704942"/>
          </a:xfrm>
        </p:spPr>
        <p:txBody>
          <a:bodyPr vert="horz" lIns="0" tIns="45720" rIns="0" bIns="45720" rtlCol="0" anchor="b">
            <a:normAutofit/>
          </a:bodyPr>
          <a:lstStyle>
            <a:lvl1pPr>
              <a:lnSpc>
                <a:spcPct val="100000"/>
              </a:lnSpc>
              <a:spcBef>
                <a:spcPts val="0"/>
              </a:spcBef>
              <a:defRPr lang="en-US" sz="2400" b="1" i="0" kern="1200" dirty="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Digital Assistants for Engagement Cloud</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6624151" y="3640704"/>
            <a:ext cx="4813045" cy="2336749"/>
          </a:xfrm>
        </p:spPr>
        <p:txBody>
          <a:bodyPr lIns="0" rIns="0">
            <a:normAutofit/>
          </a:bodyPr>
          <a:lstStyle>
            <a:lvl1pPr marL="0" indent="0">
              <a:lnSpc>
                <a:spcPts val="2200"/>
              </a:lnSpc>
              <a:spcBef>
                <a:spcPts val="0"/>
              </a:spcBef>
              <a:buSzPct val="70000"/>
              <a:buFont typeface="Arial" panose="020B0604020202020204" pitchFamily="34" charset="0"/>
              <a:buNone/>
              <a:tabLst/>
              <a:defRPr lang="en-US" sz="1400" b="0" i="0" kern="1200" dirty="0" smtClean="0">
                <a:solidFill>
                  <a:schemeClr val="bg1">
                    <a:lumMod val="85000"/>
                  </a:schemeClr>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Chooses best campaign for each individual</a:t>
            </a:r>
          </a:p>
          <a:p>
            <a:r>
              <a:rPr lang="en-US" dirty="0"/>
              <a:t>Learns as it goes and refines predictions</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6617343" y="342484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F8E16E96-D554-F34B-94E1-1E4632AAAFAF}"/>
              </a:ext>
            </a:extLst>
          </p:cNvPr>
          <p:cNvSpPr>
            <a:spLocks noGrp="1"/>
          </p:cNvSpPr>
          <p:nvPr>
            <p:ph type="pic" sz="quarter" idx="10"/>
          </p:nvPr>
        </p:nvSpPr>
        <p:spPr>
          <a:xfrm>
            <a:off x="0" y="0"/>
            <a:ext cx="6096000" cy="6858000"/>
          </a:xfrm>
        </p:spPr>
        <p:txBody>
          <a:bodyPr/>
          <a:lstStyle/>
          <a:p>
            <a:endParaRPr lang="en-US"/>
          </a:p>
        </p:txBody>
      </p:sp>
      <p:pic>
        <p:nvPicPr>
          <p:cNvPr id="10" name="Picture 9">
            <a:extLst>
              <a:ext uri="{FF2B5EF4-FFF2-40B4-BE49-F238E27FC236}">
                <a16:creationId xmlns:a16="http://schemas.microsoft.com/office/drawing/2014/main" id="{26E16746-5DD3-614B-8EA5-48CAD541914E}"/>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3" name="Footer Placeholder 3">
            <a:extLst>
              <a:ext uri="{FF2B5EF4-FFF2-40B4-BE49-F238E27FC236}">
                <a16:creationId xmlns:a16="http://schemas.microsoft.com/office/drawing/2014/main" id="{2B211917-E67A-E74C-879E-3820F1BAF6B2}"/>
              </a:ext>
            </a:extLst>
          </p:cNvPr>
          <p:cNvSpPr>
            <a:spLocks noGrp="1"/>
          </p:cNvSpPr>
          <p:nvPr>
            <p:ph type="ftr" sz="quarter" idx="3"/>
          </p:nvPr>
        </p:nvSpPr>
        <p:spPr>
          <a:xfrm>
            <a:off x="7202714"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5" name="Slide Number Placeholder 3">
            <a:extLst>
              <a:ext uri="{FF2B5EF4-FFF2-40B4-BE49-F238E27FC236}">
                <a16:creationId xmlns:a16="http://schemas.microsoft.com/office/drawing/2014/main" id="{3D39BB13-0924-1A4F-988E-F929A483DD91}"/>
              </a:ext>
            </a:extLst>
          </p:cNvPr>
          <p:cNvSpPr>
            <a:spLocks noGrp="1"/>
          </p:cNvSpPr>
          <p:nvPr>
            <p:ph type="sldNum" sz="quarter" idx="4"/>
          </p:nvPr>
        </p:nvSpPr>
        <p:spPr>
          <a:xfrm>
            <a:off x="6624151"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6148805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A2C432CD-51B5-E441-97C5-9292631D616D}"/>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6" name="Slide Number Placeholder 3">
            <a:extLst>
              <a:ext uri="{FF2B5EF4-FFF2-40B4-BE49-F238E27FC236}">
                <a16:creationId xmlns:a16="http://schemas.microsoft.com/office/drawing/2014/main" id="{720D8271-B86C-0042-98E7-5B8FC8789F63}"/>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6047724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OOW Agenda One Column">
    <p:spTree>
      <p:nvGrpSpPr>
        <p:cNvPr id="1" name=""/>
        <p:cNvGrpSpPr/>
        <p:nvPr/>
      </p:nvGrpSpPr>
      <p:grpSpPr>
        <a:xfrm>
          <a:off x="0" y="0"/>
          <a:ext cx="0" cy="0"/>
          <a:chOff x="0" y="0"/>
          <a:chExt cx="0" cy="0"/>
        </a:xfrm>
      </p:grpSpPr>
      <p:pic>
        <p:nvPicPr>
          <p:cNvPr id="9" name="Picture 8" descr="A picture containing container, basket&#10;&#10;Description automatically generated">
            <a:extLst>
              <a:ext uri="{FF2B5EF4-FFF2-40B4-BE49-F238E27FC236}">
                <a16:creationId xmlns:a16="http://schemas.microsoft.com/office/drawing/2014/main" id="{854C4F1B-5FB4-8C48-B352-99B254FA24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grpSp>
        <p:nvGrpSpPr>
          <p:cNvPr id="4" name="Group 3">
            <a:extLst>
              <a:ext uri="{FF2B5EF4-FFF2-40B4-BE49-F238E27FC236}">
                <a16:creationId xmlns:a16="http://schemas.microsoft.com/office/drawing/2014/main" id="{F7DFBE94-74A2-954E-835D-D3A403750427}"/>
              </a:ext>
            </a:extLst>
          </p:cNvPr>
          <p:cNvGrpSpPr/>
          <p:nvPr userDrawn="1"/>
        </p:nvGrpSpPr>
        <p:grpSpPr>
          <a:xfrm>
            <a:off x="3281742" y="6206611"/>
            <a:ext cx="1233073" cy="299478"/>
            <a:chOff x="10266201" y="4638361"/>
            <a:chExt cx="1233073" cy="299478"/>
          </a:xfrm>
        </p:grpSpPr>
        <p:sp>
          <p:nvSpPr>
            <p:cNvPr id="10" name="Rectangle 9">
              <a:extLst>
                <a:ext uri="{FF2B5EF4-FFF2-40B4-BE49-F238E27FC236}">
                  <a16:creationId xmlns:a16="http://schemas.microsoft.com/office/drawing/2014/main" id="{2BA10860-07D3-1A4B-8B52-69FDEB228A00}"/>
                </a:ext>
              </a:extLst>
            </p:cNvPr>
            <p:cNvSpPr/>
            <p:nvPr userDrawn="1"/>
          </p:nvSpPr>
          <p:spPr>
            <a:xfrm>
              <a:off x="10266201" y="48845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88CE354-4375-7947-A5F2-81A80C5EC1F7}"/>
                </a:ext>
              </a:extLst>
            </p:cNvPr>
            <p:cNvSpPr/>
            <p:nvPr userDrawn="1"/>
          </p:nvSpPr>
          <p:spPr>
            <a:xfrm>
              <a:off x="10855632" y="46383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4331646-206C-584A-8040-FBE54C7289E1}"/>
                </a:ext>
              </a:extLst>
            </p:cNvPr>
            <p:cNvSpPr/>
            <p:nvPr userDrawn="1"/>
          </p:nvSpPr>
          <p:spPr>
            <a:xfrm>
              <a:off x="10656361" y="48845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5" y="783026"/>
            <a:ext cx="10669101" cy="844095"/>
          </a:xfrm>
        </p:spPr>
        <p:txBody>
          <a:bodyPr vert="horz" lIns="0" tIns="45720" rIns="0" bIns="45720" rtlCol="0" anchor="b">
            <a:normAutofit/>
          </a:bodyPr>
          <a:lstStyle>
            <a:lvl1pPr>
              <a:defRPr lang="en-US" sz="30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Agenda</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00AD1749-1C8E-AD41-8D05-F1E78F61C9D5}"/>
              </a:ext>
            </a:extLst>
          </p:cNvPr>
          <p:cNvSpPr>
            <a:spLocks noGrp="1"/>
          </p:cNvSpPr>
          <p:nvPr>
            <p:ph type="body" sz="quarter" idx="10" hasCustomPrompt="1"/>
          </p:nvPr>
        </p:nvSpPr>
        <p:spPr>
          <a:xfrm>
            <a:off x="768095" y="2311287"/>
            <a:ext cx="822960" cy="3239072"/>
          </a:xfrm>
        </p:spPr>
        <p:txBody>
          <a:bodyPr lIns="0" rIns="0">
            <a:normAutofit/>
          </a:bodyPr>
          <a:lstStyle>
            <a:lvl1pPr>
              <a:lnSpc>
                <a:spcPts val="2500"/>
              </a:lnSpc>
              <a:spcBef>
                <a:spcPts val="0"/>
              </a:spcBef>
              <a:spcAft>
                <a:spcPts val="1200"/>
              </a:spcAft>
              <a:defRPr sz="1000" b="1" i="0">
                <a:latin typeface="Oracle Sans" panose="020B0503020204020204" pitchFamily="34" charset="0"/>
                <a:cs typeface="Oracle Sans" panose="020B0503020204020204" pitchFamily="34" charset="0"/>
              </a:defRPr>
            </a:lvl1pPr>
          </a:lstStyle>
          <a:p>
            <a:pPr lvl="0"/>
            <a:r>
              <a:rPr lang="en-US" dirty="0"/>
              <a:t>11:00-12:15</a:t>
            </a:r>
            <a:br>
              <a:rPr lang="en-US" dirty="0"/>
            </a:br>
            <a:endParaRPr lang="en-US" dirty="0"/>
          </a:p>
          <a:p>
            <a:pPr lvl="0"/>
            <a:r>
              <a:rPr lang="en-US" dirty="0"/>
              <a:t>4:45-6:00</a:t>
            </a:r>
            <a:br>
              <a:rPr lang="en-US" dirty="0"/>
            </a:br>
            <a:endParaRPr lang="en-US" dirty="0"/>
          </a:p>
          <a:p>
            <a:pPr lvl="0"/>
            <a:r>
              <a:rPr lang="en-US" dirty="0"/>
              <a:t>5:00-6:30</a:t>
            </a:r>
          </a:p>
        </p:txBody>
      </p:sp>
      <p:sp>
        <p:nvSpPr>
          <p:cNvPr id="18" name="Text Placeholder 17">
            <a:extLst>
              <a:ext uri="{FF2B5EF4-FFF2-40B4-BE49-F238E27FC236}">
                <a16:creationId xmlns:a16="http://schemas.microsoft.com/office/drawing/2014/main" id="{5A23BDF2-4CF1-B242-AF9C-FF0C2725A9C5}"/>
              </a:ext>
            </a:extLst>
          </p:cNvPr>
          <p:cNvSpPr>
            <a:spLocks noGrp="1"/>
          </p:cNvSpPr>
          <p:nvPr>
            <p:ph type="body" sz="quarter" idx="11" hasCustomPrompt="1"/>
          </p:nvPr>
        </p:nvSpPr>
        <p:spPr>
          <a:xfrm>
            <a:off x="1624519" y="2311287"/>
            <a:ext cx="9799386" cy="3239072"/>
          </a:xfrm>
        </p:spPr>
        <p:txBody>
          <a:bodyPr lIns="0" rIns="0">
            <a:noAutofit/>
          </a:bodyPr>
          <a:lstStyle>
            <a:lvl1pPr marL="0" marR="0" indent="0" algn="l" defTabSz="914400" rtl="0" eaLnBrk="1" fontAlgn="auto" latinLnBrk="0" hangingPunct="1">
              <a:lnSpc>
                <a:spcPts val="2500"/>
              </a:lnSpc>
              <a:spcBef>
                <a:spcPts val="0"/>
              </a:spcBef>
              <a:spcAft>
                <a:spcPts val="1200"/>
              </a:spcAft>
              <a:buClrTx/>
              <a:buSzTx/>
              <a:buFont typeface="Arial" panose="020B0604020202020204" pitchFamily="34" charset="0"/>
              <a:buNone/>
              <a:tabLst/>
              <a:defRPr lang="en-US" sz="1800" b="0" i="0" u="none" kern="1200" dirty="0" smtClean="0">
                <a:solidFill>
                  <a:srgbClr val="847B76"/>
                </a:solidFill>
                <a:effectLst/>
                <a:latin typeface="Oracle Sans" panose="020B0503020204020204" pitchFamily="34" charset="0"/>
                <a:ea typeface="+mn-ea"/>
                <a:cs typeface="Oracle Sans" panose="020B0503020204020204" pitchFamily="34" charset="0"/>
              </a:defRPr>
            </a:lvl1pPr>
          </a:lstStyle>
          <a:p>
            <a:r>
              <a:rPr lang="en-US" dirty="0">
                <a:solidFill>
                  <a:srgbClr val="847B76"/>
                </a:solidFill>
                <a:effectLst/>
                <a:latin typeface="Oracle Sans Light" panose="020B0403020204020204" pitchFamily="34" charset="0"/>
              </a:rPr>
              <a:t>Enter Text Here</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pPr marL="0" marR="0" lvl="0" indent="0" algn="l" defTabSz="914400" rtl="0" eaLnBrk="1" fontAlgn="auto" latinLnBrk="0" hangingPunct="1">
              <a:lnSpc>
                <a:spcPts val="2200"/>
              </a:lnSpc>
              <a:spcBef>
                <a:spcPts val="0"/>
              </a:spcBef>
              <a:spcAft>
                <a:spcPts val="600"/>
              </a:spcAft>
              <a:buClrTx/>
              <a:buSzTx/>
              <a:buFont typeface="Arial" panose="020B0604020202020204" pitchFamily="34" charset="0"/>
              <a:buNone/>
              <a:tabLst/>
              <a:defRPr/>
            </a:pPr>
            <a:r>
              <a:rPr lang="en-US" dirty="0">
                <a:solidFill>
                  <a:srgbClr val="847B76"/>
                </a:solidFill>
                <a:effectLst/>
                <a:latin typeface="Oracle Sans Light" panose="020B0403020204020204" pitchFamily="34" charset="0"/>
              </a:rPr>
              <a:t>Next Agenda Item</a:t>
            </a:r>
            <a:br>
              <a:rPr lang="en-US" dirty="0">
                <a:solidFill>
                  <a:srgbClr val="847B76"/>
                </a:solidFill>
                <a:effectLst/>
                <a:latin typeface="Oracle Sans Light" panose="020B0403020204020204" pitchFamily="34" charset="0"/>
              </a:rPr>
            </a:br>
            <a:r>
              <a:rPr lang="en-US" dirty="0" err="1">
                <a:solidFill>
                  <a:srgbClr val="847B76"/>
                </a:solidFill>
                <a:effectLst/>
                <a:latin typeface="Oracle Sans Light" panose="020B0403020204020204" pitchFamily="34" charset="0"/>
              </a:rPr>
              <a:t>Shift+Return</a:t>
            </a:r>
            <a:r>
              <a:rPr lang="en-US" dirty="0">
                <a:solidFill>
                  <a:srgbClr val="847B76"/>
                </a:solidFill>
                <a:effectLst/>
                <a:latin typeface="Oracle Sans Light" panose="020B0403020204020204" pitchFamily="34" charset="0"/>
              </a:rPr>
              <a:t> (Soft Return / Less Spacing)</a:t>
            </a:r>
          </a:p>
          <a:p>
            <a:endParaRPr lang="en-US" dirty="0">
              <a:solidFill>
                <a:srgbClr val="847B76"/>
              </a:solidFill>
              <a:effectLst/>
              <a:latin typeface="Oracle Sans Light" panose="020B0403020204020204" pitchFamily="34" charset="0"/>
            </a:endParaRPr>
          </a:p>
        </p:txBody>
      </p:sp>
      <p:pic>
        <p:nvPicPr>
          <p:cNvPr id="17" name="Picture 16">
            <a:extLst>
              <a:ext uri="{FF2B5EF4-FFF2-40B4-BE49-F238E27FC236}">
                <a16:creationId xmlns:a16="http://schemas.microsoft.com/office/drawing/2014/main" id="{837578E0-F359-2D44-8D02-61F0E573B869}"/>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21" name="Footer Placeholder 3">
            <a:extLst>
              <a:ext uri="{FF2B5EF4-FFF2-40B4-BE49-F238E27FC236}">
                <a16:creationId xmlns:a16="http://schemas.microsoft.com/office/drawing/2014/main" id="{0F8EFB4C-7B44-884E-949B-ED2A0AA5393F}"/>
              </a:ext>
            </a:extLst>
          </p:cNvPr>
          <p:cNvSpPr>
            <a:spLocks noGrp="1"/>
          </p:cNvSpPr>
          <p:nvPr>
            <p:ph type="ftr" sz="quarter" idx="12"/>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22" name="Slide Number Placeholder 3">
            <a:extLst>
              <a:ext uri="{FF2B5EF4-FFF2-40B4-BE49-F238E27FC236}">
                <a16:creationId xmlns:a16="http://schemas.microsoft.com/office/drawing/2014/main" id="{11F22718-4735-1945-80F9-3CC86E8682C4}"/>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708037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afe Harbor RevRec Start">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5F8D10-D7C7-384F-BEF4-6699AC6D6831}"/>
              </a:ext>
            </a:extLst>
          </p:cNvPr>
          <p:cNvSpPr txBox="1"/>
          <p:nvPr userDrawn="1"/>
        </p:nvSpPr>
        <p:spPr>
          <a:xfrm>
            <a:off x="694943" y="2302160"/>
            <a:ext cx="10675910" cy="3693319"/>
          </a:xfrm>
          <a:prstGeom prst="rect">
            <a:avLst/>
          </a:prstGeom>
          <a:noFill/>
        </p:spPr>
        <p:txBody>
          <a:bodyPr wrap="square" rtlCol="0">
            <a:spAutoFit/>
          </a:bodyPr>
          <a:lstStyle/>
          <a:p>
            <a:pPr marL="0" indent="0">
              <a:buNone/>
            </a:pPr>
            <a:r>
              <a:rPr lang="en-US" sz="1800" b="0" i="0" dirty="0">
                <a:solidFill>
                  <a:schemeClr val="bg1"/>
                </a:solidFill>
                <a:latin typeface="Oracle Sans Light" panose="020B0403020204020204" pitchFamily="34" charset="0"/>
                <a:cs typeface="Oracle Sans Light" panose="020B0403020204020204" pitchFamily="34" charset="0"/>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timing, and pricing of any features or functionality described for Oracle’s products may change and remains at the sole discretion of Oracle Corporation.</a:t>
            </a:r>
          </a:p>
          <a:p>
            <a:pPr marL="0" indent="0">
              <a:buNone/>
            </a:pPr>
            <a:endParaRPr lang="en-US" sz="1800" b="0" i="0" dirty="0">
              <a:solidFill>
                <a:schemeClr val="bg1"/>
              </a:solidFill>
              <a:latin typeface="Oracle Sans Light" panose="020B0403020204020204" pitchFamily="34" charset="0"/>
              <a:cs typeface="Oracle Sans Light" panose="020B0403020204020204" pitchFamily="34" charset="0"/>
            </a:endParaRPr>
          </a:p>
          <a:p>
            <a:r>
              <a:rPr lang="en-US" sz="1800" b="0" i="0" kern="1200" dirty="0">
                <a:solidFill>
                  <a:schemeClr val="bg1"/>
                </a:solidFill>
                <a:latin typeface="Oracle Sans Light" panose="020B0403020204020204" pitchFamily="34" charset="0"/>
                <a:ea typeface="+mn-ea"/>
                <a:cs typeface="Oracle Sans Light" panose="020B0403020204020204" pitchFamily="34" charset="0"/>
              </a:rPr>
              <a:t>Statements in this presentation relating to Oracle’s future plans, expectations, beliefs, intentions and prospects are “forward-looking statements” and are subject to material risks and uncertainties. A detailed discussion of these factors and other risks that affect our business is contained in Oracle’s Securities and Exchange Commission (SEC) filings, including our most recent reports on Form 10-K and Form 10-Q under the heading “Risk Factors.” These filings are available on the SEC’s website or on Oracle’s website at </a:t>
            </a:r>
            <a:r>
              <a:rPr lang="en-US" sz="1800" b="0" i="0" kern="1200" dirty="0">
                <a:solidFill>
                  <a:schemeClr val="bg1"/>
                </a:solidFill>
                <a:latin typeface="Oracle Sans Light" panose="020B0403020204020204" pitchFamily="34" charset="0"/>
                <a:ea typeface="+mn-ea"/>
                <a:cs typeface="Oracle Sans Light" panose="020B0403020204020204" pitchFamily="34" charset="0"/>
                <a:hlinkClick r:id="rId2">
                  <a:extLst>
                    <a:ext uri="{A12FA001-AC4F-418D-AE19-62706E023703}">
                      <ahyp:hlinkClr xmlns:ahyp="http://schemas.microsoft.com/office/drawing/2018/hyperlinkcolor" val="tx"/>
                    </a:ext>
                  </a:extLst>
                </a:hlinkClick>
              </a:rPr>
              <a:t>http://www.oracle.com/investor</a:t>
            </a:r>
            <a:r>
              <a:rPr lang="en-US" sz="1800" b="0" i="0" kern="1200" dirty="0">
                <a:solidFill>
                  <a:schemeClr val="bg1"/>
                </a:solidFill>
                <a:latin typeface="Oracle Sans Light" panose="020B0403020204020204" pitchFamily="34" charset="0"/>
                <a:ea typeface="+mn-ea"/>
                <a:cs typeface="Oracle Sans Light" panose="020B0403020204020204" pitchFamily="34" charset="0"/>
              </a:rPr>
              <a:t>. All information in this presentation is current as of September 2019 and Oracle undertakes no duty to update any statement in light of new information or future events.</a:t>
            </a:r>
          </a:p>
        </p:txBody>
      </p:sp>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3">
            <a:alphaModFix amt="2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0C5EC1D-19D0-DE44-8368-6C242495923F}"/>
              </a:ext>
            </a:extLst>
          </p:cNvPr>
          <p:cNvSpPr txBox="1"/>
          <p:nvPr userDrawn="1"/>
        </p:nvSpPr>
        <p:spPr>
          <a:xfrm>
            <a:off x="678195" y="1267796"/>
            <a:ext cx="6034295" cy="369332"/>
          </a:xfrm>
          <a:prstGeom prst="rect">
            <a:avLst/>
          </a:prstGeom>
          <a:noFill/>
        </p:spPr>
        <p:txBody>
          <a:bodyPr wrap="square" rtlCol="0">
            <a:spAutoFit/>
          </a:bodyPr>
          <a:lstStyle/>
          <a:p>
            <a:r>
              <a:rPr lang="en-US" b="1" i="0" dirty="0">
                <a:solidFill>
                  <a:schemeClr val="bg1"/>
                </a:solidFill>
                <a:latin typeface="Oracle Sans" panose="020B0503020204020204" pitchFamily="34" charset="0"/>
                <a:cs typeface="Oracle Sans" panose="020B0503020204020204" pitchFamily="34" charset="0"/>
              </a:rPr>
              <a:t>Safe Harbor</a:t>
            </a:r>
          </a:p>
        </p:txBody>
      </p:sp>
      <p:pic>
        <p:nvPicPr>
          <p:cNvPr id="10" name="Picture 9">
            <a:extLst>
              <a:ext uri="{FF2B5EF4-FFF2-40B4-BE49-F238E27FC236}">
                <a16:creationId xmlns:a16="http://schemas.microsoft.com/office/drawing/2014/main" id="{E861C541-A3FC-F74D-8C8E-1CDBE0F567B6}"/>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3" name="Footer Placeholder 3">
            <a:extLst>
              <a:ext uri="{FF2B5EF4-FFF2-40B4-BE49-F238E27FC236}">
                <a16:creationId xmlns:a16="http://schemas.microsoft.com/office/drawing/2014/main" id="{432CF717-9A3C-2449-BEB0-231565F14A6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5" name="Slide Number Placeholder 3">
            <a:extLst>
              <a:ext uri="{FF2B5EF4-FFF2-40B4-BE49-F238E27FC236}">
                <a16:creationId xmlns:a16="http://schemas.microsoft.com/office/drawing/2014/main" id="{961A0FD7-B27F-7E4B-AA7A-255BCED0093F}"/>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1316881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Safe Harbor RevRec En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5F8D10-D7C7-384F-BEF4-6699AC6D6831}"/>
              </a:ext>
            </a:extLst>
          </p:cNvPr>
          <p:cNvSpPr txBox="1"/>
          <p:nvPr userDrawn="1"/>
        </p:nvSpPr>
        <p:spPr>
          <a:xfrm>
            <a:off x="678195" y="2302160"/>
            <a:ext cx="10675910" cy="3693319"/>
          </a:xfrm>
          <a:prstGeom prst="rect">
            <a:avLst/>
          </a:prstGeom>
          <a:noFill/>
        </p:spPr>
        <p:txBody>
          <a:bodyPr wrap="square" rtlCol="0">
            <a:spAutoFit/>
          </a:bodyPr>
          <a:lstStyle/>
          <a:p>
            <a:pPr marL="0" indent="0">
              <a:buNone/>
            </a:pPr>
            <a:r>
              <a:rPr lang="en-US" sz="1800" b="0" i="0" dirty="0">
                <a:solidFill>
                  <a:schemeClr val="bg1"/>
                </a:solidFill>
                <a:latin typeface="Oracle Sans Light" panose="020B0403020204020204" pitchFamily="34" charset="0"/>
                <a:cs typeface="Oracle Sans Light" panose="020B0403020204020204" pitchFamily="34" charset="0"/>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timing, and pricing of any features or functionality described for Oracle’s products may change and remains at the sole discretion of Oracle Corporation.</a:t>
            </a:r>
          </a:p>
          <a:p>
            <a:pPr marL="0" indent="0">
              <a:buNone/>
            </a:pPr>
            <a:endParaRPr lang="en-US" sz="1800" b="0" i="0" dirty="0">
              <a:solidFill>
                <a:schemeClr val="bg1"/>
              </a:solidFill>
              <a:latin typeface="Oracle Sans Light" panose="020B0403020204020204" pitchFamily="34" charset="0"/>
              <a:cs typeface="Oracle Sans Light" panose="020B0403020204020204" pitchFamily="34" charset="0"/>
            </a:endParaRPr>
          </a:p>
          <a:p>
            <a:r>
              <a:rPr lang="en-US" sz="1800" b="0" i="0" kern="1200" dirty="0">
                <a:solidFill>
                  <a:schemeClr val="bg1"/>
                </a:solidFill>
                <a:latin typeface="Oracle Sans Light" panose="020B0403020204020204" pitchFamily="34" charset="0"/>
                <a:ea typeface="+mn-ea"/>
                <a:cs typeface="Oracle Sans Light" panose="020B0403020204020204" pitchFamily="34" charset="0"/>
              </a:rPr>
              <a:t>Statements in this presentation relating to Oracle’s future plans, expectations, beliefs, intentions and prospects are “forward-looking statements” and are subject to material risks and uncertainties. A detailed discussion of these factors and other risks that affect our business is contained in Oracle’s Securities and Exchange Commission (SEC) filings, including our most recent reports on Form 10-K and Form 10-Q under the heading “Risk Factors.” These filings are available on the SEC’s website or on Oracle’s website at </a:t>
            </a:r>
            <a:r>
              <a:rPr lang="en-US" sz="1800" b="0" i="0" kern="1200" dirty="0">
                <a:solidFill>
                  <a:schemeClr val="bg1"/>
                </a:solidFill>
                <a:latin typeface="Oracle Sans Light" panose="020B0403020204020204" pitchFamily="34" charset="0"/>
                <a:ea typeface="+mn-ea"/>
                <a:cs typeface="Oracle Sans Light" panose="020B0403020204020204" pitchFamily="34" charset="0"/>
                <a:hlinkClick r:id="rId2">
                  <a:extLst>
                    <a:ext uri="{A12FA001-AC4F-418D-AE19-62706E023703}">
                      <ahyp:hlinkClr xmlns:ahyp="http://schemas.microsoft.com/office/drawing/2018/hyperlinkcolor" val="tx"/>
                    </a:ext>
                  </a:extLst>
                </a:hlinkClick>
              </a:rPr>
              <a:t>http://www.oracle.com/investor</a:t>
            </a:r>
            <a:r>
              <a:rPr lang="en-US" sz="1800" b="0" i="0" kern="1200" dirty="0">
                <a:solidFill>
                  <a:schemeClr val="bg1"/>
                </a:solidFill>
                <a:latin typeface="Oracle Sans Light" panose="020B0403020204020204" pitchFamily="34" charset="0"/>
                <a:ea typeface="+mn-ea"/>
                <a:cs typeface="Oracle Sans Light" panose="020B0403020204020204" pitchFamily="34" charset="0"/>
              </a:rPr>
              <a:t>. All information in this presentation is current as of September 2019 and Oracle undertakes no duty to update any statement in light of new information or future events.</a:t>
            </a:r>
          </a:p>
        </p:txBody>
      </p:sp>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3">
            <a:alphaModFix amt="2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0C5EC1D-19D0-DE44-8368-6C242495923F}"/>
              </a:ext>
            </a:extLst>
          </p:cNvPr>
          <p:cNvSpPr txBox="1"/>
          <p:nvPr userDrawn="1"/>
        </p:nvSpPr>
        <p:spPr>
          <a:xfrm>
            <a:off x="678195" y="1267796"/>
            <a:ext cx="6034295" cy="369332"/>
          </a:xfrm>
          <a:prstGeom prst="rect">
            <a:avLst/>
          </a:prstGeom>
          <a:noFill/>
        </p:spPr>
        <p:txBody>
          <a:bodyPr wrap="square" rtlCol="0">
            <a:spAutoFit/>
          </a:bodyPr>
          <a:lstStyle/>
          <a:p>
            <a:r>
              <a:rPr lang="en-US" b="1" i="0" dirty="0">
                <a:solidFill>
                  <a:schemeClr val="bg1"/>
                </a:solidFill>
                <a:latin typeface="Oracle Sans" panose="020B0503020204020204" pitchFamily="34" charset="0"/>
                <a:cs typeface="Oracle Sans" panose="020B0503020204020204" pitchFamily="34" charset="0"/>
              </a:rPr>
              <a:t>Safe Harbor</a:t>
            </a:r>
          </a:p>
        </p:txBody>
      </p:sp>
      <p:pic>
        <p:nvPicPr>
          <p:cNvPr id="10" name="Picture 9">
            <a:extLst>
              <a:ext uri="{FF2B5EF4-FFF2-40B4-BE49-F238E27FC236}">
                <a16:creationId xmlns:a16="http://schemas.microsoft.com/office/drawing/2014/main" id="{58F490A4-145F-B042-A581-68EF5905AA7E}"/>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2" name="Footer Placeholder 3">
            <a:extLst>
              <a:ext uri="{FF2B5EF4-FFF2-40B4-BE49-F238E27FC236}">
                <a16:creationId xmlns:a16="http://schemas.microsoft.com/office/drawing/2014/main" id="{24104D1E-CC2A-0840-BC0C-84B208A81CA0}"/>
              </a:ext>
            </a:extLst>
          </p:cNvPr>
          <p:cNvSpPr>
            <a:spLocks noGrp="1"/>
          </p:cNvSpPr>
          <p:nvPr>
            <p:ph type="ftr" sz="quarter" idx="3"/>
          </p:nvPr>
        </p:nvSpPr>
        <p:spPr>
          <a:xfrm>
            <a:off x="1339850"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3" name="Slide Number Placeholder 3">
            <a:extLst>
              <a:ext uri="{FF2B5EF4-FFF2-40B4-BE49-F238E27FC236}">
                <a16:creationId xmlns:a16="http://schemas.microsoft.com/office/drawing/2014/main" id="{F0DE977E-2CE5-7C42-95F1-8EFD80AC55F9}"/>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498163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a:p>
        </p:txBody>
      </p:sp>
      <p:sp>
        <p:nvSpPr>
          <p:cNvPr id="4" name="Footer Placeholder 3"/>
          <p:cNvSpPr>
            <a:spLocks noGrp="1"/>
          </p:cNvSpPr>
          <p:nvPr>
            <p:ph type="ftr" sz="quarter" idx="11"/>
          </p:nvPr>
        </p:nvSpPr>
        <p:spPr/>
        <p:txBody>
          <a:bodyPr/>
          <a:lstStyle/>
          <a:p>
            <a:r>
              <a:rPr lang="en-US"/>
              <a:t>Copyright © 2019 Oracle and/or its affiliates.  | Oracle Confidential - Internal</a:t>
            </a:r>
            <a:endParaRPr/>
          </a:p>
        </p:txBody>
      </p:sp>
      <p:sp>
        <p:nvSpPr>
          <p:cNvPr id="5" name="Slide Number Placeholder 4"/>
          <p:cNvSpPr>
            <a:spLocks noGrp="1"/>
          </p:cNvSpPr>
          <p:nvPr>
            <p:ph type="sldNum" sz="quarter" idx="12"/>
          </p:nvPr>
        </p:nvSpPr>
        <p:spPr/>
        <p:txBody>
          <a:bodyPr/>
          <a:lstStyle/>
          <a:p>
            <a:fld id="{C51EAA63-D034-42AE-91FA-B13B9518C7BE}" type="slidenum">
              <a:rPr/>
              <a:pPr/>
              <a:t>‹#›</a:t>
            </a:fld>
            <a:endParaRPr/>
          </a:p>
        </p:txBody>
      </p:sp>
      <p:sp>
        <p:nvSpPr>
          <p:cNvPr id="6" name="Text Placeholder 12"/>
          <p:cNvSpPr>
            <a:spLocks noGrp="1"/>
          </p:cNvSpPr>
          <p:nvPr>
            <p:ph type="body" sz="quarter" idx="13" hasCustomPrompt="1"/>
          </p:nvPr>
        </p:nvSpPr>
        <p:spPr>
          <a:xfrm>
            <a:off x="531953" y="1373742"/>
            <a:ext cx="11128096"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7" name="Title 6"/>
          <p:cNvSpPr>
            <a:spLocks noGrp="1"/>
          </p:cNvSpPr>
          <p:nvPr>
            <p:ph type="title"/>
          </p:nvPr>
        </p:nvSpPr>
        <p:spPr/>
        <p:txBody>
          <a:bodyPr/>
          <a:lstStyle/>
          <a:p>
            <a:r>
              <a:rPr lang="en-US"/>
              <a:t>Click to edit Master title style</a:t>
            </a:r>
            <a:endParaRPr/>
          </a:p>
        </p:txBody>
      </p:sp>
    </p:spTree>
    <p:extLst>
      <p:ext uri="{BB962C8B-B14F-4D97-AF65-F5344CB8AC3E}">
        <p14:creationId xmlns:p14="http://schemas.microsoft.com/office/powerpoint/2010/main" val="836811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5817-C269-41DC-98C3-383216D99B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A67554-86D0-436B-A607-1B04B40495BA}"/>
              </a:ext>
            </a:extLst>
          </p:cNvPr>
          <p:cNvSpPr>
            <a:spLocks noGrp="1"/>
          </p:cNvSpPr>
          <p:nvPr>
            <p:ph idx="1"/>
          </p:nvPr>
        </p:nvSpPr>
        <p:spPr/>
        <p:txBody>
          <a:bodyPr/>
          <a:lstStyle>
            <a:lvl1pPr marL="230188" indent="-230188">
              <a:buClr>
                <a:schemeClr val="accent1"/>
              </a:buClr>
              <a:buSzPct val="70000"/>
              <a:buFont typeface="Arial" panose="020B0604020202020204" pitchFamily="34" charset="0"/>
              <a:buChar char="•"/>
              <a:tabLst/>
              <a:defRPr/>
            </a:lvl1pPr>
            <a:lvl2pPr marL="690563" indent="-233363">
              <a:buClr>
                <a:schemeClr val="accent1"/>
              </a:buClr>
              <a:buSzPct val="70000"/>
              <a:buFont typeface="Arial" panose="020B0604020202020204" pitchFamily="34" charset="0"/>
              <a:buChar char="•"/>
              <a:tabLst/>
              <a:defRPr/>
            </a:lvl2pPr>
            <a:lvl3pPr marL="1150938" indent="-236538">
              <a:buClr>
                <a:schemeClr val="accent1"/>
              </a:buClr>
              <a:buSzPct val="70000"/>
              <a:buFont typeface="Arial" panose="020B0604020202020204" pitchFamily="34" charset="0"/>
              <a:buChar char="•"/>
              <a:tabLst/>
              <a:defRPr/>
            </a:lvl3pPr>
            <a:lvl4pPr marL="1603375" indent="-231775">
              <a:buClr>
                <a:schemeClr val="accent1"/>
              </a:buClr>
              <a:buSzPct val="70000"/>
              <a:buFont typeface="Arial" panose="020B0604020202020204" pitchFamily="34" charset="0"/>
              <a:buChar char="•"/>
              <a:tabLst/>
              <a:defRPr/>
            </a:lvl4pPr>
            <a:lvl5pPr marL="2063750" indent="-234950">
              <a:buClr>
                <a:schemeClr val="accent1"/>
              </a:buClr>
              <a:buSzPct val="70000"/>
              <a:buFont typeface="Arial" panose="020B0604020202020204" pitchFamily="34" charset="0"/>
              <a:buChar char="•"/>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3">
            <a:extLst>
              <a:ext uri="{FF2B5EF4-FFF2-40B4-BE49-F238E27FC236}">
                <a16:creationId xmlns:a16="http://schemas.microsoft.com/office/drawing/2014/main" id="{BB65E720-ABD2-CB40-960C-19979F6A655A}"/>
              </a:ext>
            </a:extLst>
          </p:cNvPr>
          <p:cNvSpPr>
            <a:spLocks noGrp="1"/>
          </p:cNvSpPr>
          <p:nvPr>
            <p:ph type="ftr" sz="quarter" idx="11"/>
          </p:nvPr>
        </p:nvSpPr>
        <p:spPr>
          <a:xfrm>
            <a:off x="1339850" y="6514977"/>
            <a:ext cx="3792589" cy="365125"/>
          </a:xfrm>
        </p:spPr>
        <p:txBody>
          <a:bodyPr/>
          <a:lstStyle/>
          <a:p>
            <a:r>
              <a:rPr lang="en-US" sz="800" dirty="0"/>
              <a:t>Copyright © 2019 Oracle and/or its affiliates.  </a:t>
            </a:r>
          </a:p>
        </p:txBody>
      </p:sp>
      <p:sp>
        <p:nvSpPr>
          <p:cNvPr id="8" name="Slide Number Placeholder 3">
            <a:extLst>
              <a:ext uri="{FF2B5EF4-FFF2-40B4-BE49-F238E27FC236}">
                <a16:creationId xmlns:a16="http://schemas.microsoft.com/office/drawing/2014/main" id="{281FACDB-74EA-704F-8BA0-BD67213620B0}"/>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068852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OOW Section Divider 1">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C0780927-9945-EF47-8AE5-C4DBCA3023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1133"/>
          <a:stretch/>
        </p:blipFill>
        <p:spPr>
          <a:xfrm flipH="1">
            <a:off x="7263302" y="224473"/>
            <a:ext cx="4928697" cy="2612033"/>
          </a:xfrm>
          <a:prstGeom prst="rect">
            <a:avLst/>
          </a:prstGeom>
        </p:spPr>
      </p:pic>
      <p:pic>
        <p:nvPicPr>
          <p:cNvPr id="13" name="Picture 12" descr="A picture containing music, black&#10;&#10;Description automatically generated">
            <a:extLst>
              <a:ext uri="{FF2B5EF4-FFF2-40B4-BE49-F238E27FC236}">
                <a16:creationId xmlns:a16="http://schemas.microsoft.com/office/drawing/2014/main" id="{0D44442F-9369-9B4E-B2F5-C37AD54E148E}"/>
              </a:ext>
            </a:extLst>
          </p:cNvPr>
          <p:cNvPicPr>
            <a:picLocks noChangeAspect="1"/>
          </p:cNvPicPr>
          <p:nvPr userDrawn="1"/>
        </p:nvPicPr>
        <p:blipFill>
          <a:blip r:embed="rId3" cstate="print">
            <a:alphaModFix amt="40000"/>
            <a:extLst>
              <a:ext uri="{28A0092B-C50C-407E-A947-70E740481C1C}">
                <a14:useLocalDpi xmlns:a14="http://schemas.microsoft.com/office/drawing/2010/main" val="0"/>
              </a:ext>
            </a:extLst>
          </a:blip>
          <a:stretch>
            <a:fillRect/>
          </a:stretch>
        </p:blipFill>
        <p:spPr>
          <a:xfrm>
            <a:off x="-620045" y="5667593"/>
            <a:ext cx="4427104" cy="1649788"/>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6705724"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6" y="2288559"/>
            <a:ext cx="6705724" cy="3360372"/>
          </a:xfrm>
        </p:spPr>
        <p:txBody>
          <a:bodyPr lIns="0" rIns="0">
            <a:normAutofit/>
          </a:bodyPr>
          <a:lstStyle>
            <a:lvl1pPr marL="0" indent="0">
              <a:lnSpc>
                <a:spcPct val="100000"/>
              </a:lnSpc>
              <a:spcBef>
                <a:spcPts val="0"/>
              </a:spcBef>
              <a:buNone/>
              <a:defRPr lang="en-US" sz="3000" b="0" i="0" kern="1200" dirty="0" err="1" smtClean="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46CBF502-8D37-F747-A37F-40B536FAD582}"/>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5" name="Footer Placeholder 3">
            <a:extLst>
              <a:ext uri="{FF2B5EF4-FFF2-40B4-BE49-F238E27FC236}">
                <a16:creationId xmlns:a16="http://schemas.microsoft.com/office/drawing/2014/main" id="{DE0C1277-82B6-0242-8633-0B5C91B9E317}"/>
              </a:ext>
            </a:extLst>
          </p:cNvPr>
          <p:cNvSpPr>
            <a:spLocks noGrp="1"/>
          </p:cNvSpPr>
          <p:nvPr>
            <p:ph type="ftr" sz="quarter" idx="11"/>
          </p:nvPr>
        </p:nvSpPr>
        <p:spPr>
          <a:xfrm>
            <a:off x="4385622" y="6514977"/>
            <a:ext cx="3792589" cy="365125"/>
          </a:xfrm>
        </p:spPr>
        <p:txBody>
          <a:bodyPr/>
          <a:lstStyle/>
          <a:p>
            <a:r>
              <a:rPr lang="en-US" sz="800"/>
              <a:t>Copyright © 2019 Oracle and/or its affiliates.  | Oracle Confidential - Internal</a:t>
            </a:r>
            <a:endParaRPr lang="en-US" sz="800" dirty="0"/>
          </a:p>
        </p:txBody>
      </p:sp>
      <p:sp>
        <p:nvSpPr>
          <p:cNvPr id="16" name="Slide Number Placeholder 3">
            <a:extLst>
              <a:ext uri="{FF2B5EF4-FFF2-40B4-BE49-F238E27FC236}">
                <a16:creationId xmlns:a16="http://schemas.microsoft.com/office/drawing/2014/main" id="{ADECFE24-2F6D-8742-B4D4-F887852B7498}"/>
              </a:ext>
            </a:extLst>
          </p:cNvPr>
          <p:cNvSpPr>
            <a:spLocks noGrp="1"/>
          </p:cNvSpPr>
          <p:nvPr>
            <p:ph type="sldNum" sz="quarter" idx="4"/>
          </p:nvPr>
        </p:nvSpPr>
        <p:spPr>
          <a:xfrm>
            <a:off x="3807059"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4271549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secHead" preserve="1">
  <p:cSld name="OOW Section Divider 2">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7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7629454" cy="844095"/>
          </a:xfrm>
        </p:spPr>
        <p:txBody>
          <a:bodyPr vert="horz" lIns="0" tIns="45720" rIns="0" bIns="45720" rtlCol="0" anchor="b">
            <a:normAutofit/>
          </a:bodyPr>
          <a:lstStyle>
            <a:lvl1pPr>
              <a:defRPr lang="en-US" sz="1600">
                <a:latin typeface="Oracle Sans Extra Bold" panose="020B0803020204020204" pitchFamily="34" charset="0"/>
                <a:ea typeface="+mn-ea"/>
                <a:cs typeface="Oracle Sans Extra Bold" panose="020B08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7629455" cy="3360372"/>
          </a:xfrm>
        </p:spPr>
        <p:txBody>
          <a:bodyPr lIns="0" rIns="0">
            <a:normAutofit/>
          </a:bodyPr>
          <a:lstStyle>
            <a:lvl1pPr marL="0" indent="0">
              <a:lnSpc>
                <a:spcPct val="100000"/>
              </a:lnSpc>
              <a:spcBef>
                <a:spcPts val="0"/>
              </a:spcBef>
              <a:buNone/>
              <a:defRPr sz="3000" b="0" i="0">
                <a:solidFill>
                  <a:schemeClr val="tx2"/>
                </a:solidFill>
                <a:latin typeface="Oracle Sans Light" panose="020B0403020204020204" pitchFamily="34" charset="0"/>
                <a:ea typeface="Open Sans Light" panose="020B0306030504020204" pitchFamily="34" charset="0"/>
                <a:cs typeface="Oracle Sans Light" panose="020B04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4" name="Rectangle 13">
            <a:extLst>
              <a:ext uri="{FF2B5EF4-FFF2-40B4-BE49-F238E27FC236}">
                <a16:creationId xmlns:a16="http://schemas.microsoft.com/office/drawing/2014/main" id="{05D2C10D-F209-B443-9F3C-0B55EDFF601F}"/>
              </a:ext>
            </a:extLst>
          </p:cNvPr>
          <p:cNvSpPr/>
          <p:nvPr userDrawn="1"/>
        </p:nvSpPr>
        <p:spPr>
          <a:xfrm>
            <a:off x="761287" y="1975427"/>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1BC302-6DF8-3247-836E-E8C807D7AC0D}"/>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0" name="Footer Placeholder 3">
            <a:extLst>
              <a:ext uri="{FF2B5EF4-FFF2-40B4-BE49-F238E27FC236}">
                <a16:creationId xmlns:a16="http://schemas.microsoft.com/office/drawing/2014/main" id="{C1207E38-9101-924D-BDA8-AFF9F67DA2F3}"/>
              </a:ext>
            </a:extLst>
          </p:cNvPr>
          <p:cNvSpPr>
            <a:spLocks noGrp="1"/>
          </p:cNvSpPr>
          <p:nvPr>
            <p:ph type="ftr" sz="quarter" idx="11"/>
          </p:nvPr>
        </p:nvSpPr>
        <p:spPr>
          <a:xfrm>
            <a:off x="1339850" y="6514977"/>
            <a:ext cx="3792589" cy="365125"/>
          </a:xfrm>
        </p:spPr>
        <p:txBody>
          <a:body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2E29E1E4-4736-0C4D-BCD7-E2EB87F2FC95}"/>
              </a:ext>
            </a:extLst>
          </p:cNvPr>
          <p:cNvSpPr>
            <a:spLocks noGrp="1"/>
          </p:cNvSpPr>
          <p:nvPr>
            <p:ph type="sldNum" sz="quarter" idx="4"/>
          </p:nvPr>
        </p:nvSpPr>
        <p:spPr>
          <a:xfrm>
            <a:off x="761287"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318490350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2.jp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3.xml"/><Relationship Id="rId18" Type="http://schemas.openxmlformats.org/officeDocument/2006/relationships/slideLayout" Target="../slideLayouts/slideLayout48.xml"/><Relationship Id="rId26" Type="http://schemas.openxmlformats.org/officeDocument/2006/relationships/slideLayout" Target="../slideLayouts/slideLayout56.xml"/><Relationship Id="rId3" Type="http://schemas.openxmlformats.org/officeDocument/2006/relationships/slideLayout" Target="../slideLayouts/slideLayout33.xml"/><Relationship Id="rId21" Type="http://schemas.openxmlformats.org/officeDocument/2006/relationships/slideLayout" Target="../slideLayouts/slideLayout51.xml"/><Relationship Id="rId34" Type="http://schemas.openxmlformats.org/officeDocument/2006/relationships/image" Target="../media/image2.jpg"/><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5" Type="http://schemas.openxmlformats.org/officeDocument/2006/relationships/slideLayout" Target="../slideLayouts/slideLayout55.xml"/><Relationship Id="rId33" Type="http://schemas.openxmlformats.org/officeDocument/2006/relationships/theme" Target="../theme/theme2.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slideLayout" Target="../slideLayouts/slideLayout50.xml"/><Relationship Id="rId29" Type="http://schemas.openxmlformats.org/officeDocument/2006/relationships/slideLayout" Target="../slideLayouts/slideLayout59.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24" Type="http://schemas.openxmlformats.org/officeDocument/2006/relationships/slideLayout" Target="../slideLayouts/slideLayout54.xml"/><Relationship Id="rId32" Type="http://schemas.openxmlformats.org/officeDocument/2006/relationships/slideLayout" Target="../slideLayouts/slideLayout62.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23" Type="http://schemas.openxmlformats.org/officeDocument/2006/relationships/slideLayout" Target="../slideLayouts/slideLayout53.xml"/><Relationship Id="rId28" Type="http://schemas.openxmlformats.org/officeDocument/2006/relationships/slideLayout" Target="../slideLayouts/slideLayout58.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31" Type="http://schemas.openxmlformats.org/officeDocument/2006/relationships/slideLayout" Target="../slideLayouts/slideLayout61.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 Id="rId22" Type="http://schemas.openxmlformats.org/officeDocument/2006/relationships/slideLayout" Target="../slideLayouts/slideLayout52.xml"/><Relationship Id="rId27" Type="http://schemas.openxmlformats.org/officeDocument/2006/relationships/slideLayout" Target="../slideLayouts/slideLayout57.xml"/><Relationship Id="rId30" Type="http://schemas.openxmlformats.org/officeDocument/2006/relationships/slideLayout" Target="../slideLayouts/slideLayout60.xml"/><Relationship Id="rId35" Type="http://schemas.openxmlformats.org/officeDocument/2006/relationships/image" Target="../media/image1.png"/><Relationship Id="rId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0E2E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838200" y="365125"/>
            <a:ext cx="10515600" cy="1325563"/>
          </a:xfrm>
          <a:prstGeom prst="rect">
            <a:avLst/>
          </a:prstGeom>
        </p:spPr>
        <p:txBody>
          <a:bodyPr vert="horz" lIns="0" tIns="45720" rIns="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880C9023-637D-494C-95E3-A86047569BA4}"/>
              </a:ext>
            </a:extLst>
          </p:cNvPr>
          <p:cNvSpPr>
            <a:spLocks noGrp="1"/>
          </p:cNvSpPr>
          <p:nvPr>
            <p:ph type="ftr" sz="quarter" idx="3"/>
          </p:nvPr>
        </p:nvSpPr>
        <p:spPr>
          <a:xfrm>
            <a:off x="1339850" y="6514977"/>
            <a:ext cx="6625502" cy="365125"/>
          </a:xfrm>
          <a:prstGeom prst="rect">
            <a:avLst/>
          </a:prstGeom>
        </p:spPr>
        <p:txBody>
          <a:bodyPr vert="horz" lIns="0" tIns="45720" rIns="0" bIns="45720" rtlCol="0" anchor="ctr"/>
          <a:lstStyle>
            <a:lvl1pPr algn="l">
              <a:defRPr sz="650" b="0" i="0">
                <a:solidFill>
                  <a:schemeClr val="bg2">
                    <a:lumMod val="75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pic>
        <p:nvPicPr>
          <p:cNvPr id="10" name="Picture 9">
            <a:extLst>
              <a:ext uri="{FF2B5EF4-FFF2-40B4-BE49-F238E27FC236}">
                <a16:creationId xmlns:a16="http://schemas.microsoft.com/office/drawing/2014/main" id="{89097BF2-8BD6-4DE7-A9F6-0896CC658225}"/>
              </a:ext>
            </a:extLst>
          </p:cNvPr>
          <p:cNvPicPr>
            <a:picLocks noChangeAspect="1"/>
          </p:cNvPicPr>
          <p:nvPr userDrawn="1"/>
        </p:nvPicPr>
        <p:blipFill>
          <a:blip r:embed="rId32"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pic>
        <p:nvPicPr>
          <p:cNvPr id="14" name="Picture 13">
            <a:extLst>
              <a:ext uri="{FF2B5EF4-FFF2-40B4-BE49-F238E27FC236}">
                <a16:creationId xmlns:a16="http://schemas.microsoft.com/office/drawing/2014/main" id="{D23B6C0B-A6D8-4755-9395-F94ECF5A0491}"/>
              </a:ext>
            </a:extLst>
          </p:cNvPr>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8" name="Slide Number Placeholder 3">
            <a:extLst>
              <a:ext uri="{FF2B5EF4-FFF2-40B4-BE49-F238E27FC236}">
                <a16:creationId xmlns:a16="http://schemas.microsoft.com/office/drawing/2014/main" id="{C91EE73D-1D23-714C-9DE9-81B11FC79B6B}"/>
              </a:ext>
            </a:extLst>
          </p:cNvPr>
          <p:cNvSpPr>
            <a:spLocks noGrp="1"/>
          </p:cNvSpPr>
          <p:nvPr>
            <p:ph type="sldNum" sz="quarter" idx="4"/>
          </p:nvPr>
        </p:nvSpPr>
        <p:spPr>
          <a:xfrm>
            <a:off x="838200" y="6507623"/>
            <a:ext cx="501650"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2793863239"/>
      </p:ext>
    </p:extLst>
  </p:cSld>
  <p:clrMap bg1="lt1" tx1="dk1" bg2="lt2" tx2="dk2" accent1="accent1" accent2="accent2" accent3="accent3" accent4="accent4" accent5="accent5" accent6="accent6" hlink="hlink" folHlink="folHlink"/>
  <p:sldLayoutIdLst>
    <p:sldLayoutId id="2147483711" r:id="rId1"/>
    <p:sldLayoutId id="2147483649" r:id="rId2"/>
    <p:sldLayoutId id="2147483705" r:id="rId3"/>
    <p:sldLayoutId id="2147483672" r:id="rId4"/>
    <p:sldLayoutId id="2147483664" r:id="rId5"/>
    <p:sldLayoutId id="2147483714" r:id="rId6"/>
    <p:sldLayoutId id="2147483650" r:id="rId7"/>
    <p:sldLayoutId id="2147483651" r:id="rId8"/>
    <p:sldLayoutId id="2147483658" r:id="rId9"/>
    <p:sldLayoutId id="2147483717" r:id="rId10"/>
    <p:sldLayoutId id="2147483659" r:id="rId11"/>
    <p:sldLayoutId id="2147483660" r:id="rId12"/>
    <p:sldLayoutId id="2147483665" r:id="rId13"/>
    <p:sldLayoutId id="2147483666" r:id="rId14"/>
    <p:sldLayoutId id="2147483667" r:id="rId15"/>
    <p:sldLayoutId id="2147483661" r:id="rId16"/>
    <p:sldLayoutId id="2147483662" r:id="rId17"/>
    <p:sldLayoutId id="2147483668" r:id="rId18"/>
    <p:sldLayoutId id="2147483674" r:id="rId19"/>
    <p:sldLayoutId id="2147483663" r:id="rId20"/>
    <p:sldLayoutId id="2147483675" r:id="rId21"/>
    <p:sldLayoutId id="2147483669" r:id="rId22"/>
    <p:sldLayoutId id="2147483673" r:id="rId23"/>
    <p:sldLayoutId id="2147483670" r:id="rId24"/>
    <p:sldLayoutId id="2147483671" r:id="rId25"/>
    <p:sldLayoutId id="2147483654" r:id="rId26"/>
    <p:sldLayoutId id="2147483655" r:id="rId27"/>
    <p:sldLayoutId id="2147483720" r:id="rId28"/>
    <p:sldLayoutId id="2147483722" r:id="rId29"/>
    <p:sldLayoutId id="2147483723" r:id="rId30"/>
  </p:sldLayoutIdLst>
  <p:hf hdr="0" dt="0"/>
  <p:txStyles>
    <p:titleStyle>
      <a:lvl1pPr algn="l" defTabSz="914400" rtl="0" eaLnBrk="1" latinLnBrk="0" hangingPunct="1">
        <a:lnSpc>
          <a:spcPct val="90000"/>
        </a:lnSpc>
        <a:spcBef>
          <a:spcPct val="0"/>
        </a:spcBef>
        <a:buNone/>
        <a:defRPr sz="4400" kern="1200">
          <a:solidFill>
            <a:schemeClr val="tx1"/>
          </a:solidFill>
          <a:latin typeface="Georgia" panose="02040502050405020303" pitchFamily="18" charset="0"/>
          <a:ea typeface="+mj-ea"/>
          <a:cs typeface="Oracle Sans" panose="020B0503020204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tx1"/>
          </a:solidFill>
          <a:latin typeface="Oracle Sans Light" panose="020B0403020204020204" pitchFamily="34" charset="0"/>
          <a:ea typeface="+mn-ea"/>
          <a:cs typeface="Oracle Sans Light" panose="020B04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82723"/>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838200" y="365125"/>
            <a:ext cx="10515600" cy="1325563"/>
          </a:xfrm>
          <a:prstGeom prst="rect">
            <a:avLst/>
          </a:prstGeom>
        </p:spPr>
        <p:txBody>
          <a:bodyPr vert="horz" lIns="0" tIns="45720" rIns="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a:extLst>
              <a:ext uri="{FF2B5EF4-FFF2-40B4-BE49-F238E27FC236}">
                <a16:creationId xmlns:a16="http://schemas.microsoft.com/office/drawing/2014/main" id="{D23B6C0B-A6D8-4755-9395-F94ECF5A0491}"/>
              </a:ext>
            </a:extLst>
          </p:cNvPr>
          <p:cNvPicPr>
            <a:picLocks noChangeAspect="1"/>
          </p:cNvPicPr>
          <p:nvPr userDrawn="1"/>
        </p:nvPicPr>
        <p:blipFill>
          <a:blip r:embed="rId3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pic>
        <p:nvPicPr>
          <p:cNvPr id="7" name="Picture 6">
            <a:extLst>
              <a:ext uri="{FF2B5EF4-FFF2-40B4-BE49-F238E27FC236}">
                <a16:creationId xmlns:a16="http://schemas.microsoft.com/office/drawing/2014/main" id="{8B4A1E61-DF4B-0742-AC7D-7450F5BD0855}"/>
              </a:ext>
            </a:extLst>
          </p:cNvPr>
          <p:cNvPicPr>
            <a:picLocks noChangeAspect="1"/>
          </p:cNvPicPr>
          <p:nvPr userDrawn="1"/>
        </p:nvPicPr>
        <p:blipFill>
          <a:blip r:embed="rId35" cstate="print">
            <a:extLst>
              <a:ext uri="{28A0092B-C50C-407E-A947-70E740481C1C}">
                <a14:useLocalDpi xmlns:a14="http://schemas.microsoft.com/office/drawing/2010/main" val="0"/>
              </a:ext>
            </a:extLst>
          </a:blip>
          <a:srcRect/>
          <a:stretch/>
        </p:blipFill>
        <p:spPr>
          <a:xfrm>
            <a:off x="11437197" y="6356350"/>
            <a:ext cx="501650" cy="501650"/>
          </a:xfrm>
          <a:prstGeom prst="rect">
            <a:avLst/>
          </a:prstGeom>
        </p:spPr>
      </p:pic>
      <p:sp>
        <p:nvSpPr>
          <p:cNvPr id="11" name="Footer Placeholder 3">
            <a:extLst>
              <a:ext uri="{FF2B5EF4-FFF2-40B4-BE49-F238E27FC236}">
                <a16:creationId xmlns:a16="http://schemas.microsoft.com/office/drawing/2014/main" id="{EA9C7C62-0685-1F40-B528-FD3888FE34D3}"/>
              </a:ext>
            </a:extLst>
          </p:cNvPr>
          <p:cNvSpPr>
            <a:spLocks noGrp="1"/>
          </p:cNvSpPr>
          <p:nvPr>
            <p:ph type="ftr" sz="quarter" idx="3"/>
          </p:nvPr>
        </p:nvSpPr>
        <p:spPr>
          <a:xfrm>
            <a:off x="1416763" y="6514977"/>
            <a:ext cx="3792589" cy="365125"/>
          </a:xfrm>
          <a:prstGeom prst="rect">
            <a:avLst/>
          </a:prstGeom>
        </p:spPr>
        <p:txBody>
          <a:bodyPr anchor="ctr"/>
          <a:lstStyle>
            <a:lvl1pPr>
              <a:defRPr>
                <a:solidFill>
                  <a:schemeClr val="bg1">
                    <a:lumMod val="50000"/>
                  </a:schemeClr>
                </a:solidFill>
                <a:latin typeface="Oracle Sans" panose="020B0503020204020204" pitchFamily="34" charset="0"/>
                <a:cs typeface="Oracle Sans" panose="020B0503020204020204" pitchFamily="34" charset="0"/>
              </a:defRPr>
            </a:lvl1pPr>
          </a:lstStyle>
          <a:p>
            <a:r>
              <a:rPr lang="en-US" sz="800"/>
              <a:t>Copyright © 2019 Oracle and/or its affiliates.  | Oracle Confidential - Internal</a:t>
            </a:r>
            <a:endParaRPr lang="en-US" sz="800" dirty="0"/>
          </a:p>
        </p:txBody>
      </p:sp>
      <p:sp>
        <p:nvSpPr>
          <p:cNvPr id="12" name="Slide Number Placeholder 3">
            <a:extLst>
              <a:ext uri="{FF2B5EF4-FFF2-40B4-BE49-F238E27FC236}">
                <a16:creationId xmlns:a16="http://schemas.microsoft.com/office/drawing/2014/main" id="{8F8F12A4-7B8F-334A-AD16-35B3111ADC3B}"/>
              </a:ext>
            </a:extLst>
          </p:cNvPr>
          <p:cNvSpPr>
            <a:spLocks noGrp="1"/>
          </p:cNvSpPr>
          <p:nvPr>
            <p:ph type="sldNum" sz="quarter" idx="4"/>
          </p:nvPr>
        </p:nvSpPr>
        <p:spPr>
          <a:xfrm>
            <a:off x="838200" y="6507623"/>
            <a:ext cx="578563"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800">
                <a:solidFill>
                  <a:schemeClr val="tx1">
                    <a:tint val="75000"/>
                  </a:schemeClr>
                </a:solidFill>
                <a:latin typeface="Oracle Sans" panose="020B0503020204020204" pitchFamily="34" charset="0"/>
                <a:cs typeface="Oracle Sans" panose="020B0503020204020204" pitchFamily="34" charset="0"/>
              </a:defRPr>
            </a:lvl1pPr>
          </a:lstStyle>
          <a:p>
            <a:fld id="{D440507A-669E-A943-A4A7-E531D638091A}" type="slidenum">
              <a:rPr lang="en-US" smtClean="0">
                <a:solidFill>
                  <a:srgbClr val="4E3629">
                    <a:tint val="75000"/>
                  </a:srgbClr>
                </a:solidFill>
              </a:rPr>
              <a:pPr/>
              <a:t>‹#›</a:t>
            </a:fld>
            <a:endParaRPr lang="en-US" dirty="0">
              <a:solidFill>
                <a:srgbClr val="4E3629">
                  <a:tint val="75000"/>
                </a:srgbClr>
              </a:solidFill>
            </a:endParaRPr>
          </a:p>
        </p:txBody>
      </p:sp>
    </p:spTree>
    <p:extLst>
      <p:ext uri="{BB962C8B-B14F-4D97-AF65-F5344CB8AC3E}">
        <p14:creationId xmlns:p14="http://schemas.microsoft.com/office/powerpoint/2010/main" val="957631570"/>
      </p:ext>
    </p:extLst>
  </p:cSld>
  <p:clrMap bg1="lt1" tx1="dk1" bg2="lt2" tx2="dk2" accent1="accent1" accent2="accent2" accent3="accent3" accent4="accent4" accent5="accent5" accent6="accent6" hlink="hlink" folHlink="folHlink"/>
  <p:sldLayoutIdLst>
    <p:sldLayoutId id="2147483677" r:id="rId1"/>
    <p:sldLayoutId id="2147483706" r:id="rId2"/>
    <p:sldLayoutId id="2147483678" r:id="rId3"/>
    <p:sldLayoutId id="2147483709" r:id="rId4"/>
    <p:sldLayoutId id="2147483708" r:id="rId5"/>
    <p:sldLayoutId id="2147483679" r:id="rId6"/>
    <p:sldLayoutId id="2147483715" r:id="rId7"/>
    <p:sldLayoutId id="2147483680" r:id="rId8"/>
    <p:sldLayoutId id="2147483681" r:id="rId9"/>
    <p:sldLayoutId id="2147483682" r:id="rId10"/>
    <p:sldLayoutId id="2147483716"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707" r:id="rId23"/>
    <p:sldLayoutId id="2147483694" r:id="rId24"/>
    <p:sldLayoutId id="2147483704" r:id="rId25"/>
    <p:sldLayoutId id="2147483695" r:id="rId26"/>
    <p:sldLayoutId id="2147483696" r:id="rId27"/>
    <p:sldLayoutId id="2147483697" r:id="rId28"/>
    <p:sldLayoutId id="2147483701" r:id="rId29"/>
    <p:sldLayoutId id="2147483712" r:id="rId30"/>
    <p:sldLayoutId id="2147483713" r:id="rId31"/>
    <p:sldLayoutId id="2147483724" r:id="rId32"/>
  </p:sldLayoutIdLst>
  <p:hf hdr="0" dt="0"/>
  <p:txStyles>
    <p:titleStyle>
      <a:lvl1pPr algn="l" defTabSz="914400" rtl="0" eaLnBrk="1" latinLnBrk="0" hangingPunct="1">
        <a:lnSpc>
          <a:spcPct val="90000"/>
        </a:lnSpc>
        <a:spcBef>
          <a:spcPct val="0"/>
        </a:spcBef>
        <a:buNone/>
        <a:defRPr sz="4400" kern="1200">
          <a:solidFill>
            <a:schemeClr val="bg1"/>
          </a:solidFill>
          <a:latin typeface="Georgia" panose="02040502050405020303" pitchFamily="18" charset="0"/>
          <a:ea typeface="+mj-ea"/>
          <a:cs typeface="Oracle Sans" panose="020B0503020204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bg1"/>
          </a:solidFill>
          <a:latin typeface="Oracle Sans Light" panose="020B0403020204020204" pitchFamily="34" charset="0"/>
          <a:ea typeface="+mn-ea"/>
          <a:cs typeface="Oracle Sans Light" panose="020B04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bg1"/>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bg1"/>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bg1"/>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bg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3" Type="http://schemas.openxmlformats.org/officeDocument/2006/relationships/hyperlink" Target="https://stbeehive.oracle.com/content/dav/st/ExadataPM/Public%20Documents/X8/Collateral/OECA.html"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hyperlink" Target="https://www.oracle.com/database/technologies/oeca-download.html" TargetMode="Externa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apex.oraclecorp.com/pls/apex/f?p=2839:1:115134345389894:::::"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www.oracle.com/a/ocom/docs/engineered-systems/exadata/gen2-exacc-ds.pdf" TargetMode="External"/><Relationship Id="rId2" Type="http://schemas.openxmlformats.org/officeDocument/2006/relationships/hyperlink" Target="https://docs.cloud.oracle.com/iaas/Content/Database/Tasks/eccpreparing.ht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9.emf"/><Relationship Id="rId4" Type="http://schemas.openxmlformats.org/officeDocument/2006/relationships/hyperlink" Target="https://mosemp.us.oracle.com/handbook_internal/Devices/Ethernet/ETHER_PCIE_Dual_25Gb_SFP28_Plus.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https://mosemp.us.oracle.com/handbook_internal/Devices/Ethernet/ETHER_PCIE_Dual_25Gb_SFP28_Plus.htm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hyperlink" Target="https://mosemp.us.oracle.com/handbook_internal/Devices/Ethernet/ETHER_PCIE_Dual_25Gb_SFP28_Plus.html"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Gen 2 Exadata Cloud at Customer</a:t>
            </a:r>
          </a:p>
        </p:txBody>
      </p:sp>
      <p:sp>
        <p:nvSpPr>
          <p:cNvPr id="5" name="Subtitle 4"/>
          <p:cNvSpPr>
            <a:spLocks noGrp="1"/>
          </p:cNvSpPr>
          <p:nvPr>
            <p:ph type="subTitle" idx="1"/>
          </p:nvPr>
        </p:nvSpPr>
        <p:spPr/>
        <p:txBody>
          <a:bodyPr>
            <a:noAutofit/>
          </a:bodyPr>
          <a:lstStyle/>
          <a:p>
            <a:r>
              <a:rPr lang="en-US" sz="2800" dirty="0"/>
              <a:t>Deployment Details</a:t>
            </a:r>
          </a:p>
        </p:txBody>
      </p:sp>
      <p:pic>
        <p:nvPicPr>
          <p:cNvPr id="7" name="Picture 6" descr="cloud-blue.png"/>
          <p:cNvPicPr>
            <a:picLocks noChangeAspect="1"/>
          </p:cNvPicPr>
          <p:nvPr/>
        </p:nvPicPr>
        <p:blipFill>
          <a:blip r:embed="rId3" cstate="print"/>
          <a:stretch>
            <a:fillRect/>
          </a:stretch>
        </p:blipFill>
        <p:spPr>
          <a:xfrm>
            <a:off x="6635992" y="3428999"/>
            <a:ext cx="5022608" cy="3897787"/>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8862" y="2286001"/>
            <a:ext cx="1510281" cy="3766235"/>
          </a:xfrm>
          <a:prstGeom prst="rect">
            <a:avLst/>
          </a:prstGeom>
        </p:spPr>
      </p:pic>
      <p:sp>
        <p:nvSpPr>
          <p:cNvPr id="3" name="Footer Placeholder 2">
            <a:extLst>
              <a:ext uri="{FF2B5EF4-FFF2-40B4-BE49-F238E27FC236}">
                <a16:creationId xmlns:a16="http://schemas.microsoft.com/office/drawing/2014/main" id="{ABFB6170-16F3-426B-828A-4C6CCEB2A12D}"/>
              </a:ext>
            </a:extLst>
          </p:cNvPr>
          <p:cNvSpPr>
            <a:spLocks noGrp="1"/>
          </p:cNvSpPr>
          <p:nvPr>
            <p:ph type="ftr" sz="quarter" idx="11"/>
          </p:nvPr>
        </p:nvSpPr>
        <p:spPr/>
        <p:txBody>
          <a:bodyPr/>
          <a:lstStyle/>
          <a:p>
            <a:r>
              <a:rPr lang="en-US" sz="700" dirty="0"/>
              <a:t>Copyright © 2019 Oracle and/or its affiliates.  </a:t>
            </a:r>
          </a:p>
        </p:txBody>
      </p:sp>
      <p:sp>
        <p:nvSpPr>
          <p:cNvPr id="6" name="Slide Number Placeholder 5">
            <a:extLst>
              <a:ext uri="{FF2B5EF4-FFF2-40B4-BE49-F238E27FC236}">
                <a16:creationId xmlns:a16="http://schemas.microsoft.com/office/drawing/2014/main" id="{0CE68A1F-1EE5-4D49-AC3A-88D6A396D9B1}"/>
              </a:ext>
            </a:extLst>
          </p:cNvPr>
          <p:cNvSpPr>
            <a:spLocks noGrp="1"/>
          </p:cNvSpPr>
          <p:nvPr>
            <p:ph type="sldNum" sz="quarter" idx="4"/>
          </p:nvPr>
        </p:nvSpPr>
        <p:spPr/>
        <p:txBody>
          <a:bodyPr/>
          <a:lstStyle/>
          <a:p>
            <a:fld id="{D440507A-669E-A943-A4A7-E531D638091A}" type="slidenum">
              <a:rPr lang="en-US" smtClean="0"/>
              <a:pPr/>
              <a:t>1</a:t>
            </a:fld>
            <a:endParaRPr lang="en-US" dirty="0"/>
          </a:p>
        </p:txBody>
      </p:sp>
    </p:spTree>
    <p:extLst>
      <p:ext uri="{BB962C8B-B14F-4D97-AF65-F5344CB8AC3E}">
        <p14:creationId xmlns:p14="http://schemas.microsoft.com/office/powerpoint/2010/main" val="957431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77D84-AA77-3348-860D-D448074F81C5}"/>
              </a:ext>
            </a:extLst>
          </p:cNvPr>
          <p:cNvSpPr>
            <a:spLocks noGrp="1"/>
          </p:cNvSpPr>
          <p:nvPr>
            <p:ph type="title"/>
          </p:nvPr>
        </p:nvSpPr>
        <p:spPr>
          <a:xfrm>
            <a:off x="347241" y="373130"/>
            <a:ext cx="11844759" cy="737936"/>
          </a:xfrm>
        </p:spPr>
        <p:txBody>
          <a:bodyPr>
            <a:normAutofit/>
          </a:bodyPr>
          <a:lstStyle/>
          <a:p>
            <a:r>
              <a:rPr lang="en-US" dirty="0"/>
              <a:t>Use the latest </a:t>
            </a:r>
            <a:r>
              <a:rPr lang="en-US" dirty="0">
                <a:hlinkClick r:id="rId3"/>
              </a:rPr>
              <a:t>OECA</a:t>
            </a:r>
            <a:r>
              <a:rPr lang="en-US" dirty="0"/>
              <a:t> for Key Data Sheet Values</a:t>
            </a:r>
          </a:p>
        </p:txBody>
      </p:sp>
      <p:sp>
        <p:nvSpPr>
          <p:cNvPr id="3" name="Footer Placeholder 2">
            <a:extLst>
              <a:ext uri="{FF2B5EF4-FFF2-40B4-BE49-F238E27FC236}">
                <a16:creationId xmlns:a16="http://schemas.microsoft.com/office/drawing/2014/main" id="{52A03B02-0A16-45F4-9891-4BCED0F2FBA5}"/>
              </a:ext>
            </a:extLst>
          </p:cNvPr>
          <p:cNvSpPr>
            <a:spLocks noGrp="1"/>
          </p:cNvSpPr>
          <p:nvPr>
            <p:ph type="ftr" sz="quarter" idx="11"/>
          </p:nvPr>
        </p:nvSpPr>
        <p:spPr/>
        <p:txBody>
          <a:bodyPr/>
          <a:lstStyle/>
          <a:p>
            <a:r>
              <a:rPr lang="en-US" sz="800" dirty="0"/>
              <a:t>Copyright © 2019 Oracle and/or its affiliates.  </a:t>
            </a:r>
          </a:p>
        </p:txBody>
      </p:sp>
      <p:sp>
        <p:nvSpPr>
          <p:cNvPr id="8" name="Slide Number Placeholder 7">
            <a:extLst>
              <a:ext uri="{FF2B5EF4-FFF2-40B4-BE49-F238E27FC236}">
                <a16:creationId xmlns:a16="http://schemas.microsoft.com/office/drawing/2014/main" id="{FA367DC7-138F-44C4-AC7A-0FAA1DE51008}"/>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10</a:t>
            </a:fld>
            <a:endParaRPr lang="en-US" dirty="0">
              <a:solidFill>
                <a:srgbClr val="4E3629">
                  <a:tint val="75000"/>
                </a:srgbClr>
              </a:solidFill>
            </a:endParaRPr>
          </a:p>
        </p:txBody>
      </p:sp>
      <p:pic>
        <p:nvPicPr>
          <p:cNvPr id="4" name="Picture 3">
            <a:extLst>
              <a:ext uri="{FF2B5EF4-FFF2-40B4-BE49-F238E27FC236}">
                <a16:creationId xmlns:a16="http://schemas.microsoft.com/office/drawing/2014/main" id="{FF07770A-7E75-5E4F-91DD-82656BA0E8F1}"/>
              </a:ext>
            </a:extLst>
          </p:cNvPr>
          <p:cNvPicPr>
            <a:picLocks noChangeAspect="1"/>
          </p:cNvPicPr>
          <p:nvPr/>
        </p:nvPicPr>
        <p:blipFill>
          <a:blip r:embed="rId4"/>
          <a:stretch>
            <a:fillRect/>
          </a:stretch>
        </p:blipFill>
        <p:spPr>
          <a:xfrm>
            <a:off x="2349305" y="1118419"/>
            <a:ext cx="6991644" cy="5392581"/>
          </a:xfrm>
          <a:prstGeom prst="rect">
            <a:avLst/>
          </a:prstGeom>
        </p:spPr>
      </p:pic>
      <p:sp>
        <p:nvSpPr>
          <p:cNvPr id="9" name="Rounded Rectangle 8">
            <a:extLst>
              <a:ext uri="{FF2B5EF4-FFF2-40B4-BE49-F238E27FC236}">
                <a16:creationId xmlns:a16="http://schemas.microsoft.com/office/drawing/2014/main" id="{425DBD9B-41A7-CE4E-AF4F-99FA117C6066}"/>
              </a:ext>
            </a:extLst>
          </p:cNvPr>
          <p:cNvSpPr/>
          <p:nvPr/>
        </p:nvSpPr>
        <p:spPr bwMode="gray">
          <a:xfrm>
            <a:off x="2502877" y="2278966"/>
            <a:ext cx="817098" cy="731520"/>
          </a:xfrm>
          <a:prstGeom prst="roundRect">
            <a:avLst/>
          </a:prstGeom>
          <a:noFill/>
          <a:ln w="38100">
            <a:solidFill>
              <a:srgbClr val="00B050"/>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7" name="Rounded Rectangle 6">
            <a:extLst>
              <a:ext uri="{FF2B5EF4-FFF2-40B4-BE49-F238E27FC236}">
                <a16:creationId xmlns:a16="http://schemas.microsoft.com/office/drawing/2014/main" id="{E6CC2C7E-0AED-5743-B70A-AF212FB0F6D7}"/>
              </a:ext>
            </a:extLst>
          </p:cNvPr>
          <p:cNvSpPr/>
          <p:nvPr/>
        </p:nvSpPr>
        <p:spPr bwMode="gray">
          <a:xfrm>
            <a:off x="5436578" y="1252749"/>
            <a:ext cx="817098" cy="182511"/>
          </a:xfrm>
          <a:prstGeom prst="roundRect">
            <a:avLst/>
          </a:prstGeom>
          <a:noFill/>
          <a:ln w="38100">
            <a:solidFill>
              <a:srgbClr val="00B050"/>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5" name="TextBox 4">
            <a:extLst>
              <a:ext uri="{FF2B5EF4-FFF2-40B4-BE49-F238E27FC236}">
                <a16:creationId xmlns:a16="http://schemas.microsoft.com/office/drawing/2014/main" id="{A47B38DC-F238-A349-BB17-A56AD4A88353}"/>
              </a:ext>
            </a:extLst>
          </p:cNvPr>
          <p:cNvSpPr txBox="1"/>
          <p:nvPr/>
        </p:nvSpPr>
        <p:spPr>
          <a:xfrm>
            <a:off x="104172" y="1909823"/>
            <a:ext cx="1944547" cy="2677656"/>
          </a:xfrm>
          <a:prstGeom prst="rect">
            <a:avLst/>
          </a:prstGeom>
          <a:noFill/>
        </p:spPr>
        <p:txBody>
          <a:bodyPr wrap="square" rtlCol="0">
            <a:spAutoFit/>
          </a:bodyPr>
          <a:lstStyle/>
          <a:p>
            <a:pPr algn="l"/>
            <a:r>
              <a:rPr lang="en-US" sz="2400" dirty="0">
                <a:latin typeface="Oracle Sans Light" panose="020B0403020204020204" pitchFamily="34" charset="0"/>
                <a:cs typeface="Oracle Sans Light" panose="020B0403020204020204" pitchFamily="34" charset="0"/>
              </a:rPr>
              <a:t>Note: The above OECA link is internal. External link to OECA is </a:t>
            </a:r>
            <a:r>
              <a:rPr lang="en-US" sz="2400" dirty="0">
                <a:latin typeface="Oracle Sans Light" panose="020B0403020204020204" pitchFamily="34" charset="0"/>
                <a:cs typeface="Oracle Sans Light" panose="020B0403020204020204" pitchFamily="34" charset="0"/>
                <a:hlinkClick r:id="rId5"/>
              </a:rPr>
              <a:t>here</a:t>
            </a:r>
            <a:endParaRPr lang="en-US" sz="2400" dirty="0">
              <a:latin typeface="Oracle Sans Light" panose="020B0403020204020204" pitchFamily="34" charset="0"/>
              <a:cs typeface="Oracle Sans Light" panose="020B0403020204020204" pitchFamily="34" charset="0"/>
            </a:endParaRPr>
          </a:p>
        </p:txBody>
      </p:sp>
    </p:spTree>
    <p:extLst>
      <p:ext uri="{BB962C8B-B14F-4D97-AF65-F5344CB8AC3E}">
        <p14:creationId xmlns:p14="http://schemas.microsoft.com/office/powerpoint/2010/main" val="1270854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p:txBody>
          <a:bodyPr/>
          <a:lstStyle/>
          <a:p>
            <a:r>
              <a:rPr lang="en-US" dirty="0"/>
              <a:t>Deployment</a:t>
            </a:r>
          </a:p>
        </p:txBody>
      </p:sp>
      <p:sp>
        <p:nvSpPr>
          <p:cNvPr id="10" name="Content Placeholder 9"/>
          <p:cNvSpPr>
            <a:spLocks noGrp="1"/>
          </p:cNvSpPr>
          <p:nvPr>
            <p:ph idx="1"/>
          </p:nvPr>
        </p:nvSpPr>
        <p:spPr/>
        <p:txBody>
          <a:bodyPr>
            <a:normAutofit fontScale="92500" lnSpcReduction="20000"/>
          </a:bodyPr>
          <a:lstStyle/>
          <a:p>
            <a:r>
              <a:rPr lang="en-US" dirty="0"/>
              <a:t>Customer provides data center space, network drops, power drops, network configuration information, and IP addresses</a:t>
            </a:r>
          </a:p>
          <a:p>
            <a:pPr lvl="1"/>
            <a:r>
              <a:rPr lang="en-US" dirty="0"/>
              <a:t>System will not ship until information is provided by customer</a:t>
            </a:r>
          </a:p>
          <a:p>
            <a:r>
              <a:rPr lang="en-US" dirty="0"/>
              <a:t>Then Oracle engineer comes onsite to:</a:t>
            </a:r>
          </a:p>
          <a:p>
            <a:pPr lvl="1"/>
            <a:r>
              <a:rPr lang="en-US" dirty="0"/>
              <a:t>Deploy the </a:t>
            </a:r>
            <a:r>
              <a:rPr lang="en-US" dirty="0" err="1"/>
              <a:t>ExaCC</a:t>
            </a:r>
            <a:r>
              <a:rPr lang="en-US" dirty="0"/>
              <a:t> hardware and software</a:t>
            </a:r>
          </a:p>
          <a:p>
            <a:pPr lvl="1"/>
            <a:r>
              <a:rPr lang="en-US" dirty="0"/>
              <a:t>Connect the system to your network</a:t>
            </a:r>
          </a:p>
          <a:p>
            <a:pPr lvl="1"/>
            <a:r>
              <a:rPr lang="en-US" dirty="0"/>
              <a:t>Help customer to connect local control plane servers to public cloud control plane</a:t>
            </a:r>
          </a:p>
          <a:p>
            <a:pPr lvl="1"/>
            <a:r>
              <a:rPr lang="en-US" dirty="0"/>
              <a:t>Help customer to add </a:t>
            </a:r>
            <a:r>
              <a:rPr lang="en-US" dirty="0" err="1"/>
              <a:t>ExaCC</a:t>
            </a:r>
            <a:r>
              <a:rPr lang="en-US" dirty="0"/>
              <a:t> system to their cloud account </a:t>
            </a:r>
          </a:p>
          <a:p>
            <a:r>
              <a:rPr lang="en-US" dirty="0"/>
              <a:t>Customer must enable OpenVPN connectivity from control plane servers in Exadata Rack to Oracle Public Cloud</a:t>
            </a:r>
          </a:p>
          <a:p>
            <a:r>
              <a:rPr lang="en-US" dirty="0"/>
              <a:t>Oracle will do an end-to-end validation of the system prior to handing over the system to the customer</a:t>
            </a:r>
          </a:p>
        </p:txBody>
      </p:sp>
      <p:sp>
        <p:nvSpPr>
          <p:cNvPr id="2" name="TextBox 1">
            <a:extLst>
              <a:ext uri="{FF2B5EF4-FFF2-40B4-BE49-F238E27FC236}">
                <a16:creationId xmlns:a16="http://schemas.microsoft.com/office/drawing/2014/main" id="{C076B9D9-22B7-40C5-BCDA-86EC70B4255C}"/>
              </a:ext>
            </a:extLst>
          </p:cNvPr>
          <p:cNvSpPr txBox="1"/>
          <p:nvPr/>
        </p:nvSpPr>
        <p:spPr>
          <a:xfrm>
            <a:off x="2743575" y="6262042"/>
            <a:ext cx="7409593" cy="461665"/>
          </a:xfrm>
          <a:prstGeom prst="rect">
            <a:avLst/>
          </a:prstGeom>
          <a:solidFill>
            <a:srgbClr val="FF0000"/>
          </a:solidFill>
        </p:spPr>
        <p:txBody>
          <a:bodyPr wrap="none" rtlCol="0">
            <a:spAutoFit/>
          </a:bodyPr>
          <a:lstStyle/>
          <a:p>
            <a:pPr algn="l"/>
            <a:r>
              <a:rPr lang="en-US" sz="2400" dirty="0">
                <a:solidFill>
                  <a:schemeClr val="bg1"/>
                </a:solidFill>
                <a:latin typeface="Oracle Sans Light" panose="020B0403020204020204" pitchFamily="34" charset="0"/>
                <a:cs typeface="Oracle Sans Light" panose="020B0403020204020204" pitchFamily="34" charset="0"/>
              </a:rPr>
              <a:t>Deployment takes about a week after engineer on site</a:t>
            </a:r>
          </a:p>
        </p:txBody>
      </p:sp>
    </p:spTree>
    <p:extLst>
      <p:ext uri="{BB962C8B-B14F-4D97-AF65-F5344CB8AC3E}">
        <p14:creationId xmlns:p14="http://schemas.microsoft.com/office/powerpoint/2010/main" val="567601528"/>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E090C-BD9E-CD43-9836-C5AB47BA9DCF}"/>
              </a:ext>
            </a:extLst>
          </p:cNvPr>
          <p:cNvSpPr>
            <a:spLocks noGrp="1"/>
          </p:cNvSpPr>
          <p:nvPr>
            <p:ph type="title"/>
          </p:nvPr>
        </p:nvSpPr>
        <p:spPr/>
        <p:txBody>
          <a:bodyPr/>
          <a:lstStyle/>
          <a:p>
            <a:r>
              <a:rPr lang="en-US" dirty="0"/>
              <a:t>Exception Process</a:t>
            </a:r>
          </a:p>
        </p:txBody>
      </p:sp>
      <p:sp>
        <p:nvSpPr>
          <p:cNvPr id="3" name="Content Placeholder 2">
            <a:extLst>
              <a:ext uri="{FF2B5EF4-FFF2-40B4-BE49-F238E27FC236}">
                <a16:creationId xmlns:a16="http://schemas.microsoft.com/office/drawing/2014/main" id="{7E7FB4C5-D153-C64C-8326-8238FFC857F6}"/>
              </a:ext>
            </a:extLst>
          </p:cNvPr>
          <p:cNvSpPr>
            <a:spLocks noGrp="1"/>
          </p:cNvSpPr>
          <p:nvPr>
            <p:ph idx="1"/>
          </p:nvPr>
        </p:nvSpPr>
        <p:spPr/>
        <p:txBody>
          <a:bodyPr>
            <a:normAutofit fontScale="92500"/>
          </a:bodyPr>
          <a:lstStyle/>
          <a:p>
            <a:r>
              <a:rPr lang="en-US" dirty="0"/>
              <a:t>Typically approved exceptions after due diligence</a:t>
            </a:r>
          </a:p>
          <a:p>
            <a:pPr lvl="1"/>
            <a:r>
              <a:rPr lang="en-US" dirty="0"/>
              <a:t>Reduced whips for PDUs</a:t>
            </a:r>
          </a:p>
          <a:p>
            <a:pPr lvl="1"/>
            <a:r>
              <a:rPr lang="en-US" dirty="0"/>
              <a:t>Re-racking into customer rack</a:t>
            </a:r>
          </a:p>
          <a:p>
            <a:r>
              <a:rPr lang="en-US" dirty="0"/>
              <a:t>Exceptions can take time for approval. Start the process as soon as you learn any unique requirements from the customer</a:t>
            </a:r>
          </a:p>
          <a:p>
            <a:r>
              <a:rPr lang="en-US" dirty="0"/>
              <a:t>We review each request carefully before providing approval / denial</a:t>
            </a:r>
          </a:p>
          <a:p>
            <a:r>
              <a:rPr lang="en-US" dirty="0"/>
              <a:t>Use the link below for creating exception request</a:t>
            </a:r>
          </a:p>
          <a:p>
            <a:pPr marL="0" indent="0">
              <a:buNone/>
            </a:pPr>
            <a:r>
              <a:rPr lang="en-US" dirty="0">
                <a:solidFill>
                  <a:schemeClr val="bg2">
                    <a:lumMod val="25000"/>
                  </a:schemeClr>
                </a:solidFill>
                <a:hlinkClick r:id="rId2">
                  <a:extLst>
                    <a:ext uri="{A12FA001-AC4F-418D-AE19-62706E023703}">
                      <ahyp:hlinkClr xmlns:ahyp="http://schemas.microsoft.com/office/drawing/2018/hyperlinkcolor" val="tx"/>
                    </a:ext>
                  </a:extLst>
                </a:hlinkClick>
              </a:rPr>
              <a:t>https://apex.oraclecorp.com/pls/apex/f?p=2839</a:t>
            </a:r>
            <a:endParaRPr lang="en-US" dirty="0">
              <a:solidFill>
                <a:schemeClr val="bg2">
                  <a:lumMod val="25000"/>
                </a:schemeClr>
              </a:solidFill>
            </a:endParaRPr>
          </a:p>
          <a:p>
            <a:pPr marL="0" indent="0">
              <a:buNone/>
            </a:pPr>
            <a:r>
              <a:rPr lang="en-US" dirty="0"/>
              <a:t>(Note the above link is internal – Customers should work with their account teams if there is a need to file an exception)</a:t>
            </a:r>
          </a:p>
          <a:p>
            <a:endParaRPr lang="en-US" dirty="0"/>
          </a:p>
        </p:txBody>
      </p:sp>
      <p:sp>
        <p:nvSpPr>
          <p:cNvPr id="5" name="Footer Placeholder 4">
            <a:extLst>
              <a:ext uri="{FF2B5EF4-FFF2-40B4-BE49-F238E27FC236}">
                <a16:creationId xmlns:a16="http://schemas.microsoft.com/office/drawing/2014/main" id="{264FA5F3-89EB-43D4-AE42-BB5D18E68363}"/>
              </a:ext>
            </a:extLst>
          </p:cNvPr>
          <p:cNvSpPr>
            <a:spLocks noGrp="1"/>
          </p:cNvSpPr>
          <p:nvPr>
            <p:ph type="ftr" sz="quarter" idx="11"/>
          </p:nvPr>
        </p:nvSpPr>
        <p:spPr/>
        <p:txBody>
          <a:bodyPr/>
          <a:lstStyle/>
          <a:p>
            <a:r>
              <a:rPr lang="en-US" sz="800"/>
              <a:t>Copyright © 2019 Oracle and/or its affiliates.  | Oracle Confidential - Internal</a:t>
            </a:r>
            <a:endParaRPr lang="en-US" sz="800" dirty="0"/>
          </a:p>
        </p:txBody>
      </p:sp>
      <p:sp>
        <p:nvSpPr>
          <p:cNvPr id="6" name="Slide Number Placeholder 5">
            <a:extLst>
              <a:ext uri="{FF2B5EF4-FFF2-40B4-BE49-F238E27FC236}">
                <a16:creationId xmlns:a16="http://schemas.microsoft.com/office/drawing/2014/main" id="{67F844C6-875C-4525-8E69-C745DAF57395}"/>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12</a:t>
            </a:fld>
            <a:endParaRPr lang="en-US" dirty="0">
              <a:solidFill>
                <a:srgbClr val="4E3629">
                  <a:tint val="75000"/>
                </a:srgbClr>
              </a:solidFill>
            </a:endParaRPr>
          </a:p>
        </p:txBody>
      </p:sp>
    </p:spTree>
    <p:extLst>
      <p:ext uri="{BB962C8B-B14F-4D97-AF65-F5344CB8AC3E}">
        <p14:creationId xmlns:p14="http://schemas.microsoft.com/office/powerpoint/2010/main" val="1528159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E090C-BD9E-CD43-9836-C5AB47BA9DCF}"/>
              </a:ext>
            </a:extLst>
          </p:cNvPr>
          <p:cNvSpPr>
            <a:spLocks noGrp="1"/>
          </p:cNvSpPr>
          <p:nvPr>
            <p:ph type="title"/>
          </p:nvPr>
        </p:nvSpPr>
        <p:spPr/>
        <p:txBody>
          <a:bodyPr/>
          <a:lstStyle/>
          <a:p>
            <a:r>
              <a:rPr lang="en-US" dirty="0"/>
              <a:t>Deployment Checklist</a:t>
            </a:r>
          </a:p>
        </p:txBody>
      </p:sp>
      <p:sp>
        <p:nvSpPr>
          <p:cNvPr id="7" name="Content Placeholder 6">
            <a:extLst>
              <a:ext uri="{FF2B5EF4-FFF2-40B4-BE49-F238E27FC236}">
                <a16:creationId xmlns:a16="http://schemas.microsoft.com/office/drawing/2014/main" id="{C7F019A3-C6C9-E848-94EC-08A25921EDD3}"/>
              </a:ext>
            </a:extLst>
          </p:cNvPr>
          <p:cNvSpPr>
            <a:spLocks noGrp="1"/>
          </p:cNvSpPr>
          <p:nvPr>
            <p:ph idx="1"/>
          </p:nvPr>
        </p:nvSpPr>
        <p:spPr>
          <a:xfrm>
            <a:off x="838200" y="1418280"/>
            <a:ext cx="10515600" cy="4078930"/>
          </a:xfrm>
        </p:spPr>
        <p:txBody>
          <a:bodyPr>
            <a:normAutofit fontScale="92500"/>
          </a:bodyPr>
          <a:lstStyle/>
          <a:p>
            <a:pPr>
              <a:buFont typeface="Wingdings" pitchFamily="2" charset="2"/>
              <a:buChar char="q"/>
            </a:pPr>
            <a:r>
              <a:rPr lang="en-US" dirty="0"/>
              <a:t>Has the data center person responsible from customer team reviewed </a:t>
            </a:r>
            <a:r>
              <a:rPr lang="en-US" dirty="0">
                <a:hlinkClick r:id="rId2"/>
              </a:rPr>
              <a:t>ExaCC Site Checklists </a:t>
            </a:r>
            <a:r>
              <a:rPr lang="en-US" dirty="0"/>
              <a:t>and confirm that their DC fulfills these requirements for installation?</a:t>
            </a:r>
          </a:p>
          <a:p>
            <a:pPr>
              <a:buFont typeface="Wingdings" pitchFamily="2" charset="2"/>
              <a:buChar char="q"/>
            </a:pPr>
            <a:r>
              <a:rPr lang="en-US" dirty="0"/>
              <a:t> Has customer reviewed this PPT and agree to have the switches, cables and available ports ready to be connected to ExaCC machine?</a:t>
            </a:r>
          </a:p>
          <a:p>
            <a:pPr>
              <a:buFont typeface="Wingdings" pitchFamily="2" charset="2"/>
              <a:buChar char="q"/>
            </a:pPr>
            <a:r>
              <a:rPr lang="en-US" dirty="0"/>
              <a:t> Has customer reviewed and understood the control plane connectivity requirements and ready to provide Open VPN connectivity as described in this PPT?</a:t>
            </a:r>
          </a:p>
          <a:p>
            <a:pPr>
              <a:buFont typeface="Wingdings" pitchFamily="2" charset="2"/>
              <a:buChar char="q"/>
            </a:pPr>
            <a:r>
              <a:rPr lang="en-US" dirty="0"/>
              <a:t> Has customer reviewed and agree to fulfill environment requirements listed in a table at the end of </a:t>
            </a:r>
            <a:r>
              <a:rPr lang="en-US" dirty="0">
                <a:hlinkClick r:id="rId3"/>
              </a:rPr>
              <a:t>Gen 2 ExaCC Datasheet</a:t>
            </a:r>
            <a:endParaRPr lang="en-US" dirty="0"/>
          </a:p>
        </p:txBody>
      </p:sp>
      <p:sp>
        <p:nvSpPr>
          <p:cNvPr id="5" name="Footer Placeholder 4">
            <a:extLst>
              <a:ext uri="{FF2B5EF4-FFF2-40B4-BE49-F238E27FC236}">
                <a16:creationId xmlns:a16="http://schemas.microsoft.com/office/drawing/2014/main" id="{264FA5F3-89EB-43D4-AE42-BB5D18E68363}"/>
              </a:ext>
            </a:extLst>
          </p:cNvPr>
          <p:cNvSpPr>
            <a:spLocks noGrp="1"/>
          </p:cNvSpPr>
          <p:nvPr>
            <p:ph type="ftr" sz="quarter" idx="11"/>
          </p:nvPr>
        </p:nvSpPr>
        <p:spPr/>
        <p:txBody>
          <a:bodyPr/>
          <a:lstStyle/>
          <a:p>
            <a:r>
              <a:rPr lang="en-US" sz="800" dirty="0"/>
              <a:t>Copyright © 2019 Oracle and/or its affiliates.  | Oracle Confidential - Internal</a:t>
            </a:r>
          </a:p>
        </p:txBody>
      </p:sp>
      <p:sp>
        <p:nvSpPr>
          <p:cNvPr id="6" name="Slide Number Placeholder 5">
            <a:extLst>
              <a:ext uri="{FF2B5EF4-FFF2-40B4-BE49-F238E27FC236}">
                <a16:creationId xmlns:a16="http://schemas.microsoft.com/office/drawing/2014/main" id="{67F844C6-875C-4525-8E69-C745DAF57395}"/>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13</a:t>
            </a:fld>
            <a:endParaRPr lang="en-US" dirty="0">
              <a:solidFill>
                <a:srgbClr val="4E3629">
                  <a:tint val="75000"/>
                </a:srgbClr>
              </a:solidFill>
            </a:endParaRPr>
          </a:p>
        </p:txBody>
      </p:sp>
      <p:sp>
        <p:nvSpPr>
          <p:cNvPr id="3" name="TextBox 2">
            <a:extLst>
              <a:ext uri="{FF2B5EF4-FFF2-40B4-BE49-F238E27FC236}">
                <a16:creationId xmlns:a16="http://schemas.microsoft.com/office/drawing/2014/main" id="{C5AB5A45-7BE7-C54F-86FF-B52F03E34897}"/>
              </a:ext>
            </a:extLst>
          </p:cNvPr>
          <p:cNvSpPr txBox="1"/>
          <p:nvPr/>
        </p:nvSpPr>
        <p:spPr>
          <a:xfrm>
            <a:off x="0" y="5497210"/>
            <a:ext cx="12014521" cy="923330"/>
          </a:xfrm>
          <a:prstGeom prst="rect">
            <a:avLst/>
          </a:prstGeom>
          <a:noFill/>
        </p:spPr>
        <p:txBody>
          <a:bodyPr wrap="square" rtlCol="0">
            <a:spAutoFit/>
          </a:bodyPr>
          <a:lstStyle/>
          <a:p>
            <a:pPr algn="l"/>
            <a:r>
              <a:rPr lang="en-US" dirty="0">
                <a:latin typeface="Oracle Sans Light" panose="020B0403020204020204" pitchFamily="34" charset="0"/>
                <a:cs typeface="Oracle Sans Light" panose="020B0403020204020204" pitchFamily="34" charset="0"/>
              </a:rPr>
              <a:t>Customers: For any questions on any requirement listed in this guide, please work with your account team to address</a:t>
            </a:r>
          </a:p>
          <a:p>
            <a:pPr algn="l"/>
            <a:r>
              <a:rPr lang="en-US" dirty="0">
                <a:latin typeface="Oracle Sans Light" panose="020B0403020204020204" pitchFamily="34" charset="0"/>
                <a:cs typeface="Oracle Sans Light" panose="020B0403020204020204" pitchFamily="34" charset="0"/>
              </a:rPr>
              <a:t>Account Teams: For any questions on any requirement listed in this guide, please use the PM Contact list mentioned in the Deployment Checklist question on the SAR</a:t>
            </a:r>
          </a:p>
        </p:txBody>
      </p:sp>
    </p:spTree>
    <p:extLst>
      <p:ext uri="{BB962C8B-B14F-4D97-AF65-F5344CB8AC3E}">
        <p14:creationId xmlns:p14="http://schemas.microsoft.com/office/powerpoint/2010/main" val="1395242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4ECE3-93E5-5044-9E2C-F120FF673C0E}"/>
              </a:ext>
            </a:extLst>
          </p:cNvPr>
          <p:cNvSpPr>
            <a:spLocks noGrp="1"/>
          </p:cNvSpPr>
          <p:nvPr>
            <p:ph type="title"/>
          </p:nvPr>
        </p:nvSpPr>
        <p:spPr/>
        <p:txBody>
          <a:bodyPr>
            <a:normAutofit/>
          </a:bodyPr>
          <a:lstStyle/>
          <a:p>
            <a:r>
              <a:rPr lang="en-US" dirty="0"/>
              <a:t>Gen 2 </a:t>
            </a:r>
            <a:r>
              <a:rPr lang="en-US" dirty="0" err="1"/>
              <a:t>ExaCC</a:t>
            </a:r>
            <a:r>
              <a:rPr lang="en-US" dirty="0"/>
              <a:t> Connectivity To Customer Network</a:t>
            </a:r>
          </a:p>
        </p:txBody>
      </p:sp>
      <p:sp>
        <p:nvSpPr>
          <p:cNvPr id="3" name="Content Placeholder 2">
            <a:extLst>
              <a:ext uri="{FF2B5EF4-FFF2-40B4-BE49-F238E27FC236}">
                <a16:creationId xmlns:a16="http://schemas.microsoft.com/office/drawing/2014/main" id="{A7DCCA2F-E9F8-484F-A6A5-1516A4CF2A33}"/>
              </a:ext>
            </a:extLst>
          </p:cNvPr>
          <p:cNvSpPr>
            <a:spLocks noGrp="1"/>
          </p:cNvSpPr>
          <p:nvPr>
            <p:ph idx="1"/>
          </p:nvPr>
        </p:nvSpPr>
        <p:spPr/>
        <p:txBody>
          <a:bodyPr>
            <a:normAutofit fontScale="85000" lnSpcReduction="20000"/>
          </a:bodyPr>
          <a:lstStyle/>
          <a:p>
            <a:pPr>
              <a:lnSpc>
                <a:spcPct val="110000"/>
              </a:lnSpc>
            </a:pPr>
            <a:r>
              <a:rPr lang="en-US" dirty="0"/>
              <a:t>Gen 2 ExaCC connects to customer network at OSI Network Layer 2</a:t>
            </a:r>
          </a:p>
          <a:p>
            <a:pPr>
              <a:lnSpc>
                <a:spcPct val="110000"/>
              </a:lnSpc>
            </a:pPr>
            <a:r>
              <a:rPr lang="en-US" dirty="0"/>
              <a:t>Each compute server offers 2 Client and 2 Backup Networks bonded in active-passive configuration</a:t>
            </a:r>
          </a:p>
          <a:p>
            <a:pPr>
              <a:lnSpc>
                <a:spcPct val="110000"/>
              </a:lnSpc>
            </a:pPr>
            <a:r>
              <a:rPr lang="en-US" dirty="0"/>
              <a:t>For Quarter Rack and larger systems, compute server offers physically separate backup and client networks copper or fiber connectivity</a:t>
            </a:r>
          </a:p>
          <a:p>
            <a:pPr>
              <a:lnSpc>
                <a:spcPct val="110000"/>
              </a:lnSpc>
            </a:pPr>
            <a:r>
              <a:rPr lang="en-US" dirty="0"/>
              <a:t>For Base System, compute server only offers physically separate backup and client network for fiber connectivity due to reduced hardware</a:t>
            </a:r>
          </a:p>
          <a:p>
            <a:pPr>
              <a:lnSpc>
                <a:spcPct val="110000"/>
              </a:lnSpc>
            </a:pPr>
            <a:r>
              <a:rPr lang="en-US" dirty="0"/>
              <a:t>Gen 2 requires outbound TCP/IP connectivity on port 443 from two local Control Plane servers to the nearest OCI Region</a:t>
            </a:r>
          </a:p>
          <a:p>
            <a:pPr>
              <a:lnSpc>
                <a:spcPct val="110000"/>
              </a:lnSpc>
            </a:pPr>
            <a:r>
              <a:rPr lang="en-US" dirty="0"/>
              <a:t>Control Plane servers connect with either copper or fiber networks</a:t>
            </a:r>
          </a:p>
        </p:txBody>
      </p:sp>
      <p:sp>
        <p:nvSpPr>
          <p:cNvPr id="5" name="Footer Placeholder 4">
            <a:extLst>
              <a:ext uri="{FF2B5EF4-FFF2-40B4-BE49-F238E27FC236}">
                <a16:creationId xmlns:a16="http://schemas.microsoft.com/office/drawing/2014/main" id="{7A28D2A2-7534-4AE6-B5E0-13928333B506}"/>
              </a:ext>
            </a:extLst>
          </p:cNvPr>
          <p:cNvSpPr>
            <a:spLocks noGrp="1"/>
          </p:cNvSpPr>
          <p:nvPr>
            <p:ph type="ftr" sz="quarter" idx="11"/>
          </p:nvPr>
        </p:nvSpPr>
        <p:spPr/>
        <p:txBody>
          <a:bodyPr/>
          <a:lstStyle/>
          <a:p>
            <a:r>
              <a:rPr lang="en-US" sz="800" dirty="0"/>
              <a:t>Copyright © 2019 Oracle and/or its affiliates.  </a:t>
            </a:r>
          </a:p>
        </p:txBody>
      </p:sp>
      <p:sp>
        <p:nvSpPr>
          <p:cNvPr id="6" name="Slide Number Placeholder 5">
            <a:extLst>
              <a:ext uri="{FF2B5EF4-FFF2-40B4-BE49-F238E27FC236}">
                <a16:creationId xmlns:a16="http://schemas.microsoft.com/office/drawing/2014/main" id="{85073F82-1D84-4922-BA69-D5CD21346AB1}"/>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2</a:t>
            </a:fld>
            <a:endParaRPr lang="en-US" dirty="0">
              <a:solidFill>
                <a:srgbClr val="4E3629">
                  <a:tint val="75000"/>
                </a:srgbClr>
              </a:solidFill>
            </a:endParaRPr>
          </a:p>
        </p:txBody>
      </p:sp>
    </p:spTree>
    <p:extLst>
      <p:ext uri="{BB962C8B-B14F-4D97-AF65-F5344CB8AC3E}">
        <p14:creationId xmlns:p14="http://schemas.microsoft.com/office/powerpoint/2010/main" val="779506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4ECE3-93E5-5044-9E2C-F120FF673C0E}"/>
              </a:ext>
            </a:extLst>
          </p:cNvPr>
          <p:cNvSpPr>
            <a:spLocks noGrp="1"/>
          </p:cNvSpPr>
          <p:nvPr>
            <p:ph type="title"/>
          </p:nvPr>
        </p:nvSpPr>
        <p:spPr/>
        <p:txBody>
          <a:bodyPr>
            <a:normAutofit/>
          </a:bodyPr>
          <a:lstStyle/>
          <a:p>
            <a:r>
              <a:rPr lang="en-US" dirty="0"/>
              <a:t>Gen 2 </a:t>
            </a:r>
            <a:r>
              <a:rPr lang="en-US" dirty="0" err="1"/>
              <a:t>ExaCC</a:t>
            </a:r>
            <a:r>
              <a:rPr lang="en-US" dirty="0"/>
              <a:t> Connectivity To Customer Network</a:t>
            </a:r>
          </a:p>
        </p:txBody>
      </p:sp>
      <p:sp>
        <p:nvSpPr>
          <p:cNvPr id="3" name="Content Placeholder 2">
            <a:extLst>
              <a:ext uri="{FF2B5EF4-FFF2-40B4-BE49-F238E27FC236}">
                <a16:creationId xmlns:a16="http://schemas.microsoft.com/office/drawing/2014/main" id="{A7DCCA2F-E9F8-484F-A6A5-1516A4CF2A33}"/>
              </a:ext>
            </a:extLst>
          </p:cNvPr>
          <p:cNvSpPr>
            <a:spLocks noGrp="1"/>
          </p:cNvSpPr>
          <p:nvPr>
            <p:ph idx="1"/>
          </p:nvPr>
        </p:nvSpPr>
        <p:spPr/>
        <p:txBody>
          <a:bodyPr>
            <a:normAutofit/>
          </a:bodyPr>
          <a:lstStyle/>
          <a:p>
            <a:pPr>
              <a:lnSpc>
                <a:spcPct val="110000"/>
              </a:lnSpc>
            </a:pPr>
            <a:r>
              <a:rPr lang="en-US" sz="2000" dirty="0"/>
              <a:t>Customers will need maximum of 4 ports (2 for backup and 2 for client) per compute server to connect to their switches. In addition, customer will need four ports for VPN connectivity. The following table summarizes the port requirements customer will need to satisfy.</a:t>
            </a:r>
          </a:p>
        </p:txBody>
      </p:sp>
      <p:sp>
        <p:nvSpPr>
          <p:cNvPr id="6" name="Footer Placeholder 5">
            <a:extLst>
              <a:ext uri="{FF2B5EF4-FFF2-40B4-BE49-F238E27FC236}">
                <a16:creationId xmlns:a16="http://schemas.microsoft.com/office/drawing/2014/main" id="{CD804614-56FA-4A9B-909A-F80AE8185ABF}"/>
              </a:ext>
            </a:extLst>
          </p:cNvPr>
          <p:cNvSpPr>
            <a:spLocks noGrp="1"/>
          </p:cNvSpPr>
          <p:nvPr>
            <p:ph type="ftr" sz="quarter" idx="11"/>
          </p:nvPr>
        </p:nvSpPr>
        <p:spPr/>
        <p:txBody>
          <a:bodyPr/>
          <a:lstStyle/>
          <a:p>
            <a:r>
              <a:rPr lang="en-US" sz="800" dirty="0"/>
              <a:t>Copyright © 2019 Oracle and/or its affiliates.  </a:t>
            </a:r>
          </a:p>
        </p:txBody>
      </p:sp>
      <p:sp>
        <p:nvSpPr>
          <p:cNvPr id="7" name="Slide Number Placeholder 6">
            <a:extLst>
              <a:ext uri="{FF2B5EF4-FFF2-40B4-BE49-F238E27FC236}">
                <a16:creationId xmlns:a16="http://schemas.microsoft.com/office/drawing/2014/main" id="{65F82D82-B35D-4AC6-98F5-85CFAADF5978}"/>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3</a:t>
            </a:fld>
            <a:endParaRPr lang="en-US" dirty="0">
              <a:solidFill>
                <a:srgbClr val="4E3629">
                  <a:tint val="75000"/>
                </a:srgbClr>
              </a:solidFill>
            </a:endParaRPr>
          </a:p>
        </p:txBody>
      </p:sp>
      <p:graphicFrame>
        <p:nvGraphicFramePr>
          <p:cNvPr id="5" name="Table 4">
            <a:extLst>
              <a:ext uri="{FF2B5EF4-FFF2-40B4-BE49-F238E27FC236}">
                <a16:creationId xmlns:a16="http://schemas.microsoft.com/office/drawing/2014/main" id="{FE46FC07-EB7E-584C-8578-C6613FE0DEAA}"/>
              </a:ext>
            </a:extLst>
          </p:cNvPr>
          <p:cNvGraphicFramePr>
            <a:graphicFrameLocks noGrp="1"/>
          </p:cNvGraphicFramePr>
          <p:nvPr>
            <p:extLst>
              <p:ext uri="{D42A27DB-BD31-4B8C-83A1-F6EECF244321}">
                <p14:modId xmlns:p14="http://schemas.microsoft.com/office/powerpoint/2010/main" val="2962149565"/>
              </p:ext>
            </p:extLst>
          </p:nvPr>
        </p:nvGraphicFramePr>
        <p:xfrm>
          <a:off x="1798304" y="3371449"/>
          <a:ext cx="8021054" cy="2975101"/>
        </p:xfrm>
        <a:graphic>
          <a:graphicData uri="http://schemas.openxmlformats.org/drawingml/2006/table">
            <a:tbl>
              <a:tblPr firstRow="1" firstCol="1" bandRow="1">
                <a:tableStyleId>{D27102A9-8310-4765-A935-A1911B00CA55}</a:tableStyleId>
              </a:tblPr>
              <a:tblGrid>
                <a:gridCol w="1642187">
                  <a:extLst>
                    <a:ext uri="{9D8B030D-6E8A-4147-A177-3AD203B41FA5}">
                      <a16:colId xmlns:a16="http://schemas.microsoft.com/office/drawing/2014/main" val="2907003453"/>
                    </a:ext>
                  </a:extLst>
                </a:gridCol>
                <a:gridCol w="2222083">
                  <a:extLst>
                    <a:ext uri="{9D8B030D-6E8A-4147-A177-3AD203B41FA5}">
                      <a16:colId xmlns:a16="http://schemas.microsoft.com/office/drawing/2014/main" val="2931769045"/>
                    </a:ext>
                  </a:extLst>
                </a:gridCol>
                <a:gridCol w="2494070">
                  <a:extLst>
                    <a:ext uri="{9D8B030D-6E8A-4147-A177-3AD203B41FA5}">
                      <a16:colId xmlns:a16="http://schemas.microsoft.com/office/drawing/2014/main" val="369896690"/>
                    </a:ext>
                  </a:extLst>
                </a:gridCol>
                <a:gridCol w="1662714">
                  <a:extLst>
                    <a:ext uri="{9D8B030D-6E8A-4147-A177-3AD203B41FA5}">
                      <a16:colId xmlns:a16="http://schemas.microsoft.com/office/drawing/2014/main" val="2449974365"/>
                    </a:ext>
                  </a:extLst>
                </a:gridCol>
              </a:tblGrid>
              <a:tr h="284433">
                <a:tc>
                  <a:txBody>
                    <a:bodyPr/>
                    <a:lstStyle/>
                    <a:p>
                      <a:pPr marL="0" marR="0" algn="ctr">
                        <a:spcBef>
                          <a:spcPts val="0"/>
                        </a:spcBef>
                        <a:spcAft>
                          <a:spcPts val="0"/>
                        </a:spcAft>
                      </a:pPr>
                      <a:r>
                        <a:rPr lang="en-US" sz="2000" dirty="0">
                          <a:effectLst/>
                        </a:rPr>
                        <a:t>Size Of Rack</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a:effectLst/>
                        </a:rPr>
                        <a:t># Ports Client NW</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a:effectLst/>
                        </a:rPr>
                        <a:t># Ports Backup NW</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a:effectLst/>
                        </a:rPr>
                        <a:t>Total # Ports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8534511"/>
                  </a:ext>
                </a:extLst>
              </a:tr>
              <a:tr h="280500">
                <a:tc>
                  <a:txBody>
                    <a:bodyPr/>
                    <a:lstStyle/>
                    <a:p>
                      <a:pPr marL="0" marR="0" algn="ctr">
                        <a:spcBef>
                          <a:spcPts val="0"/>
                        </a:spcBef>
                        <a:spcAft>
                          <a:spcPts val="0"/>
                        </a:spcAft>
                      </a:pPr>
                      <a:r>
                        <a:rPr lang="en-US" sz="2000">
                          <a:effectLst/>
                        </a:rPr>
                        <a:t>Base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dirty="0">
                          <a:effectLst/>
                        </a:rPr>
                        <a:t>4</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a:effectLst/>
                        </a:rPr>
                        <a:t>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06493172"/>
                  </a:ext>
                </a:extLst>
              </a:tr>
              <a:tr h="280500">
                <a:tc>
                  <a:txBody>
                    <a:bodyPr/>
                    <a:lstStyle/>
                    <a:p>
                      <a:pPr marL="0" marR="0" algn="ctr">
                        <a:spcBef>
                          <a:spcPts val="0"/>
                        </a:spcBef>
                        <a:spcAft>
                          <a:spcPts val="0"/>
                        </a:spcAft>
                      </a:pPr>
                      <a:r>
                        <a:rPr lang="en-US" sz="2000">
                          <a:effectLst/>
                        </a:rPr>
                        <a:t>Quarter</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dirty="0">
                          <a:effectLst/>
                        </a:rPr>
                        <a:t>4</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dirty="0">
                          <a:effectLst/>
                        </a:rPr>
                        <a:t>4</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a:effectLst/>
                        </a:rPr>
                        <a:t>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48396482"/>
                  </a:ext>
                </a:extLst>
              </a:tr>
              <a:tr h="280500">
                <a:tc>
                  <a:txBody>
                    <a:bodyPr/>
                    <a:lstStyle/>
                    <a:p>
                      <a:pPr marL="0" marR="0" algn="ctr">
                        <a:spcBef>
                          <a:spcPts val="0"/>
                        </a:spcBef>
                        <a:spcAft>
                          <a:spcPts val="0"/>
                        </a:spcAft>
                      </a:pPr>
                      <a:r>
                        <a:rPr lang="en-US" sz="2000">
                          <a:effectLst/>
                        </a:rPr>
                        <a:t>Half</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a:effectLst/>
                        </a:rPr>
                        <a:t>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dirty="0">
                          <a:effectLst/>
                        </a:rPr>
                        <a:t>8</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a:effectLst/>
                        </a:rPr>
                        <a:t>16</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89027866"/>
                  </a:ext>
                </a:extLst>
              </a:tr>
              <a:tr h="284433">
                <a:tc>
                  <a:txBody>
                    <a:bodyPr/>
                    <a:lstStyle/>
                    <a:p>
                      <a:pPr marL="0" marR="0" algn="ctr">
                        <a:spcBef>
                          <a:spcPts val="0"/>
                        </a:spcBef>
                        <a:spcAft>
                          <a:spcPts val="0"/>
                        </a:spcAft>
                      </a:pPr>
                      <a:r>
                        <a:rPr lang="en-US" sz="2000">
                          <a:effectLst/>
                        </a:rPr>
                        <a:t>Full</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a:effectLst/>
                        </a:rPr>
                        <a:t>16</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dirty="0">
                          <a:effectLst/>
                        </a:rPr>
                        <a:t>16</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000">
                          <a:effectLst/>
                        </a:rPr>
                        <a:t>32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04595747"/>
                  </a:ext>
                </a:extLst>
              </a:tr>
              <a:tr h="561001">
                <a:tc>
                  <a:txBody>
                    <a:bodyPr/>
                    <a:lstStyle/>
                    <a:p>
                      <a:pPr marL="0" marR="0" algn="ctr">
                        <a:spcBef>
                          <a:spcPts val="0"/>
                        </a:spcBef>
                        <a:spcAft>
                          <a:spcPts val="0"/>
                        </a:spcAft>
                      </a:pPr>
                      <a:r>
                        <a:rPr lang="en-US" sz="2000">
                          <a:effectLst/>
                        </a:rPr>
                        <a:t>Control Plane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spcBef>
                          <a:spcPts val="0"/>
                        </a:spcBef>
                        <a:spcAft>
                          <a:spcPts val="0"/>
                        </a:spcAft>
                      </a:pPr>
                      <a:r>
                        <a:rPr lang="en-US" sz="2000" b="1">
                          <a:effectLst/>
                        </a:rPr>
                        <a:t># Ports For VPN Connectivity to Oracle Public Cloud</a:t>
                      </a:r>
                      <a:endParaRPr lang="en-US"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spcBef>
                          <a:spcPts val="0"/>
                        </a:spcBef>
                        <a:spcAft>
                          <a:spcPts val="0"/>
                        </a:spcAft>
                      </a:pPr>
                      <a:r>
                        <a:rPr lang="en-US" sz="2000" b="1" dirty="0">
                          <a:effectLst/>
                        </a:rPr>
                        <a:t>Total # Ports</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94653241"/>
                  </a:ext>
                </a:extLst>
              </a:tr>
              <a:tr h="841501">
                <a:tc gridSpan="3">
                  <a:txBody>
                    <a:bodyPr/>
                    <a:lstStyle/>
                    <a:p>
                      <a:pPr marL="0" marR="0" algn="ctr">
                        <a:spcBef>
                          <a:spcPts val="0"/>
                        </a:spcBef>
                        <a:spcAft>
                          <a:spcPts val="0"/>
                        </a:spcAft>
                      </a:pPr>
                      <a:r>
                        <a:rPr lang="en-US" sz="2000" dirty="0">
                          <a:effectLst/>
                        </a:rPr>
                        <a:t> 4 RJ45 or 4 SFP28 (2 per CP Server </a:t>
                      </a:r>
                      <a:r>
                        <a:rPr lang="en-US" sz="2000" u="sng" dirty="0">
                          <a:effectLst/>
                        </a:rPr>
                        <a:t>recommended</a:t>
                      </a:r>
                      <a:r>
                        <a:rPr lang="en-US" sz="2000" dirty="0">
                          <a:effectLst/>
                        </a:rPr>
                        <a:t>, minimum 1 per CP server </a:t>
                      </a:r>
                      <a:r>
                        <a:rPr lang="en-US" sz="2000" u="sng" dirty="0">
                          <a:effectLst/>
                        </a:rPr>
                        <a:t>allowed</a:t>
                      </a:r>
                      <a:r>
                        <a:rPr lang="en-US" sz="2000" dirty="0">
                          <a:effectLst/>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pPr marL="0" marR="0" algn="ctr">
                        <a:spcBef>
                          <a:spcPts val="0"/>
                        </a:spcBef>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spcBef>
                          <a:spcPts val="0"/>
                        </a:spcBef>
                        <a:spcAft>
                          <a:spcPts val="0"/>
                        </a:spcAft>
                      </a:pPr>
                      <a:r>
                        <a:rPr lang="en-US" sz="2000" dirty="0">
                          <a:effectLst/>
                        </a:rPr>
                        <a:t>4 or 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87704680"/>
                  </a:ext>
                </a:extLst>
              </a:tr>
            </a:tbl>
          </a:graphicData>
        </a:graphic>
      </p:graphicFrame>
    </p:spTree>
    <p:extLst>
      <p:ext uri="{BB962C8B-B14F-4D97-AF65-F5344CB8AC3E}">
        <p14:creationId xmlns:p14="http://schemas.microsoft.com/office/powerpoint/2010/main" val="232716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4ECE3-93E5-5044-9E2C-F120FF673C0E}"/>
              </a:ext>
            </a:extLst>
          </p:cNvPr>
          <p:cNvSpPr>
            <a:spLocks noGrp="1"/>
          </p:cNvSpPr>
          <p:nvPr>
            <p:ph type="title"/>
          </p:nvPr>
        </p:nvSpPr>
        <p:spPr/>
        <p:txBody>
          <a:bodyPr>
            <a:normAutofit/>
          </a:bodyPr>
          <a:lstStyle/>
          <a:p>
            <a:r>
              <a:rPr lang="en-US" dirty="0"/>
              <a:t>Gen 2 </a:t>
            </a:r>
            <a:r>
              <a:rPr lang="en-US" dirty="0" err="1"/>
              <a:t>ExaCC</a:t>
            </a:r>
            <a:r>
              <a:rPr lang="en-US" dirty="0"/>
              <a:t> Connectivity To Customer Network</a:t>
            </a:r>
          </a:p>
        </p:txBody>
      </p:sp>
      <p:sp>
        <p:nvSpPr>
          <p:cNvPr id="3" name="Content Placeholder 2">
            <a:extLst>
              <a:ext uri="{FF2B5EF4-FFF2-40B4-BE49-F238E27FC236}">
                <a16:creationId xmlns:a16="http://schemas.microsoft.com/office/drawing/2014/main" id="{A7DCCA2F-E9F8-484F-A6A5-1516A4CF2A33}"/>
              </a:ext>
            </a:extLst>
          </p:cNvPr>
          <p:cNvSpPr>
            <a:spLocks noGrp="1"/>
          </p:cNvSpPr>
          <p:nvPr>
            <p:ph idx="1"/>
          </p:nvPr>
        </p:nvSpPr>
        <p:spPr/>
        <p:txBody>
          <a:bodyPr>
            <a:normAutofit lnSpcReduction="10000"/>
          </a:bodyPr>
          <a:lstStyle/>
          <a:p>
            <a:r>
              <a:rPr lang="en-US" dirty="0"/>
              <a:t>It is entirely up to the customer how they would like to connect to ExaCC. They can choose to connect both Client and Backup networks via the same switch, or they can have redundant switches for each of the two client and backup networks.</a:t>
            </a:r>
          </a:p>
          <a:p>
            <a:pPr marL="0" indent="0">
              <a:buNone/>
            </a:pPr>
            <a:endParaRPr lang="en-US" dirty="0"/>
          </a:p>
          <a:p>
            <a:r>
              <a:rPr lang="en-US" dirty="0"/>
              <a:t>Each VM created in ExaCC must be assigned a Tag (VLAN ID) even if customer is choosing (or allowed) to create only one VM (it is not allowed to configure the connectivity as access VLANs) This is to ensure customer will be able to isolate subsequent VMs should they chose to create them later.  Customer will need to configure these VLAN tags in their switches.</a:t>
            </a:r>
          </a:p>
        </p:txBody>
      </p:sp>
      <p:sp>
        <p:nvSpPr>
          <p:cNvPr id="6" name="Footer Placeholder 5">
            <a:extLst>
              <a:ext uri="{FF2B5EF4-FFF2-40B4-BE49-F238E27FC236}">
                <a16:creationId xmlns:a16="http://schemas.microsoft.com/office/drawing/2014/main" id="{CD804614-56FA-4A9B-909A-F80AE8185ABF}"/>
              </a:ext>
            </a:extLst>
          </p:cNvPr>
          <p:cNvSpPr>
            <a:spLocks noGrp="1"/>
          </p:cNvSpPr>
          <p:nvPr>
            <p:ph type="ftr" sz="quarter" idx="11"/>
          </p:nvPr>
        </p:nvSpPr>
        <p:spPr/>
        <p:txBody>
          <a:bodyPr/>
          <a:lstStyle/>
          <a:p>
            <a:r>
              <a:rPr lang="en-US" sz="800" dirty="0"/>
              <a:t>Copyright © 2019 Oracle and/or its affiliates.  </a:t>
            </a:r>
          </a:p>
        </p:txBody>
      </p:sp>
      <p:sp>
        <p:nvSpPr>
          <p:cNvPr id="7" name="Slide Number Placeholder 6">
            <a:extLst>
              <a:ext uri="{FF2B5EF4-FFF2-40B4-BE49-F238E27FC236}">
                <a16:creationId xmlns:a16="http://schemas.microsoft.com/office/drawing/2014/main" id="{65F82D82-B35D-4AC6-98F5-85CFAADF5978}"/>
              </a:ext>
            </a:extLst>
          </p:cNvPr>
          <p:cNvSpPr>
            <a:spLocks noGrp="1"/>
          </p:cNvSpPr>
          <p:nvPr>
            <p:ph type="sldNum" sz="quarter" idx="4"/>
          </p:nvPr>
        </p:nvSpPr>
        <p:spPr/>
        <p:txBody>
          <a:bodyPr/>
          <a:lstStyle/>
          <a:p>
            <a:fld id="{D440507A-669E-A943-A4A7-E531D638091A}" type="slidenum">
              <a:rPr lang="en-US" smtClean="0">
                <a:solidFill>
                  <a:srgbClr val="4E3629">
                    <a:tint val="75000"/>
                  </a:srgbClr>
                </a:solidFill>
              </a:rPr>
              <a:pPr/>
              <a:t>4</a:t>
            </a:fld>
            <a:endParaRPr lang="en-US" dirty="0">
              <a:solidFill>
                <a:srgbClr val="4E3629">
                  <a:tint val="75000"/>
                </a:srgbClr>
              </a:solidFill>
            </a:endParaRPr>
          </a:p>
        </p:txBody>
      </p:sp>
    </p:spTree>
    <p:extLst>
      <p:ext uri="{BB962C8B-B14F-4D97-AF65-F5344CB8AC3E}">
        <p14:creationId xmlns:p14="http://schemas.microsoft.com/office/powerpoint/2010/main" val="771530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4ECE3-93E5-5044-9E2C-F120FF673C0E}"/>
              </a:ext>
            </a:extLst>
          </p:cNvPr>
          <p:cNvSpPr>
            <a:spLocks noGrp="1"/>
          </p:cNvSpPr>
          <p:nvPr>
            <p:ph type="title"/>
          </p:nvPr>
        </p:nvSpPr>
        <p:spPr/>
        <p:txBody>
          <a:bodyPr/>
          <a:lstStyle/>
          <a:p>
            <a:r>
              <a:rPr lang="en-US" dirty="0"/>
              <a:t>Gen 2 </a:t>
            </a:r>
            <a:r>
              <a:rPr lang="en-US" dirty="0" err="1"/>
              <a:t>ExaCC</a:t>
            </a:r>
            <a:r>
              <a:rPr lang="en-US" dirty="0"/>
              <a:t> Client and Backup Networks IP Requirements</a:t>
            </a:r>
          </a:p>
        </p:txBody>
      </p:sp>
      <p:sp>
        <p:nvSpPr>
          <p:cNvPr id="16" name="Content Placeholder 15">
            <a:extLst>
              <a:ext uri="{FF2B5EF4-FFF2-40B4-BE49-F238E27FC236}">
                <a16:creationId xmlns:a16="http://schemas.microsoft.com/office/drawing/2014/main" id="{C770F892-D1B3-45FF-BE7E-2882C6D84674}"/>
              </a:ext>
            </a:extLst>
          </p:cNvPr>
          <p:cNvSpPr>
            <a:spLocks noGrp="1"/>
          </p:cNvSpPr>
          <p:nvPr>
            <p:ph idx="1"/>
          </p:nvPr>
        </p:nvSpPr>
        <p:spPr/>
        <p:txBody>
          <a:bodyPr>
            <a:normAutofit/>
          </a:bodyPr>
          <a:lstStyle/>
          <a:p>
            <a:r>
              <a:rPr lang="en-US" dirty="0"/>
              <a:t>Recommend allocating large enough CIDR blocks to allow for future expansion when supported.</a:t>
            </a:r>
          </a:p>
          <a:p>
            <a:endParaRPr lang="en-US" dirty="0"/>
          </a:p>
          <a:p>
            <a:endParaRPr lang="en-US" dirty="0"/>
          </a:p>
          <a:p>
            <a:endParaRPr lang="en-US" dirty="0"/>
          </a:p>
          <a:p>
            <a:endParaRPr lang="en-US" dirty="0"/>
          </a:p>
          <a:p>
            <a:r>
              <a:rPr lang="en-US" dirty="0"/>
              <a:t>Elastic expansion is not supported in Gen 2 </a:t>
            </a:r>
            <a:r>
              <a:rPr lang="en-US" dirty="0" err="1"/>
              <a:t>ExaCC</a:t>
            </a:r>
            <a:r>
              <a:rPr lang="en-US" dirty="0"/>
              <a:t> version 1</a:t>
            </a:r>
          </a:p>
          <a:p>
            <a:endParaRPr lang="en-US" dirty="0"/>
          </a:p>
          <a:p>
            <a:pPr marL="0" indent="0">
              <a:buNone/>
            </a:pPr>
            <a:r>
              <a:rPr lang="en-US" sz="2000" dirty="0"/>
              <a:t>                            </a:t>
            </a:r>
          </a:p>
        </p:txBody>
      </p:sp>
      <p:sp>
        <p:nvSpPr>
          <p:cNvPr id="3" name="Footer Placeholder 2">
            <a:extLst>
              <a:ext uri="{FF2B5EF4-FFF2-40B4-BE49-F238E27FC236}">
                <a16:creationId xmlns:a16="http://schemas.microsoft.com/office/drawing/2014/main" id="{E7ADA292-5A6D-4A92-90F5-239F48FF4165}"/>
              </a:ext>
            </a:extLst>
          </p:cNvPr>
          <p:cNvSpPr>
            <a:spLocks noGrp="1"/>
          </p:cNvSpPr>
          <p:nvPr>
            <p:ph type="ftr" sz="quarter" idx="11"/>
          </p:nvPr>
        </p:nvSpPr>
        <p:spPr/>
        <p:txBody>
          <a:bodyPr/>
          <a:lstStyle/>
          <a:p>
            <a:r>
              <a:rPr lang="en-US" sz="700" dirty="0"/>
              <a:t>Copyright © 2019 Oracle and/or its affiliates.  </a:t>
            </a:r>
          </a:p>
        </p:txBody>
      </p:sp>
      <p:sp>
        <p:nvSpPr>
          <p:cNvPr id="5" name="Slide Number Placeholder 4">
            <a:extLst>
              <a:ext uri="{FF2B5EF4-FFF2-40B4-BE49-F238E27FC236}">
                <a16:creationId xmlns:a16="http://schemas.microsoft.com/office/drawing/2014/main" id="{DDBD2626-3ECE-4A0C-BEB9-5FF79E3EB2C3}"/>
              </a:ext>
            </a:extLst>
          </p:cNvPr>
          <p:cNvSpPr>
            <a:spLocks noGrp="1"/>
          </p:cNvSpPr>
          <p:nvPr>
            <p:ph type="sldNum" sz="quarter" idx="4"/>
          </p:nvPr>
        </p:nvSpPr>
        <p:spPr/>
        <p:txBody>
          <a:bodyPr/>
          <a:lstStyle/>
          <a:p>
            <a:fld id="{D440507A-669E-A943-A4A7-E531D638091A}" type="slidenum">
              <a:rPr lang="en-US" smtClean="0"/>
              <a:pPr/>
              <a:t>5</a:t>
            </a:fld>
            <a:endParaRPr lang="en-US" dirty="0"/>
          </a:p>
        </p:txBody>
      </p:sp>
      <p:graphicFrame>
        <p:nvGraphicFramePr>
          <p:cNvPr id="17" name="Table 9">
            <a:extLst>
              <a:ext uri="{FF2B5EF4-FFF2-40B4-BE49-F238E27FC236}">
                <a16:creationId xmlns:a16="http://schemas.microsoft.com/office/drawing/2014/main" id="{1BBF620C-5185-4C16-B508-48FD06432B39}"/>
              </a:ext>
            </a:extLst>
          </p:cNvPr>
          <p:cNvGraphicFramePr>
            <a:graphicFrameLocks/>
          </p:cNvGraphicFramePr>
          <p:nvPr>
            <p:extLst>
              <p:ext uri="{D42A27DB-BD31-4B8C-83A1-F6EECF244321}">
                <p14:modId xmlns:p14="http://schemas.microsoft.com/office/powerpoint/2010/main" val="2069147146"/>
              </p:ext>
            </p:extLst>
          </p:nvPr>
        </p:nvGraphicFramePr>
        <p:xfrm>
          <a:off x="838204" y="2798178"/>
          <a:ext cx="10515596" cy="1854200"/>
        </p:xfrm>
        <a:graphic>
          <a:graphicData uri="http://schemas.openxmlformats.org/drawingml/2006/table">
            <a:tbl>
              <a:tblPr firstRow="1" bandRow="1">
                <a:tableStyleId>{D27102A9-8310-4765-A935-A1911B00CA55}</a:tableStyleId>
              </a:tblPr>
              <a:tblGrid>
                <a:gridCol w="2406037">
                  <a:extLst>
                    <a:ext uri="{9D8B030D-6E8A-4147-A177-3AD203B41FA5}">
                      <a16:colId xmlns:a16="http://schemas.microsoft.com/office/drawing/2014/main" val="3573492946"/>
                    </a:ext>
                  </a:extLst>
                </a:gridCol>
                <a:gridCol w="2054269">
                  <a:extLst>
                    <a:ext uri="{9D8B030D-6E8A-4147-A177-3AD203B41FA5}">
                      <a16:colId xmlns:a16="http://schemas.microsoft.com/office/drawing/2014/main" val="3381742949"/>
                    </a:ext>
                  </a:extLst>
                </a:gridCol>
                <a:gridCol w="2530257">
                  <a:extLst>
                    <a:ext uri="{9D8B030D-6E8A-4147-A177-3AD203B41FA5}">
                      <a16:colId xmlns:a16="http://schemas.microsoft.com/office/drawing/2014/main" val="144646427"/>
                    </a:ext>
                  </a:extLst>
                </a:gridCol>
                <a:gridCol w="3525033">
                  <a:extLst>
                    <a:ext uri="{9D8B030D-6E8A-4147-A177-3AD203B41FA5}">
                      <a16:colId xmlns:a16="http://schemas.microsoft.com/office/drawing/2014/main" val="810721548"/>
                    </a:ext>
                  </a:extLst>
                </a:gridCol>
              </a:tblGrid>
              <a:tr h="370840">
                <a:tc>
                  <a:txBody>
                    <a:bodyPr/>
                    <a:lstStyle/>
                    <a:p>
                      <a:r>
                        <a:rPr lang="en-US" dirty="0"/>
                        <a:t>Rack Size</a:t>
                      </a:r>
                    </a:p>
                  </a:txBody>
                  <a:tcPr/>
                </a:tc>
                <a:tc>
                  <a:txBody>
                    <a:bodyPr/>
                    <a:lstStyle/>
                    <a:p>
                      <a:endParaRPr lang="en-US" dirty="0"/>
                    </a:p>
                  </a:txBody>
                  <a:tcPr/>
                </a:tc>
                <a:tc>
                  <a:txBody>
                    <a:bodyPr/>
                    <a:lstStyle/>
                    <a:p>
                      <a:r>
                        <a:rPr lang="en-US" dirty="0"/>
                        <a:t>CIDR size</a:t>
                      </a:r>
                    </a:p>
                  </a:txBody>
                  <a:tcPr/>
                </a:tc>
                <a:tc>
                  <a:txBody>
                    <a:bodyPr/>
                    <a:lstStyle/>
                    <a:p>
                      <a:r>
                        <a:rPr lang="en-US" dirty="0"/>
                        <a:t>Future Expansion Limit</a:t>
                      </a:r>
                    </a:p>
                  </a:txBody>
                  <a:tcPr/>
                </a:tc>
                <a:extLst>
                  <a:ext uri="{0D108BD9-81ED-4DB2-BD59-A6C34878D82A}">
                    <a16:rowId xmlns:a16="http://schemas.microsoft.com/office/drawing/2014/main" val="2269343041"/>
                  </a:ext>
                </a:extLst>
              </a:tr>
              <a:tr h="370840">
                <a:tc>
                  <a:txBody>
                    <a:bodyPr/>
                    <a:lstStyle/>
                    <a:p>
                      <a:r>
                        <a:rPr lang="en-US" dirty="0"/>
                        <a:t>Base, Quarter, Half</a:t>
                      </a:r>
                    </a:p>
                  </a:txBody>
                  <a:tcPr/>
                </a:tc>
                <a:tc>
                  <a:txBody>
                    <a:bodyPr/>
                    <a:lstStyle/>
                    <a:p>
                      <a:r>
                        <a:rPr lang="en-US" dirty="0"/>
                        <a:t>Recommended</a:t>
                      </a:r>
                    </a:p>
                  </a:txBody>
                  <a:tcPr/>
                </a:tc>
                <a:tc>
                  <a:txBody>
                    <a:bodyPr/>
                    <a:lstStyle/>
                    <a:p>
                      <a:r>
                        <a:rPr lang="en-US" dirty="0"/>
                        <a:t>/27 Client, /28 Backup</a:t>
                      </a:r>
                    </a:p>
                  </a:txBody>
                  <a:tcPr/>
                </a:tc>
                <a:tc>
                  <a:txBody>
                    <a:bodyPr/>
                    <a:lstStyle/>
                    <a:p>
                      <a:r>
                        <a:rPr lang="en-US" dirty="0"/>
                        <a:t>Full Rack (8 compute servers)</a:t>
                      </a:r>
                    </a:p>
                  </a:txBody>
                  <a:tcPr/>
                </a:tc>
                <a:extLst>
                  <a:ext uri="{0D108BD9-81ED-4DB2-BD59-A6C34878D82A}">
                    <a16:rowId xmlns:a16="http://schemas.microsoft.com/office/drawing/2014/main" val="4244046156"/>
                  </a:ext>
                </a:extLst>
              </a:tr>
              <a:tr h="370840">
                <a:tc>
                  <a:txBody>
                    <a:bodyPr/>
                    <a:lstStyle/>
                    <a:p>
                      <a:endParaRPr lang="en-US" dirty="0"/>
                    </a:p>
                  </a:txBody>
                  <a:tcPr/>
                </a:tc>
                <a:tc>
                  <a:txBody>
                    <a:bodyPr/>
                    <a:lstStyle/>
                    <a:p>
                      <a:r>
                        <a:rPr lang="en-US" dirty="0"/>
                        <a:t>Minimum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/28 Client, /29 Backup</a:t>
                      </a:r>
                    </a:p>
                  </a:txBody>
                  <a:tcPr/>
                </a:tc>
                <a:tc>
                  <a:txBody>
                    <a:bodyPr/>
                    <a:lstStyle/>
                    <a:p>
                      <a:r>
                        <a:rPr lang="en-US" dirty="0"/>
                        <a:t>5 compute servers</a:t>
                      </a:r>
                    </a:p>
                  </a:txBody>
                  <a:tcPr/>
                </a:tc>
                <a:extLst>
                  <a:ext uri="{0D108BD9-81ED-4DB2-BD59-A6C34878D82A}">
                    <a16:rowId xmlns:a16="http://schemas.microsoft.com/office/drawing/2014/main" val="3748914578"/>
                  </a:ext>
                </a:extLst>
              </a:tr>
              <a:tr h="370840">
                <a:tc>
                  <a:txBody>
                    <a:bodyPr/>
                    <a:lstStyle/>
                    <a:p>
                      <a:r>
                        <a:rPr lang="en-US" dirty="0"/>
                        <a:t>Full</a:t>
                      </a:r>
                    </a:p>
                  </a:txBody>
                  <a:tcPr/>
                </a:tc>
                <a:tc>
                  <a:txBody>
                    <a:bodyPr/>
                    <a:lstStyle/>
                    <a:p>
                      <a:r>
                        <a:rPr lang="en-US" dirty="0"/>
                        <a:t>Recommended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/26 Client, /27 Backup</a:t>
                      </a:r>
                    </a:p>
                  </a:txBody>
                  <a:tcPr/>
                </a:tc>
                <a:tc>
                  <a:txBody>
                    <a:bodyPr/>
                    <a:lstStyle/>
                    <a:p>
                      <a:r>
                        <a:rPr lang="en-US" dirty="0"/>
                        <a:t>2x Full Racks (16 compute servers)</a:t>
                      </a:r>
                    </a:p>
                  </a:txBody>
                  <a:tcPr/>
                </a:tc>
                <a:extLst>
                  <a:ext uri="{0D108BD9-81ED-4DB2-BD59-A6C34878D82A}">
                    <a16:rowId xmlns:a16="http://schemas.microsoft.com/office/drawing/2014/main" val="1542616069"/>
                  </a:ext>
                </a:extLst>
              </a:tr>
              <a:tr h="370840">
                <a:tc>
                  <a:txBody>
                    <a:bodyPr/>
                    <a:lstStyle/>
                    <a:p>
                      <a:endParaRPr lang="en-US" dirty="0"/>
                    </a:p>
                  </a:txBody>
                  <a:tcPr/>
                </a:tc>
                <a:tc>
                  <a:txBody>
                    <a:bodyPr/>
                    <a:lstStyle/>
                    <a:p>
                      <a:r>
                        <a:rPr lang="en-US" dirty="0"/>
                        <a:t>Minimum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/27 Client, /28 Backup</a:t>
                      </a:r>
                    </a:p>
                  </a:txBody>
                  <a:tcPr/>
                </a:tc>
                <a:tc>
                  <a:txBody>
                    <a:bodyPr/>
                    <a:lstStyle/>
                    <a:p>
                      <a:r>
                        <a:rPr lang="en-US" dirty="0"/>
                        <a:t>Full Rack (8 compute servers)</a:t>
                      </a:r>
                    </a:p>
                  </a:txBody>
                  <a:tcPr/>
                </a:tc>
                <a:extLst>
                  <a:ext uri="{0D108BD9-81ED-4DB2-BD59-A6C34878D82A}">
                    <a16:rowId xmlns:a16="http://schemas.microsoft.com/office/drawing/2014/main" val="2379961793"/>
                  </a:ext>
                </a:extLst>
              </a:tr>
            </a:tbl>
          </a:graphicData>
        </a:graphic>
      </p:graphicFrame>
    </p:spTree>
    <p:extLst>
      <p:ext uri="{BB962C8B-B14F-4D97-AF65-F5344CB8AC3E}">
        <p14:creationId xmlns:p14="http://schemas.microsoft.com/office/powerpoint/2010/main" val="298817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65">
            <a:extLst>
              <a:ext uri="{FF2B5EF4-FFF2-40B4-BE49-F238E27FC236}">
                <a16:creationId xmlns:a16="http://schemas.microsoft.com/office/drawing/2014/main" id="{224AE000-29B5-1542-AF6B-E151EEE2CEFB}"/>
              </a:ext>
            </a:extLst>
          </p:cNvPr>
          <p:cNvPicPr>
            <a:picLocks noChangeAspect="1"/>
          </p:cNvPicPr>
          <p:nvPr/>
        </p:nvPicPr>
        <p:blipFill>
          <a:blip r:embed="rId3"/>
          <a:stretch>
            <a:fillRect/>
          </a:stretch>
        </p:blipFill>
        <p:spPr>
          <a:xfrm>
            <a:off x="537208" y="2772924"/>
            <a:ext cx="11125200" cy="1130300"/>
          </a:xfrm>
          <a:prstGeom prst="rect">
            <a:avLst/>
          </a:prstGeom>
        </p:spPr>
      </p:pic>
      <p:grpSp>
        <p:nvGrpSpPr>
          <p:cNvPr id="6" name="Group 5"/>
          <p:cNvGrpSpPr/>
          <p:nvPr/>
        </p:nvGrpSpPr>
        <p:grpSpPr>
          <a:xfrm>
            <a:off x="4494680" y="3706904"/>
            <a:ext cx="1252414" cy="1479109"/>
            <a:chOff x="4917577" y="3447715"/>
            <a:chExt cx="1252740" cy="1479494"/>
          </a:xfrm>
        </p:grpSpPr>
        <p:sp>
          <p:nvSpPr>
            <p:cNvPr id="7" name="TextBox 6"/>
            <p:cNvSpPr txBox="1"/>
            <p:nvPr/>
          </p:nvSpPr>
          <p:spPr>
            <a:xfrm>
              <a:off x="4917577" y="4419341"/>
              <a:ext cx="1252740" cy="507868"/>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t>ILOM </a:t>
              </a:r>
            </a:p>
            <a:p>
              <a:pPr algn="ctr">
                <a:lnSpc>
                  <a:spcPct val="90000"/>
                </a:lnSpc>
              </a:pPr>
              <a:r>
                <a:rPr lang="en-US" sz="1400" b="1" dirty="0"/>
                <a:t>(1G NET MGT)</a:t>
              </a:r>
              <a:endParaRPr lang="en-US" sz="1600" b="1" dirty="0"/>
            </a:p>
          </p:txBody>
        </p:sp>
        <p:cxnSp>
          <p:nvCxnSpPr>
            <p:cNvPr id="8" name="Straight Arrow Connector 7"/>
            <p:cNvCxnSpPr/>
            <p:nvPr/>
          </p:nvCxnSpPr>
          <p:spPr>
            <a:xfrm flipV="1">
              <a:off x="5543948" y="3447715"/>
              <a:ext cx="577070" cy="971627"/>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7183986" y="3767309"/>
            <a:ext cx="3111939" cy="1472718"/>
            <a:chOff x="6435162" y="3668108"/>
            <a:chExt cx="3112750" cy="1473102"/>
          </a:xfrm>
        </p:grpSpPr>
        <p:sp>
          <p:nvSpPr>
            <p:cNvPr id="10" name="TextBox 9"/>
            <p:cNvSpPr txBox="1"/>
            <p:nvPr/>
          </p:nvSpPr>
          <p:spPr>
            <a:xfrm>
              <a:off x="6500706" y="4241588"/>
              <a:ext cx="3047206" cy="899622"/>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latin typeface="+mj-lt"/>
                </a:rPr>
                <a:t>RJ45 (Net 1/2) </a:t>
              </a:r>
              <a:r>
                <a:rPr lang="en-US" sz="1600" b="1" i="1" dirty="0">
                  <a:solidFill>
                    <a:srgbClr val="FF0000"/>
                  </a:solidFill>
                  <a:latin typeface="+mj-lt"/>
                </a:rPr>
                <a:t>OR</a:t>
              </a:r>
              <a:r>
                <a:rPr lang="en-US" sz="1600" b="1" dirty="0">
                  <a:solidFill>
                    <a:srgbClr val="FF0000"/>
                  </a:solidFill>
                  <a:latin typeface="+mj-lt"/>
                </a:rPr>
                <a:t> </a:t>
              </a:r>
              <a:r>
                <a:rPr lang="en-US" sz="1600" b="1" dirty="0">
                  <a:latin typeface="+mj-lt"/>
                </a:rPr>
                <a:t>SFP28 (Net1/2)</a:t>
              </a:r>
            </a:p>
            <a:p>
              <a:pPr algn="ctr">
                <a:lnSpc>
                  <a:spcPct val="90000"/>
                </a:lnSpc>
              </a:pPr>
              <a:r>
                <a:rPr lang="it-IT" sz="1600" b="1" dirty="0">
                  <a:latin typeface="+mj-lt"/>
                </a:rPr>
                <a:t>BCM57417 LOM</a:t>
              </a:r>
            </a:p>
            <a:p>
              <a:pPr algn="ctr">
                <a:lnSpc>
                  <a:spcPct val="90000"/>
                </a:lnSpc>
              </a:pPr>
              <a:r>
                <a:rPr lang="it-IT" sz="1600" b="1" dirty="0">
                  <a:solidFill>
                    <a:srgbClr val="FF0000"/>
                  </a:solidFill>
                  <a:latin typeface="+mj-lt"/>
                </a:rPr>
                <a:t>Motherboard </a:t>
              </a:r>
              <a:r>
                <a:rPr lang="it-IT" sz="1600" b="1" dirty="0" err="1">
                  <a:solidFill>
                    <a:srgbClr val="FF0000"/>
                  </a:solidFill>
                  <a:latin typeface="+mj-lt"/>
                </a:rPr>
                <a:t>Ports</a:t>
              </a:r>
              <a:r>
                <a:rPr lang="it-IT" sz="1600" b="1" dirty="0">
                  <a:latin typeface="+mj-lt"/>
                </a:rPr>
                <a:t> </a:t>
              </a:r>
              <a:endParaRPr lang="en-US" sz="1600" b="1" dirty="0">
                <a:latin typeface="+mj-lt"/>
              </a:endParaRPr>
            </a:p>
          </p:txBody>
        </p:sp>
        <p:sp>
          <p:nvSpPr>
            <p:cNvPr id="11" name="Left Brace 10"/>
            <p:cNvSpPr/>
            <p:nvPr/>
          </p:nvSpPr>
          <p:spPr>
            <a:xfrm rot="16200000">
              <a:off x="7209660" y="2893610"/>
              <a:ext cx="279329" cy="1828325"/>
            </a:xfrm>
            <a:prstGeom prst="leftBrace">
              <a:avLst>
                <a:gd name="adj1" fmla="val 0"/>
                <a:gd name="adj2" fmla="val 50000"/>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398"/>
            </a:p>
          </p:txBody>
        </p:sp>
        <p:sp>
          <p:nvSpPr>
            <p:cNvPr id="12" name="TextBox 11"/>
            <p:cNvSpPr txBox="1"/>
            <p:nvPr/>
          </p:nvSpPr>
          <p:spPr>
            <a:xfrm>
              <a:off x="6784548" y="3889782"/>
              <a:ext cx="1422028" cy="304721"/>
            </a:xfrm>
            <a:prstGeom prst="rect">
              <a:avLst/>
            </a:prstGeom>
            <a:noFill/>
          </p:spPr>
          <p:txBody>
            <a:bodyPr wrap="square" lIns="0" tIns="0" rIns="0" bIns="0" rtlCol="0">
              <a:noAutofit/>
            </a:bodyPr>
            <a:lstStyle/>
            <a:p>
              <a:pPr>
                <a:lnSpc>
                  <a:spcPct val="90000"/>
                </a:lnSpc>
              </a:pPr>
              <a:r>
                <a:rPr lang="en-GB" sz="1600" b="1" dirty="0">
                  <a:solidFill>
                    <a:srgbClr val="000000"/>
                  </a:solidFill>
                  <a:latin typeface="Courier New" pitchFamily="49" charset="0"/>
                  <a:cs typeface="Courier New" pitchFamily="49" charset="0"/>
                </a:rPr>
                <a:t>eth1 eth2</a:t>
              </a:r>
              <a:endParaRPr lang="en-US" sz="1600" b="1" dirty="0">
                <a:solidFill>
                  <a:srgbClr val="000000"/>
                </a:solidFill>
                <a:latin typeface="Courier New" pitchFamily="49" charset="0"/>
                <a:cs typeface="Courier New" pitchFamily="49" charset="0"/>
              </a:endParaRPr>
            </a:p>
          </p:txBody>
        </p:sp>
      </p:grpSp>
      <p:sp>
        <p:nvSpPr>
          <p:cNvPr id="17" name="TextBox 16"/>
          <p:cNvSpPr txBox="1"/>
          <p:nvPr/>
        </p:nvSpPr>
        <p:spPr>
          <a:xfrm>
            <a:off x="5366984" y="2464383"/>
            <a:ext cx="1592247" cy="304642"/>
          </a:xfrm>
          <a:prstGeom prst="rect">
            <a:avLst/>
          </a:prstGeom>
          <a:noFill/>
        </p:spPr>
        <p:txBody>
          <a:bodyPr wrap="square" lIns="0" tIns="0" rIns="0" bIns="0" rtlCol="0">
            <a:noAutofit/>
          </a:bodyPr>
          <a:lstStyle/>
          <a:p>
            <a:pPr>
              <a:lnSpc>
                <a:spcPct val="90000"/>
              </a:lnSpc>
            </a:pPr>
            <a:r>
              <a:rPr lang="en-GB" sz="1600" b="1" dirty="0">
                <a:solidFill>
                  <a:srgbClr val="000000"/>
                </a:solidFill>
                <a:latin typeface="Courier New" pitchFamily="49" charset="0"/>
                <a:cs typeface="Courier New" pitchFamily="49" charset="0"/>
              </a:rPr>
              <a:t>eth4   eth3</a:t>
            </a:r>
            <a:endParaRPr lang="en-US" sz="1600" b="1" dirty="0">
              <a:solidFill>
                <a:srgbClr val="000000"/>
              </a:solidFill>
              <a:latin typeface="Courier New" pitchFamily="49" charset="0"/>
              <a:cs typeface="Courier New" pitchFamily="49" charset="0"/>
            </a:endParaRPr>
          </a:p>
        </p:txBody>
      </p:sp>
      <p:cxnSp>
        <p:nvCxnSpPr>
          <p:cNvPr id="19" name="Straight Arrow Connector 18"/>
          <p:cNvCxnSpPr/>
          <p:nvPr/>
        </p:nvCxnSpPr>
        <p:spPr>
          <a:xfrm>
            <a:off x="8132550" y="2105743"/>
            <a:ext cx="128137" cy="794629"/>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231141" y="1348040"/>
            <a:ext cx="1802817" cy="757703"/>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latin typeface="+mj-lt"/>
              </a:rPr>
              <a:t>2x </a:t>
            </a:r>
            <a:r>
              <a:rPr lang="en-US" sz="1600" b="1" dirty="0"/>
              <a:t>QSFP+ </a:t>
            </a:r>
            <a:r>
              <a:rPr lang="en-US" sz="1600" b="1" dirty="0">
                <a:latin typeface="+mj-lt"/>
              </a:rPr>
              <a:t>QDR HCA </a:t>
            </a:r>
          </a:p>
          <a:p>
            <a:pPr algn="ctr">
              <a:lnSpc>
                <a:spcPct val="90000"/>
              </a:lnSpc>
            </a:pPr>
            <a:r>
              <a:rPr lang="en-US" sz="1600" b="1" dirty="0">
                <a:latin typeface="+mj-lt"/>
              </a:rPr>
              <a:t>Infiniband</a:t>
            </a:r>
          </a:p>
        </p:txBody>
      </p:sp>
      <p:sp>
        <p:nvSpPr>
          <p:cNvPr id="21" name="TextBox 20"/>
          <p:cNvSpPr txBox="1"/>
          <p:nvPr/>
        </p:nvSpPr>
        <p:spPr>
          <a:xfrm>
            <a:off x="7771609" y="2433198"/>
            <a:ext cx="1474545" cy="304642"/>
          </a:xfrm>
          <a:prstGeom prst="rect">
            <a:avLst/>
          </a:prstGeom>
          <a:noFill/>
        </p:spPr>
        <p:txBody>
          <a:bodyPr wrap="square" lIns="0" tIns="0" rIns="0" bIns="0" rtlCol="0">
            <a:noAutofit/>
          </a:bodyPr>
          <a:lstStyle/>
          <a:p>
            <a:pPr>
              <a:lnSpc>
                <a:spcPct val="90000"/>
              </a:lnSpc>
            </a:pPr>
            <a:r>
              <a:rPr lang="en-GB" sz="1600" b="1" dirty="0">
                <a:solidFill>
                  <a:srgbClr val="000000"/>
                </a:solidFill>
                <a:latin typeface="Courier New" pitchFamily="49" charset="0"/>
                <a:cs typeface="Courier New" pitchFamily="49" charset="0"/>
              </a:rPr>
              <a:t>ib1  ib0</a:t>
            </a:r>
            <a:endParaRPr lang="en-US" sz="1600" b="1" dirty="0">
              <a:solidFill>
                <a:srgbClr val="000000"/>
              </a:solidFill>
              <a:latin typeface="Courier New" pitchFamily="49" charset="0"/>
              <a:cs typeface="Courier New" pitchFamily="49" charset="0"/>
            </a:endParaRPr>
          </a:p>
        </p:txBody>
      </p:sp>
      <p:sp>
        <p:nvSpPr>
          <p:cNvPr id="24" name="TextBox 23"/>
          <p:cNvSpPr txBox="1"/>
          <p:nvPr/>
        </p:nvSpPr>
        <p:spPr>
          <a:xfrm>
            <a:off x="5838247" y="4573115"/>
            <a:ext cx="1320112" cy="507736"/>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t>HOST admin</a:t>
            </a:r>
          </a:p>
          <a:p>
            <a:pPr algn="ctr">
              <a:lnSpc>
                <a:spcPct val="90000"/>
              </a:lnSpc>
            </a:pPr>
            <a:r>
              <a:rPr lang="en-US" sz="1400" b="1" dirty="0"/>
              <a:t>(1G NET 0)</a:t>
            </a:r>
            <a:endParaRPr lang="en-US" sz="1600" b="1" dirty="0"/>
          </a:p>
        </p:txBody>
      </p:sp>
      <p:cxnSp>
        <p:nvCxnSpPr>
          <p:cNvPr id="25" name="Straight Arrow Connector 24"/>
          <p:cNvCxnSpPr>
            <a:stCxn id="24" idx="0"/>
          </p:cNvCxnSpPr>
          <p:nvPr/>
        </p:nvCxnSpPr>
        <p:spPr>
          <a:xfrm flipH="1" flipV="1">
            <a:off x="6212467" y="3603305"/>
            <a:ext cx="285837" cy="969811"/>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289244" y="3986552"/>
            <a:ext cx="899953" cy="292083"/>
          </a:xfrm>
          <a:prstGeom prst="rect">
            <a:avLst/>
          </a:prstGeom>
          <a:noFill/>
        </p:spPr>
        <p:txBody>
          <a:bodyPr wrap="square" lIns="0" tIns="0" rIns="0" bIns="0" rtlCol="0" anchor="ctr">
            <a:noAutofit/>
          </a:bodyPr>
          <a:lstStyle/>
          <a:p>
            <a:pPr algn="ctr">
              <a:lnSpc>
                <a:spcPct val="90000"/>
              </a:lnSpc>
            </a:pPr>
            <a:r>
              <a:rPr lang="en-GB" sz="1600" b="1" dirty="0">
                <a:solidFill>
                  <a:srgbClr val="000000"/>
                </a:solidFill>
                <a:latin typeface="Courier New" pitchFamily="49" charset="0"/>
                <a:cs typeface="Courier New" pitchFamily="49" charset="0"/>
              </a:rPr>
              <a:t>eth0</a:t>
            </a:r>
            <a:endParaRPr lang="en-US" sz="1600" b="1" dirty="0">
              <a:solidFill>
                <a:srgbClr val="000000"/>
              </a:solidFill>
              <a:latin typeface="Courier New" pitchFamily="49" charset="0"/>
              <a:cs typeface="Courier New" pitchFamily="49" charset="0"/>
            </a:endParaRPr>
          </a:p>
        </p:txBody>
      </p:sp>
      <p:cxnSp>
        <p:nvCxnSpPr>
          <p:cNvPr id="28" name="Straight Arrow Connector 27"/>
          <p:cNvCxnSpPr>
            <a:cxnSpLocks/>
          </p:cNvCxnSpPr>
          <p:nvPr/>
        </p:nvCxnSpPr>
        <p:spPr>
          <a:xfrm>
            <a:off x="10503784" y="2167990"/>
            <a:ext cx="14711" cy="751768"/>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9330187" y="2490753"/>
            <a:ext cx="2489532" cy="203094"/>
          </a:xfrm>
          <a:prstGeom prst="rect">
            <a:avLst/>
          </a:prstGeom>
          <a:noFill/>
        </p:spPr>
        <p:txBody>
          <a:bodyPr wrap="square" lIns="0" tIns="0" rIns="0" bIns="0" rtlCol="0">
            <a:noAutofit/>
          </a:bodyPr>
          <a:lstStyle/>
          <a:p>
            <a:pPr>
              <a:lnSpc>
                <a:spcPct val="90000"/>
              </a:lnSpc>
            </a:pPr>
            <a:r>
              <a:rPr lang="en-GB" sz="1600" b="1" dirty="0">
                <a:solidFill>
                  <a:srgbClr val="000000"/>
                </a:solidFill>
                <a:latin typeface="Courier New" pitchFamily="49" charset="0"/>
                <a:cs typeface="Courier New" pitchFamily="49" charset="0"/>
              </a:rPr>
              <a:t>eth5 eth6 eth7 eth8</a:t>
            </a:r>
            <a:endParaRPr lang="en-US" sz="1600" b="1" dirty="0">
              <a:solidFill>
                <a:srgbClr val="000000"/>
              </a:solidFill>
              <a:latin typeface="Courier New" pitchFamily="49" charset="0"/>
              <a:cs typeface="Courier New" pitchFamily="49" charset="0"/>
            </a:endParaRPr>
          </a:p>
        </p:txBody>
      </p:sp>
      <p:sp>
        <p:nvSpPr>
          <p:cNvPr id="31" name="Donut 30"/>
          <p:cNvSpPr/>
          <p:nvPr/>
        </p:nvSpPr>
        <p:spPr bwMode="gray">
          <a:xfrm>
            <a:off x="6887959" y="3311474"/>
            <a:ext cx="571560" cy="583665"/>
          </a:xfrm>
          <a:prstGeom prst="donut">
            <a:avLst>
              <a:gd name="adj" fmla="val 6370"/>
            </a:avLst>
          </a:prstGeom>
          <a:solidFill>
            <a:srgbClr val="FFFF00"/>
          </a:solidFill>
          <a:ln w="15875">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32" name="Donut 31"/>
          <p:cNvSpPr/>
          <p:nvPr/>
        </p:nvSpPr>
        <p:spPr bwMode="gray">
          <a:xfrm>
            <a:off x="7471607" y="3300935"/>
            <a:ext cx="571560" cy="583665"/>
          </a:xfrm>
          <a:prstGeom prst="donut">
            <a:avLst>
              <a:gd name="adj" fmla="val 6370"/>
            </a:avLst>
          </a:prstGeom>
          <a:solidFill>
            <a:srgbClr val="FFFF00"/>
          </a:solidFill>
          <a:ln w="15875">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33" name="Donut 32"/>
          <p:cNvSpPr/>
          <p:nvPr/>
        </p:nvSpPr>
        <p:spPr bwMode="gray">
          <a:xfrm>
            <a:off x="8619902" y="3289802"/>
            <a:ext cx="571560" cy="583665"/>
          </a:xfrm>
          <a:prstGeom prst="donut">
            <a:avLst>
              <a:gd name="adj" fmla="val 6370"/>
            </a:avLst>
          </a:prstGeom>
          <a:solidFill>
            <a:srgbClr val="FF0000"/>
          </a:solidFill>
          <a:ln w="158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34" name="Donut 33"/>
          <p:cNvSpPr/>
          <p:nvPr/>
        </p:nvSpPr>
        <p:spPr bwMode="gray">
          <a:xfrm>
            <a:off x="8115865" y="3301468"/>
            <a:ext cx="571560" cy="583665"/>
          </a:xfrm>
          <a:prstGeom prst="donut">
            <a:avLst>
              <a:gd name="adj" fmla="val 6370"/>
            </a:avLst>
          </a:prstGeom>
          <a:solidFill>
            <a:srgbClr val="FF0000"/>
          </a:solidFill>
          <a:ln w="158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35" name="Donut 34"/>
          <p:cNvSpPr/>
          <p:nvPr/>
        </p:nvSpPr>
        <p:spPr bwMode="gray">
          <a:xfrm>
            <a:off x="9650022" y="2948153"/>
            <a:ext cx="433798" cy="367879"/>
          </a:xfrm>
          <a:prstGeom prst="donut">
            <a:avLst>
              <a:gd name="adj" fmla="val 6370"/>
            </a:avLst>
          </a:prstGeom>
          <a:solidFill>
            <a:srgbClr val="00B0F0"/>
          </a:solidFill>
          <a:ln w="1587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36" name="Donut 35"/>
          <p:cNvSpPr/>
          <p:nvPr/>
        </p:nvSpPr>
        <p:spPr bwMode="gray">
          <a:xfrm>
            <a:off x="10085988" y="2953959"/>
            <a:ext cx="433798" cy="367879"/>
          </a:xfrm>
          <a:prstGeom prst="donut">
            <a:avLst>
              <a:gd name="adj" fmla="val 6370"/>
            </a:avLst>
          </a:prstGeom>
          <a:solidFill>
            <a:srgbClr val="00B0F0"/>
          </a:solidFill>
          <a:ln w="1587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grpSp>
        <p:nvGrpSpPr>
          <p:cNvPr id="18" name="Group 17"/>
          <p:cNvGrpSpPr/>
          <p:nvPr/>
        </p:nvGrpSpPr>
        <p:grpSpPr>
          <a:xfrm>
            <a:off x="321541" y="4046566"/>
            <a:ext cx="4319216" cy="1685544"/>
            <a:chOff x="530876" y="4013635"/>
            <a:chExt cx="4319216" cy="1685544"/>
          </a:xfrm>
        </p:grpSpPr>
        <p:sp>
          <p:nvSpPr>
            <p:cNvPr id="37" name="TextBox 36"/>
            <p:cNvSpPr txBox="1"/>
            <p:nvPr/>
          </p:nvSpPr>
          <p:spPr>
            <a:xfrm>
              <a:off x="859973" y="4013635"/>
              <a:ext cx="986571" cy="330326"/>
            </a:xfrm>
            <a:prstGeom prst="rect">
              <a:avLst/>
            </a:prstGeom>
            <a:noFill/>
          </p:spPr>
          <p:txBody>
            <a:bodyPr wrap="square" lIns="0" tIns="0" rIns="0" bIns="0" rtlCol="0">
              <a:noAutofit/>
            </a:bodyPr>
            <a:lstStyle/>
            <a:p>
              <a:pPr>
                <a:lnSpc>
                  <a:spcPct val="90000"/>
                </a:lnSpc>
              </a:pPr>
              <a:r>
                <a:rPr lang="en-US" sz="1799" dirty="0"/>
                <a:t>KEY</a:t>
              </a:r>
            </a:p>
            <a:p>
              <a:pPr>
                <a:lnSpc>
                  <a:spcPct val="90000"/>
                </a:lnSpc>
              </a:pPr>
              <a:endParaRPr lang="en-US" sz="1799" dirty="0"/>
            </a:p>
          </p:txBody>
        </p:sp>
        <p:sp>
          <p:nvSpPr>
            <p:cNvPr id="38" name="Donut 37"/>
            <p:cNvSpPr/>
            <p:nvPr/>
          </p:nvSpPr>
          <p:spPr bwMode="gray">
            <a:xfrm>
              <a:off x="544505" y="4368926"/>
              <a:ext cx="396225" cy="392558"/>
            </a:xfrm>
            <a:prstGeom prst="donut">
              <a:avLst>
                <a:gd name="adj" fmla="val 6370"/>
              </a:avLst>
            </a:prstGeom>
            <a:solidFill>
              <a:srgbClr val="FFFF00"/>
            </a:solidFill>
            <a:ln w="15875">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39" name="Donut 38"/>
            <p:cNvSpPr/>
            <p:nvPr/>
          </p:nvSpPr>
          <p:spPr bwMode="gray">
            <a:xfrm>
              <a:off x="976080" y="4392047"/>
              <a:ext cx="396225" cy="367687"/>
            </a:xfrm>
            <a:prstGeom prst="donut">
              <a:avLst>
                <a:gd name="adj" fmla="val 6370"/>
              </a:avLst>
            </a:prstGeom>
            <a:solidFill>
              <a:srgbClr val="FF0000"/>
            </a:solidFill>
            <a:ln w="158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40" name="TextBox 39"/>
            <p:cNvSpPr txBox="1"/>
            <p:nvPr/>
          </p:nvSpPr>
          <p:spPr>
            <a:xfrm>
              <a:off x="1431749" y="4426689"/>
              <a:ext cx="3418343" cy="350678"/>
            </a:xfrm>
            <a:prstGeom prst="rect">
              <a:avLst/>
            </a:prstGeom>
            <a:noFill/>
          </p:spPr>
          <p:txBody>
            <a:bodyPr wrap="square" lIns="0" tIns="0" rIns="0" bIns="0" rtlCol="0">
              <a:noAutofit/>
            </a:bodyPr>
            <a:lstStyle/>
            <a:p>
              <a:pPr>
                <a:lnSpc>
                  <a:spcPct val="90000"/>
                </a:lnSpc>
              </a:pPr>
              <a:r>
                <a:rPr lang="en-US" sz="1799" dirty="0"/>
                <a:t>10G RJ45 or 10/25G SFP28 Client</a:t>
              </a:r>
            </a:p>
          </p:txBody>
        </p:sp>
        <p:sp>
          <p:nvSpPr>
            <p:cNvPr id="41" name="Donut 40"/>
            <p:cNvSpPr/>
            <p:nvPr/>
          </p:nvSpPr>
          <p:spPr bwMode="gray">
            <a:xfrm>
              <a:off x="537596" y="4855813"/>
              <a:ext cx="403136" cy="384214"/>
            </a:xfrm>
            <a:prstGeom prst="donut">
              <a:avLst>
                <a:gd name="adj" fmla="val 6370"/>
              </a:avLst>
            </a:prstGeom>
            <a:solidFill>
              <a:srgbClr val="00B050"/>
            </a:solidFill>
            <a:ln w="15875">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42" name="TextBox 41"/>
            <p:cNvSpPr txBox="1"/>
            <p:nvPr/>
          </p:nvSpPr>
          <p:spPr>
            <a:xfrm>
              <a:off x="1039834" y="4975230"/>
              <a:ext cx="3418343" cy="306580"/>
            </a:xfrm>
            <a:prstGeom prst="rect">
              <a:avLst/>
            </a:prstGeom>
            <a:noFill/>
          </p:spPr>
          <p:txBody>
            <a:bodyPr wrap="square" lIns="0" tIns="0" rIns="0" bIns="0" rtlCol="0">
              <a:noAutofit/>
            </a:bodyPr>
            <a:lstStyle/>
            <a:p>
              <a:pPr>
                <a:lnSpc>
                  <a:spcPct val="90000"/>
                </a:lnSpc>
              </a:pPr>
              <a:r>
                <a:rPr lang="en-US" sz="1799" dirty="0"/>
                <a:t>Backup </a:t>
              </a:r>
              <a:r>
                <a:rPr lang="mr-IN" sz="1799" dirty="0"/>
                <a:t>–</a:t>
              </a:r>
              <a:r>
                <a:rPr lang="en-US" sz="1799" dirty="0"/>
                <a:t> 10/25G SFP28</a:t>
              </a:r>
            </a:p>
          </p:txBody>
        </p:sp>
        <p:sp>
          <p:nvSpPr>
            <p:cNvPr id="43" name="Donut 42"/>
            <p:cNvSpPr/>
            <p:nvPr/>
          </p:nvSpPr>
          <p:spPr bwMode="gray">
            <a:xfrm>
              <a:off x="530876" y="5320870"/>
              <a:ext cx="398448" cy="367879"/>
            </a:xfrm>
            <a:prstGeom prst="donut">
              <a:avLst>
                <a:gd name="adj" fmla="val 6370"/>
              </a:avLst>
            </a:prstGeom>
            <a:solidFill>
              <a:srgbClr val="00B0F0"/>
            </a:solidFill>
            <a:ln w="1587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44" name="TextBox 43"/>
            <p:cNvSpPr txBox="1"/>
            <p:nvPr/>
          </p:nvSpPr>
          <p:spPr>
            <a:xfrm>
              <a:off x="1039835" y="5392599"/>
              <a:ext cx="3418343" cy="306580"/>
            </a:xfrm>
            <a:prstGeom prst="rect">
              <a:avLst/>
            </a:prstGeom>
            <a:noFill/>
          </p:spPr>
          <p:txBody>
            <a:bodyPr wrap="square" lIns="0" tIns="0" rIns="0" bIns="0" rtlCol="0">
              <a:noAutofit/>
            </a:bodyPr>
            <a:lstStyle/>
            <a:p>
              <a:pPr>
                <a:lnSpc>
                  <a:spcPct val="90000"/>
                </a:lnSpc>
              </a:pPr>
              <a:r>
                <a:rPr lang="en-US" sz="1799" dirty="0"/>
                <a:t>Backup  </a:t>
              </a:r>
              <a:r>
                <a:rPr lang="mr-IN" sz="1799" dirty="0"/>
                <a:t>–</a:t>
              </a:r>
              <a:r>
                <a:rPr lang="en-US" sz="1799" dirty="0"/>
                <a:t> 1/10G RJ45</a:t>
              </a:r>
            </a:p>
          </p:txBody>
        </p:sp>
      </p:grpSp>
      <p:cxnSp>
        <p:nvCxnSpPr>
          <p:cNvPr id="16" name="Straight Arrow Connector 15"/>
          <p:cNvCxnSpPr>
            <a:cxnSpLocks/>
            <a:stCxn id="61" idx="2"/>
          </p:cNvCxnSpPr>
          <p:nvPr/>
        </p:nvCxnSpPr>
        <p:spPr>
          <a:xfrm>
            <a:off x="5934754" y="2429325"/>
            <a:ext cx="84145" cy="328804"/>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49" name="Donut 48"/>
          <p:cNvSpPr/>
          <p:nvPr/>
        </p:nvSpPr>
        <p:spPr bwMode="gray">
          <a:xfrm>
            <a:off x="5500956" y="2965165"/>
            <a:ext cx="433798" cy="370934"/>
          </a:xfrm>
          <a:prstGeom prst="donut">
            <a:avLst>
              <a:gd name="adj" fmla="val 6370"/>
            </a:avLst>
          </a:prstGeom>
          <a:solidFill>
            <a:schemeClr val="accent6"/>
          </a:solidFill>
          <a:ln w="15875">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50" name="Donut 49"/>
          <p:cNvSpPr/>
          <p:nvPr/>
        </p:nvSpPr>
        <p:spPr bwMode="gray">
          <a:xfrm>
            <a:off x="6100586" y="2970574"/>
            <a:ext cx="433798" cy="367879"/>
          </a:xfrm>
          <a:prstGeom prst="donut">
            <a:avLst>
              <a:gd name="adj" fmla="val 6370"/>
            </a:avLst>
          </a:prstGeom>
          <a:solidFill>
            <a:schemeClr val="accent6"/>
          </a:solidFill>
          <a:ln w="15875">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51" name="TextBox 50">
            <a:extLst>
              <a:ext uri="{FF2B5EF4-FFF2-40B4-BE49-F238E27FC236}">
                <a16:creationId xmlns:a16="http://schemas.microsoft.com/office/drawing/2014/main" id="{EE083BCF-A3A6-644A-A7FD-67597FE57CA3}"/>
              </a:ext>
            </a:extLst>
          </p:cNvPr>
          <p:cNvSpPr txBox="1"/>
          <p:nvPr/>
        </p:nvSpPr>
        <p:spPr>
          <a:xfrm>
            <a:off x="9705380" y="1035841"/>
            <a:ext cx="2218455" cy="1132149"/>
          </a:xfrm>
          <a:prstGeom prst="rect">
            <a:avLst/>
          </a:prstGeom>
          <a:noFill/>
          <a:ln w="15875">
            <a:solidFill>
              <a:schemeClr val="accent1"/>
            </a:solidFill>
          </a:ln>
        </p:spPr>
        <p:txBody>
          <a:bodyPr wrap="square" lIns="0" tIns="0" rIns="0" bIns="0" rtlCol="0" anchor="ctr">
            <a:noAutofit/>
          </a:bodyPr>
          <a:lstStyle/>
          <a:p>
            <a:pPr algn="ctr">
              <a:lnSpc>
                <a:spcPct val="90000"/>
              </a:lnSpc>
            </a:pPr>
            <a:endParaRPr lang="en-US" sz="1400" b="1" dirty="0"/>
          </a:p>
          <a:p>
            <a:pPr algn="ctr">
              <a:lnSpc>
                <a:spcPct val="90000"/>
              </a:lnSpc>
            </a:pPr>
            <a:r>
              <a:rPr lang="en-US" sz="1400" b="1" dirty="0">
                <a:latin typeface="+mj-lt"/>
              </a:rPr>
              <a:t>PN#</a:t>
            </a:r>
            <a:r>
              <a:rPr lang="fr" sz="1400" b="1" dirty="0">
                <a:latin typeface="+mj-lt"/>
              </a:rPr>
              <a:t>7111181 - Oracle Quad Port 10GBase-T Adapter</a:t>
            </a:r>
          </a:p>
          <a:p>
            <a:pPr algn="ctr">
              <a:lnSpc>
                <a:spcPct val="90000"/>
              </a:lnSpc>
            </a:pPr>
            <a:r>
              <a:rPr lang="fr" sz="1400" b="1" dirty="0">
                <a:latin typeface="+mj-lt"/>
              </a:rPr>
              <a:t>(</a:t>
            </a:r>
            <a:r>
              <a:rPr lang="en-US" sz="1400" b="1" dirty="0">
                <a:latin typeface="+mj-lt"/>
              </a:rPr>
              <a:t>4x RJ45 10G Ports)</a:t>
            </a:r>
          </a:p>
          <a:p>
            <a:pPr algn="ctr">
              <a:lnSpc>
                <a:spcPct val="90000"/>
              </a:lnSpc>
            </a:pPr>
            <a:r>
              <a:rPr lang="en-US" sz="1400" b="1" dirty="0" err="1">
                <a:solidFill>
                  <a:srgbClr val="FF0000"/>
                </a:solidFill>
              </a:rPr>
              <a:t>Fortpond</a:t>
            </a:r>
            <a:r>
              <a:rPr lang="en-US" sz="1400" b="1" dirty="0">
                <a:solidFill>
                  <a:srgbClr val="FF0000"/>
                </a:solidFill>
              </a:rPr>
              <a:t> (RJ45) Card</a:t>
            </a:r>
          </a:p>
        </p:txBody>
      </p:sp>
      <p:sp>
        <p:nvSpPr>
          <p:cNvPr id="61" name="TextBox 60">
            <a:extLst>
              <a:ext uri="{FF2B5EF4-FFF2-40B4-BE49-F238E27FC236}">
                <a16:creationId xmlns:a16="http://schemas.microsoft.com/office/drawing/2014/main" id="{E1551846-71B7-D545-B753-479B4D0C9D80}"/>
              </a:ext>
            </a:extLst>
          </p:cNvPr>
          <p:cNvSpPr txBox="1"/>
          <p:nvPr/>
        </p:nvSpPr>
        <p:spPr>
          <a:xfrm>
            <a:off x="5016300" y="1577580"/>
            <a:ext cx="1836908" cy="851745"/>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latin typeface="+mj-lt"/>
              </a:rPr>
              <a:t>2x SFP28 </a:t>
            </a:r>
          </a:p>
          <a:p>
            <a:pPr algn="ctr">
              <a:lnSpc>
                <a:spcPct val="90000"/>
              </a:lnSpc>
            </a:pPr>
            <a:r>
              <a:rPr lang="it-IT" sz="1600" b="1" dirty="0"/>
              <a:t>10G/25G</a:t>
            </a:r>
            <a:endParaRPr lang="en-US" sz="1600" b="1" dirty="0">
              <a:latin typeface="+mj-lt"/>
            </a:endParaRPr>
          </a:p>
          <a:p>
            <a:pPr algn="ctr">
              <a:lnSpc>
                <a:spcPct val="90000"/>
              </a:lnSpc>
            </a:pPr>
            <a:r>
              <a:rPr lang="it-IT" sz="1600" b="1" dirty="0">
                <a:latin typeface="+mj-lt"/>
              </a:rPr>
              <a:t>BCM57414</a:t>
            </a:r>
          </a:p>
          <a:p>
            <a:pPr algn="ctr">
              <a:lnSpc>
                <a:spcPct val="90000"/>
              </a:lnSpc>
            </a:pPr>
            <a:r>
              <a:rPr lang="it-IT" sz="1600" b="1" dirty="0" err="1">
                <a:solidFill>
                  <a:srgbClr val="FF0000"/>
                </a:solidFill>
                <a:latin typeface="+mj-lt"/>
              </a:rPr>
              <a:t>Whitney</a:t>
            </a:r>
            <a:r>
              <a:rPr lang="it-IT" sz="1600" b="1" dirty="0">
                <a:solidFill>
                  <a:srgbClr val="FF0000"/>
                </a:solidFill>
                <a:latin typeface="+mj-lt"/>
              </a:rPr>
              <a:t> (</a:t>
            </a:r>
            <a:r>
              <a:rPr lang="it-IT" sz="1600" b="1" dirty="0" err="1">
                <a:solidFill>
                  <a:srgbClr val="FF0000"/>
                </a:solidFill>
                <a:latin typeface="+mj-lt"/>
              </a:rPr>
              <a:t>Fiber</a:t>
            </a:r>
            <a:r>
              <a:rPr lang="it-IT" sz="1600" b="1" dirty="0">
                <a:solidFill>
                  <a:srgbClr val="FF0000"/>
                </a:solidFill>
                <a:latin typeface="+mj-lt"/>
              </a:rPr>
              <a:t>) Card</a:t>
            </a:r>
            <a:endParaRPr lang="en-US" sz="1600" b="1" dirty="0">
              <a:solidFill>
                <a:srgbClr val="FF0000"/>
              </a:solidFill>
              <a:latin typeface="+mj-lt"/>
            </a:endParaRPr>
          </a:p>
        </p:txBody>
      </p:sp>
      <p:sp>
        <p:nvSpPr>
          <p:cNvPr id="47" name="Title 22">
            <a:extLst>
              <a:ext uri="{FF2B5EF4-FFF2-40B4-BE49-F238E27FC236}">
                <a16:creationId xmlns:a16="http://schemas.microsoft.com/office/drawing/2014/main" id="{BA152F06-D0F7-9F43-9051-C6DDEB3475B1}"/>
              </a:ext>
            </a:extLst>
          </p:cNvPr>
          <p:cNvSpPr txBox="1">
            <a:spLocks/>
          </p:cNvSpPr>
          <p:nvPr/>
        </p:nvSpPr>
        <p:spPr>
          <a:xfrm>
            <a:off x="279200" y="285716"/>
            <a:ext cx="10239295" cy="49069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r>
              <a:rPr lang="en-US" sz="3200" dirty="0">
                <a:latin typeface="Georgia" panose="02040502050405020303" pitchFamily="18" charset="0"/>
              </a:rPr>
              <a:t>ExaCC X8-2 Compute Server – Quarter Rack or Larger</a:t>
            </a:r>
          </a:p>
        </p:txBody>
      </p:sp>
      <p:sp>
        <p:nvSpPr>
          <p:cNvPr id="5" name="TextBox 4">
            <a:extLst>
              <a:ext uri="{FF2B5EF4-FFF2-40B4-BE49-F238E27FC236}">
                <a16:creationId xmlns:a16="http://schemas.microsoft.com/office/drawing/2014/main" id="{98659F05-1DD2-EC48-968E-D5411D3DCDCE}"/>
              </a:ext>
            </a:extLst>
          </p:cNvPr>
          <p:cNvSpPr txBox="1"/>
          <p:nvPr/>
        </p:nvSpPr>
        <p:spPr>
          <a:xfrm>
            <a:off x="3333508" y="5355080"/>
            <a:ext cx="8020319" cy="544202"/>
          </a:xfrm>
          <a:prstGeom prst="rect">
            <a:avLst/>
          </a:prstGeom>
          <a:noFill/>
        </p:spPr>
        <p:txBody>
          <a:bodyPr wrap="square" lIns="0" tIns="0" rIns="0" bIns="0" rtlCol="0">
            <a:noAutofit/>
          </a:bodyPr>
          <a:lstStyle/>
          <a:p>
            <a:pPr>
              <a:lnSpc>
                <a:spcPct val="90000"/>
              </a:lnSpc>
            </a:pPr>
            <a:r>
              <a:rPr lang="en-US" sz="1600" dirty="0"/>
              <a:t>We ship 530-4449-01 - XCVR, 850NM, 1/10GBPS DUAL RA Short Range Transceivers Good Up To 100m for 10G transceiver selection in the SAR</a:t>
            </a:r>
            <a:br>
              <a:rPr lang="en-US" sz="1600" dirty="0"/>
            </a:br>
            <a:r>
              <a:rPr lang="en-US" sz="1600" dirty="0"/>
              <a:t>   </a:t>
            </a:r>
          </a:p>
        </p:txBody>
      </p:sp>
      <p:sp>
        <p:nvSpPr>
          <p:cNvPr id="2" name="Footer Placeholder 1">
            <a:extLst>
              <a:ext uri="{FF2B5EF4-FFF2-40B4-BE49-F238E27FC236}">
                <a16:creationId xmlns:a16="http://schemas.microsoft.com/office/drawing/2014/main" id="{CCFA5347-6150-485F-96E4-FEA36AA8198C}"/>
              </a:ext>
            </a:extLst>
          </p:cNvPr>
          <p:cNvSpPr>
            <a:spLocks noGrp="1"/>
          </p:cNvSpPr>
          <p:nvPr>
            <p:ph type="ftr" sz="quarter" idx="11"/>
          </p:nvPr>
        </p:nvSpPr>
        <p:spPr>
          <a:xfrm>
            <a:off x="10295705" y="159613"/>
            <a:ext cx="3792589" cy="365125"/>
          </a:xfrm>
        </p:spPr>
        <p:txBody>
          <a:bodyPr/>
          <a:lstStyle/>
          <a:p>
            <a:r>
              <a:rPr lang="en-US" sz="700" dirty="0"/>
              <a:t>Copyright © 2019 Oracle and/or its affiliates.  </a:t>
            </a:r>
          </a:p>
        </p:txBody>
      </p:sp>
      <p:sp>
        <p:nvSpPr>
          <p:cNvPr id="3" name="Slide Number Placeholder 2">
            <a:extLst>
              <a:ext uri="{FF2B5EF4-FFF2-40B4-BE49-F238E27FC236}">
                <a16:creationId xmlns:a16="http://schemas.microsoft.com/office/drawing/2014/main" id="{AC98E18D-32CF-4CA2-859B-8C22009FA778}"/>
              </a:ext>
            </a:extLst>
          </p:cNvPr>
          <p:cNvSpPr>
            <a:spLocks noGrp="1"/>
          </p:cNvSpPr>
          <p:nvPr>
            <p:ph type="sldNum" sz="quarter" idx="4"/>
          </p:nvPr>
        </p:nvSpPr>
        <p:spPr>
          <a:xfrm>
            <a:off x="-41355" y="6520601"/>
            <a:ext cx="578563" cy="365125"/>
          </a:xfrm>
        </p:spPr>
        <p:txBody>
          <a:bodyPr/>
          <a:lstStyle/>
          <a:p>
            <a:fld id="{C51EAA63-D034-42AE-91FA-B13B9518C7BE}" type="slidenum">
              <a:rPr lang="en-US" smtClean="0"/>
              <a:pPr/>
              <a:t>6</a:t>
            </a:fld>
            <a:endParaRPr lang="en-US" dirty="0"/>
          </a:p>
        </p:txBody>
      </p:sp>
      <p:sp>
        <p:nvSpPr>
          <p:cNvPr id="48" name="TextBox 47">
            <a:extLst>
              <a:ext uri="{FF2B5EF4-FFF2-40B4-BE49-F238E27FC236}">
                <a16:creationId xmlns:a16="http://schemas.microsoft.com/office/drawing/2014/main" id="{80CA18F8-96F1-F54F-AF30-22CB1344D47E}"/>
              </a:ext>
            </a:extLst>
          </p:cNvPr>
          <p:cNvSpPr txBox="1"/>
          <p:nvPr/>
        </p:nvSpPr>
        <p:spPr>
          <a:xfrm>
            <a:off x="3333507" y="5874268"/>
            <a:ext cx="8590328" cy="313476"/>
          </a:xfrm>
          <a:prstGeom prst="rect">
            <a:avLst/>
          </a:prstGeom>
          <a:noFill/>
        </p:spPr>
        <p:txBody>
          <a:bodyPr wrap="square" lIns="0" tIns="0" rIns="0" bIns="0" rtlCol="0">
            <a:noAutofit/>
          </a:bodyPr>
          <a:lstStyle/>
          <a:p>
            <a:pPr>
              <a:lnSpc>
                <a:spcPct val="90000"/>
              </a:lnSpc>
            </a:pPr>
            <a:r>
              <a:rPr lang="en-US" sz="1400" dirty="0"/>
              <a:t>If customer needs </a:t>
            </a:r>
            <a:r>
              <a:rPr lang="en-US" sz="1400" dirty="0">
                <a:hlinkClick r:id="rId4"/>
              </a:rPr>
              <a:t>XVER SFP+28 25GBE SR FIBEROPTIC transceivers </a:t>
            </a:r>
            <a:r>
              <a:rPr lang="en-US" sz="1400" dirty="0"/>
              <a:t>they must be ordered by the account team from iProcurement with destination address and contact as customer data center location. This limitation applies only till end of Nov 2019. After this date, it’ll be shipped from the factory.   No cost to customer.</a:t>
            </a:r>
          </a:p>
        </p:txBody>
      </p:sp>
      <p:sp>
        <p:nvSpPr>
          <p:cNvPr id="4" name="TextBox 3">
            <a:extLst>
              <a:ext uri="{FF2B5EF4-FFF2-40B4-BE49-F238E27FC236}">
                <a16:creationId xmlns:a16="http://schemas.microsoft.com/office/drawing/2014/main" id="{9B8175B1-E275-B845-A006-E57D979634C8}"/>
              </a:ext>
            </a:extLst>
          </p:cNvPr>
          <p:cNvSpPr txBox="1"/>
          <p:nvPr/>
        </p:nvSpPr>
        <p:spPr>
          <a:xfrm>
            <a:off x="126182" y="6487226"/>
            <a:ext cx="11183346" cy="369332"/>
          </a:xfrm>
          <a:prstGeom prst="rect">
            <a:avLst/>
          </a:prstGeom>
          <a:noFill/>
        </p:spPr>
        <p:txBody>
          <a:bodyPr wrap="square" rtlCol="0">
            <a:spAutoFit/>
          </a:bodyPr>
          <a:lstStyle/>
          <a:p>
            <a:pPr algn="ctr"/>
            <a:r>
              <a:rPr lang="en-US" b="1" dirty="0">
                <a:solidFill>
                  <a:srgbClr val="FF0000"/>
                </a:solidFill>
                <a:latin typeface="Oracle Sans Light" panose="020B0403020204020204" pitchFamily="34" charset="0"/>
                <a:cs typeface="Oracle Sans Light" panose="020B0403020204020204" pitchFamily="34" charset="0"/>
              </a:rPr>
              <a:t>Client can only be on mother board. Backup interface must be of same type (copper or fiber) as client.</a:t>
            </a:r>
          </a:p>
        </p:txBody>
      </p:sp>
      <p:sp>
        <p:nvSpPr>
          <p:cNvPr id="13" name="Freeform 12">
            <a:extLst>
              <a:ext uri="{FF2B5EF4-FFF2-40B4-BE49-F238E27FC236}">
                <a16:creationId xmlns:a16="http://schemas.microsoft.com/office/drawing/2014/main" id="{DCCCCC98-BE08-D246-903E-024EEF61BADB}"/>
              </a:ext>
            </a:extLst>
          </p:cNvPr>
          <p:cNvSpPr/>
          <p:nvPr/>
        </p:nvSpPr>
        <p:spPr>
          <a:xfrm>
            <a:off x="6739467" y="3115733"/>
            <a:ext cx="1964266" cy="914400"/>
          </a:xfrm>
          <a:custGeom>
            <a:avLst/>
            <a:gdLst>
              <a:gd name="connsiteX0" fmla="*/ 728133 w 1964266"/>
              <a:gd name="connsiteY0" fmla="*/ 0 h 914400"/>
              <a:gd name="connsiteX1" fmla="*/ 728133 w 1964266"/>
              <a:gd name="connsiteY1" fmla="*/ 0 h 914400"/>
              <a:gd name="connsiteX2" fmla="*/ 338666 w 1964266"/>
              <a:gd name="connsiteY2" fmla="*/ 16934 h 914400"/>
              <a:gd name="connsiteX3" fmla="*/ 237066 w 1964266"/>
              <a:gd name="connsiteY3" fmla="*/ 50800 h 914400"/>
              <a:gd name="connsiteX4" fmla="*/ 152400 w 1964266"/>
              <a:gd name="connsiteY4" fmla="*/ 135467 h 914400"/>
              <a:gd name="connsiteX5" fmla="*/ 101600 w 1964266"/>
              <a:gd name="connsiteY5" fmla="*/ 169334 h 914400"/>
              <a:gd name="connsiteX6" fmla="*/ 33866 w 1964266"/>
              <a:gd name="connsiteY6" fmla="*/ 270934 h 914400"/>
              <a:gd name="connsiteX7" fmla="*/ 0 w 1964266"/>
              <a:gd name="connsiteY7" fmla="*/ 524934 h 914400"/>
              <a:gd name="connsiteX8" fmla="*/ 50800 w 1964266"/>
              <a:gd name="connsiteY8" fmla="*/ 677334 h 914400"/>
              <a:gd name="connsiteX9" fmla="*/ 101600 w 1964266"/>
              <a:gd name="connsiteY9" fmla="*/ 778934 h 914400"/>
              <a:gd name="connsiteX10" fmla="*/ 203200 w 1964266"/>
              <a:gd name="connsiteY10" fmla="*/ 846667 h 914400"/>
              <a:gd name="connsiteX11" fmla="*/ 254000 w 1964266"/>
              <a:gd name="connsiteY11" fmla="*/ 880534 h 914400"/>
              <a:gd name="connsiteX12" fmla="*/ 355600 w 1964266"/>
              <a:gd name="connsiteY12" fmla="*/ 914400 h 914400"/>
              <a:gd name="connsiteX13" fmla="*/ 1964266 w 1964266"/>
              <a:gd name="connsiteY13" fmla="*/ 897467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64266" h="914400">
                <a:moveTo>
                  <a:pt x="728133" y="0"/>
                </a:moveTo>
                <a:lnTo>
                  <a:pt x="728133" y="0"/>
                </a:lnTo>
                <a:cubicBezTo>
                  <a:pt x="598311" y="5645"/>
                  <a:pt x="467921" y="3563"/>
                  <a:pt x="338666" y="16934"/>
                </a:cubicBezTo>
                <a:cubicBezTo>
                  <a:pt x="303157" y="20607"/>
                  <a:pt x="237066" y="50800"/>
                  <a:pt x="237066" y="50800"/>
                </a:cubicBezTo>
                <a:cubicBezTo>
                  <a:pt x="101599" y="141112"/>
                  <a:pt x="265288" y="22577"/>
                  <a:pt x="152400" y="135467"/>
                </a:cubicBezTo>
                <a:cubicBezTo>
                  <a:pt x="138009" y="149858"/>
                  <a:pt x="118533" y="158045"/>
                  <a:pt x="101600" y="169334"/>
                </a:cubicBezTo>
                <a:cubicBezTo>
                  <a:pt x="79022" y="203201"/>
                  <a:pt x="40557" y="230785"/>
                  <a:pt x="33866" y="270934"/>
                </a:cubicBezTo>
                <a:cubicBezTo>
                  <a:pt x="8530" y="422951"/>
                  <a:pt x="20724" y="338410"/>
                  <a:pt x="0" y="524934"/>
                </a:cubicBezTo>
                <a:lnTo>
                  <a:pt x="50800" y="677334"/>
                </a:lnTo>
                <a:cubicBezTo>
                  <a:pt x="62879" y="713572"/>
                  <a:pt x="70704" y="751900"/>
                  <a:pt x="101600" y="778934"/>
                </a:cubicBezTo>
                <a:cubicBezTo>
                  <a:pt x="132232" y="805737"/>
                  <a:pt x="169333" y="824089"/>
                  <a:pt x="203200" y="846667"/>
                </a:cubicBezTo>
                <a:cubicBezTo>
                  <a:pt x="220133" y="857956"/>
                  <a:pt x="234693" y="874098"/>
                  <a:pt x="254000" y="880534"/>
                </a:cubicBezTo>
                <a:lnTo>
                  <a:pt x="355600" y="914400"/>
                </a:lnTo>
                <a:cubicBezTo>
                  <a:pt x="1173728" y="881675"/>
                  <a:pt x="637709" y="897467"/>
                  <a:pt x="1964266" y="897467"/>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976C7872-C561-7F44-91C6-77E5E90205EC}"/>
              </a:ext>
            </a:extLst>
          </p:cNvPr>
          <p:cNvPicPr>
            <a:picLocks noChangeAspect="1"/>
          </p:cNvPicPr>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3132116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C76DD07-2492-5241-9045-AD4588163B86}"/>
              </a:ext>
            </a:extLst>
          </p:cNvPr>
          <p:cNvPicPr>
            <a:picLocks noChangeAspect="1"/>
          </p:cNvPicPr>
          <p:nvPr/>
        </p:nvPicPr>
        <p:blipFill>
          <a:blip r:embed="rId3"/>
          <a:stretch>
            <a:fillRect/>
          </a:stretch>
        </p:blipFill>
        <p:spPr>
          <a:xfrm>
            <a:off x="533400" y="2780424"/>
            <a:ext cx="11125200" cy="1130300"/>
          </a:xfrm>
          <a:prstGeom prst="rect">
            <a:avLst/>
          </a:prstGeom>
        </p:spPr>
      </p:pic>
      <p:grpSp>
        <p:nvGrpSpPr>
          <p:cNvPr id="6" name="Group 5"/>
          <p:cNvGrpSpPr/>
          <p:nvPr/>
        </p:nvGrpSpPr>
        <p:grpSpPr>
          <a:xfrm>
            <a:off x="4494680" y="3706904"/>
            <a:ext cx="1252414" cy="1479109"/>
            <a:chOff x="4917577" y="3447715"/>
            <a:chExt cx="1252740" cy="1479494"/>
          </a:xfrm>
        </p:grpSpPr>
        <p:sp>
          <p:nvSpPr>
            <p:cNvPr id="7" name="TextBox 6"/>
            <p:cNvSpPr txBox="1"/>
            <p:nvPr/>
          </p:nvSpPr>
          <p:spPr>
            <a:xfrm>
              <a:off x="4917577" y="4419341"/>
              <a:ext cx="1252740" cy="507868"/>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t>ILOM </a:t>
              </a:r>
            </a:p>
            <a:p>
              <a:pPr algn="ctr">
                <a:lnSpc>
                  <a:spcPct val="90000"/>
                </a:lnSpc>
              </a:pPr>
              <a:r>
                <a:rPr lang="en-US" sz="1400" b="1" dirty="0"/>
                <a:t>(1G NET MGT)</a:t>
              </a:r>
              <a:endParaRPr lang="en-US" sz="1600" b="1" dirty="0"/>
            </a:p>
          </p:txBody>
        </p:sp>
        <p:cxnSp>
          <p:nvCxnSpPr>
            <p:cNvPr id="8" name="Straight Arrow Connector 7"/>
            <p:cNvCxnSpPr/>
            <p:nvPr/>
          </p:nvCxnSpPr>
          <p:spPr>
            <a:xfrm flipV="1">
              <a:off x="5543948" y="3447715"/>
              <a:ext cx="577070" cy="971627"/>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7183986" y="3767309"/>
            <a:ext cx="3111939" cy="1472718"/>
            <a:chOff x="6435162" y="3668108"/>
            <a:chExt cx="3112750" cy="1473102"/>
          </a:xfrm>
        </p:grpSpPr>
        <p:sp>
          <p:nvSpPr>
            <p:cNvPr id="10" name="TextBox 9"/>
            <p:cNvSpPr txBox="1"/>
            <p:nvPr/>
          </p:nvSpPr>
          <p:spPr>
            <a:xfrm>
              <a:off x="6500706" y="4241588"/>
              <a:ext cx="3047206" cy="899622"/>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latin typeface="+mj-lt"/>
                </a:rPr>
                <a:t>RJ45 (Net 1/2) </a:t>
              </a:r>
              <a:r>
                <a:rPr lang="en-US" sz="1600" b="1" i="1" dirty="0">
                  <a:solidFill>
                    <a:srgbClr val="FF0000"/>
                  </a:solidFill>
                  <a:latin typeface="+mj-lt"/>
                </a:rPr>
                <a:t>OR</a:t>
              </a:r>
              <a:r>
                <a:rPr lang="en-US" sz="1600" b="1" dirty="0">
                  <a:solidFill>
                    <a:srgbClr val="FF0000"/>
                  </a:solidFill>
                  <a:latin typeface="+mj-lt"/>
                </a:rPr>
                <a:t> </a:t>
              </a:r>
              <a:r>
                <a:rPr lang="en-US" sz="1600" b="1" dirty="0">
                  <a:latin typeface="+mj-lt"/>
                </a:rPr>
                <a:t>SFP28 (Net1/2)</a:t>
              </a:r>
            </a:p>
            <a:p>
              <a:pPr algn="ctr">
                <a:lnSpc>
                  <a:spcPct val="90000"/>
                </a:lnSpc>
              </a:pPr>
              <a:r>
                <a:rPr lang="it-IT" sz="1600" b="1" dirty="0">
                  <a:latin typeface="+mj-lt"/>
                </a:rPr>
                <a:t>BCM57417 LOM</a:t>
              </a:r>
            </a:p>
            <a:p>
              <a:pPr algn="ctr">
                <a:lnSpc>
                  <a:spcPct val="90000"/>
                </a:lnSpc>
              </a:pPr>
              <a:r>
                <a:rPr lang="it-IT" sz="1600" b="1" dirty="0">
                  <a:solidFill>
                    <a:srgbClr val="FF0000"/>
                  </a:solidFill>
                </a:rPr>
                <a:t>Motherboard </a:t>
              </a:r>
              <a:r>
                <a:rPr lang="it-IT" sz="1600" b="1" dirty="0" err="1">
                  <a:solidFill>
                    <a:srgbClr val="FF0000"/>
                  </a:solidFill>
                </a:rPr>
                <a:t>Ports</a:t>
              </a:r>
              <a:r>
                <a:rPr lang="it-IT" sz="1600" b="1" dirty="0"/>
                <a:t> </a:t>
              </a:r>
              <a:r>
                <a:rPr lang="it-IT" sz="1600" b="1" dirty="0">
                  <a:latin typeface="+mj-lt"/>
                </a:rPr>
                <a:t> </a:t>
              </a:r>
              <a:endParaRPr lang="en-US" sz="1600" b="1" dirty="0">
                <a:latin typeface="+mj-lt"/>
              </a:endParaRPr>
            </a:p>
          </p:txBody>
        </p:sp>
        <p:sp>
          <p:nvSpPr>
            <p:cNvPr id="11" name="Left Brace 10"/>
            <p:cNvSpPr/>
            <p:nvPr/>
          </p:nvSpPr>
          <p:spPr>
            <a:xfrm rot="16200000">
              <a:off x="7209660" y="2893610"/>
              <a:ext cx="279329" cy="1828325"/>
            </a:xfrm>
            <a:prstGeom prst="leftBrace">
              <a:avLst>
                <a:gd name="adj1" fmla="val 0"/>
                <a:gd name="adj2" fmla="val 50000"/>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398"/>
            </a:p>
          </p:txBody>
        </p:sp>
        <p:sp>
          <p:nvSpPr>
            <p:cNvPr id="12" name="TextBox 11"/>
            <p:cNvSpPr txBox="1"/>
            <p:nvPr/>
          </p:nvSpPr>
          <p:spPr>
            <a:xfrm>
              <a:off x="6784548" y="3889782"/>
              <a:ext cx="1422028" cy="304721"/>
            </a:xfrm>
            <a:prstGeom prst="rect">
              <a:avLst/>
            </a:prstGeom>
            <a:noFill/>
          </p:spPr>
          <p:txBody>
            <a:bodyPr wrap="square" lIns="0" tIns="0" rIns="0" bIns="0" rtlCol="0">
              <a:noAutofit/>
            </a:bodyPr>
            <a:lstStyle/>
            <a:p>
              <a:pPr>
                <a:lnSpc>
                  <a:spcPct val="90000"/>
                </a:lnSpc>
              </a:pPr>
              <a:r>
                <a:rPr lang="en-GB" sz="1600" b="1" dirty="0">
                  <a:solidFill>
                    <a:srgbClr val="000000"/>
                  </a:solidFill>
                  <a:latin typeface="Courier New" pitchFamily="49" charset="0"/>
                  <a:cs typeface="Courier New" pitchFamily="49" charset="0"/>
                </a:rPr>
                <a:t>eth1 eth2</a:t>
              </a:r>
              <a:endParaRPr lang="en-US" sz="1600" b="1" dirty="0">
                <a:solidFill>
                  <a:srgbClr val="000000"/>
                </a:solidFill>
                <a:latin typeface="Courier New" pitchFamily="49" charset="0"/>
                <a:cs typeface="Courier New" pitchFamily="49" charset="0"/>
              </a:endParaRPr>
            </a:p>
          </p:txBody>
        </p:sp>
      </p:grpSp>
      <p:sp>
        <p:nvSpPr>
          <p:cNvPr id="17" name="TextBox 16"/>
          <p:cNvSpPr txBox="1"/>
          <p:nvPr/>
        </p:nvSpPr>
        <p:spPr>
          <a:xfrm>
            <a:off x="10147562" y="2572193"/>
            <a:ext cx="1299300" cy="304642"/>
          </a:xfrm>
          <a:prstGeom prst="rect">
            <a:avLst/>
          </a:prstGeom>
          <a:noFill/>
        </p:spPr>
        <p:txBody>
          <a:bodyPr wrap="square" lIns="0" tIns="0" rIns="0" bIns="0" rtlCol="0">
            <a:noAutofit/>
          </a:bodyPr>
          <a:lstStyle/>
          <a:p>
            <a:pPr>
              <a:lnSpc>
                <a:spcPct val="90000"/>
              </a:lnSpc>
            </a:pPr>
            <a:r>
              <a:rPr lang="en-GB" sz="1600" b="1" dirty="0">
                <a:solidFill>
                  <a:srgbClr val="000000"/>
                </a:solidFill>
                <a:latin typeface="Courier New" pitchFamily="49" charset="0"/>
                <a:cs typeface="Courier New" pitchFamily="49" charset="0"/>
              </a:rPr>
              <a:t>eth4  eth3</a:t>
            </a:r>
            <a:endParaRPr lang="en-US" sz="1600" b="1" dirty="0">
              <a:solidFill>
                <a:srgbClr val="000000"/>
              </a:solidFill>
              <a:latin typeface="Courier New" pitchFamily="49" charset="0"/>
              <a:cs typeface="Courier New" pitchFamily="49" charset="0"/>
            </a:endParaRPr>
          </a:p>
        </p:txBody>
      </p:sp>
      <p:cxnSp>
        <p:nvCxnSpPr>
          <p:cNvPr id="19" name="Straight Arrow Connector 18"/>
          <p:cNvCxnSpPr/>
          <p:nvPr/>
        </p:nvCxnSpPr>
        <p:spPr>
          <a:xfrm>
            <a:off x="8132550" y="2105743"/>
            <a:ext cx="128137" cy="794629"/>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231141" y="1348040"/>
            <a:ext cx="1802817" cy="757703"/>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latin typeface="+mj-lt"/>
              </a:rPr>
              <a:t>2x </a:t>
            </a:r>
            <a:r>
              <a:rPr lang="en-US" sz="1600" b="1" dirty="0"/>
              <a:t>QSFP+ </a:t>
            </a:r>
            <a:r>
              <a:rPr lang="en-US" sz="1600" b="1" dirty="0">
                <a:latin typeface="+mj-lt"/>
              </a:rPr>
              <a:t>QDR HCA </a:t>
            </a:r>
          </a:p>
          <a:p>
            <a:pPr algn="ctr">
              <a:lnSpc>
                <a:spcPct val="90000"/>
              </a:lnSpc>
            </a:pPr>
            <a:r>
              <a:rPr lang="en-US" sz="1600" b="1" dirty="0">
                <a:latin typeface="+mj-lt"/>
              </a:rPr>
              <a:t>Infiniband</a:t>
            </a:r>
          </a:p>
        </p:txBody>
      </p:sp>
      <p:sp>
        <p:nvSpPr>
          <p:cNvPr id="21" name="TextBox 20"/>
          <p:cNvSpPr txBox="1"/>
          <p:nvPr/>
        </p:nvSpPr>
        <p:spPr>
          <a:xfrm>
            <a:off x="7771609" y="2433198"/>
            <a:ext cx="1474545" cy="304642"/>
          </a:xfrm>
          <a:prstGeom prst="rect">
            <a:avLst/>
          </a:prstGeom>
          <a:noFill/>
        </p:spPr>
        <p:txBody>
          <a:bodyPr wrap="square" lIns="0" tIns="0" rIns="0" bIns="0" rtlCol="0">
            <a:noAutofit/>
          </a:bodyPr>
          <a:lstStyle/>
          <a:p>
            <a:pPr>
              <a:lnSpc>
                <a:spcPct val="90000"/>
              </a:lnSpc>
            </a:pPr>
            <a:r>
              <a:rPr lang="en-GB" sz="1600" b="1" dirty="0">
                <a:solidFill>
                  <a:srgbClr val="000000"/>
                </a:solidFill>
                <a:latin typeface="Courier New" pitchFamily="49" charset="0"/>
                <a:cs typeface="Courier New" pitchFamily="49" charset="0"/>
              </a:rPr>
              <a:t>ib1  ib0</a:t>
            </a:r>
            <a:endParaRPr lang="en-US" sz="1600" b="1" dirty="0">
              <a:solidFill>
                <a:srgbClr val="000000"/>
              </a:solidFill>
              <a:latin typeface="Courier New" pitchFamily="49" charset="0"/>
              <a:cs typeface="Courier New" pitchFamily="49" charset="0"/>
            </a:endParaRPr>
          </a:p>
        </p:txBody>
      </p:sp>
      <p:sp>
        <p:nvSpPr>
          <p:cNvPr id="24" name="TextBox 23"/>
          <p:cNvSpPr txBox="1"/>
          <p:nvPr/>
        </p:nvSpPr>
        <p:spPr>
          <a:xfrm>
            <a:off x="5838247" y="4573115"/>
            <a:ext cx="1320112" cy="507736"/>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t>HOST admin</a:t>
            </a:r>
          </a:p>
          <a:p>
            <a:pPr algn="ctr">
              <a:lnSpc>
                <a:spcPct val="90000"/>
              </a:lnSpc>
            </a:pPr>
            <a:r>
              <a:rPr lang="en-US" sz="1400" b="1" dirty="0"/>
              <a:t>(1G NET 0)</a:t>
            </a:r>
            <a:endParaRPr lang="en-US" sz="1600" b="1" dirty="0"/>
          </a:p>
        </p:txBody>
      </p:sp>
      <p:cxnSp>
        <p:nvCxnSpPr>
          <p:cNvPr id="25" name="Straight Arrow Connector 24"/>
          <p:cNvCxnSpPr>
            <a:stCxn id="24" idx="0"/>
          </p:cNvCxnSpPr>
          <p:nvPr/>
        </p:nvCxnSpPr>
        <p:spPr>
          <a:xfrm flipH="1" flipV="1">
            <a:off x="6212467" y="3603305"/>
            <a:ext cx="285837" cy="969811"/>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289244" y="3986552"/>
            <a:ext cx="899953" cy="292083"/>
          </a:xfrm>
          <a:prstGeom prst="rect">
            <a:avLst/>
          </a:prstGeom>
          <a:noFill/>
        </p:spPr>
        <p:txBody>
          <a:bodyPr wrap="square" lIns="0" tIns="0" rIns="0" bIns="0" rtlCol="0" anchor="ctr">
            <a:noAutofit/>
          </a:bodyPr>
          <a:lstStyle/>
          <a:p>
            <a:pPr algn="ctr">
              <a:lnSpc>
                <a:spcPct val="90000"/>
              </a:lnSpc>
            </a:pPr>
            <a:r>
              <a:rPr lang="en-GB" sz="1600" b="1" dirty="0">
                <a:solidFill>
                  <a:srgbClr val="000000"/>
                </a:solidFill>
                <a:latin typeface="Courier New" pitchFamily="49" charset="0"/>
                <a:cs typeface="Courier New" pitchFamily="49" charset="0"/>
              </a:rPr>
              <a:t>eth0</a:t>
            </a:r>
            <a:endParaRPr lang="en-US" sz="1600" b="1" dirty="0">
              <a:solidFill>
                <a:srgbClr val="000000"/>
              </a:solidFill>
              <a:latin typeface="Courier New" pitchFamily="49" charset="0"/>
              <a:cs typeface="Courier New" pitchFamily="49" charset="0"/>
            </a:endParaRPr>
          </a:p>
        </p:txBody>
      </p:sp>
      <p:sp>
        <p:nvSpPr>
          <p:cNvPr id="31" name="Donut 30"/>
          <p:cNvSpPr/>
          <p:nvPr/>
        </p:nvSpPr>
        <p:spPr bwMode="gray">
          <a:xfrm>
            <a:off x="6887959" y="3311474"/>
            <a:ext cx="571560" cy="583665"/>
          </a:xfrm>
          <a:prstGeom prst="donut">
            <a:avLst>
              <a:gd name="adj" fmla="val 6370"/>
            </a:avLst>
          </a:prstGeom>
          <a:solidFill>
            <a:srgbClr val="FFFF00"/>
          </a:solidFill>
          <a:ln w="15875">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32" name="Donut 31"/>
          <p:cNvSpPr/>
          <p:nvPr/>
        </p:nvSpPr>
        <p:spPr bwMode="gray">
          <a:xfrm>
            <a:off x="7471607" y="3300935"/>
            <a:ext cx="571560" cy="583665"/>
          </a:xfrm>
          <a:prstGeom prst="donut">
            <a:avLst>
              <a:gd name="adj" fmla="val 6370"/>
            </a:avLst>
          </a:prstGeom>
          <a:solidFill>
            <a:srgbClr val="FFFF00"/>
          </a:solidFill>
          <a:ln w="15875">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33" name="Donut 32"/>
          <p:cNvSpPr/>
          <p:nvPr/>
        </p:nvSpPr>
        <p:spPr bwMode="gray">
          <a:xfrm>
            <a:off x="8619902" y="3289802"/>
            <a:ext cx="571560" cy="583665"/>
          </a:xfrm>
          <a:prstGeom prst="donut">
            <a:avLst>
              <a:gd name="adj" fmla="val 6370"/>
            </a:avLst>
          </a:prstGeom>
          <a:solidFill>
            <a:srgbClr val="FF0000"/>
          </a:solidFill>
          <a:ln w="158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34" name="Donut 33"/>
          <p:cNvSpPr/>
          <p:nvPr/>
        </p:nvSpPr>
        <p:spPr bwMode="gray">
          <a:xfrm>
            <a:off x="8115865" y="3301468"/>
            <a:ext cx="571560" cy="583665"/>
          </a:xfrm>
          <a:prstGeom prst="donut">
            <a:avLst>
              <a:gd name="adj" fmla="val 6370"/>
            </a:avLst>
          </a:prstGeom>
          <a:solidFill>
            <a:srgbClr val="FF0000"/>
          </a:solidFill>
          <a:ln w="158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grpSp>
        <p:nvGrpSpPr>
          <p:cNvPr id="18" name="Group 17"/>
          <p:cNvGrpSpPr/>
          <p:nvPr/>
        </p:nvGrpSpPr>
        <p:grpSpPr>
          <a:xfrm>
            <a:off x="279199" y="4192591"/>
            <a:ext cx="3534096" cy="1515148"/>
            <a:chOff x="537596" y="4013635"/>
            <a:chExt cx="3534096" cy="1515148"/>
          </a:xfrm>
        </p:grpSpPr>
        <p:sp>
          <p:nvSpPr>
            <p:cNvPr id="37" name="TextBox 36"/>
            <p:cNvSpPr txBox="1"/>
            <p:nvPr/>
          </p:nvSpPr>
          <p:spPr>
            <a:xfrm>
              <a:off x="859973" y="4013635"/>
              <a:ext cx="986571" cy="330326"/>
            </a:xfrm>
            <a:prstGeom prst="rect">
              <a:avLst/>
            </a:prstGeom>
            <a:noFill/>
          </p:spPr>
          <p:txBody>
            <a:bodyPr wrap="square" lIns="0" tIns="0" rIns="0" bIns="0" rtlCol="0">
              <a:noAutofit/>
            </a:bodyPr>
            <a:lstStyle/>
            <a:p>
              <a:pPr>
                <a:lnSpc>
                  <a:spcPct val="90000"/>
                </a:lnSpc>
              </a:pPr>
              <a:r>
                <a:rPr lang="en-US" sz="1799" dirty="0"/>
                <a:t>KEY</a:t>
              </a:r>
            </a:p>
            <a:p>
              <a:pPr>
                <a:lnSpc>
                  <a:spcPct val="90000"/>
                </a:lnSpc>
              </a:pPr>
              <a:endParaRPr lang="en-US" sz="1799" dirty="0"/>
            </a:p>
          </p:txBody>
        </p:sp>
        <p:sp>
          <p:nvSpPr>
            <p:cNvPr id="38" name="Donut 37"/>
            <p:cNvSpPr/>
            <p:nvPr/>
          </p:nvSpPr>
          <p:spPr bwMode="gray">
            <a:xfrm>
              <a:off x="544505" y="4401010"/>
              <a:ext cx="396225" cy="392558"/>
            </a:xfrm>
            <a:prstGeom prst="donut">
              <a:avLst>
                <a:gd name="adj" fmla="val 6370"/>
              </a:avLst>
            </a:prstGeom>
            <a:solidFill>
              <a:srgbClr val="FFFF00"/>
            </a:solidFill>
            <a:ln w="15875">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39" name="Donut 38"/>
            <p:cNvSpPr/>
            <p:nvPr/>
          </p:nvSpPr>
          <p:spPr bwMode="gray">
            <a:xfrm>
              <a:off x="976080" y="4392047"/>
              <a:ext cx="396225" cy="367687"/>
            </a:xfrm>
            <a:prstGeom prst="donut">
              <a:avLst>
                <a:gd name="adj" fmla="val 6370"/>
              </a:avLst>
            </a:prstGeom>
            <a:solidFill>
              <a:srgbClr val="FF0000"/>
            </a:solidFill>
            <a:ln w="15875">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40" name="TextBox 39"/>
            <p:cNvSpPr txBox="1"/>
            <p:nvPr/>
          </p:nvSpPr>
          <p:spPr>
            <a:xfrm>
              <a:off x="1463458" y="4486640"/>
              <a:ext cx="2608234" cy="333046"/>
            </a:xfrm>
            <a:prstGeom prst="rect">
              <a:avLst/>
            </a:prstGeom>
            <a:noFill/>
          </p:spPr>
          <p:txBody>
            <a:bodyPr wrap="square" lIns="0" tIns="0" rIns="0" bIns="0" rtlCol="0">
              <a:noAutofit/>
            </a:bodyPr>
            <a:lstStyle/>
            <a:p>
              <a:pPr>
                <a:lnSpc>
                  <a:spcPct val="90000"/>
                </a:lnSpc>
              </a:pPr>
              <a:r>
                <a:rPr lang="en-US" sz="1799" dirty="0"/>
                <a:t>10G RJ45 or 10/25G SFP28</a:t>
              </a:r>
            </a:p>
          </p:txBody>
        </p:sp>
        <p:sp>
          <p:nvSpPr>
            <p:cNvPr id="41" name="Donut 40"/>
            <p:cNvSpPr/>
            <p:nvPr/>
          </p:nvSpPr>
          <p:spPr bwMode="gray">
            <a:xfrm>
              <a:off x="537596" y="5144569"/>
              <a:ext cx="403136" cy="384214"/>
            </a:xfrm>
            <a:prstGeom prst="donut">
              <a:avLst>
                <a:gd name="adj" fmla="val 6370"/>
              </a:avLst>
            </a:prstGeom>
            <a:solidFill>
              <a:srgbClr val="00B050"/>
            </a:solidFill>
            <a:ln w="15875">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42" name="TextBox 41"/>
            <p:cNvSpPr txBox="1"/>
            <p:nvPr/>
          </p:nvSpPr>
          <p:spPr>
            <a:xfrm>
              <a:off x="1039834" y="5263986"/>
              <a:ext cx="2349221" cy="250620"/>
            </a:xfrm>
            <a:prstGeom prst="rect">
              <a:avLst/>
            </a:prstGeom>
            <a:noFill/>
          </p:spPr>
          <p:txBody>
            <a:bodyPr wrap="square" lIns="0" tIns="0" rIns="0" bIns="0" rtlCol="0">
              <a:noAutofit/>
            </a:bodyPr>
            <a:lstStyle/>
            <a:p>
              <a:pPr>
                <a:lnSpc>
                  <a:spcPct val="90000"/>
                </a:lnSpc>
              </a:pPr>
              <a:r>
                <a:rPr lang="en-US" sz="1799" dirty="0"/>
                <a:t>Backup </a:t>
              </a:r>
              <a:r>
                <a:rPr lang="mr-IN" sz="1799" dirty="0"/>
                <a:t>–</a:t>
              </a:r>
              <a:r>
                <a:rPr lang="en-US" sz="1799" dirty="0"/>
                <a:t> 10/25G SFP28</a:t>
              </a:r>
            </a:p>
          </p:txBody>
        </p:sp>
      </p:grpSp>
      <p:grpSp>
        <p:nvGrpSpPr>
          <p:cNvPr id="23" name="Group 22">
            <a:extLst>
              <a:ext uri="{FF2B5EF4-FFF2-40B4-BE49-F238E27FC236}">
                <a16:creationId xmlns:a16="http://schemas.microsoft.com/office/drawing/2014/main" id="{E29980F5-A072-2745-8DDC-1EFFFBAC9A8A}"/>
              </a:ext>
            </a:extLst>
          </p:cNvPr>
          <p:cNvGrpSpPr/>
          <p:nvPr/>
        </p:nvGrpSpPr>
        <p:grpSpPr>
          <a:xfrm>
            <a:off x="9636398" y="1264302"/>
            <a:ext cx="1956267" cy="1512910"/>
            <a:chOff x="5069822" y="632965"/>
            <a:chExt cx="1956267" cy="1512910"/>
          </a:xfrm>
        </p:grpSpPr>
        <p:sp>
          <p:nvSpPr>
            <p:cNvPr id="15" name="TextBox 14"/>
            <p:cNvSpPr txBox="1"/>
            <p:nvPr/>
          </p:nvSpPr>
          <p:spPr>
            <a:xfrm>
              <a:off x="5069822" y="632965"/>
              <a:ext cx="1956267" cy="1219256"/>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latin typeface="+mj-lt"/>
                </a:rPr>
                <a:t>2x SFP28 </a:t>
              </a:r>
            </a:p>
            <a:p>
              <a:pPr algn="ctr">
                <a:lnSpc>
                  <a:spcPct val="90000"/>
                </a:lnSpc>
              </a:pPr>
              <a:r>
                <a:rPr lang="it-IT" sz="1600" b="1" dirty="0"/>
                <a:t>10G/25G</a:t>
              </a:r>
              <a:endParaRPr lang="en-US" sz="1600" b="1" dirty="0">
                <a:latin typeface="+mj-lt"/>
              </a:endParaRPr>
            </a:p>
            <a:p>
              <a:pPr algn="ctr">
                <a:lnSpc>
                  <a:spcPct val="90000"/>
                </a:lnSpc>
              </a:pPr>
              <a:r>
                <a:rPr lang="it-IT" sz="1600" b="1" dirty="0">
                  <a:latin typeface="+mj-lt"/>
                </a:rPr>
                <a:t>BCM57414</a:t>
              </a:r>
            </a:p>
            <a:p>
              <a:pPr algn="ctr">
                <a:lnSpc>
                  <a:spcPct val="90000"/>
                </a:lnSpc>
              </a:pPr>
              <a:r>
                <a:rPr lang="it-IT" sz="1600" b="1" dirty="0" err="1">
                  <a:solidFill>
                    <a:srgbClr val="FF0000"/>
                  </a:solidFill>
                </a:rPr>
                <a:t>Whitney</a:t>
              </a:r>
              <a:r>
                <a:rPr lang="it-IT" sz="1600" b="1" dirty="0">
                  <a:solidFill>
                    <a:srgbClr val="FF0000"/>
                  </a:solidFill>
                </a:rPr>
                <a:t> (</a:t>
              </a:r>
              <a:r>
                <a:rPr lang="it-IT" sz="1600" b="1" dirty="0" err="1">
                  <a:solidFill>
                    <a:srgbClr val="FF0000"/>
                  </a:solidFill>
                </a:rPr>
                <a:t>Fiber</a:t>
              </a:r>
              <a:r>
                <a:rPr lang="it-IT" sz="1600" b="1" dirty="0">
                  <a:solidFill>
                    <a:srgbClr val="FF0000"/>
                  </a:solidFill>
                </a:rPr>
                <a:t>) Card</a:t>
              </a:r>
              <a:endParaRPr lang="en-US" sz="1600" b="1" dirty="0">
                <a:solidFill>
                  <a:srgbClr val="FF0000"/>
                </a:solidFill>
              </a:endParaRPr>
            </a:p>
          </p:txBody>
        </p:sp>
        <p:cxnSp>
          <p:nvCxnSpPr>
            <p:cNvPr id="16" name="Straight Arrow Connector 15"/>
            <p:cNvCxnSpPr>
              <a:cxnSpLocks/>
            </p:cNvCxnSpPr>
            <p:nvPr/>
          </p:nvCxnSpPr>
          <p:spPr>
            <a:xfrm>
              <a:off x="6167806" y="1852221"/>
              <a:ext cx="0" cy="293654"/>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grpSp>
      <p:sp>
        <p:nvSpPr>
          <p:cNvPr id="50" name="Donut 49"/>
          <p:cNvSpPr/>
          <p:nvPr/>
        </p:nvSpPr>
        <p:spPr bwMode="gray">
          <a:xfrm>
            <a:off x="10820589" y="2927603"/>
            <a:ext cx="433798" cy="367879"/>
          </a:xfrm>
          <a:prstGeom prst="donut">
            <a:avLst>
              <a:gd name="adj" fmla="val 6370"/>
            </a:avLst>
          </a:prstGeom>
          <a:solidFill>
            <a:schemeClr val="accent6"/>
          </a:solidFill>
          <a:ln w="15875">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49" name="Donut 48"/>
          <p:cNvSpPr/>
          <p:nvPr/>
        </p:nvSpPr>
        <p:spPr bwMode="gray">
          <a:xfrm>
            <a:off x="10229696" y="2930000"/>
            <a:ext cx="433798" cy="370934"/>
          </a:xfrm>
          <a:prstGeom prst="donut">
            <a:avLst>
              <a:gd name="adj" fmla="val 6370"/>
            </a:avLst>
          </a:prstGeom>
          <a:solidFill>
            <a:schemeClr val="accent6"/>
          </a:solidFill>
          <a:ln w="15875">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grpSp>
        <p:nvGrpSpPr>
          <p:cNvPr id="57" name="Group 56">
            <a:extLst>
              <a:ext uri="{FF2B5EF4-FFF2-40B4-BE49-F238E27FC236}">
                <a16:creationId xmlns:a16="http://schemas.microsoft.com/office/drawing/2014/main" id="{E7B8DF69-5512-F040-956F-A4831423C21C}"/>
              </a:ext>
            </a:extLst>
          </p:cNvPr>
          <p:cNvGrpSpPr/>
          <p:nvPr/>
        </p:nvGrpSpPr>
        <p:grpSpPr>
          <a:xfrm>
            <a:off x="5165934" y="1428867"/>
            <a:ext cx="1590905" cy="1364237"/>
            <a:chOff x="5435184" y="781638"/>
            <a:chExt cx="1590905" cy="1364237"/>
          </a:xfrm>
        </p:grpSpPr>
        <p:sp>
          <p:nvSpPr>
            <p:cNvPr id="58" name="TextBox 57">
              <a:extLst>
                <a:ext uri="{FF2B5EF4-FFF2-40B4-BE49-F238E27FC236}">
                  <a16:creationId xmlns:a16="http://schemas.microsoft.com/office/drawing/2014/main" id="{63C4B426-E96E-3449-A845-C4DE028CE9CA}"/>
                </a:ext>
              </a:extLst>
            </p:cNvPr>
            <p:cNvSpPr txBox="1"/>
            <p:nvPr/>
          </p:nvSpPr>
          <p:spPr>
            <a:xfrm>
              <a:off x="5435184" y="781638"/>
              <a:ext cx="1590905" cy="694818"/>
            </a:xfrm>
            <a:prstGeom prst="rect">
              <a:avLst/>
            </a:prstGeom>
            <a:noFill/>
            <a:ln w="15875">
              <a:solidFill>
                <a:srgbClr val="FF0000"/>
              </a:solidFill>
            </a:ln>
          </p:spPr>
          <p:txBody>
            <a:bodyPr wrap="square" lIns="0" tIns="0" rIns="0" bIns="0" rtlCol="0" anchor="ctr">
              <a:noAutofit/>
            </a:bodyPr>
            <a:lstStyle/>
            <a:p>
              <a:pPr algn="ctr">
                <a:lnSpc>
                  <a:spcPct val="90000"/>
                </a:lnSpc>
              </a:pPr>
              <a:r>
                <a:rPr lang="en-US" sz="1600" b="1" dirty="0">
                  <a:solidFill>
                    <a:srgbClr val="FF0000"/>
                  </a:solidFill>
                  <a:latin typeface="+mj-lt"/>
                </a:rPr>
                <a:t>Not expandable  CPU1 is removed</a:t>
              </a:r>
            </a:p>
          </p:txBody>
        </p:sp>
        <p:cxnSp>
          <p:nvCxnSpPr>
            <p:cNvPr id="59" name="Straight Arrow Connector 58">
              <a:extLst>
                <a:ext uri="{FF2B5EF4-FFF2-40B4-BE49-F238E27FC236}">
                  <a16:creationId xmlns:a16="http://schemas.microsoft.com/office/drawing/2014/main" id="{1F1F56F4-3404-F048-965C-0081F432C6FC}"/>
                </a:ext>
              </a:extLst>
            </p:cNvPr>
            <p:cNvCxnSpPr/>
            <p:nvPr/>
          </p:nvCxnSpPr>
          <p:spPr>
            <a:xfrm flipH="1">
              <a:off x="6167806" y="1474405"/>
              <a:ext cx="38856" cy="671470"/>
            </a:xfrm>
            <a:prstGeom prst="straightConnector1">
              <a:avLst/>
            </a:prstGeom>
            <a:ln w="1905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sp>
        <p:nvSpPr>
          <p:cNvPr id="45" name="Title 22">
            <a:extLst>
              <a:ext uri="{FF2B5EF4-FFF2-40B4-BE49-F238E27FC236}">
                <a16:creationId xmlns:a16="http://schemas.microsoft.com/office/drawing/2014/main" id="{7C8AA3CB-522D-C242-B715-D079A3AADF2E}"/>
              </a:ext>
            </a:extLst>
          </p:cNvPr>
          <p:cNvSpPr txBox="1">
            <a:spLocks/>
          </p:cNvSpPr>
          <p:nvPr/>
        </p:nvSpPr>
        <p:spPr>
          <a:xfrm>
            <a:off x="279200" y="285716"/>
            <a:ext cx="10239295" cy="49069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r>
              <a:rPr lang="en-US" sz="3200" dirty="0">
                <a:latin typeface="Georgia" panose="02040502050405020303" pitchFamily="18" charset="0"/>
              </a:rPr>
              <a:t>ExaCC X8-2 Compute Server – Base System</a:t>
            </a:r>
          </a:p>
        </p:txBody>
      </p:sp>
      <p:sp>
        <p:nvSpPr>
          <p:cNvPr id="2" name="Footer Placeholder 1">
            <a:extLst>
              <a:ext uri="{FF2B5EF4-FFF2-40B4-BE49-F238E27FC236}">
                <a16:creationId xmlns:a16="http://schemas.microsoft.com/office/drawing/2014/main" id="{14F2D976-CD6B-45EE-86A1-9AB479EFFF37}"/>
              </a:ext>
            </a:extLst>
          </p:cNvPr>
          <p:cNvSpPr>
            <a:spLocks noGrp="1"/>
          </p:cNvSpPr>
          <p:nvPr>
            <p:ph type="ftr" sz="quarter" idx="11"/>
          </p:nvPr>
        </p:nvSpPr>
        <p:spPr>
          <a:xfrm>
            <a:off x="10147562" y="223672"/>
            <a:ext cx="3792589" cy="365125"/>
          </a:xfrm>
        </p:spPr>
        <p:txBody>
          <a:bodyPr/>
          <a:lstStyle/>
          <a:p>
            <a:r>
              <a:rPr lang="en-US" sz="700" dirty="0"/>
              <a:t>Copyright © 2019 Oracle and/or its affiliates.  </a:t>
            </a:r>
          </a:p>
        </p:txBody>
      </p:sp>
      <p:sp>
        <p:nvSpPr>
          <p:cNvPr id="3" name="Slide Number Placeholder 2">
            <a:extLst>
              <a:ext uri="{FF2B5EF4-FFF2-40B4-BE49-F238E27FC236}">
                <a16:creationId xmlns:a16="http://schemas.microsoft.com/office/drawing/2014/main" id="{144D55FA-5FCB-4882-A71A-F5616F693092}"/>
              </a:ext>
            </a:extLst>
          </p:cNvPr>
          <p:cNvSpPr>
            <a:spLocks noGrp="1"/>
          </p:cNvSpPr>
          <p:nvPr>
            <p:ph type="sldNum" sz="quarter" idx="4"/>
          </p:nvPr>
        </p:nvSpPr>
        <p:spPr>
          <a:xfrm>
            <a:off x="23013" y="6474630"/>
            <a:ext cx="578563" cy="365125"/>
          </a:xfrm>
        </p:spPr>
        <p:txBody>
          <a:bodyPr/>
          <a:lstStyle/>
          <a:p>
            <a:fld id="{C51EAA63-D034-42AE-91FA-B13B9518C7BE}" type="slidenum">
              <a:rPr lang="en-US" smtClean="0"/>
              <a:pPr/>
              <a:t>7</a:t>
            </a:fld>
            <a:endParaRPr lang="en-US"/>
          </a:p>
        </p:txBody>
      </p:sp>
      <p:sp>
        <p:nvSpPr>
          <p:cNvPr id="43" name="TextBox 42">
            <a:extLst>
              <a:ext uri="{FF2B5EF4-FFF2-40B4-BE49-F238E27FC236}">
                <a16:creationId xmlns:a16="http://schemas.microsoft.com/office/drawing/2014/main" id="{438D7A67-E6AC-D94E-85A1-9BA92033A18F}"/>
              </a:ext>
            </a:extLst>
          </p:cNvPr>
          <p:cNvSpPr txBox="1"/>
          <p:nvPr/>
        </p:nvSpPr>
        <p:spPr>
          <a:xfrm>
            <a:off x="3600897" y="5398743"/>
            <a:ext cx="8020319" cy="544202"/>
          </a:xfrm>
          <a:prstGeom prst="rect">
            <a:avLst/>
          </a:prstGeom>
          <a:noFill/>
        </p:spPr>
        <p:txBody>
          <a:bodyPr wrap="square" lIns="0" tIns="0" rIns="0" bIns="0" rtlCol="0">
            <a:noAutofit/>
          </a:bodyPr>
          <a:lstStyle/>
          <a:p>
            <a:pPr>
              <a:lnSpc>
                <a:spcPct val="90000"/>
              </a:lnSpc>
            </a:pPr>
            <a:r>
              <a:rPr lang="en-US" sz="1600" dirty="0"/>
              <a:t>We ship 530-4449-01 - XCVR, 850NM, 1/10GBPS DUAL RA Short Range Transceivers Good Up To 100m for 10G transceiver selection in the SAR</a:t>
            </a:r>
            <a:br>
              <a:rPr lang="en-US" sz="1600" dirty="0"/>
            </a:br>
            <a:r>
              <a:rPr lang="en-US" sz="1600" dirty="0"/>
              <a:t>   </a:t>
            </a:r>
          </a:p>
        </p:txBody>
      </p:sp>
      <p:sp>
        <p:nvSpPr>
          <p:cNvPr id="46" name="TextBox 45">
            <a:extLst>
              <a:ext uri="{FF2B5EF4-FFF2-40B4-BE49-F238E27FC236}">
                <a16:creationId xmlns:a16="http://schemas.microsoft.com/office/drawing/2014/main" id="{2A2576DD-4D6C-454E-B439-21B889AFFE13}"/>
              </a:ext>
            </a:extLst>
          </p:cNvPr>
          <p:cNvSpPr txBox="1"/>
          <p:nvPr/>
        </p:nvSpPr>
        <p:spPr>
          <a:xfrm>
            <a:off x="246574" y="6287118"/>
            <a:ext cx="11183346" cy="646331"/>
          </a:xfrm>
          <a:prstGeom prst="rect">
            <a:avLst/>
          </a:prstGeom>
          <a:noFill/>
        </p:spPr>
        <p:txBody>
          <a:bodyPr wrap="square" rtlCol="0">
            <a:spAutoFit/>
          </a:bodyPr>
          <a:lstStyle/>
          <a:p>
            <a:pPr algn="ctr"/>
            <a:r>
              <a:rPr lang="en-US" b="1" dirty="0">
                <a:solidFill>
                  <a:srgbClr val="FF0000"/>
                </a:solidFill>
                <a:latin typeface="Oracle Sans Light" panose="020B0403020204020204" pitchFamily="34" charset="0"/>
                <a:cs typeface="Oracle Sans Light" panose="020B0403020204020204" pitchFamily="34" charset="0"/>
              </a:rPr>
              <a:t>Client can only be on mother board. Backup interface must be Fiber if Client is Fiber. Backup can be shared copper or Whitney based Fiber if Client is copper interface.</a:t>
            </a:r>
          </a:p>
        </p:txBody>
      </p:sp>
      <p:sp>
        <p:nvSpPr>
          <p:cNvPr id="47" name="TextBox 46">
            <a:extLst>
              <a:ext uri="{FF2B5EF4-FFF2-40B4-BE49-F238E27FC236}">
                <a16:creationId xmlns:a16="http://schemas.microsoft.com/office/drawing/2014/main" id="{488951DA-D14D-FE4C-B04C-D735342CD839}"/>
              </a:ext>
            </a:extLst>
          </p:cNvPr>
          <p:cNvSpPr txBox="1"/>
          <p:nvPr/>
        </p:nvSpPr>
        <p:spPr>
          <a:xfrm>
            <a:off x="533400" y="5841029"/>
            <a:ext cx="11658600" cy="483671"/>
          </a:xfrm>
          <a:prstGeom prst="rect">
            <a:avLst/>
          </a:prstGeom>
          <a:noFill/>
        </p:spPr>
        <p:txBody>
          <a:bodyPr wrap="square" lIns="0" tIns="0" rIns="0" bIns="0" rtlCol="0">
            <a:noAutofit/>
          </a:bodyPr>
          <a:lstStyle/>
          <a:p>
            <a:pPr>
              <a:lnSpc>
                <a:spcPct val="90000"/>
              </a:lnSpc>
            </a:pPr>
            <a:r>
              <a:rPr lang="en-US" sz="1400" dirty="0"/>
              <a:t>If customer needs </a:t>
            </a:r>
            <a:r>
              <a:rPr lang="en-US" sz="1400" dirty="0">
                <a:hlinkClick r:id="rId4"/>
              </a:rPr>
              <a:t>XVER SFP+28 25GBE SR FIBEROPTIC transceivers </a:t>
            </a:r>
            <a:r>
              <a:rPr lang="en-US" sz="1400" dirty="0"/>
              <a:t>they must be ordered by the account team from iProcurement with destination address and contact as customer data center location. This limitation applies only till end of Nov 2019. After this date, it’ll be shipped from the factory. </a:t>
            </a:r>
            <a:r>
              <a:rPr lang="en-US" sz="1600" dirty="0"/>
              <a:t> </a:t>
            </a:r>
            <a:r>
              <a:rPr lang="en-US" sz="1400" dirty="0"/>
              <a:t>No cost to customer.</a:t>
            </a:r>
          </a:p>
        </p:txBody>
      </p:sp>
    </p:spTree>
    <p:extLst>
      <p:ext uri="{BB962C8B-B14F-4D97-AF65-F5344CB8AC3E}">
        <p14:creationId xmlns:p14="http://schemas.microsoft.com/office/powerpoint/2010/main" val="3740978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C76DD07-2492-5241-9045-AD4588163B86}"/>
              </a:ext>
            </a:extLst>
          </p:cNvPr>
          <p:cNvPicPr>
            <a:picLocks noChangeAspect="1"/>
          </p:cNvPicPr>
          <p:nvPr/>
        </p:nvPicPr>
        <p:blipFill>
          <a:blip r:embed="rId3"/>
          <a:stretch>
            <a:fillRect/>
          </a:stretch>
        </p:blipFill>
        <p:spPr>
          <a:xfrm>
            <a:off x="533400" y="2355098"/>
            <a:ext cx="11125200" cy="1130300"/>
          </a:xfrm>
          <a:prstGeom prst="rect">
            <a:avLst/>
          </a:prstGeom>
        </p:spPr>
      </p:pic>
      <p:grpSp>
        <p:nvGrpSpPr>
          <p:cNvPr id="6" name="Group 5"/>
          <p:cNvGrpSpPr/>
          <p:nvPr/>
        </p:nvGrpSpPr>
        <p:grpSpPr>
          <a:xfrm>
            <a:off x="4494680" y="3281578"/>
            <a:ext cx="1252414" cy="1479109"/>
            <a:chOff x="4917577" y="3447715"/>
            <a:chExt cx="1252740" cy="1479494"/>
          </a:xfrm>
        </p:grpSpPr>
        <p:sp>
          <p:nvSpPr>
            <p:cNvPr id="7" name="TextBox 6"/>
            <p:cNvSpPr txBox="1"/>
            <p:nvPr/>
          </p:nvSpPr>
          <p:spPr>
            <a:xfrm>
              <a:off x="4917577" y="4419341"/>
              <a:ext cx="1252740" cy="507868"/>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t>ILOM </a:t>
              </a:r>
            </a:p>
            <a:p>
              <a:pPr algn="ctr">
                <a:lnSpc>
                  <a:spcPct val="90000"/>
                </a:lnSpc>
              </a:pPr>
              <a:r>
                <a:rPr lang="en-US" sz="1400" b="1" dirty="0"/>
                <a:t>(1G NET MGT)</a:t>
              </a:r>
              <a:endParaRPr lang="en-US" sz="1600" b="1" dirty="0"/>
            </a:p>
          </p:txBody>
        </p:sp>
        <p:cxnSp>
          <p:nvCxnSpPr>
            <p:cNvPr id="8" name="Straight Arrow Connector 7"/>
            <p:cNvCxnSpPr/>
            <p:nvPr/>
          </p:nvCxnSpPr>
          <p:spPr>
            <a:xfrm flipV="1">
              <a:off x="5543948" y="3447715"/>
              <a:ext cx="577070" cy="971627"/>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6837210" y="3379948"/>
            <a:ext cx="3655304" cy="520511"/>
            <a:chOff x="5825401" y="3693514"/>
            <a:chExt cx="3656255" cy="520647"/>
          </a:xfrm>
        </p:grpSpPr>
        <p:sp>
          <p:nvSpPr>
            <p:cNvPr id="11" name="Left Brace 10"/>
            <p:cNvSpPr/>
            <p:nvPr/>
          </p:nvSpPr>
          <p:spPr>
            <a:xfrm rot="16200000">
              <a:off x="6333576" y="3185339"/>
              <a:ext cx="279329" cy="1295680"/>
            </a:xfrm>
            <a:prstGeom prst="leftBrace">
              <a:avLst>
                <a:gd name="adj1" fmla="val 0"/>
                <a:gd name="adj2" fmla="val 50000"/>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398"/>
            </a:p>
          </p:txBody>
        </p:sp>
        <p:sp>
          <p:nvSpPr>
            <p:cNvPr id="12" name="TextBox 11"/>
            <p:cNvSpPr txBox="1"/>
            <p:nvPr/>
          </p:nvSpPr>
          <p:spPr>
            <a:xfrm>
              <a:off x="6203848" y="3957746"/>
              <a:ext cx="3277808" cy="256415"/>
            </a:xfrm>
            <a:prstGeom prst="rect">
              <a:avLst/>
            </a:prstGeom>
            <a:noFill/>
          </p:spPr>
          <p:txBody>
            <a:bodyPr wrap="square" lIns="0" tIns="0" rIns="0" bIns="0" rtlCol="0">
              <a:noAutofit/>
            </a:bodyPr>
            <a:lstStyle/>
            <a:p>
              <a:pPr>
                <a:lnSpc>
                  <a:spcPct val="90000"/>
                </a:lnSpc>
              </a:pPr>
              <a:r>
                <a:rPr lang="en-GB" sz="1600" b="1" dirty="0">
                  <a:solidFill>
                    <a:srgbClr val="000000"/>
                  </a:solidFill>
                  <a:latin typeface="Courier New" pitchFamily="49" charset="0"/>
                  <a:cs typeface="Courier New" pitchFamily="49" charset="0"/>
                </a:rPr>
                <a:t>eth1 eth2 </a:t>
              </a:r>
            </a:p>
            <a:p>
              <a:pPr>
                <a:lnSpc>
                  <a:spcPct val="90000"/>
                </a:lnSpc>
              </a:pPr>
              <a:r>
                <a:rPr lang="en-US" sz="1600" b="1" dirty="0"/>
                <a:t>RJ45 (Net 1/2)</a:t>
              </a:r>
            </a:p>
            <a:p>
              <a:pPr>
                <a:lnSpc>
                  <a:spcPct val="90000"/>
                </a:lnSpc>
              </a:pPr>
              <a:r>
                <a:rPr lang="it-IT" sz="1600" b="1" dirty="0">
                  <a:solidFill>
                    <a:srgbClr val="FF0000"/>
                  </a:solidFill>
                </a:rPr>
                <a:t>Motherboard </a:t>
              </a:r>
              <a:r>
                <a:rPr lang="it-IT" sz="1600" b="1" dirty="0" err="1">
                  <a:solidFill>
                    <a:srgbClr val="FF0000"/>
                  </a:solidFill>
                </a:rPr>
                <a:t>Ports</a:t>
              </a:r>
              <a:r>
                <a:rPr lang="it-IT" sz="1600" b="1" dirty="0"/>
                <a:t>  </a:t>
              </a:r>
              <a:endParaRPr lang="en-US" sz="1600" b="1" dirty="0"/>
            </a:p>
            <a:p>
              <a:pPr>
                <a:lnSpc>
                  <a:spcPct val="90000"/>
                </a:lnSpc>
              </a:pPr>
              <a:endParaRPr lang="en-US" sz="1600" b="1" dirty="0"/>
            </a:p>
            <a:p>
              <a:pPr>
                <a:lnSpc>
                  <a:spcPct val="90000"/>
                </a:lnSpc>
              </a:pPr>
              <a:endParaRPr lang="en-US" sz="1600" b="1" dirty="0">
                <a:solidFill>
                  <a:srgbClr val="000000"/>
                </a:solidFill>
                <a:latin typeface="Courier New" pitchFamily="49" charset="0"/>
                <a:cs typeface="Courier New" pitchFamily="49" charset="0"/>
              </a:endParaRPr>
            </a:p>
          </p:txBody>
        </p:sp>
      </p:grpSp>
      <p:sp>
        <p:nvSpPr>
          <p:cNvPr id="17" name="TextBox 16"/>
          <p:cNvSpPr txBox="1"/>
          <p:nvPr/>
        </p:nvSpPr>
        <p:spPr>
          <a:xfrm>
            <a:off x="10147562" y="2146867"/>
            <a:ext cx="1299300" cy="304642"/>
          </a:xfrm>
          <a:prstGeom prst="rect">
            <a:avLst/>
          </a:prstGeom>
          <a:noFill/>
        </p:spPr>
        <p:txBody>
          <a:bodyPr wrap="square" lIns="0" tIns="0" rIns="0" bIns="0" rtlCol="0">
            <a:noAutofit/>
          </a:bodyPr>
          <a:lstStyle/>
          <a:p>
            <a:pPr>
              <a:lnSpc>
                <a:spcPct val="90000"/>
              </a:lnSpc>
            </a:pPr>
            <a:r>
              <a:rPr lang="en-GB" sz="1600" b="1" dirty="0">
                <a:solidFill>
                  <a:srgbClr val="000000"/>
                </a:solidFill>
                <a:latin typeface="Courier New" pitchFamily="49" charset="0"/>
                <a:cs typeface="Courier New" pitchFamily="49" charset="0"/>
              </a:rPr>
              <a:t>eth4  eth3</a:t>
            </a:r>
            <a:endParaRPr lang="en-US" sz="1600" b="1" dirty="0">
              <a:solidFill>
                <a:srgbClr val="000000"/>
              </a:solidFill>
              <a:latin typeface="Courier New" pitchFamily="49" charset="0"/>
              <a:cs typeface="Courier New" pitchFamily="49" charset="0"/>
            </a:endParaRPr>
          </a:p>
        </p:txBody>
      </p:sp>
      <p:cxnSp>
        <p:nvCxnSpPr>
          <p:cNvPr id="19" name="Straight Arrow Connector 18"/>
          <p:cNvCxnSpPr/>
          <p:nvPr/>
        </p:nvCxnSpPr>
        <p:spPr>
          <a:xfrm>
            <a:off x="8132550" y="1680417"/>
            <a:ext cx="128137" cy="794629"/>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231141" y="922714"/>
            <a:ext cx="1802817" cy="757703"/>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latin typeface="+mj-lt"/>
              </a:rPr>
              <a:t>2x </a:t>
            </a:r>
            <a:r>
              <a:rPr lang="en-US" sz="1600" b="1" dirty="0"/>
              <a:t>QSFP+ </a:t>
            </a:r>
            <a:r>
              <a:rPr lang="en-US" sz="1600" b="1" dirty="0">
                <a:latin typeface="+mj-lt"/>
              </a:rPr>
              <a:t>QDR HCA </a:t>
            </a:r>
          </a:p>
          <a:p>
            <a:pPr algn="ctr">
              <a:lnSpc>
                <a:spcPct val="90000"/>
              </a:lnSpc>
            </a:pPr>
            <a:r>
              <a:rPr lang="en-US" sz="1600" b="1" dirty="0">
                <a:latin typeface="+mj-lt"/>
              </a:rPr>
              <a:t>Infiniband</a:t>
            </a:r>
          </a:p>
        </p:txBody>
      </p:sp>
      <p:sp>
        <p:nvSpPr>
          <p:cNvPr id="21" name="TextBox 20"/>
          <p:cNvSpPr txBox="1"/>
          <p:nvPr/>
        </p:nvSpPr>
        <p:spPr>
          <a:xfrm>
            <a:off x="7771609" y="2007872"/>
            <a:ext cx="1474545" cy="304642"/>
          </a:xfrm>
          <a:prstGeom prst="rect">
            <a:avLst/>
          </a:prstGeom>
          <a:noFill/>
        </p:spPr>
        <p:txBody>
          <a:bodyPr wrap="square" lIns="0" tIns="0" rIns="0" bIns="0" rtlCol="0">
            <a:noAutofit/>
          </a:bodyPr>
          <a:lstStyle/>
          <a:p>
            <a:pPr>
              <a:lnSpc>
                <a:spcPct val="90000"/>
              </a:lnSpc>
            </a:pPr>
            <a:r>
              <a:rPr lang="en-GB" sz="1600" b="1" dirty="0">
                <a:solidFill>
                  <a:srgbClr val="000000"/>
                </a:solidFill>
                <a:latin typeface="Courier New" pitchFamily="49" charset="0"/>
                <a:cs typeface="Courier New" pitchFamily="49" charset="0"/>
              </a:rPr>
              <a:t>ib1  ib0</a:t>
            </a:r>
            <a:endParaRPr lang="en-US" sz="1600" b="1" dirty="0">
              <a:solidFill>
                <a:srgbClr val="000000"/>
              </a:solidFill>
              <a:latin typeface="Courier New" pitchFamily="49" charset="0"/>
              <a:cs typeface="Courier New" pitchFamily="49" charset="0"/>
            </a:endParaRPr>
          </a:p>
        </p:txBody>
      </p:sp>
      <p:sp>
        <p:nvSpPr>
          <p:cNvPr id="24" name="TextBox 23"/>
          <p:cNvSpPr txBox="1"/>
          <p:nvPr/>
        </p:nvSpPr>
        <p:spPr>
          <a:xfrm>
            <a:off x="5838247" y="4147789"/>
            <a:ext cx="1320112" cy="507736"/>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t>HOST admin</a:t>
            </a:r>
          </a:p>
          <a:p>
            <a:pPr algn="ctr">
              <a:lnSpc>
                <a:spcPct val="90000"/>
              </a:lnSpc>
            </a:pPr>
            <a:r>
              <a:rPr lang="en-US" sz="1400" b="1" dirty="0"/>
              <a:t>(1G NET 0)</a:t>
            </a:r>
            <a:endParaRPr lang="en-US" sz="1600" b="1" dirty="0"/>
          </a:p>
        </p:txBody>
      </p:sp>
      <p:cxnSp>
        <p:nvCxnSpPr>
          <p:cNvPr id="25" name="Straight Arrow Connector 24"/>
          <p:cNvCxnSpPr>
            <a:stCxn id="24" idx="0"/>
          </p:cNvCxnSpPr>
          <p:nvPr/>
        </p:nvCxnSpPr>
        <p:spPr>
          <a:xfrm flipH="1" flipV="1">
            <a:off x="6212467" y="3177979"/>
            <a:ext cx="285837" cy="969811"/>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977867" y="4627342"/>
            <a:ext cx="899953" cy="292083"/>
          </a:xfrm>
          <a:prstGeom prst="rect">
            <a:avLst/>
          </a:prstGeom>
          <a:noFill/>
        </p:spPr>
        <p:txBody>
          <a:bodyPr wrap="square" lIns="0" tIns="0" rIns="0" bIns="0" rtlCol="0" anchor="ctr">
            <a:noAutofit/>
          </a:bodyPr>
          <a:lstStyle/>
          <a:p>
            <a:pPr algn="ctr">
              <a:lnSpc>
                <a:spcPct val="90000"/>
              </a:lnSpc>
            </a:pPr>
            <a:r>
              <a:rPr lang="en-GB" sz="1600" b="1" dirty="0">
                <a:solidFill>
                  <a:srgbClr val="000000"/>
                </a:solidFill>
                <a:latin typeface="Courier New" pitchFamily="49" charset="0"/>
                <a:cs typeface="Courier New" pitchFamily="49" charset="0"/>
              </a:rPr>
              <a:t>eth0</a:t>
            </a:r>
            <a:endParaRPr lang="en-US" sz="1600" b="1" dirty="0">
              <a:solidFill>
                <a:srgbClr val="000000"/>
              </a:solidFill>
              <a:latin typeface="Courier New" pitchFamily="49" charset="0"/>
              <a:cs typeface="Courier New" pitchFamily="49" charset="0"/>
            </a:endParaRPr>
          </a:p>
        </p:txBody>
      </p:sp>
      <p:sp>
        <p:nvSpPr>
          <p:cNvPr id="31" name="Donut 30"/>
          <p:cNvSpPr/>
          <p:nvPr/>
        </p:nvSpPr>
        <p:spPr bwMode="gray">
          <a:xfrm>
            <a:off x="6887959" y="2886148"/>
            <a:ext cx="571560" cy="583665"/>
          </a:xfrm>
          <a:prstGeom prst="donut">
            <a:avLst>
              <a:gd name="adj" fmla="val 6370"/>
            </a:avLst>
          </a:prstGeom>
          <a:solidFill>
            <a:srgbClr val="FFFF00"/>
          </a:solidFill>
          <a:ln w="15875">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32" name="Donut 31"/>
          <p:cNvSpPr/>
          <p:nvPr/>
        </p:nvSpPr>
        <p:spPr bwMode="gray">
          <a:xfrm>
            <a:off x="7471607" y="2875609"/>
            <a:ext cx="571560" cy="583665"/>
          </a:xfrm>
          <a:prstGeom prst="donut">
            <a:avLst>
              <a:gd name="adj" fmla="val 6370"/>
            </a:avLst>
          </a:prstGeom>
          <a:solidFill>
            <a:srgbClr val="FFFF00"/>
          </a:solidFill>
          <a:ln w="15875">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grpSp>
        <p:nvGrpSpPr>
          <p:cNvPr id="18" name="Group 17"/>
          <p:cNvGrpSpPr/>
          <p:nvPr/>
        </p:nvGrpSpPr>
        <p:grpSpPr>
          <a:xfrm>
            <a:off x="386040" y="3722729"/>
            <a:ext cx="4140725" cy="1239200"/>
            <a:chOff x="569680" y="3724759"/>
            <a:chExt cx="4140725" cy="1315969"/>
          </a:xfrm>
        </p:grpSpPr>
        <p:sp>
          <p:nvSpPr>
            <p:cNvPr id="37" name="TextBox 36"/>
            <p:cNvSpPr txBox="1"/>
            <p:nvPr/>
          </p:nvSpPr>
          <p:spPr>
            <a:xfrm>
              <a:off x="585646" y="3724759"/>
              <a:ext cx="986571" cy="330326"/>
            </a:xfrm>
            <a:prstGeom prst="rect">
              <a:avLst/>
            </a:prstGeom>
            <a:noFill/>
          </p:spPr>
          <p:txBody>
            <a:bodyPr wrap="square" lIns="0" tIns="0" rIns="0" bIns="0" rtlCol="0">
              <a:noAutofit/>
            </a:bodyPr>
            <a:lstStyle/>
            <a:p>
              <a:pPr>
                <a:lnSpc>
                  <a:spcPct val="90000"/>
                </a:lnSpc>
              </a:pPr>
              <a:r>
                <a:rPr lang="en-US" sz="1799" b="1" dirty="0"/>
                <a:t>KEY</a:t>
              </a:r>
            </a:p>
            <a:p>
              <a:pPr>
                <a:lnSpc>
                  <a:spcPct val="90000"/>
                </a:lnSpc>
              </a:pPr>
              <a:endParaRPr lang="en-US" sz="1799" dirty="0"/>
            </a:p>
          </p:txBody>
        </p:sp>
        <p:sp>
          <p:nvSpPr>
            <p:cNvPr id="38" name="Donut 37"/>
            <p:cNvSpPr/>
            <p:nvPr/>
          </p:nvSpPr>
          <p:spPr bwMode="gray">
            <a:xfrm>
              <a:off x="576589" y="4169627"/>
              <a:ext cx="396225" cy="392558"/>
            </a:xfrm>
            <a:prstGeom prst="donut">
              <a:avLst>
                <a:gd name="adj" fmla="val 6370"/>
              </a:avLst>
            </a:prstGeom>
            <a:solidFill>
              <a:srgbClr val="FFFF00"/>
            </a:solidFill>
            <a:ln w="15875">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40" name="TextBox 39"/>
            <p:cNvSpPr txBox="1"/>
            <p:nvPr/>
          </p:nvSpPr>
          <p:spPr>
            <a:xfrm>
              <a:off x="1292061" y="4198450"/>
              <a:ext cx="3418343" cy="279383"/>
            </a:xfrm>
            <a:prstGeom prst="rect">
              <a:avLst/>
            </a:prstGeom>
            <a:noFill/>
          </p:spPr>
          <p:txBody>
            <a:bodyPr wrap="square" lIns="0" tIns="0" rIns="0" bIns="0" rtlCol="0">
              <a:noAutofit/>
            </a:bodyPr>
            <a:lstStyle/>
            <a:p>
              <a:pPr>
                <a:lnSpc>
                  <a:spcPct val="90000"/>
                </a:lnSpc>
              </a:pPr>
              <a:r>
                <a:rPr lang="en-US" sz="1799" dirty="0"/>
                <a:t>10G RJ45 on motherboard </a:t>
              </a:r>
              <a:r>
                <a:rPr lang="en-US" sz="1799" b="1" dirty="0">
                  <a:solidFill>
                    <a:schemeClr val="accent1"/>
                  </a:solidFill>
                </a:rPr>
                <a:t>OR</a:t>
              </a:r>
            </a:p>
          </p:txBody>
        </p:sp>
        <p:sp>
          <p:nvSpPr>
            <p:cNvPr id="41" name="Donut 40"/>
            <p:cNvSpPr/>
            <p:nvPr/>
          </p:nvSpPr>
          <p:spPr bwMode="gray">
            <a:xfrm>
              <a:off x="569680" y="4656514"/>
              <a:ext cx="403136" cy="384214"/>
            </a:xfrm>
            <a:prstGeom prst="donut">
              <a:avLst>
                <a:gd name="adj" fmla="val 6370"/>
              </a:avLst>
            </a:prstGeom>
            <a:solidFill>
              <a:srgbClr val="00B050"/>
            </a:solidFill>
            <a:ln w="15875">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42" name="TextBox 41"/>
            <p:cNvSpPr txBox="1"/>
            <p:nvPr/>
          </p:nvSpPr>
          <p:spPr>
            <a:xfrm>
              <a:off x="1292062" y="4719757"/>
              <a:ext cx="3418343" cy="306580"/>
            </a:xfrm>
            <a:prstGeom prst="rect">
              <a:avLst/>
            </a:prstGeom>
            <a:noFill/>
          </p:spPr>
          <p:txBody>
            <a:bodyPr wrap="square" lIns="0" tIns="0" rIns="0" bIns="0" rtlCol="0">
              <a:noAutofit/>
            </a:bodyPr>
            <a:lstStyle/>
            <a:p>
              <a:pPr>
                <a:lnSpc>
                  <a:spcPct val="90000"/>
                </a:lnSpc>
              </a:pPr>
              <a:r>
                <a:rPr lang="en-US" sz="1799" dirty="0"/>
                <a:t>10/25G Fiber Ports on motherboard</a:t>
              </a:r>
            </a:p>
          </p:txBody>
        </p:sp>
      </p:grpSp>
      <p:grpSp>
        <p:nvGrpSpPr>
          <p:cNvPr id="23" name="Group 22">
            <a:extLst>
              <a:ext uri="{FF2B5EF4-FFF2-40B4-BE49-F238E27FC236}">
                <a16:creationId xmlns:a16="http://schemas.microsoft.com/office/drawing/2014/main" id="{E29980F5-A072-2745-8DDC-1EFFFBAC9A8A}"/>
              </a:ext>
            </a:extLst>
          </p:cNvPr>
          <p:cNvGrpSpPr/>
          <p:nvPr/>
        </p:nvGrpSpPr>
        <p:grpSpPr>
          <a:xfrm>
            <a:off x="10001760" y="338609"/>
            <a:ext cx="1590905" cy="2013277"/>
            <a:chOff x="5435184" y="132598"/>
            <a:chExt cx="1590905" cy="2013277"/>
          </a:xfrm>
        </p:grpSpPr>
        <p:sp>
          <p:nvSpPr>
            <p:cNvPr id="15" name="TextBox 14"/>
            <p:cNvSpPr txBox="1"/>
            <p:nvPr/>
          </p:nvSpPr>
          <p:spPr>
            <a:xfrm>
              <a:off x="5435184" y="132598"/>
              <a:ext cx="1590905" cy="1343858"/>
            </a:xfrm>
            <a:prstGeom prst="rect">
              <a:avLst/>
            </a:prstGeom>
            <a:noFill/>
            <a:ln w="15875">
              <a:solidFill>
                <a:srgbClr val="000000"/>
              </a:solidFill>
            </a:ln>
          </p:spPr>
          <p:txBody>
            <a:bodyPr wrap="square" lIns="0" tIns="0" rIns="0" bIns="0" rtlCol="0" anchor="ctr">
              <a:noAutofit/>
            </a:bodyPr>
            <a:lstStyle/>
            <a:p>
              <a:pPr algn="ctr">
                <a:lnSpc>
                  <a:spcPct val="90000"/>
                </a:lnSpc>
              </a:pPr>
              <a:r>
                <a:rPr lang="en-US" sz="1600" b="1" dirty="0">
                  <a:latin typeface="+mj-lt"/>
                </a:rPr>
                <a:t>2x SFP28 </a:t>
              </a:r>
            </a:p>
            <a:p>
              <a:pPr algn="ctr">
                <a:lnSpc>
                  <a:spcPct val="90000"/>
                </a:lnSpc>
              </a:pPr>
              <a:r>
                <a:rPr lang="it-IT" sz="1600" b="1" dirty="0"/>
                <a:t>10G/25G</a:t>
              </a:r>
              <a:endParaRPr lang="en-US" sz="1600" b="1" dirty="0">
                <a:latin typeface="+mj-lt"/>
              </a:endParaRPr>
            </a:p>
            <a:p>
              <a:pPr algn="ctr">
                <a:lnSpc>
                  <a:spcPct val="90000"/>
                </a:lnSpc>
              </a:pPr>
              <a:r>
                <a:rPr lang="it-IT" sz="1600" b="1" dirty="0">
                  <a:latin typeface="+mj-lt"/>
                </a:rPr>
                <a:t>BCM57414</a:t>
              </a:r>
            </a:p>
            <a:p>
              <a:pPr algn="ctr">
                <a:lnSpc>
                  <a:spcPct val="90000"/>
                </a:lnSpc>
              </a:pPr>
              <a:r>
                <a:rPr lang="it-IT" sz="1600" b="1" dirty="0" err="1">
                  <a:solidFill>
                    <a:srgbClr val="FF0000"/>
                  </a:solidFill>
                </a:rPr>
                <a:t>Whitney</a:t>
              </a:r>
              <a:r>
                <a:rPr lang="it-IT" sz="1600" b="1" dirty="0">
                  <a:solidFill>
                    <a:srgbClr val="FF0000"/>
                  </a:solidFill>
                </a:rPr>
                <a:t> (</a:t>
              </a:r>
              <a:r>
                <a:rPr lang="it-IT" sz="1600" b="1" dirty="0" err="1">
                  <a:solidFill>
                    <a:srgbClr val="FF0000"/>
                  </a:solidFill>
                </a:rPr>
                <a:t>Fiber</a:t>
              </a:r>
              <a:r>
                <a:rPr lang="it-IT" sz="1600" b="1" dirty="0">
                  <a:solidFill>
                    <a:srgbClr val="FF0000"/>
                  </a:solidFill>
                </a:rPr>
                <a:t>) Card</a:t>
              </a:r>
              <a:endParaRPr lang="en-US" sz="1600" b="1" dirty="0">
                <a:solidFill>
                  <a:srgbClr val="FF0000"/>
                </a:solidFill>
              </a:endParaRPr>
            </a:p>
          </p:txBody>
        </p:sp>
        <p:cxnSp>
          <p:nvCxnSpPr>
            <p:cNvPr id="16" name="Straight Arrow Connector 15"/>
            <p:cNvCxnSpPr/>
            <p:nvPr/>
          </p:nvCxnSpPr>
          <p:spPr>
            <a:xfrm flipH="1">
              <a:off x="6167806" y="1474405"/>
              <a:ext cx="38856" cy="671470"/>
            </a:xfrm>
            <a:prstGeom prst="straightConnector1">
              <a:avLst/>
            </a:prstGeom>
            <a:ln w="19050">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grpSp>
      <p:sp>
        <p:nvSpPr>
          <p:cNvPr id="50" name="Donut 49"/>
          <p:cNvSpPr/>
          <p:nvPr/>
        </p:nvSpPr>
        <p:spPr bwMode="gray">
          <a:xfrm>
            <a:off x="8627685" y="3002524"/>
            <a:ext cx="433798" cy="367879"/>
          </a:xfrm>
          <a:prstGeom prst="donut">
            <a:avLst>
              <a:gd name="adj" fmla="val 6370"/>
            </a:avLst>
          </a:prstGeom>
          <a:solidFill>
            <a:schemeClr val="accent6"/>
          </a:solidFill>
          <a:ln w="15875">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sp>
        <p:nvSpPr>
          <p:cNvPr id="49" name="Donut 48"/>
          <p:cNvSpPr/>
          <p:nvPr/>
        </p:nvSpPr>
        <p:spPr bwMode="gray">
          <a:xfrm>
            <a:off x="8118527" y="3009313"/>
            <a:ext cx="433798" cy="370934"/>
          </a:xfrm>
          <a:prstGeom prst="donut">
            <a:avLst>
              <a:gd name="adj" fmla="val 6370"/>
            </a:avLst>
          </a:prstGeom>
          <a:solidFill>
            <a:schemeClr val="accent6"/>
          </a:solidFill>
          <a:ln w="15875">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dirty="0">
              <a:solidFill>
                <a:schemeClr val="bg1"/>
              </a:solidFill>
            </a:endParaRPr>
          </a:p>
        </p:txBody>
      </p:sp>
      <p:grpSp>
        <p:nvGrpSpPr>
          <p:cNvPr id="57" name="Group 56">
            <a:extLst>
              <a:ext uri="{FF2B5EF4-FFF2-40B4-BE49-F238E27FC236}">
                <a16:creationId xmlns:a16="http://schemas.microsoft.com/office/drawing/2014/main" id="{E7B8DF69-5512-F040-956F-A4831423C21C}"/>
              </a:ext>
            </a:extLst>
          </p:cNvPr>
          <p:cNvGrpSpPr/>
          <p:nvPr/>
        </p:nvGrpSpPr>
        <p:grpSpPr>
          <a:xfrm>
            <a:off x="5165934" y="1003541"/>
            <a:ext cx="1590905" cy="1364237"/>
            <a:chOff x="5435184" y="781638"/>
            <a:chExt cx="1590905" cy="1364237"/>
          </a:xfrm>
        </p:grpSpPr>
        <p:sp>
          <p:nvSpPr>
            <p:cNvPr id="58" name="TextBox 57">
              <a:extLst>
                <a:ext uri="{FF2B5EF4-FFF2-40B4-BE49-F238E27FC236}">
                  <a16:creationId xmlns:a16="http://schemas.microsoft.com/office/drawing/2014/main" id="{63C4B426-E96E-3449-A845-C4DE028CE9CA}"/>
                </a:ext>
              </a:extLst>
            </p:cNvPr>
            <p:cNvSpPr txBox="1"/>
            <p:nvPr/>
          </p:nvSpPr>
          <p:spPr>
            <a:xfrm>
              <a:off x="5435184" y="781638"/>
              <a:ext cx="1590905" cy="694818"/>
            </a:xfrm>
            <a:prstGeom prst="rect">
              <a:avLst/>
            </a:prstGeom>
            <a:noFill/>
            <a:ln w="15875">
              <a:solidFill>
                <a:srgbClr val="FF0000"/>
              </a:solidFill>
            </a:ln>
          </p:spPr>
          <p:txBody>
            <a:bodyPr wrap="square" lIns="0" tIns="0" rIns="0" bIns="0" rtlCol="0" anchor="ctr">
              <a:noAutofit/>
            </a:bodyPr>
            <a:lstStyle/>
            <a:p>
              <a:pPr algn="ctr">
                <a:lnSpc>
                  <a:spcPct val="90000"/>
                </a:lnSpc>
              </a:pPr>
              <a:r>
                <a:rPr lang="en-US" sz="1600" b="1" dirty="0">
                  <a:solidFill>
                    <a:srgbClr val="FF0000"/>
                  </a:solidFill>
                  <a:latin typeface="+mj-lt"/>
                </a:rPr>
                <a:t>Not expandable  CPU1 is removed</a:t>
              </a:r>
            </a:p>
          </p:txBody>
        </p:sp>
        <p:cxnSp>
          <p:nvCxnSpPr>
            <p:cNvPr id="59" name="Straight Arrow Connector 58">
              <a:extLst>
                <a:ext uri="{FF2B5EF4-FFF2-40B4-BE49-F238E27FC236}">
                  <a16:creationId xmlns:a16="http://schemas.microsoft.com/office/drawing/2014/main" id="{1F1F56F4-3404-F048-965C-0081F432C6FC}"/>
                </a:ext>
              </a:extLst>
            </p:cNvPr>
            <p:cNvCxnSpPr/>
            <p:nvPr/>
          </p:nvCxnSpPr>
          <p:spPr>
            <a:xfrm flipH="1">
              <a:off x="6167806" y="1474405"/>
              <a:ext cx="38856" cy="671470"/>
            </a:xfrm>
            <a:prstGeom prst="straightConnector1">
              <a:avLst/>
            </a:prstGeom>
            <a:ln w="1905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sp>
        <p:nvSpPr>
          <p:cNvPr id="45" name="Title 22">
            <a:extLst>
              <a:ext uri="{FF2B5EF4-FFF2-40B4-BE49-F238E27FC236}">
                <a16:creationId xmlns:a16="http://schemas.microsoft.com/office/drawing/2014/main" id="{7C8AA3CB-522D-C242-B715-D079A3AADF2E}"/>
              </a:ext>
            </a:extLst>
          </p:cNvPr>
          <p:cNvSpPr txBox="1">
            <a:spLocks/>
          </p:cNvSpPr>
          <p:nvPr/>
        </p:nvSpPr>
        <p:spPr>
          <a:xfrm>
            <a:off x="279200" y="285716"/>
            <a:ext cx="10239295" cy="49069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r>
              <a:rPr lang="en-US" sz="3200" dirty="0">
                <a:latin typeface="Georgia" panose="02040502050405020303" pitchFamily="18" charset="0"/>
              </a:rPr>
              <a:t>ExaCC X8-2 – Control Plane Server</a:t>
            </a:r>
          </a:p>
        </p:txBody>
      </p:sp>
      <p:sp>
        <p:nvSpPr>
          <p:cNvPr id="43" name="TextBox 42">
            <a:extLst>
              <a:ext uri="{FF2B5EF4-FFF2-40B4-BE49-F238E27FC236}">
                <a16:creationId xmlns:a16="http://schemas.microsoft.com/office/drawing/2014/main" id="{B06E2967-E204-854B-8F5D-7203E166ACDC}"/>
              </a:ext>
            </a:extLst>
          </p:cNvPr>
          <p:cNvSpPr txBox="1"/>
          <p:nvPr/>
        </p:nvSpPr>
        <p:spPr>
          <a:xfrm>
            <a:off x="1093808" y="3606630"/>
            <a:ext cx="3400870" cy="458632"/>
          </a:xfrm>
          <a:prstGeom prst="rect">
            <a:avLst/>
          </a:prstGeom>
          <a:noFill/>
        </p:spPr>
        <p:txBody>
          <a:bodyPr wrap="square" lIns="0" tIns="0" rIns="0" bIns="0" rtlCol="0">
            <a:noAutofit/>
          </a:bodyPr>
          <a:lstStyle/>
          <a:p>
            <a:pPr>
              <a:lnSpc>
                <a:spcPct val="90000"/>
              </a:lnSpc>
            </a:pPr>
            <a:r>
              <a:rPr lang="en-US" sz="1799" b="1" dirty="0"/>
              <a:t>Ports To Use For VPN Connectivity to Oracle Public Cloud</a:t>
            </a:r>
          </a:p>
          <a:p>
            <a:pPr>
              <a:lnSpc>
                <a:spcPct val="90000"/>
              </a:lnSpc>
            </a:pPr>
            <a:endParaRPr lang="en-US" sz="1799" dirty="0"/>
          </a:p>
        </p:txBody>
      </p:sp>
      <p:sp>
        <p:nvSpPr>
          <p:cNvPr id="44" name="TextBox 43">
            <a:extLst>
              <a:ext uri="{FF2B5EF4-FFF2-40B4-BE49-F238E27FC236}">
                <a16:creationId xmlns:a16="http://schemas.microsoft.com/office/drawing/2014/main" id="{DFD65386-3D0A-4248-B352-46BB839F6BBF}"/>
              </a:ext>
            </a:extLst>
          </p:cNvPr>
          <p:cNvSpPr txBox="1"/>
          <p:nvPr/>
        </p:nvSpPr>
        <p:spPr>
          <a:xfrm>
            <a:off x="4728466" y="5124509"/>
            <a:ext cx="7213921" cy="844487"/>
          </a:xfrm>
          <a:prstGeom prst="rect">
            <a:avLst/>
          </a:prstGeom>
          <a:noFill/>
        </p:spPr>
        <p:txBody>
          <a:bodyPr wrap="square" lIns="0" tIns="0" rIns="0" bIns="0" rtlCol="0">
            <a:noAutofit/>
          </a:bodyPr>
          <a:lstStyle/>
          <a:p>
            <a:pPr marL="285750" indent="-285750">
              <a:lnSpc>
                <a:spcPct val="90000"/>
              </a:lnSpc>
              <a:buFont typeface="Arial" panose="020B0604020202020204" pitchFamily="34" charset="0"/>
              <a:buChar char="•"/>
            </a:pPr>
            <a:r>
              <a:rPr lang="en-US" sz="1600" dirty="0"/>
              <a:t>The motherboard 10/25G SFP28 Ports have 530-4449-01 - XCVR, 850NM, 1/10GBPS DUAL RA Short Range Transceivers Good Up To 100m installed from the factory.  </a:t>
            </a:r>
          </a:p>
        </p:txBody>
      </p:sp>
      <p:sp>
        <p:nvSpPr>
          <p:cNvPr id="2" name="Footer Placeholder 1">
            <a:extLst>
              <a:ext uri="{FF2B5EF4-FFF2-40B4-BE49-F238E27FC236}">
                <a16:creationId xmlns:a16="http://schemas.microsoft.com/office/drawing/2014/main" id="{31C7544D-2A1D-4D88-8AAD-A69B364565A1}"/>
              </a:ext>
            </a:extLst>
          </p:cNvPr>
          <p:cNvSpPr>
            <a:spLocks noGrp="1"/>
          </p:cNvSpPr>
          <p:nvPr>
            <p:ph type="ftr" sz="quarter" idx="11"/>
          </p:nvPr>
        </p:nvSpPr>
        <p:spPr>
          <a:xfrm>
            <a:off x="7757387" y="210297"/>
            <a:ext cx="3792589" cy="365125"/>
          </a:xfrm>
        </p:spPr>
        <p:txBody>
          <a:bodyPr/>
          <a:lstStyle/>
          <a:p>
            <a:r>
              <a:rPr lang="en-US" sz="700" dirty="0"/>
              <a:t>Copyright © 2019 Oracle and/or its affiliates.  </a:t>
            </a:r>
          </a:p>
        </p:txBody>
      </p:sp>
      <p:sp>
        <p:nvSpPr>
          <p:cNvPr id="3" name="Slide Number Placeholder 2">
            <a:extLst>
              <a:ext uri="{FF2B5EF4-FFF2-40B4-BE49-F238E27FC236}">
                <a16:creationId xmlns:a16="http://schemas.microsoft.com/office/drawing/2014/main" id="{DAFFD663-A7C9-4184-8CD9-B2EA5B393D4F}"/>
              </a:ext>
            </a:extLst>
          </p:cNvPr>
          <p:cNvSpPr>
            <a:spLocks noGrp="1"/>
          </p:cNvSpPr>
          <p:nvPr>
            <p:ph type="sldNum" sz="quarter" idx="4"/>
          </p:nvPr>
        </p:nvSpPr>
        <p:spPr>
          <a:xfrm>
            <a:off x="28188" y="6431721"/>
            <a:ext cx="578563" cy="365125"/>
          </a:xfrm>
        </p:spPr>
        <p:txBody>
          <a:bodyPr/>
          <a:lstStyle/>
          <a:p>
            <a:fld id="{C51EAA63-D034-42AE-91FA-B13B9518C7BE}" type="slidenum">
              <a:rPr lang="en-US" smtClean="0"/>
              <a:pPr/>
              <a:t>8</a:t>
            </a:fld>
            <a:endParaRPr lang="en-US"/>
          </a:p>
        </p:txBody>
      </p:sp>
      <p:sp>
        <p:nvSpPr>
          <p:cNvPr id="39" name="TextBox 38">
            <a:extLst>
              <a:ext uri="{FF2B5EF4-FFF2-40B4-BE49-F238E27FC236}">
                <a16:creationId xmlns:a16="http://schemas.microsoft.com/office/drawing/2014/main" id="{1C92BCA7-2CCA-8947-A85D-570842C0BED8}"/>
              </a:ext>
            </a:extLst>
          </p:cNvPr>
          <p:cNvSpPr txBox="1"/>
          <p:nvPr/>
        </p:nvSpPr>
        <p:spPr>
          <a:xfrm>
            <a:off x="4728466" y="5649091"/>
            <a:ext cx="7458019" cy="335646"/>
          </a:xfrm>
          <a:prstGeom prst="rect">
            <a:avLst/>
          </a:prstGeom>
          <a:noFill/>
        </p:spPr>
        <p:txBody>
          <a:bodyPr wrap="square" lIns="0" tIns="0" rIns="0" bIns="0" rtlCol="0">
            <a:noAutofit/>
          </a:bodyPr>
          <a:lstStyle/>
          <a:p>
            <a:pPr marL="285750" indent="-285750">
              <a:lnSpc>
                <a:spcPct val="90000"/>
              </a:lnSpc>
              <a:buFont typeface="Arial" panose="020B0604020202020204" pitchFamily="34" charset="0"/>
              <a:buChar char="•"/>
            </a:pPr>
            <a:r>
              <a:rPr lang="en-US" sz="1600" dirty="0"/>
              <a:t>It is </a:t>
            </a:r>
            <a:r>
              <a:rPr lang="en-US" sz="1600" u="sng" dirty="0"/>
              <a:t>recommended</a:t>
            </a:r>
            <a:r>
              <a:rPr lang="en-US" sz="1600" dirty="0"/>
              <a:t> to connect either both copper or both fiber ports to internet facing customer switch, however It is </a:t>
            </a:r>
            <a:r>
              <a:rPr lang="en-US" sz="1600" u="sng" dirty="0"/>
              <a:t>allowed</a:t>
            </a:r>
            <a:r>
              <a:rPr lang="en-US" sz="1600" dirty="0"/>
              <a:t> to connect just one port per CP server as well.</a:t>
            </a:r>
            <a:br>
              <a:rPr lang="en-US" sz="1600" dirty="0">
                <a:solidFill>
                  <a:schemeClr val="accent1"/>
                </a:solidFill>
              </a:rPr>
            </a:br>
            <a:r>
              <a:rPr lang="en-US" sz="1600" dirty="0"/>
              <a:t>   </a:t>
            </a:r>
          </a:p>
        </p:txBody>
      </p:sp>
      <p:sp>
        <p:nvSpPr>
          <p:cNvPr id="46" name="TextBox 45">
            <a:extLst>
              <a:ext uri="{FF2B5EF4-FFF2-40B4-BE49-F238E27FC236}">
                <a16:creationId xmlns:a16="http://schemas.microsoft.com/office/drawing/2014/main" id="{E0D2A55C-F47E-194D-86BA-60A0A1B86536}"/>
              </a:ext>
            </a:extLst>
          </p:cNvPr>
          <p:cNvSpPr txBox="1"/>
          <p:nvPr/>
        </p:nvSpPr>
        <p:spPr>
          <a:xfrm>
            <a:off x="155421" y="6268819"/>
            <a:ext cx="11183346" cy="646331"/>
          </a:xfrm>
          <a:prstGeom prst="rect">
            <a:avLst/>
          </a:prstGeom>
          <a:noFill/>
        </p:spPr>
        <p:txBody>
          <a:bodyPr wrap="square" rtlCol="0">
            <a:spAutoFit/>
          </a:bodyPr>
          <a:lstStyle/>
          <a:p>
            <a:pPr algn="ctr"/>
            <a:r>
              <a:rPr lang="en-US" b="1" dirty="0">
                <a:solidFill>
                  <a:srgbClr val="FF0000"/>
                </a:solidFill>
                <a:latin typeface="Oracle Sans Light" panose="020B0403020204020204" pitchFamily="34" charset="0"/>
                <a:cs typeface="Oracle Sans Light" panose="020B0403020204020204" pitchFamily="34" charset="0"/>
              </a:rPr>
              <a:t>If internet facing switch is copper, use copper eth 1 and eth2 on motherboard, if fiber, use fiber eth1 and eth2 on motherboard</a:t>
            </a:r>
          </a:p>
        </p:txBody>
      </p:sp>
      <p:sp>
        <p:nvSpPr>
          <p:cNvPr id="47" name="TextBox 46">
            <a:extLst>
              <a:ext uri="{FF2B5EF4-FFF2-40B4-BE49-F238E27FC236}">
                <a16:creationId xmlns:a16="http://schemas.microsoft.com/office/drawing/2014/main" id="{1B1F22EF-8527-BA4D-B219-0E2B3E2C1A13}"/>
              </a:ext>
            </a:extLst>
          </p:cNvPr>
          <p:cNvSpPr txBox="1"/>
          <p:nvPr/>
        </p:nvSpPr>
        <p:spPr>
          <a:xfrm>
            <a:off x="106135" y="5175288"/>
            <a:ext cx="4338544" cy="341990"/>
          </a:xfrm>
          <a:prstGeom prst="rect">
            <a:avLst/>
          </a:prstGeom>
          <a:noFill/>
        </p:spPr>
        <p:txBody>
          <a:bodyPr wrap="square" lIns="0" tIns="0" rIns="0" bIns="0" rtlCol="0">
            <a:noAutofit/>
          </a:bodyPr>
          <a:lstStyle/>
          <a:p>
            <a:pPr>
              <a:lnSpc>
                <a:spcPct val="90000"/>
              </a:lnSpc>
            </a:pPr>
            <a:r>
              <a:rPr lang="en-US" sz="1200" dirty="0"/>
              <a:t>If customer needs </a:t>
            </a:r>
            <a:r>
              <a:rPr lang="en-US" sz="1200" dirty="0">
                <a:hlinkClick r:id="rId4"/>
              </a:rPr>
              <a:t>XVER SFP+28 25GBE SR FIBEROPTIC transceivers </a:t>
            </a:r>
            <a:r>
              <a:rPr lang="en-US" sz="1200" dirty="0"/>
              <a:t>they must be ordered by the account team from iProcurement with destination address and contact as customer data center location. This limitation applies only till end of Nov 2019. After this date, it’ll be shipped from the factory.   No cost to customer. </a:t>
            </a:r>
          </a:p>
          <a:p>
            <a:pPr>
              <a:lnSpc>
                <a:spcPct val="90000"/>
              </a:lnSpc>
            </a:pPr>
            <a:r>
              <a:rPr lang="en-US" sz="1200" dirty="0"/>
              <a:t> </a:t>
            </a:r>
          </a:p>
        </p:txBody>
      </p:sp>
    </p:spTree>
    <p:extLst>
      <p:ext uri="{BB962C8B-B14F-4D97-AF65-F5344CB8AC3E}">
        <p14:creationId xmlns:p14="http://schemas.microsoft.com/office/powerpoint/2010/main" val="3376408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4ECE3-93E5-5044-9E2C-F120FF673C0E}"/>
              </a:ext>
            </a:extLst>
          </p:cNvPr>
          <p:cNvSpPr>
            <a:spLocks noGrp="1"/>
          </p:cNvSpPr>
          <p:nvPr>
            <p:ph type="title"/>
          </p:nvPr>
        </p:nvSpPr>
        <p:spPr/>
        <p:txBody>
          <a:bodyPr/>
          <a:lstStyle/>
          <a:p>
            <a:pPr algn="ctr"/>
            <a:r>
              <a:rPr lang="en-US" dirty="0"/>
              <a:t>Gen 2 ExaCC Client and Backup Networks Connectivity Matrix</a:t>
            </a:r>
          </a:p>
        </p:txBody>
      </p:sp>
      <p:sp>
        <p:nvSpPr>
          <p:cNvPr id="3" name="Footer Placeholder 2">
            <a:extLst>
              <a:ext uri="{FF2B5EF4-FFF2-40B4-BE49-F238E27FC236}">
                <a16:creationId xmlns:a16="http://schemas.microsoft.com/office/drawing/2014/main" id="{E7ADA292-5A6D-4A92-90F5-239F48FF4165}"/>
              </a:ext>
            </a:extLst>
          </p:cNvPr>
          <p:cNvSpPr>
            <a:spLocks noGrp="1"/>
          </p:cNvSpPr>
          <p:nvPr>
            <p:ph type="ftr" sz="quarter" idx="11"/>
          </p:nvPr>
        </p:nvSpPr>
        <p:spPr/>
        <p:txBody>
          <a:bodyPr/>
          <a:lstStyle/>
          <a:p>
            <a:r>
              <a:rPr lang="en-US" sz="700" dirty="0"/>
              <a:t>Copyright © 2019 Oracle and/or its affiliates.  </a:t>
            </a:r>
          </a:p>
        </p:txBody>
      </p:sp>
      <p:sp>
        <p:nvSpPr>
          <p:cNvPr id="5" name="Slide Number Placeholder 4">
            <a:extLst>
              <a:ext uri="{FF2B5EF4-FFF2-40B4-BE49-F238E27FC236}">
                <a16:creationId xmlns:a16="http://schemas.microsoft.com/office/drawing/2014/main" id="{DDBD2626-3ECE-4A0C-BEB9-5FF79E3EB2C3}"/>
              </a:ext>
            </a:extLst>
          </p:cNvPr>
          <p:cNvSpPr>
            <a:spLocks noGrp="1"/>
          </p:cNvSpPr>
          <p:nvPr>
            <p:ph type="sldNum" sz="quarter" idx="4"/>
          </p:nvPr>
        </p:nvSpPr>
        <p:spPr/>
        <p:txBody>
          <a:bodyPr/>
          <a:lstStyle/>
          <a:p>
            <a:fld id="{D440507A-669E-A943-A4A7-E531D638091A}" type="slidenum">
              <a:rPr lang="en-US" smtClean="0"/>
              <a:pPr/>
              <a:t>9</a:t>
            </a:fld>
            <a:endParaRPr lang="en-US" dirty="0"/>
          </a:p>
        </p:txBody>
      </p:sp>
      <p:graphicFrame>
        <p:nvGraphicFramePr>
          <p:cNvPr id="17" name="Table 9">
            <a:extLst>
              <a:ext uri="{FF2B5EF4-FFF2-40B4-BE49-F238E27FC236}">
                <a16:creationId xmlns:a16="http://schemas.microsoft.com/office/drawing/2014/main" id="{1BBF620C-5185-4C16-B508-48FD06432B39}"/>
              </a:ext>
            </a:extLst>
          </p:cNvPr>
          <p:cNvGraphicFramePr>
            <a:graphicFrameLocks/>
          </p:cNvGraphicFramePr>
          <p:nvPr>
            <p:extLst>
              <p:ext uri="{D42A27DB-BD31-4B8C-83A1-F6EECF244321}">
                <p14:modId xmlns:p14="http://schemas.microsoft.com/office/powerpoint/2010/main" val="707125010"/>
              </p:ext>
            </p:extLst>
          </p:nvPr>
        </p:nvGraphicFramePr>
        <p:xfrm>
          <a:off x="838200" y="1939536"/>
          <a:ext cx="10368772" cy="1181256"/>
        </p:xfrm>
        <a:graphic>
          <a:graphicData uri="http://schemas.openxmlformats.org/drawingml/2006/table">
            <a:tbl>
              <a:tblPr firstRow="1" bandRow="1">
                <a:tableStyleId>{D27102A9-8310-4765-A935-A1911B00CA55}</a:tableStyleId>
              </a:tblPr>
              <a:tblGrid>
                <a:gridCol w="2948432">
                  <a:extLst>
                    <a:ext uri="{9D8B030D-6E8A-4147-A177-3AD203B41FA5}">
                      <a16:colId xmlns:a16="http://schemas.microsoft.com/office/drawing/2014/main" val="3573492946"/>
                    </a:ext>
                  </a:extLst>
                </a:gridCol>
                <a:gridCol w="3100655">
                  <a:extLst>
                    <a:ext uri="{9D8B030D-6E8A-4147-A177-3AD203B41FA5}">
                      <a16:colId xmlns:a16="http://schemas.microsoft.com/office/drawing/2014/main" val="144646427"/>
                    </a:ext>
                  </a:extLst>
                </a:gridCol>
                <a:gridCol w="4319685">
                  <a:extLst>
                    <a:ext uri="{9D8B030D-6E8A-4147-A177-3AD203B41FA5}">
                      <a16:colId xmlns:a16="http://schemas.microsoft.com/office/drawing/2014/main" val="810721548"/>
                    </a:ext>
                  </a:extLst>
                </a:gridCol>
              </a:tblGrid>
              <a:tr h="365916">
                <a:tc gridSpan="3">
                  <a:txBody>
                    <a:bodyPr/>
                    <a:lstStyle/>
                    <a:p>
                      <a:r>
                        <a:rPr lang="en-US" sz="1800" kern="1200" dirty="0">
                          <a:effectLst/>
                        </a:rPr>
                        <a:t>ExaCC X8 </a:t>
                      </a:r>
                      <a:r>
                        <a:rPr lang="en-US" sz="1800" kern="1200" dirty="0" err="1">
                          <a:effectLst/>
                        </a:rPr>
                        <a:t>Qtr</a:t>
                      </a:r>
                      <a:r>
                        <a:rPr lang="en-US" sz="1800" kern="1200" dirty="0">
                          <a:effectLst/>
                        </a:rPr>
                        <a:t> and above (Fortpond is installed)</a:t>
                      </a:r>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2269343041"/>
                  </a:ext>
                </a:extLst>
              </a:tr>
              <a:tr h="365916">
                <a:tc>
                  <a:txBody>
                    <a:bodyPr/>
                    <a:lstStyle/>
                    <a:p>
                      <a:pPr algn="l" fontAlgn="t"/>
                      <a:r>
                        <a:rPr lang="en-US" b="1" dirty="0">
                          <a:effectLst/>
                        </a:rPr>
                        <a:t>Client network</a:t>
                      </a:r>
                    </a:p>
                  </a:txBody>
                  <a:tcPr marL="95250" marR="95250" marT="66675" marB="66675"/>
                </a:tc>
                <a:tc>
                  <a:txBody>
                    <a:bodyPr/>
                    <a:lstStyle/>
                    <a:p>
                      <a:pPr algn="l" fontAlgn="t"/>
                      <a:r>
                        <a:rPr lang="en-US" b="1" dirty="0">
                          <a:effectLst/>
                        </a:rPr>
                        <a:t>Client on Motherboard Copper</a:t>
                      </a:r>
                    </a:p>
                  </a:txBody>
                  <a:tcPr marL="95250" marR="95250" marT="66675" marB="66675"/>
                </a:tc>
                <a:tc>
                  <a:txBody>
                    <a:bodyPr/>
                    <a:lstStyle/>
                    <a:p>
                      <a:pPr algn="l" fontAlgn="t"/>
                      <a:r>
                        <a:rPr lang="en-US" b="1" dirty="0">
                          <a:effectLst/>
                        </a:rPr>
                        <a:t>Client on Motherboard Fiber</a:t>
                      </a:r>
                    </a:p>
                  </a:txBody>
                  <a:tcPr marL="95250" marR="95250" marT="66675" marB="66675"/>
                </a:tc>
                <a:extLst>
                  <a:ext uri="{0D108BD9-81ED-4DB2-BD59-A6C34878D82A}">
                    <a16:rowId xmlns:a16="http://schemas.microsoft.com/office/drawing/2014/main" val="1334494120"/>
                  </a:ext>
                </a:extLst>
              </a:tr>
              <a:tr h="365916">
                <a:tc>
                  <a:txBody>
                    <a:bodyPr/>
                    <a:lstStyle/>
                    <a:p>
                      <a:pPr algn="l" fontAlgn="t"/>
                      <a:r>
                        <a:rPr lang="en-US" dirty="0">
                          <a:effectLst/>
                        </a:rPr>
                        <a:t>Backup Network</a:t>
                      </a:r>
                      <a:endParaRPr lang="en-US" b="0" dirty="0">
                        <a:effectLst/>
                      </a:endParaRPr>
                    </a:p>
                  </a:txBody>
                  <a:tcPr marL="95250" marR="95250" marT="66675" marB="66675"/>
                </a:tc>
                <a:tc>
                  <a:txBody>
                    <a:bodyPr/>
                    <a:lstStyle/>
                    <a:p>
                      <a:pPr marL="0" algn="l" defTabSz="914400" rtl="0" eaLnBrk="1" fontAlgn="t" latinLnBrk="0" hangingPunct="1"/>
                      <a:r>
                        <a:rPr lang="en-US" sz="1800" kern="1200" dirty="0">
                          <a:effectLst/>
                        </a:rPr>
                        <a:t>Backup on Copper (</a:t>
                      </a:r>
                      <a:r>
                        <a:rPr lang="en-US" sz="1800" kern="1200" dirty="0" err="1">
                          <a:effectLst/>
                        </a:rPr>
                        <a:t>Fortpond</a:t>
                      </a:r>
                      <a:r>
                        <a:rPr lang="en-US" sz="1800" kern="1200" dirty="0">
                          <a:effectLst/>
                        </a:rPr>
                        <a:t>)</a:t>
                      </a:r>
                      <a:endParaRPr lang="en-US" sz="1800" b="1" i="0" kern="1200" dirty="0">
                        <a:solidFill>
                          <a:schemeClr val="tx1"/>
                        </a:solidFill>
                        <a:effectLst/>
                        <a:latin typeface="+mn-lt"/>
                        <a:ea typeface="+mn-ea"/>
                        <a:cs typeface="+mn-cs"/>
                      </a:endParaRPr>
                    </a:p>
                  </a:txBody>
                  <a:tcPr marL="95250" marR="95250" marT="66675" marB="66675"/>
                </a:tc>
                <a:tc>
                  <a:txBody>
                    <a:bodyPr/>
                    <a:lstStyle/>
                    <a:p>
                      <a:pPr algn="l" fontAlgn="t"/>
                      <a:r>
                        <a:rPr lang="en-US" dirty="0">
                          <a:effectLst/>
                        </a:rPr>
                        <a:t>Backup on Fiber (Whitney)</a:t>
                      </a:r>
                      <a:endParaRPr lang="en-US" b="0" dirty="0">
                        <a:effectLst/>
                      </a:endParaRPr>
                    </a:p>
                  </a:txBody>
                  <a:tcPr marL="95250" marR="95250" marT="66675" marB="66675"/>
                </a:tc>
                <a:extLst>
                  <a:ext uri="{0D108BD9-81ED-4DB2-BD59-A6C34878D82A}">
                    <a16:rowId xmlns:a16="http://schemas.microsoft.com/office/drawing/2014/main" val="3748914578"/>
                  </a:ext>
                </a:extLst>
              </a:tr>
            </a:tbl>
          </a:graphicData>
        </a:graphic>
      </p:graphicFrame>
      <p:graphicFrame>
        <p:nvGraphicFramePr>
          <p:cNvPr id="7" name="Table 9">
            <a:extLst>
              <a:ext uri="{FF2B5EF4-FFF2-40B4-BE49-F238E27FC236}">
                <a16:creationId xmlns:a16="http://schemas.microsoft.com/office/drawing/2014/main" id="{813A6832-E247-2C42-9887-F3E5B5BAC28A}"/>
              </a:ext>
            </a:extLst>
          </p:cNvPr>
          <p:cNvGraphicFramePr>
            <a:graphicFrameLocks/>
          </p:cNvGraphicFramePr>
          <p:nvPr>
            <p:extLst>
              <p:ext uri="{D42A27DB-BD31-4B8C-83A1-F6EECF244321}">
                <p14:modId xmlns:p14="http://schemas.microsoft.com/office/powerpoint/2010/main" val="1541918652"/>
              </p:ext>
            </p:extLst>
          </p:nvPr>
        </p:nvGraphicFramePr>
        <p:xfrm>
          <a:off x="838200" y="3834578"/>
          <a:ext cx="10368772" cy="1863246"/>
        </p:xfrm>
        <a:graphic>
          <a:graphicData uri="http://schemas.openxmlformats.org/drawingml/2006/table">
            <a:tbl>
              <a:tblPr firstRow="1" bandRow="1">
                <a:tableStyleId>{D27102A9-8310-4765-A935-A1911B00CA55}</a:tableStyleId>
              </a:tblPr>
              <a:tblGrid>
                <a:gridCol w="2948432">
                  <a:extLst>
                    <a:ext uri="{9D8B030D-6E8A-4147-A177-3AD203B41FA5}">
                      <a16:colId xmlns:a16="http://schemas.microsoft.com/office/drawing/2014/main" val="3573492946"/>
                    </a:ext>
                  </a:extLst>
                </a:gridCol>
                <a:gridCol w="3100655">
                  <a:extLst>
                    <a:ext uri="{9D8B030D-6E8A-4147-A177-3AD203B41FA5}">
                      <a16:colId xmlns:a16="http://schemas.microsoft.com/office/drawing/2014/main" val="144646427"/>
                    </a:ext>
                  </a:extLst>
                </a:gridCol>
                <a:gridCol w="4319685">
                  <a:extLst>
                    <a:ext uri="{9D8B030D-6E8A-4147-A177-3AD203B41FA5}">
                      <a16:colId xmlns:a16="http://schemas.microsoft.com/office/drawing/2014/main" val="810721548"/>
                    </a:ext>
                  </a:extLst>
                </a:gridCol>
              </a:tblGrid>
              <a:tr h="365916">
                <a:tc gridSpan="3">
                  <a:txBody>
                    <a:bodyPr/>
                    <a:lstStyle/>
                    <a:p>
                      <a:r>
                        <a:rPr lang="en-US" sz="1800" b="1" i="0" kern="1200" dirty="0">
                          <a:solidFill>
                            <a:schemeClr val="tx1"/>
                          </a:solidFill>
                          <a:effectLst/>
                          <a:latin typeface="+mn-lt"/>
                          <a:ea typeface="+mn-ea"/>
                          <a:cs typeface="+mn-cs"/>
                        </a:rPr>
                        <a:t>ExaCC X8 Base (Fortpond is removed)</a:t>
                      </a:r>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2269343041"/>
                  </a:ext>
                </a:extLst>
              </a:tr>
              <a:tr h="365916">
                <a:tc>
                  <a:txBody>
                    <a:bodyPr/>
                    <a:lstStyle/>
                    <a:p>
                      <a:pPr algn="l" fontAlgn="t"/>
                      <a:r>
                        <a:rPr lang="en-US" b="1" dirty="0">
                          <a:effectLst/>
                        </a:rPr>
                        <a:t>Client network</a:t>
                      </a:r>
                      <a:endParaRPr lang="en-US" dirty="0">
                        <a:effectLst/>
                      </a:endParaRPr>
                    </a:p>
                  </a:txBody>
                  <a:tcPr marL="95250" marR="95250" marT="66675" marB="66675"/>
                </a:tc>
                <a:tc>
                  <a:txBody>
                    <a:bodyPr/>
                    <a:lstStyle/>
                    <a:p>
                      <a:pPr algn="l" fontAlgn="t"/>
                      <a:r>
                        <a:rPr lang="en-US" b="1">
                          <a:effectLst/>
                        </a:rPr>
                        <a:t>Client on Motherboard Copper</a:t>
                      </a:r>
                      <a:endParaRPr lang="en-US">
                        <a:effectLst/>
                      </a:endParaRPr>
                    </a:p>
                  </a:txBody>
                  <a:tcPr marL="95250" marR="95250" marT="66675" marB="66675"/>
                </a:tc>
                <a:tc>
                  <a:txBody>
                    <a:bodyPr/>
                    <a:lstStyle/>
                    <a:p>
                      <a:pPr algn="l" fontAlgn="t"/>
                      <a:r>
                        <a:rPr lang="en-US" b="1">
                          <a:effectLst/>
                        </a:rPr>
                        <a:t>Client on Motherboard Fiber</a:t>
                      </a:r>
                      <a:endParaRPr lang="en-US">
                        <a:effectLst/>
                      </a:endParaRPr>
                    </a:p>
                  </a:txBody>
                  <a:tcPr marL="95250" marR="95250" marT="66675" marB="66675"/>
                </a:tc>
                <a:extLst>
                  <a:ext uri="{0D108BD9-81ED-4DB2-BD59-A6C34878D82A}">
                    <a16:rowId xmlns:a16="http://schemas.microsoft.com/office/drawing/2014/main" val="1334494120"/>
                  </a:ext>
                </a:extLst>
              </a:tr>
              <a:tr h="365916">
                <a:tc>
                  <a:txBody>
                    <a:bodyPr/>
                    <a:lstStyle/>
                    <a:p>
                      <a:pPr algn="l" fontAlgn="t"/>
                      <a:r>
                        <a:rPr lang="en-US">
                          <a:effectLst/>
                        </a:rPr>
                        <a:t>Backup NW Option 1</a:t>
                      </a:r>
                    </a:p>
                  </a:txBody>
                  <a:tcPr marL="95250" marR="95250" marT="66675" marB="66675"/>
                </a:tc>
                <a:tc>
                  <a:txBody>
                    <a:bodyPr/>
                    <a:lstStyle/>
                    <a:p>
                      <a:pPr algn="l" fontAlgn="t"/>
                      <a:r>
                        <a:rPr lang="en-US">
                          <a:effectLst/>
                        </a:rPr>
                        <a:t>Backup on Shared Motherboard Copper</a:t>
                      </a:r>
                    </a:p>
                  </a:txBody>
                  <a:tcPr marL="95250" marR="95250" marT="66675" marB="66675"/>
                </a:tc>
                <a:tc>
                  <a:txBody>
                    <a:bodyPr/>
                    <a:lstStyle/>
                    <a:p>
                      <a:pPr algn="l" fontAlgn="t"/>
                      <a:r>
                        <a:rPr lang="en-US" dirty="0">
                          <a:effectLst/>
                        </a:rPr>
                        <a:t>Backup on Shared Motherboard Fiber</a:t>
                      </a:r>
                    </a:p>
                  </a:txBody>
                  <a:tcPr marL="95250" marR="95250" marT="66675" marB="66675"/>
                </a:tc>
                <a:extLst>
                  <a:ext uri="{0D108BD9-81ED-4DB2-BD59-A6C34878D82A}">
                    <a16:rowId xmlns:a16="http://schemas.microsoft.com/office/drawing/2014/main" val="4244046156"/>
                  </a:ext>
                </a:extLst>
              </a:tr>
              <a:tr h="365916">
                <a:tc>
                  <a:txBody>
                    <a:bodyPr/>
                    <a:lstStyle/>
                    <a:p>
                      <a:pPr algn="l" fontAlgn="t"/>
                      <a:r>
                        <a:rPr lang="en-US" b="0">
                          <a:effectLst/>
                        </a:rPr>
                        <a:t>Backup NW Option 2</a:t>
                      </a:r>
                    </a:p>
                  </a:txBody>
                  <a:tcPr marL="95250" marR="95250" marT="66675" marB="66675"/>
                </a:tc>
                <a:tc>
                  <a:txBody>
                    <a:bodyPr/>
                    <a:lstStyle/>
                    <a:p>
                      <a:pPr algn="l" fontAlgn="t"/>
                      <a:r>
                        <a:rPr lang="en-US" b="0" dirty="0">
                          <a:effectLst/>
                        </a:rPr>
                        <a:t>Backup on Fiber (Whitney)</a:t>
                      </a:r>
                    </a:p>
                  </a:txBody>
                  <a:tcPr marL="95250" marR="95250" marT="66675" marB="66675"/>
                </a:tc>
                <a:tc>
                  <a:txBody>
                    <a:bodyPr/>
                    <a:lstStyle/>
                    <a:p>
                      <a:pPr algn="l" fontAlgn="t"/>
                      <a:r>
                        <a:rPr lang="en-US" b="0" dirty="0">
                          <a:effectLst/>
                        </a:rPr>
                        <a:t>Backup on Fiber (Whitney)</a:t>
                      </a:r>
                    </a:p>
                  </a:txBody>
                  <a:tcPr marL="95250" marR="95250" marT="66675" marB="66675"/>
                </a:tc>
                <a:extLst>
                  <a:ext uri="{0D108BD9-81ED-4DB2-BD59-A6C34878D82A}">
                    <a16:rowId xmlns:a16="http://schemas.microsoft.com/office/drawing/2014/main" val="3748914578"/>
                  </a:ext>
                </a:extLst>
              </a:tr>
            </a:tbl>
          </a:graphicData>
        </a:graphic>
      </p:graphicFrame>
    </p:spTree>
    <p:extLst>
      <p:ext uri="{BB962C8B-B14F-4D97-AF65-F5344CB8AC3E}">
        <p14:creationId xmlns:p14="http://schemas.microsoft.com/office/powerpoint/2010/main" val="1062614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racle OpenWorld 2019">
      <a:dk1>
        <a:srgbClr val="4E3629"/>
      </a:dk1>
      <a:lt1>
        <a:sysClr val="window" lastClr="FFFFFF"/>
      </a:lt1>
      <a:dk2>
        <a:srgbClr val="4E3629"/>
      </a:dk2>
      <a:lt2>
        <a:srgbClr val="E0E2E1"/>
      </a:lt2>
      <a:accent1>
        <a:srgbClr val="D1350F"/>
      </a:accent1>
      <a:accent2>
        <a:srgbClr val="F5B642"/>
      </a:accent2>
      <a:accent3>
        <a:srgbClr val="9DBEC4"/>
      </a:accent3>
      <a:accent4>
        <a:srgbClr val="006E43"/>
      </a:accent4>
      <a:accent5>
        <a:srgbClr val="4E3629"/>
      </a:accent5>
      <a:accent6>
        <a:srgbClr val="4E3629"/>
      </a:accent6>
      <a:hlink>
        <a:srgbClr val="9DBEC4"/>
      </a:hlink>
      <a:folHlink>
        <a:srgbClr val="F5B64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2400" dirty="0" err="1" smtClean="0">
            <a:latin typeface="Oracle Sans Light" panose="020B0403020204020204" pitchFamily="34" charset="0"/>
            <a:cs typeface="Oracle Sans Light" panose="020B0403020204020204" pitchFamily="34" charset="0"/>
          </a:defRPr>
        </a:defPPr>
      </a:lstStyle>
    </a:txDef>
  </a:objectDefaults>
  <a:extraClrSchemeLst/>
  <a:extLst>
    <a:ext uri="{05A4C25C-085E-4340-85A3-A5531E510DB2}">
      <thm15:themeFamily xmlns:thm15="http://schemas.microsoft.com/office/thememl/2012/main" name="Oracle OOW19 Template V14.pptx" id="{006481B9-F84B-4C92-9011-E3955E8B08B3}" vid="{971AAB66-24CF-488D-AF2E-6A8AFC9FA5DA}"/>
    </a:ext>
  </a:extLst>
</a:theme>
</file>

<file path=ppt/theme/theme2.xml><?xml version="1.0" encoding="utf-8"?>
<a:theme xmlns:a="http://schemas.openxmlformats.org/drawingml/2006/main" name="1_Office Theme">
  <a:themeElements>
    <a:clrScheme name="Oracle OpenWorld 2019">
      <a:dk1>
        <a:srgbClr val="4E3629"/>
      </a:dk1>
      <a:lt1>
        <a:sysClr val="window" lastClr="FFFFFF"/>
      </a:lt1>
      <a:dk2>
        <a:srgbClr val="4E3629"/>
      </a:dk2>
      <a:lt2>
        <a:srgbClr val="E0E2E1"/>
      </a:lt2>
      <a:accent1>
        <a:srgbClr val="D1350F"/>
      </a:accent1>
      <a:accent2>
        <a:srgbClr val="F5B642"/>
      </a:accent2>
      <a:accent3>
        <a:srgbClr val="9DBEC4"/>
      </a:accent3>
      <a:accent4>
        <a:srgbClr val="006E43"/>
      </a:accent4>
      <a:accent5>
        <a:srgbClr val="4E3629"/>
      </a:accent5>
      <a:accent6>
        <a:srgbClr val="4E3629"/>
      </a:accent6>
      <a:hlink>
        <a:srgbClr val="9DBEC4"/>
      </a:hlink>
      <a:folHlink>
        <a:srgbClr val="F5B64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racle OOW19 Template V14.pptx" id="{006481B9-F84B-4C92-9011-E3955E8B08B3}" vid="{B522DB00-97E9-4151-8506-756D4939A2E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Oracle OOW19 Template V14</Template>
  <TotalTime>17277</TotalTime>
  <Words>1577</Words>
  <Application>Microsoft Macintosh PowerPoint</Application>
  <PresentationFormat>Widescreen</PresentationFormat>
  <Paragraphs>227</Paragraphs>
  <Slides>13</Slides>
  <Notes>11</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13</vt:i4>
      </vt:variant>
    </vt:vector>
  </HeadingPairs>
  <TitlesOfParts>
    <vt:vector size="28" baseType="lpstr">
      <vt:lpstr>Arial</vt:lpstr>
      <vt:lpstr>Calibri</vt:lpstr>
      <vt:lpstr>Calibri Light</vt:lpstr>
      <vt:lpstr>Courier New</vt:lpstr>
      <vt:lpstr>Georgia</vt:lpstr>
      <vt:lpstr>Mangal</vt:lpstr>
      <vt:lpstr>Open Sans Light</vt:lpstr>
      <vt:lpstr>Oracle Sans</vt:lpstr>
      <vt:lpstr>Oracle Sans Extra Bold</vt:lpstr>
      <vt:lpstr>Oracle Sans Light</vt:lpstr>
      <vt:lpstr>Oracle Sans Semi</vt:lpstr>
      <vt:lpstr>Times New Roman</vt:lpstr>
      <vt:lpstr>Wingdings</vt:lpstr>
      <vt:lpstr>Office Theme</vt:lpstr>
      <vt:lpstr>1_Office Theme</vt:lpstr>
      <vt:lpstr>Gen 2 Exadata Cloud at Customer</vt:lpstr>
      <vt:lpstr>Gen 2 ExaCC Connectivity To Customer Network</vt:lpstr>
      <vt:lpstr>Gen 2 ExaCC Connectivity To Customer Network</vt:lpstr>
      <vt:lpstr>Gen 2 ExaCC Connectivity To Customer Network</vt:lpstr>
      <vt:lpstr>Gen 2 ExaCC Client and Backup Networks IP Requirements</vt:lpstr>
      <vt:lpstr>PowerPoint Presentation</vt:lpstr>
      <vt:lpstr>PowerPoint Presentation</vt:lpstr>
      <vt:lpstr>PowerPoint Presentation</vt:lpstr>
      <vt:lpstr>Gen 2 ExaCC Client and Backup Networks Connectivity Matrix</vt:lpstr>
      <vt:lpstr>Use the latest OECA for Key Data Sheet Values</vt:lpstr>
      <vt:lpstr>Deployment</vt:lpstr>
      <vt:lpstr>Exception Process</vt:lpstr>
      <vt:lpstr>Deployment Checklist</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Gen2 Oracle Exadata  Cloud at Customer</dc:title>
  <dc:subject/>
  <dc:creator>Bob Thome</dc:creator>
  <cp:keywords/>
  <dc:description/>
  <cp:lastModifiedBy>Microsoft Office User</cp:lastModifiedBy>
  <cp:revision>83</cp:revision>
  <dcterms:created xsi:type="dcterms:W3CDTF">2019-09-07T16:08:11Z</dcterms:created>
  <dcterms:modified xsi:type="dcterms:W3CDTF">2019-10-28T15:08:05Z</dcterms:modified>
  <cp:category/>
</cp:coreProperties>
</file>