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Layouts/slideLayout63.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5" r:id="rId2"/>
    <p:sldMasterId id="2147483718" r:id="rId3"/>
  </p:sldMasterIdLst>
  <p:notesMasterIdLst>
    <p:notesMasterId r:id="rId49"/>
  </p:notesMasterIdLst>
  <p:handoutMasterIdLst>
    <p:handoutMasterId r:id="rId50"/>
  </p:handoutMasterIdLst>
  <p:sldIdLst>
    <p:sldId id="354" r:id="rId4"/>
    <p:sldId id="370" r:id="rId5"/>
    <p:sldId id="387" r:id="rId6"/>
    <p:sldId id="260" r:id="rId7"/>
    <p:sldId id="426" r:id="rId8"/>
    <p:sldId id="427" r:id="rId9"/>
    <p:sldId id="388" r:id="rId10"/>
    <p:sldId id="389" r:id="rId11"/>
    <p:sldId id="390" r:id="rId12"/>
    <p:sldId id="391" r:id="rId13"/>
    <p:sldId id="392" r:id="rId14"/>
    <p:sldId id="393" r:id="rId15"/>
    <p:sldId id="394" r:id="rId16"/>
    <p:sldId id="395" r:id="rId17"/>
    <p:sldId id="396" r:id="rId18"/>
    <p:sldId id="397" r:id="rId19"/>
    <p:sldId id="398" r:id="rId20"/>
    <p:sldId id="399" r:id="rId21"/>
    <p:sldId id="400" r:id="rId22"/>
    <p:sldId id="401" r:id="rId23"/>
    <p:sldId id="402" r:id="rId24"/>
    <p:sldId id="403" r:id="rId25"/>
    <p:sldId id="404" r:id="rId26"/>
    <p:sldId id="405" r:id="rId27"/>
    <p:sldId id="406" r:id="rId28"/>
    <p:sldId id="407" r:id="rId29"/>
    <p:sldId id="408" r:id="rId30"/>
    <p:sldId id="409" r:id="rId31"/>
    <p:sldId id="410" r:id="rId32"/>
    <p:sldId id="411" r:id="rId33"/>
    <p:sldId id="412" r:id="rId34"/>
    <p:sldId id="413" r:id="rId35"/>
    <p:sldId id="414" r:id="rId36"/>
    <p:sldId id="415" r:id="rId37"/>
    <p:sldId id="416" r:id="rId38"/>
    <p:sldId id="417" r:id="rId39"/>
    <p:sldId id="418" r:id="rId40"/>
    <p:sldId id="419" r:id="rId41"/>
    <p:sldId id="420" r:id="rId42"/>
    <p:sldId id="421" r:id="rId43"/>
    <p:sldId id="422" r:id="rId44"/>
    <p:sldId id="423" r:id="rId45"/>
    <p:sldId id="424" r:id="rId46"/>
    <p:sldId id="425" r:id="rId47"/>
    <p:sldId id="289" r:id="rId48"/>
  </p:sldIdLst>
  <p:sldSz cx="12188825"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6575E"/>
    <a:srgbClr val="D8E1E6"/>
    <a:srgbClr val="8A8C8E"/>
    <a:srgbClr val="FF8E14"/>
    <a:srgbClr val="D3DFE6"/>
    <a:srgbClr val="FFBB73"/>
    <a:srgbClr val="CF6B00"/>
    <a:srgbClr val="EE8A00"/>
    <a:srgbClr val="8A4700"/>
    <a:srgbClr val="F5CED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5" autoAdjust="0"/>
    <p:restoredTop sz="86751" autoAdjust="0"/>
  </p:normalViewPr>
  <p:slideViewPr>
    <p:cSldViewPr snapToGrid="0">
      <p:cViewPr>
        <p:scale>
          <a:sx n="80" d="100"/>
          <a:sy n="80" d="100"/>
        </p:scale>
        <p:origin x="-1032" y="-60"/>
      </p:cViewPr>
      <p:guideLst>
        <p:guide orient="horz" pos="2160"/>
        <p:guide orient="horz" pos="3744"/>
        <p:guide orient="horz" pos="960"/>
        <p:guide orient="horz" pos="1248"/>
        <p:guide pos="3839"/>
        <p:guide pos="7343"/>
        <p:guide pos="335"/>
        <p:guide pos="4534"/>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7512"/>
    </p:cViewPr>
  </p:sorterViewPr>
  <p:notesViewPr>
    <p:cSldViewPr snapToGrid="0">
      <p:cViewPr varScale="1">
        <p:scale>
          <a:sx n="103" d="100"/>
          <a:sy n="103" d="100"/>
        </p:scale>
        <p:origin x="-4320" y="-10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tags" Target="tags/tag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pPr/>
              <a:t>9/21/2016</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pPr/>
              <a:t>‹#›</a:t>
            </a:fld>
            <a:endParaRPr dirty="0"/>
          </a:p>
        </p:txBody>
      </p:sp>
    </p:spTree>
    <p:extLst>
      <p:ext uri="{BB962C8B-B14F-4D97-AF65-F5344CB8AC3E}">
        <p14:creationId xmlns=""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pPr/>
              <a:t>‹#›</a:t>
            </a:fld>
            <a:endParaRPr dirty="0"/>
          </a:p>
        </p:txBody>
      </p:sp>
    </p:spTree>
    <p:extLst>
      <p:ext uri="{BB962C8B-B14F-4D97-AF65-F5344CB8AC3E}">
        <p14:creationId xmlns=""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mailto:Revrec-americasiebc_us@oracle.com"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my.oracle.com/site/fin/gfo/GlobalProcesses/cnt452504.pdf"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a:t>
            </a:fld>
            <a:endParaRPr lang="en-US" dirty="0"/>
          </a:p>
        </p:txBody>
      </p:sp>
    </p:spTree>
    <p:extLst>
      <p:ext uri="{BB962C8B-B14F-4D97-AF65-F5344CB8AC3E}">
        <p14:creationId xmlns="" xmlns:p14="http://schemas.microsoft.com/office/powerpoint/2010/main" val="124275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10</a:t>
            </a:fld>
            <a:endParaRPr lang="nl-NL">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11</a:t>
            </a:fld>
            <a:endParaRPr lang="nl-NL">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12</a:t>
            </a:fld>
            <a:endParaRPr lang="nl-NL">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13</a:t>
            </a:fld>
            <a:endParaRPr lang="nl-NL">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14</a:t>
            </a:fld>
            <a:endParaRPr lang="nl-NL">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15</a:t>
            </a:fld>
            <a:endParaRPr lang="nl-NL">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16</a:t>
            </a:fld>
            <a:endParaRPr lang="nl-NL">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17</a:t>
            </a:fld>
            <a:endParaRPr lang="nl-NL">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18</a:t>
            </a:fld>
            <a:endParaRPr lang="nl-NL">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1143000" y="685800"/>
            <a:ext cx="4572000" cy="3429000"/>
          </a:xfrm>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fld id="{23D056FE-AFC7-424D-884F-88654AFB7578}" type="slidenum">
              <a:rPr lang="ja-JP" altLang="en-US" smtClean="0">
                <a:solidFill>
                  <a:prstClr val="black"/>
                </a:solidFill>
              </a:rPr>
              <a:pPr/>
              <a:t>19</a:t>
            </a:fld>
            <a:endParaRPr lang="ja-JP" altLang="en-US">
              <a:solidFill>
                <a:prstClr val="black"/>
              </a:solidFill>
            </a:endParaRPr>
          </a:p>
        </p:txBody>
      </p:sp>
    </p:spTree>
    <p:extLst>
      <p:ext uri="{BB962C8B-B14F-4D97-AF65-F5344CB8AC3E}">
        <p14:creationId xmlns:p14="http://schemas.microsoft.com/office/powerpoint/2010/main" xmlns="" val="1730401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indent="0">
              <a:buNone/>
            </a:pPr>
            <a:r>
              <a:rPr lang="en-US" sz="1100" b="0" kern="1200" dirty="0" smtClean="0">
                <a:latin typeface="+mn-lt"/>
                <a:ea typeface="+mn-ea"/>
                <a:cs typeface="+mn-cs"/>
              </a:rPr>
              <a:t>To </a:t>
            </a:r>
            <a:r>
              <a:rPr lang="en-US" sz="1100" b="1" kern="1200" dirty="0" smtClean="0">
                <a:latin typeface="+mn-lt"/>
                <a:ea typeface="+mn-ea"/>
                <a:cs typeface="+mn-cs"/>
              </a:rPr>
              <a:t>copy the Customized Background </a:t>
            </a:r>
            <a:r>
              <a:rPr lang="en-US" sz="1100" b="0" kern="1200" dirty="0" smtClean="0">
                <a:latin typeface="+mn-lt"/>
                <a:ea typeface="+mn-ea"/>
                <a:cs typeface="+mn-cs"/>
              </a:rPr>
              <a:t>from Another Presentation on </a:t>
            </a:r>
            <a:r>
              <a:rPr lang="en-US" sz="1100" b="1" kern="1200" dirty="0" smtClean="0">
                <a:latin typeface="+mn-lt"/>
                <a:ea typeface="+mn-ea"/>
                <a:cs typeface="+mn-cs"/>
              </a:rPr>
              <a:t>PC</a:t>
            </a:r>
            <a:endParaRPr lang="en-US" sz="1100" b="0" kern="1200" dirty="0" smtClean="0">
              <a:latin typeface="+mn-lt"/>
              <a:ea typeface="+mn-ea"/>
              <a:cs typeface="+mn-cs"/>
            </a:endParaRPr>
          </a:p>
          <a:p>
            <a:pPr marL="228600" indent="-228600">
              <a:buFont typeface="+mj-lt"/>
              <a:buAutoNum type="arabicPeriod"/>
            </a:pPr>
            <a:r>
              <a:rPr lang="en-US" sz="1100" b="0" kern="1200" dirty="0" smtClean="0">
                <a:latin typeface="+mn-lt"/>
                <a:ea typeface="+mn-ea"/>
                <a:cs typeface="+mn-cs"/>
              </a:rPr>
              <a:t>Click </a:t>
            </a:r>
            <a:r>
              <a:rPr lang="en-US" sz="1100" b="1" kern="1200" dirty="0" smtClean="0">
                <a:latin typeface="+mn-lt"/>
                <a:ea typeface="+mn-ea"/>
                <a:cs typeface="+mn-cs"/>
              </a:rPr>
              <a:t>New Slide</a:t>
            </a:r>
            <a:r>
              <a:rPr lang="en-US" sz="1100" b="0" kern="1200" dirty="0" smtClean="0">
                <a:latin typeface="+mn-lt"/>
                <a:ea typeface="+mn-ea"/>
                <a:cs typeface="+mn-cs"/>
              </a:rPr>
              <a:t> from the </a:t>
            </a:r>
            <a:r>
              <a:rPr lang="en-US" sz="1100" b="1" kern="1200" dirty="0" smtClean="0">
                <a:latin typeface="+mn-lt"/>
                <a:ea typeface="+mn-ea"/>
                <a:cs typeface="+mn-cs"/>
              </a:rPr>
              <a:t>Home</a:t>
            </a:r>
            <a:r>
              <a:rPr lang="en-US" sz="1100" b="0" kern="1200" dirty="0" smtClean="0">
                <a:latin typeface="+mn-lt"/>
                <a:ea typeface="+mn-ea"/>
                <a:cs typeface="+mn-cs"/>
              </a:rPr>
              <a:t> tab's </a:t>
            </a:r>
            <a:r>
              <a:rPr lang="en-US" sz="1100" b="1" kern="1200" dirty="0" smtClean="0">
                <a:latin typeface="+mn-lt"/>
                <a:ea typeface="+mn-ea"/>
                <a:cs typeface="+mn-cs"/>
              </a:rPr>
              <a:t>Slides</a:t>
            </a:r>
            <a:r>
              <a:rPr lang="en-US" sz="1100" b="0" kern="1200" dirty="0" smtClean="0">
                <a:latin typeface="+mn-lt"/>
                <a:ea typeface="+mn-ea"/>
                <a:cs typeface="+mn-cs"/>
              </a:rPr>
              <a:t> group and select </a:t>
            </a:r>
            <a:r>
              <a:rPr lang="en-US" sz="1100" b="1" kern="1200" dirty="0" smtClean="0">
                <a:latin typeface="+mn-lt"/>
                <a:ea typeface="+mn-ea"/>
                <a:cs typeface="+mn-cs"/>
              </a:rPr>
              <a:t>Reuse Slides</a:t>
            </a:r>
            <a:r>
              <a:rPr lang="en-US" sz="1100" b="0" kern="1200" dirty="0" smtClean="0">
                <a:latin typeface="+mn-lt"/>
                <a:ea typeface="+mn-ea"/>
                <a:cs typeface="+mn-cs"/>
              </a:rPr>
              <a:t>.</a:t>
            </a:r>
          </a:p>
          <a:p>
            <a:pPr marL="228600" indent="-228600">
              <a:buFont typeface="+mj-lt"/>
              <a:buAutoNum type="arabicPeriod"/>
            </a:pPr>
            <a:r>
              <a:rPr lang="en-US" sz="1100" b="0" kern="1200" dirty="0" smtClean="0">
                <a:latin typeface="+mn-lt"/>
                <a:ea typeface="+mn-ea"/>
                <a:cs typeface="+mn-cs"/>
              </a:rPr>
              <a:t>Click </a:t>
            </a:r>
            <a:r>
              <a:rPr lang="en-US" sz="1100" b="1" kern="1200" dirty="0" smtClean="0">
                <a:latin typeface="+mn-lt"/>
                <a:ea typeface="+mn-ea"/>
                <a:cs typeface="+mn-cs"/>
              </a:rPr>
              <a:t>Browse</a:t>
            </a:r>
            <a:r>
              <a:rPr lang="en-US" sz="1100" b="0" kern="1200" dirty="0" smtClean="0">
                <a:latin typeface="+mn-lt"/>
                <a:ea typeface="+mn-ea"/>
                <a:cs typeface="+mn-cs"/>
              </a:rPr>
              <a:t> in the </a:t>
            </a:r>
            <a:r>
              <a:rPr lang="en-US" sz="1100" b="1" kern="1200" dirty="0" smtClean="0">
                <a:latin typeface="+mn-lt"/>
                <a:ea typeface="+mn-ea"/>
                <a:cs typeface="+mn-cs"/>
              </a:rPr>
              <a:t>Reuse Slides </a:t>
            </a:r>
            <a:r>
              <a:rPr lang="en-US" sz="1100" b="0" kern="1200" dirty="0" smtClean="0">
                <a:latin typeface="+mn-lt"/>
                <a:ea typeface="+mn-ea"/>
                <a:cs typeface="+mn-cs"/>
              </a:rPr>
              <a:t>panel and select </a:t>
            </a:r>
            <a:r>
              <a:rPr lang="en-US" sz="1100" b="1" kern="1200" dirty="0" smtClean="0">
                <a:latin typeface="+mn-lt"/>
                <a:ea typeface="+mn-ea"/>
                <a:cs typeface="+mn-cs"/>
              </a:rPr>
              <a:t>Browse Files</a:t>
            </a:r>
            <a:r>
              <a:rPr lang="en-US" sz="1100" b="0" kern="1200" dirty="0" smtClean="0">
                <a:latin typeface="+mn-lt"/>
                <a:ea typeface="+mn-ea"/>
                <a:cs typeface="+mn-cs"/>
              </a:rPr>
              <a:t>. Double-click the PowerPoint presentation that contains the background you wish to copy.</a:t>
            </a:r>
          </a:p>
          <a:p>
            <a:pPr marL="228600" indent="-228600">
              <a:buFont typeface="+mj-lt"/>
              <a:buAutoNum type="arabicPeriod"/>
            </a:pPr>
            <a:r>
              <a:rPr lang="en-US" sz="1100" b="0" kern="1200" dirty="0" smtClean="0">
                <a:latin typeface="+mn-lt"/>
                <a:ea typeface="+mn-ea"/>
                <a:cs typeface="+mn-cs"/>
              </a:rPr>
              <a:t>Check</a:t>
            </a:r>
            <a:r>
              <a:rPr lang="en-US" sz="1100" b="0" kern="1200" baseline="0" dirty="0" smtClean="0">
                <a:latin typeface="+mn-lt"/>
                <a:ea typeface="+mn-ea"/>
                <a:cs typeface="+mn-cs"/>
              </a:rPr>
              <a:t> </a:t>
            </a:r>
            <a:r>
              <a:rPr lang="en-US" sz="1100" b="1" kern="1200" dirty="0" smtClean="0">
                <a:latin typeface="+mn-lt"/>
                <a:ea typeface="+mn-ea"/>
                <a:cs typeface="+mn-cs"/>
              </a:rPr>
              <a:t>Keep Source Formatting</a:t>
            </a:r>
            <a:r>
              <a:rPr lang="en-US" sz="1100" b="0" kern="1200" dirty="0" smtClean="0">
                <a:latin typeface="+mn-lt"/>
                <a:ea typeface="+mn-ea"/>
                <a:cs typeface="+mn-cs"/>
              </a:rPr>
              <a:t> and click the slide that contains the background you want.</a:t>
            </a:r>
          </a:p>
          <a:p>
            <a:pPr marL="228600" indent="-228600">
              <a:buFont typeface="+mj-lt"/>
              <a:buAutoNum type="arabicPeriod"/>
            </a:pPr>
            <a:r>
              <a:rPr lang="en-US" sz="1100" b="0" kern="1200" dirty="0" smtClean="0">
                <a:latin typeface="+mn-lt"/>
                <a:ea typeface="+mn-ea"/>
                <a:cs typeface="+mn-cs"/>
              </a:rPr>
              <a:t>Click the left-hand slide preview to which you wish to apply the new master layout. </a:t>
            </a:r>
          </a:p>
          <a:p>
            <a:pPr marL="228600" indent="-228600">
              <a:buFont typeface="+mj-lt"/>
              <a:buAutoNum type="arabicPeriod"/>
            </a:pPr>
            <a:r>
              <a:rPr lang="en-US" sz="1100" b="1" kern="1200" dirty="0" smtClean="0">
                <a:latin typeface="+mn-lt"/>
                <a:ea typeface="+mn-ea"/>
                <a:cs typeface="+mn-cs"/>
              </a:rPr>
              <a:t>Apply New Layout (Important): Right-click</a:t>
            </a:r>
            <a:r>
              <a:rPr lang="en-US" sz="1100" b="0" kern="1200" dirty="0" smtClean="0">
                <a:latin typeface="+mn-lt"/>
                <a:ea typeface="+mn-ea"/>
                <a:cs typeface="+mn-cs"/>
              </a:rPr>
              <a:t> any selected slide, point to </a:t>
            </a:r>
            <a:r>
              <a:rPr lang="en-US" sz="1100" b="1" kern="1200" dirty="0" smtClean="0">
                <a:latin typeface="+mn-lt"/>
                <a:ea typeface="+mn-ea"/>
                <a:cs typeface="+mn-cs"/>
              </a:rPr>
              <a:t>Layout</a:t>
            </a:r>
            <a:r>
              <a:rPr lang="en-US" sz="1100" b="0" kern="1200" dirty="0" smtClean="0">
                <a:latin typeface="+mn-lt"/>
                <a:ea typeface="+mn-ea"/>
                <a:cs typeface="+mn-cs"/>
              </a:rPr>
              <a:t>, and click the slide containing the desired layout from the layout gallery. </a:t>
            </a:r>
          </a:p>
          <a:p>
            <a:pPr marL="228600" indent="-228600">
              <a:buFont typeface="+mj-lt"/>
              <a:buAutoNum type="arabicPeriod"/>
            </a:pPr>
            <a:r>
              <a:rPr lang="en-US" sz="1100" b="0" kern="1200" dirty="0" smtClean="0">
                <a:latin typeface="+mn-lt"/>
                <a:ea typeface="+mn-ea"/>
                <a:cs typeface="+mn-cs"/>
              </a:rPr>
              <a:t>Delete any unwanted slides or duplicates.</a:t>
            </a:r>
          </a:p>
          <a:p>
            <a:pPr marL="228600" indent="-228600">
              <a:buFont typeface="+mj-lt"/>
              <a:buAutoNum type="arabicPeriod"/>
            </a:pPr>
            <a:endParaRPr lang="en-US" sz="1100" b="0" kern="1200" dirty="0" smtClean="0">
              <a:latin typeface="+mn-lt"/>
              <a:ea typeface="+mn-ea"/>
              <a:cs typeface="+mn-cs"/>
            </a:endParaRPr>
          </a:p>
          <a:p>
            <a:pPr marL="0" indent="0">
              <a:buFont typeface="+mj-lt"/>
              <a:buNone/>
            </a:pPr>
            <a:r>
              <a:rPr lang="en-US" sz="1100" b="0" kern="1200" dirty="0" smtClean="0">
                <a:latin typeface="+mn-lt"/>
                <a:ea typeface="+mn-ea"/>
                <a:cs typeface="+mn-cs"/>
              </a:rPr>
              <a:t>To </a:t>
            </a:r>
            <a:r>
              <a:rPr lang="en-US" sz="1100" b="1" kern="1200" dirty="0" smtClean="0">
                <a:latin typeface="+mn-lt"/>
                <a:ea typeface="+mn-ea"/>
                <a:cs typeface="+mn-cs"/>
              </a:rPr>
              <a:t>copy the Customized Background</a:t>
            </a:r>
            <a:r>
              <a:rPr lang="en-US" sz="1100" b="0" kern="1200" dirty="0" smtClean="0">
                <a:latin typeface="+mn-lt"/>
                <a:ea typeface="+mn-ea"/>
                <a:cs typeface="+mn-cs"/>
              </a:rPr>
              <a:t> from Another Presentation on </a:t>
            </a:r>
            <a:r>
              <a:rPr lang="en-US" sz="1100" b="1" kern="1200" dirty="0" smtClean="0">
                <a:latin typeface="+mn-lt"/>
                <a:ea typeface="+mn-ea"/>
                <a:cs typeface="+mn-cs"/>
              </a:rPr>
              <a:t>Mac</a:t>
            </a:r>
          </a:p>
          <a:p>
            <a:pPr marL="228600" indent="-228600">
              <a:buFont typeface="+mj-lt"/>
              <a:buAutoNum type="arabicPeriod"/>
            </a:pPr>
            <a:r>
              <a:rPr lang="en-US" sz="1100" b="0" kern="1200" dirty="0" smtClean="0">
                <a:latin typeface="+mn-lt"/>
                <a:ea typeface="+mn-ea"/>
                <a:cs typeface="+mn-cs"/>
              </a:rPr>
              <a:t>Click </a:t>
            </a:r>
            <a:r>
              <a:rPr lang="en-US" sz="1100" b="1" kern="1200" dirty="0" smtClean="0">
                <a:latin typeface="+mn-lt"/>
                <a:ea typeface="+mn-ea"/>
                <a:cs typeface="+mn-cs"/>
              </a:rPr>
              <a:t>New Slide</a:t>
            </a:r>
            <a:r>
              <a:rPr lang="en-US" sz="1100" b="0" kern="1200" dirty="0" smtClean="0">
                <a:latin typeface="+mn-lt"/>
                <a:ea typeface="+mn-ea"/>
                <a:cs typeface="+mn-cs"/>
              </a:rPr>
              <a:t> from the </a:t>
            </a:r>
            <a:r>
              <a:rPr lang="en-US" sz="1100" b="1" kern="1200" dirty="0" smtClean="0">
                <a:latin typeface="+mn-lt"/>
                <a:ea typeface="+mn-ea"/>
                <a:cs typeface="+mn-cs"/>
              </a:rPr>
              <a:t>Home</a:t>
            </a:r>
            <a:r>
              <a:rPr lang="en-US" sz="1100" b="0" kern="1200" dirty="0" smtClean="0">
                <a:latin typeface="+mn-lt"/>
                <a:ea typeface="+mn-ea"/>
                <a:cs typeface="+mn-cs"/>
              </a:rPr>
              <a:t> tab's </a:t>
            </a:r>
            <a:r>
              <a:rPr lang="en-US" sz="1100" b="1" kern="1200" dirty="0" smtClean="0">
                <a:latin typeface="+mn-lt"/>
                <a:ea typeface="+mn-ea"/>
                <a:cs typeface="+mn-cs"/>
              </a:rPr>
              <a:t>Slides</a:t>
            </a:r>
            <a:r>
              <a:rPr lang="en-US" sz="1100" b="0" kern="1200" dirty="0" smtClean="0">
                <a:latin typeface="+mn-lt"/>
                <a:ea typeface="+mn-ea"/>
                <a:cs typeface="+mn-cs"/>
              </a:rPr>
              <a:t> group and select </a:t>
            </a:r>
            <a:r>
              <a:rPr lang="en-US" sz="1100" b="1" kern="1200" dirty="0" smtClean="0">
                <a:latin typeface="+mn-lt"/>
                <a:ea typeface="+mn-ea"/>
                <a:cs typeface="+mn-cs"/>
              </a:rPr>
              <a:t>Insert Slides from Other Presentation…</a:t>
            </a:r>
            <a:endParaRPr lang="en-US" sz="1100" b="0" kern="1200" dirty="0" smtClean="0">
              <a:latin typeface="+mn-lt"/>
              <a:ea typeface="+mn-ea"/>
              <a:cs typeface="+mn-cs"/>
            </a:endParaRPr>
          </a:p>
          <a:p>
            <a:pPr marL="228600" indent="-228600">
              <a:buFont typeface="+mj-lt"/>
              <a:buAutoNum type="arabicPeriod"/>
            </a:pPr>
            <a:r>
              <a:rPr lang="en-US" sz="1100" b="0" kern="1200" dirty="0" smtClean="0">
                <a:latin typeface="+mn-lt"/>
                <a:ea typeface="+mn-ea"/>
                <a:cs typeface="+mn-cs"/>
              </a:rPr>
              <a:t>Navigate to the PowerPoint presentation file that contains the background you wish to copy. Double-click or press </a:t>
            </a:r>
            <a:r>
              <a:rPr lang="en-US" sz="1100" b="1" kern="1200" dirty="0" smtClean="0">
                <a:latin typeface="+mn-lt"/>
                <a:ea typeface="+mn-ea"/>
                <a:cs typeface="+mn-cs"/>
              </a:rPr>
              <a:t>Insert. </a:t>
            </a:r>
            <a:r>
              <a:rPr lang="en-US" sz="1100" b="0" kern="1200" dirty="0" smtClean="0">
                <a:latin typeface="+mn-lt"/>
                <a:ea typeface="+mn-ea"/>
                <a:cs typeface="+mn-cs"/>
              </a:rPr>
              <a:t>This prompts the </a:t>
            </a:r>
            <a:r>
              <a:rPr lang="en-US" sz="1100" b="1" kern="1200" dirty="0" smtClean="0">
                <a:latin typeface="+mn-lt"/>
                <a:ea typeface="+mn-ea"/>
                <a:cs typeface="+mn-cs"/>
              </a:rPr>
              <a:t>Slide Finder</a:t>
            </a:r>
            <a:r>
              <a:rPr lang="en-US" sz="1100" b="0" kern="1200" dirty="0" smtClean="0">
                <a:latin typeface="+mn-lt"/>
                <a:ea typeface="+mn-ea"/>
                <a:cs typeface="+mn-cs"/>
              </a:rPr>
              <a:t> dialogue box.</a:t>
            </a:r>
          </a:p>
          <a:p>
            <a:pPr marL="228600" indent="-228600">
              <a:buFont typeface="+mj-lt"/>
              <a:buAutoNum type="arabicPeriod"/>
            </a:pPr>
            <a:r>
              <a:rPr lang="en-US" sz="1100" b="0" kern="1200" dirty="0" smtClean="0">
                <a:latin typeface="+mn-lt"/>
                <a:ea typeface="+mn-ea"/>
                <a:cs typeface="+mn-cs"/>
              </a:rPr>
              <a:t>Make sure </a:t>
            </a:r>
            <a:r>
              <a:rPr lang="en-US" sz="1100" b="1" kern="1200" dirty="0" smtClean="0">
                <a:latin typeface="+mn-lt"/>
                <a:ea typeface="+mn-ea"/>
                <a:cs typeface="+mn-cs"/>
              </a:rPr>
              <a:t>Keep design of original slides</a:t>
            </a:r>
            <a:r>
              <a:rPr lang="en-US" sz="1100" b="0" kern="1200" dirty="0" smtClean="0">
                <a:latin typeface="+mn-lt"/>
                <a:ea typeface="+mn-ea"/>
                <a:cs typeface="+mn-cs"/>
              </a:rPr>
              <a:t> is </a:t>
            </a:r>
            <a:r>
              <a:rPr lang="en-US" sz="1100" b="1" kern="1200" dirty="0" smtClean="0">
                <a:latin typeface="+mn-lt"/>
                <a:ea typeface="+mn-ea"/>
                <a:cs typeface="+mn-cs"/>
              </a:rPr>
              <a:t>unchecked</a:t>
            </a:r>
            <a:r>
              <a:rPr lang="en-US" sz="1100" b="0" kern="1200" dirty="0" smtClean="0">
                <a:latin typeface="+mn-lt"/>
                <a:ea typeface="+mn-ea"/>
                <a:cs typeface="+mn-cs"/>
              </a:rPr>
              <a:t> and click the slide(s) that contains the background you want. Hold Shift key to select multiple slides.</a:t>
            </a:r>
          </a:p>
          <a:p>
            <a:pPr marL="228600" indent="-228600">
              <a:buFont typeface="+mj-lt"/>
              <a:buAutoNum type="arabicPeriod"/>
            </a:pPr>
            <a:r>
              <a:rPr lang="en-US" sz="1100" b="0" kern="1200" dirty="0" smtClean="0">
                <a:latin typeface="+mn-lt"/>
                <a:ea typeface="+mn-ea"/>
                <a:cs typeface="+mn-cs"/>
              </a:rPr>
              <a:t>Click the left-hand slide preview to which you wish to apply the new master layout. </a:t>
            </a:r>
          </a:p>
          <a:p>
            <a:pPr marL="228600" indent="-228600">
              <a:buFont typeface="+mj-lt"/>
              <a:buAutoNum type="arabicPeriod"/>
            </a:pPr>
            <a:r>
              <a:rPr lang="en-US" sz="1100" b="1" kern="1200" dirty="0" smtClean="0">
                <a:latin typeface="+mn-lt"/>
                <a:ea typeface="+mn-ea"/>
                <a:cs typeface="+mn-cs"/>
              </a:rPr>
              <a:t>Apply New Layout (Important): </a:t>
            </a:r>
            <a:r>
              <a:rPr lang="en-US" sz="1100" b="0" kern="1200" dirty="0" smtClean="0">
                <a:latin typeface="+mn-lt"/>
                <a:ea typeface="+mn-ea"/>
                <a:cs typeface="+mn-cs"/>
              </a:rPr>
              <a:t>Click </a:t>
            </a:r>
            <a:r>
              <a:rPr lang="en-US" sz="1100" b="1" kern="1200" dirty="0" smtClean="0">
                <a:latin typeface="+mn-lt"/>
                <a:ea typeface="+mn-ea"/>
                <a:cs typeface="+mn-cs"/>
              </a:rPr>
              <a:t>Layout</a:t>
            </a:r>
            <a:r>
              <a:rPr lang="en-US" sz="1100" b="0" kern="1200" dirty="0" smtClean="0">
                <a:latin typeface="+mn-lt"/>
                <a:ea typeface="+mn-ea"/>
                <a:cs typeface="+mn-cs"/>
              </a:rPr>
              <a:t> from the </a:t>
            </a:r>
            <a:r>
              <a:rPr lang="en-US" sz="1100" b="1" kern="1200" dirty="0" smtClean="0">
                <a:latin typeface="+mn-lt"/>
                <a:ea typeface="+mn-ea"/>
                <a:cs typeface="+mn-cs"/>
              </a:rPr>
              <a:t>Home</a:t>
            </a:r>
            <a:r>
              <a:rPr lang="en-US" sz="1100" b="0" kern="1200" dirty="0" smtClean="0">
                <a:latin typeface="+mn-lt"/>
                <a:ea typeface="+mn-ea"/>
                <a:cs typeface="+mn-cs"/>
              </a:rPr>
              <a:t> tab's </a:t>
            </a:r>
            <a:r>
              <a:rPr lang="en-US" sz="1100" b="1" kern="1200" dirty="0" smtClean="0">
                <a:latin typeface="+mn-lt"/>
                <a:ea typeface="+mn-ea"/>
                <a:cs typeface="+mn-cs"/>
              </a:rPr>
              <a:t>Slides</a:t>
            </a:r>
            <a:r>
              <a:rPr lang="en-US" sz="1100" b="0" kern="1200" dirty="0" smtClean="0">
                <a:latin typeface="+mn-lt"/>
                <a:ea typeface="+mn-ea"/>
                <a:cs typeface="+mn-cs"/>
              </a:rPr>
              <a:t> group, and click the slide containing the desired layout from the layout gallery. </a:t>
            </a:r>
          </a:p>
          <a:p>
            <a:pPr marL="228600" indent="-228600">
              <a:buFont typeface="+mj-lt"/>
              <a:buAutoNum type="arabicPeriod"/>
            </a:pPr>
            <a:r>
              <a:rPr lang="en-US" sz="1100" b="0" kern="1200" dirty="0" smtClean="0"/>
              <a:t>Delete any unwanted slides or duplicates.</a:t>
            </a:r>
            <a:endParaRPr lang="en-US" baseline="0"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pPr/>
              <a:t>2</a:t>
            </a:fld>
            <a:endParaRPr lang="en-US" dirty="0"/>
          </a:p>
        </p:txBody>
      </p:sp>
    </p:spTree>
    <p:extLst>
      <p:ext uri="{BB962C8B-B14F-4D97-AF65-F5344CB8AC3E}">
        <p14:creationId xmlns="" xmlns:p14="http://schemas.microsoft.com/office/powerpoint/2010/main" val="4062718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D056FE-AFC7-424D-884F-88654AFB7578}" type="slidenum">
              <a:rPr lang="ja-JP" altLang="en-US" smtClean="0">
                <a:solidFill>
                  <a:prstClr val="black"/>
                </a:solidFill>
              </a:rPr>
              <a:pPr/>
              <a:t>20</a:t>
            </a:fld>
            <a:endParaRPr lang="ja-JP" alt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1 Min</a:t>
            </a:r>
          </a:p>
          <a:p>
            <a:endParaRPr kumimoji="1" lang="en-US" altLang="ja-JP" dirty="0" smtClean="0"/>
          </a:p>
          <a:p>
            <a:r>
              <a:rPr kumimoji="1" lang="en-US" altLang="ja-JP" dirty="0" smtClean="0"/>
              <a:t>Corporate</a:t>
            </a:r>
            <a:r>
              <a:rPr kumimoji="1" lang="en-US" altLang="ja-JP" baseline="0" dirty="0" smtClean="0"/>
              <a:t> profile and I profile</a:t>
            </a:r>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21</a:t>
            </a:fld>
            <a:endParaRPr lang="ja-JP" altLang="en-US" dirty="0">
              <a:solidFill>
                <a:prstClr val="black"/>
              </a:solidFill>
            </a:endParaRPr>
          </a:p>
        </p:txBody>
      </p:sp>
    </p:spTree>
    <p:extLst>
      <p:ext uri="{BB962C8B-B14F-4D97-AF65-F5344CB8AC3E}">
        <p14:creationId xmlns:p14="http://schemas.microsoft.com/office/powerpoint/2010/main" xmlns="" val="2372333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1 Min</a:t>
            </a:r>
          </a:p>
          <a:p>
            <a:endParaRPr kumimoji="1" lang="en-US" altLang="ja-JP" dirty="0" smtClean="0"/>
          </a:p>
          <a:p>
            <a:r>
              <a:rPr kumimoji="1" lang="en-US" altLang="ja-JP" dirty="0" smtClean="0"/>
              <a:t>Corporate</a:t>
            </a:r>
            <a:r>
              <a:rPr kumimoji="1" lang="en-US" altLang="ja-JP" baseline="0" dirty="0" smtClean="0"/>
              <a:t> profile and I profile</a:t>
            </a:r>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22</a:t>
            </a:fld>
            <a:endParaRPr lang="ja-JP" altLang="en-US" dirty="0">
              <a:solidFill>
                <a:prstClr val="black"/>
              </a:solidFill>
            </a:endParaRPr>
          </a:p>
        </p:txBody>
      </p:sp>
    </p:spTree>
    <p:extLst>
      <p:ext uri="{BB962C8B-B14F-4D97-AF65-F5344CB8AC3E}">
        <p14:creationId xmlns:p14="http://schemas.microsoft.com/office/powerpoint/2010/main" xmlns="" val="23723332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3 Min</a:t>
            </a:r>
          </a:p>
          <a:p>
            <a:endParaRPr kumimoji="1" lang="en-US" altLang="ja-JP" dirty="0" smtClean="0"/>
          </a:p>
          <a:p>
            <a:r>
              <a:rPr kumimoji="1" lang="en-US" altLang="ja-JP" dirty="0" smtClean="0"/>
              <a:t>Strategic Project</a:t>
            </a:r>
          </a:p>
          <a:p>
            <a:r>
              <a:rPr kumimoji="1" lang="en-US" altLang="ja-JP" dirty="0" smtClean="0"/>
              <a:t> </a:t>
            </a:r>
            <a:r>
              <a:rPr kumimoji="1" lang="en-US" altLang="ja-JP" baseline="0" dirty="0" smtClean="0"/>
              <a:t> </a:t>
            </a:r>
            <a:r>
              <a:rPr kumimoji="1" lang="en-US" altLang="ja-JP" baseline="0" dirty="0" err="1" smtClean="0"/>
              <a:t>IoT</a:t>
            </a:r>
            <a:r>
              <a:rPr kumimoji="1" lang="en-US" altLang="ja-JP" baseline="0" dirty="0" smtClean="0"/>
              <a:t> - </a:t>
            </a:r>
            <a:r>
              <a:rPr kumimoji="1" lang="en-US" altLang="ja-JP" dirty="0" smtClean="0"/>
              <a:t>Digital Plant, Connected</a:t>
            </a:r>
            <a:r>
              <a:rPr kumimoji="1" lang="en-US" altLang="ja-JP" baseline="0" dirty="0" smtClean="0"/>
              <a:t> </a:t>
            </a:r>
            <a:r>
              <a:rPr kumimoji="1" lang="en-US" altLang="ja-JP" baseline="0" dirty="0" err="1" smtClean="0"/>
              <a:t>Vechile</a:t>
            </a:r>
            <a:r>
              <a:rPr kumimoji="1" lang="en-US" altLang="ja-JP" baseline="0" dirty="0" smtClean="0"/>
              <a:t>, </a:t>
            </a:r>
          </a:p>
          <a:p>
            <a:r>
              <a:rPr kumimoji="1" lang="en-US" altLang="ja-JP" baseline="0" dirty="0" smtClean="0"/>
              <a:t>  SCM  Parts, </a:t>
            </a:r>
            <a:r>
              <a:rPr kumimoji="1" lang="en-US" altLang="ja-JP" baseline="0" dirty="0" err="1" smtClean="0"/>
              <a:t>Vechile</a:t>
            </a:r>
            <a:endParaRPr kumimoji="1" lang="en-US" altLang="ja-JP" baseline="0" dirty="0" smtClean="0"/>
          </a:p>
          <a:p>
            <a:r>
              <a:rPr kumimoji="1" lang="en-US" altLang="ja-JP" dirty="0" smtClean="0"/>
              <a:t>  CX</a:t>
            </a:r>
          </a:p>
          <a:p>
            <a:endParaRPr kumimoji="1" lang="en-US" altLang="ja-JP" dirty="0" smtClean="0"/>
          </a:p>
          <a:p>
            <a:r>
              <a:rPr kumimoji="1" lang="en-US" altLang="ja-JP" dirty="0" smtClean="0"/>
              <a:t>Migration</a:t>
            </a:r>
          </a:p>
          <a:p>
            <a:r>
              <a:rPr kumimoji="1" lang="en-US" altLang="ja-JP" dirty="0" smtClean="0"/>
              <a:t>464</a:t>
            </a:r>
          </a:p>
          <a:p>
            <a:endParaRPr kumimoji="1" lang="en-US" altLang="ja-JP" dirty="0" smtClean="0"/>
          </a:p>
          <a:p>
            <a:r>
              <a:rPr kumimoji="1" lang="en-US" altLang="ja-JP" dirty="0" smtClean="0"/>
              <a:t>Each Application</a:t>
            </a:r>
            <a:r>
              <a:rPr kumimoji="1" lang="en-US" altLang="ja-JP" baseline="0" dirty="0" smtClean="0"/>
              <a:t> Size different </a:t>
            </a:r>
          </a:p>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23</a:t>
            </a:fld>
            <a:endParaRPr lang="ja-JP" altLang="en-US" dirty="0">
              <a:solidFill>
                <a:prstClr val="black"/>
              </a:solidFill>
            </a:endParaRPr>
          </a:p>
        </p:txBody>
      </p:sp>
    </p:spTree>
    <p:extLst>
      <p:ext uri="{BB962C8B-B14F-4D97-AF65-F5344CB8AC3E}">
        <p14:creationId xmlns:p14="http://schemas.microsoft.com/office/powerpoint/2010/main" xmlns="" val="2133507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3 Min</a:t>
            </a:r>
          </a:p>
          <a:p>
            <a:endParaRPr kumimoji="1" lang="en-US" altLang="ja-JP" dirty="0" smtClean="0"/>
          </a:p>
          <a:p>
            <a:r>
              <a:rPr kumimoji="1" lang="en-US" altLang="ja-JP" dirty="0" smtClean="0"/>
              <a:t>Strategic Project</a:t>
            </a:r>
          </a:p>
          <a:p>
            <a:r>
              <a:rPr kumimoji="1" lang="en-US" altLang="ja-JP" dirty="0" smtClean="0"/>
              <a:t> </a:t>
            </a:r>
            <a:r>
              <a:rPr kumimoji="1" lang="en-US" altLang="ja-JP" baseline="0" dirty="0" smtClean="0"/>
              <a:t> </a:t>
            </a:r>
            <a:r>
              <a:rPr kumimoji="1" lang="en-US" altLang="ja-JP" baseline="0" dirty="0" err="1" smtClean="0"/>
              <a:t>IoT</a:t>
            </a:r>
            <a:r>
              <a:rPr kumimoji="1" lang="en-US" altLang="ja-JP" baseline="0" dirty="0" smtClean="0"/>
              <a:t> - </a:t>
            </a:r>
            <a:r>
              <a:rPr kumimoji="1" lang="en-US" altLang="ja-JP" dirty="0" smtClean="0"/>
              <a:t>Digital Plant, Connected</a:t>
            </a:r>
            <a:r>
              <a:rPr kumimoji="1" lang="en-US" altLang="ja-JP" baseline="0" dirty="0" smtClean="0"/>
              <a:t> </a:t>
            </a:r>
            <a:r>
              <a:rPr kumimoji="1" lang="en-US" altLang="ja-JP" baseline="0" dirty="0" err="1" smtClean="0"/>
              <a:t>Vechile</a:t>
            </a:r>
            <a:r>
              <a:rPr kumimoji="1" lang="en-US" altLang="ja-JP" baseline="0" dirty="0" smtClean="0"/>
              <a:t>, </a:t>
            </a:r>
          </a:p>
          <a:p>
            <a:r>
              <a:rPr kumimoji="1" lang="en-US" altLang="ja-JP" baseline="0" dirty="0" smtClean="0"/>
              <a:t>  SCM  Parts, </a:t>
            </a:r>
            <a:r>
              <a:rPr kumimoji="1" lang="en-US" altLang="ja-JP" baseline="0" dirty="0" err="1" smtClean="0"/>
              <a:t>Vechile</a:t>
            </a:r>
            <a:endParaRPr kumimoji="1" lang="en-US" altLang="ja-JP" baseline="0" dirty="0" smtClean="0"/>
          </a:p>
          <a:p>
            <a:r>
              <a:rPr kumimoji="1" lang="en-US" altLang="ja-JP" dirty="0" smtClean="0"/>
              <a:t>  CX</a:t>
            </a:r>
          </a:p>
          <a:p>
            <a:endParaRPr kumimoji="1" lang="en-US" altLang="ja-JP" dirty="0" smtClean="0"/>
          </a:p>
          <a:p>
            <a:r>
              <a:rPr kumimoji="1" lang="en-US" altLang="ja-JP" dirty="0" smtClean="0"/>
              <a:t>Migration</a:t>
            </a:r>
          </a:p>
          <a:p>
            <a:r>
              <a:rPr kumimoji="1" lang="en-US" altLang="ja-JP" dirty="0" smtClean="0"/>
              <a:t>464</a:t>
            </a:r>
          </a:p>
          <a:p>
            <a:endParaRPr kumimoji="1" lang="en-US" altLang="ja-JP" dirty="0" smtClean="0"/>
          </a:p>
          <a:p>
            <a:r>
              <a:rPr kumimoji="1" lang="en-US" altLang="ja-JP" dirty="0" smtClean="0"/>
              <a:t>Each Application</a:t>
            </a:r>
            <a:r>
              <a:rPr kumimoji="1" lang="en-US" altLang="ja-JP" baseline="0" dirty="0" smtClean="0"/>
              <a:t> Size different </a:t>
            </a:r>
          </a:p>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24</a:t>
            </a:fld>
            <a:endParaRPr lang="ja-JP" altLang="en-US" dirty="0">
              <a:solidFill>
                <a:prstClr val="black"/>
              </a:solidFill>
            </a:endParaRPr>
          </a:p>
        </p:txBody>
      </p:sp>
    </p:spTree>
    <p:extLst>
      <p:ext uri="{BB962C8B-B14F-4D97-AF65-F5344CB8AC3E}">
        <p14:creationId xmlns:p14="http://schemas.microsoft.com/office/powerpoint/2010/main" xmlns="" val="2133507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3 Min</a:t>
            </a:r>
          </a:p>
          <a:p>
            <a:endParaRPr kumimoji="1" lang="en-US" altLang="ja-JP" dirty="0" smtClean="0"/>
          </a:p>
          <a:p>
            <a:r>
              <a:rPr kumimoji="1" lang="en-US" altLang="ja-JP" dirty="0" smtClean="0"/>
              <a:t>Strategic Project</a:t>
            </a:r>
          </a:p>
          <a:p>
            <a:r>
              <a:rPr kumimoji="1" lang="en-US" altLang="ja-JP" dirty="0" smtClean="0"/>
              <a:t> </a:t>
            </a:r>
            <a:r>
              <a:rPr kumimoji="1" lang="en-US" altLang="ja-JP" baseline="0" dirty="0" smtClean="0"/>
              <a:t> </a:t>
            </a:r>
            <a:r>
              <a:rPr kumimoji="1" lang="en-US" altLang="ja-JP" baseline="0" dirty="0" err="1" smtClean="0"/>
              <a:t>IoT</a:t>
            </a:r>
            <a:r>
              <a:rPr kumimoji="1" lang="en-US" altLang="ja-JP" baseline="0" dirty="0" smtClean="0"/>
              <a:t> - </a:t>
            </a:r>
            <a:r>
              <a:rPr kumimoji="1" lang="en-US" altLang="ja-JP" dirty="0" smtClean="0"/>
              <a:t>Digital Plant, Connected</a:t>
            </a:r>
            <a:r>
              <a:rPr kumimoji="1" lang="en-US" altLang="ja-JP" baseline="0" dirty="0" smtClean="0"/>
              <a:t> </a:t>
            </a:r>
            <a:r>
              <a:rPr kumimoji="1" lang="en-US" altLang="ja-JP" baseline="0" dirty="0" err="1" smtClean="0"/>
              <a:t>Vechile</a:t>
            </a:r>
            <a:r>
              <a:rPr kumimoji="1" lang="en-US" altLang="ja-JP" baseline="0" dirty="0" smtClean="0"/>
              <a:t>, </a:t>
            </a:r>
          </a:p>
          <a:p>
            <a:r>
              <a:rPr kumimoji="1" lang="en-US" altLang="ja-JP" baseline="0" dirty="0" smtClean="0"/>
              <a:t>  SCM  Parts, </a:t>
            </a:r>
            <a:r>
              <a:rPr kumimoji="1" lang="en-US" altLang="ja-JP" baseline="0" dirty="0" err="1" smtClean="0"/>
              <a:t>Vechile</a:t>
            </a:r>
            <a:endParaRPr kumimoji="1" lang="en-US" altLang="ja-JP" baseline="0" dirty="0" smtClean="0"/>
          </a:p>
          <a:p>
            <a:r>
              <a:rPr kumimoji="1" lang="en-US" altLang="ja-JP" dirty="0" smtClean="0"/>
              <a:t>  CX</a:t>
            </a:r>
          </a:p>
          <a:p>
            <a:endParaRPr kumimoji="1" lang="en-US" altLang="ja-JP" dirty="0" smtClean="0"/>
          </a:p>
          <a:p>
            <a:r>
              <a:rPr kumimoji="1" lang="en-US" altLang="ja-JP" dirty="0" smtClean="0"/>
              <a:t>Migration</a:t>
            </a:r>
          </a:p>
          <a:p>
            <a:r>
              <a:rPr kumimoji="1" lang="en-US" altLang="ja-JP" dirty="0" smtClean="0"/>
              <a:t>464</a:t>
            </a:r>
          </a:p>
          <a:p>
            <a:endParaRPr kumimoji="1" lang="en-US" altLang="ja-JP" dirty="0" smtClean="0"/>
          </a:p>
          <a:p>
            <a:r>
              <a:rPr kumimoji="1" lang="en-US" altLang="ja-JP" dirty="0" smtClean="0"/>
              <a:t>Each Application</a:t>
            </a:r>
            <a:r>
              <a:rPr kumimoji="1" lang="en-US" altLang="ja-JP" baseline="0" dirty="0" smtClean="0"/>
              <a:t> Size different </a:t>
            </a:r>
          </a:p>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25</a:t>
            </a:fld>
            <a:endParaRPr lang="ja-JP" altLang="en-US" dirty="0">
              <a:solidFill>
                <a:prstClr val="black"/>
              </a:solidFill>
            </a:endParaRPr>
          </a:p>
        </p:txBody>
      </p:sp>
    </p:spTree>
    <p:extLst>
      <p:ext uri="{BB962C8B-B14F-4D97-AF65-F5344CB8AC3E}">
        <p14:creationId xmlns:p14="http://schemas.microsoft.com/office/powerpoint/2010/main" xmlns="" val="21335073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1 Min</a:t>
            </a:r>
          </a:p>
          <a:p>
            <a:endParaRPr kumimoji="1" lang="en-US" altLang="ja-JP" dirty="0" smtClean="0"/>
          </a:p>
          <a:p>
            <a:r>
              <a:rPr kumimoji="1" lang="en-US" altLang="ja-JP" dirty="0" smtClean="0"/>
              <a:t>Corporate</a:t>
            </a:r>
            <a:r>
              <a:rPr kumimoji="1" lang="en-US" altLang="ja-JP" baseline="0" dirty="0" smtClean="0"/>
              <a:t> profile and I profile</a:t>
            </a:r>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26</a:t>
            </a:fld>
            <a:endParaRPr lang="ja-JP" altLang="en-US" dirty="0">
              <a:solidFill>
                <a:prstClr val="black"/>
              </a:solidFill>
            </a:endParaRPr>
          </a:p>
        </p:txBody>
      </p:sp>
    </p:spTree>
    <p:extLst>
      <p:ext uri="{BB962C8B-B14F-4D97-AF65-F5344CB8AC3E}">
        <p14:creationId xmlns:p14="http://schemas.microsoft.com/office/powerpoint/2010/main" xmlns="" val="2372333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D056FE-AFC7-424D-884F-88654AFB7578}" type="slidenum">
              <a:rPr lang="ja-JP" altLang="en-US" smtClean="0">
                <a:solidFill>
                  <a:prstClr val="black"/>
                </a:solidFill>
              </a:rPr>
              <a:pPr/>
              <a:t>27</a:t>
            </a:fld>
            <a:endParaRPr lang="ja-JP" alt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4 Min</a:t>
            </a:r>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28</a:t>
            </a:fld>
            <a:endParaRPr lang="ja-JP" altLang="en-US" dirty="0">
              <a:solidFill>
                <a:prstClr val="black"/>
              </a:solidFill>
            </a:endParaRPr>
          </a:p>
        </p:txBody>
      </p:sp>
    </p:spTree>
    <p:extLst>
      <p:ext uri="{BB962C8B-B14F-4D97-AF65-F5344CB8AC3E}">
        <p14:creationId xmlns:p14="http://schemas.microsoft.com/office/powerpoint/2010/main" xmlns="" val="10074786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D056FE-AFC7-424D-884F-88654AFB7578}" type="slidenum">
              <a:rPr lang="ja-JP" altLang="en-US" smtClean="0">
                <a:solidFill>
                  <a:prstClr val="black"/>
                </a:solidFill>
              </a:rPr>
              <a:pPr/>
              <a:t>29</a:t>
            </a:fld>
            <a:endParaRPr lang="ja-JP" alt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92500" lnSpcReduction="10000"/>
          </a:bodyPr>
          <a:lstStyle/>
          <a:p>
            <a:r>
              <a:rPr lang="en-US" dirty="0" smtClean="0"/>
              <a:t>This is a Branded</a:t>
            </a:r>
            <a:r>
              <a:rPr lang="en-US" baseline="0" dirty="0" smtClean="0"/>
              <a:t> </a:t>
            </a:r>
            <a:r>
              <a:rPr lang="en-US" b="1" dirty="0" smtClean="0"/>
              <a:t>Title Slide with Event Look and Feel </a:t>
            </a:r>
            <a:r>
              <a:rPr lang="en-US" b="0" dirty="0" smtClean="0"/>
              <a:t>slide</a:t>
            </a:r>
            <a:r>
              <a:rPr lang="en-US" b="1" dirty="0" smtClean="0"/>
              <a:t> </a:t>
            </a:r>
            <a:r>
              <a:rPr lang="en-US" baseline="0" dirty="0" smtClean="0">
                <a:solidFill>
                  <a:srgbClr val="232C2F"/>
                </a:solidFill>
              </a:rPr>
              <a:t>ideal for including a brief title, subtitle and presenter information</a:t>
            </a:r>
            <a:r>
              <a:rPr lang="en-US" baseline="0" dirty="0" smtClean="0"/>
              <a:t>.</a:t>
            </a:r>
          </a:p>
          <a:p>
            <a:endParaRPr lang="en-US" baseline="0" dirty="0" smtClean="0"/>
          </a:p>
          <a:p>
            <a:r>
              <a:rPr lang="en-US" baseline="0" dirty="0" smtClean="0"/>
              <a:t>Do not customize this slide with your own picture.</a:t>
            </a:r>
          </a:p>
          <a:p>
            <a:endParaRPr lang="en-US" baseline="0" dirty="0" smtClean="0"/>
          </a:p>
          <a:p>
            <a:r>
              <a:rPr lang="en-US" dirty="0" smtClean="0">
                <a:solidFill>
                  <a:srgbClr val="232C2F"/>
                </a:solidFill>
              </a:rPr>
              <a:t>To </a:t>
            </a:r>
            <a:r>
              <a:rPr lang="en-US" b="1" dirty="0" smtClean="0">
                <a:solidFill>
                  <a:srgbClr val="232C2F"/>
                </a:solidFill>
              </a:rPr>
              <a:t>reuse this branded background </a:t>
            </a:r>
            <a:r>
              <a:rPr lang="en-US" dirty="0" smtClean="0">
                <a:solidFill>
                  <a:srgbClr val="232C2F"/>
                </a:solidFill>
              </a:rPr>
              <a:t>in another presentation on </a:t>
            </a:r>
            <a:r>
              <a:rPr lang="en-US" b="1" dirty="0" smtClean="0">
                <a:solidFill>
                  <a:srgbClr val="232C2F"/>
                </a:solidFill>
              </a:rPr>
              <a:t>PC</a:t>
            </a:r>
            <a:endParaRPr lang="en-US" dirty="0" smtClean="0">
              <a:solidFill>
                <a:srgbClr val="232C2F"/>
              </a:solidFill>
            </a:endParaRPr>
          </a:p>
          <a:p>
            <a:pPr marL="228600" indent="-228600">
              <a:buFont typeface="+mj-lt"/>
              <a:buAutoNum type="arabicPeriod"/>
            </a:pPr>
            <a:r>
              <a:rPr lang="en-US" dirty="0" smtClean="0">
                <a:solidFill>
                  <a:srgbClr val="232C2F"/>
                </a:solidFill>
              </a:rPr>
              <a:t>Locate and open the presentation where you will be placing this artwork. Click </a:t>
            </a:r>
            <a:r>
              <a:rPr lang="en-US" b="1" dirty="0" smtClean="0">
                <a:solidFill>
                  <a:srgbClr val="232C2F"/>
                </a:solidFill>
              </a:rPr>
              <a:t>New Slide</a:t>
            </a:r>
            <a:r>
              <a:rPr lang="en-US" dirty="0" smtClean="0">
                <a:solidFill>
                  <a:srgbClr val="232C2F"/>
                </a:solidFill>
              </a:rPr>
              <a:t> from the </a:t>
            </a:r>
            <a:r>
              <a:rPr lang="en-US" b="1" dirty="0" smtClean="0">
                <a:solidFill>
                  <a:srgbClr val="232C2F"/>
                </a:solidFill>
              </a:rPr>
              <a:t>Home</a:t>
            </a:r>
            <a:r>
              <a:rPr lang="en-US" dirty="0" smtClean="0">
                <a:solidFill>
                  <a:srgbClr val="232C2F"/>
                </a:solidFill>
              </a:rPr>
              <a:t> tab's </a:t>
            </a:r>
            <a:r>
              <a:rPr lang="en-US" b="1" dirty="0" smtClean="0">
                <a:solidFill>
                  <a:srgbClr val="232C2F"/>
                </a:solidFill>
              </a:rPr>
              <a:t>Slides</a:t>
            </a:r>
            <a:r>
              <a:rPr lang="en-US" dirty="0" smtClean="0">
                <a:solidFill>
                  <a:srgbClr val="232C2F"/>
                </a:solidFill>
              </a:rPr>
              <a:t> group and select </a:t>
            </a:r>
            <a:r>
              <a:rPr lang="en-US" b="1" dirty="0" smtClean="0">
                <a:solidFill>
                  <a:srgbClr val="232C2F"/>
                </a:solidFill>
              </a:rPr>
              <a:t>Reuse Slides</a:t>
            </a:r>
            <a:r>
              <a:rPr lang="en-US" dirty="0" smtClean="0">
                <a:solidFill>
                  <a:srgbClr val="232C2F"/>
                </a:solidFill>
              </a:rPr>
              <a:t>.</a:t>
            </a:r>
          </a:p>
          <a:p>
            <a:pPr marL="228600" indent="-228600">
              <a:buFont typeface="+mj-lt"/>
              <a:buAutoNum type="arabicPeriod"/>
            </a:pPr>
            <a:r>
              <a:rPr lang="en-US" dirty="0" smtClean="0">
                <a:solidFill>
                  <a:srgbClr val="232C2F"/>
                </a:solidFill>
              </a:rPr>
              <a:t>Click </a:t>
            </a:r>
            <a:r>
              <a:rPr lang="en-US" b="1" dirty="0" smtClean="0">
                <a:solidFill>
                  <a:srgbClr val="232C2F"/>
                </a:solidFill>
              </a:rPr>
              <a:t>Browse</a:t>
            </a:r>
            <a:r>
              <a:rPr lang="en-US" dirty="0" smtClean="0">
                <a:solidFill>
                  <a:srgbClr val="232C2F"/>
                </a:solidFill>
              </a:rPr>
              <a:t> in the </a:t>
            </a:r>
            <a:r>
              <a:rPr lang="en-US" b="1" dirty="0" smtClean="0">
                <a:solidFill>
                  <a:srgbClr val="232C2F"/>
                </a:solidFill>
              </a:rPr>
              <a:t>Reuse Slides </a:t>
            </a:r>
            <a:r>
              <a:rPr lang="en-US" dirty="0" smtClean="0">
                <a:solidFill>
                  <a:srgbClr val="232C2F"/>
                </a:solidFill>
              </a:rPr>
              <a:t>panel and select </a:t>
            </a:r>
            <a:r>
              <a:rPr lang="en-US" b="1" dirty="0" smtClean="0">
                <a:solidFill>
                  <a:srgbClr val="232C2F"/>
                </a:solidFill>
              </a:rPr>
              <a:t>Browse Files</a:t>
            </a:r>
            <a:r>
              <a:rPr lang="en-US" dirty="0" smtClean="0">
                <a:solidFill>
                  <a:srgbClr val="232C2F"/>
                </a:solidFill>
              </a:rPr>
              <a:t>. Double-click the PowerPoint presentation that contains the background you wish to copy.</a:t>
            </a:r>
          </a:p>
          <a:p>
            <a:pPr marL="228600" indent="-228600">
              <a:buFont typeface="+mj-lt"/>
              <a:buAutoNum type="arabicPeriod"/>
            </a:pPr>
            <a:r>
              <a:rPr lang="en-US" dirty="0" smtClean="0">
                <a:solidFill>
                  <a:srgbClr val="232C2F"/>
                </a:solidFill>
              </a:rPr>
              <a:t>Check </a:t>
            </a:r>
            <a:r>
              <a:rPr lang="en-US" b="1" dirty="0" smtClean="0">
                <a:solidFill>
                  <a:srgbClr val="232C2F"/>
                </a:solidFill>
              </a:rPr>
              <a:t>Keep Source Formatting</a:t>
            </a:r>
            <a:r>
              <a:rPr lang="en-US" dirty="0" smtClean="0">
                <a:solidFill>
                  <a:srgbClr val="232C2F"/>
                </a:solidFill>
              </a:rPr>
              <a:t> and click the slide that contains the background you want.</a:t>
            </a:r>
          </a:p>
          <a:p>
            <a:pPr marL="228600" indent="-228600">
              <a:buFont typeface="+mj-lt"/>
              <a:buAutoNum type="arabicPeriod"/>
            </a:pPr>
            <a:r>
              <a:rPr lang="en-US" dirty="0" smtClean="0">
                <a:solidFill>
                  <a:srgbClr val="232C2F"/>
                </a:solidFill>
              </a:rPr>
              <a:t>Click the left-hand slide preview to which you wish to apply the new master layout. </a:t>
            </a:r>
          </a:p>
          <a:p>
            <a:pPr marL="228600" indent="-228600">
              <a:buFont typeface="+mj-lt"/>
              <a:buAutoNum type="arabicPeriod"/>
            </a:pPr>
            <a:r>
              <a:rPr lang="en-US" b="1" dirty="0" smtClean="0">
                <a:solidFill>
                  <a:srgbClr val="232C2F"/>
                </a:solidFill>
              </a:rPr>
              <a:t>Apply New Layout (Important): Right-click</a:t>
            </a:r>
            <a:r>
              <a:rPr lang="en-US" dirty="0" smtClean="0">
                <a:solidFill>
                  <a:srgbClr val="232C2F"/>
                </a:solidFill>
              </a:rPr>
              <a:t> any selected slide, point to </a:t>
            </a:r>
            <a:r>
              <a:rPr lang="en-US" b="1" dirty="0" smtClean="0">
                <a:solidFill>
                  <a:srgbClr val="232C2F"/>
                </a:solidFill>
              </a:rPr>
              <a:t>Layout</a:t>
            </a:r>
            <a:r>
              <a:rPr lang="en-US" dirty="0" smtClean="0">
                <a:solidFill>
                  <a:srgbClr val="232C2F"/>
                </a:solidFill>
              </a:rPr>
              <a:t>, and click the slide containing the desired layout from the layout gallery. </a:t>
            </a:r>
          </a:p>
          <a:p>
            <a:pPr marL="228600" indent="-228600">
              <a:buFont typeface="+mj-lt"/>
              <a:buAutoNum type="arabicPeriod"/>
            </a:pPr>
            <a:r>
              <a:rPr lang="en-US" dirty="0" smtClean="0">
                <a:solidFill>
                  <a:srgbClr val="232C2F"/>
                </a:solidFill>
              </a:rPr>
              <a:t>Delete any unwanted slides or duplicates.</a:t>
            </a:r>
          </a:p>
          <a:p>
            <a:pPr marL="228600" indent="-228600">
              <a:buFont typeface="+mj-lt"/>
              <a:buAutoNum type="arabicPeriod"/>
            </a:pPr>
            <a:endParaRPr lang="en-US" dirty="0" smtClean="0">
              <a:solidFill>
                <a:srgbClr val="232C2F"/>
              </a:solidFill>
            </a:endParaRPr>
          </a:p>
          <a:p>
            <a:r>
              <a:rPr lang="en-US" dirty="0" smtClean="0">
                <a:solidFill>
                  <a:srgbClr val="232C2F"/>
                </a:solidFill>
              </a:rPr>
              <a:t>To </a:t>
            </a:r>
            <a:r>
              <a:rPr lang="en-US" b="1" dirty="0" smtClean="0">
                <a:solidFill>
                  <a:srgbClr val="232C2F"/>
                </a:solidFill>
              </a:rPr>
              <a:t>reuse this branded background</a:t>
            </a:r>
            <a:r>
              <a:rPr lang="en-US" dirty="0" smtClean="0">
                <a:solidFill>
                  <a:srgbClr val="232C2F"/>
                </a:solidFill>
              </a:rPr>
              <a:t> in another presentation on </a:t>
            </a:r>
            <a:r>
              <a:rPr lang="en-US" b="1" dirty="0" smtClean="0">
                <a:solidFill>
                  <a:srgbClr val="232C2F"/>
                </a:solidFill>
              </a:rPr>
              <a:t>Mac</a:t>
            </a:r>
          </a:p>
          <a:p>
            <a:pPr marL="228600" indent="-228600">
              <a:buFont typeface="+mj-lt"/>
              <a:buAutoNum type="arabicPeriod"/>
            </a:pPr>
            <a:r>
              <a:rPr lang="en-US" dirty="0" smtClean="0">
                <a:solidFill>
                  <a:srgbClr val="232C2F"/>
                </a:solidFill>
              </a:rPr>
              <a:t>Locate and open the presentation where you will be placing this artwork. Click </a:t>
            </a:r>
            <a:r>
              <a:rPr lang="en-US" b="1" dirty="0" smtClean="0">
                <a:solidFill>
                  <a:srgbClr val="232C2F"/>
                </a:solidFill>
              </a:rPr>
              <a:t>New Slide</a:t>
            </a:r>
            <a:r>
              <a:rPr lang="en-US" dirty="0" smtClean="0">
                <a:solidFill>
                  <a:srgbClr val="232C2F"/>
                </a:solidFill>
              </a:rPr>
              <a:t> from the </a:t>
            </a:r>
            <a:r>
              <a:rPr lang="en-US" b="1" dirty="0" smtClean="0">
                <a:solidFill>
                  <a:srgbClr val="232C2F"/>
                </a:solidFill>
              </a:rPr>
              <a:t>Home</a:t>
            </a:r>
            <a:r>
              <a:rPr lang="en-US" dirty="0" smtClean="0">
                <a:solidFill>
                  <a:srgbClr val="232C2F"/>
                </a:solidFill>
              </a:rPr>
              <a:t> tab's </a:t>
            </a:r>
            <a:r>
              <a:rPr lang="en-US" b="1" dirty="0" smtClean="0">
                <a:solidFill>
                  <a:srgbClr val="232C2F"/>
                </a:solidFill>
              </a:rPr>
              <a:t>Slides</a:t>
            </a:r>
            <a:r>
              <a:rPr lang="en-US" dirty="0" smtClean="0">
                <a:solidFill>
                  <a:srgbClr val="232C2F"/>
                </a:solidFill>
              </a:rPr>
              <a:t> group and select </a:t>
            </a:r>
            <a:r>
              <a:rPr lang="en-US" b="1" dirty="0" smtClean="0">
                <a:solidFill>
                  <a:srgbClr val="232C2F"/>
                </a:solidFill>
              </a:rPr>
              <a:t>Insert Slides from Other Presentation…</a:t>
            </a:r>
            <a:endParaRPr lang="en-US" dirty="0" smtClean="0">
              <a:solidFill>
                <a:srgbClr val="232C2F"/>
              </a:solidFill>
            </a:endParaRPr>
          </a:p>
          <a:p>
            <a:pPr marL="228600" indent="-228600">
              <a:buFont typeface="+mj-lt"/>
              <a:buAutoNum type="arabicPeriod"/>
            </a:pPr>
            <a:r>
              <a:rPr lang="en-US" dirty="0" smtClean="0">
                <a:solidFill>
                  <a:srgbClr val="232C2F"/>
                </a:solidFill>
              </a:rPr>
              <a:t>Navigate to the PowerPoint presentation file that contains the background you wish to copy. Double-click or press </a:t>
            </a:r>
            <a:r>
              <a:rPr lang="en-US" b="1" dirty="0" smtClean="0">
                <a:solidFill>
                  <a:srgbClr val="232C2F"/>
                </a:solidFill>
              </a:rPr>
              <a:t>Insert. </a:t>
            </a:r>
            <a:r>
              <a:rPr lang="en-US" dirty="0" smtClean="0">
                <a:solidFill>
                  <a:srgbClr val="232C2F"/>
                </a:solidFill>
              </a:rPr>
              <a:t>This prompts the </a:t>
            </a:r>
            <a:r>
              <a:rPr lang="en-US" b="1" dirty="0" smtClean="0">
                <a:solidFill>
                  <a:srgbClr val="232C2F"/>
                </a:solidFill>
              </a:rPr>
              <a:t>Slide Finder</a:t>
            </a:r>
            <a:r>
              <a:rPr lang="en-US" dirty="0" smtClean="0">
                <a:solidFill>
                  <a:srgbClr val="232C2F"/>
                </a:solidFill>
              </a:rPr>
              <a:t> dialogue box.</a:t>
            </a:r>
          </a:p>
          <a:p>
            <a:pPr marL="228600" indent="-228600">
              <a:buFont typeface="+mj-lt"/>
              <a:buAutoNum type="arabicPeriod"/>
            </a:pPr>
            <a:r>
              <a:rPr lang="en-US" dirty="0" smtClean="0">
                <a:solidFill>
                  <a:srgbClr val="232C2F"/>
                </a:solidFill>
              </a:rPr>
              <a:t>Make sure </a:t>
            </a:r>
            <a:r>
              <a:rPr lang="en-US" b="1" dirty="0" smtClean="0">
                <a:solidFill>
                  <a:srgbClr val="232C2F"/>
                </a:solidFill>
              </a:rPr>
              <a:t>Keep design of original slides</a:t>
            </a:r>
            <a:r>
              <a:rPr lang="en-US" dirty="0" smtClean="0">
                <a:solidFill>
                  <a:srgbClr val="232C2F"/>
                </a:solidFill>
              </a:rPr>
              <a:t> is </a:t>
            </a:r>
            <a:r>
              <a:rPr lang="en-US" b="1" dirty="0" smtClean="0">
                <a:solidFill>
                  <a:srgbClr val="232C2F"/>
                </a:solidFill>
              </a:rPr>
              <a:t>unchecked</a:t>
            </a:r>
            <a:r>
              <a:rPr lang="en-US" dirty="0" smtClean="0">
                <a:solidFill>
                  <a:srgbClr val="232C2F"/>
                </a:solidFill>
              </a:rPr>
              <a:t> and click the slide(s) that contains the background you want. Hold Shift key to select multiple slides.</a:t>
            </a:r>
          </a:p>
          <a:p>
            <a:pPr marL="228600" indent="-228600">
              <a:buFont typeface="+mj-lt"/>
              <a:buAutoNum type="arabicPeriod"/>
            </a:pPr>
            <a:r>
              <a:rPr lang="en-US" dirty="0" smtClean="0">
                <a:solidFill>
                  <a:srgbClr val="232C2F"/>
                </a:solidFill>
              </a:rPr>
              <a:t>Click the left-hand slide preview to which you wish to apply the new master layout. </a:t>
            </a:r>
          </a:p>
          <a:p>
            <a:pPr marL="228600" indent="-228600">
              <a:buFont typeface="+mj-lt"/>
              <a:buAutoNum type="arabicPeriod"/>
            </a:pPr>
            <a:r>
              <a:rPr lang="en-US" b="1" dirty="0" smtClean="0">
                <a:solidFill>
                  <a:srgbClr val="232C2F"/>
                </a:solidFill>
              </a:rPr>
              <a:t>Apply New Layout (Important): </a:t>
            </a:r>
            <a:r>
              <a:rPr lang="en-US" dirty="0" smtClean="0">
                <a:solidFill>
                  <a:srgbClr val="232C2F"/>
                </a:solidFill>
              </a:rPr>
              <a:t>Click </a:t>
            </a:r>
            <a:r>
              <a:rPr lang="en-US" b="1" dirty="0" smtClean="0">
                <a:solidFill>
                  <a:srgbClr val="232C2F"/>
                </a:solidFill>
              </a:rPr>
              <a:t>Layout</a:t>
            </a:r>
            <a:r>
              <a:rPr lang="en-US" dirty="0" smtClean="0">
                <a:solidFill>
                  <a:srgbClr val="232C2F"/>
                </a:solidFill>
              </a:rPr>
              <a:t> from the </a:t>
            </a:r>
            <a:r>
              <a:rPr lang="en-US" b="1" dirty="0" smtClean="0">
                <a:solidFill>
                  <a:srgbClr val="232C2F"/>
                </a:solidFill>
              </a:rPr>
              <a:t>Home</a:t>
            </a:r>
            <a:r>
              <a:rPr lang="en-US" dirty="0" smtClean="0">
                <a:solidFill>
                  <a:srgbClr val="232C2F"/>
                </a:solidFill>
              </a:rPr>
              <a:t> tab's </a:t>
            </a:r>
            <a:r>
              <a:rPr lang="en-US" b="1" dirty="0" smtClean="0">
                <a:solidFill>
                  <a:srgbClr val="232C2F"/>
                </a:solidFill>
              </a:rPr>
              <a:t>Slides</a:t>
            </a:r>
            <a:r>
              <a:rPr lang="en-US" dirty="0" smtClean="0">
                <a:solidFill>
                  <a:srgbClr val="232C2F"/>
                </a:solidFill>
              </a:rPr>
              <a:t> group, and click the slide containing the desired layout from the layout gallery. </a:t>
            </a:r>
          </a:p>
          <a:p>
            <a:pPr marL="228600" indent="-228600">
              <a:buFont typeface="+mj-lt"/>
              <a:buAutoNum type="arabicPeriod"/>
            </a:pPr>
            <a:r>
              <a:rPr lang="en-US" dirty="0" smtClean="0">
                <a:solidFill>
                  <a:srgbClr val="232C2F"/>
                </a:solidFill>
              </a:rPr>
              <a:t>Delete any unwanted slides or duplicates.</a:t>
            </a:r>
            <a:endParaRPr lang="en-US" baseline="0" dirty="0" smtClean="0">
              <a:solidFill>
                <a:srgbClr val="232C2F"/>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pPr/>
              <a:t>3</a:t>
            </a:fld>
            <a:endParaRPr lang="en-US" dirty="0"/>
          </a:p>
        </p:txBody>
      </p:sp>
    </p:spTree>
    <p:extLst>
      <p:ext uri="{BB962C8B-B14F-4D97-AF65-F5344CB8AC3E}">
        <p14:creationId xmlns="" xmlns:p14="http://schemas.microsoft.com/office/powerpoint/2010/main" val="9107481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4 Min</a:t>
            </a:r>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30</a:t>
            </a:fld>
            <a:endParaRPr lang="ja-JP" altLang="en-US" dirty="0">
              <a:solidFill>
                <a:prstClr val="black"/>
              </a:solidFill>
            </a:endParaRPr>
          </a:p>
        </p:txBody>
      </p:sp>
    </p:spTree>
    <p:extLst>
      <p:ext uri="{BB962C8B-B14F-4D97-AF65-F5344CB8AC3E}">
        <p14:creationId xmlns:p14="http://schemas.microsoft.com/office/powerpoint/2010/main" xmlns="" val="10074786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31</a:t>
            </a:fld>
            <a:endParaRPr lang="ja-JP" altLang="en-US" dirty="0">
              <a:solidFill>
                <a:prstClr val="black"/>
              </a:solidFill>
            </a:endParaRPr>
          </a:p>
        </p:txBody>
      </p:sp>
    </p:spTree>
    <p:extLst>
      <p:ext uri="{BB962C8B-B14F-4D97-AF65-F5344CB8AC3E}">
        <p14:creationId xmlns:p14="http://schemas.microsoft.com/office/powerpoint/2010/main" xmlns="" val="10074786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32</a:t>
            </a:fld>
            <a:endParaRPr lang="ja-JP" altLang="en-US" dirty="0">
              <a:solidFill>
                <a:prstClr val="black"/>
              </a:solidFill>
            </a:endParaRPr>
          </a:p>
        </p:txBody>
      </p:sp>
    </p:spTree>
    <p:extLst>
      <p:ext uri="{BB962C8B-B14F-4D97-AF65-F5344CB8AC3E}">
        <p14:creationId xmlns:p14="http://schemas.microsoft.com/office/powerpoint/2010/main" xmlns="" val="10074786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33</a:t>
            </a:fld>
            <a:endParaRPr lang="ja-JP" altLang="en-US" dirty="0">
              <a:solidFill>
                <a:prstClr val="black"/>
              </a:solidFill>
            </a:endParaRPr>
          </a:p>
        </p:txBody>
      </p:sp>
    </p:spTree>
    <p:extLst>
      <p:ext uri="{BB962C8B-B14F-4D97-AF65-F5344CB8AC3E}">
        <p14:creationId xmlns:p14="http://schemas.microsoft.com/office/powerpoint/2010/main" xmlns="" val="30634319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34</a:t>
            </a:fld>
            <a:endParaRPr lang="ja-JP" altLang="en-US" dirty="0">
              <a:solidFill>
                <a:prstClr val="black"/>
              </a:solidFill>
            </a:endParaRPr>
          </a:p>
        </p:txBody>
      </p:sp>
    </p:spTree>
    <p:extLst>
      <p:ext uri="{BB962C8B-B14F-4D97-AF65-F5344CB8AC3E}">
        <p14:creationId xmlns:p14="http://schemas.microsoft.com/office/powerpoint/2010/main" xmlns="" val="10074786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3 Min</a:t>
            </a:r>
          </a:p>
          <a:p>
            <a:endParaRPr kumimoji="1" lang="en-US" altLang="ja-JP" dirty="0" smtClean="0"/>
          </a:p>
          <a:p>
            <a:r>
              <a:rPr kumimoji="1" lang="en-US" altLang="ja-JP" dirty="0" smtClean="0"/>
              <a:t>Strategic Project</a:t>
            </a:r>
          </a:p>
          <a:p>
            <a:r>
              <a:rPr kumimoji="1" lang="en-US" altLang="ja-JP" dirty="0" smtClean="0"/>
              <a:t> </a:t>
            </a:r>
            <a:r>
              <a:rPr kumimoji="1" lang="en-US" altLang="ja-JP" baseline="0" dirty="0" smtClean="0"/>
              <a:t> </a:t>
            </a:r>
            <a:r>
              <a:rPr kumimoji="1" lang="en-US" altLang="ja-JP" baseline="0" dirty="0" err="1" smtClean="0"/>
              <a:t>IoT</a:t>
            </a:r>
            <a:r>
              <a:rPr kumimoji="1" lang="en-US" altLang="ja-JP" baseline="0" dirty="0" smtClean="0"/>
              <a:t> - </a:t>
            </a:r>
            <a:r>
              <a:rPr kumimoji="1" lang="en-US" altLang="ja-JP" dirty="0" smtClean="0"/>
              <a:t>Digital Plant, Connected</a:t>
            </a:r>
            <a:r>
              <a:rPr kumimoji="1" lang="en-US" altLang="ja-JP" baseline="0" dirty="0" smtClean="0"/>
              <a:t> </a:t>
            </a:r>
            <a:r>
              <a:rPr kumimoji="1" lang="en-US" altLang="ja-JP" baseline="0" dirty="0" err="1" smtClean="0"/>
              <a:t>Vechile</a:t>
            </a:r>
            <a:r>
              <a:rPr kumimoji="1" lang="en-US" altLang="ja-JP" baseline="0" dirty="0" smtClean="0"/>
              <a:t>, </a:t>
            </a:r>
          </a:p>
          <a:p>
            <a:r>
              <a:rPr kumimoji="1" lang="en-US" altLang="ja-JP" baseline="0" dirty="0" smtClean="0"/>
              <a:t>  SCM  Parts, </a:t>
            </a:r>
            <a:r>
              <a:rPr kumimoji="1" lang="en-US" altLang="ja-JP" baseline="0" dirty="0" err="1" smtClean="0"/>
              <a:t>Vechile</a:t>
            </a:r>
            <a:endParaRPr kumimoji="1" lang="en-US" altLang="ja-JP" baseline="0" dirty="0" smtClean="0"/>
          </a:p>
          <a:p>
            <a:r>
              <a:rPr kumimoji="1" lang="en-US" altLang="ja-JP" dirty="0" smtClean="0"/>
              <a:t>  CX</a:t>
            </a:r>
          </a:p>
          <a:p>
            <a:endParaRPr kumimoji="1" lang="en-US" altLang="ja-JP" dirty="0" smtClean="0"/>
          </a:p>
          <a:p>
            <a:r>
              <a:rPr kumimoji="1" lang="en-US" altLang="ja-JP" dirty="0" smtClean="0"/>
              <a:t>Migration</a:t>
            </a:r>
          </a:p>
          <a:p>
            <a:r>
              <a:rPr kumimoji="1" lang="en-US" altLang="ja-JP" dirty="0" smtClean="0"/>
              <a:t>464</a:t>
            </a:r>
          </a:p>
          <a:p>
            <a:endParaRPr kumimoji="1" lang="en-US" altLang="ja-JP" dirty="0" smtClean="0"/>
          </a:p>
          <a:p>
            <a:r>
              <a:rPr kumimoji="1" lang="en-US" altLang="ja-JP" dirty="0" smtClean="0"/>
              <a:t>Each Application</a:t>
            </a:r>
            <a:r>
              <a:rPr kumimoji="1" lang="en-US" altLang="ja-JP" baseline="0" dirty="0" smtClean="0"/>
              <a:t> Size different </a:t>
            </a:r>
          </a:p>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35</a:t>
            </a:fld>
            <a:endParaRPr lang="ja-JP" altLang="en-US" dirty="0">
              <a:solidFill>
                <a:prstClr val="black"/>
              </a:solidFill>
            </a:endParaRPr>
          </a:p>
        </p:txBody>
      </p:sp>
    </p:spTree>
    <p:extLst>
      <p:ext uri="{BB962C8B-B14F-4D97-AF65-F5344CB8AC3E}">
        <p14:creationId xmlns:p14="http://schemas.microsoft.com/office/powerpoint/2010/main" xmlns="" val="21335073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36</a:t>
            </a:fld>
            <a:endParaRPr lang="ja-JP" altLang="en-US" dirty="0">
              <a:solidFill>
                <a:prstClr val="black"/>
              </a:solidFill>
            </a:endParaRPr>
          </a:p>
        </p:txBody>
      </p:sp>
    </p:spTree>
    <p:extLst>
      <p:ext uri="{BB962C8B-B14F-4D97-AF65-F5344CB8AC3E}">
        <p14:creationId xmlns:p14="http://schemas.microsoft.com/office/powerpoint/2010/main" xmlns="" val="30634319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3 min</a:t>
            </a:r>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37</a:t>
            </a:fld>
            <a:endParaRPr lang="ja-JP" altLang="en-US" dirty="0">
              <a:solidFill>
                <a:prstClr val="black"/>
              </a:solidFill>
            </a:endParaRPr>
          </a:p>
        </p:txBody>
      </p:sp>
    </p:spTree>
    <p:extLst>
      <p:ext uri="{BB962C8B-B14F-4D97-AF65-F5344CB8AC3E}">
        <p14:creationId xmlns:p14="http://schemas.microsoft.com/office/powerpoint/2010/main" xmlns="" val="15439747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r>
              <a:rPr kumimoji="1" lang="en-US" altLang="ja-JP" dirty="0" smtClean="0"/>
              <a:t>3 min</a:t>
            </a:r>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38</a:t>
            </a:fld>
            <a:endParaRPr lang="ja-JP" altLang="en-US" dirty="0">
              <a:solidFill>
                <a:prstClr val="black"/>
              </a:solidFill>
            </a:endParaRPr>
          </a:p>
        </p:txBody>
      </p:sp>
    </p:spTree>
    <p:extLst>
      <p:ext uri="{BB962C8B-B14F-4D97-AF65-F5344CB8AC3E}">
        <p14:creationId xmlns:p14="http://schemas.microsoft.com/office/powerpoint/2010/main" xmlns="" val="15439747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39</a:t>
            </a:fld>
            <a:endParaRPr lang="ja-JP" altLang="en-US" dirty="0">
              <a:solidFill>
                <a:prstClr val="black"/>
              </a:solidFill>
            </a:endParaRPr>
          </a:p>
        </p:txBody>
      </p:sp>
    </p:spTree>
    <p:extLst>
      <p:ext uri="{BB962C8B-B14F-4D97-AF65-F5344CB8AC3E}">
        <p14:creationId xmlns:p14="http://schemas.microsoft.com/office/powerpoint/2010/main" xmlns="" val="3063431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This</a:t>
            </a:r>
            <a:r>
              <a:rPr lang="en-US" baseline="0" dirty="0" smtClean="0"/>
              <a:t> is a </a:t>
            </a:r>
            <a:r>
              <a:rPr lang="en-US" b="1" baseline="0" dirty="0" smtClean="0"/>
              <a:t>Safe Harbor Front </a:t>
            </a:r>
            <a:r>
              <a:rPr lang="en-US" baseline="0" dirty="0" smtClean="0"/>
              <a:t>slide, one of two Safe Harbor Statement slides included in this template. </a:t>
            </a:r>
          </a:p>
          <a:p>
            <a:endParaRPr lang="en-US" baseline="0" dirty="0" smtClean="0"/>
          </a:p>
          <a:p>
            <a:r>
              <a:rPr lang="en-US" dirty="0" smtClean="0"/>
              <a:t>One of the Safe Harbor slides must be used if your presentation covers material affected by Oracle’s Revenue Recognition Policy </a:t>
            </a:r>
          </a:p>
          <a:p>
            <a:endParaRPr lang="en-US" dirty="0" smtClean="0"/>
          </a:p>
          <a:p>
            <a:r>
              <a:rPr lang="en-US" dirty="0" smtClean="0"/>
              <a:t>To learn more about this policy, e-mail: </a:t>
            </a:r>
            <a:r>
              <a:rPr lang="en-US" dirty="0" smtClean="0">
                <a:hlinkClick r:id="rId3"/>
              </a:rPr>
              <a:t>Revrec-americasiebc_us@oracle.com </a:t>
            </a:r>
            <a:endParaRPr lang="en-US" dirty="0" smtClean="0"/>
          </a:p>
          <a:p>
            <a:endParaRPr lang="en-US" dirty="0" smtClean="0"/>
          </a:p>
          <a:p>
            <a:r>
              <a:rPr lang="en-US" sz="1100" kern="1200" dirty="0" smtClean="0">
                <a:latin typeface="+mn-lt"/>
                <a:ea typeface="+mn-ea"/>
                <a:cs typeface="+mn-cs"/>
              </a:rPr>
              <a:t>For internal communication, Safe Harbor Statements are not required. However, there is an applicable disclaimer (Exhibit E) that should be used, found in the Oracle Revenue Recognition Policy for Future Product Communications. Copy and paste this link into a web browser, to find out more information.  </a:t>
            </a:r>
          </a:p>
          <a:p>
            <a:endParaRPr lang="en-US" sz="1100" kern="1200" dirty="0" smtClean="0">
              <a:latin typeface="+mn-lt"/>
              <a:ea typeface="+mn-ea"/>
              <a:cs typeface="+mn-cs"/>
            </a:endParaRPr>
          </a:p>
          <a:p>
            <a:r>
              <a:rPr lang="en-US" sz="1100" u="sng" kern="1200" dirty="0" smtClean="0">
                <a:latin typeface="+mn-lt"/>
                <a:ea typeface="+mn-ea"/>
                <a:cs typeface="+mn-cs"/>
                <a:hlinkClick r:id="rId4"/>
              </a:rPr>
              <a:t>http://my.oracle.com/site/fin/gfo/GlobalProcesses/cnt452504.pdf</a:t>
            </a:r>
            <a:endParaRPr lang="en-US" sz="1100" u="sng" kern="1200" dirty="0" smtClean="0">
              <a:latin typeface="+mn-lt"/>
              <a:ea typeface="+mn-ea"/>
              <a:cs typeface="+mn-cs"/>
            </a:endParaRPr>
          </a:p>
          <a:p>
            <a:endParaRPr lang="en-US" sz="1100" u="sng" kern="1200" dirty="0" smtClean="0">
              <a:latin typeface="+mn-lt"/>
              <a:ea typeface="+mn-ea"/>
              <a:cs typeface="+mn-cs"/>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100" kern="1200" dirty="0" smtClean="0"/>
              <a:t>For all external communications such as press release, roadmaps, PowerPoint presentations, Safe Harbor Statements are required. You can refer to the link mentioned above to find out additional information/disclaimers required depending on your audience.</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4</a:t>
            </a:fld>
            <a:endParaRPr lang="en-US" dirty="0"/>
          </a:p>
        </p:txBody>
      </p:sp>
    </p:spTree>
    <p:extLst>
      <p:ext uri="{BB962C8B-B14F-4D97-AF65-F5344CB8AC3E}">
        <p14:creationId xmlns="" xmlns:p14="http://schemas.microsoft.com/office/powerpoint/2010/main" val="11312676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40</a:t>
            </a:fld>
            <a:endParaRPr lang="ja-JP" altLang="en-US" dirty="0">
              <a:solidFill>
                <a:prstClr val="black"/>
              </a:solidFill>
            </a:endParaRPr>
          </a:p>
        </p:txBody>
      </p:sp>
    </p:spTree>
    <p:extLst>
      <p:ext uri="{BB962C8B-B14F-4D97-AF65-F5344CB8AC3E}">
        <p14:creationId xmlns:p14="http://schemas.microsoft.com/office/powerpoint/2010/main" xmlns="" val="10074786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41</a:t>
            </a:fld>
            <a:endParaRPr lang="ja-JP" altLang="en-US" dirty="0">
              <a:solidFill>
                <a:prstClr val="black"/>
              </a:solidFill>
            </a:endParaRPr>
          </a:p>
        </p:txBody>
      </p:sp>
    </p:spTree>
    <p:extLst>
      <p:ext uri="{BB962C8B-B14F-4D97-AF65-F5344CB8AC3E}">
        <p14:creationId xmlns:p14="http://schemas.microsoft.com/office/powerpoint/2010/main" xmlns="" val="10074786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42</a:t>
            </a:fld>
            <a:endParaRPr lang="ja-JP" altLang="en-US" dirty="0">
              <a:solidFill>
                <a:prstClr val="black"/>
              </a:solidFill>
            </a:endParaRPr>
          </a:p>
        </p:txBody>
      </p:sp>
    </p:spTree>
    <p:extLst>
      <p:ext uri="{BB962C8B-B14F-4D97-AF65-F5344CB8AC3E}">
        <p14:creationId xmlns:p14="http://schemas.microsoft.com/office/powerpoint/2010/main" xmlns="" val="10074786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2588" y="685800"/>
            <a:ext cx="6092825"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3D056FE-AFC7-424D-884F-88654AFB7578}" type="slidenum">
              <a:rPr lang="ja-JP" altLang="en-US" smtClean="0">
                <a:solidFill>
                  <a:prstClr val="black"/>
                </a:solidFill>
              </a:rPr>
              <a:pPr/>
              <a:t>43</a:t>
            </a:fld>
            <a:endParaRPr lang="ja-JP" altLang="en-US" dirty="0">
              <a:solidFill>
                <a:prstClr val="black"/>
              </a:solidFill>
            </a:endParaRPr>
          </a:p>
        </p:txBody>
      </p:sp>
    </p:spTree>
    <p:extLst>
      <p:ext uri="{BB962C8B-B14F-4D97-AF65-F5344CB8AC3E}">
        <p14:creationId xmlns:p14="http://schemas.microsoft.com/office/powerpoint/2010/main" xmlns="" val="10074786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D056FE-AFC7-424D-884F-88654AFB7578}" type="slidenum">
              <a:rPr lang="ja-JP" altLang="en-US" smtClean="0">
                <a:solidFill>
                  <a:prstClr val="black"/>
                </a:solidFill>
              </a:rPr>
              <a:pPr/>
              <a:t>44</a:t>
            </a:fld>
            <a:endParaRPr lang="ja-JP" altLang="en-US" dirty="0">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45</a:t>
            </a:fld>
            <a:endParaRPr lang="en-US" dirty="0"/>
          </a:p>
        </p:txBody>
      </p:sp>
    </p:spTree>
    <p:extLst>
      <p:ext uri="{BB962C8B-B14F-4D97-AF65-F5344CB8AC3E}">
        <p14:creationId xmlns="" xmlns:p14="http://schemas.microsoft.com/office/powerpoint/2010/main" val="1242756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72D9AE-7182-4680-8F79-479C4181FF08}"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xmlns="" val="930284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7</a:t>
            </a:fld>
            <a:endParaRPr lang="nl-NL">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8</a:t>
            </a:fld>
            <a:endParaRPr lang="nl-NL">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CB5D99F-C216-8C4C-B398-F06F7517D80F}" type="slidenum">
              <a:rPr lang="nl-NL" smtClean="0">
                <a:solidFill>
                  <a:prstClr val="black"/>
                </a:solidFill>
              </a:rPr>
              <a:pPr/>
              <a:t>9</a:t>
            </a:fld>
            <a:endParaRPr lang="nl-NL">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eg"/><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fld id="{DB0592DB-01ED-A44A-830D-2A57CD1AF06B}" type="datetime1">
              <a:rPr lang="en-US" smtClean="0"/>
              <a:pPr/>
              <a:t>9/21/2016</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9" name="Picture 8" descr="Oracle logo in white on red staging background"/>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399320028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5190EDF2-7744-3443-B3CB-57655E386FA4}" type="datetime1">
              <a:rPr lang="en-US" smtClean="0"/>
              <a:pPr/>
              <a:t>9/21/2016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pPr/>
              <a:t>9/21/2016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 xmlns:p14="http://schemas.microsoft.com/office/powerpoint/2010/main" val="20752384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pPr/>
              <a:t>9/21/2016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 xmlns:p14="http://schemas.microsoft.com/office/powerpoint/2010/main" val="337176835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0"/>
          </p:nvPr>
        </p:nvSpPr>
        <p:spPr/>
        <p:txBody>
          <a:bodyPr/>
          <a:lstStyle/>
          <a:p>
            <a:fld id="{C154D1DD-7A94-3A44-A2B9-66FA7B1686B1}" type="datetime1">
              <a:rPr lang="en-US" smtClean="0"/>
              <a:pPr/>
              <a:t>9/21/2016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 xmlns:p14="http://schemas.microsoft.com/office/powerpoint/2010/main" val="6812296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ustom Section Header with Picture and Proclama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54975" y="-5855"/>
            <a:ext cx="11649456" cy="6554760"/>
          </a:xfrm>
          <a:prstGeom prst="rect">
            <a:avLst/>
          </a:prstGeom>
        </p:spPr>
      </p:pic>
      <p:grpSp>
        <p:nvGrpSpPr>
          <p:cNvPr id="7" name="Group 6"/>
          <p:cNvGrpSpPr/>
          <p:nvPr userDrawn="1"/>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4" name="Date Placeholder 3"/>
          <p:cNvSpPr>
            <a:spLocks noGrp="1"/>
          </p:cNvSpPr>
          <p:nvPr>
            <p:ph type="dt" sz="half" idx="10"/>
          </p:nvPr>
        </p:nvSpPr>
        <p:spPr/>
        <p:txBody>
          <a:bodyPr/>
          <a:lstStyle>
            <a:lvl1pPr>
              <a:defRPr>
                <a:solidFill>
                  <a:srgbClr val="5F5F5F"/>
                </a:solidFill>
              </a:defRPr>
            </a:lvl1pPr>
          </a:lstStyle>
          <a:p>
            <a:fld id="{5E93B6AA-E2AA-5745-8131-720DFC68D31C}" type="datetime1">
              <a:rPr lang="en-US" smtClean="0"/>
              <a:pPr/>
              <a:t>9/21/2016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14604013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Custom 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5" name="Rectangle 14" descr="Full bleed 4-color photo can be inserted here"/>
          <p:cNvSpPr/>
          <p:nvPr userDrawn="1"/>
        </p:nvSpPr>
        <p:spPr bwMode="hidden">
          <a:xfrm>
            <a:off x="285"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8" name="Picture 1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56028" y="219001"/>
            <a:ext cx="11535344" cy="6488631"/>
          </a:xfrm>
          <a:prstGeom prst="rect">
            <a:avLst/>
          </a:prstGeom>
        </p:spPr>
      </p:pic>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5E93B6AA-E2AA-5745-8131-720DFC68D31C}" type="datetime1">
              <a:rPr lang="en-US" smtClean="0"/>
              <a:pPr/>
              <a:t>9/21/2016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7474501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pPr/>
              <a:t>9/21/2016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 xmlns:p14="http://schemas.microsoft.com/office/powerpoint/2010/main" val="151385333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5E93B6AA-E2AA-5745-8131-720DFC68D31C}" type="datetime1">
              <a:rPr lang="en-US" smtClean="0"/>
              <a:pPr/>
              <a:t>9/21/2016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216978-AAC9-904E-ABF1-80828AE7CA12}"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 xmlns:p14="http://schemas.microsoft.com/office/powerpoint/2010/main" val="267037058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605984-D551-B648-83CC-28ABAB9E27F3}"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188907719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4D813C46-5AAA-0045-A784-1D6C400A7C04}" type="datetime1">
              <a:rPr lang="en-US" smtClean="0"/>
              <a:pPr/>
              <a:t>9/21/2016</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240415743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765FA284-DFBA-B546-A779-7827ED570E32}"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 xmlns:p14="http://schemas.microsoft.com/office/powerpoint/2010/main" val="94509846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 xmlns:p14="http://schemas.microsoft.com/office/powerpoint/2010/main" val="102776685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D23F527-3A46-1444-AC47-E74332FAE46E}"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5201661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E1F5459C-11CD-4246-BAA2-A0CD8B7930CF}"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5337141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B793641-39FE-9941-B493-4C6CA22258AD}"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122633453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E6E0838-3E10-424A-93AC-472DD16011EC}"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242812501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2A62B-A9A1-BD4B-8067-86DD35117CEE}"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2"/>
                </a:solidFill>
              </a:defRPr>
            </a:lvl1pPr>
          </a:lstStyle>
          <a:p>
            <a:r>
              <a:rPr lang="en-US" dirty="0" smtClean="0"/>
              <a:t>XX</a:t>
            </a:r>
            <a:endParaRPr lang="en-US" dirty="0"/>
          </a:p>
        </p:txBody>
      </p:sp>
    </p:spTree>
    <p:extLst>
      <p:ext uri="{BB962C8B-B14F-4D97-AF65-F5344CB8AC3E}">
        <p14:creationId xmlns="" xmlns:p14="http://schemas.microsoft.com/office/powerpoint/2010/main" val="373938650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3CFFFFBC-830B-BE48-A60F-3A3B7341FF90}" type="datetime1">
              <a:rPr lang="en-US" smtClean="0"/>
              <a:pPr/>
              <a:t>9/21/2016</a:t>
            </a:fld>
            <a:endParaRPr dirty="0"/>
          </a:p>
        </p:txBody>
      </p:sp>
      <p:sp>
        <p:nvSpPr>
          <p:cNvPr id="8" name="Footer Placeholder 7"/>
          <p:cNvSpPr>
            <a:spLocks noGrp="1"/>
          </p:cNvSpPr>
          <p:nvPr>
            <p:ph type="ftr" sz="quarter" idx="11"/>
          </p:nvPr>
        </p:nvSpPr>
        <p:spPr/>
        <p:txBody>
          <a:bodyPr/>
          <a:lstStyle/>
          <a:p>
            <a:r>
              <a:rPr lang="en-US" smtClean="0"/>
              <a:t>Confidential – Oracle Internal/Restricted/Highly Restricted</a:t>
            </a:r>
            <a:endParaRPr dirty="0"/>
          </a:p>
        </p:txBody>
      </p:sp>
      <p:sp>
        <p:nvSpPr>
          <p:cNvPr id="9" name="Slide Number Placeholder 8"/>
          <p:cNvSpPr>
            <a:spLocks noGrp="1"/>
          </p:cNvSpPr>
          <p:nvPr>
            <p:ph type="sldNum" sz="quarter" idx="12"/>
          </p:nvPr>
        </p:nvSpPr>
        <p:spPr/>
        <p:txBody>
          <a:bodyPr/>
          <a:lstStyle/>
          <a:p>
            <a:fld id="{C51EAA63-D034-42AE-91FA-B13B9518C7BE}" type="slidenum">
              <a:rPr/>
              <a:pPr/>
              <a:t>‹#›</a:t>
            </a:fld>
            <a:endParaRPr dirty="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378700187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pPr/>
              <a:t>9/21/2016</a:t>
            </a:fld>
            <a:endParaRPr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dirty="0"/>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33376993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pPr/>
              <a:t>9/21/2016</a:t>
            </a:fld>
            <a:endParaRPr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dirty="0"/>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416362038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ustom Title Slide: Grey Graphic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4" y="739775"/>
            <a:ext cx="8187695"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8187695"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4682443"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pPr/>
              <a:t>9/21/2016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pic>
        <p:nvPicPr>
          <p:cNvPr id="12" name="Picture 11"/>
          <p:cNvPicPr>
            <a:picLocks noChangeAspect="1"/>
          </p:cNvPicPr>
          <p:nvPr userDrawn="1"/>
        </p:nvPicPr>
        <p:blipFill rotWithShape="1">
          <a:blip r:embed="rId4" cstate="print">
            <a:extLst>
              <a:ext uri="{28A0092B-C50C-407E-A947-70E740481C1C}">
                <a14:useLocalDpi xmlns="" xmlns:a14="http://schemas.microsoft.com/office/drawing/2010/main" val="0"/>
              </a:ext>
            </a:extLst>
          </a:blip>
          <a:srcRect l="77941" b="56685"/>
          <a:stretch/>
        </p:blipFill>
        <p:spPr>
          <a:xfrm>
            <a:off x="9500050" y="0"/>
            <a:ext cx="2688775" cy="2969777"/>
          </a:xfrm>
          <a:prstGeom prst="rect">
            <a:avLst/>
          </a:prstGeom>
        </p:spPr>
      </p:pic>
    </p:spTree>
    <p:extLst>
      <p:ext uri="{BB962C8B-B14F-4D97-AF65-F5344CB8AC3E}">
        <p14:creationId xmlns="" xmlns:p14="http://schemas.microsoft.com/office/powerpoint/2010/main" val="82163330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pPr/>
              <a:t>9/21/2016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 xmlns:p14="http://schemas.microsoft.com/office/powerpoint/2010/main" val="360822934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0AF893-3E10-FD41-AEC9-8B3D0A4A1856}"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345785070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325C25-20DE-A84C-A42C-F77161DB4A96}"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305827476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5EB4F4-FDFD-ED43-860C-BD557FEEC804}"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90898225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40CA68-5E1D-2648-A796-3AC679BBE128}"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279085471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5" name="Date Placeholder 4"/>
          <p:cNvSpPr>
            <a:spLocks noGrp="1"/>
          </p:cNvSpPr>
          <p:nvPr>
            <p:ph type="dt" sz="half" idx="10"/>
          </p:nvPr>
        </p:nvSpPr>
        <p:spPr/>
        <p:txBody>
          <a:bodyPr/>
          <a:lstStyle/>
          <a:p>
            <a:fld id="{DA38B655-5B37-774F-952B-2EF42A453626}"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532312" y="1850231"/>
            <a:ext cx="5246688" cy="3969544"/>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74544451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E63E8679-970F-0E44-9FB8-4B88F38302EF}"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747673" y="1013144"/>
            <a:ext cx="3962137" cy="5252348"/>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Tree>
    <p:extLst>
      <p:ext uri="{BB962C8B-B14F-4D97-AF65-F5344CB8AC3E}">
        <p14:creationId xmlns="" xmlns:p14="http://schemas.microsoft.com/office/powerpoint/2010/main" val="272063404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5" name="Date Placeholder 4"/>
          <p:cNvSpPr>
            <a:spLocks noGrp="1"/>
          </p:cNvSpPr>
          <p:nvPr>
            <p:ph type="dt" sz="half" idx="10"/>
          </p:nvPr>
        </p:nvSpPr>
        <p:spPr/>
        <p:txBody>
          <a:bodyPr/>
          <a:lstStyle/>
          <a:p>
            <a:fld id="{8B482C15-144D-5047-A5F1-7D99D84BBFB0}"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532312" y="1975104"/>
            <a:ext cx="5248656" cy="3328416"/>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 xmlns:p14="http://schemas.microsoft.com/office/powerpoint/2010/main" val="36290681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pPr/>
              <a:t>9/21/2016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7061703" y="1013144"/>
            <a:ext cx="3313567" cy="5252348"/>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tx2">
              <a:lumMod val="20000"/>
              <a:lumOff val="80000"/>
            </a:schemeClr>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Tree>
    <p:extLst>
      <p:ext uri="{BB962C8B-B14F-4D97-AF65-F5344CB8AC3E}">
        <p14:creationId xmlns="" xmlns:p14="http://schemas.microsoft.com/office/powerpoint/2010/main" val="39645925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gradFill>
            <a:gsLst>
              <a:gs pos="34000">
                <a:srgbClr val="46575E">
                  <a:alpha val="50000"/>
                </a:srgbClr>
              </a:gs>
              <a:gs pos="52000">
                <a:srgbClr val="46575E">
                  <a:alpha val="40000"/>
                </a:srgbClr>
              </a:gs>
              <a:gs pos="100000">
                <a:srgbClr val="46575E">
                  <a:alpha val="4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15" name="Group 14"/>
          <p:cNvGrpSpPr/>
          <p:nvPr userDrawn="1"/>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1" name="Rectangle 20"/>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pic>
        <p:nvPicPr>
          <p:cNvPr id="23" name="Picture 22" descr="Oracle logo in white on red staging background"/>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
        <p:nvSpPr>
          <p:cNvPr id="5" name="Date Placeholder 4"/>
          <p:cNvSpPr>
            <a:spLocks noGrp="1"/>
          </p:cNvSpPr>
          <p:nvPr>
            <p:ph type="dt" sz="half" idx="10"/>
          </p:nvPr>
        </p:nvSpPr>
        <p:spPr/>
        <p:txBody>
          <a:bodyPr/>
          <a:lstStyle>
            <a:lvl1pPr>
              <a:defRPr>
                <a:solidFill>
                  <a:srgbClr val="5F5F5F"/>
                </a:solidFill>
              </a:defRPr>
            </a:lvl1pPr>
          </a:lstStyle>
          <a:p>
            <a:fld id="{D061FBC3-B3BC-0343-8C44-083187317F83}" type="datetime1">
              <a:rPr lang="en-US" smtClean="0"/>
              <a:pPr/>
              <a:t>9/21/2016</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smtClean="0"/>
              <a:t>XX</a:t>
            </a:r>
            <a:endParaRPr lang="en-US" dirty="0"/>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spTree>
    <p:extLst>
      <p:ext uri="{BB962C8B-B14F-4D97-AF65-F5344CB8AC3E}">
        <p14:creationId xmlns="" xmlns:p14="http://schemas.microsoft.com/office/powerpoint/2010/main"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ustom Title Slide: Red Graphic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4" y="739775"/>
            <a:ext cx="8187695"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8187695"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4682443"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pPr/>
              <a:t>9/21/2016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pic>
        <p:nvPicPr>
          <p:cNvPr id="10" name="Picture 9"/>
          <p:cNvPicPr>
            <a:picLocks noChangeAspect="1"/>
          </p:cNvPicPr>
          <p:nvPr userDrawn="1"/>
        </p:nvPicPr>
        <p:blipFill rotWithShape="1">
          <a:blip r:embed="rId4" cstate="print">
            <a:extLst>
              <a:ext uri="{28A0092B-C50C-407E-A947-70E740481C1C}">
                <a14:useLocalDpi xmlns="" xmlns:a14="http://schemas.microsoft.com/office/drawing/2010/main" val="0"/>
              </a:ext>
            </a:extLst>
          </a:blip>
          <a:srcRect l="77943" b="56226"/>
          <a:stretch/>
        </p:blipFill>
        <p:spPr>
          <a:xfrm>
            <a:off x="9500050" y="1016"/>
            <a:ext cx="2688339" cy="3001129"/>
          </a:xfrm>
          <a:prstGeom prst="rect">
            <a:avLst/>
          </a:prstGeom>
        </p:spPr>
      </p:pic>
    </p:spTree>
    <p:extLst>
      <p:ext uri="{BB962C8B-B14F-4D97-AF65-F5344CB8AC3E}">
        <p14:creationId xmlns="" xmlns:p14="http://schemas.microsoft.com/office/powerpoint/2010/main" val="12300629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pPr/>
              <a:t>9/21/2016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 xmlns:p14="http://schemas.microsoft.com/office/powerpoint/2010/main" val="259788944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pPr/>
              <a:t>9/21/2016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 xmlns:p14="http://schemas.microsoft.com/office/powerpoint/2010/main" val="235887190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68BD323E-1AA8-9945-A9F0-CB54A017EE50}" type="datetime1">
              <a:rPr lang="en-US" smtClean="0"/>
              <a:pPr/>
              <a:t>9/21/2016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 xmlns:p14="http://schemas.microsoft.com/office/powerpoint/2010/main" val="370913749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rgbClr val="D8E1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rgbClr val="D8E1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rgbClr val="D8E1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rgbClr val="D8E1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Tree>
    <p:extLst>
      <p:ext uri="{BB962C8B-B14F-4D97-AF65-F5344CB8AC3E}">
        <p14:creationId xmlns="" xmlns:p14="http://schemas.microsoft.com/office/powerpoint/2010/main" val="106575552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47FD4AC-A98F-AB42-882B-C012365E1081}" type="datetime1">
              <a:rPr lang="en-US" smtClean="0"/>
              <a:pPr/>
              <a:t>9/21/2016</a:t>
            </a:fld>
            <a:endParaRPr lang="en-US"/>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lang="en-US"/>
          </a:p>
        </p:txBody>
      </p:sp>
      <p:sp>
        <p:nvSpPr>
          <p:cNvPr id="6" name="Slide Number Placeholder 5"/>
          <p:cNvSpPr>
            <a:spLocks noGrp="1"/>
          </p:cNvSpPr>
          <p:nvPr>
            <p:ph type="sldNum" sz="quarter" idx="12"/>
          </p:nvPr>
        </p:nvSpPr>
        <p:spPr/>
        <p:txBody>
          <a:bodyPr/>
          <a:lstStyle/>
          <a:p>
            <a:fld id="{D4EAF17A-378C-49D5-A479-C71FF9D7F1E7}" type="slidenum">
              <a:rPr lang="en-US" smtClean="0"/>
              <a:pPr/>
              <a:t>‹#›</a:t>
            </a:fld>
            <a:endParaRPr lang="en-US"/>
          </a:p>
        </p:txBody>
      </p:sp>
    </p:spTree>
    <p:extLst>
      <p:ext uri="{BB962C8B-B14F-4D97-AF65-F5344CB8AC3E}">
        <p14:creationId xmlns="" xmlns:p14="http://schemas.microsoft.com/office/powerpoint/2010/main" val="38621871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F6276A67-317E-FC4B-BB72-4636858DDF23}" type="datetime1">
              <a:rPr lang="en-US" smtClean="0"/>
              <a:pPr/>
              <a:t>9/21/2016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 xmlns:p14="http://schemas.microsoft.com/office/powerpoint/2010/main" val="217345457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hthoek 1"/>
          <p:cNvSpPr/>
          <p:nvPr/>
        </p:nvSpPr>
        <p:spPr>
          <a:xfrm>
            <a:off x="10311087" y="153773"/>
            <a:ext cx="1336961" cy="1581664"/>
          </a:xfrm>
          <a:prstGeom prst="rect">
            <a:avLst/>
          </a:prstGeom>
          <a:solidFill>
            <a:schemeClr val="bg1"/>
          </a:solidFill>
          <a:ln w="6350" cap="flat" cmpd="sng" algn="ctr">
            <a:noFill/>
            <a:prstDash val="solid"/>
          </a:ln>
          <a:effectLst/>
        </p:spPr>
        <p:txBody>
          <a:bodyPr rot="0" spcFirstLastPara="0" vertOverflow="overflow" horzOverflow="overflow" vert="horz" wrap="square" lIns="95983" tIns="119979" rIns="95983" bIns="119979" numCol="1" spcCol="0" rtlCol="0" fromWordArt="0" anchor="ctr" anchorCtr="0" forceAA="0" compatLnSpc="1">
            <a:prstTxWarp prst="textNoShape">
              <a:avLst/>
            </a:prstTxWarp>
            <a:noAutofit/>
          </a:bodyPr>
          <a:lstStyle/>
          <a:p>
            <a:pPr algn="ctr" defTabSz="1218987">
              <a:lnSpc>
                <a:spcPct val="110000"/>
              </a:lnSpc>
            </a:pPr>
            <a:endParaRPr lang="nl-NL" sz="2400" kern="0" dirty="0">
              <a:solidFill>
                <a:srgbClr val="000000"/>
              </a:solidFill>
              <a:cs typeface="Myriad Pro"/>
            </a:endParaRPr>
          </a:p>
        </p:txBody>
      </p:sp>
      <p:sp>
        <p:nvSpPr>
          <p:cNvPr id="5" name="Picture Placeholder 4"/>
          <p:cNvSpPr>
            <a:spLocks noGrp="1"/>
          </p:cNvSpPr>
          <p:nvPr>
            <p:ph type="pic" sz="quarter" idx="13" hasCustomPrompt="1"/>
          </p:nvPr>
        </p:nvSpPr>
        <p:spPr>
          <a:xfrm>
            <a:off x="0" y="1"/>
            <a:ext cx="12196340" cy="4548081"/>
          </a:xfrm>
          <a:solidFill>
            <a:srgbClr val="EAEAEA"/>
          </a:solidFill>
        </p:spPr>
        <p:txBody>
          <a:bodyPr/>
          <a:lstStyle>
            <a:lvl1pPr marL="0" indent="0" algn="ctr">
              <a:buNone/>
              <a:defRPr sz="1600">
                <a:solidFill>
                  <a:schemeClr val="bg1">
                    <a:lumMod val="50000"/>
                  </a:schemeClr>
                </a:solidFill>
                <a:latin typeface="+mj-lt"/>
              </a:defRPr>
            </a:lvl1pPr>
          </a:lstStyle>
          <a:p>
            <a:r>
              <a:rPr lang="nl-NL" smtClean="0"/>
              <a:t>Click icon to insert photo and send it to background.</a:t>
            </a:r>
            <a:br>
              <a:rPr lang="nl-NL" smtClean="0"/>
            </a:br>
            <a:r>
              <a:rPr lang="nl-NL" smtClean="0"/>
              <a:t>The photo will be centred automatically inside this grey box.</a:t>
            </a:r>
            <a:endParaRPr lang="en-US" dirty="0"/>
          </a:p>
        </p:txBody>
      </p:sp>
      <p:sp>
        <p:nvSpPr>
          <p:cNvPr id="3" name="Subtitel 2"/>
          <p:cNvSpPr>
            <a:spLocks noGrp="1"/>
          </p:cNvSpPr>
          <p:nvPr>
            <p:ph type="subTitle" idx="1" hasCustomPrompt="1"/>
          </p:nvPr>
        </p:nvSpPr>
        <p:spPr>
          <a:xfrm>
            <a:off x="2560500" y="4571104"/>
            <a:ext cx="5553567" cy="632145"/>
          </a:xfrm>
          <a:prstGeom prst="roundRect">
            <a:avLst>
              <a:gd name="adj" fmla="val 21895"/>
            </a:avLst>
          </a:prstGeom>
          <a:gradFill flip="none" rotWithShape="0">
            <a:gsLst>
              <a:gs pos="0">
                <a:srgbClr val="FF8000"/>
              </a:gs>
              <a:gs pos="94000">
                <a:srgbClr val="FF4D00"/>
              </a:gs>
            </a:gsLst>
            <a:lin ang="1320000" scaled="0"/>
            <a:tileRect/>
          </a:gradFill>
          <a:ln w="19050" cmpd="sng">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91966" tIns="47992" rIns="143975" bIns="71987" numCol="1" spcCol="0" rtlCol="0" fromWordArt="0" anchor="t" anchorCtr="0" forceAA="0" compatLnSpc="1">
            <a:prstTxWarp prst="textNoShape">
              <a:avLst/>
            </a:prstTxWarp>
            <a:spAutoFit/>
          </a:bodyPr>
          <a:lstStyle>
            <a:lvl1pPr marL="0" indent="0" algn="l" defTabSz="609225" rtl="0" eaLnBrk="1" latinLnBrk="0" hangingPunct="1">
              <a:lnSpc>
                <a:spcPct val="100000"/>
              </a:lnSpc>
              <a:spcBef>
                <a:spcPct val="0"/>
              </a:spcBef>
              <a:buNone/>
              <a:defRPr lang="nl-NL" sz="2700" b="1" i="1" kern="1200" dirty="0">
                <a:solidFill>
                  <a:schemeClr val="bg1"/>
                </a:solidFill>
                <a:latin typeface="+mj-lt"/>
                <a:ea typeface="+mn-ea"/>
                <a:cs typeface="+mn-cs"/>
              </a:defRPr>
            </a:lvl1pPr>
            <a:lvl2pPr marL="609225" indent="0" algn="ctr">
              <a:buNone/>
              <a:defRPr>
                <a:solidFill>
                  <a:schemeClr val="tx1">
                    <a:tint val="75000"/>
                  </a:schemeClr>
                </a:solidFill>
              </a:defRPr>
            </a:lvl2pPr>
            <a:lvl3pPr marL="1218452" indent="0" algn="ctr">
              <a:buNone/>
              <a:defRPr>
                <a:solidFill>
                  <a:schemeClr val="tx1">
                    <a:tint val="75000"/>
                  </a:schemeClr>
                </a:solidFill>
              </a:defRPr>
            </a:lvl3pPr>
            <a:lvl4pPr marL="1827677" indent="0" algn="ctr">
              <a:buNone/>
              <a:defRPr>
                <a:solidFill>
                  <a:schemeClr val="tx1">
                    <a:tint val="75000"/>
                  </a:schemeClr>
                </a:solidFill>
              </a:defRPr>
            </a:lvl4pPr>
            <a:lvl5pPr marL="2436903" indent="0" algn="ctr">
              <a:buNone/>
              <a:defRPr>
                <a:solidFill>
                  <a:schemeClr val="tx1">
                    <a:tint val="75000"/>
                  </a:schemeClr>
                </a:solidFill>
              </a:defRPr>
            </a:lvl5pPr>
            <a:lvl6pPr marL="3046130" indent="0" algn="ctr">
              <a:buNone/>
              <a:defRPr>
                <a:solidFill>
                  <a:schemeClr val="tx1">
                    <a:tint val="75000"/>
                  </a:schemeClr>
                </a:solidFill>
              </a:defRPr>
            </a:lvl6pPr>
            <a:lvl7pPr marL="3655356" indent="0" algn="ctr">
              <a:buNone/>
              <a:defRPr>
                <a:solidFill>
                  <a:schemeClr val="tx1">
                    <a:tint val="75000"/>
                  </a:schemeClr>
                </a:solidFill>
              </a:defRPr>
            </a:lvl7pPr>
            <a:lvl8pPr marL="4264580" indent="0" algn="ctr">
              <a:buNone/>
              <a:defRPr>
                <a:solidFill>
                  <a:schemeClr val="tx1">
                    <a:tint val="75000"/>
                  </a:schemeClr>
                </a:solidFill>
              </a:defRPr>
            </a:lvl8pPr>
            <a:lvl9pPr marL="4873807" indent="0" algn="ctr">
              <a:buNone/>
              <a:defRPr>
                <a:solidFill>
                  <a:schemeClr val="tx1">
                    <a:tint val="75000"/>
                  </a:schemeClr>
                </a:solidFill>
              </a:defRPr>
            </a:lvl9pPr>
          </a:lstStyle>
          <a:p>
            <a:r>
              <a:rPr lang="en-GB" noProof="0" dirty="0" smtClean="0"/>
              <a:t>Click to add subtitle</a:t>
            </a:r>
            <a:endParaRPr lang="en-GB" noProof="0" dirty="0"/>
          </a:p>
        </p:txBody>
      </p:sp>
      <p:sp>
        <p:nvSpPr>
          <p:cNvPr id="8" name="Tijdelijke aanduiding voor tekst 7"/>
          <p:cNvSpPr>
            <a:spLocks noGrp="1"/>
          </p:cNvSpPr>
          <p:nvPr>
            <p:ph type="body" sz="quarter" idx="11" hasCustomPrompt="1"/>
          </p:nvPr>
        </p:nvSpPr>
        <p:spPr>
          <a:xfrm flipH="1">
            <a:off x="2591322" y="6010119"/>
            <a:ext cx="5422591" cy="466269"/>
          </a:xfrm>
          <a:prstGeom prst="rect">
            <a:avLst/>
          </a:prstGeom>
        </p:spPr>
        <p:txBody>
          <a:bodyPr wrap="square" lIns="191966" tIns="47992" rIns="191966" bIns="47992" anchor="b">
            <a:spAutoFit/>
          </a:bodyPr>
          <a:lstStyle>
            <a:lvl1pPr marL="0" indent="0">
              <a:spcBef>
                <a:spcPts val="0"/>
              </a:spcBef>
              <a:buNone/>
              <a:defRPr sz="2400" b="0" i="0" baseline="0">
                <a:solidFill>
                  <a:srgbClr val="5E6A71"/>
                </a:solidFill>
                <a:latin typeface="+mn-lt"/>
                <a:cs typeface="Myriad Pro" pitchFamily="34" charset="0"/>
              </a:defRPr>
            </a:lvl1pPr>
          </a:lstStyle>
          <a:p>
            <a:pPr lvl="0"/>
            <a:r>
              <a:rPr lang="en-GB" noProof="0" smtClean="0"/>
              <a:t>Speaker’s </a:t>
            </a:r>
            <a:r>
              <a:rPr lang="en-GB" noProof="0" dirty="0" smtClean="0"/>
              <a:t>name  –  Date</a:t>
            </a:r>
          </a:p>
        </p:txBody>
      </p:sp>
      <p:sp>
        <p:nvSpPr>
          <p:cNvPr id="13" name="Rechthoek 12"/>
          <p:cNvSpPr/>
          <p:nvPr/>
        </p:nvSpPr>
        <p:spPr>
          <a:xfrm>
            <a:off x="7855022" y="4400900"/>
            <a:ext cx="259045" cy="551646"/>
          </a:xfrm>
          <a:prstGeom prst="rect">
            <a:avLst/>
          </a:prstGeom>
          <a:solidFill>
            <a:srgbClr val="FF4D00"/>
          </a:solidFill>
          <a:ln w="19050" cap="flat" cmpd="sng" algn="ctr">
            <a:noFill/>
            <a:prstDash val="solid"/>
          </a:ln>
          <a:effectLst/>
        </p:spPr>
        <p:txBody>
          <a:bodyPr rot="0" spcFirstLastPara="0" vertOverflow="overflow" horzOverflow="overflow" vert="horz" wrap="square" lIns="121899" tIns="47992" rIns="121899" bIns="95983" numCol="1" spcCol="0" rtlCol="0" fromWordArt="0" anchor="ctr" anchorCtr="0" forceAA="0" compatLnSpc="1">
            <a:prstTxWarp prst="textNoShape">
              <a:avLst/>
            </a:prstTxWarp>
            <a:spAutoFit/>
          </a:bodyPr>
          <a:lstStyle/>
          <a:p>
            <a:pPr algn="ctr" defTabSz="1218987">
              <a:lnSpc>
                <a:spcPct val="110000"/>
              </a:lnSpc>
            </a:pPr>
            <a:endParaRPr lang="nl-NL" sz="2400" kern="0" dirty="0">
              <a:solidFill>
                <a:srgbClr val="000000"/>
              </a:solidFill>
              <a:latin typeface="Myriad Pro"/>
              <a:cs typeface="Myriad Pro"/>
            </a:endParaRPr>
          </a:p>
        </p:txBody>
      </p:sp>
      <p:sp>
        <p:nvSpPr>
          <p:cNvPr id="15" name="Titel 14"/>
          <p:cNvSpPr>
            <a:spLocks noGrp="1"/>
          </p:cNvSpPr>
          <p:nvPr>
            <p:ph type="title" hasCustomPrompt="1"/>
          </p:nvPr>
        </p:nvSpPr>
        <p:spPr>
          <a:xfrm>
            <a:off x="-76179" y="2855362"/>
            <a:ext cx="8200464" cy="1705421"/>
          </a:xfrm>
          <a:prstGeom prst="round1Rect">
            <a:avLst>
              <a:gd name="adj" fmla="val 11967"/>
            </a:avLst>
          </a:prstGeom>
          <a:solidFill>
            <a:schemeClr val="accent1"/>
          </a:solidFill>
          <a:ln w="19050" cmpd="sng">
            <a:solidFill>
              <a:schemeClr val="bg1"/>
            </a:solidFill>
          </a:ln>
        </p:spPr>
        <p:txBody>
          <a:bodyPr wrap="square" lIns="671882" tIns="167971" rIns="143975" bIns="191966" anchor="b">
            <a:spAutoFit/>
          </a:bodyPr>
          <a:lstStyle>
            <a:lvl1pPr>
              <a:defRPr sz="4800" baseline="0">
                <a:solidFill>
                  <a:srgbClr val="FFFFFF"/>
                </a:solidFill>
              </a:defRPr>
            </a:lvl1pPr>
          </a:lstStyle>
          <a:p>
            <a:r>
              <a:rPr lang="en-GB" noProof="0" smtClean="0"/>
              <a:t/>
            </a:r>
            <a:br>
              <a:rPr lang="en-GB" noProof="0" smtClean="0"/>
            </a:br>
            <a:r>
              <a:rPr lang="en-US" smtClean="0"/>
              <a:t>Click to add title</a:t>
            </a:r>
            <a:endParaRPr lang="en-GB" noProof="0" dirty="0"/>
          </a:p>
        </p:txBody>
      </p:sp>
      <p:pic>
        <p:nvPicPr>
          <p:cNvPr id="9" name="Afbeelding 9" descr="RB_logo_rgb.png"/>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10452661" y="5114653"/>
            <a:ext cx="1195387" cy="1430948"/>
          </a:xfrm>
          <a:prstGeom prst="rect">
            <a:avLst/>
          </a:prstGeom>
        </p:spPr>
      </p:pic>
      <p:sp>
        <p:nvSpPr>
          <p:cNvPr id="10" name="Rechthoek 9"/>
          <p:cNvSpPr/>
          <p:nvPr userDrawn="1"/>
        </p:nvSpPr>
        <p:spPr>
          <a:xfrm>
            <a:off x="10311087" y="153773"/>
            <a:ext cx="1336961" cy="1581664"/>
          </a:xfrm>
          <a:prstGeom prst="rect">
            <a:avLst/>
          </a:prstGeom>
          <a:solidFill>
            <a:schemeClr val="bg1"/>
          </a:solidFill>
          <a:ln w="6350" cap="flat" cmpd="sng" algn="ctr">
            <a:noFill/>
            <a:prstDash val="solid"/>
          </a:ln>
          <a:effectLst/>
        </p:spPr>
        <p:txBody>
          <a:bodyPr rot="0" spcFirstLastPara="0" vertOverflow="overflow" horzOverflow="overflow" vert="horz" wrap="square" lIns="95983" tIns="119979" rIns="95983" bIns="119979" numCol="1" spcCol="0" rtlCol="0" fromWordArt="0" anchor="ctr" anchorCtr="0" forceAA="0" compatLnSpc="1">
            <a:prstTxWarp prst="textNoShape">
              <a:avLst/>
            </a:prstTxWarp>
            <a:noAutofit/>
          </a:bodyPr>
          <a:lstStyle/>
          <a:p>
            <a:pPr algn="ctr" defTabSz="1218987">
              <a:lnSpc>
                <a:spcPct val="110000"/>
              </a:lnSpc>
            </a:pPr>
            <a:endParaRPr lang="en-GB" sz="2400" kern="0" dirty="0">
              <a:solidFill>
                <a:srgbClr val="000000"/>
              </a:solidFill>
              <a:cs typeface="Myriad Pro"/>
            </a:endParaRPr>
          </a:p>
        </p:txBody>
      </p:sp>
      <p:sp>
        <p:nvSpPr>
          <p:cNvPr id="11" name="Rechthoek 10"/>
          <p:cNvSpPr/>
          <p:nvPr userDrawn="1"/>
        </p:nvSpPr>
        <p:spPr>
          <a:xfrm>
            <a:off x="7855022" y="4400900"/>
            <a:ext cx="259045" cy="551646"/>
          </a:xfrm>
          <a:prstGeom prst="rect">
            <a:avLst/>
          </a:prstGeom>
          <a:solidFill>
            <a:srgbClr val="FF4D00"/>
          </a:solidFill>
          <a:ln w="19050" cap="flat" cmpd="sng" algn="ctr">
            <a:noFill/>
            <a:prstDash val="solid"/>
          </a:ln>
          <a:effectLst/>
        </p:spPr>
        <p:txBody>
          <a:bodyPr rot="0" spcFirstLastPara="0" vertOverflow="overflow" horzOverflow="overflow" vert="horz" wrap="square" lIns="121899" tIns="47992" rIns="121899" bIns="95983" numCol="1" spcCol="0" rtlCol="0" fromWordArt="0" anchor="ctr" anchorCtr="0" forceAA="0" compatLnSpc="1">
            <a:prstTxWarp prst="textNoShape">
              <a:avLst/>
            </a:prstTxWarp>
            <a:spAutoFit/>
          </a:bodyPr>
          <a:lstStyle/>
          <a:p>
            <a:pPr algn="ctr" defTabSz="1218987">
              <a:lnSpc>
                <a:spcPct val="110000"/>
              </a:lnSpc>
            </a:pPr>
            <a:endParaRPr lang="nl-NL" sz="2400" kern="0" dirty="0">
              <a:solidFill>
                <a:srgbClr val="000000"/>
              </a:solidFill>
              <a:latin typeface="Myriad Pro"/>
              <a:cs typeface="Myriad Pro"/>
            </a:endParaRPr>
          </a:p>
        </p:txBody>
      </p:sp>
      <p:pic>
        <p:nvPicPr>
          <p:cNvPr id="12" name="Afbeelding 9" descr="RB_logo_rgb.png"/>
          <p:cNvPicPr>
            <a:picLocks noChangeAspect="1"/>
          </p:cNvPicPr>
          <p:nvPr userDrawn="1"/>
        </p:nvPicPr>
        <p:blipFill>
          <a:blip r:embed="rId2" cstate="print">
            <a:extLst>
              <a:ext uri="{28A0092B-C50C-407E-A947-70E740481C1C}">
                <a14:useLocalDpi xmlns:a14="http://schemas.microsoft.com/office/drawing/2010/main" xmlns=""/>
              </a:ext>
            </a:extLst>
          </a:blip>
          <a:stretch>
            <a:fillRect/>
          </a:stretch>
        </p:blipFill>
        <p:spPr>
          <a:xfrm>
            <a:off x="10452661" y="5114653"/>
            <a:ext cx="1195387" cy="1430948"/>
          </a:xfrm>
          <a:prstGeom prst="rect">
            <a:avLst/>
          </a:prstGeom>
        </p:spPr>
      </p:pic>
    </p:spTree>
    <p:extLst>
      <p:ext uri="{BB962C8B-B14F-4D97-AF65-F5344CB8AC3E}">
        <p14:creationId xmlns:p14="http://schemas.microsoft.com/office/powerpoint/2010/main" xmlns="" val="15476598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asic slid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noProof="0" smtClean="0"/>
              <a:t>Klik om de stijl te bewerken</a:t>
            </a:r>
            <a:endParaRPr lang="en-GB" noProof="0" dirty="0"/>
          </a:p>
        </p:txBody>
      </p:sp>
      <p:sp>
        <p:nvSpPr>
          <p:cNvPr id="3" name="Tijdelijke aanduiding voor dianummer 2"/>
          <p:cNvSpPr>
            <a:spLocks noGrp="1"/>
          </p:cNvSpPr>
          <p:nvPr>
            <p:ph type="sldNum" sz="quarter" idx="10"/>
          </p:nvPr>
        </p:nvSpPr>
        <p:spPr/>
        <p:txBody>
          <a:bodyPr/>
          <a:lstStyle>
            <a:lvl1pPr>
              <a:defRPr>
                <a:solidFill>
                  <a:srgbClr val="5E6A71"/>
                </a:solidFill>
              </a:defRPr>
            </a:lvl1pPr>
          </a:lstStyle>
          <a:p>
            <a:fld id="{4821C4A5-98F2-7545-875B-39B2F4500447}" type="slidenum">
              <a:rPr lang="en-GB" smtClean="0"/>
              <a:pPr/>
              <a:t>‹#›</a:t>
            </a:fld>
            <a:endParaRPr lang="en-GB" dirty="0"/>
          </a:p>
        </p:txBody>
      </p:sp>
      <p:sp>
        <p:nvSpPr>
          <p:cNvPr id="5" name="Tijdelijke aanduiding voor inhoud 4"/>
          <p:cNvSpPr>
            <a:spLocks noGrp="1"/>
          </p:cNvSpPr>
          <p:nvPr>
            <p:ph sz="quarter" idx="11"/>
          </p:nvPr>
        </p:nvSpPr>
        <p:spPr>
          <a:xfrm>
            <a:off x="634253" y="1781595"/>
            <a:ext cx="10403405" cy="4572000"/>
          </a:xfrm>
        </p:spPr>
        <p:txBody>
          <a:bodyPr/>
          <a:lstStyle>
            <a:lvl2pPr>
              <a:lnSpc>
                <a:spcPct val="100000"/>
              </a:lnSpc>
              <a:defRPr/>
            </a:lvl2pPr>
            <a:lvl3pPr>
              <a:lnSpc>
                <a:spcPct val="100000"/>
              </a:lnSpc>
              <a:defRPr/>
            </a:lvl3pPr>
            <a:lvl4pPr marL="1244782" indent="-380933">
              <a:lnSpc>
                <a:spcPct val="100000"/>
              </a:lnSpc>
              <a:buFont typeface="Arial" panose="020B0604020202020204" pitchFamily="34" charset="0"/>
              <a:buChar char="•"/>
              <a:defRPr/>
            </a:lvl4pPr>
            <a:lvl5pPr>
              <a:lnSpc>
                <a:spcPct val="100000"/>
              </a:lnSpc>
              <a:defRPr/>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smtClean="0"/>
          </a:p>
        </p:txBody>
      </p:sp>
      <p:sp>
        <p:nvSpPr>
          <p:cNvPr id="6"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5E6A71"/>
                </a:solidFill>
              </a:defRPr>
            </a:lvl1pPr>
          </a:lstStyle>
          <a:p>
            <a:endParaRPr lang="en-GB" dirty="0"/>
          </a:p>
        </p:txBody>
      </p:sp>
    </p:spTree>
    <p:extLst>
      <p:ext uri="{BB962C8B-B14F-4D97-AF65-F5344CB8AC3E}">
        <p14:creationId xmlns:p14="http://schemas.microsoft.com/office/powerpoint/2010/main" xmlns="" val="96131335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Object slide with subtitl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noProof="0" smtClean="0"/>
              <a:t>Klik om de stijl te bewerken</a:t>
            </a:r>
            <a:endParaRPr lang="nl-NL" dirty="0"/>
          </a:p>
        </p:txBody>
      </p:sp>
      <p:sp>
        <p:nvSpPr>
          <p:cNvPr id="3" name="Tijdelijke aanduiding voor dianummer 2"/>
          <p:cNvSpPr>
            <a:spLocks noGrp="1"/>
          </p:cNvSpPr>
          <p:nvPr>
            <p:ph type="sldNum" sz="quarter" idx="10"/>
          </p:nvPr>
        </p:nvSpPr>
        <p:spPr/>
        <p:txBody>
          <a:bodyPr/>
          <a:lstStyle>
            <a:lvl1pPr>
              <a:defRPr>
                <a:solidFill>
                  <a:srgbClr val="5E6A71"/>
                </a:solidFill>
              </a:defRPr>
            </a:lvl1pPr>
          </a:lstStyle>
          <a:p>
            <a:fld id="{4821C4A5-98F2-7545-875B-39B2F4500447}" type="slidenum">
              <a:rPr lang="nl-NL" smtClean="0"/>
              <a:pPr/>
              <a:t>‹#›</a:t>
            </a:fld>
            <a:endParaRPr lang="nl-NL"/>
          </a:p>
        </p:txBody>
      </p:sp>
      <p:sp>
        <p:nvSpPr>
          <p:cNvPr id="6" name="Tijdelijke aanduiding voor tekst 5"/>
          <p:cNvSpPr>
            <a:spLocks noGrp="1"/>
          </p:cNvSpPr>
          <p:nvPr>
            <p:ph type="body" sz="quarter" idx="12" hasCustomPrompt="1"/>
          </p:nvPr>
        </p:nvSpPr>
        <p:spPr>
          <a:xfrm>
            <a:off x="634835" y="1794933"/>
            <a:ext cx="10402825" cy="440267"/>
          </a:xfrm>
        </p:spPr>
        <p:txBody>
          <a:bodyPr/>
          <a:lstStyle>
            <a:lvl1pPr marL="0" indent="0">
              <a:buNone/>
              <a:defRPr b="1" i="1">
                <a:solidFill>
                  <a:schemeClr val="accent2"/>
                </a:solidFill>
              </a:defRPr>
            </a:lvl1pPr>
          </a:lstStyle>
          <a:p>
            <a:pPr lvl="0"/>
            <a:r>
              <a:rPr lang="en-US" smtClean="0"/>
              <a:t>Click to add subtitle</a:t>
            </a:r>
            <a:endParaRPr lang="en-US" dirty="0"/>
          </a:p>
        </p:txBody>
      </p:sp>
      <p:sp>
        <p:nvSpPr>
          <p:cNvPr id="7" name="Content Placeholder 6"/>
          <p:cNvSpPr>
            <a:spLocks noGrp="1"/>
          </p:cNvSpPr>
          <p:nvPr>
            <p:ph sz="quarter" idx="13"/>
          </p:nvPr>
        </p:nvSpPr>
        <p:spPr>
          <a:xfrm>
            <a:off x="634835" y="2236800"/>
            <a:ext cx="10403690" cy="4104000"/>
          </a:xfrm>
        </p:spPr>
        <p:txBody>
          <a:bodyPr/>
          <a:lstStyle>
            <a:lvl4pPr marL="1244782" indent="-380933">
              <a:buFont typeface="Arial" panose="020B0604020202020204" pitchFamily="34" charset="0"/>
              <a:buChar char="•"/>
              <a:defRPr/>
            </a:lvl4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noProof="0" smtClean="0"/>
          </a:p>
        </p:txBody>
      </p:sp>
      <p:sp>
        <p:nvSpPr>
          <p:cNvPr id="8"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5E6A71"/>
                </a:solidFill>
              </a:defRPr>
            </a:lvl1pPr>
          </a:lstStyle>
          <a:p>
            <a:endParaRPr lang="nl-NL"/>
          </a:p>
        </p:txBody>
      </p:sp>
    </p:spTree>
    <p:extLst>
      <p:ext uri="{BB962C8B-B14F-4D97-AF65-F5344CB8AC3E}">
        <p14:creationId xmlns:p14="http://schemas.microsoft.com/office/powerpoint/2010/main" xmlns="" val="145181830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noProof="0" smtClean="0"/>
              <a:t>Klik om de stijl te bewerken</a:t>
            </a:r>
            <a:endParaRPr lang="nl-NL" dirty="0"/>
          </a:p>
        </p:txBody>
      </p:sp>
      <p:sp>
        <p:nvSpPr>
          <p:cNvPr id="3" name="Tijdelijke aanduiding voor dianummer 2"/>
          <p:cNvSpPr>
            <a:spLocks noGrp="1"/>
          </p:cNvSpPr>
          <p:nvPr>
            <p:ph type="sldNum" sz="quarter" idx="10"/>
          </p:nvPr>
        </p:nvSpPr>
        <p:spPr/>
        <p:txBody>
          <a:bodyPr/>
          <a:lstStyle>
            <a:lvl1pPr>
              <a:defRPr>
                <a:solidFill>
                  <a:srgbClr val="5E6A71"/>
                </a:solidFill>
              </a:defRPr>
            </a:lvl1pPr>
          </a:lstStyle>
          <a:p>
            <a:fld id="{4821C4A5-98F2-7545-875B-39B2F4500447}" type="slidenum">
              <a:rPr lang="en-GB" smtClean="0"/>
              <a:pPr/>
              <a:t>‹#›</a:t>
            </a:fld>
            <a:endParaRPr lang="en-GB" dirty="0"/>
          </a:p>
        </p:txBody>
      </p:sp>
      <p:sp>
        <p:nvSpPr>
          <p:cNvPr id="5" name="Tijdelijke aanduiding voor inhoud 4"/>
          <p:cNvSpPr>
            <a:spLocks noGrp="1"/>
          </p:cNvSpPr>
          <p:nvPr>
            <p:ph sz="quarter" idx="11"/>
          </p:nvPr>
        </p:nvSpPr>
        <p:spPr>
          <a:xfrm>
            <a:off x="634255" y="1773239"/>
            <a:ext cx="5042577" cy="4581525"/>
          </a:xfrm>
        </p:spPr>
        <p:txBody>
          <a:bodyPr/>
          <a:lstStyle>
            <a:lvl1pPr>
              <a:defRPr sz="2700"/>
            </a:lvl1pPr>
            <a:lvl2pPr>
              <a:defRPr sz="2400"/>
            </a:lvl2pPr>
            <a:lvl3pPr>
              <a:defRPr sz="2100"/>
            </a:lvl3pPr>
            <a:lvl4pPr marL="1244782" indent="-380933">
              <a:buFont typeface="Arial" panose="020B0604020202020204" pitchFamily="34" charset="0"/>
              <a:buChar char="•"/>
              <a:defRPr sz="2100"/>
            </a:lvl4pPr>
            <a:lvl5pPr>
              <a:defRPr sz="2100"/>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noProof="0" smtClean="0"/>
          </a:p>
        </p:txBody>
      </p:sp>
      <p:sp>
        <p:nvSpPr>
          <p:cNvPr id="7" name="Tijdelijke aanduiding voor inhoud 6"/>
          <p:cNvSpPr>
            <a:spLocks noGrp="1"/>
          </p:cNvSpPr>
          <p:nvPr>
            <p:ph sz="quarter" idx="12"/>
          </p:nvPr>
        </p:nvSpPr>
        <p:spPr>
          <a:xfrm>
            <a:off x="5981554" y="1773239"/>
            <a:ext cx="5056106" cy="4581525"/>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6"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5E6A71"/>
                </a:solidFill>
              </a:defRPr>
            </a:lvl1pPr>
          </a:lstStyle>
          <a:p>
            <a:endParaRPr lang="en-GB" dirty="0"/>
          </a:p>
        </p:txBody>
      </p:sp>
    </p:spTree>
    <p:extLst>
      <p:ext uri="{BB962C8B-B14F-4D97-AF65-F5344CB8AC3E}">
        <p14:creationId xmlns:p14="http://schemas.microsoft.com/office/powerpoint/2010/main" xmlns="" val="124522774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Custom Title Slide with Primary Event Impress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5" name="Rectangle 14" descr="Full slide 4-color photo can be inserted here. Customer/Partner and secondary logo can be included"/>
          <p:cNvSpPr/>
          <p:nvPr userDrawn="1"/>
        </p:nvSpPr>
        <p:spPr bwMode="hidden">
          <a:xfrm>
            <a:off x="0" y="451"/>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804531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804531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804531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pPr/>
              <a:t>9/21/2016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pic>
        <p:nvPicPr>
          <p:cNvPr id="16" name="Picture 15"/>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0" y="1016"/>
            <a:ext cx="12188389" cy="6855968"/>
          </a:xfrm>
          <a:prstGeom prst="rect">
            <a:avLst/>
          </a:prstGeom>
        </p:spPr>
      </p:pic>
    </p:spTree>
    <p:extLst>
      <p:ext uri="{BB962C8B-B14F-4D97-AF65-F5344CB8AC3E}">
        <p14:creationId xmlns="" xmlns:p14="http://schemas.microsoft.com/office/powerpoint/2010/main" val="90001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 columns with cap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noProof="0" smtClean="0"/>
              <a:t>Klik om de stijl te bewerken</a:t>
            </a:r>
            <a:endParaRPr lang="nl-NL"/>
          </a:p>
        </p:txBody>
      </p:sp>
      <p:sp>
        <p:nvSpPr>
          <p:cNvPr id="3" name="Tijdelijke aanduiding voor dianummer 2"/>
          <p:cNvSpPr>
            <a:spLocks noGrp="1"/>
          </p:cNvSpPr>
          <p:nvPr>
            <p:ph type="sldNum" sz="quarter" idx="10"/>
          </p:nvPr>
        </p:nvSpPr>
        <p:spPr/>
        <p:txBody>
          <a:bodyPr/>
          <a:lstStyle>
            <a:lvl1pPr>
              <a:defRPr>
                <a:solidFill>
                  <a:srgbClr val="5E6A71"/>
                </a:solidFill>
              </a:defRPr>
            </a:lvl1pPr>
          </a:lstStyle>
          <a:p>
            <a:fld id="{4821C4A5-98F2-7545-875B-39B2F4500447}" type="slidenum">
              <a:rPr lang="en-GB" smtClean="0"/>
              <a:pPr/>
              <a:t>‹#›</a:t>
            </a:fld>
            <a:endParaRPr lang="en-GB" dirty="0"/>
          </a:p>
        </p:txBody>
      </p:sp>
      <p:sp>
        <p:nvSpPr>
          <p:cNvPr id="5" name="Tijdelijke aanduiding voor inhoud 4"/>
          <p:cNvSpPr>
            <a:spLocks noGrp="1"/>
          </p:cNvSpPr>
          <p:nvPr>
            <p:ph sz="quarter" idx="11"/>
          </p:nvPr>
        </p:nvSpPr>
        <p:spPr>
          <a:xfrm>
            <a:off x="634255" y="2218267"/>
            <a:ext cx="5042577" cy="4136496"/>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7" name="Tijdelijke aanduiding voor inhoud 6"/>
          <p:cNvSpPr>
            <a:spLocks noGrp="1"/>
          </p:cNvSpPr>
          <p:nvPr>
            <p:ph sz="quarter" idx="12"/>
          </p:nvPr>
        </p:nvSpPr>
        <p:spPr>
          <a:xfrm>
            <a:off x="5981554" y="2218267"/>
            <a:ext cx="5056106" cy="4136496"/>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6" name="Tijdelijke aanduiding voor tekst 5"/>
          <p:cNvSpPr>
            <a:spLocks noGrp="1"/>
          </p:cNvSpPr>
          <p:nvPr>
            <p:ph type="body" sz="quarter" idx="13" hasCustomPrompt="1"/>
          </p:nvPr>
        </p:nvSpPr>
        <p:spPr>
          <a:xfrm>
            <a:off x="634255" y="1795464"/>
            <a:ext cx="5043284" cy="422275"/>
          </a:xfrm>
        </p:spPr>
        <p:txBody>
          <a:bodyPr>
            <a:noAutofit/>
          </a:bodyPr>
          <a:lstStyle>
            <a:lvl1pPr marL="0" indent="0">
              <a:buNone/>
              <a:defRPr sz="2400" b="1" i="1">
                <a:solidFill>
                  <a:srgbClr val="FF6600"/>
                </a:solidFill>
              </a:defRPr>
            </a:lvl1pPr>
          </a:lstStyle>
          <a:p>
            <a:pPr lvl="0"/>
            <a:r>
              <a:rPr lang="en-GB" noProof="0" dirty="0" smtClean="0"/>
              <a:t>Click to add column title</a:t>
            </a:r>
            <a:endParaRPr lang="en-GB" noProof="0" dirty="0"/>
          </a:p>
        </p:txBody>
      </p:sp>
      <p:sp>
        <p:nvSpPr>
          <p:cNvPr id="8" name="Tijdelijke aanduiding voor tekst 5"/>
          <p:cNvSpPr>
            <a:spLocks noGrp="1"/>
          </p:cNvSpPr>
          <p:nvPr>
            <p:ph type="body" sz="quarter" idx="14" hasCustomPrompt="1"/>
          </p:nvPr>
        </p:nvSpPr>
        <p:spPr>
          <a:xfrm>
            <a:off x="5981554" y="1795464"/>
            <a:ext cx="5056106" cy="422275"/>
          </a:xfrm>
        </p:spPr>
        <p:txBody>
          <a:bodyPr>
            <a:noAutofit/>
          </a:bodyPr>
          <a:lstStyle>
            <a:lvl1pPr marL="0" indent="0">
              <a:buNone/>
              <a:defRPr sz="2400" b="1" i="1">
                <a:solidFill>
                  <a:srgbClr val="FF6600"/>
                </a:solidFill>
              </a:defRPr>
            </a:lvl1pPr>
          </a:lstStyle>
          <a:p>
            <a:pPr lvl="0"/>
            <a:r>
              <a:rPr lang="en-GB" noProof="0" dirty="0" smtClean="0"/>
              <a:t>Click to add column title</a:t>
            </a:r>
            <a:endParaRPr lang="en-GB" noProof="0" dirty="0"/>
          </a:p>
        </p:txBody>
      </p:sp>
      <p:sp>
        <p:nvSpPr>
          <p:cNvPr id="9"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5E6A71"/>
                </a:solidFill>
              </a:defRPr>
            </a:lvl1pPr>
          </a:lstStyle>
          <a:p>
            <a:endParaRPr lang="en-GB" dirty="0"/>
          </a:p>
        </p:txBody>
      </p:sp>
    </p:spTree>
    <p:extLst>
      <p:ext uri="{BB962C8B-B14F-4D97-AF65-F5344CB8AC3E}">
        <p14:creationId xmlns:p14="http://schemas.microsoft.com/office/powerpoint/2010/main" xmlns="" val="240222584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 columns wide/narrow">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noProof="0" smtClean="0"/>
              <a:t>Klik om de stijl te bewerken</a:t>
            </a:r>
            <a:endParaRPr lang="nl-NL"/>
          </a:p>
        </p:txBody>
      </p:sp>
      <p:sp>
        <p:nvSpPr>
          <p:cNvPr id="3" name="Tijdelijke aanduiding voor dianummer 2"/>
          <p:cNvSpPr>
            <a:spLocks noGrp="1"/>
          </p:cNvSpPr>
          <p:nvPr>
            <p:ph type="sldNum" sz="quarter" idx="10"/>
          </p:nvPr>
        </p:nvSpPr>
        <p:spPr/>
        <p:txBody>
          <a:bodyPr/>
          <a:lstStyle>
            <a:lvl1pPr>
              <a:defRPr>
                <a:solidFill>
                  <a:srgbClr val="5E6A71"/>
                </a:solidFill>
              </a:defRPr>
            </a:lvl1pPr>
          </a:lstStyle>
          <a:p>
            <a:fld id="{4821C4A5-98F2-7545-875B-39B2F4500447}" type="slidenum">
              <a:rPr lang="en-GB" smtClean="0"/>
              <a:pPr/>
              <a:t>‹#›</a:t>
            </a:fld>
            <a:endParaRPr lang="en-GB" dirty="0"/>
          </a:p>
        </p:txBody>
      </p:sp>
      <p:sp>
        <p:nvSpPr>
          <p:cNvPr id="5" name="Tijdelijke aanduiding voor inhoud 4"/>
          <p:cNvSpPr>
            <a:spLocks noGrp="1"/>
          </p:cNvSpPr>
          <p:nvPr>
            <p:ph sz="quarter" idx="11"/>
          </p:nvPr>
        </p:nvSpPr>
        <p:spPr>
          <a:xfrm>
            <a:off x="634255" y="1773239"/>
            <a:ext cx="6690327" cy="4581525"/>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7" name="Tijdelijke aanduiding voor inhoud 6"/>
          <p:cNvSpPr>
            <a:spLocks noGrp="1"/>
          </p:cNvSpPr>
          <p:nvPr>
            <p:ph sz="quarter" idx="12"/>
          </p:nvPr>
        </p:nvSpPr>
        <p:spPr>
          <a:xfrm>
            <a:off x="7640588" y="1773239"/>
            <a:ext cx="3397070" cy="4581525"/>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6"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5E6A71"/>
                </a:solidFill>
              </a:defRPr>
            </a:lvl1pPr>
          </a:lstStyle>
          <a:p>
            <a:endParaRPr lang="en-GB" dirty="0"/>
          </a:p>
        </p:txBody>
      </p:sp>
    </p:spTree>
    <p:extLst>
      <p:ext uri="{BB962C8B-B14F-4D97-AF65-F5344CB8AC3E}">
        <p14:creationId xmlns:p14="http://schemas.microsoft.com/office/powerpoint/2010/main" xmlns="" val="268604622"/>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 columns narrow/wid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noProof="0" smtClean="0"/>
              <a:t>Klik om de stijl te bewerken</a:t>
            </a:r>
            <a:endParaRPr lang="nl-NL"/>
          </a:p>
        </p:txBody>
      </p:sp>
      <p:sp>
        <p:nvSpPr>
          <p:cNvPr id="3" name="Tijdelijke aanduiding voor dianummer 2"/>
          <p:cNvSpPr>
            <a:spLocks noGrp="1"/>
          </p:cNvSpPr>
          <p:nvPr>
            <p:ph type="sldNum" sz="quarter" idx="10"/>
          </p:nvPr>
        </p:nvSpPr>
        <p:spPr/>
        <p:txBody>
          <a:bodyPr/>
          <a:lstStyle>
            <a:lvl1pPr>
              <a:defRPr>
                <a:solidFill>
                  <a:srgbClr val="5E6A71"/>
                </a:solidFill>
              </a:defRPr>
            </a:lvl1pPr>
          </a:lstStyle>
          <a:p>
            <a:fld id="{4821C4A5-98F2-7545-875B-39B2F4500447}" type="slidenum">
              <a:rPr lang="en-GB" smtClean="0"/>
              <a:pPr/>
              <a:t>‹#›</a:t>
            </a:fld>
            <a:endParaRPr lang="en-GB" dirty="0"/>
          </a:p>
        </p:txBody>
      </p:sp>
      <p:sp>
        <p:nvSpPr>
          <p:cNvPr id="5" name="Tijdelijke aanduiding voor inhoud 4"/>
          <p:cNvSpPr>
            <a:spLocks noGrp="1"/>
          </p:cNvSpPr>
          <p:nvPr>
            <p:ph sz="quarter" idx="11"/>
          </p:nvPr>
        </p:nvSpPr>
        <p:spPr>
          <a:xfrm>
            <a:off x="634255" y="1773239"/>
            <a:ext cx="3383543" cy="4581525"/>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7" name="Tijdelijke aanduiding voor inhoud 6"/>
          <p:cNvSpPr>
            <a:spLocks noGrp="1"/>
          </p:cNvSpPr>
          <p:nvPr>
            <p:ph sz="quarter" idx="12"/>
          </p:nvPr>
        </p:nvSpPr>
        <p:spPr>
          <a:xfrm>
            <a:off x="4345093" y="1773239"/>
            <a:ext cx="6692567" cy="4581525"/>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6"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5E6A71"/>
                </a:solidFill>
              </a:defRPr>
            </a:lvl1pPr>
          </a:lstStyle>
          <a:p>
            <a:endParaRPr lang="en-GB" dirty="0"/>
          </a:p>
        </p:txBody>
      </p:sp>
    </p:spTree>
    <p:extLst>
      <p:ext uri="{BB962C8B-B14F-4D97-AF65-F5344CB8AC3E}">
        <p14:creationId xmlns:p14="http://schemas.microsoft.com/office/powerpoint/2010/main" xmlns="" val="261271442"/>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3 column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noProof="0" smtClean="0"/>
              <a:t>Klik om de stijl te bewerken</a:t>
            </a:r>
            <a:endParaRPr lang="nl-NL"/>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a:t>
            </a:fld>
            <a:endParaRPr lang="en-GB" dirty="0"/>
          </a:p>
        </p:txBody>
      </p:sp>
      <p:sp>
        <p:nvSpPr>
          <p:cNvPr id="7" name="Tijdelijke aanduiding voor inhoud 6"/>
          <p:cNvSpPr>
            <a:spLocks noGrp="1"/>
          </p:cNvSpPr>
          <p:nvPr>
            <p:ph sz="quarter" idx="12"/>
          </p:nvPr>
        </p:nvSpPr>
        <p:spPr>
          <a:xfrm>
            <a:off x="4199527" y="1773239"/>
            <a:ext cx="3263150" cy="4581525"/>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6" name="Tijdelijke aanduiding voor inhoud 6"/>
          <p:cNvSpPr>
            <a:spLocks noGrp="1"/>
          </p:cNvSpPr>
          <p:nvPr>
            <p:ph sz="quarter" idx="13"/>
          </p:nvPr>
        </p:nvSpPr>
        <p:spPr>
          <a:xfrm>
            <a:off x="7774508" y="1773239"/>
            <a:ext cx="3263150" cy="4581525"/>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8" name="Tijdelijke aanduiding voor inhoud 6"/>
          <p:cNvSpPr>
            <a:spLocks noGrp="1"/>
          </p:cNvSpPr>
          <p:nvPr>
            <p:ph sz="quarter" idx="14"/>
          </p:nvPr>
        </p:nvSpPr>
        <p:spPr>
          <a:xfrm>
            <a:off x="634255" y="1773239"/>
            <a:ext cx="3263150" cy="4581525"/>
          </a:xfrm>
        </p:spPr>
        <p:txBody>
          <a:bodyPr/>
          <a:lstStyle>
            <a:lvl1pPr>
              <a:defRPr sz="2700"/>
            </a:lvl1pPr>
            <a:lvl2pPr>
              <a:defRPr sz="2400"/>
            </a:lvl2pPr>
            <a:lvl3pPr>
              <a:defRPr sz="2100"/>
            </a:lvl3pPr>
            <a:lvl4pPr>
              <a:defRPr sz="2100"/>
            </a:lvl4pPr>
            <a:lvl5pPr>
              <a:defRPr sz="2100"/>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smtClean="0"/>
          </a:p>
        </p:txBody>
      </p:sp>
      <p:sp>
        <p:nvSpPr>
          <p:cNvPr id="9"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7F7F7F"/>
                </a:solidFill>
              </a:defRPr>
            </a:lvl1pPr>
          </a:lstStyle>
          <a:p>
            <a:endParaRPr lang="en-GB" dirty="0"/>
          </a:p>
        </p:txBody>
      </p:sp>
    </p:spTree>
    <p:extLst>
      <p:ext uri="{BB962C8B-B14F-4D97-AF65-F5344CB8AC3E}">
        <p14:creationId xmlns:p14="http://schemas.microsoft.com/office/powerpoint/2010/main" xmlns="" val="369601930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noProof="0" smtClean="0"/>
              <a:t>Klik om de stijl te bewerken</a:t>
            </a:r>
            <a:endParaRPr lang="nl-NL" dirty="0"/>
          </a:p>
        </p:txBody>
      </p:sp>
      <p:sp>
        <p:nvSpPr>
          <p:cNvPr id="3" name="Tijdelijke aanduiding voor dianummer 2"/>
          <p:cNvSpPr>
            <a:spLocks noGrp="1"/>
          </p:cNvSpPr>
          <p:nvPr>
            <p:ph type="sldNum" sz="quarter" idx="10"/>
          </p:nvPr>
        </p:nvSpPr>
        <p:spPr>
          <a:xfrm>
            <a:off x="10180634" y="6483356"/>
            <a:ext cx="857026" cy="273051"/>
          </a:xfrm>
        </p:spPr>
        <p:txBody>
          <a:bodyPr/>
          <a:lstStyle>
            <a:lvl1pPr>
              <a:defRPr>
                <a:solidFill>
                  <a:srgbClr val="5E6A71"/>
                </a:solidFill>
              </a:defRPr>
            </a:lvl1pPr>
          </a:lstStyle>
          <a:p>
            <a:fld id="{4821C4A5-98F2-7545-875B-39B2F4500447}" type="slidenum">
              <a:rPr lang="en-GB" smtClean="0"/>
              <a:pPr/>
              <a:t>‹#›</a:t>
            </a:fld>
            <a:endParaRPr lang="en-GB" dirty="0"/>
          </a:p>
        </p:txBody>
      </p:sp>
      <p:sp>
        <p:nvSpPr>
          <p:cNvPr id="4"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5E6A71"/>
                </a:solidFill>
              </a:defRPr>
            </a:lvl1pPr>
          </a:lstStyle>
          <a:p>
            <a:endParaRPr lang="en-GB" dirty="0"/>
          </a:p>
        </p:txBody>
      </p:sp>
    </p:spTree>
    <p:extLst>
      <p:ext uri="{BB962C8B-B14F-4D97-AF65-F5344CB8AC3E}">
        <p14:creationId xmlns:p14="http://schemas.microsoft.com/office/powerpoint/2010/main" xmlns="" val="199234228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ransition slide">
    <p:spTree>
      <p:nvGrpSpPr>
        <p:cNvPr id="1" name=""/>
        <p:cNvGrpSpPr/>
        <p:nvPr/>
      </p:nvGrpSpPr>
      <p:grpSpPr>
        <a:xfrm>
          <a:off x="0" y="0"/>
          <a:ext cx="0" cy="0"/>
          <a:chOff x="0" y="0"/>
          <a:chExt cx="0" cy="0"/>
        </a:xfrm>
      </p:grpSpPr>
      <p:sp>
        <p:nvSpPr>
          <p:cNvPr id="2" name="Rechthoek 1"/>
          <p:cNvSpPr/>
          <p:nvPr/>
        </p:nvSpPr>
        <p:spPr>
          <a:xfrm>
            <a:off x="10269083" y="5542003"/>
            <a:ext cx="1537146" cy="532262"/>
          </a:xfrm>
          <a:prstGeom prst="rect">
            <a:avLst/>
          </a:prstGeom>
          <a:solidFill>
            <a:schemeClr val="bg1"/>
          </a:solidFill>
          <a:ln w="6350" cap="flat" cmpd="sng" algn="ctr">
            <a:noFill/>
            <a:prstDash val="solid"/>
          </a:ln>
          <a:effectLst/>
        </p:spPr>
        <p:txBody>
          <a:bodyPr rot="0" spcFirstLastPara="0" vertOverflow="overflow" horzOverflow="overflow" vert="horz" wrap="square" lIns="0" tIns="62389" rIns="0" bIns="62389" numCol="1" spcCol="0" rtlCol="0" fromWordArt="0" anchor="ctr" anchorCtr="0" forceAA="0" compatLnSpc="1">
            <a:prstTxWarp prst="textNoShape">
              <a:avLst/>
            </a:prstTxWarp>
            <a:spAutoFit/>
          </a:bodyPr>
          <a:lstStyle/>
          <a:p>
            <a:pPr algn="ctr" defTabSz="1218987">
              <a:lnSpc>
                <a:spcPct val="110000"/>
              </a:lnSpc>
            </a:pPr>
            <a:endParaRPr lang="nl-NL" sz="2400" kern="0" dirty="0">
              <a:solidFill>
                <a:srgbClr val="000000"/>
              </a:solidFill>
              <a:latin typeface="Myriad Pro"/>
              <a:cs typeface="Myriad Pro"/>
            </a:endParaRPr>
          </a:p>
        </p:txBody>
      </p:sp>
      <p:sp>
        <p:nvSpPr>
          <p:cNvPr id="5" name="Tijdelijke aanduiding voor dianummer 4"/>
          <p:cNvSpPr>
            <a:spLocks noGrp="1"/>
          </p:cNvSpPr>
          <p:nvPr>
            <p:ph type="sldNum" sz="quarter" idx="10"/>
          </p:nvPr>
        </p:nvSpPr>
        <p:spPr/>
        <p:txBody>
          <a:bodyPr/>
          <a:lstStyle>
            <a:lvl1pPr>
              <a:defRPr>
                <a:solidFill>
                  <a:srgbClr val="5E6A71"/>
                </a:solidFill>
              </a:defRPr>
            </a:lvl1pPr>
          </a:lstStyle>
          <a:p>
            <a:fld id="{4821C4A5-98F2-7545-875B-39B2F4500447}" type="slidenum">
              <a:rPr lang="en-GB" smtClean="0"/>
              <a:pPr/>
              <a:t>‹#›</a:t>
            </a:fld>
            <a:endParaRPr lang="en-GB" dirty="0"/>
          </a:p>
        </p:txBody>
      </p:sp>
      <p:sp>
        <p:nvSpPr>
          <p:cNvPr id="9" name="Titel 1"/>
          <p:cNvSpPr>
            <a:spLocks noGrp="1"/>
          </p:cNvSpPr>
          <p:nvPr>
            <p:ph type="title"/>
          </p:nvPr>
        </p:nvSpPr>
        <p:spPr>
          <a:xfrm>
            <a:off x="634253" y="2369695"/>
            <a:ext cx="10403405" cy="752343"/>
          </a:xfrm>
          <a:effectLst/>
        </p:spPr>
        <p:txBody>
          <a:bodyPr anchor="b">
            <a:spAutoFit/>
          </a:bodyPr>
          <a:lstStyle>
            <a:lvl1pPr>
              <a:defRPr sz="5300" b="0" i="0">
                <a:solidFill>
                  <a:schemeClr val="accent2"/>
                </a:solidFill>
              </a:defRPr>
            </a:lvl1pPr>
          </a:lstStyle>
          <a:p>
            <a:r>
              <a:rPr lang="nl-NL" noProof="0" smtClean="0"/>
              <a:t>Klik om de stijl te bewerken</a:t>
            </a:r>
            <a:endParaRPr lang="en-GB" noProof="0" dirty="0"/>
          </a:p>
        </p:txBody>
      </p:sp>
      <p:sp>
        <p:nvSpPr>
          <p:cNvPr id="6" name="Tijdelijke aanduiding voor tekst 5"/>
          <p:cNvSpPr>
            <a:spLocks noGrp="1"/>
          </p:cNvSpPr>
          <p:nvPr>
            <p:ph type="body" sz="quarter" idx="11" hasCustomPrompt="1"/>
          </p:nvPr>
        </p:nvSpPr>
        <p:spPr>
          <a:xfrm>
            <a:off x="668693" y="3240042"/>
            <a:ext cx="10368964" cy="615553"/>
          </a:xfrm>
        </p:spPr>
        <p:txBody>
          <a:bodyPr wrap="square">
            <a:spAutoFit/>
          </a:bodyPr>
          <a:lstStyle>
            <a:lvl1pPr marL="0" indent="0">
              <a:lnSpc>
                <a:spcPct val="100000"/>
              </a:lnSpc>
              <a:spcBef>
                <a:spcPts val="0"/>
              </a:spcBef>
              <a:buNone/>
              <a:defRPr sz="3200" b="1" i="1" baseline="0">
                <a:solidFill>
                  <a:schemeClr val="tx2"/>
                </a:solidFill>
              </a:defRPr>
            </a:lvl1pPr>
          </a:lstStyle>
          <a:p>
            <a:pPr lvl="0"/>
            <a:r>
              <a:rPr lang="en-GB" noProof="0" dirty="0" smtClean="0"/>
              <a:t>Click to add subtitle</a:t>
            </a:r>
            <a:endParaRPr lang="en-GB" noProof="0" dirty="0"/>
          </a:p>
        </p:txBody>
      </p:sp>
      <p:sp>
        <p:nvSpPr>
          <p:cNvPr id="7"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5E6A71"/>
                </a:solidFill>
              </a:defRPr>
            </a:lvl1pPr>
          </a:lstStyle>
          <a:p>
            <a:endParaRPr lang="en-GB" dirty="0"/>
          </a:p>
        </p:txBody>
      </p:sp>
      <p:sp>
        <p:nvSpPr>
          <p:cNvPr id="8" name="Rechthoek 7"/>
          <p:cNvSpPr/>
          <p:nvPr userDrawn="1"/>
        </p:nvSpPr>
        <p:spPr>
          <a:xfrm>
            <a:off x="10269083" y="5542003"/>
            <a:ext cx="1537146" cy="532262"/>
          </a:xfrm>
          <a:prstGeom prst="rect">
            <a:avLst/>
          </a:prstGeom>
          <a:solidFill>
            <a:schemeClr val="bg1"/>
          </a:solidFill>
          <a:ln w="6350" cap="flat" cmpd="sng" algn="ctr">
            <a:noFill/>
            <a:prstDash val="solid"/>
          </a:ln>
          <a:effectLst/>
        </p:spPr>
        <p:txBody>
          <a:bodyPr rot="0" spcFirstLastPara="0" vertOverflow="overflow" horzOverflow="overflow" vert="horz" wrap="square" lIns="0" tIns="62389" rIns="0" bIns="62389" numCol="1" spcCol="0" rtlCol="0" fromWordArt="0" anchor="ctr" anchorCtr="0" forceAA="0" compatLnSpc="1">
            <a:prstTxWarp prst="textNoShape">
              <a:avLst/>
            </a:prstTxWarp>
            <a:spAutoFit/>
          </a:bodyPr>
          <a:lstStyle/>
          <a:p>
            <a:pPr algn="ctr" defTabSz="1218987">
              <a:lnSpc>
                <a:spcPct val="110000"/>
              </a:lnSpc>
            </a:pPr>
            <a:endParaRPr lang="nl-NL" sz="2400" kern="0" dirty="0">
              <a:solidFill>
                <a:srgbClr val="000000"/>
              </a:solidFill>
              <a:latin typeface="Myriad Pro"/>
              <a:cs typeface="Myriad Pro"/>
            </a:endParaRPr>
          </a:p>
        </p:txBody>
      </p:sp>
    </p:spTree>
    <p:extLst>
      <p:ext uri="{BB962C8B-B14F-4D97-AF65-F5344CB8AC3E}">
        <p14:creationId xmlns:p14="http://schemas.microsoft.com/office/powerpoint/2010/main" xmlns="" val="89275651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ransition slide with full-screen image">
    <p:spTree>
      <p:nvGrpSpPr>
        <p:cNvPr id="1" name=""/>
        <p:cNvGrpSpPr/>
        <p:nvPr/>
      </p:nvGrpSpPr>
      <p:grpSpPr>
        <a:xfrm>
          <a:off x="0" y="0"/>
          <a:ext cx="0" cy="0"/>
          <a:chOff x="0" y="0"/>
          <a:chExt cx="0" cy="0"/>
        </a:xfrm>
      </p:grpSpPr>
      <p:sp>
        <p:nvSpPr>
          <p:cNvPr id="12" name="Picture Placeholder 4"/>
          <p:cNvSpPr>
            <a:spLocks noGrp="1"/>
          </p:cNvSpPr>
          <p:nvPr>
            <p:ph type="pic" sz="quarter" idx="13" hasCustomPrompt="1"/>
          </p:nvPr>
        </p:nvSpPr>
        <p:spPr>
          <a:xfrm>
            <a:off x="0" y="0"/>
            <a:ext cx="12196340" cy="6858000"/>
          </a:xfrm>
          <a:noFill/>
        </p:spPr>
        <p:txBody>
          <a:bodyPr/>
          <a:lstStyle>
            <a:lvl1pPr marL="0" marR="0" indent="0" algn="ctr" defTabSz="1218987" rtl="0" eaLnBrk="1" fontAlgn="auto" latinLnBrk="0" hangingPunct="1">
              <a:lnSpc>
                <a:spcPct val="100000"/>
              </a:lnSpc>
              <a:spcBef>
                <a:spcPct val="20000"/>
              </a:spcBef>
              <a:spcAft>
                <a:spcPts val="0"/>
              </a:spcAft>
              <a:buClr>
                <a:schemeClr val="accent2"/>
              </a:buClr>
              <a:buSzPct val="90000"/>
              <a:buFont typeface="Arial"/>
              <a:buNone/>
              <a:tabLst/>
              <a:defRPr sz="1600" baseline="0">
                <a:solidFill>
                  <a:schemeClr val="bg1">
                    <a:lumMod val="50000"/>
                  </a:schemeClr>
                </a:solidFill>
                <a:latin typeface="+mj-lt"/>
              </a:defRPr>
            </a:lvl1pPr>
          </a:lstStyle>
          <a:p>
            <a:r>
              <a:rPr lang="en-GB" noProof="0" smtClean="0"/>
              <a:t>Click icon to insert </a:t>
            </a:r>
            <a:r>
              <a:rPr lang="en-GB" noProof="0" dirty="0" smtClean="0"/>
              <a:t>photo and send it to background.</a:t>
            </a:r>
            <a:br>
              <a:rPr lang="en-GB" noProof="0" dirty="0" smtClean="0"/>
            </a:br>
            <a:r>
              <a:rPr lang="en-GB" noProof="0" dirty="0" smtClean="0"/>
              <a:t>The photo will </a:t>
            </a:r>
            <a:r>
              <a:rPr lang="en-GB" noProof="0" smtClean="0"/>
              <a:t>be scaled automatically to full size, the </a:t>
            </a:r>
            <a:r>
              <a:rPr lang="en-GB" noProof="0" dirty="0" smtClean="0"/>
              <a:t>Rabobank </a:t>
            </a:r>
            <a:r>
              <a:rPr lang="en-GB" noProof="0" smtClean="0"/>
              <a:t>logo hidden </a:t>
            </a:r>
            <a:r>
              <a:rPr lang="en-GB" noProof="0" dirty="0" smtClean="0"/>
              <a:t>automatically.</a:t>
            </a:r>
          </a:p>
        </p:txBody>
      </p:sp>
      <p:sp>
        <p:nvSpPr>
          <p:cNvPr id="2" name="Titel 1"/>
          <p:cNvSpPr>
            <a:spLocks noGrp="1"/>
          </p:cNvSpPr>
          <p:nvPr>
            <p:ph type="title"/>
          </p:nvPr>
        </p:nvSpPr>
        <p:spPr>
          <a:xfrm>
            <a:off x="634253" y="1915794"/>
            <a:ext cx="10403405" cy="752343"/>
          </a:xfrm>
          <a:effectLst>
            <a:outerShdw blurRad="63500" dist="25400" dir="5400000" algn="tl" rotWithShape="0">
              <a:schemeClr val="tx1">
                <a:lumMod val="50000"/>
                <a:lumOff val="50000"/>
                <a:alpha val="60000"/>
              </a:schemeClr>
            </a:outerShdw>
          </a:effectLst>
        </p:spPr>
        <p:txBody>
          <a:bodyPr anchor="b">
            <a:spAutoFit/>
          </a:bodyPr>
          <a:lstStyle>
            <a:lvl1pPr>
              <a:defRPr sz="5300">
                <a:solidFill>
                  <a:schemeClr val="bg1"/>
                </a:solidFill>
              </a:defRPr>
            </a:lvl1pPr>
          </a:lstStyle>
          <a:p>
            <a:r>
              <a:rPr lang="nl-NL" noProof="0" smtClean="0"/>
              <a:t>Klik om de stijl te bewerken</a:t>
            </a:r>
            <a:endParaRPr lang="en-GB" noProof="0" dirty="0"/>
          </a:p>
        </p:txBody>
      </p:sp>
      <p:sp>
        <p:nvSpPr>
          <p:cNvPr id="5" name="Tijdelijke aanduiding voor tekst 5"/>
          <p:cNvSpPr>
            <a:spLocks noGrp="1"/>
          </p:cNvSpPr>
          <p:nvPr>
            <p:ph type="body" sz="quarter" idx="11" hasCustomPrompt="1"/>
          </p:nvPr>
        </p:nvSpPr>
        <p:spPr>
          <a:xfrm>
            <a:off x="668695" y="2794194"/>
            <a:ext cx="10368964" cy="615553"/>
          </a:xfrm>
          <a:effectLst>
            <a:outerShdw blurRad="63500" dist="25400" dir="5400000" algn="tl" rotWithShape="0">
              <a:schemeClr val="tx1">
                <a:lumMod val="50000"/>
                <a:lumOff val="50000"/>
                <a:alpha val="60000"/>
              </a:schemeClr>
            </a:outerShdw>
          </a:effectLst>
        </p:spPr>
        <p:txBody>
          <a:bodyPr wrap="square">
            <a:spAutoFit/>
          </a:bodyPr>
          <a:lstStyle>
            <a:lvl1pPr marL="0" indent="0">
              <a:lnSpc>
                <a:spcPct val="100000"/>
              </a:lnSpc>
              <a:spcBef>
                <a:spcPts val="0"/>
              </a:spcBef>
              <a:buNone/>
              <a:defRPr sz="3200" b="1" i="1" baseline="0">
                <a:solidFill>
                  <a:schemeClr val="bg1"/>
                </a:solidFill>
              </a:defRPr>
            </a:lvl1pPr>
          </a:lstStyle>
          <a:p>
            <a:pPr lvl="0"/>
            <a:r>
              <a:rPr lang="en-GB" noProof="0" dirty="0" smtClean="0"/>
              <a:t>Click to add subtitle</a:t>
            </a:r>
            <a:endParaRPr lang="en-GB" noProof="0" dirty="0"/>
          </a:p>
        </p:txBody>
      </p:sp>
      <p:sp>
        <p:nvSpPr>
          <p:cNvPr id="3" name="Tijdelijke aanduiding voor dianummer 2"/>
          <p:cNvSpPr>
            <a:spLocks noGrp="1"/>
          </p:cNvSpPr>
          <p:nvPr>
            <p:ph type="sldNum" sz="quarter" idx="14"/>
          </p:nvPr>
        </p:nvSpPr>
        <p:spPr/>
        <p:txBody>
          <a:bodyPr/>
          <a:lstStyle/>
          <a:p>
            <a:fld id="{4821C4A5-98F2-7545-875B-39B2F4500447}" type="slidenum">
              <a:rPr lang="en-GB" smtClean="0"/>
              <a:pPr/>
              <a:t>‹#›</a:t>
            </a:fld>
            <a:endParaRPr lang="en-GB" dirty="0"/>
          </a:p>
        </p:txBody>
      </p:sp>
      <p:sp>
        <p:nvSpPr>
          <p:cNvPr id="6"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7F7F7F"/>
                </a:solidFill>
              </a:defRPr>
            </a:lvl1pPr>
          </a:lstStyle>
          <a:p>
            <a:endParaRPr lang="en-GB" dirty="0"/>
          </a:p>
        </p:txBody>
      </p:sp>
    </p:spTree>
    <p:extLst>
      <p:ext uri="{BB962C8B-B14F-4D97-AF65-F5344CB8AC3E}">
        <p14:creationId xmlns:p14="http://schemas.microsoft.com/office/powerpoint/2010/main" xmlns="" val="59764963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End slide">
    <p:spTree>
      <p:nvGrpSpPr>
        <p:cNvPr id="1" name=""/>
        <p:cNvGrpSpPr/>
        <p:nvPr/>
      </p:nvGrpSpPr>
      <p:grpSpPr>
        <a:xfrm>
          <a:off x="0" y="0"/>
          <a:ext cx="0" cy="0"/>
          <a:chOff x="0" y="0"/>
          <a:chExt cx="0" cy="0"/>
        </a:xfrm>
      </p:grpSpPr>
      <p:sp>
        <p:nvSpPr>
          <p:cNvPr id="8" name="Rechthoek 7"/>
          <p:cNvSpPr/>
          <p:nvPr/>
        </p:nvSpPr>
        <p:spPr>
          <a:xfrm>
            <a:off x="10311087" y="153773"/>
            <a:ext cx="1336961" cy="1581664"/>
          </a:xfrm>
          <a:prstGeom prst="rect">
            <a:avLst/>
          </a:prstGeom>
          <a:solidFill>
            <a:schemeClr val="bg1"/>
          </a:solidFill>
          <a:ln w="6350" cap="flat" cmpd="sng" algn="ctr">
            <a:noFill/>
            <a:prstDash val="solid"/>
          </a:ln>
          <a:effectLst/>
        </p:spPr>
        <p:txBody>
          <a:bodyPr rot="0" spcFirstLastPara="0" vertOverflow="overflow" horzOverflow="overflow" vert="horz" wrap="square" lIns="95983" tIns="119979" rIns="95983" bIns="119979" numCol="1" spcCol="0" rtlCol="0" fromWordArt="0" anchor="ctr" anchorCtr="0" forceAA="0" compatLnSpc="1">
            <a:prstTxWarp prst="textNoShape">
              <a:avLst/>
            </a:prstTxWarp>
            <a:noAutofit/>
          </a:bodyPr>
          <a:lstStyle/>
          <a:p>
            <a:pPr algn="ctr" defTabSz="1218987">
              <a:lnSpc>
                <a:spcPct val="110000"/>
              </a:lnSpc>
            </a:pPr>
            <a:endParaRPr lang="nl-NL" sz="2400" kern="0" dirty="0">
              <a:solidFill>
                <a:srgbClr val="000000"/>
              </a:solidFill>
              <a:cs typeface="Myriad Pro"/>
            </a:endParaRPr>
          </a:p>
        </p:txBody>
      </p:sp>
      <p:sp>
        <p:nvSpPr>
          <p:cNvPr id="23" name="Picture Placeholder 4"/>
          <p:cNvSpPr>
            <a:spLocks noGrp="1"/>
          </p:cNvSpPr>
          <p:nvPr>
            <p:ph type="pic" sz="quarter" idx="13" hasCustomPrompt="1"/>
          </p:nvPr>
        </p:nvSpPr>
        <p:spPr>
          <a:xfrm>
            <a:off x="0" y="1"/>
            <a:ext cx="12188825" cy="4776743"/>
          </a:xfrm>
          <a:solidFill>
            <a:srgbClr val="EAEAEA"/>
          </a:solidFill>
        </p:spPr>
        <p:txBody>
          <a:bodyPr/>
          <a:lstStyle>
            <a:lvl1pPr marL="0" indent="0" algn="ctr">
              <a:buNone/>
              <a:defRPr sz="1600">
                <a:solidFill>
                  <a:schemeClr val="bg1">
                    <a:lumMod val="50000"/>
                  </a:schemeClr>
                </a:solidFill>
                <a:latin typeface="+mj-lt"/>
              </a:defRPr>
            </a:lvl1pPr>
          </a:lstStyle>
          <a:p>
            <a:r>
              <a:rPr lang="en-GB" noProof="0" smtClean="0"/>
              <a:t>Click icon to insert </a:t>
            </a:r>
            <a:r>
              <a:rPr lang="en-GB" noProof="0" dirty="0" smtClean="0"/>
              <a:t>photo and send it to background.</a:t>
            </a:r>
            <a:br>
              <a:rPr lang="en-GB" noProof="0" dirty="0" smtClean="0"/>
            </a:br>
            <a:r>
              <a:rPr lang="en-GB" noProof="0" dirty="0" smtClean="0"/>
              <a:t>The photo will be centred automatically inside </a:t>
            </a:r>
            <a:r>
              <a:rPr lang="en-GB" noProof="0" smtClean="0"/>
              <a:t>this grey box</a:t>
            </a:r>
            <a:r>
              <a:rPr lang="en-GB" noProof="0" dirty="0" smtClean="0"/>
              <a:t>.</a:t>
            </a:r>
            <a:endParaRPr lang="en-GB" noProof="0" dirty="0"/>
          </a:p>
        </p:txBody>
      </p:sp>
      <p:sp>
        <p:nvSpPr>
          <p:cNvPr id="21" name="Titel 14"/>
          <p:cNvSpPr>
            <a:spLocks noGrp="1"/>
          </p:cNvSpPr>
          <p:nvPr>
            <p:ph type="title" hasCustomPrompt="1"/>
          </p:nvPr>
        </p:nvSpPr>
        <p:spPr>
          <a:xfrm>
            <a:off x="2" y="2723885"/>
            <a:ext cx="8125975" cy="1705421"/>
          </a:xfrm>
          <a:custGeom>
            <a:avLst/>
            <a:gdLst>
              <a:gd name="connsiteX0" fmla="*/ 0 w 6151950"/>
              <a:gd name="connsiteY0" fmla="*/ 0 h 1269833"/>
              <a:gd name="connsiteX1" fmla="*/ 5999989 w 6151950"/>
              <a:gd name="connsiteY1" fmla="*/ 0 h 1269833"/>
              <a:gd name="connsiteX2" fmla="*/ 6151950 w 6151950"/>
              <a:gd name="connsiteY2" fmla="*/ 151961 h 1269833"/>
              <a:gd name="connsiteX3" fmla="*/ 6151950 w 6151950"/>
              <a:gd name="connsiteY3" fmla="*/ 1269833 h 1269833"/>
              <a:gd name="connsiteX4" fmla="*/ 0 w 6151950"/>
              <a:gd name="connsiteY4" fmla="*/ 1269833 h 1269833"/>
              <a:gd name="connsiteX5" fmla="*/ 0 w 6151950"/>
              <a:gd name="connsiteY5" fmla="*/ 0 h 1269833"/>
              <a:gd name="connsiteX0" fmla="*/ 0 w 6151950"/>
              <a:gd name="connsiteY0" fmla="*/ 0 h 1278300"/>
              <a:gd name="connsiteX1" fmla="*/ 5999989 w 6151950"/>
              <a:gd name="connsiteY1" fmla="*/ 0 h 1278300"/>
              <a:gd name="connsiteX2" fmla="*/ 6151950 w 6151950"/>
              <a:gd name="connsiteY2" fmla="*/ 151961 h 1278300"/>
              <a:gd name="connsiteX3" fmla="*/ 5999550 w 6151950"/>
              <a:gd name="connsiteY3" fmla="*/ 1278300 h 1278300"/>
              <a:gd name="connsiteX4" fmla="*/ 0 w 6151950"/>
              <a:gd name="connsiteY4" fmla="*/ 1269833 h 1278300"/>
              <a:gd name="connsiteX5" fmla="*/ 0 w 6151950"/>
              <a:gd name="connsiteY5" fmla="*/ 0 h 1278300"/>
              <a:gd name="connsiteX0" fmla="*/ 0 w 6151950"/>
              <a:gd name="connsiteY0" fmla="*/ 0 h 1278300"/>
              <a:gd name="connsiteX1" fmla="*/ 5999989 w 6151950"/>
              <a:gd name="connsiteY1" fmla="*/ 0 h 1278300"/>
              <a:gd name="connsiteX2" fmla="*/ 6151950 w 6151950"/>
              <a:gd name="connsiteY2" fmla="*/ 151961 h 1278300"/>
              <a:gd name="connsiteX3" fmla="*/ 6026149 w 6151950"/>
              <a:gd name="connsiteY3" fmla="*/ 1052450 h 1278300"/>
              <a:gd name="connsiteX4" fmla="*/ 5999550 w 6151950"/>
              <a:gd name="connsiteY4" fmla="*/ 1278300 h 1278300"/>
              <a:gd name="connsiteX5" fmla="*/ 0 w 6151950"/>
              <a:gd name="connsiteY5" fmla="*/ 1269833 h 1278300"/>
              <a:gd name="connsiteX6" fmla="*/ 0 w 6151950"/>
              <a:gd name="connsiteY6" fmla="*/ 0 h 1278300"/>
              <a:gd name="connsiteX0" fmla="*/ 0 w 6153149"/>
              <a:gd name="connsiteY0" fmla="*/ 0 h 1278300"/>
              <a:gd name="connsiteX1" fmla="*/ 5999989 w 6153149"/>
              <a:gd name="connsiteY1" fmla="*/ 0 h 1278300"/>
              <a:gd name="connsiteX2" fmla="*/ 6151950 w 6153149"/>
              <a:gd name="connsiteY2" fmla="*/ 151961 h 1278300"/>
              <a:gd name="connsiteX3" fmla="*/ 6153149 w 6153149"/>
              <a:gd name="connsiteY3" fmla="*/ 1103250 h 1278300"/>
              <a:gd name="connsiteX4" fmla="*/ 5999550 w 6153149"/>
              <a:gd name="connsiteY4" fmla="*/ 1278300 h 1278300"/>
              <a:gd name="connsiteX5" fmla="*/ 0 w 6153149"/>
              <a:gd name="connsiteY5" fmla="*/ 1269833 h 1278300"/>
              <a:gd name="connsiteX6" fmla="*/ 0 w 6153149"/>
              <a:gd name="connsiteY6" fmla="*/ 0 h 1278300"/>
              <a:gd name="connsiteX0" fmla="*/ 0 w 6153149"/>
              <a:gd name="connsiteY0" fmla="*/ 0 h 1278300"/>
              <a:gd name="connsiteX1" fmla="*/ 5999989 w 6153149"/>
              <a:gd name="connsiteY1" fmla="*/ 0 h 1278300"/>
              <a:gd name="connsiteX2" fmla="*/ 6151950 w 6153149"/>
              <a:gd name="connsiteY2" fmla="*/ 151961 h 1278300"/>
              <a:gd name="connsiteX3" fmla="*/ 6153149 w 6153149"/>
              <a:gd name="connsiteY3" fmla="*/ 1103250 h 1278300"/>
              <a:gd name="connsiteX4" fmla="*/ 5999550 w 6153149"/>
              <a:gd name="connsiteY4" fmla="*/ 1278300 h 1278300"/>
              <a:gd name="connsiteX5" fmla="*/ 0 w 6153149"/>
              <a:gd name="connsiteY5" fmla="*/ 1269833 h 1278300"/>
              <a:gd name="connsiteX6" fmla="*/ 0 w 6153149"/>
              <a:gd name="connsiteY6" fmla="*/ 0 h 1278300"/>
              <a:gd name="connsiteX0" fmla="*/ 0 w 6153149"/>
              <a:gd name="connsiteY0" fmla="*/ 0 h 1278300"/>
              <a:gd name="connsiteX1" fmla="*/ 5999989 w 6153149"/>
              <a:gd name="connsiteY1" fmla="*/ 0 h 1278300"/>
              <a:gd name="connsiteX2" fmla="*/ 6151950 w 6153149"/>
              <a:gd name="connsiteY2" fmla="*/ 151961 h 1278300"/>
              <a:gd name="connsiteX3" fmla="*/ 6153149 w 6153149"/>
              <a:gd name="connsiteY3" fmla="*/ 1103250 h 1278300"/>
              <a:gd name="connsiteX4" fmla="*/ 5999550 w 6153149"/>
              <a:gd name="connsiteY4" fmla="*/ 1278300 h 1278300"/>
              <a:gd name="connsiteX5" fmla="*/ 0 w 6153149"/>
              <a:gd name="connsiteY5" fmla="*/ 1269833 h 1278300"/>
              <a:gd name="connsiteX6" fmla="*/ 0 w 6153149"/>
              <a:gd name="connsiteY6" fmla="*/ 0 h 1278300"/>
              <a:gd name="connsiteX0" fmla="*/ 0 w 6153229"/>
              <a:gd name="connsiteY0" fmla="*/ 0 h 1278300"/>
              <a:gd name="connsiteX1" fmla="*/ 5999989 w 6153229"/>
              <a:gd name="connsiteY1" fmla="*/ 0 h 1278300"/>
              <a:gd name="connsiteX2" fmla="*/ 6151950 w 6153229"/>
              <a:gd name="connsiteY2" fmla="*/ 151961 h 1278300"/>
              <a:gd name="connsiteX3" fmla="*/ 6153149 w 6153229"/>
              <a:gd name="connsiteY3" fmla="*/ 1103250 h 1278300"/>
              <a:gd name="connsiteX4" fmla="*/ 5999550 w 6153229"/>
              <a:gd name="connsiteY4" fmla="*/ 1278300 h 1278300"/>
              <a:gd name="connsiteX5" fmla="*/ 0 w 6153229"/>
              <a:gd name="connsiteY5" fmla="*/ 1269833 h 1278300"/>
              <a:gd name="connsiteX6" fmla="*/ 0 w 6153229"/>
              <a:gd name="connsiteY6" fmla="*/ 0 h 1278300"/>
              <a:gd name="connsiteX0" fmla="*/ 0 w 6153219"/>
              <a:gd name="connsiteY0" fmla="*/ 0 h 1278300"/>
              <a:gd name="connsiteX1" fmla="*/ 5999989 w 6153219"/>
              <a:gd name="connsiteY1" fmla="*/ 0 h 1278300"/>
              <a:gd name="connsiteX2" fmla="*/ 6151950 w 6153219"/>
              <a:gd name="connsiteY2" fmla="*/ 151961 h 1278300"/>
              <a:gd name="connsiteX3" fmla="*/ 6153149 w 6153219"/>
              <a:gd name="connsiteY3" fmla="*/ 1103250 h 1278300"/>
              <a:gd name="connsiteX4" fmla="*/ 5999550 w 6153219"/>
              <a:gd name="connsiteY4" fmla="*/ 1278300 h 1278300"/>
              <a:gd name="connsiteX5" fmla="*/ 0 w 6153219"/>
              <a:gd name="connsiteY5" fmla="*/ 1269833 h 1278300"/>
              <a:gd name="connsiteX6" fmla="*/ 0 w 6153219"/>
              <a:gd name="connsiteY6" fmla="*/ 0 h 1278300"/>
              <a:gd name="connsiteX0" fmla="*/ 4233 w 6157452"/>
              <a:gd name="connsiteY0" fmla="*/ 0 h 1282533"/>
              <a:gd name="connsiteX1" fmla="*/ 6004222 w 6157452"/>
              <a:gd name="connsiteY1" fmla="*/ 0 h 1282533"/>
              <a:gd name="connsiteX2" fmla="*/ 6156183 w 6157452"/>
              <a:gd name="connsiteY2" fmla="*/ 151961 h 1282533"/>
              <a:gd name="connsiteX3" fmla="*/ 6157382 w 6157452"/>
              <a:gd name="connsiteY3" fmla="*/ 1103250 h 1282533"/>
              <a:gd name="connsiteX4" fmla="*/ 6003783 w 6157452"/>
              <a:gd name="connsiteY4" fmla="*/ 1278300 h 1282533"/>
              <a:gd name="connsiteX5" fmla="*/ 0 w 6157452"/>
              <a:gd name="connsiteY5" fmla="*/ 1282533 h 1282533"/>
              <a:gd name="connsiteX6" fmla="*/ 4233 w 6157452"/>
              <a:gd name="connsiteY6" fmla="*/ 0 h 1282533"/>
              <a:gd name="connsiteX0" fmla="*/ 0 w 6153219"/>
              <a:gd name="connsiteY0" fmla="*/ 0 h 1291000"/>
              <a:gd name="connsiteX1" fmla="*/ 5999989 w 6153219"/>
              <a:gd name="connsiteY1" fmla="*/ 0 h 1291000"/>
              <a:gd name="connsiteX2" fmla="*/ 6151950 w 6153219"/>
              <a:gd name="connsiteY2" fmla="*/ 151961 h 1291000"/>
              <a:gd name="connsiteX3" fmla="*/ 6153149 w 6153219"/>
              <a:gd name="connsiteY3" fmla="*/ 1103250 h 1291000"/>
              <a:gd name="connsiteX4" fmla="*/ 5999550 w 6153219"/>
              <a:gd name="connsiteY4" fmla="*/ 1278300 h 1291000"/>
              <a:gd name="connsiteX5" fmla="*/ 8467 w 6153219"/>
              <a:gd name="connsiteY5" fmla="*/ 1291000 h 1291000"/>
              <a:gd name="connsiteX6" fmla="*/ 0 w 6153219"/>
              <a:gd name="connsiteY6" fmla="*/ 0 h 1291000"/>
              <a:gd name="connsiteX0" fmla="*/ 0 w 6156424"/>
              <a:gd name="connsiteY0" fmla="*/ 0 h 1291000"/>
              <a:gd name="connsiteX1" fmla="*/ 6003194 w 6156424"/>
              <a:gd name="connsiteY1" fmla="*/ 0 h 1291000"/>
              <a:gd name="connsiteX2" fmla="*/ 6155155 w 6156424"/>
              <a:gd name="connsiteY2" fmla="*/ 151961 h 1291000"/>
              <a:gd name="connsiteX3" fmla="*/ 6156354 w 6156424"/>
              <a:gd name="connsiteY3" fmla="*/ 1103250 h 1291000"/>
              <a:gd name="connsiteX4" fmla="*/ 6002755 w 6156424"/>
              <a:gd name="connsiteY4" fmla="*/ 1278300 h 1291000"/>
              <a:gd name="connsiteX5" fmla="*/ 11672 w 6156424"/>
              <a:gd name="connsiteY5" fmla="*/ 1291000 h 1291000"/>
              <a:gd name="connsiteX6" fmla="*/ 0 w 6156424"/>
              <a:gd name="connsiteY6" fmla="*/ 0 h 1291000"/>
              <a:gd name="connsiteX0" fmla="*/ 0 w 6156424"/>
              <a:gd name="connsiteY0" fmla="*/ 0 h 1291000"/>
              <a:gd name="connsiteX1" fmla="*/ 6003194 w 6156424"/>
              <a:gd name="connsiteY1" fmla="*/ 0 h 1291000"/>
              <a:gd name="connsiteX2" fmla="*/ 6155155 w 6156424"/>
              <a:gd name="connsiteY2" fmla="*/ 151961 h 1291000"/>
              <a:gd name="connsiteX3" fmla="*/ 6156354 w 6156424"/>
              <a:gd name="connsiteY3" fmla="*/ 1103250 h 1291000"/>
              <a:gd name="connsiteX4" fmla="*/ 6002755 w 6156424"/>
              <a:gd name="connsiteY4" fmla="*/ 1278300 h 1291000"/>
              <a:gd name="connsiteX5" fmla="*/ 2058 w 6156424"/>
              <a:gd name="connsiteY5" fmla="*/ 1291000 h 1291000"/>
              <a:gd name="connsiteX6" fmla="*/ 0 w 6156424"/>
              <a:gd name="connsiteY6" fmla="*/ 0 h 12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56424" h="1291000">
                <a:moveTo>
                  <a:pt x="0" y="0"/>
                </a:moveTo>
                <a:lnTo>
                  <a:pt x="6003194" y="0"/>
                </a:lnTo>
                <a:cubicBezTo>
                  <a:pt x="6087120" y="0"/>
                  <a:pt x="6155155" y="68035"/>
                  <a:pt x="6155155" y="151961"/>
                </a:cubicBezTo>
                <a:cubicBezTo>
                  <a:pt x="6155555" y="469057"/>
                  <a:pt x="6152521" y="930600"/>
                  <a:pt x="6156354" y="1103250"/>
                </a:cubicBezTo>
                <a:cubicBezTo>
                  <a:pt x="6160187" y="1275900"/>
                  <a:pt x="6007388" y="1270750"/>
                  <a:pt x="6002755" y="1278300"/>
                </a:cubicBezTo>
                <a:lnTo>
                  <a:pt x="2058" y="1291000"/>
                </a:lnTo>
                <a:cubicBezTo>
                  <a:pt x="-764" y="860667"/>
                  <a:pt x="2822" y="430333"/>
                  <a:pt x="0" y="0"/>
                </a:cubicBezTo>
                <a:close/>
              </a:path>
            </a:pathLst>
          </a:custGeom>
          <a:solidFill>
            <a:schemeClr val="bg1">
              <a:alpha val="87000"/>
            </a:schemeClr>
          </a:solidFill>
          <a:ln w="19050" cmpd="sng">
            <a:noFill/>
          </a:ln>
        </p:spPr>
        <p:txBody>
          <a:bodyPr wrap="square" lIns="671882" tIns="167971" rIns="143975" bIns="191966" anchor="b">
            <a:spAutoFit/>
          </a:bodyPr>
          <a:lstStyle>
            <a:lvl1pPr>
              <a:defRPr sz="4800">
                <a:solidFill>
                  <a:schemeClr val="tx2"/>
                </a:solidFill>
              </a:defRPr>
            </a:lvl1pPr>
          </a:lstStyle>
          <a:p>
            <a:r>
              <a:rPr lang="en-GB" noProof="0" smtClean="0"/>
              <a:t/>
            </a:r>
            <a:br>
              <a:rPr lang="en-GB" noProof="0" smtClean="0"/>
            </a:br>
            <a:r>
              <a:rPr lang="en-GB" noProof="0" smtClean="0"/>
              <a:t>Click to add title</a:t>
            </a:r>
            <a:endParaRPr lang="en-GB" noProof="0" dirty="0"/>
          </a:p>
        </p:txBody>
      </p:sp>
      <p:sp>
        <p:nvSpPr>
          <p:cNvPr id="26" name="Tijdelijke aanduiding voor dianummer 4"/>
          <p:cNvSpPr txBox="1">
            <a:spLocks/>
          </p:cNvSpPr>
          <p:nvPr/>
        </p:nvSpPr>
        <p:spPr>
          <a:xfrm>
            <a:off x="10180634" y="6483356"/>
            <a:ext cx="857026" cy="273051"/>
          </a:xfrm>
          <a:prstGeom prst="rect">
            <a:avLst/>
          </a:prstGeom>
        </p:spPr>
        <p:txBody>
          <a:bodyPr vert="horz" lIns="121899" tIns="60949" rIns="0" bIns="60949" rtlCol="0" anchor="ctr"/>
          <a:lstStyle>
            <a:defPPr>
              <a:defRPr lang="nl-NL"/>
            </a:defPPr>
            <a:lvl1pPr marL="0" algn="r" defTabSz="456999" rtl="0" eaLnBrk="1" latinLnBrk="0" hangingPunct="1">
              <a:defRPr sz="1200" kern="1200">
                <a:solidFill>
                  <a:schemeClr val="tx1">
                    <a:lumMod val="50000"/>
                    <a:lumOff val="50000"/>
                  </a:schemeClr>
                </a:solidFill>
                <a:latin typeface="+mn-lt"/>
                <a:ea typeface="+mn-ea"/>
                <a:cs typeface="+mn-cs"/>
              </a:defRPr>
            </a:lvl1pPr>
            <a:lvl2pPr marL="456999" algn="l" defTabSz="456999" rtl="0" eaLnBrk="1" latinLnBrk="0" hangingPunct="1">
              <a:defRPr sz="1800" kern="1200">
                <a:solidFill>
                  <a:schemeClr val="tx1"/>
                </a:solidFill>
                <a:latin typeface="+mn-lt"/>
                <a:ea typeface="+mn-ea"/>
                <a:cs typeface="+mn-cs"/>
              </a:defRPr>
            </a:lvl2pPr>
            <a:lvl3pPr marL="913999" algn="l" defTabSz="456999" rtl="0" eaLnBrk="1" latinLnBrk="0" hangingPunct="1">
              <a:defRPr sz="1800" kern="1200">
                <a:solidFill>
                  <a:schemeClr val="tx1"/>
                </a:solidFill>
                <a:latin typeface="+mn-lt"/>
                <a:ea typeface="+mn-ea"/>
                <a:cs typeface="+mn-cs"/>
              </a:defRPr>
            </a:lvl3pPr>
            <a:lvl4pPr marL="1370998" algn="l" defTabSz="456999" rtl="0" eaLnBrk="1" latinLnBrk="0" hangingPunct="1">
              <a:defRPr sz="1800" kern="1200">
                <a:solidFill>
                  <a:schemeClr val="tx1"/>
                </a:solidFill>
                <a:latin typeface="+mn-lt"/>
                <a:ea typeface="+mn-ea"/>
                <a:cs typeface="+mn-cs"/>
              </a:defRPr>
            </a:lvl4pPr>
            <a:lvl5pPr marL="1827997" algn="l" defTabSz="456999" rtl="0" eaLnBrk="1" latinLnBrk="0" hangingPunct="1">
              <a:defRPr sz="1800" kern="1200">
                <a:solidFill>
                  <a:schemeClr val="tx1"/>
                </a:solidFill>
                <a:latin typeface="+mn-lt"/>
                <a:ea typeface="+mn-ea"/>
                <a:cs typeface="+mn-cs"/>
              </a:defRPr>
            </a:lvl5pPr>
            <a:lvl6pPr marL="2284997" algn="l" defTabSz="456999" rtl="0" eaLnBrk="1" latinLnBrk="0" hangingPunct="1">
              <a:defRPr sz="1800" kern="1200">
                <a:solidFill>
                  <a:schemeClr val="tx1"/>
                </a:solidFill>
                <a:latin typeface="+mn-lt"/>
                <a:ea typeface="+mn-ea"/>
                <a:cs typeface="+mn-cs"/>
              </a:defRPr>
            </a:lvl6pPr>
            <a:lvl7pPr marL="2741997" algn="l" defTabSz="456999" rtl="0" eaLnBrk="1" latinLnBrk="0" hangingPunct="1">
              <a:defRPr sz="1800" kern="1200">
                <a:solidFill>
                  <a:schemeClr val="tx1"/>
                </a:solidFill>
                <a:latin typeface="+mn-lt"/>
                <a:ea typeface="+mn-ea"/>
                <a:cs typeface="+mn-cs"/>
              </a:defRPr>
            </a:lvl7pPr>
            <a:lvl8pPr marL="3198995" algn="l" defTabSz="456999" rtl="0" eaLnBrk="1" latinLnBrk="0" hangingPunct="1">
              <a:defRPr sz="1800" kern="1200">
                <a:solidFill>
                  <a:schemeClr val="tx1"/>
                </a:solidFill>
                <a:latin typeface="+mn-lt"/>
                <a:ea typeface="+mn-ea"/>
                <a:cs typeface="+mn-cs"/>
              </a:defRPr>
            </a:lvl8pPr>
            <a:lvl9pPr marL="3655995" algn="l" defTabSz="456999" rtl="0" eaLnBrk="1" latinLnBrk="0" hangingPunct="1">
              <a:defRPr sz="1800" kern="1200">
                <a:solidFill>
                  <a:schemeClr val="tx1"/>
                </a:solidFill>
                <a:latin typeface="+mn-lt"/>
                <a:ea typeface="+mn-ea"/>
                <a:cs typeface="+mn-cs"/>
              </a:defRPr>
            </a:lvl9pPr>
          </a:lstStyle>
          <a:p>
            <a:fld id="{4821C4A5-98F2-7545-875B-39B2F4500447}" type="slidenum">
              <a:rPr lang="nl-NL">
                <a:solidFill>
                  <a:prstClr val="white"/>
                </a:solidFill>
              </a:rPr>
              <a:pPr/>
              <a:t>‹#›</a:t>
            </a:fld>
            <a:endParaRPr lang="nl-NL">
              <a:solidFill>
                <a:prstClr val="white"/>
              </a:solidFill>
            </a:endParaRPr>
          </a:p>
        </p:txBody>
      </p:sp>
      <p:pic>
        <p:nvPicPr>
          <p:cNvPr id="7" name="Afbeelding 9" descr="RB_logo_rgb.png"/>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10452661" y="5114653"/>
            <a:ext cx="1195387" cy="1430948"/>
          </a:xfrm>
          <a:prstGeom prst="rect">
            <a:avLst/>
          </a:prstGeom>
        </p:spPr>
      </p:pic>
      <p:sp>
        <p:nvSpPr>
          <p:cNvPr id="9" name="Tijdelijke aanduiding voor dianummer 4"/>
          <p:cNvSpPr>
            <a:spLocks noGrp="1"/>
          </p:cNvSpPr>
          <p:nvPr>
            <p:ph type="sldNum" sz="quarter" idx="10"/>
          </p:nvPr>
        </p:nvSpPr>
        <p:spPr>
          <a:xfrm>
            <a:off x="9211779" y="6309313"/>
            <a:ext cx="857026" cy="273051"/>
          </a:xfrm>
        </p:spPr>
        <p:txBody>
          <a:bodyPr/>
          <a:lstStyle>
            <a:lvl1pPr>
              <a:defRPr>
                <a:solidFill>
                  <a:schemeClr val="bg1"/>
                </a:solidFill>
              </a:defRPr>
            </a:lvl1pPr>
          </a:lstStyle>
          <a:p>
            <a:fld id="{4821C4A5-98F2-7545-875B-39B2F4500447}" type="slidenum">
              <a:rPr lang="en-GB" smtClean="0">
                <a:solidFill>
                  <a:prstClr val="white"/>
                </a:solidFill>
              </a:rPr>
              <a:pPr/>
              <a:t>‹#›</a:t>
            </a:fld>
            <a:endParaRPr lang="en-GB" dirty="0">
              <a:solidFill>
                <a:prstClr val="white"/>
              </a:solidFill>
            </a:endParaRPr>
          </a:p>
        </p:txBody>
      </p:sp>
      <p:sp>
        <p:nvSpPr>
          <p:cNvPr id="10" name="Rechthoek 9"/>
          <p:cNvSpPr/>
          <p:nvPr userDrawn="1"/>
        </p:nvSpPr>
        <p:spPr>
          <a:xfrm>
            <a:off x="10311087" y="153773"/>
            <a:ext cx="1336961" cy="1581664"/>
          </a:xfrm>
          <a:prstGeom prst="rect">
            <a:avLst/>
          </a:prstGeom>
          <a:solidFill>
            <a:schemeClr val="bg1"/>
          </a:solidFill>
          <a:ln w="6350" cap="flat" cmpd="sng" algn="ctr">
            <a:noFill/>
            <a:prstDash val="solid"/>
          </a:ln>
          <a:effectLst/>
        </p:spPr>
        <p:txBody>
          <a:bodyPr rot="0" spcFirstLastPara="0" vertOverflow="overflow" horzOverflow="overflow" vert="horz" wrap="square" lIns="95983" tIns="119979" rIns="95983" bIns="119979" numCol="1" spcCol="0" rtlCol="0" fromWordArt="0" anchor="ctr" anchorCtr="0" forceAA="0" compatLnSpc="1">
            <a:prstTxWarp prst="textNoShape">
              <a:avLst/>
            </a:prstTxWarp>
            <a:noAutofit/>
          </a:bodyPr>
          <a:lstStyle/>
          <a:p>
            <a:pPr algn="ctr" defTabSz="1218987">
              <a:lnSpc>
                <a:spcPct val="110000"/>
              </a:lnSpc>
            </a:pPr>
            <a:endParaRPr lang="en-GB" sz="2400" kern="0" dirty="0">
              <a:solidFill>
                <a:srgbClr val="000000"/>
              </a:solidFill>
              <a:cs typeface="Myriad Pro"/>
            </a:endParaRPr>
          </a:p>
        </p:txBody>
      </p:sp>
      <p:sp>
        <p:nvSpPr>
          <p:cNvPr id="11" name="Tijdelijke aanduiding voor dianummer 4"/>
          <p:cNvSpPr txBox="1">
            <a:spLocks/>
          </p:cNvSpPr>
          <p:nvPr userDrawn="1"/>
        </p:nvSpPr>
        <p:spPr>
          <a:xfrm>
            <a:off x="10180634" y="6483356"/>
            <a:ext cx="857026" cy="273051"/>
          </a:xfrm>
          <a:prstGeom prst="rect">
            <a:avLst/>
          </a:prstGeom>
        </p:spPr>
        <p:txBody>
          <a:bodyPr vert="horz" lIns="121899" tIns="60949" rIns="0" bIns="60949" rtlCol="0" anchor="ctr"/>
          <a:lstStyle>
            <a:defPPr>
              <a:defRPr lang="nl-NL"/>
            </a:defPPr>
            <a:lvl1pPr marL="0" algn="r" defTabSz="456999" rtl="0" eaLnBrk="1" latinLnBrk="0" hangingPunct="1">
              <a:defRPr sz="1200" kern="1200">
                <a:solidFill>
                  <a:schemeClr val="tx1">
                    <a:lumMod val="50000"/>
                    <a:lumOff val="50000"/>
                  </a:schemeClr>
                </a:solidFill>
                <a:latin typeface="+mn-lt"/>
                <a:ea typeface="+mn-ea"/>
                <a:cs typeface="+mn-cs"/>
              </a:defRPr>
            </a:lvl1pPr>
            <a:lvl2pPr marL="456999" algn="l" defTabSz="456999" rtl="0" eaLnBrk="1" latinLnBrk="0" hangingPunct="1">
              <a:defRPr sz="1800" kern="1200">
                <a:solidFill>
                  <a:schemeClr val="tx1"/>
                </a:solidFill>
                <a:latin typeface="+mn-lt"/>
                <a:ea typeface="+mn-ea"/>
                <a:cs typeface="+mn-cs"/>
              </a:defRPr>
            </a:lvl2pPr>
            <a:lvl3pPr marL="913999" algn="l" defTabSz="456999" rtl="0" eaLnBrk="1" latinLnBrk="0" hangingPunct="1">
              <a:defRPr sz="1800" kern="1200">
                <a:solidFill>
                  <a:schemeClr val="tx1"/>
                </a:solidFill>
                <a:latin typeface="+mn-lt"/>
                <a:ea typeface="+mn-ea"/>
                <a:cs typeface="+mn-cs"/>
              </a:defRPr>
            </a:lvl3pPr>
            <a:lvl4pPr marL="1370998" algn="l" defTabSz="456999" rtl="0" eaLnBrk="1" latinLnBrk="0" hangingPunct="1">
              <a:defRPr sz="1800" kern="1200">
                <a:solidFill>
                  <a:schemeClr val="tx1"/>
                </a:solidFill>
                <a:latin typeface="+mn-lt"/>
                <a:ea typeface="+mn-ea"/>
                <a:cs typeface="+mn-cs"/>
              </a:defRPr>
            </a:lvl4pPr>
            <a:lvl5pPr marL="1827997" algn="l" defTabSz="456999" rtl="0" eaLnBrk="1" latinLnBrk="0" hangingPunct="1">
              <a:defRPr sz="1800" kern="1200">
                <a:solidFill>
                  <a:schemeClr val="tx1"/>
                </a:solidFill>
                <a:latin typeface="+mn-lt"/>
                <a:ea typeface="+mn-ea"/>
                <a:cs typeface="+mn-cs"/>
              </a:defRPr>
            </a:lvl5pPr>
            <a:lvl6pPr marL="2284997" algn="l" defTabSz="456999" rtl="0" eaLnBrk="1" latinLnBrk="0" hangingPunct="1">
              <a:defRPr sz="1800" kern="1200">
                <a:solidFill>
                  <a:schemeClr val="tx1"/>
                </a:solidFill>
                <a:latin typeface="+mn-lt"/>
                <a:ea typeface="+mn-ea"/>
                <a:cs typeface="+mn-cs"/>
              </a:defRPr>
            </a:lvl6pPr>
            <a:lvl7pPr marL="2741997" algn="l" defTabSz="456999" rtl="0" eaLnBrk="1" latinLnBrk="0" hangingPunct="1">
              <a:defRPr sz="1800" kern="1200">
                <a:solidFill>
                  <a:schemeClr val="tx1"/>
                </a:solidFill>
                <a:latin typeface="+mn-lt"/>
                <a:ea typeface="+mn-ea"/>
                <a:cs typeface="+mn-cs"/>
              </a:defRPr>
            </a:lvl7pPr>
            <a:lvl8pPr marL="3198995" algn="l" defTabSz="456999" rtl="0" eaLnBrk="1" latinLnBrk="0" hangingPunct="1">
              <a:defRPr sz="1800" kern="1200">
                <a:solidFill>
                  <a:schemeClr val="tx1"/>
                </a:solidFill>
                <a:latin typeface="+mn-lt"/>
                <a:ea typeface="+mn-ea"/>
                <a:cs typeface="+mn-cs"/>
              </a:defRPr>
            </a:lvl8pPr>
            <a:lvl9pPr marL="3655995" algn="l" defTabSz="456999" rtl="0" eaLnBrk="1" latinLnBrk="0" hangingPunct="1">
              <a:defRPr sz="1800" kern="1200">
                <a:solidFill>
                  <a:schemeClr val="tx1"/>
                </a:solidFill>
                <a:latin typeface="+mn-lt"/>
                <a:ea typeface="+mn-ea"/>
                <a:cs typeface="+mn-cs"/>
              </a:defRPr>
            </a:lvl9pPr>
          </a:lstStyle>
          <a:p>
            <a:fld id="{4821C4A5-98F2-7545-875B-39B2F4500447}" type="slidenum">
              <a:rPr lang="nl-NL">
                <a:solidFill>
                  <a:prstClr val="white"/>
                </a:solidFill>
              </a:rPr>
              <a:pPr/>
              <a:t>‹#›</a:t>
            </a:fld>
            <a:endParaRPr lang="nl-NL">
              <a:solidFill>
                <a:prstClr val="white"/>
              </a:solidFill>
            </a:endParaRPr>
          </a:p>
        </p:txBody>
      </p:sp>
      <p:pic>
        <p:nvPicPr>
          <p:cNvPr id="12" name="Afbeelding 9" descr="RB_logo_rgb.png"/>
          <p:cNvPicPr>
            <a:picLocks noChangeAspect="1"/>
          </p:cNvPicPr>
          <p:nvPr userDrawn="1"/>
        </p:nvPicPr>
        <p:blipFill>
          <a:blip r:embed="rId2" cstate="print">
            <a:extLst>
              <a:ext uri="{28A0092B-C50C-407E-A947-70E740481C1C}">
                <a14:useLocalDpi xmlns:a14="http://schemas.microsoft.com/office/drawing/2010/main" xmlns=""/>
              </a:ext>
            </a:extLst>
          </a:blip>
          <a:stretch>
            <a:fillRect/>
          </a:stretch>
        </p:blipFill>
        <p:spPr>
          <a:xfrm>
            <a:off x="10452661" y="5114653"/>
            <a:ext cx="1195387" cy="1430948"/>
          </a:xfrm>
          <a:prstGeom prst="rect">
            <a:avLst/>
          </a:prstGeom>
        </p:spPr>
      </p:pic>
    </p:spTree>
    <p:extLst>
      <p:ext uri="{BB962C8B-B14F-4D97-AF65-F5344CB8AC3E}">
        <p14:creationId xmlns:p14="http://schemas.microsoft.com/office/powerpoint/2010/main" xmlns="" val="118767217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5" name="図 44" descr="スライド1.jpg"/>
          <p:cNvPicPr>
            <a:picLocks noChangeAspect="1"/>
          </p:cNvPicPr>
          <p:nvPr userDrawn="1"/>
        </p:nvPicPr>
        <p:blipFill>
          <a:blip r:embed="rId2" cstate="print"/>
          <a:stretch>
            <a:fillRect/>
          </a:stretch>
        </p:blipFill>
        <p:spPr>
          <a:xfrm>
            <a:off x="0" y="381"/>
            <a:ext cx="12188825" cy="6857238"/>
          </a:xfrm>
          <a:prstGeom prst="rect">
            <a:avLst/>
          </a:prstGeom>
        </p:spPr>
      </p:pic>
      <p:pic>
        <p:nvPicPr>
          <p:cNvPr id="7" name="図 2" descr="ppt_cs5-1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613674" y="5621338"/>
            <a:ext cx="1722518" cy="1096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図 3"/>
          <p:cNvPicPr>
            <a:picLocks noChangeAspect="1"/>
          </p:cNvPicPr>
          <p:nvPr userDrawn="1"/>
        </p:nvPicPr>
        <p:blipFill>
          <a:blip r:embed="rId4" cstate="print">
            <a:lum bright="-10000"/>
            <a:extLst>
              <a:ext uri="{28A0092B-C50C-407E-A947-70E740481C1C}">
                <a14:useLocalDpi xmlns:a14="http://schemas.microsoft.com/office/drawing/2010/main" xmlns="" val="0"/>
              </a:ext>
            </a:extLst>
          </a:blip>
          <a:srcRect/>
          <a:stretch>
            <a:fillRect/>
          </a:stretch>
        </p:blipFill>
        <p:spPr bwMode="auto">
          <a:xfrm>
            <a:off x="8836898" y="6103938"/>
            <a:ext cx="2812318" cy="66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テキスト ボックス 8"/>
          <p:cNvSpPr txBox="1">
            <a:spLocks noChangeArrowheads="1"/>
          </p:cNvSpPr>
          <p:nvPr userDrawn="1"/>
        </p:nvSpPr>
        <p:spPr bwMode="auto">
          <a:xfrm>
            <a:off x="-4046012" y="3486151"/>
            <a:ext cx="1976452" cy="492125"/>
          </a:xfrm>
          <a:prstGeom prst="rect">
            <a:avLst/>
          </a:prstGeom>
          <a:solidFill>
            <a:srgbClr val="005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3435C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G80 B50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0" name="テキスト ボックス 9"/>
          <p:cNvSpPr txBox="1">
            <a:spLocks noChangeArrowheads="1"/>
          </p:cNvSpPr>
          <p:nvPr userDrawn="1"/>
        </p:nvSpPr>
        <p:spPr bwMode="auto">
          <a:xfrm>
            <a:off x="-4046012" y="3973514"/>
            <a:ext cx="1976452" cy="230187"/>
          </a:xfrm>
          <a:prstGeom prst="rect">
            <a:avLst/>
          </a:prstGeom>
          <a:solidFill>
            <a:srgbClr val="3764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R55 G100 B70</a:t>
            </a:r>
          </a:p>
        </p:txBody>
      </p:sp>
      <p:sp>
        <p:nvSpPr>
          <p:cNvPr id="11" name="テキスト ボックス 10"/>
          <p:cNvSpPr txBox="1">
            <a:spLocks noChangeArrowheads="1"/>
          </p:cNvSpPr>
          <p:nvPr userDrawn="1"/>
        </p:nvSpPr>
        <p:spPr bwMode="auto">
          <a:xfrm>
            <a:off x="-4046012" y="4202114"/>
            <a:ext cx="1976452" cy="230187"/>
          </a:xfrm>
          <a:prstGeom prst="rect">
            <a:avLst/>
          </a:prstGeom>
          <a:solidFill>
            <a:srgbClr val="6E876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R110 G135 B105</a:t>
            </a:r>
          </a:p>
        </p:txBody>
      </p:sp>
      <p:sp>
        <p:nvSpPr>
          <p:cNvPr id="12" name="テキスト ボックス 11"/>
          <p:cNvSpPr txBox="1">
            <a:spLocks noChangeArrowheads="1"/>
          </p:cNvSpPr>
          <p:nvPr userDrawn="1"/>
        </p:nvSpPr>
        <p:spPr bwMode="auto">
          <a:xfrm>
            <a:off x="-4046012" y="4433889"/>
            <a:ext cx="1976452" cy="231775"/>
          </a:xfrm>
          <a:prstGeom prst="rect">
            <a:avLst/>
          </a:prstGeom>
          <a:solidFill>
            <a:srgbClr val="9BA59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R155 G165 B145</a:t>
            </a:r>
          </a:p>
        </p:txBody>
      </p:sp>
      <p:sp>
        <p:nvSpPr>
          <p:cNvPr id="13" name="テキスト ボックス 12"/>
          <p:cNvSpPr txBox="1">
            <a:spLocks noChangeArrowheads="1"/>
          </p:cNvSpPr>
          <p:nvPr userDrawn="1"/>
        </p:nvSpPr>
        <p:spPr bwMode="auto">
          <a:xfrm>
            <a:off x="-4046012" y="4662489"/>
            <a:ext cx="1976452" cy="230187"/>
          </a:xfrm>
          <a:prstGeom prst="rect">
            <a:avLst/>
          </a:prstGeom>
          <a:solidFill>
            <a:srgbClr val="CDD7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R205 G215 B200</a:t>
            </a:r>
          </a:p>
        </p:txBody>
      </p:sp>
      <p:sp>
        <p:nvSpPr>
          <p:cNvPr id="14" name="テキスト ボックス 13"/>
          <p:cNvSpPr txBox="1">
            <a:spLocks noChangeArrowheads="1"/>
          </p:cNvSpPr>
          <p:nvPr userDrawn="1"/>
        </p:nvSpPr>
        <p:spPr bwMode="auto">
          <a:xfrm>
            <a:off x="-2073792" y="3486151"/>
            <a:ext cx="1974335" cy="492125"/>
          </a:xfrm>
          <a:prstGeom prst="rect">
            <a:avLst/>
          </a:prstGeom>
          <a:solidFill>
            <a:srgbClr val="B49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126C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G150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5" name="テキスト ボックス 14"/>
          <p:cNvSpPr txBox="1">
            <a:spLocks noChangeArrowheads="1"/>
          </p:cNvSpPr>
          <p:nvPr userDrawn="1"/>
        </p:nvSpPr>
        <p:spPr bwMode="auto">
          <a:xfrm>
            <a:off x="-2073792" y="3975100"/>
            <a:ext cx="1974335" cy="230188"/>
          </a:xfrm>
          <a:prstGeom prst="rect">
            <a:avLst/>
          </a:prstGeom>
          <a:solidFill>
            <a:srgbClr val="BEA5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R190 G165 B45</a:t>
            </a:r>
          </a:p>
        </p:txBody>
      </p:sp>
      <p:sp>
        <p:nvSpPr>
          <p:cNvPr id="16" name="テキスト ボックス 15"/>
          <p:cNvSpPr txBox="1">
            <a:spLocks noChangeArrowheads="1"/>
          </p:cNvSpPr>
          <p:nvPr userDrawn="1"/>
        </p:nvSpPr>
        <p:spPr bwMode="auto">
          <a:xfrm>
            <a:off x="-2073792" y="4202114"/>
            <a:ext cx="1974335" cy="230187"/>
          </a:xfrm>
          <a:prstGeom prst="rect">
            <a:avLst/>
          </a:prstGeom>
          <a:solidFill>
            <a:srgbClr val="D2BE6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R210 G190 B100</a:t>
            </a:r>
          </a:p>
        </p:txBody>
      </p:sp>
      <p:sp>
        <p:nvSpPr>
          <p:cNvPr id="17" name="テキスト ボックス 16"/>
          <p:cNvSpPr txBox="1">
            <a:spLocks noChangeArrowheads="1"/>
          </p:cNvSpPr>
          <p:nvPr userDrawn="1"/>
        </p:nvSpPr>
        <p:spPr bwMode="auto">
          <a:xfrm>
            <a:off x="-2073792" y="4432300"/>
            <a:ext cx="1974335" cy="230188"/>
          </a:xfrm>
          <a:prstGeom prst="rect">
            <a:avLst/>
          </a:prstGeom>
          <a:solidFill>
            <a:srgbClr val="E6D29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R230 G210 B155</a:t>
            </a:r>
          </a:p>
        </p:txBody>
      </p:sp>
      <p:sp>
        <p:nvSpPr>
          <p:cNvPr id="18" name="テキスト ボックス 17"/>
          <p:cNvSpPr txBox="1">
            <a:spLocks noChangeArrowheads="1"/>
          </p:cNvSpPr>
          <p:nvPr userDrawn="1"/>
        </p:nvSpPr>
        <p:spPr bwMode="auto">
          <a:xfrm>
            <a:off x="-2073792" y="4662489"/>
            <a:ext cx="1974335" cy="230187"/>
          </a:xfrm>
          <a:prstGeom prst="rect">
            <a:avLst/>
          </a:prstGeom>
          <a:solidFill>
            <a:srgbClr val="F0E6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R240 G230 B200</a:t>
            </a:r>
          </a:p>
        </p:txBody>
      </p:sp>
      <p:sp>
        <p:nvSpPr>
          <p:cNvPr id="19" name="テキスト ボックス 18"/>
          <p:cNvSpPr txBox="1">
            <a:spLocks noChangeArrowheads="1"/>
          </p:cNvSpPr>
          <p:nvPr userDrawn="1"/>
        </p:nvSpPr>
        <p:spPr bwMode="auto">
          <a:xfrm>
            <a:off x="-2073792" y="4886326"/>
            <a:ext cx="1974335" cy="492125"/>
          </a:xfrm>
          <a:prstGeom prst="rect">
            <a:avLst/>
          </a:prstGeom>
          <a:solidFill>
            <a:srgbClr val="641E7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525C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R100 G30 B115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0" name="テキスト ボックス 19"/>
          <p:cNvSpPr txBox="1">
            <a:spLocks noChangeArrowheads="1"/>
          </p:cNvSpPr>
          <p:nvPr userDrawn="1"/>
        </p:nvSpPr>
        <p:spPr bwMode="auto">
          <a:xfrm>
            <a:off x="-2073792" y="5375275"/>
            <a:ext cx="1974335" cy="230188"/>
          </a:xfrm>
          <a:prstGeom prst="rect">
            <a:avLst/>
          </a:prstGeom>
          <a:solidFill>
            <a:srgbClr val="784B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R120 G75 B135</a:t>
            </a:r>
          </a:p>
        </p:txBody>
      </p:sp>
      <p:sp>
        <p:nvSpPr>
          <p:cNvPr id="21" name="テキスト ボックス 20"/>
          <p:cNvSpPr txBox="1">
            <a:spLocks noChangeArrowheads="1"/>
          </p:cNvSpPr>
          <p:nvPr userDrawn="1"/>
        </p:nvSpPr>
        <p:spPr bwMode="auto">
          <a:xfrm>
            <a:off x="-2073792" y="5602289"/>
            <a:ext cx="1974335" cy="230187"/>
          </a:xfrm>
          <a:prstGeom prst="rect">
            <a:avLst/>
          </a:prstGeom>
          <a:solidFill>
            <a:srgbClr val="9B6E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R155 G110 B160</a:t>
            </a:r>
          </a:p>
        </p:txBody>
      </p:sp>
      <p:sp>
        <p:nvSpPr>
          <p:cNvPr id="22" name="テキスト ボックス 21"/>
          <p:cNvSpPr txBox="1">
            <a:spLocks noChangeArrowheads="1"/>
          </p:cNvSpPr>
          <p:nvPr userDrawn="1"/>
        </p:nvSpPr>
        <p:spPr bwMode="auto">
          <a:xfrm>
            <a:off x="-2073792" y="5830889"/>
            <a:ext cx="1974335" cy="231775"/>
          </a:xfrm>
          <a:prstGeom prst="rect">
            <a:avLst/>
          </a:prstGeom>
          <a:solidFill>
            <a:srgbClr val="B9A5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R185 G165 B200</a:t>
            </a:r>
          </a:p>
        </p:txBody>
      </p:sp>
      <p:sp>
        <p:nvSpPr>
          <p:cNvPr id="23" name="テキスト ボックス 22"/>
          <p:cNvSpPr txBox="1">
            <a:spLocks noChangeArrowheads="1"/>
          </p:cNvSpPr>
          <p:nvPr userDrawn="1"/>
        </p:nvSpPr>
        <p:spPr bwMode="auto">
          <a:xfrm>
            <a:off x="-2073792" y="6064250"/>
            <a:ext cx="1974335" cy="230188"/>
          </a:xfrm>
          <a:prstGeom prst="rect">
            <a:avLst/>
          </a:prstGeom>
          <a:solidFill>
            <a:srgbClr val="E1CD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R225 G205 B225</a:t>
            </a:r>
          </a:p>
        </p:txBody>
      </p:sp>
      <p:sp>
        <p:nvSpPr>
          <p:cNvPr id="24" name="テキスト ボックス 23"/>
          <p:cNvSpPr txBox="1">
            <a:spLocks noChangeArrowheads="1"/>
          </p:cNvSpPr>
          <p:nvPr userDrawn="1"/>
        </p:nvSpPr>
        <p:spPr bwMode="auto">
          <a:xfrm>
            <a:off x="-4048129" y="-4763"/>
            <a:ext cx="3948671" cy="63023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Black 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G0 B0</a:t>
            </a:r>
          </a:p>
          <a:p>
            <a:pPr fontAlgn="base">
              <a:spcBef>
                <a:spcPct val="0"/>
              </a:spcBef>
              <a:spcAft>
                <a:spcPct val="0"/>
              </a:spcAft>
              <a:defRPr/>
            </a:pPr>
            <a:endParaRPr lang="en-US" altLang="ja-JP" sz="900" dirty="0" smtClean="0">
              <a:solidFill>
                <a:srgbClr val="FFFFFF"/>
              </a:solidFill>
              <a:latin typeface="Interstate Mazda" charset="0"/>
              <a:ea typeface="Interstate Mazda" charset="0"/>
              <a:cs typeface="Interstate Mazda" charset="0"/>
            </a:endParaRP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5" name="テキスト ボックス 24"/>
          <p:cNvSpPr txBox="1">
            <a:spLocks noChangeArrowheads="1"/>
          </p:cNvSpPr>
          <p:nvPr userDrawn="1"/>
        </p:nvSpPr>
        <p:spPr bwMode="auto">
          <a:xfrm>
            <a:off x="-4048129" y="619126"/>
            <a:ext cx="3948671" cy="231775"/>
          </a:xfrm>
          <a:prstGeom prst="rect">
            <a:avLst/>
          </a:prstGeom>
          <a:solidFill>
            <a:srgbClr val="5555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R85 G85 B85</a:t>
            </a:r>
          </a:p>
        </p:txBody>
      </p:sp>
      <p:sp>
        <p:nvSpPr>
          <p:cNvPr id="26" name="テキスト ボックス 25"/>
          <p:cNvSpPr txBox="1">
            <a:spLocks noChangeArrowheads="1"/>
          </p:cNvSpPr>
          <p:nvPr userDrawn="1"/>
        </p:nvSpPr>
        <p:spPr bwMode="auto">
          <a:xfrm>
            <a:off x="-4048129" y="847725"/>
            <a:ext cx="3948671" cy="230188"/>
          </a:xfrm>
          <a:prstGeom prst="rect">
            <a:avLst/>
          </a:prstGeom>
          <a:solidFill>
            <a:srgbClr val="8787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R135 G135 B135</a:t>
            </a:r>
          </a:p>
        </p:txBody>
      </p:sp>
      <p:sp>
        <p:nvSpPr>
          <p:cNvPr id="27" name="テキスト ボックス 26"/>
          <p:cNvSpPr txBox="1">
            <a:spLocks noChangeArrowheads="1"/>
          </p:cNvSpPr>
          <p:nvPr userDrawn="1"/>
        </p:nvSpPr>
        <p:spPr bwMode="auto">
          <a:xfrm>
            <a:off x="-4048129" y="1073150"/>
            <a:ext cx="3948671" cy="230188"/>
          </a:xfrm>
          <a:prstGeom prst="rect">
            <a:avLst/>
          </a:prstGeom>
          <a:solidFill>
            <a:srgbClr val="B4B4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R180 G180 B180</a:t>
            </a:r>
          </a:p>
        </p:txBody>
      </p:sp>
      <p:sp>
        <p:nvSpPr>
          <p:cNvPr id="28" name="テキスト ボックス 27"/>
          <p:cNvSpPr txBox="1">
            <a:spLocks noChangeArrowheads="1"/>
          </p:cNvSpPr>
          <p:nvPr userDrawn="1"/>
        </p:nvSpPr>
        <p:spPr bwMode="auto">
          <a:xfrm>
            <a:off x="-4048129" y="1298575"/>
            <a:ext cx="3948671" cy="230188"/>
          </a:xfrm>
          <a:prstGeom prst="rect">
            <a:avLst/>
          </a:prstGeom>
          <a:solidFill>
            <a:srgbClr val="DCDCD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R220 G220 B220</a:t>
            </a:r>
          </a:p>
        </p:txBody>
      </p:sp>
      <p:sp>
        <p:nvSpPr>
          <p:cNvPr id="29" name="テキスト ボックス 28"/>
          <p:cNvSpPr txBox="1">
            <a:spLocks noChangeArrowheads="1"/>
          </p:cNvSpPr>
          <p:nvPr userDrawn="1"/>
        </p:nvSpPr>
        <p:spPr bwMode="auto">
          <a:xfrm>
            <a:off x="-4048129" y="1524001"/>
            <a:ext cx="1974336" cy="492125"/>
          </a:xfrm>
          <a:prstGeom prst="rect">
            <a:avLst/>
          </a:prstGeom>
          <a:solidFill>
            <a:srgbClr val="0F14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296C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 G20 B55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0" name="テキスト ボックス 29"/>
          <p:cNvSpPr txBox="1">
            <a:spLocks noChangeArrowheads="1"/>
          </p:cNvSpPr>
          <p:nvPr userDrawn="1"/>
        </p:nvSpPr>
        <p:spPr bwMode="auto">
          <a:xfrm>
            <a:off x="-4048129" y="2009776"/>
            <a:ext cx="1974336" cy="231775"/>
          </a:xfrm>
          <a:prstGeom prst="rect">
            <a:avLst/>
          </a:prstGeom>
          <a:solidFill>
            <a:srgbClr val="1E37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R30 G55 B90</a:t>
            </a:r>
          </a:p>
        </p:txBody>
      </p:sp>
      <p:sp>
        <p:nvSpPr>
          <p:cNvPr id="31" name="テキスト ボックス 30"/>
          <p:cNvSpPr txBox="1">
            <a:spLocks noChangeArrowheads="1"/>
          </p:cNvSpPr>
          <p:nvPr userDrawn="1"/>
        </p:nvSpPr>
        <p:spPr bwMode="auto">
          <a:xfrm>
            <a:off x="-4048129" y="2235200"/>
            <a:ext cx="1974336" cy="230188"/>
          </a:xfrm>
          <a:prstGeom prst="rect">
            <a:avLst/>
          </a:prstGeom>
          <a:solidFill>
            <a:srgbClr val="5064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R80 G100 B130</a:t>
            </a:r>
          </a:p>
        </p:txBody>
      </p:sp>
      <p:sp>
        <p:nvSpPr>
          <p:cNvPr id="32" name="テキスト ボックス 31"/>
          <p:cNvSpPr txBox="1">
            <a:spLocks noChangeArrowheads="1"/>
          </p:cNvSpPr>
          <p:nvPr userDrawn="1"/>
        </p:nvSpPr>
        <p:spPr bwMode="auto">
          <a:xfrm>
            <a:off x="-4048129" y="2457450"/>
            <a:ext cx="1974336" cy="230188"/>
          </a:xfrm>
          <a:prstGeom prst="rect">
            <a:avLst/>
          </a:prstGeom>
          <a:solidFill>
            <a:srgbClr val="8291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R130 G145 B165</a:t>
            </a:r>
          </a:p>
        </p:txBody>
      </p:sp>
      <p:sp>
        <p:nvSpPr>
          <p:cNvPr id="33" name="テキスト ボックス 32"/>
          <p:cNvSpPr txBox="1">
            <a:spLocks noChangeArrowheads="1"/>
          </p:cNvSpPr>
          <p:nvPr userDrawn="1"/>
        </p:nvSpPr>
        <p:spPr bwMode="auto">
          <a:xfrm>
            <a:off x="-4048129" y="2687639"/>
            <a:ext cx="1974336" cy="230187"/>
          </a:xfrm>
          <a:prstGeom prst="rect">
            <a:avLst/>
          </a:prstGeom>
          <a:solidFill>
            <a:srgbClr val="B9BE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R185 G190 B200</a:t>
            </a:r>
          </a:p>
        </p:txBody>
      </p:sp>
      <p:sp>
        <p:nvSpPr>
          <p:cNvPr id="34" name="テキスト ボックス 33"/>
          <p:cNvSpPr txBox="1">
            <a:spLocks noChangeArrowheads="1"/>
          </p:cNvSpPr>
          <p:nvPr userDrawn="1"/>
        </p:nvSpPr>
        <p:spPr bwMode="auto">
          <a:xfrm>
            <a:off x="-2073792" y="1527175"/>
            <a:ext cx="1974335" cy="492125"/>
          </a:xfrm>
          <a:prstGeom prst="rect">
            <a:avLst/>
          </a:prstGeom>
          <a:solidFill>
            <a:srgbClr val="910A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1955C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R145 G10 B45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5" name="テキスト ボックス 34"/>
          <p:cNvSpPr txBox="1">
            <a:spLocks noChangeArrowheads="1"/>
          </p:cNvSpPr>
          <p:nvPr userDrawn="1"/>
        </p:nvSpPr>
        <p:spPr bwMode="auto">
          <a:xfrm>
            <a:off x="-2073792" y="2008189"/>
            <a:ext cx="1974335" cy="231775"/>
          </a:xfrm>
          <a:prstGeom prst="rect">
            <a:avLst/>
          </a:prstGeom>
          <a:solidFill>
            <a:srgbClr val="A041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R160 G65 B75</a:t>
            </a:r>
          </a:p>
        </p:txBody>
      </p:sp>
      <p:sp>
        <p:nvSpPr>
          <p:cNvPr id="36" name="テキスト ボックス 35"/>
          <p:cNvSpPr txBox="1">
            <a:spLocks noChangeArrowheads="1"/>
          </p:cNvSpPr>
          <p:nvPr userDrawn="1"/>
        </p:nvSpPr>
        <p:spPr bwMode="auto">
          <a:xfrm>
            <a:off x="-2073792" y="2232026"/>
            <a:ext cx="1974335" cy="231775"/>
          </a:xfrm>
          <a:prstGeom prst="rect">
            <a:avLst/>
          </a:prstGeom>
          <a:solidFill>
            <a:srgbClr val="B46E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B110</a:t>
            </a:r>
          </a:p>
        </p:txBody>
      </p:sp>
      <p:sp>
        <p:nvSpPr>
          <p:cNvPr id="37" name="テキスト ボックス 36"/>
          <p:cNvSpPr txBox="1">
            <a:spLocks noChangeArrowheads="1"/>
          </p:cNvSpPr>
          <p:nvPr userDrawn="1"/>
        </p:nvSpPr>
        <p:spPr bwMode="auto">
          <a:xfrm>
            <a:off x="-2073792" y="2455864"/>
            <a:ext cx="1974335" cy="231775"/>
          </a:xfrm>
          <a:prstGeom prst="rect">
            <a:avLst/>
          </a:prstGeom>
          <a:solidFill>
            <a:srgbClr val="D7A0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R215 G160 B150</a:t>
            </a:r>
          </a:p>
        </p:txBody>
      </p:sp>
      <p:sp>
        <p:nvSpPr>
          <p:cNvPr id="38" name="テキスト ボックス 37"/>
          <p:cNvSpPr txBox="1">
            <a:spLocks noChangeArrowheads="1"/>
          </p:cNvSpPr>
          <p:nvPr userDrawn="1"/>
        </p:nvSpPr>
        <p:spPr bwMode="auto">
          <a:xfrm>
            <a:off x="-2073792" y="2689225"/>
            <a:ext cx="1974335" cy="230188"/>
          </a:xfrm>
          <a:prstGeom prst="rect">
            <a:avLst/>
          </a:prstGeom>
          <a:solidFill>
            <a:srgbClr val="EBD2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R235 G210 B200</a:t>
            </a:r>
          </a:p>
        </p:txBody>
      </p:sp>
      <p:sp>
        <p:nvSpPr>
          <p:cNvPr id="39" name="テキスト ボックス 38"/>
          <p:cNvSpPr txBox="1">
            <a:spLocks noChangeArrowheads="1"/>
          </p:cNvSpPr>
          <p:nvPr userDrawn="1"/>
        </p:nvSpPr>
        <p:spPr bwMode="auto">
          <a:xfrm>
            <a:off x="-4043897" y="4886326"/>
            <a:ext cx="1976452" cy="492125"/>
          </a:xfrm>
          <a:prstGeom prst="rect">
            <a:avLst/>
          </a:prstGeom>
          <a:solidFill>
            <a:srgbClr val="7D19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7610C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R125 G25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40" name="テキスト ボックス 39"/>
          <p:cNvSpPr txBox="1">
            <a:spLocks noChangeArrowheads="1"/>
          </p:cNvSpPr>
          <p:nvPr userDrawn="1"/>
        </p:nvSpPr>
        <p:spPr bwMode="auto">
          <a:xfrm>
            <a:off x="-4043897" y="5372100"/>
            <a:ext cx="1976452" cy="230188"/>
          </a:xfrm>
          <a:prstGeom prst="rect">
            <a:avLst/>
          </a:prstGeom>
          <a:solidFill>
            <a:srgbClr val="9646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R150 G70 B35</a:t>
            </a:r>
          </a:p>
        </p:txBody>
      </p:sp>
      <p:sp>
        <p:nvSpPr>
          <p:cNvPr id="41" name="テキスト ボックス 40"/>
          <p:cNvSpPr txBox="1">
            <a:spLocks noChangeArrowheads="1"/>
          </p:cNvSpPr>
          <p:nvPr userDrawn="1"/>
        </p:nvSpPr>
        <p:spPr bwMode="auto">
          <a:xfrm>
            <a:off x="-4043897" y="5599114"/>
            <a:ext cx="1976452" cy="231775"/>
          </a:xfrm>
          <a:prstGeom prst="rect">
            <a:avLst/>
          </a:prstGeom>
          <a:solidFill>
            <a:srgbClr val="B46E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B75</a:t>
            </a:r>
          </a:p>
        </p:txBody>
      </p:sp>
      <p:sp>
        <p:nvSpPr>
          <p:cNvPr id="42" name="テキスト ボックス 41"/>
          <p:cNvSpPr txBox="1">
            <a:spLocks noChangeArrowheads="1"/>
          </p:cNvSpPr>
          <p:nvPr userDrawn="1"/>
        </p:nvSpPr>
        <p:spPr bwMode="auto">
          <a:xfrm>
            <a:off x="-4043897" y="5830889"/>
            <a:ext cx="1976452" cy="231775"/>
          </a:xfrm>
          <a:prstGeom prst="rect">
            <a:avLst/>
          </a:prstGeom>
          <a:solidFill>
            <a:srgbClr val="C89B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R200 G155 B130</a:t>
            </a:r>
          </a:p>
        </p:txBody>
      </p:sp>
      <p:sp>
        <p:nvSpPr>
          <p:cNvPr id="43" name="テキスト ボックス 42"/>
          <p:cNvSpPr txBox="1">
            <a:spLocks noChangeArrowheads="1"/>
          </p:cNvSpPr>
          <p:nvPr userDrawn="1"/>
        </p:nvSpPr>
        <p:spPr bwMode="auto">
          <a:xfrm>
            <a:off x="-4043897" y="6059489"/>
            <a:ext cx="1976452" cy="231775"/>
          </a:xfrm>
          <a:prstGeom prst="rect">
            <a:avLst/>
          </a:prstGeom>
          <a:solidFill>
            <a:srgbClr val="E1C8B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R225 G200 B185</a:t>
            </a:r>
          </a:p>
        </p:txBody>
      </p:sp>
      <p:sp>
        <p:nvSpPr>
          <p:cNvPr id="48" name="テキスト プレースホルダー 2"/>
          <p:cNvSpPr>
            <a:spLocks noGrp="1"/>
          </p:cNvSpPr>
          <p:nvPr>
            <p:ph type="body" sz="quarter" idx="10" hasCustomPrompt="1"/>
          </p:nvPr>
        </p:nvSpPr>
        <p:spPr>
          <a:xfrm>
            <a:off x="869485" y="1441536"/>
            <a:ext cx="8780001" cy="464113"/>
          </a:xfrm>
          <a:prstGeom prst="rect">
            <a:avLst/>
          </a:prstGeom>
        </p:spPr>
        <p:txBody>
          <a:bodyPr/>
          <a:lstStyle>
            <a:lvl1pPr marL="0" indent="0">
              <a:buFontTx/>
              <a:buNone/>
              <a:defRPr sz="2200">
                <a:solidFill>
                  <a:schemeClr val="tx1">
                    <a:lumMod val="50000"/>
                    <a:lumOff val="50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vl2pPr>
              <a:defRPr sz="2400">
                <a:latin typeface="Arial" panose="020B0604020202020204" pitchFamily="34" charset="0"/>
                <a:ea typeface="Arial Unicode MS" panose="020B0604020202020204" pitchFamily="50" charset="-128"/>
                <a:cs typeface="Arial" panose="020B0604020202020204" pitchFamily="34" charset="0"/>
              </a:defRPr>
            </a:lvl2pPr>
            <a:lvl3pPr>
              <a:defRPr sz="2400">
                <a:latin typeface="Arial" panose="020B0604020202020204" pitchFamily="34" charset="0"/>
                <a:ea typeface="Arial Unicode MS" panose="020B0604020202020204" pitchFamily="50" charset="-128"/>
                <a:cs typeface="Arial" panose="020B0604020202020204" pitchFamily="34" charset="0"/>
              </a:defRPr>
            </a:lvl3pPr>
            <a:lvl4pPr>
              <a:defRPr sz="2400">
                <a:latin typeface="Arial" panose="020B0604020202020204" pitchFamily="34" charset="0"/>
                <a:ea typeface="Arial Unicode MS" panose="020B0604020202020204" pitchFamily="50" charset="-128"/>
                <a:cs typeface="Arial" panose="020B0604020202020204" pitchFamily="34" charset="0"/>
              </a:defRPr>
            </a:lvl4pPr>
            <a:lvl5pPr>
              <a:defRPr sz="2400">
                <a:latin typeface="Arial" panose="020B0604020202020204" pitchFamily="34" charset="0"/>
                <a:ea typeface="Arial Unicode MS" panose="020B0604020202020204" pitchFamily="50" charset="-128"/>
                <a:cs typeface="Arial" panose="020B0604020202020204" pitchFamily="34" charset="0"/>
              </a:defRPr>
            </a:lvl5pPr>
          </a:lstStyle>
          <a:p>
            <a:pPr lvl="0"/>
            <a:r>
              <a:rPr kumimoji="1" lang="en-US" altLang="ja-JP" dirty="0" smtClean="0"/>
              <a:t>Presentation Subtitle</a:t>
            </a:r>
            <a:r>
              <a:rPr kumimoji="1" lang="ja-JP" altLang="en-US" dirty="0" smtClean="0"/>
              <a:t> </a:t>
            </a:r>
            <a:r>
              <a:rPr kumimoji="1" lang="en-US" altLang="ja-JP" dirty="0" smtClean="0"/>
              <a:t>22 point</a:t>
            </a:r>
            <a:endParaRPr kumimoji="1" lang="ja-JP" altLang="en-US" dirty="0"/>
          </a:p>
        </p:txBody>
      </p:sp>
      <p:sp>
        <p:nvSpPr>
          <p:cNvPr id="49" name="テキスト プレースホルダー 4"/>
          <p:cNvSpPr>
            <a:spLocks noGrp="1"/>
          </p:cNvSpPr>
          <p:nvPr>
            <p:ph type="body" sz="quarter" idx="11" hasCustomPrompt="1"/>
          </p:nvPr>
        </p:nvSpPr>
        <p:spPr>
          <a:xfrm>
            <a:off x="869486" y="1005562"/>
            <a:ext cx="7687848" cy="346364"/>
          </a:xfrm>
          <a:prstGeom prst="rect">
            <a:avLst/>
          </a:prstGeom>
        </p:spPr>
        <p:txBody>
          <a:bodyPr/>
          <a:lstStyle>
            <a:lvl1pPr marL="0" indent="0">
              <a:buFontTx/>
              <a:buNone/>
              <a:defRPr sz="2400" b="0" spc="30" baseline="0">
                <a:solidFill>
                  <a:schemeClr val="bg1">
                    <a:lumMod val="75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vl2pPr marL="457200" indent="0">
              <a:buFontTx/>
              <a:buNone/>
              <a:defRPr sz="1800">
                <a:latin typeface="+mj-lt"/>
                <a:ea typeface="Arial Unicode MS" panose="020B0604020202020204" pitchFamily="50" charset="-128"/>
                <a:cs typeface="Arial Unicode MS" panose="020B0604020202020204" pitchFamily="50" charset="-128"/>
              </a:defRPr>
            </a:lvl2pPr>
            <a:lvl3pPr marL="914400" indent="0">
              <a:buFontTx/>
              <a:buNone/>
              <a:defRPr sz="1800">
                <a:latin typeface="+mj-lt"/>
                <a:ea typeface="Arial Unicode MS" panose="020B0604020202020204" pitchFamily="50" charset="-128"/>
                <a:cs typeface="Arial Unicode MS" panose="020B0604020202020204" pitchFamily="50" charset="-128"/>
              </a:defRPr>
            </a:lvl3pPr>
            <a:lvl4pPr marL="1371600" indent="0">
              <a:buFontTx/>
              <a:buNone/>
              <a:defRPr sz="1800">
                <a:latin typeface="+mj-lt"/>
                <a:ea typeface="Arial Unicode MS" panose="020B0604020202020204" pitchFamily="50" charset="-128"/>
                <a:cs typeface="Arial Unicode MS" panose="020B0604020202020204" pitchFamily="50" charset="-128"/>
              </a:defRPr>
            </a:lvl4pPr>
            <a:lvl5pPr marL="1828800" indent="0">
              <a:buFontTx/>
              <a:buNone/>
              <a:defRPr sz="1800">
                <a:latin typeface="+mj-lt"/>
                <a:ea typeface="Arial Unicode MS" panose="020B0604020202020204" pitchFamily="50" charset="-128"/>
                <a:cs typeface="Arial Unicode MS" panose="020B0604020202020204" pitchFamily="50" charset="-128"/>
              </a:defRPr>
            </a:lvl5pPr>
          </a:lstStyle>
          <a:p>
            <a:pPr lvl="0"/>
            <a:r>
              <a:rPr kumimoji="1" lang="en-US" altLang="ja-JP" dirty="0" smtClean="0"/>
              <a:t>PRESENTATION</a:t>
            </a:r>
            <a:r>
              <a:rPr kumimoji="1" lang="ja-JP" altLang="en-US" dirty="0" smtClean="0"/>
              <a:t> </a:t>
            </a:r>
            <a:r>
              <a:rPr kumimoji="1" lang="en-US" altLang="ja-JP" dirty="0" smtClean="0"/>
              <a:t>TITLE 24 POINT</a:t>
            </a:r>
            <a:endParaRPr kumimoji="1" lang="ja-JP" altLang="en-US" dirty="0"/>
          </a:p>
        </p:txBody>
      </p:sp>
      <p:sp>
        <p:nvSpPr>
          <p:cNvPr id="50" name="テキスト プレースホルダー 2"/>
          <p:cNvSpPr>
            <a:spLocks noGrp="1"/>
          </p:cNvSpPr>
          <p:nvPr>
            <p:ph type="body" sz="quarter" idx="12" hasCustomPrompt="1"/>
          </p:nvPr>
        </p:nvSpPr>
        <p:spPr>
          <a:xfrm>
            <a:off x="869725" y="1936119"/>
            <a:ext cx="8779762" cy="941557"/>
          </a:xfrm>
          <a:prstGeom prst="rect">
            <a:avLst/>
          </a:prstGeom>
        </p:spPr>
        <p:txBody>
          <a:bodyPr/>
          <a:lstStyle>
            <a:lvl1pPr marL="0" indent="0">
              <a:buFontTx/>
              <a:buNone/>
              <a:defRPr sz="2000">
                <a:solidFill>
                  <a:schemeClr val="tx1">
                    <a:lumMod val="50000"/>
                    <a:lumOff val="50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vl2pPr marL="457200" indent="0">
              <a:buFontTx/>
              <a:buNone/>
              <a:defRPr>
                <a:latin typeface="Interstate Mazda Regular" panose="02000503020000020004" pitchFamily="2" charset="0"/>
              </a:defRPr>
            </a:lvl2pPr>
            <a:lvl3pPr marL="914400" indent="0">
              <a:buFontTx/>
              <a:buNone/>
              <a:defRPr>
                <a:latin typeface="Interstate Mazda Regular" panose="02000503020000020004" pitchFamily="2" charset="0"/>
              </a:defRPr>
            </a:lvl3pPr>
            <a:lvl4pPr marL="1371600" indent="0">
              <a:buFontTx/>
              <a:buNone/>
              <a:defRPr>
                <a:latin typeface="Interstate Mazda Regular" panose="02000503020000020004" pitchFamily="2" charset="0"/>
              </a:defRPr>
            </a:lvl4pPr>
            <a:lvl5pPr marL="1828800" indent="0">
              <a:buFontTx/>
              <a:buNone/>
              <a:defRPr>
                <a:latin typeface="Interstate Mazda Regular" panose="02000503020000020004" pitchFamily="2" charset="0"/>
              </a:defRPr>
            </a:lvl5pPr>
          </a:lstStyle>
          <a:p>
            <a:pPr eaLnBrk="1" fontAlgn="auto" hangingPunct="1">
              <a:spcAft>
                <a:spcPts val="0"/>
              </a:spcAft>
              <a:defRPr/>
            </a:pPr>
            <a:r>
              <a:rPr lang="en-US" altLang="ja-JP" dirty="0" smtClean="0"/>
              <a:t>Date 20 point</a:t>
            </a:r>
            <a:endParaRPr lang="ja-JP" altLang="en-US" dirty="0"/>
          </a:p>
        </p:txBody>
      </p:sp>
      <p:sp>
        <p:nvSpPr>
          <p:cNvPr id="51" name="テキスト プレースホルダー 2"/>
          <p:cNvSpPr>
            <a:spLocks noGrp="1"/>
          </p:cNvSpPr>
          <p:nvPr>
            <p:ph type="body" sz="quarter" idx="13" hasCustomPrompt="1"/>
          </p:nvPr>
        </p:nvSpPr>
        <p:spPr>
          <a:xfrm>
            <a:off x="869725" y="2985374"/>
            <a:ext cx="8779762" cy="549275"/>
          </a:xfrm>
          <a:prstGeom prst="rect">
            <a:avLst/>
          </a:prstGeom>
        </p:spPr>
        <p:txBody>
          <a:bodyPr/>
          <a:lstStyle>
            <a:lvl1pPr marL="0" indent="0">
              <a:buFontTx/>
              <a:buNone/>
              <a:defRPr sz="2000">
                <a:solidFill>
                  <a:schemeClr val="tx1">
                    <a:lumMod val="50000"/>
                    <a:lumOff val="50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vl2pPr marL="457200" indent="0">
              <a:buFontTx/>
              <a:buNone/>
              <a:defRPr>
                <a:latin typeface="Interstate Mazda Regular" panose="02000503020000020004" pitchFamily="2" charset="0"/>
              </a:defRPr>
            </a:lvl2pPr>
            <a:lvl3pPr marL="914400" indent="0">
              <a:buFontTx/>
              <a:buNone/>
              <a:defRPr>
                <a:latin typeface="Interstate Mazda Regular" panose="02000503020000020004" pitchFamily="2" charset="0"/>
              </a:defRPr>
            </a:lvl3pPr>
            <a:lvl4pPr marL="1371600" indent="0">
              <a:buFontTx/>
              <a:buNone/>
              <a:defRPr>
                <a:latin typeface="Interstate Mazda Regular" panose="02000503020000020004" pitchFamily="2" charset="0"/>
              </a:defRPr>
            </a:lvl4pPr>
            <a:lvl5pPr marL="1828800" indent="0">
              <a:buFontTx/>
              <a:buNone/>
              <a:defRPr>
                <a:latin typeface="Interstate Mazda Regular" panose="02000503020000020004" pitchFamily="2" charset="0"/>
              </a:defRPr>
            </a:lvl5pPr>
          </a:lstStyle>
          <a:p>
            <a:pPr lvl="0"/>
            <a:r>
              <a:rPr kumimoji="1" lang="en-US" altLang="ja-JP" dirty="0" smtClean="0"/>
              <a:t>Name/Department 20 point</a:t>
            </a:r>
            <a:endParaRPr kumimoji="1" lang="ja-JP" altLang="en-US" dirty="0"/>
          </a:p>
        </p:txBody>
      </p:sp>
    </p:spTree>
    <p:extLst>
      <p:ext uri="{BB962C8B-B14F-4D97-AF65-F5344CB8AC3E}">
        <p14:creationId xmlns:p14="http://schemas.microsoft.com/office/powerpoint/2010/main" xmlns="" val="13542835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6" name="図 45" descr="スライド2.jpg"/>
          <p:cNvPicPr>
            <a:picLocks noChangeAspect="1"/>
          </p:cNvPicPr>
          <p:nvPr userDrawn="1"/>
        </p:nvPicPr>
        <p:blipFill>
          <a:blip r:embed="rId2" cstate="print"/>
          <a:stretch>
            <a:fillRect/>
          </a:stretch>
        </p:blipFill>
        <p:spPr>
          <a:xfrm>
            <a:off x="0" y="381"/>
            <a:ext cx="12188825" cy="6857238"/>
          </a:xfrm>
          <a:prstGeom prst="rect">
            <a:avLst/>
          </a:prstGeom>
        </p:spPr>
      </p:pic>
      <p:sp>
        <p:nvSpPr>
          <p:cNvPr id="6" name="正方形/長方形 5"/>
          <p:cNvSpPr/>
          <p:nvPr userDrawn="1"/>
        </p:nvSpPr>
        <p:spPr>
          <a:xfrm rot="10800000">
            <a:off x="0" y="1940002"/>
            <a:ext cx="12188825" cy="3200400"/>
          </a:xfrm>
          <a:prstGeom prst="rect">
            <a:avLst/>
          </a:prstGeom>
          <a:gradFill>
            <a:gsLst>
              <a:gs pos="0">
                <a:schemeClr val="accent1">
                  <a:tint val="100000"/>
                  <a:shade val="100000"/>
                  <a:satMod val="130000"/>
                  <a:alpha val="0"/>
                </a:schemeClr>
              </a:gs>
              <a:gs pos="100000">
                <a:schemeClr val="tx1"/>
              </a:gs>
            </a:gsLs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solidFill>
                <a:prstClr val="white"/>
              </a:solidFill>
              <a:latin typeface="Interstate Mazda" charset="0"/>
              <a:ea typeface="Interstate Mazda" charset="0"/>
            </a:endParaRPr>
          </a:p>
        </p:txBody>
      </p:sp>
      <p:sp>
        <p:nvSpPr>
          <p:cNvPr id="7" name="テキスト ボックス 6"/>
          <p:cNvSpPr txBox="1">
            <a:spLocks noChangeArrowheads="1"/>
          </p:cNvSpPr>
          <p:nvPr userDrawn="1"/>
        </p:nvSpPr>
        <p:spPr bwMode="auto">
          <a:xfrm>
            <a:off x="-4046012" y="3486151"/>
            <a:ext cx="1976452" cy="492125"/>
          </a:xfrm>
          <a:prstGeom prst="rect">
            <a:avLst/>
          </a:prstGeom>
          <a:solidFill>
            <a:srgbClr val="005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3435C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G80 B50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8" name="テキスト ボックス 7"/>
          <p:cNvSpPr txBox="1">
            <a:spLocks noChangeArrowheads="1"/>
          </p:cNvSpPr>
          <p:nvPr userDrawn="1"/>
        </p:nvSpPr>
        <p:spPr bwMode="auto">
          <a:xfrm>
            <a:off x="-4046012" y="3973514"/>
            <a:ext cx="1976452" cy="230187"/>
          </a:xfrm>
          <a:prstGeom prst="rect">
            <a:avLst/>
          </a:prstGeom>
          <a:solidFill>
            <a:srgbClr val="3764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R55 G100 B70</a:t>
            </a:r>
          </a:p>
        </p:txBody>
      </p:sp>
      <p:sp>
        <p:nvSpPr>
          <p:cNvPr id="9" name="テキスト ボックス 8"/>
          <p:cNvSpPr txBox="1">
            <a:spLocks noChangeArrowheads="1"/>
          </p:cNvSpPr>
          <p:nvPr userDrawn="1"/>
        </p:nvSpPr>
        <p:spPr bwMode="auto">
          <a:xfrm>
            <a:off x="-4046012" y="4202114"/>
            <a:ext cx="1976452" cy="230187"/>
          </a:xfrm>
          <a:prstGeom prst="rect">
            <a:avLst/>
          </a:prstGeom>
          <a:solidFill>
            <a:srgbClr val="6E876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R110 G135 B105</a:t>
            </a:r>
          </a:p>
        </p:txBody>
      </p:sp>
      <p:sp>
        <p:nvSpPr>
          <p:cNvPr id="10" name="テキスト ボックス 9"/>
          <p:cNvSpPr txBox="1">
            <a:spLocks noChangeArrowheads="1"/>
          </p:cNvSpPr>
          <p:nvPr userDrawn="1"/>
        </p:nvSpPr>
        <p:spPr bwMode="auto">
          <a:xfrm>
            <a:off x="-4046012" y="4433889"/>
            <a:ext cx="1976452" cy="231775"/>
          </a:xfrm>
          <a:prstGeom prst="rect">
            <a:avLst/>
          </a:prstGeom>
          <a:solidFill>
            <a:srgbClr val="9BA59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R155 G165 B145</a:t>
            </a:r>
          </a:p>
        </p:txBody>
      </p:sp>
      <p:sp>
        <p:nvSpPr>
          <p:cNvPr id="11" name="テキスト ボックス 10"/>
          <p:cNvSpPr txBox="1">
            <a:spLocks noChangeArrowheads="1"/>
          </p:cNvSpPr>
          <p:nvPr userDrawn="1"/>
        </p:nvSpPr>
        <p:spPr bwMode="auto">
          <a:xfrm>
            <a:off x="-4046012" y="4662489"/>
            <a:ext cx="1976452" cy="230187"/>
          </a:xfrm>
          <a:prstGeom prst="rect">
            <a:avLst/>
          </a:prstGeom>
          <a:solidFill>
            <a:srgbClr val="CDD7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R205 G215 B200</a:t>
            </a:r>
          </a:p>
        </p:txBody>
      </p:sp>
      <p:sp>
        <p:nvSpPr>
          <p:cNvPr id="12" name="テキスト ボックス 11"/>
          <p:cNvSpPr txBox="1">
            <a:spLocks noChangeArrowheads="1"/>
          </p:cNvSpPr>
          <p:nvPr userDrawn="1"/>
        </p:nvSpPr>
        <p:spPr bwMode="auto">
          <a:xfrm>
            <a:off x="-2073792" y="3486151"/>
            <a:ext cx="1974335" cy="492125"/>
          </a:xfrm>
          <a:prstGeom prst="rect">
            <a:avLst/>
          </a:prstGeom>
          <a:solidFill>
            <a:srgbClr val="B49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126C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G150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3" name="テキスト ボックス 12"/>
          <p:cNvSpPr txBox="1">
            <a:spLocks noChangeArrowheads="1"/>
          </p:cNvSpPr>
          <p:nvPr userDrawn="1"/>
        </p:nvSpPr>
        <p:spPr bwMode="auto">
          <a:xfrm>
            <a:off x="-2073792" y="3975100"/>
            <a:ext cx="1974335" cy="230188"/>
          </a:xfrm>
          <a:prstGeom prst="rect">
            <a:avLst/>
          </a:prstGeom>
          <a:solidFill>
            <a:srgbClr val="BEA5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R190 G165 B45</a:t>
            </a:r>
          </a:p>
        </p:txBody>
      </p:sp>
      <p:sp>
        <p:nvSpPr>
          <p:cNvPr id="14" name="テキスト ボックス 13"/>
          <p:cNvSpPr txBox="1">
            <a:spLocks noChangeArrowheads="1"/>
          </p:cNvSpPr>
          <p:nvPr userDrawn="1"/>
        </p:nvSpPr>
        <p:spPr bwMode="auto">
          <a:xfrm>
            <a:off x="-2073792" y="4202114"/>
            <a:ext cx="1974335" cy="230187"/>
          </a:xfrm>
          <a:prstGeom prst="rect">
            <a:avLst/>
          </a:prstGeom>
          <a:solidFill>
            <a:srgbClr val="D2BE6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R210 G190 B100</a:t>
            </a:r>
          </a:p>
        </p:txBody>
      </p:sp>
      <p:sp>
        <p:nvSpPr>
          <p:cNvPr id="15" name="テキスト ボックス 14"/>
          <p:cNvSpPr txBox="1">
            <a:spLocks noChangeArrowheads="1"/>
          </p:cNvSpPr>
          <p:nvPr userDrawn="1"/>
        </p:nvSpPr>
        <p:spPr bwMode="auto">
          <a:xfrm>
            <a:off x="-2073792" y="4432300"/>
            <a:ext cx="1974335" cy="230188"/>
          </a:xfrm>
          <a:prstGeom prst="rect">
            <a:avLst/>
          </a:prstGeom>
          <a:solidFill>
            <a:srgbClr val="E6D29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R230 G210 B155</a:t>
            </a:r>
          </a:p>
        </p:txBody>
      </p:sp>
      <p:sp>
        <p:nvSpPr>
          <p:cNvPr id="16" name="テキスト ボックス 15"/>
          <p:cNvSpPr txBox="1">
            <a:spLocks noChangeArrowheads="1"/>
          </p:cNvSpPr>
          <p:nvPr userDrawn="1"/>
        </p:nvSpPr>
        <p:spPr bwMode="auto">
          <a:xfrm>
            <a:off x="-2073792" y="4662489"/>
            <a:ext cx="1974335" cy="230187"/>
          </a:xfrm>
          <a:prstGeom prst="rect">
            <a:avLst/>
          </a:prstGeom>
          <a:solidFill>
            <a:srgbClr val="F0E6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R240 G230 B200</a:t>
            </a:r>
          </a:p>
        </p:txBody>
      </p:sp>
      <p:sp>
        <p:nvSpPr>
          <p:cNvPr id="17" name="テキスト ボックス 16"/>
          <p:cNvSpPr txBox="1">
            <a:spLocks noChangeArrowheads="1"/>
          </p:cNvSpPr>
          <p:nvPr userDrawn="1"/>
        </p:nvSpPr>
        <p:spPr bwMode="auto">
          <a:xfrm>
            <a:off x="-2073792" y="4886326"/>
            <a:ext cx="1974335" cy="492125"/>
          </a:xfrm>
          <a:prstGeom prst="rect">
            <a:avLst/>
          </a:prstGeom>
          <a:solidFill>
            <a:srgbClr val="641E7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525C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R100 G30 B115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8" name="テキスト ボックス 17"/>
          <p:cNvSpPr txBox="1">
            <a:spLocks noChangeArrowheads="1"/>
          </p:cNvSpPr>
          <p:nvPr userDrawn="1"/>
        </p:nvSpPr>
        <p:spPr bwMode="auto">
          <a:xfrm>
            <a:off x="-2073792" y="5375275"/>
            <a:ext cx="1974335" cy="230188"/>
          </a:xfrm>
          <a:prstGeom prst="rect">
            <a:avLst/>
          </a:prstGeom>
          <a:solidFill>
            <a:srgbClr val="784B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R120 G75 B135</a:t>
            </a:r>
          </a:p>
        </p:txBody>
      </p:sp>
      <p:sp>
        <p:nvSpPr>
          <p:cNvPr id="19" name="テキスト ボックス 18"/>
          <p:cNvSpPr txBox="1">
            <a:spLocks noChangeArrowheads="1"/>
          </p:cNvSpPr>
          <p:nvPr userDrawn="1"/>
        </p:nvSpPr>
        <p:spPr bwMode="auto">
          <a:xfrm>
            <a:off x="-2073792" y="5602289"/>
            <a:ext cx="1974335" cy="230187"/>
          </a:xfrm>
          <a:prstGeom prst="rect">
            <a:avLst/>
          </a:prstGeom>
          <a:solidFill>
            <a:srgbClr val="9B6E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R155 G110 B160</a:t>
            </a:r>
          </a:p>
        </p:txBody>
      </p:sp>
      <p:sp>
        <p:nvSpPr>
          <p:cNvPr id="20" name="テキスト ボックス 19"/>
          <p:cNvSpPr txBox="1">
            <a:spLocks noChangeArrowheads="1"/>
          </p:cNvSpPr>
          <p:nvPr userDrawn="1"/>
        </p:nvSpPr>
        <p:spPr bwMode="auto">
          <a:xfrm>
            <a:off x="-2073792" y="5830889"/>
            <a:ext cx="1974335" cy="231775"/>
          </a:xfrm>
          <a:prstGeom prst="rect">
            <a:avLst/>
          </a:prstGeom>
          <a:solidFill>
            <a:srgbClr val="B9A5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R185 G165 B200</a:t>
            </a:r>
          </a:p>
        </p:txBody>
      </p:sp>
      <p:sp>
        <p:nvSpPr>
          <p:cNvPr id="21" name="テキスト ボックス 20"/>
          <p:cNvSpPr txBox="1">
            <a:spLocks noChangeArrowheads="1"/>
          </p:cNvSpPr>
          <p:nvPr userDrawn="1"/>
        </p:nvSpPr>
        <p:spPr bwMode="auto">
          <a:xfrm>
            <a:off x="-2073792" y="6064250"/>
            <a:ext cx="1974335" cy="230188"/>
          </a:xfrm>
          <a:prstGeom prst="rect">
            <a:avLst/>
          </a:prstGeom>
          <a:solidFill>
            <a:srgbClr val="E1CD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R225 G205 B225</a:t>
            </a:r>
          </a:p>
        </p:txBody>
      </p:sp>
      <p:sp>
        <p:nvSpPr>
          <p:cNvPr id="22" name="テキスト ボックス 21"/>
          <p:cNvSpPr txBox="1">
            <a:spLocks noChangeArrowheads="1"/>
          </p:cNvSpPr>
          <p:nvPr userDrawn="1"/>
        </p:nvSpPr>
        <p:spPr bwMode="auto">
          <a:xfrm>
            <a:off x="-4048129" y="-4763"/>
            <a:ext cx="3948671" cy="63023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Black 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G0 B0</a:t>
            </a:r>
          </a:p>
          <a:p>
            <a:pPr fontAlgn="base">
              <a:spcBef>
                <a:spcPct val="0"/>
              </a:spcBef>
              <a:spcAft>
                <a:spcPct val="0"/>
              </a:spcAft>
              <a:defRPr/>
            </a:pPr>
            <a:endParaRPr lang="en-US" altLang="ja-JP" sz="900" dirty="0" smtClean="0">
              <a:solidFill>
                <a:srgbClr val="FFFFFF"/>
              </a:solidFill>
              <a:latin typeface="Interstate Mazda" charset="0"/>
              <a:ea typeface="Interstate Mazda" charset="0"/>
              <a:cs typeface="Interstate Mazda" charset="0"/>
            </a:endParaRP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3" name="テキスト ボックス 22"/>
          <p:cNvSpPr txBox="1">
            <a:spLocks noChangeArrowheads="1"/>
          </p:cNvSpPr>
          <p:nvPr userDrawn="1"/>
        </p:nvSpPr>
        <p:spPr bwMode="auto">
          <a:xfrm>
            <a:off x="-4048129" y="619126"/>
            <a:ext cx="3948671" cy="231775"/>
          </a:xfrm>
          <a:prstGeom prst="rect">
            <a:avLst/>
          </a:prstGeom>
          <a:solidFill>
            <a:srgbClr val="5555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R85 G85 B85</a:t>
            </a:r>
          </a:p>
        </p:txBody>
      </p:sp>
      <p:sp>
        <p:nvSpPr>
          <p:cNvPr id="24" name="テキスト ボックス 23"/>
          <p:cNvSpPr txBox="1">
            <a:spLocks noChangeArrowheads="1"/>
          </p:cNvSpPr>
          <p:nvPr userDrawn="1"/>
        </p:nvSpPr>
        <p:spPr bwMode="auto">
          <a:xfrm>
            <a:off x="-4048129" y="847725"/>
            <a:ext cx="3948671" cy="230188"/>
          </a:xfrm>
          <a:prstGeom prst="rect">
            <a:avLst/>
          </a:prstGeom>
          <a:solidFill>
            <a:srgbClr val="8787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R135 G135 B135</a:t>
            </a:r>
          </a:p>
        </p:txBody>
      </p:sp>
      <p:sp>
        <p:nvSpPr>
          <p:cNvPr id="25" name="テキスト ボックス 24"/>
          <p:cNvSpPr txBox="1">
            <a:spLocks noChangeArrowheads="1"/>
          </p:cNvSpPr>
          <p:nvPr userDrawn="1"/>
        </p:nvSpPr>
        <p:spPr bwMode="auto">
          <a:xfrm>
            <a:off x="-4048129" y="1073150"/>
            <a:ext cx="3948671" cy="230188"/>
          </a:xfrm>
          <a:prstGeom prst="rect">
            <a:avLst/>
          </a:prstGeom>
          <a:solidFill>
            <a:srgbClr val="B4B4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R180 G180 B180</a:t>
            </a:r>
          </a:p>
        </p:txBody>
      </p:sp>
      <p:sp>
        <p:nvSpPr>
          <p:cNvPr id="26" name="テキスト ボックス 25"/>
          <p:cNvSpPr txBox="1">
            <a:spLocks noChangeArrowheads="1"/>
          </p:cNvSpPr>
          <p:nvPr userDrawn="1"/>
        </p:nvSpPr>
        <p:spPr bwMode="auto">
          <a:xfrm>
            <a:off x="-4048129" y="1298575"/>
            <a:ext cx="3948671" cy="230188"/>
          </a:xfrm>
          <a:prstGeom prst="rect">
            <a:avLst/>
          </a:prstGeom>
          <a:solidFill>
            <a:srgbClr val="DCDCD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R220 G220 B220</a:t>
            </a:r>
          </a:p>
        </p:txBody>
      </p:sp>
      <p:sp>
        <p:nvSpPr>
          <p:cNvPr id="27" name="テキスト ボックス 26"/>
          <p:cNvSpPr txBox="1">
            <a:spLocks noChangeArrowheads="1"/>
          </p:cNvSpPr>
          <p:nvPr userDrawn="1"/>
        </p:nvSpPr>
        <p:spPr bwMode="auto">
          <a:xfrm>
            <a:off x="-4048129" y="1524001"/>
            <a:ext cx="1974336" cy="492125"/>
          </a:xfrm>
          <a:prstGeom prst="rect">
            <a:avLst/>
          </a:prstGeom>
          <a:solidFill>
            <a:srgbClr val="0F14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296C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 G20 B55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8" name="テキスト ボックス 27"/>
          <p:cNvSpPr txBox="1">
            <a:spLocks noChangeArrowheads="1"/>
          </p:cNvSpPr>
          <p:nvPr userDrawn="1"/>
        </p:nvSpPr>
        <p:spPr bwMode="auto">
          <a:xfrm>
            <a:off x="-4048129" y="2009776"/>
            <a:ext cx="1974336" cy="231775"/>
          </a:xfrm>
          <a:prstGeom prst="rect">
            <a:avLst/>
          </a:prstGeom>
          <a:solidFill>
            <a:srgbClr val="1E37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R30 G55 B90</a:t>
            </a:r>
          </a:p>
        </p:txBody>
      </p:sp>
      <p:sp>
        <p:nvSpPr>
          <p:cNvPr id="29" name="テキスト ボックス 28"/>
          <p:cNvSpPr txBox="1">
            <a:spLocks noChangeArrowheads="1"/>
          </p:cNvSpPr>
          <p:nvPr userDrawn="1"/>
        </p:nvSpPr>
        <p:spPr bwMode="auto">
          <a:xfrm>
            <a:off x="-4048129" y="2235200"/>
            <a:ext cx="1974336" cy="230188"/>
          </a:xfrm>
          <a:prstGeom prst="rect">
            <a:avLst/>
          </a:prstGeom>
          <a:solidFill>
            <a:srgbClr val="5064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R80 G100 B130</a:t>
            </a:r>
          </a:p>
        </p:txBody>
      </p:sp>
      <p:sp>
        <p:nvSpPr>
          <p:cNvPr id="30" name="テキスト ボックス 29"/>
          <p:cNvSpPr txBox="1">
            <a:spLocks noChangeArrowheads="1"/>
          </p:cNvSpPr>
          <p:nvPr userDrawn="1"/>
        </p:nvSpPr>
        <p:spPr bwMode="auto">
          <a:xfrm>
            <a:off x="-4048129" y="2457450"/>
            <a:ext cx="1974336" cy="230188"/>
          </a:xfrm>
          <a:prstGeom prst="rect">
            <a:avLst/>
          </a:prstGeom>
          <a:solidFill>
            <a:srgbClr val="8291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R130 G145 B165</a:t>
            </a:r>
          </a:p>
        </p:txBody>
      </p:sp>
      <p:sp>
        <p:nvSpPr>
          <p:cNvPr id="31" name="テキスト ボックス 30"/>
          <p:cNvSpPr txBox="1">
            <a:spLocks noChangeArrowheads="1"/>
          </p:cNvSpPr>
          <p:nvPr userDrawn="1"/>
        </p:nvSpPr>
        <p:spPr bwMode="auto">
          <a:xfrm>
            <a:off x="-4048129" y="2687639"/>
            <a:ext cx="1974336" cy="230187"/>
          </a:xfrm>
          <a:prstGeom prst="rect">
            <a:avLst/>
          </a:prstGeom>
          <a:solidFill>
            <a:srgbClr val="B9BE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R185 G190 B200</a:t>
            </a:r>
          </a:p>
        </p:txBody>
      </p:sp>
      <p:sp>
        <p:nvSpPr>
          <p:cNvPr id="32" name="テキスト ボックス 31"/>
          <p:cNvSpPr txBox="1">
            <a:spLocks noChangeArrowheads="1"/>
          </p:cNvSpPr>
          <p:nvPr userDrawn="1"/>
        </p:nvSpPr>
        <p:spPr bwMode="auto">
          <a:xfrm>
            <a:off x="-2073792" y="1527175"/>
            <a:ext cx="1974335" cy="492125"/>
          </a:xfrm>
          <a:prstGeom prst="rect">
            <a:avLst/>
          </a:prstGeom>
          <a:solidFill>
            <a:srgbClr val="910A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1955C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R145 G10 B45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3" name="テキスト ボックス 32"/>
          <p:cNvSpPr txBox="1">
            <a:spLocks noChangeArrowheads="1"/>
          </p:cNvSpPr>
          <p:nvPr userDrawn="1"/>
        </p:nvSpPr>
        <p:spPr bwMode="auto">
          <a:xfrm>
            <a:off x="-2073792" y="2008189"/>
            <a:ext cx="1974335" cy="231775"/>
          </a:xfrm>
          <a:prstGeom prst="rect">
            <a:avLst/>
          </a:prstGeom>
          <a:solidFill>
            <a:srgbClr val="A041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R160 G65 B75</a:t>
            </a:r>
          </a:p>
        </p:txBody>
      </p:sp>
      <p:sp>
        <p:nvSpPr>
          <p:cNvPr id="34" name="テキスト ボックス 33"/>
          <p:cNvSpPr txBox="1">
            <a:spLocks noChangeArrowheads="1"/>
          </p:cNvSpPr>
          <p:nvPr userDrawn="1"/>
        </p:nvSpPr>
        <p:spPr bwMode="auto">
          <a:xfrm>
            <a:off x="-2073792" y="2232026"/>
            <a:ext cx="1974335" cy="231775"/>
          </a:xfrm>
          <a:prstGeom prst="rect">
            <a:avLst/>
          </a:prstGeom>
          <a:solidFill>
            <a:srgbClr val="B46E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B110</a:t>
            </a:r>
          </a:p>
        </p:txBody>
      </p:sp>
      <p:sp>
        <p:nvSpPr>
          <p:cNvPr id="35" name="テキスト ボックス 34"/>
          <p:cNvSpPr txBox="1">
            <a:spLocks noChangeArrowheads="1"/>
          </p:cNvSpPr>
          <p:nvPr userDrawn="1"/>
        </p:nvSpPr>
        <p:spPr bwMode="auto">
          <a:xfrm>
            <a:off x="-2073792" y="2455864"/>
            <a:ext cx="1974335" cy="231775"/>
          </a:xfrm>
          <a:prstGeom prst="rect">
            <a:avLst/>
          </a:prstGeom>
          <a:solidFill>
            <a:srgbClr val="D7A0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R215 G160 B150</a:t>
            </a:r>
          </a:p>
        </p:txBody>
      </p:sp>
      <p:sp>
        <p:nvSpPr>
          <p:cNvPr id="36" name="テキスト ボックス 35"/>
          <p:cNvSpPr txBox="1">
            <a:spLocks noChangeArrowheads="1"/>
          </p:cNvSpPr>
          <p:nvPr userDrawn="1"/>
        </p:nvSpPr>
        <p:spPr bwMode="auto">
          <a:xfrm>
            <a:off x="-2073792" y="2689225"/>
            <a:ext cx="1974335" cy="230188"/>
          </a:xfrm>
          <a:prstGeom prst="rect">
            <a:avLst/>
          </a:prstGeom>
          <a:solidFill>
            <a:srgbClr val="EBD2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R235 G210 B200</a:t>
            </a:r>
          </a:p>
        </p:txBody>
      </p:sp>
      <p:sp>
        <p:nvSpPr>
          <p:cNvPr id="37" name="テキスト ボックス 36"/>
          <p:cNvSpPr txBox="1">
            <a:spLocks noChangeArrowheads="1"/>
          </p:cNvSpPr>
          <p:nvPr userDrawn="1"/>
        </p:nvSpPr>
        <p:spPr bwMode="auto">
          <a:xfrm>
            <a:off x="-4043897" y="4886326"/>
            <a:ext cx="1976452" cy="492125"/>
          </a:xfrm>
          <a:prstGeom prst="rect">
            <a:avLst/>
          </a:prstGeom>
          <a:solidFill>
            <a:srgbClr val="7D19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7610C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R125 G25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8" name="テキスト ボックス 37"/>
          <p:cNvSpPr txBox="1">
            <a:spLocks noChangeArrowheads="1"/>
          </p:cNvSpPr>
          <p:nvPr userDrawn="1"/>
        </p:nvSpPr>
        <p:spPr bwMode="auto">
          <a:xfrm>
            <a:off x="-4043897" y="5372100"/>
            <a:ext cx="1976452" cy="230188"/>
          </a:xfrm>
          <a:prstGeom prst="rect">
            <a:avLst/>
          </a:prstGeom>
          <a:solidFill>
            <a:srgbClr val="9646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R150 G70 B35</a:t>
            </a:r>
          </a:p>
        </p:txBody>
      </p:sp>
      <p:sp>
        <p:nvSpPr>
          <p:cNvPr id="39" name="テキスト ボックス 38"/>
          <p:cNvSpPr txBox="1">
            <a:spLocks noChangeArrowheads="1"/>
          </p:cNvSpPr>
          <p:nvPr userDrawn="1"/>
        </p:nvSpPr>
        <p:spPr bwMode="auto">
          <a:xfrm>
            <a:off x="-4043897" y="5599114"/>
            <a:ext cx="1976452" cy="231775"/>
          </a:xfrm>
          <a:prstGeom prst="rect">
            <a:avLst/>
          </a:prstGeom>
          <a:solidFill>
            <a:srgbClr val="B46E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B75</a:t>
            </a:r>
          </a:p>
        </p:txBody>
      </p:sp>
      <p:sp>
        <p:nvSpPr>
          <p:cNvPr id="40" name="テキスト ボックス 39"/>
          <p:cNvSpPr txBox="1">
            <a:spLocks noChangeArrowheads="1"/>
          </p:cNvSpPr>
          <p:nvPr userDrawn="1"/>
        </p:nvSpPr>
        <p:spPr bwMode="auto">
          <a:xfrm>
            <a:off x="-4043897" y="5830889"/>
            <a:ext cx="1976452" cy="231775"/>
          </a:xfrm>
          <a:prstGeom prst="rect">
            <a:avLst/>
          </a:prstGeom>
          <a:solidFill>
            <a:srgbClr val="C89B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R200 G155 B130</a:t>
            </a:r>
          </a:p>
        </p:txBody>
      </p:sp>
      <p:sp>
        <p:nvSpPr>
          <p:cNvPr id="41" name="テキスト ボックス 40"/>
          <p:cNvSpPr txBox="1">
            <a:spLocks noChangeArrowheads="1"/>
          </p:cNvSpPr>
          <p:nvPr userDrawn="1"/>
        </p:nvSpPr>
        <p:spPr bwMode="auto">
          <a:xfrm>
            <a:off x="-4043897" y="6059489"/>
            <a:ext cx="1976452" cy="231775"/>
          </a:xfrm>
          <a:prstGeom prst="rect">
            <a:avLst/>
          </a:prstGeom>
          <a:solidFill>
            <a:srgbClr val="E1C8B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R225 G200 B185</a:t>
            </a:r>
          </a:p>
        </p:txBody>
      </p:sp>
      <p:sp>
        <p:nvSpPr>
          <p:cNvPr id="44" name="テキスト プレースホルダー 2"/>
          <p:cNvSpPr>
            <a:spLocks noGrp="1"/>
          </p:cNvSpPr>
          <p:nvPr>
            <p:ph type="body" sz="quarter" idx="10" hasCustomPrompt="1"/>
          </p:nvPr>
        </p:nvSpPr>
        <p:spPr>
          <a:xfrm>
            <a:off x="869486" y="1448680"/>
            <a:ext cx="8756487" cy="2465552"/>
          </a:xfrm>
          <a:prstGeom prst="rect">
            <a:avLst/>
          </a:prstGeom>
        </p:spPr>
        <p:txBody>
          <a:bodyPr/>
          <a:lstStyle>
            <a:lvl1pPr marL="0" indent="0">
              <a:buFontTx/>
              <a:buNone/>
              <a:defRPr sz="2200">
                <a:solidFill>
                  <a:schemeClr val="tx1">
                    <a:lumMod val="50000"/>
                    <a:lumOff val="50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vl2pPr>
              <a:defRPr sz="2400">
                <a:latin typeface="Arial" panose="020B0604020202020204" pitchFamily="34" charset="0"/>
                <a:ea typeface="Arial Unicode MS" panose="020B0604020202020204" pitchFamily="50" charset="-128"/>
                <a:cs typeface="Arial" panose="020B0604020202020204" pitchFamily="34" charset="0"/>
              </a:defRPr>
            </a:lvl2pPr>
            <a:lvl3pPr>
              <a:defRPr sz="2400">
                <a:latin typeface="Arial" panose="020B0604020202020204" pitchFamily="34" charset="0"/>
                <a:ea typeface="Arial Unicode MS" panose="020B0604020202020204" pitchFamily="50" charset="-128"/>
                <a:cs typeface="Arial" panose="020B0604020202020204" pitchFamily="34" charset="0"/>
              </a:defRPr>
            </a:lvl3pPr>
            <a:lvl4pPr>
              <a:defRPr sz="2400">
                <a:latin typeface="Arial" panose="020B0604020202020204" pitchFamily="34" charset="0"/>
                <a:ea typeface="Arial Unicode MS" panose="020B0604020202020204" pitchFamily="50" charset="-128"/>
                <a:cs typeface="Arial" panose="020B0604020202020204" pitchFamily="34" charset="0"/>
              </a:defRPr>
            </a:lvl4pPr>
            <a:lvl5pPr>
              <a:defRPr sz="2400">
                <a:latin typeface="Arial" panose="020B0604020202020204" pitchFamily="34" charset="0"/>
                <a:ea typeface="Arial Unicode MS" panose="020B0604020202020204" pitchFamily="50" charset="-128"/>
                <a:cs typeface="Arial" panose="020B0604020202020204" pitchFamily="34" charset="0"/>
              </a:defRPr>
            </a:lvl5pPr>
          </a:lstStyle>
          <a:p>
            <a:pPr eaLnBrk="1" fontAlgn="auto" hangingPunct="1">
              <a:spcAft>
                <a:spcPts val="0"/>
              </a:spcAft>
              <a:defRPr/>
            </a:pPr>
            <a:r>
              <a:rPr lang="en-US" altLang="ja-JP" dirty="0" smtClean="0"/>
              <a:t>Divider Subtitle 22 point</a:t>
            </a:r>
          </a:p>
        </p:txBody>
      </p:sp>
      <p:sp>
        <p:nvSpPr>
          <p:cNvPr id="45" name="テキスト プレースホルダー 4"/>
          <p:cNvSpPr>
            <a:spLocks noGrp="1"/>
          </p:cNvSpPr>
          <p:nvPr>
            <p:ph type="body" sz="quarter" idx="11" hasCustomPrompt="1"/>
          </p:nvPr>
        </p:nvSpPr>
        <p:spPr>
          <a:xfrm>
            <a:off x="869486" y="1000440"/>
            <a:ext cx="7687848" cy="346364"/>
          </a:xfrm>
          <a:prstGeom prst="rect">
            <a:avLst/>
          </a:prstGeom>
        </p:spPr>
        <p:txBody>
          <a:bodyPr/>
          <a:lstStyle>
            <a:lvl1pPr marL="0" indent="0">
              <a:buFontTx/>
              <a:buNone/>
              <a:defRPr sz="2400" b="0" spc="30" baseline="0">
                <a:solidFill>
                  <a:schemeClr val="bg1">
                    <a:lumMod val="75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vl2pPr marL="457200" indent="0">
              <a:buFontTx/>
              <a:buNone/>
              <a:defRPr sz="1800">
                <a:latin typeface="+mj-lt"/>
                <a:ea typeface="Arial Unicode MS" panose="020B0604020202020204" pitchFamily="50" charset="-128"/>
                <a:cs typeface="Arial Unicode MS" panose="020B0604020202020204" pitchFamily="50" charset="-128"/>
              </a:defRPr>
            </a:lvl2pPr>
            <a:lvl3pPr marL="914400" indent="0">
              <a:buFontTx/>
              <a:buNone/>
              <a:defRPr sz="1800">
                <a:latin typeface="+mj-lt"/>
                <a:ea typeface="Arial Unicode MS" panose="020B0604020202020204" pitchFamily="50" charset="-128"/>
                <a:cs typeface="Arial Unicode MS" panose="020B0604020202020204" pitchFamily="50" charset="-128"/>
              </a:defRPr>
            </a:lvl3pPr>
            <a:lvl4pPr marL="1371600" indent="0">
              <a:buFontTx/>
              <a:buNone/>
              <a:defRPr sz="1800">
                <a:latin typeface="+mj-lt"/>
                <a:ea typeface="Arial Unicode MS" panose="020B0604020202020204" pitchFamily="50" charset="-128"/>
                <a:cs typeface="Arial Unicode MS" panose="020B0604020202020204" pitchFamily="50" charset="-128"/>
              </a:defRPr>
            </a:lvl4pPr>
            <a:lvl5pPr marL="1828800" indent="0">
              <a:buFontTx/>
              <a:buNone/>
              <a:defRPr sz="1800">
                <a:latin typeface="+mj-lt"/>
                <a:ea typeface="Arial Unicode MS" panose="020B0604020202020204" pitchFamily="50" charset="-128"/>
                <a:cs typeface="Arial Unicode MS" panose="020B0604020202020204" pitchFamily="50" charset="-128"/>
              </a:defRPr>
            </a:lvl5pPr>
          </a:lstStyle>
          <a:p>
            <a:pPr eaLnBrk="1" fontAlgn="auto" hangingPunct="1">
              <a:spcAft>
                <a:spcPts val="0"/>
              </a:spcAft>
              <a:defRPr/>
            </a:pPr>
            <a:r>
              <a:rPr lang="en-US" altLang="ja-JP" dirty="0" smtClean="0"/>
              <a:t>DIVIDER TITLE 24 POINT</a:t>
            </a:r>
            <a:endParaRPr lang="ja-JP" altLang="en-US" dirty="0"/>
          </a:p>
        </p:txBody>
      </p:sp>
    </p:spTree>
    <p:extLst>
      <p:ext uri="{BB962C8B-B14F-4D97-AF65-F5344CB8AC3E}">
        <p14:creationId xmlns:p14="http://schemas.microsoft.com/office/powerpoint/2010/main" xmlns="" val="3730801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Custom Title Slide with Picture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slide 4-color photo can be inserted here. Customer/Partner and secondary logo can be included"/>
          <p:cNvSpPr/>
          <p:nvPr userDrawn="1"/>
        </p:nvSpPr>
        <p:spPr bwMode="hidden">
          <a:xfrm>
            <a:off x="0" y="451"/>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7" name="Picture 1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lvl1pPr>
              <a:defRPr>
                <a:solidFill>
                  <a:schemeClr val="tx1"/>
                </a:solidFill>
              </a:defRPr>
            </a:lvl1pPr>
          </a:lstStyle>
          <a:p>
            <a:fld id="{FE9D4F83-0EF6-4A4D-9FC0-F03FA2077ACD}" type="datetime1">
              <a:rPr lang="en-US" smtClean="0"/>
              <a:pPr/>
              <a:t>9/21/2016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5" name="Picture 14"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
        <p:nvSpPr>
          <p:cNvPr id="14" name="Rectangle 13"/>
          <p:cNvSpPr/>
          <p:nvPr userDrawn="1"/>
        </p:nvSpPr>
        <p:spPr bwMode="white">
          <a:xfrm>
            <a:off x="9984628" y="4608094"/>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10056441" y="4815117"/>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Tree>
    <p:extLst>
      <p:ext uri="{BB962C8B-B14F-4D97-AF65-F5344CB8AC3E}">
        <p14:creationId xmlns="" xmlns:p14="http://schemas.microsoft.com/office/powerpoint/2010/main" val="2958600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s Slide">
    <p:bg>
      <p:bgPr>
        <a:solidFill>
          <a:srgbClr val="F2F2F2"/>
        </a:solidFill>
        <a:effectLst/>
      </p:bgPr>
    </p:bg>
    <p:spTree>
      <p:nvGrpSpPr>
        <p:cNvPr id="1" name=""/>
        <p:cNvGrpSpPr/>
        <p:nvPr/>
      </p:nvGrpSpPr>
      <p:grpSpPr>
        <a:xfrm>
          <a:off x="0" y="0"/>
          <a:ext cx="0" cy="0"/>
          <a:chOff x="0" y="0"/>
          <a:chExt cx="0" cy="0"/>
        </a:xfrm>
      </p:grpSpPr>
      <p:sp>
        <p:nvSpPr>
          <p:cNvPr id="4" name="正方形/長方形 3"/>
          <p:cNvSpPr/>
          <p:nvPr userDrawn="1"/>
        </p:nvSpPr>
        <p:spPr>
          <a:xfrm>
            <a:off x="0" y="0"/>
            <a:ext cx="12188825" cy="90011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solidFill>
                <a:prstClr val="white"/>
              </a:solidFill>
              <a:latin typeface="Interstate Mazda" charset="0"/>
              <a:ea typeface="Interstate Mazda" charset="0"/>
            </a:endParaRPr>
          </a:p>
        </p:txBody>
      </p:sp>
      <p:sp>
        <p:nvSpPr>
          <p:cNvPr id="5" name="テキスト ボックス 4"/>
          <p:cNvSpPr txBox="1">
            <a:spLocks noChangeArrowheads="1"/>
          </p:cNvSpPr>
          <p:nvPr userDrawn="1"/>
        </p:nvSpPr>
        <p:spPr bwMode="auto">
          <a:xfrm>
            <a:off x="-4046012" y="3486151"/>
            <a:ext cx="1976452" cy="492125"/>
          </a:xfrm>
          <a:prstGeom prst="rect">
            <a:avLst/>
          </a:prstGeom>
          <a:solidFill>
            <a:srgbClr val="005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3435C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G80 B50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6" name="テキスト ボックス 5"/>
          <p:cNvSpPr txBox="1">
            <a:spLocks noChangeArrowheads="1"/>
          </p:cNvSpPr>
          <p:nvPr userDrawn="1"/>
        </p:nvSpPr>
        <p:spPr bwMode="auto">
          <a:xfrm>
            <a:off x="-4046012" y="3973514"/>
            <a:ext cx="1976452" cy="230187"/>
          </a:xfrm>
          <a:prstGeom prst="rect">
            <a:avLst/>
          </a:prstGeom>
          <a:solidFill>
            <a:srgbClr val="3764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R55 G100 B70</a:t>
            </a:r>
          </a:p>
        </p:txBody>
      </p:sp>
      <p:sp>
        <p:nvSpPr>
          <p:cNvPr id="7" name="テキスト ボックス 6"/>
          <p:cNvSpPr txBox="1">
            <a:spLocks noChangeArrowheads="1"/>
          </p:cNvSpPr>
          <p:nvPr userDrawn="1"/>
        </p:nvSpPr>
        <p:spPr bwMode="auto">
          <a:xfrm>
            <a:off x="-4046012" y="4202114"/>
            <a:ext cx="1976452" cy="230187"/>
          </a:xfrm>
          <a:prstGeom prst="rect">
            <a:avLst/>
          </a:prstGeom>
          <a:solidFill>
            <a:srgbClr val="6E876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R110 G135 B105</a:t>
            </a:r>
          </a:p>
        </p:txBody>
      </p:sp>
      <p:sp>
        <p:nvSpPr>
          <p:cNvPr id="8" name="テキスト ボックス 7"/>
          <p:cNvSpPr txBox="1">
            <a:spLocks noChangeArrowheads="1"/>
          </p:cNvSpPr>
          <p:nvPr userDrawn="1"/>
        </p:nvSpPr>
        <p:spPr bwMode="auto">
          <a:xfrm>
            <a:off x="-4046012" y="4433889"/>
            <a:ext cx="1976452" cy="231775"/>
          </a:xfrm>
          <a:prstGeom prst="rect">
            <a:avLst/>
          </a:prstGeom>
          <a:solidFill>
            <a:srgbClr val="9BA59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R155 G165 B145</a:t>
            </a:r>
          </a:p>
        </p:txBody>
      </p:sp>
      <p:sp>
        <p:nvSpPr>
          <p:cNvPr id="9" name="テキスト ボックス 8"/>
          <p:cNvSpPr txBox="1">
            <a:spLocks noChangeArrowheads="1"/>
          </p:cNvSpPr>
          <p:nvPr userDrawn="1"/>
        </p:nvSpPr>
        <p:spPr bwMode="auto">
          <a:xfrm>
            <a:off x="-4046012" y="4662489"/>
            <a:ext cx="1976452" cy="230187"/>
          </a:xfrm>
          <a:prstGeom prst="rect">
            <a:avLst/>
          </a:prstGeom>
          <a:solidFill>
            <a:srgbClr val="CDD7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R205 G215 B200</a:t>
            </a:r>
          </a:p>
        </p:txBody>
      </p:sp>
      <p:sp>
        <p:nvSpPr>
          <p:cNvPr id="10" name="テキスト ボックス 9"/>
          <p:cNvSpPr txBox="1">
            <a:spLocks noChangeArrowheads="1"/>
          </p:cNvSpPr>
          <p:nvPr userDrawn="1"/>
        </p:nvSpPr>
        <p:spPr bwMode="auto">
          <a:xfrm>
            <a:off x="-2073792" y="3486151"/>
            <a:ext cx="1974335" cy="492125"/>
          </a:xfrm>
          <a:prstGeom prst="rect">
            <a:avLst/>
          </a:prstGeom>
          <a:solidFill>
            <a:srgbClr val="B49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126C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G150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1" name="テキスト ボックス 10"/>
          <p:cNvSpPr txBox="1">
            <a:spLocks noChangeArrowheads="1"/>
          </p:cNvSpPr>
          <p:nvPr userDrawn="1"/>
        </p:nvSpPr>
        <p:spPr bwMode="auto">
          <a:xfrm>
            <a:off x="-2073792" y="3975100"/>
            <a:ext cx="1974335" cy="230188"/>
          </a:xfrm>
          <a:prstGeom prst="rect">
            <a:avLst/>
          </a:prstGeom>
          <a:solidFill>
            <a:srgbClr val="BEA5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R190 G165 B45</a:t>
            </a:r>
          </a:p>
        </p:txBody>
      </p:sp>
      <p:sp>
        <p:nvSpPr>
          <p:cNvPr id="12" name="テキスト ボックス 11"/>
          <p:cNvSpPr txBox="1">
            <a:spLocks noChangeArrowheads="1"/>
          </p:cNvSpPr>
          <p:nvPr userDrawn="1"/>
        </p:nvSpPr>
        <p:spPr bwMode="auto">
          <a:xfrm>
            <a:off x="-2073792" y="4202114"/>
            <a:ext cx="1974335" cy="230187"/>
          </a:xfrm>
          <a:prstGeom prst="rect">
            <a:avLst/>
          </a:prstGeom>
          <a:solidFill>
            <a:srgbClr val="D2BE6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R210 G190 B100</a:t>
            </a:r>
          </a:p>
        </p:txBody>
      </p:sp>
      <p:sp>
        <p:nvSpPr>
          <p:cNvPr id="13" name="テキスト ボックス 12"/>
          <p:cNvSpPr txBox="1">
            <a:spLocks noChangeArrowheads="1"/>
          </p:cNvSpPr>
          <p:nvPr userDrawn="1"/>
        </p:nvSpPr>
        <p:spPr bwMode="auto">
          <a:xfrm>
            <a:off x="-2073792" y="4432300"/>
            <a:ext cx="1974335" cy="230188"/>
          </a:xfrm>
          <a:prstGeom prst="rect">
            <a:avLst/>
          </a:prstGeom>
          <a:solidFill>
            <a:srgbClr val="E6D29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R230 G210 B155</a:t>
            </a:r>
          </a:p>
        </p:txBody>
      </p:sp>
      <p:sp>
        <p:nvSpPr>
          <p:cNvPr id="14" name="テキスト ボックス 13"/>
          <p:cNvSpPr txBox="1">
            <a:spLocks noChangeArrowheads="1"/>
          </p:cNvSpPr>
          <p:nvPr userDrawn="1"/>
        </p:nvSpPr>
        <p:spPr bwMode="auto">
          <a:xfrm>
            <a:off x="-2073792" y="4662489"/>
            <a:ext cx="1974335" cy="230187"/>
          </a:xfrm>
          <a:prstGeom prst="rect">
            <a:avLst/>
          </a:prstGeom>
          <a:solidFill>
            <a:srgbClr val="F0E6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R240 G230 B200</a:t>
            </a:r>
          </a:p>
        </p:txBody>
      </p:sp>
      <p:sp>
        <p:nvSpPr>
          <p:cNvPr id="15" name="テキスト ボックス 14"/>
          <p:cNvSpPr txBox="1">
            <a:spLocks noChangeArrowheads="1"/>
          </p:cNvSpPr>
          <p:nvPr userDrawn="1"/>
        </p:nvSpPr>
        <p:spPr bwMode="auto">
          <a:xfrm>
            <a:off x="-2073792" y="4886326"/>
            <a:ext cx="1974335" cy="492125"/>
          </a:xfrm>
          <a:prstGeom prst="rect">
            <a:avLst/>
          </a:prstGeom>
          <a:solidFill>
            <a:srgbClr val="641E7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525C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R100 G30 B115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6" name="テキスト ボックス 15"/>
          <p:cNvSpPr txBox="1">
            <a:spLocks noChangeArrowheads="1"/>
          </p:cNvSpPr>
          <p:nvPr userDrawn="1"/>
        </p:nvSpPr>
        <p:spPr bwMode="auto">
          <a:xfrm>
            <a:off x="-2073792" y="5375275"/>
            <a:ext cx="1974335" cy="230188"/>
          </a:xfrm>
          <a:prstGeom prst="rect">
            <a:avLst/>
          </a:prstGeom>
          <a:solidFill>
            <a:srgbClr val="784B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R120 G75 B135</a:t>
            </a:r>
          </a:p>
        </p:txBody>
      </p:sp>
      <p:sp>
        <p:nvSpPr>
          <p:cNvPr id="17" name="テキスト ボックス 16"/>
          <p:cNvSpPr txBox="1">
            <a:spLocks noChangeArrowheads="1"/>
          </p:cNvSpPr>
          <p:nvPr userDrawn="1"/>
        </p:nvSpPr>
        <p:spPr bwMode="auto">
          <a:xfrm>
            <a:off x="-2073792" y="5602289"/>
            <a:ext cx="1974335" cy="230187"/>
          </a:xfrm>
          <a:prstGeom prst="rect">
            <a:avLst/>
          </a:prstGeom>
          <a:solidFill>
            <a:srgbClr val="9B6E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R155 G110 B160</a:t>
            </a:r>
          </a:p>
        </p:txBody>
      </p:sp>
      <p:sp>
        <p:nvSpPr>
          <p:cNvPr id="18" name="テキスト ボックス 17"/>
          <p:cNvSpPr txBox="1">
            <a:spLocks noChangeArrowheads="1"/>
          </p:cNvSpPr>
          <p:nvPr userDrawn="1"/>
        </p:nvSpPr>
        <p:spPr bwMode="auto">
          <a:xfrm>
            <a:off x="-2073792" y="5830889"/>
            <a:ext cx="1974335" cy="231775"/>
          </a:xfrm>
          <a:prstGeom prst="rect">
            <a:avLst/>
          </a:prstGeom>
          <a:solidFill>
            <a:srgbClr val="B9A5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R185 G165 B200</a:t>
            </a:r>
          </a:p>
        </p:txBody>
      </p:sp>
      <p:sp>
        <p:nvSpPr>
          <p:cNvPr id="19" name="テキスト ボックス 18"/>
          <p:cNvSpPr txBox="1">
            <a:spLocks noChangeArrowheads="1"/>
          </p:cNvSpPr>
          <p:nvPr userDrawn="1"/>
        </p:nvSpPr>
        <p:spPr bwMode="auto">
          <a:xfrm>
            <a:off x="-2073792" y="6064250"/>
            <a:ext cx="1974335" cy="230188"/>
          </a:xfrm>
          <a:prstGeom prst="rect">
            <a:avLst/>
          </a:prstGeom>
          <a:solidFill>
            <a:srgbClr val="E1CD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R225 G205 B225</a:t>
            </a:r>
          </a:p>
        </p:txBody>
      </p:sp>
      <p:sp>
        <p:nvSpPr>
          <p:cNvPr id="20" name="テキスト ボックス 19"/>
          <p:cNvSpPr txBox="1">
            <a:spLocks noChangeArrowheads="1"/>
          </p:cNvSpPr>
          <p:nvPr userDrawn="1"/>
        </p:nvSpPr>
        <p:spPr bwMode="auto">
          <a:xfrm>
            <a:off x="-4048129" y="-4763"/>
            <a:ext cx="3948671" cy="63023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Black 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G0 B0</a:t>
            </a:r>
          </a:p>
          <a:p>
            <a:pPr fontAlgn="base">
              <a:spcBef>
                <a:spcPct val="0"/>
              </a:spcBef>
              <a:spcAft>
                <a:spcPct val="0"/>
              </a:spcAft>
              <a:defRPr/>
            </a:pPr>
            <a:endParaRPr lang="en-US" altLang="ja-JP" sz="900" dirty="0" smtClean="0">
              <a:solidFill>
                <a:srgbClr val="FFFFFF"/>
              </a:solidFill>
              <a:latin typeface="Interstate Mazda" charset="0"/>
              <a:ea typeface="Interstate Mazda" charset="0"/>
              <a:cs typeface="Interstate Mazda" charset="0"/>
            </a:endParaRP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1" name="テキスト ボックス 20"/>
          <p:cNvSpPr txBox="1">
            <a:spLocks noChangeArrowheads="1"/>
          </p:cNvSpPr>
          <p:nvPr userDrawn="1"/>
        </p:nvSpPr>
        <p:spPr bwMode="auto">
          <a:xfrm>
            <a:off x="-4048129" y="619126"/>
            <a:ext cx="3948671" cy="231775"/>
          </a:xfrm>
          <a:prstGeom prst="rect">
            <a:avLst/>
          </a:prstGeom>
          <a:solidFill>
            <a:srgbClr val="5555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R85 G85 B85</a:t>
            </a:r>
          </a:p>
        </p:txBody>
      </p:sp>
      <p:sp>
        <p:nvSpPr>
          <p:cNvPr id="22" name="テキスト ボックス 21"/>
          <p:cNvSpPr txBox="1">
            <a:spLocks noChangeArrowheads="1"/>
          </p:cNvSpPr>
          <p:nvPr userDrawn="1"/>
        </p:nvSpPr>
        <p:spPr bwMode="auto">
          <a:xfrm>
            <a:off x="-4048129" y="847725"/>
            <a:ext cx="3948671" cy="230188"/>
          </a:xfrm>
          <a:prstGeom prst="rect">
            <a:avLst/>
          </a:prstGeom>
          <a:solidFill>
            <a:srgbClr val="8787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R135 G135 B135</a:t>
            </a:r>
          </a:p>
        </p:txBody>
      </p:sp>
      <p:sp>
        <p:nvSpPr>
          <p:cNvPr id="23" name="テキスト ボックス 22"/>
          <p:cNvSpPr txBox="1">
            <a:spLocks noChangeArrowheads="1"/>
          </p:cNvSpPr>
          <p:nvPr userDrawn="1"/>
        </p:nvSpPr>
        <p:spPr bwMode="auto">
          <a:xfrm>
            <a:off x="-4048129" y="1073150"/>
            <a:ext cx="3948671" cy="230188"/>
          </a:xfrm>
          <a:prstGeom prst="rect">
            <a:avLst/>
          </a:prstGeom>
          <a:solidFill>
            <a:srgbClr val="B4B4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R180 G180 B180</a:t>
            </a:r>
          </a:p>
        </p:txBody>
      </p:sp>
      <p:sp>
        <p:nvSpPr>
          <p:cNvPr id="24" name="テキスト ボックス 23"/>
          <p:cNvSpPr txBox="1">
            <a:spLocks noChangeArrowheads="1"/>
          </p:cNvSpPr>
          <p:nvPr userDrawn="1"/>
        </p:nvSpPr>
        <p:spPr bwMode="auto">
          <a:xfrm>
            <a:off x="-4048129" y="1298575"/>
            <a:ext cx="3948671" cy="230188"/>
          </a:xfrm>
          <a:prstGeom prst="rect">
            <a:avLst/>
          </a:prstGeom>
          <a:solidFill>
            <a:srgbClr val="DCDCD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R220 G220 B220</a:t>
            </a:r>
          </a:p>
        </p:txBody>
      </p:sp>
      <p:sp>
        <p:nvSpPr>
          <p:cNvPr id="25" name="テキスト ボックス 24"/>
          <p:cNvSpPr txBox="1">
            <a:spLocks noChangeArrowheads="1"/>
          </p:cNvSpPr>
          <p:nvPr userDrawn="1"/>
        </p:nvSpPr>
        <p:spPr bwMode="auto">
          <a:xfrm>
            <a:off x="-4048129" y="1524001"/>
            <a:ext cx="1974336" cy="492125"/>
          </a:xfrm>
          <a:prstGeom prst="rect">
            <a:avLst/>
          </a:prstGeom>
          <a:solidFill>
            <a:srgbClr val="0F14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296C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 G20 B55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6" name="テキスト ボックス 25"/>
          <p:cNvSpPr txBox="1">
            <a:spLocks noChangeArrowheads="1"/>
          </p:cNvSpPr>
          <p:nvPr userDrawn="1"/>
        </p:nvSpPr>
        <p:spPr bwMode="auto">
          <a:xfrm>
            <a:off x="-4048129" y="2009776"/>
            <a:ext cx="1974336" cy="231775"/>
          </a:xfrm>
          <a:prstGeom prst="rect">
            <a:avLst/>
          </a:prstGeom>
          <a:solidFill>
            <a:srgbClr val="1E37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R30 G55 B90</a:t>
            </a:r>
          </a:p>
        </p:txBody>
      </p:sp>
      <p:sp>
        <p:nvSpPr>
          <p:cNvPr id="27" name="テキスト ボックス 26"/>
          <p:cNvSpPr txBox="1">
            <a:spLocks noChangeArrowheads="1"/>
          </p:cNvSpPr>
          <p:nvPr userDrawn="1"/>
        </p:nvSpPr>
        <p:spPr bwMode="auto">
          <a:xfrm>
            <a:off x="-4048129" y="2235200"/>
            <a:ext cx="1974336" cy="230188"/>
          </a:xfrm>
          <a:prstGeom prst="rect">
            <a:avLst/>
          </a:prstGeom>
          <a:solidFill>
            <a:srgbClr val="5064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R80 G100 B130</a:t>
            </a:r>
          </a:p>
        </p:txBody>
      </p:sp>
      <p:sp>
        <p:nvSpPr>
          <p:cNvPr id="28" name="テキスト ボックス 27"/>
          <p:cNvSpPr txBox="1">
            <a:spLocks noChangeArrowheads="1"/>
          </p:cNvSpPr>
          <p:nvPr userDrawn="1"/>
        </p:nvSpPr>
        <p:spPr bwMode="auto">
          <a:xfrm>
            <a:off x="-4048129" y="2457450"/>
            <a:ext cx="1974336" cy="230188"/>
          </a:xfrm>
          <a:prstGeom prst="rect">
            <a:avLst/>
          </a:prstGeom>
          <a:solidFill>
            <a:srgbClr val="8291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R130 G145 B165</a:t>
            </a:r>
          </a:p>
        </p:txBody>
      </p:sp>
      <p:sp>
        <p:nvSpPr>
          <p:cNvPr id="29" name="テキスト ボックス 28"/>
          <p:cNvSpPr txBox="1">
            <a:spLocks noChangeArrowheads="1"/>
          </p:cNvSpPr>
          <p:nvPr userDrawn="1"/>
        </p:nvSpPr>
        <p:spPr bwMode="auto">
          <a:xfrm>
            <a:off x="-4048129" y="2687639"/>
            <a:ext cx="1974336" cy="230187"/>
          </a:xfrm>
          <a:prstGeom prst="rect">
            <a:avLst/>
          </a:prstGeom>
          <a:solidFill>
            <a:srgbClr val="B9BE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R185 G190 B200</a:t>
            </a:r>
          </a:p>
        </p:txBody>
      </p:sp>
      <p:sp>
        <p:nvSpPr>
          <p:cNvPr id="30" name="テキスト ボックス 29"/>
          <p:cNvSpPr txBox="1">
            <a:spLocks noChangeArrowheads="1"/>
          </p:cNvSpPr>
          <p:nvPr userDrawn="1"/>
        </p:nvSpPr>
        <p:spPr bwMode="auto">
          <a:xfrm>
            <a:off x="-2073792" y="1527175"/>
            <a:ext cx="1974335" cy="492125"/>
          </a:xfrm>
          <a:prstGeom prst="rect">
            <a:avLst/>
          </a:prstGeom>
          <a:solidFill>
            <a:srgbClr val="910A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1955C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R145 G10 B45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1" name="テキスト ボックス 30"/>
          <p:cNvSpPr txBox="1">
            <a:spLocks noChangeArrowheads="1"/>
          </p:cNvSpPr>
          <p:nvPr userDrawn="1"/>
        </p:nvSpPr>
        <p:spPr bwMode="auto">
          <a:xfrm>
            <a:off x="-2073792" y="2008189"/>
            <a:ext cx="1974335" cy="231775"/>
          </a:xfrm>
          <a:prstGeom prst="rect">
            <a:avLst/>
          </a:prstGeom>
          <a:solidFill>
            <a:srgbClr val="A041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R160 G65 B75</a:t>
            </a:r>
          </a:p>
        </p:txBody>
      </p:sp>
      <p:sp>
        <p:nvSpPr>
          <p:cNvPr id="32" name="テキスト ボックス 31"/>
          <p:cNvSpPr txBox="1">
            <a:spLocks noChangeArrowheads="1"/>
          </p:cNvSpPr>
          <p:nvPr userDrawn="1"/>
        </p:nvSpPr>
        <p:spPr bwMode="auto">
          <a:xfrm>
            <a:off x="-2073792" y="2232026"/>
            <a:ext cx="1974335" cy="231775"/>
          </a:xfrm>
          <a:prstGeom prst="rect">
            <a:avLst/>
          </a:prstGeom>
          <a:solidFill>
            <a:srgbClr val="B46E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B110</a:t>
            </a:r>
          </a:p>
        </p:txBody>
      </p:sp>
      <p:sp>
        <p:nvSpPr>
          <p:cNvPr id="33" name="テキスト ボックス 32"/>
          <p:cNvSpPr txBox="1">
            <a:spLocks noChangeArrowheads="1"/>
          </p:cNvSpPr>
          <p:nvPr userDrawn="1"/>
        </p:nvSpPr>
        <p:spPr bwMode="auto">
          <a:xfrm>
            <a:off x="-2073792" y="2455864"/>
            <a:ext cx="1974335" cy="231775"/>
          </a:xfrm>
          <a:prstGeom prst="rect">
            <a:avLst/>
          </a:prstGeom>
          <a:solidFill>
            <a:srgbClr val="D7A0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R215 G160 B150</a:t>
            </a:r>
          </a:p>
        </p:txBody>
      </p:sp>
      <p:sp>
        <p:nvSpPr>
          <p:cNvPr id="34" name="テキスト ボックス 33"/>
          <p:cNvSpPr txBox="1">
            <a:spLocks noChangeArrowheads="1"/>
          </p:cNvSpPr>
          <p:nvPr userDrawn="1"/>
        </p:nvSpPr>
        <p:spPr bwMode="auto">
          <a:xfrm>
            <a:off x="-2073792" y="2689225"/>
            <a:ext cx="1974335" cy="230188"/>
          </a:xfrm>
          <a:prstGeom prst="rect">
            <a:avLst/>
          </a:prstGeom>
          <a:solidFill>
            <a:srgbClr val="EBD2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R235 G210 B200</a:t>
            </a:r>
          </a:p>
        </p:txBody>
      </p:sp>
      <p:sp>
        <p:nvSpPr>
          <p:cNvPr id="35" name="テキスト ボックス 34"/>
          <p:cNvSpPr txBox="1">
            <a:spLocks noChangeArrowheads="1"/>
          </p:cNvSpPr>
          <p:nvPr userDrawn="1"/>
        </p:nvSpPr>
        <p:spPr bwMode="auto">
          <a:xfrm>
            <a:off x="-4043897" y="4886326"/>
            <a:ext cx="1976452" cy="492125"/>
          </a:xfrm>
          <a:prstGeom prst="rect">
            <a:avLst/>
          </a:prstGeom>
          <a:solidFill>
            <a:srgbClr val="7D19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7610C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R125 G25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6" name="テキスト ボックス 35"/>
          <p:cNvSpPr txBox="1">
            <a:spLocks noChangeArrowheads="1"/>
          </p:cNvSpPr>
          <p:nvPr userDrawn="1"/>
        </p:nvSpPr>
        <p:spPr bwMode="auto">
          <a:xfrm>
            <a:off x="-4043897" y="5372100"/>
            <a:ext cx="1976452" cy="230188"/>
          </a:xfrm>
          <a:prstGeom prst="rect">
            <a:avLst/>
          </a:prstGeom>
          <a:solidFill>
            <a:srgbClr val="9646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R150 G70 B35</a:t>
            </a:r>
          </a:p>
        </p:txBody>
      </p:sp>
      <p:sp>
        <p:nvSpPr>
          <p:cNvPr id="37" name="テキスト ボックス 36"/>
          <p:cNvSpPr txBox="1">
            <a:spLocks noChangeArrowheads="1"/>
          </p:cNvSpPr>
          <p:nvPr userDrawn="1"/>
        </p:nvSpPr>
        <p:spPr bwMode="auto">
          <a:xfrm>
            <a:off x="-4043897" y="5599114"/>
            <a:ext cx="1976452" cy="231775"/>
          </a:xfrm>
          <a:prstGeom prst="rect">
            <a:avLst/>
          </a:prstGeom>
          <a:solidFill>
            <a:srgbClr val="B46E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B75</a:t>
            </a:r>
          </a:p>
        </p:txBody>
      </p:sp>
      <p:sp>
        <p:nvSpPr>
          <p:cNvPr id="38" name="テキスト ボックス 37"/>
          <p:cNvSpPr txBox="1">
            <a:spLocks noChangeArrowheads="1"/>
          </p:cNvSpPr>
          <p:nvPr userDrawn="1"/>
        </p:nvSpPr>
        <p:spPr bwMode="auto">
          <a:xfrm>
            <a:off x="-4043897" y="5830889"/>
            <a:ext cx="1976452" cy="231775"/>
          </a:xfrm>
          <a:prstGeom prst="rect">
            <a:avLst/>
          </a:prstGeom>
          <a:solidFill>
            <a:srgbClr val="C89B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R200 G155 B130</a:t>
            </a:r>
          </a:p>
        </p:txBody>
      </p:sp>
      <p:sp>
        <p:nvSpPr>
          <p:cNvPr id="39" name="テキスト ボックス 38"/>
          <p:cNvSpPr txBox="1">
            <a:spLocks noChangeArrowheads="1"/>
          </p:cNvSpPr>
          <p:nvPr userDrawn="1"/>
        </p:nvSpPr>
        <p:spPr bwMode="auto">
          <a:xfrm>
            <a:off x="-4043897" y="6059489"/>
            <a:ext cx="1976452" cy="231775"/>
          </a:xfrm>
          <a:prstGeom prst="rect">
            <a:avLst/>
          </a:prstGeom>
          <a:solidFill>
            <a:srgbClr val="E1C8B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R225 G200 B185</a:t>
            </a:r>
          </a:p>
        </p:txBody>
      </p:sp>
      <p:sp>
        <p:nvSpPr>
          <p:cNvPr id="54" name="テキスト プレースホルダー 18"/>
          <p:cNvSpPr>
            <a:spLocks noGrp="1"/>
          </p:cNvSpPr>
          <p:nvPr>
            <p:ph type="body" sz="quarter" idx="15" hasCustomPrompt="1"/>
          </p:nvPr>
        </p:nvSpPr>
        <p:spPr>
          <a:xfrm>
            <a:off x="297523" y="1096963"/>
            <a:ext cx="10651254" cy="3802526"/>
          </a:xfrm>
          <a:prstGeom prst="rect">
            <a:avLst/>
          </a:prstGeom>
        </p:spPr>
        <p:txBody>
          <a:bodyPr/>
          <a:lstStyle>
            <a:lvl1pPr marL="342900" marR="0" indent="-342900" algn="l" defTabSz="914400" rtl="0" eaLnBrk="1" fontAlgn="auto" latinLnBrk="0" hangingPunct="1">
              <a:lnSpc>
                <a:spcPts val="3500"/>
              </a:lnSpc>
              <a:spcBef>
                <a:spcPts val="0"/>
              </a:spcBef>
              <a:spcAft>
                <a:spcPts val="0"/>
              </a:spcAft>
              <a:buClrTx/>
              <a:buSzTx/>
              <a:buFont typeface="Arial" panose="020B0604020202020204" pitchFamily="34" charset="0"/>
              <a:buChar char="•"/>
              <a:tabLst/>
              <a:defRPr sz="2200" baseline="0">
                <a:solidFill>
                  <a:schemeClr val="tx1">
                    <a:lumMod val="85000"/>
                    <a:lumOff val="15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stStyle>
          <a:p>
            <a:pPr marL="342900" marR="0" lvl="0" indent="-342900" algn="l" defTabSz="914400" rtl="0" eaLnBrk="1" fontAlgn="auto" latinLnBrk="0" hangingPunct="1">
              <a:lnSpc>
                <a:spcPts val="3500"/>
              </a:lnSpc>
              <a:spcBef>
                <a:spcPts val="0"/>
              </a:spcBef>
              <a:spcAft>
                <a:spcPts val="0"/>
              </a:spcAft>
              <a:buClrTx/>
              <a:buSzTx/>
              <a:buFont typeface="Arial" panose="020B0604020202020204" pitchFamily="34" charset="0"/>
              <a:buChar char="•"/>
              <a:tabLst/>
              <a:defRPr/>
            </a:pPr>
            <a:r>
              <a:rPr kumimoji="1" lang="en-US" altLang="ja-JP" dirty="0" smtClean="0"/>
              <a:t>Contents 22 point</a:t>
            </a:r>
          </a:p>
          <a:p>
            <a:pPr lvl="0"/>
            <a:r>
              <a:rPr kumimoji="1" lang="en-US" altLang="ja-JP" dirty="0" smtClean="0"/>
              <a:t>Lorem ipsum dolor sit </a:t>
            </a:r>
            <a:r>
              <a:rPr kumimoji="1" lang="en-US" altLang="ja-JP" dirty="0" err="1" smtClean="0"/>
              <a:t>amet</a:t>
            </a:r>
            <a:endParaRPr kumimoji="1" lang="en-US" altLang="ja-JP" dirty="0" smtClean="0"/>
          </a:p>
          <a:p>
            <a:pPr lvl="0"/>
            <a:r>
              <a:rPr kumimoji="1" lang="en-US" altLang="ja-JP" dirty="0" err="1" smtClean="0"/>
              <a:t>Consectetur</a:t>
            </a:r>
            <a:r>
              <a:rPr kumimoji="1" lang="en-US" altLang="ja-JP" dirty="0" smtClean="0"/>
              <a:t> </a:t>
            </a:r>
            <a:r>
              <a:rPr kumimoji="1" lang="en-US" altLang="ja-JP" dirty="0" err="1" smtClean="0"/>
              <a:t>adipisicing</a:t>
            </a:r>
            <a:r>
              <a:rPr kumimoji="1" lang="en-US" altLang="ja-JP" dirty="0" smtClean="0"/>
              <a:t> </a:t>
            </a:r>
            <a:r>
              <a:rPr kumimoji="1" lang="en-US" altLang="ja-JP" dirty="0" err="1" smtClean="0"/>
              <a:t>elit</a:t>
            </a:r>
            <a:endParaRPr kumimoji="1" lang="en-US" altLang="ja-JP" dirty="0" smtClean="0"/>
          </a:p>
          <a:p>
            <a:pPr lvl="0"/>
            <a:r>
              <a:rPr kumimoji="1" lang="en-US" altLang="ja-JP" dirty="0" err="1" smtClean="0"/>
              <a:t>Sed</a:t>
            </a:r>
            <a:r>
              <a:rPr kumimoji="1" lang="en-US" altLang="ja-JP" dirty="0" smtClean="0"/>
              <a:t> do </a:t>
            </a:r>
            <a:r>
              <a:rPr kumimoji="1" lang="en-US" altLang="ja-JP" dirty="0" err="1" smtClean="0"/>
              <a:t>eiusmod</a:t>
            </a:r>
            <a:r>
              <a:rPr kumimoji="1" lang="en-US" altLang="ja-JP" dirty="0" smtClean="0"/>
              <a:t> </a:t>
            </a:r>
            <a:r>
              <a:rPr kumimoji="1" lang="en-US" altLang="ja-JP" dirty="0" err="1" smtClean="0"/>
              <a:t>tempor</a:t>
            </a:r>
            <a:r>
              <a:rPr kumimoji="1" lang="en-US" altLang="ja-JP" dirty="0" smtClean="0"/>
              <a:t> </a:t>
            </a:r>
            <a:r>
              <a:rPr kumimoji="1" lang="en-US" altLang="ja-JP" dirty="0" err="1" smtClean="0"/>
              <a:t>incididunt</a:t>
            </a:r>
            <a:endParaRPr kumimoji="1" lang="en-US" altLang="ja-JP" dirty="0" smtClean="0"/>
          </a:p>
          <a:p>
            <a:pPr lvl="0"/>
            <a:r>
              <a:rPr kumimoji="1" lang="en-US" altLang="ja-JP" dirty="0" err="1" smtClean="0"/>
              <a:t>Ut</a:t>
            </a:r>
            <a:r>
              <a:rPr kumimoji="1" lang="en-US" altLang="ja-JP" dirty="0" smtClean="0"/>
              <a:t> </a:t>
            </a:r>
            <a:r>
              <a:rPr kumimoji="1" lang="en-US" altLang="ja-JP" dirty="0" err="1" smtClean="0"/>
              <a:t>labore</a:t>
            </a:r>
            <a:r>
              <a:rPr kumimoji="1" lang="en-US" altLang="ja-JP" dirty="0" smtClean="0"/>
              <a:t> et </a:t>
            </a:r>
            <a:r>
              <a:rPr kumimoji="1" lang="en-US" altLang="ja-JP" dirty="0" err="1" smtClean="0"/>
              <a:t>dolore</a:t>
            </a:r>
            <a:r>
              <a:rPr kumimoji="1" lang="en-US" altLang="ja-JP" dirty="0" smtClean="0"/>
              <a:t> magna </a:t>
            </a:r>
            <a:r>
              <a:rPr kumimoji="1" lang="en-US" altLang="ja-JP" dirty="0" err="1" smtClean="0"/>
              <a:t>aliqua</a:t>
            </a:r>
            <a:endParaRPr kumimoji="1" lang="en-US" altLang="ja-JP" dirty="0" smtClean="0"/>
          </a:p>
          <a:p>
            <a:pPr lvl="0"/>
            <a:r>
              <a:rPr kumimoji="1" lang="en-US" altLang="ja-JP" dirty="0" err="1" smtClean="0"/>
              <a:t>Ut</a:t>
            </a:r>
            <a:r>
              <a:rPr kumimoji="1" lang="en-US" altLang="ja-JP" dirty="0" smtClean="0"/>
              <a:t> </a:t>
            </a:r>
            <a:r>
              <a:rPr kumimoji="1" lang="en-US" altLang="ja-JP" dirty="0" err="1" smtClean="0"/>
              <a:t>enim</a:t>
            </a:r>
            <a:r>
              <a:rPr kumimoji="1" lang="en-US" altLang="ja-JP" dirty="0" smtClean="0"/>
              <a:t> ad minim </a:t>
            </a:r>
            <a:r>
              <a:rPr kumimoji="1" lang="en-US" altLang="ja-JP" dirty="0" err="1" smtClean="0"/>
              <a:t>veniam</a:t>
            </a:r>
            <a:endParaRPr kumimoji="1" lang="en-US" altLang="ja-JP" dirty="0" smtClean="0"/>
          </a:p>
          <a:p>
            <a:pPr lvl="0"/>
            <a:r>
              <a:rPr kumimoji="1" lang="en-US" altLang="ja-JP" dirty="0" err="1" smtClean="0"/>
              <a:t>Quis</a:t>
            </a:r>
            <a:r>
              <a:rPr kumimoji="1" lang="en-US" altLang="ja-JP" dirty="0" smtClean="0"/>
              <a:t> </a:t>
            </a:r>
            <a:r>
              <a:rPr kumimoji="1" lang="en-US" altLang="ja-JP" dirty="0" err="1" smtClean="0"/>
              <a:t>nostrud</a:t>
            </a:r>
            <a:r>
              <a:rPr kumimoji="1" lang="en-US" altLang="ja-JP" dirty="0" smtClean="0"/>
              <a:t> exercitation </a:t>
            </a:r>
            <a:r>
              <a:rPr kumimoji="1" lang="en-US" altLang="ja-JP" dirty="0" err="1" smtClean="0"/>
              <a:t>ullamco</a:t>
            </a:r>
            <a:endParaRPr kumimoji="1" lang="en-US" altLang="ja-JP" dirty="0" smtClean="0"/>
          </a:p>
          <a:p>
            <a:pPr lvl="0"/>
            <a:r>
              <a:rPr kumimoji="1" lang="en-US" altLang="ja-JP" dirty="0" err="1" smtClean="0"/>
              <a:t>Laboris</a:t>
            </a:r>
            <a:r>
              <a:rPr kumimoji="1" lang="en-US" altLang="ja-JP" dirty="0" smtClean="0"/>
              <a:t> nisi </a:t>
            </a:r>
            <a:r>
              <a:rPr kumimoji="1" lang="en-US" altLang="ja-JP" dirty="0" err="1" smtClean="0"/>
              <a:t>ut</a:t>
            </a:r>
            <a:r>
              <a:rPr kumimoji="1" lang="en-US" altLang="ja-JP" dirty="0" smtClean="0"/>
              <a:t> </a:t>
            </a:r>
            <a:r>
              <a:rPr kumimoji="1" lang="en-US" altLang="ja-JP" dirty="0" err="1" smtClean="0"/>
              <a:t>aliquip</a:t>
            </a:r>
            <a:r>
              <a:rPr kumimoji="1" lang="en-US" altLang="ja-JP" dirty="0" smtClean="0"/>
              <a:t> ex </a:t>
            </a:r>
            <a:r>
              <a:rPr kumimoji="1" lang="en-US" altLang="ja-JP" dirty="0" err="1" smtClean="0"/>
              <a:t>ea</a:t>
            </a:r>
            <a:endParaRPr kumimoji="1" lang="en-US" altLang="ja-JP" dirty="0" smtClean="0"/>
          </a:p>
        </p:txBody>
      </p:sp>
      <p:sp>
        <p:nvSpPr>
          <p:cNvPr id="55" name="テキスト プレースホルダー 7"/>
          <p:cNvSpPr>
            <a:spLocks noGrp="1"/>
          </p:cNvSpPr>
          <p:nvPr>
            <p:ph type="body" sz="quarter" idx="13" hasCustomPrompt="1"/>
          </p:nvPr>
        </p:nvSpPr>
        <p:spPr>
          <a:xfrm>
            <a:off x="297523" y="277702"/>
            <a:ext cx="10650379" cy="425618"/>
          </a:xfrm>
          <a:prstGeom prst="rect">
            <a:avLst/>
          </a:prstGeom>
        </p:spPr>
        <p:txBody>
          <a:bodyPr/>
          <a:lstStyle>
            <a:lvl1pPr marL="0" indent="0" eaLnBrk="1" fontAlgn="auto" hangingPunct="1">
              <a:spcAft>
                <a:spcPts val="0"/>
              </a:spcAft>
              <a:buFont typeface="Arial" charset="0"/>
              <a:buNone/>
              <a:defRPr sz="2400" spc="30" baseline="0">
                <a:solidFill>
                  <a:schemeClr val="bg1">
                    <a:lumMod val="75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stStyle>
          <a:p>
            <a:pPr lvl="0"/>
            <a:r>
              <a:rPr kumimoji="1" lang="en-US" altLang="ja-JP" dirty="0" smtClean="0"/>
              <a:t>CONTENTS TITLE 24 POINT</a:t>
            </a:r>
          </a:p>
        </p:txBody>
      </p:sp>
      <p:sp>
        <p:nvSpPr>
          <p:cNvPr id="40" name="日付プレースホルダ 6"/>
          <p:cNvSpPr>
            <a:spLocks noGrp="1"/>
          </p:cNvSpPr>
          <p:nvPr>
            <p:ph type="dt" sz="half" idx="16"/>
          </p:nvPr>
        </p:nvSpPr>
        <p:spPr>
          <a:xfrm>
            <a:off x="7408228" y="6481764"/>
            <a:ext cx="4317402" cy="365125"/>
          </a:xfrm>
          <a:prstGeom prst="rect">
            <a:avLst/>
          </a:prstGeom>
        </p:spPr>
        <p:txBody>
          <a:bodyPr lIns="0" rIns="0" anchor="ctr"/>
          <a:lstStyle>
            <a:lvl1pPr algn="r" fontAlgn="auto">
              <a:spcBef>
                <a:spcPts val="0"/>
              </a:spcBef>
              <a:spcAft>
                <a:spcPts val="0"/>
              </a:spcAft>
              <a:defRPr sz="900">
                <a:solidFill>
                  <a:schemeClr val="tx1">
                    <a:lumMod val="75000"/>
                    <a:lumOff val="25000"/>
                  </a:schemeClr>
                </a:solidFill>
                <a:latin typeface="Arial" panose="020B0604020202020204" pitchFamily="34" charset="0"/>
                <a:ea typeface="+mn-ea"/>
                <a:cs typeface="Arial" panose="020B0604020202020204" pitchFamily="34" charset="0"/>
              </a:defRPr>
            </a:lvl1pPr>
          </a:lstStyle>
          <a:p>
            <a:pPr>
              <a:defRPr/>
            </a:pPr>
            <a:r>
              <a:rPr kumimoji="1" lang="en-US" altLang="ja-JP" smtClean="0">
                <a:solidFill>
                  <a:srgbClr val="000000">
                    <a:lumMod val="75000"/>
                    <a:lumOff val="25000"/>
                  </a:srgbClr>
                </a:solidFill>
                <a:ea typeface="Interstate Mazda" charset="0"/>
              </a:rPr>
              <a:t>©</a:t>
            </a:r>
            <a:r>
              <a:rPr kumimoji="1" lang="ja-JP" altLang="en-US" smtClean="0">
                <a:solidFill>
                  <a:srgbClr val="000000">
                    <a:lumMod val="75000"/>
                    <a:lumOff val="25000"/>
                  </a:srgbClr>
                </a:solidFill>
                <a:ea typeface="Interstate Mazda" charset="0"/>
              </a:rPr>
              <a:t> </a:t>
            </a:r>
            <a:r>
              <a:rPr kumimoji="1" lang="en-US" altLang="ja-JP" smtClean="0">
                <a:solidFill>
                  <a:srgbClr val="000000">
                    <a:lumMod val="75000"/>
                    <a:lumOff val="25000"/>
                  </a:srgbClr>
                </a:solidFill>
                <a:ea typeface="Interstate Mazda" charset="0"/>
              </a:rPr>
              <a:t>Mazda Motor Corporation  │  Strictly Confidential  │</a:t>
            </a:r>
            <a:endParaRPr kumimoji="1" lang="ja-JP" altLang="en-US" dirty="0">
              <a:solidFill>
                <a:srgbClr val="000000">
                  <a:lumMod val="75000"/>
                  <a:lumOff val="25000"/>
                </a:srgbClr>
              </a:solidFill>
              <a:ea typeface="Interstate Mazda" charset="0"/>
            </a:endParaRPr>
          </a:p>
        </p:txBody>
      </p:sp>
      <p:sp>
        <p:nvSpPr>
          <p:cNvPr id="41" name="スライド番号プレースホルダ 8"/>
          <p:cNvSpPr>
            <a:spLocks noGrp="1"/>
          </p:cNvSpPr>
          <p:nvPr>
            <p:ph type="sldNum" sz="quarter" idx="17"/>
          </p:nvPr>
        </p:nvSpPr>
        <p:spPr>
          <a:xfrm>
            <a:off x="11735977" y="6481764"/>
            <a:ext cx="452849" cy="365125"/>
          </a:xfrm>
          <a:prstGeom prst="rect">
            <a:avLst/>
          </a:prstGeom>
        </p:spPr>
        <p:txBody>
          <a:bodyPr vert="horz" wrap="square" lIns="91440" tIns="45720" rIns="91440" bIns="45720" numCol="1" anchor="ctr" anchorCtr="0" compatLnSpc="1">
            <a:prstTxWarp prst="textNoShape">
              <a:avLst/>
            </a:prstTxWarp>
          </a:bodyPr>
          <a:lstStyle>
            <a:lvl1pPr>
              <a:defRPr sz="900">
                <a:solidFill>
                  <a:srgbClr val="404040"/>
                </a:solidFill>
                <a:latin typeface="Arial" panose="020B0604020202020204" pitchFamily="34" charset="0"/>
                <a:ea typeface="Arial" panose="020B0604020202020204" pitchFamily="34" charset="0"/>
                <a:cs typeface="Arial" panose="020B0604020202020204" pitchFamily="34" charset="0"/>
              </a:defRPr>
            </a:lvl1pPr>
          </a:lstStyle>
          <a:p>
            <a:pPr fontAlgn="base">
              <a:spcBef>
                <a:spcPct val="0"/>
              </a:spcBef>
              <a:spcAft>
                <a:spcPct val="0"/>
              </a:spcAft>
            </a:pPr>
            <a:fld id="{B4D67CC9-980E-40D1-9E67-9D7757EC811F}" type="slidenum">
              <a:rPr kumimoji="1" lang="ja-JP" altLang="en-US" smtClean="0"/>
              <a:pPr fontAlgn="base">
                <a:spcBef>
                  <a:spcPct val="0"/>
                </a:spcBef>
                <a:spcAft>
                  <a:spcPct val="0"/>
                </a:spcAft>
              </a:pPr>
              <a:t>‹#›</a:t>
            </a:fld>
            <a:endParaRPr kumimoji="1" lang="ja-JP" altLang="en-US" dirty="0"/>
          </a:p>
        </p:txBody>
      </p:sp>
    </p:spTree>
    <p:extLst>
      <p:ext uri="{BB962C8B-B14F-4D97-AF65-F5344CB8AC3E}">
        <p14:creationId xmlns:p14="http://schemas.microsoft.com/office/powerpoint/2010/main" xmlns="" val="1439270543"/>
      </p:ext>
    </p:extLst>
  </p:cSld>
  <p:clrMapOvr>
    <a:masterClrMapping/>
  </p:clrMapOvr>
  <p:hf hdr="0"/>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Slide">
    <p:bg>
      <p:bgPr>
        <a:solidFill>
          <a:srgbClr val="F2F2F2"/>
        </a:solidFill>
        <a:effectLst/>
      </p:bgPr>
    </p:bg>
    <p:spTree>
      <p:nvGrpSpPr>
        <p:cNvPr id="1" name=""/>
        <p:cNvGrpSpPr/>
        <p:nvPr/>
      </p:nvGrpSpPr>
      <p:grpSpPr>
        <a:xfrm>
          <a:off x="0" y="0"/>
          <a:ext cx="0" cy="0"/>
          <a:chOff x="0" y="0"/>
          <a:chExt cx="0" cy="0"/>
        </a:xfrm>
      </p:grpSpPr>
      <p:sp>
        <p:nvSpPr>
          <p:cNvPr id="4" name="正方形/長方形 3"/>
          <p:cNvSpPr/>
          <p:nvPr userDrawn="1"/>
        </p:nvSpPr>
        <p:spPr>
          <a:xfrm>
            <a:off x="0" y="0"/>
            <a:ext cx="12188825" cy="90011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solidFill>
                <a:prstClr val="white"/>
              </a:solidFill>
              <a:latin typeface="Interstate Mazda" charset="0"/>
              <a:ea typeface="Interstate Mazda" charset="0"/>
            </a:endParaRPr>
          </a:p>
        </p:txBody>
      </p:sp>
      <p:sp>
        <p:nvSpPr>
          <p:cNvPr id="5" name="テキスト ボックス 4"/>
          <p:cNvSpPr txBox="1">
            <a:spLocks noChangeArrowheads="1"/>
          </p:cNvSpPr>
          <p:nvPr userDrawn="1"/>
        </p:nvSpPr>
        <p:spPr bwMode="auto">
          <a:xfrm>
            <a:off x="-4046012" y="3486151"/>
            <a:ext cx="1976452" cy="492125"/>
          </a:xfrm>
          <a:prstGeom prst="rect">
            <a:avLst/>
          </a:prstGeom>
          <a:solidFill>
            <a:srgbClr val="005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3435C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G80 B50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6" name="テキスト ボックス 5"/>
          <p:cNvSpPr txBox="1">
            <a:spLocks noChangeArrowheads="1"/>
          </p:cNvSpPr>
          <p:nvPr userDrawn="1"/>
        </p:nvSpPr>
        <p:spPr bwMode="auto">
          <a:xfrm>
            <a:off x="-4046012" y="3973514"/>
            <a:ext cx="1976452" cy="230187"/>
          </a:xfrm>
          <a:prstGeom prst="rect">
            <a:avLst/>
          </a:prstGeom>
          <a:solidFill>
            <a:srgbClr val="3764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R55 G100 B70</a:t>
            </a:r>
          </a:p>
        </p:txBody>
      </p:sp>
      <p:sp>
        <p:nvSpPr>
          <p:cNvPr id="7" name="テキスト ボックス 6"/>
          <p:cNvSpPr txBox="1">
            <a:spLocks noChangeArrowheads="1"/>
          </p:cNvSpPr>
          <p:nvPr userDrawn="1"/>
        </p:nvSpPr>
        <p:spPr bwMode="auto">
          <a:xfrm>
            <a:off x="-4046012" y="4202114"/>
            <a:ext cx="1976452" cy="230187"/>
          </a:xfrm>
          <a:prstGeom prst="rect">
            <a:avLst/>
          </a:prstGeom>
          <a:solidFill>
            <a:srgbClr val="6E876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R110 G135 B105</a:t>
            </a:r>
          </a:p>
        </p:txBody>
      </p:sp>
      <p:sp>
        <p:nvSpPr>
          <p:cNvPr id="8" name="テキスト ボックス 7"/>
          <p:cNvSpPr txBox="1">
            <a:spLocks noChangeArrowheads="1"/>
          </p:cNvSpPr>
          <p:nvPr userDrawn="1"/>
        </p:nvSpPr>
        <p:spPr bwMode="auto">
          <a:xfrm>
            <a:off x="-4046012" y="4433889"/>
            <a:ext cx="1976452" cy="231775"/>
          </a:xfrm>
          <a:prstGeom prst="rect">
            <a:avLst/>
          </a:prstGeom>
          <a:solidFill>
            <a:srgbClr val="9BA59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R155 G165 B145</a:t>
            </a:r>
          </a:p>
        </p:txBody>
      </p:sp>
      <p:sp>
        <p:nvSpPr>
          <p:cNvPr id="9" name="テキスト ボックス 8"/>
          <p:cNvSpPr txBox="1">
            <a:spLocks noChangeArrowheads="1"/>
          </p:cNvSpPr>
          <p:nvPr userDrawn="1"/>
        </p:nvSpPr>
        <p:spPr bwMode="auto">
          <a:xfrm>
            <a:off x="-4046012" y="4662489"/>
            <a:ext cx="1976452" cy="230187"/>
          </a:xfrm>
          <a:prstGeom prst="rect">
            <a:avLst/>
          </a:prstGeom>
          <a:solidFill>
            <a:srgbClr val="CDD7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R205 G215 B200</a:t>
            </a:r>
          </a:p>
        </p:txBody>
      </p:sp>
      <p:sp>
        <p:nvSpPr>
          <p:cNvPr id="10" name="テキスト ボックス 9"/>
          <p:cNvSpPr txBox="1">
            <a:spLocks noChangeArrowheads="1"/>
          </p:cNvSpPr>
          <p:nvPr userDrawn="1"/>
        </p:nvSpPr>
        <p:spPr bwMode="auto">
          <a:xfrm>
            <a:off x="-2073792" y="3486151"/>
            <a:ext cx="1974335" cy="492125"/>
          </a:xfrm>
          <a:prstGeom prst="rect">
            <a:avLst/>
          </a:prstGeom>
          <a:solidFill>
            <a:srgbClr val="B49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126C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G150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1" name="テキスト ボックス 10"/>
          <p:cNvSpPr txBox="1">
            <a:spLocks noChangeArrowheads="1"/>
          </p:cNvSpPr>
          <p:nvPr userDrawn="1"/>
        </p:nvSpPr>
        <p:spPr bwMode="auto">
          <a:xfrm>
            <a:off x="-2073792" y="3975100"/>
            <a:ext cx="1974335" cy="230188"/>
          </a:xfrm>
          <a:prstGeom prst="rect">
            <a:avLst/>
          </a:prstGeom>
          <a:solidFill>
            <a:srgbClr val="BEA5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R190 G165 B45</a:t>
            </a:r>
          </a:p>
        </p:txBody>
      </p:sp>
      <p:sp>
        <p:nvSpPr>
          <p:cNvPr id="12" name="テキスト ボックス 11"/>
          <p:cNvSpPr txBox="1">
            <a:spLocks noChangeArrowheads="1"/>
          </p:cNvSpPr>
          <p:nvPr userDrawn="1"/>
        </p:nvSpPr>
        <p:spPr bwMode="auto">
          <a:xfrm>
            <a:off x="-2073792" y="4202114"/>
            <a:ext cx="1974335" cy="230187"/>
          </a:xfrm>
          <a:prstGeom prst="rect">
            <a:avLst/>
          </a:prstGeom>
          <a:solidFill>
            <a:srgbClr val="D2BE6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R210 G190 B100</a:t>
            </a:r>
          </a:p>
        </p:txBody>
      </p:sp>
      <p:sp>
        <p:nvSpPr>
          <p:cNvPr id="13" name="テキスト ボックス 12"/>
          <p:cNvSpPr txBox="1">
            <a:spLocks noChangeArrowheads="1"/>
          </p:cNvSpPr>
          <p:nvPr userDrawn="1"/>
        </p:nvSpPr>
        <p:spPr bwMode="auto">
          <a:xfrm>
            <a:off x="-2073792" y="4432300"/>
            <a:ext cx="1974335" cy="230188"/>
          </a:xfrm>
          <a:prstGeom prst="rect">
            <a:avLst/>
          </a:prstGeom>
          <a:solidFill>
            <a:srgbClr val="E6D29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R230 G210 B155</a:t>
            </a:r>
          </a:p>
        </p:txBody>
      </p:sp>
      <p:sp>
        <p:nvSpPr>
          <p:cNvPr id="14" name="テキスト ボックス 13"/>
          <p:cNvSpPr txBox="1">
            <a:spLocks noChangeArrowheads="1"/>
          </p:cNvSpPr>
          <p:nvPr userDrawn="1"/>
        </p:nvSpPr>
        <p:spPr bwMode="auto">
          <a:xfrm>
            <a:off x="-2073792" y="4662489"/>
            <a:ext cx="1974335" cy="230187"/>
          </a:xfrm>
          <a:prstGeom prst="rect">
            <a:avLst/>
          </a:prstGeom>
          <a:solidFill>
            <a:srgbClr val="F0E6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R240 G230 B200</a:t>
            </a:r>
          </a:p>
        </p:txBody>
      </p:sp>
      <p:sp>
        <p:nvSpPr>
          <p:cNvPr id="15" name="テキスト ボックス 14"/>
          <p:cNvSpPr txBox="1">
            <a:spLocks noChangeArrowheads="1"/>
          </p:cNvSpPr>
          <p:nvPr userDrawn="1"/>
        </p:nvSpPr>
        <p:spPr bwMode="auto">
          <a:xfrm>
            <a:off x="-2073792" y="4886326"/>
            <a:ext cx="1974335" cy="492125"/>
          </a:xfrm>
          <a:prstGeom prst="rect">
            <a:avLst/>
          </a:prstGeom>
          <a:solidFill>
            <a:srgbClr val="641E7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525C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R100 G30 B115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6" name="テキスト ボックス 15"/>
          <p:cNvSpPr txBox="1">
            <a:spLocks noChangeArrowheads="1"/>
          </p:cNvSpPr>
          <p:nvPr userDrawn="1"/>
        </p:nvSpPr>
        <p:spPr bwMode="auto">
          <a:xfrm>
            <a:off x="-2073792" y="5375275"/>
            <a:ext cx="1974335" cy="230188"/>
          </a:xfrm>
          <a:prstGeom prst="rect">
            <a:avLst/>
          </a:prstGeom>
          <a:solidFill>
            <a:srgbClr val="784B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R120 G75 B135</a:t>
            </a:r>
          </a:p>
        </p:txBody>
      </p:sp>
      <p:sp>
        <p:nvSpPr>
          <p:cNvPr id="17" name="テキスト ボックス 16"/>
          <p:cNvSpPr txBox="1">
            <a:spLocks noChangeArrowheads="1"/>
          </p:cNvSpPr>
          <p:nvPr userDrawn="1"/>
        </p:nvSpPr>
        <p:spPr bwMode="auto">
          <a:xfrm>
            <a:off x="-2073792" y="5602289"/>
            <a:ext cx="1974335" cy="230187"/>
          </a:xfrm>
          <a:prstGeom prst="rect">
            <a:avLst/>
          </a:prstGeom>
          <a:solidFill>
            <a:srgbClr val="9B6E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R155 G110 B160</a:t>
            </a:r>
          </a:p>
        </p:txBody>
      </p:sp>
      <p:sp>
        <p:nvSpPr>
          <p:cNvPr id="18" name="テキスト ボックス 17"/>
          <p:cNvSpPr txBox="1">
            <a:spLocks noChangeArrowheads="1"/>
          </p:cNvSpPr>
          <p:nvPr userDrawn="1"/>
        </p:nvSpPr>
        <p:spPr bwMode="auto">
          <a:xfrm>
            <a:off x="-2073792" y="5830889"/>
            <a:ext cx="1974335" cy="231775"/>
          </a:xfrm>
          <a:prstGeom prst="rect">
            <a:avLst/>
          </a:prstGeom>
          <a:solidFill>
            <a:srgbClr val="B9A5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R185 G165 B200</a:t>
            </a:r>
          </a:p>
        </p:txBody>
      </p:sp>
      <p:sp>
        <p:nvSpPr>
          <p:cNvPr id="19" name="テキスト ボックス 18"/>
          <p:cNvSpPr txBox="1">
            <a:spLocks noChangeArrowheads="1"/>
          </p:cNvSpPr>
          <p:nvPr userDrawn="1"/>
        </p:nvSpPr>
        <p:spPr bwMode="auto">
          <a:xfrm>
            <a:off x="-2073792" y="6064250"/>
            <a:ext cx="1974335" cy="230188"/>
          </a:xfrm>
          <a:prstGeom prst="rect">
            <a:avLst/>
          </a:prstGeom>
          <a:solidFill>
            <a:srgbClr val="E1CD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R225 G205 B225</a:t>
            </a:r>
          </a:p>
        </p:txBody>
      </p:sp>
      <p:sp>
        <p:nvSpPr>
          <p:cNvPr id="20" name="テキスト ボックス 19"/>
          <p:cNvSpPr txBox="1">
            <a:spLocks noChangeArrowheads="1"/>
          </p:cNvSpPr>
          <p:nvPr userDrawn="1"/>
        </p:nvSpPr>
        <p:spPr bwMode="auto">
          <a:xfrm>
            <a:off x="-4048129" y="-4763"/>
            <a:ext cx="3948671" cy="63023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Black 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G0 B0</a:t>
            </a:r>
          </a:p>
          <a:p>
            <a:pPr fontAlgn="base">
              <a:spcBef>
                <a:spcPct val="0"/>
              </a:spcBef>
              <a:spcAft>
                <a:spcPct val="0"/>
              </a:spcAft>
              <a:defRPr/>
            </a:pPr>
            <a:endParaRPr lang="en-US" altLang="ja-JP" sz="900" dirty="0" smtClean="0">
              <a:solidFill>
                <a:srgbClr val="FFFFFF"/>
              </a:solidFill>
              <a:latin typeface="Interstate Mazda" charset="0"/>
              <a:ea typeface="Interstate Mazda" charset="0"/>
              <a:cs typeface="Interstate Mazda" charset="0"/>
            </a:endParaRP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1" name="テキスト ボックス 20"/>
          <p:cNvSpPr txBox="1">
            <a:spLocks noChangeArrowheads="1"/>
          </p:cNvSpPr>
          <p:nvPr userDrawn="1"/>
        </p:nvSpPr>
        <p:spPr bwMode="auto">
          <a:xfrm>
            <a:off x="-4048129" y="619126"/>
            <a:ext cx="3948671" cy="231775"/>
          </a:xfrm>
          <a:prstGeom prst="rect">
            <a:avLst/>
          </a:prstGeom>
          <a:solidFill>
            <a:srgbClr val="5555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R85 G85 B85</a:t>
            </a:r>
          </a:p>
        </p:txBody>
      </p:sp>
      <p:sp>
        <p:nvSpPr>
          <p:cNvPr id="22" name="テキスト ボックス 21"/>
          <p:cNvSpPr txBox="1">
            <a:spLocks noChangeArrowheads="1"/>
          </p:cNvSpPr>
          <p:nvPr userDrawn="1"/>
        </p:nvSpPr>
        <p:spPr bwMode="auto">
          <a:xfrm>
            <a:off x="-4048129" y="847725"/>
            <a:ext cx="3948671" cy="230188"/>
          </a:xfrm>
          <a:prstGeom prst="rect">
            <a:avLst/>
          </a:prstGeom>
          <a:solidFill>
            <a:srgbClr val="8787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R135 G135 B135</a:t>
            </a:r>
          </a:p>
        </p:txBody>
      </p:sp>
      <p:sp>
        <p:nvSpPr>
          <p:cNvPr id="23" name="テキスト ボックス 22"/>
          <p:cNvSpPr txBox="1">
            <a:spLocks noChangeArrowheads="1"/>
          </p:cNvSpPr>
          <p:nvPr userDrawn="1"/>
        </p:nvSpPr>
        <p:spPr bwMode="auto">
          <a:xfrm>
            <a:off x="-4048129" y="1073150"/>
            <a:ext cx="3948671" cy="230188"/>
          </a:xfrm>
          <a:prstGeom prst="rect">
            <a:avLst/>
          </a:prstGeom>
          <a:solidFill>
            <a:srgbClr val="B4B4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R180 G180 B180</a:t>
            </a:r>
          </a:p>
        </p:txBody>
      </p:sp>
      <p:sp>
        <p:nvSpPr>
          <p:cNvPr id="24" name="テキスト ボックス 23"/>
          <p:cNvSpPr txBox="1">
            <a:spLocks noChangeArrowheads="1"/>
          </p:cNvSpPr>
          <p:nvPr userDrawn="1"/>
        </p:nvSpPr>
        <p:spPr bwMode="auto">
          <a:xfrm>
            <a:off x="-4048129" y="1298575"/>
            <a:ext cx="3948671" cy="230188"/>
          </a:xfrm>
          <a:prstGeom prst="rect">
            <a:avLst/>
          </a:prstGeom>
          <a:solidFill>
            <a:srgbClr val="DCDCD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R220 G220 B220</a:t>
            </a:r>
          </a:p>
        </p:txBody>
      </p:sp>
      <p:sp>
        <p:nvSpPr>
          <p:cNvPr id="25" name="テキスト ボックス 24"/>
          <p:cNvSpPr txBox="1">
            <a:spLocks noChangeArrowheads="1"/>
          </p:cNvSpPr>
          <p:nvPr userDrawn="1"/>
        </p:nvSpPr>
        <p:spPr bwMode="auto">
          <a:xfrm>
            <a:off x="-4048129" y="1524001"/>
            <a:ext cx="1974336" cy="492125"/>
          </a:xfrm>
          <a:prstGeom prst="rect">
            <a:avLst/>
          </a:prstGeom>
          <a:solidFill>
            <a:srgbClr val="0F14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296C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 G20 B55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6" name="テキスト ボックス 25"/>
          <p:cNvSpPr txBox="1">
            <a:spLocks noChangeArrowheads="1"/>
          </p:cNvSpPr>
          <p:nvPr userDrawn="1"/>
        </p:nvSpPr>
        <p:spPr bwMode="auto">
          <a:xfrm>
            <a:off x="-4048129" y="2009776"/>
            <a:ext cx="1974336" cy="231775"/>
          </a:xfrm>
          <a:prstGeom prst="rect">
            <a:avLst/>
          </a:prstGeom>
          <a:solidFill>
            <a:srgbClr val="1E37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R30 G55 B90</a:t>
            </a:r>
          </a:p>
        </p:txBody>
      </p:sp>
      <p:sp>
        <p:nvSpPr>
          <p:cNvPr id="27" name="テキスト ボックス 26"/>
          <p:cNvSpPr txBox="1">
            <a:spLocks noChangeArrowheads="1"/>
          </p:cNvSpPr>
          <p:nvPr userDrawn="1"/>
        </p:nvSpPr>
        <p:spPr bwMode="auto">
          <a:xfrm>
            <a:off x="-4048129" y="2235200"/>
            <a:ext cx="1974336" cy="230188"/>
          </a:xfrm>
          <a:prstGeom prst="rect">
            <a:avLst/>
          </a:prstGeom>
          <a:solidFill>
            <a:srgbClr val="5064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R80 G100 B130</a:t>
            </a:r>
          </a:p>
        </p:txBody>
      </p:sp>
      <p:sp>
        <p:nvSpPr>
          <p:cNvPr id="28" name="テキスト ボックス 27"/>
          <p:cNvSpPr txBox="1">
            <a:spLocks noChangeArrowheads="1"/>
          </p:cNvSpPr>
          <p:nvPr userDrawn="1"/>
        </p:nvSpPr>
        <p:spPr bwMode="auto">
          <a:xfrm>
            <a:off x="-4048129" y="2457450"/>
            <a:ext cx="1974336" cy="230188"/>
          </a:xfrm>
          <a:prstGeom prst="rect">
            <a:avLst/>
          </a:prstGeom>
          <a:solidFill>
            <a:srgbClr val="8291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R130 G145 B165</a:t>
            </a:r>
          </a:p>
        </p:txBody>
      </p:sp>
      <p:sp>
        <p:nvSpPr>
          <p:cNvPr id="29" name="テキスト ボックス 28"/>
          <p:cNvSpPr txBox="1">
            <a:spLocks noChangeArrowheads="1"/>
          </p:cNvSpPr>
          <p:nvPr userDrawn="1"/>
        </p:nvSpPr>
        <p:spPr bwMode="auto">
          <a:xfrm>
            <a:off x="-4048129" y="2687639"/>
            <a:ext cx="1974336" cy="230187"/>
          </a:xfrm>
          <a:prstGeom prst="rect">
            <a:avLst/>
          </a:prstGeom>
          <a:solidFill>
            <a:srgbClr val="B9BE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R185 G190 B200</a:t>
            </a:r>
          </a:p>
        </p:txBody>
      </p:sp>
      <p:sp>
        <p:nvSpPr>
          <p:cNvPr id="30" name="テキスト ボックス 29"/>
          <p:cNvSpPr txBox="1">
            <a:spLocks noChangeArrowheads="1"/>
          </p:cNvSpPr>
          <p:nvPr userDrawn="1"/>
        </p:nvSpPr>
        <p:spPr bwMode="auto">
          <a:xfrm>
            <a:off x="-2073792" y="1527175"/>
            <a:ext cx="1974335" cy="492125"/>
          </a:xfrm>
          <a:prstGeom prst="rect">
            <a:avLst/>
          </a:prstGeom>
          <a:solidFill>
            <a:srgbClr val="910A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1955C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R145 G10 B45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1" name="テキスト ボックス 30"/>
          <p:cNvSpPr txBox="1">
            <a:spLocks noChangeArrowheads="1"/>
          </p:cNvSpPr>
          <p:nvPr userDrawn="1"/>
        </p:nvSpPr>
        <p:spPr bwMode="auto">
          <a:xfrm>
            <a:off x="-2073792" y="2008189"/>
            <a:ext cx="1974335" cy="231775"/>
          </a:xfrm>
          <a:prstGeom prst="rect">
            <a:avLst/>
          </a:prstGeom>
          <a:solidFill>
            <a:srgbClr val="A041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R160 G65 B75</a:t>
            </a:r>
          </a:p>
        </p:txBody>
      </p:sp>
      <p:sp>
        <p:nvSpPr>
          <p:cNvPr id="32" name="テキスト ボックス 31"/>
          <p:cNvSpPr txBox="1">
            <a:spLocks noChangeArrowheads="1"/>
          </p:cNvSpPr>
          <p:nvPr userDrawn="1"/>
        </p:nvSpPr>
        <p:spPr bwMode="auto">
          <a:xfrm>
            <a:off x="-2073792" y="2232026"/>
            <a:ext cx="1974335" cy="231775"/>
          </a:xfrm>
          <a:prstGeom prst="rect">
            <a:avLst/>
          </a:prstGeom>
          <a:solidFill>
            <a:srgbClr val="B46E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B110</a:t>
            </a:r>
          </a:p>
        </p:txBody>
      </p:sp>
      <p:sp>
        <p:nvSpPr>
          <p:cNvPr id="33" name="テキスト ボックス 32"/>
          <p:cNvSpPr txBox="1">
            <a:spLocks noChangeArrowheads="1"/>
          </p:cNvSpPr>
          <p:nvPr userDrawn="1"/>
        </p:nvSpPr>
        <p:spPr bwMode="auto">
          <a:xfrm>
            <a:off x="-2073792" y="2455864"/>
            <a:ext cx="1974335" cy="231775"/>
          </a:xfrm>
          <a:prstGeom prst="rect">
            <a:avLst/>
          </a:prstGeom>
          <a:solidFill>
            <a:srgbClr val="D7A0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R215 G160 B150</a:t>
            </a:r>
          </a:p>
        </p:txBody>
      </p:sp>
      <p:sp>
        <p:nvSpPr>
          <p:cNvPr id="34" name="テキスト ボックス 33"/>
          <p:cNvSpPr txBox="1">
            <a:spLocks noChangeArrowheads="1"/>
          </p:cNvSpPr>
          <p:nvPr userDrawn="1"/>
        </p:nvSpPr>
        <p:spPr bwMode="auto">
          <a:xfrm>
            <a:off x="-2073792" y="2689225"/>
            <a:ext cx="1974335" cy="230188"/>
          </a:xfrm>
          <a:prstGeom prst="rect">
            <a:avLst/>
          </a:prstGeom>
          <a:solidFill>
            <a:srgbClr val="EBD2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R235 G210 B200</a:t>
            </a:r>
          </a:p>
        </p:txBody>
      </p:sp>
      <p:sp>
        <p:nvSpPr>
          <p:cNvPr id="35" name="テキスト ボックス 34"/>
          <p:cNvSpPr txBox="1">
            <a:spLocks noChangeArrowheads="1"/>
          </p:cNvSpPr>
          <p:nvPr userDrawn="1"/>
        </p:nvSpPr>
        <p:spPr bwMode="auto">
          <a:xfrm>
            <a:off x="-4043897" y="4886326"/>
            <a:ext cx="1976452" cy="492125"/>
          </a:xfrm>
          <a:prstGeom prst="rect">
            <a:avLst/>
          </a:prstGeom>
          <a:solidFill>
            <a:srgbClr val="7D19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7610C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R125 G25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6" name="テキスト ボックス 35"/>
          <p:cNvSpPr txBox="1">
            <a:spLocks noChangeArrowheads="1"/>
          </p:cNvSpPr>
          <p:nvPr userDrawn="1"/>
        </p:nvSpPr>
        <p:spPr bwMode="auto">
          <a:xfrm>
            <a:off x="-4043897" y="5372100"/>
            <a:ext cx="1976452" cy="230188"/>
          </a:xfrm>
          <a:prstGeom prst="rect">
            <a:avLst/>
          </a:prstGeom>
          <a:solidFill>
            <a:srgbClr val="9646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R150 G70 B35</a:t>
            </a:r>
          </a:p>
        </p:txBody>
      </p:sp>
      <p:sp>
        <p:nvSpPr>
          <p:cNvPr id="37" name="テキスト ボックス 36"/>
          <p:cNvSpPr txBox="1">
            <a:spLocks noChangeArrowheads="1"/>
          </p:cNvSpPr>
          <p:nvPr userDrawn="1"/>
        </p:nvSpPr>
        <p:spPr bwMode="auto">
          <a:xfrm>
            <a:off x="-4043897" y="5599114"/>
            <a:ext cx="1976452" cy="231775"/>
          </a:xfrm>
          <a:prstGeom prst="rect">
            <a:avLst/>
          </a:prstGeom>
          <a:solidFill>
            <a:srgbClr val="B46E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B75</a:t>
            </a:r>
          </a:p>
        </p:txBody>
      </p:sp>
      <p:sp>
        <p:nvSpPr>
          <p:cNvPr id="38" name="テキスト ボックス 37"/>
          <p:cNvSpPr txBox="1">
            <a:spLocks noChangeArrowheads="1"/>
          </p:cNvSpPr>
          <p:nvPr userDrawn="1"/>
        </p:nvSpPr>
        <p:spPr bwMode="auto">
          <a:xfrm>
            <a:off x="-4043897" y="5830889"/>
            <a:ext cx="1976452" cy="231775"/>
          </a:xfrm>
          <a:prstGeom prst="rect">
            <a:avLst/>
          </a:prstGeom>
          <a:solidFill>
            <a:srgbClr val="C89B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R200 G155 B130</a:t>
            </a:r>
          </a:p>
        </p:txBody>
      </p:sp>
      <p:sp>
        <p:nvSpPr>
          <p:cNvPr id="39" name="テキスト ボックス 38"/>
          <p:cNvSpPr txBox="1">
            <a:spLocks noChangeArrowheads="1"/>
          </p:cNvSpPr>
          <p:nvPr userDrawn="1"/>
        </p:nvSpPr>
        <p:spPr bwMode="auto">
          <a:xfrm>
            <a:off x="-4043897" y="6059489"/>
            <a:ext cx="1976452" cy="231775"/>
          </a:xfrm>
          <a:prstGeom prst="rect">
            <a:avLst/>
          </a:prstGeom>
          <a:solidFill>
            <a:srgbClr val="E1C8B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R225 G200 B185</a:t>
            </a:r>
          </a:p>
        </p:txBody>
      </p:sp>
      <p:sp>
        <p:nvSpPr>
          <p:cNvPr id="53" name="テキスト プレースホルダー 7"/>
          <p:cNvSpPr>
            <a:spLocks noGrp="1"/>
          </p:cNvSpPr>
          <p:nvPr>
            <p:ph type="body" sz="quarter" idx="13" hasCustomPrompt="1"/>
          </p:nvPr>
        </p:nvSpPr>
        <p:spPr>
          <a:xfrm>
            <a:off x="297523" y="277702"/>
            <a:ext cx="10650379" cy="425618"/>
          </a:xfrm>
          <a:prstGeom prst="rect">
            <a:avLst/>
          </a:prstGeom>
        </p:spPr>
        <p:txBody>
          <a:bodyPr/>
          <a:lstStyle>
            <a:lvl1pPr marL="0" indent="0">
              <a:buNone/>
              <a:defRPr sz="2400" spc="30" baseline="0">
                <a:solidFill>
                  <a:schemeClr val="bg1">
                    <a:lumMod val="75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stStyle>
          <a:p>
            <a:pPr lvl="0"/>
            <a:r>
              <a:rPr kumimoji="1" lang="en-US" altLang="ja-JP" dirty="0" smtClean="0"/>
              <a:t>TEXT 24 POINT</a:t>
            </a:r>
          </a:p>
        </p:txBody>
      </p:sp>
      <p:sp>
        <p:nvSpPr>
          <p:cNvPr id="57" name="テキスト プレースホルダー 18"/>
          <p:cNvSpPr>
            <a:spLocks noGrp="1"/>
          </p:cNvSpPr>
          <p:nvPr>
            <p:ph type="body" sz="quarter" idx="15" hasCustomPrompt="1"/>
          </p:nvPr>
        </p:nvSpPr>
        <p:spPr>
          <a:xfrm>
            <a:off x="297522" y="1174784"/>
            <a:ext cx="10651255" cy="2696825"/>
          </a:xfrm>
          <a:prstGeom prst="rect">
            <a:avLst/>
          </a:prstGeom>
        </p:spPr>
        <p:txBody>
          <a:bodyPr/>
          <a:lstStyle>
            <a:lvl1pPr marL="0" indent="0">
              <a:lnSpc>
                <a:spcPts val="2600"/>
              </a:lnSpc>
              <a:spcBef>
                <a:spcPts val="0"/>
              </a:spcBef>
              <a:buFont typeface="Arial" panose="020B0604020202020204" pitchFamily="34" charset="0"/>
              <a:buNone/>
              <a:defRPr sz="2200" baseline="0">
                <a:solidFill>
                  <a:schemeClr val="tx1">
                    <a:lumMod val="85000"/>
                    <a:lumOff val="15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stStyle>
          <a:p>
            <a:pPr lvl="0"/>
            <a:r>
              <a:rPr kumimoji="1" lang="en-US" altLang="ja-JP" dirty="0" smtClean="0"/>
              <a:t>Body copy 22 point</a:t>
            </a:r>
          </a:p>
          <a:p>
            <a:pPr lvl="0"/>
            <a:r>
              <a:rPr kumimoji="1" lang="en-US" altLang="ja-JP" dirty="0" smtClean="0"/>
              <a:t>Lorem ipsum dolor sit </a:t>
            </a:r>
            <a:r>
              <a:rPr kumimoji="1" lang="en-US" altLang="ja-JP" dirty="0" err="1" smtClean="0"/>
              <a:t>amet</a:t>
            </a:r>
            <a:r>
              <a:rPr kumimoji="1" lang="en-US" altLang="ja-JP" dirty="0" smtClean="0"/>
              <a:t>, </a:t>
            </a:r>
            <a:r>
              <a:rPr kumimoji="1" lang="en-US" altLang="ja-JP" dirty="0" err="1" smtClean="0"/>
              <a:t>consectetur</a:t>
            </a:r>
            <a:r>
              <a:rPr kumimoji="1" lang="en-US" altLang="ja-JP" dirty="0" smtClean="0"/>
              <a:t> </a:t>
            </a:r>
            <a:r>
              <a:rPr kumimoji="1" lang="en-US" altLang="ja-JP" dirty="0" err="1" smtClean="0"/>
              <a:t>adipisicing</a:t>
            </a:r>
            <a:r>
              <a:rPr kumimoji="1" lang="en-US" altLang="ja-JP" dirty="0" smtClean="0"/>
              <a:t> </a:t>
            </a:r>
            <a:r>
              <a:rPr kumimoji="1" lang="en-US" altLang="ja-JP" dirty="0" err="1" smtClean="0"/>
              <a:t>elit</a:t>
            </a:r>
            <a:r>
              <a:rPr kumimoji="1" lang="en-US" altLang="ja-JP" dirty="0" smtClean="0"/>
              <a:t>, </a:t>
            </a:r>
            <a:r>
              <a:rPr kumimoji="1" lang="en-US" altLang="ja-JP" dirty="0" err="1" smtClean="0"/>
              <a:t>sed</a:t>
            </a:r>
            <a:r>
              <a:rPr kumimoji="1" lang="en-US" altLang="ja-JP" dirty="0" smtClean="0"/>
              <a:t> do </a:t>
            </a:r>
            <a:r>
              <a:rPr kumimoji="1" lang="en-US" altLang="ja-JP" dirty="0" err="1" smtClean="0"/>
              <a:t>eiusmod</a:t>
            </a:r>
            <a:r>
              <a:rPr kumimoji="1" lang="en-US" altLang="ja-JP" dirty="0" smtClean="0"/>
              <a:t> </a:t>
            </a:r>
            <a:r>
              <a:rPr kumimoji="1" lang="en-US" altLang="ja-JP" dirty="0" err="1" smtClean="0"/>
              <a:t>tempor</a:t>
            </a:r>
            <a:r>
              <a:rPr kumimoji="1" lang="en-US" altLang="ja-JP" dirty="0" smtClean="0"/>
              <a:t> </a:t>
            </a:r>
            <a:r>
              <a:rPr kumimoji="1" lang="en-US" altLang="ja-JP" dirty="0" err="1" smtClean="0"/>
              <a:t>incidiclunt</a:t>
            </a:r>
            <a:r>
              <a:rPr kumimoji="1" lang="en-US" altLang="ja-JP" dirty="0" smtClean="0"/>
              <a:t> </a:t>
            </a:r>
            <a:r>
              <a:rPr kumimoji="1" lang="en-US" altLang="ja-JP" dirty="0" err="1" smtClean="0"/>
              <a:t>ut</a:t>
            </a:r>
            <a:r>
              <a:rPr kumimoji="1" lang="en-US" altLang="ja-JP" dirty="0" smtClean="0"/>
              <a:t> </a:t>
            </a:r>
            <a:r>
              <a:rPr kumimoji="1" lang="en-US" altLang="ja-JP" dirty="0" err="1" smtClean="0"/>
              <a:t>labore</a:t>
            </a:r>
            <a:r>
              <a:rPr kumimoji="1" lang="en-US" altLang="ja-JP" dirty="0" smtClean="0"/>
              <a:t> et </a:t>
            </a:r>
            <a:r>
              <a:rPr kumimoji="1" lang="en-US" altLang="ja-JP" dirty="0" err="1" smtClean="0"/>
              <a:t>dolore</a:t>
            </a:r>
            <a:r>
              <a:rPr kumimoji="1" lang="en-US" altLang="ja-JP" dirty="0" smtClean="0"/>
              <a:t> magna </a:t>
            </a:r>
            <a:r>
              <a:rPr kumimoji="1" lang="en-US" altLang="ja-JP" dirty="0" err="1" smtClean="0"/>
              <a:t>aliqua</a:t>
            </a:r>
            <a:r>
              <a:rPr kumimoji="1" lang="en-US" altLang="ja-JP" dirty="0" smtClean="0"/>
              <a:t>. </a:t>
            </a:r>
            <a:r>
              <a:rPr kumimoji="1" lang="en-US" altLang="ja-JP" dirty="0" err="1" smtClean="0"/>
              <a:t>Ut</a:t>
            </a:r>
            <a:r>
              <a:rPr kumimoji="1" lang="en-US" altLang="ja-JP" dirty="0" smtClean="0"/>
              <a:t> </a:t>
            </a:r>
            <a:r>
              <a:rPr kumimoji="1" lang="en-US" altLang="ja-JP" dirty="0" err="1" smtClean="0"/>
              <a:t>enim</a:t>
            </a:r>
            <a:r>
              <a:rPr kumimoji="1" lang="en-US" altLang="ja-JP" dirty="0" smtClean="0"/>
              <a:t> ad minim </a:t>
            </a:r>
            <a:r>
              <a:rPr kumimoji="1" lang="en-US" altLang="ja-JP" dirty="0" err="1" smtClean="0"/>
              <a:t>veniam</a:t>
            </a:r>
            <a:r>
              <a:rPr kumimoji="1" lang="en-US" altLang="ja-JP" dirty="0" smtClean="0"/>
              <a:t>, </a:t>
            </a:r>
            <a:r>
              <a:rPr kumimoji="1" lang="en-US" altLang="ja-JP" dirty="0" err="1" smtClean="0"/>
              <a:t>quis</a:t>
            </a:r>
            <a:r>
              <a:rPr kumimoji="1" lang="en-US" altLang="ja-JP" dirty="0" smtClean="0"/>
              <a:t> </a:t>
            </a:r>
            <a:r>
              <a:rPr kumimoji="1" lang="en-US" altLang="ja-JP" dirty="0" err="1" smtClean="0"/>
              <a:t>nostrud</a:t>
            </a:r>
            <a:r>
              <a:rPr kumimoji="1" lang="en-US" altLang="ja-JP" dirty="0" smtClean="0"/>
              <a:t> </a:t>
            </a:r>
            <a:r>
              <a:rPr kumimoji="1" lang="en-US" altLang="ja-JP" dirty="0" err="1" smtClean="0"/>
              <a:t>exer</a:t>
            </a:r>
            <a:endParaRPr kumimoji="1" lang="ja-JP" altLang="en-US" dirty="0"/>
          </a:p>
        </p:txBody>
      </p:sp>
      <p:sp>
        <p:nvSpPr>
          <p:cNvPr id="41" name="スライド番号プレースホルダ 8"/>
          <p:cNvSpPr>
            <a:spLocks noGrp="1"/>
          </p:cNvSpPr>
          <p:nvPr>
            <p:ph type="sldNum" sz="quarter" idx="17"/>
          </p:nvPr>
        </p:nvSpPr>
        <p:spPr>
          <a:xfrm>
            <a:off x="11735977" y="6481764"/>
            <a:ext cx="452849" cy="365125"/>
          </a:xfrm>
          <a:prstGeom prst="rect">
            <a:avLst/>
          </a:prstGeom>
        </p:spPr>
        <p:txBody>
          <a:bodyPr vert="horz" wrap="square" lIns="91440" tIns="45720" rIns="91440" bIns="45720" numCol="1" anchor="ctr" anchorCtr="0" compatLnSpc="1">
            <a:prstTxWarp prst="textNoShape">
              <a:avLst/>
            </a:prstTxWarp>
          </a:bodyPr>
          <a:lstStyle>
            <a:lvl1pPr>
              <a:defRPr sz="900">
                <a:solidFill>
                  <a:srgbClr val="404040"/>
                </a:solidFill>
                <a:latin typeface="Arial" panose="020B0604020202020204" pitchFamily="34" charset="0"/>
                <a:ea typeface="Arial" panose="020B0604020202020204" pitchFamily="34" charset="0"/>
                <a:cs typeface="Arial" panose="020B0604020202020204" pitchFamily="34" charset="0"/>
              </a:defRPr>
            </a:lvl1pPr>
          </a:lstStyle>
          <a:p>
            <a:pPr fontAlgn="base">
              <a:spcBef>
                <a:spcPct val="0"/>
              </a:spcBef>
              <a:spcAft>
                <a:spcPct val="0"/>
              </a:spcAft>
            </a:pPr>
            <a:fld id="{F61D881F-86D2-48CB-AB46-0DE161E00313}" type="slidenum">
              <a:rPr kumimoji="1" lang="ja-JP" altLang="en-US" smtClean="0"/>
              <a:pPr fontAlgn="base">
                <a:spcBef>
                  <a:spcPct val="0"/>
                </a:spcBef>
                <a:spcAft>
                  <a:spcPct val="0"/>
                </a:spcAft>
              </a:pPr>
              <a:t>‹#›</a:t>
            </a:fld>
            <a:endParaRPr kumimoji="1" lang="ja-JP" altLang="en-US" dirty="0"/>
          </a:p>
        </p:txBody>
      </p:sp>
      <p:sp>
        <p:nvSpPr>
          <p:cNvPr id="42" name="日付プレースホルダ 6"/>
          <p:cNvSpPr>
            <a:spLocks noGrp="1"/>
          </p:cNvSpPr>
          <p:nvPr>
            <p:ph type="dt" sz="half" idx="16"/>
          </p:nvPr>
        </p:nvSpPr>
        <p:spPr>
          <a:xfrm>
            <a:off x="7408228" y="6481764"/>
            <a:ext cx="4317402" cy="365125"/>
          </a:xfrm>
          <a:prstGeom prst="rect">
            <a:avLst/>
          </a:prstGeom>
        </p:spPr>
        <p:txBody>
          <a:bodyPr lIns="0" rIns="0" anchor="ctr"/>
          <a:lstStyle>
            <a:lvl1pPr algn="r" fontAlgn="auto">
              <a:spcBef>
                <a:spcPts val="0"/>
              </a:spcBef>
              <a:spcAft>
                <a:spcPts val="0"/>
              </a:spcAft>
              <a:defRPr sz="900">
                <a:solidFill>
                  <a:schemeClr val="tx1">
                    <a:lumMod val="75000"/>
                    <a:lumOff val="25000"/>
                  </a:schemeClr>
                </a:solidFill>
                <a:latin typeface="Arial" panose="020B0604020202020204" pitchFamily="34" charset="0"/>
                <a:ea typeface="+mn-ea"/>
                <a:cs typeface="Arial" panose="020B0604020202020204" pitchFamily="34" charset="0"/>
              </a:defRPr>
            </a:lvl1pPr>
          </a:lstStyle>
          <a:p>
            <a:pPr>
              <a:defRPr/>
            </a:pPr>
            <a:r>
              <a:rPr kumimoji="1" lang="en-US" altLang="ja-JP" smtClean="0">
                <a:solidFill>
                  <a:srgbClr val="000000">
                    <a:lumMod val="75000"/>
                    <a:lumOff val="25000"/>
                  </a:srgbClr>
                </a:solidFill>
                <a:ea typeface="Interstate Mazda" charset="0"/>
              </a:rPr>
              <a:t>©</a:t>
            </a:r>
            <a:r>
              <a:rPr kumimoji="1" lang="ja-JP" altLang="en-US" smtClean="0">
                <a:solidFill>
                  <a:srgbClr val="000000">
                    <a:lumMod val="75000"/>
                    <a:lumOff val="25000"/>
                  </a:srgbClr>
                </a:solidFill>
                <a:ea typeface="Interstate Mazda" charset="0"/>
              </a:rPr>
              <a:t> </a:t>
            </a:r>
            <a:r>
              <a:rPr kumimoji="1" lang="en-US" altLang="ja-JP" smtClean="0">
                <a:solidFill>
                  <a:srgbClr val="000000">
                    <a:lumMod val="75000"/>
                    <a:lumOff val="25000"/>
                  </a:srgbClr>
                </a:solidFill>
                <a:ea typeface="Interstate Mazda" charset="0"/>
              </a:rPr>
              <a:t>Mazda Motor Corporation  │  Strictly Confidential  │</a:t>
            </a:r>
            <a:endParaRPr kumimoji="1" lang="ja-JP" altLang="en-US" dirty="0">
              <a:solidFill>
                <a:srgbClr val="000000">
                  <a:lumMod val="75000"/>
                  <a:lumOff val="25000"/>
                </a:srgbClr>
              </a:solidFill>
              <a:ea typeface="Interstate Mazda" charset="0"/>
            </a:endParaRPr>
          </a:p>
        </p:txBody>
      </p:sp>
    </p:spTree>
    <p:extLst>
      <p:ext uri="{BB962C8B-B14F-4D97-AF65-F5344CB8AC3E}">
        <p14:creationId xmlns:p14="http://schemas.microsoft.com/office/powerpoint/2010/main" xmlns="" val="3657275531"/>
      </p:ext>
    </p:extLst>
  </p:cSld>
  <p:clrMapOvr>
    <a:masterClrMapping/>
  </p:clrMapOvr>
  <p:hf hdr="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1" name="図 40" descr="スライド5.jpg"/>
          <p:cNvPicPr>
            <a:picLocks noChangeAspect="1"/>
          </p:cNvPicPr>
          <p:nvPr userDrawn="1"/>
        </p:nvPicPr>
        <p:blipFill>
          <a:blip r:embed="rId2" cstate="print"/>
          <a:stretch>
            <a:fillRect/>
          </a:stretch>
        </p:blipFill>
        <p:spPr>
          <a:xfrm>
            <a:off x="0" y="381"/>
            <a:ext cx="12188825" cy="6857238"/>
          </a:xfrm>
          <a:prstGeom prst="rect">
            <a:avLst/>
          </a:prstGeom>
        </p:spPr>
      </p:pic>
      <p:sp>
        <p:nvSpPr>
          <p:cNvPr id="3" name="テキスト ボックス 2"/>
          <p:cNvSpPr txBox="1"/>
          <p:nvPr userDrawn="1"/>
        </p:nvSpPr>
        <p:spPr>
          <a:xfrm>
            <a:off x="844331" y="898526"/>
            <a:ext cx="3561422" cy="461963"/>
          </a:xfrm>
          <a:prstGeom prst="rect">
            <a:avLst/>
          </a:prstGeom>
          <a:noFill/>
        </p:spPr>
        <p:txBody>
          <a:bodyPr>
            <a:spAutoFit/>
          </a:bodyPr>
          <a:lstStyle/>
          <a:p>
            <a:pPr>
              <a:defRPr/>
            </a:pPr>
            <a:r>
              <a:rPr kumimoji="1" lang="en-US" altLang="ja-JP" sz="2400" spc="30" dirty="0">
                <a:solidFill>
                  <a:srgbClr val="000000">
                    <a:lumMod val="50000"/>
                    <a:lumOff val="50000"/>
                  </a:srgbClr>
                </a:solidFill>
                <a:latin typeface="Interstate Mazda Regular" panose="00000000000000020000" pitchFamily="2" charset="0"/>
                <a:ea typeface="Interstate Mazda" charset="0"/>
                <a:cs typeface="Interstate Mazda" charset="0"/>
              </a:rPr>
              <a:t>THANK</a:t>
            </a:r>
            <a:r>
              <a:rPr kumimoji="1" lang="ja-JP" altLang="en-US" sz="2400" spc="30" dirty="0">
                <a:solidFill>
                  <a:srgbClr val="000000">
                    <a:lumMod val="50000"/>
                    <a:lumOff val="50000"/>
                  </a:srgbClr>
                </a:solidFill>
                <a:latin typeface="Interstate Mazda Regular" panose="00000000000000020000" pitchFamily="2" charset="0"/>
                <a:ea typeface="Interstate Mazda" charset="0"/>
                <a:cs typeface="Interstate Mazda" charset="0"/>
              </a:rPr>
              <a:t> </a:t>
            </a:r>
            <a:r>
              <a:rPr kumimoji="1" lang="en-US" altLang="ja-JP" sz="2400" spc="30" dirty="0">
                <a:solidFill>
                  <a:srgbClr val="000000">
                    <a:lumMod val="50000"/>
                    <a:lumOff val="50000"/>
                  </a:srgbClr>
                </a:solidFill>
                <a:latin typeface="Interstate Mazda Regular" panose="00000000000000020000" pitchFamily="2" charset="0"/>
                <a:ea typeface="Interstate Mazda" charset="0"/>
                <a:cs typeface="Interstate Mazda" charset="0"/>
              </a:rPr>
              <a:t>YOU</a:t>
            </a:r>
            <a:r>
              <a:rPr kumimoji="1" lang="en-US" altLang="ja-JP" sz="2400" spc="30" dirty="0">
                <a:solidFill>
                  <a:srgbClr val="000000">
                    <a:lumMod val="50000"/>
                    <a:lumOff val="50000"/>
                  </a:srgbClr>
                </a:solidFill>
                <a:latin typeface="Interstate Mazda Regular" panose="00000000000000020000" pitchFamily="2" charset="0"/>
                <a:ea typeface="Interstate Mazda" charset="0"/>
              </a:rPr>
              <a:t>.</a:t>
            </a:r>
            <a:endParaRPr kumimoji="1" lang="ja-JP" altLang="en-US" sz="2400" spc="30" dirty="0">
              <a:solidFill>
                <a:srgbClr val="000000">
                  <a:lumMod val="50000"/>
                  <a:lumOff val="50000"/>
                </a:srgbClr>
              </a:solidFill>
              <a:latin typeface="Interstate Mazda Regular" panose="00000000000000020000" pitchFamily="2" charset="0"/>
              <a:ea typeface="Interstate Mazda" charset="0"/>
            </a:endParaRPr>
          </a:p>
        </p:txBody>
      </p:sp>
      <p:pic>
        <p:nvPicPr>
          <p:cNvPr id="4" name="図 3" descr="ppt_cs5-1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613674" y="5621338"/>
            <a:ext cx="1722518" cy="1096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図 4"/>
          <p:cNvPicPr>
            <a:picLocks noChangeAspect="1"/>
          </p:cNvPicPr>
          <p:nvPr userDrawn="1"/>
        </p:nvPicPr>
        <p:blipFill>
          <a:blip r:embed="rId4" cstate="print">
            <a:lum bright="-10000"/>
            <a:extLst>
              <a:ext uri="{28A0092B-C50C-407E-A947-70E740481C1C}">
                <a14:useLocalDpi xmlns:a14="http://schemas.microsoft.com/office/drawing/2010/main" xmlns="" val="0"/>
              </a:ext>
            </a:extLst>
          </a:blip>
          <a:srcRect/>
          <a:stretch>
            <a:fillRect/>
          </a:stretch>
        </p:blipFill>
        <p:spPr bwMode="auto">
          <a:xfrm>
            <a:off x="8836898" y="6103938"/>
            <a:ext cx="2812318" cy="66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テキスト ボックス 5"/>
          <p:cNvSpPr txBox="1">
            <a:spLocks noChangeArrowheads="1"/>
          </p:cNvSpPr>
          <p:nvPr userDrawn="1"/>
        </p:nvSpPr>
        <p:spPr bwMode="auto">
          <a:xfrm>
            <a:off x="-4046012" y="3486151"/>
            <a:ext cx="1976452" cy="492125"/>
          </a:xfrm>
          <a:prstGeom prst="rect">
            <a:avLst/>
          </a:prstGeom>
          <a:solidFill>
            <a:srgbClr val="005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3435C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G80 B50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7" name="テキスト ボックス 6"/>
          <p:cNvSpPr txBox="1">
            <a:spLocks noChangeArrowheads="1"/>
          </p:cNvSpPr>
          <p:nvPr userDrawn="1"/>
        </p:nvSpPr>
        <p:spPr bwMode="auto">
          <a:xfrm>
            <a:off x="-4046012" y="3973514"/>
            <a:ext cx="1976452" cy="230187"/>
          </a:xfrm>
          <a:prstGeom prst="rect">
            <a:avLst/>
          </a:prstGeom>
          <a:solidFill>
            <a:srgbClr val="3764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R55 G100 B70</a:t>
            </a:r>
          </a:p>
        </p:txBody>
      </p:sp>
      <p:sp>
        <p:nvSpPr>
          <p:cNvPr id="8" name="テキスト ボックス 7"/>
          <p:cNvSpPr txBox="1">
            <a:spLocks noChangeArrowheads="1"/>
          </p:cNvSpPr>
          <p:nvPr userDrawn="1"/>
        </p:nvSpPr>
        <p:spPr bwMode="auto">
          <a:xfrm>
            <a:off x="-4046012" y="4202114"/>
            <a:ext cx="1976452" cy="230187"/>
          </a:xfrm>
          <a:prstGeom prst="rect">
            <a:avLst/>
          </a:prstGeom>
          <a:solidFill>
            <a:srgbClr val="6E876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R110 G135 B105</a:t>
            </a:r>
          </a:p>
        </p:txBody>
      </p:sp>
      <p:sp>
        <p:nvSpPr>
          <p:cNvPr id="9" name="テキスト ボックス 8"/>
          <p:cNvSpPr txBox="1">
            <a:spLocks noChangeArrowheads="1"/>
          </p:cNvSpPr>
          <p:nvPr userDrawn="1"/>
        </p:nvSpPr>
        <p:spPr bwMode="auto">
          <a:xfrm>
            <a:off x="-4046012" y="4433889"/>
            <a:ext cx="1976452" cy="231775"/>
          </a:xfrm>
          <a:prstGeom prst="rect">
            <a:avLst/>
          </a:prstGeom>
          <a:solidFill>
            <a:srgbClr val="9BA59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R155 G165 B145</a:t>
            </a:r>
          </a:p>
        </p:txBody>
      </p:sp>
      <p:sp>
        <p:nvSpPr>
          <p:cNvPr id="10" name="テキスト ボックス 9"/>
          <p:cNvSpPr txBox="1">
            <a:spLocks noChangeArrowheads="1"/>
          </p:cNvSpPr>
          <p:nvPr userDrawn="1"/>
        </p:nvSpPr>
        <p:spPr bwMode="auto">
          <a:xfrm>
            <a:off x="-4046012" y="4662489"/>
            <a:ext cx="1976452" cy="230187"/>
          </a:xfrm>
          <a:prstGeom prst="rect">
            <a:avLst/>
          </a:prstGeom>
          <a:solidFill>
            <a:srgbClr val="CDD7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R205 G215 B200</a:t>
            </a:r>
          </a:p>
        </p:txBody>
      </p:sp>
      <p:sp>
        <p:nvSpPr>
          <p:cNvPr id="11" name="テキスト ボックス 10"/>
          <p:cNvSpPr txBox="1">
            <a:spLocks noChangeArrowheads="1"/>
          </p:cNvSpPr>
          <p:nvPr userDrawn="1"/>
        </p:nvSpPr>
        <p:spPr bwMode="auto">
          <a:xfrm>
            <a:off x="-2073792" y="3486151"/>
            <a:ext cx="1974335" cy="492125"/>
          </a:xfrm>
          <a:prstGeom prst="rect">
            <a:avLst/>
          </a:prstGeom>
          <a:solidFill>
            <a:srgbClr val="B49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126C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G150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2" name="テキスト ボックス 11"/>
          <p:cNvSpPr txBox="1">
            <a:spLocks noChangeArrowheads="1"/>
          </p:cNvSpPr>
          <p:nvPr userDrawn="1"/>
        </p:nvSpPr>
        <p:spPr bwMode="auto">
          <a:xfrm>
            <a:off x="-2073792" y="3975100"/>
            <a:ext cx="1974335" cy="230188"/>
          </a:xfrm>
          <a:prstGeom prst="rect">
            <a:avLst/>
          </a:prstGeom>
          <a:solidFill>
            <a:srgbClr val="BEA5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R190 G165 B45</a:t>
            </a:r>
          </a:p>
        </p:txBody>
      </p:sp>
      <p:sp>
        <p:nvSpPr>
          <p:cNvPr id="13" name="テキスト ボックス 12"/>
          <p:cNvSpPr txBox="1">
            <a:spLocks noChangeArrowheads="1"/>
          </p:cNvSpPr>
          <p:nvPr userDrawn="1"/>
        </p:nvSpPr>
        <p:spPr bwMode="auto">
          <a:xfrm>
            <a:off x="-2073792" y="4202114"/>
            <a:ext cx="1974335" cy="230187"/>
          </a:xfrm>
          <a:prstGeom prst="rect">
            <a:avLst/>
          </a:prstGeom>
          <a:solidFill>
            <a:srgbClr val="D2BE6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R210 G190 B100</a:t>
            </a:r>
          </a:p>
        </p:txBody>
      </p:sp>
      <p:sp>
        <p:nvSpPr>
          <p:cNvPr id="14" name="テキスト ボックス 13"/>
          <p:cNvSpPr txBox="1">
            <a:spLocks noChangeArrowheads="1"/>
          </p:cNvSpPr>
          <p:nvPr userDrawn="1"/>
        </p:nvSpPr>
        <p:spPr bwMode="auto">
          <a:xfrm>
            <a:off x="-2073792" y="4432300"/>
            <a:ext cx="1974335" cy="230188"/>
          </a:xfrm>
          <a:prstGeom prst="rect">
            <a:avLst/>
          </a:prstGeom>
          <a:solidFill>
            <a:srgbClr val="E6D29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R230 G210 B155</a:t>
            </a:r>
          </a:p>
        </p:txBody>
      </p:sp>
      <p:sp>
        <p:nvSpPr>
          <p:cNvPr id="15" name="テキスト ボックス 14"/>
          <p:cNvSpPr txBox="1">
            <a:spLocks noChangeArrowheads="1"/>
          </p:cNvSpPr>
          <p:nvPr userDrawn="1"/>
        </p:nvSpPr>
        <p:spPr bwMode="auto">
          <a:xfrm>
            <a:off x="-2073792" y="4662489"/>
            <a:ext cx="1974335" cy="230187"/>
          </a:xfrm>
          <a:prstGeom prst="rect">
            <a:avLst/>
          </a:prstGeom>
          <a:solidFill>
            <a:srgbClr val="F0E6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R240 G230 B200</a:t>
            </a:r>
          </a:p>
        </p:txBody>
      </p:sp>
      <p:sp>
        <p:nvSpPr>
          <p:cNvPr id="16" name="テキスト ボックス 15"/>
          <p:cNvSpPr txBox="1">
            <a:spLocks noChangeArrowheads="1"/>
          </p:cNvSpPr>
          <p:nvPr userDrawn="1"/>
        </p:nvSpPr>
        <p:spPr bwMode="auto">
          <a:xfrm>
            <a:off x="-2073792" y="4886326"/>
            <a:ext cx="1974335" cy="492125"/>
          </a:xfrm>
          <a:prstGeom prst="rect">
            <a:avLst/>
          </a:prstGeom>
          <a:solidFill>
            <a:srgbClr val="641E7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525C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R100 G30 B115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7" name="テキスト ボックス 16"/>
          <p:cNvSpPr txBox="1">
            <a:spLocks noChangeArrowheads="1"/>
          </p:cNvSpPr>
          <p:nvPr userDrawn="1"/>
        </p:nvSpPr>
        <p:spPr bwMode="auto">
          <a:xfrm>
            <a:off x="-2073792" y="5375275"/>
            <a:ext cx="1974335" cy="230188"/>
          </a:xfrm>
          <a:prstGeom prst="rect">
            <a:avLst/>
          </a:prstGeom>
          <a:solidFill>
            <a:srgbClr val="784B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R120 G75 B135</a:t>
            </a:r>
          </a:p>
        </p:txBody>
      </p:sp>
      <p:sp>
        <p:nvSpPr>
          <p:cNvPr id="18" name="テキスト ボックス 17"/>
          <p:cNvSpPr txBox="1">
            <a:spLocks noChangeArrowheads="1"/>
          </p:cNvSpPr>
          <p:nvPr userDrawn="1"/>
        </p:nvSpPr>
        <p:spPr bwMode="auto">
          <a:xfrm>
            <a:off x="-2073792" y="5602289"/>
            <a:ext cx="1974335" cy="230187"/>
          </a:xfrm>
          <a:prstGeom prst="rect">
            <a:avLst/>
          </a:prstGeom>
          <a:solidFill>
            <a:srgbClr val="9B6E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R155 G110 B160</a:t>
            </a:r>
          </a:p>
        </p:txBody>
      </p:sp>
      <p:sp>
        <p:nvSpPr>
          <p:cNvPr id="19" name="テキスト ボックス 18"/>
          <p:cNvSpPr txBox="1">
            <a:spLocks noChangeArrowheads="1"/>
          </p:cNvSpPr>
          <p:nvPr userDrawn="1"/>
        </p:nvSpPr>
        <p:spPr bwMode="auto">
          <a:xfrm>
            <a:off x="-2073792" y="5830889"/>
            <a:ext cx="1974335" cy="231775"/>
          </a:xfrm>
          <a:prstGeom prst="rect">
            <a:avLst/>
          </a:prstGeom>
          <a:solidFill>
            <a:srgbClr val="B9A5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R185 G165 B200</a:t>
            </a:r>
          </a:p>
        </p:txBody>
      </p:sp>
      <p:sp>
        <p:nvSpPr>
          <p:cNvPr id="20" name="テキスト ボックス 19"/>
          <p:cNvSpPr txBox="1">
            <a:spLocks noChangeArrowheads="1"/>
          </p:cNvSpPr>
          <p:nvPr userDrawn="1"/>
        </p:nvSpPr>
        <p:spPr bwMode="auto">
          <a:xfrm>
            <a:off x="-2073792" y="6064250"/>
            <a:ext cx="1974335" cy="230188"/>
          </a:xfrm>
          <a:prstGeom prst="rect">
            <a:avLst/>
          </a:prstGeom>
          <a:solidFill>
            <a:srgbClr val="E1CD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R225 G205 B225</a:t>
            </a:r>
          </a:p>
        </p:txBody>
      </p:sp>
      <p:sp>
        <p:nvSpPr>
          <p:cNvPr id="21" name="テキスト ボックス 20"/>
          <p:cNvSpPr txBox="1">
            <a:spLocks noChangeArrowheads="1"/>
          </p:cNvSpPr>
          <p:nvPr userDrawn="1"/>
        </p:nvSpPr>
        <p:spPr bwMode="auto">
          <a:xfrm>
            <a:off x="-4048129" y="-4763"/>
            <a:ext cx="3948671" cy="63023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Black 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G0 B0</a:t>
            </a:r>
          </a:p>
          <a:p>
            <a:pPr fontAlgn="base">
              <a:spcBef>
                <a:spcPct val="0"/>
              </a:spcBef>
              <a:spcAft>
                <a:spcPct val="0"/>
              </a:spcAft>
              <a:defRPr/>
            </a:pPr>
            <a:endParaRPr lang="en-US" altLang="ja-JP" sz="900" dirty="0" smtClean="0">
              <a:solidFill>
                <a:srgbClr val="FFFFFF"/>
              </a:solidFill>
              <a:latin typeface="Interstate Mazda" charset="0"/>
              <a:ea typeface="Interstate Mazda" charset="0"/>
              <a:cs typeface="Interstate Mazda" charset="0"/>
            </a:endParaRP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2" name="テキスト ボックス 21"/>
          <p:cNvSpPr txBox="1">
            <a:spLocks noChangeArrowheads="1"/>
          </p:cNvSpPr>
          <p:nvPr userDrawn="1"/>
        </p:nvSpPr>
        <p:spPr bwMode="auto">
          <a:xfrm>
            <a:off x="-4048129" y="619126"/>
            <a:ext cx="3948671" cy="231775"/>
          </a:xfrm>
          <a:prstGeom prst="rect">
            <a:avLst/>
          </a:prstGeom>
          <a:solidFill>
            <a:srgbClr val="5555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R85 G85 B85</a:t>
            </a:r>
          </a:p>
        </p:txBody>
      </p:sp>
      <p:sp>
        <p:nvSpPr>
          <p:cNvPr id="23" name="テキスト ボックス 22"/>
          <p:cNvSpPr txBox="1">
            <a:spLocks noChangeArrowheads="1"/>
          </p:cNvSpPr>
          <p:nvPr userDrawn="1"/>
        </p:nvSpPr>
        <p:spPr bwMode="auto">
          <a:xfrm>
            <a:off x="-4048129" y="847725"/>
            <a:ext cx="3948671" cy="230188"/>
          </a:xfrm>
          <a:prstGeom prst="rect">
            <a:avLst/>
          </a:prstGeom>
          <a:solidFill>
            <a:srgbClr val="8787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R135 G135 B135</a:t>
            </a:r>
          </a:p>
        </p:txBody>
      </p:sp>
      <p:sp>
        <p:nvSpPr>
          <p:cNvPr id="24" name="テキスト ボックス 23"/>
          <p:cNvSpPr txBox="1">
            <a:spLocks noChangeArrowheads="1"/>
          </p:cNvSpPr>
          <p:nvPr userDrawn="1"/>
        </p:nvSpPr>
        <p:spPr bwMode="auto">
          <a:xfrm>
            <a:off x="-4048129" y="1073150"/>
            <a:ext cx="3948671" cy="230188"/>
          </a:xfrm>
          <a:prstGeom prst="rect">
            <a:avLst/>
          </a:prstGeom>
          <a:solidFill>
            <a:srgbClr val="B4B4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R180 G180 B180</a:t>
            </a:r>
          </a:p>
        </p:txBody>
      </p:sp>
      <p:sp>
        <p:nvSpPr>
          <p:cNvPr id="25" name="テキスト ボックス 24"/>
          <p:cNvSpPr txBox="1">
            <a:spLocks noChangeArrowheads="1"/>
          </p:cNvSpPr>
          <p:nvPr userDrawn="1"/>
        </p:nvSpPr>
        <p:spPr bwMode="auto">
          <a:xfrm>
            <a:off x="-4048129" y="1298575"/>
            <a:ext cx="3948671" cy="230188"/>
          </a:xfrm>
          <a:prstGeom prst="rect">
            <a:avLst/>
          </a:prstGeom>
          <a:solidFill>
            <a:srgbClr val="DCDCD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R220 G220 B220</a:t>
            </a:r>
          </a:p>
        </p:txBody>
      </p:sp>
      <p:sp>
        <p:nvSpPr>
          <p:cNvPr id="26" name="テキスト ボックス 25"/>
          <p:cNvSpPr txBox="1">
            <a:spLocks noChangeArrowheads="1"/>
          </p:cNvSpPr>
          <p:nvPr userDrawn="1"/>
        </p:nvSpPr>
        <p:spPr bwMode="auto">
          <a:xfrm>
            <a:off x="-4048129" y="1524001"/>
            <a:ext cx="1974336" cy="492125"/>
          </a:xfrm>
          <a:prstGeom prst="rect">
            <a:avLst/>
          </a:prstGeom>
          <a:solidFill>
            <a:srgbClr val="0F14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296C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 G20 B55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7" name="テキスト ボックス 26"/>
          <p:cNvSpPr txBox="1">
            <a:spLocks noChangeArrowheads="1"/>
          </p:cNvSpPr>
          <p:nvPr userDrawn="1"/>
        </p:nvSpPr>
        <p:spPr bwMode="auto">
          <a:xfrm>
            <a:off x="-4048129" y="2009776"/>
            <a:ext cx="1974336" cy="231775"/>
          </a:xfrm>
          <a:prstGeom prst="rect">
            <a:avLst/>
          </a:prstGeom>
          <a:solidFill>
            <a:srgbClr val="1E37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R30 G55 B90</a:t>
            </a:r>
          </a:p>
        </p:txBody>
      </p:sp>
      <p:sp>
        <p:nvSpPr>
          <p:cNvPr id="28" name="テキスト ボックス 27"/>
          <p:cNvSpPr txBox="1">
            <a:spLocks noChangeArrowheads="1"/>
          </p:cNvSpPr>
          <p:nvPr userDrawn="1"/>
        </p:nvSpPr>
        <p:spPr bwMode="auto">
          <a:xfrm>
            <a:off x="-4048129" y="2235200"/>
            <a:ext cx="1974336" cy="230188"/>
          </a:xfrm>
          <a:prstGeom prst="rect">
            <a:avLst/>
          </a:prstGeom>
          <a:solidFill>
            <a:srgbClr val="5064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R80 G100 B130</a:t>
            </a:r>
          </a:p>
        </p:txBody>
      </p:sp>
      <p:sp>
        <p:nvSpPr>
          <p:cNvPr id="29" name="テキスト ボックス 28"/>
          <p:cNvSpPr txBox="1">
            <a:spLocks noChangeArrowheads="1"/>
          </p:cNvSpPr>
          <p:nvPr userDrawn="1"/>
        </p:nvSpPr>
        <p:spPr bwMode="auto">
          <a:xfrm>
            <a:off x="-4048129" y="2457450"/>
            <a:ext cx="1974336" cy="230188"/>
          </a:xfrm>
          <a:prstGeom prst="rect">
            <a:avLst/>
          </a:prstGeom>
          <a:solidFill>
            <a:srgbClr val="8291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R130 G145 B165</a:t>
            </a:r>
          </a:p>
        </p:txBody>
      </p:sp>
      <p:sp>
        <p:nvSpPr>
          <p:cNvPr id="30" name="テキスト ボックス 29"/>
          <p:cNvSpPr txBox="1">
            <a:spLocks noChangeArrowheads="1"/>
          </p:cNvSpPr>
          <p:nvPr userDrawn="1"/>
        </p:nvSpPr>
        <p:spPr bwMode="auto">
          <a:xfrm>
            <a:off x="-4048129" y="2687639"/>
            <a:ext cx="1974336" cy="230187"/>
          </a:xfrm>
          <a:prstGeom prst="rect">
            <a:avLst/>
          </a:prstGeom>
          <a:solidFill>
            <a:srgbClr val="B9BE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R185 G190 B200</a:t>
            </a:r>
          </a:p>
        </p:txBody>
      </p:sp>
      <p:sp>
        <p:nvSpPr>
          <p:cNvPr id="31" name="テキスト ボックス 30"/>
          <p:cNvSpPr txBox="1">
            <a:spLocks noChangeArrowheads="1"/>
          </p:cNvSpPr>
          <p:nvPr userDrawn="1"/>
        </p:nvSpPr>
        <p:spPr bwMode="auto">
          <a:xfrm>
            <a:off x="-2073792" y="1527175"/>
            <a:ext cx="1974335" cy="492125"/>
          </a:xfrm>
          <a:prstGeom prst="rect">
            <a:avLst/>
          </a:prstGeom>
          <a:solidFill>
            <a:srgbClr val="910A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1955C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R145 G10 B45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2" name="テキスト ボックス 31"/>
          <p:cNvSpPr txBox="1">
            <a:spLocks noChangeArrowheads="1"/>
          </p:cNvSpPr>
          <p:nvPr userDrawn="1"/>
        </p:nvSpPr>
        <p:spPr bwMode="auto">
          <a:xfrm>
            <a:off x="-2073792" y="2008189"/>
            <a:ext cx="1974335" cy="231775"/>
          </a:xfrm>
          <a:prstGeom prst="rect">
            <a:avLst/>
          </a:prstGeom>
          <a:solidFill>
            <a:srgbClr val="A041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R160 G65 B75</a:t>
            </a:r>
          </a:p>
        </p:txBody>
      </p:sp>
      <p:sp>
        <p:nvSpPr>
          <p:cNvPr id="33" name="テキスト ボックス 32"/>
          <p:cNvSpPr txBox="1">
            <a:spLocks noChangeArrowheads="1"/>
          </p:cNvSpPr>
          <p:nvPr userDrawn="1"/>
        </p:nvSpPr>
        <p:spPr bwMode="auto">
          <a:xfrm>
            <a:off x="-2073792" y="2232026"/>
            <a:ext cx="1974335" cy="231775"/>
          </a:xfrm>
          <a:prstGeom prst="rect">
            <a:avLst/>
          </a:prstGeom>
          <a:solidFill>
            <a:srgbClr val="B46E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B110</a:t>
            </a:r>
          </a:p>
        </p:txBody>
      </p:sp>
      <p:sp>
        <p:nvSpPr>
          <p:cNvPr id="34" name="テキスト ボックス 33"/>
          <p:cNvSpPr txBox="1">
            <a:spLocks noChangeArrowheads="1"/>
          </p:cNvSpPr>
          <p:nvPr userDrawn="1"/>
        </p:nvSpPr>
        <p:spPr bwMode="auto">
          <a:xfrm>
            <a:off x="-2073792" y="2455864"/>
            <a:ext cx="1974335" cy="231775"/>
          </a:xfrm>
          <a:prstGeom prst="rect">
            <a:avLst/>
          </a:prstGeom>
          <a:solidFill>
            <a:srgbClr val="D7A0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R215 G160 B150</a:t>
            </a:r>
          </a:p>
        </p:txBody>
      </p:sp>
      <p:sp>
        <p:nvSpPr>
          <p:cNvPr id="35" name="テキスト ボックス 34"/>
          <p:cNvSpPr txBox="1">
            <a:spLocks noChangeArrowheads="1"/>
          </p:cNvSpPr>
          <p:nvPr userDrawn="1"/>
        </p:nvSpPr>
        <p:spPr bwMode="auto">
          <a:xfrm>
            <a:off x="-2073792" y="2689225"/>
            <a:ext cx="1974335" cy="230188"/>
          </a:xfrm>
          <a:prstGeom prst="rect">
            <a:avLst/>
          </a:prstGeom>
          <a:solidFill>
            <a:srgbClr val="EBD2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R235 G210 B200</a:t>
            </a:r>
          </a:p>
        </p:txBody>
      </p:sp>
      <p:sp>
        <p:nvSpPr>
          <p:cNvPr id="36" name="テキスト ボックス 35"/>
          <p:cNvSpPr txBox="1">
            <a:spLocks noChangeArrowheads="1"/>
          </p:cNvSpPr>
          <p:nvPr userDrawn="1"/>
        </p:nvSpPr>
        <p:spPr bwMode="auto">
          <a:xfrm>
            <a:off x="-4043897" y="4886326"/>
            <a:ext cx="1976452" cy="492125"/>
          </a:xfrm>
          <a:prstGeom prst="rect">
            <a:avLst/>
          </a:prstGeom>
          <a:solidFill>
            <a:srgbClr val="7D19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7610C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R125 G25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7" name="テキスト ボックス 36"/>
          <p:cNvSpPr txBox="1">
            <a:spLocks noChangeArrowheads="1"/>
          </p:cNvSpPr>
          <p:nvPr userDrawn="1"/>
        </p:nvSpPr>
        <p:spPr bwMode="auto">
          <a:xfrm>
            <a:off x="-4043897" y="5372100"/>
            <a:ext cx="1976452" cy="230188"/>
          </a:xfrm>
          <a:prstGeom prst="rect">
            <a:avLst/>
          </a:prstGeom>
          <a:solidFill>
            <a:srgbClr val="9646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R150 G70 B35</a:t>
            </a:r>
          </a:p>
        </p:txBody>
      </p:sp>
      <p:sp>
        <p:nvSpPr>
          <p:cNvPr id="38" name="テキスト ボックス 37"/>
          <p:cNvSpPr txBox="1">
            <a:spLocks noChangeArrowheads="1"/>
          </p:cNvSpPr>
          <p:nvPr userDrawn="1"/>
        </p:nvSpPr>
        <p:spPr bwMode="auto">
          <a:xfrm>
            <a:off x="-4043897" y="5599114"/>
            <a:ext cx="1976452" cy="231775"/>
          </a:xfrm>
          <a:prstGeom prst="rect">
            <a:avLst/>
          </a:prstGeom>
          <a:solidFill>
            <a:srgbClr val="B46E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B75</a:t>
            </a:r>
          </a:p>
        </p:txBody>
      </p:sp>
      <p:sp>
        <p:nvSpPr>
          <p:cNvPr id="39" name="テキスト ボックス 38"/>
          <p:cNvSpPr txBox="1">
            <a:spLocks noChangeArrowheads="1"/>
          </p:cNvSpPr>
          <p:nvPr userDrawn="1"/>
        </p:nvSpPr>
        <p:spPr bwMode="auto">
          <a:xfrm>
            <a:off x="-4043897" y="5830889"/>
            <a:ext cx="1976452" cy="231775"/>
          </a:xfrm>
          <a:prstGeom prst="rect">
            <a:avLst/>
          </a:prstGeom>
          <a:solidFill>
            <a:srgbClr val="C89B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R200 G155 B130</a:t>
            </a:r>
          </a:p>
        </p:txBody>
      </p:sp>
      <p:sp>
        <p:nvSpPr>
          <p:cNvPr id="40" name="テキスト ボックス 39"/>
          <p:cNvSpPr txBox="1">
            <a:spLocks noChangeArrowheads="1"/>
          </p:cNvSpPr>
          <p:nvPr userDrawn="1"/>
        </p:nvSpPr>
        <p:spPr bwMode="auto">
          <a:xfrm>
            <a:off x="-4043897" y="6059489"/>
            <a:ext cx="1976452" cy="231775"/>
          </a:xfrm>
          <a:prstGeom prst="rect">
            <a:avLst/>
          </a:prstGeom>
          <a:solidFill>
            <a:srgbClr val="E1C8B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R225 G200 B185</a:t>
            </a:r>
          </a:p>
        </p:txBody>
      </p:sp>
    </p:spTree>
    <p:extLst>
      <p:ext uri="{BB962C8B-B14F-4D97-AF65-F5344CB8AC3E}">
        <p14:creationId xmlns:p14="http://schemas.microsoft.com/office/powerpoint/2010/main" xmlns="" val="14739219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hart Colors 1 Slide">
    <p:bg>
      <p:bgRef idx="1001">
        <a:schemeClr val="bg1"/>
      </p:bgRef>
    </p:bg>
    <p:spTree>
      <p:nvGrpSpPr>
        <p:cNvPr id="1" name=""/>
        <p:cNvGrpSpPr/>
        <p:nvPr/>
      </p:nvGrpSpPr>
      <p:grpSpPr>
        <a:xfrm>
          <a:off x="0" y="0"/>
          <a:ext cx="0" cy="0"/>
          <a:chOff x="0" y="0"/>
          <a:chExt cx="0" cy="0"/>
        </a:xfrm>
      </p:grpSpPr>
      <p:pic>
        <p:nvPicPr>
          <p:cNvPr id="65" name="図 64" descr="chartcolo_1013(en) -08.png"/>
          <p:cNvPicPr>
            <a:picLocks noChangeAspect="1"/>
          </p:cNvPicPr>
          <p:nvPr userDrawn="1"/>
        </p:nvPicPr>
        <p:blipFill>
          <a:blip r:embed="rId2" cstate="print"/>
          <a:stretch>
            <a:fillRect/>
          </a:stretch>
        </p:blipFill>
        <p:spPr>
          <a:xfrm>
            <a:off x="406" y="229"/>
            <a:ext cx="12188013" cy="6857543"/>
          </a:xfrm>
          <a:prstGeom prst="rect">
            <a:avLst/>
          </a:prstGeom>
        </p:spPr>
      </p:pic>
      <p:sp>
        <p:nvSpPr>
          <p:cNvPr id="6" name="テキスト ボックス 5"/>
          <p:cNvSpPr txBox="1">
            <a:spLocks noChangeArrowheads="1"/>
          </p:cNvSpPr>
          <p:nvPr userDrawn="1"/>
        </p:nvSpPr>
        <p:spPr bwMode="auto">
          <a:xfrm>
            <a:off x="-4046012" y="3486151"/>
            <a:ext cx="1976452" cy="492125"/>
          </a:xfrm>
          <a:prstGeom prst="rect">
            <a:avLst/>
          </a:prstGeom>
          <a:solidFill>
            <a:srgbClr val="005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3435C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G80 B50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7" name="テキスト ボックス 6"/>
          <p:cNvSpPr txBox="1">
            <a:spLocks noChangeArrowheads="1"/>
          </p:cNvSpPr>
          <p:nvPr userDrawn="1"/>
        </p:nvSpPr>
        <p:spPr bwMode="auto">
          <a:xfrm>
            <a:off x="-4046012" y="3973514"/>
            <a:ext cx="1976452" cy="230187"/>
          </a:xfrm>
          <a:prstGeom prst="rect">
            <a:avLst/>
          </a:prstGeom>
          <a:solidFill>
            <a:srgbClr val="3764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R55 G100 B70</a:t>
            </a:r>
          </a:p>
        </p:txBody>
      </p:sp>
      <p:sp>
        <p:nvSpPr>
          <p:cNvPr id="8" name="テキスト ボックス 7"/>
          <p:cNvSpPr txBox="1">
            <a:spLocks noChangeArrowheads="1"/>
          </p:cNvSpPr>
          <p:nvPr userDrawn="1"/>
        </p:nvSpPr>
        <p:spPr bwMode="auto">
          <a:xfrm>
            <a:off x="-4046012" y="4202114"/>
            <a:ext cx="1976452" cy="230187"/>
          </a:xfrm>
          <a:prstGeom prst="rect">
            <a:avLst/>
          </a:prstGeom>
          <a:solidFill>
            <a:srgbClr val="6E876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R110 G135 B105</a:t>
            </a:r>
          </a:p>
        </p:txBody>
      </p:sp>
      <p:sp>
        <p:nvSpPr>
          <p:cNvPr id="9" name="テキスト ボックス 8"/>
          <p:cNvSpPr txBox="1">
            <a:spLocks noChangeArrowheads="1"/>
          </p:cNvSpPr>
          <p:nvPr userDrawn="1"/>
        </p:nvSpPr>
        <p:spPr bwMode="auto">
          <a:xfrm>
            <a:off x="-4046012" y="4433889"/>
            <a:ext cx="1976452" cy="231775"/>
          </a:xfrm>
          <a:prstGeom prst="rect">
            <a:avLst/>
          </a:prstGeom>
          <a:solidFill>
            <a:srgbClr val="9BA59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R155 G165 B145</a:t>
            </a:r>
          </a:p>
        </p:txBody>
      </p:sp>
      <p:sp>
        <p:nvSpPr>
          <p:cNvPr id="10" name="テキスト ボックス 9"/>
          <p:cNvSpPr txBox="1">
            <a:spLocks noChangeArrowheads="1"/>
          </p:cNvSpPr>
          <p:nvPr userDrawn="1"/>
        </p:nvSpPr>
        <p:spPr bwMode="auto">
          <a:xfrm>
            <a:off x="-4046012" y="4662489"/>
            <a:ext cx="1976452" cy="230187"/>
          </a:xfrm>
          <a:prstGeom prst="rect">
            <a:avLst/>
          </a:prstGeom>
          <a:solidFill>
            <a:srgbClr val="CDD7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R205 G215 B200</a:t>
            </a:r>
          </a:p>
        </p:txBody>
      </p:sp>
      <p:sp>
        <p:nvSpPr>
          <p:cNvPr id="11" name="テキスト ボックス 10"/>
          <p:cNvSpPr txBox="1">
            <a:spLocks noChangeArrowheads="1"/>
          </p:cNvSpPr>
          <p:nvPr userDrawn="1"/>
        </p:nvSpPr>
        <p:spPr bwMode="auto">
          <a:xfrm>
            <a:off x="-2073792" y="3486151"/>
            <a:ext cx="1974335" cy="492125"/>
          </a:xfrm>
          <a:prstGeom prst="rect">
            <a:avLst/>
          </a:prstGeom>
          <a:solidFill>
            <a:srgbClr val="B49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126C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G150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2" name="テキスト ボックス 11"/>
          <p:cNvSpPr txBox="1">
            <a:spLocks noChangeArrowheads="1"/>
          </p:cNvSpPr>
          <p:nvPr userDrawn="1"/>
        </p:nvSpPr>
        <p:spPr bwMode="auto">
          <a:xfrm>
            <a:off x="-2073792" y="3975100"/>
            <a:ext cx="1974335" cy="230188"/>
          </a:xfrm>
          <a:prstGeom prst="rect">
            <a:avLst/>
          </a:prstGeom>
          <a:solidFill>
            <a:srgbClr val="BEA5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R190 G165 B45</a:t>
            </a:r>
          </a:p>
        </p:txBody>
      </p:sp>
      <p:sp>
        <p:nvSpPr>
          <p:cNvPr id="13" name="テキスト ボックス 12"/>
          <p:cNvSpPr txBox="1">
            <a:spLocks noChangeArrowheads="1"/>
          </p:cNvSpPr>
          <p:nvPr userDrawn="1"/>
        </p:nvSpPr>
        <p:spPr bwMode="auto">
          <a:xfrm>
            <a:off x="-2073792" y="4202114"/>
            <a:ext cx="1974335" cy="230187"/>
          </a:xfrm>
          <a:prstGeom prst="rect">
            <a:avLst/>
          </a:prstGeom>
          <a:solidFill>
            <a:srgbClr val="D2BE6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R210 G190 B100</a:t>
            </a:r>
          </a:p>
        </p:txBody>
      </p:sp>
      <p:sp>
        <p:nvSpPr>
          <p:cNvPr id="14" name="テキスト ボックス 13"/>
          <p:cNvSpPr txBox="1">
            <a:spLocks noChangeArrowheads="1"/>
          </p:cNvSpPr>
          <p:nvPr userDrawn="1"/>
        </p:nvSpPr>
        <p:spPr bwMode="auto">
          <a:xfrm>
            <a:off x="-2073792" y="4432300"/>
            <a:ext cx="1974335" cy="230188"/>
          </a:xfrm>
          <a:prstGeom prst="rect">
            <a:avLst/>
          </a:prstGeom>
          <a:solidFill>
            <a:srgbClr val="E6D29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R230 G210 B155</a:t>
            </a:r>
          </a:p>
        </p:txBody>
      </p:sp>
      <p:sp>
        <p:nvSpPr>
          <p:cNvPr id="15" name="テキスト ボックス 14"/>
          <p:cNvSpPr txBox="1">
            <a:spLocks noChangeArrowheads="1"/>
          </p:cNvSpPr>
          <p:nvPr userDrawn="1"/>
        </p:nvSpPr>
        <p:spPr bwMode="auto">
          <a:xfrm>
            <a:off x="-2073792" y="4662489"/>
            <a:ext cx="1974335" cy="230187"/>
          </a:xfrm>
          <a:prstGeom prst="rect">
            <a:avLst/>
          </a:prstGeom>
          <a:solidFill>
            <a:srgbClr val="F0E6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R240 G230 B200</a:t>
            </a:r>
          </a:p>
        </p:txBody>
      </p:sp>
      <p:sp>
        <p:nvSpPr>
          <p:cNvPr id="16" name="テキスト ボックス 15"/>
          <p:cNvSpPr txBox="1">
            <a:spLocks noChangeArrowheads="1"/>
          </p:cNvSpPr>
          <p:nvPr userDrawn="1"/>
        </p:nvSpPr>
        <p:spPr bwMode="auto">
          <a:xfrm>
            <a:off x="-2073792" y="4886326"/>
            <a:ext cx="1974335" cy="492125"/>
          </a:xfrm>
          <a:prstGeom prst="rect">
            <a:avLst/>
          </a:prstGeom>
          <a:solidFill>
            <a:srgbClr val="641E7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525C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R100 G30 B115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7" name="テキスト ボックス 16"/>
          <p:cNvSpPr txBox="1">
            <a:spLocks noChangeArrowheads="1"/>
          </p:cNvSpPr>
          <p:nvPr userDrawn="1"/>
        </p:nvSpPr>
        <p:spPr bwMode="auto">
          <a:xfrm>
            <a:off x="-2073792" y="5375275"/>
            <a:ext cx="1974335" cy="230188"/>
          </a:xfrm>
          <a:prstGeom prst="rect">
            <a:avLst/>
          </a:prstGeom>
          <a:solidFill>
            <a:srgbClr val="784B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R120 G75 B135</a:t>
            </a:r>
          </a:p>
        </p:txBody>
      </p:sp>
      <p:sp>
        <p:nvSpPr>
          <p:cNvPr id="18" name="テキスト ボックス 17"/>
          <p:cNvSpPr txBox="1">
            <a:spLocks noChangeArrowheads="1"/>
          </p:cNvSpPr>
          <p:nvPr userDrawn="1"/>
        </p:nvSpPr>
        <p:spPr bwMode="auto">
          <a:xfrm>
            <a:off x="-2073792" y="5602289"/>
            <a:ext cx="1974335" cy="230187"/>
          </a:xfrm>
          <a:prstGeom prst="rect">
            <a:avLst/>
          </a:prstGeom>
          <a:solidFill>
            <a:srgbClr val="9B6E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R155 G110 B160</a:t>
            </a:r>
          </a:p>
        </p:txBody>
      </p:sp>
      <p:sp>
        <p:nvSpPr>
          <p:cNvPr id="19" name="テキスト ボックス 18"/>
          <p:cNvSpPr txBox="1">
            <a:spLocks noChangeArrowheads="1"/>
          </p:cNvSpPr>
          <p:nvPr userDrawn="1"/>
        </p:nvSpPr>
        <p:spPr bwMode="auto">
          <a:xfrm>
            <a:off x="-2073792" y="5830889"/>
            <a:ext cx="1974335" cy="231775"/>
          </a:xfrm>
          <a:prstGeom prst="rect">
            <a:avLst/>
          </a:prstGeom>
          <a:solidFill>
            <a:srgbClr val="B9A5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R185 G165 B200</a:t>
            </a:r>
          </a:p>
        </p:txBody>
      </p:sp>
      <p:sp>
        <p:nvSpPr>
          <p:cNvPr id="20" name="テキスト ボックス 19"/>
          <p:cNvSpPr txBox="1">
            <a:spLocks noChangeArrowheads="1"/>
          </p:cNvSpPr>
          <p:nvPr userDrawn="1"/>
        </p:nvSpPr>
        <p:spPr bwMode="auto">
          <a:xfrm>
            <a:off x="-2073792" y="6064250"/>
            <a:ext cx="1974335" cy="230188"/>
          </a:xfrm>
          <a:prstGeom prst="rect">
            <a:avLst/>
          </a:prstGeom>
          <a:solidFill>
            <a:srgbClr val="E1CD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R225 G205 B225</a:t>
            </a:r>
          </a:p>
        </p:txBody>
      </p:sp>
      <p:sp>
        <p:nvSpPr>
          <p:cNvPr id="21" name="テキスト ボックス 20"/>
          <p:cNvSpPr txBox="1">
            <a:spLocks noChangeArrowheads="1"/>
          </p:cNvSpPr>
          <p:nvPr userDrawn="1"/>
        </p:nvSpPr>
        <p:spPr bwMode="auto">
          <a:xfrm>
            <a:off x="-4048129" y="-4763"/>
            <a:ext cx="3948671" cy="63023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Black 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G0 B0</a:t>
            </a:r>
          </a:p>
          <a:p>
            <a:pPr fontAlgn="base">
              <a:spcBef>
                <a:spcPct val="0"/>
              </a:spcBef>
              <a:spcAft>
                <a:spcPct val="0"/>
              </a:spcAft>
              <a:defRPr/>
            </a:pPr>
            <a:endParaRPr lang="en-US" altLang="ja-JP" sz="900" dirty="0" smtClean="0">
              <a:solidFill>
                <a:srgbClr val="FFFFFF"/>
              </a:solidFill>
              <a:latin typeface="Interstate Mazda" charset="0"/>
              <a:ea typeface="Interstate Mazda" charset="0"/>
              <a:cs typeface="Interstate Mazda" charset="0"/>
            </a:endParaRP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2" name="テキスト ボックス 21"/>
          <p:cNvSpPr txBox="1">
            <a:spLocks noChangeArrowheads="1"/>
          </p:cNvSpPr>
          <p:nvPr userDrawn="1"/>
        </p:nvSpPr>
        <p:spPr bwMode="auto">
          <a:xfrm>
            <a:off x="-4048129" y="619126"/>
            <a:ext cx="3948671" cy="231775"/>
          </a:xfrm>
          <a:prstGeom prst="rect">
            <a:avLst/>
          </a:prstGeom>
          <a:solidFill>
            <a:srgbClr val="5555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R85 G85 B85</a:t>
            </a:r>
          </a:p>
        </p:txBody>
      </p:sp>
      <p:sp>
        <p:nvSpPr>
          <p:cNvPr id="23" name="テキスト ボックス 22"/>
          <p:cNvSpPr txBox="1">
            <a:spLocks noChangeArrowheads="1"/>
          </p:cNvSpPr>
          <p:nvPr userDrawn="1"/>
        </p:nvSpPr>
        <p:spPr bwMode="auto">
          <a:xfrm>
            <a:off x="-4048129" y="847725"/>
            <a:ext cx="3948671" cy="230188"/>
          </a:xfrm>
          <a:prstGeom prst="rect">
            <a:avLst/>
          </a:prstGeom>
          <a:solidFill>
            <a:srgbClr val="8787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R135 G135 B135</a:t>
            </a:r>
          </a:p>
        </p:txBody>
      </p:sp>
      <p:sp>
        <p:nvSpPr>
          <p:cNvPr id="24" name="テキスト ボックス 23"/>
          <p:cNvSpPr txBox="1">
            <a:spLocks noChangeArrowheads="1"/>
          </p:cNvSpPr>
          <p:nvPr userDrawn="1"/>
        </p:nvSpPr>
        <p:spPr bwMode="auto">
          <a:xfrm>
            <a:off x="-4048129" y="1073150"/>
            <a:ext cx="3948671" cy="230188"/>
          </a:xfrm>
          <a:prstGeom prst="rect">
            <a:avLst/>
          </a:prstGeom>
          <a:solidFill>
            <a:srgbClr val="B4B4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R180 G180 B180</a:t>
            </a:r>
          </a:p>
        </p:txBody>
      </p:sp>
      <p:sp>
        <p:nvSpPr>
          <p:cNvPr id="25" name="テキスト ボックス 24"/>
          <p:cNvSpPr txBox="1">
            <a:spLocks noChangeArrowheads="1"/>
          </p:cNvSpPr>
          <p:nvPr userDrawn="1"/>
        </p:nvSpPr>
        <p:spPr bwMode="auto">
          <a:xfrm>
            <a:off x="-4048129" y="1298575"/>
            <a:ext cx="3948671" cy="230188"/>
          </a:xfrm>
          <a:prstGeom prst="rect">
            <a:avLst/>
          </a:prstGeom>
          <a:solidFill>
            <a:srgbClr val="DCDCD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R220 G220 B220</a:t>
            </a:r>
          </a:p>
        </p:txBody>
      </p:sp>
      <p:sp>
        <p:nvSpPr>
          <p:cNvPr id="26" name="テキスト ボックス 25"/>
          <p:cNvSpPr txBox="1">
            <a:spLocks noChangeArrowheads="1"/>
          </p:cNvSpPr>
          <p:nvPr userDrawn="1"/>
        </p:nvSpPr>
        <p:spPr bwMode="auto">
          <a:xfrm>
            <a:off x="-4048129" y="1524001"/>
            <a:ext cx="1974336" cy="492125"/>
          </a:xfrm>
          <a:prstGeom prst="rect">
            <a:avLst/>
          </a:prstGeom>
          <a:solidFill>
            <a:srgbClr val="0F14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296C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 G20 B55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7" name="テキスト ボックス 26"/>
          <p:cNvSpPr txBox="1">
            <a:spLocks noChangeArrowheads="1"/>
          </p:cNvSpPr>
          <p:nvPr userDrawn="1"/>
        </p:nvSpPr>
        <p:spPr bwMode="auto">
          <a:xfrm>
            <a:off x="-4048129" y="2009776"/>
            <a:ext cx="1974336" cy="231775"/>
          </a:xfrm>
          <a:prstGeom prst="rect">
            <a:avLst/>
          </a:prstGeom>
          <a:solidFill>
            <a:srgbClr val="1E37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R30 G55 B90</a:t>
            </a:r>
          </a:p>
        </p:txBody>
      </p:sp>
      <p:sp>
        <p:nvSpPr>
          <p:cNvPr id="28" name="テキスト ボックス 27"/>
          <p:cNvSpPr txBox="1">
            <a:spLocks noChangeArrowheads="1"/>
          </p:cNvSpPr>
          <p:nvPr userDrawn="1"/>
        </p:nvSpPr>
        <p:spPr bwMode="auto">
          <a:xfrm>
            <a:off x="-4048129" y="2235200"/>
            <a:ext cx="1974336" cy="230188"/>
          </a:xfrm>
          <a:prstGeom prst="rect">
            <a:avLst/>
          </a:prstGeom>
          <a:solidFill>
            <a:srgbClr val="5064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R80 G100 B130</a:t>
            </a:r>
          </a:p>
        </p:txBody>
      </p:sp>
      <p:sp>
        <p:nvSpPr>
          <p:cNvPr id="29" name="テキスト ボックス 28"/>
          <p:cNvSpPr txBox="1">
            <a:spLocks noChangeArrowheads="1"/>
          </p:cNvSpPr>
          <p:nvPr userDrawn="1"/>
        </p:nvSpPr>
        <p:spPr bwMode="auto">
          <a:xfrm>
            <a:off x="-4048129" y="2457450"/>
            <a:ext cx="1974336" cy="230188"/>
          </a:xfrm>
          <a:prstGeom prst="rect">
            <a:avLst/>
          </a:prstGeom>
          <a:solidFill>
            <a:srgbClr val="8291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R130 G145 B165</a:t>
            </a:r>
          </a:p>
        </p:txBody>
      </p:sp>
      <p:sp>
        <p:nvSpPr>
          <p:cNvPr id="30" name="テキスト ボックス 29"/>
          <p:cNvSpPr txBox="1">
            <a:spLocks noChangeArrowheads="1"/>
          </p:cNvSpPr>
          <p:nvPr userDrawn="1"/>
        </p:nvSpPr>
        <p:spPr bwMode="auto">
          <a:xfrm>
            <a:off x="-4048129" y="2687639"/>
            <a:ext cx="1974336" cy="230187"/>
          </a:xfrm>
          <a:prstGeom prst="rect">
            <a:avLst/>
          </a:prstGeom>
          <a:solidFill>
            <a:srgbClr val="B9BE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R185 G190 B200</a:t>
            </a:r>
          </a:p>
        </p:txBody>
      </p:sp>
      <p:sp>
        <p:nvSpPr>
          <p:cNvPr id="31" name="テキスト ボックス 30"/>
          <p:cNvSpPr txBox="1">
            <a:spLocks noChangeArrowheads="1"/>
          </p:cNvSpPr>
          <p:nvPr userDrawn="1"/>
        </p:nvSpPr>
        <p:spPr bwMode="auto">
          <a:xfrm>
            <a:off x="-2073792" y="1527175"/>
            <a:ext cx="1974335" cy="492125"/>
          </a:xfrm>
          <a:prstGeom prst="rect">
            <a:avLst/>
          </a:prstGeom>
          <a:solidFill>
            <a:srgbClr val="910A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1955C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R145 G10 B45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2" name="テキスト ボックス 31"/>
          <p:cNvSpPr txBox="1">
            <a:spLocks noChangeArrowheads="1"/>
          </p:cNvSpPr>
          <p:nvPr userDrawn="1"/>
        </p:nvSpPr>
        <p:spPr bwMode="auto">
          <a:xfrm>
            <a:off x="-2073792" y="2008189"/>
            <a:ext cx="1974335" cy="231775"/>
          </a:xfrm>
          <a:prstGeom prst="rect">
            <a:avLst/>
          </a:prstGeom>
          <a:solidFill>
            <a:srgbClr val="A041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R160 G65 B75</a:t>
            </a:r>
          </a:p>
        </p:txBody>
      </p:sp>
      <p:sp>
        <p:nvSpPr>
          <p:cNvPr id="33" name="テキスト ボックス 32"/>
          <p:cNvSpPr txBox="1">
            <a:spLocks noChangeArrowheads="1"/>
          </p:cNvSpPr>
          <p:nvPr userDrawn="1"/>
        </p:nvSpPr>
        <p:spPr bwMode="auto">
          <a:xfrm>
            <a:off x="-2073792" y="2232026"/>
            <a:ext cx="1974335" cy="231775"/>
          </a:xfrm>
          <a:prstGeom prst="rect">
            <a:avLst/>
          </a:prstGeom>
          <a:solidFill>
            <a:srgbClr val="B46E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B110</a:t>
            </a:r>
          </a:p>
        </p:txBody>
      </p:sp>
      <p:sp>
        <p:nvSpPr>
          <p:cNvPr id="34" name="テキスト ボックス 33"/>
          <p:cNvSpPr txBox="1">
            <a:spLocks noChangeArrowheads="1"/>
          </p:cNvSpPr>
          <p:nvPr userDrawn="1"/>
        </p:nvSpPr>
        <p:spPr bwMode="auto">
          <a:xfrm>
            <a:off x="-2073792" y="2455864"/>
            <a:ext cx="1974335" cy="231775"/>
          </a:xfrm>
          <a:prstGeom prst="rect">
            <a:avLst/>
          </a:prstGeom>
          <a:solidFill>
            <a:srgbClr val="D7A0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R215 G160 B150</a:t>
            </a:r>
          </a:p>
        </p:txBody>
      </p:sp>
      <p:sp>
        <p:nvSpPr>
          <p:cNvPr id="35" name="テキスト ボックス 34"/>
          <p:cNvSpPr txBox="1">
            <a:spLocks noChangeArrowheads="1"/>
          </p:cNvSpPr>
          <p:nvPr userDrawn="1"/>
        </p:nvSpPr>
        <p:spPr bwMode="auto">
          <a:xfrm>
            <a:off x="-2073792" y="2689225"/>
            <a:ext cx="1974335" cy="230188"/>
          </a:xfrm>
          <a:prstGeom prst="rect">
            <a:avLst/>
          </a:prstGeom>
          <a:solidFill>
            <a:srgbClr val="EBD2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R235 G210 B200</a:t>
            </a:r>
          </a:p>
        </p:txBody>
      </p:sp>
      <p:sp>
        <p:nvSpPr>
          <p:cNvPr id="36" name="テキスト ボックス 35"/>
          <p:cNvSpPr txBox="1">
            <a:spLocks noChangeArrowheads="1"/>
          </p:cNvSpPr>
          <p:nvPr userDrawn="1"/>
        </p:nvSpPr>
        <p:spPr bwMode="auto">
          <a:xfrm>
            <a:off x="-4043897" y="4886326"/>
            <a:ext cx="1976452" cy="492125"/>
          </a:xfrm>
          <a:prstGeom prst="rect">
            <a:avLst/>
          </a:prstGeom>
          <a:solidFill>
            <a:srgbClr val="7D19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7610C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R125 G25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7" name="テキスト ボックス 36"/>
          <p:cNvSpPr txBox="1">
            <a:spLocks noChangeArrowheads="1"/>
          </p:cNvSpPr>
          <p:nvPr userDrawn="1"/>
        </p:nvSpPr>
        <p:spPr bwMode="auto">
          <a:xfrm>
            <a:off x="-4043897" y="5372100"/>
            <a:ext cx="1976452" cy="230188"/>
          </a:xfrm>
          <a:prstGeom prst="rect">
            <a:avLst/>
          </a:prstGeom>
          <a:solidFill>
            <a:srgbClr val="9646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R150 G70 B35</a:t>
            </a:r>
          </a:p>
        </p:txBody>
      </p:sp>
      <p:sp>
        <p:nvSpPr>
          <p:cNvPr id="38" name="テキスト ボックス 37"/>
          <p:cNvSpPr txBox="1">
            <a:spLocks noChangeArrowheads="1"/>
          </p:cNvSpPr>
          <p:nvPr userDrawn="1"/>
        </p:nvSpPr>
        <p:spPr bwMode="auto">
          <a:xfrm>
            <a:off x="-4043897" y="5599114"/>
            <a:ext cx="1976452" cy="231775"/>
          </a:xfrm>
          <a:prstGeom prst="rect">
            <a:avLst/>
          </a:prstGeom>
          <a:solidFill>
            <a:srgbClr val="B46E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B75</a:t>
            </a:r>
          </a:p>
        </p:txBody>
      </p:sp>
      <p:sp>
        <p:nvSpPr>
          <p:cNvPr id="39" name="テキスト ボックス 38"/>
          <p:cNvSpPr txBox="1">
            <a:spLocks noChangeArrowheads="1"/>
          </p:cNvSpPr>
          <p:nvPr userDrawn="1"/>
        </p:nvSpPr>
        <p:spPr bwMode="auto">
          <a:xfrm>
            <a:off x="-4043897" y="5830889"/>
            <a:ext cx="1976452" cy="231775"/>
          </a:xfrm>
          <a:prstGeom prst="rect">
            <a:avLst/>
          </a:prstGeom>
          <a:solidFill>
            <a:srgbClr val="C89B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R200 G155 B130</a:t>
            </a:r>
          </a:p>
        </p:txBody>
      </p:sp>
      <p:sp>
        <p:nvSpPr>
          <p:cNvPr id="40" name="テキスト ボックス 39"/>
          <p:cNvSpPr txBox="1">
            <a:spLocks noChangeArrowheads="1"/>
          </p:cNvSpPr>
          <p:nvPr userDrawn="1"/>
        </p:nvSpPr>
        <p:spPr bwMode="auto">
          <a:xfrm>
            <a:off x="-4043897" y="6059489"/>
            <a:ext cx="1976452" cy="231775"/>
          </a:xfrm>
          <a:prstGeom prst="rect">
            <a:avLst/>
          </a:prstGeom>
          <a:solidFill>
            <a:srgbClr val="E1C8B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R225 G200 B185</a:t>
            </a:r>
          </a:p>
        </p:txBody>
      </p:sp>
      <p:cxnSp>
        <p:nvCxnSpPr>
          <p:cNvPr id="42" name="直線コネクタ 41"/>
          <p:cNvCxnSpPr/>
          <p:nvPr userDrawn="1"/>
        </p:nvCxnSpPr>
        <p:spPr>
          <a:xfrm>
            <a:off x="393598" y="892175"/>
            <a:ext cx="11374121" cy="0"/>
          </a:xfrm>
          <a:prstGeom prst="line">
            <a:avLst/>
          </a:prstGeom>
          <a:ln>
            <a:solidFill>
              <a:schemeClr val="tx1">
                <a:lumMod val="50000"/>
                <a:lumOff val="50000"/>
              </a:schemeClr>
            </a:solidFill>
          </a:ln>
        </p:spPr>
        <p:style>
          <a:lnRef idx="1">
            <a:schemeClr val="accent6"/>
          </a:lnRef>
          <a:fillRef idx="0">
            <a:schemeClr val="accent6"/>
          </a:fillRef>
          <a:effectRef idx="0">
            <a:schemeClr val="accent6"/>
          </a:effectRef>
          <a:fontRef idx="minor">
            <a:schemeClr val="tx1"/>
          </a:fontRef>
        </p:style>
      </p:cxnSp>
      <p:sp>
        <p:nvSpPr>
          <p:cNvPr id="46" name="正方形/長方形 45"/>
          <p:cNvSpPr/>
          <p:nvPr userDrawn="1"/>
        </p:nvSpPr>
        <p:spPr>
          <a:xfrm>
            <a:off x="8197258" y="1503405"/>
            <a:ext cx="1919500" cy="414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47" name="正方形/長方形 46"/>
          <p:cNvSpPr/>
          <p:nvPr userDrawn="1"/>
        </p:nvSpPr>
        <p:spPr>
          <a:xfrm>
            <a:off x="8197258" y="1917405"/>
            <a:ext cx="1919500" cy="216000"/>
          </a:xfrm>
          <a:prstGeom prst="rect">
            <a:avLst/>
          </a:prstGeom>
          <a:solidFill>
            <a:srgbClr val="555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48" name="正方形/長方形 47"/>
          <p:cNvSpPr/>
          <p:nvPr userDrawn="1"/>
        </p:nvSpPr>
        <p:spPr>
          <a:xfrm>
            <a:off x="8197258" y="2133405"/>
            <a:ext cx="1919500" cy="216000"/>
          </a:xfrm>
          <a:prstGeom prst="rect">
            <a:avLst/>
          </a:prstGeom>
          <a:solidFill>
            <a:srgbClr val="87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49" name="正方形/長方形 48"/>
          <p:cNvSpPr/>
          <p:nvPr userDrawn="1"/>
        </p:nvSpPr>
        <p:spPr>
          <a:xfrm>
            <a:off x="8197258" y="2347863"/>
            <a:ext cx="1919500" cy="216000"/>
          </a:xfrm>
          <a:prstGeom prst="rect">
            <a:avLst/>
          </a:prstGeom>
          <a:solidFill>
            <a:srgbClr val="B4B4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0" name="正方形/長方形 49"/>
          <p:cNvSpPr/>
          <p:nvPr userDrawn="1"/>
        </p:nvSpPr>
        <p:spPr>
          <a:xfrm>
            <a:off x="8197258" y="2560938"/>
            <a:ext cx="1919500" cy="216000"/>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1" name="正方形/長方形 50"/>
          <p:cNvSpPr/>
          <p:nvPr userDrawn="1"/>
        </p:nvSpPr>
        <p:spPr>
          <a:xfrm>
            <a:off x="8197258" y="3238179"/>
            <a:ext cx="959750" cy="414000"/>
          </a:xfrm>
          <a:prstGeom prst="rect">
            <a:avLst/>
          </a:prstGeom>
          <a:solidFill>
            <a:srgbClr val="0F14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2" name="正方形/長方形 51"/>
          <p:cNvSpPr/>
          <p:nvPr userDrawn="1"/>
        </p:nvSpPr>
        <p:spPr>
          <a:xfrm>
            <a:off x="8197258" y="3652179"/>
            <a:ext cx="959750" cy="216000"/>
          </a:xfrm>
          <a:prstGeom prst="rect">
            <a:avLst/>
          </a:prstGeom>
          <a:solidFill>
            <a:srgbClr val="1E3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3" name="正方形/長方形 52"/>
          <p:cNvSpPr/>
          <p:nvPr userDrawn="1"/>
        </p:nvSpPr>
        <p:spPr>
          <a:xfrm>
            <a:off x="8197258" y="3868179"/>
            <a:ext cx="959750" cy="216000"/>
          </a:xfrm>
          <a:prstGeom prst="rect">
            <a:avLst/>
          </a:prstGeom>
          <a:solidFill>
            <a:srgbClr val="5064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4" name="正方形/長方形 53"/>
          <p:cNvSpPr/>
          <p:nvPr userDrawn="1"/>
        </p:nvSpPr>
        <p:spPr>
          <a:xfrm>
            <a:off x="8197258" y="4082637"/>
            <a:ext cx="959750" cy="216000"/>
          </a:xfrm>
          <a:prstGeom prst="rect">
            <a:avLst/>
          </a:prstGeom>
          <a:solidFill>
            <a:srgbClr val="8291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5" name="正方形/長方形 54"/>
          <p:cNvSpPr/>
          <p:nvPr userDrawn="1"/>
        </p:nvSpPr>
        <p:spPr>
          <a:xfrm>
            <a:off x="8197258" y="4295712"/>
            <a:ext cx="959750" cy="216000"/>
          </a:xfrm>
          <a:prstGeom prst="rect">
            <a:avLst/>
          </a:prstGeom>
          <a:solidFill>
            <a:srgbClr val="B9B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6" name="正方形/長方形 55"/>
          <p:cNvSpPr/>
          <p:nvPr userDrawn="1"/>
        </p:nvSpPr>
        <p:spPr>
          <a:xfrm>
            <a:off x="8197258" y="4993410"/>
            <a:ext cx="959750" cy="414000"/>
          </a:xfrm>
          <a:prstGeom prst="rect">
            <a:avLst/>
          </a:prstGeom>
          <a:solidFill>
            <a:srgbClr val="910A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7" name="正方形/長方形 56"/>
          <p:cNvSpPr/>
          <p:nvPr userDrawn="1"/>
        </p:nvSpPr>
        <p:spPr>
          <a:xfrm>
            <a:off x="8197258" y="5407410"/>
            <a:ext cx="959750" cy="216000"/>
          </a:xfrm>
          <a:prstGeom prst="rect">
            <a:avLst/>
          </a:prstGeom>
          <a:solidFill>
            <a:srgbClr val="A04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8" name="正方形/長方形 57"/>
          <p:cNvSpPr/>
          <p:nvPr userDrawn="1"/>
        </p:nvSpPr>
        <p:spPr>
          <a:xfrm>
            <a:off x="8197258" y="5623410"/>
            <a:ext cx="959750" cy="216000"/>
          </a:xfrm>
          <a:prstGeom prst="rect">
            <a:avLst/>
          </a:prstGeom>
          <a:solidFill>
            <a:srgbClr val="B4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9" name="正方形/長方形 58"/>
          <p:cNvSpPr/>
          <p:nvPr userDrawn="1"/>
        </p:nvSpPr>
        <p:spPr>
          <a:xfrm>
            <a:off x="8197258" y="5837868"/>
            <a:ext cx="959750" cy="216000"/>
          </a:xfrm>
          <a:prstGeom prst="rect">
            <a:avLst/>
          </a:prstGeom>
          <a:solidFill>
            <a:srgbClr val="D7A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0" name="正方形/長方形 59"/>
          <p:cNvSpPr/>
          <p:nvPr userDrawn="1"/>
        </p:nvSpPr>
        <p:spPr>
          <a:xfrm>
            <a:off x="8197258" y="6050943"/>
            <a:ext cx="959750" cy="216000"/>
          </a:xfrm>
          <a:prstGeom prst="rect">
            <a:avLst/>
          </a:prstGeom>
          <a:solidFill>
            <a:srgbClr val="EBD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3" name="正方形/長方形 62"/>
          <p:cNvSpPr/>
          <p:nvPr userDrawn="1"/>
        </p:nvSpPr>
        <p:spPr>
          <a:xfrm>
            <a:off x="0" y="0"/>
            <a:ext cx="12188825" cy="90011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solidFill>
                <a:prstClr val="white"/>
              </a:solidFill>
              <a:latin typeface="Interstate Mazda" charset="0"/>
              <a:ea typeface="Interstate Mazda" charset="0"/>
            </a:endParaRPr>
          </a:p>
        </p:txBody>
      </p:sp>
      <p:sp>
        <p:nvSpPr>
          <p:cNvPr id="61" name="テキスト ボックス 60"/>
          <p:cNvSpPr txBox="1"/>
          <p:nvPr userDrawn="1"/>
        </p:nvSpPr>
        <p:spPr>
          <a:xfrm>
            <a:off x="7133552" y="407771"/>
            <a:ext cx="4634168" cy="261610"/>
          </a:xfrm>
          <a:prstGeom prst="rect">
            <a:avLst/>
          </a:prstGeom>
          <a:noFill/>
        </p:spPr>
        <p:txBody>
          <a:bodyPr wrap="square">
            <a:spAutoFit/>
          </a:bodyPr>
          <a:lstStyle/>
          <a:p>
            <a:pPr algn="r">
              <a:defRPr/>
            </a:pPr>
            <a:r>
              <a:rPr kumimoji="1" lang="ja-JP" altLang="en-US" sz="1100" spc="30" dirty="0" smtClean="0">
                <a:solidFill>
                  <a:prstClr val="white">
                    <a:lumMod val="75000"/>
                  </a:prstClr>
                </a:solidFill>
                <a:latin typeface="Interstate Mazda Regular" panose="00000000000000020000" pitchFamily="2" charset="0"/>
                <a:ea typeface="Interstate Mazda" charset="0"/>
                <a:cs typeface="Interstate Mazda" charset="0"/>
              </a:rPr>
              <a:t>*</a:t>
            </a:r>
            <a:r>
              <a:rPr kumimoji="1" lang="en-US" altLang="ja-JP" sz="1100" spc="30" dirty="0" smtClean="0">
                <a:solidFill>
                  <a:prstClr val="white">
                    <a:lumMod val="75000"/>
                  </a:prstClr>
                </a:solidFill>
                <a:latin typeface="Interstate Mazda Regular" panose="00000000000000020000" pitchFamily="2" charset="0"/>
                <a:ea typeface="Interstate Mazda" charset="0"/>
                <a:cs typeface="Interstate Mazda" charset="0"/>
              </a:rPr>
              <a:t>The graphics below are sample images only.</a:t>
            </a:r>
            <a:endParaRPr kumimoji="1" lang="ja-JP" altLang="en-US" sz="1100" spc="30" dirty="0">
              <a:solidFill>
                <a:prstClr val="white">
                  <a:lumMod val="75000"/>
                </a:prstClr>
              </a:solidFill>
              <a:latin typeface="Interstate Mazda Regular" panose="00000000000000020000" pitchFamily="2" charset="0"/>
              <a:ea typeface="Interstate Mazda" charset="0"/>
              <a:cs typeface="Interstate Mazda" charset="0"/>
            </a:endParaRPr>
          </a:p>
        </p:txBody>
      </p:sp>
      <p:sp>
        <p:nvSpPr>
          <p:cNvPr id="62" name="テキスト ボックス 61"/>
          <p:cNvSpPr txBox="1"/>
          <p:nvPr userDrawn="1"/>
        </p:nvSpPr>
        <p:spPr>
          <a:xfrm>
            <a:off x="296509" y="266189"/>
            <a:ext cx="3561422" cy="461963"/>
          </a:xfrm>
          <a:prstGeom prst="rect">
            <a:avLst/>
          </a:prstGeom>
          <a:noFill/>
        </p:spPr>
        <p:txBody>
          <a:bodyPr>
            <a:spAutoFit/>
          </a:bodyPr>
          <a:lstStyle/>
          <a:p>
            <a:pPr>
              <a:defRPr/>
            </a:pPr>
            <a:r>
              <a:rPr kumimoji="1" lang="en-US" altLang="ja-JP" sz="2400" spc="30" dirty="0" smtClean="0">
                <a:solidFill>
                  <a:prstClr val="white">
                    <a:lumMod val="75000"/>
                  </a:prstClr>
                </a:solidFill>
                <a:latin typeface="Interstate Mazda Regular" panose="00000000000000020000" pitchFamily="2" charset="0"/>
                <a:ea typeface="Interstate Mazda" charset="0"/>
              </a:rPr>
              <a:t>Chart</a:t>
            </a:r>
            <a:r>
              <a:rPr kumimoji="1" lang="ja-JP" altLang="en-US" sz="2400" spc="30" dirty="0" smtClean="0">
                <a:solidFill>
                  <a:prstClr val="white">
                    <a:lumMod val="75000"/>
                  </a:prstClr>
                </a:solidFill>
                <a:latin typeface="Interstate Mazda Regular" panose="00000000000000020000" pitchFamily="2" charset="0"/>
                <a:ea typeface="Interstate Mazda" charset="0"/>
              </a:rPr>
              <a:t> </a:t>
            </a:r>
            <a:r>
              <a:rPr kumimoji="1" lang="en-US" altLang="ja-JP" sz="2400" spc="30" dirty="0" smtClean="0">
                <a:solidFill>
                  <a:prstClr val="white">
                    <a:lumMod val="75000"/>
                  </a:prstClr>
                </a:solidFill>
                <a:latin typeface="Interstate Mazda Regular" panose="00000000000000020000" pitchFamily="2" charset="0"/>
                <a:ea typeface="Interstate Mazda" charset="0"/>
              </a:rPr>
              <a:t>Colors</a:t>
            </a:r>
            <a:r>
              <a:rPr kumimoji="1" lang="ja-JP" altLang="en-US" sz="2400" spc="30" dirty="0" smtClean="0">
                <a:solidFill>
                  <a:prstClr val="white">
                    <a:lumMod val="75000"/>
                  </a:prstClr>
                </a:solidFill>
                <a:latin typeface="Interstate Mazda Regular" panose="00000000000000020000" pitchFamily="2" charset="0"/>
                <a:ea typeface="Interstate Mazda" charset="0"/>
              </a:rPr>
              <a:t> </a:t>
            </a:r>
            <a:r>
              <a:rPr kumimoji="1" lang="en-US" altLang="ja-JP" sz="2400" spc="30" dirty="0" smtClean="0">
                <a:solidFill>
                  <a:prstClr val="white">
                    <a:lumMod val="75000"/>
                  </a:prstClr>
                </a:solidFill>
                <a:latin typeface="Interstate Mazda Regular" panose="00000000000000020000" pitchFamily="2" charset="0"/>
                <a:ea typeface="Interstate Mazda" charset="0"/>
              </a:rPr>
              <a:t>1</a:t>
            </a:r>
            <a:endParaRPr kumimoji="1" lang="ja-JP" altLang="en-US" sz="2400" spc="30" dirty="0">
              <a:solidFill>
                <a:prstClr val="white">
                  <a:lumMod val="75000"/>
                </a:prstClr>
              </a:solidFill>
              <a:latin typeface="Interstate Mazda Regular" panose="00000000000000020000" pitchFamily="2" charset="0"/>
              <a:ea typeface="Interstate Mazda" charset="0"/>
            </a:endParaRPr>
          </a:p>
        </p:txBody>
      </p:sp>
    </p:spTree>
    <p:extLst>
      <p:ext uri="{BB962C8B-B14F-4D97-AF65-F5344CB8AC3E}">
        <p14:creationId xmlns:p14="http://schemas.microsoft.com/office/powerpoint/2010/main" xmlns="" val="2492385082"/>
      </p:ext>
    </p:extLst>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hart Colors 2 Slide">
    <p:bg>
      <p:bgRef idx="1001">
        <a:schemeClr val="bg1"/>
      </p:bgRef>
    </p:bg>
    <p:spTree>
      <p:nvGrpSpPr>
        <p:cNvPr id="1" name=""/>
        <p:cNvGrpSpPr/>
        <p:nvPr/>
      </p:nvGrpSpPr>
      <p:grpSpPr>
        <a:xfrm>
          <a:off x="0" y="0"/>
          <a:ext cx="0" cy="0"/>
          <a:chOff x="0" y="0"/>
          <a:chExt cx="0" cy="0"/>
        </a:xfrm>
      </p:grpSpPr>
      <p:pic>
        <p:nvPicPr>
          <p:cNvPr id="67" name="図 66" descr="chartcolo_1013(en) -07.png"/>
          <p:cNvPicPr>
            <a:picLocks noChangeAspect="1"/>
          </p:cNvPicPr>
          <p:nvPr userDrawn="1"/>
        </p:nvPicPr>
        <p:blipFill>
          <a:blip r:embed="rId2" cstate="print"/>
          <a:stretch>
            <a:fillRect/>
          </a:stretch>
        </p:blipFill>
        <p:spPr>
          <a:xfrm>
            <a:off x="406" y="229"/>
            <a:ext cx="12188013" cy="6857543"/>
          </a:xfrm>
          <a:prstGeom prst="rect">
            <a:avLst/>
          </a:prstGeom>
        </p:spPr>
      </p:pic>
      <p:sp>
        <p:nvSpPr>
          <p:cNvPr id="6" name="テキスト ボックス 5"/>
          <p:cNvSpPr txBox="1">
            <a:spLocks noChangeArrowheads="1"/>
          </p:cNvSpPr>
          <p:nvPr userDrawn="1"/>
        </p:nvSpPr>
        <p:spPr bwMode="auto">
          <a:xfrm>
            <a:off x="-4046012" y="3486151"/>
            <a:ext cx="1976452" cy="492125"/>
          </a:xfrm>
          <a:prstGeom prst="rect">
            <a:avLst/>
          </a:prstGeom>
          <a:solidFill>
            <a:srgbClr val="005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3435C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G80 B50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7" name="テキスト ボックス 6"/>
          <p:cNvSpPr txBox="1">
            <a:spLocks noChangeArrowheads="1"/>
          </p:cNvSpPr>
          <p:nvPr userDrawn="1"/>
        </p:nvSpPr>
        <p:spPr bwMode="auto">
          <a:xfrm>
            <a:off x="-4046012" y="3973514"/>
            <a:ext cx="1976452" cy="230187"/>
          </a:xfrm>
          <a:prstGeom prst="rect">
            <a:avLst/>
          </a:prstGeom>
          <a:solidFill>
            <a:srgbClr val="3764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R55 G100 B70</a:t>
            </a:r>
          </a:p>
        </p:txBody>
      </p:sp>
      <p:sp>
        <p:nvSpPr>
          <p:cNvPr id="8" name="テキスト ボックス 7"/>
          <p:cNvSpPr txBox="1">
            <a:spLocks noChangeArrowheads="1"/>
          </p:cNvSpPr>
          <p:nvPr userDrawn="1"/>
        </p:nvSpPr>
        <p:spPr bwMode="auto">
          <a:xfrm>
            <a:off x="-4046012" y="4202114"/>
            <a:ext cx="1976452" cy="230187"/>
          </a:xfrm>
          <a:prstGeom prst="rect">
            <a:avLst/>
          </a:prstGeom>
          <a:solidFill>
            <a:srgbClr val="6E876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R110 G135 B105</a:t>
            </a:r>
          </a:p>
        </p:txBody>
      </p:sp>
      <p:sp>
        <p:nvSpPr>
          <p:cNvPr id="9" name="テキスト ボックス 8"/>
          <p:cNvSpPr txBox="1">
            <a:spLocks noChangeArrowheads="1"/>
          </p:cNvSpPr>
          <p:nvPr userDrawn="1"/>
        </p:nvSpPr>
        <p:spPr bwMode="auto">
          <a:xfrm>
            <a:off x="-4046012" y="4433889"/>
            <a:ext cx="1976452" cy="231775"/>
          </a:xfrm>
          <a:prstGeom prst="rect">
            <a:avLst/>
          </a:prstGeom>
          <a:solidFill>
            <a:srgbClr val="9BA59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R155 G165 B145</a:t>
            </a:r>
          </a:p>
        </p:txBody>
      </p:sp>
      <p:sp>
        <p:nvSpPr>
          <p:cNvPr id="10" name="テキスト ボックス 9"/>
          <p:cNvSpPr txBox="1">
            <a:spLocks noChangeArrowheads="1"/>
          </p:cNvSpPr>
          <p:nvPr userDrawn="1"/>
        </p:nvSpPr>
        <p:spPr bwMode="auto">
          <a:xfrm>
            <a:off x="-4046012" y="4662489"/>
            <a:ext cx="1976452" cy="230187"/>
          </a:xfrm>
          <a:prstGeom prst="rect">
            <a:avLst/>
          </a:prstGeom>
          <a:solidFill>
            <a:srgbClr val="CDD7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5032"/>
                </a:solidFill>
                <a:latin typeface="Interstate Mazda" charset="0"/>
                <a:ea typeface="Interstate Mazda" charset="0"/>
                <a:cs typeface="Interstate Mazda" charset="0"/>
              </a:rPr>
              <a:t>R205 G215 B200</a:t>
            </a:r>
          </a:p>
        </p:txBody>
      </p:sp>
      <p:sp>
        <p:nvSpPr>
          <p:cNvPr id="11" name="テキスト ボックス 10"/>
          <p:cNvSpPr txBox="1">
            <a:spLocks noChangeArrowheads="1"/>
          </p:cNvSpPr>
          <p:nvPr userDrawn="1"/>
        </p:nvSpPr>
        <p:spPr bwMode="auto">
          <a:xfrm>
            <a:off x="-2073792" y="3486151"/>
            <a:ext cx="1974335" cy="492125"/>
          </a:xfrm>
          <a:prstGeom prst="rect">
            <a:avLst/>
          </a:prstGeom>
          <a:solidFill>
            <a:srgbClr val="B49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126C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G150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2" name="テキスト ボックス 11"/>
          <p:cNvSpPr txBox="1">
            <a:spLocks noChangeArrowheads="1"/>
          </p:cNvSpPr>
          <p:nvPr userDrawn="1"/>
        </p:nvSpPr>
        <p:spPr bwMode="auto">
          <a:xfrm>
            <a:off x="-2073792" y="3975100"/>
            <a:ext cx="1974335" cy="230188"/>
          </a:xfrm>
          <a:prstGeom prst="rect">
            <a:avLst/>
          </a:prstGeom>
          <a:solidFill>
            <a:srgbClr val="BEA5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R190 G165 B45</a:t>
            </a:r>
          </a:p>
        </p:txBody>
      </p:sp>
      <p:sp>
        <p:nvSpPr>
          <p:cNvPr id="13" name="テキスト ボックス 12"/>
          <p:cNvSpPr txBox="1">
            <a:spLocks noChangeArrowheads="1"/>
          </p:cNvSpPr>
          <p:nvPr userDrawn="1"/>
        </p:nvSpPr>
        <p:spPr bwMode="auto">
          <a:xfrm>
            <a:off x="-2073792" y="4202114"/>
            <a:ext cx="1974335" cy="230187"/>
          </a:xfrm>
          <a:prstGeom prst="rect">
            <a:avLst/>
          </a:prstGeom>
          <a:solidFill>
            <a:srgbClr val="D2BE6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R210 G190 B100</a:t>
            </a:r>
          </a:p>
        </p:txBody>
      </p:sp>
      <p:sp>
        <p:nvSpPr>
          <p:cNvPr id="14" name="テキスト ボックス 13"/>
          <p:cNvSpPr txBox="1">
            <a:spLocks noChangeArrowheads="1"/>
          </p:cNvSpPr>
          <p:nvPr userDrawn="1"/>
        </p:nvSpPr>
        <p:spPr bwMode="auto">
          <a:xfrm>
            <a:off x="-2073792" y="4432300"/>
            <a:ext cx="1974335" cy="230188"/>
          </a:xfrm>
          <a:prstGeom prst="rect">
            <a:avLst/>
          </a:prstGeom>
          <a:solidFill>
            <a:srgbClr val="E6D29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R230 G210 B155</a:t>
            </a:r>
          </a:p>
        </p:txBody>
      </p:sp>
      <p:sp>
        <p:nvSpPr>
          <p:cNvPr id="15" name="テキスト ボックス 14"/>
          <p:cNvSpPr txBox="1">
            <a:spLocks noChangeArrowheads="1"/>
          </p:cNvSpPr>
          <p:nvPr userDrawn="1"/>
        </p:nvSpPr>
        <p:spPr bwMode="auto">
          <a:xfrm>
            <a:off x="-2073792" y="4662489"/>
            <a:ext cx="1974335" cy="230187"/>
          </a:xfrm>
          <a:prstGeom prst="rect">
            <a:avLst/>
          </a:prstGeom>
          <a:solidFill>
            <a:srgbClr val="F0E6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B49600"/>
                </a:solidFill>
                <a:latin typeface="Interstate Mazda" charset="0"/>
                <a:ea typeface="Interstate Mazda" charset="0"/>
                <a:cs typeface="Interstate Mazda" charset="0"/>
              </a:rPr>
              <a:t>R240 G230 B200</a:t>
            </a:r>
          </a:p>
        </p:txBody>
      </p:sp>
      <p:sp>
        <p:nvSpPr>
          <p:cNvPr id="16" name="テキスト ボックス 15"/>
          <p:cNvSpPr txBox="1">
            <a:spLocks noChangeArrowheads="1"/>
          </p:cNvSpPr>
          <p:nvPr userDrawn="1"/>
        </p:nvSpPr>
        <p:spPr bwMode="auto">
          <a:xfrm>
            <a:off x="-2073792" y="4886326"/>
            <a:ext cx="1974335" cy="492125"/>
          </a:xfrm>
          <a:prstGeom prst="rect">
            <a:avLst/>
          </a:prstGeom>
          <a:solidFill>
            <a:srgbClr val="641E7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525C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R100 G30 B115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17" name="テキスト ボックス 16"/>
          <p:cNvSpPr txBox="1">
            <a:spLocks noChangeArrowheads="1"/>
          </p:cNvSpPr>
          <p:nvPr userDrawn="1"/>
        </p:nvSpPr>
        <p:spPr bwMode="auto">
          <a:xfrm>
            <a:off x="-2073792" y="5375275"/>
            <a:ext cx="1974335" cy="230188"/>
          </a:xfrm>
          <a:prstGeom prst="rect">
            <a:avLst/>
          </a:prstGeom>
          <a:solidFill>
            <a:srgbClr val="784B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R120 G75 B135</a:t>
            </a:r>
          </a:p>
        </p:txBody>
      </p:sp>
      <p:sp>
        <p:nvSpPr>
          <p:cNvPr id="18" name="テキスト ボックス 17"/>
          <p:cNvSpPr txBox="1">
            <a:spLocks noChangeArrowheads="1"/>
          </p:cNvSpPr>
          <p:nvPr userDrawn="1"/>
        </p:nvSpPr>
        <p:spPr bwMode="auto">
          <a:xfrm>
            <a:off x="-2073792" y="5602289"/>
            <a:ext cx="1974335" cy="230187"/>
          </a:xfrm>
          <a:prstGeom prst="rect">
            <a:avLst/>
          </a:prstGeom>
          <a:solidFill>
            <a:srgbClr val="9B6E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R155 G110 B160</a:t>
            </a:r>
          </a:p>
        </p:txBody>
      </p:sp>
      <p:sp>
        <p:nvSpPr>
          <p:cNvPr id="19" name="テキスト ボックス 18"/>
          <p:cNvSpPr txBox="1">
            <a:spLocks noChangeArrowheads="1"/>
          </p:cNvSpPr>
          <p:nvPr userDrawn="1"/>
        </p:nvSpPr>
        <p:spPr bwMode="auto">
          <a:xfrm>
            <a:off x="-2073792" y="5830889"/>
            <a:ext cx="1974335" cy="231775"/>
          </a:xfrm>
          <a:prstGeom prst="rect">
            <a:avLst/>
          </a:prstGeom>
          <a:solidFill>
            <a:srgbClr val="B9A5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R185 G165 B200</a:t>
            </a:r>
          </a:p>
        </p:txBody>
      </p:sp>
      <p:sp>
        <p:nvSpPr>
          <p:cNvPr id="20" name="テキスト ボックス 19"/>
          <p:cNvSpPr txBox="1">
            <a:spLocks noChangeArrowheads="1"/>
          </p:cNvSpPr>
          <p:nvPr userDrawn="1"/>
        </p:nvSpPr>
        <p:spPr bwMode="auto">
          <a:xfrm>
            <a:off x="-2073792" y="6064250"/>
            <a:ext cx="1974335" cy="230188"/>
          </a:xfrm>
          <a:prstGeom prst="rect">
            <a:avLst/>
          </a:prstGeom>
          <a:solidFill>
            <a:srgbClr val="E1CD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641E73"/>
                </a:solidFill>
                <a:latin typeface="Interstate Mazda" charset="0"/>
                <a:ea typeface="Interstate Mazda" charset="0"/>
                <a:cs typeface="Interstate Mazda" charset="0"/>
              </a:rPr>
              <a:t>R225 G205 B225</a:t>
            </a:r>
          </a:p>
        </p:txBody>
      </p:sp>
      <p:sp>
        <p:nvSpPr>
          <p:cNvPr id="21" name="テキスト ボックス 20"/>
          <p:cNvSpPr txBox="1">
            <a:spLocks noChangeArrowheads="1"/>
          </p:cNvSpPr>
          <p:nvPr userDrawn="1"/>
        </p:nvSpPr>
        <p:spPr bwMode="auto">
          <a:xfrm>
            <a:off x="-4048129" y="-4763"/>
            <a:ext cx="3948671" cy="63023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Black 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R0 G0 B0</a:t>
            </a:r>
          </a:p>
          <a:p>
            <a:pPr fontAlgn="base">
              <a:spcBef>
                <a:spcPct val="0"/>
              </a:spcBef>
              <a:spcAft>
                <a:spcPct val="0"/>
              </a:spcAft>
              <a:defRPr/>
            </a:pPr>
            <a:endParaRPr lang="en-US" altLang="ja-JP" sz="900" dirty="0" smtClean="0">
              <a:solidFill>
                <a:srgbClr val="FFFFFF"/>
              </a:solidFill>
              <a:latin typeface="Interstate Mazda" charset="0"/>
              <a:ea typeface="Interstate Mazda" charset="0"/>
              <a:cs typeface="Interstate Mazda" charset="0"/>
            </a:endParaRP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2" name="テキスト ボックス 21"/>
          <p:cNvSpPr txBox="1">
            <a:spLocks noChangeArrowheads="1"/>
          </p:cNvSpPr>
          <p:nvPr userDrawn="1"/>
        </p:nvSpPr>
        <p:spPr bwMode="auto">
          <a:xfrm>
            <a:off x="-4048129" y="619126"/>
            <a:ext cx="3948671" cy="231775"/>
          </a:xfrm>
          <a:prstGeom prst="rect">
            <a:avLst/>
          </a:prstGeom>
          <a:solidFill>
            <a:srgbClr val="5555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R85 G85 B85</a:t>
            </a:r>
          </a:p>
        </p:txBody>
      </p:sp>
      <p:sp>
        <p:nvSpPr>
          <p:cNvPr id="23" name="テキスト ボックス 22"/>
          <p:cNvSpPr txBox="1">
            <a:spLocks noChangeArrowheads="1"/>
          </p:cNvSpPr>
          <p:nvPr userDrawn="1"/>
        </p:nvSpPr>
        <p:spPr bwMode="auto">
          <a:xfrm>
            <a:off x="-4048129" y="847725"/>
            <a:ext cx="3948671" cy="230188"/>
          </a:xfrm>
          <a:prstGeom prst="rect">
            <a:avLst/>
          </a:prstGeom>
          <a:solidFill>
            <a:srgbClr val="8787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R135 G135 B135</a:t>
            </a:r>
          </a:p>
        </p:txBody>
      </p:sp>
      <p:sp>
        <p:nvSpPr>
          <p:cNvPr id="24" name="テキスト ボックス 23"/>
          <p:cNvSpPr txBox="1">
            <a:spLocks noChangeArrowheads="1"/>
          </p:cNvSpPr>
          <p:nvPr userDrawn="1"/>
        </p:nvSpPr>
        <p:spPr bwMode="auto">
          <a:xfrm>
            <a:off x="-4048129" y="1073150"/>
            <a:ext cx="3948671" cy="230188"/>
          </a:xfrm>
          <a:prstGeom prst="rect">
            <a:avLst/>
          </a:prstGeom>
          <a:solidFill>
            <a:srgbClr val="B4B4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R180 G180 B180</a:t>
            </a:r>
          </a:p>
        </p:txBody>
      </p:sp>
      <p:sp>
        <p:nvSpPr>
          <p:cNvPr id="25" name="テキスト ボックス 24"/>
          <p:cNvSpPr txBox="1">
            <a:spLocks noChangeArrowheads="1"/>
          </p:cNvSpPr>
          <p:nvPr userDrawn="1"/>
        </p:nvSpPr>
        <p:spPr bwMode="auto">
          <a:xfrm>
            <a:off x="-4048129" y="1298575"/>
            <a:ext cx="3948671" cy="230188"/>
          </a:xfrm>
          <a:prstGeom prst="rect">
            <a:avLst/>
          </a:prstGeom>
          <a:solidFill>
            <a:srgbClr val="DCDCD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00000"/>
                </a:solidFill>
                <a:latin typeface="Interstate Mazda" charset="0"/>
                <a:ea typeface="Interstate Mazda" charset="0"/>
                <a:cs typeface="Interstate Mazda" charset="0"/>
              </a:rPr>
              <a:t>R220 G220 B220</a:t>
            </a:r>
          </a:p>
        </p:txBody>
      </p:sp>
      <p:sp>
        <p:nvSpPr>
          <p:cNvPr id="26" name="テキスト ボックス 25"/>
          <p:cNvSpPr txBox="1">
            <a:spLocks noChangeArrowheads="1"/>
          </p:cNvSpPr>
          <p:nvPr userDrawn="1"/>
        </p:nvSpPr>
        <p:spPr bwMode="auto">
          <a:xfrm>
            <a:off x="-4048129" y="1524001"/>
            <a:ext cx="1974336" cy="492125"/>
          </a:xfrm>
          <a:prstGeom prst="rect">
            <a:avLst/>
          </a:prstGeom>
          <a:solidFill>
            <a:srgbClr val="0F14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296C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 G20 B55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27" name="テキスト ボックス 26"/>
          <p:cNvSpPr txBox="1">
            <a:spLocks noChangeArrowheads="1"/>
          </p:cNvSpPr>
          <p:nvPr userDrawn="1"/>
        </p:nvSpPr>
        <p:spPr bwMode="auto">
          <a:xfrm>
            <a:off x="-4048129" y="2009776"/>
            <a:ext cx="1974336" cy="231775"/>
          </a:xfrm>
          <a:prstGeom prst="rect">
            <a:avLst/>
          </a:prstGeom>
          <a:solidFill>
            <a:srgbClr val="1E37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R30 G55 B90</a:t>
            </a:r>
          </a:p>
        </p:txBody>
      </p:sp>
      <p:sp>
        <p:nvSpPr>
          <p:cNvPr id="28" name="テキスト ボックス 27"/>
          <p:cNvSpPr txBox="1">
            <a:spLocks noChangeArrowheads="1"/>
          </p:cNvSpPr>
          <p:nvPr userDrawn="1"/>
        </p:nvSpPr>
        <p:spPr bwMode="auto">
          <a:xfrm>
            <a:off x="-4048129" y="2235200"/>
            <a:ext cx="1974336" cy="230188"/>
          </a:xfrm>
          <a:prstGeom prst="rect">
            <a:avLst/>
          </a:prstGeom>
          <a:solidFill>
            <a:srgbClr val="5064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R80 G100 B130</a:t>
            </a:r>
          </a:p>
        </p:txBody>
      </p:sp>
      <p:sp>
        <p:nvSpPr>
          <p:cNvPr id="29" name="テキスト ボックス 28"/>
          <p:cNvSpPr txBox="1">
            <a:spLocks noChangeArrowheads="1"/>
          </p:cNvSpPr>
          <p:nvPr userDrawn="1"/>
        </p:nvSpPr>
        <p:spPr bwMode="auto">
          <a:xfrm>
            <a:off x="-4048129" y="2457450"/>
            <a:ext cx="1974336" cy="230188"/>
          </a:xfrm>
          <a:prstGeom prst="rect">
            <a:avLst/>
          </a:prstGeom>
          <a:solidFill>
            <a:srgbClr val="8291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R130 G145 B165</a:t>
            </a:r>
          </a:p>
        </p:txBody>
      </p:sp>
      <p:sp>
        <p:nvSpPr>
          <p:cNvPr id="30" name="テキスト ボックス 29"/>
          <p:cNvSpPr txBox="1">
            <a:spLocks noChangeArrowheads="1"/>
          </p:cNvSpPr>
          <p:nvPr userDrawn="1"/>
        </p:nvSpPr>
        <p:spPr bwMode="auto">
          <a:xfrm>
            <a:off x="-4048129" y="2687639"/>
            <a:ext cx="1974336" cy="230187"/>
          </a:xfrm>
          <a:prstGeom prst="rect">
            <a:avLst/>
          </a:prstGeom>
          <a:solidFill>
            <a:srgbClr val="B9BE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0F1437"/>
                </a:solidFill>
                <a:latin typeface="Interstate Mazda" charset="0"/>
                <a:ea typeface="Interstate Mazda" charset="0"/>
                <a:cs typeface="Interstate Mazda" charset="0"/>
              </a:rPr>
              <a:t>R185 G190 B200</a:t>
            </a:r>
          </a:p>
        </p:txBody>
      </p:sp>
      <p:sp>
        <p:nvSpPr>
          <p:cNvPr id="31" name="テキスト ボックス 30"/>
          <p:cNvSpPr txBox="1">
            <a:spLocks noChangeArrowheads="1"/>
          </p:cNvSpPr>
          <p:nvPr userDrawn="1"/>
        </p:nvSpPr>
        <p:spPr bwMode="auto">
          <a:xfrm>
            <a:off x="-2073792" y="1527175"/>
            <a:ext cx="1974335" cy="492125"/>
          </a:xfrm>
          <a:prstGeom prst="rect">
            <a:avLst/>
          </a:prstGeom>
          <a:solidFill>
            <a:srgbClr val="910A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1955C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R145 G10 B45</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2" name="テキスト ボックス 31"/>
          <p:cNvSpPr txBox="1">
            <a:spLocks noChangeArrowheads="1"/>
          </p:cNvSpPr>
          <p:nvPr userDrawn="1"/>
        </p:nvSpPr>
        <p:spPr bwMode="auto">
          <a:xfrm>
            <a:off x="-2073792" y="2008189"/>
            <a:ext cx="1974335" cy="231775"/>
          </a:xfrm>
          <a:prstGeom prst="rect">
            <a:avLst/>
          </a:prstGeom>
          <a:solidFill>
            <a:srgbClr val="A041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R160 G65 B75</a:t>
            </a:r>
          </a:p>
        </p:txBody>
      </p:sp>
      <p:sp>
        <p:nvSpPr>
          <p:cNvPr id="33" name="テキスト ボックス 32"/>
          <p:cNvSpPr txBox="1">
            <a:spLocks noChangeArrowheads="1"/>
          </p:cNvSpPr>
          <p:nvPr userDrawn="1"/>
        </p:nvSpPr>
        <p:spPr bwMode="auto">
          <a:xfrm>
            <a:off x="-2073792" y="2232026"/>
            <a:ext cx="1974335" cy="231775"/>
          </a:xfrm>
          <a:prstGeom prst="rect">
            <a:avLst/>
          </a:prstGeom>
          <a:solidFill>
            <a:srgbClr val="B46E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B110</a:t>
            </a:r>
          </a:p>
        </p:txBody>
      </p:sp>
      <p:sp>
        <p:nvSpPr>
          <p:cNvPr id="34" name="テキスト ボックス 33"/>
          <p:cNvSpPr txBox="1">
            <a:spLocks noChangeArrowheads="1"/>
          </p:cNvSpPr>
          <p:nvPr userDrawn="1"/>
        </p:nvSpPr>
        <p:spPr bwMode="auto">
          <a:xfrm>
            <a:off x="-2073792" y="2455864"/>
            <a:ext cx="1974335" cy="231775"/>
          </a:xfrm>
          <a:prstGeom prst="rect">
            <a:avLst/>
          </a:prstGeom>
          <a:solidFill>
            <a:srgbClr val="D7A0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R215 G160 B150</a:t>
            </a:r>
          </a:p>
        </p:txBody>
      </p:sp>
      <p:sp>
        <p:nvSpPr>
          <p:cNvPr id="35" name="テキスト ボックス 34"/>
          <p:cNvSpPr txBox="1">
            <a:spLocks noChangeArrowheads="1"/>
          </p:cNvSpPr>
          <p:nvPr userDrawn="1"/>
        </p:nvSpPr>
        <p:spPr bwMode="auto">
          <a:xfrm>
            <a:off x="-2073792" y="2689225"/>
            <a:ext cx="1974335" cy="230188"/>
          </a:xfrm>
          <a:prstGeom prst="rect">
            <a:avLst/>
          </a:prstGeom>
          <a:solidFill>
            <a:srgbClr val="EBD2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910A2D"/>
                </a:solidFill>
                <a:latin typeface="Interstate Mazda" charset="0"/>
                <a:ea typeface="Interstate Mazda" charset="0"/>
                <a:cs typeface="Interstate Mazda" charset="0"/>
              </a:rPr>
              <a:t>R235 G210 B200</a:t>
            </a:r>
          </a:p>
        </p:txBody>
      </p:sp>
      <p:sp>
        <p:nvSpPr>
          <p:cNvPr id="36" name="テキスト ボックス 35"/>
          <p:cNvSpPr txBox="1">
            <a:spLocks noChangeArrowheads="1"/>
          </p:cNvSpPr>
          <p:nvPr userDrawn="1"/>
        </p:nvSpPr>
        <p:spPr bwMode="auto">
          <a:xfrm>
            <a:off x="-4043897" y="4886326"/>
            <a:ext cx="1976452" cy="492125"/>
          </a:xfrm>
          <a:prstGeom prst="rect">
            <a:avLst/>
          </a:prstGeom>
          <a:solidFill>
            <a:srgbClr val="7D19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PANTONE 7610C</a:t>
            </a:r>
          </a:p>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R125 G25 B0</a:t>
            </a:r>
          </a:p>
          <a:p>
            <a:pPr fontAlgn="base">
              <a:spcBef>
                <a:spcPct val="0"/>
              </a:spcBef>
              <a:spcAft>
                <a:spcPct val="0"/>
              </a:spcAft>
              <a:defRPr/>
            </a:pPr>
            <a:endParaRPr lang="ja-JP" altLang="en-US" sz="800" dirty="0" smtClean="0">
              <a:solidFill>
                <a:srgbClr val="000000"/>
              </a:solidFill>
              <a:latin typeface="Interstate Mazda" charset="0"/>
              <a:ea typeface="Interstate Mazda" charset="0"/>
              <a:cs typeface="Interstate Mazda" charset="0"/>
            </a:endParaRPr>
          </a:p>
        </p:txBody>
      </p:sp>
      <p:sp>
        <p:nvSpPr>
          <p:cNvPr id="37" name="テキスト ボックス 36"/>
          <p:cNvSpPr txBox="1">
            <a:spLocks noChangeArrowheads="1"/>
          </p:cNvSpPr>
          <p:nvPr userDrawn="1"/>
        </p:nvSpPr>
        <p:spPr bwMode="auto">
          <a:xfrm>
            <a:off x="-4043897" y="5372100"/>
            <a:ext cx="1976452" cy="230188"/>
          </a:xfrm>
          <a:prstGeom prst="rect">
            <a:avLst/>
          </a:prstGeom>
          <a:solidFill>
            <a:srgbClr val="9646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R150 G70 B35</a:t>
            </a:r>
          </a:p>
        </p:txBody>
      </p:sp>
      <p:sp>
        <p:nvSpPr>
          <p:cNvPr id="38" name="テキスト ボックス 37"/>
          <p:cNvSpPr txBox="1">
            <a:spLocks noChangeArrowheads="1"/>
          </p:cNvSpPr>
          <p:nvPr userDrawn="1"/>
        </p:nvSpPr>
        <p:spPr bwMode="auto">
          <a:xfrm>
            <a:off x="-4043897" y="5599114"/>
            <a:ext cx="1976452" cy="231775"/>
          </a:xfrm>
          <a:prstGeom prst="rect">
            <a:avLst/>
          </a:prstGeom>
          <a:solidFill>
            <a:srgbClr val="B46E4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FFFFFF"/>
                </a:solidFill>
                <a:latin typeface="Interstate Mazda" charset="0"/>
                <a:ea typeface="Interstate Mazda" charset="0"/>
                <a:cs typeface="Interstate Mazda" charset="0"/>
              </a:rPr>
              <a:t>R180 G110 B75</a:t>
            </a:r>
          </a:p>
        </p:txBody>
      </p:sp>
      <p:sp>
        <p:nvSpPr>
          <p:cNvPr id="39" name="テキスト ボックス 38"/>
          <p:cNvSpPr txBox="1">
            <a:spLocks noChangeArrowheads="1"/>
          </p:cNvSpPr>
          <p:nvPr userDrawn="1"/>
        </p:nvSpPr>
        <p:spPr bwMode="auto">
          <a:xfrm>
            <a:off x="-4043897" y="5830889"/>
            <a:ext cx="1976452" cy="231775"/>
          </a:xfrm>
          <a:prstGeom prst="rect">
            <a:avLst/>
          </a:prstGeom>
          <a:solidFill>
            <a:srgbClr val="C89B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R200 G155 B130</a:t>
            </a:r>
          </a:p>
        </p:txBody>
      </p:sp>
      <p:sp>
        <p:nvSpPr>
          <p:cNvPr id="40" name="テキスト ボックス 39"/>
          <p:cNvSpPr txBox="1">
            <a:spLocks noChangeArrowheads="1"/>
          </p:cNvSpPr>
          <p:nvPr userDrawn="1"/>
        </p:nvSpPr>
        <p:spPr bwMode="auto">
          <a:xfrm>
            <a:off x="-4043897" y="6059489"/>
            <a:ext cx="1976452" cy="231775"/>
          </a:xfrm>
          <a:prstGeom prst="rect">
            <a:avLst/>
          </a:prstGeom>
          <a:solidFill>
            <a:srgbClr val="E1C8B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kumimoji="1">
                <a:solidFill>
                  <a:schemeClr val="tx1"/>
                </a:solidFill>
                <a:latin typeface="Calibri" pitchFamily="34" charset="0"/>
                <a:ea typeface="ＭＳ Ｐゴシック" charset="-128"/>
              </a:defRPr>
            </a:lvl1pPr>
            <a:lvl2pPr marL="742950" indent="-285750" defTabSz="457200">
              <a:defRPr kumimoji="1">
                <a:solidFill>
                  <a:schemeClr val="tx1"/>
                </a:solidFill>
                <a:latin typeface="Calibri" pitchFamily="34" charset="0"/>
                <a:ea typeface="ＭＳ Ｐゴシック" charset="-128"/>
              </a:defRPr>
            </a:lvl2pPr>
            <a:lvl3pPr marL="1143000" indent="-228600" defTabSz="457200">
              <a:defRPr kumimoji="1">
                <a:solidFill>
                  <a:schemeClr val="tx1"/>
                </a:solidFill>
                <a:latin typeface="Calibri" pitchFamily="34" charset="0"/>
                <a:ea typeface="ＭＳ Ｐゴシック" charset="-128"/>
              </a:defRPr>
            </a:lvl3pPr>
            <a:lvl4pPr marL="1600200" indent="-228600" defTabSz="457200">
              <a:defRPr kumimoji="1">
                <a:solidFill>
                  <a:schemeClr val="tx1"/>
                </a:solidFill>
                <a:latin typeface="Calibri" pitchFamily="34" charset="0"/>
                <a:ea typeface="ＭＳ Ｐゴシック" charset="-128"/>
              </a:defRPr>
            </a:lvl4pPr>
            <a:lvl5pPr marL="2057400" indent="-228600" defTabSz="457200">
              <a:defRPr kumimoji="1">
                <a:solidFill>
                  <a:schemeClr val="tx1"/>
                </a:solidFill>
                <a:latin typeface="Calibri" pitchFamily="34" charset="0"/>
                <a:ea typeface="ＭＳ Ｐゴシック" charset="-128"/>
              </a:defRPr>
            </a:lvl5pPr>
            <a:lvl6pPr marL="2514600" indent="-228600" defTabSz="457200" fontAlgn="base">
              <a:spcBef>
                <a:spcPct val="0"/>
              </a:spcBef>
              <a:spcAft>
                <a:spcPct val="0"/>
              </a:spcAft>
              <a:defRPr kumimoji="1">
                <a:solidFill>
                  <a:schemeClr val="tx1"/>
                </a:solidFill>
                <a:latin typeface="Calibri" pitchFamily="34" charset="0"/>
                <a:ea typeface="ＭＳ Ｐゴシック" charset="-128"/>
              </a:defRPr>
            </a:lvl6pPr>
            <a:lvl7pPr marL="2971800" indent="-228600" defTabSz="457200" fontAlgn="base">
              <a:spcBef>
                <a:spcPct val="0"/>
              </a:spcBef>
              <a:spcAft>
                <a:spcPct val="0"/>
              </a:spcAft>
              <a:defRPr kumimoji="1">
                <a:solidFill>
                  <a:schemeClr val="tx1"/>
                </a:solidFill>
                <a:latin typeface="Calibri" pitchFamily="34" charset="0"/>
                <a:ea typeface="ＭＳ Ｐゴシック" charset="-128"/>
              </a:defRPr>
            </a:lvl7pPr>
            <a:lvl8pPr marL="3429000" indent="-228600" defTabSz="457200" fontAlgn="base">
              <a:spcBef>
                <a:spcPct val="0"/>
              </a:spcBef>
              <a:spcAft>
                <a:spcPct val="0"/>
              </a:spcAft>
              <a:defRPr kumimoji="1">
                <a:solidFill>
                  <a:schemeClr val="tx1"/>
                </a:solidFill>
                <a:latin typeface="Calibri" pitchFamily="34" charset="0"/>
                <a:ea typeface="ＭＳ Ｐゴシック" charset="-128"/>
              </a:defRPr>
            </a:lvl8pPr>
            <a:lvl9pPr marL="3886200" indent="-228600" defTabSz="457200" fontAlgn="base">
              <a:spcBef>
                <a:spcPct val="0"/>
              </a:spcBef>
              <a:spcAft>
                <a:spcPct val="0"/>
              </a:spcAft>
              <a:defRPr kumimoji="1">
                <a:solidFill>
                  <a:schemeClr val="tx1"/>
                </a:solidFill>
                <a:latin typeface="Calibri" pitchFamily="34" charset="0"/>
                <a:ea typeface="ＭＳ Ｐゴシック" charset="-128"/>
              </a:defRPr>
            </a:lvl9pPr>
          </a:lstStyle>
          <a:p>
            <a:pPr fontAlgn="base">
              <a:spcBef>
                <a:spcPct val="0"/>
              </a:spcBef>
              <a:spcAft>
                <a:spcPct val="0"/>
              </a:spcAft>
              <a:defRPr/>
            </a:pPr>
            <a:r>
              <a:rPr lang="en-US" altLang="ja-JP" sz="900" dirty="0" smtClean="0">
                <a:solidFill>
                  <a:srgbClr val="7D1900"/>
                </a:solidFill>
                <a:latin typeface="Interstate Mazda" charset="0"/>
                <a:ea typeface="Interstate Mazda" charset="0"/>
                <a:cs typeface="Interstate Mazda" charset="0"/>
              </a:rPr>
              <a:t>R225 G200 B185</a:t>
            </a:r>
          </a:p>
        </p:txBody>
      </p:sp>
      <p:sp>
        <p:nvSpPr>
          <p:cNvPr id="42" name="正方形/長方形 41"/>
          <p:cNvSpPr/>
          <p:nvPr userDrawn="1"/>
        </p:nvSpPr>
        <p:spPr>
          <a:xfrm>
            <a:off x="5593446" y="3104301"/>
            <a:ext cx="959750" cy="414000"/>
          </a:xfrm>
          <a:prstGeom prst="rect">
            <a:avLst/>
          </a:prstGeom>
          <a:solidFill>
            <a:srgbClr val="005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43" name="正方形/長方形 42"/>
          <p:cNvSpPr/>
          <p:nvPr userDrawn="1"/>
        </p:nvSpPr>
        <p:spPr>
          <a:xfrm>
            <a:off x="5593446" y="3518301"/>
            <a:ext cx="959750" cy="216000"/>
          </a:xfrm>
          <a:prstGeom prst="rect">
            <a:avLst/>
          </a:prstGeom>
          <a:solidFill>
            <a:srgbClr val="3764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44" name="正方形/長方形 43"/>
          <p:cNvSpPr/>
          <p:nvPr userDrawn="1"/>
        </p:nvSpPr>
        <p:spPr>
          <a:xfrm>
            <a:off x="5593446" y="3734301"/>
            <a:ext cx="959750" cy="216000"/>
          </a:xfrm>
          <a:prstGeom prst="rect">
            <a:avLst/>
          </a:prstGeom>
          <a:solidFill>
            <a:srgbClr val="6E8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45" name="正方形/長方形 44"/>
          <p:cNvSpPr/>
          <p:nvPr userDrawn="1"/>
        </p:nvSpPr>
        <p:spPr>
          <a:xfrm>
            <a:off x="5593446" y="3948759"/>
            <a:ext cx="959750" cy="216000"/>
          </a:xfrm>
          <a:prstGeom prst="rect">
            <a:avLst/>
          </a:prstGeom>
          <a:solidFill>
            <a:srgbClr val="9BA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1" name="正方形/長方形 50"/>
          <p:cNvSpPr/>
          <p:nvPr userDrawn="1"/>
        </p:nvSpPr>
        <p:spPr>
          <a:xfrm>
            <a:off x="5593446" y="4161834"/>
            <a:ext cx="959750" cy="216000"/>
          </a:xfrm>
          <a:prstGeom prst="rect">
            <a:avLst/>
          </a:prstGeom>
          <a:solidFill>
            <a:srgbClr val="CDD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2" name="正方形/長方形 51"/>
          <p:cNvSpPr/>
          <p:nvPr userDrawn="1"/>
        </p:nvSpPr>
        <p:spPr>
          <a:xfrm>
            <a:off x="8251604" y="3104301"/>
            <a:ext cx="959750" cy="414000"/>
          </a:xfrm>
          <a:prstGeom prst="rect">
            <a:avLst/>
          </a:prstGeom>
          <a:solidFill>
            <a:srgbClr val="B4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3" name="正方形/長方形 52"/>
          <p:cNvSpPr/>
          <p:nvPr userDrawn="1"/>
        </p:nvSpPr>
        <p:spPr>
          <a:xfrm>
            <a:off x="8251604" y="3518301"/>
            <a:ext cx="959750" cy="216000"/>
          </a:xfrm>
          <a:prstGeom prst="rect">
            <a:avLst/>
          </a:prstGeom>
          <a:solidFill>
            <a:srgbClr val="BEA5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4" name="正方形/長方形 53"/>
          <p:cNvSpPr/>
          <p:nvPr userDrawn="1"/>
        </p:nvSpPr>
        <p:spPr>
          <a:xfrm>
            <a:off x="8251604" y="3734301"/>
            <a:ext cx="959750" cy="216000"/>
          </a:xfrm>
          <a:prstGeom prst="rect">
            <a:avLst/>
          </a:prstGeom>
          <a:solidFill>
            <a:srgbClr val="D2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5" name="正方形/長方形 54"/>
          <p:cNvSpPr/>
          <p:nvPr userDrawn="1"/>
        </p:nvSpPr>
        <p:spPr>
          <a:xfrm>
            <a:off x="8251604" y="3948759"/>
            <a:ext cx="959750" cy="216000"/>
          </a:xfrm>
          <a:prstGeom prst="rect">
            <a:avLst/>
          </a:prstGeom>
          <a:solidFill>
            <a:srgbClr val="E6D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6" name="正方形/長方形 55"/>
          <p:cNvSpPr/>
          <p:nvPr userDrawn="1"/>
        </p:nvSpPr>
        <p:spPr>
          <a:xfrm>
            <a:off x="8251604" y="4161834"/>
            <a:ext cx="959750" cy="216000"/>
          </a:xfrm>
          <a:prstGeom prst="rect">
            <a:avLst/>
          </a:prstGeom>
          <a:solidFill>
            <a:srgbClr val="F0E6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7" name="正方形/長方形 56"/>
          <p:cNvSpPr/>
          <p:nvPr userDrawn="1"/>
        </p:nvSpPr>
        <p:spPr>
          <a:xfrm>
            <a:off x="8251604" y="4720199"/>
            <a:ext cx="959750" cy="414000"/>
          </a:xfrm>
          <a:prstGeom prst="rect">
            <a:avLst/>
          </a:prstGeom>
          <a:solidFill>
            <a:srgbClr val="641E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8" name="正方形/長方形 57"/>
          <p:cNvSpPr/>
          <p:nvPr userDrawn="1"/>
        </p:nvSpPr>
        <p:spPr>
          <a:xfrm>
            <a:off x="8251604" y="5134199"/>
            <a:ext cx="959750" cy="216000"/>
          </a:xfrm>
          <a:prstGeom prst="rect">
            <a:avLst/>
          </a:prstGeom>
          <a:solidFill>
            <a:srgbClr val="784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59" name="正方形/長方形 58"/>
          <p:cNvSpPr/>
          <p:nvPr userDrawn="1"/>
        </p:nvSpPr>
        <p:spPr>
          <a:xfrm>
            <a:off x="8251604" y="5350199"/>
            <a:ext cx="959750" cy="216000"/>
          </a:xfrm>
          <a:prstGeom prst="rect">
            <a:avLst/>
          </a:prstGeom>
          <a:solidFill>
            <a:srgbClr val="9B6E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0" name="正方形/長方形 59"/>
          <p:cNvSpPr/>
          <p:nvPr userDrawn="1"/>
        </p:nvSpPr>
        <p:spPr>
          <a:xfrm>
            <a:off x="8251604" y="5564657"/>
            <a:ext cx="959750" cy="216000"/>
          </a:xfrm>
          <a:prstGeom prst="rect">
            <a:avLst/>
          </a:prstGeom>
          <a:solidFill>
            <a:srgbClr val="B9A5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1" name="正方形/長方形 60"/>
          <p:cNvSpPr/>
          <p:nvPr userDrawn="1"/>
        </p:nvSpPr>
        <p:spPr>
          <a:xfrm>
            <a:off x="8251604" y="5777732"/>
            <a:ext cx="959750" cy="216000"/>
          </a:xfrm>
          <a:prstGeom prst="rect">
            <a:avLst/>
          </a:prstGeom>
          <a:solidFill>
            <a:srgbClr val="E1C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2" name="正方形/長方形 61"/>
          <p:cNvSpPr/>
          <p:nvPr userDrawn="1"/>
        </p:nvSpPr>
        <p:spPr>
          <a:xfrm>
            <a:off x="5593446" y="4720199"/>
            <a:ext cx="959750" cy="414000"/>
          </a:xfrm>
          <a:prstGeom prst="rect">
            <a:avLst/>
          </a:prstGeom>
          <a:solidFill>
            <a:srgbClr val="7D1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3" name="正方形/長方形 62"/>
          <p:cNvSpPr/>
          <p:nvPr userDrawn="1"/>
        </p:nvSpPr>
        <p:spPr>
          <a:xfrm>
            <a:off x="5593446" y="5134199"/>
            <a:ext cx="959750" cy="216000"/>
          </a:xfrm>
          <a:prstGeom prst="rect">
            <a:avLst/>
          </a:prstGeom>
          <a:solidFill>
            <a:srgbClr val="9646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4" name="正方形/長方形 63"/>
          <p:cNvSpPr/>
          <p:nvPr userDrawn="1"/>
        </p:nvSpPr>
        <p:spPr>
          <a:xfrm>
            <a:off x="5593446" y="5350199"/>
            <a:ext cx="959750" cy="216000"/>
          </a:xfrm>
          <a:prstGeom prst="rect">
            <a:avLst/>
          </a:prstGeom>
          <a:solidFill>
            <a:srgbClr val="B46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5" name="正方形/長方形 64"/>
          <p:cNvSpPr/>
          <p:nvPr userDrawn="1"/>
        </p:nvSpPr>
        <p:spPr>
          <a:xfrm>
            <a:off x="5593446" y="5564657"/>
            <a:ext cx="959750" cy="216000"/>
          </a:xfrm>
          <a:prstGeom prst="rect">
            <a:avLst/>
          </a:prstGeom>
          <a:solidFill>
            <a:srgbClr val="C8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6" name="正方形/長方形 65"/>
          <p:cNvSpPr/>
          <p:nvPr userDrawn="1"/>
        </p:nvSpPr>
        <p:spPr>
          <a:xfrm>
            <a:off x="5593446" y="5777732"/>
            <a:ext cx="959750" cy="216000"/>
          </a:xfrm>
          <a:prstGeom prst="rect">
            <a:avLst/>
          </a:prstGeom>
          <a:solidFill>
            <a:srgbClr val="E1C8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prstClr val="white"/>
              </a:solidFill>
              <a:latin typeface="Interstate Mazda" charset="0"/>
              <a:ea typeface="Interstate Mazda" charset="0"/>
            </a:endParaRPr>
          </a:p>
        </p:txBody>
      </p:sp>
      <p:sp>
        <p:nvSpPr>
          <p:cNvPr id="69" name="正方形/長方形 68"/>
          <p:cNvSpPr/>
          <p:nvPr userDrawn="1"/>
        </p:nvSpPr>
        <p:spPr>
          <a:xfrm>
            <a:off x="0" y="0"/>
            <a:ext cx="12188825" cy="90011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solidFill>
                <a:prstClr val="white"/>
              </a:solidFill>
              <a:latin typeface="Interstate Mazda" charset="0"/>
              <a:ea typeface="Interstate Mazda" charset="0"/>
            </a:endParaRPr>
          </a:p>
        </p:txBody>
      </p:sp>
      <p:sp>
        <p:nvSpPr>
          <p:cNvPr id="70" name="テキスト ボックス 69"/>
          <p:cNvSpPr txBox="1"/>
          <p:nvPr userDrawn="1"/>
        </p:nvSpPr>
        <p:spPr>
          <a:xfrm>
            <a:off x="7133552" y="407771"/>
            <a:ext cx="4634168" cy="261610"/>
          </a:xfrm>
          <a:prstGeom prst="rect">
            <a:avLst/>
          </a:prstGeom>
          <a:noFill/>
        </p:spPr>
        <p:txBody>
          <a:bodyPr wrap="square">
            <a:spAutoFit/>
          </a:bodyPr>
          <a:lstStyle/>
          <a:p>
            <a:pPr algn="r">
              <a:defRPr/>
            </a:pPr>
            <a:r>
              <a:rPr kumimoji="1" lang="ja-JP" altLang="en-US" sz="1100" spc="30" dirty="0" smtClean="0">
                <a:solidFill>
                  <a:prstClr val="white">
                    <a:lumMod val="75000"/>
                  </a:prstClr>
                </a:solidFill>
                <a:latin typeface="Interstate Mazda Regular" panose="00000000000000020000" pitchFamily="2" charset="0"/>
                <a:ea typeface="Interstate Mazda" charset="0"/>
                <a:cs typeface="Interstate Mazda" charset="0"/>
              </a:rPr>
              <a:t>*</a:t>
            </a:r>
            <a:r>
              <a:rPr kumimoji="1" lang="en-US" altLang="ja-JP" sz="1100" spc="30" dirty="0" smtClean="0">
                <a:solidFill>
                  <a:prstClr val="white">
                    <a:lumMod val="75000"/>
                  </a:prstClr>
                </a:solidFill>
                <a:latin typeface="Interstate Mazda Regular" panose="00000000000000020000" pitchFamily="2" charset="0"/>
                <a:ea typeface="Interstate Mazda" charset="0"/>
                <a:cs typeface="Interstate Mazda" charset="0"/>
              </a:rPr>
              <a:t>The graphics below are sample images only.</a:t>
            </a:r>
            <a:endParaRPr kumimoji="1" lang="ja-JP" altLang="en-US" sz="1100" spc="30" dirty="0">
              <a:solidFill>
                <a:prstClr val="white">
                  <a:lumMod val="75000"/>
                </a:prstClr>
              </a:solidFill>
              <a:latin typeface="Interstate Mazda Regular" panose="00000000000000020000" pitchFamily="2" charset="0"/>
              <a:ea typeface="Interstate Mazda" charset="0"/>
              <a:cs typeface="Interstate Mazda" charset="0"/>
            </a:endParaRPr>
          </a:p>
        </p:txBody>
      </p:sp>
      <p:sp>
        <p:nvSpPr>
          <p:cNvPr id="71" name="テキスト ボックス 70"/>
          <p:cNvSpPr txBox="1"/>
          <p:nvPr userDrawn="1"/>
        </p:nvSpPr>
        <p:spPr>
          <a:xfrm>
            <a:off x="296509" y="266189"/>
            <a:ext cx="3561422" cy="461963"/>
          </a:xfrm>
          <a:prstGeom prst="rect">
            <a:avLst/>
          </a:prstGeom>
          <a:noFill/>
        </p:spPr>
        <p:txBody>
          <a:bodyPr>
            <a:spAutoFit/>
          </a:bodyPr>
          <a:lstStyle/>
          <a:p>
            <a:pPr>
              <a:defRPr/>
            </a:pPr>
            <a:r>
              <a:rPr kumimoji="1" lang="en-US" altLang="ja-JP" sz="2400" spc="30" dirty="0" smtClean="0">
                <a:solidFill>
                  <a:prstClr val="white">
                    <a:lumMod val="75000"/>
                  </a:prstClr>
                </a:solidFill>
                <a:latin typeface="Interstate Mazda Regular" panose="00000000000000020000" pitchFamily="2" charset="0"/>
                <a:ea typeface="Interstate Mazda" charset="0"/>
              </a:rPr>
              <a:t>Chart</a:t>
            </a:r>
            <a:r>
              <a:rPr kumimoji="1" lang="ja-JP" altLang="en-US" sz="2400" spc="30" dirty="0" smtClean="0">
                <a:solidFill>
                  <a:prstClr val="white">
                    <a:lumMod val="75000"/>
                  </a:prstClr>
                </a:solidFill>
                <a:latin typeface="Interstate Mazda Regular" panose="00000000000000020000" pitchFamily="2" charset="0"/>
                <a:ea typeface="Interstate Mazda" charset="0"/>
              </a:rPr>
              <a:t> </a:t>
            </a:r>
            <a:r>
              <a:rPr kumimoji="1" lang="en-US" altLang="ja-JP" sz="2400" spc="30" dirty="0" smtClean="0">
                <a:solidFill>
                  <a:prstClr val="white">
                    <a:lumMod val="75000"/>
                  </a:prstClr>
                </a:solidFill>
                <a:latin typeface="Interstate Mazda Regular" panose="00000000000000020000" pitchFamily="2" charset="0"/>
                <a:ea typeface="Interstate Mazda" charset="0"/>
              </a:rPr>
              <a:t>Colors</a:t>
            </a:r>
            <a:r>
              <a:rPr kumimoji="1" lang="ja-JP" altLang="en-US" sz="2400" spc="30" dirty="0" smtClean="0">
                <a:solidFill>
                  <a:prstClr val="white">
                    <a:lumMod val="75000"/>
                  </a:prstClr>
                </a:solidFill>
                <a:latin typeface="Interstate Mazda Regular" panose="00000000000000020000" pitchFamily="2" charset="0"/>
                <a:ea typeface="Interstate Mazda" charset="0"/>
              </a:rPr>
              <a:t> </a:t>
            </a:r>
            <a:r>
              <a:rPr kumimoji="1" lang="en-US" altLang="ja-JP" sz="2400" spc="30" dirty="0" smtClean="0">
                <a:solidFill>
                  <a:prstClr val="white">
                    <a:lumMod val="75000"/>
                  </a:prstClr>
                </a:solidFill>
                <a:latin typeface="Interstate Mazda Regular" panose="00000000000000020000" pitchFamily="2" charset="0"/>
                <a:ea typeface="Interstate Mazda" charset="0"/>
              </a:rPr>
              <a:t>2</a:t>
            </a:r>
            <a:endParaRPr kumimoji="1" lang="ja-JP" altLang="en-US" sz="2400" spc="30" dirty="0">
              <a:solidFill>
                <a:prstClr val="white">
                  <a:lumMod val="75000"/>
                </a:prstClr>
              </a:solidFill>
              <a:latin typeface="Interstate Mazda Regular" panose="00000000000000020000" pitchFamily="2" charset="0"/>
              <a:ea typeface="Interstate Mazda" charset="0"/>
            </a:endParaRPr>
          </a:p>
        </p:txBody>
      </p:sp>
    </p:spTree>
    <p:extLst>
      <p:ext uri="{BB962C8B-B14F-4D97-AF65-F5344CB8AC3E}">
        <p14:creationId xmlns:p14="http://schemas.microsoft.com/office/powerpoint/2010/main" xmlns="" val="3767255198"/>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ustom Title Slide with Picture and 2 Logo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1" name="Rectangle 20"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4" name="Picture 13"/>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0" y="0"/>
            <a:ext cx="12185904" cy="6858000"/>
          </a:xfrm>
          <a:prstGeom prst="rect">
            <a:avLst/>
          </a:prstGeom>
        </p:spPr>
      </p:pic>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FE9D4F83-0EF6-4A4D-9FC0-F03FA2077ACD}" type="datetime1">
              <a:rPr lang="en-US" smtClean="0"/>
              <a:pPr/>
              <a:t>9/21/2016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5" name="Picture 14" descr="Oracle logo in white on red staging background"/>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
        <p:nvSpPr>
          <p:cNvPr id="17" name="Rectangle 16"/>
          <p:cNvSpPr/>
          <p:nvPr userDrawn="1"/>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19"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20" name="Rectangle 19"/>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Tree>
    <p:extLst>
      <p:ext uri="{BB962C8B-B14F-4D97-AF65-F5344CB8AC3E}">
        <p14:creationId xmlns="" xmlns:p14="http://schemas.microsoft.com/office/powerpoint/2010/main" val="20177802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pPr/>
              <a:t>9/21/2016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451"/>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FE9D4F83-0EF6-4A4D-9FC0-F03FA2077ACD}" type="datetime1">
              <a:rPr lang="en-US" smtClean="0"/>
              <a:pPr/>
              <a:t>9/21/2016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2.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24.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userDrawn="1"/>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FEA922B-34CC-A746-ABF0-D1ED97CD7A6C}" type="datetime1">
              <a:rPr lang="en-US" smtClean="0"/>
              <a:pPr/>
              <a:t>9/21/2016</a:t>
            </a:fld>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6" name="Picture 15" descr="Oracle logo in white on red staging background"/>
          <p:cNvPicPr>
            <a:picLocks noChangeAspect="1"/>
          </p:cNvPicPr>
          <p:nvPr userDrawn="1"/>
        </p:nvPicPr>
        <p:blipFill>
          <a:blip r:embed="rId47" cstate="print">
            <a:extLst>
              <a:ext uri="{28A0092B-C50C-407E-A947-70E740481C1C}">
                <a14:useLocalDpi xmlns=""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93" r:id="rId3"/>
    <p:sldLayoutId id="2147483694" r:id="rId4"/>
    <p:sldLayoutId id="2147483696" r:id="rId5"/>
    <p:sldLayoutId id="2147483697" r:id="rId6"/>
    <p:sldLayoutId id="2147483702" r:id="rId7"/>
    <p:sldLayoutId id="2147483662" r:id="rId8"/>
    <p:sldLayoutId id="2147483664" r:id="rId9"/>
    <p:sldLayoutId id="2147483689" r:id="rId10"/>
    <p:sldLayoutId id="2147483650" r:id="rId11"/>
    <p:sldLayoutId id="2147483663" r:id="rId12"/>
    <p:sldLayoutId id="2147483686" r:id="rId13"/>
    <p:sldLayoutId id="2147483704" r:id="rId14"/>
    <p:sldLayoutId id="2147483703" r:id="rId15"/>
    <p:sldLayoutId id="2147483651" r:id="rId16"/>
    <p:sldLayoutId id="2147483665" r:id="rId17"/>
    <p:sldLayoutId id="2147483669" r:id="rId18"/>
    <p:sldLayoutId id="2147483692" r:id="rId19"/>
    <p:sldLayoutId id="2147483683" r:id="rId20"/>
    <p:sldLayoutId id="2147483670" r:id="rId21"/>
    <p:sldLayoutId id="2147483652" r:id="rId22"/>
    <p:sldLayoutId id="2147483671" r:id="rId23"/>
    <p:sldLayoutId id="2147483672" r:id="rId24"/>
    <p:sldLayoutId id="2147483679" r:id="rId25"/>
    <p:sldLayoutId id="2147483685" r:id="rId26"/>
    <p:sldLayoutId id="2147483688" r:id="rId27"/>
    <p:sldLayoutId id="2147483654" r:id="rId28"/>
    <p:sldLayoutId id="2147483666" r:id="rId29"/>
    <p:sldLayoutId id="2147483655" r:id="rId30"/>
    <p:sldLayoutId id="2147483656" r:id="rId31"/>
    <p:sldLayoutId id="2147483657" r:id="rId32"/>
    <p:sldLayoutId id="2147483673" r:id="rId33"/>
    <p:sldLayoutId id="2147483674" r:id="rId34"/>
    <p:sldLayoutId id="2147483682" r:id="rId35"/>
    <p:sldLayoutId id="2147483684" r:id="rId36"/>
    <p:sldLayoutId id="2147483690" r:id="rId37"/>
    <p:sldLayoutId id="2147483691" r:id="rId38"/>
    <p:sldLayoutId id="2147483668" r:id="rId39"/>
    <p:sldLayoutId id="2147483675" r:id="rId40"/>
    <p:sldLayoutId id="2147483676" r:id="rId41"/>
    <p:sldLayoutId id="2147483667" r:id="rId42"/>
    <p:sldLayoutId id="2147483661" r:id="rId43"/>
    <p:sldLayoutId id="2147483687" r:id="rId44"/>
    <p:sldLayoutId id="2147483659" r:id="rId45"/>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3" pos="38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4254" y="255057"/>
            <a:ext cx="9387669" cy="1167345"/>
          </a:xfrm>
          <a:prstGeom prst="rect">
            <a:avLst/>
          </a:prstGeom>
        </p:spPr>
        <p:txBody>
          <a:bodyPr vert="horz" lIns="0" tIns="0" rIns="0" bIns="0" rtlCol="0" anchor="ctr">
            <a:noAutofit/>
          </a:bodyPr>
          <a:lstStyle/>
          <a:p>
            <a:r>
              <a:rPr lang="nl-NL" smtClean="0"/>
              <a:t>Klik om de stijl te bewerken</a:t>
            </a:r>
            <a:endParaRPr lang="en-GB" noProof="0" dirty="0"/>
          </a:p>
        </p:txBody>
      </p:sp>
      <p:sp>
        <p:nvSpPr>
          <p:cNvPr id="5" name="Kader 4" hidden="1"/>
          <p:cNvSpPr/>
          <p:nvPr/>
        </p:nvSpPr>
        <p:spPr>
          <a:xfrm>
            <a:off x="-720570" y="-544789"/>
            <a:ext cx="13629964" cy="7947581"/>
          </a:xfrm>
          <a:prstGeom prst="frame">
            <a:avLst>
              <a:gd name="adj1" fmla="val 6674"/>
            </a:avLst>
          </a:prstGeom>
          <a:noFill/>
          <a:ln w="6350" cap="flat" cmpd="sng" algn="ctr">
            <a:solidFill>
              <a:schemeClr val="accent2"/>
            </a:solidFill>
            <a:prstDash val="solid"/>
          </a:ln>
          <a:effectLst/>
        </p:spPr>
        <p:txBody>
          <a:bodyPr rot="0" spcFirstLastPara="0" vertOverflow="overflow" horzOverflow="overflow" vert="horz" wrap="square" lIns="121899" tIns="47992" rIns="121899" bIns="95983" numCol="1" spcCol="0" rtlCol="0" fromWordArt="0" anchor="ctr" anchorCtr="0" forceAA="0" compatLnSpc="1">
            <a:prstTxWarp prst="textNoShape">
              <a:avLst/>
            </a:prstTxWarp>
            <a:noAutofit/>
          </a:bodyPr>
          <a:lstStyle/>
          <a:p>
            <a:pPr algn="ctr" defTabSz="1218987">
              <a:lnSpc>
                <a:spcPct val="110000"/>
              </a:lnSpc>
            </a:pPr>
            <a:endParaRPr lang="nl-NL" sz="2400" kern="0" dirty="0">
              <a:solidFill>
                <a:srgbClr val="000000"/>
              </a:solidFill>
              <a:latin typeface="Myriad Pro"/>
              <a:cs typeface="Myriad Pro"/>
            </a:endParaRPr>
          </a:p>
        </p:txBody>
      </p:sp>
      <p:sp>
        <p:nvSpPr>
          <p:cNvPr id="7" name="Tijdelijke aanduiding voor dianummer 6"/>
          <p:cNvSpPr>
            <a:spLocks noGrp="1"/>
          </p:cNvSpPr>
          <p:nvPr>
            <p:ph type="sldNum" sz="quarter" idx="4"/>
          </p:nvPr>
        </p:nvSpPr>
        <p:spPr>
          <a:xfrm>
            <a:off x="10180634" y="6483356"/>
            <a:ext cx="857026" cy="273051"/>
          </a:xfrm>
          <a:prstGeom prst="rect">
            <a:avLst/>
          </a:prstGeom>
        </p:spPr>
        <p:txBody>
          <a:bodyPr vert="horz" lIns="121899" tIns="60949" rIns="0" bIns="60949" rtlCol="0" anchor="ctr"/>
          <a:lstStyle>
            <a:lvl1pPr algn="r">
              <a:defRPr sz="1600">
                <a:solidFill>
                  <a:srgbClr val="5E6A71"/>
                </a:solidFill>
              </a:defRPr>
            </a:lvl1pPr>
          </a:lstStyle>
          <a:p>
            <a:pPr defTabSz="609225"/>
            <a:fld id="{4821C4A5-98F2-7545-875B-39B2F4500447}" type="slidenum">
              <a:rPr lang="en-GB" smtClean="0"/>
              <a:pPr defTabSz="609225"/>
              <a:t>‹#›</a:t>
            </a:fld>
            <a:endParaRPr lang="en-GB" dirty="0"/>
          </a:p>
        </p:txBody>
      </p:sp>
      <p:sp>
        <p:nvSpPr>
          <p:cNvPr id="8" name="Tijdelijke aanduiding voor tekst 7"/>
          <p:cNvSpPr>
            <a:spLocks noGrp="1"/>
          </p:cNvSpPr>
          <p:nvPr>
            <p:ph type="body" idx="1"/>
          </p:nvPr>
        </p:nvSpPr>
        <p:spPr>
          <a:xfrm>
            <a:off x="634251" y="1782763"/>
            <a:ext cx="10403407" cy="4572000"/>
          </a:xfrm>
          <a:prstGeom prst="rect">
            <a:avLst/>
          </a:prstGeom>
        </p:spPr>
        <p:txBody>
          <a:bodyPr vert="horz" lIns="0" tIns="60949" rIns="0" bIns="60949" rtlCol="0">
            <a:no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noProof="0" dirty="0"/>
          </a:p>
        </p:txBody>
      </p:sp>
      <p:pic>
        <p:nvPicPr>
          <p:cNvPr id="3" name="Afbeelding 2" descr="RB_logo_rgb.png"/>
          <p:cNvPicPr>
            <a:picLocks/>
          </p:cNvPicPr>
          <p:nvPr/>
        </p:nvPicPr>
        <p:blipFill>
          <a:blip r:embed="rId14" cstate="screen">
            <a:extLst>
              <a:ext uri="{28A0092B-C50C-407E-A947-70E740481C1C}">
                <a14:useLocalDpi xmlns:a14="http://schemas.microsoft.com/office/drawing/2010/main" xmlns=""/>
              </a:ext>
            </a:extLst>
          </a:blip>
          <a:stretch>
            <a:fillRect/>
          </a:stretch>
        </p:blipFill>
        <p:spPr>
          <a:xfrm>
            <a:off x="10583696" y="364800"/>
            <a:ext cx="815788" cy="1007999"/>
          </a:xfrm>
          <a:prstGeom prst="rect">
            <a:avLst/>
          </a:prstGeom>
        </p:spPr>
      </p:pic>
      <p:sp>
        <p:nvSpPr>
          <p:cNvPr id="4" name="Tijdelijke aanduiding voor voettekst 3"/>
          <p:cNvSpPr>
            <a:spLocks noGrp="1"/>
          </p:cNvSpPr>
          <p:nvPr>
            <p:ph type="ftr" sz="quarter" idx="3"/>
          </p:nvPr>
        </p:nvSpPr>
        <p:spPr>
          <a:xfrm>
            <a:off x="634251" y="6483356"/>
            <a:ext cx="9387672" cy="273051"/>
          </a:xfrm>
          <a:prstGeom prst="rect">
            <a:avLst/>
          </a:prstGeom>
        </p:spPr>
        <p:txBody>
          <a:bodyPr vert="horz" lIns="0" tIns="60949" rIns="0" bIns="60949" rtlCol="0" anchor="ctr"/>
          <a:lstStyle>
            <a:lvl1pPr algn="l">
              <a:defRPr sz="1600">
                <a:solidFill>
                  <a:srgbClr val="5E6A71"/>
                </a:solidFill>
              </a:defRPr>
            </a:lvl1pPr>
          </a:lstStyle>
          <a:p>
            <a:pPr defTabSz="609225"/>
            <a:endParaRPr lang="en-GB" dirty="0"/>
          </a:p>
        </p:txBody>
      </p:sp>
    </p:spTree>
    <p:extLst>
      <p:ext uri="{BB962C8B-B14F-4D97-AF65-F5344CB8AC3E}">
        <p14:creationId xmlns:p14="http://schemas.microsoft.com/office/powerpoint/2010/main" xmlns="" val="3772061598"/>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Lst>
  <p:transition>
    <p:fade/>
  </p:transition>
  <p:timing>
    <p:tnLst>
      <p:par>
        <p:cTn id="1" dur="indefinite" restart="never" nodeType="tmRoot"/>
      </p:par>
    </p:tnLst>
  </p:timing>
  <p:hf hdr="0" ftr="0" dt="0"/>
  <p:txStyles>
    <p:titleStyle>
      <a:lvl1pPr algn="l" defTabSz="609225" rtl="0" eaLnBrk="1" latinLnBrk="0" hangingPunct="1">
        <a:lnSpc>
          <a:spcPct val="90000"/>
        </a:lnSpc>
        <a:spcBef>
          <a:spcPct val="0"/>
        </a:spcBef>
        <a:buNone/>
        <a:defRPr sz="4800" b="0" i="0" kern="1200">
          <a:solidFill>
            <a:schemeClr val="tx2"/>
          </a:solidFill>
          <a:latin typeface="+mj-lt"/>
          <a:ea typeface="+mj-ea"/>
          <a:cs typeface="Myriad Pro Light"/>
        </a:defRPr>
      </a:lvl1pPr>
    </p:titleStyle>
    <p:bodyStyle>
      <a:lvl1pPr marL="287950" marR="0" indent="-287950" algn="l" defTabSz="1218987" rtl="0" eaLnBrk="1" fontAlgn="auto" latinLnBrk="0" hangingPunct="1">
        <a:lnSpc>
          <a:spcPct val="100000"/>
        </a:lnSpc>
        <a:spcBef>
          <a:spcPct val="20000"/>
        </a:spcBef>
        <a:spcAft>
          <a:spcPts val="0"/>
        </a:spcAft>
        <a:buClr>
          <a:schemeClr val="accent2"/>
        </a:buClr>
        <a:buSzPct val="90000"/>
        <a:buFont typeface="Lucida Grande"/>
        <a:buChar char="•"/>
        <a:tabLst/>
        <a:defRPr kumimoji="0" lang="nl-NL" sz="2700" b="0" i="0" u="none" strike="noStrike" kern="1200" cap="none" spc="0" normalizeH="0" baseline="0" noProof="0">
          <a:ln>
            <a:noFill/>
          </a:ln>
          <a:solidFill>
            <a:schemeClr val="tx1"/>
          </a:solidFill>
          <a:effectLst/>
          <a:uLnTx/>
          <a:uFillTx/>
          <a:latin typeface="+mn-lt"/>
          <a:ea typeface="+mn-ea"/>
          <a:cs typeface="Myriad Pro Light" pitchFamily="34" charset="0"/>
        </a:defRPr>
      </a:lvl1pPr>
      <a:lvl2pPr marL="575899" marR="0" indent="-287950" algn="l" defTabSz="1218987" rtl="0" eaLnBrk="1" fontAlgn="auto" latinLnBrk="0" hangingPunct="1">
        <a:lnSpc>
          <a:spcPct val="100000"/>
        </a:lnSpc>
        <a:spcBef>
          <a:spcPct val="20000"/>
        </a:spcBef>
        <a:spcAft>
          <a:spcPts val="0"/>
        </a:spcAft>
        <a:buClr>
          <a:schemeClr val="tx2"/>
        </a:buClr>
        <a:buSzPct val="90000"/>
        <a:buFont typeface="Lucida Grande"/>
        <a:buChar char="•"/>
        <a:tabLst/>
        <a:defRPr kumimoji="0" lang="nl-NL" sz="2400" b="0" i="0" u="none" strike="noStrike" kern="1200" cap="none" spc="0" normalizeH="0" baseline="0" noProof="0">
          <a:ln>
            <a:noFill/>
          </a:ln>
          <a:solidFill>
            <a:srgbClr val="000000"/>
          </a:solidFill>
          <a:effectLst/>
          <a:uLnTx/>
          <a:uFillTx/>
          <a:latin typeface="+mn-lt"/>
          <a:ea typeface="+mn-ea"/>
          <a:cs typeface="Myriad Pro Light" pitchFamily="34" charset="0"/>
        </a:defRPr>
      </a:lvl2pPr>
      <a:lvl3pPr marL="863849" marR="0" indent="-287950" algn="l" defTabSz="1218987" rtl="0" eaLnBrk="1" fontAlgn="auto" latinLnBrk="0" hangingPunct="1">
        <a:lnSpc>
          <a:spcPct val="100000"/>
        </a:lnSpc>
        <a:spcBef>
          <a:spcPct val="20000"/>
        </a:spcBef>
        <a:spcAft>
          <a:spcPts val="0"/>
        </a:spcAft>
        <a:buClr>
          <a:schemeClr val="accent2"/>
        </a:buClr>
        <a:buSzPct val="90000"/>
        <a:buFont typeface="Lucida Grande"/>
        <a:buChar char="•"/>
        <a:tabLst/>
        <a:defRPr kumimoji="0" lang="nl-NL" sz="2100" b="0" i="0" u="none" strike="noStrike" kern="1200" cap="none" spc="0" normalizeH="0" baseline="0" noProof="0">
          <a:ln>
            <a:noFill/>
          </a:ln>
          <a:solidFill>
            <a:prstClr val="black"/>
          </a:solidFill>
          <a:effectLst/>
          <a:uLnTx/>
          <a:uFillTx/>
          <a:latin typeface="+mn-lt"/>
          <a:ea typeface="+mn-ea"/>
          <a:cs typeface="Mongolian Baiti" pitchFamily="66" charset="0"/>
        </a:defRPr>
      </a:lvl3pPr>
      <a:lvl4pPr marL="1151798" marR="0" indent="-287950" algn="l" defTabSz="1218987" rtl="0" eaLnBrk="1" fontAlgn="auto" latinLnBrk="0" hangingPunct="1">
        <a:lnSpc>
          <a:spcPct val="100000"/>
        </a:lnSpc>
        <a:spcBef>
          <a:spcPct val="20000"/>
        </a:spcBef>
        <a:spcAft>
          <a:spcPts val="0"/>
        </a:spcAft>
        <a:buClr>
          <a:srgbClr val="5E6A71"/>
        </a:buClr>
        <a:buSzPct val="80000"/>
        <a:buFont typeface="Arial" pitchFamily="34" charset="0"/>
        <a:buChar char="•"/>
        <a:tabLst/>
        <a:defRPr kumimoji="0" lang="nl-NL" sz="2100" b="0" i="0" u="none" strike="noStrike" kern="1200" cap="none" spc="0" normalizeH="0" baseline="0" noProof="0">
          <a:ln>
            <a:noFill/>
          </a:ln>
          <a:solidFill>
            <a:schemeClr val="tx1"/>
          </a:solidFill>
          <a:effectLst/>
          <a:uLnTx/>
          <a:uFillTx/>
          <a:latin typeface="+mn-lt"/>
          <a:ea typeface="+mn-ea"/>
          <a:cs typeface="Mongolian Baiti" pitchFamily="66" charset="0"/>
        </a:defRPr>
      </a:lvl4pPr>
      <a:lvl5pPr marL="2117" marR="0" indent="0" algn="l" defTabSz="1218987" rtl="0" eaLnBrk="1" fontAlgn="auto" latinLnBrk="0" hangingPunct="1">
        <a:lnSpc>
          <a:spcPct val="100000"/>
        </a:lnSpc>
        <a:spcBef>
          <a:spcPct val="20000"/>
        </a:spcBef>
        <a:spcAft>
          <a:spcPts val="0"/>
        </a:spcAft>
        <a:buClrTx/>
        <a:buSzTx/>
        <a:buFont typeface="Arial"/>
        <a:buNone/>
        <a:tabLst/>
        <a:defRPr kumimoji="0" lang="nl-NL" sz="2400" b="1" i="1" u="none" strike="noStrike" kern="1200" cap="none" spc="0" normalizeH="0" baseline="0" noProof="0">
          <a:ln>
            <a:noFill/>
          </a:ln>
          <a:solidFill>
            <a:schemeClr val="tx2"/>
          </a:solidFill>
          <a:effectLst/>
          <a:uLnTx/>
          <a:uFillTx/>
          <a:latin typeface="+mn-lt"/>
          <a:ea typeface="+mn-ea"/>
          <a:cs typeface="Mongolian Baiti" pitchFamily="66" charset="0"/>
        </a:defRPr>
      </a:lvl5pPr>
      <a:lvl6pPr marL="237025" indent="-237025" algn="l" defTabSz="609225" rtl="0" eaLnBrk="1" latinLnBrk="0" hangingPunct="1">
        <a:lnSpc>
          <a:spcPct val="90000"/>
        </a:lnSpc>
        <a:spcBef>
          <a:spcPct val="20000"/>
        </a:spcBef>
        <a:buFont typeface="Arial"/>
        <a:buChar char="•"/>
        <a:defRPr sz="2100" kern="1200">
          <a:solidFill>
            <a:schemeClr val="tx1"/>
          </a:solidFill>
          <a:latin typeface="+mn-lt"/>
          <a:ea typeface="+mn-ea"/>
          <a:cs typeface="+mn-cs"/>
        </a:defRPr>
      </a:lvl6pPr>
      <a:lvl7pPr marL="237025" indent="-237025" algn="l" defTabSz="609225" rtl="0" eaLnBrk="1" latinLnBrk="0" hangingPunct="1">
        <a:lnSpc>
          <a:spcPct val="90000"/>
        </a:lnSpc>
        <a:spcBef>
          <a:spcPct val="20000"/>
        </a:spcBef>
        <a:buFont typeface="Arial"/>
        <a:buChar char="•"/>
        <a:defRPr sz="2100" kern="1200">
          <a:solidFill>
            <a:schemeClr val="tx1"/>
          </a:solidFill>
          <a:latin typeface="+mn-lt"/>
          <a:ea typeface="+mn-ea"/>
          <a:cs typeface="+mn-cs"/>
        </a:defRPr>
      </a:lvl7pPr>
      <a:lvl8pPr marL="4569194" indent="-304613" algn="l" defTabSz="609225" rtl="0" eaLnBrk="1" latinLnBrk="0" hangingPunct="1">
        <a:spcBef>
          <a:spcPct val="20000"/>
        </a:spcBef>
        <a:buFont typeface="Arial"/>
        <a:buChar char="•"/>
        <a:defRPr sz="2700" kern="1200">
          <a:solidFill>
            <a:schemeClr val="tx1"/>
          </a:solidFill>
          <a:latin typeface="+mn-lt"/>
          <a:ea typeface="+mn-ea"/>
          <a:cs typeface="+mn-cs"/>
        </a:defRPr>
      </a:lvl8pPr>
      <a:lvl9pPr marL="5178420" indent="-304613" algn="l" defTabSz="60922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nl-NL"/>
      </a:defPPr>
      <a:lvl1pPr marL="0" algn="l" defTabSz="609225" rtl="0" eaLnBrk="1" latinLnBrk="0" hangingPunct="1">
        <a:defRPr sz="2400" kern="1200">
          <a:solidFill>
            <a:schemeClr val="tx1"/>
          </a:solidFill>
          <a:latin typeface="+mn-lt"/>
          <a:ea typeface="+mn-ea"/>
          <a:cs typeface="+mn-cs"/>
        </a:defRPr>
      </a:lvl1pPr>
      <a:lvl2pPr marL="609225" algn="l" defTabSz="609225" rtl="0" eaLnBrk="1" latinLnBrk="0" hangingPunct="1">
        <a:defRPr sz="2400" kern="1200">
          <a:solidFill>
            <a:schemeClr val="tx1"/>
          </a:solidFill>
          <a:latin typeface="+mn-lt"/>
          <a:ea typeface="+mn-ea"/>
          <a:cs typeface="+mn-cs"/>
        </a:defRPr>
      </a:lvl2pPr>
      <a:lvl3pPr marL="1218452" algn="l" defTabSz="609225" rtl="0" eaLnBrk="1" latinLnBrk="0" hangingPunct="1">
        <a:defRPr sz="2400" kern="1200">
          <a:solidFill>
            <a:schemeClr val="tx1"/>
          </a:solidFill>
          <a:latin typeface="+mn-lt"/>
          <a:ea typeface="+mn-ea"/>
          <a:cs typeface="+mn-cs"/>
        </a:defRPr>
      </a:lvl3pPr>
      <a:lvl4pPr marL="1827677" algn="l" defTabSz="609225" rtl="0" eaLnBrk="1" latinLnBrk="0" hangingPunct="1">
        <a:defRPr sz="2400" kern="1200">
          <a:solidFill>
            <a:schemeClr val="tx1"/>
          </a:solidFill>
          <a:latin typeface="+mn-lt"/>
          <a:ea typeface="+mn-ea"/>
          <a:cs typeface="+mn-cs"/>
        </a:defRPr>
      </a:lvl4pPr>
      <a:lvl5pPr marL="2436903" algn="l" defTabSz="609225" rtl="0" eaLnBrk="1" latinLnBrk="0" hangingPunct="1">
        <a:defRPr sz="2400" kern="1200">
          <a:solidFill>
            <a:schemeClr val="tx1"/>
          </a:solidFill>
          <a:latin typeface="+mn-lt"/>
          <a:ea typeface="+mn-ea"/>
          <a:cs typeface="+mn-cs"/>
        </a:defRPr>
      </a:lvl5pPr>
      <a:lvl6pPr marL="3046130" algn="l" defTabSz="609225" rtl="0" eaLnBrk="1" latinLnBrk="0" hangingPunct="1">
        <a:defRPr sz="2400" kern="1200">
          <a:solidFill>
            <a:schemeClr val="tx1"/>
          </a:solidFill>
          <a:latin typeface="+mn-lt"/>
          <a:ea typeface="+mn-ea"/>
          <a:cs typeface="+mn-cs"/>
        </a:defRPr>
      </a:lvl6pPr>
      <a:lvl7pPr marL="3655356" algn="l" defTabSz="609225" rtl="0" eaLnBrk="1" latinLnBrk="0" hangingPunct="1">
        <a:defRPr sz="2400" kern="1200">
          <a:solidFill>
            <a:schemeClr val="tx1"/>
          </a:solidFill>
          <a:latin typeface="+mn-lt"/>
          <a:ea typeface="+mn-ea"/>
          <a:cs typeface="+mn-cs"/>
        </a:defRPr>
      </a:lvl7pPr>
      <a:lvl8pPr marL="4264580" algn="l" defTabSz="609225" rtl="0" eaLnBrk="1" latinLnBrk="0" hangingPunct="1">
        <a:defRPr sz="2400" kern="1200">
          <a:solidFill>
            <a:schemeClr val="tx1"/>
          </a:solidFill>
          <a:latin typeface="+mn-lt"/>
          <a:ea typeface="+mn-ea"/>
          <a:cs typeface="+mn-cs"/>
        </a:defRPr>
      </a:lvl8pPr>
      <a:lvl9pPr marL="4873807" algn="l" defTabSz="60922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Lst>
  <p:txStyles>
    <p:titleStyle>
      <a:lvl1pPr algn="l" rtl="0" eaLnBrk="0" fontAlgn="base" hangingPunct="0">
        <a:lnSpc>
          <a:spcPct val="90000"/>
        </a:lnSpc>
        <a:spcBef>
          <a:spcPct val="0"/>
        </a:spcBef>
        <a:spcAft>
          <a:spcPct val="0"/>
        </a:spcAft>
        <a:defRPr kumimoji="1" sz="4400" kern="1200">
          <a:solidFill>
            <a:schemeClr val="bg1"/>
          </a:solidFill>
          <a:latin typeface="Interstate Mazda Regular"/>
          <a:ea typeface=""/>
          <a:cs typeface="Interstate Mazda Regular"/>
        </a:defRPr>
      </a:lvl1pPr>
      <a:lvl2pPr algn="l" rtl="0" eaLnBrk="0" fontAlgn="base" hangingPunct="0">
        <a:lnSpc>
          <a:spcPct val="90000"/>
        </a:lnSpc>
        <a:spcBef>
          <a:spcPct val="0"/>
        </a:spcBef>
        <a:spcAft>
          <a:spcPct val="0"/>
        </a:spcAft>
        <a:defRPr kumimoji="1" sz="4400">
          <a:solidFill>
            <a:schemeClr val="tx1"/>
          </a:solidFill>
          <a:latin typeface="Calibri Light" pitchFamily="34" charset="0"/>
          <a:ea typeface="ＭＳ Ｐゴシック" charset="-128"/>
        </a:defRPr>
      </a:lvl2pPr>
      <a:lvl3pPr algn="l" rtl="0" eaLnBrk="0" fontAlgn="base" hangingPunct="0">
        <a:lnSpc>
          <a:spcPct val="90000"/>
        </a:lnSpc>
        <a:spcBef>
          <a:spcPct val="0"/>
        </a:spcBef>
        <a:spcAft>
          <a:spcPct val="0"/>
        </a:spcAft>
        <a:defRPr kumimoji="1" sz="4400">
          <a:solidFill>
            <a:schemeClr val="tx1"/>
          </a:solidFill>
          <a:latin typeface="Calibri Light" pitchFamily="34" charset="0"/>
          <a:ea typeface="ＭＳ Ｐゴシック" charset="-128"/>
        </a:defRPr>
      </a:lvl3pPr>
      <a:lvl4pPr algn="l" rtl="0" eaLnBrk="0" fontAlgn="base" hangingPunct="0">
        <a:lnSpc>
          <a:spcPct val="90000"/>
        </a:lnSpc>
        <a:spcBef>
          <a:spcPct val="0"/>
        </a:spcBef>
        <a:spcAft>
          <a:spcPct val="0"/>
        </a:spcAft>
        <a:defRPr kumimoji="1" sz="4400">
          <a:solidFill>
            <a:schemeClr val="tx1"/>
          </a:solidFill>
          <a:latin typeface="Calibri Light" pitchFamily="34" charset="0"/>
          <a:ea typeface="ＭＳ Ｐゴシック" charset="-128"/>
        </a:defRPr>
      </a:lvl4pPr>
      <a:lvl5pPr algn="l" rtl="0" eaLnBrk="0" fontAlgn="base" hangingPunct="0">
        <a:lnSpc>
          <a:spcPct val="90000"/>
        </a:lnSpc>
        <a:spcBef>
          <a:spcPct val="0"/>
        </a:spcBef>
        <a:spcAft>
          <a:spcPct val="0"/>
        </a:spcAft>
        <a:defRPr kumimoji="1" sz="4400">
          <a:solidFill>
            <a:schemeClr val="tx1"/>
          </a:solidFill>
          <a:latin typeface="Calibri Light" pitchFamily="34" charset="0"/>
          <a:ea typeface="ＭＳ Ｐゴシック" charset="-128"/>
        </a:defRPr>
      </a:lvl5pPr>
      <a:lvl6pPr marL="457200" algn="l" rtl="0" fontAlgn="base">
        <a:lnSpc>
          <a:spcPct val="90000"/>
        </a:lnSpc>
        <a:spcBef>
          <a:spcPct val="0"/>
        </a:spcBef>
        <a:spcAft>
          <a:spcPct val="0"/>
        </a:spcAft>
        <a:defRPr kumimoji="1" sz="4400">
          <a:solidFill>
            <a:schemeClr val="tx1"/>
          </a:solidFill>
          <a:latin typeface="Calibri Light" pitchFamily="34" charset="0"/>
          <a:ea typeface="ＭＳ Ｐゴシック" charset="-128"/>
        </a:defRPr>
      </a:lvl6pPr>
      <a:lvl7pPr marL="914400" algn="l" rtl="0" fontAlgn="base">
        <a:lnSpc>
          <a:spcPct val="90000"/>
        </a:lnSpc>
        <a:spcBef>
          <a:spcPct val="0"/>
        </a:spcBef>
        <a:spcAft>
          <a:spcPct val="0"/>
        </a:spcAft>
        <a:defRPr kumimoji="1" sz="4400">
          <a:solidFill>
            <a:schemeClr val="tx1"/>
          </a:solidFill>
          <a:latin typeface="Calibri Light" pitchFamily="34" charset="0"/>
          <a:ea typeface="ＭＳ Ｐゴシック" charset="-128"/>
        </a:defRPr>
      </a:lvl7pPr>
      <a:lvl8pPr marL="1371600" algn="l" rtl="0" fontAlgn="base">
        <a:lnSpc>
          <a:spcPct val="90000"/>
        </a:lnSpc>
        <a:spcBef>
          <a:spcPct val="0"/>
        </a:spcBef>
        <a:spcAft>
          <a:spcPct val="0"/>
        </a:spcAft>
        <a:defRPr kumimoji="1" sz="4400">
          <a:solidFill>
            <a:schemeClr val="tx1"/>
          </a:solidFill>
          <a:latin typeface="Calibri Light" pitchFamily="34" charset="0"/>
          <a:ea typeface="ＭＳ Ｐゴシック" charset="-128"/>
        </a:defRPr>
      </a:lvl8pPr>
      <a:lvl9pPr marL="1828800" algn="l" rtl="0" fontAlgn="base">
        <a:lnSpc>
          <a:spcPct val="90000"/>
        </a:lnSpc>
        <a:spcBef>
          <a:spcPct val="0"/>
        </a:spcBef>
        <a:spcAft>
          <a:spcPct val="0"/>
        </a:spcAft>
        <a:defRPr kumimoji="1" sz="4400">
          <a:solidFill>
            <a:schemeClr val="tx1"/>
          </a:solidFill>
          <a:latin typeface="Calibri Light" pitchFamily="34" charset="0"/>
          <a:ea typeface="ＭＳ Ｐゴシック"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0.xml"/></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61.xml"/><Relationship Id="rId5" Type="http://schemas.openxmlformats.org/officeDocument/2006/relationships/image" Target="../media/image46.jpeg"/><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1.xml"/></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60.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60.xml"/></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5.xml"/><Relationship Id="rId1" Type="http://schemas.openxmlformats.org/officeDocument/2006/relationships/slideLayout" Target="../slideLayouts/slideLayout6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0.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6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0.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8.xml"/><Relationship Id="rId1" Type="http://schemas.openxmlformats.org/officeDocument/2006/relationships/slideLayout" Target="../slideLayouts/slideLayout60.xml"/><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47.xml"/><Relationship Id="rId5" Type="http://schemas.openxmlformats.org/officeDocument/2006/relationships/image" Target="../media/image39.jpeg"/><Relationship Id="rId4"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5505626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How </a:t>
            </a:r>
            <a:r>
              <a:rPr lang="nl-NL" dirty="0" err="1" smtClean="0"/>
              <a:t>did</a:t>
            </a:r>
            <a:r>
              <a:rPr lang="nl-NL" dirty="0" smtClean="0"/>
              <a:t> we start?</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10</a:t>
            </a:fld>
            <a:endParaRPr lang="en-GB" dirty="0"/>
          </a:p>
        </p:txBody>
      </p:sp>
      <p:sp>
        <p:nvSpPr>
          <p:cNvPr id="4" name="Tijdelijke aanduiding voor inhoud 3"/>
          <p:cNvSpPr>
            <a:spLocks noGrp="1"/>
          </p:cNvSpPr>
          <p:nvPr>
            <p:ph sz="quarter" idx="11"/>
          </p:nvPr>
        </p:nvSpPr>
        <p:spPr/>
        <p:txBody>
          <a:bodyPr/>
          <a:lstStyle/>
          <a:p>
            <a:r>
              <a:rPr lang="en-US" dirty="0" smtClean="0"/>
              <a:t>Assessment around API’s; </a:t>
            </a:r>
          </a:p>
          <a:p>
            <a:pPr lvl="1"/>
            <a:r>
              <a:rPr lang="en-US" dirty="0" smtClean="0"/>
              <a:t>What is it? </a:t>
            </a:r>
          </a:p>
          <a:p>
            <a:pPr lvl="1"/>
            <a:r>
              <a:rPr lang="en-US" dirty="0" smtClean="0"/>
              <a:t>What will it bring the organization?</a:t>
            </a:r>
          </a:p>
          <a:p>
            <a:pPr lvl="1"/>
            <a:r>
              <a:rPr lang="en-US" dirty="0" smtClean="0"/>
              <a:t>Are there different API appearances? </a:t>
            </a:r>
          </a:p>
          <a:p>
            <a:pPr lvl="2"/>
            <a:r>
              <a:rPr lang="en-US" dirty="0" smtClean="0"/>
              <a:t>Public</a:t>
            </a:r>
          </a:p>
          <a:p>
            <a:pPr lvl="2"/>
            <a:r>
              <a:rPr lang="en-US" dirty="0" smtClean="0"/>
              <a:t>Private</a:t>
            </a:r>
          </a:p>
          <a:p>
            <a:pPr lvl="2"/>
            <a:r>
              <a:rPr lang="en-US" dirty="0" smtClean="0"/>
              <a:t>Partner</a:t>
            </a:r>
          </a:p>
          <a:p>
            <a:pPr marL="575875" lvl="2" indent="0">
              <a:buNone/>
            </a:pPr>
            <a:endParaRPr lang="en-US" dirty="0" smtClean="0"/>
          </a:p>
          <a:p>
            <a:r>
              <a:rPr lang="en-US" dirty="0" smtClean="0"/>
              <a:t>How to organize them?</a:t>
            </a:r>
          </a:p>
          <a:p>
            <a:pPr lvl="1"/>
            <a:endParaRPr lang="nl-NL" dirty="0"/>
          </a:p>
        </p:txBody>
      </p:sp>
    </p:spTree>
    <p:extLst>
      <p:ext uri="{BB962C8B-B14F-4D97-AF65-F5344CB8AC3E}">
        <p14:creationId xmlns:p14="http://schemas.microsoft.com/office/powerpoint/2010/main" xmlns="" val="158656642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Separation</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11</a:t>
            </a:fld>
            <a:endParaRPr lang="en-GB" dirty="0"/>
          </a:p>
        </p:txBody>
      </p:sp>
      <p:pic>
        <p:nvPicPr>
          <p:cNvPr id="1026" name="Picture 2" descr="image00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26317" y="806458"/>
            <a:ext cx="5611938" cy="567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ijdelijke aanduiding voor inhoud 3"/>
          <p:cNvSpPr>
            <a:spLocks noGrp="1"/>
          </p:cNvSpPr>
          <p:nvPr>
            <p:ph sz="quarter" idx="11"/>
          </p:nvPr>
        </p:nvSpPr>
        <p:spPr>
          <a:xfrm>
            <a:off x="634255" y="1781595"/>
            <a:ext cx="4515525" cy="4572000"/>
          </a:xfrm>
        </p:spPr>
        <p:txBody>
          <a:bodyPr/>
          <a:lstStyle/>
          <a:p>
            <a:r>
              <a:rPr lang="en-US" dirty="0" smtClean="0"/>
              <a:t>Introducing Inbound and Outbound API Management</a:t>
            </a:r>
          </a:p>
          <a:p>
            <a:endParaRPr lang="en-US" dirty="0"/>
          </a:p>
          <a:p>
            <a:r>
              <a:rPr lang="en-US" dirty="0" smtClean="0"/>
              <a:t>Inbound:</a:t>
            </a:r>
          </a:p>
          <a:p>
            <a:pPr lvl="1"/>
            <a:r>
              <a:rPr lang="en-US" dirty="0" smtClean="0"/>
              <a:t>Exposing Rabobank API’s (Public, Private and Partner)</a:t>
            </a:r>
          </a:p>
          <a:p>
            <a:r>
              <a:rPr lang="en-US" dirty="0" smtClean="0"/>
              <a:t>Outbound:</a:t>
            </a:r>
          </a:p>
          <a:p>
            <a:pPr lvl="1"/>
            <a:r>
              <a:rPr lang="en-US" dirty="0" smtClean="0"/>
              <a:t>Exposing external API’s for the internal application landscape (Public and Private)</a:t>
            </a:r>
          </a:p>
          <a:p>
            <a:pPr lvl="1"/>
            <a:endParaRPr lang="nl-NL" dirty="0"/>
          </a:p>
        </p:txBody>
      </p:sp>
    </p:spTree>
    <p:extLst>
      <p:ext uri="{BB962C8B-B14F-4D97-AF65-F5344CB8AC3E}">
        <p14:creationId xmlns:p14="http://schemas.microsoft.com/office/powerpoint/2010/main" xmlns="" val="174666607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Objective</a:t>
            </a:r>
            <a:r>
              <a:rPr lang="nl-NL" dirty="0" smtClean="0"/>
              <a:t> </a:t>
            </a:r>
            <a:r>
              <a:rPr lang="nl-NL" dirty="0" err="1" smtClean="0"/>
              <a:t>for</a:t>
            </a:r>
            <a:r>
              <a:rPr lang="nl-NL" dirty="0" smtClean="0"/>
              <a:t> </a:t>
            </a:r>
            <a:r>
              <a:rPr lang="nl-NL" dirty="0" err="1" smtClean="0"/>
              <a:t>Outbound</a:t>
            </a:r>
            <a:r>
              <a:rPr lang="nl-NL" dirty="0" smtClean="0"/>
              <a:t> APIM</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12</a:t>
            </a:fld>
            <a:endParaRPr lang="en-GB" dirty="0"/>
          </a:p>
        </p:txBody>
      </p:sp>
      <p:sp>
        <p:nvSpPr>
          <p:cNvPr id="4" name="Tijdelijke aanduiding voor inhoud 3"/>
          <p:cNvSpPr>
            <a:spLocks noGrp="1"/>
          </p:cNvSpPr>
          <p:nvPr>
            <p:ph sz="quarter" idx="11"/>
          </p:nvPr>
        </p:nvSpPr>
        <p:spPr/>
        <p:txBody>
          <a:bodyPr/>
          <a:lstStyle/>
          <a:p>
            <a:r>
              <a:rPr lang="en-US" dirty="0" smtClean="0"/>
              <a:t>Deliver a platform which can pull in external API’s with the least amount of effort (time, costs) for internal use</a:t>
            </a:r>
          </a:p>
          <a:p>
            <a:r>
              <a:rPr lang="en-US" dirty="0" smtClean="0"/>
              <a:t>Focus on self-service for internal parties</a:t>
            </a:r>
          </a:p>
          <a:p>
            <a:r>
              <a:rPr lang="en-US" dirty="0" smtClean="0"/>
              <a:t>Cloud-first</a:t>
            </a:r>
          </a:p>
          <a:p>
            <a:r>
              <a:rPr lang="en-US" dirty="0" smtClean="0"/>
              <a:t>Cater for different API security use-cases</a:t>
            </a:r>
          </a:p>
          <a:p>
            <a:pPr lvl="1"/>
            <a:r>
              <a:rPr lang="en-US" dirty="0" smtClean="0"/>
              <a:t>Anonymous</a:t>
            </a:r>
          </a:p>
          <a:p>
            <a:pPr lvl="1"/>
            <a:r>
              <a:rPr lang="en-US" dirty="0" smtClean="0"/>
              <a:t>API-key</a:t>
            </a:r>
          </a:p>
          <a:p>
            <a:pPr lvl="1"/>
            <a:r>
              <a:rPr lang="en-US" dirty="0" smtClean="0"/>
              <a:t>User-consent based (OAuth)</a:t>
            </a:r>
          </a:p>
          <a:p>
            <a:r>
              <a:rPr lang="en-US" dirty="0" smtClean="0"/>
              <a:t>Hide external security context for internal parties (and vice versa)</a:t>
            </a:r>
          </a:p>
          <a:p>
            <a:pPr lvl="1"/>
            <a:r>
              <a:rPr lang="en-US" dirty="0" smtClean="0"/>
              <a:t>Token replacement</a:t>
            </a:r>
          </a:p>
          <a:p>
            <a:pPr marL="0" indent="0">
              <a:buNone/>
            </a:pPr>
            <a:endParaRPr lang="nl-NL" dirty="0"/>
          </a:p>
        </p:txBody>
      </p:sp>
    </p:spTree>
    <p:extLst>
      <p:ext uri="{BB962C8B-B14F-4D97-AF65-F5344CB8AC3E}">
        <p14:creationId xmlns:p14="http://schemas.microsoft.com/office/powerpoint/2010/main" xmlns="" val="327062322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Platform?</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13</a:t>
            </a:fld>
            <a:endParaRPr lang="en-GB" dirty="0"/>
          </a:p>
        </p:txBody>
      </p:sp>
      <p:sp>
        <p:nvSpPr>
          <p:cNvPr id="4" name="Tijdelijke aanduiding voor inhoud 3"/>
          <p:cNvSpPr>
            <a:spLocks noGrp="1"/>
          </p:cNvSpPr>
          <p:nvPr>
            <p:ph sz="quarter" idx="11"/>
          </p:nvPr>
        </p:nvSpPr>
        <p:spPr/>
        <p:txBody>
          <a:bodyPr/>
          <a:lstStyle/>
          <a:p>
            <a:r>
              <a:rPr lang="en-US" dirty="0" smtClean="0"/>
              <a:t>Started with a pilot on already available Service Bus platform (12.2.1)</a:t>
            </a:r>
          </a:p>
          <a:p>
            <a:pPr lvl="1"/>
            <a:r>
              <a:rPr lang="en-US" dirty="0" smtClean="0"/>
              <a:t>Technical fit</a:t>
            </a:r>
          </a:p>
          <a:p>
            <a:pPr lvl="1"/>
            <a:r>
              <a:rPr lang="en-US" dirty="0" smtClean="0"/>
              <a:t>Lacked management and operational capabilities</a:t>
            </a:r>
          </a:p>
          <a:p>
            <a:pPr lvl="1"/>
            <a:endParaRPr lang="en-US" dirty="0" smtClean="0"/>
          </a:p>
          <a:p>
            <a:r>
              <a:rPr lang="en-US" dirty="0" smtClean="0"/>
              <a:t>Oracle API Platform Cloud Service</a:t>
            </a:r>
          </a:p>
          <a:p>
            <a:pPr lvl="1"/>
            <a:r>
              <a:rPr lang="en-US" dirty="0" smtClean="0"/>
              <a:t>Replay pilot on APIP CS Beta program</a:t>
            </a:r>
          </a:p>
          <a:p>
            <a:pPr lvl="1"/>
            <a:endParaRPr lang="en-US" dirty="0" smtClean="0"/>
          </a:p>
          <a:p>
            <a:r>
              <a:rPr lang="en-US" dirty="0" smtClean="0"/>
              <a:t>Decide on future direction (different platforms used for Inbound / Outbound API Management)</a:t>
            </a:r>
          </a:p>
          <a:p>
            <a:pPr lvl="1"/>
            <a:endParaRPr lang="nl-NL" dirty="0"/>
          </a:p>
        </p:txBody>
      </p:sp>
    </p:spTree>
    <p:extLst>
      <p:ext uri="{BB962C8B-B14F-4D97-AF65-F5344CB8AC3E}">
        <p14:creationId xmlns:p14="http://schemas.microsoft.com/office/powerpoint/2010/main" xmlns="" val="278262535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hoek 16"/>
          <p:cNvSpPr/>
          <p:nvPr/>
        </p:nvSpPr>
        <p:spPr>
          <a:xfrm>
            <a:off x="634253" y="1630682"/>
            <a:ext cx="11067019" cy="4852676"/>
          </a:xfrm>
          <a:prstGeom prst="rect">
            <a:avLst/>
          </a:prstGeom>
          <a:solidFill>
            <a:srgbClr val="EAEAEA"/>
          </a:solidFill>
          <a:ln w="12700" cap="rnd" cmpd="sng" algn="ctr">
            <a:solidFill>
              <a:schemeClr val="tx2"/>
            </a:solidFill>
            <a:prstDash val="solid"/>
          </a:ln>
          <a:effectLst/>
        </p:spPr>
        <p:txBody>
          <a:bodyPr lIns="121893" tIns="60947" rIns="121893" bIns="60947" rtlCol="0" anchor="ctr"/>
          <a:lstStyle/>
          <a:p>
            <a:pPr algn="ctr" defTabSz="609200"/>
            <a:endParaRPr lang="nl-NL" dirty="0" smtClean="0">
              <a:solidFill>
                <a:srgbClr val="5E6A71"/>
              </a:solidFill>
            </a:endParaRPr>
          </a:p>
        </p:txBody>
      </p:sp>
      <p:sp>
        <p:nvSpPr>
          <p:cNvPr id="2" name="Titel 1"/>
          <p:cNvSpPr>
            <a:spLocks noGrp="1"/>
          </p:cNvSpPr>
          <p:nvPr>
            <p:ph type="title"/>
          </p:nvPr>
        </p:nvSpPr>
        <p:spPr/>
        <p:txBody>
          <a:bodyPr/>
          <a:lstStyle/>
          <a:p>
            <a:r>
              <a:rPr lang="nl-NL" dirty="0" err="1" smtClean="0"/>
              <a:t>Overview</a:t>
            </a:r>
            <a:r>
              <a:rPr lang="nl-NL" dirty="0" smtClean="0"/>
              <a:t> APIP CS Beta</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14</a:t>
            </a:fld>
            <a:endParaRPr lang="en-GB" dirty="0"/>
          </a:p>
        </p:txBody>
      </p:sp>
      <p:sp>
        <p:nvSpPr>
          <p:cNvPr id="7" name="Rechthoek 6"/>
          <p:cNvSpPr/>
          <p:nvPr/>
        </p:nvSpPr>
        <p:spPr>
          <a:xfrm>
            <a:off x="634253" y="1630680"/>
            <a:ext cx="11067019" cy="548640"/>
          </a:xfrm>
          <a:prstGeom prst="rect">
            <a:avLst/>
          </a:prstGeom>
          <a:ln/>
        </p:spPr>
        <p:style>
          <a:lnRef idx="3">
            <a:schemeClr val="lt1"/>
          </a:lnRef>
          <a:fillRef idx="1">
            <a:schemeClr val="accent2"/>
          </a:fillRef>
          <a:effectRef idx="1">
            <a:schemeClr val="accent2"/>
          </a:effectRef>
          <a:fontRef idx="minor">
            <a:schemeClr val="lt1"/>
          </a:fontRef>
        </p:style>
        <p:txBody>
          <a:bodyPr lIns="121893" tIns="60947" rIns="121893" bIns="60947" rtlCol="0" anchor="ctr"/>
          <a:lstStyle/>
          <a:p>
            <a:pPr algn="ctr" defTabSz="609200"/>
            <a:r>
              <a:rPr lang="nl-NL" dirty="0" smtClean="0">
                <a:solidFill>
                  <a:srgbClr val="000099"/>
                </a:solidFill>
              </a:rPr>
              <a:t>Identity</a:t>
            </a:r>
            <a:r>
              <a:rPr lang="nl-NL" dirty="0" smtClean="0">
                <a:solidFill>
                  <a:srgbClr val="5E6A71"/>
                </a:solidFill>
              </a:rPr>
              <a:t> </a:t>
            </a:r>
            <a:r>
              <a:rPr lang="nl-NL" dirty="0" smtClean="0">
                <a:solidFill>
                  <a:srgbClr val="000099"/>
                </a:solidFill>
              </a:rPr>
              <a:t>Domain API</a:t>
            </a:r>
          </a:p>
        </p:txBody>
      </p:sp>
      <p:sp>
        <p:nvSpPr>
          <p:cNvPr id="11" name="Rechthoek 10"/>
          <p:cNvSpPr/>
          <p:nvPr/>
        </p:nvSpPr>
        <p:spPr>
          <a:xfrm>
            <a:off x="4266089" y="3161036"/>
            <a:ext cx="2864374" cy="1107440"/>
          </a:xfrm>
          <a:prstGeom prst="rect">
            <a:avLst/>
          </a:prstGeom>
          <a:solidFill>
            <a:srgbClr val="EAEAEA"/>
          </a:solidFill>
          <a:ln w="12700" cap="rnd" cmpd="sng" algn="ctr">
            <a:solidFill>
              <a:schemeClr val="tx2"/>
            </a:solidFill>
            <a:prstDash val="solid"/>
          </a:ln>
          <a:effectLst/>
        </p:spPr>
        <p:txBody>
          <a:bodyPr lIns="121893" tIns="60947" rIns="121893" bIns="60947" rtlCol="0" anchor="ctr"/>
          <a:lstStyle/>
          <a:p>
            <a:pPr algn="ctr" defTabSz="609200"/>
            <a:r>
              <a:rPr lang="nl-NL" dirty="0" smtClean="0">
                <a:solidFill>
                  <a:srgbClr val="000099"/>
                </a:solidFill>
              </a:rPr>
              <a:t>Management Service</a:t>
            </a:r>
          </a:p>
        </p:txBody>
      </p:sp>
      <p:sp>
        <p:nvSpPr>
          <p:cNvPr id="12" name="Rechthoek 11"/>
          <p:cNvSpPr/>
          <p:nvPr/>
        </p:nvSpPr>
        <p:spPr>
          <a:xfrm>
            <a:off x="1264590" y="5375918"/>
            <a:ext cx="9583464" cy="902964"/>
          </a:xfrm>
          <a:prstGeom prst="rect">
            <a:avLst/>
          </a:prstGeom>
          <a:solidFill>
            <a:srgbClr val="EAEAEA"/>
          </a:solidFill>
          <a:ln w="12700" cap="rnd" cmpd="sng" algn="ctr">
            <a:solidFill>
              <a:schemeClr val="tx2"/>
            </a:solidFill>
            <a:prstDash val="solid"/>
          </a:ln>
          <a:effectLst/>
        </p:spPr>
        <p:txBody>
          <a:bodyPr lIns="121893" tIns="60947" rIns="121893" bIns="60947" rtlCol="0" anchor="ctr"/>
          <a:lstStyle/>
          <a:p>
            <a:pPr algn="ctr" defTabSz="609200"/>
            <a:r>
              <a:rPr lang="nl-NL" dirty="0" err="1" smtClean="0">
                <a:solidFill>
                  <a:srgbClr val="000099"/>
                </a:solidFill>
              </a:rPr>
              <a:t>Compute</a:t>
            </a:r>
            <a:r>
              <a:rPr lang="nl-NL" dirty="0" smtClean="0">
                <a:solidFill>
                  <a:srgbClr val="000099"/>
                </a:solidFill>
              </a:rPr>
              <a:t> / Storage Cloud Service</a:t>
            </a:r>
          </a:p>
        </p:txBody>
      </p:sp>
      <p:sp>
        <p:nvSpPr>
          <p:cNvPr id="13" name="Rechthoek 12"/>
          <p:cNvSpPr/>
          <p:nvPr/>
        </p:nvSpPr>
        <p:spPr>
          <a:xfrm>
            <a:off x="7983680" y="4268476"/>
            <a:ext cx="2864374" cy="1107440"/>
          </a:xfrm>
          <a:prstGeom prst="rect">
            <a:avLst/>
          </a:prstGeom>
          <a:solidFill>
            <a:srgbClr val="EAEAEA"/>
          </a:solidFill>
          <a:ln w="12700" cap="rnd" cmpd="sng" algn="ctr">
            <a:solidFill>
              <a:schemeClr val="tx2"/>
            </a:solidFill>
            <a:prstDash val="solid"/>
          </a:ln>
          <a:effectLst/>
        </p:spPr>
        <p:txBody>
          <a:bodyPr lIns="121893" tIns="60947" rIns="121893" bIns="60947" rtlCol="0" anchor="ctr"/>
          <a:lstStyle/>
          <a:p>
            <a:pPr algn="ctr" defTabSz="609200"/>
            <a:r>
              <a:rPr lang="nl-NL" dirty="0" smtClean="0">
                <a:solidFill>
                  <a:srgbClr val="000099"/>
                </a:solidFill>
              </a:rPr>
              <a:t>Gateway</a:t>
            </a:r>
          </a:p>
        </p:txBody>
      </p:sp>
      <p:sp>
        <p:nvSpPr>
          <p:cNvPr id="15" name="Rechthoek 14"/>
          <p:cNvSpPr/>
          <p:nvPr/>
        </p:nvSpPr>
        <p:spPr>
          <a:xfrm>
            <a:off x="1264589" y="4271653"/>
            <a:ext cx="2285405" cy="1107440"/>
          </a:xfrm>
          <a:prstGeom prst="rect">
            <a:avLst/>
          </a:prstGeom>
          <a:solidFill>
            <a:srgbClr val="EAEAEA"/>
          </a:solidFill>
          <a:ln w="12700" cap="rnd" cmpd="sng" algn="ctr">
            <a:solidFill>
              <a:schemeClr val="tx2"/>
            </a:solidFill>
            <a:prstDash val="solid"/>
          </a:ln>
          <a:effectLst/>
        </p:spPr>
        <p:txBody>
          <a:bodyPr lIns="121893" tIns="60947" rIns="121893" bIns="60947" rtlCol="0" anchor="ctr"/>
          <a:lstStyle/>
          <a:p>
            <a:pPr algn="ctr" defTabSz="609200"/>
            <a:r>
              <a:rPr lang="nl-NL" dirty="0" smtClean="0">
                <a:solidFill>
                  <a:srgbClr val="000099"/>
                </a:solidFill>
              </a:rPr>
              <a:t>Database Cloud Service</a:t>
            </a:r>
          </a:p>
        </p:txBody>
      </p:sp>
      <p:sp>
        <p:nvSpPr>
          <p:cNvPr id="16" name="Rechthoek 15"/>
          <p:cNvSpPr/>
          <p:nvPr/>
        </p:nvSpPr>
        <p:spPr>
          <a:xfrm>
            <a:off x="4266089" y="4271653"/>
            <a:ext cx="2864374" cy="1107440"/>
          </a:xfrm>
          <a:prstGeom prst="rect">
            <a:avLst/>
          </a:prstGeom>
          <a:solidFill>
            <a:srgbClr val="EAEAEA"/>
          </a:solidFill>
          <a:ln w="12700" cap="rnd" cmpd="sng" algn="ctr">
            <a:solidFill>
              <a:schemeClr val="tx2"/>
            </a:solidFill>
            <a:prstDash val="solid"/>
          </a:ln>
          <a:effectLst/>
        </p:spPr>
        <p:txBody>
          <a:bodyPr lIns="121893" tIns="60947" rIns="121893" bIns="60947" rtlCol="0" anchor="ctr"/>
          <a:lstStyle/>
          <a:p>
            <a:pPr algn="ctr" defTabSz="609200"/>
            <a:r>
              <a:rPr lang="nl-NL" dirty="0" smtClean="0">
                <a:solidFill>
                  <a:srgbClr val="000099"/>
                </a:solidFill>
              </a:rPr>
              <a:t>Java Cloud Service</a:t>
            </a:r>
          </a:p>
        </p:txBody>
      </p:sp>
      <p:sp>
        <p:nvSpPr>
          <p:cNvPr id="28" name="Rechthoek 27"/>
          <p:cNvSpPr/>
          <p:nvPr/>
        </p:nvSpPr>
        <p:spPr>
          <a:xfrm>
            <a:off x="7983680" y="2776857"/>
            <a:ext cx="2864374" cy="1107440"/>
          </a:xfrm>
          <a:prstGeom prst="rect">
            <a:avLst/>
          </a:prstGeom>
          <a:solidFill>
            <a:srgbClr val="EAEAEA"/>
          </a:solidFill>
          <a:ln w="12700" cap="rnd" cmpd="sng" algn="ctr">
            <a:solidFill>
              <a:schemeClr val="tx2"/>
            </a:solidFill>
            <a:prstDash val="solid"/>
          </a:ln>
          <a:effectLst/>
        </p:spPr>
        <p:txBody>
          <a:bodyPr lIns="121893" tIns="60947" rIns="121893" bIns="60947" rtlCol="0" anchor="ctr"/>
          <a:lstStyle/>
          <a:p>
            <a:pPr algn="ctr" defTabSz="609200"/>
            <a:r>
              <a:rPr lang="nl-NL" dirty="0" smtClean="0">
                <a:solidFill>
                  <a:srgbClr val="000099"/>
                </a:solidFill>
              </a:rPr>
              <a:t>Application Container Cloud Service (2 MS)</a:t>
            </a:r>
          </a:p>
        </p:txBody>
      </p:sp>
      <p:cxnSp>
        <p:nvCxnSpPr>
          <p:cNvPr id="30" name="Rechte verbindingslijn met pijl 29"/>
          <p:cNvCxnSpPr>
            <a:stCxn id="13" idx="0"/>
            <a:endCxn id="28" idx="2"/>
          </p:cNvCxnSpPr>
          <p:nvPr/>
        </p:nvCxnSpPr>
        <p:spPr>
          <a:xfrm flipV="1">
            <a:off x="9415867" y="3884297"/>
            <a:ext cx="0" cy="384179"/>
          </a:xfrm>
          <a:prstGeom prst="straightConnector1">
            <a:avLst/>
          </a:prstGeom>
          <a:ln>
            <a:headEnd type="triangle" w="med" len="med"/>
            <a:tailEnd type="triangle" w="med" len="med"/>
          </a:ln>
        </p:spPr>
        <p:style>
          <a:lnRef idx="2">
            <a:schemeClr val="accent2"/>
          </a:lnRef>
          <a:fillRef idx="0">
            <a:schemeClr val="accent2"/>
          </a:fillRef>
          <a:effectRef idx="1">
            <a:schemeClr val="accent2"/>
          </a:effectRef>
          <a:fontRef idx="minor">
            <a:schemeClr val="tx1"/>
          </a:fontRef>
        </p:style>
      </p:cxnSp>
      <p:cxnSp>
        <p:nvCxnSpPr>
          <p:cNvPr id="37" name="Gebogen verbindingslijn 36"/>
          <p:cNvCxnSpPr>
            <a:stCxn id="11" idx="1"/>
            <a:endCxn id="15" idx="0"/>
          </p:cNvCxnSpPr>
          <p:nvPr/>
        </p:nvCxnSpPr>
        <p:spPr>
          <a:xfrm rot="10800000" flipV="1">
            <a:off x="2407295" y="3714757"/>
            <a:ext cx="1858797" cy="556897"/>
          </a:xfrm>
          <a:prstGeom prst="bentConnector2">
            <a:avLst/>
          </a:prstGeom>
          <a:ln>
            <a:headEnd type="triangle" w="med" len="med"/>
            <a:tailEnd type="triangle" w="med" len="med"/>
          </a:ln>
        </p:spPr>
        <p:style>
          <a:lnRef idx="2">
            <a:schemeClr val="accent2"/>
          </a:lnRef>
          <a:fillRef idx="0">
            <a:schemeClr val="accent2"/>
          </a:fillRef>
          <a:effectRef idx="1">
            <a:schemeClr val="accent2"/>
          </a:effectRef>
          <a:fontRef idx="minor">
            <a:schemeClr val="tx1"/>
          </a:fontRef>
        </p:style>
      </p:cxnSp>
      <p:cxnSp>
        <p:nvCxnSpPr>
          <p:cNvPr id="46" name="Gebogen verbindingslijn 45"/>
          <p:cNvCxnSpPr/>
          <p:nvPr/>
        </p:nvCxnSpPr>
        <p:spPr>
          <a:xfrm rot="10800000" flipH="1">
            <a:off x="1264590" y="4806958"/>
            <a:ext cx="9583465" cy="3177"/>
          </a:xfrm>
          <a:prstGeom prst="bentConnector5">
            <a:avLst>
              <a:gd name="adj1" fmla="val -3180"/>
              <a:gd name="adj2" fmla="val 72686655"/>
              <a:gd name="adj3" fmla="val 103180"/>
            </a:avLst>
          </a:prstGeom>
          <a:ln>
            <a:headEnd type="triangle" w="med" len="med"/>
            <a:tailEnd type="triangle" w="med" len="med"/>
          </a:ln>
        </p:spPr>
        <p:style>
          <a:lnRef idx="2">
            <a:schemeClr val="accent2"/>
          </a:lnRef>
          <a:fillRef idx="0">
            <a:schemeClr val="accent2"/>
          </a:fillRef>
          <a:effectRef idx="1">
            <a:schemeClr val="accent2"/>
          </a:effectRef>
          <a:fontRef idx="minor">
            <a:schemeClr val="tx1"/>
          </a:fontRef>
        </p:style>
      </p:cxnSp>
      <p:cxnSp>
        <p:nvCxnSpPr>
          <p:cNvPr id="51" name="Gebogen verbindingslijn 50"/>
          <p:cNvCxnSpPr>
            <a:stCxn id="11" idx="3"/>
            <a:endCxn id="13" idx="1"/>
          </p:cNvCxnSpPr>
          <p:nvPr/>
        </p:nvCxnSpPr>
        <p:spPr>
          <a:xfrm>
            <a:off x="7130463" y="3714756"/>
            <a:ext cx="853218" cy="1107440"/>
          </a:xfrm>
          <a:prstGeom prst="bentConnector3">
            <a:avLst/>
          </a:prstGeom>
          <a:ln>
            <a:headEnd type="triangle" w="med" len="med"/>
            <a:tailEnd type="triangle" w="med" len="med"/>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xmlns="" val="343137509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API’s</a:t>
            </a:r>
            <a:r>
              <a:rPr lang="nl-NL" dirty="0" smtClean="0"/>
              <a:t> </a:t>
            </a:r>
            <a:r>
              <a:rPr lang="nl-NL" dirty="0" err="1" smtClean="0"/>
              <a:t>with</a:t>
            </a:r>
            <a:r>
              <a:rPr lang="nl-NL" dirty="0" smtClean="0"/>
              <a:t> API-</a:t>
            </a:r>
            <a:r>
              <a:rPr lang="nl-NL" dirty="0" err="1" smtClean="0"/>
              <a:t>Key</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15</a:t>
            </a:fld>
            <a:endParaRPr lang="en-GB" dirty="0"/>
          </a:p>
        </p:txBody>
      </p:sp>
      <p:pic>
        <p:nvPicPr>
          <p:cNvPr id="2050"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7129" y="1296671"/>
            <a:ext cx="10030968" cy="56808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hthoek 4"/>
          <p:cNvSpPr/>
          <p:nvPr/>
        </p:nvSpPr>
        <p:spPr>
          <a:xfrm>
            <a:off x="6441456" y="1239000"/>
            <a:ext cx="4086642" cy="5517409"/>
          </a:xfrm>
          <a:prstGeom prst="rect">
            <a:avLst/>
          </a:prstGeom>
          <a:solidFill>
            <a:schemeClr val="bg1"/>
          </a:solidFill>
          <a:ln w="12700" cap="rnd" cmpd="sng" algn="ctr">
            <a:noFill/>
            <a:prstDash val="solid"/>
          </a:ln>
          <a:effectLst/>
        </p:spPr>
        <p:txBody>
          <a:bodyPr lIns="121893" tIns="60947" rIns="121893" bIns="60947" rtlCol="0" anchor="ctr"/>
          <a:lstStyle/>
          <a:p>
            <a:pPr algn="ctr" defTabSz="609200"/>
            <a:endParaRPr lang="nl-NL" dirty="0" smtClean="0">
              <a:solidFill>
                <a:srgbClr val="5E6A71"/>
              </a:solidFill>
            </a:endParaRPr>
          </a:p>
        </p:txBody>
      </p:sp>
      <p:sp>
        <p:nvSpPr>
          <p:cNvPr id="8" name="Tijdelijke aanduiding voor inhoud 3"/>
          <p:cNvSpPr>
            <a:spLocks noGrp="1"/>
          </p:cNvSpPr>
          <p:nvPr>
            <p:ph sz="quarter" idx="11"/>
          </p:nvPr>
        </p:nvSpPr>
        <p:spPr>
          <a:xfrm>
            <a:off x="7033388" y="1584961"/>
            <a:ext cx="4515525" cy="4832179"/>
          </a:xfrm>
        </p:spPr>
        <p:txBody>
          <a:bodyPr/>
          <a:lstStyle/>
          <a:p>
            <a:r>
              <a:rPr lang="en-US" dirty="0" err="1" smtClean="0"/>
              <a:t>NodeJS</a:t>
            </a:r>
            <a:r>
              <a:rPr lang="en-US" dirty="0" smtClean="0"/>
              <a:t> </a:t>
            </a:r>
            <a:r>
              <a:rPr lang="en-US" dirty="0" err="1" smtClean="0"/>
              <a:t>Microservice</a:t>
            </a:r>
            <a:r>
              <a:rPr lang="en-US" dirty="0" smtClean="0"/>
              <a:t> created and used for retrieving </a:t>
            </a:r>
            <a:r>
              <a:rPr lang="en-US" smtClean="0"/>
              <a:t>and storing external </a:t>
            </a:r>
            <a:r>
              <a:rPr lang="en-US" dirty="0" smtClean="0"/>
              <a:t>API-Key and adding to outbound request</a:t>
            </a:r>
          </a:p>
          <a:p>
            <a:r>
              <a:rPr lang="en-US" dirty="0" smtClean="0"/>
              <a:t>Redaction used for hiding internal security context</a:t>
            </a:r>
          </a:p>
          <a:p>
            <a:pPr lvl="1"/>
            <a:endParaRPr lang="nl-NL" dirty="0"/>
          </a:p>
        </p:txBody>
      </p:sp>
    </p:spTree>
    <p:extLst>
      <p:ext uri="{BB962C8B-B14F-4D97-AF65-F5344CB8AC3E}">
        <p14:creationId xmlns:p14="http://schemas.microsoft.com/office/powerpoint/2010/main" xmlns="" val="236460581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API’s</a:t>
            </a:r>
            <a:r>
              <a:rPr lang="nl-NL" dirty="0" smtClean="0"/>
              <a:t> </a:t>
            </a:r>
            <a:r>
              <a:rPr lang="nl-NL" dirty="0" err="1" smtClean="0"/>
              <a:t>with</a:t>
            </a:r>
            <a:r>
              <a:rPr lang="nl-NL" dirty="0" smtClean="0"/>
              <a:t> user-consent</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16</a:t>
            </a:fld>
            <a:endParaRPr lang="en-GB" dirty="0"/>
          </a:p>
        </p:txBody>
      </p:sp>
      <p:pic>
        <p:nvPicPr>
          <p:cNvPr id="3074"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4254" y="1609039"/>
            <a:ext cx="5978184" cy="52308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ijdelijke aanduiding voor inhoud 3"/>
          <p:cNvSpPr>
            <a:spLocks noGrp="1"/>
          </p:cNvSpPr>
          <p:nvPr>
            <p:ph sz="quarter" idx="11"/>
          </p:nvPr>
        </p:nvSpPr>
        <p:spPr>
          <a:xfrm>
            <a:off x="7033388" y="1584961"/>
            <a:ext cx="4515525" cy="4832179"/>
          </a:xfrm>
        </p:spPr>
        <p:txBody>
          <a:bodyPr/>
          <a:lstStyle/>
          <a:p>
            <a:r>
              <a:rPr lang="en-US" dirty="0" err="1" smtClean="0"/>
              <a:t>NodeJS</a:t>
            </a:r>
            <a:r>
              <a:rPr lang="en-US" dirty="0" smtClean="0"/>
              <a:t> </a:t>
            </a:r>
            <a:r>
              <a:rPr lang="en-US" dirty="0" err="1" smtClean="0"/>
              <a:t>Microservice</a:t>
            </a:r>
            <a:r>
              <a:rPr lang="en-US" dirty="0" smtClean="0"/>
              <a:t> created and used for </a:t>
            </a:r>
            <a:r>
              <a:rPr lang="en-US" dirty="0" err="1" smtClean="0"/>
              <a:t>storing,retrievel</a:t>
            </a:r>
            <a:r>
              <a:rPr lang="en-US" dirty="0" smtClean="0"/>
              <a:t> and refreshing of OAuth v2 tokens</a:t>
            </a:r>
          </a:p>
          <a:p>
            <a:r>
              <a:rPr lang="en-US" dirty="0" smtClean="0"/>
              <a:t>Redaction used for hiding internal security context</a:t>
            </a:r>
          </a:p>
          <a:p>
            <a:pPr lvl="1"/>
            <a:endParaRPr lang="nl-NL" dirty="0"/>
          </a:p>
        </p:txBody>
      </p:sp>
    </p:spTree>
    <p:extLst>
      <p:ext uri="{BB962C8B-B14F-4D97-AF65-F5344CB8AC3E}">
        <p14:creationId xmlns:p14="http://schemas.microsoft.com/office/powerpoint/2010/main" xmlns="" val="111566655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Conclusions</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17</a:t>
            </a:fld>
            <a:endParaRPr lang="en-GB" dirty="0"/>
          </a:p>
        </p:txBody>
      </p:sp>
      <p:sp>
        <p:nvSpPr>
          <p:cNvPr id="4" name="Tijdelijke aanduiding voor inhoud 3"/>
          <p:cNvSpPr>
            <a:spLocks noGrp="1"/>
          </p:cNvSpPr>
          <p:nvPr>
            <p:ph sz="quarter" idx="11"/>
          </p:nvPr>
        </p:nvSpPr>
        <p:spPr/>
        <p:txBody>
          <a:bodyPr/>
          <a:lstStyle/>
          <a:p>
            <a:r>
              <a:rPr lang="en-US" dirty="0" smtClean="0"/>
              <a:t>Very simple and intuitive usage</a:t>
            </a:r>
          </a:p>
          <a:p>
            <a:pPr lvl="1"/>
            <a:r>
              <a:rPr lang="en-US" dirty="0" smtClean="0"/>
              <a:t>Policy based, drag and drop</a:t>
            </a:r>
          </a:p>
          <a:p>
            <a:pPr lvl="1"/>
            <a:r>
              <a:rPr lang="en-US" dirty="0" smtClean="0"/>
              <a:t>No coding required for normal use-cases</a:t>
            </a:r>
          </a:p>
          <a:p>
            <a:r>
              <a:rPr lang="en-US" dirty="0" smtClean="0"/>
              <a:t>Rich set of API’s available to do administrative task (</a:t>
            </a:r>
            <a:r>
              <a:rPr lang="en-US" dirty="0" err="1" smtClean="0"/>
              <a:t>eg</a:t>
            </a:r>
            <a:r>
              <a:rPr lang="en-US" dirty="0" smtClean="0"/>
              <a:t> deploy, export, import API’s)</a:t>
            </a:r>
          </a:p>
          <a:p>
            <a:r>
              <a:rPr lang="en-US" dirty="0" smtClean="0"/>
              <a:t>Self-service</a:t>
            </a:r>
          </a:p>
          <a:p>
            <a:r>
              <a:rPr lang="en-US" dirty="0" smtClean="0"/>
              <a:t>Analytics</a:t>
            </a:r>
          </a:p>
          <a:p>
            <a:endParaRPr lang="en-US" dirty="0" smtClean="0"/>
          </a:p>
          <a:p>
            <a:endParaRPr lang="nl-NL" dirty="0" smtClean="0"/>
          </a:p>
          <a:p>
            <a:endParaRPr lang="nl-NL" dirty="0"/>
          </a:p>
        </p:txBody>
      </p:sp>
      <p:sp>
        <p:nvSpPr>
          <p:cNvPr id="5" name="Tijdelijke aanduiding voor inhoud 4"/>
          <p:cNvSpPr>
            <a:spLocks noGrp="1"/>
          </p:cNvSpPr>
          <p:nvPr>
            <p:ph sz="quarter" idx="12"/>
          </p:nvPr>
        </p:nvSpPr>
        <p:spPr/>
        <p:txBody>
          <a:bodyPr/>
          <a:lstStyle/>
          <a:p>
            <a:r>
              <a:rPr lang="en-US" dirty="0" smtClean="0"/>
              <a:t>Support for Outbound OAuth v2</a:t>
            </a:r>
          </a:p>
          <a:p>
            <a:pPr lvl="1"/>
            <a:r>
              <a:rPr lang="en-US" dirty="0" smtClean="0"/>
              <a:t>Required to create own token administration</a:t>
            </a:r>
          </a:p>
          <a:p>
            <a:r>
              <a:rPr lang="en-US" dirty="0" smtClean="0"/>
              <a:t>Troubleshooting Groovy scripting</a:t>
            </a:r>
          </a:p>
          <a:p>
            <a:r>
              <a:rPr lang="en-US" dirty="0" smtClean="0"/>
              <a:t>Link redaction (</a:t>
            </a:r>
            <a:r>
              <a:rPr lang="en-US" dirty="0" err="1" smtClean="0"/>
              <a:t>selflink</a:t>
            </a:r>
            <a:r>
              <a:rPr lang="en-US" dirty="0" smtClean="0"/>
              <a:t>)</a:t>
            </a:r>
          </a:p>
          <a:p>
            <a:r>
              <a:rPr lang="en-US" dirty="0" smtClean="0"/>
              <a:t>Wrapping custom actions into policies</a:t>
            </a:r>
          </a:p>
          <a:p>
            <a:r>
              <a:rPr lang="en-US" dirty="0" smtClean="0"/>
              <a:t>Export / Import utility within the management service</a:t>
            </a:r>
          </a:p>
          <a:p>
            <a:endParaRPr lang="nl-NL" dirty="0"/>
          </a:p>
        </p:txBody>
      </p:sp>
      <p:sp>
        <p:nvSpPr>
          <p:cNvPr id="6" name="Tijdelijke aanduiding voor tekst 5"/>
          <p:cNvSpPr>
            <a:spLocks noGrp="1"/>
          </p:cNvSpPr>
          <p:nvPr>
            <p:ph type="body" sz="quarter" idx="13"/>
          </p:nvPr>
        </p:nvSpPr>
        <p:spPr/>
        <p:txBody>
          <a:bodyPr/>
          <a:lstStyle/>
          <a:p>
            <a:r>
              <a:rPr lang="nl-NL" dirty="0" err="1" smtClean="0"/>
              <a:t>What</a:t>
            </a:r>
            <a:r>
              <a:rPr lang="nl-NL" dirty="0" smtClean="0"/>
              <a:t> went </a:t>
            </a:r>
            <a:r>
              <a:rPr lang="nl-NL" dirty="0" err="1" smtClean="0"/>
              <a:t>good</a:t>
            </a:r>
            <a:r>
              <a:rPr lang="nl-NL" dirty="0"/>
              <a:t>?</a:t>
            </a:r>
          </a:p>
        </p:txBody>
      </p:sp>
      <p:sp>
        <p:nvSpPr>
          <p:cNvPr id="7" name="Tijdelijke aanduiding voor tekst 6"/>
          <p:cNvSpPr>
            <a:spLocks noGrp="1"/>
          </p:cNvSpPr>
          <p:nvPr>
            <p:ph type="body" sz="quarter" idx="14"/>
          </p:nvPr>
        </p:nvSpPr>
        <p:spPr/>
        <p:txBody>
          <a:bodyPr/>
          <a:lstStyle/>
          <a:p>
            <a:r>
              <a:rPr lang="nl-NL" dirty="0" smtClean="0"/>
              <a:t>Room </a:t>
            </a:r>
            <a:r>
              <a:rPr lang="nl-NL" dirty="0" err="1" smtClean="0"/>
              <a:t>for</a:t>
            </a:r>
            <a:r>
              <a:rPr lang="nl-NL" dirty="0" smtClean="0"/>
              <a:t> </a:t>
            </a:r>
            <a:r>
              <a:rPr lang="nl-NL" dirty="0" err="1" smtClean="0"/>
              <a:t>improvement</a:t>
            </a:r>
            <a:endParaRPr lang="nl-NL" dirty="0"/>
          </a:p>
        </p:txBody>
      </p:sp>
    </p:spTree>
    <p:extLst>
      <p:ext uri="{BB962C8B-B14F-4D97-AF65-F5344CB8AC3E}">
        <p14:creationId xmlns:p14="http://schemas.microsoft.com/office/powerpoint/2010/main" xmlns="" val="150721150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s://aos.iacpublishinglabs.com/question/aq/1400px-788px/clouds-that-look-like-cotton-balls_62557eb9-9d3c-43d8-9e88-8b5662829adf.jpg?domain=cx.aos.ask.com"/>
          <p:cNvPicPr>
            <a:picLocks noGrp="1" noChangeAspect="1" noChangeArrowheads="1"/>
          </p:cNvPicPr>
          <p:nvPr>
            <p:ph type="pic" sz="quarter" idx="13"/>
          </p:nvPr>
        </p:nvPicPr>
        <p:blipFill>
          <a:blip r:embed="rId3" cstate="print">
            <a:extLst>
              <a:ext uri="{28A0092B-C50C-407E-A947-70E740481C1C}">
                <a14:useLocalDpi xmlns:a14="http://schemas.microsoft.com/office/drawing/2010/main" xmlns="" val="0"/>
              </a:ext>
            </a:extLst>
          </a:blip>
          <a:srcRect t="15192" b="15192"/>
          <a:stretch>
            <a:fillRect/>
          </a:stretch>
        </p:blipFill>
        <p:spPr bwMode="auto">
          <a:prstGeom prst="rect">
            <a:avLst/>
          </a:prstGeom>
          <a:noFill/>
          <a:extLst>
            <a:ext uri="{909E8E84-426E-40DD-AFC4-6F175D3DCCD1}">
              <a14:hiddenFill xmlns:a14="http://schemas.microsoft.com/office/drawing/2010/main" xmlns="">
                <a:solidFill>
                  <a:srgbClr val="FFFFFF"/>
                </a:solidFill>
              </a14:hiddenFill>
            </a:ext>
          </a:extLst>
        </p:spPr>
      </p:pic>
      <p:sp>
        <p:nvSpPr>
          <p:cNvPr id="8" name="Titel 7"/>
          <p:cNvSpPr>
            <a:spLocks noGrp="1"/>
          </p:cNvSpPr>
          <p:nvPr>
            <p:ph type="title"/>
          </p:nvPr>
        </p:nvSpPr>
        <p:spPr>
          <a:xfrm>
            <a:off x="3" y="3400996"/>
            <a:ext cx="8125975" cy="1028313"/>
          </a:xfrm>
        </p:spPr>
        <p:txBody>
          <a:bodyPr/>
          <a:lstStyle/>
          <a:p>
            <a:r>
              <a:rPr lang="nl-NL" dirty="0" err="1" smtClean="0"/>
              <a:t>Thank</a:t>
            </a:r>
            <a:r>
              <a:rPr lang="nl-NL" dirty="0" smtClean="0"/>
              <a:t> </a:t>
            </a:r>
            <a:r>
              <a:rPr lang="nl-NL" dirty="0" err="1" smtClean="0"/>
              <a:t>you</a:t>
            </a:r>
            <a:r>
              <a:rPr lang="nl-NL" dirty="0" smtClean="0"/>
              <a:t> </a:t>
            </a:r>
            <a:r>
              <a:rPr lang="nl-NL" dirty="0" err="1" smtClean="0"/>
              <a:t>for</a:t>
            </a:r>
            <a:r>
              <a:rPr lang="nl-NL" dirty="0" smtClean="0"/>
              <a:t> </a:t>
            </a:r>
            <a:r>
              <a:rPr lang="nl-NL" dirty="0" err="1" smtClean="0"/>
              <a:t>your</a:t>
            </a:r>
            <a:r>
              <a:rPr lang="nl-NL" dirty="0" smtClean="0"/>
              <a:t> attention</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solidFill>
                  <a:prstClr val="white"/>
                </a:solidFill>
              </a:rPr>
              <a:pPr/>
              <a:t>18</a:t>
            </a:fld>
            <a:endParaRPr lang="en-GB" dirty="0">
              <a:solidFill>
                <a:prstClr val="white"/>
              </a:solidFill>
            </a:endParaRPr>
          </a:p>
        </p:txBody>
      </p:sp>
    </p:spTree>
    <p:extLst>
      <p:ext uri="{BB962C8B-B14F-4D97-AF65-F5344CB8AC3E}">
        <p14:creationId xmlns:p14="http://schemas.microsoft.com/office/powerpoint/2010/main" xmlns="" val="388235365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p:cNvSpPr>
            <a:spLocks noGrp="1"/>
          </p:cNvSpPr>
          <p:nvPr>
            <p:ph type="body" sz="quarter" idx="10"/>
          </p:nvPr>
        </p:nvSpPr>
        <p:spPr/>
        <p:txBody>
          <a:bodyPr/>
          <a:lstStyle/>
          <a:p>
            <a:endParaRPr kumimoji="1" lang="ja-JP" altLang="en-US" dirty="0"/>
          </a:p>
        </p:txBody>
      </p:sp>
      <p:sp>
        <p:nvSpPr>
          <p:cNvPr id="7" name="テキスト プレースホルダー 6"/>
          <p:cNvSpPr>
            <a:spLocks noGrp="1"/>
          </p:cNvSpPr>
          <p:nvPr>
            <p:ph type="body" sz="quarter" idx="11"/>
          </p:nvPr>
        </p:nvSpPr>
        <p:spPr/>
        <p:txBody>
          <a:bodyPr/>
          <a:lstStyle/>
          <a:p>
            <a:r>
              <a:rPr lang="en-US" altLang="ja-JP" dirty="0"/>
              <a:t>Oracle API Platform Cloud </a:t>
            </a:r>
            <a:r>
              <a:rPr lang="en-US" altLang="ja-JP" dirty="0" smtClean="0"/>
              <a:t>Service</a:t>
            </a:r>
            <a:endParaRPr kumimoji="1" lang="ja-JP" altLang="en-US" dirty="0"/>
          </a:p>
        </p:txBody>
      </p:sp>
      <p:sp>
        <p:nvSpPr>
          <p:cNvPr id="8" name="テキスト プレースホルダー 7"/>
          <p:cNvSpPr>
            <a:spLocks noGrp="1"/>
          </p:cNvSpPr>
          <p:nvPr>
            <p:ph type="body" sz="quarter" idx="12"/>
          </p:nvPr>
        </p:nvSpPr>
        <p:spPr/>
        <p:txBody>
          <a:bodyPr/>
          <a:lstStyle/>
          <a:p>
            <a:endParaRPr kumimoji="1" lang="ja-JP" altLang="en-US" dirty="0"/>
          </a:p>
        </p:txBody>
      </p:sp>
      <p:sp>
        <p:nvSpPr>
          <p:cNvPr id="9" name="テキスト プレースホルダー 8"/>
          <p:cNvSpPr>
            <a:spLocks noGrp="1"/>
          </p:cNvSpPr>
          <p:nvPr>
            <p:ph type="body" sz="quarter" idx="13"/>
          </p:nvPr>
        </p:nvSpPr>
        <p:spPr/>
        <p:txBody>
          <a:bodyPr/>
          <a:lstStyle/>
          <a:p>
            <a:r>
              <a:rPr kumimoji="1" lang="en-US" altLang="ja-JP" dirty="0" smtClean="0"/>
              <a:t>Masahiro Yoshioka</a:t>
            </a:r>
            <a:endParaRPr kumimoji="1" lang="ja-JP" altLang="en-US" dirty="0"/>
          </a:p>
        </p:txBody>
      </p:sp>
    </p:spTree>
    <p:extLst>
      <p:ext uri="{BB962C8B-B14F-4D97-AF65-F5344CB8AC3E}">
        <p14:creationId xmlns:p14="http://schemas.microsoft.com/office/powerpoint/2010/main" xmlns="" val="23663625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4" name="Content Placeholder 2" descr="Title Slide with Oracle Cloud Solutions Campaign Look and Feel"/>
          <p:cNvSpPr txBox="1">
            <a:spLocks/>
          </p:cNvSpPr>
          <p:nvPr/>
        </p:nvSpPr>
        <p:spPr>
          <a:xfrm>
            <a:off x="531811" y="1524001"/>
            <a:ext cx="11125861" cy="1142999"/>
          </a:xfrm>
          <a:prstGeom prst="rect">
            <a:avLst/>
          </a:prstGeom>
        </p:spPr>
        <p:txBody>
          <a:bodyPr>
            <a:no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buNone/>
            </a:pPr>
            <a:r>
              <a:rPr lang="en-US" dirty="0" smtClean="0"/>
              <a:t>Oracle API Platform Cloud Service</a:t>
            </a:r>
            <a:endParaRPr lang="en-US"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lang="en-US" dirty="0"/>
          </a:p>
        </p:txBody>
      </p:sp>
      <p:sp>
        <p:nvSpPr>
          <p:cNvPr id="2" name="Slide Number Placeholder 1"/>
          <p:cNvSpPr>
            <a:spLocks noGrp="1"/>
          </p:cNvSpPr>
          <p:nvPr>
            <p:ph type="sldNum" sz="quarter" idx="12"/>
          </p:nvPr>
        </p:nvSpPr>
        <p:spPr/>
        <p:txBody>
          <a:bodyPr/>
          <a:lstStyle/>
          <a:p>
            <a:fld id="{C51EAA63-D034-42AE-91FA-B13B9518C7BE}" type="slidenum">
              <a:rPr lang="en-US" smtClean="0"/>
              <a:pPr/>
              <a:t>2</a:t>
            </a:fld>
            <a:endParaRPr lang="en-US" dirty="0"/>
          </a:p>
        </p:txBody>
      </p:sp>
    </p:spTree>
    <p:extLst>
      <p:ext uri="{BB962C8B-B14F-4D97-AF65-F5344CB8AC3E}">
        <p14:creationId xmlns="" xmlns:p14="http://schemas.microsoft.com/office/powerpoint/2010/main" val="186954333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0"/>
          </p:nvPr>
        </p:nvSpPr>
        <p:spPr/>
        <p:txBody>
          <a:bodyPr/>
          <a:lstStyle/>
          <a:p>
            <a:r>
              <a:rPr lang="en-US" altLang="ja-JP" dirty="0" smtClean="0"/>
              <a:t>Who ?</a:t>
            </a:r>
          </a:p>
        </p:txBody>
      </p:sp>
      <p:sp>
        <p:nvSpPr>
          <p:cNvPr id="5" name="テキスト プレースホルダー 4"/>
          <p:cNvSpPr>
            <a:spLocks noGrp="1"/>
          </p:cNvSpPr>
          <p:nvPr>
            <p:ph type="body" sz="quarter" idx="11"/>
          </p:nvPr>
        </p:nvSpPr>
        <p:spPr/>
        <p:txBody>
          <a:bodyPr/>
          <a:lstStyle/>
          <a:p>
            <a:r>
              <a:rPr kumimoji="1" lang="en-US" altLang="ja-JP" dirty="0" smtClean="0"/>
              <a:t>Introduction</a:t>
            </a:r>
            <a:endParaRPr kumimoji="1" lang="ja-JP" altLang="en-US" dirty="0"/>
          </a:p>
        </p:txBody>
      </p:sp>
    </p:spTree>
    <p:extLst>
      <p:ext uri="{BB962C8B-B14F-4D97-AF65-F5344CB8AC3E}">
        <p14:creationId xmlns:p14="http://schemas.microsoft.com/office/powerpoint/2010/main" xmlns="" val="26752724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3"/>
          </p:nvPr>
        </p:nvSpPr>
        <p:spPr/>
        <p:txBody>
          <a:bodyPr/>
          <a:lstStyle/>
          <a:p>
            <a:r>
              <a:rPr lang="en-US" altLang="ja-JP" dirty="0" smtClean="0"/>
              <a:t>Who Is MAZDA… ?</a:t>
            </a:r>
            <a:endParaRPr lang="en-US" altLang="ja-JP" dirty="0"/>
          </a:p>
        </p:txBody>
      </p:sp>
      <p:sp>
        <p:nvSpPr>
          <p:cNvPr id="11"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21</a:t>
            </a:fld>
            <a:endParaRPr lang="ja-JP" altLang="en-US" dirty="0">
              <a:solidFill>
                <a:srgbClr val="000000">
                  <a:lumMod val="75000"/>
                  <a:lumOff val="25000"/>
                </a:srgbClr>
              </a:solidFill>
            </a:endParaRPr>
          </a:p>
        </p:txBody>
      </p:sp>
      <p:sp>
        <p:nvSpPr>
          <p:cNvPr id="6" name="日付プレースホルダ 6"/>
          <p:cNvSpPr>
            <a:spLocks noGrp="1"/>
          </p:cNvSpPr>
          <p:nvPr>
            <p:ph type="dt" sz="half" idx="16"/>
          </p:nvPr>
        </p:nvSpPr>
        <p:spPr>
          <a:xfrm>
            <a:off x="7408228" y="6481766"/>
            <a:ext cx="4317402" cy="365125"/>
          </a:xfrm>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8" name="テキスト プレースホルダー 4"/>
          <p:cNvSpPr>
            <a:spLocks noGrp="1"/>
          </p:cNvSpPr>
          <p:nvPr>
            <p:ph type="body" sz="quarter" idx="15"/>
          </p:nvPr>
        </p:nvSpPr>
        <p:spPr>
          <a:xfrm>
            <a:off x="297524" y="1096963"/>
            <a:ext cx="11008663" cy="2466044"/>
          </a:xfrm>
        </p:spPr>
        <p:txBody>
          <a:bodyPr/>
          <a:lstStyle/>
          <a:p>
            <a:pPr>
              <a:spcBef>
                <a:spcPts val="600"/>
              </a:spcBef>
              <a:buClr>
                <a:srgbClr val="9900CC"/>
              </a:buClr>
              <a:buSzPct val="110000"/>
            </a:pPr>
            <a:r>
              <a:rPr lang="en-US" altLang="ja-JP" b="1" dirty="0">
                <a:latin typeface="Interstate Mazda Regular" panose="02000503020000020004" pitchFamily="2" charset="0"/>
                <a:ea typeface="ＭＳ Ｐゴシック" pitchFamily="50" charset="-128"/>
                <a:cs typeface="Arial" pitchFamily="34" charset="0"/>
              </a:rPr>
              <a:t>1920</a:t>
            </a:r>
            <a:r>
              <a:rPr lang="ja-JP" altLang="en-US" b="1" dirty="0">
                <a:latin typeface="Interstate Mazda Regular" panose="02000503020000020004" pitchFamily="2" charset="0"/>
                <a:ea typeface="ＭＳ Ｐゴシック" pitchFamily="50" charset="-128"/>
                <a:cs typeface="Arial" pitchFamily="34" charset="0"/>
              </a:rPr>
              <a:t>　</a:t>
            </a:r>
            <a:r>
              <a:rPr lang="en-US" altLang="ja-JP" b="1" dirty="0">
                <a:latin typeface="Interstate Mazda Regular" panose="02000503020000020004" pitchFamily="2" charset="0"/>
                <a:ea typeface="ＭＳ Ｐゴシック" pitchFamily="50" charset="-128"/>
                <a:cs typeface="Arial" pitchFamily="34" charset="0"/>
              </a:rPr>
              <a:t>Founded as 『Toyo Cork Kogyo Co., Ltd』</a:t>
            </a:r>
            <a:r>
              <a:rPr lang="ja-JP" altLang="en-US" b="1" dirty="0">
                <a:latin typeface="Interstate Mazda Regular" panose="02000503020000020004" pitchFamily="2" charset="0"/>
                <a:ea typeface="ＭＳ Ｐゴシック" pitchFamily="50" charset="-128"/>
                <a:cs typeface="Arial" pitchFamily="34" charset="0"/>
              </a:rPr>
              <a:t>　</a:t>
            </a:r>
            <a:endParaRPr lang="en-US" altLang="ja-JP" b="1" dirty="0">
              <a:latin typeface="Interstate Mazda Regular" panose="02000503020000020004" pitchFamily="2" charset="0"/>
              <a:ea typeface="ＭＳ Ｐゴシック" pitchFamily="50" charset="-128"/>
              <a:cs typeface="Arial" pitchFamily="34" charset="0"/>
            </a:endParaRPr>
          </a:p>
          <a:p>
            <a:pPr>
              <a:spcBef>
                <a:spcPts val="600"/>
              </a:spcBef>
              <a:buClr>
                <a:srgbClr val="9900CC"/>
              </a:buClr>
              <a:buSzPct val="110000"/>
            </a:pPr>
            <a:r>
              <a:rPr lang="en-US" altLang="ja-JP" dirty="0">
                <a:latin typeface="Interstate Mazda Regular" panose="02000503020000020004" pitchFamily="2" charset="0"/>
                <a:ea typeface="ＭＳ Ｐゴシック" pitchFamily="50" charset="-128"/>
                <a:cs typeface="Arial" pitchFamily="34" charset="0"/>
              </a:rPr>
              <a:t>1927</a:t>
            </a:r>
            <a:r>
              <a:rPr lang="ja-JP" altLang="en-US" dirty="0">
                <a:latin typeface="Interstate Mazda Regular" panose="02000503020000020004" pitchFamily="2" charset="0"/>
                <a:ea typeface="ＭＳ Ｐゴシック" pitchFamily="50" charset="-128"/>
                <a:cs typeface="Arial" pitchFamily="34" charset="0"/>
              </a:rPr>
              <a:t>　</a:t>
            </a:r>
            <a:r>
              <a:rPr lang="en-US" altLang="ja-JP" dirty="0">
                <a:latin typeface="Interstate Mazda Regular" panose="02000503020000020004" pitchFamily="2" charset="0"/>
                <a:ea typeface="ＭＳ Ｐゴシック" pitchFamily="50" charset="-128"/>
                <a:cs typeface="Arial" pitchFamily="34" charset="0"/>
              </a:rPr>
              <a:t>Renamed as 『Toyo Kogyo Co., Ltd 』</a:t>
            </a:r>
          </a:p>
          <a:p>
            <a:pPr>
              <a:spcBef>
                <a:spcPts val="600"/>
              </a:spcBef>
              <a:buClr>
                <a:srgbClr val="9900CC"/>
              </a:buClr>
              <a:buSzPct val="110000"/>
            </a:pPr>
            <a:r>
              <a:rPr lang="en-US" altLang="ja-JP" dirty="0">
                <a:latin typeface="Interstate Mazda Regular" panose="02000503020000020004" pitchFamily="2" charset="0"/>
                <a:ea typeface="ＭＳ Ｐゴシック" pitchFamily="50" charset="-128"/>
                <a:cs typeface="Arial" pitchFamily="34" charset="0"/>
              </a:rPr>
              <a:t>1929</a:t>
            </a:r>
            <a:r>
              <a:rPr lang="ja-JP" altLang="en-US" dirty="0">
                <a:latin typeface="Interstate Mazda Regular" panose="02000503020000020004" pitchFamily="2" charset="0"/>
                <a:ea typeface="ＭＳ Ｐゴシック" pitchFamily="50" charset="-128"/>
                <a:cs typeface="Arial" pitchFamily="34" charset="0"/>
              </a:rPr>
              <a:t>　</a:t>
            </a:r>
            <a:r>
              <a:rPr lang="en-US" altLang="ja-JP" dirty="0">
                <a:latin typeface="Interstate Mazda Regular" panose="02000503020000020004" pitchFamily="2" charset="0"/>
                <a:ea typeface="ＭＳ Ｐゴシック" pitchFamily="50" charset="-128"/>
                <a:cs typeface="Arial" pitchFamily="34" charset="0"/>
              </a:rPr>
              <a:t>Started the production of motorcycle</a:t>
            </a:r>
          </a:p>
          <a:p>
            <a:pPr>
              <a:spcBef>
                <a:spcPts val="600"/>
              </a:spcBef>
              <a:buClr>
                <a:srgbClr val="9900CC"/>
              </a:buClr>
              <a:buSzPct val="110000"/>
            </a:pPr>
            <a:r>
              <a:rPr lang="en-US" altLang="ja-JP" dirty="0">
                <a:latin typeface="Interstate Mazda Regular" panose="02000503020000020004" pitchFamily="2" charset="0"/>
                <a:ea typeface="ＭＳ Ｐゴシック" pitchFamily="50" charset="-128"/>
                <a:cs typeface="Arial" pitchFamily="34" charset="0"/>
              </a:rPr>
              <a:t>1984</a:t>
            </a:r>
            <a:r>
              <a:rPr lang="ja-JP" altLang="en-US" dirty="0">
                <a:latin typeface="Interstate Mazda Regular" panose="02000503020000020004" pitchFamily="2" charset="0"/>
                <a:ea typeface="ＭＳ Ｐゴシック" pitchFamily="50" charset="-128"/>
                <a:cs typeface="Arial" pitchFamily="34" charset="0"/>
              </a:rPr>
              <a:t>　</a:t>
            </a:r>
            <a:r>
              <a:rPr lang="en-US" altLang="ja-JP" dirty="0">
                <a:latin typeface="Interstate Mazda Regular" panose="02000503020000020004" pitchFamily="2" charset="0"/>
                <a:ea typeface="ＭＳ Ｐゴシック" pitchFamily="50" charset="-128"/>
                <a:cs typeface="Arial" pitchFamily="34" charset="0"/>
              </a:rPr>
              <a:t>Renamed as 『Mazda Motor Corporation』</a:t>
            </a:r>
            <a:r>
              <a:rPr lang="ja-JP" altLang="en-US" dirty="0">
                <a:latin typeface="Interstate Mazda Regular" panose="02000503020000020004" pitchFamily="2" charset="0"/>
                <a:ea typeface="ＭＳ Ｐゴシック" pitchFamily="50" charset="-128"/>
                <a:cs typeface="Arial" pitchFamily="34" charset="0"/>
              </a:rPr>
              <a:t>　</a:t>
            </a:r>
            <a:endParaRPr lang="en-US" altLang="ja-JP" dirty="0">
              <a:latin typeface="Interstate Mazda Regular" panose="02000503020000020004" pitchFamily="2" charset="0"/>
              <a:ea typeface="ＭＳ Ｐゴシック" pitchFamily="50" charset="-128"/>
              <a:cs typeface="Arial" pitchFamily="34" charset="0"/>
            </a:endParaRPr>
          </a:p>
          <a:p>
            <a:pPr>
              <a:spcBef>
                <a:spcPts val="600"/>
              </a:spcBef>
              <a:buClr>
                <a:srgbClr val="9900CC"/>
              </a:buClr>
              <a:buSzPct val="110000"/>
            </a:pPr>
            <a:r>
              <a:rPr lang="en-US" altLang="ja-JP" b="1" dirty="0">
                <a:latin typeface="Interstate Mazda Regular" panose="02000503020000020004" pitchFamily="2" charset="0"/>
                <a:ea typeface="ＭＳ Ｐゴシック" pitchFamily="50" charset="-128"/>
                <a:cs typeface="Arial" pitchFamily="34" charset="0"/>
              </a:rPr>
              <a:t>2020</a:t>
            </a:r>
            <a:r>
              <a:rPr lang="ja-JP" altLang="en-US" b="1" dirty="0">
                <a:latin typeface="Interstate Mazda Regular" panose="02000503020000020004" pitchFamily="2" charset="0"/>
                <a:ea typeface="ＭＳ Ｐゴシック" pitchFamily="50" charset="-128"/>
                <a:cs typeface="Arial" pitchFamily="34" charset="0"/>
              </a:rPr>
              <a:t>  </a:t>
            </a:r>
            <a:r>
              <a:rPr lang="en-US" altLang="ja-JP" b="1" dirty="0">
                <a:latin typeface="Interstate Mazda Regular" panose="02000503020000020004" pitchFamily="2" charset="0"/>
                <a:ea typeface="ＭＳ Ｐゴシック" pitchFamily="50" charset="-128"/>
                <a:cs typeface="Arial" pitchFamily="34" charset="0"/>
              </a:rPr>
              <a:t>Centennial anniversary</a:t>
            </a:r>
            <a:endParaRPr lang="ja-JP" altLang="en-US" b="1" dirty="0">
              <a:latin typeface="Interstate Mazda Regular" panose="02000503020000020004" pitchFamily="2" charset="0"/>
              <a:ea typeface="ＭＳ Ｐゴシック" pitchFamily="50" charset="-128"/>
              <a:cs typeface="Arial" pitchFamily="34" charset="0"/>
            </a:endParaRPr>
          </a:p>
        </p:txBody>
      </p:sp>
      <p:sp>
        <p:nvSpPr>
          <p:cNvPr id="9" name="Rectangle 4"/>
          <p:cNvSpPr>
            <a:spLocks noChangeArrowheads="1"/>
          </p:cNvSpPr>
          <p:nvPr/>
        </p:nvSpPr>
        <p:spPr bwMode="auto">
          <a:xfrm>
            <a:off x="7594739" y="4224338"/>
            <a:ext cx="4340152" cy="3877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69888" indent="-369888" defTabSz="957263">
              <a:defRPr sz="2400">
                <a:solidFill>
                  <a:schemeClr val="tx1"/>
                </a:solidFill>
                <a:latin typeface="Times New Roman" pitchFamily="18" charset="0"/>
              </a:defRPr>
            </a:lvl1pPr>
            <a:lvl2pPr marL="742950" indent="-285750" defTabSz="957263">
              <a:defRPr sz="2400">
                <a:solidFill>
                  <a:schemeClr val="tx1"/>
                </a:solidFill>
                <a:latin typeface="Times New Roman" pitchFamily="18" charset="0"/>
              </a:defRPr>
            </a:lvl2pPr>
            <a:lvl3pPr marL="1143000" indent="-228600" defTabSz="957263">
              <a:defRPr sz="2400">
                <a:solidFill>
                  <a:schemeClr val="tx1"/>
                </a:solidFill>
                <a:latin typeface="Times New Roman" pitchFamily="18" charset="0"/>
              </a:defRPr>
            </a:lvl3pPr>
            <a:lvl4pPr marL="1600200" indent="-228600" defTabSz="957263">
              <a:defRPr sz="2400">
                <a:solidFill>
                  <a:schemeClr val="tx1"/>
                </a:solidFill>
                <a:latin typeface="Times New Roman" pitchFamily="18" charset="0"/>
              </a:defRPr>
            </a:lvl4pPr>
            <a:lvl5pPr marL="2057400" indent="-228600" defTabSz="957263">
              <a:defRPr sz="2400">
                <a:solidFill>
                  <a:schemeClr val="tx1"/>
                </a:solidFill>
                <a:latin typeface="Times New Roman" pitchFamily="18" charset="0"/>
              </a:defRPr>
            </a:lvl5pPr>
            <a:lvl6pPr marL="2514600" indent="-228600" defTabSz="957263" eaLnBrk="0" fontAlgn="base" hangingPunct="0">
              <a:spcBef>
                <a:spcPct val="0"/>
              </a:spcBef>
              <a:spcAft>
                <a:spcPct val="0"/>
              </a:spcAft>
              <a:defRPr sz="2400">
                <a:solidFill>
                  <a:schemeClr val="tx1"/>
                </a:solidFill>
                <a:latin typeface="Times New Roman" pitchFamily="18" charset="0"/>
              </a:defRPr>
            </a:lvl6pPr>
            <a:lvl7pPr marL="2971800" indent="-228600" defTabSz="957263" eaLnBrk="0" fontAlgn="base" hangingPunct="0">
              <a:spcBef>
                <a:spcPct val="0"/>
              </a:spcBef>
              <a:spcAft>
                <a:spcPct val="0"/>
              </a:spcAft>
              <a:defRPr sz="2400">
                <a:solidFill>
                  <a:schemeClr val="tx1"/>
                </a:solidFill>
                <a:latin typeface="Times New Roman" pitchFamily="18" charset="0"/>
              </a:defRPr>
            </a:lvl7pPr>
            <a:lvl8pPr marL="3429000" indent="-228600" defTabSz="957263" eaLnBrk="0" fontAlgn="base" hangingPunct="0">
              <a:spcBef>
                <a:spcPct val="0"/>
              </a:spcBef>
              <a:spcAft>
                <a:spcPct val="0"/>
              </a:spcAft>
              <a:defRPr sz="2400">
                <a:solidFill>
                  <a:schemeClr val="tx1"/>
                </a:solidFill>
                <a:latin typeface="Times New Roman" pitchFamily="18" charset="0"/>
              </a:defRPr>
            </a:lvl8pPr>
            <a:lvl9pPr marL="3886200" indent="-228600" defTabSz="957263" eaLnBrk="0" fontAlgn="base" hangingPunct="0">
              <a:spcBef>
                <a:spcPct val="0"/>
              </a:spcBef>
              <a:spcAft>
                <a:spcPct val="0"/>
              </a:spcAft>
              <a:defRPr sz="2400">
                <a:solidFill>
                  <a:schemeClr val="tx1"/>
                </a:solidFill>
                <a:latin typeface="Times New Roman" pitchFamily="18" charset="0"/>
              </a:defRPr>
            </a:lvl9pPr>
          </a:lstStyle>
          <a:p>
            <a:pPr fontAlgn="base">
              <a:lnSpc>
                <a:spcPct val="96000"/>
              </a:lnSpc>
              <a:spcBef>
                <a:spcPct val="46000"/>
              </a:spcBef>
              <a:spcAft>
                <a:spcPct val="0"/>
              </a:spcAft>
              <a:buClr>
                <a:srgbClr val="9900CC"/>
              </a:buClr>
              <a:buSzPct val="110000"/>
              <a:buFont typeface="Interstate-Regular"/>
              <a:buNone/>
            </a:pPr>
            <a:r>
              <a:rPr kumimoji="1" lang="en-US" altLang="ja-JP" sz="2000" dirty="0">
                <a:solidFill>
                  <a:srgbClr val="000099"/>
                </a:solidFill>
                <a:latin typeface="Interstate Mazda Regular" panose="02000503020000020004" pitchFamily="2" charset="0"/>
              </a:rPr>
              <a:t>Sales price was around $3.5 ~ $3.8 then.</a:t>
            </a:r>
            <a:endParaRPr kumimoji="1" lang="ja-JP" altLang="en-US" sz="2000" dirty="0">
              <a:solidFill>
                <a:srgbClr val="000099"/>
              </a:solidFill>
              <a:latin typeface="Interstate Mazda Regular" panose="02000503020000020004" pitchFamily="2" charset="0"/>
            </a:endParaRPr>
          </a:p>
        </p:txBody>
      </p:sp>
      <p:pic>
        <p:nvPicPr>
          <p:cNvPr id="10" name="Picture 3" descr="20120229_01a"/>
          <p:cNvPicPr>
            <a:picLocks noChangeAspect="1" noChangeArrowheads="1"/>
          </p:cNvPicPr>
          <p:nvPr/>
        </p:nvPicPr>
        <p:blipFill rotWithShape="1">
          <a:blip r:embed="rId3" cstate="print"/>
          <a:srcRect t="13125" b="14697"/>
          <a:stretch/>
        </p:blipFill>
        <p:spPr bwMode="auto">
          <a:xfrm>
            <a:off x="7412755" y="2582866"/>
            <a:ext cx="4776072" cy="15763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3" descr="193110_l"/>
          <p:cNvPicPr>
            <a:picLocks noChangeAspect="1" noChangeArrowheads="1"/>
          </p:cNvPicPr>
          <p:nvPr/>
        </p:nvPicPr>
        <p:blipFill>
          <a:blip r:embed="rId4" cstate="print"/>
          <a:srcRect/>
          <a:stretch>
            <a:fillRect/>
          </a:stretch>
        </p:blipFill>
        <p:spPr bwMode="auto">
          <a:xfrm>
            <a:off x="3760338" y="3976688"/>
            <a:ext cx="3599512" cy="2146300"/>
          </a:xfrm>
          <a:prstGeom prst="rect">
            <a:avLst/>
          </a:prstGeom>
          <a:ln>
            <a:noFill/>
          </a:ln>
          <a:effectLst>
            <a:outerShdw blurRad="292100" dist="139700" dir="2700000" algn="tl" rotWithShape="0">
              <a:srgbClr val="333333">
                <a:alpha val="65000"/>
              </a:srgbClr>
            </a:outerShdw>
          </a:effectLst>
          <a:extLst/>
        </p:spPr>
      </p:pic>
      <p:pic>
        <p:nvPicPr>
          <p:cNvPr id="13" name="Picture 4" descr="196005_l"/>
          <p:cNvPicPr>
            <a:picLocks noChangeAspect="1" noChangeArrowheads="1"/>
          </p:cNvPicPr>
          <p:nvPr/>
        </p:nvPicPr>
        <p:blipFill>
          <a:blip r:embed="rId5" cstate="print"/>
          <a:srcRect/>
          <a:stretch>
            <a:fillRect/>
          </a:stretch>
        </p:blipFill>
        <p:spPr bwMode="auto">
          <a:xfrm>
            <a:off x="8467" y="4900616"/>
            <a:ext cx="3508519" cy="1938337"/>
          </a:xfrm>
          <a:prstGeom prst="rect">
            <a:avLst/>
          </a:prstGeom>
          <a:ln>
            <a:noFill/>
          </a:ln>
          <a:effectLst>
            <a:outerShdw blurRad="292100" dist="139700" dir="2700000" algn="tl" rotWithShape="0">
              <a:srgbClr val="333333">
                <a:alpha val="65000"/>
              </a:srgbClr>
            </a:outerShdw>
          </a:effectLst>
          <a:extLst/>
        </p:spPr>
      </p:pic>
      <p:sp>
        <p:nvSpPr>
          <p:cNvPr id="14" name="Rectangle 4"/>
          <p:cNvSpPr>
            <a:spLocks noChangeArrowheads="1"/>
          </p:cNvSpPr>
          <p:nvPr/>
        </p:nvSpPr>
        <p:spPr bwMode="auto">
          <a:xfrm>
            <a:off x="61368" y="3954465"/>
            <a:ext cx="3773033"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69888" indent="-369888" defTabSz="957263">
              <a:defRPr sz="2400">
                <a:solidFill>
                  <a:schemeClr val="tx1"/>
                </a:solidFill>
                <a:latin typeface="Times New Roman" pitchFamily="18" charset="0"/>
              </a:defRPr>
            </a:lvl1pPr>
            <a:lvl2pPr marL="742950" indent="-285750" defTabSz="957263">
              <a:defRPr sz="2400">
                <a:solidFill>
                  <a:schemeClr val="tx1"/>
                </a:solidFill>
                <a:latin typeface="Times New Roman" pitchFamily="18" charset="0"/>
              </a:defRPr>
            </a:lvl2pPr>
            <a:lvl3pPr marL="1143000" indent="-228600" defTabSz="957263">
              <a:defRPr sz="2400">
                <a:solidFill>
                  <a:schemeClr val="tx1"/>
                </a:solidFill>
                <a:latin typeface="Times New Roman" pitchFamily="18" charset="0"/>
              </a:defRPr>
            </a:lvl3pPr>
            <a:lvl4pPr marL="1600200" indent="-228600" defTabSz="957263">
              <a:defRPr sz="2400">
                <a:solidFill>
                  <a:schemeClr val="tx1"/>
                </a:solidFill>
                <a:latin typeface="Times New Roman" pitchFamily="18" charset="0"/>
              </a:defRPr>
            </a:lvl4pPr>
            <a:lvl5pPr marL="2057400" indent="-228600" defTabSz="957263">
              <a:defRPr sz="2400">
                <a:solidFill>
                  <a:schemeClr val="tx1"/>
                </a:solidFill>
                <a:latin typeface="Times New Roman" pitchFamily="18" charset="0"/>
              </a:defRPr>
            </a:lvl5pPr>
            <a:lvl6pPr marL="2514600" indent="-228600" defTabSz="957263" eaLnBrk="0" fontAlgn="base" hangingPunct="0">
              <a:spcBef>
                <a:spcPct val="0"/>
              </a:spcBef>
              <a:spcAft>
                <a:spcPct val="0"/>
              </a:spcAft>
              <a:defRPr sz="2400">
                <a:solidFill>
                  <a:schemeClr val="tx1"/>
                </a:solidFill>
                <a:latin typeface="Times New Roman" pitchFamily="18" charset="0"/>
              </a:defRPr>
            </a:lvl6pPr>
            <a:lvl7pPr marL="2971800" indent="-228600" defTabSz="957263" eaLnBrk="0" fontAlgn="base" hangingPunct="0">
              <a:spcBef>
                <a:spcPct val="0"/>
              </a:spcBef>
              <a:spcAft>
                <a:spcPct val="0"/>
              </a:spcAft>
              <a:defRPr sz="2400">
                <a:solidFill>
                  <a:schemeClr val="tx1"/>
                </a:solidFill>
                <a:latin typeface="Times New Roman" pitchFamily="18" charset="0"/>
              </a:defRPr>
            </a:lvl7pPr>
            <a:lvl8pPr marL="3429000" indent="-228600" defTabSz="957263" eaLnBrk="0" fontAlgn="base" hangingPunct="0">
              <a:spcBef>
                <a:spcPct val="0"/>
              </a:spcBef>
              <a:spcAft>
                <a:spcPct val="0"/>
              </a:spcAft>
              <a:defRPr sz="2400">
                <a:solidFill>
                  <a:schemeClr val="tx1"/>
                </a:solidFill>
                <a:latin typeface="Times New Roman" pitchFamily="18" charset="0"/>
              </a:defRPr>
            </a:lvl8pPr>
            <a:lvl9pPr marL="3886200" indent="-228600" defTabSz="957263" eaLnBrk="0" fontAlgn="base" hangingPunct="0">
              <a:spcBef>
                <a:spcPct val="0"/>
              </a:spcBef>
              <a:spcAft>
                <a:spcPct val="0"/>
              </a:spcAft>
              <a:defRPr sz="2400">
                <a:solidFill>
                  <a:schemeClr val="tx1"/>
                </a:solidFill>
                <a:latin typeface="Times New Roman" pitchFamily="18" charset="0"/>
              </a:defRPr>
            </a:lvl9pPr>
          </a:lstStyle>
          <a:p>
            <a:pPr fontAlgn="base">
              <a:spcBef>
                <a:spcPct val="0"/>
              </a:spcBef>
              <a:spcAft>
                <a:spcPct val="0"/>
              </a:spcAft>
              <a:buClr>
                <a:srgbClr val="9900CC"/>
              </a:buClr>
              <a:buSzPct val="110000"/>
              <a:buFont typeface="Interstate-Regular"/>
              <a:buNone/>
            </a:pPr>
            <a:r>
              <a:rPr kumimoji="1" lang="en-US" altLang="ja-JP" sz="2000" dirty="0">
                <a:solidFill>
                  <a:srgbClr val="000099"/>
                </a:solidFill>
                <a:latin typeface="Interstate Mazda Regular" panose="02000503020000020004" pitchFamily="2" charset="0"/>
                <a:cs typeface="Arial" pitchFamily="34" charset="0"/>
              </a:rPr>
              <a:t>1960 Mazda R360</a:t>
            </a:r>
          </a:p>
          <a:p>
            <a:pPr fontAlgn="base">
              <a:spcBef>
                <a:spcPct val="0"/>
              </a:spcBef>
              <a:spcAft>
                <a:spcPct val="0"/>
              </a:spcAft>
              <a:buClr>
                <a:srgbClr val="9900CC"/>
              </a:buClr>
              <a:buSzPct val="110000"/>
              <a:buFont typeface="Interstate-Regular"/>
              <a:buNone/>
            </a:pPr>
            <a:r>
              <a:rPr kumimoji="1" lang="en-US" altLang="ja-JP" sz="1600" dirty="0">
                <a:solidFill>
                  <a:srgbClr val="000099"/>
                </a:solidFill>
                <a:latin typeface="Interstate Mazda Regular" panose="02000503020000020004" pitchFamily="2" charset="0"/>
                <a:cs typeface="Arial" pitchFamily="34" charset="0"/>
              </a:rPr>
              <a:t>(The very first passenger vehicle)</a:t>
            </a:r>
            <a:endParaRPr kumimoji="1" lang="ja-JP" altLang="en-US" sz="1600" dirty="0">
              <a:solidFill>
                <a:srgbClr val="000099"/>
              </a:solidFill>
              <a:latin typeface="Interstate Mazda Regular" panose="02000503020000020004" pitchFamily="2" charset="0"/>
              <a:cs typeface="Arial" pitchFamily="34" charset="0"/>
            </a:endParaRPr>
          </a:p>
        </p:txBody>
      </p:sp>
      <p:sp>
        <p:nvSpPr>
          <p:cNvPr id="15" name="Rectangle 6"/>
          <p:cNvSpPr>
            <a:spLocks noChangeArrowheads="1"/>
          </p:cNvSpPr>
          <p:nvPr/>
        </p:nvSpPr>
        <p:spPr bwMode="auto">
          <a:xfrm>
            <a:off x="3859796" y="6169025"/>
            <a:ext cx="4886111" cy="400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69888" indent="-369888" defTabSz="957263">
              <a:defRPr sz="2400">
                <a:solidFill>
                  <a:schemeClr val="tx1"/>
                </a:solidFill>
                <a:latin typeface="Times New Roman" pitchFamily="18" charset="0"/>
              </a:defRPr>
            </a:lvl1pPr>
            <a:lvl2pPr marL="742950" indent="-285750" defTabSz="957263">
              <a:defRPr sz="2400">
                <a:solidFill>
                  <a:schemeClr val="tx1"/>
                </a:solidFill>
                <a:latin typeface="Times New Roman" pitchFamily="18" charset="0"/>
              </a:defRPr>
            </a:lvl2pPr>
            <a:lvl3pPr marL="1143000" indent="-228600" defTabSz="957263">
              <a:defRPr sz="2400">
                <a:solidFill>
                  <a:schemeClr val="tx1"/>
                </a:solidFill>
                <a:latin typeface="Times New Roman" pitchFamily="18" charset="0"/>
              </a:defRPr>
            </a:lvl3pPr>
            <a:lvl4pPr marL="1600200" indent="-228600" defTabSz="957263">
              <a:defRPr sz="2400">
                <a:solidFill>
                  <a:schemeClr val="tx1"/>
                </a:solidFill>
                <a:latin typeface="Times New Roman" pitchFamily="18" charset="0"/>
              </a:defRPr>
            </a:lvl4pPr>
            <a:lvl5pPr marL="2057400" indent="-228600" defTabSz="957263">
              <a:defRPr sz="2400">
                <a:solidFill>
                  <a:schemeClr val="tx1"/>
                </a:solidFill>
                <a:latin typeface="Times New Roman" pitchFamily="18" charset="0"/>
              </a:defRPr>
            </a:lvl5pPr>
            <a:lvl6pPr marL="2514600" indent="-228600" defTabSz="957263" eaLnBrk="0" fontAlgn="base" hangingPunct="0">
              <a:spcBef>
                <a:spcPct val="0"/>
              </a:spcBef>
              <a:spcAft>
                <a:spcPct val="0"/>
              </a:spcAft>
              <a:defRPr sz="2400">
                <a:solidFill>
                  <a:schemeClr val="tx1"/>
                </a:solidFill>
                <a:latin typeface="Times New Roman" pitchFamily="18" charset="0"/>
              </a:defRPr>
            </a:lvl6pPr>
            <a:lvl7pPr marL="2971800" indent="-228600" defTabSz="957263" eaLnBrk="0" fontAlgn="base" hangingPunct="0">
              <a:spcBef>
                <a:spcPct val="0"/>
              </a:spcBef>
              <a:spcAft>
                <a:spcPct val="0"/>
              </a:spcAft>
              <a:defRPr sz="2400">
                <a:solidFill>
                  <a:schemeClr val="tx1"/>
                </a:solidFill>
                <a:latin typeface="Times New Roman" pitchFamily="18" charset="0"/>
              </a:defRPr>
            </a:lvl7pPr>
            <a:lvl8pPr marL="3429000" indent="-228600" defTabSz="957263" eaLnBrk="0" fontAlgn="base" hangingPunct="0">
              <a:spcBef>
                <a:spcPct val="0"/>
              </a:spcBef>
              <a:spcAft>
                <a:spcPct val="0"/>
              </a:spcAft>
              <a:defRPr sz="2400">
                <a:solidFill>
                  <a:schemeClr val="tx1"/>
                </a:solidFill>
                <a:latin typeface="Times New Roman" pitchFamily="18" charset="0"/>
              </a:defRPr>
            </a:lvl8pPr>
            <a:lvl9pPr marL="3886200" indent="-228600" defTabSz="957263" eaLnBrk="0" fontAlgn="base" hangingPunct="0">
              <a:spcBef>
                <a:spcPct val="0"/>
              </a:spcBef>
              <a:spcAft>
                <a:spcPct val="0"/>
              </a:spcAft>
              <a:defRPr sz="2400">
                <a:solidFill>
                  <a:schemeClr val="tx1"/>
                </a:solidFill>
                <a:latin typeface="Times New Roman" pitchFamily="18" charset="0"/>
              </a:defRPr>
            </a:lvl9pPr>
          </a:lstStyle>
          <a:p>
            <a:pPr fontAlgn="base">
              <a:spcBef>
                <a:spcPct val="0"/>
              </a:spcBef>
              <a:spcAft>
                <a:spcPct val="0"/>
              </a:spcAft>
              <a:buClr>
                <a:srgbClr val="9900CC"/>
              </a:buClr>
              <a:buSzPct val="110000"/>
              <a:buFont typeface="Interstate-Regular"/>
              <a:buNone/>
            </a:pPr>
            <a:r>
              <a:rPr kumimoji="1" lang="en-US" altLang="ja-JP" sz="2000" dirty="0">
                <a:solidFill>
                  <a:srgbClr val="000099"/>
                </a:solidFill>
                <a:latin typeface="Interstate Mazda Regular" panose="02000503020000020004" pitchFamily="2" charset="0"/>
                <a:cs typeface="Arial" pitchFamily="34" charset="0"/>
              </a:rPr>
              <a:t>1931</a:t>
            </a:r>
            <a:r>
              <a:rPr kumimoji="1" lang="ja-JP" altLang="en-US" sz="2000" dirty="0">
                <a:solidFill>
                  <a:srgbClr val="000099"/>
                </a:solidFill>
                <a:latin typeface="Interstate Mazda Regular" panose="02000503020000020004" pitchFamily="2" charset="0"/>
                <a:cs typeface="Arial" pitchFamily="34" charset="0"/>
              </a:rPr>
              <a:t> </a:t>
            </a:r>
            <a:r>
              <a:rPr kumimoji="1" lang="en-US" altLang="ja-JP" sz="2000" dirty="0">
                <a:solidFill>
                  <a:srgbClr val="000099"/>
                </a:solidFill>
                <a:latin typeface="Interstate Mazda Regular" panose="02000503020000020004" pitchFamily="2" charset="0"/>
                <a:cs typeface="Arial" pitchFamily="34" charset="0"/>
              </a:rPr>
              <a:t>Three-wheeler truck</a:t>
            </a:r>
            <a:endParaRPr kumimoji="1" lang="ja-JP" altLang="en-US" sz="2000" dirty="0">
              <a:solidFill>
                <a:srgbClr val="000099"/>
              </a:solidFill>
              <a:latin typeface="Interstate Mazda Regular" panose="02000503020000020004" pitchFamily="2" charset="0"/>
              <a:cs typeface="Arial" pitchFamily="34" charset="0"/>
            </a:endParaRPr>
          </a:p>
        </p:txBody>
      </p:sp>
    </p:spTree>
    <p:extLst>
      <p:ext uri="{BB962C8B-B14F-4D97-AF65-F5344CB8AC3E}">
        <p14:creationId xmlns:p14="http://schemas.microsoft.com/office/powerpoint/2010/main" xmlns="" val="4247609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3"/>
          </p:nvPr>
        </p:nvSpPr>
        <p:spPr/>
        <p:txBody>
          <a:bodyPr/>
          <a:lstStyle/>
          <a:p>
            <a:r>
              <a:rPr lang="en-US" altLang="ja-JP" dirty="0"/>
              <a:t>Corporate </a:t>
            </a:r>
            <a:r>
              <a:rPr lang="en-US" altLang="ja-JP" dirty="0" smtClean="0"/>
              <a:t>Profile</a:t>
            </a:r>
            <a:endParaRPr lang="en-US" altLang="ja-JP" dirty="0"/>
          </a:p>
        </p:txBody>
      </p:sp>
      <p:sp>
        <p:nvSpPr>
          <p:cNvPr id="11"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22</a:t>
            </a:fld>
            <a:endParaRPr lang="ja-JP" altLang="en-US" dirty="0">
              <a:solidFill>
                <a:srgbClr val="000000">
                  <a:lumMod val="75000"/>
                  <a:lumOff val="25000"/>
                </a:srgbClr>
              </a:solidFill>
            </a:endParaRPr>
          </a:p>
        </p:txBody>
      </p:sp>
      <p:sp>
        <p:nvSpPr>
          <p:cNvPr id="6" name="日付プレースホルダ 6"/>
          <p:cNvSpPr>
            <a:spLocks noGrp="1"/>
          </p:cNvSpPr>
          <p:nvPr>
            <p:ph type="dt" sz="half" idx="16"/>
          </p:nvPr>
        </p:nvSpPr>
        <p:spPr>
          <a:xfrm>
            <a:off x="7408228" y="6481766"/>
            <a:ext cx="4317402" cy="365125"/>
          </a:xfrm>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graphicFrame>
        <p:nvGraphicFramePr>
          <p:cNvPr id="7" name="表 6"/>
          <p:cNvGraphicFramePr>
            <a:graphicFrameLocks noGrp="1"/>
          </p:cNvGraphicFramePr>
          <p:nvPr>
            <p:extLst>
              <p:ext uri="{D42A27DB-BD31-4B8C-83A1-F6EECF244321}">
                <p14:modId xmlns:p14="http://schemas.microsoft.com/office/powerpoint/2010/main" xmlns="" val="4025235128"/>
              </p:ext>
            </p:extLst>
          </p:nvPr>
        </p:nvGraphicFramePr>
        <p:xfrm>
          <a:off x="141731" y="1054022"/>
          <a:ext cx="11947883" cy="5616185"/>
        </p:xfrm>
        <a:graphic>
          <a:graphicData uri="http://schemas.openxmlformats.org/drawingml/2006/table">
            <a:tbl>
              <a:tblPr firstRow="1" bandRow="1">
                <a:tableStyleId>{2D5ABB26-0587-4C30-8999-92F81FD0307C}</a:tableStyleId>
              </a:tblPr>
              <a:tblGrid>
                <a:gridCol w="3656648"/>
                <a:gridCol w="8291235"/>
              </a:tblGrid>
              <a:tr h="4250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2000" dirty="0" smtClean="0">
                          <a:latin typeface="Interstate Mazda Regular" panose="02000503020000020004" pitchFamily="2" charset="0"/>
                        </a:rPr>
                        <a:t>Company name</a:t>
                      </a:r>
                      <a:endParaRPr kumimoji="1" lang="ja-JP" altLang="en-US" sz="2000" dirty="0" smtClean="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Mazda Motor Corporation</a:t>
                      </a:r>
                    </a:p>
                  </a:txBody>
                  <a:tcPr marL="121888" marR="121888" marT="60960" marB="60960"/>
                </a:tc>
              </a:tr>
              <a:tr h="425081">
                <a:tc>
                  <a:txBody>
                    <a:bodyPr/>
                    <a:lstStyle/>
                    <a:p>
                      <a:r>
                        <a:rPr kumimoji="1" lang="en-US" altLang="ja-JP" sz="2000" dirty="0" smtClean="0">
                          <a:latin typeface="Interstate Mazda Regular" panose="02000503020000020004" pitchFamily="2" charset="0"/>
                        </a:rPr>
                        <a:t>Founded</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January 30, 1920</a:t>
                      </a:r>
                    </a:p>
                  </a:txBody>
                  <a:tcPr marL="121888" marR="121888" marT="60960" marB="60960"/>
                </a:tc>
              </a:tr>
              <a:tr h="425081">
                <a:tc>
                  <a:txBody>
                    <a:bodyPr/>
                    <a:lstStyle/>
                    <a:p>
                      <a:r>
                        <a:rPr kumimoji="1" lang="en-US" altLang="ja-JP" sz="2000" dirty="0" smtClean="0">
                          <a:latin typeface="Interstate Mazda Regular" panose="02000503020000020004" pitchFamily="2" charset="0"/>
                        </a:rPr>
                        <a:t>Headquarters</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Hiroshima / Japan</a:t>
                      </a:r>
                    </a:p>
                  </a:txBody>
                  <a:tcPr marL="121888" marR="121888" marT="60960" marB="60960"/>
                </a:tc>
              </a:tr>
              <a:tr h="425081">
                <a:tc>
                  <a:txBody>
                    <a:bodyPr/>
                    <a:lstStyle/>
                    <a:p>
                      <a:r>
                        <a:rPr kumimoji="1" lang="en-US" altLang="ja-JP" sz="2000" dirty="0" smtClean="0">
                          <a:latin typeface="Interstate Mazda Regular" panose="02000503020000020004" pitchFamily="2" charset="0"/>
                        </a:rPr>
                        <a:t>Revenue</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$28 Billion     (FYE  Mar 2016)</a:t>
                      </a:r>
                    </a:p>
                  </a:txBody>
                  <a:tcPr marL="121888" marR="121888" marT="60960" marB="60960"/>
                </a:tc>
              </a:tr>
              <a:tr h="425081">
                <a:tc>
                  <a:txBody>
                    <a:bodyPr/>
                    <a:lstStyle/>
                    <a:p>
                      <a:r>
                        <a:rPr kumimoji="1" lang="en-US" altLang="ja-JP" sz="2000" dirty="0" smtClean="0">
                          <a:latin typeface="Interstate Mazda Regular" panose="02000503020000020004" pitchFamily="2" charset="0"/>
                        </a:rPr>
                        <a:t>Retail Volume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1.5 million units (same FY as above)</a:t>
                      </a:r>
                    </a:p>
                  </a:txBody>
                  <a:tcPr marL="121888" marR="121888" marT="60960" marB="60960"/>
                </a:tc>
              </a:tr>
              <a:tr h="425081">
                <a:tc>
                  <a:txBody>
                    <a:bodyPr/>
                    <a:lstStyle/>
                    <a:p>
                      <a:r>
                        <a:rPr kumimoji="1" lang="en-US" altLang="ja-JP" sz="2000" dirty="0" smtClean="0">
                          <a:latin typeface="Interstate Mazda Regular" panose="02000503020000020004" pitchFamily="2" charset="0"/>
                        </a:rPr>
                        <a:t>Operating Profit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$1.9 billion (same FY as above)</a:t>
                      </a:r>
                    </a:p>
                  </a:txBody>
                  <a:tcPr marL="121888" marR="121888" marT="60960" marB="60960"/>
                </a:tc>
              </a:tr>
              <a:tr h="425081">
                <a:tc>
                  <a:txBody>
                    <a:bodyPr/>
                    <a:lstStyle/>
                    <a:p>
                      <a:r>
                        <a:rPr kumimoji="1" lang="en-US" altLang="ja-JP" sz="2000" dirty="0" smtClean="0">
                          <a:latin typeface="Interstate Mazda Regular" panose="02000503020000020004" pitchFamily="2" charset="0"/>
                        </a:rPr>
                        <a:t>Number of employees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46,398 (consolidated)</a:t>
                      </a:r>
                    </a:p>
                  </a:txBody>
                  <a:tcPr marL="121888" marR="121888" marT="60960" marB="60960"/>
                </a:tc>
              </a:tr>
              <a:tr h="713529">
                <a:tc>
                  <a:txBody>
                    <a:bodyPr/>
                    <a:lstStyle/>
                    <a:p>
                      <a:r>
                        <a:rPr kumimoji="1" lang="en-US" altLang="ja-JP" sz="2000" dirty="0" smtClean="0">
                          <a:latin typeface="Interstate Mazda Regular" panose="02000503020000020004" pitchFamily="2" charset="0"/>
                        </a:rPr>
                        <a:t>R&amp;D center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5 locations</a:t>
                      </a:r>
                    </a:p>
                    <a:p>
                      <a:r>
                        <a:rPr kumimoji="1" lang="en-US" altLang="ja-JP" sz="1900" dirty="0" smtClean="0">
                          <a:latin typeface="Interstate Mazda Regular" panose="02000503020000020004" pitchFamily="2" charset="0"/>
                        </a:rPr>
                        <a:t>(Hiroshima, Yokohama, US, Germany, China)</a:t>
                      </a:r>
                    </a:p>
                  </a:txBody>
                  <a:tcPr marL="121888" marR="121888" marT="60960" marB="60960"/>
                </a:tc>
              </a:tr>
              <a:tr h="1912865">
                <a:tc>
                  <a:txBody>
                    <a:bodyPr/>
                    <a:lstStyle/>
                    <a:p>
                      <a:r>
                        <a:rPr kumimoji="1" lang="en-US" altLang="ja-JP" sz="2000" dirty="0" smtClean="0">
                          <a:latin typeface="Interstate Mazda Regular" panose="02000503020000020004" pitchFamily="2" charset="0"/>
                        </a:rPr>
                        <a:t>Production Site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3 factories in Japan</a:t>
                      </a:r>
                    </a:p>
                    <a:p>
                      <a:r>
                        <a:rPr kumimoji="1" lang="en-US" altLang="ja-JP" sz="2000" dirty="0" smtClean="0">
                          <a:latin typeface="Interstate Mazda Regular" panose="02000503020000020004" pitchFamily="2" charset="0"/>
                        </a:rPr>
                        <a:t>Hiroshima Plant (Head Office, </a:t>
                      </a:r>
                      <a:r>
                        <a:rPr kumimoji="1" lang="en-US" altLang="ja-JP" sz="2000" dirty="0" err="1" smtClean="0">
                          <a:latin typeface="Interstate Mazda Regular" panose="02000503020000020004" pitchFamily="2" charset="0"/>
                        </a:rPr>
                        <a:t>Ujina</a:t>
                      </a:r>
                      <a:r>
                        <a:rPr kumimoji="1" lang="en-US" altLang="ja-JP" sz="2000" dirty="0" smtClean="0">
                          <a:latin typeface="Interstate Mazda Regular" panose="02000503020000020004" pitchFamily="2" charset="0"/>
                        </a:rPr>
                        <a:t>), </a:t>
                      </a:r>
                      <a:r>
                        <a:rPr kumimoji="1" lang="en-US" altLang="ja-JP" sz="2000" dirty="0" err="1" smtClean="0">
                          <a:latin typeface="Interstate Mazda Regular" panose="02000503020000020004" pitchFamily="2" charset="0"/>
                        </a:rPr>
                        <a:t>Hofu</a:t>
                      </a:r>
                      <a:r>
                        <a:rPr kumimoji="1" lang="en-US" altLang="ja-JP" sz="2000" dirty="0" smtClean="0">
                          <a:latin typeface="Interstate Mazda Regular" panose="02000503020000020004" pitchFamily="2" charset="0"/>
                        </a:rPr>
                        <a:t> Plant (</a:t>
                      </a:r>
                      <a:r>
                        <a:rPr kumimoji="1" lang="en-US" altLang="ja-JP" sz="2000" dirty="0" err="1" smtClean="0">
                          <a:latin typeface="Interstate Mazda Regular" panose="02000503020000020004" pitchFamily="2" charset="0"/>
                        </a:rPr>
                        <a:t>Nishinoura</a:t>
                      </a:r>
                      <a:r>
                        <a:rPr kumimoji="1" lang="en-US" altLang="ja-JP" sz="2000" dirty="0" smtClean="0">
                          <a:latin typeface="Interstate Mazda Regular" panose="02000503020000020004" pitchFamily="2" charset="0"/>
                        </a:rPr>
                        <a:t>, </a:t>
                      </a:r>
                      <a:r>
                        <a:rPr kumimoji="1" lang="en-US" altLang="ja-JP" sz="2000" dirty="0" err="1" smtClean="0">
                          <a:latin typeface="Interstate Mazda Regular" panose="02000503020000020004" pitchFamily="2" charset="0"/>
                        </a:rPr>
                        <a:t>Nakanoseki</a:t>
                      </a:r>
                      <a:r>
                        <a:rPr kumimoji="1" lang="en-US" altLang="ja-JP" sz="2000" dirty="0" smtClean="0">
                          <a:latin typeface="Interstate Mazda Regular" panose="02000503020000020004" pitchFamily="2" charset="0"/>
                        </a:rPr>
                        <a:t>), </a:t>
                      </a:r>
                    </a:p>
                    <a:p>
                      <a:r>
                        <a:rPr kumimoji="1" lang="en-US" altLang="ja-JP" sz="2000" dirty="0" smtClean="0">
                          <a:latin typeface="Interstate Mazda Regular" panose="02000503020000020004" pitchFamily="2" charset="0"/>
                        </a:rPr>
                        <a:t>11 factories overseas</a:t>
                      </a:r>
                    </a:p>
                    <a:p>
                      <a:r>
                        <a:rPr kumimoji="1" lang="en-US" altLang="ja-JP" sz="1900" dirty="0" smtClean="0">
                          <a:latin typeface="Interstate Mazda Regular" panose="02000503020000020004" pitchFamily="2" charset="0"/>
                        </a:rPr>
                        <a:t>China, Thailand, Mexico, South Africa, Ecuador, Taiwan, Vietnam*1, Malaysia*2, Russia*2</a:t>
                      </a:r>
                    </a:p>
                  </a:txBody>
                  <a:tcPr marL="121888" marR="121888" marT="60960" marB="60960"/>
                </a:tc>
              </a:tr>
            </a:tbl>
          </a:graphicData>
        </a:graphic>
      </p:graphicFrame>
    </p:spTree>
    <p:extLst>
      <p:ext uri="{BB962C8B-B14F-4D97-AF65-F5344CB8AC3E}">
        <p14:creationId xmlns:p14="http://schemas.microsoft.com/office/powerpoint/2010/main" xmlns="" val="42382810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Mazda Plant</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23</a:t>
            </a:fld>
            <a:endParaRPr lang="ja-JP" altLang="en-US" dirty="0">
              <a:solidFill>
                <a:srgbClr val="000000">
                  <a:lumMod val="75000"/>
                  <a:lumOff val="25000"/>
                </a:srgbClr>
              </a:solidFill>
            </a:endParaRPr>
          </a:p>
        </p:txBody>
      </p:sp>
      <p:pic>
        <p:nvPicPr>
          <p:cNvPr id="3" name="図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4458" y="978726"/>
            <a:ext cx="11597878" cy="5800449"/>
          </a:xfrm>
          <a:prstGeom prst="rect">
            <a:avLst/>
          </a:prstGeom>
        </p:spPr>
      </p:pic>
    </p:spTree>
    <p:extLst>
      <p:ext uri="{BB962C8B-B14F-4D97-AF65-F5344CB8AC3E}">
        <p14:creationId xmlns:p14="http://schemas.microsoft.com/office/powerpoint/2010/main" xmlns="" val="31544146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Mazda Plant</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24</a:t>
            </a:fld>
            <a:endParaRPr lang="ja-JP" altLang="en-US" dirty="0">
              <a:solidFill>
                <a:srgbClr val="000000">
                  <a:lumMod val="75000"/>
                  <a:lumOff val="25000"/>
                </a:srgbClr>
              </a:solidFill>
            </a:endParaRPr>
          </a:p>
        </p:txBody>
      </p:sp>
      <p:pic>
        <p:nvPicPr>
          <p:cNvPr id="2" name="図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3206" y="978722"/>
            <a:ext cx="11660923" cy="5831980"/>
          </a:xfrm>
          <a:prstGeom prst="rect">
            <a:avLst/>
          </a:prstGeom>
        </p:spPr>
      </p:pic>
    </p:spTree>
    <p:extLst>
      <p:ext uri="{BB962C8B-B14F-4D97-AF65-F5344CB8AC3E}">
        <p14:creationId xmlns:p14="http://schemas.microsoft.com/office/powerpoint/2010/main" xmlns="" val="16844279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Mazda Plant</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25</a:t>
            </a:fld>
            <a:endParaRPr lang="ja-JP" altLang="en-US" dirty="0">
              <a:solidFill>
                <a:srgbClr val="000000">
                  <a:lumMod val="75000"/>
                  <a:lumOff val="25000"/>
                </a:srgbClr>
              </a:solidFill>
            </a:endParaRPr>
          </a:p>
        </p:txBody>
      </p:sp>
      <p:pic>
        <p:nvPicPr>
          <p:cNvPr id="2" name="図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3206" y="994486"/>
            <a:ext cx="11566355" cy="5784684"/>
          </a:xfrm>
          <a:prstGeom prst="rect">
            <a:avLst/>
          </a:prstGeom>
        </p:spPr>
      </p:pic>
    </p:spTree>
    <p:extLst>
      <p:ext uri="{BB962C8B-B14F-4D97-AF65-F5344CB8AC3E}">
        <p14:creationId xmlns:p14="http://schemas.microsoft.com/office/powerpoint/2010/main" xmlns="" val="33267070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3"/>
          </p:nvPr>
        </p:nvSpPr>
        <p:spPr/>
        <p:txBody>
          <a:bodyPr/>
          <a:lstStyle/>
          <a:p>
            <a:r>
              <a:rPr lang="en-US" altLang="ja-JP" dirty="0" smtClean="0"/>
              <a:t>My Profile</a:t>
            </a:r>
            <a:endParaRPr lang="en-US" altLang="ja-JP" dirty="0"/>
          </a:p>
        </p:txBody>
      </p:sp>
      <p:sp>
        <p:nvSpPr>
          <p:cNvPr id="11"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26</a:t>
            </a:fld>
            <a:endParaRPr lang="ja-JP" altLang="en-US" dirty="0">
              <a:solidFill>
                <a:srgbClr val="000000">
                  <a:lumMod val="75000"/>
                  <a:lumOff val="25000"/>
                </a:srgbClr>
              </a:solidFill>
            </a:endParaRPr>
          </a:p>
        </p:txBody>
      </p:sp>
      <p:sp>
        <p:nvSpPr>
          <p:cNvPr id="6" name="日付プレースホルダ 6"/>
          <p:cNvSpPr>
            <a:spLocks noGrp="1"/>
          </p:cNvSpPr>
          <p:nvPr>
            <p:ph type="dt" sz="half" idx="16"/>
          </p:nvPr>
        </p:nvSpPr>
        <p:spPr>
          <a:xfrm>
            <a:off x="7408228" y="6481766"/>
            <a:ext cx="4317402" cy="365125"/>
          </a:xfrm>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graphicFrame>
        <p:nvGraphicFramePr>
          <p:cNvPr id="7" name="表 6"/>
          <p:cNvGraphicFramePr>
            <a:graphicFrameLocks noGrp="1"/>
          </p:cNvGraphicFramePr>
          <p:nvPr>
            <p:extLst>
              <p:ext uri="{D42A27DB-BD31-4B8C-83A1-F6EECF244321}">
                <p14:modId xmlns:p14="http://schemas.microsoft.com/office/powerpoint/2010/main" xmlns="" val="438051202"/>
              </p:ext>
            </p:extLst>
          </p:nvPr>
        </p:nvGraphicFramePr>
        <p:xfrm>
          <a:off x="141731" y="1054021"/>
          <a:ext cx="11947882" cy="4937038"/>
        </p:xfrm>
        <a:graphic>
          <a:graphicData uri="http://schemas.openxmlformats.org/drawingml/2006/table">
            <a:tbl>
              <a:tblPr firstRow="1" bandRow="1">
                <a:tableStyleId>{2D5ABB26-0587-4C30-8999-92F81FD0307C}</a:tableStyleId>
              </a:tblPr>
              <a:tblGrid>
                <a:gridCol w="5147759"/>
                <a:gridCol w="6800123"/>
              </a:tblGrid>
              <a:tr h="3808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2000" dirty="0" smtClean="0">
                          <a:latin typeface="Interstate Mazda Regular" panose="02000503020000020004" pitchFamily="2" charset="0"/>
                        </a:rPr>
                        <a:t>Name (Company name)</a:t>
                      </a:r>
                    </a:p>
                  </a:txBody>
                  <a:tcPr marL="121888" marR="121888" marT="60960" marB="60960"/>
                </a:tc>
                <a:tc>
                  <a:txBody>
                    <a:bodyPr/>
                    <a:lstStyle/>
                    <a:p>
                      <a:r>
                        <a:rPr kumimoji="1" lang="en-US" altLang="ja-JP" sz="2000" dirty="0" smtClean="0">
                          <a:latin typeface="Interstate Mazda Regular" panose="02000503020000020004" pitchFamily="2" charset="0"/>
                        </a:rPr>
                        <a:t>Masahiro</a:t>
                      </a:r>
                      <a:r>
                        <a:rPr kumimoji="1" lang="en-US" altLang="ja-JP" sz="2000" baseline="0" dirty="0" smtClean="0">
                          <a:latin typeface="Interstate Mazda Regular" panose="02000503020000020004" pitchFamily="2" charset="0"/>
                        </a:rPr>
                        <a:t> Yoshioka</a:t>
                      </a:r>
                      <a:endParaRPr kumimoji="1" lang="en-US" altLang="ja-JP" sz="2000" dirty="0" smtClean="0">
                        <a:latin typeface="Interstate Mazda Regular" panose="02000503020000020004" pitchFamily="2" charset="0"/>
                      </a:endParaRPr>
                    </a:p>
                  </a:txBody>
                  <a:tcPr marL="121888" marR="121888" marT="60960" marB="60960"/>
                </a:tc>
              </a:tr>
              <a:tr h="380819">
                <a:tc>
                  <a:txBody>
                    <a:bodyPr/>
                    <a:lstStyle/>
                    <a:p>
                      <a:r>
                        <a:rPr kumimoji="1" lang="en-US" altLang="ja-JP" sz="2000" dirty="0" smtClean="0">
                          <a:latin typeface="Interstate Mazda Regular" panose="02000503020000020004" pitchFamily="2" charset="0"/>
                        </a:rPr>
                        <a:t>Date of Birth (Founded</a:t>
                      </a:r>
                      <a:r>
                        <a:rPr kumimoji="1" lang="en-US" altLang="ja-JP" sz="2000" dirty="0">
                          <a:latin typeface="Interstate Mazda Regular" panose="02000503020000020004" pitchFamily="2" charset="0"/>
                        </a:rPr>
                        <a:t>)</a:t>
                      </a:r>
                      <a:endParaRPr kumimoji="1" lang="en-US" altLang="ja-JP" sz="2000" dirty="0" smtClean="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Secret</a:t>
                      </a:r>
                    </a:p>
                  </a:txBody>
                  <a:tcPr marL="121888" marR="121888" marT="60960" marB="60960"/>
                </a:tc>
              </a:tr>
              <a:tr h="380819">
                <a:tc>
                  <a:txBody>
                    <a:bodyPr/>
                    <a:lstStyle/>
                    <a:p>
                      <a:r>
                        <a:rPr kumimoji="1" lang="en-US" altLang="ja-JP" sz="2000" dirty="0" smtClean="0">
                          <a:latin typeface="Interstate Mazda Regular" panose="02000503020000020004" pitchFamily="2" charset="0"/>
                        </a:rPr>
                        <a:t>Birthplace (Headquarters</a:t>
                      </a:r>
                      <a:r>
                        <a:rPr kumimoji="1" lang="en-US" altLang="ja-JP" sz="2000" dirty="0">
                          <a:latin typeface="Interstate Mazda Regular" panose="02000503020000020004" pitchFamily="2" charset="0"/>
                        </a:rPr>
                        <a:t>)</a:t>
                      </a:r>
                      <a:endParaRPr kumimoji="1" lang="en-US" altLang="ja-JP" sz="2000" dirty="0" smtClean="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Hiroshima / Japan</a:t>
                      </a:r>
                    </a:p>
                  </a:txBody>
                  <a:tcPr marL="121888" marR="121888" marT="60960" marB="60960"/>
                </a:tc>
              </a:tr>
              <a:tr h="380819">
                <a:tc>
                  <a:txBody>
                    <a:bodyPr/>
                    <a:lstStyle/>
                    <a:p>
                      <a:r>
                        <a:rPr kumimoji="1" lang="en-US" altLang="ja-JP" sz="2000" dirty="0" smtClean="0">
                          <a:latin typeface="Interstate Mazda Regular" panose="02000503020000020004" pitchFamily="2" charset="0"/>
                        </a:rPr>
                        <a:t>Revenue</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Secret</a:t>
                      </a:r>
                    </a:p>
                  </a:txBody>
                  <a:tcPr marL="121888" marR="121888" marT="60960" marB="60960"/>
                </a:tc>
              </a:tr>
              <a:tr h="380819">
                <a:tc>
                  <a:txBody>
                    <a:bodyPr/>
                    <a:lstStyle/>
                    <a:p>
                      <a:r>
                        <a:rPr kumimoji="1" lang="en-US" altLang="ja-JP" sz="2000" dirty="0" smtClean="0">
                          <a:latin typeface="Interstate Mazda Regular" panose="02000503020000020004" pitchFamily="2" charset="0"/>
                        </a:rPr>
                        <a:t>Retail Volume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N/A</a:t>
                      </a:r>
                    </a:p>
                  </a:txBody>
                  <a:tcPr marL="121888" marR="121888" marT="60960" marB="60960"/>
                </a:tc>
              </a:tr>
              <a:tr h="380819">
                <a:tc>
                  <a:txBody>
                    <a:bodyPr/>
                    <a:lstStyle/>
                    <a:p>
                      <a:r>
                        <a:rPr kumimoji="1" lang="en-US" altLang="ja-JP" sz="2000" dirty="0" smtClean="0">
                          <a:latin typeface="Interstate Mazda Regular" panose="02000503020000020004" pitchFamily="2" charset="0"/>
                        </a:rPr>
                        <a:t>Operating Profit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N/A</a:t>
                      </a:r>
                    </a:p>
                  </a:txBody>
                  <a:tcPr marL="121888" marR="121888" marT="60960" marB="60960"/>
                </a:tc>
              </a:tr>
              <a:tr h="380819">
                <a:tc>
                  <a:txBody>
                    <a:bodyPr/>
                    <a:lstStyle/>
                    <a:p>
                      <a:r>
                        <a:rPr kumimoji="1" lang="en-US" altLang="ja-JP" sz="2000" dirty="0" smtClean="0">
                          <a:latin typeface="Interstate Mazda Regular" panose="02000503020000020004" pitchFamily="2" charset="0"/>
                        </a:rPr>
                        <a:t>Family (Number of employees)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Secret</a:t>
                      </a:r>
                    </a:p>
                  </a:txBody>
                  <a:tcPr marL="121888" marR="121888" marT="60960" marB="60960"/>
                </a:tc>
              </a:tr>
              <a:tr h="972373">
                <a:tc>
                  <a:txBody>
                    <a:bodyPr/>
                    <a:lstStyle/>
                    <a:p>
                      <a:r>
                        <a:rPr kumimoji="1" lang="en-US" altLang="ja-JP" sz="2000" dirty="0" smtClean="0">
                          <a:latin typeface="Interstate Mazda Regular" panose="02000503020000020004" pitchFamily="2" charset="0"/>
                        </a:rPr>
                        <a:t>A major &amp; career (R&amp;D center)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Math (University)</a:t>
                      </a:r>
                    </a:p>
                    <a:p>
                      <a:r>
                        <a:rPr kumimoji="1" lang="en-US" altLang="ja-JP" sz="2000" dirty="0" smtClean="0">
                          <a:latin typeface="Interstate Mazda Regular" panose="02000503020000020004" pitchFamily="2" charset="0"/>
                        </a:rPr>
                        <a:t>Infrastructure Design, Developer</a:t>
                      </a:r>
                      <a:r>
                        <a:rPr kumimoji="1" lang="en-US" altLang="ja-JP" sz="2000" baseline="0" dirty="0" smtClean="0">
                          <a:latin typeface="Interstate Mazda Regular" panose="02000503020000020004" pitchFamily="2" charset="0"/>
                        </a:rPr>
                        <a:t>, Software Architect </a:t>
                      </a:r>
                      <a:endParaRPr kumimoji="1" lang="en-US" altLang="ja-JP" sz="1900" dirty="0" smtClean="0">
                        <a:latin typeface="Interstate Mazda Regular" panose="02000503020000020004" pitchFamily="2" charset="0"/>
                      </a:endParaRPr>
                    </a:p>
                  </a:txBody>
                  <a:tcPr marL="121888" marR="121888" marT="60960" marB="60960"/>
                </a:tc>
              </a:tr>
              <a:tr h="977625">
                <a:tc>
                  <a:txBody>
                    <a:bodyPr/>
                    <a:lstStyle/>
                    <a:p>
                      <a:r>
                        <a:rPr kumimoji="1" lang="en-US" altLang="ja-JP" sz="2000" dirty="0" smtClean="0">
                          <a:latin typeface="Interstate Mazda Regular" panose="02000503020000020004" pitchFamily="2" charset="0"/>
                        </a:rPr>
                        <a:t>Office (Production Site) </a:t>
                      </a:r>
                      <a:endParaRPr kumimoji="1" lang="ja-JP" altLang="en-US" sz="2000" dirty="0">
                        <a:latin typeface="Interstate Mazda Regular" panose="02000503020000020004" pitchFamily="2" charset="0"/>
                      </a:endParaRPr>
                    </a:p>
                  </a:txBody>
                  <a:tcPr marL="121888" marR="121888" marT="60960" marB="60960"/>
                </a:tc>
                <a:tc>
                  <a:txBody>
                    <a:bodyPr/>
                    <a:lstStyle/>
                    <a:p>
                      <a:r>
                        <a:rPr kumimoji="1" lang="en-US" altLang="ja-JP" sz="2000" dirty="0" smtClean="0">
                          <a:latin typeface="Interstate Mazda Regular" panose="02000503020000020004" pitchFamily="2" charset="0"/>
                        </a:rPr>
                        <a:t>Hiroshima</a:t>
                      </a:r>
                      <a:r>
                        <a:rPr kumimoji="1" lang="en-US" altLang="ja-JP" sz="2000" baseline="0" dirty="0" smtClean="0">
                          <a:latin typeface="Interstate Mazda Regular" panose="02000503020000020004" pitchFamily="2" charset="0"/>
                        </a:rPr>
                        <a:t> / Tokyo</a:t>
                      </a:r>
                      <a:endParaRPr kumimoji="1" lang="en-US" altLang="ja-JP" sz="1900" dirty="0" smtClean="0">
                        <a:latin typeface="Interstate Mazda Regular" panose="02000503020000020004" pitchFamily="2" charset="0"/>
                      </a:endParaRPr>
                    </a:p>
                  </a:txBody>
                  <a:tcPr marL="121888" marR="121888" marT="60960" marB="60960"/>
                </a:tc>
              </a:tr>
            </a:tbl>
          </a:graphicData>
        </a:graphic>
      </p:graphicFrame>
    </p:spTree>
    <p:extLst>
      <p:ext uri="{BB962C8B-B14F-4D97-AF65-F5344CB8AC3E}">
        <p14:creationId xmlns:p14="http://schemas.microsoft.com/office/powerpoint/2010/main" xmlns="" val="30280176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0"/>
          </p:nvPr>
        </p:nvSpPr>
        <p:spPr/>
        <p:txBody>
          <a:bodyPr/>
          <a:lstStyle/>
          <a:p>
            <a:r>
              <a:rPr lang="en-US" altLang="ja-JP" dirty="0"/>
              <a:t>Why are APIs important to </a:t>
            </a:r>
            <a:r>
              <a:rPr lang="en-US" altLang="ja-JP" dirty="0" smtClean="0"/>
              <a:t>Mazda ?</a:t>
            </a:r>
          </a:p>
          <a:p>
            <a:r>
              <a:rPr lang="en-US" altLang="ja-JP" dirty="0"/>
              <a:t>H</a:t>
            </a:r>
            <a:r>
              <a:rPr lang="en-US" altLang="ja-JP" dirty="0" smtClean="0"/>
              <a:t>ow </a:t>
            </a:r>
            <a:r>
              <a:rPr lang="en-US" altLang="ja-JP" dirty="0"/>
              <a:t>does Mazda plan to use API to improve the efficiency of your </a:t>
            </a:r>
            <a:r>
              <a:rPr lang="en-US" altLang="ja-JP" dirty="0" smtClean="0"/>
              <a:t>business ?</a:t>
            </a:r>
            <a:endParaRPr kumimoji="1" lang="ja-JP" altLang="en-US" dirty="0"/>
          </a:p>
        </p:txBody>
      </p:sp>
      <p:sp>
        <p:nvSpPr>
          <p:cNvPr id="5" name="テキスト プレースホルダー 4"/>
          <p:cNvSpPr>
            <a:spLocks noGrp="1"/>
          </p:cNvSpPr>
          <p:nvPr>
            <p:ph type="body" sz="quarter" idx="11"/>
          </p:nvPr>
        </p:nvSpPr>
        <p:spPr/>
        <p:txBody>
          <a:bodyPr/>
          <a:lstStyle/>
          <a:p>
            <a:r>
              <a:rPr kumimoji="1" lang="en-US" altLang="ja-JP" dirty="0" smtClean="0"/>
              <a:t>Why APIs ?</a:t>
            </a:r>
            <a:endParaRPr kumimoji="1" lang="ja-JP" altLang="en-US" dirty="0"/>
          </a:p>
        </p:txBody>
      </p:sp>
    </p:spTree>
    <p:extLst>
      <p:ext uri="{BB962C8B-B14F-4D97-AF65-F5344CB8AC3E}">
        <p14:creationId xmlns:p14="http://schemas.microsoft.com/office/powerpoint/2010/main" xmlns="" val="974984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a:xfrm>
            <a:off x="297524" y="1096966"/>
            <a:ext cx="10651254" cy="2032365"/>
          </a:xfrm>
        </p:spPr>
        <p:txBody>
          <a:bodyPr/>
          <a:lstStyle/>
          <a:p>
            <a:r>
              <a:rPr lang="en-US" altLang="ja-JP" dirty="0" smtClean="0">
                <a:latin typeface="Interstate Mazda Regular" panose="02000503020000020004" pitchFamily="2" charset="0"/>
              </a:rPr>
              <a:t>Mazda IT Div. meet</a:t>
            </a:r>
            <a:r>
              <a:rPr lang="en-US" altLang="ja-JP" dirty="0">
                <a:latin typeface="Interstate Mazda Regular" panose="02000503020000020004" pitchFamily="2" charset="0"/>
              </a:rPr>
              <a:t> </a:t>
            </a:r>
            <a:r>
              <a:rPr lang="en-US" altLang="ja-JP" dirty="0" smtClean="0">
                <a:latin typeface="Interstate Mazda Regular" panose="02000503020000020004" pitchFamily="2" charset="0"/>
              </a:rPr>
              <a:t>huge number of projects</a:t>
            </a:r>
          </a:p>
          <a:p>
            <a:pPr lvl="1"/>
            <a:r>
              <a:rPr lang="en-US" altLang="ja-JP" sz="2200" dirty="0" smtClean="0">
                <a:latin typeface="Interstate Mazda Regular" panose="02000503020000020004" pitchFamily="2" charset="0"/>
              </a:rPr>
              <a:t>Strategic Projects</a:t>
            </a:r>
          </a:p>
          <a:p>
            <a:pPr lvl="2"/>
            <a:r>
              <a:rPr lang="en-US" altLang="ja-JP" sz="2200" dirty="0" smtClean="0">
                <a:latin typeface="Interstate Mazda Regular" panose="02000503020000020004" pitchFamily="2" charset="0"/>
              </a:rPr>
              <a:t>from Business Mid-team plan &amp; IT Mid-team plan</a:t>
            </a:r>
          </a:p>
          <a:p>
            <a:pPr lvl="1"/>
            <a:r>
              <a:rPr lang="en-US" altLang="ja-JP" sz="2200" dirty="0" smtClean="0">
                <a:latin typeface="Interstate Mazda Regular" panose="02000503020000020004" pitchFamily="2" charset="0"/>
              </a:rPr>
              <a:t>Open Legacy System Migration Projects</a:t>
            </a:r>
          </a:p>
        </p:txBody>
      </p:sp>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Background</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28</a:t>
            </a:fld>
            <a:endParaRPr lang="ja-JP" altLang="en-US" dirty="0">
              <a:solidFill>
                <a:srgbClr val="000000">
                  <a:lumMod val="75000"/>
                  <a:lumOff val="25000"/>
                </a:srgbClr>
              </a:solidFill>
            </a:endParaRPr>
          </a:p>
        </p:txBody>
      </p:sp>
      <p:sp>
        <p:nvSpPr>
          <p:cNvPr id="2" name="下矢印 1"/>
          <p:cNvSpPr/>
          <p:nvPr/>
        </p:nvSpPr>
        <p:spPr>
          <a:xfrm>
            <a:off x="3047179" y="3007271"/>
            <a:ext cx="2143552" cy="5912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a:solidFill>
                <a:prstClr val="white"/>
              </a:solidFill>
            </a:endParaRPr>
          </a:p>
        </p:txBody>
      </p:sp>
      <p:sp>
        <p:nvSpPr>
          <p:cNvPr id="8" name="Shape 936"/>
          <p:cNvSpPr/>
          <p:nvPr/>
        </p:nvSpPr>
        <p:spPr>
          <a:xfrm>
            <a:off x="5590048" y="3070530"/>
            <a:ext cx="2885405" cy="33855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lang="en-US" sz="2200" dirty="0" smtClean="0">
                <a:solidFill>
                  <a:srgbClr val="000000"/>
                </a:solidFill>
                <a:latin typeface="Interstate Mazda Regular" panose="02000503020000020004" pitchFamily="2" charset="0"/>
                <a:ea typeface="ＭＳ Ｐゴシック" panose="020B0600070205080204" pitchFamily="50" charset="-128"/>
              </a:rPr>
              <a:t>Mazda IT Div. need new Solution !</a:t>
            </a:r>
            <a:endParaRPr kumimoji="1" sz="2200" dirty="0">
              <a:solidFill>
                <a:srgbClr val="000000"/>
              </a:solidFill>
              <a:latin typeface="Interstate Mazda Regular" panose="02000503020000020004" pitchFamily="2" charset="0"/>
              <a:ea typeface="ＭＳ Ｐゴシック" panose="020B0600070205080204" pitchFamily="50" charset="-128"/>
            </a:endParaRPr>
          </a:p>
        </p:txBody>
      </p:sp>
      <p:sp>
        <p:nvSpPr>
          <p:cNvPr id="9" name="テキスト プレースホルダー 4"/>
          <p:cNvSpPr txBox="1">
            <a:spLocks/>
          </p:cNvSpPr>
          <p:nvPr/>
        </p:nvSpPr>
        <p:spPr>
          <a:xfrm>
            <a:off x="500670" y="3783719"/>
            <a:ext cx="10651254" cy="2506718"/>
          </a:xfrm>
          <a:prstGeom prst="rect">
            <a:avLst/>
          </a:prstGeom>
        </p:spPr>
        <p:txBody>
          <a:bodyPr/>
          <a:lstStyle>
            <a:lvl1pPr marL="342900" marR="0" indent="-342900" algn="l" defTabSz="914400" rtl="0" eaLnBrk="1" fontAlgn="auto" latinLnBrk="0" hangingPunct="1">
              <a:lnSpc>
                <a:spcPts val="3500"/>
              </a:lnSpc>
              <a:spcBef>
                <a:spcPts val="0"/>
              </a:spcBef>
              <a:spcAft>
                <a:spcPts val="0"/>
              </a:spcAft>
              <a:buClrTx/>
              <a:buSzTx/>
              <a:buFont typeface="Arial" panose="020B0604020202020204" pitchFamily="34" charset="0"/>
              <a:buChar char="•"/>
              <a:tabLst/>
              <a:defRPr kumimoji="1" sz="2200" kern="1200" baseline="0">
                <a:solidFill>
                  <a:schemeClr val="tx1">
                    <a:lumMod val="85000"/>
                    <a:lumOff val="15000"/>
                  </a:schemeClr>
                </a:solidFill>
                <a:latin typeface="Interstate Mazda Regular" panose="00000000000000020000" pitchFamily="2" charset="0"/>
                <a:ea typeface="Interstate Mazda Regular" panose="00000000000000020000" pitchFamily="2" charset="0"/>
                <a:cs typeface="Interstate Mazda Regular" panose="00000000000000020000" pitchFamily="2"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smtClean="0">
                <a:solidFill>
                  <a:srgbClr val="000000">
                    <a:lumMod val="85000"/>
                    <a:lumOff val="15000"/>
                  </a:srgbClr>
                </a:solidFill>
              </a:rPr>
              <a:t>Start “Mazda </a:t>
            </a:r>
            <a:r>
              <a:rPr lang="en-US" altLang="ja-JP" dirty="0">
                <a:solidFill>
                  <a:srgbClr val="000000">
                    <a:lumMod val="85000"/>
                    <a:lumOff val="15000"/>
                  </a:srgbClr>
                </a:solidFill>
              </a:rPr>
              <a:t>IT </a:t>
            </a:r>
            <a:r>
              <a:rPr lang="en-US" altLang="ja-JP" dirty="0" err="1">
                <a:solidFill>
                  <a:srgbClr val="000000">
                    <a:lumMod val="85000"/>
                    <a:lumOff val="15000"/>
                  </a:srgbClr>
                </a:solidFill>
              </a:rPr>
              <a:t>Monotsukuri</a:t>
            </a:r>
            <a:r>
              <a:rPr lang="en-US" altLang="ja-JP" dirty="0">
                <a:solidFill>
                  <a:srgbClr val="000000">
                    <a:lumMod val="85000"/>
                    <a:lumOff val="15000"/>
                  </a:srgbClr>
                </a:solidFill>
              </a:rPr>
              <a:t> Innovation </a:t>
            </a:r>
            <a:r>
              <a:rPr lang="en-US" altLang="ja-JP" dirty="0" smtClean="0">
                <a:solidFill>
                  <a:srgbClr val="000000">
                    <a:lumMod val="85000"/>
                    <a:lumOff val="15000"/>
                  </a:srgbClr>
                </a:solidFill>
              </a:rPr>
              <a:t>“ Project </a:t>
            </a:r>
          </a:p>
          <a:p>
            <a:pPr lvl="1"/>
            <a:r>
              <a:rPr lang="en-US" altLang="ja-JP" sz="2200" dirty="0" smtClean="0">
                <a:solidFill>
                  <a:srgbClr val="000000"/>
                </a:solidFill>
                <a:latin typeface="Interstate Mazda Regular" panose="02000503020000020004" pitchFamily="2" charset="0"/>
              </a:rPr>
              <a:t>To use New Technology / Architecture / Methodology</a:t>
            </a:r>
          </a:p>
          <a:p>
            <a:pPr lvl="2"/>
            <a:r>
              <a:rPr lang="en-US" altLang="ja-JP" sz="2200" dirty="0" smtClean="0">
                <a:solidFill>
                  <a:srgbClr val="000000"/>
                </a:solidFill>
                <a:latin typeface="Interstate Mazda Regular" panose="02000503020000020004" pitchFamily="2" charset="0"/>
              </a:rPr>
              <a:t>Low Code Development</a:t>
            </a:r>
          </a:p>
          <a:p>
            <a:pPr lvl="2"/>
            <a:r>
              <a:rPr lang="en-US" altLang="ja-JP" sz="2200" dirty="0" err="1" smtClean="0">
                <a:solidFill>
                  <a:srgbClr val="000000"/>
                </a:solidFill>
                <a:latin typeface="Interstate Mazda Regular" panose="02000503020000020004" pitchFamily="2" charset="0"/>
              </a:rPr>
              <a:t>DevOps</a:t>
            </a:r>
            <a:endParaRPr lang="en-US" altLang="ja-JP" sz="2200" dirty="0">
              <a:solidFill>
                <a:srgbClr val="000000"/>
              </a:solidFill>
              <a:latin typeface="Interstate Mazda Regular" panose="02000503020000020004" pitchFamily="2" charset="0"/>
            </a:endParaRPr>
          </a:p>
          <a:p>
            <a:pPr lvl="2"/>
            <a:r>
              <a:rPr lang="en-US" altLang="ja-JP" sz="2200" dirty="0">
                <a:solidFill>
                  <a:srgbClr val="000000"/>
                </a:solidFill>
                <a:latin typeface="Interstate Mazda Regular" panose="02000503020000020004" pitchFamily="2" charset="0"/>
              </a:rPr>
              <a:t>Micro Service</a:t>
            </a:r>
          </a:p>
          <a:p>
            <a:pPr lvl="2"/>
            <a:r>
              <a:rPr lang="en-US" altLang="ja-JP" sz="2200" dirty="0">
                <a:solidFill>
                  <a:srgbClr val="000000"/>
                </a:solidFill>
                <a:latin typeface="Interstate Mazda Regular" panose="02000503020000020004" pitchFamily="2" charset="0"/>
              </a:rPr>
              <a:t>Native Cloud</a:t>
            </a:r>
          </a:p>
          <a:p>
            <a:pPr lvl="2"/>
            <a:r>
              <a:rPr lang="en-US" altLang="ja-JP" sz="2200" dirty="0" smtClean="0">
                <a:solidFill>
                  <a:srgbClr val="000000"/>
                </a:solidFill>
                <a:latin typeface="Interstate Mazda Regular" panose="02000503020000020004" pitchFamily="2" charset="0"/>
              </a:rPr>
              <a:t>Ecosystem</a:t>
            </a:r>
          </a:p>
          <a:p>
            <a:pPr lvl="2"/>
            <a:r>
              <a:rPr lang="en-US" altLang="ja-JP" sz="2200" dirty="0" smtClean="0">
                <a:solidFill>
                  <a:srgbClr val="000000"/>
                </a:solidFill>
                <a:latin typeface="Interstate Mazda Regular" panose="02000503020000020004" pitchFamily="2" charset="0"/>
              </a:rPr>
              <a:t>…</a:t>
            </a:r>
          </a:p>
        </p:txBody>
      </p:sp>
    </p:spTree>
    <p:extLst>
      <p:ext uri="{BB962C8B-B14F-4D97-AF65-F5344CB8AC3E}">
        <p14:creationId xmlns:p14="http://schemas.microsoft.com/office/powerpoint/2010/main" xmlns="" val="40524424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0"/>
          </p:nvPr>
        </p:nvSpPr>
        <p:spPr/>
        <p:txBody>
          <a:bodyPr/>
          <a:lstStyle/>
          <a:p>
            <a:r>
              <a:rPr lang="en-US" altLang="ja-JP" dirty="0"/>
              <a:t>Why </a:t>
            </a:r>
            <a:r>
              <a:rPr lang="en-US" altLang="ja-JP" dirty="0" smtClean="0"/>
              <a:t>Mazda is </a:t>
            </a:r>
            <a:r>
              <a:rPr lang="en-US" altLang="ja-JP" dirty="0"/>
              <a:t>working with Oracle to co-innovate and help deliver this </a:t>
            </a:r>
            <a:r>
              <a:rPr lang="en-US" altLang="ja-JP" dirty="0" smtClean="0"/>
              <a:t>product ?</a:t>
            </a:r>
            <a:endParaRPr kumimoji="1" lang="ja-JP" altLang="en-US" dirty="0"/>
          </a:p>
        </p:txBody>
      </p:sp>
      <p:sp>
        <p:nvSpPr>
          <p:cNvPr id="5" name="テキスト プレースホルダー 4"/>
          <p:cNvSpPr>
            <a:spLocks noGrp="1"/>
          </p:cNvSpPr>
          <p:nvPr>
            <p:ph type="body" sz="quarter" idx="11"/>
          </p:nvPr>
        </p:nvSpPr>
        <p:spPr/>
        <p:txBody>
          <a:bodyPr/>
          <a:lstStyle/>
          <a:p>
            <a:r>
              <a:rPr lang="en-US" altLang="ja-JP" dirty="0" smtClean="0"/>
              <a:t>Why Design Partner ?</a:t>
            </a:r>
            <a:endParaRPr kumimoji="1" lang="ja-JP" altLang="en-US" dirty="0"/>
          </a:p>
        </p:txBody>
      </p:sp>
    </p:spTree>
    <p:extLst>
      <p:ext uri="{BB962C8B-B14F-4D97-AF65-F5344CB8AC3E}">
        <p14:creationId xmlns:p14="http://schemas.microsoft.com/office/powerpoint/2010/main" xmlns="" val="18604612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ctrTitle"/>
          </p:nvPr>
        </p:nvSpPr>
        <p:spPr/>
        <p:txBody>
          <a:bodyPr/>
          <a:lstStyle/>
          <a:p>
            <a:r>
              <a:rPr lang="en-US" dirty="0" smtClean="0"/>
              <a:t>Oracle API Platform Cloud Service:</a:t>
            </a:r>
            <a:endParaRPr lang="en-US" dirty="0"/>
          </a:p>
        </p:txBody>
      </p:sp>
      <p:sp>
        <p:nvSpPr>
          <p:cNvPr id="13" name="Subtitle 2"/>
          <p:cNvSpPr>
            <a:spLocks noGrp="1"/>
          </p:cNvSpPr>
          <p:nvPr>
            <p:ph type="subTitle" idx="1"/>
          </p:nvPr>
        </p:nvSpPr>
        <p:spPr/>
        <p:txBody>
          <a:bodyPr/>
          <a:lstStyle/>
          <a:p>
            <a:r>
              <a:rPr lang="en-US" dirty="0" smtClean="0"/>
              <a:t>Hear from Oracle Customers</a:t>
            </a:r>
            <a:endParaRPr lang="en-US" dirty="0"/>
          </a:p>
        </p:txBody>
      </p:sp>
      <p:sp>
        <p:nvSpPr>
          <p:cNvPr id="14" name="Text Placeholder 5"/>
          <p:cNvSpPr>
            <a:spLocks noGrp="1"/>
          </p:cNvSpPr>
          <p:nvPr>
            <p:ph type="body" sz="quarter" idx="13"/>
          </p:nvPr>
        </p:nvSpPr>
        <p:spPr/>
        <p:txBody>
          <a:bodyPr/>
          <a:lstStyle/>
          <a:p>
            <a:r>
              <a:rPr lang="en-US" dirty="0" err="1" smtClean="0"/>
              <a:t>Xander</a:t>
            </a:r>
            <a:r>
              <a:rPr lang="en-US" dirty="0" smtClean="0"/>
              <a:t> van </a:t>
            </a:r>
            <a:r>
              <a:rPr lang="en-US" dirty="0" err="1" smtClean="0"/>
              <a:t>Rooijen</a:t>
            </a:r>
            <a:endParaRPr lang="en-US" dirty="0" smtClean="0"/>
          </a:p>
          <a:p>
            <a:r>
              <a:rPr lang="nl-NL" dirty="0" smtClean="0"/>
              <a:t>Rabobank </a:t>
            </a:r>
            <a:endParaRPr lang="nl-NL" dirty="0" smtClean="0"/>
          </a:p>
          <a:p>
            <a:endParaRPr kumimoji="1" lang="nl-NL" altLang="ja-JP" dirty="0" smtClean="0"/>
          </a:p>
          <a:p>
            <a:r>
              <a:rPr kumimoji="1" lang="en-US" altLang="ja-JP" dirty="0" smtClean="0"/>
              <a:t>Masahiro </a:t>
            </a:r>
            <a:r>
              <a:rPr kumimoji="1" lang="en-US" altLang="ja-JP" dirty="0" smtClean="0"/>
              <a:t>Yoshioka</a:t>
            </a:r>
            <a:endParaRPr kumimoji="1" lang="ja-JP" altLang="en-US" smtClean="0"/>
          </a:p>
          <a:p>
            <a:r>
              <a:rPr lang="en-US" dirty="0" smtClean="0"/>
              <a:t>Mazda</a:t>
            </a:r>
            <a:endParaRPr lang="en-US" dirty="0"/>
          </a:p>
        </p:txBody>
      </p:sp>
      <p:sp>
        <p:nvSpPr>
          <p:cNvPr id="8" name="Footer Placeholder 7"/>
          <p:cNvSpPr>
            <a:spLocks noGrp="1"/>
          </p:cNvSpPr>
          <p:nvPr>
            <p:ph type="ftr" sz="quarter" idx="15"/>
          </p:nvPr>
        </p:nvSpPr>
        <p:spPr/>
        <p:txBody>
          <a:bodyPr/>
          <a:lstStyle/>
          <a:p>
            <a:r>
              <a:rPr lang="en-US" smtClean="0"/>
              <a:t>Confidential – Oracle Internal/Restricted/Highly Restricted</a:t>
            </a:r>
            <a:endParaRPr lang="en-US" dirty="0"/>
          </a:p>
        </p:txBody>
      </p:sp>
      <p:sp>
        <p:nvSpPr>
          <p:cNvPr id="9" name="TextBox 8"/>
          <p:cNvSpPr txBox="1"/>
          <p:nvPr/>
        </p:nvSpPr>
        <p:spPr>
          <a:xfrm>
            <a:off x="9144000" y="5376969"/>
            <a:ext cx="2743200" cy="932391"/>
          </a:xfrm>
          <a:prstGeom prst="rect">
            <a:avLst/>
          </a:prstGeom>
          <a:solidFill>
            <a:srgbClr val="EAEEEF"/>
          </a:solidFill>
          <a:ln w="12700">
            <a:solidFill>
              <a:srgbClr val="D9541E"/>
            </a:solidFill>
            <a:prstDash val="sysDash"/>
          </a:ln>
        </p:spPr>
        <p:txBody>
          <a:bodyPr wrap="square" lIns="91440" tIns="91440" rIns="91440" bIns="91440" rtlCol="0">
            <a:noAutofit/>
          </a:bodyPr>
          <a:lstStyle/>
          <a:p>
            <a:pPr>
              <a:lnSpc>
                <a:spcPct val="90000"/>
              </a:lnSpc>
              <a:spcBef>
                <a:spcPts val="600"/>
              </a:spcBef>
            </a:pPr>
            <a:r>
              <a:rPr lang="en-US" sz="1050" b="1" dirty="0" smtClean="0">
                <a:solidFill>
                  <a:srgbClr val="5F5F5F"/>
                </a:solidFill>
              </a:rPr>
              <a:t>Note: </a:t>
            </a:r>
            <a:r>
              <a:rPr lang="en-US" sz="1050" dirty="0" smtClean="0">
                <a:solidFill>
                  <a:srgbClr val="5F5F5F"/>
                </a:solidFill>
              </a:rPr>
              <a:t>There are two graphic-only title slides to choose from. Please delete the one that’s not used. More information on how </a:t>
            </a:r>
            <a:r>
              <a:rPr lang="en-US" sz="1050" dirty="0">
                <a:solidFill>
                  <a:srgbClr val="5F5F5F"/>
                </a:solidFill>
              </a:rPr>
              <a:t>to customize this Title Slide </a:t>
            </a:r>
            <a:r>
              <a:rPr lang="en-US" sz="1050" dirty="0" smtClean="0">
                <a:solidFill>
                  <a:srgbClr val="5F5F5F"/>
                </a:solidFill>
              </a:rPr>
              <a:t>in the speaker notes.</a:t>
            </a:r>
          </a:p>
          <a:p>
            <a:pPr>
              <a:lnSpc>
                <a:spcPct val="90000"/>
              </a:lnSpc>
              <a:spcBef>
                <a:spcPts val="600"/>
              </a:spcBef>
            </a:pPr>
            <a:r>
              <a:rPr lang="en-US" sz="1050" b="1" dirty="0" smtClean="0">
                <a:solidFill>
                  <a:srgbClr val="5F5F5F"/>
                </a:solidFill>
              </a:rPr>
              <a:t>Tip! </a:t>
            </a:r>
            <a:r>
              <a:rPr lang="en-US" sz="1050" dirty="0" smtClean="0">
                <a:solidFill>
                  <a:srgbClr val="5F5F5F"/>
                </a:solidFill>
              </a:rPr>
              <a:t>Remember to remove this text box.</a:t>
            </a:r>
          </a:p>
        </p:txBody>
      </p:sp>
    </p:spTree>
    <p:extLst>
      <p:ext uri="{BB962C8B-B14F-4D97-AF65-F5344CB8AC3E}">
        <p14:creationId xmlns="" xmlns:p14="http://schemas.microsoft.com/office/powerpoint/2010/main" val="115359035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r>
              <a:rPr kumimoji="1" lang="en-US" altLang="ja-JP" dirty="0" smtClean="0"/>
              <a:t>Strategic Partner</a:t>
            </a:r>
          </a:p>
          <a:p>
            <a:endParaRPr lang="en-US" altLang="ja-JP" dirty="0" smtClean="0"/>
          </a:p>
          <a:p>
            <a:r>
              <a:rPr lang="en-US" altLang="ja-JP" dirty="0" smtClean="0"/>
              <a:t>Hybrid</a:t>
            </a:r>
            <a:endParaRPr kumimoji="1" lang="en-US" altLang="ja-JP" dirty="0" smtClean="0"/>
          </a:p>
          <a:p>
            <a:endParaRPr kumimoji="1" lang="en-US" altLang="ja-JP" dirty="0" smtClean="0"/>
          </a:p>
          <a:p>
            <a:r>
              <a:rPr lang="en-US" altLang="ja-JP" dirty="0" smtClean="0"/>
              <a:t>Timing</a:t>
            </a:r>
            <a:endParaRPr lang="en-US" altLang="ja-JP" dirty="0"/>
          </a:p>
          <a:p>
            <a:pPr marL="0" indent="0">
              <a:buNone/>
            </a:pPr>
            <a:endParaRPr kumimoji="1" lang="en-US" altLang="ja-JP" dirty="0"/>
          </a:p>
          <a:p>
            <a:r>
              <a:rPr kumimoji="1" lang="en-US" altLang="ja-JP" dirty="0" smtClean="0"/>
              <a:t>Customer’s Voice</a:t>
            </a:r>
          </a:p>
          <a:p>
            <a:endParaRPr lang="en-US" altLang="ja-JP" dirty="0"/>
          </a:p>
          <a:p>
            <a:r>
              <a:rPr kumimoji="1" lang="en-US" altLang="ja-JP" dirty="0" smtClean="0"/>
              <a:t>Mazda IT Challenge</a:t>
            </a:r>
          </a:p>
        </p:txBody>
      </p:sp>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Design Partner</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30</a:t>
            </a:fld>
            <a:endParaRPr lang="ja-JP" altLang="en-US" dirty="0">
              <a:solidFill>
                <a:srgbClr val="000000">
                  <a:lumMod val="75000"/>
                  <a:lumOff val="25000"/>
                </a:srgbClr>
              </a:solidFill>
            </a:endParaRPr>
          </a:p>
        </p:txBody>
      </p:sp>
    </p:spTree>
    <p:extLst>
      <p:ext uri="{BB962C8B-B14F-4D97-AF65-F5344CB8AC3E}">
        <p14:creationId xmlns:p14="http://schemas.microsoft.com/office/powerpoint/2010/main" xmlns="" val="34270450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r>
              <a:rPr kumimoji="1" lang="en-US" altLang="ja-JP" dirty="0" smtClean="0">
                <a:latin typeface="Interstate Mazda Regular" panose="02000503020000020004" pitchFamily="2" charset="0"/>
              </a:rPr>
              <a:t>Strategic Partner</a:t>
            </a:r>
          </a:p>
          <a:p>
            <a:pPr lvl="1"/>
            <a:r>
              <a:rPr kumimoji="1" lang="en-US" altLang="ja-JP" sz="2200" dirty="0" smtClean="0">
                <a:latin typeface="Interstate Mazda Regular" panose="02000503020000020004" pitchFamily="2" charset="0"/>
              </a:rPr>
              <a:t>Global Contract (Mazda Global)</a:t>
            </a:r>
          </a:p>
          <a:p>
            <a:pPr lvl="2"/>
            <a:r>
              <a:rPr kumimoji="1" lang="en-US" altLang="ja-JP" sz="2200" dirty="0" smtClean="0">
                <a:latin typeface="Interstate Mazda Regular" panose="02000503020000020004" pitchFamily="2" charset="0"/>
              </a:rPr>
              <a:t>Application : EBS, People, </a:t>
            </a:r>
            <a:r>
              <a:rPr kumimoji="1" lang="en-US" altLang="ja-JP" sz="2200" dirty="0" err="1" smtClean="0">
                <a:latin typeface="Interstate Mazda Regular" panose="02000503020000020004" pitchFamily="2" charset="0"/>
              </a:rPr>
              <a:t>etc</a:t>
            </a:r>
            <a:r>
              <a:rPr kumimoji="1" lang="en-US" altLang="ja-JP" sz="2200" dirty="0" smtClean="0">
                <a:latin typeface="Interstate Mazda Regular" panose="02000503020000020004" pitchFamily="2" charset="0"/>
              </a:rPr>
              <a:t> </a:t>
            </a:r>
          </a:p>
          <a:p>
            <a:pPr lvl="2"/>
            <a:r>
              <a:rPr kumimoji="1" lang="en-US" altLang="ja-JP" sz="2200" dirty="0" smtClean="0">
                <a:latin typeface="Interstate Mazda Regular" panose="02000503020000020004" pitchFamily="2" charset="0"/>
              </a:rPr>
              <a:t>FMW : </a:t>
            </a:r>
            <a:r>
              <a:rPr kumimoji="1" lang="en-US" altLang="ja-JP" sz="2200" dirty="0" err="1" smtClean="0">
                <a:latin typeface="Interstate Mazda Regular" panose="02000503020000020004" pitchFamily="2" charset="0"/>
              </a:rPr>
              <a:t>WebLogic</a:t>
            </a:r>
            <a:r>
              <a:rPr kumimoji="1" lang="en-US" altLang="ja-JP" sz="2200" dirty="0" smtClean="0">
                <a:latin typeface="Interstate Mazda Regular" panose="02000503020000020004" pitchFamily="2" charset="0"/>
              </a:rPr>
              <a:t>, SOA Suite, ODI, </a:t>
            </a:r>
            <a:r>
              <a:rPr kumimoji="1" lang="en-US" altLang="ja-JP" sz="2200" dirty="0" err="1" smtClean="0">
                <a:latin typeface="Interstate Mazda Regular" panose="02000503020000020004" pitchFamily="2" charset="0"/>
              </a:rPr>
              <a:t>etc</a:t>
            </a:r>
            <a:endParaRPr kumimoji="1" lang="en-US" altLang="ja-JP" sz="2200" dirty="0" smtClean="0">
              <a:latin typeface="Interstate Mazda Regular" panose="02000503020000020004" pitchFamily="2" charset="0"/>
            </a:endParaRPr>
          </a:p>
          <a:p>
            <a:pPr lvl="2"/>
            <a:r>
              <a:rPr lang="en-US" altLang="ja-JP" sz="2200" dirty="0" smtClean="0">
                <a:latin typeface="Interstate Mazda Regular" panose="02000503020000020004" pitchFamily="2" charset="0"/>
              </a:rPr>
              <a:t>Security : OAM, OID. OAG, </a:t>
            </a:r>
            <a:r>
              <a:rPr lang="en-US" altLang="ja-JP" sz="2200" dirty="0" err="1" smtClean="0">
                <a:latin typeface="Interstate Mazda Regular" panose="02000503020000020004" pitchFamily="2" charset="0"/>
              </a:rPr>
              <a:t>etc</a:t>
            </a:r>
            <a:endParaRPr kumimoji="1" lang="en-US" altLang="ja-JP" sz="2200" dirty="0" smtClean="0">
              <a:latin typeface="Interstate Mazda Regular" panose="02000503020000020004" pitchFamily="2" charset="0"/>
            </a:endParaRPr>
          </a:p>
          <a:p>
            <a:r>
              <a:rPr lang="en-US" altLang="ja-JP" dirty="0" smtClean="0">
                <a:latin typeface="Interstate Mazda Regular" panose="02000503020000020004" pitchFamily="2" charset="0"/>
              </a:rPr>
              <a:t>Hybrid</a:t>
            </a:r>
          </a:p>
          <a:p>
            <a:pPr lvl="1"/>
            <a:r>
              <a:rPr lang="en-US" altLang="ja-JP" sz="2200" dirty="0" smtClean="0">
                <a:latin typeface="Interstate Mazda Regular" panose="02000503020000020004" pitchFamily="2" charset="0"/>
              </a:rPr>
              <a:t>On-Premise</a:t>
            </a:r>
          </a:p>
          <a:p>
            <a:pPr lvl="1"/>
            <a:r>
              <a:rPr lang="en-US" altLang="ja-JP" sz="2200" dirty="0" smtClean="0">
                <a:latin typeface="Interstate Mazda Regular" panose="02000503020000020004" pitchFamily="2" charset="0"/>
              </a:rPr>
              <a:t>Public Cloud</a:t>
            </a:r>
          </a:p>
          <a:p>
            <a:pPr lvl="1"/>
            <a:r>
              <a:rPr lang="en-US" altLang="ja-JP" sz="2200" dirty="0" smtClean="0">
                <a:latin typeface="Interstate Mazda Regular" panose="02000503020000020004" pitchFamily="2" charset="0"/>
              </a:rPr>
              <a:t>Private Cloud</a:t>
            </a:r>
          </a:p>
          <a:p>
            <a:r>
              <a:rPr lang="en-US" altLang="ja-JP" dirty="0" smtClean="0">
                <a:latin typeface="Interstate Mazda Regular" panose="02000503020000020004" pitchFamily="2" charset="0"/>
              </a:rPr>
              <a:t>Timing</a:t>
            </a:r>
          </a:p>
          <a:p>
            <a:pPr lvl="1"/>
            <a:r>
              <a:rPr lang="en-US" altLang="ja-JP" sz="2200" dirty="0" smtClean="0">
                <a:latin typeface="Interstate Mazda Regular" panose="02000503020000020004" pitchFamily="2" charset="0"/>
              </a:rPr>
              <a:t>from </a:t>
            </a:r>
            <a:r>
              <a:rPr lang="en-US" altLang="ja-JP" sz="2200" dirty="0">
                <a:latin typeface="Interstate Mazda Regular" panose="02000503020000020004" pitchFamily="2" charset="0"/>
              </a:rPr>
              <a:t>consumer world to enterprise </a:t>
            </a:r>
            <a:r>
              <a:rPr lang="en-US" altLang="ja-JP" sz="2200" dirty="0" smtClean="0">
                <a:latin typeface="Interstate Mazda Regular" panose="02000503020000020004" pitchFamily="2" charset="0"/>
              </a:rPr>
              <a:t>world</a:t>
            </a:r>
            <a:endParaRPr lang="en-US" altLang="ja-JP" sz="2200" dirty="0">
              <a:latin typeface="Interstate Mazda Regular" panose="02000503020000020004" pitchFamily="2" charset="0"/>
            </a:endParaRPr>
          </a:p>
        </p:txBody>
      </p:sp>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Design Partner</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31</a:t>
            </a:fld>
            <a:endParaRPr lang="ja-JP" altLang="en-US" dirty="0">
              <a:solidFill>
                <a:srgbClr val="000000">
                  <a:lumMod val="75000"/>
                  <a:lumOff val="25000"/>
                </a:srgbClr>
              </a:solidFill>
            </a:endParaRPr>
          </a:p>
        </p:txBody>
      </p:sp>
    </p:spTree>
    <p:extLst>
      <p:ext uri="{BB962C8B-B14F-4D97-AF65-F5344CB8AC3E}">
        <p14:creationId xmlns:p14="http://schemas.microsoft.com/office/powerpoint/2010/main" xmlns="" val="15637289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r>
              <a:rPr kumimoji="1" lang="en-US" altLang="ja-JP" dirty="0" smtClean="0">
                <a:latin typeface="Interstate Mazda Regular" panose="02000503020000020004" pitchFamily="2" charset="0"/>
              </a:rPr>
              <a:t>Customer’s Voice</a:t>
            </a:r>
          </a:p>
          <a:p>
            <a:pPr lvl="1"/>
            <a:r>
              <a:rPr lang="en-US" altLang="ja-JP" sz="2200" dirty="0" smtClean="0">
                <a:latin typeface="Interstate Mazda Regular" panose="02000503020000020004" pitchFamily="2" charset="0"/>
              </a:rPr>
              <a:t>Collaboration with Oracle Team</a:t>
            </a:r>
            <a:endParaRPr lang="en-US" altLang="ja-JP" sz="2200" dirty="0">
              <a:latin typeface="Interstate Mazda Regular" panose="02000503020000020004" pitchFamily="2" charset="0"/>
            </a:endParaRPr>
          </a:p>
          <a:p>
            <a:r>
              <a:rPr kumimoji="1" lang="en-US" altLang="ja-JP" dirty="0" smtClean="0">
                <a:latin typeface="Interstate Mazda Regular" panose="02000503020000020004" pitchFamily="2" charset="0"/>
              </a:rPr>
              <a:t>Mazda IT Challenge</a:t>
            </a:r>
          </a:p>
          <a:p>
            <a:pPr lvl="1"/>
            <a:r>
              <a:rPr lang="en-US" altLang="ja-JP" sz="2200" dirty="0">
                <a:latin typeface="Interstate Mazda Regular" panose="02000503020000020004" pitchFamily="2" charset="0"/>
              </a:rPr>
              <a:t>IT </a:t>
            </a:r>
            <a:r>
              <a:rPr lang="en-US" altLang="ja-JP" sz="2200" dirty="0" err="1">
                <a:latin typeface="Interstate Mazda Regular" panose="02000503020000020004" pitchFamily="2" charset="0"/>
              </a:rPr>
              <a:t>Monotsukuri</a:t>
            </a:r>
            <a:r>
              <a:rPr lang="en-US" altLang="ja-JP" sz="2200" dirty="0">
                <a:latin typeface="Interstate Mazda Regular" panose="02000503020000020004" pitchFamily="2" charset="0"/>
              </a:rPr>
              <a:t> </a:t>
            </a:r>
            <a:r>
              <a:rPr lang="en-US" altLang="ja-JP" sz="2200" dirty="0" smtClean="0">
                <a:latin typeface="Interstate Mazda Regular" panose="02000503020000020004" pitchFamily="2" charset="0"/>
              </a:rPr>
              <a:t>Innovation</a:t>
            </a:r>
          </a:p>
          <a:p>
            <a:pPr lvl="2"/>
            <a:r>
              <a:rPr lang="en-US" altLang="ja-JP" sz="2200" dirty="0" err="1" smtClean="0">
                <a:latin typeface="Interstate Mazda Regular" panose="02000503020000020004" pitchFamily="2" charset="0"/>
              </a:rPr>
              <a:t>DevOps</a:t>
            </a:r>
            <a:endParaRPr lang="en-US" altLang="ja-JP" sz="2200" dirty="0" smtClean="0">
              <a:latin typeface="Interstate Mazda Regular" panose="02000503020000020004" pitchFamily="2" charset="0"/>
            </a:endParaRPr>
          </a:p>
          <a:p>
            <a:pPr lvl="2"/>
            <a:r>
              <a:rPr kumimoji="1" lang="en-US" altLang="ja-JP" sz="2200" dirty="0" smtClean="0">
                <a:latin typeface="Interstate Mazda Regular" panose="02000503020000020004" pitchFamily="2" charset="0"/>
              </a:rPr>
              <a:t>Micro Service</a:t>
            </a:r>
          </a:p>
          <a:p>
            <a:pPr lvl="2"/>
            <a:r>
              <a:rPr lang="en-US" altLang="ja-JP" sz="2200" dirty="0" smtClean="0">
                <a:latin typeface="Interstate Mazda Regular" panose="02000503020000020004" pitchFamily="2" charset="0"/>
              </a:rPr>
              <a:t>Native Cloud</a:t>
            </a:r>
          </a:p>
          <a:p>
            <a:pPr lvl="2"/>
            <a:r>
              <a:rPr kumimoji="1" lang="en-US" altLang="ja-JP" sz="2200" dirty="0" smtClean="0">
                <a:latin typeface="Interstate Mazda Regular" panose="02000503020000020004" pitchFamily="2" charset="0"/>
              </a:rPr>
              <a:t>Ecosystem</a:t>
            </a:r>
          </a:p>
          <a:p>
            <a:pPr lvl="2"/>
            <a:r>
              <a:rPr lang="en-US" altLang="ja-JP" sz="2200" dirty="0" smtClean="0">
                <a:latin typeface="Interstate Mazda Regular" panose="02000503020000020004" pitchFamily="2" charset="0"/>
              </a:rPr>
              <a:t>New area - </a:t>
            </a:r>
            <a:r>
              <a:rPr lang="en-US" altLang="ja-JP" sz="2200" dirty="0" err="1" smtClean="0">
                <a:latin typeface="Interstate Mazda Regular" panose="02000503020000020004" pitchFamily="2" charset="0"/>
              </a:rPr>
              <a:t>IoT</a:t>
            </a:r>
            <a:r>
              <a:rPr lang="en-US" altLang="ja-JP" sz="2200" dirty="0" smtClean="0">
                <a:latin typeface="Interstate Mazda Regular" panose="02000503020000020004" pitchFamily="2" charset="0"/>
              </a:rPr>
              <a:t>, Big Data, AI, </a:t>
            </a:r>
            <a:r>
              <a:rPr lang="en-US" altLang="ja-JP" sz="2200" dirty="0" err="1" smtClean="0">
                <a:latin typeface="Interstate Mazda Regular" panose="02000503020000020004" pitchFamily="2" charset="0"/>
              </a:rPr>
              <a:t>etc</a:t>
            </a:r>
            <a:endParaRPr kumimoji="1" lang="en-US" altLang="ja-JP" sz="2200" dirty="0" smtClean="0">
              <a:latin typeface="Interstate Mazda Regular" panose="02000503020000020004" pitchFamily="2" charset="0"/>
            </a:endParaRPr>
          </a:p>
          <a:p>
            <a:pPr lvl="2"/>
            <a:endParaRPr kumimoji="1" lang="en-US" altLang="ja-JP" sz="1800" dirty="0" smtClean="0">
              <a:latin typeface="Interstate Mazda Regular" panose="02000503020000020004" pitchFamily="2" charset="0"/>
            </a:endParaRPr>
          </a:p>
          <a:p>
            <a:pPr lvl="1"/>
            <a:endParaRPr kumimoji="1" lang="en-US" altLang="ja-JP" sz="2200" dirty="0" smtClean="0">
              <a:latin typeface="Interstate Mazda Regular" panose="02000503020000020004" pitchFamily="2" charset="0"/>
            </a:endParaRPr>
          </a:p>
        </p:txBody>
      </p:sp>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Design Partner</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32</a:t>
            </a:fld>
            <a:endParaRPr lang="ja-JP" altLang="en-US" dirty="0">
              <a:solidFill>
                <a:srgbClr val="000000">
                  <a:lumMod val="75000"/>
                  <a:lumOff val="25000"/>
                </a:srgbClr>
              </a:solidFill>
            </a:endParaRPr>
          </a:p>
        </p:txBody>
      </p:sp>
    </p:spTree>
    <p:extLst>
      <p:ext uri="{BB962C8B-B14F-4D97-AF65-F5344CB8AC3E}">
        <p14:creationId xmlns:p14="http://schemas.microsoft.com/office/powerpoint/2010/main" xmlns="" val="24817759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0"/>
          </p:nvPr>
        </p:nvSpPr>
        <p:spPr/>
        <p:txBody>
          <a:bodyPr/>
          <a:lstStyle/>
          <a:p>
            <a:endParaRPr kumimoji="1" lang="ja-JP" altLang="en-US" dirty="0"/>
          </a:p>
        </p:txBody>
      </p:sp>
      <p:sp>
        <p:nvSpPr>
          <p:cNvPr id="5" name="テキスト プレースホルダー 4"/>
          <p:cNvSpPr>
            <a:spLocks noGrp="1"/>
          </p:cNvSpPr>
          <p:nvPr>
            <p:ph type="body" sz="quarter" idx="11"/>
          </p:nvPr>
        </p:nvSpPr>
        <p:spPr/>
        <p:txBody>
          <a:bodyPr/>
          <a:lstStyle/>
          <a:p>
            <a:r>
              <a:rPr lang="en-US" altLang="ja-JP" dirty="0" smtClean="0"/>
              <a:t>Future Plan</a:t>
            </a:r>
            <a:endParaRPr kumimoji="1" lang="ja-JP" altLang="en-US" dirty="0"/>
          </a:p>
        </p:txBody>
      </p:sp>
    </p:spTree>
    <p:extLst>
      <p:ext uri="{BB962C8B-B14F-4D97-AF65-F5344CB8AC3E}">
        <p14:creationId xmlns:p14="http://schemas.microsoft.com/office/powerpoint/2010/main" xmlns="" val="3172929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a:xfrm>
            <a:off x="297524" y="1049667"/>
            <a:ext cx="10651254" cy="4846637"/>
          </a:xfrm>
        </p:spPr>
        <p:txBody>
          <a:bodyPr/>
          <a:lstStyle/>
          <a:p>
            <a:r>
              <a:rPr lang="en-US" altLang="ja-JP" dirty="0" smtClean="0">
                <a:latin typeface="Interstate Mazda Regular" panose="02000503020000020004" pitchFamily="2" charset="0"/>
              </a:rPr>
              <a:t>Product GA and Mazda’s Launch : same ?</a:t>
            </a:r>
          </a:p>
          <a:p>
            <a:endParaRPr lang="en-US" altLang="ja-JP" dirty="0" smtClean="0">
              <a:latin typeface="Interstate Mazda Regular" panose="02000503020000020004" pitchFamily="2" charset="0"/>
            </a:endParaRPr>
          </a:p>
          <a:p>
            <a:r>
              <a:rPr lang="en-US" altLang="ja-JP" dirty="0">
                <a:latin typeface="Interstate Mazda Regular" panose="02000503020000020004" pitchFamily="2" charset="0"/>
              </a:rPr>
              <a:t>M</a:t>
            </a:r>
            <a:r>
              <a:rPr lang="en-US" altLang="ja-JP" dirty="0" smtClean="0">
                <a:latin typeface="Interstate Mazda Regular" panose="02000503020000020004" pitchFamily="2" charset="0"/>
              </a:rPr>
              <a:t>ost recent</a:t>
            </a:r>
          </a:p>
          <a:p>
            <a:pPr lvl="1"/>
            <a:r>
              <a:rPr lang="en-US" altLang="ja-JP" sz="2200" dirty="0" smtClean="0">
                <a:latin typeface="Interstate Mazda Regular" panose="02000503020000020004" pitchFamily="2" charset="0"/>
              </a:rPr>
              <a:t>On Going : 2 project – Wait GA</a:t>
            </a:r>
          </a:p>
          <a:p>
            <a:r>
              <a:rPr lang="en-US" altLang="ja-JP" dirty="0" smtClean="0">
                <a:latin typeface="Interstate Mazda Regular" panose="02000503020000020004" pitchFamily="2" charset="0"/>
              </a:rPr>
              <a:t>Next</a:t>
            </a:r>
            <a:endParaRPr lang="en-US" altLang="ja-JP" dirty="0">
              <a:latin typeface="Interstate Mazda Regular" panose="02000503020000020004" pitchFamily="2" charset="0"/>
            </a:endParaRPr>
          </a:p>
          <a:p>
            <a:pPr lvl="1"/>
            <a:r>
              <a:rPr lang="en-US" altLang="ja-JP" sz="2200" dirty="0" smtClean="0">
                <a:latin typeface="Interstate Mazda Regular" panose="02000503020000020004" pitchFamily="2" charset="0"/>
              </a:rPr>
              <a:t>Migration : 1Project</a:t>
            </a:r>
          </a:p>
          <a:p>
            <a:r>
              <a:rPr lang="en-US" altLang="ja-JP" dirty="0" smtClean="0">
                <a:latin typeface="Interstate Mazda Regular" panose="02000503020000020004" pitchFamily="2" charset="0"/>
              </a:rPr>
              <a:t>Next </a:t>
            </a:r>
            <a:r>
              <a:rPr lang="en-US" altLang="ja-JP" dirty="0" err="1" smtClean="0">
                <a:latin typeface="Interstate Mazda Regular" panose="02000503020000020004" pitchFamily="2" charset="0"/>
              </a:rPr>
              <a:t>Next</a:t>
            </a:r>
            <a:endParaRPr lang="en-US" altLang="ja-JP" dirty="0" smtClean="0">
              <a:latin typeface="Interstate Mazda Regular" panose="02000503020000020004" pitchFamily="2" charset="0"/>
            </a:endParaRPr>
          </a:p>
          <a:p>
            <a:pPr lvl="1"/>
            <a:r>
              <a:rPr lang="en-US" altLang="ja-JP" sz="2200" dirty="0" smtClean="0">
                <a:latin typeface="Interstate Mazda Regular" panose="02000503020000020004" pitchFamily="2" charset="0"/>
              </a:rPr>
              <a:t>Manage Current API</a:t>
            </a:r>
          </a:p>
          <a:p>
            <a:pPr lvl="1"/>
            <a:r>
              <a:rPr lang="en-US" altLang="ja-JP" sz="2200" dirty="0" smtClean="0">
                <a:latin typeface="Interstate Mazda Regular" panose="02000503020000020004" pitchFamily="2" charset="0"/>
              </a:rPr>
              <a:t>Manage New API</a:t>
            </a:r>
          </a:p>
          <a:p>
            <a:pPr lvl="1"/>
            <a:endParaRPr kumimoji="1" lang="en-US" altLang="ja-JP" sz="2200" dirty="0" smtClean="0">
              <a:latin typeface="Interstate Mazda Regular" panose="02000503020000020004" pitchFamily="2" charset="0"/>
            </a:endParaRPr>
          </a:p>
          <a:p>
            <a:pPr lvl="1"/>
            <a:endParaRPr kumimoji="1" lang="en-US" altLang="ja-JP" sz="2200" dirty="0" smtClean="0">
              <a:latin typeface="Interstate Mazda Regular" panose="02000503020000020004" pitchFamily="2" charset="0"/>
            </a:endParaRPr>
          </a:p>
        </p:txBody>
      </p:sp>
      <p:sp>
        <p:nvSpPr>
          <p:cNvPr id="4" name="テキスト プレースホルダー 3"/>
          <p:cNvSpPr>
            <a:spLocks noGrp="1"/>
          </p:cNvSpPr>
          <p:nvPr>
            <p:ph type="body" sz="quarter" idx="13"/>
          </p:nvPr>
        </p:nvSpPr>
        <p:spPr>
          <a:xfrm>
            <a:off x="297522" y="277702"/>
            <a:ext cx="11556110" cy="425618"/>
          </a:xfrm>
        </p:spPr>
        <p:txBody>
          <a:bodyPr/>
          <a:lstStyle/>
          <a:p>
            <a:r>
              <a:rPr kumimoji="1" lang="en-US" altLang="ja-JP" dirty="0" smtClean="0"/>
              <a:t>Plan</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34</a:t>
            </a:fld>
            <a:endParaRPr lang="ja-JP" altLang="en-US" dirty="0">
              <a:solidFill>
                <a:srgbClr val="000000">
                  <a:lumMod val="75000"/>
                  <a:lumOff val="25000"/>
                </a:srgbClr>
              </a:solidFill>
            </a:endParaRPr>
          </a:p>
        </p:txBody>
      </p:sp>
    </p:spTree>
    <p:extLst>
      <p:ext uri="{BB962C8B-B14F-4D97-AF65-F5344CB8AC3E}">
        <p14:creationId xmlns:p14="http://schemas.microsoft.com/office/powerpoint/2010/main" xmlns="" val="11207680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r>
              <a:rPr kumimoji="1" lang="en-US" altLang="ja-JP" dirty="0" smtClean="0"/>
              <a:t>Strategic Project</a:t>
            </a:r>
          </a:p>
          <a:p>
            <a:r>
              <a:rPr lang="en-US" altLang="ja-JP" dirty="0" smtClean="0"/>
              <a:t>Legacy Migration</a:t>
            </a:r>
            <a:endParaRPr kumimoji="1" lang="ja-JP" altLang="en-US" dirty="0"/>
          </a:p>
        </p:txBody>
      </p:sp>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Application Project Plan</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35</a:t>
            </a:fld>
            <a:endParaRPr lang="ja-JP" altLang="en-US" dirty="0">
              <a:solidFill>
                <a:srgbClr val="000000">
                  <a:lumMod val="75000"/>
                  <a:lumOff val="25000"/>
                </a:srgbClr>
              </a:solidFill>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3230" y="2120698"/>
            <a:ext cx="10942366" cy="4106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角丸四角形 8"/>
          <p:cNvSpPr/>
          <p:nvPr/>
        </p:nvSpPr>
        <p:spPr bwMode="auto">
          <a:xfrm>
            <a:off x="623233" y="4760988"/>
            <a:ext cx="4350369" cy="1466310"/>
          </a:xfrm>
          <a:prstGeom prst="roundRect">
            <a:avLst>
              <a:gd name="adj" fmla="val 8052"/>
            </a:avLst>
          </a:prstGeom>
          <a:solidFill>
            <a:schemeClr val="bg1"/>
          </a:solid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ja-JP" altLang="en-US" sz="1400" b="1" dirty="0" err="1">
              <a:solidFill>
                <a:srgbClr val="000000"/>
              </a:solidFill>
            </a:endParaRPr>
          </a:p>
        </p:txBody>
      </p:sp>
      <p:sp>
        <p:nvSpPr>
          <p:cNvPr id="10" name="角丸四角形 9"/>
          <p:cNvSpPr/>
          <p:nvPr/>
        </p:nvSpPr>
        <p:spPr bwMode="auto">
          <a:xfrm>
            <a:off x="623233" y="2349083"/>
            <a:ext cx="4350369" cy="2318187"/>
          </a:xfrm>
          <a:prstGeom prst="roundRect">
            <a:avLst>
              <a:gd name="adj" fmla="val 8052"/>
            </a:avLst>
          </a:prstGeom>
          <a:solidFill>
            <a:schemeClr val="bg1"/>
          </a:solid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ja-JP" altLang="en-US" sz="1400" b="1" dirty="0" err="1">
              <a:solidFill>
                <a:srgbClr val="000000"/>
              </a:solidFill>
            </a:endParaRPr>
          </a:p>
        </p:txBody>
      </p:sp>
      <p:sp>
        <p:nvSpPr>
          <p:cNvPr id="11" name="テキスト ボックス 10"/>
          <p:cNvSpPr txBox="1"/>
          <p:nvPr/>
        </p:nvSpPr>
        <p:spPr>
          <a:xfrm>
            <a:off x="731594" y="2625209"/>
            <a:ext cx="2703882" cy="523220"/>
          </a:xfrm>
          <a:prstGeom prst="rect">
            <a:avLst/>
          </a:prstGeom>
          <a:noFill/>
        </p:spPr>
        <p:txBody>
          <a:bodyPr wrap="none" rtlCol="0">
            <a:spAutoFit/>
          </a:bodyPr>
          <a:lstStyle/>
          <a:p>
            <a:pPr fontAlgn="base">
              <a:spcBef>
                <a:spcPct val="0"/>
              </a:spcBef>
              <a:spcAft>
                <a:spcPct val="0"/>
              </a:spcAft>
            </a:pPr>
            <a:r>
              <a:rPr kumimoji="1" lang="en-US" altLang="ja-JP" sz="2800" b="1" dirty="0" smtClean="0">
                <a:solidFill>
                  <a:srgbClr val="FF0000"/>
                </a:solidFill>
              </a:rPr>
              <a:t>Strategic Project </a:t>
            </a:r>
            <a:endParaRPr kumimoji="1" lang="ja-JP" altLang="en-US" sz="2800" b="1" dirty="0">
              <a:solidFill>
                <a:srgbClr val="FF0000"/>
              </a:solidFill>
            </a:endParaRPr>
          </a:p>
        </p:txBody>
      </p:sp>
      <p:sp>
        <p:nvSpPr>
          <p:cNvPr id="12" name="テキスト ボックス 11"/>
          <p:cNvSpPr txBox="1"/>
          <p:nvPr/>
        </p:nvSpPr>
        <p:spPr>
          <a:xfrm>
            <a:off x="731595" y="4844861"/>
            <a:ext cx="3870636" cy="523220"/>
          </a:xfrm>
          <a:prstGeom prst="rect">
            <a:avLst/>
          </a:prstGeom>
          <a:noFill/>
        </p:spPr>
        <p:txBody>
          <a:bodyPr wrap="square" rtlCol="0">
            <a:spAutoFit/>
          </a:bodyPr>
          <a:lstStyle/>
          <a:p>
            <a:pPr fontAlgn="base">
              <a:spcBef>
                <a:spcPct val="0"/>
              </a:spcBef>
              <a:spcAft>
                <a:spcPct val="0"/>
              </a:spcAft>
            </a:pPr>
            <a:r>
              <a:rPr kumimoji="1" lang="en-US" altLang="ja-JP" sz="2800" b="1" dirty="0" smtClean="0">
                <a:solidFill>
                  <a:srgbClr val="FF0000"/>
                </a:solidFill>
              </a:rPr>
              <a:t>legacy migration Project</a:t>
            </a:r>
            <a:endParaRPr kumimoji="1" lang="ja-JP" altLang="en-US" sz="2800" b="1" dirty="0">
              <a:solidFill>
                <a:srgbClr val="FF0000"/>
              </a:solidFill>
            </a:endParaRPr>
          </a:p>
        </p:txBody>
      </p:sp>
      <p:sp>
        <p:nvSpPr>
          <p:cNvPr id="13" name="テキスト ボックス 12"/>
          <p:cNvSpPr txBox="1"/>
          <p:nvPr/>
        </p:nvSpPr>
        <p:spPr>
          <a:xfrm>
            <a:off x="977207" y="5798969"/>
            <a:ext cx="3996394" cy="307777"/>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fontAlgn="base">
              <a:spcBef>
                <a:spcPct val="0"/>
              </a:spcBef>
              <a:spcAft>
                <a:spcPct val="0"/>
              </a:spcAft>
            </a:pPr>
            <a:r>
              <a:rPr kumimoji="1" lang="en-US" altLang="ja-JP" sz="1400" b="1" dirty="0" smtClean="0">
                <a:solidFill>
                  <a:srgbClr val="FF0000"/>
                </a:solidFill>
              </a:rPr>
              <a:t>Number : about 500 systems ( - 2025)</a:t>
            </a:r>
            <a:endParaRPr kumimoji="1" lang="en-US" altLang="ja-JP" sz="900" b="1" dirty="0" smtClean="0">
              <a:solidFill>
                <a:srgbClr val="000000"/>
              </a:solidFill>
            </a:endParaRPr>
          </a:p>
        </p:txBody>
      </p:sp>
    </p:spTree>
    <p:extLst>
      <p:ext uri="{BB962C8B-B14F-4D97-AF65-F5344CB8AC3E}">
        <p14:creationId xmlns:p14="http://schemas.microsoft.com/office/powerpoint/2010/main" xmlns="" val="4088072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0"/>
          </p:nvPr>
        </p:nvSpPr>
        <p:spPr/>
        <p:txBody>
          <a:bodyPr/>
          <a:lstStyle/>
          <a:p>
            <a:endParaRPr kumimoji="1" lang="ja-JP" altLang="en-US" dirty="0"/>
          </a:p>
        </p:txBody>
      </p:sp>
      <p:sp>
        <p:nvSpPr>
          <p:cNvPr id="5" name="テキスト プレースホルダー 4"/>
          <p:cNvSpPr>
            <a:spLocks noGrp="1"/>
          </p:cNvSpPr>
          <p:nvPr>
            <p:ph type="body" sz="quarter" idx="11"/>
          </p:nvPr>
        </p:nvSpPr>
        <p:spPr/>
        <p:txBody>
          <a:bodyPr/>
          <a:lstStyle/>
          <a:p>
            <a:r>
              <a:rPr lang="en-US" altLang="ja-JP" dirty="0" smtClean="0"/>
              <a:t>Future Implementation</a:t>
            </a:r>
            <a:endParaRPr kumimoji="1" lang="ja-JP" altLang="en-US" dirty="0"/>
          </a:p>
        </p:txBody>
      </p:sp>
    </p:spTree>
    <p:extLst>
      <p:ext uri="{BB962C8B-B14F-4D97-AF65-F5344CB8AC3E}">
        <p14:creationId xmlns:p14="http://schemas.microsoft.com/office/powerpoint/2010/main" xmlns="" val="13351270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High Level Logical Architecture</a:t>
            </a:r>
            <a:endParaRPr kumimoji="1" lang="ja-JP" altLang="en-US" dirty="0"/>
          </a:p>
        </p:txBody>
      </p:sp>
      <p:sp>
        <p:nvSpPr>
          <p:cNvPr id="7" name="日付プレースホルダ 6"/>
          <p:cNvSpPr>
            <a:spLocks noGrp="1"/>
          </p:cNvSpPr>
          <p:nvPr>
            <p:ph type="dt" sz="half" idx="16"/>
          </p:nvPr>
        </p:nvSpPr>
        <p:spPr>
          <a:xfrm>
            <a:off x="7408228" y="6089911"/>
            <a:ext cx="4317402" cy="365125"/>
          </a:xfrm>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a:xfrm>
            <a:off x="11735978" y="6089911"/>
            <a:ext cx="452849" cy="365125"/>
          </a:xfrm>
        </p:spPr>
        <p:txBody>
          <a:bodyPr/>
          <a:lstStyle/>
          <a:p>
            <a:fld id="{99E0E598-B7EE-4B4F-9081-A53D8AD49396}" type="slidenum">
              <a:rPr lang="ja-JP" altLang="en-US" smtClean="0">
                <a:solidFill>
                  <a:srgbClr val="000000">
                    <a:lumMod val="75000"/>
                    <a:lumOff val="25000"/>
                  </a:srgbClr>
                </a:solidFill>
              </a:rPr>
              <a:pPr/>
              <a:t>37</a:t>
            </a:fld>
            <a:endParaRPr lang="ja-JP" altLang="en-US" dirty="0">
              <a:solidFill>
                <a:srgbClr val="000000">
                  <a:lumMod val="75000"/>
                  <a:lumOff val="25000"/>
                </a:srgbClr>
              </a:solidFill>
            </a:endParaRPr>
          </a:p>
        </p:txBody>
      </p:sp>
      <p:sp>
        <p:nvSpPr>
          <p:cNvPr id="2" name="正方形/長方形 1"/>
          <p:cNvSpPr/>
          <p:nvPr/>
        </p:nvSpPr>
        <p:spPr>
          <a:xfrm>
            <a:off x="323764" y="1247779"/>
            <a:ext cx="1910853"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Partner Applications/</a:t>
            </a:r>
          </a:p>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Devices</a:t>
            </a:r>
            <a:endParaRPr kumimoji="1" lang="ja-JP" altLang="en-US" sz="1400" dirty="0">
              <a:solidFill>
                <a:prstClr val="white"/>
              </a:solidFill>
              <a:latin typeface="Interstate Mazda Regular" panose="02000503020000020004" pitchFamily="2" charset="0"/>
            </a:endParaRPr>
          </a:p>
        </p:txBody>
      </p:sp>
      <p:sp>
        <p:nvSpPr>
          <p:cNvPr id="3" name="円/楕円 2"/>
          <p:cNvSpPr/>
          <p:nvPr/>
        </p:nvSpPr>
        <p:spPr>
          <a:xfrm>
            <a:off x="2767879" y="1233489"/>
            <a:ext cx="1383941" cy="728665"/>
          </a:xfrm>
          <a:prstGeom prst="ellipse">
            <a:avLst/>
          </a:prstGeom>
          <a:solidFill>
            <a:schemeClr val="accent1">
              <a:lumMod val="90000"/>
              <a:lumOff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100" dirty="0" smtClean="0">
                <a:solidFill>
                  <a:prstClr val="white"/>
                </a:solidFill>
                <a:latin typeface="Interstate Mazda Regular" panose="02000503020000020004" pitchFamily="2" charset="0"/>
              </a:rPr>
              <a:t>Internet</a:t>
            </a:r>
            <a:endParaRPr kumimoji="1" lang="ja-JP" altLang="en-US" sz="1100" dirty="0">
              <a:solidFill>
                <a:prstClr val="white"/>
              </a:solidFill>
              <a:latin typeface="Interstate Mazda Regular" panose="02000503020000020004" pitchFamily="2" charset="0"/>
            </a:endParaRPr>
          </a:p>
        </p:txBody>
      </p:sp>
      <p:sp>
        <p:nvSpPr>
          <p:cNvPr id="8" name="正方形/長方形 7"/>
          <p:cNvSpPr/>
          <p:nvPr/>
        </p:nvSpPr>
        <p:spPr>
          <a:xfrm>
            <a:off x="4685081" y="1233489"/>
            <a:ext cx="990341" cy="2909883"/>
          </a:xfrm>
          <a:prstGeom prst="rect">
            <a:avLst/>
          </a:prstGeom>
          <a:solidFill>
            <a:schemeClr val="accent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API Gateway</a:t>
            </a:r>
            <a:endParaRPr kumimoji="1" lang="ja-JP" altLang="en-US" sz="1400" dirty="0">
              <a:solidFill>
                <a:prstClr val="white"/>
              </a:solidFill>
              <a:latin typeface="Interstate Mazda Regular" panose="02000503020000020004" pitchFamily="2" charset="0"/>
            </a:endParaRPr>
          </a:p>
        </p:txBody>
      </p:sp>
      <p:sp>
        <p:nvSpPr>
          <p:cNvPr id="11" name="正方形/長方形 10"/>
          <p:cNvSpPr/>
          <p:nvPr/>
        </p:nvSpPr>
        <p:spPr>
          <a:xfrm>
            <a:off x="6094413" y="1233486"/>
            <a:ext cx="1015738" cy="2897382"/>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APIs</a:t>
            </a:r>
            <a:endParaRPr kumimoji="1" lang="ja-JP" altLang="en-US" sz="1400" dirty="0">
              <a:solidFill>
                <a:prstClr val="white"/>
              </a:solidFill>
              <a:latin typeface="Interstate Mazda Regular" panose="02000503020000020004" pitchFamily="2" charset="0"/>
            </a:endParaRPr>
          </a:p>
        </p:txBody>
      </p:sp>
      <p:sp>
        <p:nvSpPr>
          <p:cNvPr id="13" name="正方形/長方形 12"/>
          <p:cNvSpPr/>
          <p:nvPr/>
        </p:nvSpPr>
        <p:spPr>
          <a:xfrm>
            <a:off x="7605315" y="1247778"/>
            <a:ext cx="1904509"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Services</a:t>
            </a:r>
            <a:endParaRPr kumimoji="1" lang="ja-JP" altLang="en-US" sz="1400" dirty="0">
              <a:solidFill>
                <a:prstClr val="white"/>
              </a:solidFill>
              <a:latin typeface="Interstate Mazda Regular" panose="02000503020000020004" pitchFamily="2" charset="0"/>
            </a:endParaRPr>
          </a:p>
        </p:txBody>
      </p:sp>
      <p:sp>
        <p:nvSpPr>
          <p:cNvPr id="14" name="円/楕円 13"/>
          <p:cNvSpPr/>
          <p:nvPr/>
        </p:nvSpPr>
        <p:spPr>
          <a:xfrm>
            <a:off x="2767879" y="2349552"/>
            <a:ext cx="1383941" cy="714375"/>
          </a:xfrm>
          <a:prstGeom prst="ellipse">
            <a:avLst/>
          </a:prstGeom>
          <a:solidFill>
            <a:schemeClr val="accent1">
              <a:lumMod val="90000"/>
              <a:lumOff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100" dirty="0" smtClean="0">
                <a:solidFill>
                  <a:prstClr val="white"/>
                </a:solidFill>
                <a:latin typeface="Interstate Mazda Regular" panose="02000503020000020004" pitchFamily="2" charset="0"/>
              </a:rPr>
              <a:t>Intranet</a:t>
            </a:r>
            <a:endParaRPr kumimoji="1" lang="ja-JP" altLang="en-US" sz="1100" dirty="0">
              <a:solidFill>
                <a:prstClr val="white"/>
              </a:solidFill>
              <a:latin typeface="Interstate Mazda Regular" panose="02000503020000020004" pitchFamily="2" charset="0"/>
            </a:endParaRPr>
          </a:p>
        </p:txBody>
      </p:sp>
      <p:sp>
        <p:nvSpPr>
          <p:cNvPr id="15" name="正方形/長方形 14"/>
          <p:cNvSpPr/>
          <p:nvPr/>
        </p:nvSpPr>
        <p:spPr>
          <a:xfrm>
            <a:off x="330116" y="2348734"/>
            <a:ext cx="1910853"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UI/</a:t>
            </a:r>
          </a:p>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Applications/</a:t>
            </a:r>
          </a:p>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Devices</a:t>
            </a:r>
          </a:p>
        </p:txBody>
      </p:sp>
      <p:sp>
        <p:nvSpPr>
          <p:cNvPr id="16" name="正方形/長方形 15"/>
          <p:cNvSpPr/>
          <p:nvPr/>
        </p:nvSpPr>
        <p:spPr>
          <a:xfrm>
            <a:off x="9916113" y="2698851"/>
            <a:ext cx="1904509"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M/F</a:t>
            </a:r>
            <a:endParaRPr kumimoji="1" lang="ja-JP" altLang="en-US" sz="1400" dirty="0">
              <a:solidFill>
                <a:prstClr val="white"/>
              </a:solidFill>
              <a:latin typeface="Interstate Mazda Regular" panose="02000503020000020004" pitchFamily="2" charset="0"/>
            </a:endParaRPr>
          </a:p>
        </p:txBody>
      </p:sp>
      <p:sp>
        <p:nvSpPr>
          <p:cNvPr id="17" name="正方形/長方形 16"/>
          <p:cNvSpPr/>
          <p:nvPr/>
        </p:nvSpPr>
        <p:spPr>
          <a:xfrm>
            <a:off x="9928807" y="1597819"/>
            <a:ext cx="1904509"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Open Legacy</a:t>
            </a:r>
            <a:endParaRPr kumimoji="1" lang="ja-JP" altLang="en-US" sz="1400" dirty="0">
              <a:solidFill>
                <a:prstClr val="white"/>
              </a:solidFill>
              <a:latin typeface="Interstate Mazda Regular" panose="02000503020000020004" pitchFamily="2" charset="0"/>
            </a:endParaRPr>
          </a:p>
        </p:txBody>
      </p:sp>
      <p:sp>
        <p:nvSpPr>
          <p:cNvPr id="18" name="正方形/長方形 17"/>
          <p:cNvSpPr/>
          <p:nvPr/>
        </p:nvSpPr>
        <p:spPr>
          <a:xfrm>
            <a:off x="7605315" y="2312196"/>
            <a:ext cx="1904509" cy="714375"/>
          </a:xfrm>
          <a:prstGeom prst="rect">
            <a:avLst/>
          </a:prstGeom>
          <a:solidFill>
            <a:schemeClr val="accent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Protocol &amp; Message Exchange</a:t>
            </a:r>
            <a:endParaRPr kumimoji="1" lang="ja-JP" altLang="en-US" sz="1400" dirty="0">
              <a:solidFill>
                <a:prstClr val="white"/>
              </a:solidFill>
              <a:latin typeface="Interstate Mazda Regular" panose="02000503020000020004" pitchFamily="2" charset="0"/>
            </a:endParaRPr>
          </a:p>
        </p:txBody>
      </p:sp>
      <p:cxnSp>
        <p:nvCxnSpPr>
          <p:cNvPr id="19" name="直線矢印コネクタ 18"/>
          <p:cNvCxnSpPr>
            <a:stCxn id="2" idx="3"/>
            <a:endCxn id="3" idx="2"/>
          </p:cNvCxnSpPr>
          <p:nvPr/>
        </p:nvCxnSpPr>
        <p:spPr>
          <a:xfrm flipV="1">
            <a:off x="2234615" y="1597822"/>
            <a:ext cx="533264" cy="714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a:stCxn id="15" idx="3"/>
            <a:endCxn id="14" idx="2"/>
          </p:cNvCxnSpPr>
          <p:nvPr/>
        </p:nvCxnSpPr>
        <p:spPr>
          <a:xfrm>
            <a:off x="2240969" y="2705919"/>
            <a:ext cx="526912" cy="81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7" name="カギ線コネクタ 26"/>
          <p:cNvCxnSpPr>
            <a:stCxn id="3" idx="6"/>
            <a:endCxn id="8" idx="1"/>
          </p:cNvCxnSpPr>
          <p:nvPr/>
        </p:nvCxnSpPr>
        <p:spPr>
          <a:xfrm>
            <a:off x="4151820" y="1597822"/>
            <a:ext cx="533260" cy="1090609"/>
          </a:xfrm>
          <a:prstGeom prst="bentConnector3">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8" name="カギ線コネクタ 27"/>
          <p:cNvCxnSpPr>
            <a:stCxn id="14" idx="6"/>
            <a:endCxn id="8" idx="1"/>
          </p:cNvCxnSpPr>
          <p:nvPr/>
        </p:nvCxnSpPr>
        <p:spPr>
          <a:xfrm flipV="1">
            <a:off x="4151820" y="2688431"/>
            <a:ext cx="533260" cy="18309"/>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a:stCxn id="8" idx="3"/>
            <a:endCxn id="11" idx="1"/>
          </p:cNvCxnSpPr>
          <p:nvPr/>
        </p:nvCxnSpPr>
        <p:spPr>
          <a:xfrm flipV="1">
            <a:off x="5675420" y="2682180"/>
            <a:ext cx="418992" cy="6251"/>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4" name="カギ線コネクタ 33"/>
          <p:cNvCxnSpPr>
            <a:stCxn id="11" idx="3"/>
            <a:endCxn id="13" idx="1"/>
          </p:cNvCxnSpPr>
          <p:nvPr/>
        </p:nvCxnSpPr>
        <p:spPr>
          <a:xfrm flipV="1">
            <a:off x="7110153" y="1604963"/>
            <a:ext cx="495163" cy="1077214"/>
          </a:xfrm>
          <a:prstGeom prst="bentConnector3">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a:stCxn id="11" idx="3"/>
            <a:endCxn id="18" idx="1"/>
          </p:cNvCxnSpPr>
          <p:nvPr/>
        </p:nvCxnSpPr>
        <p:spPr>
          <a:xfrm flipV="1">
            <a:off x="7110153" y="2669381"/>
            <a:ext cx="495163" cy="12796"/>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0" name="カギ線コネクタ 39"/>
          <p:cNvCxnSpPr>
            <a:stCxn id="18" idx="3"/>
            <a:endCxn id="17" idx="1"/>
          </p:cNvCxnSpPr>
          <p:nvPr/>
        </p:nvCxnSpPr>
        <p:spPr>
          <a:xfrm flipV="1">
            <a:off x="9509825" y="1955009"/>
            <a:ext cx="418983" cy="714375"/>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3" name="カギ線コネクタ 42"/>
          <p:cNvCxnSpPr>
            <a:stCxn id="18" idx="3"/>
            <a:endCxn id="16" idx="1"/>
          </p:cNvCxnSpPr>
          <p:nvPr/>
        </p:nvCxnSpPr>
        <p:spPr>
          <a:xfrm>
            <a:off x="9509824" y="2669384"/>
            <a:ext cx="406289" cy="386655"/>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56" name="正方形/長方形 55"/>
          <p:cNvSpPr/>
          <p:nvPr/>
        </p:nvSpPr>
        <p:spPr>
          <a:xfrm>
            <a:off x="330113" y="3749728"/>
            <a:ext cx="1447424"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Cloud Services</a:t>
            </a:r>
            <a:endParaRPr kumimoji="1" lang="ja-JP" altLang="en-US" sz="1400" dirty="0">
              <a:solidFill>
                <a:prstClr val="white"/>
              </a:solidFill>
              <a:latin typeface="Interstate Mazda Regular" panose="02000503020000020004" pitchFamily="2" charset="0"/>
            </a:endParaRPr>
          </a:p>
        </p:txBody>
      </p:sp>
      <p:sp>
        <p:nvSpPr>
          <p:cNvPr id="61" name="正方形/長方形 60"/>
          <p:cNvSpPr/>
          <p:nvPr/>
        </p:nvSpPr>
        <p:spPr>
          <a:xfrm>
            <a:off x="330113" y="4817125"/>
            <a:ext cx="1447424"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Partner Services</a:t>
            </a:r>
            <a:endParaRPr kumimoji="1" lang="ja-JP" altLang="en-US" sz="1400" dirty="0">
              <a:solidFill>
                <a:prstClr val="white"/>
              </a:solidFill>
              <a:latin typeface="Interstate Mazda Regular" panose="02000503020000020004" pitchFamily="2" charset="0"/>
            </a:endParaRPr>
          </a:p>
        </p:txBody>
      </p:sp>
      <p:cxnSp>
        <p:nvCxnSpPr>
          <p:cNvPr id="62" name="直線矢印コネクタ 61"/>
          <p:cNvCxnSpPr>
            <a:stCxn id="106" idx="2"/>
            <a:endCxn id="71" idx="3"/>
          </p:cNvCxnSpPr>
          <p:nvPr/>
        </p:nvCxnSpPr>
        <p:spPr>
          <a:xfrm flipH="1" flipV="1">
            <a:off x="2240969" y="4106916"/>
            <a:ext cx="622138" cy="381143"/>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65" name="直線矢印コネクタ 64"/>
          <p:cNvCxnSpPr>
            <a:stCxn id="106" idx="2"/>
            <a:endCxn id="73" idx="3"/>
          </p:cNvCxnSpPr>
          <p:nvPr/>
        </p:nvCxnSpPr>
        <p:spPr>
          <a:xfrm flipH="1">
            <a:off x="2234617" y="4488059"/>
            <a:ext cx="628488" cy="686253"/>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71" name="正方形/長方形 70"/>
          <p:cNvSpPr/>
          <p:nvPr/>
        </p:nvSpPr>
        <p:spPr>
          <a:xfrm>
            <a:off x="1777538" y="3749728"/>
            <a:ext cx="463429"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API</a:t>
            </a:r>
            <a:endParaRPr kumimoji="1" lang="ja-JP" altLang="en-US" sz="1400" dirty="0">
              <a:solidFill>
                <a:prstClr val="white"/>
              </a:solidFill>
              <a:latin typeface="Interstate Mazda Regular" panose="02000503020000020004" pitchFamily="2" charset="0"/>
            </a:endParaRPr>
          </a:p>
        </p:txBody>
      </p:sp>
      <p:sp>
        <p:nvSpPr>
          <p:cNvPr id="73" name="正方形/長方形 72"/>
          <p:cNvSpPr/>
          <p:nvPr/>
        </p:nvSpPr>
        <p:spPr>
          <a:xfrm>
            <a:off x="1771189" y="4817124"/>
            <a:ext cx="463429"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API</a:t>
            </a:r>
            <a:endParaRPr kumimoji="1" lang="ja-JP" altLang="en-US" sz="1400" dirty="0">
              <a:solidFill>
                <a:prstClr val="white"/>
              </a:solidFill>
              <a:latin typeface="Interstate Mazda Regular" panose="02000503020000020004" pitchFamily="2" charset="0"/>
            </a:endParaRPr>
          </a:p>
        </p:txBody>
      </p:sp>
      <p:sp>
        <p:nvSpPr>
          <p:cNvPr id="83" name="正方形/長方形 82"/>
          <p:cNvSpPr/>
          <p:nvPr/>
        </p:nvSpPr>
        <p:spPr>
          <a:xfrm>
            <a:off x="7059356" y="4459936"/>
            <a:ext cx="1904509"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Services/</a:t>
            </a:r>
          </a:p>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Applications/</a:t>
            </a:r>
          </a:p>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Devices</a:t>
            </a:r>
            <a:endParaRPr kumimoji="1" lang="ja-JP" altLang="en-US" sz="1400" dirty="0">
              <a:solidFill>
                <a:prstClr val="white"/>
              </a:solidFill>
              <a:latin typeface="Interstate Mazda Regular" panose="02000503020000020004" pitchFamily="2" charset="0"/>
            </a:endParaRPr>
          </a:p>
        </p:txBody>
      </p:sp>
      <p:sp>
        <p:nvSpPr>
          <p:cNvPr id="84" name="正方形/長方形 83"/>
          <p:cNvSpPr/>
          <p:nvPr/>
        </p:nvSpPr>
        <p:spPr>
          <a:xfrm>
            <a:off x="7059356" y="5558892"/>
            <a:ext cx="1904509" cy="714375"/>
          </a:xfrm>
          <a:prstGeom prst="rect">
            <a:avLst/>
          </a:prstGeom>
          <a:solidFill>
            <a:schemeClr val="accent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a:solidFill>
                  <a:prstClr val="white"/>
                </a:solidFill>
                <a:latin typeface="Interstate Mazda Regular" panose="02000503020000020004" pitchFamily="2" charset="0"/>
              </a:rPr>
              <a:t>Protocol &amp; Message Exchange</a:t>
            </a:r>
            <a:endParaRPr kumimoji="1" lang="ja-JP" altLang="en-US" sz="1400" dirty="0">
              <a:solidFill>
                <a:prstClr val="white"/>
              </a:solidFill>
              <a:latin typeface="Interstate Mazda Regular" panose="02000503020000020004" pitchFamily="2" charset="0"/>
            </a:endParaRPr>
          </a:p>
        </p:txBody>
      </p:sp>
      <p:cxnSp>
        <p:nvCxnSpPr>
          <p:cNvPr id="88" name="直線矢印コネクタ 87"/>
          <p:cNvCxnSpPr>
            <a:stCxn id="83" idx="1"/>
            <a:endCxn id="114" idx="3"/>
          </p:cNvCxnSpPr>
          <p:nvPr/>
        </p:nvCxnSpPr>
        <p:spPr>
          <a:xfrm flipH="1">
            <a:off x="5675421" y="4817124"/>
            <a:ext cx="1383934" cy="3764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91" name="直線矢印コネクタ 90"/>
          <p:cNvCxnSpPr>
            <a:stCxn id="84" idx="1"/>
            <a:endCxn id="114" idx="3"/>
          </p:cNvCxnSpPr>
          <p:nvPr/>
        </p:nvCxnSpPr>
        <p:spPr>
          <a:xfrm flipH="1" flipV="1">
            <a:off x="5675421" y="4854771"/>
            <a:ext cx="1383934" cy="1061309"/>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06" name="円/楕円 105"/>
          <p:cNvSpPr/>
          <p:nvPr/>
        </p:nvSpPr>
        <p:spPr>
          <a:xfrm>
            <a:off x="2863106" y="4130871"/>
            <a:ext cx="1383941" cy="714375"/>
          </a:xfrm>
          <a:prstGeom prst="ellipse">
            <a:avLst/>
          </a:prstGeom>
          <a:solidFill>
            <a:schemeClr val="accent1">
              <a:lumMod val="90000"/>
              <a:lumOff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100" dirty="0" smtClean="0">
                <a:solidFill>
                  <a:prstClr val="white"/>
                </a:solidFill>
                <a:latin typeface="Interstate Mazda Regular" panose="02000503020000020004" pitchFamily="2" charset="0"/>
              </a:rPr>
              <a:t>Internet</a:t>
            </a:r>
            <a:endParaRPr kumimoji="1" lang="ja-JP" altLang="en-US" sz="1100" dirty="0">
              <a:solidFill>
                <a:prstClr val="white"/>
              </a:solidFill>
              <a:latin typeface="Interstate Mazda Regular" panose="02000503020000020004" pitchFamily="2" charset="0"/>
            </a:endParaRPr>
          </a:p>
        </p:txBody>
      </p:sp>
      <p:sp>
        <p:nvSpPr>
          <p:cNvPr id="114" name="正方形/長方形 113"/>
          <p:cNvSpPr/>
          <p:nvPr/>
        </p:nvSpPr>
        <p:spPr>
          <a:xfrm>
            <a:off x="4685081" y="4143372"/>
            <a:ext cx="990341" cy="1422792"/>
          </a:xfrm>
          <a:prstGeom prst="rect">
            <a:avLst/>
          </a:prstGeom>
          <a:solidFill>
            <a:schemeClr val="accent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API Gateway</a:t>
            </a:r>
            <a:endParaRPr kumimoji="1" lang="ja-JP" altLang="en-US" sz="1400" dirty="0">
              <a:solidFill>
                <a:prstClr val="white"/>
              </a:solidFill>
              <a:latin typeface="Interstate Mazda Regular" panose="02000503020000020004" pitchFamily="2" charset="0"/>
            </a:endParaRPr>
          </a:p>
        </p:txBody>
      </p:sp>
      <p:cxnSp>
        <p:nvCxnSpPr>
          <p:cNvPr id="117" name="直線矢印コネクタ 116"/>
          <p:cNvCxnSpPr>
            <a:stCxn id="114" idx="1"/>
            <a:endCxn id="106" idx="6"/>
          </p:cNvCxnSpPr>
          <p:nvPr/>
        </p:nvCxnSpPr>
        <p:spPr>
          <a:xfrm flipH="1" flipV="1">
            <a:off x="4247046" y="4488056"/>
            <a:ext cx="438034" cy="36671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22" name="正方形/長方形 121"/>
          <p:cNvSpPr/>
          <p:nvPr/>
        </p:nvSpPr>
        <p:spPr>
          <a:xfrm>
            <a:off x="9916113" y="5533291"/>
            <a:ext cx="1904509"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M/F</a:t>
            </a:r>
            <a:endParaRPr kumimoji="1" lang="ja-JP" altLang="en-US" sz="1400" dirty="0">
              <a:solidFill>
                <a:prstClr val="white"/>
              </a:solidFill>
              <a:latin typeface="Interstate Mazda Regular" panose="02000503020000020004" pitchFamily="2" charset="0"/>
            </a:endParaRPr>
          </a:p>
        </p:txBody>
      </p:sp>
      <p:sp>
        <p:nvSpPr>
          <p:cNvPr id="123" name="正方形/長方形 122"/>
          <p:cNvSpPr/>
          <p:nvPr/>
        </p:nvSpPr>
        <p:spPr>
          <a:xfrm>
            <a:off x="9941500" y="4487327"/>
            <a:ext cx="1904509"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Open Legacy</a:t>
            </a:r>
            <a:endParaRPr kumimoji="1" lang="ja-JP" altLang="en-US" sz="1400" dirty="0">
              <a:solidFill>
                <a:prstClr val="white"/>
              </a:solidFill>
              <a:latin typeface="Interstate Mazda Regular" panose="02000503020000020004" pitchFamily="2" charset="0"/>
            </a:endParaRPr>
          </a:p>
        </p:txBody>
      </p:sp>
      <p:cxnSp>
        <p:nvCxnSpPr>
          <p:cNvPr id="125" name="カギ線コネクタ 124"/>
          <p:cNvCxnSpPr>
            <a:stCxn id="123" idx="1"/>
            <a:endCxn id="84" idx="3"/>
          </p:cNvCxnSpPr>
          <p:nvPr/>
        </p:nvCxnSpPr>
        <p:spPr>
          <a:xfrm rot="10800000" flipV="1">
            <a:off x="8963864" y="4844514"/>
            <a:ext cx="977636" cy="1071565"/>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28" name="カギ線コネクタ 127"/>
          <p:cNvCxnSpPr>
            <a:stCxn id="122" idx="1"/>
            <a:endCxn id="84" idx="3"/>
          </p:cNvCxnSpPr>
          <p:nvPr/>
        </p:nvCxnSpPr>
        <p:spPr>
          <a:xfrm rot="10800000" flipV="1">
            <a:off x="8963864" y="5890478"/>
            <a:ext cx="952248" cy="25601"/>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8" name="フローチャート : 磁気ディスク 47"/>
          <p:cNvSpPr/>
          <p:nvPr/>
        </p:nvSpPr>
        <p:spPr>
          <a:xfrm>
            <a:off x="7592619" y="3406972"/>
            <a:ext cx="1847367" cy="723896"/>
          </a:xfrm>
          <a:prstGeom prst="flowChartMagneticDisk">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Data</a:t>
            </a:r>
            <a:endParaRPr kumimoji="1" lang="ja-JP" altLang="en-US" sz="1400" dirty="0">
              <a:solidFill>
                <a:prstClr val="white"/>
              </a:solidFill>
              <a:latin typeface="Interstate Mazda Regular" panose="02000503020000020004" pitchFamily="2" charset="0"/>
            </a:endParaRPr>
          </a:p>
        </p:txBody>
      </p:sp>
      <p:cxnSp>
        <p:nvCxnSpPr>
          <p:cNvPr id="74" name="カギ線コネクタ 73"/>
          <p:cNvCxnSpPr>
            <a:stCxn id="11" idx="3"/>
            <a:endCxn id="48" idx="2"/>
          </p:cNvCxnSpPr>
          <p:nvPr/>
        </p:nvCxnSpPr>
        <p:spPr>
          <a:xfrm>
            <a:off x="7110152" y="2682180"/>
            <a:ext cx="482469" cy="1086743"/>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6" name="フローチャート : 磁気ディスク 45"/>
          <p:cNvSpPr/>
          <p:nvPr/>
        </p:nvSpPr>
        <p:spPr>
          <a:xfrm>
            <a:off x="4247047" y="5950744"/>
            <a:ext cx="1847367" cy="723896"/>
          </a:xfrm>
          <a:prstGeom prst="flowChartMagneticDisk">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All Log Data</a:t>
            </a:r>
            <a:endParaRPr kumimoji="1" lang="ja-JP" altLang="en-US" sz="1400" dirty="0">
              <a:solidFill>
                <a:prstClr val="white"/>
              </a:solidFill>
              <a:latin typeface="Interstate Mazda Regular" panose="02000503020000020004" pitchFamily="2" charset="0"/>
            </a:endParaRPr>
          </a:p>
        </p:txBody>
      </p:sp>
      <p:sp>
        <p:nvSpPr>
          <p:cNvPr id="54" name="正方形/長方形 53"/>
          <p:cNvSpPr/>
          <p:nvPr/>
        </p:nvSpPr>
        <p:spPr>
          <a:xfrm>
            <a:off x="313674" y="5955507"/>
            <a:ext cx="1910853" cy="714375"/>
          </a:xfrm>
          <a:prstGeom prst="rect">
            <a:avLst/>
          </a:prstGeom>
          <a:solidFill>
            <a:schemeClr val="accent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kumimoji="1" lang="en-US" altLang="ja-JP" sz="1400" dirty="0" smtClean="0">
                <a:solidFill>
                  <a:prstClr val="white"/>
                </a:solidFill>
                <a:latin typeface="Interstate Mazda Regular" panose="02000503020000020004" pitchFamily="2" charset="0"/>
              </a:rPr>
              <a:t>Analysis</a:t>
            </a:r>
          </a:p>
        </p:txBody>
      </p:sp>
      <p:cxnSp>
        <p:nvCxnSpPr>
          <p:cNvPr id="64" name="直線矢印コネクタ 63"/>
          <p:cNvCxnSpPr>
            <a:stCxn id="54" idx="3"/>
            <a:endCxn id="46" idx="2"/>
          </p:cNvCxnSpPr>
          <p:nvPr/>
        </p:nvCxnSpPr>
        <p:spPr>
          <a:xfrm>
            <a:off x="2224526" y="6312692"/>
            <a:ext cx="2022521"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0749712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High Level Logical Architecture of API Platform</a:t>
            </a:r>
            <a:endParaRPr kumimoji="1" lang="ja-JP" altLang="en-US" dirty="0"/>
          </a:p>
        </p:txBody>
      </p:sp>
      <p:sp>
        <p:nvSpPr>
          <p:cNvPr id="7" name="日付プレースホルダ 6"/>
          <p:cNvSpPr>
            <a:spLocks noGrp="1"/>
          </p:cNvSpPr>
          <p:nvPr>
            <p:ph type="dt" sz="half" idx="16"/>
          </p:nvPr>
        </p:nvSpPr>
        <p:spPr>
          <a:xfrm>
            <a:off x="7408228" y="6468295"/>
            <a:ext cx="4317402" cy="365125"/>
          </a:xfrm>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a:xfrm>
            <a:off x="11735978" y="6468295"/>
            <a:ext cx="452849" cy="365125"/>
          </a:xfrm>
        </p:spPr>
        <p:txBody>
          <a:bodyPr/>
          <a:lstStyle/>
          <a:p>
            <a:fld id="{99E0E598-B7EE-4B4F-9081-A53D8AD49396}" type="slidenum">
              <a:rPr lang="ja-JP" altLang="en-US" smtClean="0">
                <a:solidFill>
                  <a:srgbClr val="000000">
                    <a:lumMod val="75000"/>
                    <a:lumOff val="25000"/>
                  </a:srgbClr>
                </a:solidFill>
              </a:rPr>
              <a:pPr/>
              <a:t>38</a:t>
            </a:fld>
            <a:endParaRPr lang="ja-JP" altLang="en-US" dirty="0">
              <a:solidFill>
                <a:srgbClr val="000000">
                  <a:lumMod val="75000"/>
                  <a:lumOff val="25000"/>
                </a:srgbClr>
              </a:solidFill>
            </a:endParaRPr>
          </a:p>
        </p:txBody>
      </p:sp>
      <p:sp>
        <p:nvSpPr>
          <p:cNvPr id="89" name="Shape 880"/>
          <p:cNvSpPr/>
          <p:nvPr/>
        </p:nvSpPr>
        <p:spPr>
          <a:xfrm>
            <a:off x="3401727" y="3026086"/>
            <a:ext cx="4515890" cy="2091794"/>
          </a:xfrm>
          <a:prstGeom prst="rect">
            <a:avLst/>
          </a:prstGeom>
          <a:solidFill>
            <a:srgbClr val="FF0000">
              <a:alpha val="25000"/>
            </a:srgbClr>
          </a:solidFill>
          <a:ln w="38100">
            <a:solidFill>
              <a:srgbClr val="748186"/>
            </a:solidFill>
            <a:prstDash val="sysDot"/>
            <a:miter lim="400000"/>
          </a:ln>
          <a:extLst>
            <a:ext uri="{C572A759-6A51-4108-AA02-DFA0A04FC94B}">
              <ma14:wrappingTextBoxFlag xmlns="" xmlns:ma14="http://schemas.microsoft.com/office/mac/drawingml/2011/main" val="1"/>
            </a:ext>
          </a:extLst>
        </p:spPr>
        <p:txBody>
          <a:bodyPr lIns="0" tIns="0" rIns="0" bIns="0" anchor="ctr"/>
          <a:lstStyle/>
          <a:p>
            <a:pPr algn="ctr" defTabSz="914360" fontAlgn="base">
              <a:spcBef>
                <a:spcPct val="0"/>
              </a:spcBef>
              <a:spcAft>
                <a:spcPct val="0"/>
              </a:spcAft>
              <a:defRPr>
                <a:solidFill>
                  <a:srgbClr val="000000"/>
                </a:solidFill>
              </a:defRPr>
            </a:pPr>
            <a:endParaRPr kumimoji="1" sz="1900">
              <a:solidFill>
                <a:srgbClr val="5F5F5F"/>
              </a:solidFill>
              <a:ea typeface="ＭＳ Ｐゴシック" panose="020B0600070205080204" pitchFamily="50" charset="-128"/>
            </a:endParaRPr>
          </a:p>
          <a:p>
            <a:pPr algn="ctr" defTabSz="914360" fontAlgn="base">
              <a:spcBef>
                <a:spcPct val="0"/>
              </a:spcBef>
              <a:spcAft>
                <a:spcPct val="0"/>
              </a:spcAft>
              <a:defRPr>
                <a:solidFill>
                  <a:srgbClr val="000000"/>
                </a:solidFill>
              </a:defRPr>
            </a:pPr>
            <a:endParaRPr kumimoji="1" sz="1900">
              <a:solidFill>
                <a:srgbClr val="5F5F5F"/>
              </a:solidFill>
              <a:ea typeface="ＭＳ Ｐゴシック" panose="020B0600070205080204" pitchFamily="50" charset="-128"/>
            </a:endParaRPr>
          </a:p>
          <a:p>
            <a:pPr algn="ctr" defTabSz="914360" fontAlgn="base">
              <a:spcBef>
                <a:spcPct val="0"/>
              </a:spcBef>
              <a:spcAft>
                <a:spcPct val="0"/>
              </a:spcAft>
              <a:defRPr>
                <a:solidFill>
                  <a:srgbClr val="000000"/>
                </a:solidFill>
              </a:defRPr>
            </a:pPr>
            <a:endParaRPr kumimoji="1" sz="1900">
              <a:solidFill>
                <a:srgbClr val="5F5F5F"/>
              </a:solidFill>
              <a:ea typeface="ＭＳ Ｐゴシック" panose="020B0600070205080204" pitchFamily="50" charset="-128"/>
            </a:endParaRPr>
          </a:p>
          <a:p>
            <a:pPr algn="ctr" defTabSz="914360" fontAlgn="base">
              <a:spcBef>
                <a:spcPct val="0"/>
              </a:spcBef>
              <a:spcAft>
                <a:spcPct val="0"/>
              </a:spcAft>
              <a:defRPr>
                <a:solidFill>
                  <a:srgbClr val="000000"/>
                </a:solidFill>
              </a:defRPr>
            </a:pPr>
            <a:endParaRPr kumimoji="1" sz="1900">
              <a:solidFill>
                <a:srgbClr val="5F5F5F"/>
              </a:solidFill>
              <a:ea typeface="ＭＳ Ｐゴシック" panose="020B0600070205080204" pitchFamily="50" charset="-128"/>
            </a:endParaRPr>
          </a:p>
        </p:txBody>
      </p:sp>
      <p:pic>
        <p:nvPicPr>
          <p:cNvPr id="90" name="pasted-image-filtered.png"/>
          <p:cNvPicPr/>
          <p:nvPr/>
        </p:nvPicPr>
        <p:blipFill>
          <a:blip r:embed="rId3" cstate="email">
            <a:extLst>
              <a:ext uri="{28A0092B-C50C-407E-A947-70E740481C1C}">
                <a14:useLocalDpi xmlns:a14="http://schemas.microsoft.com/office/drawing/2010/main" xmlns=""/>
              </a:ext>
            </a:extLst>
          </a:blip>
          <a:stretch>
            <a:fillRect/>
          </a:stretch>
        </p:blipFill>
        <p:spPr>
          <a:xfrm>
            <a:off x="1139972" y="3346935"/>
            <a:ext cx="1108475" cy="831573"/>
          </a:xfrm>
          <a:prstGeom prst="rect">
            <a:avLst/>
          </a:prstGeom>
          <a:ln w="12700">
            <a:miter lim="400000"/>
          </a:ln>
        </p:spPr>
      </p:pic>
      <p:pic>
        <p:nvPicPr>
          <p:cNvPr id="92" name="pasted-image-filtered.png"/>
          <p:cNvPicPr/>
          <p:nvPr/>
        </p:nvPicPr>
        <p:blipFill>
          <a:blip r:embed="rId4" cstate="email">
            <a:extLst>
              <a:ext uri="{28A0092B-C50C-407E-A947-70E740481C1C}">
                <a14:useLocalDpi xmlns:a14="http://schemas.microsoft.com/office/drawing/2010/main" xmlns=""/>
              </a:ext>
            </a:extLst>
          </a:blip>
          <a:stretch>
            <a:fillRect/>
          </a:stretch>
        </p:blipFill>
        <p:spPr>
          <a:xfrm>
            <a:off x="10209034" y="1440157"/>
            <a:ext cx="1204600" cy="903685"/>
          </a:xfrm>
          <a:prstGeom prst="rect">
            <a:avLst/>
          </a:prstGeom>
          <a:ln w="12700">
            <a:miter lim="400000"/>
          </a:ln>
        </p:spPr>
      </p:pic>
      <p:sp>
        <p:nvSpPr>
          <p:cNvPr id="93" name="Shape 886"/>
          <p:cNvSpPr/>
          <p:nvPr/>
        </p:nvSpPr>
        <p:spPr>
          <a:xfrm>
            <a:off x="9217814" y="5344866"/>
            <a:ext cx="2520315" cy="0"/>
          </a:xfrm>
          <a:prstGeom prst="line">
            <a:avLst/>
          </a:prstGeom>
          <a:ln w="50800">
            <a:solidFill>
              <a:srgbClr val="748186"/>
            </a:solidFill>
            <a:miter lim="400000"/>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pic>
        <p:nvPicPr>
          <p:cNvPr id="94" name="pasted-image-filtered.png"/>
          <p:cNvPicPr/>
          <p:nvPr/>
        </p:nvPicPr>
        <p:blipFill>
          <a:blip r:embed="rId3" cstate="email">
            <a:extLst>
              <a:ext uri="{28A0092B-C50C-407E-A947-70E740481C1C}">
                <a14:useLocalDpi xmlns:a14="http://schemas.microsoft.com/office/drawing/2010/main" xmlns=""/>
              </a:ext>
            </a:extLst>
          </a:blip>
          <a:stretch>
            <a:fillRect/>
          </a:stretch>
        </p:blipFill>
        <p:spPr>
          <a:xfrm>
            <a:off x="1139972" y="4274036"/>
            <a:ext cx="1108475" cy="831573"/>
          </a:xfrm>
          <a:prstGeom prst="rect">
            <a:avLst/>
          </a:prstGeom>
          <a:ln w="12700">
            <a:miter lim="400000"/>
          </a:ln>
        </p:spPr>
      </p:pic>
      <p:sp>
        <p:nvSpPr>
          <p:cNvPr id="95" name="Shape 888"/>
          <p:cNvSpPr/>
          <p:nvPr/>
        </p:nvSpPr>
        <p:spPr>
          <a:xfrm>
            <a:off x="5344691" y="1393879"/>
            <a:ext cx="2249034" cy="935618"/>
          </a:xfrm>
          <a:prstGeom prst="rect">
            <a:avLst/>
          </a:prstGeom>
          <a:solidFill>
            <a:srgbClr val="FFFFFF"/>
          </a:solidFill>
          <a:ln w="38100">
            <a:solidFill>
              <a:srgbClr val="748186"/>
            </a:solidFill>
            <a:miter lim="400000"/>
          </a:ln>
          <a:extLst>
            <a:ext uri="{C572A759-6A51-4108-AA02-DFA0A04FC94B}">
              <ma14:wrappingTextBoxFlag xmlns="" xmlns:ma14="http://schemas.microsoft.com/office/mac/drawingml/2011/main" val="1"/>
            </a:ext>
          </a:extLst>
        </p:spPr>
        <p:txBody>
          <a:bodyPr lIns="0" tIns="0" rIns="0" bIns="0" anchor="ctr"/>
          <a:lstStyle>
            <a:lvl1pPr algn="ctr" defTabSz="914360">
              <a:defRPr sz="1700"/>
            </a:lvl1pPr>
          </a:lstStyle>
          <a:p>
            <a:pPr fontAlgn="base">
              <a:spcBef>
                <a:spcPct val="0"/>
              </a:spcBef>
              <a:spcAft>
                <a:spcPct val="0"/>
              </a:spcAft>
              <a:defRPr sz="1800">
                <a:solidFill>
                  <a:srgbClr val="000000"/>
                </a:solidFill>
              </a:defRPr>
            </a:pPr>
            <a:r>
              <a:rPr kumimoji="1" sz="1800" dirty="0">
                <a:solidFill>
                  <a:srgbClr val="5F5F5F"/>
                </a:solidFill>
                <a:ea typeface="ＭＳ Ｐゴシック" panose="020B0600070205080204" pitchFamily="50" charset="-128"/>
              </a:rPr>
              <a:t>Management </a:t>
            </a:r>
            <a:r>
              <a:rPr kumimoji="1" lang="en-US" sz="1800" dirty="0" smtClean="0">
                <a:solidFill>
                  <a:srgbClr val="5F5F5F"/>
                </a:solidFill>
                <a:ea typeface="ＭＳ Ｐゴシック" panose="020B0600070205080204" pitchFamily="50" charset="-128"/>
              </a:rPr>
              <a:t>Service</a:t>
            </a:r>
          </a:p>
        </p:txBody>
      </p:sp>
      <p:sp>
        <p:nvSpPr>
          <p:cNvPr id="99" name="Shape 892"/>
          <p:cNvSpPr/>
          <p:nvPr/>
        </p:nvSpPr>
        <p:spPr>
          <a:xfrm>
            <a:off x="5478561" y="3737178"/>
            <a:ext cx="1961244" cy="793473"/>
          </a:xfrm>
          <a:prstGeom prst="rect">
            <a:avLst/>
          </a:prstGeom>
          <a:solidFill>
            <a:srgbClr val="FFFFFF"/>
          </a:solidFill>
          <a:ln w="38100">
            <a:solidFill>
              <a:srgbClr val="748186"/>
            </a:solidFill>
            <a:miter lim="400000"/>
          </a:ln>
          <a:extLst>
            <a:ext uri="{C572A759-6A51-4108-AA02-DFA0A04FC94B}">
              <ma14:wrappingTextBoxFlag xmlns="" xmlns:ma14="http://schemas.microsoft.com/office/mac/drawingml/2011/main" val="1"/>
            </a:ext>
          </a:extLst>
        </p:spPr>
        <p:txBody>
          <a:bodyPr lIns="0" tIns="0" rIns="0" bIns="0" anchor="ctr"/>
          <a:lstStyle>
            <a:lvl1pPr algn="ctr" defTabSz="914360">
              <a:defRPr sz="1900"/>
            </a:lvl1pPr>
          </a:lstStyle>
          <a:p>
            <a:pPr fontAlgn="base">
              <a:spcBef>
                <a:spcPct val="0"/>
              </a:spcBef>
              <a:spcAft>
                <a:spcPct val="0"/>
              </a:spcAft>
              <a:defRPr sz="1800">
                <a:solidFill>
                  <a:srgbClr val="000000"/>
                </a:solidFill>
              </a:defRPr>
            </a:pPr>
            <a:r>
              <a:rPr kumimoji="1" sz="1800">
                <a:solidFill>
                  <a:srgbClr val="5F5F5F"/>
                </a:solidFill>
                <a:ea typeface="ＭＳ Ｐゴシック" panose="020B0600070205080204" pitchFamily="50" charset="-128"/>
              </a:rPr>
              <a:t>Gateways</a:t>
            </a:r>
          </a:p>
        </p:txBody>
      </p:sp>
      <p:sp>
        <p:nvSpPr>
          <p:cNvPr id="100" name="Shape 893"/>
          <p:cNvSpPr/>
          <p:nvPr/>
        </p:nvSpPr>
        <p:spPr>
          <a:xfrm>
            <a:off x="5647850" y="3864178"/>
            <a:ext cx="1961244" cy="793473"/>
          </a:xfrm>
          <a:prstGeom prst="rect">
            <a:avLst/>
          </a:prstGeom>
          <a:solidFill>
            <a:srgbClr val="FFFFFF"/>
          </a:solidFill>
          <a:ln w="38100">
            <a:solidFill>
              <a:srgbClr val="748186"/>
            </a:solidFill>
            <a:miter lim="400000"/>
          </a:ln>
          <a:extLst>
            <a:ext uri="{C572A759-6A51-4108-AA02-DFA0A04FC94B}">
              <ma14:wrappingTextBoxFlag xmlns="" xmlns:ma14="http://schemas.microsoft.com/office/mac/drawingml/2011/main" val="1"/>
            </a:ext>
          </a:extLst>
        </p:spPr>
        <p:txBody>
          <a:bodyPr lIns="0" tIns="0" rIns="0" bIns="0" anchor="ctr"/>
          <a:lstStyle>
            <a:lvl1pPr algn="ctr" defTabSz="914360">
              <a:defRPr sz="1900"/>
            </a:lvl1pPr>
          </a:lstStyle>
          <a:p>
            <a:pPr fontAlgn="base">
              <a:spcBef>
                <a:spcPct val="0"/>
              </a:spcBef>
              <a:spcAft>
                <a:spcPct val="0"/>
              </a:spcAft>
              <a:defRPr sz="1800">
                <a:solidFill>
                  <a:srgbClr val="000000"/>
                </a:solidFill>
              </a:defRPr>
            </a:pPr>
            <a:r>
              <a:rPr kumimoji="1" sz="1800">
                <a:solidFill>
                  <a:srgbClr val="5F5F5F"/>
                </a:solidFill>
                <a:ea typeface="ＭＳ Ｐゴシック" panose="020B0600070205080204" pitchFamily="50" charset="-128"/>
              </a:rPr>
              <a:t>Gateways</a:t>
            </a:r>
          </a:p>
        </p:txBody>
      </p:sp>
      <p:sp>
        <p:nvSpPr>
          <p:cNvPr id="101" name="Shape 894"/>
          <p:cNvSpPr/>
          <p:nvPr/>
        </p:nvSpPr>
        <p:spPr>
          <a:xfrm>
            <a:off x="5817139" y="3991178"/>
            <a:ext cx="1961244" cy="793473"/>
          </a:xfrm>
          <a:prstGeom prst="rect">
            <a:avLst/>
          </a:prstGeom>
          <a:solidFill>
            <a:srgbClr val="FFFFFF"/>
          </a:solidFill>
          <a:ln w="38100">
            <a:solidFill>
              <a:srgbClr val="748186"/>
            </a:solidFill>
            <a:miter lim="400000"/>
          </a:ln>
          <a:extLst>
            <a:ext uri="{C572A759-6A51-4108-AA02-DFA0A04FC94B}">
              <ma14:wrappingTextBoxFlag xmlns="" xmlns:ma14="http://schemas.microsoft.com/office/mac/drawingml/2011/main" val="1"/>
            </a:ext>
          </a:extLst>
        </p:spPr>
        <p:txBody>
          <a:bodyPr lIns="0" tIns="0" rIns="0" bIns="0" anchor="ctr"/>
          <a:lstStyle>
            <a:lvl1pPr algn="ctr" defTabSz="914360">
              <a:defRPr sz="1700"/>
            </a:lvl1pPr>
          </a:lstStyle>
          <a:p>
            <a:pPr fontAlgn="base">
              <a:spcBef>
                <a:spcPct val="0"/>
              </a:spcBef>
              <a:spcAft>
                <a:spcPct val="0"/>
              </a:spcAft>
              <a:defRPr sz="1800">
                <a:solidFill>
                  <a:srgbClr val="000000"/>
                </a:solidFill>
              </a:defRPr>
            </a:pPr>
            <a:r>
              <a:rPr kumimoji="1" sz="1800">
                <a:solidFill>
                  <a:srgbClr val="5F5F5F"/>
                </a:solidFill>
                <a:ea typeface="ＭＳ Ｐゴシック" panose="020B0600070205080204" pitchFamily="50" charset="-128"/>
              </a:rPr>
              <a:t>Gateways</a:t>
            </a:r>
          </a:p>
        </p:txBody>
      </p:sp>
      <p:sp>
        <p:nvSpPr>
          <p:cNvPr id="102" name="Shape 895"/>
          <p:cNvSpPr/>
          <p:nvPr/>
        </p:nvSpPr>
        <p:spPr>
          <a:xfrm>
            <a:off x="4396167" y="3529432"/>
            <a:ext cx="404444" cy="288773"/>
          </a:xfrm>
          <a:prstGeom prst="rect">
            <a:avLst/>
          </a:prstGeom>
          <a:solidFill>
            <a:srgbClr val="FFFFFF"/>
          </a:solidFill>
          <a:ln w="25400">
            <a:solidFill>
              <a:srgbClr val="748186"/>
            </a:solidFill>
            <a:miter lim="400000"/>
          </a:ln>
        </p:spPr>
        <p:txBody>
          <a:bodyPr lIns="0" tIns="0" rIns="0" bIns="0" anchor="ctr"/>
          <a:lstStyle/>
          <a:p>
            <a:pPr algn="ct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03" name="Shape 896"/>
          <p:cNvSpPr/>
          <p:nvPr/>
        </p:nvSpPr>
        <p:spPr>
          <a:xfrm>
            <a:off x="3962273" y="3575627"/>
            <a:ext cx="261772" cy="1963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a:solidFill>
              <a:srgbClr val="748186"/>
            </a:solidFill>
          </a:ln>
        </p:spPr>
        <p:txBody>
          <a:bodyPr lIns="0" tIns="0" rIns="0" bIns="0" anchor="ctr"/>
          <a:lstStyle/>
          <a:p>
            <a:pP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04" name="Shape 897"/>
          <p:cNvSpPr/>
          <p:nvPr/>
        </p:nvSpPr>
        <p:spPr>
          <a:xfrm>
            <a:off x="4235176" y="3673818"/>
            <a:ext cx="149866" cy="1"/>
          </a:xfrm>
          <a:prstGeom prst="line">
            <a:avLst/>
          </a:prstGeom>
          <a:ln w="25400">
            <a:solidFill>
              <a:srgbClr val="748186"/>
            </a:solidFill>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05" name="Shape 898"/>
          <p:cNvSpPr/>
          <p:nvPr/>
        </p:nvSpPr>
        <p:spPr>
          <a:xfrm>
            <a:off x="4396167" y="3889732"/>
            <a:ext cx="404444" cy="288773"/>
          </a:xfrm>
          <a:prstGeom prst="rect">
            <a:avLst/>
          </a:prstGeom>
          <a:solidFill>
            <a:srgbClr val="FFFFFF"/>
          </a:solidFill>
          <a:ln w="25400">
            <a:solidFill>
              <a:srgbClr val="748186"/>
            </a:solidFill>
            <a:miter lim="400000"/>
          </a:ln>
        </p:spPr>
        <p:txBody>
          <a:bodyPr lIns="0" tIns="0" rIns="0" bIns="0" anchor="ctr"/>
          <a:lstStyle/>
          <a:p>
            <a:pPr algn="ct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07" name="Shape 899"/>
          <p:cNvSpPr/>
          <p:nvPr/>
        </p:nvSpPr>
        <p:spPr>
          <a:xfrm>
            <a:off x="3962273" y="3935927"/>
            <a:ext cx="261772" cy="1963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a:solidFill>
              <a:srgbClr val="748186"/>
            </a:solidFill>
          </a:ln>
        </p:spPr>
        <p:txBody>
          <a:bodyPr lIns="0" tIns="0" rIns="0" bIns="0" anchor="ctr"/>
          <a:lstStyle/>
          <a:p>
            <a:pP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08" name="Shape 900"/>
          <p:cNvSpPr/>
          <p:nvPr/>
        </p:nvSpPr>
        <p:spPr>
          <a:xfrm>
            <a:off x="4235176" y="4034118"/>
            <a:ext cx="149866" cy="1"/>
          </a:xfrm>
          <a:prstGeom prst="line">
            <a:avLst/>
          </a:prstGeom>
          <a:ln w="25400">
            <a:solidFill>
              <a:srgbClr val="748186"/>
            </a:solidFill>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09" name="Shape 901"/>
          <p:cNvSpPr/>
          <p:nvPr/>
        </p:nvSpPr>
        <p:spPr>
          <a:xfrm>
            <a:off x="5004884" y="3438516"/>
            <a:ext cx="1" cy="1524001"/>
          </a:xfrm>
          <a:prstGeom prst="line">
            <a:avLst/>
          </a:prstGeom>
          <a:ln w="50800">
            <a:solidFill>
              <a:srgbClr val="748186"/>
            </a:solidFill>
            <a:miter lim="400000"/>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10" name="Shape 902"/>
          <p:cNvSpPr/>
          <p:nvPr/>
        </p:nvSpPr>
        <p:spPr>
          <a:xfrm>
            <a:off x="4396167" y="4260914"/>
            <a:ext cx="404444" cy="288773"/>
          </a:xfrm>
          <a:prstGeom prst="rect">
            <a:avLst/>
          </a:prstGeom>
          <a:solidFill>
            <a:srgbClr val="FFFFFF"/>
          </a:solidFill>
          <a:ln w="25400">
            <a:solidFill>
              <a:srgbClr val="748186"/>
            </a:solidFill>
            <a:miter lim="400000"/>
          </a:ln>
        </p:spPr>
        <p:txBody>
          <a:bodyPr lIns="0" tIns="0" rIns="0" bIns="0" anchor="ctr"/>
          <a:lstStyle/>
          <a:p>
            <a:pPr algn="ct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11" name="Shape 903"/>
          <p:cNvSpPr/>
          <p:nvPr/>
        </p:nvSpPr>
        <p:spPr>
          <a:xfrm>
            <a:off x="3962273" y="4307107"/>
            <a:ext cx="261772" cy="1963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a:solidFill>
              <a:srgbClr val="748186"/>
            </a:solidFill>
          </a:ln>
        </p:spPr>
        <p:txBody>
          <a:bodyPr lIns="0" tIns="0" rIns="0" bIns="0" anchor="ctr"/>
          <a:lstStyle/>
          <a:p>
            <a:pP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12" name="Shape 904"/>
          <p:cNvSpPr/>
          <p:nvPr/>
        </p:nvSpPr>
        <p:spPr>
          <a:xfrm>
            <a:off x="4235176" y="4405300"/>
            <a:ext cx="149866" cy="1"/>
          </a:xfrm>
          <a:prstGeom prst="line">
            <a:avLst/>
          </a:prstGeom>
          <a:ln w="25400">
            <a:solidFill>
              <a:srgbClr val="748186"/>
            </a:solidFill>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13" name="Shape 905"/>
          <p:cNvSpPr/>
          <p:nvPr/>
        </p:nvSpPr>
        <p:spPr>
          <a:xfrm>
            <a:off x="4396167" y="4621214"/>
            <a:ext cx="404444" cy="288773"/>
          </a:xfrm>
          <a:prstGeom prst="rect">
            <a:avLst/>
          </a:prstGeom>
          <a:solidFill>
            <a:srgbClr val="FFFFFF"/>
          </a:solidFill>
          <a:ln w="25400">
            <a:solidFill>
              <a:srgbClr val="748186"/>
            </a:solidFill>
            <a:miter lim="400000"/>
          </a:ln>
        </p:spPr>
        <p:txBody>
          <a:bodyPr lIns="0" tIns="0" rIns="0" bIns="0" anchor="ctr"/>
          <a:lstStyle/>
          <a:p>
            <a:pPr algn="ct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15" name="Shape 906"/>
          <p:cNvSpPr/>
          <p:nvPr/>
        </p:nvSpPr>
        <p:spPr>
          <a:xfrm>
            <a:off x="3962273" y="4667407"/>
            <a:ext cx="261772" cy="1963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a:solidFill>
              <a:srgbClr val="748186"/>
            </a:solidFill>
          </a:ln>
        </p:spPr>
        <p:txBody>
          <a:bodyPr lIns="0" tIns="0" rIns="0" bIns="0" anchor="ctr"/>
          <a:lstStyle/>
          <a:p>
            <a:pP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16" name="Shape 907"/>
          <p:cNvSpPr/>
          <p:nvPr/>
        </p:nvSpPr>
        <p:spPr>
          <a:xfrm>
            <a:off x="4235176" y="4765600"/>
            <a:ext cx="149866" cy="1"/>
          </a:xfrm>
          <a:prstGeom prst="line">
            <a:avLst/>
          </a:prstGeom>
          <a:ln w="25400">
            <a:solidFill>
              <a:srgbClr val="748186"/>
            </a:solidFill>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18" name="Shape 908"/>
          <p:cNvSpPr/>
          <p:nvPr/>
        </p:nvSpPr>
        <p:spPr>
          <a:xfrm>
            <a:off x="4150800" y="3134131"/>
            <a:ext cx="399148" cy="27699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sz="1800">
                <a:solidFill>
                  <a:srgbClr val="5F5F5F"/>
                </a:solidFill>
                <a:ea typeface="ＭＳ Ｐゴシック" panose="020B0600070205080204" pitchFamily="50" charset="-128"/>
              </a:rPr>
              <a:t>APIs</a:t>
            </a:r>
          </a:p>
        </p:txBody>
      </p:sp>
      <p:sp>
        <p:nvSpPr>
          <p:cNvPr id="119" name="Shape 911"/>
          <p:cNvSpPr/>
          <p:nvPr/>
        </p:nvSpPr>
        <p:spPr>
          <a:xfrm>
            <a:off x="10428780" y="4243241"/>
            <a:ext cx="1549892" cy="317279"/>
          </a:xfrm>
          <a:prstGeom prst="rect">
            <a:avLst/>
          </a:prstGeom>
          <a:solidFill>
            <a:srgbClr val="FFFFFF"/>
          </a:solidFill>
          <a:ln w="38100">
            <a:solidFill>
              <a:srgbClr val="748186"/>
            </a:solidFill>
            <a:miter lim="400000"/>
          </a:ln>
          <a:extLst>
            <a:ext uri="{C572A759-6A51-4108-AA02-DFA0A04FC94B}">
              <ma14:wrappingTextBoxFlag xmlns="" xmlns:ma14="http://schemas.microsoft.com/office/mac/drawingml/2011/main" val="1"/>
            </a:ext>
          </a:extLst>
        </p:spPr>
        <p:txBody>
          <a:bodyPr lIns="0" tIns="0" rIns="0" bIns="0" anchor="ctr"/>
          <a:lstStyle>
            <a:lvl1pPr algn="ctr" defTabSz="914360">
              <a:defRPr sz="1700"/>
            </a:lvl1pPr>
          </a:lstStyle>
          <a:p>
            <a:pPr fontAlgn="base">
              <a:spcBef>
                <a:spcPct val="0"/>
              </a:spcBef>
              <a:spcAft>
                <a:spcPct val="0"/>
              </a:spcAft>
              <a:defRPr sz="1800">
                <a:solidFill>
                  <a:srgbClr val="000000"/>
                </a:solidFill>
              </a:defRPr>
            </a:pPr>
            <a:r>
              <a:rPr kumimoji="1" sz="1800" dirty="0">
                <a:solidFill>
                  <a:srgbClr val="5F5F5F"/>
                </a:solidFill>
                <a:ea typeface="ＭＳ Ｐゴシック" panose="020B0600070205080204" pitchFamily="50" charset="-128"/>
              </a:rPr>
              <a:t>SOA</a:t>
            </a:r>
          </a:p>
        </p:txBody>
      </p:sp>
      <p:sp>
        <p:nvSpPr>
          <p:cNvPr id="120" name="Shape 912"/>
          <p:cNvSpPr/>
          <p:nvPr/>
        </p:nvSpPr>
        <p:spPr>
          <a:xfrm>
            <a:off x="10209036" y="3395174"/>
            <a:ext cx="1" cy="1524001"/>
          </a:xfrm>
          <a:prstGeom prst="line">
            <a:avLst/>
          </a:prstGeom>
          <a:ln w="50800">
            <a:solidFill>
              <a:srgbClr val="748186"/>
            </a:solidFill>
            <a:miter lim="400000"/>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21" name="Shape 913"/>
          <p:cNvSpPr/>
          <p:nvPr/>
        </p:nvSpPr>
        <p:spPr>
          <a:xfrm>
            <a:off x="10428780" y="3805657"/>
            <a:ext cx="1549894" cy="337487"/>
          </a:xfrm>
          <a:prstGeom prst="rect">
            <a:avLst/>
          </a:prstGeom>
          <a:solidFill>
            <a:srgbClr val="FFFFFF"/>
          </a:solidFill>
          <a:ln w="38100">
            <a:solidFill>
              <a:srgbClr val="748186"/>
            </a:solidFill>
            <a:miter lim="400000"/>
          </a:ln>
          <a:extLst>
            <a:ext uri="{C572A759-6A51-4108-AA02-DFA0A04FC94B}">
              <ma14:wrappingTextBoxFlag xmlns="" xmlns:ma14="http://schemas.microsoft.com/office/mac/drawingml/2011/main" val="1"/>
            </a:ext>
          </a:extLst>
        </p:spPr>
        <p:txBody>
          <a:bodyPr lIns="0" tIns="0" rIns="0" bIns="0" anchor="ctr"/>
          <a:lstStyle>
            <a:lvl1pPr algn="ctr" defTabSz="914360">
              <a:defRPr sz="1700"/>
            </a:lvl1pPr>
          </a:lstStyle>
          <a:p>
            <a:pPr fontAlgn="base">
              <a:spcBef>
                <a:spcPct val="0"/>
              </a:spcBef>
              <a:spcAft>
                <a:spcPct val="0"/>
              </a:spcAft>
              <a:defRPr sz="1800">
                <a:solidFill>
                  <a:srgbClr val="000000"/>
                </a:solidFill>
              </a:defRPr>
            </a:pPr>
            <a:r>
              <a:rPr kumimoji="1" lang="en-US" sz="1800" dirty="0" smtClean="0">
                <a:solidFill>
                  <a:srgbClr val="5F5F5F"/>
                </a:solidFill>
                <a:ea typeface="ＭＳ Ｐゴシック" panose="020B0600070205080204" pitchFamily="50" charset="-128"/>
              </a:rPr>
              <a:t>3</a:t>
            </a:r>
            <a:r>
              <a:rPr kumimoji="1" lang="en-US" sz="1800" baseline="30000" dirty="0" smtClean="0">
                <a:solidFill>
                  <a:srgbClr val="5F5F5F"/>
                </a:solidFill>
                <a:ea typeface="ＭＳ Ｐゴシック" panose="020B0600070205080204" pitchFamily="50" charset="-128"/>
              </a:rPr>
              <a:t>rd</a:t>
            </a:r>
            <a:r>
              <a:rPr kumimoji="1" lang="en-US" sz="1800" dirty="0" smtClean="0">
                <a:solidFill>
                  <a:srgbClr val="5F5F5F"/>
                </a:solidFill>
                <a:ea typeface="ＭＳ Ｐゴシック" panose="020B0600070205080204" pitchFamily="50" charset="-128"/>
              </a:rPr>
              <a:t> Party</a:t>
            </a:r>
            <a:endParaRPr kumimoji="1" sz="1800" dirty="0">
              <a:solidFill>
                <a:srgbClr val="5F5F5F"/>
              </a:solidFill>
              <a:ea typeface="ＭＳ Ｐゴシック" panose="020B0600070205080204" pitchFamily="50" charset="-128"/>
            </a:endParaRPr>
          </a:p>
        </p:txBody>
      </p:sp>
      <p:sp>
        <p:nvSpPr>
          <p:cNvPr id="124" name="Shape 914"/>
          <p:cNvSpPr/>
          <p:nvPr/>
        </p:nvSpPr>
        <p:spPr>
          <a:xfrm>
            <a:off x="10428781" y="3376702"/>
            <a:ext cx="1549894" cy="320321"/>
          </a:xfrm>
          <a:prstGeom prst="rect">
            <a:avLst/>
          </a:prstGeom>
          <a:solidFill>
            <a:srgbClr val="FFFFFF"/>
          </a:solidFill>
          <a:ln w="38100">
            <a:solidFill>
              <a:srgbClr val="748186"/>
            </a:solidFill>
            <a:miter lim="400000"/>
          </a:ln>
          <a:extLst>
            <a:ext uri="{C572A759-6A51-4108-AA02-DFA0A04FC94B}">
              <ma14:wrappingTextBoxFlag xmlns="" xmlns:ma14="http://schemas.microsoft.com/office/mac/drawingml/2011/main" val="1"/>
            </a:ext>
          </a:extLst>
        </p:spPr>
        <p:txBody>
          <a:bodyPr lIns="0" tIns="0" rIns="0" bIns="0" anchor="ctr"/>
          <a:lstStyle>
            <a:lvl1pPr algn="ctr" defTabSz="914360">
              <a:defRPr sz="1700"/>
            </a:lvl1pPr>
          </a:lstStyle>
          <a:p>
            <a:pPr fontAlgn="base">
              <a:spcBef>
                <a:spcPct val="0"/>
              </a:spcBef>
              <a:spcAft>
                <a:spcPct val="0"/>
              </a:spcAft>
              <a:defRPr sz="1800">
                <a:solidFill>
                  <a:srgbClr val="000000"/>
                </a:solidFill>
              </a:defRPr>
            </a:pPr>
            <a:r>
              <a:rPr kumimoji="1" sz="1800">
                <a:solidFill>
                  <a:srgbClr val="5F5F5F"/>
                </a:solidFill>
                <a:ea typeface="ＭＳ Ｐゴシック" panose="020B0600070205080204" pitchFamily="50" charset="-128"/>
              </a:rPr>
              <a:t>ICS</a:t>
            </a:r>
          </a:p>
        </p:txBody>
      </p:sp>
      <p:grpSp>
        <p:nvGrpSpPr>
          <p:cNvPr id="2" name="Group 918"/>
          <p:cNvGrpSpPr/>
          <p:nvPr/>
        </p:nvGrpSpPr>
        <p:grpSpPr>
          <a:xfrm>
            <a:off x="9176343" y="3540264"/>
            <a:ext cx="838336" cy="288773"/>
            <a:chOff x="0" y="0"/>
            <a:chExt cx="628915" cy="288772"/>
          </a:xfrm>
        </p:grpSpPr>
        <p:sp>
          <p:nvSpPr>
            <p:cNvPr id="127" name="Shape 915"/>
            <p:cNvSpPr/>
            <p:nvPr/>
          </p:nvSpPr>
          <p:spPr>
            <a:xfrm>
              <a:off x="325504" y="0"/>
              <a:ext cx="303412" cy="288773"/>
            </a:xfrm>
            <a:prstGeom prst="rect">
              <a:avLst/>
            </a:prstGeom>
            <a:solidFill>
              <a:srgbClr val="FFFFFF"/>
            </a:solidFill>
            <a:ln w="25400" cap="flat">
              <a:solidFill>
                <a:srgbClr val="748186"/>
              </a:solidFill>
              <a:prstDash val="solid"/>
              <a:miter lim="400000"/>
            </a:ln>
            <a:effectLst/>
          </p:spPr>
          <p:txBody>
            <a:bodyPr wrap="square" lIns="0" tIns="0" rIns="0" bIns="0" numCol="1" anchor="ctr">
              <a:noAutofit/>
            </a:bodyPr>
            <a:lstStyle/>
            <a:p>
              <a:pPr algn="ct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29" name="Shape 916"/>
            <p:cNvSpPr/>
            <p:nvPr/>
          </p:nvSpPr>
          <p:spPr>
            <a:xfrm>
              <a:off x="0" y="46196"/>
              <a:ext cx="196379" cy="1963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rgbClr val="748186"/>
              </a:solidFill>
              <a:prstDash val="solid"/>
              <a:bevel/>
            </a:ln>
            <a:effectLst/>
          </p:spPr>
          <p:txBody>
            <a:bodyPr wrap="square" lIns="0" tIns="0" rIns="0" bIns="0" numCol="1" anchor="ctr">
              <a:noAutofit/>
            </a:bodyPr>
            <a:lstStyle/>
            <a:p>
              <a:pP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30" name="Shape 917"/>
            <p:cNvSpPr/>
            <p:nvPr/>
          </p:nvSpPr>
          <p:spPr>
            <a:xfrm flipV="1">
              <a:off x="204727" y="144386"/>
              <a:ext cx="112429" cy="1"/>
            </a:xfrm>
            <a:prstGeom prst="line">
              <a:avLst/>
            </a:prstGeom>
            <a:noFill/>
            <a:ln w="25400" cap="flat">
              <a:solidFill>
                <a:srgbClr val="748186"/>
              </a:solidFill>
              <a:prstDash val="solid"/>
              <a:bevel/>
            </a:ln>
            <a:effectLst/>
          </p:spPr>
          <p:txBody>
            <a:bodyPr wrap="square" lIns="0" tIns="0" rIns="0" bIns="0" numCol="1" anchor="t">
              <a:noAutofit/>
            </a:bodyPr>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grpSp>
      <p:grpSp>
        <p:nvGrpSpPr>
          <p:cNvPr id="3" name="Group 922"/>
          <p:cNvGrpSpPr/>
          <p:nvPr/>
        </p:nvGrpSpPr>
        <p:grpSpPr>
          <a:xfrm>
            <a:off x="9176343" y="3900564"/>
            <a:ext cx="838336" cy="288773"/>
            <a:chOff x="0" y="0"/>
            <a:chExt cx="628915" cy="288772"/>
          </a:xfrm>
        </p:grpSpPr>
        <p:sp>
          <p:nvSpPr>
            <p:cNvPr id="132" name="Shape 919"/>
            <p:cNvSpPr/>
            <p:nvPr/>
          </p:nvSpPr>
          <p:spPr>
            <a:xfrm>
              <a:off x="325504" y="0"/>
              <a:ext cx="303412" cy="288773"/>
            </a:xfrm>
            <a:prstGeom prst="rect">
              <a:avLst/>
            </a:prstGeom>
            <a:solidFill>
              <a:srgbClr val="FFFFFF"/>
            </a:solidFill>
            <a:ln w="25400" cap="flat">
              <a:solidFill>
                <a:srgbClr val="748186"/>
              </a:solidFill>
              <a:prstDash val="solid"/>
              <a:miter lim="400000"/>
            </a:ln>
            <a:effectLst/>
          </p:spPr>
          <p:txBody>
            <a:bodyPr wrap="square" lIns="0" tIns="0" rIns="0" bIns="0" numCol="1" anchor="ctr">
              <a:noAutofit/>
            </a:bodyPr>
            <a:lstStyle/>
            <a:p>
              <a:pPr algn="ct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33" name="Shape 920"/>
            <p:cNvSpPr/>
            <p:nvPr/>
          </p:nvSpPr>
          <p:spPr>
            <a:xfrm>
              <a:off x="0" y="46196"/>
              <a:ext cx="196379" cy="1963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rgbClr val="748186"/>
              </a:solidFill>
              <a:prstDash val="solid"/>
              <a:bevel/>
            </a:ln>
            <a:effectLst/>
          </p:spPr>
          <p:txBody>
            <a:bodyPr wrap="square" lIns="0" tIns="0" rIns="0" bIns="0" numCol="1" anchor="ctr">
              <a:noAutofit/>
            </a:bodyPr>
            <a:lstStyle/>
            <a:p>
              <a:pP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34" name="Shape 921"/>
            <p:cNvSpPr/>
            <p:nvPr/>
          </p:nvSpPr>
          <p:spPr>
            <a:xfrm flipV="1">
              <a:off x="204727" y="144386"/>
              <a:ext cx="112429" cy="1"/>
            </a:xfrm>
            <a:prstGeom prst="line">
              <a:avLst/>
            </a:prstGeom>
            <a:noFill/>
            <a:ln w="25400" cap="flat">
              <a:solidFill>
                <a:srgbClr val="748186"/>
              </a:solidFill>
              <a:prstDash val="solid"/>
              <a:bevel/>
            </a:ln>
            <a:effectLst/>
          </p:spPr>
          <p:txBody>
            <a:bodyPr wrap="square" lIns="0" tIns="0" rIns="0" bIns="0" numCol="1" anchor="t">
              <a:noAutofit/>
            </a:bodyPr>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grpSp>
      <p:grpSp>
        <p:nvGrpSpPr>
          <p:cNvPr id="5" name="Group 926"/>
          <p:cNvGrpSpPr/>
          <p:nvPr/>
        </p:nvGrpSpPr>
        <p:grpSpPr>
          <a:xfrm>
            <a:off x="9176343" y="4271746"/>
            <a:ext cx="838336" cy="288773"/>
            <a:chOff x="0" y="0"/>
            <a:chExt cx="628915" cy="288772"/>
          </a:xfrm>
        </p:grpSpPr>
        <p:sp>
          <p:nvSpPr>
            <p:cNvPr id="136" name="Shape 923"/>
            <p:cNvSpPr/>
            <p:nvPr/>
          </p:nvSpPr>
          <p:spPr>
            <a:xfrm>
              <a:off x="325504" y="0"/>
              <a:ext cx="303412" cy="288773"/>
            </a:xfrm>
            <a:prstGeom prst="rect">
              <a:avLst/>
            </a:prstGeom>
            <a:solidFill>
              <a:srgbClr val="FFFFFF"/>
            </a:solidFill>
            <a:ln w="25400" cap="flat">
              <a:solidFill>
                <a:srgbClr val="748186"/>
              </a:solidFill>
              <a:prstDash val="solid"/>
              <a:miter lim="400000"/>
            </a:ln>
            <a:effectLst/>
          </p:spPr>
          <p:txBody>
            <a:bodyPr wrap="square" lIns="0" tIns="0" rIns="0" bIns="0" numCol="1" anchor="ctr">
              <a:noAutofit/>
            </a:bodyPr>
            <a:lstStyle/>
            <a:p>
              <a:pPr algn="ct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37" name="Shape 924"/>
            <p:cNvSpPr/>
            <p:nvPr/>
          </p:nvSpPr>
          <p:spPr>
            <a:xfrm>
              <a:off x="0" y="46196"/>
              <a:ext cx="196379" cy="1963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rgbClr val="748186"/>
              </a:solidFill>
              <a:prstDash val="solid"/>
              <a:bevel/>
            </a:ln>
            <a:effectLst/>
          </p:spPr>
          <p:txBody>
            <a:bodyPr wrap="square" lIns="0" tIns="0" rIns="0" bIns="0" numCol="1" anchor="ctr">
              <a:noAutofit/>
            </a:bodyPr>
            <a:lstStyle/>
            <a:p>
              <a:pP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38" name="Shape 925"/>
            <p:cNvSpPr/>
            <p:nvPr/>
          </p:nvSpPr>
          <p:spPr>
            <a:xfrm flipV="1">
              <a:off x="204727" y="144386"/>
              <a:ext cx="112429" cy="1"/>
            </a:xfrm>
            <a:prstGeom prst="line">
              <a:avLst/>
            </a:prstGeom>
            <a:noFill/>
            <a:ln w="25400" cap="flat">
              <a:solidFill>
                <a:srgbClr val="748186"/>
              </a:solidFill>
              <a:prstDash val="solid"/>
              <a:bevel/>
            </a:ln>
            <a:effectLst/>
          </p:spPr>
          <p:txBody>
            <a:bodyPr wrap="square" lIns="0" tIns="0" rIns="0" bIns="0" numCol="1" anchor="t">
              <a:noAutofit/>
            </a:bodyPr>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grpSp>
      <p:grpSp>
        <p:nvGrpSpPr>
          <p:cNvPr id="8" name="Group 930"/>
          <p:cNvGrpSpPr/>
          <p:nvPr/>
        </p:nvGrpSpPr>
        <p:grpSpPr>
          <a:xfrm>
            <a:off x="9176343" y="4632046"/>
            <a:ext cx="838336" cy="288773"/>
            <a:chOff x="0" y="0"/>
            <a:chExt cx="628915" cy="288772"/>
          </a:xfrm>
        </p:grpSpPr>
        <p:sp>
          <p:nvSpPr>
            <p:cNvPr id="140" name="Shape 927"/>
            <p:cNvSpPr/>
            <p:nvPr/>
          </p:nvSpPr>
          <p:spPr>
            <a:xfrm>
              <a:off x="325504" y="0"/>
              <a:ext cx="303412" cy="288773"/>
            </a:xfrm>
            <a:prstGeom prst="rect">
              <a:avLst/>
            </a:prstGeom>
            <a:solidFill>
              <a:srgbClr val="FFFFFF"/>
            </a:solidFill>
            <a:ln w="25400" cap="flat">
              <a:solidFill>
                <a:srgbClr val="748186"/>
              </a:solidFill>
              <a:prstDash val="solid"/>
              <a:miter lim="400000"/>
            </a:ln>
            <a:effectLst/>
          </p:spPr>
          <p:txBody>
            <a:bodyPr wrap="square" lIns="0" tIns="0" rIns="0" bIns="0" numCol="1" anchor="ctr">
              <a:noAutofit/>
            </a:bodyPr>
            <a:lstStyle/>
            <a:p>
              <a:pPr algn="ct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41" name="Shape 928"/>
            <p:cNvSpPr/>
            <p:nvPr/>
          </p:nvSpPr>
          <p:spPr>
            <a:xfrm>
              <a:off x="0" y="46196"/>
              <a:ext cx="196379" cy="1963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rgbClr val="748186"/>
              </a:solidFill>
              <a:prstDash val="solid"/>
              <a:bevel/>
            </a:ln>
            <a:effectLst/>
          </p:spPr>
          <p:txBody>
            <a:bodyPr wrap="square" lIns="0" tIns="0" rIns="0" bIns="0" numCol="1" anchor="ctr">
              <a:noAutofit/>
            </a:bodyPr>
            <a:lstStyle/>
            <a:p>
              <a:pPr defTabSz="914360" fontAlgn="base">
                <a:spcBef>
                  <a:spcPct val="0"/>
                </a:spcBef>
                <a:spcAft>
                  <a:spcPct val="0"/>
                </a:spcAft>
                <a:defRPr sz="1900"/>
              </a:pPr>
              <a:endParaRPr kumimoji="1" sz="1900">
                <a:solidFill>
                  <a:srgbClr val="000000"/>
                </a:solidFill>
                <a:ea typeface="ＭＳ Ｐゴシック" panose="020B0600070205080204" pitchFamily="50" charset="-128"/>
              </a:endParaRPr>
            </a:p>
          </p:txBody>
        </p:sp>
        <p:sp>
          <p:nvSpPr>
            <p:cNvPr id="142" name="Shape 929"/>
            <p:cNvSpPr/>
            <p:nvPr/>
          </p:nvSpPr>
          <p:spPr>
            <a:xfrm flipV="1">
              <a:off x="204727" y="144386"/>
              <a:ext cx="112429" cy="1"/>
            </a:xfrm>
            <a:prstGeom prst="line">
              <a:avLst/>
            </a:prstGeom>
            <a:noFill/>
            <a:ln w="25400" cap="flat">
              <a:solidFill>
                <a:srgbClr val="748186"/>
              </a:solidFill>
              <a:prstDash val="solid"/>
              <a:bevel/>
            </a:ln>
            <a:effectLst/>
          </p:spPr>
          <p:txBody>
            <a:bodyPr wrap="square" lIns="0" tIns="0" rIns="0" bIns="0" numCol="1" anchor="t">
              <a:noAutofit/>
            </a:bodyPr>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grpSp>
      <p:sp>
        <p:nvSpPr>
          <p:cNvPr id="143" name="Shape 931"/>
          <p:cNvSpPr/>
          <p:nvPr/>
        </p:nvSpPr>
        <p:spPr>
          <a:xfrm>
            <a:off x="9007714" y="3134131"/>
            <a:ext cx="763542" cy="27699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sz="1800">
                <a:solidFill>
                  <a:srgbClr val="5F5F5F"/>
                </a:solidFill>
                <a:ea typeface="ＭＳ Ｐゴシック" panose="020B0600070205080204" pitchFamily="50" charset="-128"/>
              </a:rPr>
              <a:t>Services</a:t>
            </a:r>
          </a:p>
        </p:txBody>
      </p:sp>
      <p:sp>
        <p:nvSpPr>
          <p:cNvPr id="144" name="Shape 932"/>
          <p:cNvSpPr/>
          <p:nvPr/>
        </p:nvSpPr>
        <p:spPr>
          <a:xfrm>
            <a:off x="3724946" y="2728837"/>
            <a:ext cx="447238" cy="27699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sz="1800" dirty="0" smtClean="0">
                <a:solidFill>
                  <a:srgbClr val="5F5F5F"/>
                </a:solidFill>
                <a:ea typeface="ＭＳ Ｐゴシック" panose="020B0600070205080204" pitchFamily="50" charset="-128"/>
              </a:rPr>
              <a:t>DMZ</a:t>
            </a:r>
            <a:endParaRPr kumimoji="1" sz="1800" dirty="0">
              <a:solidFill>
                <a:srgbClr val="5F5F5F"/>
              </a:solidFill>
              <a:ea typeface="ＭＳ Ｐゴシック" panose="020B0600070205080204" pitchFamily="50" charset="-128"/>
            </a:endParaRPr>
          </a:p>
        </p:txBody>
      </p:sp>
      <p:sp>
        <p:nvSpPr>
          <p:cNvPr id="145" name="Shape 933"/>
          <p:cNvSpPr/>
          <p:nvPr/>
        </p:nvSpPr>
        <p:spPr>
          <a:xfrm>
            <a:off x="9051525" y="5540890"/>
            <a:ext cx="2078005" cy="830997"/>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sz="1800" dirty="0" smtClean="0">
                <a:solidFill>
                  <a:srgbClr val="5F5F5F"/>
                </a:solidFill>
                <a:ea typeface="ＭＳ Ｐゴシック" panose="020B0600070205080204" pitchFamily="50" charset="-128"/>
              </a:rPr>
              <a:t>Oracle Cloud</a:t>
            </a:r>
          </a:p>
          <a:p>
            <a:pPr fontAlgn="base">
              <a:spcBef>
                <a:spcPct val="0"/>
              </a:spcBef>
              <a:spcAft>
                <a:spcPct val="0"/>
              </a:spcAft>
              <a:defRPr sz="1800">
                <a:solidFill>
                  <a:srgbClr val="000000"/>
                </a:solidFill>
              </a:defRPr>
            </a:pPr>
            <a:r>
              <a:rPr kumimoji="1" lang="en-US" sz="1800" dirty="0" smtClean="0">
                <a:solidFill>
                  <a:srgbClr val="5F5F5F"/>
                </a:solidFill>
                <a:ea typeface="ＭＳ Ｐゴシック" panose="020B0600070205080204" pitchFamily="50" charset="-128"/>
              </a:rPr>
              <a:t>Other Company Cloud</a:t>
            </a:r>
          </a:p>
          <a:p>
            <a:pPr fontAlgn="base">
              <a:spcBef>
                <a:spcPct val="0"/>
              </a:spcBef>
              <a:spcAft>
                <a:spcPct val="0"/>
              </a:spcAft>
              <a:defRPr sz="1800">
                <a:solidFill>
                  <a:srgbClr val="000000"/>
                </a:solidFill>
              </a:defRPr>
            </a:pPr>
            <a:r>
              <a:rPr kumimoji="1" sz="1800" dirty="0" smtClean="0">
                <a:solidFill>
                  <a:srgbClr val="5F5F5F"/>
                </a:solidFill>
                <a:ea typeface="ＭＳ Ｐゴシック" panose="020B0600070205080204" pitchFamily="50" charset="-128"/>
              </a:rPr>
              <a:t>On-Premise</a:t>
            </a:r>
            <a:endParaRPr kumimoji="1" sz="1800" dirty="0">
              <a:solidFill>
                <a:srgbClr val="5F5F5F"/>
              </a:solidFill>
              <a:ea typeface="ＭＳ Ｐゴシック" panose="020B0600070205080204" pitchFamily="50" charset="-128"/>
            </a:endParaRPr>
          </a:p>
        </p:txBody>
      </p:sp>
      <p:sp>
        <p:nvSpPr>
          <p:cNvPr id="146" name="Shape 934"/>
          <p:cNvSpPr/>
          <p:nvPr/>
        </p:nvSpPr>
        <p:spPr>
          <a:xfrm>
            <a:off x="9449242" y="2451965"/>
            <a:ext cx="1865639" cy="27699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sz="1800" dirty="0" smtClean="0">
                <a:solidFill>
                  <a:srgbClr val="5F5F5F"/>
                </a:solidFill>
                <a:ea typeface="ＭＳ Ｐゴシック" panose="020B0600070205080204" pitchFamily="50" charset="-128"/>
              </a:rPr>
              <a:t>Management </a:t>
            </a:r>
            <a:r>
              <a:rPr kumimoji="1" sz="1800" dirty="0">
                <a:solidFill>
                  <a:srgbClr val="5F5F5F"/>
                </a:solidFill>
                <a:ea typeface="ＭＳ Ｐゴシック" panose="020B0600070205080204" pitchFamily="50" charset="-128"/>
              </a:rPr>
              <a:t>Portal</a:t>
            </a:r>
          </a:p>
        </p:txBody>
      </p:sp>
      <p:sp>
        <p:nvSpPr>
          <p:cNvPr id="148" name="Shape 936"/>
          <p:cNvSpPr/>
          <p:nvPr/>
        </p:nvSpPr>
        <p:spPr>
          <a:xfrm>
            <a:off x="912046" y="2313466"/>
            <a:ext cx="1572931" cy="27699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lang="en-US" sz="1800" dirty="0" smtClean="0">
                <a:solidFill>
                  <a:srgbClr val="5F5F5F"/>
                </a:solidFill>
                <a:ea typeface="ＭＳ Ｐゴシック" panose="020B0600070205080204" pitchFamily="50" charset="-128"/>
              </a:rPr>
              <a:t>Developer</a:t>
            </a:r>
            <a:r>
              <a:rPr kumimoji="1" sz="1800" dirty="0" smtClean="0">
                <a:solidFill>
                  <a:srgbClr val="5F5F5F"/>
                </a:solidFill>
                <a:ea typeface="ＭＳ Ｐゴシック" panose="020B0600070205080204" pitchFamily="50" charset="-128"/>
              </a:rPr>
              <a:t> </a:t>
            </a:r>
            <a:r>
              <a:rPr kumimoji="1" sz="1800" dirty="0">
                <a:solidFill>
                  <a:srgbClr val="5F5F5F"/>
                </a:solidFill>
                <a:ea typeface="ＭＳ Ｐゴシック" panose="020B0600070205080204" pitchFamily="50" charset="-128"/>
              </a:rPr>
              <a:t>Portal</a:t>
            </a:r>
          </a:p>
        </p:txBody>
      </p:sp>
      <p:pic>
        <p:nvPicPr>
          <p:cNvPr id="149" name="pasted-image-filtered.png"/>
          <p:cNvPicPr/>
          <p:nvPr/>
        </p:nvPicPr>
        <p:blipFill>
          <a:blip r:embed="rId4" cstate="email">
            <a:extLst>
              <a:ext uri="{28A0092B-C50C-407E-A947-70E740481C1C}">
                <a14:useLocalDpi xmlns:a14="http://schemas.microsoft.com/office/drawing/2010/main" xmlns=""/>
              </a:ext>
            </a:extLst>
          </a:blip>
          <a:stretch>
            <a:fillRect/>
          </a:stretch>
        </p:blipFill>
        <p:spPr>
          <a:xfrm>
            <a:off x="1091909" y="1425811"/>
            <a:ext cx="1204601" cy="903686"/>
          </a:xfrm>
          <a:prstGeom prst="rect">
            <a:avLst/>
          </a:prstGeom>
          <a:ln w="12700">
            <a:miter lim="400000"/>
          </a:ln>
        </p:spPr>
      </p:pic>
      <p:sp>
        <p:nvSpPr>
          <p:cNvPr id="150" name="Shape 938"/>
          <p:cNvSpPr/>
          <p:nvPr/>
        </p:nvSpPr>
        <p:spPr>
          <a:xfrm flipV="1">
            <a:off x="3266853" y="1864295"/>
            <a:ext cx="622025" cy="1282"/>
          </a:xfrm>
          <a:prstGeom prst="line">
            <a:avLst/>
          </a:prstGeom>
          <a:ln w="25400">
            <a:solidFill>
              <a:srgbClr val="748186"/>
            </a:solidFill>
            <a:tailEnd type="triangle"/>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51" name="Shape 939"/>
          <p:cNvSpPr/>
          <p:nvPr/>
        </p:nvSpPr>
        <p:spPr>
          <a:xfrm flipH="1">
            <a:off x="2307305" y="3991176"/>
            <a:ext cx="702120" cy="0"/>
          </a:xfrm>
          <a:prstGeom prst="line">
            <a:avLst/>
          </a:prstGeom>
          <a:ln w="25400">
            <a:solidFill>
              <a:srgbClr val="748186"/>
            </a:solidFill>
            <a:headEnd type="triangle"/>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52" name="Shape 940"/>
          <p:cNvSpPr/>
          <p:nvPr/>
        </p:nvSpPr>
        <p:spPr>
          <a:xfrm>
            <a:off x="2296509" y="4416132"/>
            <a:ext cx="712914" cy="0"/>
          </a:xfrm>
          <a:prstGeom prst="line">
            <a:avLst/>
          </a:prstGeom>
          <a:ln w="25400">
            <a:solidFill>
              <a:srgbClr val="748186"/>
            </a:solidFill>
            <a:headEnd type="triangle"/>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53" name="Shape 941"/>
          <p:cNvSpPr/>
          <p:nvPr/>
        </p:nvSpPr>
        <p:spPr>
          <a:xfrm flipH="1">
            <a:off x="8223648" y="4012549"/>
            <a:ext cx="682572" cy="0"/>
          </a:xfrm>
          <a:prstGeom prst="line">
            <a:avLst/>
          </a:prstGeom>
          <a:ln w="25400">
            <a:solidFill>
              <a:srgbClr val="748186"/>
            </a:solidFill>
            <a:headEnd type="triangle"/>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54" name="Shape 942"/>
          <p:cNvSpPr/>
          <p:nvPr/>
        </p:nvSpPr>
        <p:spPr>
          <a:xfrm>
            <a:off x="8136603" y="4317940"/>
            <a:ext cx="707586" cy="0"/>
          </a:xfrm>
          <a:prstGeom prst="line">
            <a:avLst/>
          </a:prstGeom>
          <a:ln w="25400">
            <a:solidFill>
              <a:srgbClr val="748186"/>
            </a:solidFill>
            <a:headEnd type="triangle"/>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55" name="Shape 944"/>
          <p:cNvSpPr/>
          <p:nvPr/>
        </p:nvSpPr>
        <p:spPr>
          <a:xfrm flipV="1">
            <a:off x="7519153" y="2517458"/>
            <a:ext cx="0" cy="921057"/>
          </a:xfrm>
          <a:prstGeom prst="line">
            <a:avLst/>
          </a:prstGeom>
          <a:ln w="25400">
            <a:solidFill>
              <a:srgbClr val="748186"/>
            </a:solidFill>
            <a:headEnd type="triangle"/>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56" name="Shape 945"/>
          <p:cNvSpPr/>
          <p:nvPr/>
        </p:nvSpPr>
        <p:spPr>
          <a:xfrm>
            <a:off x="1091910" y="3004184"/>
            <a:ext cx="1150123" cy="27699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sz="1800">
                <a:solidFill>
                  <a:srgbClr val="5F5F5F"/>
                </a:solidFill>
                <a:ea typeface="ＭＳ Ｐゴシック" panose="020B0600070205080204" pitchFamily="50" charset="-128"/>
              </a:rPr>
              <a:t>Applications</a:t>
            </a:r>
          </a:p>
        </p:txBody>
      </p:sp>
      <p:sp>
        <p:nvSpPr>
          <p:cNvPr id="157" name="Shape 949"/>
          <p:cNvSpPr/>
          <p:nvPr/>
        </p:nvSpPr>
        <p:spPr>
          <a:xfrm flipV="1">
            <a:off x="8564936" y="1836968"/>
            <a:ext cx="742293" cy="0"/>
          </a:xfrm>
          <a:prstGeom prst="line">
            <a:avLst/>
          </a:prstGeom>
          <a:ln w="25400">
            <a:solidFill>
              <a:srgbClr val="748186"/>
            </a:solidFill>
            <a:miter lim="400000"/>
            <a:headEnd type="triangle"/>
          </a:ln>
        </p:spPr>
        <p:txBody>
          <a:bodyPr lIns="0" tIns="0" rIns="0" bIns="0"/>
          <a:lstStyle/>
          <a:p>
            <a:pPr defTabSz="457200" fontAlgn="base">
              <a:spcBef>
                <a:spcPct val="0"/>
              </a:spcBef>
              <a:spcAft>
                <a:spcPct val="0"/>
              </a:spcAft>
              <a:defRPr sz="1200">
                <a:solidFill>
                  <a:srgbClr val="000000"/>
                </a:solidFill>
                <a:latin typeface="+mj-lt"/>
                <a:ea typeface="+mj-ea"/>
                <a:cs typeface="+mj-cs"/>
                <a:sym typeface="Helvetica"/>
              </a:defRPr>
            </a:pPr>
            <a:endParaRPr kumimoji="1" sz="1200">
              <a:solidFill>
                <a:srgbClr val="000000"/>
              </a:solidFill>
              <a:latin typeface="Calibri Light"/>
              <a:ea typeface="ＭＳ Ｐゴシック" panose="020B0600070205080204" pitchFamily="50" charset="-128"/>
              <a:sym typeface="Helvetica"/>
            </a:endParaRPr>
          </a:p>
        </p:txBody>
      </p:sp>
      <p:sp>
        <p:nvSpPr>
          <p:cNvPr id="159" name="Shape 911"/>
          <p:cNvSpPr/>
          <p:nvPr/>
        </p:nvSpPr>
        <p:spPr>
          <a:xfrm>
            <a:off x="10422425" y="4651734"/>
            <a:ext cx="1556248" cy="338297"/>
          </a:xfrm>
          <a:prstGeom prst="rect">
            <a:avLst/>
          </a:prstGeom>
          <a:solidFill>
            <a:srgbClr val="FFFFFF"/>
          </a:solidFill>
          <a:ln w="38100">
            <a:solidFill>
              <a:srgbClr val="748186"/>
            </a:solidFill>
            <a:miter lim="400000"/>
          </a:ln>
          <a:extLst>
            <a:ext uri="{C572A759-6A51-4108-AA02-DFA0A04FC94B}">
              <ma14:wrappingTextBoxFlag xmlns="" xmlns:ma14="http://schemas.microsoft.com/office/mac/drawingml/2011/main" val="1"/>
            </a:ext>
          </a:extLst>
        </p:spPr>
        <p:txBody>
          <a:bodyPr lIns="0" tIns="0" rIns="0" bIns="0" anchor="ctr"/>
          <a:lstStyle>
            <a:lvl1pPr algn="ctr" defTabSz="914360">
              <a:defRPr sz="1700"/>
            </a:lvl1pPr>
          </a:lstStyle>
          <a:p>
            <a:pPr fontAlgn="base">
              <a:spcBef>
                <a:spcPct val="0"/>
              </a:spcBef>
              <a:spcAft>
                <a:spcPct val="0"/>
              </a:spcAft>
              <a:defRPr sz="1800">
                <a:solidFill>
                  <a:srgbClr val="000000"/>
                </a:solidFill>
              </a:defRPr>
            </a:pPr>
            <a:r>
              <a:rPr kumimoji="1" lang="en-US" sz="1800" dirty="0" smtClean="0">
                <a:solidFill>
                  <a:srgbClr val="5F5F5F"/>
                </a:solidFill>
                <a:ea typeface="ＭＳ Ｐゴシック" panose="020B0600070205080204" pitchFamily="50" charset="-128"/>
              </a:rPr>
              <a:t>Custom</a:t>
            </a:r>
            <a:endParaRPr kumimoji="1" sz="1800" dirty="0">
              <a:solidFill>
                <a:srgbClr val="5F5F5F"/>
              </a:solidFill>
              <a:ea typeface="ＭＳ Ｐゴシック" panose="020B0600070205080204" pitchFamily="50" charset="-128"/>
            </a:endParaRPr>
          </a:p>
        </p:txBody>
      </p:sp>
      <p:sp>
        <p:nvSpPr>
          <p:cNvPr id="64" name="Shape 932"/>
          <p:cNvSpPr/>
          <p:nvPr/>
        </p:nvSpPr>
        <p:spPr>
          <a:xfrm>
            <a:off x="7141724" y="2062207"/>
            <a:ext cx="604396" cy="276999"/>
          </a:xfrm>
          <a:prstGeom prst="rect">
            <a:avLst/>
          </a:prstGeom>
          <a:solidFill>
            <a:schemeClr val="bg1"/>
          </a:solidFill>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lang="en-US" sz="1800" dirty="0" smtClean="0">
                <a:solidFill>
                  <a:srgbClr val="5F5F5F"/>
                </a:solidFill>
                <a:ea typeface="ＭＳ Ｐゴシック" panose="020B0600070205080204" pitchFamily="50" charset="-128"/>
              </a:rPr>
              <a:t>Oracle</a:t>
            </a:r>
            <a:endParaRPr kumimoji="1" sz="1800" dirty="0">
              <a:solidFill>
                <a:srgbClr val="5F5F5F"/>
              </a:solidFill>
              <a:ea typeface="ＭＳ Ｐゴシック" panose="020B0600070205080204" pitchFamily="50" charset="-128"/>
            </a:endParaRPr>
          </a:p>
        </p:txBody>
      </p:sp>
    </p:spTree>
    <p:extLst>
      <p:ext uri="{BB962C8B-B14F-4D97-AF65-F5344CB8AC3E}">
        <p14:creationId xmlns:p14="http://schemas.microsoft.com/office/powerpoint/2010/main" xmlns="" val="26833229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0"/>
          </p:nvPr>
        </p:nvSpPr>
        <p:spPr/>
        <p:txBody>
          <a:bodyPr/>
          <a:lstStyle/>
          <a:p>
            <a:r>
              <a:rPr lang="en-US" altLang="ja-JP" dirty="0" smtClean="0"/>
              <a:t>Beat Test</a:t>
            </a:r>
            <a:endParaRPr kumimoji="1" lang="ja-JP" altLang="en-US" dirty="0"/>
          </a:p>
        </p:txBody>
      </p:sp>
      <p:sp>
        <p:nvSpPr>
          <p:cNvPr id="5" name="テキスト プレースホルダー 4"/>
          <p:cNvSpPr>
            <a:spLocks noGrp="1"/>
          </p:cNvSpPr>
          <p:nvPr>
            <p:ph type="body" sz="quarter" idx="11"/>
          </p:nvPr>
        </p:nvSpPr>
        <p:spPr/>
        <p:txBody>
          <a:bodyPr/>
          <a:lstStyle/>
          <a:p>
            <a:r>
              <a:rPr lang="en-US" altLang="ja-JP" dirty="0" smtClean="0"/>
              <a:t>Feedback</a:t>
            </a:r>
            <a:endParaRPr kumimoji="1" lang="ja-JP" altLang="en-US" dirty="0"/>
          </a:p>
        </p:txBody>
      </p:sp>
    </p:spTree>
    <p:extLst>
      <p:ext uri="{BB962C8B-B14F-4D97-AF65-F5344CB8AC3E}">
        <p14:creationId xmlns:p14="http://schemas.microsoft.com/office/powerpoint/2010/main" xmlns="" val="21146048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0" y="5486400"/>
            <a:ext cx="2743200" cy="822960"/>
          </a:xfrm>
          <a:prstGeom prst="rect">
            <a:avLst/>
          </a:prstGeom>
          <a:solidFill>
            <a:srgbClr val="EAEEEF"/>
          </a:solidFill>
          <a:ln w="12700">
            <a:solidFill>
              <a:srgbClr val="D9541E"/>
            </a:solidFill>
            <a:prstDash val="sysDash"/>
          </a:ln>
        </p:spPr>
        <p:txBody>
          <a:bodyPr wrap="square" lIns="91440" tIns="91440" rIns="91440" bIns="91440" rtlCol="0">
            <a:noAutofit/>
          </a:bodyPr>
          <a:lstStyle/>
          <a:p>
            <a:pPr>
              <a:lnSpc>
                <a:spcPct val="90000"/>
              </a:lnSpc>
              <a:spcBef>
                <a:spcPts val="600"/>
              </a:spcBef>
            </a:pPr>
            <a:r>
              <a:rPr lang="en-US" sz="1050" b="1" dirty="0" smtClean="0">
                <a:solidFill>
                  <a:srgbClr val="5F5F5F"/>
                </a:solidFill>
              </a:rPr>
              <a:t>Note: </a:t>
            </a:r>
            <a:r>
              <a:rPr lang="en-US" sz="1050" dirty="0" smtClean="0">
                <a:solidFill>
                  <a:srgbClr val="5F5F5F"/>
                </a:solidFill>
              </a:rPr>
              <a:t>The speaker notes for this slide include instructions for when to use Safe Harbor Statement slides.</a:t>
            </a:r>
          </a:p>
          <a:p>
            <a:pPr>
              <a:lnSpc>
                <a:spcPct val="90000"/>
              </a:lnSpc>
              <a:spcBef>
                <a:spcPts val="600"/>
              </a:spcBef>
            </a:pPr>
            <a:r>
              <a:rPr lang="en-US" sz="1050" b="1" dirty="0" smtClean="0">
                <a:solidFill>
                  <a:srgbClr val="5F5F5F"/>
                </a:solidFill>
              </a:rPr>
              <a:t>Tip! </a:t>
            </a:r>
            <a:r>
              <a:rPr lang="en-US" sz="1050" dirty="0" smtClean="0">
                <a:solidFill>
                  <a:srgbClr val="5F5F5F"/>
                </a:solidFill>
              </a:rPr>
              <a:t>Remember to remove this text box.</a:t>
            </a:r>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lang="en-US" dirty="0"/>
          </a:p>
        </p:txBody>
      </p:sp>
      <p:sp>
        <p:nvSpPr>
          <p:cNvPr id="2" name="Slide Number Placeholder 1"/>
          <p:cNvSpPr>
            <a:spLocks noGrp="1"/>
          </p:cNvSpPr>
          <p:nvPr>
            <p:ph type="sldNum" sz="quarter" idx="12"/>
          </p:nvPr>
        </p:nvSpPr>
        <p:spPr/>
        <p:txBody>
          <a:bodyPr/>
          <a:lstStyle/>
          <a:p>
            <a:fld id="{C51EAA63-D034-42AE-91FA-B13B9518C7BE}" type="slidenum">
              <a:rPr lang="en-US" smtClean="0"/>
              <a:pPr/>
              <a:t>4</a:t>
            </a:fld>
            <a:endParaRPr lang="en-US" dirty="0"/>
          </a:p>
        </p:txBody>
      </p:sp>
    </p:spTree>
    <p:extLst>
      <p:ext uri="{BB962C8B-B14F-4D97-AF65-F5344CB8AC3E}">
        <p14:creationId xmlns="" xmlns:p14="http://schemas.microsoft.com/office/powerpoint/2010/main" val="308531979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r>
              <a:rPr lang="en-US" altLang="ja-JP" dirty="0" smtClean="0">
                <a:latin typeface="Interstate Mazda Regular" panose="02000503020000020004" pitchFamily="2" charset="0"/>
              </a:rPr>
              <a:t>1</a:t>
            </a:r>
            <a:r>
              <a:rPr lang="en-US" altLang="ja-JP" baseline="30000" dirty="0" smtClean="0">
                <a:latin typeface="Interstate Mazda Regular" panose="02000503020000020004" pitchFamily="2" charset="0"/>
              </a:rPr>
              <a:t>st</a:t>
            </a:r>
            <a:r>
              <a:rPr lang="en-US" altLang="ja-JP" dirty="0" smtClean="0">
                <a:latin typeface="Interstate Mazda Regular" panose="02000503020000020004" pitchFamily="2" charset="0"/>
              </a:rPr>
              <a:t> Step</a:t>
            </a:r>
          </a:p>
          <a:p>
            <a:pPr lvl="1"/>
            <a:r>
              <a:rPr lang="en-US" altLang="ja-JP" sz="2200" dirty="0" smtClean="0">
                <a:latin typeface="Interstate Mazda Regular" panose="02000503020000020004" pitchFamily="2" charset="0"/>
              </a:rPr>
              <a:t>Basic Function</a:t>
            </a:r>
          </a:p>
          <a:p>
            <a:r>
              <a:rPr lang="en-US" altLang="ja-JP" dirty="0" smtClean="0">
                <a:latin typeface="Interstate Mazda Regular" panose="02000503020000020004" pitchFamily="2" charset="0"/>
              </a:rPr>
              <a:t>2</a:t>
            </a:r>
            <a:r>
              <a:rPr lang="en-US" altLang="ja-JP" baseline="30000" dirty="0" smtClean="0">
                <a:latin typeface="Interstate Mazda Regular" panose="02000503020000020004" pitchFamily="2" charset="0"/>
              </a:rPr>
              <a:t>nd</a:t>
            </a:r>
            <a:r>
              <a:rPr lang="en-US" altLang="ja-JP" dirty="0" smtClean="0">
                <a:latin typeface="Interstate Mazda Regular" panose="02000503020000020004" pitchFamily="2" charset="0"/>
              </a:rPr>
              <a:t> Step</a:t>
            </a:r>
          </a:p>
          <a:p>
            <a:pPr lvl="1"/>
            <a:r>
              <a:rPr kumimoji="1" lang="en-US" altLang="ja-JP" dirty="0" smtClean="0">
                <a:latin typeface="Interstate Mazda Regular" panose="02000503020000020004" pitchFamily="2" charset="0"/>
              </a:rPr>
              <a:t>Use </a:t>
            </a:r>
            <a:r>
              <a:rPr lang="en-US" altLang="ja-JP" dirty="0">
                <a:latin typeface="Interstate Mazda Regular" panose="02000503020000020004" pitchFamily="2" charset="0"/>
              </a:rPr>
              <a:t>Case </a:t>
            </a:r>
            <a:r>
              <a:rPr lang="en-US" altLang="ja-JP" dirty="0" smtClean="0">
                <a:latin typeface="Interstate Mazda Regular" panose="02000503020000020004" pitchFamily="2" charset="0"/>
              </a:rPr>
              <a:t>scenario</a:t>
            </a:r>
            <a:r>
              <a:rPr lang="en-US" altLang="ja-JP" sz="2200" dirty="0">
                <a:latin typeface="Interstate Mazda Regular" panose="02000503020000020004" pitchFamily="2" charset="0"/>
              </a:rPr>
              <a:t> </a:t>
            </a:r>
            <a:r>
              <a:rPr lang="en-US" altLang="ja-JP" sz="2200" dirty="0" smtClean="0">
                <a:latin typeface="Interstate Mazda Regular" panose="02000503020000020004" pitchFamily="2" charset="0"/>
              </a:rPr>
              <a:t>test</a:t>
            </a:r>
          </a:p>
          <a:p>
            <a:r>
              <a:rPr lang="en-US" altLang="ja-JP" dirty="0" smtClean="0">
                <a:latin typeface="Interstate Mazda Regular" panose="02000503020000020004" pitchFamily="2" charset="0"/>
              </a:rPr>
              <a:t>3</a:t>
            </a:r>
            <a:r>
              <a:rPr lang="en-US" altLang="ja-JP" baseline="30000" dirty="0" smtClean="0">
                <a:latin typeface="Interstate Mazda Regular" panose="02000503020000020004" pitchFamily="2" charset="0"/>
              </a:rPr>
              <a:t>rd</a:t>
            </a:r>
            <a:r>
              <a:rPr lang="en-US" altLang="ja-JP" dirty="0" smtClean="0">
                <a:latin typeface="Interstate Mazda Regular" panose="02000503020000020004" pitchFamily="2" charset="0"/>
              </a:rPr>
              <a:t> Step</a:t>
            </a:r>
          </a:p>
          <a:p>
            <a:pPr lvl="1"/>
            <a:r>
              <a:rPr lang="en-US" altLang="ja-JP" dirty="0" smtClean="0">
                <a:latin typeface="Interstate Mazda Regular" panose="02000503020000020004" pitchFamily="2" charset="0"/>
              </a:rPr>
              <a:t>Non Functional Test</a:t>
            </a:r>
            <a:endParaRPr lang="en-US" altLang="ja-JP" dirty="0">
              <a:latin typeface="Interstate Mazda Regular" panose="02000503020000020004" pitchFamily="2" charset="0"/>
            </a:endParaRPr>
          </a:p>
        </p:txBody>
      </p:sp>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Beta Test</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40</a:t>
            </a:fld>
            <a:endParaRPr lang="ja-JP" altLang="en-US" dirty="0">
              <a:solidFill>
                <a:srgbClr val="000000">
                  <a:lumMod val="75000"/>
                  <a:lumOff val="25000"/>
                </a:srgbClr>
              </a:solidFill>
            </a:endParaRPr>
          </a:p>
        </p:txBody>
      </p:sp>
    </p:spTree>
    <p:extLst>
      <p:ext uri="{BB962C8B-B14F-4D97-AF65-F5344CB8AC3E}">
        <p14:creationId xmlns:p14="http://schemas.microsoft.com/office/powerpoint/2010/main" xmlns="" val="21129058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r>
              <a:rPr lang="en-US" altLang="ja-JP" dirty="0" smtClean="0">
                <a:latin typeface="Interstate Mazda Regular" panose="02000503020000020004" pitchFamily="2" charset="0"/>
              </a:rPr>
              <a:t>1</a:t>
            </a:r>
            <a:r>
              <a:rPr lang="en-US" altLang="ja-JP" baseline="30000" dirty="0" smtClean="0">
                <a:latin typeface="Interstate Mazda Regular" panose="02000503020000020004" pitchFamily="2" charset="0"/>
              </a:rPr>
              <a:t>st</a:t>
            </a:r>
            <a:r>
              <a:rPr lang="en-US" altLang="ja-JP" dirty="0" smtClean="0">
                <a:latin typeface="Interstate Mazda Regular" panose="02000503020000020004" pitchFamily="2" charset="0"/>
              </a:rPr>
              <a:t> Step</a:t>
            </a:r>
          </a:p>
          <a:p>
            <a:pPr lvl="1"/>
            <a:r>
              <a:rPr lang="en-US" altLang="ja-JP" sz="2200" dirty="0" smtClean="0">
                <a:latin typeface="Interstate Mazda Regular" panose="02000503020000020004" pitchFamily="2" charset="0"/>
              </a:rPr>
              <a:t>Basic Function</a:t>
            </a:r>
          </a:p>
          <a:p>
            <a:r>
              <a:rPr lang="en-US" altLang="ja-JP" dirty="0" smtClean="0">
                <a:latin typeface="Interstate Mazda Regular" panose="02000503020000020004" pitchFamily="2" charset="0"/>
              </a:rPr>
              <a:t>2</a:t>
            </a:r>
            <a:r>
              <a:rPr lang="en-US" altLang="ja-JP" baseline="30000" dirty="0" smtClean="0">
                <a:latin typeface="Interstate Mazda Regular" panose="02000503020000020004" pitchFamily="2" charset="0"/>
              </a:rPr>
              <a:t>nd</a:t>
            </a:r>
            <a:r>
              <a:rPr lang="en-US" altLang="ja-JP" dirty="0" smtClean="0">
                <a:latin typeface="Interstate Mazda Regular" panose="02000503020000020004" pitchFamily="2" charset="0"/>
              </a:rPr>
              <a:t> Step</a:t>
            </a:r>
          </a:p>
          <a:p>
            <a:pPr lvl="1"/>
            <a:r>
              <a:rPr kumimoji="1" lang="en-US" altLang="ja-JP" dirty="0" smtClean="0">
                <a:latin typeface="Interstate Mazda Regular" panose="02000503020000020004" pitchFamily="2" charset="0"/>
              </a:rPr>
              <a:t>Use </a:t>
            </a:r>
            <a:r>
              <a:rPr lang="en-US" altLang="ja-JP" dirty="0">
                <a:latin typeface="Interstate Mazda Regular" panose="02000503020000020004" pitchFamily="2" charset="0"/>
              </a:rPr>
              <a:t>Case </a:t>
            </a:r>
            <a:r>
              <a:rPr lang="en-US" altLang="ja-JP" dirty="0" smtClean="0">
                <a:latin typeface="Interstate Mazda Regular" panose="02000503020000020004" pitchFamily="2" charset="0"/>
              </a:rPr>
              <a:t>scenario</a:t>
            </a:r>
            <a:r>
              <a:rPr lang="en-US" altLang="ja-JP" sz="2200" dirty="0">
                <a:latin typeface="Interstate Mazda Regular" panose="02000503020000020004" pitchFamily="2" charset="0"/>
              </a:rPr>
              <a:t> </a:t>
            </a:r>
            <a:r>
              <a:rPr lang="en-US" altLang="ja-JP" sz="2200" dirty="0" smtClean="0">
                <a:latin typeface="Interstate Mazda Regular" panose="02000503020000020004" pitchFamily="2" charset="0"/>
              </a:rPr>
              <a:t>test</a:t>
            </a:r>
          </a:p>
          <a:p>
            <a:r>
              <a:rPr lang="en-US" altLang="ja-JP" dirty="0" smtClean="0">
                <a:latin typeface="Interstate Mazda Regular" panose="02000503020000020004" pitchFamily="2" charset="0"/>
              </a:rPr>
              <a:t>3</a:t>
            </a:r>
            <a:r>
              <a:rPr lang="en-US" altLang="ja-JP" baseline="30000" dirty="0" smtClean="0">
                <a:latin typeface="Interstate Mazda Regular" panose="02000503020000020004" pitchFamily="2" charset="0"/>
              </a:rPr>
              <a:t>rd</a:t>
            </a:r>
            <a:r>
              <a:rPr lang="en-US" altLang="ja-JP" dirty="0" smtClean="0">
                <a:latin typeface="Interstate Mazda Regular" panose="02000503020000020004" pitchFamily="2" charset="0"/>
              </a:rPr>
              <a:t> Step</a:t>
            </a:r>
          </a:p>
          <a:p>
            <a:pPr lvl="1"/>
            <a:r>
              <a:rPr lang="en-US" altLang="ja-JP" dirty="0" smtClean="0">
                <a:latin typeface="Interstate Mazda Regular" panose="02000503020000020004" pitchFamily="2" charset="0"/>
              </a:rPr>
              <a:t>Non Functional Test</a:t>
            </a:r>
            <a:endParaRPr lang="en-US" altLang="ja-JP" dirty="0">
              <a:latin typeface="Interstate Mazda Regular" panose="02000503020000020004" pitchFamily="2" charset="0"/>
            </a:endParaRPr>
          </a:p>
        </p:txBody>
      </p:sp>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Beta Test</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41</a:t>
            </a:fld>
            <a:endParaRPr lang="ja-JP" altLang="en-US" dirty="0">
              <a:solidFill>
                <a:srgbClr val="000000">
                  <a:lumMod val="75000"/>
                  <a:lumOff val="25000"/>
                </a:srgbClr>
              </a:solidFill>
            </a:endParaRPr>
          </a:p>
        </p:txBody>
      </p:sp>
      <p:sp>
        <p:nvSpPr>
          <p:cNvPr id="2" name="正方形/長方形 1"/>
          <p:cNvSpPr/>
          <p:nvPr/>
        </p:nvSpPr>
        <p:spPr>
          <a:xfrm>
            <a:off x="210153" y="1198181"/>
            <a:ext cx="8174919" cy="835573"/>
          </a:xfrm>
          <a:prstGeom prst="rect">
            <a:avLst/>
          </a:prstGeom>
          <a:noFill/>
          <a:ln w="63500">
            <a:solidFill>
              <a:schemeClr val="accent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a:solidFill>
                <a:prstClr val="white"/>
              </a:solidFill>
            </a:endParaRPr>
          </a:p>
        </p:txBody>
      </p:sp>
      <p:sp>
        <p:nvSpPr>
          <p:cNvPr id="9" name="正方形/長方形 8"/>
          <p:cNvSpPr/>
          <p:nvPr/>
        </p:nvSpPr>
        <p:spPr>
          <a:xfrm>
            <a:off x="210153" y="2033754"/>
            <a:ext cx="8174919" cy="835573"/>
          </a:xfrm>
          <a:prstGeom prst="rect">
            <a:avLst/>
          </a:prstGeom>
          <a:noFill/>
          <a:ln w="63500">
            <a:solidFill>
              <a:schemeClr val="accent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a:solidFill>
                <a:prstClr val="white"/>
              </a:solidFill>
            </a:endParaRPr>
          </a:p>
        </p:txBody>
      </p:sp>
      <p:sp>
        <p:nvSpPr>
          <p:cNvPr id="10" name="正方形/長方形 9"/>
          <p:cNvSpPr/>
          <p:nvPr/>
        </p:nvSpPr>
        <p:spPr>
          <a:xfrm>
            <a:off x="210153" y="2869327"/>
            <a:ext cx="8174919" cy="835573"/>
          </a:xfrm>
          <a:prstGeom prst="rect">
            <a:avLst/>
          </a:prstGeom>
          <a:noFill/>
          <a:ln w="63500">
            <a:solidFill>
              <a:schemeClr val="accent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a:solidFill>
                <a:prstClr val="white"/>
              </a:solidFill>
            </a:endParaRPr>
          </a:p>
        </p:txBody>
      </p:sp>
      <p:sp>
        <p:nvSpPr>
          <p:cNvPr id="11" name="Shape 936"/>
          <p:cNvSpPr/>
          <p:nvPr/>
        </p:nvSpPr>
        <p:spPr>
          <a:xfrm>
            <a:off x="8939857" y="1446687"/>
            <a:ext cx="383118" cy="33855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lang="en-US" sz="2200" dirty="0" smtClean="0">
                <a:solidFill>
                  <a:srgbClr val="000000"/>
                </a:solidFill>
                <a:latin typeface="Interstate Mazda Regular" panose="02000503020000020004" pitchFamily="2" charset="0"/>
                <a:ea typeface="ＭＳ Ｐゴシック" panose="020B0600070205080204" pitchFamily="50" charset="-128"/>
              </a:rPr>
              <a:t>Now</a:t>
            </a:r>
            <a:endParaRPr kumimoji="1" sz="2200" dirty="0">
              <a:solidFill>
                <a:srgbClr val="000000"/>
              </a:solidFill>
              <a:latin typeface="Interstate Mazda Regular" panose="02000503020000020004" pitchFamily="2" charset="0"/>
              <a:ea typeface="ＭＳ Ｐゴシック" panose="020B0600070205080204" pitchFamily="50" charset="-128"/>
            </a:endParaRPr>
          </a:p>
        </p:txBody>
      </p:sp>
      <p:sp>
        <p:nvSpPr>
          <p:cNvPr id="12" name="Shape 936"/>
          <p:cNvSpPr/>
          <p:nvPr/>
        </p:nvSpPr>
        <p:spPr>
          <a:xfrm>
            <a:off x="8945642" y="2282260"/>
            <a:ext cx="897682" cy="33855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lang="en-US" sz="2200" dirty="0" smtClean="0">
                <a:solidFill>
                  <a:srgbClr val="000000"/>
                </a:solidFill>
                <a:latin typeface="Interstate Mazda Regular" panose="02000503020000020004" pitchFamily="2" charset="0"/>
                <a:ea typeface="ＭＳ Ｐゴシック" panose="020B0600070205080204" pitchFamily="50" charset="-128"/>
              </a:rPr>
              <a:t>End of Sep</a:t>
            </a:r>
            <a:endParaRPr kumimoji="1" sz="2200" dirty="0">
              <a:solidFill>
                <a:srgbClr val="000000"/>
              </a:solidFill>
              <a:latin typeface="Interstate Mazda Regular" panose="02000503020000020004" pitchFamily="2" charset="0"/>
              <a:ea typeface="ＭＳ Ｐゴシック" panose="020B0600070205080204" pitchFamily="50" charset="-128"/>
            </a:endParaRPr>
          </a:p>
        </p:txBody>
      </p:sp>
      <p:sp>
        <p:nvSpPr>
          <p:cNvPr id="13" name="Shape 936"/>
          <p:cNvSpPr/>
          <p:nvPr/>
        </p:nvSpPr>
        <p:spPr>
          <a:xfrm>
            <a:off x="8945642" y="3088929"/>
            <a:ext cx="1149354" cy="33855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defTabSz="914360">
              <a:defRPr sz="1700"/>
            </a:lvl1pPr>
          </a:lstStyle>
          <a:p>
            <a:pPr fontAlgn="base">
              <a:spcBef>
                <a:spcPct val="0"/>
              </a:spcBef>
              <a:spcAft>
                <a:spcPct val="0"/>
              </a:spcAft>
              <a:defRPr sz="1800">
                <a:solidFill>
                  <a:srgbClr val="000000"/>
                </a:solidFill>
              </a:defRPr>
            </a:pPr>
            <a:r>
              <a:rPr kumimoji="1" lang="en-US" sz="2200" dirty="0" smtClean="0">
                <a:solidFill>
                  <a:srgbClr val="000000"/>
                </a:solidFill>
                <a:latin typeface="Interstate Mazda Regular" panose="02000503020000020004" pitchFamily="2" charset="0"/>
                <a:ea typeface="ＭＳ Ｐゴシック" panose="020B0600070205080204" pitchFamily="50" charset="-128"/>
              </a:rPr>
              <a:t>Middle of Oct</a:t>
            </a:r>
            <a:endParaRPr kumimoji="1" sz="2200" dirty="0">
              <a:solidFill>
                <a:srgbClr val="000000"/>
              </a:solidFill>
              <a:latin typeface="Interstate Mazda Regular" panose="02000503020000020004" pitchFamily="2" charset="0"/>
              <a:ea typeface="ＭＳ Ｐゴシック" panose="020B0600070205080204" pitchFamily="50" charset="-128"/>
            </a:endParaRPr>
          </a:p>
        </p:txBody>
      </p:sp>
    </p:spTree>
    <p:extLst>
      <p:ext uri="{BB962C8B-B14F-4D97-AF65-F5344CB8AC3E}">
        <p14:creationId xmlns:p14="http://schemas.microsoft.com/office/powerpoint/2010/main" xmlns="" val="15461421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r>
              <a:rPr kumimoji="1" lang="en-US" altLang="ja-JP" dirty="0" smtClean="0">
                <a:latin typeface="Interstate Mazda Regular" panose="02000503020000020004" pitchFamily="2" charset="0"/>
              </a:rPr>
              <a:t>Issues / Problems</a:t>
            </a:r>
            <a:endParaRPr kumimoji="1" lang="en-US" altLang="ja-JP" sz="2400" dirty="0" smtClean="0">
              <a:latin typeface="Interstate Mazda Regular" panose="02000503020000020004" pitchFamily="2" charset="0"/>
            </a:endParaRPr>
          </a:p>
          <a:p>
            <a:pPr lvl="2"/>
            <a:endParaRPr kumimoji="1" lang="en-US" altLang="ja-JP" sz="1800" dirty="0" smtClean="0">
              <a:latin typeface="Interstate Mazda Regular" panose="02000503020000020004" pitchFamily="2" charset="0"/>
            </a:endParaRPr>
          </a:p>
          <a:p>
            <a:pPr lvl="1"/>
            <a:endParaRPr kumimoji="1" lang="en-US" altLang="ja-JP" sz="2200" dirty="0" smtClean="0">
              <a:latin typeface="Interstate Mazda Regular" panose="02000503020000020004" pitchFamily="2" charset="0"/>
            </a:endParaRPr>
          </a:p>
        </p:txBody>
      </p:sp>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Feedback</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42</a:t>
            </a:fld>
            <a:endParaRPr lang="ja-JP" altLang="en-US" dirty="0">
              <a:solidFill>
                <a:srgbClr val="000000">
                  <a:lumMod val="75000"/>
                  <a:lumOff val="25000"/>
                </a:srgbClr>
              </a:solidFill>
            </a:endParaRPr>
          </a:p>
        </p:txBody>
      </p:sp>
    </p:spTree>
    <p:extLst>
      <p:ext uri="{BB962C8B-B14F-4D97-AF65-F5344CB8AC3E}">
        <p14:creationId xmlns:p14="http://schemas.microsoft.com/office/powerpoint/2010/main" xmlns="" val="7708556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r>
              <a:rPr kumimoji="1" lang="en-US" altLang="ja-JP" dirty="0" smtClean="0">
                <a:latin typeface="Interstate Mazda Regular" panose="02000503020000020004" pitchFamily="2" charset="0"/>
              </a:rPr>
              <a:t>Issues / Problems</a:t>
            </a:r>
          </a:p>
          <a:p>
            <a:pPr lvl="1"/>
            <a:r>
              <a:rPr lang="en-US" altLang="ja-JP" sz="2200" dirty="0" smtClean="0">
                <a:latin typeface="Interstate Mazda Regular" panose="02000503020000020004" pitchFamily="2" charset="0"/>
              </a:rPr>
              <a:t>No Critical Issues / Problems</a:t>
            </a:r>
            <a:endParaRPr kumimoji="1" lang="en-US" altLang="ja-JP" sz="2200" dirty="0" smtClean="0">
              <a:latin typeface="Interstate Mazda Regular" panose="02000503020000020004" pitchFamily="2" charset="0"/>
            </a:endParaRPr>
          </a:p>
          <a:p>
            <a:pPr lvl="1"/>
            <a:r>
              <a:rPr lang="en-US" altLang="ja-JP" sz="2200" dirty="0" smtClean="0">
                <a:latin typeface="Interstate Mazda Regular" panose="02000503020000020004" pitchFamily="2" charset="0"/>
              </a:rPr>
              <a:t>Solved </a:t>
            </a:r>
            <a:r>
              <a:rPr kumimoji="1" lang="en-US" altLang="ja-JP" sz="2200" dirty="0" smtClean="0">
                <a:latin typeface="Interstate Mazda Regular" panose="02000503020000020004" pitchFamily="2" charset="0"/>
              </a:rPr>
              <a:t>issues / problems</a:t>
            </a:r>
            <a:endParaRPr lang="en-US" altLang="ja-JP" sz="2200" dirty="0">
              <a:latin typeface="Interstate Mazda Regular" panose="02000503020000020004" pitchFamily="2" charset="0"/>
            </a:endParaRPr>
          </a:p>
          <a:p>
            <a:pPr lvl="2"/>
            <a:r>
              <a:rPr lang="en-US" altLang="ja-JP" sz="2200" dirty="0" smtClean="0">
                <a:latin typeface="Interstate Mazda Regular" panose="02000503020000020004" pitchFamily="2" charset="0"/>
              </a:rPr>
              <a:t>G/W configuration</a:t>
            </a:r>
          </a:p>
          <a:p>
            <a:pPr lvl="3"/>
            <a:r>
              <a:rPr lang="en-US" altLang="ja-JP" sz="2200" dirty="0" smtClean="0">
                <a:latin typeface="Interstate Mazda Regular" panose="02000503020000020004" pitchFamily="2" charset="0"/>
              </a:rPr>
              <a:t>Need manual work</a:t>
            </a:r>
          </a:p>
          <a:p>
            <a:pPr lvl="3"/>
            <a:r>
              <a:rPr lang="en-US" altLang="ja-JP" sz="2200" dirty="0" smtClean="0">
                <a:latin typeface="Interstate Mazda Regular" panose="02000503020000020004" pitchFamily="2" charset="0"/>
              </a:rPr>
              <a:t>W</a:t>
            </a:r>
            <a:r>
              <a:rPr kumimoji="1" lang="en-US" altLang="ja-JP" sz="2200" dirty="0" smtClean="0">
                <a:latin typeface="Interstate Mazda Regular" panose="02000503020000020004" pitchFamily="2" charset="0"/>
              </a:rPr>
              <a:t>ill be improved </a:t>
            </a:r>
          </a:p>
        </p:txBody>
      </p:sp>
      <p:sp>
        <p:nvSpPr>
          <p:cNvPr id="4" name="テキスト プレースホルダー 3"/>
          <p:cNvSpPr>
            <a:spLocks noGrp="1"/>
          </p:cNvSpPr>
          <p:nvPr>
            <p:ph type="body" sz="quarter" idx="13"/>
          </p:nvPr>
        </p:nvSpPr>
        <p:spPr>
          <a:xfrm>
            <a:off x="297522" y="277702"/>
            <a:ext cx="11556110" cy="425618"/>
          </a:xfrm>
        </p:spPr>
        <p:txBody>
          <a:bodyPr/>
          <a:lstStyle/>
          <a:p>
            <a:r>
              <a:rPr lang="en-US" altLang="ja-JP" dirty="0" smtClean="0"/>
              <a:t>Feedback</a:t>
            </a:r>
            <a:endParaRPr kumimoji="1" lang="ja-JP" altLang="en-US" dirty="0"/>
          </a:p>
        </p:txBody>
      </p:sp>
      <p:sp>
        <p:nvSpPr>
          <p:cNvPr id="7" name="日付プレースホルダ 6"/>
          <p:cNvSpPr>
            <a:spLocks noGrp="1"/>
          </p:cNvSpPr>
          <p:nvPr>
            <p:ph type="dt" sz="half" idx="16"/>
          </p:nvPr>
        </p:nvSpPr>
        <p:spPr>
          <a:prstGeom prst="rect">
            <a:avLst/>
          </a:prstGeom>
        </p:spPr>
        <p:txBody>
          <a:bodyPr lIns="0" tIns="0" rIns="0" bIns="0" anchor="ctr"/>
          <a:lstStyle>
            <a:lvl1pPr algn="r" fontAlgn="auto">
              <a:spcBef>
                <a:spcPts val="0"/>
              </a:spcBef>
              <a:spcAft>
                <a:spcPts val="0"/>
              </a:spcAft>
              <a:defRPr sz="900">
                <a:solidFill>
                  <a:schemeClr val="tx1">
                    <a:lumMod val="50000"/>
                    <a:lumOff val="50000"/>
                  </a:schemeClr>
                </a:solidFill>
                <a:latin typeface="Arial" panose="020B0604020202020204" pitchFamily="34" charset="0"/>
                <a:ea typeface="+mn-ea"/>
                <a:cs typeface="Arial" panose="020B0604020202020204" pitchFamily="34" charset="0"/>
              </a:defRPr>
            </a:lvl1pPr>
          </a:lstStyle>
          <a:p>
            <a:pPr>
              <a:defRPr/>
            </a:pPr>
            <a:r>
              <a:rPr lang="en-US" altLang="ja-JP" dirty="0" smtClean="0">
                <a:solidFill>
                  <a:srgbClr val="000000">
                    <a:lumMod val="75000"/>
                    <a:lumOff val="25000"/>
                  </a:srgbClr>
                </a:solidFill>
                <a:ea typeface="Interstate Mazda" charset="0"/>
              </a:rPr>
              <a:t> ©</a:t>
            </a:r>
            <a:r>
              <a:rPr lang="ja-JP" altLang="en-US" dirty="0" smtClean="0">
                <a:solidFill>
                  <a:srgbClr val="000000">
                    <a:lumMod val="75000"/>
                    <a:lumOff val="25000"/>
                  </a:srgbClr>
                </a:solidFill>
                <a:ea typeface="Interstate Mazda" charset="0"/>
              </a:rPr>
              <a:t> </a:t>
            </a:r>
            <a:r>
              <a:rPr lang="en-US" altLang="ja-JP" dirty="0" smtClean="0">
                <a:solidFill>
                  <a:srgbClr val="000000">
                    <a:lumMod val="75000"/>
                    <a:lumOff val="25000"/>
                  </a:srgbClr>
                </a:solidFill>
                <a:ea typeface="Interstate Mazda" charset="0"/>
              </a:rPr>
              <a:t>Mazda Motor Corporation  │  Strictly Confidential  │</a:t>
            </a:r>
            <a:endParaRPr lang="ja-JP" altLang="en-US" dirty="0">
              <a:solidFill>
                <a:srgbClr val="000000">
                  <a:lumMod val="75000"/>
                  <a:lumOff val="25000"/>
                </a:srgbClr>
              </a:solidFill>
              <a:ea typeface="Interstate Mazda" charset="0"/>
            </a:endParaRPr>
          </a:p>
        </p:txBody>
      </p:sp>
      <p:sp>
        <p:nvSpPr>
          <p:cNvPr id="6" name="スライド番号プレースホルダー 4"/>
          <p:cNvSpPr>
            <a:spLocks noGrp="1"/>
          </p:cNvSpPr>
          <p:nvPr>
            <p:ph type="sldNum" sz="quarter" idx="17"/>
          </p:nvPr>
        </p:nvSpPr>
        <p:spPr/>
        <p:txBody>
          <a:bodyPr/>
          <a:lstStyle/>
          <a:p>
            <a:fld id="{99E0E598-B7EE-4B4F-9081-A53D8AD49396}" type="slidenum">
              <a:rPr lang="ja-JP" altLang="en-US" smtClean="0">
                <a:solidFill>
                  <a:srgbClr val="000000">
                    <a:lumMod val="75000"/>
                    <a:lumOff val="25000"/>
                  </a:srgbClr>
                </a:solidFill>
              </a:rPr>
              <a:pPr/>
              <a:t>43</a:t>
            </a:fld>
            <a:endParaRPr lang="ja-JP" altLang="en-US" dirty="0">
              <a:solidFill>
                <a:srgbClr val="000000">
                  <a:lumMod val="75000"/>
                  <a:lumOff val="25000"/>
                </a:srgbClr>
              </a:solidFill>
            </a:endParaRPr>
          </a:p>
        </p:txBody>
      </p:sp>
    </p:spTree>
    <p:extLst>
      <p:ext uri="{BB962C8B-B14F-4D97-AF65-F5344CB8AC3E}">
        <p14:creationId xmlns:p14="http://schemas.microsoft.com/office/powerpoint/2010/main" xmlns="" val="33502789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1537338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618615" y="217170"/>
            <a:ext cx="9248775" cy="5943600"/>
          </a:xfrm>
          <a:prstGeom prst="rect">
            <a:avLst/>
          </a:prstGeom>
          <a:noFill/>
          <a:ln w="9525">
            <a:noFill/>
            <a:miter lim="800000"/>
            <a:headEnd/>
            <a:tailEnd/>
          </a:ln>
        </p:spPr>
      </p:pic>
      <p:sp>
        <p:nvSpPr>
          <p:cNvPr id="8" name="Rectangle 7"/>
          <p:cNvSpPr/>
          <p:nvPr/>
        </p:nvSpPr>
        <p:spPr>
          <a:xfrm>
            <a:off x="2640330" y="2480310"/>
            <a:ext cx="1474470" cy="902970"/>
          </a:xfrm>
          <a:prstGeom prst="rect">
            <a:avLst/>
          </a:prstGeom>
          <a:noFill/>
          <a:ln w="57150">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10" name="Straight Arrow Connector 9"/>
          <p:cNvCxnSpPr/>
          <p:nvPr/>
        </p:nvCxnSpPr>
        <p:spPr>
          <a:xfrm>
            <a:off x="1200150" y="1120140"/>
            <a:ext cx="948690" cy="937260"/>
          </a:xfrm>
          <a:prstGeom prst="straightConnector1">
            <a:avLst/>
          </a:prstGeom>
          <a:ln w="82550">
            <a:solidFill>
              <a:srgbClr val="FFFF00"/>
            </a:solidFill>
            <a:miter lim="8000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531814" y="421105"/>
            <a:ext cx="8045310" cy="2799383"/>
          </a:xfrm>
        </p:spPr>
        <p:txBody>
          <a:bodyPr/>
          <a:lstStyle/>
          <a:p>
            <a:r>
              <a:rPr lang="en-US" dirty="0" smtClean="0"/>
              <a:t>DEMO Pod: 1448 </a:t>
            </a:r>
            <a:br>
              <a:rPr lang="en-US" dirty="0" smtClean="0"/>
            </a:br>
            <a:r>
              <a:rPr lang="en-US" dirty="0" smtClean="0"/>
              <a:t/>
            </a:r>
            <a:br>
              <a:rPr lang="en-US" dirty="0" smtClean="0"/>
            </a:br>
            <a:r>
              <a:rPr lang="en-US" dirty="0" smtClean="0"/>
              <a:t>Empowering Business Users with Insight into their Processes and Streaming Data</a:t>
            </a:r>
            <a:endParaRPr lang="en-US" dirty="0"/>
          </a:p>
        </p:txBody>
      </p:sp>
      <p:sp>
        <p:nvSpPr>
          <p:cNvPr id="12" name="Text Placeholder 11"/>
          <p:cNvSpPr>
            <a:spLocks noGrp="1"/>
          </p:cNvSpPr>
          <p:nvPr>
            <p:ph type="body" sz="quarter" idx="13"/>
          </p:nvPr>
        </p:nvSpPr>
        <p:spPr>
          <a:xfrm>
            <a:off x="531814" y="4632651"/>
            <a:ext cx="8045310" cy="1310983"/>
          </a:xfrm>
        </p:spPr>
        <p:txBody>
          <a:bodyPr/>
          <a:lstStyle/>
          <a:p>
            <a:r>
              <a:rPr lang="en-US" dirty="0" smtClean="0"/>
              <a:t>Lloyd Williams, Senior Principal Product Manager, Oracle</a:t>
            </a:r>
          </a:p>
          <a:p>
            <a:r>
              <a:rPr lang="en-US" dirty="0" smtClean="0"/>
              <a:t>Simone Geib, Director, Product Management, Oracle</a:t>
            </a:r>
          </a:p>
          <a:p>
            <a:r>
              <a:rPr lang="en-US" dirty="0" smtClean="0"/>
              <a:t>Robin Smith, Director, Product Management, Oracle</a:t>
            </a:r>
          </a:p>
        </p:txBody>
      </p:sp>
      <p:sp>
        <p:nvSpPr>
          <p:cNvPr id="8" name="Footer Placeholder 7"/>
          <p:cNvSpPr>
            <a:spLocks noGrp="1"/>
          </p:cNvSpPr>
          <p:nvPr>
            <p:ph type="ftr" sz="quarter" idx="15"/>
          </p:nvPr>
        </p:nvSpPr>
        <p:spPr/>
        <p:txBody>
          <a:bodyPr/>
          <a:lstStyle/>
          <a:p>
            <a:r>
              <a:rPr lang="en-US" smtClean="0">
                <a:solidFill>
                  <a:srgbClr val="FFFFFF"/>
                </a:solidFill>
              </a:rPr>
              <a:t>Confidential – Oracle Internal/Restricted/Highly Restricted</a:t>
            </a:r>
            <a:endParaRPr lang="en-US" dirty="0">
              <a:solidFill>
                <a:srgbClr val="FFFFFF"/>
              </a:solidFill>
            </a:endParaRPr>
          </a:p>
        </p:txBody>
      </p:sp>
      <p:sp>
        <p:nvSpPr>
          <p:cNvPr id="13" name="Subtitle 2"/>
          <p:cNvSpPr>
            <a:spLocks noGrp="1"/>
          </p:cNvSpPr>
          <p:nvPr>
            <p:ph type="subTitle" idx="1"/>
          </p:nvPr>
        </p:nvSpPr>
        <p:spPr>
          <a:xfrm>
            <a:off x="531762" y="3544750"/>
            <a:ext cx="9601200" cy="914400"/>
          </a:xfrm>
        </p:spPr>
        <p:txBody>
          <a:bodyPr/>
          <a:lstStyle/>
          <a:p>
            <a:r>
              <a:rPr lang="en-US" b="0" dirty="0" err="1" smtClean="0"/>
              <a:t>Moscone</a:t>
            </a:r>
            <a:r>
              <a:rPr lang="en-US" b="0" dirty="0" smtClean="0"/>
              <a:t> South, Exhibition Hall</a:t>
            </a:r>
            <a:endParaRPr lang="en-US" b="0" dirty="0"/>
          </a:p>
        </p:txBody>
      </p:sp>
    </p:spTree>
    <p:extLst>
      <p:ext uri="{BB962C8B-B14F-4D97-AF65-F5344CB8AC3E}">
        <p14:creationId xmlns:p14="http://schemas.microsoft.com/office/powerpoint/2010/main" xmlns="" val="6762309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ile0011\Bestusr2$\RooijenX\Mijn Documenten\Mijn afbeeldingen\API-Research-Implementing-Managing-API-program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50039" y="0"/>
            <a:ext cx="5838786" cy="4581157"/>
          </a:xfrm>
          <a:prstGeom prst="rect">
            <a:avLst/>
          </a:prstGeom>
          <a:noFill/>
          <a:extLst>
            <a:ext uri="{909E8E84-426E-40DD-AFC4-6F175D3DCCD1}">
              <a14:hiddenFill xmlns:a14="http://schemas.microsoft.com/office/drawing/2010/main" xmlns="">
                <a:solidFill>
                  <a:srgbClr val="FFFFFF"/>
                </a:solidFill>
              </a14:hiddenFill>
            </a:ext>
          </a:extLst>
        </p:spPr>
      </p:pic>
      <p:sp>
        <p:nvSpPr>
          <p:cNvPr id="3" name="Ondertitel 2"/>
          <p:cNvSpPr>
            <a:spLocks noGrp="1"/>
          </p:cNvSpPr>
          <p:nvPr>
            <p:ph type="subTitle" idx="1"/>
          </p:nvPr>
        </p:nvSpPr>
        <p:spPr/>
        <p:txBody>
          <a:bodyPr/>
          <a:lstStyle/>
          <a:p>
            <a:r>
              <a:rPr lang="nl-NL" dirty="0" err="1" smtClean="0"/>
              <a:t>Journey</a:t>
            </a:r>
            <a:r>
              <a:rPr lang="nl-NL" dirty="0" smtClean="0"/>
              <a:t> </a:t>
            </a:r>
            <a:r>
              <a:rPr lang="nl-NL" dirty="0" err="1" smtClean="0"/>
              <a:t>and</a:t>
            </a:r>
            <a:r>
              <a:rPr lang="nl-NL" dirty="0" smtClean="0"/>
              <a:t> approach</a:t>
            </a:r>
            <a:endParaRPr lang="nl-NL" dirty="0"/>
          </a:p>
        </p:txBody>
      </p:sp>
      <p:sp>
        <p:nvSpPr>
          <p:cNvPr id="4" name="Tijdelijke aanduiding voor tekst 3"/>
          <p:cNvSpPr>
            <a:spLocks noGrp="1"/>
          </p:cNvSpPr>
          <p:nvPr>
            <p:ph type="body" sz="quarter" idx="11"/>
          </p:nvPr>
        </p:nvSpPr>
        <p:spPr/>
        <p:txBody>
          <a:bodyPr/>
          <a:lstStyle/>
          <a:p>
            <a:r>
              <a:rPr lang="nl-NL" dirty="0" smtClean="0"/>
              <a:t>Xander van Rooijen – 28-09-2016</a:t>
            </a:r>
            <a:endParaRPr lang="nl-NL" dirty="0"/>
          </a:p>
        </p:txBody>
      </p:sp>
      <p:sp>
        <p:nvSpPr>
          <p:cNvPr id="2" name="Titel 1"/>
          <p:cNvSpPr>
            <a:spLocks noGrp="1"/>
          </p:cNvSpPr>
          <p:nvPr>
            <p:ph type="title"/>
          </p:nvPr>
        </p:nvSpPr>
        <p:spPr>
          <a:xfrm>
            <a:off x="-76179" y="3532472"/>
            <a:ext cx="8200464" cy="1028313"/>
          </a:xfrm>
        </p:spPr>
        <p:txBody>
          <a:bodyPr/>
          <a:lstStyle/>
          <a:p>
            <a:r>
              <a:rPr lang="nl-NL" dirty="0" smtClean="0"/>
              <a:t>API Management</a:t>
            </a:r>
            <a:endParaRPr lang="nl-NL" dirty="0"/>
          </a:p>
        </p:txBody>
      </p:sp>
    </p:spTree>
    <p:extLst>
      <p:ext uri="{BB962C8B-B14F-4D97-AF65-F5344CB8AC3E}">
        <p14:creationId xmlns:p14="http://schemas.microsoft.com/office/powerpoint/2010/main" xmlns="" val="327903553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Introduction</a:t>
            </a:r>
            <a:endParaRPr lang="nl-NL" dirty="0"/>
          </a:p>
        </p:txBody>
      </p:sp>
      <p:sp>
        <p:nvSpPr>
          <p:cNvPr id="3" name="Tijdelijke aanduiding voor dianummer 2"/>
          <p:cNvSpPr>
            <a:spLocks noGrp="1"/>
          </p:cNvSpPr>
          <p:nvPr>
            <p:ph type="sldNum" sz="quarter" idx="10"/>
          </p:nvPr>
        </p:nvSpPr>
        <p:spPr/>
        <p:txBody>
          <a:bodyPr/>
          <a:lstStyle/>
          <a:p>
            <a:fld id="{4821C4A5-98F2-7545-875B-39B2F4500447}" type="slidenum">
              <a:rPr lang="en-GB" smtClean="0"/>
              <a:pPr/>
              <a:t>8</a:t>
            </a:fld>
            <a:endParaRPr lang="en-GB" dirty="0"/>
          </a:p>
        </p:txBody>
      </p:sp>
      <p:pic>
        <p:nvPicPr>
          <p:cNvPr id="7" name="Tijdelijke aanduiding voor inhoud 6"/>
          <p:cNvPicPr>
            <a:picLocks noGrp="1" noChangeAspect="1"/>
          </p:cNvPicPr>
          <p:nvPr>
            <p:ph sz="quarter" idx="11"/>
          </p:nvPr>
        </p:nvPicPr>
        <p:blipFill>
          <a:blip r:embed="rId3" cstate="print">
            <a:extLst>
              <a:ext uri="{28A0092B-C50C-407E-A947-70E740481C1C}">
                <a14:useLocalDpi xmlns:a14="http://schemas.microsoft.com/office/drawing/2010/main" xmlns="" val="0"/>
              </a:ext>
            </a:extLst>
          </a:blip>
          <a:stretch>
            <a:fillRect/>
          </a:stretch>
        </p:blipFill>
        <p:spPr>
          <a:xfrm>
            <a:off x="634835" y="2650731"/>
            <a:ext cx="5042704" cy="2826541"/>
          </a:xfrm>
        </p:spPr>
      </p:pic>
      <p:sp>
        <p:nvSpPr>
          <p:cNvPr id="5" name="Tijdelijke aanduiding voor inhoud 4"/>
          <p:cNvSpPr>
            <a:spLocks noGrp="1"/>
          </p:cNvSpPr>
          <p:nvPr>
            <p:ph sz="quarter" idx="12"/>
          </p:nvPr>
        </p:nvSpPr>
        <p:spPr>
          <a:xfrm>
            <a:off x="5981554" y="1443040"/>
            <a:ext cx="5056106" cy="4581525"/>
          </a:xfrm>
        </p:spPr>
        <p:txBody>
          <a:bodyPr/>
          <a:lstStyle/>
          <a:p>
            <a:r>
              <a:rPr lang="nl-NL" dirty="0" smtClean="0"/>
              <a:t>Middleware Services &amp; </a:t>
            </a:r>
            <a:r>
              <a:rPr lang="en-US" dirty="0" smtClean="0"/>
              <a:t>Processes</a:t>
            </a:r>
          </a:p>
          <a:p>
            <a:pPr lvl="1"/>
            <a:r>
              <a:rPr lang="nl-NL" dirty="0" smtClean="0"/>
              <a:t>Rabobank – </a:t>
            </a:r>
            <a:r>
              <a:rPr lang="nl-NL" dirty="0" smtClean="0"/>
              <a:t>Netherlands (Utrecht)</a:t>
            </a:r>
          </a:p>
          <a:p>
            <a:pPr lvl="1"/>
            <a:r>
              <a:rPr lang="nl-NL" dirty="0" smtClean="0"/>
              <a:t>2012 / 2015 – Solution Architect</a:t>
            </a:r>
          </a:p>
          <a:p>
            <a:pPr lvl="1"/>
            <a:r>
              <a:rPr lang="nl-NL" dirty="0" smtClean="0"/>
              <a:t>2016 - Business Architect</a:t>
            </a:r>
          </a:p>
          <a:p>
            <a:r>
              <a:rPr lang="nl-NL" dirty="0" smtClean="0"/>
              <a:t>Focus area’s</a:t>
            </a:r>
          </a:p>
          <a:p>
            <a:pPr lvl="1"/>
            <a:r>
              <a:rPr lang="nl-NL" dirty="0" smtClean="0"/>
              <a:t>Service Integration </a:t>
            </a:r>
            <a:r>
              <a:rPr lang="nl-NL" dirty="0" err="1" smtClean="0"/>
              <a:t>with</a:t>
            </a:r>
            <a:r>
              <a:rPr lang="nl-NL" dirty="0" smtClean="0"/>
              <a:t> Service Bus </a:t>
            </a:r>
            <a:r>
              <a:rPr lang="nl-NL" dirty="0" err="1" smtClean="0"/>
              <a:t>and</a:t>
            </a:r>
            <a:r>
              <a:rPr lang="nl-NL" dirty="0" smtClean="0"/>
              <a:t> SOA Suite</a:t>
            </a:r>
          </a:p>
          <a:p>
            <a:pPr lvl="1"/>
            <a:r>
              <a:rPr lang="nl-NL" dirty="0" err="1" smtClean="0"/>
              <a:t>Automating</a:t>
            </a:r>
            <a:r>
              <a:rPr lang="nl-NL" dirty="0" smtClean="0"/>
              <a:t> customer &amp; sales </a:t>
            </a:r>
            <a:r>
              <a:rPr lang="nl-NL" dirty="0" err="1" smtClean="0"/>
              <a:t>processes</a:t>
            </a:r>
            <a:r>
              <a:rPr lang="nl-NL" dirty="0" smtClean="0"/>
              <a:t> </a:t>
            </a:r>
            <a:r>
              <a:rPr lang="nl-NL" dirty="0" err="1" smtClean="0"/>
              <a:t>with</a:t>
            </a:r>
            <a:r>
              <a:rPr lang="nl-NL" dirty="0" smtClean="0"/>
              <a:t> BPM</a:t>
            </a:r>
          </a:p>
          <a:p>
            <a:pPr lvl="1"/>
            <a:r>
              <a:rPr lang="nl-NL" dirty="0" smtClean="0"/>
              <a:t>Enterprise Service Architecture</a:t>
            </a:r>
          </a:p>
          <a:p>
            <a:pPr lvl="1"/>
            <a:r>
              <a:rPr lang="nl-NL" dirty="0" smtClean="0"/>
              <a:t>API Management</a:t>
            </a:r>
          </a:p>
          <a:p>
            <a:pPr lvl="1"/>
            <a:r>
              <a:rPr lang="nl-NL" dirty="0" smtClean="0"/>
              <a:t>IT Automation (IT4IT)</a:t>
            </a:r>
          </a:p>
        </p:txBody>
      </p:sp>
      <p:sp>
        <p:nvSpPr>
          <p:cNvPr id="8" name="Tijdelijke aanduiding voor inhoud 4"/>
          <p:cNvSpPr txBox="1">
            <a:spLocks/>
          </p:cNvSpPr>
          <p:nvPr/>
        </p:nvSpPr>
        <p:spPr>
          <a:xfrm>
            <a:off x="621433" y="1773239"/>
            <a:ext cx="5056106" cy="4581525"/>
          </a:xfrm>
          <a:prstGeom prst="rect">
            <a:avLst/>
          </a:prstGeom>
        </p:spPr>
        <p:txBody>
          <a:bodyPr vert="horz" lIns="0" tIns="60947" rIns="0" bIns="60947" rtlCol="0">
            <a:noAutofit/>
          </a:bodyPr>
          <a:lstStyle>
            <a:lvl1pPr marL="216000" marR="0" indent="-216000" algn="l" defTabSz="914400" rtl="0" eaLnBrk="1" fontAlgn="auto" latinLnBrk="0" hangingPunct="1">
              <a:lnSpc>
                <a:spcPct val="100000"/>
              </a:lnSpc>
              <a:spcBef>
                <a:spcPct val="20000"/>
              </a:spcBef>
              <a:spcAft>
                <a:spcPts val="0"/>
              </a:spcAft>
              <a:buClr>
                <a:schemeClr val="accent2"/>
              </a:buClr>
              <a:buSzPct val="90000"/>
              <a:buFont typeface="Lucida Grande"/>
              <a:buChar char="•"/>
              <a:tabLst/>
              <a:defRPr kumimoji="0" lang="nl-NL" sz="2000" b="0" i="0" u="none" strike="noStrike" kern="1200" cap="none" spc="0" normalizeH="0" baseline="0" noProof="0">
                <a:ln>
                  <a:noFill/>
                </a:ln>
                <a:solidFill>
                  <a:schemeClr val="tx1"/>
                </a:solidFill>
                <a:effectLst/>
                <a:uLnTx/>
                <a:uFillTx/>
                <a:latin typeface="+mn-lt"/>
                <a:ea typeface="+mn-ea"/>
                <a:cs typeface="Myriad Pro Light" pitchFamily="34" charset="0"/>
              </a:defRPr>
            </a:lvl1pPr>
            <a:lvl2pPr marL="432000" marR="0" indent="-216000" algn="l" defTabSz="914400" rtl="0" eaLnBrk="1" fontAlgn="auto" latinLnBrk="0" hangingPunct="1">
              <a:lnSpc>
                <a:spcPct val="100000"/>
              </a:lnSpc>
              <a:spcBef>
                <a:spcPct val="20000"/>
              </a:spcBef>
              <a:spcAft>
                <a:spcPts val="0"/>
              </a:spcAft>
              <a:buClr>
                <a:schemeClr val="tx2"/>
              </a:buClr>
              <a:buSzPct val="90000"/>
              <a:buFont typeface="Lucida Grande"/>
              <a:buChar char="•"/>
              <a:tabLst/>
              <a:defRPr kumimoji="0" lang="nl-NL" sz="1800" b="0" i="0" u="none" strike="noStrike" kern="1200" cap="none" spc="0" normalizeH="0" baseline="0" noProof="0">
                <a:ln>
                  <a:noFill/>
                </a:ln>
                <a:solidFill>
                  <a:srgbClr val="000000"/>
                </a:solidFill>
                <a:effectLst/>
                <a:uLnTx/>
                <a:uFillTx/>
                <a:latin typeface="+mn-lt"/>
                <a:ea typeface="+mn-ea"/>
                <a:cs typeface="Myriad Pro Light" pitchFamily="34" charset="0"/>
              </a:defRPr>
            </a:lvl2pPr>
            <a:lvl3pPr marL="648000" marR="0" indent="-216000" algn="l" defTabSz="914400" rtl="0" eaLnBrk="1" fontAlgn="auto" latinLnBrk="0" hangingPunct="1">
              <a:lnSpc>
                <a:spcPct val="100000"/>
              </a:lnSpc>
              <a:spcBef>
                <a:spcPct val="20000"/>
              </a:spcBef>
              <a:spcAft>
                <a:spcPts val="0"/>
              </a:spcAft>
              <a:buClr>
                <a:schemeClr val="accent2"/>
              </a:buClr>
              <a:buSzPct val="90000"/>
              <a:buFont typeface="Lucida Grande"/>
              <a:buChar char="•"/>
              <a:tabLst/>
              <a:defRPr kumimoji="0" lang="nl-NL" sz="1600" b="0" i="0" u="none" strike="noStrike" kern="1200" cap="none" spc="0" normalizeH="0" baseline="0" noProof="0">
                <a:ln>
                  <a:noFill/>
                </a:ln>
                <a:solidFill>
                  <a:prstClr val="black"/>
                </a:solidFill>
                <a:effectLst/>
                <a:uLnTx/>
                <a:uFillTx/>
                <a:latin typeface="+mn-lt"/>
                <a:ea typeface="+mn-ea"/>
                <a:cs typeface="Mongolian Baiti" pitchFamily="66" charset="0"/>
              </a:defRPr>
            </a:lvl3pPr>
            <a:lvl4pPr marL="864000" marR="0" indent="-216000" algn="l" defTabSz="914400" rtl="0" eaLnBrk="1" fontAlgn="auto" latinLnBrk="0" hangingPunct="1">
              <a:lnSpc>
                <a:spcPct val="100000"/>
              </a:lnSpc>
              <a:spcBef>
                <a:spcPct val="20000"/>
              </a:spcBef>
              <a:spcAft>
                <a:spcPts val="0"/>
              </a:spcAft>
              <a:buClr>
                <a:srgbClr val="5E6A71"/>
              </a:buClr>
              <a:buSzPct val="80000"/>
              <a:buFont typeface="Arial" pitchFamily="34" charset="0"/>
              <a:buChar char="•"/>
              <a:tabLst/>
              <a:defRPr kumimoji="0" lang="nl-NL" sz="1600" b="0" i="0" u="none" strike="noStrike" kern="1200" cap="none" spc="0" normalizeH="0" baseline="0" noProof="0">
                <a:ln>
                  <a:noFill/>
                </a:ln>
                <a:solidFill>
                  <a:schemeClr val="tx1"/>
                </a:solidFill>
                <a:effectLst/>
                <a:uLnTx/>
                <a:uFillTx/>
                <a:latin typeface="+mn-lt"/>
                <a:ea typeface="+mn-ea"/>
                <a:cs typeface="Mongolian Baiti" pitchFamily="66" charset="0"/>
              </a:defRPr>
            </a:lvl4pPr>
            <a:lvl5pPr marL="1588" marR="0" indent="0" algn="l" defTabSz="914400" rtl="0" eaLnBrk="1" fontAlgn="auto" latinLnBrk="0" hangingPunct="1">
              <a:lnSpc>
                <a:spcPct val="100000"/>
              </a:lnSpc>
              <a:spcBef>
                <a:spcPct val="20000"/>
              </a:spcBef>
              <a:spcAft>
                <a:spcPts val="0"/>
              </a:spcAft>
              <a:buClrTx/>
              <a:buSzTx/>
              <a:buFont typeface="Arial"/>
              <a:buNone/>
              <a:tabLst/>
              <a:defRPr kumimoji="0" lang="nl-NL" sz="1600" b="1" i="1" u="none" strike="noStrike" kern="1200" cap="none" spc="0" normalizeH="0" baseline="0" noProof="0">
                <a:ln>
                  <a:noFill/>
                </a:ln>
                <a:solidFill>
                  <a:schemeClr val="tx2"/>
                </a:solidFill>
                <a:effectLst/>
                <a:uLnTx/>
                <a:uFillTx/>
                <a:latin typeface="+mn-lt"/>
                <a:ea typeface="+mn-ea"/>
                <a:cs typeface="Mongolian Baiti" pitchFamily="66" charset="0"/>
              </a:defRPr>
            </a:lvl5pPr>
            <a:lvl6pPr marL="177800" indent="-177800" algn="l" defTabSz="456999" rtl="0" eaLnBrk="1" latinLnBrk="0" hangingPunct="1">
              <a:lnSpc>
                <a:spcPct val="90000"/>
              </a:lnSpc>
              <a:spcBef>
                <a:spcPct val="20000"/>
              </a:spcBef>
              <a:buFont typeface="Arial"/>
              <a:buChar char="•"/>
              <a:defRPr sz="1600" kern="1200">
                <a:solidFill>
                  <a:schemeClr val="tx1"/>
                </a:solidFill>
                <a:latin typeface="+mn-lt"/>
                <a:ea typeface="+mn-ea"/>
                <a:cs typeface="+mn-cs"/>
              </a:defRPr>
            </a:lvl6pPr>
            <a:lvl7pPr marL="177800" indent="-177800" algn="l" defTabSz="456999" rtl="0" eaLnBrk="1" latinLnBrk="0" hangingPunct="1">
              <a:lnSpc>
                <a:spcPct val="90000"/>
              </a:lnSpc>
              <a:spcBef>
                <a:spcPct val="20000"/>
              </a:spcBef>
              <a:buFont typeface="Arial"/>
              <a:buChar char="•"/>
              <a:defRPr sz="1600" kern="1200">
                <a:solidFill>
                  <a:schemeClr val="tx1"/>
                </a:solidFill>
                <a:latin typeface="+mn-lt"/>
                <a:ea typeface="+mn-ea"/>
                <a:cs typeface="+mn-cs"/>
              </a:defRPr>
            </a:lvl7pPr>
            <a:lvl8pPr marL="3427495" indent="-228500" algn="l" defTabSz="456999" rtl="0" eaLnBrk="1" latinLnBrk="0" hangingPunct="1">
              <a:spcBef>
                <a:spcPct val="20000"/>
              </a:spcBef>
              <a:buFont typeface="Arial"/>
              <a:buChar char="•"/>
              <a:defRPr sz="2000" kern="1200">
                <a:solidFill>
                  <a:schemeClr val="tx1"/>
                </a:solidFill>
                <a:latin typeface="+mn-lt"/>
                <a:ea typeface="+mn-ea"/>
                <a:cs typeface="+mn-cs"/>
              </a:defRPr>
            </a:lvl8pPr>
            <a:lvl9pPr marL="3884495" indent="-228500" algn="l" defTabSz="456999"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FD6400"/>
              </a:buClr>
            </a:pPr>
            <a:r>
              <a:rPr dirty="0" smtClean="0">
                <a:solidFill>
                  <a:prstClr val="black"/>
                </a:solidFill>
              </a:rPr>
              <a:t>Xander van Rooijen</a:t>
            </a:r>
            <a:endParaRPr dirty="0">
              <a:solidFill>
                <a:prstClr val="black"/>
              </a:solidFill>
            </a:endParaRPr>
          </a:p>
        </p:txBody>
      </p:sp>
    </p:spTree>
    <p:extLst>
      <p:ext uri="{BB962C8B-B14F-4D97-AF65-F5344CB8AC3E}">
        <p14:creationId xmlns:p14="http://schemas.microsoft.com/office/powerpoint/2010/main" xmlns="" val="310659053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Context</a:t>
            </a:r>
            <a:endParaRPr lang="nl-NL" dirty="0"/>
          </a:p>
        </p:txBody>
      </p:sp>
      <p:sp>
        <p:nvSpPr>
          <p:cNvPr id="5" name="Tijdelijke aanduiding voor dianummer 1"/>
          <p:cNvSpPr txBox="1">
            <a:spLocks/>
          </p:cNvSpPr>
          <p:nvPr/>
        </p:nvSpPr>
        <p:spPr>
          <a:xfrm>
            <a:off x="10180634" y="6483357"/>
            <a:ext cx="857026" cy="273051"/>
          </a:xfrm>
          <a:prstGeom prst="rect">
            <a:avLst/>
          </a:prstGeom>
        </p:spPr>
        <p:txBody>
          <a:bodyPr vert="horz" lIns="121893" tIns="60947" rIns="0" bIns="60947" rtlCol="0" anchor="ctr"/>
          <a:lstStyle>
            <a:defPPr>
              <a:defRPr lang="nl-NL"/>
            </a:defPPr>
            <a:lvl1pPr marL="0" algn="r" defTabSz="456999" rtl="0" eaLnBrk="1" latinLnBrk="0" hangingPunct="1">
              <a:defRPr sz="1200" kern="1200">
                <a:solidFill>
                  <a:srgbClr val="5E6A71"/>
                </a:solidFill>
                <a:latin typeface="+mn-lt"/>
                <a:ea typeface="+mn-ea"/>
                <a:cs typeface="+mn-cs"/>
              </a:defRPr>
            </a:lvl1pPr>
            <a:lvl2pPr marL="456999" algn="l" defTabSz="456999" rtl="0" eaLnBrk="1" latinLnBrk="0" hangingPunct="1">
              <a:defRPr sz="1800" kern="1200">
                <a:solidFill>
                  <a:schemeClr val="tx1"/>
                </a:solidFill>
                <a:latin typeface="+mn-lt"/>
                <a:ea typeface="+mn-ea"/>
                <a:cs typeface="+mn-cs"/>
              </a:defRPr>
            </a:lvl2pPr>
            <a:lvl3pPr marL="913999" algn="l" defTabSz="456999" rtl="0" eaLnBrk="1" latinLnBrk="0" hangingPunct="1">
              <a:defRPr sz="1800" kern="1200">
                <a:solidFill>
                  <a:schemeClr val="tx1"/>
                </a:solidFill>
                <a:latin typeface="+mn-lt"/>
                <a:ea typeface="+mn-ea"/>
                <a:cs typeface="+mn-cs"/>
              </a:defRPr>
            </a:lvl3pPr>
            <a:lvl4pPr marL="1370998" algn="l" defTabSz="456999" rtl="0" eaLnBrk="1" latinLnBrk="0" hangingPunct="1">
              <a:defRPr sz="1800" kern="1200">
                <a:solidFill>
                  <a:schemeClr val="tx1"/>
                </a:solidFill>
                <a:latin typeface="+mn-lt"/>
                <a:ea typeface="+mn-ea"/>
                <a:cs typeface="+mn-cs"/>
              </a:defRPr>
            </a:lvl4pPr>
            <a:lvl5pPr marL="1827997" algn="l" defTabSz="456999" rtl="0" eaLnBrk="1" latinLnBrk="0" hangingPunct="1">
              <a:defRPr sz="1800" kern="1200">
                <a:solidFill>
                  <a:schemeClr val="tx1"/>
                </a:solidFill>
                <a:latin typeface="+mn-lt"/>
                <a:ea typeface="+mn-ea"/>
                <a:cs typeface="+mn-cs"/>
              </a:defRPr>
            </a:lvl5pPr>
            <a:lvl6pPr marL="2284997" algn="l" defTabSz="456999" rtl="0" eaLnBrk="1" latinLnBrk="0" hangingPunct="1">
              <a:defRPr sz="1800" kern="1200">
                <a:solidFill>
                  <a:schemeClr val="tx1"/>
                </a:solidFill>
                <a:latin typeface="+mn-lt"/>
                <a:ea typeface="+mn-ea"/>
                <a:cs typeface="+mn-cs"/>
              </a:defRPr>
            </a:lvl6pPr>
            <a:lvl7pPr marL="2741997" algn="l" defTabSz="456999" rtl="0" eaLnBrk="1" latinLnBrk="0" hangingPunct="1">
              <a:defRPr sz="1800" kern="1200">
                <a:solidFill>
                  <a:schemeClr val="tx1"/>
                </a:solidFill>
                <a:latin typeface="+mn-lt"/>
                <a:ea typeface="+mn-ea"/>
                <a:cs typeface="+mn-cs"/>
              </a:defRPr>
            </a:lvl7pPr>
            <a:lvl8pPr marL="3198995" algn="l" defTabSz="456999" rtl="0" eaLnBrk="1" latinLnBrk="0" hangingPunct="1">
              <a:defRPr sz="1800" kern="1200">
                <a:solidFill>
                  <a:schemeClr val="tx1"/>
                </a:solidFill>
                <a:latin typeface="+mn-lt"/>
                <a:ea typeface="+mn-ea"/>
                <a:cs typeface="+mn-cs"/>
              </a:defRPr>
            </a:lvl8pPr>
            <a:lvl9pPr marL="3655995" algn="l" defTabSz="456999" rtl="0" eaLnBrk="1" latinLnBrk="0" hangingPunct="1">
              <a:defRPr sz="1800" kern="1200">
                <a:solidFill>
                  <a:schemeClr val="tx1"/>
                </a:solidFill>
                <a:latin typeface="+mn-lt"/>
                <a:ea typeface="+mn-ea"/>
                <a:cs typeface="+mn-cs"/>
              </a:defRPr>
            </a:lvl9pPr>
          </a:lstStyle>
          <a:p>
            <a:fld id="{4821C4A5-98F2-7545-875B-39B2F4500447}" type="slidenum">
              <a:rPr lang="nl-NL" smtClean="0"/>
              <a:pPr/>
              <a:t>9</a:t>
            </a:fld>
            <a:endParaRPr lang="nl-NL"/>
          </a:p>
        </p:txBody>
      </p:sp>
      <p:pic>
        <p:nvPicPr>
          <p:cNvPr id="6" name="Afbeelding 2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27568" y="4047479"/>
            <a:ext cx="4220614" cy="2493912"/>
          </a:xfrm>
          <a:prstGeom prst="rect">
            <a:avLst/>
          </a:prstGeom>
        </p:spPr>
      </p:pic>
      <p:sp>
        <p:nvSpPr>
          <p:cNvPr id="7" name="Ovaal 7"/>
          <p:cNvSpPr/>
          <p:nvPr/>
        </p:nvSpPr>
        <p:spPr>
          <a:xfrm>
            <a:off x="1707590" y="1930167"/>
            <a:ext cx="2192969" cy="1410399"/>
          </a:xfrm>
          <a:prstGeom prst="ellipse">
            <a:avLst/>
          </a:prstGeom>
          <a:gradFill>
            <a:gsLst>
              <a:gs pos="0">
                <a:schemeClr val="accent2">
                  <a:shade val="51000"/>
                  <a:satMod val="130000"/>
                </a:schemeClr>
              </a:gs>
              <a:gs pos="100000">
                <a:schemeClr val="accent2">
                  <a:shade val="94000"/>
                  <a:satMod val="135000"/>
                </a:schemeClr>
              </a:gs>
            </a:gsLst>
          </a:gradFill>
          <a:ln/>
        </p:spPr>
        <p:style>
          <a:lnRef idx="0">
            <a:schemeClr val="accent2"/>
          </a:lnRef>
          <a:fillRef idx="3">
            <a:schemeClr val="accent2"/>
          </a:fillRef>
          <a:effectRef idx="3">
            <a:schemeClr val="accent2"/>
          </a:effectRef>
          <a:fontRef idx="minor">
            <a:schemeClr val="lt1"/>
          </a:fontRef>
        </p:style>
        <p:txBody>
          <a:bodyPr rot="0" spcFirstLastPara="0" vert="horz" wrap="square" lIns="95979" tIns="119974" rIns="95979" bIns="119974" numCol="1" spcCol="0" rtlCol="0" fromWordArt="0" anchor="ctr" anchorCtr="0" forceAA="0" compatLnSpc="1">
            <a:prstTxWarp prst="textNoShape">
              <a:avLst/>
            </a:prstTxWarp>
            <a:noAutofit/>
          </a:bodyPr>
          <a:lstStyle>
            <a:defPPr>
              <a:defRPr lang="en-US"/>
            </a:defPPr>
            <a:lvl1pPr algn="l" rtl="0" eaLnBrk="0" fontAlgn="base" hangingPunct="0">
              <a:spcBef>
                <a:spcPct val="0"/>
              </a:spcBef>
              <a:spcAft>
                <a:spcPct val="0"/>
              </a:spcAft>
              <a:defRPr sz="2400" kern="1200">
                <a:solidFill>
                  <a:schemeClr val="lt1"/>
                </a:solidFill>
                <a:latin typeface="+mn-lt"/>
                <a:ea typeface="+mn-ea"/>
                <a:cs typeface="+mn-cs"/>
              </a:defRPr>
            </a:lvl1pPr>
            <a:lvl2pPr marL="457200" algn="l" rtl="0" eaLnBrk="0" fontAlgn="base" hangingPunct="0">
              <a:spcBef>
                <a:spcPct val="0"/>
              </a:spcBef>
              <a:spcAft>
                <a:spcPct val="0"/>
              </a:spcAft>
              <a:defRPr sz="2400" kern="1200">
                <a:solidFill>
                  <a:schemeClr val="lt1"/>
                </a:solidFill>
                <a:latin typeface="+mn-lt"/>
                <a:ea typeface="+mn-ea"/>
                <a:cs typeface="+mn-cs"/>
              </a:defRPr>
            </a:lvl2pPr>
            <a:lvl3pPr marL="914400" algn="l" rtl="0" eaLnBrk="0" fontAlgn="base" hangingPunct="0">
              <a:spcBef>
                <a:spcPct val="0"/>
              </a:spcBef>
              <a:spcAft>
                <a:spcPct val="0"/>
              </a:spcAft>
              <a:defRPr sz="2400" kern="1200">
                <a:solidFill>
                  <a:schemeClr val="lt1"/>
                </a:solidFill>
                <a:latin typeface="+mn-lt"/>
                <a:ea typeface="+mn-ea"/>
                <a:cs typeface="+mn-cs"/>
              </a:defRPr>
            </a:lvl3pPr>
            <a:lvl4pPr marL="1371600" algn="l" rtl="0" eaLnBrk="0" fontAlgn="base" hangingPunct="0">
              <a:spcBef>
                <a:spcPct val="0"/>
              </a:spcBef>
              <a:spcAft>
                <a:spcPct val="0"/>
              </a:spcAft>
              <a:defRPr sz="2400" kern="1200">
                <a:solidFill>
                  <a:schemeClr val="lt1"/>
                </a:solidFill>
                <a:latin typeface="+mn-lt"/>
                <a:ea typeface="+mn-ea"/>
                <a:cs typeface="+mn-cs"/>
              </a:defRPr>
            </a:lvl4pPr>
            <a:lvl5pPr marL="1828800" algn="l" rtl="0" eaLnBrk="0" fontAlgn="base" hangingPunct="0">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defTabSz="1218936">
              <a:lnSpc>
                <a:spcPct val="110000"/>
              </a:lnSpc>
            </a:pPr>
            <a:r>
              <a:rPr lang="en-US" sz="1300" b="1" kern="0" dirty="0" smtClean="0">
                <a:solidFill>
                  <a:srgbClr val="FFFFFF"/>
                </a:solidFill>
                <a:cs typeface="Myriad Pro"/>
              </a:rPr>
              <a:t>Business changes and increases change pace</a:t>
            </a:r>
            <a:endParaRPr lang="en-US" sz="1300" b="1" kern="0" dirty="0">
              <a:solidFill>
                <a:srgbClr val="FFFFFF"/>
              </a:solidFill>
              <a:cs typeface="Myriad Pro"/>
            </a:endParaRPr>
          </a:p>
        </p:txBody>
      </p:sp>
      <p:sp>
        <p:nvSpPr>
          <p:cNvPr id="8" name="Tekstvak 8"/>
          <p:cNvSpPr txBox="1"/>
          <p:nvPr/>
        </p:nvSpPr>
        <p:spPr>
          <a:xfrm>
            <a:off x="531152" y="2933959"/>
            <a:ext cx="635261"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PSD2</a:t>
            </a:r>
            <a:endParaRPr lang="en-US" sz="1600" b="1" dirty="0">
              <a:solidFill>
                <a:srgbClr val="000000"/>
              </a:solidFill>
            </a:endParaRPr>
          </a:p>
        </p:txBody>
      </p:sp>
      <p:sp>
        <p:nvSpPr>
          <p:cNvPr id="9" name="Tekstvak 9"/>
          <p:cNvSpPr txBox="1"/>
          <p:nvPr/>
        </p:nvSpPr>
        <p:spPr>
          <a:xfrm>
            <a:off x="463808" y="1623438"/>
            <a:ext cx="1276157"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Open Banking</a:t>
            </a:r>
            <a:endParaRPr lang="en-US" sz="1600" b="1" dirty="0">
              <a:solidFill>
                <a:srgbClr val="000000"/>
              </a:solidFill>
            </a:endParaRPr>
          </a:p>
        </p:txBody>
      </p:sp>
      <p:sp>
        <p:nvSpPr>
          <p:cNvPr id="10" name="Tekstvak 10"/>
          <p:cNvSpPr txBox="1"/>
          <p:nvPr/>
        </p:nvSpPr>
        <p:spPr>
          <a:xfrm>
            <a:off x="6507331" y="888850"/>
            <a:ext cx="1572589"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API Economy</a:t>
            </a:r>
            <a:endParaRPr lang="en-US" sz="1600" b="1" dirty="0">
              <a:solidFill>
                <a:srgbClr val="000000"/>
              </a:solidFill>
            </a:endParaRPr>
          </a:p>
        </p:txBody>
      </p:sp>
      <p:sp>
        <p:nvSpPr>
          <p:cNvPr id="11" name="Tekstvak 11"/>
          <p:cNvSpPr txBox="1"/>
          <p:nvPr/>
        </p:nvSpPr>
        <p:spPr>
          <a:xfrm>
            <a:off x="624764" y="4180795"/>
            <a:ext cx="1225201"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New entrants</a:t>
            </a:r>
          </a:p>
        </p:txBody>
      </p:sp>
      <p:sp>
        <p:nvSpPr>
          <p:cNvPr id="12" name="Tekstvak 12"/>
          <p:cNvSpPr txBox="1"/>
          <p:nvPr/>
        </p:nvSpPr>
        <p:spPr>
          <a:xfrm>
            <a:off x="5649900" y="3528467"/>
            <a:ext cx="1223196"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Cost pressure</a:t>
            </a:r>
            <a:endParaRPr lang="en-US" sz="1600" b="1" dirty="0">
              <a:solidFill>
                <a:srgbClr val="000000"/>
              </a:solidFill>
            </a:endParaRPr>
          </a:p>
        </p:txBody>
      </p:sp>
      <p:sp>
        <p:nvSpPr>
          <p:cNvPr id="13" name="Tekstvak 14"/>
          <p:cNvSpPr txBox="1"/>
          <p:nvPr/>
        </p:nvSpPr>
        <p:spPr>
          <a:xfrm>
            <a:off x="2789489" y="3988523"/>
            <a:ext cx="2132275" cy="615527"/>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Customer expectations </a:t>
            </a:r>
          </a:p>
          <a:p>
            <a:pPr algn="ctr" defTabSz="609200"/>
            <a:r>
              <a:rPr lang="en-US" sz="1600" b="1" dirty="0" smtClean="0">
                <a:solidFill>
                  <a:srgbClr val="000000"/>
                </a:solidFill>
              </a:rPr>
              <a:t>rising</a:t>
            </a:r>
            <a:endParaRPr lang="en-US" sz="1600" b="1" dirty="0">
              <a:solidFill>
                <a:srgbClr val="000000"/>
              </a:solidFill>
            </a:endParaRPr>
          </a:p>
        </p:txBody>
      </p:sp>
      <p:sp>
        <p:nvSpPr>
          <p:cNvPr id="14" name="Tekstvak 16"/>
          <p:cNvSpPr txBox="1"/>
          <p:nvPr/>
        </p:nvSpPr>
        <p:spPr>
          <a:xfrm>
            <a:off x="2189358" y="6020713"/>
            <a:ext cx="2766753" cy="615553"/>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Staying close to the customer in the digital era</a:t>
            </a:r>
          </a:p>
        </p:txBody>
      </p:sp>
      <p:sp>
        <p:nvSpPr>
          <p:cNvPr id="15" name="Ovaal 17"/>
          <p:cNvSpPr/>
          <p:nvPr/>
        </p:nvSpPr>
        <p:spPr>
          <a:xfrm>
            <a:off x="5100657" y="1908099"/>
            <a:ext cx="2192969" cy="1410399"/>
          </a:xfrm>
          <a:prstGeom prst="ellipse">
            <a:avLst/>
          </a:prstGeom>
          <a:ln/>
        </p:spPr>
        <p:style>
          <a:lnRef idx="0">
            <a:schemeClr val="accent1"/>
          </a:lnRef>
          <a:fillRef idx="3">
            <a:schemeClr val="accent1"/>
          </a:fillRef>
          <a:effectRef idx="3">
            <a:schemeClr val="accent1"/>
          </a:effectRef>
          <a:fontRef idx="minor">
            <a:schemeClr val="lt1"/>
          </a:fontRef>
        </p:style>
        <p:txBody>
          <a:bodyPr rot="0" spcFirstLastPara="0" vert="horz" wrap="square" lIns="95979" tIns="119974" rIns="95979" bIns="119974" numCol="1" spcCol="0" rtlCol="0" fromWordArt="0" anchor="ctr" anchorCtr="0" forceAA="0" compatLnSpc="1">
            <a:prstTxWarp prst="textNoShape">
              <a:avLst/>
            </a:prstTxWarp>
            <a:noAutofit/>
          </a:bodyPr>
          <a:lstStyle>
            <a:defPPr>
              <a:defRPr lang="en-US"/>
            </a:defPPr>
            <a:lvl1pPr algn="l" rtl="0" eaLnBrk="0" fontAlgn="base" hangingPunct="0">
              <a:spcBef>
                <a:spcPct val="0"/>
              </a:spcBef>
              <a:spcAft>
                <a:spcPct val="0"/>
              </a:spcAft>
              <a:defRPr sz="2400" kern="1200">
                <a:solidFill>
                  <a:schemeClr val="lt1"/>
                </a:solidFill>
                <a:latin typeface="+mn-lt"/>
                <a:ea typeface="+mn-ea"/>
                <a:cs typeface="+mn-cs"/>
              </a:defRPr>
            </a:lvl1pPr>
            <a:lvl2pPr marL="457200" algn="l" rtl="0" eaLnBrk="0" fontAlgn="base" hangingPunct="0">
              <a:spcBef>
                <a:spcPct val="0"/>
              </a:spcBef>
              <a:spcAft>
                <a:spcPct val="0"/>
              </a:spcAft>
              <a:defRPr sz="2400" kern="1200">
                <a:solidFill>
                  <a:schemeClr val="lt1"/>
                </a:solidFill>
                <a:latin typeface="+mn-lt"/>
                <a:ea typeface="+mn-ea"/>
                <a:cs typeface="+mn-cs"/>
              </a:defRPr>
            </a:lvl2pPr>
            <a:lvl3pPr marL="914400" algn="l" rtl="0" eaLnBrk="0" fontAlgn="base" hangingPunct="0">
              <a:spcBef>
                <a:spcPct val="0"/>
              </a:spcBef>
              <a:spcAft>
                <a:spcPct val="0"/>
              </a:spcAft>
              <a:defRPr sz="2400" kern="1200">
                <a:solidFill>
                  <a:schemeClr val="lt1"/>
                </a:solidFill>
                <a:latin typeface="+mn-lt"/>
                <a:ea typeface="+mn-ea"/>
                <a:cs typeface="+mn-cs"/>
              </a:defRPr>
            </a:lvl3pPr>
            <a:lvl4pPr marL="1371600" algn="l" rtl="0" eaLnBrk="0" fontAlgn="base" hangingPunct="0">
              <a:spcBef>
                <a:spcPct val="0"/>
              </a:spcBef>
              <a:spcAft>
                <a:spcPct val="0"/>
              </a:spcAft>
              <a:defRPr sz="2400" kern="1200">
                <a:solidFill>
                  <a:schemeClr val="lt1"/>
                </a:solidFill>
                <a:latin typeface="+mn-lt"/>
                <a:ea typeface="+mn-ea"/>
                <a:cs typeface="+mn-cs"/>
              </a:defRPr>
            </a:lvl4pPr>
            <a:lvl5pPr marL="1828800" algn="l" rtl="0" eaLnBrk="0" fontAlgn="base" hangingPunct="0">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defTabSz="1218936">
              <a:lnSpc>
                <a:spcPct val="110000"/>
              </a:lnSpc>
            </a:pPr>
            <a:r>
              <a:rPr lang="en-US" sz="1300" b="1" kern="0" dirty="0" smtClean="0">
                <a:solidFill>
                  <a:srgbClr val="FFFFFF"/>
                </a:solidFill>
                <a:cs typeface="Myriad Pro"/>
              </a:rPr>
              <a:t>Current architecture based on 2005 principles</a:t>
            </a:r>
            <a:endParaRPr lang="en-US" sz="1300" b="1" kern="0" dirty="0">
              <a:solidFill>
                <a:srgbClr val="FFFFFF"/>
              </a:solidFill>
              <a:cs typeface="Myriad Pro"/>
            </a:endParaRPr>
          </a:p>
        </p:txBody>
      </p:sp>
      <p:sp>
        <p:nvSpPr>
          <p:cNvPr id="16" name="Tekstvak 18"/>
          <p:cNvSpPr txBox="1"/>
          <p:nvPr/>
        </p:nvSpPr>
        <p:spPr>
          <a:xfrm>
            <a:off x="848785" y="5085443"/>
            <a:ext cx="2421325"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Cloud – new opportunities</a:t>
            </a:r>
            <a:endParaRPr lang="en-US" sz="1600" b="1" dirty="0">
              <a:solidFill>
                <a:srgbClr val="000000"/>
              </a:solidFill>
            </a:endParaRPr>
          </a:p>
        </p:txBody>
      </p:sp>
      <p:sp>
        <p:nvSpPr>
          <p:cNvPr id="17" name="Tekstvak 20"/>
          <p:cNvSpPr txBox="1"/>
          <p:nvPr/>
        </p:nvSpPr>
        <p:spPr>
          <a:xfrm>
            <a:off x="8022827" y="3372970"/>
            <a:ext cx="3252245" cy="615553"/>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Shift from commodity IT to competitive edge</a:t>
            </a:r>
            <a:endParaRPr lang="en-US" sz="1600" b="1" dirty="0">
              <a:solidFill>
                <a:srgbClr val="000000"/>
              </a:solidFill>
            </a:endParaRPr>
          </a:p>
        </p:txBody>
      </p:sp>
      <p:sp>
        <p:nvSpPr>
          <p:cNvPr id="18" name="Tekstvak 21"/>
          <p:cNvSpPr txBox="1"/>
          <p:nvPr/>
        </p:nvSpPr>
        <p:spPr>
          <a:xfrm>
            <a:off x="7590962" y="4703155"/>
            <a:ext cx="4115971"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Utilize data in real time for customer benefits</a:t>
            </a:r>
            <a:endParaRPr lang="en-US" sz="1600" b="1" dirty="0">
              <a:solidFill>
                <a:srgbClr val="000000"/>
              </a:solidFill>
            </a:endParaRPr>
          </a:p>
        </p:txBody>
      </p:sp>
      <p:sp>
        <p:nvSpPr>
          <p:cNvPr id="20" name="Tekstvak 24"/>
          <p:cNvSpPr txBox="1"/>
          <p:nvPr/>
        </p:nvSpPr>
        <p:spPr>
          <a:xfrm>
            <a:off x="7747459" y="4059954"/>
            <a:ext cx="985093"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IT = Flex</a:t>
            </a:r>
            <a:endParaRPr lang="en-US" sz="1600" b="1" dirty="0">
              <a:solidFill>
                <a:srgbClr val="000000"/>
              </a:solidFill>
            </a:endParaRPr>
          </a:p>
        </p:txBody>
      </p:sp>
      <p:pic>
        <p:nvPicPr>
          <p:cNvPr id="21" name="Afbeelding 3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27557" y="1705873"/>
            <a:ext cx="2747515" cy="1516627"/>
          </a:xfrm>
          <a:prstGeom prst="rect">
            <a:avLst/>
          </a:prstGeom>
        </p:spPr>
      </p:pic>
      <p:pic>
        <p:nvPicPr>
          <p:cNvPr id="22" name="Afbeelding 3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240006" y="5199322"/>
            <a:ext cx="3654945" cy="1284036"/>
          </a:xfrm>
          <a:prstGeom prst="rect">
            <a:avLst/>
          </a:prstGeom>
        </p:spPr>
      </p:pic>
      <p:sp>
        <p:nvSpPr>
          <p:cNvPr id="23" name="Tekstvak 12"/>
          <p:cNvSpPr txBox="1"/>
          <p:nvPr/>
        </p:nvSpPr>
        <p:spPr>
          <a:xfrm>
            <a:off x="10939221" y="3862814"/>
            <a:ext cx="632947"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Agility</a:t>
            </a:r>
            <a:endParaRPr lang="en-US" sz="1600" b="1" dirty="0">
              <a:solidFill>
                <a:srgbClr val="000000"/>
              </a:solidFill>
            </a:endParaRPr>
          </a:p>
        </p:txBody>
      </p:sp>
      <p:sp>
        <p:nvSpPr>
          <p:cNvPr id="24" name="Tekstvak 12"/>
          <p:cNvSpPr txBox="1"/>
          <p:nvPr/>
        </p:nvSpPr>
        <p:spPr>
          <a:xfrm>
            <a:off x="1603236" y="3557635"/>
            <a:ext cx="1634196" cy="369332"/>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Speed to market</a:t>
            </a:r>
            <a:endParaRPr lang="en-US" sz="1600" b="1" dirty="0">
              <a:solidFill>
                <a:srgbClr val="000000"/>
              </a:solidFill>
            </a:endParaRPr>
          </a:p>
        </p:txBody>
      </p:sp>
      <p:sp>
        <p:nvSpPr>
          <p:cNvPr id="25" name="Tekstvak 12"/>
          <p:cNvSpPr txBox="1"/>
          <p:nvPr/>
        </p:nvSpPr>
        <p:spPr>
          <a:xfrm>
            <a:off x="3558020" y="1254106"/>
            <a:ext cx="2217102" cy="369327"/>
          </a:xfrm>
          <a:prstGeom prst="rect">
            <a:avLst/>
          </a:prstGeom>
          <a:noFill/>
        </p:spPr>
        <p:txBody>
          <a:bodyPr wrap="square" lIns="0" tIns="60947" rIns="0" bIns="60947" rtlCol="0" anchor="t" anchorCtr="0">
            <a:spAutoFit/>
          </a:bodyPr>
          <a:ls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a:lstStyle>
          <a:p>
            <a:pPr algn="ctr" defTabSz="609200"/>
            <a:r>
              <a:rPr lang="en-US" sz="1600" b="1" dirty="0" smtClean="0">
                <a:solidFill>
                  <a:srgbClr val="000000"/>
                </a:solidFill>
              </a:rPr>
              <a:t>3</a:t>
            </a:r>
            <a:r>
              <a:rPr lang="en-US" sz="1600" b="1" baseline="30000" dirty="0" smtClean="0">
                <a:solidFill>
                  <a:srgbClr val="000000"/>
                </a:solidFill>
              </a:rPr>
              <a:t>rd</a:t>
            </a:r>
            <a:r>
              <a:rPr lang="en-US" sz="1600" b="1" dirty="0" smtClean="0">
                <a:solidFill>
                  <a:srgbClr val="000000"/>
                </a:solidFill>
              </a:rPr>
              <a:t> party collaboration</a:t>
            </a:r>
            <a:endParaRPr lang="en-US" sz="1600" b="1" dirty="0">
              <a:solidFill>
                <a:srgbClr val="000000"/>
              </a:solidFill>
            </a:endParaRPr>
          </a:p>
        </p:txBody>
      </p:sp>
    </p:spTree>
    <p:extLst>
      <p:ext uri="{BB962C8B-B14F-4D97-AF65-F5344CB8AC3E}">
        <p14:creationId xmlns:p14="http://schemas.microsoft.com/office/powerpoint/2010/main" xmlns="" val="905896178"/>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6">
  <a:themeElements>
    <a:clrScheme name="Oracle 2016 New Palett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8EADBF"/>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4"/>
          </a:solidFill>
          <a:miter lim="800000"/>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 xmlns:thm15="http://schemas.microsoft.com/office/thememl/2012/main" name="539923-OOW-SF2016-16x9-v11.potx" id="{352B1AB2-C04C-7E4F-95BC-D32FC2CA7BE8}" vid="{F04E717A-6848-1E49-9D1F-37959B9E287E}"/>
    </a:ext>
  </a:extLst>
</a:theme>
</file>

<file path=ppt/theme/theme2.xml><?xml version="1.0" encoding="utf-8"?>
<a:theme xmlns:a="http://schemas.openxmlformats.org/drawingml/2006/main" name="Rabo PPT UK template 2_7 16x9">
  <a:themeElements>
    <a:clrScheme name="Rabo 2">
      <a:dk1>
        <a:sysClr val="windowText" lastClr="000000"/>
      </a:dk1>
      <a:lt1>
        <a:sysClr val="window" lastClr="FFFFFF"/>
      </a:lt1>
      <a:dk2>
        <a:srgbClr val="000099"/>
      </a:dk2>
      <a:lt2>
        <a:srgbClr val="EAEAEA"/>
      </a:lt2>
      <a:accent1>
        <a:srgbClr val="000099"/>
      </a:accent1>
      <a:accent2>
        <a:srgbClr val="FD6400"/>
      </a:accent2>
      <a:accent3>
        <a:srgbClr val="90D1E3"/>
      </a:accent3>
      <a:accent4>
        <a:srgbClr val="AB9D70"/>
      </a:accent4>
      <a:accent5>
        <a:srgbClr val="133359"/>
      </a:accent5>
      <a:accent6>
        <a:srgbClr val="80BA27"/>
      </a:accent6>
      <a:hlink>
        <a:srgbClr val="C8009C"/>
      </a:hlink>
      <a:folHlink>
        <a:srgbClr val="5E6A71"/>
      </a:folHlink>
    </a:clrScheme>
    <a:fontScheme name="Rabobank">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AEAEA"/>
        </a:solidFill>
        <a:ln w="12700" cap="rnd" cmpd="sng" algn="ctr">
          <a:solidFill>
            <a:srgbClr val="EAEAEA"/>
          </a:solidFill>
          <a:prstDash val="solid"/>
        </a:ln>
        <a:effectLst/>
      </a:spPr>
      <a:bodyPr rtlCol="0" anchor="ctr"/>
      <a:lstStyle>
        <a:defPPr algn="ctr">
          <a:defRPr smtClean="0">
            <a:solidFill>
              <a:srgbClr val="5E6A71"/>
            </a:solidFill>
          </a:defRPr>
        </a:defPPr>
      </a:lstStyle>
    </a:spDef>
    <a:lnDef>
      <a:spPr>
        <a:ln w="12700" cap="rnd">
          <a:tailEnd type="none"/>
        </a:ln>
        <a:effectLst/>
      </a:spPr>
      <a:bodyPr/>
      <a:lstStyle/>
      <a:style>
        <a:lnRef idx="2">
          <a:schemeClr val="accent1"/>
        </a:lnRef>
        <a:fillRef idx="0">
          <a:schemeClr val="accent1"/>
        </a:fillRef>
        <a:effectRef idx="1">
          <a:schemeClr val="accent1"/>
        </a:effectRef>
        <a:fontRef idx="minor">
          <a:schemeClr val="tx1"/>
        </a:fontRef>
      </a:style>
    </a:lnDef>
    <a:txDef>
      <a:spPr>
        <a:noFill/>
        <a:ln w="12700">
          <a:noFill/>
        </a:ln>
      </a:spPr>
      <a:bodyPr wrap="square" lIns="0" rIns="0" rtlCol="0" anchor="t" anchorCtr="0">
        <a:spAutoFit/>
      </a:bodyPr>
      <a:lstStyle>
        <a:defPPr algn="ctr">
          <a:defRPr dirty="0" smtClean="0">
            <a:solidFill>
              <a:srgbClr val="5E6A71"/>
            </a:solidFill>
          </a:defRPr>
        </a:defPPr>
      </a:lstStyle>
    </a:txDef>
  </a:objectDefaults>
  <a:extraClrSchemeLst/>
  <a:custClrLst>
    <a:custClr name="Pioenroze">
      <a:srgbClr val="C8009C"/>
    </a:custClr>
    <a:custClr name="Granietgrijs">
      <a:srgbClr val="5E6A71"/>
    </a:custClr>
    <a:custClr name="Lippenstiftrood">
      <a:srgbClr val="D6083B"/>
    </a:custClr>
    <a:custClr name="Lichtgrijs">
      <a:srgbClr val="DCDDDE"/>
    </a:custClr>
  </a:custClrLst>
  <a:extLst>
    <a:ext uri="{05A4C25C-085E-4340-85A3-A5531E510DB2}">
      <thm15:themeFamily xmlns="" xmlns:thm15="http://schemas.microsoft.com/office/thememl/2012/main" name="Rabo PPT UK template 2_7 16x9.potx" id="{671DA4D5-0220-407E-B05F-E7BB291DF89A}" vid="{ED8930CF-5092-4711-BA35-2B9359ABB140}"/>
    </a:ext>
  </a:extLst>
</a:theme>
</file>

<file path=ppt/theme/theme3.xml><?xml version="1.0" encoding="utf-8"?>
<a:theme xmlns:a="http://schemas.openxmlformats.org/drawingml/2006/main" name="e_ppttemplate_black">
  <a:themeElements>
    <a:clrScheme name="MAZDA">
      <a:dk1>
        <a:srgbClr val="000000"/>
      </a:dk1>
      <a:lt1>
        <a:sysClr val="window" lastClr="FFFFFF"/>
      </a:lt1>
      <a:dk2>
        <a:srgbClr val="1F497D"/>
      </a:dk2>
      <a:lt2>
        <a:srgbClr val="EEECE1"/>
      </a:lt2>
      <a:accent1>
        <a:srgbClr val="0F1437"/>
      </a:accent1>
      <a:accent2>
        <a:srgbClr val="910A2D"/>
      </a:accent2>
      <a:accent3>
        <a:srgbClr val="005032"/>
      </a:accent3>
      <a:accent4>
        <a:srgbClr val="B49600"/>
      </a:accent4>
      <a:accent5>
        <a:srgbClr val="7D1900"/>
      </a:accent5>
      <a:accent6>
        <a:srgbClr val="641E73"/>
      </a:accent6>
      <a:hlink>
        <a:srgbClr val="0000FF"/>
      </a:hlink>
      <a:folHlink>
        <a:srgbClr val="800080"/>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kumimoji="1" dirty="0" smtClean="0">
            <a:latin typeface="Interstate Mazda Regular" panose="00000000000000020000" pitchFamily="2" charset="0"/>
            <a:ea typeface="Interstate Mazda" charset="0"/>
            <a:cs typeface="Interstate Mazda" charset="0"/>
          </a:defRPr>
        </a:defPPr>
      </a:lstStyle>
    </a:txDef>
  </a:objectDefaults>
  <a:extraClrSchemeLst/>
  <a:extLst>
    <a:ext uri="{05A4C25C-085E-4340-85A3-A5531E510DB2}">
      <thm15:themeFamily xmlns="" xmlns:thm15="http://schemas.microsoft.com/office/thememl/2012/main" name="0930e_b.pptx" id="{80B0FB73-BE29-428A-A80D-0E6FE24A1EBA}" vid="{48E51460-E575-42D1-9200-06C05A449F3E}"/>
    </a:ext>
  </a:ext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539923-OOW-SF2016-16x9-v11</Template>
  <TotalTime>458</TotalTime>
  <Words>2271</Words>
  <Application>Microsoft Office PowerPoint</Application>
  <PresentationFormat>Custom</PresentationFormat>
  <Paragraphs>524</Paragraphs>
  <Slides>45</Slides>
  <Notes>45</Notes>
  <HiddenSlides>0</HiddenSlides>
  <MMClips>0</MMClips>
  <ScaleCrop>false</ScaleCrop>
  <HeadingPairs>
    <vt:vector size="4" baseType="variant">
      <vt:variant>
        <vt:lpstr>Theme</vt:lpstr>
      </vt:variant>
      <vt:variant>
        <vt:i4>3</vt:i4>
      </vt:variant>
      <vt:variant>
        <vt:lpstr>Slide Titles</vt:lpstr>
      </vt:variant>
      <vt:variant>
        <vt:i4>45</vt:i4>
      </vt:variant>
    </vt:vector>
  </HeadingPairs>
  <TitlesOfParts>
    <vt:vector size="48" baseType="lpstr">
      <vt:lpstr>Oracle_16x9_2016</vt:lpstr>
      <vt:lpstr>Rabo PPT UK template 2_7 16x9</vt:lpstr>
      <vt:lpstr>e_ppttemplate_black</vt:lpstr>
      <vt:lpstr>Slide 1</vt:lpstr>
      <vt:lpstr>Slide 2</vt:lpstr>
      <vt:lpstr>Oracle API Platform Cloud Service:</vt:lpstr>
      <vt:lpstr>Slide 4</vt:lpstr>
      <vt:lpstr>Slide 5</vt:lpstr>
      <vt:lpstr>DEMO Pod: 1448   Empowering Business Users with Insight into their Processes and Streaming Data</vt:lpstr>
      <vt:lpstr>API Management</vt:lpstr>
      <vt:lpstr>Introduction</vt:lpstr>
      <vt:lpstr>Context</vt:lpstr>
      <vt:lpstr>How did we start?</vt:lpstr>
      <vt:lpstr>Separation</vt:lpstr>
      <vt:lpstr>Objective for Outbound APIM</vt:lpstr>
      <vt:lpstr>Platform?</vt:lpstr>
      <vt:lpstr>Overview APIP CS Beta</vt:lpstr>
      <vt:lpstr>API’s with API-Key</vt:lpstr>
      <vt:lpstr>API’s with user-consent</vt:lpstr>
      <vt:lpstr>Conclusions</vt:lpstr>
      <vt:lpstr>Thank you for your attention</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subject>Corproate Presentation Template</dc:subject>
  <dc:creator>production</dc:creator>
  <cp:keywords/>
  <dc:description/>
  <cp:lastModifiedBy>Kathryn Lustenberger</cp:lastModifiedBy>
  <cp:revision>53</cp:revision>
  <cp:lastPrinted>2014-07-16T02:22:57Z</cp:lastPrinted>
  <dcterms:created xsi:type="dcterms:W3CDTF">2016-08-17T03:28:40Z</dcterms:created>
  <dcterms:modified xsi:type="dcterms:W3CDTF">2016-09-21T17:38:03Z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