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 id="2147483676" r:id="rId3"/>
    <p:sldMasterId id="2147483678" r:id="rId4"/>
    <p:sldMasterId id="2147483738" r:id="rId5"/>
  </p:sldMasterIdLst>
  <p:notesMasterIdLst>
    <p:notesMasterId r:id="rId51"/>
  </p:notesMasterIdLst>
  <p:sldIdLst>
    <p:sldId id="311" r:id="rId6"/>
    <p:sldId id="283" r:id="rId7"/>
    <p:sldId id="4600" r:id="rId8"/>
    <p:sldId id="4596" r:id="rId9"/>
    <p:sldId id="5421" r:id="rId10"/>
    <p:sldId id="439" r:id="rId11"/>
    <p:sldId id="2144211769" r:id="rId12"/>
    <p:sldId id="2144211797" r:id="rId13"/>
    <p:sldId id="2144211870" r:id="rId14"/>
    <p:sldId id="417" r:id="rId15"/>
    <p:sldId id="2144211866" r:id="rId16"/>
    <p:sldId id="406" r:id="rId17"/>
    <p:sldId id="418" r:id="rId18"/>
    <p:sldId id="422" r:id="rId19"/>
    <p:sldId id="2144211856" r:id="rId20"/>
    <p:sldId id="2144211857" r:id="rId21"/>
    <p:sldId id="392" r:id="rId22"/>
    <p:sldId id="323" r:id="rId23"/>
    <p:sldId id="349" r:id="rId24"/>
    <p:sldId id="2144211868" r:id="rId25"/>
    <p:sldId id="2144211850" r:id="rId26"/>
    <p:sldId id="2144211851" r:id="rId27"/>
    <p:sldId id="2144211854" r:id="rId28"/>
    <p:sldId id="2144211865" r:id="rId29"/>
    <p:sldId id="2144211867" r:id="rId30"/>
    <p:sldId id="2144211874" r:id="rId31"/>
    <p:sldId id="415" r:id="rId32"/>
    <p:sldId id="339" r:id="rId33"/>
    <p:sldId id="348" r:id="rId34"/>
    <p:sldId id="2144211875" r:id="rId35"/>
    <p:sldId id="2144211876" r:id="rId36"/>
    <p:sldId id="1658" r:id="rId37"/>
    <p:sldId id="2144211873" r:id="rId38"/>
    <p:sldId id="2144211796" r:id="rId39"/>
    <p:sldId id="2144211820" r:id="rId40"/>
    <p:sldId id="2144211821" r:id="rId41"/>
    <p:sldId id="2144211816" r:id="rId42"/>
    <p:sldId id="2144211817" r:id="rId43"/>
    <p:sldId id="2144211818" r:id="rId44"/>
    <p:sldId id="2144211819" r:id="rId45"/>
    <p:sldId id="2144211795" r:id="rId46"/>
    <p:sldId id="2144211802" r:id="rId47"/>
    <p:sldId id="2144211803" r:id="rId48"/>
    <p:sldId id="2144211746" r:id="rId49"/>
    <p:sldId id="2144211801"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autoAdjust="0"/>
    <p:restoredTop sz="72753"/>
  </p:normalViewPr>
  <p:slideViewPr>
    <p:cSldViewPr snapToGrid="0">
      <p:cViewPr varScale="1">
        <p:scale>
          <a:sx n="83" d="100"/>
          <a:sy n="83" d="100"/>
        </p:scale>
        <p:origin x="87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17224-52C8-4646-B5F0-B47A2C351C29}" type="datetimeFigureOut">
              <a:rPr lang="en-US" smtClean="0"/>
              <a:t>2/25/2021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504D30-BC37-429C-92B3-200FDDE48C08}" type="slidenum">
              <a:rPr lang="en-US" smtClean="0"/>
              <a:t>‹#›</a:t>
            </a:fld>
            <a:endParaRPr lang="en-US"/>
          </a:p>
        </p:txBody>
      </p:sp>
    </p:spTree>
    <p:extLst>
      <p:ext uri="{BB962C8B-B14F-4D97-AF65-F5344CB8AC3E}">
        <p14:creationId xmlns:p14="http://schemas.microsoft.com/office/powerpoint/2010/main" val="34285188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DC5964-3162-43B5-B1EC-63C8D166D7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0347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0" i="0" kern="1200" dirty="0">
                <a:solidFill>
                  <a:schemeClr val="tx1"/>
                </a:solidFill>
                <a:effectLst/>
                <a:latin typeface="+mn-lt"/>
                <a:ea typeface="+mn-ea"/>
                <a:cs typeface="+mn-cs"/>
              </a:rPr>
              <a:t>There are two ways you can initiate a backup, either by manually starting the backup, or by assigning a policy which defines a set backup schedule.</a:t>
            </a:r>
          </a:p>
          <a:p>
            <a:pPr lvl="0"/>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Volume Backup Types</a:t>
            </a:r>
          </a:p>
          <a:p>
            <a:r>
              <a:rPr lang="en-US" sz="1200" b="0" i="0" kern="1200" dirty="0">
                <a:solidFill>
                  <a:schemeClr val="tx1"/>
                </a:solidFill>
                <a:effectLst/>
                <a:latin typeface="+mn-lt"/>
                <a:ea typeface="+mn-ea"/>
                <a:cs typeface="+mn-cs"/>
              </a:rPr>
              <a:t>There are two backup types available in the Block Volume service:</a:t>
            </a:r>
          </a:p>
          <a:p>
            <a:r>
              <a:rPr lang="en-US" sz="1200" b="1" i="0" kern="1200" dirty="0">
                <a:solidFill>
                  <a:schemeClr val="tx1"/>
                </a:solidFill>
                <a:effectLst/>
                <a:latin typeface="+mn-lt"/>
                <a:ea typeface="+mn-ea"/>
                <a:cs typeface="+mn-cs"/>
              </a:rPr>
              <a:t>Incremental:</a:t>
            </a:r>
            <a:r>
              <a:rPr lang="en-US" sz="1200" b="0" i="0" kern="1200" dirty="0">
                <a:solidFill>
                  <a:schemeClr val="tx1"/>
                </a:solidFill>
                <a:effectLst/>
                <a:latin typeface="+mn-lt"/>
                <a:ea typeface="+mn-ea"/>
                <a:cs typeface="+mn-cs"/>
              </a:rPr>
              <a:t> This backup type includes only the changes since the last backup.</a:t>
            </a:r>
          </a:p>
          <a:p>
            <a:r>
              <a:rPr lang="en-US" sz="1200" b="1" i="0" kern="1200" dirty="0">
                <a:solidFill>
                  <a:schemeClr val="tx1"/>
                </a:solidFill>
                <a:effectLst/>
                <a:latin typeface="+mn-lt"/>
                <a:ea typeface="+mn-ea"/>
                <a:cs typeface="+mn-cs"/>
              </a:rPr>
              <a:t>Full:</a:t>
            </a:r>
            <a:r>
              <a:rPr lang="en-US" sz="1200" b="0" i="0" kern="1200" dirty="0">
                <a:solidFill>
                  <a:schemeClr val="tx1"/>
                </a:solidFill>
                <a:effectLst/>
                <a:latin typeface="+mn-lt"/>
                <a:ea typeface="+mn-ea"/>
                <a:cs typeface="+mn-cs"/>
              </a:rPr>
              <a:t> This backup type includes all changes since the volume was created.</a:t>
            </a:r>
          </a:p>
          <a:p>
            <a:pPr lvl="0"/>
            <a:endParaRPr lang="en-US" b="0" dirty="0"/>
          </a:p>
          <a:p>
            <a:pPr lvl="0"/>
            <a:r>
              <a:rPr lang="en-US" sz="1200" b="0" i="0" kern="1200" dirty="0">
                <a:solidFill>
                  <a:schemeClr val="tx1"/>
                </a:solidFill>
                <a:effectLst/>
                <a:latin typeface="+mn-lt"/>
                <a:ea typeface="+mn-ea"/>
                <a:cs typeface="+mn-cs"/>
              </a:rPr>
              <a:t>Custom backups: These are backup policies that you define the backup frequency and retention period for.</a:t>
            </a:r>
            <a:endParaRPr lang="en-US" b="0" dirty="0"/>
          </a:p>
        </p:txBody>
      </p:sp>
      <p:sp>
        <p:nvSpPr>
          <p:cNvPr id="4" name="Footer Placeholder 3"/>
          <p:cNvSpPr>
            <a:spLocks noGrp="1"/>
          </p:cNvSpPr>
          <p:nvPr>
            <p:ph type="ftr" sz="quarter" idx="10"/>
          </p:nvPr>
        </p:nvSpPr>
        <p:spPr/>
        <p:txBody>
          <a:bodyPr/>
          <a:lstStyle/>
          <a:p>
            <a:pPr>
              <a:defRPr/>
            </a:pPr>
            <a:r>
              <a:rPr lang="fr-FR"/>
              <a:t>Oracle Cloud Infrastructure Fundamentals   6 - </a:t>
            </a:r>
            <a:fld id="{4551FEF0-CDD3-4194-B1F8-62BB88DF9D45}" type="slidenum">
              <a:rPr lang="en-US" smtClean="0"/>
              <a:pPr>
                <a:defRPr/>
              </a:pPr>
              <a:t>14</a:t>
            </a:fld>
            <a:endParaRPr lang="en-US" dirty="0"/>
          </a:p>
        </p:txBody>
      </p:sp>
    </p:spTree>
    <p:extLst>
      <p:ext uri="{BB962C8B-B14F-4D97-AF65-F5344CB8AC3E}">
        <p14:creationId xmlns:p14="http://schemas.microsoft.com/office/powerpoint/2010/main" val="4289105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504D30-BC37-429C-92B3-200FDDE48C08}" type="slidenum">
              <a:rPr lang="en-US" smtClean="0"/>
              <a:t>15</a:t>
            </a:fld>
            <a:endParaRPr lang="en-US"/>
          </a:p>
        </p:txBody>
      </p:sp>
    </p:spTree>
    <p:extLst>
      <p:ext uri="{BB962C8B-B14F-4D97-AF65-F5344CB8AC3E}">
        <p14:creationId xmlns:p14="http://schemas.microsoft.com/office/powerpoint/2010/main" val="5434735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504D30-BC37-429C-92B3-200FDDE48C08}" type="slidenum">
              <a:rPr lang="en-US" smtClean="0"/>
              <a:t>18</a:t>
            </a:fld>
            <a:endParaRPr lang="en-US"/>
          </a:p>
        </p:txBody>
      </p:sp>
    </p:spTree>
    <p:extLst>
      <p:ext uri="{BB962C8B-B14F-4D97-AF65-F5344CB8AC3E}">
        <p14:creationId xmlns:p14="http://schemas.microsoft.com/office/powerpoint/2010/main" val="11260832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lvl="0"/>
            <a:endParaRPr lang="en-US" b="0" dirty="0"/>
          </a:p>
        </p:txBody>
      </p:sp>
      <p:sp>
        <p:nvSpPr>
          <p:cNvPr id="4" name="Footer Placeholder 3"/>
          <p:cNvSpPr>
            <a:spLocks noGrp="1"/>
          </p:cNvSpPr>
          <p:nvPr>
            <p:ph type="ftr" sz="quarter" idx="10"/>
          </p:nvPr>
        </p:nvSpPr>
        <p:spPr/>
        <p:txBody>
          <a:bodyPr/>
          <a:lstStyle/>
          <a:p>
            <a:pPr>
              <a:defRPr/>
            </a:pPr>
            <a:r>
              <a:rPr lang="fr-FR"/>
              <a:t>Oracle Cloud Infrastructure Fundamentals   6 - </a:t>
            </a:r>
            <a:fld id="{5D31EE04-AD35-469F-A436-1AFF7EAB5C1E}" type="slidenum">
              <a:rPr lang="en-US" smtClean="0"/>
              <a:pPr>
                <a:defRPr/>
              </a:pPr>
              <a:t>19</a:t>
            </a:fld>
            <a:endParaRPr lang="en-US" dirty="0"/>
          </a:p>
        </p:txBody>
      </p:sp>
    </p:spTree>
    <p:extLst>
      <p:ext uri="{BB962C8B-B14F-4D97-AF65-F5344CB8AC3E}">
        <p14:creationId xmlns:p14="http://schemas.microsoft.com/office/powerpoint/2010/main" val="36669062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a:xfrm>
            <a:off x="5715000" y="8610600"/>
            <a:ext cx="762000" cy="227013"/>
          </a:xfrm>
          <a:prstGeom prst="rect">
            <a:avLst/>
          </a:prstGeom>
        </p:spPr>
        <p:txBody>
          <a:bodyPr/>
          <a:lstStyle/>
          <a:p>
            <a:fld id="{8C72D9AE-7182-4680-8F79-479C4181FF08}" type="slidenum">
              <a:rPr lang="en-US" smtClean="0"/>
              <a:t>27</a:t>
            </a:fld>
            <a:endParaRPr lang="en-US" dirty="0"/>
          </a:p>
        </p:txBody>
      </p:sp>
    </p:spTree>
    <p:extLst>
      <p:ext uri="{BB962C8B-B14F-4D97-AF65-F5344CB8AC3E}">
        <p14:creationId xmlns:p14="http://schemas.microsoft.com/office/powerpoint/2010/main" val="2453182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0" indent="0">
              <a:buFontTx/>
              <a:buNone/>
            </a:pPr>
            <a:endParaRPr lang="en-US" b="0" dirty="0"/>
          </a:p>
        </p:txBody>
      </p:sp>
      <p:sp>
        <p:nvSpPr>
          <p:cNvPr id="4" name="Slide Number Placeholder 3"/>
          <p:cNvSpPr>
            <a:spLocks noGrp="1"/>
          </p:cNvSpPr>
          <p:nvPr>
            <p:ph type="sldNum" sz="quarter" idx="10"/>
          </p:nvPr>
        </p:nvSpPr>
        <p:spPr>
          <a:xfrm>
            <a:off x="5715000" y="8610600"/>
            <a:ext cx="762000" cy="227013"/>
          </a:xfrm>
          <a:prstGeom prst="rect">
            <a:avLst/>
          </a:prstGeom>
        </p:spPr>
        <p:txBody>
          <a:bodyPr/>
          <a:lstStyle/>
          <a:p>
            <a:fld id="{8C72D9AE-7182-4680-8F79-479C4181FF08}" type="slidenum">
              <a:rPr lang="en-US" smtClean="0"/>
              <a:t>28</a:t>
            </a:fld>
            <a:endParaRPr lang="en-US" dirty="0"/>
          </a:p>
        </p:txBody>
      </p:sp>
    </p:spTree>
    <p:extLst>
      <p:ext uri="{BB962C8B-B14F-4D97-AF65-F5344CB8AC3E}">
        <p14:creationId xmlns:p14="http://schemas.microsoft.com/office/powerpoint/2010/main" val="23382808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Health Checks</a:t>
            </a:r>
          </a:p>
        </p:txBody>
      </p:sp>
      <p:sp>
        <p:nvSpPr>
          <p:cNvPr id="4" name="Footer Placeholder 3"/>
          <p:cNvSpPr>
            <a:spLocks noGrp="1"/>
          </p:cNvSpPr>
          <p:nvPr>
            <p:ph type="ftr" sz="quarter" idx="10"/>
          </p:nvPr>
        </p:nvSpPr>
        <p:spPr/>
        <p:txBody>
          <a:bodyPr/>
          <a:lstStyle/>
          <a:p>
            <a:pPr>
              <a:defRPr/>
            </a:pPr>
            <a:r>
              <a:rPr lang="fr-FR"/>
              <a:t>Oracle Cloud Infrastructure Fundamentals   8 - &lt;#&gt;</a:t>
            </a:r>
            <a:endParaRPr lang="en-US" dirty="0"/>
          </a:p>
        </p:txBody>
      </p:sp>
    </p:spTree>
    <p:extLst>
      <p:ext uri="{BB962C8B-B14F-4D97-AF65-F5344CB8AC3E}">
        <p14:creationId xmlns:p14="http://schemas.microsoft.com/office/powerpoint/2010/main" val="33800169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504D30-BC37-429C-92B3-200FDDE48C08}" type="slidenum">
              <a:rPr lang="en-US" smtClean="0"/>
              <a:t>32</a:t>
            </a:fld>
            <a:endParaRPr lang="en-US"/>
          </a:p>
        </p:txBody>
      </p:sp>
    </p:spTree>
    <p:extLst>
      <p:ext uri="{BB962C8B-B14F-4D97-AF65-F5344CB8AC3E}">
        <p14:creationId xmlns:p14="http://schemas.microsoft.com/office/powerpoint/2010/main" val="3414449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504D30-BC37-429C-92B3-200FDDE48C08}" type="slidenum">
              <a:rPr lang="en-US" smtClean="0"/>
              <a:t>33</a:t>
            </a:fld>
            <a:endParaRPr lang="en-US"/>
          </a:p>
        </p:txBody>
      </p:sp>
    </p:spTree>
    <p:extLst>
      <p:ext uri="{BB962C8B-B14F-4D97-AF65-F5344CB8AC3E}">
        <p14:creationId xmlns:p14="http://schemas.microsoft.com/office/powerpoint/2010/main" val="30556593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DC5964-3162-43B5-B1EC-63C8D166D7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7872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8F71F-BA1C-4723-A434-774FDED90B4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35756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504D30-BC37-429C-92B3-200FDDE48C08}" type="slidenum">
              <a:rPr lang="en-US" smtClean="0"/>
              <a:t>38</a:t>
            </a:fld>
            <a:endParaRPr lang="en-US"/>
          </a:p>
        </p:txBody>
      </p:sp>
    </p:spTree>
    <p:extLst>
      <p:ext uri="{BB962C8B-B14F-4D97-AF65-F5344CB8AC3E}">
        <p14:creationId xmlns:p14="http://schemas.microsoft.com/office/powerpoint/2010/main" val="6860315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504D30-BC37-429C-92B3-200FDDE48C08}" type="slidenum">
              <a:rPr lang="en-US" smtClean="0"/>
              <a:t>40</a:t>
            </a:fld>
            <a:endParaRPr lang="en-US"/>
          </a:p>
        </p:txBody>
      </p:sp>
    </p:spTree>
    <p:extLst>
      <p:ext uri="{BB962C8B-B14F-4D97-AF65-F5344CB8AC3E}">
        <p14:creationId xmlns:p14="http://schemas.microsoft.com/office/powerpoint/2010/main" val="33750345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DC5964-3162-43B5-B1EC-63C8D166D7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79514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8F71F-BA1C-4723-A434-774FDED90B4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11331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8F71F-BA1C-4723-A434-774FDED90B4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3609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are some helpful links to the tools we</a:t>
            </a:r>
            <a:r>
              <a:rPr lang="en-US" baseline="0" dirty="0"/>
              <a:t> just discussed and a few training videos and webinars associated with each.  Please save this for future reference.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F396D20-F83A-4201-A51B-4305C6F19D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39201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8F71F-BA1C-4723-A434-774FDED90B4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5204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DC5964-3162-43B5-B1EC-63C8D166D7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98834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Agenda + recap + Storage intro – JB</a:t>
            </a:r>
          </a:p>
          <a:p>
            <a:r>
              <a:rPr lang="en-US" dirty="0"/>
              <a:t>DB Backup + Block backup + File Storage - Simon </a:t>
            </a:r>
          </a:p>
          <a:p>
            <a:r>
              <a:rPr lang="en-US" dirty="0"/>
              <a:t>Object +Networking - JB</a:t>
            </a:r>
          </a:p>
          <a:p>
            <a:r>
              <a:rPr lang="en-US" dirty="0"/>
              <a:t>OS management  - Simon</a:t>
            </a:r>
          </a:p>
          <a:p>
            <a:r>
              <a:rPr lang="en-US" dirty="0"/>
              <a:t>Tips + tricks + extra questions - split</a:t>
            </a:r>
          </a:p>
        </p:txBody>
      </p:sp>
      <p:sp>
        <p:nvSpPr>
          <p:cNvPr id="4" name="Slide Number Placeholder 3"/>
          <p:cNvSpPr>
            <a:spLocks noGrp="1"/>
          </p:cNvSpPr>
          <p:nvPr>
            <p:ph type="sldNum" sz="quarter" idx="5"/>
          </p:nvPr>
        </p:nvSpPr>
        <p:spPr/>
        <p:txBody>
          <a:bodyPr/>
          <a:lstStyle/>
          <a:p>
            <a:fld id="{4D504D30-BC37-429C-92B3-200FDDE48C08}" type="slidenum">
              <a:rPr lang="en-US" smtClean="0"/>
              <a:t>8</a:t>
            </a:fld>
            <a:endParaRPr lang="en-US"/>
          </a:p>
        </p:txBody>
      </p:sp>
    </p:spTree>
    <p:extLst>
      <p:ext uri="{BB962C8B-B14F-4D97-AF65-F5344CB8AC3E}">
        <p14:creationId xmlns:p14="http://schemas.microsoft.com/office/powerpoint/2010/main" val="2259600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 – good </a:t>
            </a:r>
            <a:r>
              <a:rPr lang="en-US" dirty="0" err="1"/>
              <a:t>overeview</a:t>
            </a:r>
            <a:endParaRPr lang="en-US" dirty="0"/>
          </a:p>
        </p:txBody>
      </p:sp>
      <p:sp>
        <p:nvSpPr>
          <p:cNvPr id="4" name="Date Placeholder 3"/>
          <p:cNvSpPr>
            <a:spLocks noGrp="1"/>
          </p:cNvSpPr>
          <p:nvPr>
            <p:ph type="dt" idx="10"/>
          </p:nvPr>
        </p:nvSpPr>
        <p:spPr/>
        <p:txBody>
          <a:bodyPr/>
          <a:lstStyle/>
          <a:p>
            <a:pPr>
              <a:defRPr/>
            </a:pPr>
            <a:fld id="{6C02B4A0-3039-4B34-A0F3-EC9AFF5B5BE1}" type="datetime1">
              <a:rPr lang="en-US" smtClean="0"/>
              <a:pPr>
                <a:defRPr/>
              </a:pPr>
              <a:t>2/25/2021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7F8B40A-1D3D-45D0-BADF-AB1F895BB3CB}" type="slidenum">
              <a:rPr lang="en-US" smtClean="0"/>
              <a:pPr>
                <a:defRPr/>
              </a:pPr>
              <a:t>10</a:t>
            </a:fld>
            <a:endParaRPr lang="en-US"/>
          </a:p>
        </p:txBody>
      </p:sp>
    </p:spTree>
    <p:extLst>
      <p:ext uri="{BB962C8B-B14F-4D97-AF65-F5344CB8AC3E}">
        <p14:creationId xmlns:p14="http://schemas.microsoft.com/office/powerpoint/2010/main" val="3118917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504D30-BC37-429C-92B3-200FDDE48C08}" type="slidenum">
              <a:rPr lang="en-US" smtClean="0"/>
              <a:t>11</a:t>
            </a:fld>
            <a:endParaRPr lang="en-US"/>
          </a:p>
        </p:txBody>
      </p:sp>
    </p:spTree>
    <p:extLst>
      <p:ext uri="{BB962C8B-B14F-4D97-AF65-F5344CB8AC3E}">
        <p14:creationId xmlns:p14="http://schemas.microsoft.com/office/powerpoint/2010/main" val="21863035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504D30-BC37-429C-92B3-200FDDE48C08}" type="slidenum">
              <a:rPr lang="en-US" smtClean="0"/>
              <a:t>12</a:t>
            </a:fld>
            <a:endParaRPr lang="en-US"/>
          </a:p>
        </p:txBody>
      </p:sp>
    </p:spTree>
    <p:extLst>
      <p:ext uri="{BB962C8B-B14F-4D97-AF65-F5344CB8AC3E}">
        <p14:creationId xmlns:p14="http://schemas.microsoft.com/office/powerpoint/2010/main" val="2030625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backups feature of the Oracle Cloud Infrastructure Block Volume service lets you make a point-in-time snapshot of the data on a block volume. You can make a backup of a volume when it is attached to an instance or while it is detached. These backups can then be restored to new volumes either immediately after a backup or at a later time that you choose.</a:t>
            </a:r>
          </a:p>
          <a:p>
            <a:endParaRPr lang="en-US" sz="1200" b="0" i="0" kern="1200" dirty="0">
              <a:solidFill>
                <a:schemeClr val="tx1"/>
              </a:solidFill>
              <a:effectLst/>
              <a:latin typeface="+mn-lt"/>
              <a:ea typeface="+mn-ea"/>
              <a:cs typeface="+mn-cs"/>
            </a:endParaRPr>
          </a:p>
          <a:p>
            <a:endParaRPr lang="en-US" dirty="0"/>
          </a:p>
        </p:txBody>
      </p:sp>
      <p:sp>
        <p:nvSpPr>
          <p:cNvPr id="4" name="Footer Placeholder 3"/>
          <p:cNvSpPr>
            <a:spLocks noGrp="1"/>
          </p:cNvSpPr>
          <p:nvPr>
            <p:ph type="ftr" sz="quarter" idx="10"/>
          </p:nvPr>
        </p:nvSpPr>
        <p:spPr/>
        <p:txBody>
          <a:bodyPr/>
          <a:lstStyle/>
          <a:p>
            <a:pPr>
              <a:defRPr/>
            </a:pPr>
            <a:r>
              <a:rPr lang="fr-FR"/>
              <a:t>Oracle Cloud Infrastructure Fundamentals   7 - &lt;#&gt;</a:t>
            </a:r>
            <a:endParaRPr lang="en-US" dirty="0"/>
          </a:p>
        </p:txBody>
      </p:sp>
    </p:spTree>
    <p:extLst>
      <p:ext uri="{BB962C8B-B14F-4D97-AF65-F5344CB8AC3E}">
        <p14:creationId xmlns:p14="http://schemas.microsoft.com/office/powerpoint/2010/main" val="25038460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2.jpeg"/><Relationship Id="rId4" Type="http://schemas.openxmlformats.org/officeDocument/2006/relationships/image" Target="../media/image1.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13.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image" Target="../media/image13.jp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g"/><Relationship Id="rId1" Type="http://schemas.openxmlformats.org/officeDocument/2006/relationships/slideMaster" Target="../slideMasters/slideMaster4.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g"/><Relationship Id="rId1" Type="http://schemas.openxmlformats.org/officeDocument/2006/relationships/slideMaster" Target="../slideMasters/slideMaster4.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png"/><Relationship Id="rId1" Type="http://schemas.openxmlformats.org/officeDocument/2006/relationships/slideMaster" Target="../slideMasters/slideMaster4.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8.png"/><Relationship Id="rId1" Type="http://schemas.openxmlformats.org/officeDocument/2006/relationships/slideMaster" Target="../slideMasters/slideMaster4.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0.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1.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0.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1.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2.jpeg"/><Relationship Id="rId4" Type="http://schemas.openxmlformats.org/officeDocument/2006/relationships/image" Target="../media/image1.emf"/></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3.jp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5.jp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5.jp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8.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26.png"/><Relationship Id="rId1" Type="http://schemas.openxmlformats.org/officeDocument/2006/relationships/slideMaster" Target="../slideMasters/slideMaster4.xml"/><Relationship Id="rId4" Type="http://schemas.openxmlformats.org/officeDocument/2006/relationships/image" Target="../media/image13.jp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27.jp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28.png"/><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Master" Target="../slideMasters/slideMaster5.xml"/><Relationship Id="rId4" Type="http://schemas.openxmlformats.org/officeDocument/2006/relationships/image" Target="../media/image13.jp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2.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Light - Title with Abstract Border">
    <p:spTree>
      <p:nvGrpSpPr>
        <p:cNvPr id="1" name=""/>
        <p:cNvGrpSpPr/>
        <p:nvPr/>
      </p:nvGrpSpPr>
      <p:grpSpPr>
        <a:xfrm>
          <a:off x="0" y="0"/>
          <a:ext cx="0" cy="0"/>
          <a:chOff x="0" y="0"/>
          <a:chExt cx="0" cy="0"/>
        </a:xfrm>
      </p:grpSpPr>
      <p:pic>
        <p:nvPicPr>
          <p:cNvPr id="11" name="Abstract Illustration">
            <a:extLst>
              <a:ext uri="{FF2B5EF4-FFF2-40B4-BE49-F238E27FC236}">
                <a16:creationId xmlns:a16="http://schemas.microsoft.com/office/drawing/2014/main" id="{E5246624-F21C-C74D-A490-03903A0F5104}"/>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a:fillRect/>
          </a:stretch>
        </p:blipFill>
        <p:spPr>
          <a:xfrm>
            <a:off x="0" y="0"/>
            <a:ext cx="12192000" cy="6858000"/>
          </a:xfrm>
          <a:custGeom>
            <a:avLst/>
            <a:gdLst>
              <a:gd name="connsiteX0" fmla="*/ 761999 w 12192000"/>
              <a:gd name="connsiteY0" fmla="*/ 587874 h 6858000"/>
              <a:gd name="connsiteX1" fmla="*/ 761999 w 12192000"/>
              <a:gd name="connsiteY1" fmla="*/ 6270127 h 6858000"/>
              <a:gd name="connsiteX2" fmla="*/ 11430000 w 12192000"/>
              <a:gd name="connsiteY2" fmla="*/ 6270127 h 6858000"/>
              <a:gd name="connsiteX3" fmla="*/ 1143000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61999" y="587874"/>
                </a:moveTo>
                <a:lnTo>
                  <a:pt x="761999" y="6270127"/>
                </a:lnTo>
                <a:lnTo>
                  <a:pt x="11430000" y="6270127"/>
                </a:lnTo>
                <a:lnTo>
                  <a:pt x="11430000" y="587874"/>
                </a:lnTo>
                <a:close/>
                <a:moveTo>
                  <a:pt x="0" y="0"/>
                </a:moveTo>
                <a:lnTo>
                  <a:pt x="12192000" y="0"/>
                </a:lnTo>
                <a:lnTo>
                  <a:pt x="12192000" y="6858000"/>
                </a:lnTo>
                <a:lnTo>
                  <a:pt x="0" y="6858000"/>
                </a:lnTo>
                <a:close/>
              </a:path>
            </a:pathLst>
          </a:custGeom>
        </p:spPr>
      </p:pic>
      <p:pic>
        <p:nvPicPr>
          <p:cNvPr id="14" name="OTag">
            <a:extLst>
              <a:ext uri="{FF2B5EF4-FFF2-40B4-BE49-F238E27FC236}">
                <a16:creationId xmlns:a16="http://schemas.microsoft.com/office/drawing/2014/main" id="{4987BBB5-F60C-46AC-ACA7-E632A225DA71}"/>
              </a:ext>
              <a:ext uri="{C183D7F6-B498-43B3-948B-1728B52AA6E4}">
                <adec:decorative xmlns:adec="http://schemas.microsoft.com/office/drawing/2017/decorative" val="1"/>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pic>
        <p:nvPicPr>
          <p:cNvPr id="10" name="Oracle Logo" descr="Oracle Logo">
            <a:extLst>
              <a:ext uri="{FF2B5EF4-FFF2-40B4-BE49-F238E27FC236}">
                <a16:creationId xmlns:a16="http://schemas.microsoft.com/office/drawing/2014/main" id="{221EC6FF-8F78-9E44-AD47-BEE824DD0F69}"/>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44949" y="1132368"/>
            <a:ext cx="1524893" cy="320040"/>
          </a:xfrm>
          <a:prstGeom prst="rect">
            <a:avLst/>
          </a:prstGeom>
        </p:spPr>
      </p:pic>
      <p:sp>
        <p:nvSpPr>
          <p:cNvPr id="26" name="Title">
            <a:extLst>
              <a:ext uri="{FF2B5EF4-FFF2-40B4-BE49-F238E27FC236}">
                <a16:creationId xmlns:a16="http://schemas.microsoft.com/office/drawing/2014/main" id="{2E021ED4-814D-9648-831F-EDE24ED2D4F8}"/>
              </a:ext>
            </a:extLst>
          </p:cNvPr>
          <p:cNvSpPr>
            <a:spLocks noGrp="1"/>
          </p:cNvSpPr>
          <p:nvPr userDrawn="1">
            <p:ph type="ctrTitle" hasCustomPrompt="1"/>
          </p:nvPr>
        </p:nvSpPr>
        <p:spPr>
          <a:xfrm>
            <a:off x="1018030" y="2459230"/>
            <a:ext cx="10158984" cy="1025922"/>
          </a:xfrm>
        </p:spPr>
        <p:txBody>
          <a:bodyPr wrap="square" anchor="b">
            <a:noAutofit/>
          </a:bodyPr>
          <a:lstStyle>
            <a:lvl1pPr algn="l">
              <a:lnSpc>
                <a:spcPts val="4000"/>
              </a:lnSpc>
              <a:defRPr sz="4000" b="0">
                <a:solidFill>
                  <a:schemeClr val="tx1"/>
                </a:solidFill>
                <a:latin typeface="+mj-lt"/>
              </a:defRPr>
            </a:lvl1pPr>
          </a:lstStyle>
          <a:p>
            <a:r>
              <a:rPr lang="en-US" dirty="0"/>
              <a:t>Title goes here (up to two lines) </a:t>
            </a:r>
            <a:br>
              <a:rPr lang="en-US" dirty="0"/>
            </a:br>
            <a:r>
              <a:rPr lang="en-US" dirty="0"/>
              <a:t>Georgia Regular 40pt</a:t>
            </a:r>
          </a:p>
        </p:txBody>
      </p:sp>
      <p:sp>
        <p:nvSpPr>
          <p:cNvPr id="27" name="Subhead">
            <a:extLst>
              <a:ext uri="{FF2B5EF4-FFF2-40B4-BE49-F238E27FC236}">
                <a16:creationId xmlns:a16="http://schemas.microsoft.com/office/drawing/2014/main" id="{12EB3548-39AB-5846-A4F6-A7D8515AEE59}"/>
              </a:ext>
            </a:extLst>
          </p:cNvPr>
          <p:cNvSpPr>
            <a:spLocks noGrp="1"/>
          </p:cNvSpPr>
          <p:nvPr userDrawn="1">
            <p:ph type="body" sz="quarter" idx="33" hasCustomPrompt="1"/>
          </p:nvPr>
        </p:nvSpPr>
        <p:spPr>
          <a:xfrm>
            <a:off x="1018030" y="3526641"/>
            <a:ext cx="10158984" cy="341247"/>
          </a:xfrm>
          <a:prstGeom prst="rect">
            <a:avLst/>
          </a:prstGeo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a:solidFill>
                  <a:srgbClr val="AE562C"/>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Subhead goes here on one line</a:t>
            </a:r>
          </a:p>
        </p:txBody>
      </p:sp>
      <p:cxnSp>
        <p:nvCxnSpPr>
          <p:cNvPr id="18" name="Accent Mark">
            <a:extLst>
              <a:ext uri="{FF2B5EF4-FFF2-40B4-BE49-F238E27FC236}">
                <a16:creationId xmlns:a16="http://schemas.microsoft.com/office/drawing/2014/main" id="{60D74A94-ECB7-4F26-82F5-3CEB5746D703}"/>
              </a:ext>
              <a:ext uri="{C183D7F6-B498-43B3-948B-1728B52AA6E4}">
                <adec:decorative xmlns:adec="http://schemas.microsoft.com/office/drawing/2017/decorative" val="1"/>
              </a:ext>
            </a:extLst>
          </p:cNvPr>
          <p:cNvCxnSpPr>
            <a:cxnSpLocks/>
          </p:cNvCxnSpPr>
          <p:nvPr userDrawn="1"/>
        </p:nvCxnSpPr>
        <p:spPr>
          <a:xfrm flipH="1">
            <a:off x="1031620" y="4080104"/>
            <a:ext cx="228600" cy="0"/>
          </a:xfrm>
          <a:prstGeom prst="line">
            <a:avLst/>
          </a:prstGeom>
          <a:ln w="38100" cap="flat">
            <a:solidFill>
              <a:srgbClr val="FACD62"/>
            </a:solidFill>
            <a:prstDash val="solid"/>
          </a:ln>
        </p:spPr>
        <p:style>
          <a:lnRef idx="1">
            <a:schemeClr val="accent1"/>
          </a:lnRef>
          <a:fillRef idx="0">
            <a:schemeClr val="accent1"/>
          </a:fillRef>
          <a:effectRef idx="0">
            <a:schemeClr val="accent1"/>
          </a:effectRef>
          <a:fontRef idx="minor">
            <a:schemeClr val="tx1"/>
          </a:fontRef>
        </p:style>
      </p:cxnSp>
      <p:sp>
        <p:nvSpPr>
          <p:cNvPr id="15" name="Text Field">
            <a:extLst>
              <a:ext uri="{FF2B5EF4-FFF2-40B4-BE49-F238E27FC236}">
                <a16:creationId xmlns:a16="http://schemas.microsoft.com/office/drawing/2014/main" id="{5EDA7B8D-9195-5945-993F-1344630DF996}"/>
              </a:ext>
            </a:extLst>
          </p:cNvPr>
          <p:cNvSpPr>
            <a:spLocks noGrp="1"/>
          </p:cNvSpPr>
          <p:nvPr userDrawn="1">
            <p:ph type="body" sz="quarter" idx="35" hasCustomPrompt="1"/>
          </p:nvPr>
        </p:nvSpPr>
        <p:spPr>
          <a:xfrm>
            <a:off x="1018030" y="4335713"/>
            <a:ext cx="5077970" cy="266291"/>
          </a:xfrm>
          <a:prstGeom prst="rect">
            <a:avLst/>
          </a:prstGeom>
          <a:noFill/>
        </p:spPr>
        <p:txBody>
          <a:bodyPr>
            <a:noAutofit/>
          </a:bodyPr>
          <a:lstStyle>
            <a:lvl1pPr>
              <a:defRPr b="1"/>
            </a:lvl1pPr>
          </a:lstStyle>
          <a:p>
            <a:pPr lvl="0"/>
            <a:r>
              <a:rPr lang="en-US" dirty="0"/>
              <a:t>Name</a:t>
            </a:r>
          </a:p>
        </p:txBody>
      </p:sp>
      <p:sp>
        <p:nvSpPr>
          <p:cNvPr id="4" name="Text Field 2">
            <a:extLst>
              <a:ext uri="{FF2B5EF4-FFF2-40B4-BE49-F238E27FC236}">
                <a16:creationId xmlns:a16="http://schemas.microsoft.com/office/drawing/2014/main" id="{7F29C372-9BB3-B540-BC47-46BD6E59417E}"/>
              </a:ext>
            </a:extLst>
          </p:cNvPr>
          <p:cNvSpPr>
            <a:spLocks noGrp="1"/>
          </p:cNvSpPr>
          <p:nvPr userDrawn="1">
            <p:ph type="body" sz="quarter" idx="34" hasCustomPrompt="1"/>
          </p:nvPr>
        </p:nvSpPr>
        <p:spPr>
          <a:xfrm>
            <a:off x="1018030" y="4673306"/>
            <a:ext cx="5077970" cy="895181"/>
          </a:xfrm>
          <a:prstGeom prst="rect">
            <a:avLst/>
          </a:prstGeom>
          <a:noFill/>
        </p:spPr>
        <p:txBody>
          <a:bodyPr>
            <a:noAutofit/>
          </a:bodyPr>
          <a:lstStyle>
            <a:lvl1pPr>
              <a:defRPr/>
            </a:lvl1pPr>
          </a:lstStyle>
          <a:p>
            <a:pPr lvl="0"/>
            <a:r>
              <a:rPr lang="en-US" dirty="0"/>
              <a:t>Presenter’s Title</a:t>
            </a:r>
          </a:p>
          <a:p>
            <a:pPr lvl="0"/>
            <a:r>
              <a:rPr lang="en-US" dirty="0"/>
              <a:t>Organization, Division or Business Unit</a:t>
            </a:r>
          </a:p>
          <a:p>
            <a:pPr lvl="0"/>
            <a:r>
              <a:rPr lang="en-US" dirty="0"/>
              <a:t>Month 00, 2019</a:t>
            </a:r>
          </a:p>
        </p:txBody>
      </p:sp>
    </p:spTree>
    <p:extLst>
      <p:ext uri="{BB962C8B-B14F-4D97-AF65-F5344CB8AC3E}">
        <p14:creationId xmlns:p14="http://schemas.microsoft.com/office/powerpoint/2010/main" val="3683973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Light - Closing Slide">
    <p:spTree>
      <p:nvGrpSpPr>
        <p:cNvPr id="1" name=""/>
        <p:cNvGrpSpPr/>
        <p:nvPr/>
      </p:nvGrpSpPr>
      <p:grpSpPr>
        <a:xfrm>
          <a:off x="0" y="0"/>
          <a:ext cx="0" cy="0"/>
          <a:chOff x="0" y="0"/>
          <a:chExt cx="0" cy="0"/>
        </a:xfrm>
      </p:grpSpPr>
      <p:pic>
        <p:nvPicPr>
          <p:cNvPr id="3" name="Oracle Logo" descr="Oracle Logo">
            <a:extLst>
              <a:ext uri="{FF2B5EF4-FFF2-40B4-BE49-F238E27FC236}">
                <a16:creationId xmlns:a16="http://schemas.microsoft.com/office/drawing/2014/main" id="{675A5E3C-9B7E-1248-9024-5EE790FC683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47854" y="2915192"/>
            <a:ext cx="4896293" cy="1027617"/>
          </a:xfrm>
          <a:prstGeom prst="rect">
            <a:avLst/>
          </a:prstGeom>
        </p:spPr>
      </p:pic>
      <p:pic>
        <p:nvPicPr>
          <p:cNvPr id="4" name="OTag">
            <a:extLst>
              <a:ext uri="{FF2B5EF4-FFF2-40B4-BE49-F238E27FC236}">
                <a16:creationId xmlns:a16="http://schemas.microsoft.com/office/drawing/2014/main" id="{938EEB79-EFA1-4711-804E-DFDFA3AE402D}"/>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pic>
        <p:nvPicPr>
          <p:cNvPr id="5" name="Abstract Pattern Strip">
            <a:extLst>
              <a:ext uri="{FF2B5EF4-FFF2-40B4-BE49-F238E27FC236}">
                <a16:creationId xmlns:a16="http://schemas.microsoft.com/office/drawing/2014/main" id="{E8F815BD-D4B8-43AB-A648-178DE3144621}"/>
              </a:ext>
              <a:ext uri="{C183D7F6-B498-43B3-948B-1728B52AA6E4}">
                <adec:decorative xmlns:adec="http://schemas.microsoft.com/office/drawing/2017/decorative" val="1"/>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2167423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cSld name="Light Title and single colum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4508411"/>
            <a:ext cx="5854818" cy="2341927"/>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 and Subtitle Layout</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9887835" cy="3360372"/>
          </a:xfrm>
        </p:spPr>
        <p:txBody>
          <a:bodyPr lIns="0" rIns="0">
            <a:noAutofit/>
          </a:bodyPr>
          <a:lstStyle>
            <a:lvl1pPr marL="0" indent="0">
              <a:lnSpc>
                <a:spcPct val="100000"/>
              </a:lnSpc>
              <a:spcBef>
                <a:spcPts val="0"/>
              </a:spcBef>
              <a:buNone/>
              <a:defRPr sz="1800" b="0" i="0" kern="0" spc="0" baseline="0">
                <a:solidFill>
                  <a:srgbClr val="4A362B"/>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pic>
        <p:nvPicPr>
          <p:cNvPr id="11" name="Picture 10">
            <a:extLst>
              <a:ext uri="{FF2B5EF4-FFF2-40B4-BE49-F238E27FC236}">
                <a16:creationId xmlns:a16="http://schemas.microsoft.com/office/drawing/2014/main" id="{20A31DDD-B87C-9941-AC16-648C97686F89}"/>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4" name="Footer Placeholder 3">
            <a:extLst>
              <a:ext uri="{FF2B5EF4-FFF2-40B4-BE49-F238E27FC236}">
                <a16:creationId xmlns:a16="http://schemas.microsoft.com/office/drawing/2014/main" id="{73307A0B-BD36-4925-BB53-F5C39932C524}"/>
              </a:ext>
            </a:extLst>
          </p:cNvPr>
          <p:cNvSpPr>
            <a:spLocks noGrp="1"/>
          </p:cNvSpPr>
          <p:nvPr>
            <p:ph type="ftr" sz="quarter" idx="10"/>
          </p:nvPr>
        </p:nvSpPr>
        <p:spPr/>
        <p:txBody>
          <a:bodyPr/>
          <a:lstStyle/>
          <a:p>
            <a:r>
              <a:rPr lang="en-US"/>
              <a:t>Copyright © 2020, Oracle and/or its affiliates  |  Confidential: Internal</a:t>
            </a:r>
            <a:endParaRPr lang="en-US" dirty="0"/>
          </a:p>
        </p:txBody>
      </p:sp>
      <p:sp>
        <p:nvSpPr>
          <p:cNvPr id="6" name="Slide Number Placeholder 5">
            <a:extLst>
              <a:ext uri="{FF2B5EF4-FFF2-40B4-BE49-F238E27FC236}">
                <a16:creationId xmlns:a16="http://schemas.microsoft.com/office/drawing/2014/main" id="{199B5254-C1BE-4BD7-AEA0-11CA078C9892}"/>
              </a:ext>
            </a:extLst>
          </p:cNvPr>
          <p:cNvSpPr>
            <a:spLocks noGrp="1"/>
          </p:cNvSpPr>
          <p:nvPr>
            <p:ph type="sldNum" sz="quarter" idx="1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828560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Light - Numbered Outline">
    <p:bg>
      <p:bgPr>
        <a:solidFill>
          <a:schemeClr val="bg2"/>
        </a:solidFill>
        <a:effectLst/>
      </p:bgPr>
    </p:bg>
    <p:spTree>
      <p:nvGrpSpPr>
        <p:cNvPr id="1" name=""/>
        <p:cNvGrpSpPr/>
        <p:nvPr/>
      </p:nvGrpSpPr>
      <p:grpSpPr>
        <a:xfrm>
          <a:off x="0" y="0"/>
          <a:ext cx="0" cy="0"/>
          <a:chOff x="0" y="0"/>
          <a:chExt cx="0" cy="0"/>
        </a:xfrm>
      </p:grpSpPr>
      <p:pic>
        <p:nvPicPr>
          <p:cNvPr id="32" name="Data Texture Cloud">
            <a:extLst>
              <a:ext uri="{FF2B5EF4-FFF2-40B4-BE49-F238E27FC236}">
                <a16:creationId xmlns:a16="http://schemas.microsoft.com/office/drawing/2014/main" id="{4F1E65AD-22C9-374C-97B0-B5C16E332CB8}"/>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26" name="OTag">
            <a:extLst>
              <a:ext uri="{FF2B5EF4-FFF2-40B4-BE49-F238E27FC236}">
                <a16:creationId xmlns:a16="http://schemas.microsoft.com/office/drawing/2014/main" id="{6B255320-7797-3244-AB7F-7048F2FDBBD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25" name="Footer">
            <a:extLst>
              <a:ext uri="{FF2B5EF4-FFF2-40B4-BE49-F238E27FC236}">
                <a16:creationId xmlns:a16="http://schemas.microsoft.com/office/drawing/2014/main" id="{5C832301-2AE4-1245-BF5A-702B011155AF}"/>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a:t>Copyright © 2020, Oracle and/or its affiliates  |  Confidential: Internal</a:t>
            </a:r>
            <a:endParaRPr lang="en-US" dirty="0"/>
          </a:p>
        </p:txBody>
      </p:sp>
      <p:sp>
        <p:nvSpPr>
          <p:cNvPr id="27" name="Slide Number">
            <a:extLst>
              <a:ext uri="{FF2B5EF4-FFF2-40B4-BE49-F238E27FC236}">
                <a16:creationId xmlns:a16="http://schemas.microsoft.com/office/drawing/2014/main" id="{ADC3B97F-4317-2244-A893-1F690DBA4FE4}"/>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8" name="Number">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768095" y="3916426"/>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7" name="Number">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768095" y="3397254"/>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6" name="Number">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768095" y="2878080"/>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5" name="Number">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768095" y="2358906"/>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3" name="Number">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768095" y="1839732"/>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23" name="Text Field">
            <a:extLst>
              <a:ext uri="{FF2B5EF4-FFF2-40B4-BE49-F238E27FC236}">
                <a16:creationId xmlns:a16="http://schemas.microsoft.com/office/drawing/2014/main" id="{6D1BD307-5E4B-9647-A402-54CF30BEC3C6}"/>
              </a:ext>
            </a:extLst>
          </p:cNvPr>
          <p:cNvSpPr>
            <a:spLocks noGrp="1"/>
          </p:cNvSpPr>
          <p:nvPr>
            <p:ph type="body" idx="19"/>
          </p:nvPr>
        </p:nvSpPr>
        <p:spPr>
          <a:xfrm>
            <a:off x="1371411" y="3916426"/>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22" name="Text Field">
            <a:extLst>
              <a:ext uri="{FF2B5EF4-FFF2-40B4-BE49-F238E27FC236}">
                <a16:creationId xmlns:a16="http://schemas.microsoft.com/office/drawing/2014/main" id="{A5DE72B7-8353-7C47-A8C2-69DED713D179}"/>
              </a:ext>
            </a:extLst>
          </p:cNvPr>
          <p:cNvSpPr>
            <a:spLocks noGrp="1"/>
          </p:cNvSpPr>
          <p:nvPr>
            <p:ph type="body" idx="18"/>
          </p:nvPr>
        </p:nvSpPr>
        <p:spPr>
          <a:xfrm>
            <a:off x="1371411" y="3397229"/>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20" name="Text Field">
            <a:extLst>
              <a:ext uri="{FF2B5EF4-FFF2-40B4-BE49-F238E27FC236}">
                <a16:creationId xmlns:a16="http://schemas.microsoft.com/office/drawing/2014/main" id="{35FDD008-E0E6-4746-AB5B-78D012E92B2E}"/>
              </a:ext>
            </a:extLst>
          </p:cNvPr>
          <p:cNvSpPr>
            <a:spLocks noGrp="1"/>
          </p:cNvSpPr>
          <p:nvPr>
            <p:ph type="body" idx="17"/>
          </p:nvPr>
        </p:nvSpPr>
        <p:spPr>
          <a:xfrm>
            <a:off x="1371411" y="2878032"/>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19" name="Text Field">
            <a:extLst>
              <a:ext uri="{FF2B5EF4-FFF2-40B4-BE49-F238E27FC236}">
                <a16:creationId xmlns:a16="http://schemas.microsoft.com/office/drawing/2014/main" id="{53E966DA-E5B9-074E-B0AA-F5451AF51BAE}"/>
              </a:ext>
            </a:extLst>
          </p:cNvPr>
          <p:cNvSpPr>
            <a:spLocks noGrp="1"/>
          </p:cNvSpPr>
          <p:nvPr>
            <p:ph type="body" idx="16"/>
          </p:nvPr>
        </p:nvSpPr>
        <p:spPr>
          <a:xfrm>
            <a:off x="1371411" y="2358835"/>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3" name="Text Field">
            <a:extLst>
              <a:ext uri="{FF2B5EF4-FFF2-40B4-BE49-F238E27FC236}">
                <a16:creationId xmlns:a16="http://schemas.microsoft.com/office/drawing/2014/main" id="{FD86EFD9-8225-47A7-9DFF-A350F67E94AA}"/>
              </a:ext>
            </a:extLst>
          </p:cNvPr>
          <p:cNvSpPr>
            <a:spLocks noGrp="1"/>
          </p:cNvSpPr>
          <p:nvPr>
            <p:ph type="body" idx="1"/>
          </p:nvPr>
        </p:nvSpPr>
        <p:spPr>
          <a:xfrm>
            <a:off x="1371411" y="1839638"/>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cxnSp>
        <p:nvCxnSpPr>
          <p:cNvPr id="30" name="Accent Mark">
            <a:extLst>
              <a:ext uri="{FF2B5EF4-FFF2-40B4-BE49-F238E27FC236}">
                <a16:creationId xmlns:a16="http://schemas.microsoft.com/office/drawing/2014/main" id="{27BF9EF6-C607-E74B-BE4E-C1CEE539A463}"/>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1" name="Title">
            <a:extLst>
              <a:ext uri="{FF2B5EF4-FFF2-40B4-BE49-F238E27FC236}">
                <a16:creationId xmlns:a16="http://schemas.microsoft.com/office/drawing/2014/main" id="{1F2D107A-3A71-E74E-9042-888785621363}"/>
              </a:ext>
            </a:extLst>
          </p:cNvPr>
          <p:cNvSpPr>
            <a:spLocks noGrp="1"/>
          </p:cNvSpPr>
          <p:nvPr>
            <p:ph type="body" sz="quarter" idx="20" hasCustomPrompt="1"/>
          </p:nvPr>
        </p:nvSpPr>
        <p:spPr>
          <a:xfrm>
            <a:off x="762000" y="508000"/>
            <a:ext cx="10671048" cy="822960"/>
          </a:xfrm>
        </p:spPr>
        <p:txBody>
          <a:bodyPr anchor="b" anchorCtr="0"/>
          <a:lstStyle>
            <a:lvl1pPr>
              <a:defRPr sz="2400" b="1"/>
            </a:lvl1pPr>
          </a:lstStyle>
          <a:p>
            <a:pPr lvl="0"/>
            <a:r>
              <a:rPr lang="en-US" dirty="0"/>
              <a:t>Title</a:t>
            </a:r>
          </a:p>
        </p:txBody>
      </p:sp>
      <p:pic>
        <p:nvPicPr>
          <p:cNvPr id="24" name="Abstract Pattern Strip">
            <a:extLst>
              <a:ext uri="{FF2B5EF4-FFF2-40B4-BE49-F238E27FC236}">
                <a16:creationId xmlns:a16="http://schemas.microsoft.com/office/drawing/2014/main" id="{6389BC6F-934C-3E4C-8EFF-C5723C482C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2036706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6150157" y="6556248"/>
            <a:ext cx="1226717" cy="182880"/>
          </a:xfrm>
          <a:prstGeom prst="rect">
            <a:avLst/>
          </a:prstGeom>
        </p:spPr>
        <p:txBody>
          <a:bodyPr/>
          <a:lstStyle/>
          <a:p>
            <a:fld id="{670F7E60-C48D-45CF-8826-946D57067600}" type="datetime1">
              <a:rPr lang="en-US"/>
              <a:pPr/>
              <a:t>2/25/2021</a:t>
            </a:fld>
            <a:endParaRPr dirty="0"/>
          </a:p>
        </p:txBody>
      </p:sp>
      <p:sp>
        <p:nvSpPr>
          <p:cNvPr id="4" name="Footer Placeholder 3"/>
          <p:cNvSpPr>
            <a:spLocks noGrp="1"/>
          </p:cNvSpPr>
          <p:nvPr>
            <p:ph type="ftr" sz="quarter" idx="11"/>
          </p:nvPr>
        </p:nvSpPr>
        <p:spPr>
          <a:xfrm>
            <a:off x="8623668" y="6556248"/>
            <a:ext cx="2703199" cy="182880"/>
          </a:xfrm>
          <a:prstGeom prst="rect">
            <a:avLst/>
          </a:prstGeom>
        </p:spPr>
        <p:txBody>
          <a:bodyPr/>
          <a:lstStyle/>
          <a:p>
            <a:r>
              <a:rPr lang="en-US" dirty="0"/>
              <a:t>Confidential – Oracle Restricted</a:t>
            </a:r>
            <a:endParaRPr dirty="0"/>
          </a:p>
        </p:txBody>
      </p:sp>
      <p:sp>
        <p:nvSpPr>
          <p:cNvPr id="5" name="Slide Number Placeholder 4"/>
          <p:cNvSpPr>
            <a:spLocks noGrp="1"/>
          </p:cNvSpPr>
          <p:nvPr>
            <p:ph type="sldNum" sz="quarter" idx="12"/>
          </p:nvPr>
        </p:nvSpPr>
        <p:spPr/>
        <p:txBody>
          <a:bodyPr/>
          <a:lstStyle/>
          <a:p>
            <a:fld id="{C51EAA63-D034-42AE-91FA-B13B9518C7BE}" type="slidenum">
              <a:rPr/>
              <a:pPr/>
              <a:t>‹#›</a:t>
            </a:fld>
            <a:endParaRPr dirty="0"/>
          </a:p>
        </p:txBody>
      </p:sp>
      <p:sp>
        <p:nvSpPr>
          <p:cNvPr id="6" name="Text Placeholder 12"/>
          <p:cNvSpPr>
            <a:spLocks noGrp="1"/>
          </p:cNvSpPr>
          <p:nvPr>
            <p:ph type="body" sz="quarter" idx="13" hasCustomPrompt="1"/>
          </p:nvPr>
        </p:nvSpPr>
        <p:spPr>
          <a:xfrm>
            <a:off x="531953" y="1373742"/>
            <a:ext cx="11128096"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subtitle</a:t>
            </a:r>
          </a:p>
        </p:txBody>
      </p:sp>
      <p:sp>
        <p:nvSpPr>
          <p:cNvPr id="7" name="Title 6"/>
          <p:cNvSpPr>
            <a:spLocks noGrp="1"/>
          </p:cNvSpPr>
          <p:nvPr>
            <p:ph type="title"/>
          </p:nvPr>
        </p:nvSpPr>
        <p:spPr/>
        <p:txBody>
          <a:bodyPr/>
          <a:lstStyle/>
          <a:p>
            <a:r>
              <a:rPr lang="en-US"/>
              <a:t>Click to edit Master title style</a:t>
            </a:r>
            <a:endParaRPr/>
          </a:p>
        </p:txBody>
      </p:sp>
    </p:spTree>
    <p:extLst>
      <p:ext uri="{BB962C8B-B14F-4D97-AF65-F5344CB8AC3E}">
        <p14:creationId xmlns:p14="http://schemas.microsoft.com/office/powerpoint/2010/main" val="619404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Light - Numbered Outline">
    <p:bg>
      <p:bgPr>
        <a:solidFill>
          <a:schemeClr val="bg2"/>
        </a:solidFill>
        <a:effectLst/>
      </p:bgPr>
    </p:bg>
    <p:spTree>
      <p:nvGrpSpPr>
        <p:cNvPr id="1" name=""/>
        <p:cNvGrpSpPr/>
        <p:nvPr/>
      </p:nvGrpSpPr>
      <p:grpSpPr>
        <a:xfrm>
          <a:off x="0" y="0"/>
          <a:ext cx="0" cy="0"/>
          <a:chOff x="0" y="0"/>
          <a:chExt cx="0" cy="0"/>
        </a:xfrm>
      </p:grpSpPr>
      <p:pic>
        <p:nvPicPr>
          <p:cNvPr id="32" name="Data Texture Cloud">
            <a:extLst>
              <a:ext uri="{FF2B5EF4-FFF2-40B4-BE49-F238E27FC236}">
                <a16:creationId xmlns:a16="http://schemas.microsoft.com/office/drawing/2014/main" id="{4F1E65AD-22C9-374C-97B0-B5C16E332CB8}"/>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26" name="OTag">
            <a:extLst>
              <a:ext uri="{FF2B5EF4-FFF2-40B4-BE49-F238E27FC236}">
                <a16:creationId xmlns:a16="http://schemas.microsoft.com/office/drawing/2014/main" id="{6B255320-7797-3244-AB7F-7048F2FDBBD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25" name="Footer">
            <a:extLst>
              <a:ext uri="{FF2B5EF4-FFF2-40B4-BE49-F238E27FC236}">
                <a16:creationId xmlns:a16="http://schemas.microsoft.com/office/drawing/2014/main" id="{5C832301-2AE4-1245-BF5A-702B011155AF}"/>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a:t>Copyright © 2020, Oracle and/or its affiliates  |  Confidential: Internal</a:t>
            </a:r>
            <a:endParaRPr lang="en-US" dirty="0"/>
          </a:p>
        </p:txBody>
      </p:sp>
      <p:sp>
        <p:nvSpPr>
          <p:cNvPr id="27" name="Slide Number">
            <a:extLst>
              <a:ext uri="{FF2B5EF4-FFF2-40B4-BE49-F238E27FC236}">
                <a16:creationId xmlns:a16="http://schemas.microsoft.com/office/drawing/2014/main" id="{ADC3B97F-4317-2244-A893-1F690DBA4FE4}"/>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8" name="Number">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768095" y="3916426"/>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7" name="Number">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768095" y="3397254"/>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6" name="Number">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768095" y="2878080"/>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5" name="Number">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768095" y="2358906"/>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3" name="Number">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768095" y="1839732"/>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23" name="Text Field">
            <a:extLst>
              <a:ext uri="{FF2B5EF4-FFF2-40B4-BE49-F238E27FC236}">
                <a16:creationId xmlns:a16="http://schemas.microsoft.com/office/drawing/2014/main" id="{6D1BD307-5E4B-9647-A402-54CF30BEC3C6}"/>
              </a:ext>
            </a:extLst>
          </p:cNvPr>
          <p:cNvSpPr>
            <a:spLocks noGrp="1"/>
          </p:cNvSpPr>
          <p:nvPr>
            <p:ph type="body" idx="19"/>
          </p:nvPr>
        </p:nvSpPr>
        <p:spPr>
          <a:xfrm>
            <a:off x="1371411" y="3916426"/>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22" name="Text Field">
            <a:extLst>
              <a:ext uri="{FF2B5EF4-FFF2-40B4-BE49-F238E27FC236}">
                <a16:creationId xmlns:a16="http://schemas.microsoft.com/office/drawing/2014/main" id="{A5DE72B7-8353-7C47-A8C2-69DED713D179}"/>
              </a:ext>
            </a:extLst>
          </p:cNvPr>
          <p:cNvSpPr>
            <a:spLocks noGrp="1"/>
          </p:cNvSpPr>
          <p:nvPr>
            <p:ph type="body" idx="18"/>
          </p:nvPr>
        </p:nvSpPr>
        <p:spPr>
          <a:xfrm>
            <a:off x="1371411" y="3397229"/>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20" name="Text Field">
            <a:extLst>
              <a:ext uri="{FF2B5EF4-FFF2-40B4-BE49-F238E27FC236}">
                <a16:creationId xmlns:a16="http://schemas.microsoft.com/office/drawing/2014/main" id="{35FDD008-E0E6-4746-AB5B-78D012E92B2E}"/>
              </a:ext>
            </a:extLst>
          </p:cNvPr>
          <p:cNvSpPr>
            <a:spLocks noGrp="1"/>
          </p:cNvSpPr>
          <p:nvPr>
            <p:ph type="body" idx="17"/>
          </p:nvPr>
        </p:nvSpPr>
        <p:spPr>
          <a:xfrm>
            <a:off x="1371411" y="2878032"/>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19" name="Text Field">
            <a:extLst>
              <a:ext uri="{FF2B5EF4-FFF2-40B4-BE49-F238E27FC236}">
                <a16:creationId xmlns:a16="http://schemas.microsoft.com/office/drawing/2014/main" id="{53E966DA-E5B9-074E-B0AA-F5451AF51BAE}"/>
              </a:ext>
            </a:extLst>
          </p:cNvPr>
          <p:cNvSpPr>
            <a:spLocks noGrp="1"/>
          </p:cNvSpPr>
          <p:nvPr>
            <p:ph type="body" idx="16"/>
          </p:nvPr>
        </p:nvSpPr>
        <p:spPr>
          <a:xfrm>
            <a:off x="1371411" y="2358835"/>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3" name="Text Field">
            <a:extLst>
              <a:ext uri="{FF2B5EF4-FFF2-40B4-BE49-F238E27FC236}">
                <a16:creationId xmlns:a16="http://schemas.microsoft.com/office/drawing/2014/main" id="{FD86EFD9-8225-47A7-9DFF-A350F67E94AA}"/>
              </a:ext>
            </a:extLst>
          </p:cNvPr>
          <p:cNvSpPr>
            <a:spLocks noGrp="1"/>
          </p:cNvSpPr>
          <p:nvPr>
            <p:ph type="body" idx="1"/>
          </p:nvPr>
        </p:nvSpPr>
        <p:spPr>
          <a:xfrm>
            <a:off x="1371411" y="1839638"/>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cxnSp>
        <p:nvCxnSpPr>
          <p:cNvPr id="30" name="Accent Mark">
            <a:extLst>
              <a:ext uri="{FF2B5EF4-FFF2-40B4-BE49-F238E27FC236}">
                <a16:creationId xmlns:a16="http://schemas.microsoft.com/office/drawing/2014/main" id="{27BF9EF6-C607-E74B-BE4E-C1CEE539A463}"/>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1" name="Title">
            <a:extLst>
              <a:ext uri="{FF2B5EF4-FFF2-40B4-BE49-F238E27FC236}">
                <a16:creationId xmlns:a16="http://schemas.microsoft.com/office/drawing/2014/main" id="{1F2D107A-3A71-E74E-9042-888785621363}"/>
              </a:ext>
            </a:extLst>
          </p:cNvPr>
          <p:cNvSpPr>
            <a:spLocks noGrp="1"/>
          </p:cNvSpPr>
          <p:nvPr>
            <p:ph type="body" sz="quarter" idx="20" hasCustomPrompt="1"/>
          </p:nvPr>
        </p:nvSpPr>
        <p:spPr>
          <a:xfrm>
            <a:off x="762000" y="508000"/>
            <a:ext cx="10671048" cy="822960"/>
          </a:xfrm>
        </p:spPr>
        <p:txBody>
          <a:bodyPr anchor="b" anchorCtr="0"/>
          <a:lstStyle>
            <a:lvl1pPr>
              <a:defRPr sz="2400" b="1"/>
            </a:lvl1pPr>
          </a:lstStyle>
          <a:p>
            <a:pPr lvl="0"/>
            <a:r>
              <a:rPr lang="en-US" dirty="0"/>
              <a:t>Title</a:t>
            </a:r>
          </a:p>
        </p:txBody>
      </p:sp>
      <p:pic>
        <p:nvPicPr>
          <p:cNvPr id="24" name="Abstract Pattern Strip">
            <a:extLst>
              <a:ext uri="{FF2B5EF4-FFF2-40B4-BE49-F238E27FC236}">
                <a16:creationId xmlns:a16="http://schemas.microsoft.com/office/drawing/2014/main" id="{6389BC6F-934C-3E4C-8EFF-C5723C482C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2692013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Light - Title with Abstract Border">
    <p:bg>
      <p:bgPr>
        <a:solidFill>
          <a:schemeClr val="bg2"/>
        </a:solidFill>
        <a:effectLst/>
      </p:bgPr>
    </p:bg>
    <p:spTree>
      <p:nvGrpSpPr>
        <p:cNvPr id="1" name=""/>
        <p:cNvGrpSpPr/>
        <p:nvPr/>
      </p:nvGrpSpPr>
      <p:grpSpPr>
        <a:xfrm>
          <a:off x="0" y="0"/>
          <a:ext cx="0" cy="0"/>
          <a:chOff x="0" y="0"/>
          <a:chExt cx="0" cy="0"/>
        </a:xfrm>
      </p:grpSpPr>
      <p:pic>
        <p:nvPicPr>
          <p:cNvPr id="11" name="Abstract Illustration">
            <a:extLst>
              <a:ext uri="{FF2B5EF4-FFF2-40B4-BE49-F238E27FC236}">
                <a16:creationId xmlns:a16="http://schemas.microsoft.com/office/drawing/2014/main" id="{E5246624-F21C-C74D-A490-03903A0F510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a:custGeom>
            <a:avLst/>
            <a:gdLst>
              <a:gd name="connsiteX0" fmla="*/ 761999 w 12192000"/>
              <a:gd name="connsiteY0" fmla="*/ 587874 h 6858000"/>
              <a:gd name="connsiteX1" fmla="*/ 761999 w 12192000"/>
              <a:gd name="connsiteY1" fmla="*/ 6270127 h 6858000"/>
              <a:gd name="connsiteX2" fmla="*/ 11430000 w 12192000"/>
              <a:gd name="connsiteY2" fmla="*/ 6270127 h 6858000"/>
              <a:gd name="connsiteX3" fmla="*/ 1143000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61999" y="587874"/>
                </a:moveTo>
                <a:lnTo>
                  <a:pt x="761999" y="6270127"/>
                </a:lnTo>
                <a:lnTo>
                  <a:pt x="11430000" y="6270127"/>
                </a:lnTo>
                <a:lnTo>
                  <a:pt x="11430000" y="587874"/>
                </a:lnTo>
                <a:close/>
                <a:moveTo>
                  <a:pt x="0" y="0"/>
                </a:moveTo>
                <a:lnTo>
                  <a:pt x="12192000" y="0"/>
                </a:lnTo>
                <a:lnTo>
                  <a:pt x="12192000" y="6858000"/>
                </a:lnTo>
                <a:lnTo>
                  <a:pt x="0" y="6858000"/>
                </a:lnTo>
                <a:close/>
              </a:path>
            </a:pathLst>
          </a:custGeom>
        </p:spPr>
      </p:pic>
      <p:pic>
        <p:nvPicPr>
          <p:cNvPr id="30" name="OTag">
            <a:extLst>
              <a:ext uri="{FF2B5EF4-FFF2-40B4-BE49-F238E27FC236}">
                <a16:creationId xmlns:a16="http://schemas.microsoft.com/office/drawing/2014/main" id="{EDF18AE6-A97A-EC4A-9347-1802C0689B2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4" name="Text Field">
            <a:extLst>
              <a:ext uri="{FF2B5EF4-FFF2-40B4-BE49-F238E27FC236}">
                <a16:creationId xmlns:a16="http://schemas.microsoft.com/office/drawing/2014/main" id="{7F29C372-9BB3-B540-BC47-46BD6E59417E}"/>
              </a:ext>
            </a:extLst>
          </p:cNvPr>
          <p:cNvSpPr>
            <a:spLocks noGrp="1"/>
          </p:cNvSpPr>
          <p:nvPr>
            <p:ph type="body" sz="quarter" idx="34" hasCustomPrompt="1"/>
          </p:nvPr>
        </p:nvSpPr>
        <p:spPr>
          <a:xfrm>
            <a:off x="1018030" y="4706392"/>
            <a:ext cx="5077970" cy="895181"/>
          </a:xfrm>
        </p:spPr>
        <p:txBody>
          <a:bodyPr>
            <a:noAutofit/>
          </a:bodyPr>
          <a:lstStyle>
            <a:lvl1pPr>
              <a:defRPr/>
            </a:lvl1pPr>
          </a:lstStyle>
          <a:p>
            <a:pPr lvl="0"/>
            <a:r>
              <a:rPr lang="en-US" dirty="0"/>
              <a:t>Presenter’s Title</a:t>
            </a:r>
          </a:p>
          <a:p>
            <a:pPr lvl="0"/>
            <a:r>
              <a:rPr lang="en-US" dirty="0"/>
              <a:t>Organization, Division or Business Unit</a:t>
            </a:r>
          </a:p>
          <a:p>
            <a:pPr lvl="0"/>
            <a:r>
              <a:rPr lang="en-US" dirty="0"/>
              <a:t>Month 00, 2019</a:t>
            </a:r>
          </a:p>
        </p:txBody>
      </p:sp>
      <p:sp>
        <p:nvSpPr>
          <p:cNvPr id="15" name="Text Field">
            <a:extLst>
              <a:ext uri="{FF2B5EF4-FFF2-40B4-BE49-F238E27FC236}">
                <a16:creationId xmlns:a16="http://schemas.microsoft.com/office/drawing/2014/main" id="{5EDA7B8D-9195-5945-993F-1344630DF996}"/>
              </a:ext>
            </a:extLst>
          </p:cNvPr>
          <p:cNvSpPr>
            <a:spLocks noGrp="1"/>
          </p:cNvSpPr>
          <p:nvPr>
            <p:ph type="body" sz="quarter" idx="35" hasCustomPrompt="1"/>
          </p:nvPr>
        </p:nvSpPr>
        <p:spPr>
          <a:xfrm>
            <a:off x="1018030" y="4368799"/>
            <a:ext cx="5077970" cy="266291"/>
          </a:xfrm>
        </p:spPr>
        <p:txBody>
          <a:bodyPr>
            <a:noAutofit/>
          </a:bodyPr>
          <a:lstStyle>
            <a:lvl1pPr>
              <a:defRPr b="1"/>
            </a:lvl1pPr>
          </a:lstStyle>
          <a:p>
            <a:pPr lvl="0"/>
            <a:r>
              <a:rPr lang="en-US" dirty="0"/>
              <a:t>Name</a:t>
            </a:r>
          </a:p>
        </p:txBody>
      </p:sp>
      <p:cxnSp>
        <p:nvCxnSpPr>
          <p:cNvPr id="18" name="Accent Mark">
            <a:extLst>
              <a:ext uri="{FF2B5EF4-FFF2-40B4-BE49-F238E27FC236}">
                <a16:creationId xmlns:a16="http://schemas.microsoft.com/office/drawing/2014/main" id="{AA45C8D8-A5D7-DC46-8327-6FCBF03151F6}"/>
              </a:ext>
            </a:extLst>
          </p:cNvPr>
          <p:cNvCxnSpPr>
            <a:cxnSpLocks/>
          </p:cNvCxnSpPr>
          <p:nvPr userDrawn="1"/>
        </p:nvCxnSpPr>
        <p:spPr>
          <a:xfrm flipH="1">
            <a:off x="1018030" y="4114800"/>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7" name="Subhead">
            <a:extLst>
              <a:ext uri="{FF2B5EF4-FFF2-40B4-BE49-F238E27FC236}">
                <a16:creationId xmlns:a16="http://schemas.microsoft.com/office/drawing/2014/main" id="{12EB3548-39AB-5846-A4F6-A7D8515AEE59}"/>
              </a:ext>
            </a:extLst>
          </p:cNvPr>
          <p:cNvSpPr>
            <a:spLocks noGrp="1"/>
          </p:cNvSpPr>
          <p:nvPr>
            <p:ph type="body" sz="quarter" idx="33" hasCustomPrompt="1"/>
          </p:nvPr>
        </p:nvSpPr>
        <p:spPr>
          <a:xfrm>
            <a:off x="1018030" y="3519553"/>
            <a:ext cx="10158984" cy="341247"/>
          </a:xfrm>
          <a:prstGeom prst="rect">
            <a:avLst/>
          </a:prstGeo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a:solidFill>
                  <a:schemeClr val="accent5"/>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Subhead goes here on one line</a:t>
            </a:r>
          </a:p>
        </p:txBody>
      </p:sp>
      <p:sp>
        <p:nvSpPr>
          <p:cNvPr id="26" name="Title">
            <a:extLst>
              <a:ext uri="{FF2B5EF4-FFF2-40B4-BE49-F238E27FC236}">
                <a16:creationId xmlns:a16="http://schemas.microsoft.com/office/drawing/2014/main" id="{2E021ED4-814D-9648-831F-EDE24ED2D4F8}"/>
              </a:ext>
            </a:extLst>
          </p:cNvPr>
          <p:cNvSpPr>
            <a:spLocks noGrp="1"/>
          </p:cNvSpPr>
          <p:nvPr>
            <p:ph type="ctrTitle" hasCustomPrompt="1"/>
          </p:nvPr>
        </p:nvSpPr>
        <p:spPr>
          <a:xfrm>
            <a:off x="1018030" y="2459230"/>
            <a:ext cx="10158984" cy="1025922"/>
          </a:xfrm>
        </p:spPr>
        <p:txBody>
          <a:bodyPr wrap="square" anchor="b">
            <a:noAutofit/>
          </a:bodyPr>
          <a:lstStyle>
            <a:lvl1pPr algn="l">
              <a:lnSpc>
                <a:spcPts val="4000"/>
              </a:lnSpc>
              <a:defRPr sz="4000" b="0">
                <a:latin typeface="Georgia" panose="02040502050405020303" pitchFamily="18" charset="0"/>
              </a:defRPr>
            </a:lvl1pPr>
          </a:lstStyle>
          <a:p>
            <a:r>
              <a:rPr lang="en-US" dirty="0"/>
              <a:t>Title goes here (up to two lines) </a:t>
            </a:r>
            <a:br>
              <a:rPr lang="en-US" dirty="0"/>
            </a:br>
            <a:r>
              <a:rPr lang="en-US" dirty="0"/>
              <a:t>Georgia Regular 40pt</a:t>
            </a:r>
          </a:p>
        </p:txBody>
      </p:sp>
      <p:pic>
        <p:nvPicPr>
          <p:cNvPr id="10" name="Oracle Logo">
            <a:extLst>
              <a:ext uri="{FF2B5EF4-FFF2-40B4-BE49-F238E27FC236}">
                <a16:creationId xmlns:a16="http://schemas.microsoft.com/office/drawing/2014/main" id="{221EC6FF-8F78-9E44-AD47-BEE824DD0F69}"/>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44949" y="1132368"/>
            <a:ext cx="1524893" cy="320040"/>
          </a:xfrm>
          <a:prstGeom prst="rect">
            <a:avLst/>
          </a:prstGeom>
        </p:spPr>
      </p:pic>
    </p:spTree>
    <p:extLst>
      <p:ext uri="{BB962C8B-B14F-4D97-AF65-F5344CB8AC3E}">
        <p14:creationId xmlns:p14="http://schemas.microsoft.com/office/powerpoint/2010/main" val="2016042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ark - Title with Abstract Border">
    <p:bg>
      <p:bgPr>
        <a:solidFill>
          <a:schemeClr val="tx1"/>
        </a:solidFill>
        <a:effectLst/>
      </p:bgPr>
    </p:bg>
    <p:spTree>
      <p:nvGrpSpPr>
        <p:cNvPr id="1" name=""/>
        <p:cNvGrpSpPr/>
        <p:nvPr/>
      </p:nvGrpSpPr>
      <p:grpSpPr>
        <a:xfrm>
          <a:off x="0" y="0"/>
          <a:ext cx="0" cy="0"/>
          <a:chOff x="0" y="0"/>
          <a:chExt cx="0" cy="0"/>
        </a:xfrm>
      </p:grpSpPr>
      <p:pic>
        <p:nvPicPr>
          <p:cNvPr id="11" name="Abstract Illustration">
            <a:extLst>
              <a:ext uri="{FF2B5EF4-FFF2-40B4-BE49-F238E27FC236}">
                <a16:creationId xmlns:a16="http://schemas.microsoft.com/office/drawing/2014/main" id="{E5246624-F21C-C74D-A490-03903A0F510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a:custGeom>
            <a:avLst/>
            <a:gdLst>
              <a:gd name="connsiteX0" fmla="*/ 761999 w 12192000"/>
              <a:gd name="connsiteY0" fmla="*/ 587874 h 6858000"/>
              <a:gd name="connsiteX1" fmla="*/ 761999 w 12192000"/>
              <a:gd name="connsiteY1" fmla="*/ 6270127 h 6858000"/>
              <a:gd name="connsiteX2" fmla="*/ 11430000 w 12192000"/>
              <a:gd name="connsiteY2" fmla="*/ 6270127 h 6858000"/>
              <a:gd name="connsiteX3" fmla="*/ 1143000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61999" y="587874"/>
                </a:moveTo>
                <a:lnTo>
                  <a:pt x="761999" y="6270127"/>
                </a:lnTo>
                <a:lnTo>
                  <a:pt x="11430000" y="6270127"/>
                </a:lnTo>
                <a:lnTo>
                  <a:pt x="11430000" y="587874"/>
                </a:lnTo>
                <a:close/>
                <a:moveTo>
                  <a:pt x="0" y="0"/>
                </a:moveTo>
                <a:lnTo>
                  <a:pt x="12192000" y="0"/>
                </a:lnTo>
                <a:lnTo>
                  <a:pt x="12192000" y="6858000"/>
                </a:lnTo>
                <a:lnTo>
                  <a:pt x="0" y="6858000"/>
                </a:lnTo>
                <a:close/>
              </a:path>
            </a:pathLst>
          </a:custGeom>
        </p:spPr>
      </p:pic>
      <p:pic>
        <p:nvPicPr>
          <p:cNvPr id="30" name="OTag">
            <a:extLst>
              <a:ext uri="{FF2B5EF4-FFF2-40B4-BE49-F238E27FC236}">
                <a16:creationId xmlns:a16="http://schemas.microsoft.com/office/drawing/2014/main" id="{EDF18AE6-A97A-EC4A-9347-1802C0689B2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0" name="Text Field">
            <a:extLst>
              <a:ext uri="{FF2B5EF4-FFF2-40B4-BE49-F238E27FC236}">
                <a16:creationId xmlns:a16="http://schemas.microsoft.com/office/drawing/2014/main" id="{2F4884B3-43B9-8948-A2FF-2AF993C7B39B}"/>
              </a:ext>
            </a:extLst>
          </p:cNvPr>
          <p:cNvSpPr>
            <a:spLocks noGrp="1"/>
          </p:cNvSpPr>
          <p:nvPr>
            <p:ph type="body" sz="quarter" idx="36" hasCustomPrompt="1"/>
          </p:nvPr>
        </p:nvSpPr>
        <p:spPr>
          <a:xfrm>
            <a:off x="1018030" y="4706392"/>
            <a:ext cx="5077970" cy="895181"/>
          </a:xfrm>
        </p:spPr>
        <p:txBody>
          <a:bodyPr>
            <a:noAutofit/>
          </a:bodyPr>
          <a:lstStyle>
            <a:lvl1pPr>
              <a:defRPr>
                <a:solidFill>
                  <a:schemeClr val="bg1"/>
                </a:solidFill>
              </a:defRPr>
            </a:lvl1pPr>
          </a:lstStyle>
          <a:p>
            <a:pPr lvl="0"/>
            <a:r>
              <a:rPr lang="en-US" dirty="0"/>
              <a:t>Presenter’s Title</a:t>
            </a:r>
          </a:p>
          <a:p>
            <a:pPr lvl="0"/>
            <a:r>
              <a:rPr lang="en-US" dirty="0"/>
              <a:t>Organization, Division or Business Unit</a:t>
            </a:r>
          </a:p>
          <a:p>
            <a:pPr lvl="0"/>
            <a:r>
              <a:rPr lang="en-US" dirty="0"/>
              <a:t>Month 00, 2019</a:t>
            </a:r>
          </a:p>
        </p:txBody>
      </p:sp>
      <p:sp>
        <p:nvSpPr>
          <p:cNvPr id="12" name="Text Field">
            <a:extLst>
              <a:ext uri="{FF2B5EF4-FFF2-40B4-BE49-F238E27FC236}">
                <a16:creationId xmlns:a16="http://schemas.microsoft.com/office/drawing/2014/main" id="{7644EA95-76DF-454F-88E7-28C26C8FF2CD}"/>
              </a:ext>
            </a:extLst>
          </p:cNvPr>
          <p:cNvSpPr>
            <a:spLocks noGrp="1"/>
          </p:cNvSpPr>
          <p:nvPr>
            <p:ph type="body" sz="quarter" idx="37" hasCustomPrompt="1"/>
          </p:nvPr>
        </p:nvSpPr>
        <p:spPr>
          <a:xfrm>
            <a:off x="1018030" y="4368799"/>
            <a:ext cx="5077970" cy="266291"/>
          </a:xfrm>
        </p:spPr>
        <p:txBody>
          <a:bodyPr>
            <a:noAutofit/>
          </a:bodyPr>
          <a:lstStyle>
            <a:lvl1pPr>
              <a:defRPr b="1">
                <a:solidFill>
                  <a:schemeClr val="bg1"/>
                </a:solidFill>
              </a:defRPr>
            </a:lvl1pPr>
          </a:lstStyle>
          <a:p>
            <a:pPr lvl="0"/>
            <a:r>
              <a:rPr lang="en-US" dirty="0"/>
              <a:t>Name</a:t>
            </a:r>
          </a:p>
        </p:txBody>
      </p:sp>
      <p:cxnSp>
        <p:nvCxnSpPr>
          <p:cNvPr id="18" name="Accent Mark">
            <a:extLst>
              <a:ext uri="{FF2B5EF4-FFF2-40B4-BE49-F238E27FC236}">
                <a16:creationId xmlns:a16="http://schemas.microsoft.com/office/drawing/2014/main" id="{AA45C8D8-A5D7-DC46-8327-6FCBF03151F6}"/>
              </a:ext>
            </a:extLst>
          </p:cNvPr>
          <p:cNvCxnSpPr>
            <a:cxnSpLocks/>
          </p:cNvCxnSpPr>
          <p:nvPr userDrawn="1"/>
        </p:nvCxnSpPr>
        <p:spPr>
          <a:xfrm flipH="1">
            <a:off x="1018030" y="4114800"/>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7" name="Subhead">
            <a:extLst>
              <a:ext uri="{FF2B5EF4-FFF2-40B4-BE49-F238E27FC236}">
                <a16:creationId xmlns:a16="http://schemas.microsoft.com/office/drawing/2014/main" id="{12EB3548-39AB-5846-A4F6-A7D8515AEE59}"/>
              </a:ext>
            </a:extLst>
          </p:cNvPr>
          <p:cNvSpPr>
            <a:spLocks noGrp="1"/>
          </p:cNvSpPr>
          <p:nvPr>
            <p:ph type="body" sz="quarter" idx="33" hasCustomPrompt="1"/>
          </p:nvPr>
        </p:nvSpPr>
        <p:spPr>
          <a:xfrm>
            <a:off x="1018030" y="3519553"/>
            <a:ext cx="10158984" cy="341247"/>
          </a:xfrm>
          <a:prstGeom prst="rect">
            <a:avLst/>
          </a:prstGeo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a:solidFill>
                  <a:schemeClr val="accent6"/>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Subhead goes here on one line</a:t>
            </a:r>
          </a:p>
        </p:txBody>
      </p:sp>
      <p:sp>
        <p:nvSpPr>
          <p:cNvPr id="26" name="Title">
            <a:extLst>
              <a:ext uri="{FF2B5EF4-FFF2-40B4-BE49-F238E27FC236}">
                <a16:creationId xmlns:a16="http://schemas.microsoft.com/office/drawing/2014/main" id="{2E021ED4-814D-9648-831F-EDE24ED2D4F8}"/>
              </a:ext>
            </a:extLst>
          </p:cNvPr>
          <p:cNvSpPr>
            <a:spLocks noGrp="1"/>
          </p:cNvSpPr>
          <p:nvPr>
            <p:ph type="ctrTitle" hasCustomPrompt="1"/>
          </p:nvPr>
        </p:nvSpPr>
        <p:spPr>
          <a:xfrm>
            <a:off x="1018030" y="2459230"/>
            <a:ext cx="10158984" cy="1025922"/>
          </a:xfrm>
        </p:spPr>
        <p:txBody>
          <a:bodyPr wrap="square" anchor="b">
            <a:noAutofit/>
          </a:bodyPr>
          <a:lstStyle>
            <a:lvl1pPr algn="l">
              <a:lnSpc>
                <a:spcPts val="4000"/>
              </a:lnSpc>
              <a:defRPr sz="4000" b="0">
                <a:solidFill>
                  <a:schemeClr val="bg1"/>
                </a:solidFill>
                <a:latin typeface="Georgia" panose="02040502050405020303" pitchFamily="18" charset="0"/>
              </a:defRPr>
            </a:lvl1pPr>
          </a:lstStyle>
          <a:p>
            <a:r>
              <a:rPr lang="en-US" dirty="0"/>
              <a:t>Title goes here (up to two lines) </a:t>
            </a:r>
            <a:br>
              <a:rPr lang="en-US" dirty="0"/>
            </a:br>
            <a:r>
              <a:rPr lang="en-US" dirty="0"/>
              <a:t>Georgia Regular 40pt</a:t>
            </a:r>
          </a:p>
        </p:txBody>
      </p:sp>
      <p:pic>
        <p:nvPicPr>
          <p:cNvPr id="13" name="Oracle Logo">
            <a:extLst>
              <a:ext uri="{FF2B5EF4-FFF2-40B4-BE49-F238E27FC236}">
                <a16:creationId xmlns:a16="http://schemas.microsoft.com/office/drawing/2014/main" id="{83B5A1C8-DD86-0940-AC6C-BD8F5A957A02}"/>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944949" y="1132368"/>
            <a:ext cx="1524893" cy="320039"/>
          </a:xfrm>
          <a:prstGeom prst="rect">
            <a:avLst/>
          </a:prstGeom>
        </p:spPr>
      </p:pic>
    </p:spTree>
    <p:extLst>
      <p:ext uri="{BB962C8B-B14F-4D97-AF65-F5344CB8AC3E}">
        <p14:creationId xmlns:p14="http://schemas.microsoft.com/office/powerpoint/2010/main" val="3212495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Light - Title">
    <p:bg>
      <p:bgPr>
        <a:solidFill>
          <a:schemeClr val="bg2"/>
        </a:solidFill>
        <a:effectLst/>
      </p:bgPr>
    </p:bg>
    <p:spTree>
      <p:nvGrpSpPr>
        <p:cNvPr id="1" name=""/>
        <p:cNvGrpSpPr/>
        <p:nvPr/>
      </p:nvGrpSpPr>
      <p:grpSpPr>
        <a:xfrm>
          <a:off x="0" y="0"/>
          <a:ext cx="0" cy="0"/>
          <a:chOff x="0" y="0"/>
          <a:chExt cx="0" cy="0"/>
        </a:xfrm>
      </p:grpSpPr>
      <p:pic>
        <p:nvPicPr>
          <p:cNvPr id="13" name="Data Texture Cloud">
            <a:extLst>
              <a:ext uri="{FF2B5EF4-FFF2-40B4-BE49-F238E27FC236}">
                <a16:creationId xmlns:a16="http://schemas.microsoft.com/office/drawing/2014/main" id="{A96A34BF-1E0A-1545-9385-60E322784BA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2844" r="-322"/>
          <a:stretch/>
        </p:blipFill>
        <p:spPr>
          <a:xfrm flipH="1">
            <a:off x="8700654" y="248024"/>
            <a:ext cx="3491346" cy="1957206"/>
          </a:xfrm>
          <a:prstGeom prst="rect">
            <a:avLst/>
          </a:prstGeom>
        </p:spPr>
      </p:pic>
      <p:pic>
        <p:nvPicPr>
          <p:cNvPr id="18" name="OTag">
            <a:extLst>
              <a:ext uri="{FF2B5EF4-FFF2-40B4-BE49-F238E27FC236}">
                <a16:creationId xmlns:a16="http://schemas.microsoft.com/office/drawing/2014/main" id="{7BFEFC66-2347-E947-A49E-DD43E74CCC2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0" name="Text Field">
            <a:extLst>
              <a:ext uri="{FF2B5EF4-FFF2-40B4-BE49-F238E27FC236}">
                <a16:creationId xmlns:a16="http://schemas.microsoft.com/office/drawing/2014/main" id="{A57492F9-1AD2-9346-9BB6-C0CF36DEF5ED}"/>
              </a:ext>
            </a:extLst>
          </p:cNvPr>
          <p:cNvSpPr>
            <a:spLocks noGrp="1"/>
          </p:cNvSpPr>
          <p:nvPr>
            <p:ph type="body" sz="quarter" idx="34" hasCustomPrompt="1"/>
          </p:nvPr>
        </p:nvSpPr>
        <p:spPr>
          <a:xfrm>
            <a:off x="1018030" y="4706392"/>
            <a:ext cx="5077970" cy="895181"/>
          </a:xfrm>
        </p:spPr>
        <p:txBody>
          <a:bodyPr>
            <a:noAutofit/>
          </a:bodyPr>
          <a:lstStyle>
            <a:lvl1pPr>
              <a:defRPr/>
            </a:lvl1pPr>
          </a:lstStyle>
          <a:p>
            <a:pPr lvl="0"/>
            <a:r>
              <a:rPr lang="en-US" dirty="0"/>
              <a:t>Presenter’s Title</a:t>
            </a:r>
          </a:p>
          <a:p>
            <a:pPr lvl="0"/>
            <a:r>
              <a:rPr lang="en-US" dirty="0"/>
              <a:t>Organization, Division or Business Unit</a:t>
            </a:r>
          </a:p>
          <a:p>
            <a:pPr lvl="0"/>
            <a:r>
              <a:rPr lang="en-US" dirty="0"/>
              <a:t>Month 00, 2019</a:t>
            </a:r>
          </a:p>
        </p:txBody>
      </p:sp>
      <p:sp>
        <p:nvSpPr>
          <p:cNvPr id="11" name="Text Field">
            <a:extLst>
              <a:ext uri="{FF2B5EF4-FFF2-40B4-BE49-F238E27FC236}">
                <a16:creationId xmlns:a16="http://schemas.microsoft.com/office/drawing/2014/main" id="{5096A149-B6C9-A04E-A2B0-54CCFAA42526}"/>
              </a:ext>
            </a:extLst>
          </p:cNvPr>
          <p:cNvSpPr>
            <a:spLocks noGrp="1"/>
          </p:cNvSpPr>
          <p:nvPr>
            <p:ph type="body" sz="quarter" idx="35" hasCustomPrompt="1"/>
          </p:nvPr>
        </p:nvSpPr>
        <p:spPr>
          <a:xfrm>
            <a:off x="1018030" y="4368799"/>
            <a:ext cx="5077970" cy="266291"/>
          </a:xfrm>
        </p:spPr>
        <p:txBody>
          <a:bodyPr>
            <a:noAutofit/>
          </a:bodyPr>
          <a:lstStyle>
            <a:lvl1pPr>
              <a:defRPr b="1"/>
            </a:lvl1pPr>
          </a:lstStyle>
          <a:p>
            <a:pPr lvl="0"/>
            <a:r>
              <a:rPr lang="en-US" dirty="0"/>
              <a:t>Name</a:t>
            </a:r>
          </a:p>
        </p:txBody>
      </p:sp>
      <p:cxnSp>
        <p:nvCxnSpPr>
          <p:cNvPr id="26" name="Accent Mark">
            <a:extLst>
              <a:ext uri="{FF2B5EF4-FFF2-40B4-BE49-F238E27FC236}">
                <a16:creationId xmlns:a16="http://schemas.microsoft.com/office/drawing/2014/main" id="{0128FA38-C7A0-1C40-B6A7-8B991B8BE254}"/>
              </a:ext>
            </a:extLst>
          </p:cNvPr>
          <p:cNvCxnSpPr>
            <a:cxnSpLocks/>
          </p:cNvCxnSpPr>
          <p:nvPr userDrawn="1"/>
        </p:nvCxnSpPr>
        <p:spPr>
          <a:xfrm flipH="1">
            <a:off x="1018030" y="4114800"/>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5" name="Subhead">
            <a:extLst>
              <a:ext uri="{FF2B5EF4-FFF2-40B4-BE49-F238E27FC236}">
                <a16:creationId xmlns:a16="http://schemas.microsoft.com/office/drawing/2014/main" id="{DE85AE1C-733D-7244-A6DA-C3ADBC76ED0C}"/>
              </a:ext>
            </a:extLst>
          </p:cNvPr>
          <p:cNvSpPr>
            <a:spLocks noGrp="1"/>
          </p:cNvSpPr>
          <p:nvPr>
            <p:ph type="body" sz="quarter" idx="33" hasCustomPrompt="1"/>
          </p:nvPr>
        </p:nvSpPr>
        <p:spPr>
          <a:xfrm>
            <a:off x="1018030" y="3519553"/>
            <a:ext cx="10158984" cy="341247"/>
          </a:xfrm>
          <a:prstGeom prst="rect">
            <a:avLst/>
          </a:prstGeo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a:solidFill>
                  <a:schemeClr val="accent5"/>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Subhead goes here on one line</a:t>
            </a:r>
          </a:p>
        </p:txBody>
      </p:sp>
      <p:sp>
        <p:nvSpPr>
          <p:cNvPr id="24" name="Title">
            <a:extLst>
              <a:ext uri="{FF2B5EF4-FFF2-40B4-BE49-F238E27FC236}">
                <a16:creationId xmlns:a16="http://schemas.microsoft.com/office/drawing/2014/main" id="{461BB5F1-8825-7944-96EB-8445317513F5}"/>
              </a:ext>
            </a:extLst>
          </p:cNvPr>
          <p:cNvSpPr>
            <a:spLocks noGrp="1"/>
          </p:cNvSpPr>
          <p:nvPr>
            <p:ph type="ctrTitle" hasCustomPrompt="1"/>
          </p:nvPr>
        </p:nvSpPr>
        <p:spPr>
          <a:xfrm>
            <a:off x="1018030" y="2459230"/>
            <a:ext cx="10158984" cy="1025922"/>
          </a:xfrm>
        </p:spPr>
        <p:txBody>
          <a:bodyPr wrap="square" anchor="b">
            <a:noAutofit/>
          </a:bodyPr>
          <a:lstStyle>
            <a:lvl1pPr algn="l">
              <a:lnSpc>
                <a:spcPts val="4000"/>
              </a:lnSpc>
              <a:defRPr sz="4000" b="0">
                <a:latin typeface="Georgia" panose="02040502050405020303" pitchFamily="18" charset="0"/>
              </a:defRPr>
            </a:lvl1pPr>
          </a:lstStyle>
          <a:p>
            <a:r>
              <a:rPr lang="en-US" dirty="0"/>
              <a:t>Title goes here (up to two lines) </a:t>
            </a:r>
            <a:br>
              <a:rPr lang="en-US" dirty="0"/>
            </a:br>
            <a:r>
              <a:rPr lang="en-US" dirty="0"/>
              <a:t>Georgia Regular 40pt</a:t>
            </a:r>
          </a:p>
        </p:txBody>
      </p:sp>
      <p:pic>
        <p:nvPicPr>
          <p:cNvPr id="12" name="Oracle Logo">
            <a:extLst>
              <a:ext uri="{FF2B5EF4-FFF2-40B4-BE49-F238E27FC236}">
                <a16:creationId xmlns:a16="http://schemas.microsoft.com/office/drawing/2014/main" id="{37E7F181-1615-4A41-B1E8-B9FF5CDED018}"/>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44949" y="1132368"/>
            <a:ext cx="1524893" cy="320040"/>
          </a:xfrm>
          <a:prstGeom prst="rect">
            <a:avLst/>
          </a:prstGeom>
        </p:spPr>
      </p:pic>
    </p:spTree>
    <p:extLst>
      <p:ext uri="{BB962C8B-B14F-4D97-AF65-F5344CB8AC3E}">
        <p14:creationId xmlns:p14="http://schemas.microsoft.com/office/powerpoint/2010/main" val="188791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ark - Title">
    <p:bg>
      <p:bgPr>
        <a:solidFill>
          <a:schemeClr val="tx1"/>
        </a:solidFill>
        <a:effectLst/>
      </p:bgPr>
    </p:bg>
    <p:spTree>
      <p:nvGrpSpPr>
        <p:cNvPr id="1" name=""/>
        <p:cNvGrpSpPr/>
        <p:nvPr/>
      </p:nvGrpSpPr>
      <p:grpSpPr>
        <a:xfrm>
          <a:off x="0" y="0"/>
          <a:ext cx="0" cy="0"/>
          <a:chOff x="0" y="0"/>
          <a:chExt cx="0" cy="0"/>
        </a:xfrm>
      </p:grpSpPr>
      <p:pic>
        <p:nvPicPr>
          <p:cNvPr id="12" name="Data Texture Cloud">
            <a:extLst>
              <a:ext uri="{FF2B5EF4-FFF2-40B4-BE49-F238E27FC236}">
                <a16:creationId xmlns:a16="http://schemas.microsoft.com/office/drawing/2014/main" id="{499583B1-AAC7-DF46-871D-A4B35A6CA86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2683"/>
          <a:stretch/>
        </p:blipFill>
        <p:spPr>
          <a:xfrm flipH="1">
            <a:off x="8709003" y="248024"/>
            <a:ext cx="3482997" cy="1957206"/>
          </a:xfrm>
          <a:prstGeom prst="rect">
            <a:avLst/>
          </a:prstGeom>
        </p:spPr>
      </p:pic>
      <p:pic>
        <p:nvPicPr>
          <p:cNvPr id="18" name="OTag">
            <a:extLst>
              <a:ext uri="{FF2B5EF4-FFF2-40B4-BE49-F238E27FC236}">
                <a16:creationId xmlns:a16="http://schemas.microsoft.com/office/drawing/2014/main" id="{7BFEFC66-2347-E947-A49E-DD43E74CCC2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0" name="Text Field">
            <a:extLst>
              <a:ext uri="{FF2B5EF4-FFF2-40B4-BE49-F238E27FC236}">
                <a16:creationId xmlns:a16="http://schemas.microsoft.com/office/drawing/2014/main" id="{3B955B49-F36B-EB4F-AB69-FBF0ADA0BF96}"/>
              </a:ext>
            </a:extLst>
          </p:cNvPr>
          <p:cNvSpPr>
            <a:spLocks noGrp="1"/>
          </p:cNvSpPr>
          <p:nvPr>
            <p:ph type="body" sz="quarter" idx="36" hasCustomPrompt="1"/>
          </p:nvPr>
        </p:nvSpPr>
        <p:spPr>
          <a:xfrm>
            <a:off x="1018030" y="4706392"/>
            <a:ext cx="5077970" cy="895181"/>
          </a:xfrm>
        </p:spPr>
        <p:txBody>
          <a:bodyPr>
            <a:noAutofit/>
          </a:bodyPr>
          <a:lstStyle>
            <a:lvl1pPr>
              <a:defRPr>
                <a:solidFill>
                  <a:schemeClr val="bg1"/>
                </a:solidFill>
              </a:defRPr>
            </a:lvl1pPr>
          </a:lstStyle>
          <a:p>
            <a:pPr lvl="0"/>
            <a:r>
              <a:rPr lang="en-US" dirty="0"/>
              <a:t>Presenter’s Title</a:t>
            </a:r>
          </a:p>
          <a:p>
            <a:pPr lvl="0"/>
            <a:r>
              <a:rPr lang="en-US" dirty="0"/>
              <a:t>Organization, Division or Business Unit</a:t>
            </a:r>
          </a:p>
          <a:p>
            <a:pPr lvl="0"/>
            <a:r>
              <a:rPr lang="en-US" dirty="0"/>
              <a:t>Month 00, 2019</a:t>
            </a:r>
          </a:p>
        </p:txBody>
      </p:sp>
      <p:sp>
        <p:nvSpPr>
          <p:cNvPr id="11" name="Text Field">
            <a:extLst>
              <a:ext uri="{FF2B5EF4-FFF2-40B4-BE49-F238E27FC236}">
                <a16:creationId xmlns:a16="http://schemas.microsoft.com/office/drawing/2014/main" id="{F5080E03-4D40-2D4C-B9AE-5A941EDB1135}"/>
              </a:ext>
            </a:extLst>
          </p:cNvPr>
          <p:cNvSpPr>
            <a:spLocks noGrp="1"/>
          </p:cNvSpPr>
          <p:nvPr>
            <p:ph type="body" sz="quarter" idx="37" hasCustomPrompt="1"/>
          </p:nvPr>
        </p:nvSpPr>
        <p:spPr>
          <a:xfrm>
            <a:off x="1018030" y="4368799"/>
            <a:ext cx="5077970" cy="266291"/>
          </a:xfrm>
        </p:spPr>
        <p:txBody>
          <a:bodyPr>
            <a:noAutofit/>
          </a:bodyPr>
          <a:lstStyle>
            <a:lvl1pPr>
              <a:defRPr b="1">
                <a:solidFill>
                  <a:schemeClr val="bg1"/>
                </a:solidFill>
              </a:defRPr>
            </a:lvl1pPr>
          </a:lstStyle>
          <a:p>
            <a:pPr lvl="0"/>
            <a:r>
              <a:rPr lang="en-US" dirty="0"/>
              <a:t>Name</a:t>
            </a:r>
          </a:p>
        </p:txBody>
      </p:sp>
      <p:cxnSp>
        <p:nvCxnSpPr>
          <p:cNvPr id="26" name="Accent Mark">
            <a:extLst>
              <a:ext uri="{FF2B5EF4-FFF2-40B4-BE49-F238E27FC236}">
                <a16:creationId xmlns:a16="http://schemas.microsoft.com/office/drawing/2014/main" id="{0128FA38-C7A0-1C40-B6A7-8B991B8BE254}"/>
              </a:ext>
            </a:extLst>
          </p:cNvPr>
          <p:cNvCxnSpPr>
            <a:cxnSpLocks/>
          </p:cNvCxnSpPr>
          <p:nvPr userDrawn="1"/>
        </p:nvCxnSpPr>
        <p:spPr>
          <a:xfrm flipH="1">
            <a:off x="1018030" y="4114800"/>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5" name="Subhead">
            <a:extLst>
              <a:ext uri="{FF2B5EF4-FFF2-40B4-BE49-F238E27FC236}">
                <a16:creationId xmlns:a16="http://schemas.microsoft.com/office/drawing/2014/main" id="{DE85AE1C-733D-7244-A6DA-C3ADBC76ED0C}"/>
              </a:ext>
            </a:extLst>
          </p:cNvPr>
          <p:cNvSpPr>
            <a:spLocks noGrp="1"/>
          </p:cNvSpPr>
          <p:nvPr>
            <p:ph type="body" sz="quarter" idx="33" hasCustomPrompt="1"/>
          </p:nvPr>
        </p:nvSpPr>
        <p:spPr>
          <a:xfrm>
            <a:off x="1018030" y="3519553"/>
            <a:ext cx="10158984" cy="341247"/>
          </a:xfrm>
          <a:prstGeom prst="rect">
            <a:avLst/>
          </a:prstGeo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a:solidFill>
                  <a:schemeClr val="accent6"/>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Subhead goes here on one line</a:t>
            </a:r>
          </a:p>
        </p:txBody>
      </p:sp>
      <p:sp>
        <p:nvSpPr>
          <p:cNvPr id="24" name="Title">
            <a:extLst>
              <a:ext uri="{FF2B5EF4-FFF2-40B4-BE49-F238E27FC236}">
                <a16:creationId xmlns:a16="http://schemas.microsoft.com/office/drawing/2014/main" id="{461BB5F1-8825-7944-96EB-8445317513F5}"/>
              </a:ext>
            </a:extLst>
          </p:cNvPr>
          <p:cNvSpPr>
            <a:spLocks noGrp="1"/>
          </p:cNvSpPr>
          <p:nvPr>
            <p:ph type="ctrTitle" hasCustomPrompt="1"/>
          </p:nvPr>
        </p:nvSpPr>
        <p:spPr>
          <a:xfrm>
            <a:off x="1018030" y="2459230"/>
            <a:ext cx="10158984" cy="1025922"/>
          </a:xfrm>
        </p:spPr>
        <p:txBody>
          <a:bodyPr wrap="square" anchor="b">
            <a:noAutofit/>
          </a:bodyPr>
          <a:lstStyle>
            <a:lvl1pPr algn="l">
              <a:lnSpc>
                <a:spcPts val="4000"/>
              </a:lnSpc>
              <a:defRPr sz="4000" b="0">
                <a:solidFill>
                  <a:schemeClr val="bg1"/>
                </a:solidFill>
                <a:latin typeface="Georgia" panose="02040502050405020303" pitchFamily="18" charset="0"/>
              </a:defRPr>
            </a:lvl1pPr>
          </a:lstStyle>
          <a:p>
            <a:r>
              <a:rPr lang="en-US" dirty="0"/>
              <a:t>Title goes here (up to two lines) </a:t>
            </a:r>
            <a:br>
              <a:rPr lang="en-US" dirty="0"/>
            </a:br>
            <a:r>
              <a:rPr lang="en-US" dirty="0"/>
              <a:t>Georgia Regular 40pt</a:t>
            </a:r>
          </a:p>
        </p:txBody>
      </p:sp>
      <p:pic>
        <p:nvPicPr>
          <p:cNvPr id="15" name="Oracle Logo">
            <a:extLst>
              <a:ext uri="{FF2B5EF4-FFF2-40B4-BE49-F238E27FC236}">
                <a16:creationId xmlns:a16="http://schemas.microsoft.com/office/drawing/2014/main" id="{274909A3-6AF4-7640-ABF1-16382D5EACB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944949" y="1132368"/>
            <a:ext cx="1524893" cy="320039"/>
          </a:xfrm>
          <a:prstGeom prst="rect">
            <a:avLst/>
          </a:prstGeom>
        </p:spPr>
      </p:pic>
    </p:spTree>
    <p:extLst>
      <p:ext uri="{BB962C8B-B14F-4D97-AF65-F5344CB8AC3E}">
        <p14:creationId xmlns:p14="http://schemas.microsoft.com/office/powerpoint/2010/main" val="34297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Light - Safe Harbor">
    <p:bg>
      <p:bgPr>
        <a:solidFill>
          <a:schemeClr val="bg2"/>
        </a:solidFill>
        <a:effectLst/>
      </p:bgPr>
    </p:bg>
    <p:spTree>
      <p:nvGrpSpPr>
        <p:cNvPr id="1" name=""/>
        <p:cNvGrpSpPr/>
        <p:nvPr/>
      </p:nvGrpSpPr>
      <p:grpSpPr>
        <a:xfrm>
          <a:off x="0" y="0"/>
          <a:ext cx="0" cy="0"/>
          <a:chOff x="0" y="0"/>
          <a:chExt cx="0" cy="0"/>
        </a:xfrm>
      </p:grpSpPr>
      <p:pic>
        <p:nvPicPr>
          <p:cNvPr id="12" name="Data Texture Cloud">
            <a:extLst>
              <a:ext uri="{FF2B5EF4-FFF2-40B4-BE49-F238E27FC236}">
                <a16:creationId xmlns:a16="http://schemas.microsoft.com/office/drawing/2014/main" id="{1232875C-001D-FE46-B15E-BCC2DA970349}"/>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18" name="OTag">
            <a:extLst>
              <a:ext uri="{FF2B5EF4-FFF2-40B4-BE49-F238E27FC236}">
                <a16:creationId xmlns:a16="http://schemas.microsoft.com/office/drawing/2014/main" id="{F65C325A-C973-E74C-AD41-1A4DFAE0BBE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6" name="Footer">
            <a:extLst>
              <a:ext uri="{FF2B5EF4-FFF2-40B4-BE49-F238E27FC236}">
                <a16:creationId xmlns:a16="http://schemas.microsoft.com/office/drawing/2014/main" id="{7BC9362C-AFA6-F540-9D01-A62EB6756A29}"/>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0" name="Slide Number">
            <a:extLst>
              <a:ext uri="{FF2B5EF4-FFF2-40B4-BE49-F238E27FC236}">
                <a16:creationId xmlns:a16="http://schemas.microsoft.com/office/drawing/2014/main" id="{1E5257D9-94BC-EA48-90D5-9C33C6B01320}"/>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4" name="Text Field">
            <a:extLst>
              <a:ext uri="{FF2B5EF4-FFF2-40B4-BE49-F238E27FC236}">
                <a16:creationId xmlns:a16="http://schemas.microsoft.com/office/drawing/2014/main" id="{EA78FDD8-084D-2D41-A37D-7DE0C431B1DA}"/>
              </a:ext>
            </a:extLst>
          </p:cNvPr>
          <p:cNvSpPr txBox="1"/>
          <p:nvPr userDrawn="1"/>
        </p:nvSpPr>
        <p:spPr>
          <a:xfrm>
            <a:off x="758952" y="1837944"/>
            <a:ext cx="10671048" cy="1318887"/>
          </a:xfrm>
          <a:prstGeom prst="rect">
            <a:avLst/>
          </a:prstGeom>
          <a:noFill/>
        </p:spPr>
        <p:txBody>
          <a:bodyPr wrap="square" lIns="0" tIns="0" rIns="0" bIns="0" rtlCol="0">
            <a:spAutoFit/>
          </a:bodyPr>
          <a:lstStyle/>
          <a:p>
            <a:pPr>
              <a:lnSpc>
                <a:spcPct val="95000"/>
              </a:lnSpc>
              <a:spcBef>
                <a:spcPts val="1200"/>
              </a:spcBef>
            </a:pPr>
            <a:r>
              <a:rPr lang="en-US" dirty="0">
                <a:solidFill>
                  <a:schemeClr val="tx2"/>
                </a:solidFill>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timing, and pricing of any features or functionality described for Oracle’s products may change and remains at the sole discretion of Oracle Corporation.</a:t>
            </a:r>
          </a:p>
        </p:txBody>
      </p:sp>
      <p:cxnSp>
        <p:nvCxnSpPr>
          <p:cNvPr id="33" name="Accent Mark">
            <a:extLst>
              <a:ext uri="{FF2B5EF4-FFF2-40B4-BE49-F238E27FC236}">
                <a16:creationId xmlns:a16="http://schemas.microsoft.com/office/drawing/2014/main" id="{F8F561A6-16DC-7848-8FAE-BF35C0DBFABA}"/>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3" name="Title">
            <a:extLst>
              <a:ext uri="{FF2B5EF4-FFF2-40B4-BE49-F238E27FC236}">
                <a16:creationId xmlns:a16="http://schemas.microsoft.com/office/drawing/2014/main" id="{F7C5FACA-CB69-F341-96EC-260102929140}"/>
              </a:ext>
            </a:extLst>
          </p:cNvPr>
          <p:cNvSpPr txBox="1"/>
          <p:nvPr userDrawn="1"/>
        </p:nvSpPr>
        <p:spPr>
          <a:xfrm>
            <a:off x="762000" y="508000"/>
            <a:ext cx="10671048" cy="822960"/>
          </a:xfrm>
          <a:prstGeom prst="rect">
            <a:avLst/>
          </a:prstGeom>
        </p:spPr>
        <p:txBody>
          <a:bodyPr vert="horz" lIns="0" tIns="0" rIns="0" bIns="0" rtlCol="0" anchor="b">
            <a:noAutofit/>
          </a:bodyPr>
          <a:lstStyle>
            <a:lvl1pPr lvl="0" indent="0">
              <a:lnSpc>
                <a:spcPct val="95000"/>
              </a:lnSpc>
              <a:spcBef>
                <a:spcPts val="1000"/>
              </a:spcBef>
              <a:buFont typeface="Arial" panose="020B0604020202020204" pitchFamily="34" charset="0"/>
              <a:buNone/>
              <a:defRPr sz="2400" b="1" i="0" baseline="0">
                <a:solidFill>
                  <a:schemeClr val="bg1"/>
                </a:solidFill>
                <a:latin typeface="Oracle Sans" panose="020B0503020204020204" pitchFamily="34" charset="0"/>
                <a:cs typeface="Oracle Sans" panose="020B0503020204020204" pitchFamily="34" charset="0"/>
              </a:defRPr>
            </a:lvl1pPr>
          </a:lstStyle>
          <a:p>
            <a:pPr lvl="0"/>
            <a:r>
              <a:rPr lang="en-US" dirty="0">
                <a:solidFill>
                  <a:schemeClr val="tx2"/>
                </a:solidFill>
              </a:rPr>
              <a:t>Safe harbor statement</a:t>
            </a:r>
          </a:p>
        </p:txBody>
      </p:sp>
      <p:pic>
        <p:nvPicPr>
          <p:cNvPr id="29" name="Abstract Pattern Strip">
            <a:extLst>
              <a:ext uri="{FF2B5EF4-FFF2-40B4-BE49-F238E27FC236}">
                <a16:creationId xmlns:a16="http://schemas.microsoft.com/office/drawing/2014/main" id="{97C41585-3E8F-3F44-8E67-F9A5553AB99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1348711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Light - Quote with Data Texture Background">
    <p:spTree>
      <p:nvGrpSpPr>
        <p:cNvPr id="1" name=""/>
        <p:cNvGrpSpPr/>
        <p:nvPr/>
      </p:nvGrpSpPr>
      <p:grpSpPr>
        <a:xfrm>
          <a:off x="0" y="0"/>
          <a:ext cx="0" cy="0"/>
          <a:chOff x="0" y="0"/>
          <a:chExt cx="0" cy="0"/>
        </a:xfrm>
      </p:grpSpPr>
      <p:pic>
        <p:nvPicPr>
          <p:cNvPr id="26" name="Data Texture Image">
            <a:extLst>
              <a:ext uri="{FF2B5EF4-FFF2-40B4-BE49-F238E27FC236}">
                <a16:creationId xmlns:a16="http://schemas.microsoft.com/office/drawing/2014/main" id="{B04AAB1E-3886-45C0-9EE7-ABD1360D0F25}"/>
              </a:ext>
              <a:ext uri="{C183D7F6-B498-43B3-948B-1728B52AA6E4}">
                <adec:decorative xmlns:adec="http://schemas.microsoft.com/office/drawing/2017/decorative" val="1"/>
              </a:ext>
            </a:extLst>
          </p:cNvPr>
          <p:cNvPicPr>
            <a:picLocks noChangeAspect="1"/>
          </p:cNvPicPr>
          <p:nvPr userDrawn="1"/>
        </p:nvPicPr>
        <p:blipFill rotWithShape="1">
          <a:blip r:embed="rId2" cstate="email">
            <a:alphaModFix amt="30000"/>
            <a:extLst>
              <a:ext uri="{28A0092B-C50C-407E-A947-70E740481C1C}">
                <a14:useLocalDpi xmlns:a14="http://schemas.microsoft.com/office/drawing/2010/main" val="0"/>
              </a:ext>
            </a:extLst>
          </a:blip>
          <a:srcRect/>
          <a:stretch/>
        </p:blipFill>
        <p:spPr>
          <a:xfrm>
            <a:off x="0" y="0"/>
            <a:ext cx="12192000" cy="6857999"/>
          </a:xfrm>
          <a:prstGeom prst="rect">
            <a:avLst/>
          </a:prstGeom>
          <a:ln>
            <a:noFill/>
          </a:ln>
        </p:spPr>
      </p:pic>
      <p:pic>
        <p:nvPicPr>
          <p:cNvPr id="30" name="OTag">
            <a:extLst>
              <a:ext uri="{FF2B5EF4-FFF2-40B4-BE49-F238E27FC236}">
                <a16:creationId xmlns:a16="http://schemas.microsoft.com/office/drawing/2014/main" id="{7DC71B8D-1AA8-1D49-9770-9D8CD0F61F95}"/>
              </a:ext>
              <a:ext uri="{C183D7F6-B498-43B3-948B-1728B52AA6E4}">
                <adec:decorative xmlns:adec="http://schemas.microsoft.com/office/drawing/2017/decorative" val="1"/>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pic>
        <p:nvPicPr>
          <p:cNvPr id="27" name="Abstract Pattern Strip">
            <a:extLst>
              <a:ext uri="{FF2B5EF4-FFF2-40B4-BE49-F238E27FC236}">
                <a16:creationId xmlns:a16="http://schemas.microsoft.com/office/drawing/2014/main" id="{F3401E25-F12C-4928-80ED-70CBC12535BF}"/>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a:extLst>
              <a:ext uri="{FF2B5EF4-FFF2-40B4-BE49-F238E27FC236}">
                <a16:creationId xmlns:a16="http://schemas.microsoft.com/office/drawing/2014/main" id="{BA19B719-F896-40D2-A59B-8E51E7D4BB65}"/>
              </a:ext>
            </a:extLst>
          </p:cNvPr>
          <p:cNvSpPr>
            <a:spLocks noGrp="1"/>
          </p:cNvSpPr>
          <p:nvPr>
            <p:ph type="title" hasCustomPrompt="1"/>
          </p:nvPr>
        </p:nvSpPr>
        <p:spPr>
          <a:xfrm>
            <a:off x="768875" y="1828800"/>
            <a:ext cx="10671048" cy="2026447"/>
          </a:xfrm>
          <a:noFill/>
        </p:spPr>
        <p:txBody>
          <a:bodyPr vert="horz" wrap="square" lIns="0" tIns="0" rIns="0" bIns="0" rtlCol="0" anchor="b" anchorCtr="0">
            <a:noAutofit/>
          </a:bodyPr>
          <a:lstStyle>
            <a:lvl1pPr>
              <a:lnSpc>
                <a:spcPct val="100000"/>
              </a:lnSpc>
              <a:defRPr lang="en-US" sz="3200" b="0">
                <a:latin typeface="+mj-lt"/>
                <a:cs typeface="Oracle Sans" panose="020B0503020204020204" pitchFamily="34" charset="0"/>
              </a:defRPr>
            </a:lvl1pPr>
          </a:lstStyle>
          <a:p>
            <a:pPr lvl="0"/>
            <a:r>
              <a:rPr lang="en-US" dirty="0"/>
              <a:t>“Click to type customer or partner quote surrounded by quotation marks.” Remove/replace placeholder logo as needed.</a:t>
            </a:r>
          </a:p>
        </p:txBody>
      </p:sp>
      <p:cxnSp>
        <p:nvCxnSpPr>
          <p:cNvPr id="22" name="Accent Mark">
            <a:extLst>
              <a:ext uri="{FF2B5EF4-FFF2-40B4-BE49-F238E27FC236}">
                <a16:creationId xmlns:a16="http://schemas.microsoft.com/office/drawing/2014/main" id="{F363974D-C85A-FE42-A520-65FD80C0574A}"/>
              </a:ext>
              <a:ext uri="{C183D7F6-B498-43B3-948B-1728B52AA6E4}">
                <adec:decorative xmlns:adec="http://schemas.microsoft.com/office/drawing/2017/decorative" val="1"/>
              </a:ext>
            </a:extLst>
          </p:cNvPr>
          <p:cNvCxnSpPr>
            <a:cxnSpLocks/>
          </p:cNvCxnSpPr>
          <p:nvPr userDrawn="1"/>
        </p:nvCxnSpPr>
        <p:spPr>
          <a:xfrm flipH="1">
            <a:off x="774700" y="4169003"/>
            <a:ext cx="310896" cy="0"/>
          </a:xfrm>
          <a:prstGeom prst="line">
            <a:avLst/>
          </a:prstGeom>
          <a:ln w="38100" cap="flat">
            <a:solidFill>
              <a:srgbClr val="FACD62"/>
            </a:solidFill>
            <a:prstDash val="solid"/>
          </a:ln>
        </p:spPr>
        <p:style>
          <a:lnRef idx="1">
            <a:schemeClr val="accent1"/>
          </a:lnRef>
          <a:fillRef idx="0">
            <a:schemeClr val="accent1"/>
          </a:fillRef>
          <a:effectRef idx="0">
            <a:schemeClr val="accent1"/>
          </a:effectRef>
          <a:fontRef idx="minor">
            <a:schemeClr val="tx1"/>
          </a:fontRef>
        </p:style>
      </p:cxnSp>
      <p:sp>
        <p:nvSpPr>
          <p:cNvPr id="13" name="Text Field">
            <a:extLst>
              <a:ext uri="{FF2B5EF4-FFF2-40B4-BE49-F238E27FC236}">
                <a16:creationId xmlns:a16="http://schemas.microsoft.com/office/drawing/2014/main" id="{B09058E5-A74E-C340-89D0-4D15C2F3B8D0}"/>
              </a:ext>
            </a:extLst>
          </p:cNvPr>
          <p:cNvSpPr>
            <a:spLocks noGrp="1"/>
          </p:cNvSpPr>
          <p:nvPr>
            <p:ph type="body" sz="quarter" idx="37" hasCustomPrompt="1"/>
          </p:nvPr>
        </p:nvSpPr>
        <p:spPr>
          <a:xfrm>
            <a:off x="761999" y="4540249"/>
            <a:ext cx="5333999" cy="266291"/>
          </a:xfrm>
          <a:prstGeom prst="rect">
            <a:avLst/>
          </a:prstGeom>
        </p:spPr>
        <p:txBody>
          <a:bodyPr>
            <a:noAutofit/>
          </a:bodyPr>
          <a:lstStyle>
            <a:lvl1pPr>
              <a:defRPr b="1"/>
            </a:lvl1pPr>
          </a:lstStyle>
          <a:p>
            <a:pPr lvl="0"/>
            <a:r>
              <a:rPr lang="en-US" dirty="0"/>
              <a:t>Name of person quoted</a:t>
            </a:r>
          </a:p>
        </p:txBody>
      </p:sp>
      <p:sp>
        <p:nvSpPr>
          <p:cNvPr id="12" name="Text Field 2">
            <a:extLst>
              <a:ext uri="{FF2B5EF4-FFF2-40B4-BE49-F238E27FC236}">
                <a16:creationId xmlns:a16="http://schemas.microsoft.com/office/drawing/2014/main" id="{36C31D35-A48A-6B46-A3DB-FDB99CCA72F4}"/>
              </a:ext>
            </a:extLst>
          </p:cNvPr>
          <p:cNvSpPr>
            <a:spLocks noGrp="1"/>
          </p:cNvSpPr>
          <p:nvPr>
            <p:ph type="body" sz="quarter" idx="36" hasCustomPrompt="1"/>
          </p:nvPr>
        </p:nvSpPr>
        <p:spPr>
          <a:xfrm>
            <a:off x="761999" y="4877842"/>
            <a:ext cx="5333999" cy="895181"/>
          </a:xfrm>
          <a:prstGeom prst="rect">
            <a:avLst/>
          </a:prstGeom>
        </p:spPr>
        <p:txBody>
          <a:bodyPr>
            <a:noAutofit/>
          </a:bodyPr>
          <a:lstStyle>
            <a:lvl1pPr>
              <a:defRPr/>
            </a:lvl1pPr>
          </a:lstStyle>
          <a:p>
            <a:pPr lvl="0"/>
            <a:r>
              <a:rPr lang="en-US" dirty="0"/>
              <a:t>Additional information if needed</a:t>
            </a:r>
          </a:p>
        </p:txBody>
      </p:sp>
      <p:sp>
        <p:nvSpPr>
          <p:cNvPr id="5" name="Slide Number">
            <a:extLst>
              <a:ext uri="{FF2B5EF4-FFF2-40B4-BE49-F238E27FC236}">
                <a16:creationId xmlns:a16="http://schemas.microsoft.com/office/drawing/2014/main" id="{7395177A-B694-4AAB-912F-BF5769C5B10B}"/>
              </a:ext>
            </a:extLst>
          </p:cNvPr>
          <p:cNvSpPr>
            <a:spLocks noGrp="1"/>
          </p:cNvSpPr>
          <p:nvPr>
            <p:ph type="sldNum" sz="quarter" idx="40"/>
          </p:nvPr>
        </p:nvSpPr>
        <p:spPr/>
        <p:txBody>
          <a:bodyPr/>
          <a:lstStyle/>
          <a:p>
            <a:fld id="{345D60D9-5372-5F40-9443-0F9AE5BDC3C8}" type="slidenum">
              <a:rPr lang="en-US" smtClean="0"/>
              <a:pPr/>
              <a:t>‹#›</a:t>
            </a:fld>
            <a:endParaRPr lang="en-US" dirty="0"/>
          </a:p>
        </p:txBody>
      </p:sp>
      <p:sp>
        <p:nvSpPr>
          <p:cNvPr id="4" name="Footer">
            <a:extLst>
              <a:ext uri="{FF2B5EF4-FFF2-40B4-BE49-F238E27FC236}">
                <a16:creationId xmlns:a16="http://schemas.microsoft.com/office/drawing/2014/main" id="{47A561F4-2837-46AC-A525-A8F742E034C6}"/>
              </a:ext>
            </a:extLst>
          </p:cNvPr>
          <p:cNvSpPr>
            <a:spLocks noGrp="1"/>
          </p:cNvSpPr>
          <p:nvPr>
            <p:ph type="ftr" sz="quarter" idx="39"/>
          </p:nvPr>
        </p:nvSpPr>
        <p:spPr/>
        <p:txBody>
          <a:bodyPr/>
          <a:lstStyle/>
          <a:p>
            <a:r>
              <a:rPr lang="en-US"/>
              <a:t>Copyright © 2020, Oracle and/or its affiliates  |  Confidential: Internal</a:t>
            </a:r>
            <a:endParaRPr lang="en-US" dirty="0"/>
          </a:p>
        </p:txBody>
      </p:sp>
      <p:sp>
        <p:nvSpPr>
          <p:cNvPr id="3" name="Date">
            <a:extLst>
              <a:ext uri="{FF2B5EF4-FFF2-40B4-BE49-F238E27FC236}">
                <a16:creationId xmlns:a16="http://schemas.microsoft.com/office/drawing/2014/main" id="{95077E9D-DDF7-495A-9766-EEB6388A258F}"/>
              </a:ext>
            </a:extLst>
          </p:cNvPr>
          <p:cNvSpPr>
            <a:spLocks noGrp="1"/>
          </p:cNvSpPr>
          <p:nvPr>
            <p:ph type="dt" sz="half" idx="38"/>
          </p:nvPr>
        </p:nvSpPr>
        <p:spPr/>
        <p:txBody>
          <a:bodyPr/>
          <a:lstStyle/>
          <a:p>
            <a:r>
              <a:rPr lang="en-US"/>
              <a:t>[Date]</a:t>
            </a:r>
            <a:endParaRPr lang="en-US" dirty="0"/>
          </a:p>
        </p:txBody>
      </p:sp>
    </p:spTree>
    <p:extLst>
      <p:ext uri="{BB962C8B-B14F-4D97-AF65-F5344CB8AC3E}">
        <p14:creationId xmlns:p14="http://schemas.microsoft.com/office/powerpoint/2010/main" val="5604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Dark - Safe Harbor">
    <p:bg>
      <p:bgPr>
        <a:solidFill>
          <a:schemeClr val="tx1"/>
        </a:solidFill>
        <a:effectLst/>
      </p:bgPr>
    </p:bg>
    <p:spTree>
      <p:nvGrpSpPr>
        <p:cNvPr id="1" name=""/>
        <p:cNvGrpSpPr/>
        <p:nvPr/>
      </p:nvGrpSpPr>
      <p:grpSpPr>
        <a:xfrm>
          <a:off x="0" y="0"/>
          <a:ext cx="0" cy="0"/>
          <a:chOff x="0" y="0"/>
          <a:chExt cx="0" cy="0"/>
        </a:xfrm>
      </p:grpSpPr>
      <p:pic>
        <p:nvPicPr>
          <p:cNvPr id="14" name="Data Texture Cloud">
            <a:extLst>
              <a:ext uri="{FF2B5EF4-FFF2-40B4-BE49-F238E27FC236}">
                <a16:creationId xmlns:a16="http://schemas.microsoft.com/office/drawing/2014/main" id="{30973D80-F90C-2B41-AAF3-064791F626A1}"/>
              </a:ext>
            </a:extLst>
          </p:cNvPr>
          <p:cNvPicPr>
            <a:picLocks noChangeAspect="1"/>
          </p:cNvPicPr>
          <p:nvPr userDrawn="1"/>
        </p:nvPicPr>
        <p:blipFill rotWithShape="1">
          <a:blip r:embed="rId2">
            <a:alphaModFix amt="50000"/>
            <a:extLst>
              <a:ext uri="{28A0092B-C50C-407E-A947-70E740481C1C}">
                <a14:useLocalDpi xmlns:a14="http://schemas.microsoft.com/office/drawing/2010/main" val="0"/>
              </a:ext>
            </a:extLst>
          </a:blip>
          <a:srcRect r="48641"/>
          <a:stretch/>
        </p:blipFill>
        <p:spPr>
          <a:xfrm>
            <a:off x="9881411" y="521208"/>
            <a:ext cx="2310589" cy="1701811"/>
          </a:xfrm>
          <a:prstGeom prst="rect">
            <a:avLst/>
          </a:prstGeom>
        </p:spPr>
      </p:pic>
      <p:pic>
        <p:nvPicPr>
          <p:cNvPr id="18" name="OTag">
            <a:extLst>
              <a:ext uri="{FF2B5EF4-FFF2-40B4-BE49-F238E27FC236}">
                <a16:creationId xmlns:a16="http://schemas.microsoft.com/office/drawing/2014/main" id="{F65C325A-C973-E74C-AD41-1A4DFAE0BBE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2" name="Footer">
            <a:extLst>
              <a:ext uri="{FF2B5EF4-FFF2-40B4-BE49-F238E27FC236}">
                <a16:creationId xmlns:a16="http://schemas.microsoft.com/office/drawing/2014/main" id="{E53C9232-0599-3244-B3FF-119F42A80215}"/>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0" name="Slide Number">
            <a:extLst>
              <a:ext uri="{FF2B5EF4-FFF2-40B4-BE49-F238E27FC236}">
                <a16:creationId xmlns:a16="http://schemas.microsoft.com/office/drawing/2014/main" id="{1E5257D9-94BC-EA48-90D5-9C33C6B01320}"/>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2" name="Text Field">
            <a:extLst>
              <a:ext uri="{FF2B5EF4-FFF2-40B4-BE49-F238E27FC236}">
                <a16:creationId xmlns:a16="http://schemas.microsoft.com/office/drawing/2014/main" id="{D33BCDAB-DBBA-254B-AFD8-DF688B981EF5}"/>
              </a:ext>
            </a:extLst>
          </p:cNvPr>
          <p:cNvSpPr txBox="1"/>
          <p:nvPr userDrawn="1"/>
        </p:nvSpPr>
        <p:spPr>
          <a:xfrm>
            <a:off x="758952" y="1837944"/>
            <a:ext cx="10671048" cy="1318887"/>
          </a:xfrm>
          <a:prstGeom prst="rect">
            <a:avLst/>
          </a:prstGeom>
          <a:noFill/>
        </p:spPr>
        <p:txBody>
          <a:bodyPr wrap="square" lIns="0" tIns="0" rIns="0" bIns="0" rtlCol="0">
            <a:spAutoFit/>
          </a:bodyPr>
          <a:lstStyle/>
          <a:p>
            <a:pPr>
              <a:lnSpc>
                <a:spcPct val="95000"/>
              </a:lnSpc>
              <a:spcBef>
                <a:spcPts val="1200"/>
              </a:spcBef>
            </a:pPr>
            <a:r>
              <a:rPr lang="en-US" dirty="0">
                <a:solidFill>
                  <a:schemeClr val="bg2"/>
                </a:solidFill>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timing, and pricing of any features or functionality described for Oracle’s products may change and remains at the sole discretion of Oracle Corporation.</a:t>
            </a:r>
          </a:p>
        </p:txBody>
      </p:sp>
      <p:cxnSp>
        <p:nvCxnSpPr>
          <p:cNvPr id="33" name="Accent Mark">
            <a:extLst>
              <a:ext uri="{FF2B5EF4-FFF2-40B4-BE49-F238E27FC236}">
                <a16:creationId xmlns:a16="http://schemas.microsoft.com/office/drawing/2014/main" id="{F8F561A6-16DC-7848-8FAE-BF35C0DBFABA}"/>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 name="Title">
            <a:extLst>
              <a:ext uri="{FF2B5EF4-FFF2-40B4-BE49-F238E27FC236}">
                <a16:creationId xmlns:a16="http://schemas.microsoft.com/office/drawing/2014/main" id="{9A5364F3-FAE0-7147-8F68-59CE44C73EFE}"/>
              </a:ext>
            </a:extLst>
          </p:cNvPr>
          <p:cNvSpPr txBox="1"/>
          <p:nvPr userDrawn="1"/>
        </p:nvSpPr>
        <p:spPr>
          <a:xfrm>
            <a:off x="762000" y="508000"/>
            <a:ext cx="10671048" cy="822960"/>
          </a:xfrm>
          <a:prstGeom prst="rect">
            <a:avLst/>
          </a:prstGeom>
        </p:spPr>
        <p:txBody>
          <a:bodyPr vert="horz" lIns="0" tIns="0" rIns="0" bIns="0" rtlCol="0" anchor="b">
            <a:noAutofit/>
          </a:bodyPr>
          <a:lstStyle>
            <a:lvl1pPr lvl="0" indent="0">
              <a:lnSpc>
                <a:spcPct val="95000"/>
              </a:lnSpc>
              <a:spcBef>
                <a:spcPts val="1000"/>
              </a:spcBef>
              <a:buFont typeface="Arial" panose="020B0604020202020204" pitchFamily="34" charset="0"/>
              <a:buNone/>
              <a:defRPr sz="2400" b="1" i="0" baseline="0">
                <a:solidFill>
                  <a:schemeClr val="bg1"/>
                </a:solidFill>
                <a:latin typeface="Oracle Sans" panose="020B0503020204020204" pitchFamily="34" charset="0"/>
                <a:cs typeface="Oracle Sans" panose="020B0503020204020204" pitchFamily="34" charset="0"/>
              </a:defRPr>
            </a:lvl1pPr>
          </a:lstStyle>
          <a:p>
            <a:pPr lvl="0"/>
            <a:r>
              <a:rPr lang="en-US" dirty="0"/>
              <a:t>Safe harbor statement</a:t>
            </a:r>
          </a:p>
        </p:txBody>
      </p:sp>
      <p:pic>
        <p:nvPicPr>
          <p:cNvPr id="29" name="Abstract Pattern Strip">
            <a:extLst>
              <a:ext uri="{FF2B5EF4-FFF2-40B4-BE49-F238E27FC236}">
                <a16:creationId xmlns:a16="http://schemas.microsoft.com/office/drawing/2014/main" id="{97C41585-3E8F-3F44-8E67-F9A5553AB99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267280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Light - Remote Speaker">
    <p:bg>
      <p:bgPr>
        <a:solidFill>
          <a:schemeClr val="bg2"/>
        </a:solidFill>
        <a:effectLst/>
      </p:bgPr>
    </p:bg>
    <p:spTree>
      <p:nvGrpSpPr>
        <p:cNvPr id="1" name=""/>
        <p:cNvGrpSpPr/>
        <p:nvPr/>
      </p:nvGrpSpPr>
      <p:grpSpPr>
        <a:xfrm>
          <a:off x="0" y="0"/>
          <a:ext cx="0" cy="0"/>
          <a:chOff x="0" y="0"/>
          <a:chExt cx="0" cy="0"/>
        </a:xfrm>
      </p:grpSpPr>
      <p:pic>
        <p:nvPicPr>
          <p:cNvPr id="12" name="Data Texture Image">
            <a:extLst>
              <a:ext uri="{FF2B5EF4-FFF2-40B4-BE49-F238E27FC236}">
                <a16:creationId xmlns:a16="http://schemas.microsoft.com/office/drawing/2014/main" id="{D1A8D5F2-734A-AE4A-AC70-8FF7EC3B13B8}"/>
              </a:ext>
            </a:extLst>
          </p:cNvPr>
          <p:cNvPicPr>
            <a:picLocks noChangeAspect="1"/>
          </p:cNvPicPr>
          <p:nvPr userDrawn="1"/>
        </p:nvPicPr>
        <p:blipFill rotWithShape="1">
          <a:blip r:embed="rId2">
            <a:alphaModFix amt="30000"/>
            <a:extLst>
              <a:ext uri="{28A0092B-C50C-407E-A947-70E740481C1C}">
                <a14:useLocalDpi xmlns:a14="http://schemas.microsoft.com/office/drawing/2010/main" val="0"/>
              </a:ext>
            </a:extLst>
          </a:blip>
          <a:srcRect r="60000"/>
          <a:stretch/>
        </p:blipFill>
        <p:spPr>
          <a:xfrm>
            <a:off x="0" y="0"/>
            <a:ext cx="4876800" cy="6858000"/>
          </a:xfrm>
          <a:prstGeom prst="rect">
            <a:avLst/>
          </a:prstGeom>
        </p:spPr>
      </p:pic>
      <p:pic>
        <p:nvPicPr>
          <p:cNvPr id="15" name="OTag">
            <a:extLst>
              <a:ext uri="{FF2B5EF4-FFF2-40B4-BE49-F238E27FC236}">
                <a16:creationId xmlns:a16="http://schemas.microsoft.com/office/drawing/2014/main" id="{9AF00931-5664-524C-9EEF-7CBC5B15785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6" name="Footer">
            <a:extLst>
              <a:ext uri="{FF2B5EF4-FFF2-40B4-BE49-F238E27FC236}">
                <a16:creationId xmlns:a16="http://schemas.microsoft.com/office/drawing/2014/main" id="{A8C8B17C-79D1-7649-B765-8FC10C5F39B8}"/>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3" name="Slide Number">
            <a:extLst>
              <a:ext uri="{FF2B5EF4-FFF2-40B4-BE49-F238E27FC236}">
                <a16:creationId xmlns:a16="http://schemas.microsoft.com/office/drawing/2014/main" id="{92A4D63A-A370-2A4C-A33C-8C21ECFC1017}"/>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21" name="Text Field">
            <a:extLst>
              <a:ext uri="{FF2B5EF4-FFF2-40B4-BE49-F238E27FC236}">
                <a16:creationId xmlns:a16="http://schemas.microsoft.com/office/drawing/2014/main" id="{517ED098-6976-5549-9CFB-EE89734AF8D4}"/>
              </a:ext>
            </a:extLst>
          </p:cNvPr>
          <p:cNvSpPr>
            <a:spLocks noGrp="1"/>
          </p:cNvSpPr>
          <p:nvPr>
            <p:ph type="body" sz="quarter" idx="16" hasCustomPrompt="1"/>
          </p:nvPr>
        </p:nvSpPr>
        <p:spPr>
          <a:xfrm>
            <a:off x="5126737" y="3682683"/>
            <a:ext cx="6297168" cy="1132486"/>
          </a:xfrm>
          <a:prstGeom prst="rect">
            <a:avLst/>
          </a:prstGeom>
        </p:spPr>
        <p:txBody>
          <a:bodyPr lIns="0" tIns="0" rIns="0" bIns="0">
            <a:normAutofit/>
          </a:bodyPr>
          <a:lstStyle>
            <a:lvl1pPr>
              <a:defRPr sz="2000"/>
            </a:lvl1pPr>
          </a:lstStyle>
          <a:p>
            <a:pPr lvl="0"/>
            <a:r>
              <a:rPr lang="en-US" dirty="0"/>
              <a:t>Title</a:t>
            </a:r>
          </a:p>
          <a:p>
            <a:pPr lvl="0"/>
            <a:r>
              <a:rPr lang="en-US" dirty="0"/>
              <a:t>Company</a:t>
            </a:r>
          </a:p>
          <a:p>
            <a:pPr lvl="0"/>
            <a:r>
              <a:rPr lang="en-US" dirty="0"/>
              <a:t>Date</a:t>
            </a:r>
          </a:p>
        </p:txBody>
      </p:sp>
      <p:cxnSp>
        <p:nvCxnSpPr>
          <p:cNvPr id="22" name="Accent Mark">
            <a:extLst>
              <a:ext uri="{FF2B5EF4-FFF2-40B4-BE49-F238E27FC236}">
                <a16:creationId xmlns:a16="http://schemas.microsoft.com/office/drawing/2014/main" id="{7A6B761E-671F-4A43-9B1D-C5C5AC5BF314}"/>
              </a:ext>
            </a:extLst>
          </p:cNvPr>
          <p:cNvCxnSpPr>
            <a:cxnSpLocks/>
          </p:cNvCxnSpPr>
          <p:nvPr userDrawn="1"/>
        </p:nvCxnSpPr>
        <p:spPr>
          <a:xfrm flipH="1">
            <a:off x="5132832" y="3428683"/>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0" name="Title">
            <a:extLst>
              <a:ext uri="{FF2B5EF4-FFF2-40B4-BE49-F238E27FC236}">
                <a16:creationId xmlns:a16="http://schemas.microsoft.com/office/drawing/2014/main" id="{D94542D5-A1D6-E542-963D-B72B60EDE019}"/>
              </a:ext>
            </a:extLst>
          </p:cNvPr>
          <p:cNvSpPr>
            <a:spLocks noGrp="1"/>
          </p:cNvSpPr>
          <p:nvPr>
            <p:ph type="title" hasCustomPrompt="1"/>
          </p:nvPr>
        </p:nvSpPr>
        <p:spPr>
          <a:xfrm>
            <a:off x="5126736" y="2351724"/>
            <a:ext cx="6297167" cy="822960"/>
          </a:xfrm>
        </p:spPr>
        <p:txBody>
          <a:bodyPr vert="horz" lIns="0" tIns="0" rIns="0" bIns="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Add title here. Also remove/replace placeholder image as needed.</a:t>
            </a:r>
          </a:p>
        </p:txBody>
      </p:sp>
      <p:pic>
        <p:nvPicPr>
          <p:cNvPr id="11" name="Abstract Pattern Strip">
            <a:extLst>
              <a:ext uri="{FF2B5EF4-FFF2-40B4-BE49-F238E27FC236}">
                <a16:creationId xmlns:a16="http://schemas.microsoft.com/office/drawing/2014/main" id="{F250772B-6865-E140-9F39-D8998E91A72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2537417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Dark - Remote Speaker">
    <p:bg>
      <p:bgPr>
        <a:solidFill>
          <a:schemeClr val="tx1"/>
        </a:solidFill>
        <a:effectLst/>
      </p:bgPr>
    </p:bg>
    <p:spTree>
      <p:nvGrpSpPr>
        <p:cNvPr id="1" name=""/>
        <p:cNvGrpSpPr/>
        <p:nvPr/>
      </p:nvGrpSpPr>
      <p:grpSpPr>
        <a:xfrm>
          <a:off x="0" y="0"/>
          <a:ext cx="0" cy="0"/>
          <a:chOff x="0" y="0"/>
          <a:chExt cx="0" cy="0"/>
        </a:xfrm>
      </p:grpSpPr>
      <p:pic>
        <p:nvPicPr>
          <p:cNvPr id="12" name="Data Texture Image">
            <a:extLst>
              <a:ext uri="{FF2B5EF4-FFF2-40B4-BE49-F238E27FC236}">
                <a16:creationId xmlns:a16="http://schemas.microsoft.com/office/drawing/2014/main" id="{9E0CF6FF-2D61-1D4D-819D-4A9474040C34}"/>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60000"/>
          <a:stretch/>
        </p:blipFill>
        <p:spPr>
          <a:xfrm>
            <a:off x="0" y="0"/>
            <a:ext cx="4876800" cy="6858000"/>
          </a:xfrm>
          <a:prstGeom prst="rect">
            <a:avLst/>
          </a:prstGeom>
        </p:spPr>
      </p:pic>
      <p:pic>
        <p:nvPicPr>
          <p:cNvPr id="15" name="OTag">
            <a:extLst>
              <a:ext uri="{FF2B5EF4-FFF2-40B4-BE49-F238E27FC236}">
                <a16:creationId xmlns:a16="http://schemas.microsoft.com/office/drawing/2014/main" id="{9AF00931-5664-524C-9EEF-7CBC5B15785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0" name="Footer">
            <a:extLst>
              <a:ext uri="{FF2B5EF4-FFF2-40B4-BE49-F238E27FC236}">
                <a16:creationId xmlns:a16="http://schemas.microsoft.com/office/drawing/2014/main" id="{604384E5-A601-EC42-8F35-140225F3EC48}"/>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3" name="Slide Number">
            <a:extLst>
              <a:ext uri="{FF2B5EF4-FFF2-40B4-BE49-F238E27FC236}">
                <a16:creationId xmlns:a16="http://schemas.microsoft.com/office/drawing/2014/main" id="{92A4D63A-A370-2A4C-A33C-8C21ECFC1017}"/>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21" name="Text Field">
            <a:extLst>
              <a:ext uri="{FF2B5EF4-FFF2-40B4-BE49-F238E27FC236}">
                <a16:creationId xmlns:a16="http://schemas.microsoft.com/office/drawing/2014/main" id="{517ED098-6976-5549-9CFB-EE89734AF8D4}"/>
              </a:ext>
            </a:extLst>
          </p:cNvPr>
          <p:cNvSpPr>
            <a:spLocks noGrp="1"/>
          </p:cNvSpPr>
          <p:nvPr>
            <p:ph type="body" sz="quarter" idx="16" hasCustomPrompt="1"/>
          </p:nvPr>
        </p:nvSpPr>
        <p:spPr>
          <a:xfrm>
            <a:off x="5126737" y="3682683"/>
            <a:ext cx="6297168" cy="1132486"/>
          </a:xfrm>
          <a:prstGeom prst="rect">
            <a:avLst/>
          </a:prstGeom>
        </p:spPr>
        <p:txBody>
          <a:bodyPr lIns="0" tIns="0" rIns="0" bIns="0">
            <a:normAutofit/>
          </a:bodyPr>
          <a:lstStyle>
            <a:lvl1pPr>
              <a:defRPr sz="2000">
                <a:solidFill>
                  <a:schemeClr val="bg1"/>
                </a:solidFill>
              </a:defRPr>
            </a:lvl1pPr>
          </a:lstStyle>
          <a:p>
            <a:pPr lvl="0"/>
            <a:r>
              <a:rPr lang="en-US" dirty="0"/>
              <a:t>Title</a:t>
            </a:r>
          </a:p>
          <a:p>
            <a:pPr lvl="0"/>
            <a:r>
              <a:rPr lang="en-US" dirty="0"/>
              <a:t>Company</a:t>
            </a:r>
          </a:p>
          <a:p>
            <a:pPr lvl="0"/>
            <a:r>
              <a:rPr lang="en-US" dirty="0"/>
              <a:t>Date</a:t>
            </a:r>
          </a:p>
        </p:txBody>
      </p:sp>
      <p:cxnSp>
        <p:nvCxnSpPr>
          <p:cNvPr id="22" name="Accent Mark">
            <a:extLst>
              <a:ext uri="{FF2B5EF4-FFF2-40B4-BE49-F238E27FC236}">
                <a16:creationId xmlns:a16="http://schemas.microsoft.com/office/drawing/2014/main" id="{7A6B761E-671F-4A43-9B1D-C5C5AC5BF314}"/>
              </a:ext>
            </a:extLst>
          </p:cNvPr>
          <p:cNvCxnSpPr>
            <a:cxnSpLocks/>
          </p:cNvCxnSpPr>
          <p:nvPr userDrawn="1"/>
        </p:nvCxnSpPr>
        <p:spPr>
          <a:xfrm flipH="1">
            <a:off x="5132832" y="3428683"/>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0" name="Title">
            <a:extLst>
              <a:ext uri="{FF2B5EF4-FFF2-40B4-BE49-F238E27FC236}">
                <a16:creationId xmlns:a16="http://schemas.microsoft.com/office/drawing/2014/main" id="{D94542D5-A1D6-E542-963D-B72B60EDE019}"/>
              </a:ext>
            </a:extLst>
          </p:cNvPr>
          <p:cNvSpPr>
            <a:spLocks noGrp="1"/>
          </p:cNvSpPr>
          <p:nvPr>
            <p:ph type="title" hasCustomPrompt="1"/>
          </p:nvPr>
        </p:nvSpPr>
        <p:spPr>
          <a:xfrm>
            <a:off x="5126736" y="2351724"/>
            <a:ext cx="6297167" cy="822960"/>
          </a:xfrm>
        </p:spPr>
        <p:txBody>
          <a:bodyPr vert="horz" lIns="0" tIns="0" rIns="0" bIns="0" rtlCol="0" anchor="b">
            <a:noAutofit/>
          </a:bodyPr>
          <a:lstStyle>
            <a:lvl1pPr>
              <a:defRPr lang="en-US" sz="2400" b="1" i="0" baseline="0">
                <a:solidFill>
                  <a:schemeClr val="bg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Add title here. Also remove/replace placeholder image as needed.</a:t>
            </a:r>
          </a:p>
        </p:txBody>
      </p:sp>
      <p:pic>
        <p:nvPicPr>
          <p:cNvPr id="11" name="Abstract Pattern Strip">
            <a:extLst>
              <a:ext uri="{FF2B5EF4-FFF2-40B4-BE49-F238E27FC236}">
                <a16:creationId xmlns:a16="http://schemas.microsoft.com/office/drawing/2014/main" id="{F250772B-6865-E140-9F39-D8998E91A72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3413063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Light - Numbered Outline">
    <p:bg>
      <p:bgPr>
        <a:solidFill>
          <a:schemeClr val="bg2"/>
        </a:solidFill>
        <a:effectLst/>
      </p:bgPr>
    </p:bg>
    <p:spTree>
      <p:nvGrpSpPr>
        <p:cNvPr id="1" name=""/>
        <p:cNvGrpSpPr/>
        <p:nvPr/>
      </p:nvGrpSpPr>
      <p:grpSpPr>
        <a:xfrm>
          <a:off x="0" y="0"/>
          <a:ext cx="0" cy="0"/>
          <a:chOff x="0" y="0"/>
          <a:chExt cx="0" cy="0"/>
        </a:xfrm>
      </p:grpSpPr>
      <p:pic>
        <p:nvPicPr>
          <p:cNvPr id="32" name="Data Texture Cloud">
            <a:extLst>
              <a:ext uri="{FF2B5EF4-FFF2-40B4-BE49-F238E27FC236}">
                <a16:creationId xmlns:a16="http://schemas.microsoft.com/office/drawing/2014/main" id="{4F1E65AD-22C9-374C-97B0-B5C16E332CB8}"/>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26" name="OTag">
            <a:extLst>
              <a:ext uri="{FF2B5EF4-FFF2-40B4-BE49-F238E27FC236}">
                <a16:creationId xmlns:a16="http://schemas.microsoft.com/office/drawing/2014/main" id="{6B255320-7797-3244-AB7F-7048F2FDBBD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25" name="Footer">
            <a:extLst>
              <a:ext uri="{FF2B5EF4-FFF2-40B4-BE49-F238E27FC236}">
                <a16:creationId xmlns:a16="http://schemas.microsoft.com/office/drawing/2014/main" id="{5C832301-2AE4-1245-BF5A-702B011155AF}"/>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27" name="Slide Number">
            <a:extLst>
              <a:ext uri="{FF2B5EF4-FFF2-40B4-BE49-F238E27FC236}">
                <a16:creationId xmlns:a16="http://schemas.microsoft.com/office/drawing/2014/main" id="{ADC3B97F-4317-2244-A893-1F690DBA4FE4}"/>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8" name="Number">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768095" y="3916426"/>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7" name="Number">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768095" y="3397254"/>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6" name="Number">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768095" y="2878080"/>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5" name="Number">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768095" y="2358906"/>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3" name="Number">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768095" y="1839732"/>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23" name="Text Field">
            <a:extLst>
              <a:ext uri="{FF2B5EF4-FFF2-40B4-BE49-F238E27FC236}">
                <a16:creationId xmlns:a16="http://schemas.microsoft.com/office/drawing/2014/main" id="{6D1BD307-5E4B-9647-A402-54CF30BEC3C6}"/>
              </a:ext>
            </a:extLst>
          </p:cNvPr>
          <p:cNvSpPr>
            <a:spLocks noGrp="1"/>
          </p:cNvSpPr>
          <p:nvPr>
            <p:ph type="body" idx="19"/>
          </p:nvPr>
        </p:nvSpPr>
        <p:spPr>
          <a:xfrm>
            <a:off x="1371411" y="3916426"/>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2" name="Text Field">
            <a:extLst>
              <a:ext uri="{FF2B5EF4-FFF2-40B4-BE49-F238E27FC236}">
                <a16:creationId xmlns:a16="http://schemas.microsoft.com/office/drawing/2014/main" id="{A5DE72B7-8353-7C47-A8C2-69DED713D179}"/>
              </a:ext>
            </a:extLst>
          </p:cNvPr>
          <p:cNvSpPr>
            <a:spLocks noGrp="1"/>
          </p:cNvSpPr>
          <p:nvPr>
            <p:ph type="body" idx="18"/>
          </p:nvPr>
        </p:nvSpPr>
        <p:spPr>
          <a:xfrm>
            <a:off x="1371411" y="3397229"/>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0" name="Text Field">
            <a:extLst>
              <a:ext uri="{FF2B5EF4-FFF2-40B4-BE49-F238E27FC236}">
                <a16:creationId xmlns:a16="http://schemas.microsoft.com/office/drawing/2014/main" id="{35FDD008-E0E6-4746-AB5B-78D012E92B2E}"/>
              </a:ext>
            </a:extLst>
          </p:cNvPr>
          <p:cNvSpPr>
            <a:spLocks noGrp="1"/>
          </p:cNvSpPr>
          <p:nvPr>
            <p:ph type="body" idx="17"/>
          </p:nvPr>
        </p:nvSpPr>
        <p:spPr>
          <a:xfrm>
            <a:off x="1371411" y="2878032"/>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9" name="Text Field">
            <a:extLst>
              <a:ext uri="{FF2B5EF4-FFF2-40B4-BE49-F238E27FC236}">
                <a16:creationId xmlns:a16="http://schemas.microsoft.com/office/drawing/2014/main" id="{53E966DA-E5B9-074E-B0AA-F5451AF51BAE}"/>
              </a:ext>
            </a:extLst>
          </p:cNvPr>
          <p:cNvSpPr>
            <a:spLocks noGrp="1"/>
          </p:cNvSpPr>
          <p:nvPr>
            <p:ph type="body" idx="16"/>
          </p:nvPr>
        </p:nvSpPr>
        <p:spPr>
          <a:xfrm>
            <a:off x="1371411" y="2358835"/>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3" name="Text Field">
            <a:extLst>
              <a:ext uri="{FF2B5EF4-FFF2-40B4-BE49-F238E27FC236}">
                <a16:creationId xmlns:a16="http://schemas.microsoft.com/office/drawing/2014/main" id="{FD86EFD9-8225-47A7-9DFF-A350F67E94AA}"/>
              </a:ext>
            </a:extLst>
          </p:cNvPr>
          <p:cNvSpPr>
            <a:spLocks noGrp="1"/>
          </p:cNvSpPr>
          <p:nvPr>
            <p:ph type="body" idx="1"/>
          </p:nvPr>
        </p:nvSpPr>
        <p:spPr>
          <a:xfrm>
            <a:off x="1371411" y="1839638"/>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30" name="Accent Mark">
            <a:extLst>
              <a:ext uri="{FF2B5EF4-FFF2-40B4-BE49-F238E27FC236}">
                <a16:creationId xmlns:a16="http://schemas.microsoft.com/office/drawing/2014/main" id="{27BF9EF6-C607-E74B-BE4E-C1CEE539A463}"/>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1" name="Title">
            <a:extLst>
              <a:ext uri="{FF2B5EF4-FFF2-40B4-BE49-F238E27FC236}">
                <a16:creationId xmlns:a16="http://schemas.microsoft.com/office/drawing/2014/main" id="{1F2D107A-3A71-E74E-9042-888785621363}"/>
              </a:ext>
            </a:extLst>
          </p:cNvPr>
          <p:cNvSpPr>
            <a:spLocks noGrp="1"/>
          </p:cNvSpPr>
          <p:nvPr>
            <p:ph type="body" sz="quarter" idx="20" hasCustomPrompt="1"/>
          </p:nvPr>
        </p:nvSpPr>
        <p:spPr>
          <a:xfrm>
            <a:off x="762000" y="508000"/>
            <a:ext cx="10671048" cy="822960"/>
          </a:xfrm>
        </p:spPr>
        <p:txBody>
          <a:bodyPr anchor="b" anchorCtr="0"/>
          <a:lstStyle>
            <a:lvl1pPr>
              <a:defRPr sz="2400" b="1"/>
            </a:lvl1pPr>
          </a:lstStyle>
          <a:p>
            <a:pPr lvl="0"/>
            <a:r>
              <a:rPr lang="en-US" dirty="0"/>
              <a:t>Title</a:t>
            </a:r>
          </a:p>
        </p:txBody>
      </p:sp>
      <p:pic>
        <p:nvPicPr>
          <p:cNvPr id="24" name="Abstract Pattern Strip">
            <a:extLst>
              <a:ext uri="{FF2B5EF4-FFF2-40B4-BE49-F238E27FC236}">
                <a16:creationId xmlns:a16="http://schemas.microsoft.com/office/drawing/2014/main" id="{6389BC6F-934C-3E4C-8EFF-C5723C482C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320413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Dark - Numbered Outline">
    <p:bg>
      <p:bgPr>
        <a:solidFill>
          <a:schemeClr val="tx1"/>
        </a:solidFill>
        <a:effectLst/>
      </p:bgPr>
    </p:bg>
    <p:spTree>
      <p:nvGrpSpPr>
        <p:cNvPr id="1" name=""/>
        <p:cNvGrpSpPr/>
        <p:nvPr/>
      </p:nvGrpSpPr>
      <p:grpSpPr>
        <a:xfrm>
          <a:off x="0" y="0"/>
          <a:ext cx="0" cy="0"/>
          <a:chOff x="0" y="0"/>
          <a:chExt cx="0" cy="0"/>
        </a:xfrm>
      </p:grpSpPr>
      <p:pic>
        <p:nvPicPr>
          <p:cNvPr id="4" name="Data Texture Cloud">
            <a:extLst>
              <a:ext uri="{FF2B5EF4-FFF2-40B4-BE49-F238E27FC236}">
                <a16:creationId xmlns:a16="http://schemas.microsoft.com/office/drawing/2014/main" id="{69E13B9F-678E-A049-88C5-7C61A70A280E}"/>
              </a:ext>
            </a:extLst>
          </p:cNvPr>
          <p:cNvPicPr>
            <a:picLocks noChangeAspect="1"/>
          </p:cNvPicPr>
          <p:nvPr userDrawn="1"/>
        </p:nvPicPr>
        <p:blipFill rotWithShape="1">
          <a:blip r:embed="rId2">
            <a:alphaModFix amt="50000"/>
            <a:extLst>
              <a:ext uri="{28A0092B-C50C-407E-A947-70E740481C1C}">
                <a14:useLocalDpi xmlns:a14="http://schemas.microsoft.com/office/drawing/2010/main" val="0"/>
              </a:ext>
            </a:extLst>
          </a:blip>
          <a:srcRect r="48641"/>
          <a:stretch/>
        </p:blipFill>
        <p:spPr>
          <a:xfrm>
            <a:off x="9881411" y="521208"/>
            <a:ext cx="2310589" cy="1701811"/>
          </a:xfrm>
          <a:prstGeom prst="rect">
            <a:avLst/>
          </a:prstGeom>
        </p:spPr>
      </p:pic>
      <p:pic>
        <p:nvPicPr>
          <p:cNvPr id="26" name="OTag">
            <a:extLst>
              <a:ext uri="{FF2B5EF4-FFF2-40B4-BE49-F238E27FC236}">
                <a16:creationId xmlns:a16="http://schemas.microsoft.com/office/drawing/2014/main" id="{6B255320-7797-3244-AB7F-7048F2FDBBD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25" name="Footer">
            <a:extLst>
              <a:ext uri="{FF2B5EF4-FFF2-40B4-BE49-F238E27FC236}">
                <a16:creationId xmlns:a16="http://schemas.microsoft.com/office/drawing/2014/main" id="{1EBF30CA-C141-344E-8ACF-6678A5BBAFB4}"/>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27" name="Slide Number">
            <a:extLst>
              <a:ext uri="{FF2B5EF4-FFF2-40B4-BE49-F238E27FC236}">
                <a16:creationId xmlns:a16="http://schemas.microsoft.com/office/drawing/2014/main" id="{ADC3B97F-4317-2244-A893-1F690DBA4FE4}"/>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8" name="Number">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768095" y="3916426"/>
            <a:ext cx="439953" cy="395562"/>
          </a:xfrm>
          <a:prstGeom prst="rect">
            <a:avLst/>
          </a:prstGeom>
        </p:spPr>
        <p:txBody>
          <a:bodyPr wrap="none" lIns="0" rIns="0">
            <a:noAutofit/>
          </a:bodyPr>
          <a:lstStyle>
            <a:lvl1pPr marL="0" indent="0" algn="ctr">
              <a:buNone/>
              <a:defRPr sz="2000">
                <a:solidFill>
                  <a:schemeClr val="accent6"/>
                </a:solidFill>
                <a:latin typeface="Georgia" panose="02040502050405020303" pitchFamily="18" charset="0"/>
              </a:defRPr>
            </a:lvl1pPr>
          </a:lstStyle>
          <a:p>
            <a:pPr lvl="0"/>
            <a:r>
              <a:rPr lang="en-US" dirty="0"/>
              <a:t>X</a:t>
            </a:r>
          </a:p>
        </p:txBody>
      </p:sp>
      <p:sp>
        <p:nvSpPr>
          <p:cNvPr id="17" name="Number">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768095" y="3397254"/>
            <a:ext cx="439953" cy="395562"/>
          </a:xfrm>
          <a:prstGeom prst="rect">
            <a:avLst/>
          </a:prstGeom>
        </p:spPr>
        <p:txBody>
          <a:bodyPr wrap="none" lIns="0" rIns="0">
            <a:noAutofit/>
          </a:bodyPr>
          <a:lstStyle>
            <a:lvl1pPr marL="0" indent="0" algn="ctr">
              <a:buNone/>
              <a:defRPr sz="2000">
                <a:solidFill>
                  <a:schemeClr val="accent6"/>
                </a:solidFill>
                <a:latin typeface="Georgia" panose="02040502050405020303" pitchFamily="18" charset="0"/>
              </a:defRPr>
            </a:lvl1pPr>
          </a:lstStyle>
          <a:p>
            <a:pPr lvl="0"/>
            <a:r>
              <a:rPr lang="en-US" dirty="0"/>
              <a:t>X</a:t>
            </a:r>
          </a:p>
        </p:txBody>
      </p:sp>
      <p:sp>
        <p:nvSpPr>
          <p:cNvPr id="16" name="Number">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768095" y="2878080"/>
            <a:ext cx="439953" cy="395562"/>
          </a:xfrm>
          <a:prstGeom prst="rect">
            <a:avLst/>
          </a:prstGeom>
        </p:spPr>
        <p:txBody>
          <a:bodyPr wrap="none" lIns="0" rIns="0">
            <a:noAutofit/>
          </a:bodyPr>
          <a:lstStyle>
            <a:lvl1pPr marL="0" indent="0" algn="ctr">
              <a:buNone/>
              <a:defRPr sz="2000">
                <a:solidFill>
                  <a:schemeClr val="accent6"/>
                </a:solidFill>
                <a:latin typeface="Georgia" panose="02040502050405020303" pitchFamily="18" charset="0"/>
              </a:defRPr>
            </a:lvl1pPr>
          </a:lstStyle>
          <a:p>
            <a:pPr lvl="0"/>
            <a:r>
              <a:rPr lang="en-US" dirty="0"/>
              <a:t>X</a:t>
            </a:r>
          </a:p>
        </p:txBody>
      </p:sp>
      <p:sp>
        <p:nvSpPr>
          <p:cNvPr id="15" name="Number">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768095" y="2358906"/>
            <a:ext cx="439953" cy="395562"/>
          </a:xfrm>
          <a:prstGeom prst="rect">
            <a:avLst/>
          </a:prstGeom>
        </p:spPr>
        <p:txBody>
          <a:bodyPr wrap="none" lIns="0" rIns="0">
            <a:noAutofit/>
          </a:bodyPr>
          <a:lstStyle>
            <a:lvl1pPr marL="0" indent="0" algn="ctr">
              <a:buNone/>
              <a:defRPr sz="2000">
                <a:solidFill>
                  <a:schemeClr val="accent6"/>
                </a:solidFill>
                <a:latin typeface="Georgia" panose="02040502050405020303" pitchFamily="18" charset="0"/>
              </a:defRPr>
            </a:lvl1pPr>
          </a:lstStyle>
          <a:p>
            <a:pPr lvl="0"/>
            <a:r>
              <a:rPr lang="en-US" dirty="0"/>
              <a:t>X</a:t>
            </a:r>
          </a:p>
        </p:txBody>
      </p:sp>
      <p:sp>
        <p:nvSpPr>
          <p:cNvPr id="13" name="Number">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768095" y="1839732"/>
            <a:ext cx="439953" cy="395562"/>
          </a:xfrm>
          <a:prstGeom prst="rect">
            <a:avLst/>
          </a:prstGeom>
        </p:spPr>
        <p:txBody>
          <a:bodyPr wrap="none" lIns="0" rIns="0">
            <a:noAutofit/>
          </a:bodyPr>
          <a:lstStyle>
            <a:lvl1pPr marL="0" indent="0" algn="ctr">
              <a:buNone/>
              <a:defRPr sz="2000">
                <a:solidFill>
                  <a:schemeClr val="accent6"/>
                </a:solidFill>
                <a:latin typeface="Georgia" panose="02040502050405020303" pitchFamily="18" charset="0"/>
              </a:defRPr>
            </a:lvl1pPr>
          </a:lstStyle>
          <a:p>
            <a:pPr lvl="0"/>
            <a:r>
              <a:rPr lang="en-US" dirty="0"/>
              <a:t>X</a:t>
            </a:r>
          </a:p>
        </p:txBody>
      </p:sp>
      <p:sp>
        <p:nvSpPr>
          <p:cNvPr id="23" name="Text Field">
            <a:extLst>
              <a:ext uri="{FF2B5EF4-FFF2-40B4-BE49-F238E27FC236}">
                <a16:creationId xmlns:a16="http://schemas.microsoft.com/office/drawing/2014/main" id="{6D1BD307-5E4B-9647-A402-54CF30BEC3C6}"/>
              </a:ext>
            </a:extLst>
          </p:cNvPr>
          <p:cNvSpPr>
            <a:spLocks noGrp="1"/>
          </p:cNvSpPr>
          <p:nvPr>
            <p:ph type="body" idx="19"/>
          </p:nvPr>
        </p:nvSpPr>
        <p:spPr>
          <a:xfrm>
            <a:off x="1371411" y="3916426"/>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2" name="Text Field">
            <a:extLst>
              <a:ext uri="{FF2B5EF4-FFF2-40B4-BE49-F238E27FC236}">
                <a16:creationId xmlns:a16="http://schemas.microsoft.com/office/drawing/2014/main" id="{A5DE72B7-8353-7C47-A8C2-69DED713D179}"/>
              </a:ext>
            </a:extLst>
          </p:cNvPr>
          <p:cNvSpPr>
            <a:spLocks noGrp="1"/>
          </p:cNvSpPr>
          <p:nvPr>
            <p:ph type="body" idx="18"/>
          </p:nvPr>
        </p:nvSpPr>
        <p:spPr>
          <a:xfrm>
            <a:off x="1371411" y="3397229"/>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0" name="Text Field">
            <a:extLst>
              <a:ext uri="{FF2B5EF4-FFF2-40B4-BE49-F238E27FC236}">
                <a16:creationId xmlns:a16="http://schemas.microsoft.com/office/drawing/2014/main" id="{35FDD008-E0E6-4746-AB5B-78D012E92B2E}"/>
              </a:ext>
            </a:extLst>
          </p:cNvPr>
          <p:cNvSpPr>
            <a:spLocks noGrp="1"/>
          </p:cNvSpPr>
          <p:nvPr>
            <p:ph type="body" idx="17"/>
          </p:nvPr>
        </p:nvSpPr>
        <p:spPr>
          <a:xfrm>
            <a:off x="1371411" y="2878032"/>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9" name="Text Field">
            <a:extLst>
              <a:ext uri="{FF2B5EF4-FFF2-40B4-BE49-F238E27FC236}">
                <a16:creationId xmlns:a16="http://schemas.microsoft.com/office/drawing/2014/main" id="{53E966DA-E5B9-074E-B0AA-F5451AF51BAE}"/>
              </a:ext>
            </a:extLst>
          </p:cNvPr>
          <p:cNvSpPr>
            <a:spLocks noGrp="1"/>
          </p:cNvSpPr>
          <p:nvPr>
            <p:ph type="body" idx="16"/>
          </p:nvPr>
        </p:nvSpPr>
        <p:spPr>
          <a:xfrm>
            <a:off x="1371411" y="2358835"/>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3" name="Text Field">
            <a:extLst>
              <a:ext uri="{FF2B5EF4-FFF2-40B4-BE49-F238E27FC236}">
                <a16:creationId xmlns:a16="http://schemas.microsoft.com/office/drawing/2014/main" id="{FD86EFD9-8225-47A7-9DFF-A350F67E94AA}"/>
              </a:ext>
            </a:extLst>
          </p:cNvPr>
          <p:cNvSpPr>
            <a:spLocks noGrp="1"/>
          </p:cNvSpPr>
          <p:nvPr>
            <p:ph type="body" idx="1"/>
          </p:nvPr>
        </p:nvSpPr>
        <p:spPr>
          <a:xfrm>
            <a:off x="1371411" y="1839638"/>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30" name="Accent Mark">
            <a:extLst>
              <a:ext uri="{FF2B5EF4-FFF2-40B4-BE49-F238E27FC236}">
                <a16:creationId xmlns:a16="http://schemas.microsoft.com/office/drawing/2014/main" id="{27BF9EF6-C607-E74B-BE4E-C1CEE539A463}"/>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1" name="Title">
            <a:extLst>
              <a:ext uri="{FF2B5EF4-FFF2-40B4-BE49-F238E27FC236}">
                <a16:creationId xmlns:a16="http://schemas.microsoft.com/office/drawing/2014/main" id="{023B1513-D7D1-ED45-9AE9-75BA91464BF8}"/>
              </a:ext>
            </a:extLst>
          </p:cNvPr>
          <p:cNvSpPr>
            <a:spLocks noGrp="1"/>
          </p:cNvSpPr>
          <p:nvPr>
            <p:ph type="body" sz="quarter" idx="20" hasCustomPrompt="1"/>
          </p:nvPr>
        </p:nvSpPr>
        <p:spPr>
          <a:xfrm>
            <a:off x="762000" y="508000"/>
            <a:ext cx="10671048" cy="822960"/>
          </a:xfrm>
        </p:spPr>
        <p:txBody>
          <a:bodyPr anchor="b" anchorCtr="0"/>
          <a:lstStyle>
            <a:lvl1pPr>
              <a:defRPr sz="2400" b="1">
                <a:solidFill>
                  <a:schemeClr val="bg1"/>
                </a:solidFill>
              </a:defRPr>
            </a:lvl1pPr>
          </a:lstStyle>
          <a:p>
            <a:pPr lvl="0"/>
            <a:r>
              <a:rPr lang="en-US" dirty="0"/>
              <a:t>Title</a:t>
            </a:r>
          </a:p>
        </p:txBody>
      </p:sp>
      <p:pic>
        <p:nvPicPr>
          <p:cNvPr id="24" name="Abstract Pattern Strip">
            <a:extLst>
              <a:ext uri="{FF2B5EF4-FFF2-40B4-BE49-F238E27FC236}">
                <a16:creationId xmlns:a16="http://schemas.microsoft.com/office/drawing/2014/main" id="{6389BC6F-934C-3E4C-8EFF-C5723C482C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4006020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Light - Numbered Outline 2 Column">
    <p:bg>
      <p:bgPr>
        <a:solidFill>
          <a:schemeClr val="bg2"/>
        </a:solidFill>
        <a:effectLst/>
      </p:bgPr>
    </p:bg>
    <p:spTree>
      <p:nvGrpSpPr>
        <p:cNvPr id="1" name=""/>
        <p:cNvGrpSpPr/>
        <p:nvPr/>
      </p:nvGrpSpPr>
      <p:grpSpPr>
        <a:xfrm>
          <a:off x="0" y="0"/>
          <a:ext cx="0" cy="0"/>
          <a:chOff x="0" y="0"/>
          <a:chExt cx="0" cy="0"/>
        </a:xfrm>
      </p:grpSpPr>
      <p:pic>
        <p:nvPicPr>
          <p:cNvPr id="33" name="Data Texture Cloud">
            <a:extLst>
              <a:ext uri="{FF2B5EF4-FFF2-40B4-BE49-F238E27FC236}">
                <a16:creationId xmlns:a16="http://schemas.microsoft.com/office/drawing/2014/main" id="{6BADE36C-1CA5-5845-B02A-AEABA73DB1CD}"/>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26" name="OTag">
            <a:extLst>
              <a:ext uri="{FF2B5EF4-FFF2-40B4-BE49-F238E27FC236}">
                <a16:creationId xmlns:a16="http://schemas.microsoft.com/office/drawing/2014/main" id="{6B255320-7797-3244-AB7F-7048F2FDBBD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45" name="Footer">
            <a:extLst>
              <a:ext uri="{FF2B5EF4-FFF2-40B4-BE49-F238E27FC236}">
                <a16:creationId xmlns:a16="http://schemas.microsoft.com/office/drawing/2014/main" id="{6437C572-88B3-0F48-9AC6-404CE959FA05}"/>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31" name="Slide Number">
            <a:extLst>
              <a:ext uri="{FF2B5EF4-FFF2-40B4-BE49-F238E27FC236}">
                <a16:creationId xmlns:a16="http://schemas.microsoft.com/office/drawing/2014/main" id="{CC5C0CA0-2B8A-9F4E-A261-9C8E089C7C65}"/>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38" name="Number">
            <a:extLst>
              <a:ext uri="{FF2B5EF4-FFF2-40B4-BE49-F238E27FC236}">
                <a16:creationId xmlns:a16="http://schemas.microsoft.com/office/drawing/2014/main" id="{2F38CE05-2128-F946-832B-CF7806F2B597}"/>
              </a:ext>
            </a:extLst>
          </p:cNvPr>
          <p:cNvSpPr>
            <a:spLocks noGrp="1"/>
          </p:cNvSpPr>
          <p:nvPr>
            <p:ph type="body" sz="quarter" idx="26" hasCustomPrompt="1"/>
          </p:nvPr>
        </p:nvSpPr>
        <p:spPr>
          <a:xfrm>
            <a:off x="6342892" y="3916426"/>
            <a:ext cx="439953" cy="395562"/>
          </a:xfrm>
          <a:prstGeom prst="rect">
            <a:avLst/>
          </a:prstGeom>
        </p:spPr>
        <p:txBody>
          <a:bodyPr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37" name="Number">
            <a:extLst>
              <a:ext uri="{FF2B5EF4-FFF2-40B4-BE49-F238E27FC236}">
                <a16:creationId xmlns:a16="http://schemas.microsoft.com/office/drawing/2014/main" id="{57B2FD3E-93EE-0A45-9E7C-CB3E5765653D}"/>
              </a:ext>
            </a:extLst>
          </p:cNvPr>
          <p:cNvSpPr>
            <a:spLocks noGrp="1"/>
          </p:cNvSpPr>
          <p:nvPr>
            <p:ph type="body" sz="quarter" idx="25" hasCustomPrompt="1"/>
          </p:nvPr>
        </p:nvSpPr>
        <p:spPr>
          <a:xfrm>
            <a:off x="6342892" y="3397254"/>
            <a:ext cx="439953" cy="395562"/>
          </a:xfrm>
          <a:prstGeom prst="rect">
            <a:avLst/>
          </a:prstGeom>
        </p:spPr>
        <p:txBody>
          <a:bodyPr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36" name="Number">
            <a:extLst>
              <a:ext uri="{FF2B5EF4-FFF2-40B4-BE49-F238E27FC236}">
                <a16:creationId xmlns:a16="http://schemas.microsoft.com/office/drawing/2014/main" id="{4C37858A-AC21-CB41-8C96-65D9002230E4}"/>
              </a:ext>
            </a:extLst>
          </p:cNvPr>
          <p:cNvSpPr>
            <a:spLocks noGrp="1"/>
          </p:cNvSpPr>
          <p:nvPr>
            <p:ph type="body" sz="quarter" idx="24" hasCustomPrompt="1"/>
          </p:nvPr>
        </p:nvSpPr>
        <p:spPr>
          <a:xfrm>
            <a:off x="6342892" y="2878080"/>
            <a:ext cx="439953" cy="395562"/>
          </a:xfrm>
          <a:prstGeom prst="rect">
            <a:avLst/>
          </a:prstGeom>
        </p:spPr>
        <p:txBody>
          <a:bodyPr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35" name="Number">
            <a:extLst>
              <a:ext uri="{FF2B5EF4-FFF2-40B4-BE49-F238E27FC236}">
                <a16:creationId xmlns:a16="http://schemas.microsoft.com/office/drawing/2014/main" id="{97B05350-6C68-E84A-81F0-64BB53EE5EE5}"/>
              </a:ext>
            </a:extLst>
          </p:cNvPr>
          <p:cNvSpPr>
            <a:spLocks noGrp="1"/>
          </p:cNvSpPr>
          <p:nvPr>
            <p:ph type="body" sz="quarter" idx="23" hasCustomPrompt="1"/>
          </p:nvPr>
        </p:nvSpPr>
        <p:spPr>
          <a:xfrm>
            <a:off x="6342892" y="2358906"/>
            <a:ext cx="439953" cy="395562"/>
          </a:xfrm>
          <a:prstGeom prst="rect">
            <a:avLst/>
          </a:prstGeom>
        </p:spPr>
        <p:txBody>
          <a:bodyPr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34" name="Number">
            <a:extLst>
              <a:ext uri="{FF2B5EF4-FFF2-40B4-BE49-F238E27FC236}">
                <a16:creationId xmlns:a16="http://schemas.microsoft.com/office/drawing/2014/main" id="{50B157E0-DFD4-4442-837D-FEFEE0ED83D0}"/>
              </a:ext>
            </a:extLst>
          </p:cNvPr>
          <p:cNvSpPr>
            <a:spLocks noGrp="1"/>
          </p:cNvSpPr>
          <p:nvPr>
            <p:ph type="body" sz="quarter" idx="22" hasCustomPrompt="1"/>
          </p:nvPr>
        </p:nvSpPr>
        <p:spPr>
          <a:xfrm>
            <a:off x="6342892" y="1839732"/>
            <a:ext cx="439953" cy="395562"/>
          </a:xfrm>
          <a:prstGeom prst="rect">
            <a:avLst/>
          </a:prstGeom>
        </p:spPr>
        <p:txBody>
          <a:bodyPr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42" name="Text Field">
            <a:extLst>
              <a:ext uri="{FF2B5EF4-FFF2-40B4-BE49-F238E27FC236}">
                <a16:creationId xmlns:a16="http://schemas.microsoft.com/office/drawing/2014/main" id="{513F9047-4D4F-4944-A54F-6838E69D529C}"/>
              </a:ext>
            </a:extLst>
          </p:cNvPr>
          <p:cNvSpPr>
            <a:spLocks noGrp="1"/>
          </p:cNvSpPr>
          <p:nvPr>
            <p:ph type="body" idx="30"/>
          </p:nvPr>
        </p:nvSpPr>
        <p:spPr>
          <a:xfrm>
            <a:off x="6946209" y="3916426"/>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1" name="Text Field">
            <a:extLst>
              <a:ext uri="{FF2B5EF4-FFF2-40B4-BE49-F238E27FC236}">
                <a16:creationId xmlns:a16="http://schemas.microsoft.com/office/drawing/2014/main" id="{AB0EA59E-C5BD-2449-B9B1-56DEAED420FF}"/>
              </a:ext>
            </a:extLst>
          </p:cNvPr>
          <p:cNvSpPr>
            <a:spLocks noGrp="1"/>
          </p:cNvSpPr>
          <p:nvPr>
            <p:ph type="body" idx="29"/>
          </p:nvPr>
        </p:nvSpPr>
        <p:spPr>
          <a:xfrm>
            <a:off x="6946209" y="3397229"/>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0" name="Text Field">
            <a:extLst>
              <a:ext uri="{FF2B5EF4-FFF2-40B4-BE49-F238E27FC236}">
                <a16:creationId xmlns:a16="http://schemas.microsoft.com/office/drawing/2014/main" id="{22511F22-E591-F74E-BFD2-CDD45D3AD3EB}"/>
              </a:ext>
            </a:extLst>
          </p:cNvPr>
          <p:cNvSpPr>
            <a:spLocks noGrp="1"/>
          </p:cNvSpPr>
          <p:nvPr>
            <p:ph type="body" idx="28"/>
          </p:nvPr>
        </p:nvSpPr>
        <p:spPr>
          <a:xfrm>
            <a:off x="6946209" y="2878032"/>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39" name="Text Field">
            <a:extLst>
              <a:ext uri="{FF2B5EF4-FFF2-40B4-BE49-F238E27FC236}">
                <a16:creationId xmlns:a16="http://schemas.microsoft.com/office/drawing/2014/main" id="{22D41171-F1BC-0242-9A58-63B4D72A490C}"/>
              </a:ext>
            </a:extLst>
          </p:cNvPr>
          <p:cNvSpPr>
            <a:spLocks noGrp="1"/>
          </p:cNvSpPr>
          <p:nvPr>
            <p:ph type="body" idx="27"/>
          </p:nvPr>
        </p:nvSpPr>
        <p:spPr>
          <a:xfrm>
            <a:off x="6946209" y="2358835"/>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3" name="Text Field">
            <a:extLst>
              <a:ext uri="{FF2B5EF4-FFF2-40B4-BE49-F238E27FC236}">
                <a16:creationId xmlns:a16="http://schemas.microsoft.com/office/drawing/2014/main" id="{3D9253FE-8D61-AC4A-B664-3F8478D670B8}"/>
              </a:ext>
            </a:extLst>
          </p:cNvPr>
          <p:cNvSpPr>
            <a:spLocks noGrp="1"/>
          </p:cNvSpPr>
          <p:nvPr>
            <p:ph type="body" idx="31"/>
          </p:nvPr>
        </p:nvSpPr>
        <p:spPr>
          <a:xfrm>
            <a:off x="6946209" y="1839638"/>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27" name="Column Divider">
            <a:extLst>
              <a:ext uri="{FF2B5EF4-FFF2-40B4-BE49-F238E27FC236}">
                <a16:creationId xmlns:a16="http://schemas.microsoft.com/office/drawing/2014/main" id="{90C130B8-DB30-A047-8311-FCD7EEDF456C}"/>
              </a:ext>
            </a:extLst>
          </p:cNvPr>
          <p:cNvCxnSpPr/>
          <p:nvPr userDrawn="1"/>
        </p:nvCxnSpPr>
        <p:spPr>
          <a:xfrm>
            <a:off x="6096002"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8" name="Number">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768095" y="3916426"/>
            <a:ext cx="439953" cy="395562"/>
          </a:xfrm>
          <a:prstGeom prst="rect">
            <a:avLst/>
          </a:prstGeom>
        </p:spPr>
        <p:txBody>
          <a:bodyPr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7" name="Number">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768095" y="3397254"/>
            <a:ext cx="439953" cy="395562"/>
          </a:xfrm>
          <a:prstGeom prst="rect">
            <a:avLst/>
          </a:prstGeom>
        </p:spPr>
        <p:txBody>
          <a:bodyPr lIns="0" rIns="0">
            <a:noAutofit/>
          </a:bodyPr>
          <a:lstStyle>
            <a:lvl1pPr marL="0" marR="0" indent="0" algn="ctr" defTabSz="914400" rtl="0" eaLnBrk="1" fontAlgn="auto" latinLnBrk="0" hangingPunct="1">
              <a:lnSpc>
                <a:spcPct val="95000"/>
              </a:lnSpc>
              <a:spcBef>
                <a:spcPts val="0"/>
              </a:spcBef>
              <a:spcAft>
                <a:spcPts val="600"/>
              </a:spcAft>
              <a:buClrTx/>
              <a:buSzTx/>
              <a:buFont typeface="System Font Regular"/>
              <a:buNone/>
              <a:tabLst/>
              <a:defRPr sz="2000">
                <a:solidFill>
                  <a:schemeClr val="accent5"/>
                </a:solidFill>
                <a:latin typeface="Georgia" panose="02040502050405020303" pitchFamily="18" charset="0"/>
              </a:defRPr>
            </a:lvl1pPr>
          </a:lstStyle>
          <a:p>
            <a:pPr marL="0" marR="0" lvl="0" indent="0" algn="ctr" defTabSz="914400" rtl="0" eaLnBrk="1" fontAlgn="auto" latinLnBrk="0" hangingPunct="1">
              <a:lnSpc>
                <a:spcPct val="95000"/>
              </a:lnSpc>
              <a:spcBef>
                <a:spcPts val="0"/>
              </a:spcBef>
              <a:spcAft>
                <a:spcPts val="600"/>
              </a:spcAft>
              <a:buClrTx/>
              <a:buSzTx/>
              <a:buFont typeface="System Font Regular"/>
              <a:buNone/>
              <a:tabLst/>
              <a:defRPr/>
            </a:pPr>
            <a:r>
              <a:rPr lang="en-US" dirty="0"/>
              <a:t>X</a:t>
            </a:r>
          </a:p>
        </p:txBody>
      </p:sp>
      <p:sp>
        <p:nvSpPr>
          <p:cNvPr id="16" name="Number">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768095" y="2878080"/>
            <a:ext cx="439953" cy="395562"/>
          </a:xfrm>
          <a:prstGeom prst="rect">
            <a:avLst/>
          </a:prstGeom>
        </p:spPr>
        <p:txBody>
          <a:bodyPr lIns="0" rIns="0">
            <a:noAutofit/>
          </a:bodyPr>
          <a:lstStyle>
            <a:lvl1pPr marL="0" marR="0" indent="0" algn="ctr" defTabSz="914400" rtl="0" eaLnBrk="1" fontAlgn="auto" latinLnBrk="0" hangingPunct="1">
              <a:lnSpc>
                <a:spcPct val="95000"/>
              </a:lnSpc>
              <a:spcBef>
                <a:spcPts val="0"/>
              </a:spcBef>
              <a:spcAft>
                <a:spcPts val="600"/>
              </a:spcAft>
              <a:buClrTx/>
              <a:buSzTx/>
              <a:buFont typeface="System Font Regular"/>
              <a:buNone/>
              <a:tabLst/>
              <a:defRPr sz="2000">
                <a:solidFill>
                  <a:schemeClr val="accent5"/>
                </a:solidFill>
                <a:latin typeface="Georgia" panose="02040502050405020303" pitchFamily="18" charset="0"/>
              </a:defRPr>
            </a:lvl1pPr>
          </a:lstStyle>
          <a:p>
            <a:pPr marL="0" marR="0" lvl="0" indent="0" algn="ctr" defTabSz="914400" rtl="0" eaLnBrk="1" fontAlgn="auto" latinLnBrk="0" hangingPunct="1">
              <a:lnSpc>
                <a:spcPct val="95000"/>
              </a:lnSpc>
              <a:spcBef>
                <a:spcPts val="0"/>
              </a:spcBef>
              <a:spcAft>
                <a:spcPts val="600"/>
              </a:spcAft>
              <a:buClrTx/>
              <a:buSzTx/>
              <a:buFont typeface="System Font Regular"/>
              <a:buNone/>
              <a:tabLst/>
              <a:defRPr/>
            </a:pPr>
            <a:r>
              <a:rPr lang="en-US" dirty="0"/>
              <a:t>X</a:t>
            </a:r>
          </a:p>
          <a:p>
            <a:pPr lvl="0"/>
            <a:endParaRPr lang="en-US" dirty="0"/>
          </a:p>
        </p:txBody>
      </p:sp>
      <p:sp>
        <p:nvSpPr>
          <p:cNvPr id="15" name="Number">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768095" y="2358906"/>
            <a:ext cx="439953" cy="395562"/>
          </a:xfrm>
          <a:prstGeom prst="rect">
            <a:avLst/>
          </a:prstGeom>
        </p:spPr>
        <p:txBody>
          <a:bodyPr lIns="0" rIns="0">
            <a:noAutofit/>
          </a:bodyPr>
          <a:lstStyle>
            <a:lvl1pPr marL="0" marR="0" indent="0" algn="ctr" defTabSz="914400" rtl="0" eaLnBrk="1" fontAlgn="auto" latinLnBrk="0" hangingPunct="1">
              <a:lnSpc>
                <a:spcPct val="95000"/>
              </a:lnSpc>
              <a:spcBef>
                <a:spcPts val="0"/>
              </a:spcBef>
              <a:spcAft>
                <a:spcPts val="600"/>
              </a:spcAft>
              <a:buClrTx/>
              <a:buSzTx/>
              <a:buFont typeface="System Font Regular"/>
              <a:buNone/>
              <a:tabLst/>
              <a:defRPr sz="2000">
                <a:solidFill>
                  <a:schemeClr val="accent5"/>
                </a:solidFill>
                <a:latin typeface="Georgia" panose="02040502050405020303" pitchFamily="18" charset="0"/>
              </a:defRPr>
            </a:lvl1pPr>
          </a:lstStyle>
          <a:p>
            <a:pPr marL="0" marR="0" lvl="0" indent="0" algn="ctr" defTabSz="914400" rtl="0" eaLnBrk="1" fontAlgn="auto" latinLnBrk="0" hangingPunct="1">
              <a:lnSpc>
                <a:spcPct val="95000"/>
              </a:lnSpc>
              <a:spcBef>
                <a:spcPts val="0"/>
              </a:spcBef>
              <a:spcAft>
                <a:spcPts val="600"/>
              </a:spcAft>
              <a:buClrTx/>
              <a:buSzTx/>
              <a:buFont typeface="System Font Regular"/>
              <a:buNone/>
              <a:tabLst/>
              <a:defRPr/>
            </a:pPr>
            <a:r>
              <a:rPr lang="en-US" dirty="0"/>
              <a:t>X</a:t>
            </a:r>
          </a:p>
          <a:p>
            <a:pPr lvl="0"/>
            <a:endParaRPr lang="en-US" dirty="0"/>
          </a:p>
        </p:txBody>
      </p:sp>
      <p:sp>
        <p:nvSpPr>
          <p:cNvPr id="13" name="Number">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768095" y="1839732"/>
            <a:ext cx="439953" cy="395562"/>
          </a:xfrm>
          <a:prstGeom prst="rect">
            <a:avLst/>
          </a:prstGeom>
        </p:spPr>
        <p:txBody>
          <a:bodyPr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23" name="Text Field">
            <a:extLst>
              <a:ext uri="{FF2B5EF4-FFF2-40B4-BE49-F238E27FC236}">
                <a16:creationId xmlns:a16="http://schemas.microsoft.com/office/drawing/2014/main" id="{6D1BD307-5E4B-9647-A402-54CF30BEC3C6}"/>
              </a:ext>
            </a:extLst>
          </p:cNvPr>
          <p:cNvSpPr>
            <a:spLocks noGrp="1"/>
          </p:cNvSpPr>
          <p:nvPr>
            <p:ph type="body" idx="19"/>
          </p:nvPr>
        </p:nvSpPr>
        <p:spPr>
          <a:xfrm>
            <a:off x="1371412" y="3916426"/>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2" name="Text Field">
            <a:extLst>
              <a:ext uri="{FF2B5EF4-FFF2-40B4-BE49-F238E27FC236}">
                <a16:creationId xmlns:a16="http://schemas.microsoft.com/office/drawing/2014/main" id="{A5DE72B7-8353-7C47-A8C2-69DED713D179}"/>
              </a:ext>
            </a:extLst>
          </p:cNvPr>
          <p:cNvSpPr>
            <a:spLocks noGrp="1"/>
          </p:cNvSpPr>
          <p:nvPr>
            <p:ph type="body" idx="18"/>
          </p:nvPr>
        </p:nvSpPr>
        <p:spPr>
          <a:xfrm>
            <a:off x="1371412" y="3397229"/>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0" name="Text Field">
            <a:extLst>
              <a:ext uri="{FF2B5EF4-FFF2-40B4-BE49-F238E27FC236}">
                <a16:creationId xmlns:a16="http://schemas.microsoft.com/office/drawing/2014/main" id="{35FDD008-E0E6-4746-AB5B-78D012E92B2E}"/>
              </a:ext>
            </a:extLst>
          </p:cNvPr>
          <p:cNvSpPr>
            <a:spLocks noGrp="1"/>
          </p:cNvSpPr>
          <p:nvPr>
            <p:ph type="body" idx="17"/>
          </p:nvPr>
        </p:nvSpPr>
        <p:spPr>
          <a:xfrm>
            <a:off x="1371412" y="2878032"/>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9" name="Text Field">
            <a:extLst>
              <a:ext uri="{FF2B5EF4-FFF2-40B4-BE49-F238E27FC236}">
                <a16:creationId xmlns:a16="http://schemas.microsoft.com/office/drawing/2014/main" id="{53E966DA-E5B9-074E-B0AA-F5451AF51BAE}"/>
              </a:ext>
            </a:extLst>
          </p:cNvPr>
          <p:cNvSpPr>
            <a:spLocks noGrp="1"/>
          </p:cNvSpPr>
          <p:nvPr>
            <p:ph type="body" idx="16"/>
          </p:nvPr>
        </p:nvSpPr>
        <p:spPr>
          <a:xfrm>
            <a:off x="1371412" y="2358835"/>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3" name="Text Field">
            <a:extLst>
              <a:ext uri="{FF2B5EF4-FFF2-40B4-BE49-F238E27FC236}">
                <a16:creationId xmlns:a16="http://schemas.microsoft.com/office/drawing/2014/main" id="{FD86EFD9-8225-47A7-9DFF-A350F67E94AA}"/>
              </a:ext>
            </a:extLst>
          </p:cNvPr>
          <p:cNvSpPr>
            <a:spLocks noGrp="1"/>
          </p:cNvSpPr>
          <p:nvPr>
            <p:ph type="body" idx="1"/>
          </p:nvPr>
        </p:nvSpPr>
        <p:spPr>
          <a:xfrm>
            <a:off x="1371412" y="1839638"/>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30" name="Accent Mark">
            <a:extLst>
              <a:ext uri="{FF2B5EF4-FFF2-40B4-BE49-F238E27FC236}">
                <a16:creationId xmlns:a16="http://schemas.microsoft.com/office/drawing/2014/main" id="{27BF9EF6-C607-E74B-BE4E-C1CEE539A463}"/>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4" name="Title">
            <a:extLst>
              <a:ext uri="{FF2B5EF4-FFF2-40B4-BE49-F238E27FC236}">
                <a16:creationId xmlns:a16="http://schemas.microsoft.com/office/drawing/2014/main" id="{985C1EE6-5D28-F64E-BD6D-93704583EE44}"/>
              </a:ext>
            </a:extLst>
          </p:cNvPr>
          <p:cNvSpPr>
            <a:spLocks noGrp="1"/>
          </p:cNvSpPr>
          <p:nvPr>
            <p:ph type="body" sz="quarter" idx="32" hasCustomPrompt="1"/>
          </p:nvPr>
        </p:nvSpPr>
        <p:spPr>
          <a:xfrm>
            <a:off x="762000" y="508000"/>
            <a:ext cx="10671048" cy="822960"/>
          </a:xfrm>
        </p:spPr>
        <p:txBody>
          <a:bodyPr anchor="b" anchorCtr="0"/>
          <a:lstStyle>
            <a:lvl1pPr>
              <a:defRPr sz="2400" b="1"/>
            </a:lvl1pPr>
          </a:lstStyle>
          <a:p>
            <a:pPr lvl="0"/>
            <a:r>
              <a:rPr lang="en-US" dirty="0"/>
              <a:t>Title</a:t>
            </a:r>
          </a:p>
        </p:txBody>
      </p:sp>
      <p:pic>
        <p:nvPicPr>
          <p:cNvPr id="24" name="Abstract Pattern Strip">
            <a:extLst>
              <a:ext uri="{FF2B5EF4-FFF2-40B4-BE49-F238E27FC236}">
                <a16:creationId xmlns:a16="http://schemas.microsoft.com/office/drawing/2014/main" id="{6389BC6F-934C-3E4C-8EFF-C5723C482C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3982334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Dark - Numbered Outline 2 Column">
    <p:bg>
      <p:bgPr>
        <a:solidFill>
          <a:schemeClr val="tx1"/>
        </a:solidFill>
        <a:effectLst/>
      </p:bgPr>
    </p:bg>
    <p:spTree>
      <p:nvGrpSpPr>
        <p:cNvPr id="1" name=""/>
        <p:cNvGrpSpPr/>
        <p:nvPr/>
      </p:nvGrpSpPr>
      <p:grpSpPr>
        <a:xfrm>
          <a:off x="0" y="0"/>
          <a:ext cx="0" cy="0"/>
          <a:chOff x="0" y="0"/>
          <a:chExt cx="0" cy="0"/>
        </a:xfrm>
      </p:grpSpPr>
      <p:pic>
        <p:nvPicPr>
          <p:cNvPr id="44" name="Data Texture Cloud">
            <a:extLst>
              <a:ext uri="{FF2B5EF4-FFF2-40B4-BE49-F238E27FC236}">
                <a16:creationId xmlns:a16="http://schemas.microsoft.com/office/drawing/2014/main" id="{8704FFD7-23EE-EC4D-ABF6-35D3AD95107F}"/>
              </a:ext>
            </a:extLst>
          </p:cNvPr>
          <p:cNvPicPr>
            <a:picLocks noChangeAspect="1"/>
          </p:cNvPicPr>
          <p:nvPr userDrawn="1"/>
        </p:nvPicPr>
        <p:blipFill rotWithShape="1">
          <a:blip r:embed="rId2">
            <a:alphaModFix amt="50000"/>
            <a:extLst>
              <a:ext uri="{28A0092B-C50C-407E-A947-70E740481C1C}">
                <a14:useLocalDpi xmlns:a14="http://schemas.microsoft.com/office/drawing/2010/main" val="0"/>
              </a:ext>
            </a:extLst>
          </a:blip>
          <a:srcRect r="48641"/>
          <a:stretch/>
        </p:blipFill>
        <p:spPr>
          <a:xfrm>
            <a:off x="9881411" y="521208"/>
            <a:ext cx="2310589" cy="1701811"/>
          </a:xfrm>
          <a:prstGeom prst="rect">
            <a:avLst/>
          </a:prstGeom>
        </p:spPr>
      </p:pic>
      <p:pic>
        <p:nvPicPr>
          <p:cNvPr id="26" name="OTag">
            <a:extLst>
              <a:ext uri="{FF2B5EF4-FFF2-40B4-BE49-F238E27FC236}">
                <a16:creationId xmlns:a16="http://schemas.microsoft.com/office/drawing/2014/main" id="{6B255320-7797-3244-AB7F-7048F2FDBBD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46" name="Footer">
            <a:extLst>
              <a:ext uri="{FF2B5EF4-FFF2-40B4-BE49-F238E27FC236}">
                <a16:creationId xmlns:a16="http://schemas.microsoft.com/office/drawing/2014/main" id="{FCC6647B-EC4B-AB42-BF10-5C8E8A23A9DC}"/>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31" name="Slide Number">
            <a:extLst>
              <a:ext uri="{FF2B5EF4-FFF2-40B4-BE49-F238E27FC236}">
                <a16:creationId xmlns:a16="http://schemas.microsoft.com/office/drawing/2014/main" id="{CC5C0CA0-2B8A-9F4E-A261-9C8E089C7C65}"/>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38" name="Number">
            <a:extLst>
              <a:ext uri="{FF2B5EF4-FFF2-40B4-BE49-F238E27FC236}">
                <a16:creationId xmlns:a16="http://schemas.microsoft.com/office/drawing/2014/main" id="{2F38CE05-2128-F946-832B-CF7806F2B597}"/>
              </a:ext>
            </a:extLst>
          </p:cNvPr>
          <p:cNvSpPr>
            <a:spLocks noGrp="1"/>
          </p:cNvSpPr>
          <p:nvPr>
            <p:ph type="body" sz="quarter" idx="26" hasCustomPrompt="1"/>
          </p:nvPr>
        </p:nvSpPr>
        <p:spPr>
          <a:xfrm>
            <a:off x="6342892" y="3916426"/>
            <a:ext cx="439953" cy="395562"/>
          </a:xfrm>
          <a:prstGeom prst="rect">
            <a:avLst/>
          </a:prstGeom>
        </p:spPr>
        <p:txBody>
          <a:bodyPr lIns="0" rIns="0">
            <a:noAutofit/>
          </a:bodyPr>
          <a:lstStyle>
            <a:lvl1pPr marL="0" indent="0" algn="ctr">
              <a:buNone/>
              <a:defRPr sz="2000">
                <a:solidFill>
                  <a:schemeClr val="accent6"/>
                </a:solidFill>
                <a:latin typeface="Georgia" panose="02040502050405020303" pitchFamily="18" charset="0"/>
              </a:defRPr>
            </a:lvl1pPr>
          </a:lstStyle>
          <a:p>
            <a:pPr lvl="0"/>
            <a:r>
              <a:rPr lang="en-US" dirty="0"/>
              <a:t>X</a:t>
            </a:r>
          </a:p>
        </p:txBody>
      </p:sp>
      <p:sp>
        <p:nvSpPr>
          <p:cNvPr id="37" name="Number">
            <a:extLst>
              <a:ext uri="{FF2B5EF4-FFF2-40B4-BE49-F238E27FC236}">
                <a16:creationId xmlns:a16="http://schemas.microsoft.com/office/drawing/2014/main" id="{57B2FD3E-93EE-0A45-9E7C-CB3E5765653D}"/>
              </a:ext>
            </a:extLst>
          </p:cNvPr>
          <p:cNvSpPr>
            <a:spLocks noGrp="1"/>
          </p:cNvSpPr>
          <p:nvPr>
            <p:ph type="body" sz="quarter" idx="25" hasCustomPrompt="1"/>
          </p:nvPr>
        </p:nvSpPr>
        <p:spPr>
          <a:xfrm>
            <a:off x="6342892" y="3397254"/>
            <a:ext cx="439953" cy="395562"/>
          </a:xfrm>
          <a:prstGeom prst="rect">
            <a:avLst/>
          </a:prstGeom>
        </p:spPr>
        <p:txBody>
          <a:bodyPr lIns="0" rIns="0">
            <a:noAutofit/>
          </a:bodyPr>
          <a:lstStyle>
            <a:lvl1pPr marL="0" indent="0" algn="ctr">
              <a:buNone/>
              <a:defRPr sz="2000">
                <a:solidFill>
                  <a:schemeClr val="accent6"/>
                </a:solidFill>
                <a:latin typeface="Georgia" panose="02040502050405020303" pitchFamily="18" charset="0"/>
              </a:defRPr>
            </a:lvl1pPr>
          </a:lstStyle>
          <a:p>
            <a:pPr lvl="0"/>
            <a:r>
              <a:rPr lang="en-US" dirty="0"/>
              <a:t>X</a:t>
            </a:r>
          </a:p>
        </p:txBody>
      </p:sp>
      <p:sp>
        <p:nvSpPr>
          <p:cNvPr id="36" name="Number">
            <a:extLst>
              <a:ext uri="{FF2B5EF4-FFF2-40B4-BE49-F238E27FC236}">
                <a16:creationId xmlns:a16="http://schemas.microsoft.com/office/drawing/2014/main" id="{4C37858A-AC21-CB41-8C96-65D9002230E4}"/>
              </a:ext>
            </a:extLst>
          </p:cNvPr>
          <p:cNvSpPr>
            <a:spLocks noGrp="1"/>
          </p:cNvSpPr>
          <p:nvPr>
            <p:ph type="body" sz="quarter" idx="24" hasCustomPrompt="1"/>
          </p:nvPr>
        </p:nvSpPr>
        <p:spPr>
          <a:xfrm>
            <a:off x="6342892" y="2878080"/>
            <a:ext cx="439953" cy="395562"/>
          </a:xfrm>
          <a:prstGeom prst="rect">
            <a:avLst/>
          </a:prstGeom>
        </p:spPr>
        <p:txBody>
          <a:bodyPr lIns="0" rIns="0">
            <a:noAutofit/>
          </a:bodyPr>
          <a:lstStyle>
            <a:lvl1pPr marL="0" indent="0" algn="ctr">
              <a:buNone/>
              <a:defRPr sz="2000">
                <a:solidFill>
                  <a:schemeClr val="accent6"/>
                </a:solidFill>
                <a:latin typeface="Georgia" panose="02040502050405020303" pitchFamily="18" charset="0"/>
              </a:defRPr>
            </a:lvl1pPr>
          </a:lstStyle>
          <a:p>
            <a:pPr lvl="0"/>
            <a:r>
              <a:rPr lang="en-US" dirty="0"/>
              <a:t>X</a:t>
            </a:r>
          </a:p>
        </p:txBody>
      </p:sp>
      <p:sp>
        <p:nvSpPr>
          <p:cNvPr id="35" name="Number">
            <a:extLst>
              <a:ext uri="{FF2B5EF4-FFF2-40B4-BE49-F238E27FC236}">
                <a16:creationId xmlns:a16="http://schemas.microsoft.com/office/drawing/2014/main" id="{97B05350-6C68-E84A-81F0-64BB53EE5EE5}"/>
              </a:ext>
            </a:extLst>
          </p:cNvPr>
          <p:cNvSpPr>
            <a:spLocks noGrp="1"/>
          </p:cNvSpPr>
          <p:nvPr>
            <p:ph type="body" sz="quarter" idx="23" hasCustomPrompt="1"/>
          </p:nvPr>
        </p:nvSpPr>
        <p:spPr>
          <a:xfrm>
            <a:off x="6342892" y="2358906"/>
            <a:ext cx="439953" cy="395562"/>
          </a:xfrm>
          <a:prstGeom prst="rect">
            <a:avLst/>
          </a:prstGeom>
        </p:spPr>
        <p:txBody>
          <a:bodyPr lIns="0" rIns="0">
            <a:noAutofit/>
          </a:bodyPr>
          <a:lstStyle>
            <a:lvl1pPr marL="0" indent="0" algn="ctr">
              <a:buNone/>
              <a:defRPr sz="2000">
                <a:solidFill>
                  <a:schemeClr val="accent6"/>
                </a:solidFill>
                <a:latin typeface="Georgia" panose="02040502050405020303" pitchFamily="18" charset="0"/>
              </a:defRPr>
            </a:lvl1pPr>
          </a:lstStyle>
          <a:p>
            <a:pPr lvl="0"/>
            <a:r>
              <a:rPr lang="en-US" dirty="0"/>
              <a:t>X</a:t>
            </a:r>
          </a:p>
        </p:txBody>
      </p:sp>
      <p:sp>
        <p:nvSpPr>
          <p:cNvPr id="34" name="Number">
            <a:extLst>
              <a:ext uri="{FF2B5EF4-FFF2-40B4-BE49-F238E27FC236}">
                <a16:creationId xmlns:a16="http://schemas.microsoft.com/office/drawing/2014/main" id="{50B157E0-DFD4-4442-837D-FEFEE0ED83D0}"/>
              </a:ext>
            </a:extLst>
          </p:cNvPr>
          <p:cNvSpPr>
            <a:spLocks noGrp="1"/>
          </p:cNvSpPr>
          <p:nvPr>
            <p:ph type="body" sz="quarter" idx="22" hasCustomPrompt="1"/>
          </p:nvPr>
        </p:nvSpPr>
        <p:spPr>
          <a:xfrm>
            <a:off x="6342892" y="1839732"/>
            <a:ext cx="439953" cy="395562"/>
          </a:xfrm>
          <a:prstGeom prst="rect">
            <a:avLst/>
          </a:prstGeom>
        </p:spPr>
        <p:txBody>
          <a:bodyPr lIns="0" rIns="0">
            <a:noAutofit/>
          </a:bodyPr>
          <a:lstStyle>
            <a:lvl1pPr marL="0" indent="0" algn="ctr">
              <a:buNone/>
              <a:defRPr sz="2000">
                <a:solidFill>
                  <a:schemeClr val="accent6"/>
                </a:solidFill>
                <a:latin typeface="Georgia" panose="02040502050405020303" pitchFamily="18" charset="0"/>
              </a:defRPr>
            </a:lvl1pPr>
          </a:lstStyle>
          <a:p>
            <a:pPr lvl="0"/>
            <a:r>
              <a:rPr lang="en-US" dirty="0"/>
              <a:t>X</a:t>
            </a:r>
          </a:p>
        </p:txBody>
      </p:sp>
      <p:sp>
        <p:nvSpPr>
          <p:cNvPr id="42" name="Text Field">
            <a:extLst>
              <a:ext uri="{FF2B5EF4-FFF2-40B4-BE49-F238E27FC236}">
                <a16:creationId xmlns:a16="http://schemas.microsoft.com/office/drawing/2014/main" id="{513F9047-4D4F-4944-A54F-6838E69D529C}"/>
              </a:ext>
            </a:extLst>
          </p:cNvPr>
          <p:cNvSpPr>
            <a:spLocks noGrp="1"/>
          </p:cNvSpPr>
          <p:nvPr>
            <p:ph type="body" idx="30"/>
          </p:nvPr>
        </p:nvSpPr>
        <p:spPr>
          <a:xfrm>
            <a:off x="6946209" y="3916426"/>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1" name="Text Field">
            <a:extLst>
              <a:ext uri="{FF2B5EF4-FFF2-40B4-BE49-F238E27FC236}">
                <a16:creationId xmlns:a16="http://schemas.microsoft.com/office/drawing/2014/main" id="{AB0EA59E-C5BD-2449-B9B1-56DEAED420FF}"/>
              </a:ext>
            </a:extLst>
          </p:cNvPr>
          <p:cNvSpPr>
            <a:spLocks noGrp="1"/>
          </p:cNvSpPr>
          <p:nvPr>
            <p:ph type="body" idx="29"/>
          </p:nvPr>
        </p:nvSpPr>
        <p:spPr>
          <a:xfrm>
            <a:off x="6946209" y="3397229"/>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0" name="Text Field">
            <a:extLst>
              <a:ext uri="{FF2B5EF4-FFF2-40B4-BE49-F238E27FC236}">
                <a16:creationId xmlns:a16="http://schemas.microsoft.com/office/drawing/2014/main" id="{22511F22-E591-F74E-BFD2-CDD45D3AD3EB}"/>
              </a:ext>
            </a:extLst>
          </p:cNvPr>
          <p:cNvSpPr>
            <a:spLocks noGrp="1"/>
          </p:cNvSpPr>
          <p:nvPr>
            <p:ph type="body" idx="28"/>
          </p:nvPr>
        </p:nvSpPr>
        <p:spPr>
          <a:xfrm>
            <a:off x="6946209" y="2878032"/>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39" name="Text Field">
            <a:extLst>
              <a:ext uri="{FF2B5EF4-FFF2-40B4-BE49-F238E27FC236}">
                <a16:creationId xmlns:a16="http://schemas.microsoft.com/office/drawing/2014/main" id="{22D41171-F1BC-0242-9A58-63B4D72A490C}"/>
              </a:ext>
            </a:extLst>
          </p:cNvPr>
          <p:cNvSpPr>
            <a:spLocks noGrp="1"/>
          </p:cNvSpPr>
          <p:nvPr>
            <p:ph type="body" idx="27"/>
          </p:nvPr>
        </p:nvSpPr>
        <p:spPr>
          <a:xfrm>
            <a:off x="6946209" y="2358835"/>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3" name="Text Field">
            <a:extLst>
              <a:ext uri="{FF2B5EF4-FFF2-40B4-BE49-F238E27FC236}">
                <a16:creationId xmlns:a16="http://schemas.microsoft.com/office/drawing/2014/main" id="{3D9253FE-8D61-AC4A-B664-3F8478D670B8}"/>
              </a:ext>
            </a:extLst>
          </p:cNvPr>
          <p:cNvSpPr>
            <a:spLocks noGrp="1"/>
          </p:cNvSpPr>
          <p:nvPr>
            <p:ph type="body" idx="31"/>
          </p:nvPr>
        </p:nvSpPr>
        <p:spPr>
          <a:xfrm>
            <a:off x="6946209" y="1839638"/>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27" name="Column Divider">
            <a:extLst>
              <a:ext uri="{FF2B5EF4-FFF2-40B4-BE49-F238E27FC236}">
                <a16:creationId xmlns:a16="http://schemas.microsoft.com/office/drawing/2014/main" id="{90C130B8-DB30-A047-8311-FCD7EEDF456C}"/>
              </a:ext>
            </a:extLst>
          </p:cNvPr>
          <p:cNvCxnSpPr/>
          <p:nvPr userDrawn="1"/>
        </p:nvCxnSpPr>
        <p:spPr>
          <a:xfrm>
            <a:off x="6096002"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8" name="Number">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768095" y="3916426"/>
            <a:ext cx="439953" cy="395562"/>
          </a:xfrm>
          <a:prstGeom prst="rect">
            <a:avLst/>
          </a:prstGeom>
        </p:spPr>
        <p:txBody>
          <a:bodyPr lIns="0" rIns="0">
            <a:noAutofit/>
          </a:bodyPr>
          <a:lstStyle>
            <a:lvl1pPr marL="0" indent="0" algn="ctr">
              <a:buNone/>
              <a:defRPr sz="2000">
                <a:solidFill>
                  <a:schemeClr val="accent6"/>
                </a:solidFill>
                <a:latin typeface="Georgia" panose="02040502050405020303" pitchFamily="18" charset="0"/>
              </a:defRPr>
            </a:lvl1pPr>
          </a:lstStyle>
          <a:p>
            <a:pPr lvl="0"/>
            <a:r>
              <a:rPr lang="en-US" dirty="0"/>
              <a:t>X</a:t>
            </a:r>
          </a:p>
        </p:txBody>
      </p:sp>
      <p:sp>
        <p:nvSpPr>
          <p:cNvPr id="17" name="Number">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768095" y="3397254"/>
            <a:ext cx="439953" cy="395562"/>
          </a:xfrm>
          <a:prstGeom prst="rect">
            <a:avLst/>
          </a:prstGeom>
        </p:spPr>
        <p:txBody>
          <a:bodyPr lIns="0" rIns="0">
            <a:noAutofit/>
          </a:bodyPr>
          <a:lstStyle>
            <a:lvl1pPr marL="0" indent="0" algn="ctr">
              <a:buNone/>
              <a:defRPr sz="2000">
                <a:solidFill>
                  <a:schemeClr val="accent6"/>
                </a:solidFill>
                <a:latin typeface="Georgia" panose="02040502050405020303" pitchFamily="18" charset="0"/>
              </a:defRPr>
            </a:lvl1pPr>
          </a:lstStyle>
          <a:p>
            <a:pPr lvl="0"/>
            <a:r>
              <a:rPr lang="en-US" dirty="0"/>
              <a:t>X</a:t>
            </a:r>
          </a:p>
        </p:txBody>
      </p:sp>
      <p:sp>
        <p:nvSpPr>
          <p:cNvPr id="16" name="Number">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768095" y="2878080"/>
            <a:ext cx="439953" cy="395562"/>
          </a:xfrm>
          <a:prstGeom prst="rect">
            <a:avLst/>
          </a:prstGeom>
        </p:spPr>
        <p:txBody>
          <a:bodyPr lIns="0" rIns="0">
            <a:noAutofit/>
          </a:bodyPr>
          <a:lstStyle>
            <a:lvl1pPr marL="0" indent="0" algn="ctr">
              <a:buNone/>
              <a:defRPr sz="2000">
                <a:solidFill>
                  <a:schemeClr val="accent6"/>
                </a:solidFill>
                <a:latin typeface="Georgia" panose="02040502050405020303" pitchFamily="18" charset="0"/>
              </a:defRPr>
            </a:lvl1pPr>
          </a:lstStyle>
          <a:p>
            <a:pPr lvl="0"/>
            <a:r>
              <a:rPr lang="en-US" dirty="0"/>
              <a:t>X</a:t>
            </a:r>
          </a:p>
        </p:txBody>
      </p:sp>
      <p:sp>
        <p:nvSpPr>
          <p:cNvPr id="15" name="Number">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768095" y="2358906"/>
            <a:ext cx="439953" cy="395562"/>
          </a:xfrm>
          <a:prstGeom prst="rect">
            <a:avLst/>
          </a:prstGeom>
        </p:spPr>
        <p:txBody>
          <a:bodyPr lIns="0" rIns="0">
            <a:noAutofit/>
          </a:bodyPr>
          <a:lstStyle>
            <a:lvl1pPr marL="0" indent="0" algn="ctr">
              <a:buNone/>
              <a:defRPr sz="2000">
                <a:solidFill>
                  <a:schemeClr val="accent6"/>
                </a:solidFill>
                <a:latin typeface="Georgia" panose="02040502050405020303" pitchFamily="18" charset="0"/>
              </a:defRPr>
            </a:lvl1pPr>
          </a:lstStyle>
          <a:p>
            <a:pPr lvl="0"/>
            <a:r>
              <a:rPr lang="en-US" dirty="0"/>
              <a:t>X</a:t>
            </a:r>
          </a:p>
        </p:txBody>
      </p:sp>
      <p:sp>
        <p:nvSpPr>
          <p:cNvPr id="13" name="Number">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768095" y="1839732"/>
            <a:ext cx="439953" cy="395562"/>
          </a:xfrm>
          <a:prstGeom prst="rect">
            <a:avLst/>
          </a:prstGeom>
        </p:spPr>
        <p:txBody>
          <a:bodyPr lIns="0" rIns="0">
            <a:noAutofit/>
          </a:bodyPr>
          <a:lstStyle>
            <a:lvl1pPr marL="0" indent="0" algn="ctr">
              <a:buNone/>
              <a:defRPr sz="2000">
                <a:solidFill>
                  <a:schemeClr val="accent6"/>
                </a:solidFill>
                <a:latin typeface="Georgia" panose="02040502050405020303" pitchFamily="18" charset="0"/>
              </a:defRPr>
            </a:lvl1pPr>
          </a:lstStyle>
          <a:p>
            <a:pPr lvl="0"/>
            <a:r>
              <a:rPr lang="en-US" dirty="0"/>
              <a:t>X</a:t>
            </a:r>
          </a:p>
        </p:txBody>
      </p:sp>
      <p:sp>
        <p:nvSpPr>
          <p:cNvPr id="23" name="Text Field">
            <a:extLst>
              <a:ext uri="{FF2B5EF4-FFF2-40B4-BE49-F238E27FC236}">
                <a16:creationId xmlns:a16="http://schemas.microsoft.com/office/drawing/2014/main" id="{6D1BD307-5E4B-9647-A402-54CF30BEC3C6}"/>
              </a:ext>
            </a:extLst>
          </p:cNvPr>
          <p:cNvSpPr>
            <a:spLocks noGrp="1"/>
          </p:cNvSpPr>
          <p:nvPr>
            <p:ph type="body" idx="19"/>
          </p:nvPr>
        </p:nvSpPr>
        <p:spPr>
          <a:xfrm>
            <a:off x="1371412" y="3916426"/>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2" name="Text Field">
            <a:extLst>
              <a:ext uri="{FF2B5EF4-FFF2-40B4-BE49-F238E27FC236}">
                <a16:creationId xmlns:a16="http://schemas.microsoft.com/office/drawing/2014/main" id="{A5DE72B7-8353-7C47-A8C2-69DED713D179}"/>
              </a:ext>
            </a:extLst>
          </p:cNvPr>
          <p:cNvSpPr>
            <a:spLocks noGrp="1"/>
          </p:cNvSpPr>
          <p:nvPr>
            <p:ph type="body" idx="18"/>
          </p:nvPr>
        </p:nvSpPr>
        <p:spPr>
          <a:xfrm>
            <a:off x="1371412" y="3397229"/>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0" name="Text Field">
            <a:extLst>
              <a:ext uri="{FF2B5EF4-FFF2-40B4-BE49-F238E27FC236}">
                <a16:creationId xmlns:a16="http://schemas.microsoft.com/office/drawing/2014/main" id="{35FDD008-E0E6-4746-AB5B-78D012E92B2E}"/>
              </a:ext>
            </a:extLst>
          </p:cNvPr>
          <p:cNvSpPr>
            <a:spLocks noGrp="1"/>
          </p:cNvSpPr>
          <p:nvPr>
            <p:ph type="body" idx="17"/>
          </p:nvPr>
        </p:nvSpPr>
        <p:spPr>
          <a:xfrm>
            <a:off x="1371412" y="2878032"/>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9" name="Text Field">
            <a:extLst>
              <a:ext uri="{FF2B5EF4-FFF2-40B4-BE49-F238E27FC236}">
                <a16:creationId xmlns:a16="http://schemas.microsoft.com/office/drawing/2014/main" id="{53E966DA-E5B9-074E-B0AA-F5451AF51BAE}"/>
              </a:ext>
            </a:extLst>
          </p:cNvPr>
          <p:cNvSpPr>
            <a:spLocks noGrp="1"/>
          </p:cNvSpPr>
          <p:nvPr>
            <p:ph type="body" idx="16"/>
          </p:nvPr>
        </p:nvSpPr>
        <p:spPr>
          <a:xfrm>
            <a:off x="1371412" y="2358835"/>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3" name="Text Field">
            <a:extLst>
              <a:ext uri="{FF2B5EF4-FFF2-40B4-BE49-F238E27FC236}">
                <a16:creationId xmlns:a16="http://schemas.microsoft.com/office/drawing/2014/main" id="{FD86EFD9-8225-47A7-9DFF-A350F67E94AA}"/>
              </a:ext>
            </a:extLst>
          </p:cNvPr>
          <p:cNvSpPr>
            <a:spLocks noGrp="1"/>
          </p:cNvSpPr>
          <p:nvPr>
            <p:ph type="body" idx="1"/>
          </p:nvPr>
        </p:nvSpPr>
        <p:spPr>
          <a:xfrm>
            <a:off x="1371412" y="1839638"/>
            <a:ext cx="4471604" cy="395562"/>
          </a:xfrm>
          <a:prstGeom prst="rect">
            <a:avLst/>
          </a:prstGeo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30" name="Accent Mark">
            <a:extLst>
              <a:ext uri="{FF2B5EF4-FFF2-40B4-BE49-F238E27FC236}">
                <a16:creationId xmlns:a16="http://schemas.microsoft.com/office/drawing/2014/main" id="{27BF9EF6-C607-E74B-BE4E-C1CEE539A463}"/>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3" name="Title">
            <a:extLst>
              <a:ext uri="{FF2B5EF4-FFF2-40B4-BE49-F238E27FC236}">
                <a16:creationId xmlns:a16="http://schemas.microsoft.com/office/drawing/2014/main" id="{D9AA50B9-ED2D-9E4E-B345-DABFD93D5FB7}"/>
              </a:ext>
            </a:extLst>
          </p:cNvPr>
          <p:cNvSpPr>
            <a:spLocks noGrp="1"/>
          </p:cNvSpPr>
          <p:nvPr>
            <p:ph type="body" sz="quarter" idx="20" hasCustomPrompt="1"/>
          </p:nvPr>
        </p:nvSpPr>
        <p:spPr>
          <a:xfrm>
            <a:off x="762000" y="508000"/>
            <a:ext cx="10671048" cy="822960"/>
          </a:xfrm>
        </p:spPr>
        <p:txBody>
          <a:bodyPr anchor="b" anchorCtr="0"/>
          <a:lstStyle>
            <a:lvl1pPr>
              <a:defRPr sz="2400" b="1">
                <a:solidFill>
                  <a:schemeClr val="bg1"/>
                </a:solidFill>
              </a:defRPr>
            </a:lvl1pPr>
          </a:lstStyle>
          <a:p>
            <a:pPr lvl="0"/>
            <a:r>
              <a:rPr lang="en-US" dirty="0"/>
              <a:t>Title</a:t>
            </a:r>
          </a:p>
        </p:txBody>
      </p:sp>
      <p:pic>
        <p:nvPicPr>
          <p:cNvPr id="24" name="Abstract Pattern Strip">
            <a:extLst>
              <a:ext uri="{FF2B5EF4-FFF2-40B4-BE49-F238E27FC236}">
                <a16:creationId xmlns:a16="http://schemas.microsoft.com/office/drawing/2014/main" id="{6389BC6F-934C-3E4C-8EFF-C5723C482C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3518821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Light - Quote with Data Texture Background">
    <p:bg>
      <p:bgPr>
        <a:solidFill>
          <a:schemeClr val="bg1"/>
        </a:solidFill>
        <a:effectLst/>
      </p:bgPr>
    </p:bg>
    <p:spTree>
      <p:nvGrpSpPr>
        <p:cNvPr id="1" name=""/>
        <p:cNvGrpSpPr/>
        <p:nvPr/>
      </p:nvGrpSpPr>
      <p:grpSpPr>
        <a:xfrm>
          <a:off x="0" y="0"/>
          <a:ext cx="0" cy="0"/>
          <a:chOff x="0" y="0"/>
          <a:chExt cx="0" cy="0"/>
        </a:xfrm>
      </p:grpSpPr>
      <p:pic>
        <p:nvPicPr>
          <p:cNvPr id="11" name="Data Texture Image">
            <a:extLst>
              <a:ext uri="{FF2B5EF4-FFF2-40B4-BE49-F238E27FC236}">
                <a16:creationId xmlns:a16="http://schemas.microsoft.com/office/drawing/2014/main" id="{37719A65-A15E-D649-BA4C-EB7554C2C990}"/>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30" name="OTag">
            <a:extLst>
              <a:ext uri="{FF2B5EF4-FFF2-40B4-BE49-F238E27FC236}">
                <a16:creationId xmlns:a16="http://schemas.microsoft.com/office/drawing/2014/main" id="{7DC71B8D-1AA8-1D49-9770-9D8CD0F61F9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5" name="Footer">
            <a:extLst>
              <a:ext uri="{FF2B5EF4-FFF2-40B4-BE49-F238E27FC236}">
                <a16:creationId xmlns:a16="http://schemas.microsoft.com/office/drawing/2014/main" id="{BD6A4DBE-C2D1-0143-B03F-46AD99BF53BE}"/>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25" name="Slide Number">
            <a:extLst>
              <a:ext uri="{FF2B5EF4-FFF2-40B4-BE49-F238E27FC236}">
                <a16:creationId xmlns:a16="http://schemas.microsoft.com/office/drawing/2014/main" id="{CF4AC442-1E4B-8E49-A1D2-97D0EDB48C48}"/>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2" name="Text Field">
            <a:extLst>
              <a:ext uri="{FF2B5EF4-FFF2-40B4-BE49-F238E27FC236}">
                <a16:creationId xmlns:a16="http://schemas.microsoft.com/office/drawing/2014/main" id="{36C31D35-A48A-6B46-A3DB-FDB99CCA72F4}"/>
              </a:ext>
            </a:extLst>
          </p:cNvPr>
          <p:cNvSpPr>
            <a:spLocks noGrp="1"/>
          </p:cNvSpPr>
          <p:nvPr>
            <p:ph type="body" sz="quarter" idx="36" hasCustomPrompt="1"/>
          </p:nvPr>
        </p:nvSpPr>
        <p:spPr>
          <a:xfrm>
            <a:off x="761999" y="4706392"/>
            <a:ext cx="5333999" cy="895181"/>
          </a:xfrm>
        </p:spPr>
        <p:txBody>
          <a:bodyPr>
            <a:noAutofit/>
          </a:bodyPr>
          <a:lstStyle>
            <a:lvl1pPr>
              <a:defRPr/>
            </a:lvl1pPr>
          </a:lstStyle>
          <a:p>
            <a:pPr lvl="0"/>
            <a:r>
              <a:rPr lang="en-US" dirty="0"/>
              <a:t>Additional information if needed</a:t>
            </a:r>
          </a:p>
        </p:txBody>
      </p:sp>
      <p:sp>
        <p:nvSpPr>
          <p:cNvPr id="13" name="Text Field">
            <a:extLst>
              <a:ext uri="{FF2B5EF4-FFF2-40B4-BE49-F238E27FC236}">
                <a16:creationId xmlns:a16="http://schemas.microsoft.com/office/drawing/2014/main" id="{B09058E5-A74E-C340-89D0-4D15C2F3B8D0}"/>
              </a:ext>
            </a:extLst>
          </p:cNvPr>
          <p:cNvSpPr>
            <a:spLocks noGrp="1"/>
          </p:cNvSpPr>
          <p:nvPr>
            <p:ph type="body" sz="quarter" idx="37" hasCustomPrompt="1"/>
          </p:nvPr>
        </p:nvSpPr>
        <p:spPr>
          <a:xfrm>
            <a:off x="761999" y="4368799"/>
            <a:ext cx="5333999" cy="266291"/>
          </a:xfrm>
        </p:spPr>
        <p:txBody>
          <a:bodyPr>
            <a:noAutofit/>
          </a:bodyPr>
          <a:lstStyle>
            <a:lvl1pPr>
              <a:defRPr b="1"/>
            </a:lvl1pPr>
          </a:lstStyle>
          <a:p>
            <a:pPr lvl="0"/>
            <a:r>
              <a:rPr lang="en-US" dirty="0"/>
              <a:t>Name of person quoted</a:t>
            </a:r>
          </a:p>
        </p:txBody>
      </p:sp>
      <p:cxnSp>
        <p:nvCxnSpPr>
          <p:cNvPr id="22" name="Accent Mark">
            <a:extLst>
              <a:ext uri="{FF2B5EF4-FFF2-40B4-BE49-F238E27FC236}">
                <a16:creationId xmlns:a16="http://schemas.microsoft.com/office/drawing/2014/main" id="{F363974D-C85A-FE42-A520-65FD80C0574A}"/>
              </a:ext>
            </a:extLst>
          </p:cNvPr>
          <p:cNvCxnSpPr>
            <a:cxnSpLocks/>
          </p:cNvCxnSpPr>
          <p:nvPr userDrawn="1"/>
        </p:nvCxnSpPr>
        <p:spPr>
          <a:xfrm flipH="1">
            <a:off x="762000" y="4115028"/>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1" name="Quote">
            <a:extLst>
              <a:ext uri="{FF2B5EF4-FFF2-40B4-BE49-F238E27FC236}">
                <a16:creationId xmlns:a16="http://schemas.microsoft.com/office/drawing/2014/main" id="{2986242B-B8ED-0E49-8935-3E4635F59B04}"/>
              </a:ext>
            </a:extLst>
          </p:cNvPr>
          <p:cNvSpPr>
            <a:spLocks noGrp="1"/>
          </p:cNvSpPr>
          <p:nvPr>
            <p:ph type="body" sz="quarter" idx="13" hasCustomPrompt="1"/>
          </p:nvPr>
        </p:nvSpPr>
        <p:spPr>
          <a:xfrm>
            <a:off x="762000" y="2383542"/>
            <a:ext cx="10671048" cy="1477328"/>
          </a:xfrm>
          <a:prstGeom prst="rect">
            <a:avLst/>
          </a:prstGeom>
        </p:spPr>
        <p:txBody>
          <a:bodyPr wrap="square" lIns="0" anchor="b" anchorCtr="0">
            <a:noAutofit/>
          </a:bodyPr>
          <a:lstStyle>
            <a:lvl1pPr marL="0" indent="0" algn="l" fontAlgn="t">
              <a:lnSpc>
                <a:spcPct val="100000"/>
              </a:lnSpc>
              <a:spcBef>
                <a:spcPts val="0"/>
              </a:spcBef>
              <a:buNone/>
              <a:defRPr sz="3200" b="0" i="0">
                <a:latin typeface="+mj-lt"/>
                <a:cs typeface="Oracle Sans" panose="020B0503020204020204" pitchFamily="34" charset="0"/>
              </a:defRPr>
            </a:lvl1pPr>
          </a:lstStyle>
          <a:p>
            <a:pPr lvl="0"/>
            <a:r>
              <a:rPr lang="en-US" dirty="0"/>
              <a:t>“Click to type customer or partner quote surrounded by quotation marks.” Remove/replace placeholder logo as needed.</a:t>
            </a:r>
          </a:p>
        </p:txBody>
      </p:sp>
      <p:pic>
        <p:nvPicPr>
          <p:cNvPr id="14" name="Abstract Pattern Strip">
            <a:extLst>
              <a:ext uri="{FF2B5EF4-FFF2-40B4-BE49-F238E27FC236}">
                <a16:creationId xmlns:a16="http://schemas.microsoft.com/office/drawing/2014/main" id="{5806996B-D092-2840-A020-2C61A285CB6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1504394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Dark - Quote with Data Texture Background">
    <p:bg>
      <p:bgPr>
        <a:solidFill>
          <a:schemeClr val="tx1"/>
        </a:solidFill>
        <a:effectLst/>
      </p:bgPr>
    </p:bg>
    <p:spTree>
      <p:nvGrpSpPr>
        <p:cNvPr id="1" name=""/>
        <p:cNvGrpSpPr/>
        <p:nvPr/>
      </p:nvGrpSpPr>
      <p:grpSpPr>
        <a:xfrm>
          <a:off x="0" y="0"/>
          <a:ext cx="0" cy="0"/>
          <a:chOff x="0" y="0"/>
          <a:chExt cx="0" cy="0"/>
        </a:xfrm>
      </p:grpSpPr>
      <p:pic>
        <p:nvPicPr>
          <p:cNvPr id="11" name="Data Texture Image">
            <a:extLst>
              <a:ext uri="{FF2B5EF4-FFF2-40B4-BE49-F238E27FC236}">
                <a16:creationId xmlns:a16="http://schemas.microsoft.com/office/drawing/2014/main" id="{2A03F3C1-CA90-8D4E-8140-0BAB92B0448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30" name="OTag">
            <a:extLst>
              <a:ext uri="{FF2B5EF4-FFF2-40B4-BE49-F238E27FC236}">
                <a16:creationId xmlns:a16="http://schemas.microsoft.com/office/drawing/2014/main" id="{7DC71B8D-1AA8-1D49-9770-9D8CD0F61F9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5" name="Footer">
            <a:extLst>
              <a:ext uri="{FF2B5EF4-FFF2-40B4-BE49-F238E27FC236}">
                <a16:creationId xmlns:a16="http://schemas.microsoft.com/office/drawing/2014/main" id="{807B0D80-D422-124E-B1ED-B5145C521B17}"/>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25" name="Slide Number">
            <a:extLst>
              <a:ext uri="{FF2B5EF4-FFF2-40B4-BE49-F238E27FC236}">
                <a16:creationId xmlns:a16="http://schemas.microsoft.com/office/drawing/2014/main" id="{CF4AC442-1E4B-8E49-A1D2-97D0EDB48C48}"/>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2" name="Text Field">
            <a:extLst>
              <a:ext uri="{FF2B5EF4-FFF2-40B4-BE49-F238E27FC236}">
                <a16:creationId xmlns:a16="http://schemas.microsoft.com/office/drawing/2014/main" id="{D30B703F-7C44-2E41-89E2-5AA0A8394333}"/>
              </a:ext>
            </a:extLst>
          </p:cNvPr>
          <p:cNvSpPr>
            <a:spLocks noGrp="1"/>
          </p:cNvSpPr>
          <p:nvPr>
            <p:ph type="body" sz="quarter" idx="36" hasCustomPrompt="1"/>
          </p:nvPr>
        </p:nvSpPr>
        <p:spPr>
          <a:xfrm>
            <a:off x="761999" y="4706392"/>
            <a:ext cx="5333999" cy="895181"/>
          </a:xfrm>
        </p:spPr>
        <p:txBody>
          <a:bodyPr>
            <a:noAutofit/>
          </a:bodyPr>
          <a:lstStyle>
            <a:lvl1pPr>
              <a:defRPr>
                <a:solidFill>
                  <a:schemeClr val="bg1"/>
                </a:solidFill>
              </a:defRPr>
            </a:lvl1pPr>
          </a:lstStyle>
          <a:p>
            <a:pPr lvl="0"/>
            <a:r>
              <a:rPr lang="en-US" dirty="0"/>
              <a:t>Additional information if needed</a:t>
            </a:r>
          </a:p>
        </p:txBody>
      </p:sp>
      <p:sp>
        <p:nvSpPr>
          <p:cNvPr id="13" name="Text Field">
            <a:extLst>
              <a:ext uri="{FF2B5EF4-FFF2-40B4-BE49-F238E27FC236}">
                <a16:creationId xmlns:a16="http://schemas.microsoft.com/office/drawing/2014/main" id="{5808C5F6-8931-0747-B5A3-19EC1C4A4095}"/>
              </a:ext>
            </a:extLst>
          </p:cNvPr>
          <p:cNvSpPr>
            <a:spLocks noGrp="1"/>
          </p:cNvSpPr>
          <p:nvPr>
            <p:ph type="body" sz="quarter" idx="37" hasCustomPrompt="1"/>
          </p:nvPr>
        </p:nvSpPr>
        <p:spPr>
          <a:xfrm>
            <a:off x="761999" y="4368799"/>
            <a:ext cx="5333999" cy="266291"/>
          </a:xfrm>
        </p:spPr>
        <p:txBody>
          <a:bodyPr>
            <a:noAutofit/>
          </a:bodyPr>
          <a:lstStyle>
            <a:lvl1pPr>
              <a:defRPr b="1">
                <a:solidFill>
                  <a:schemeClr val="bg1"/>
                </a:solidFill>
              </a:defRPr>
            </a:lvl1pPr>
          </a:lstStyle>
          <a:p>
            <a:pPr lvl="0"/>
            <a:r>
              <a:rPr lang="en-US" dirty="0"/>
              <a:t>Name of person quoted</a:t>
            </a:r>
          </a:p>
        </p:txBody>
      </p:sp>
      <p:cxnSp>
        <p:nvCxnSpPr>
          <p:cNvPr id="22" name="Accent Mark">
            <a:extLst>
              <a:ext uri="{FF2B5EF4-FFF2-40B4-BE49-F238E27FC236}">
                <a16:creationId xmlns:a16="http://schemas.microsoft.com/office/drawing/2014/main" id="{F363974D-C85A-FE42-A520-65FD80C0574A}"/>
              </a:ext>
            </a:extLst>
          </p:cNvPr>
          <p:cNvCxnSpPr>
            <a:cxnSpLocks/>
          </p:cNvCxnSpPr>
          <p:nvPr userDrawn="1"/>
        </p:nvCxnSpPr>
        <p:spPr>
          <a:xfrm flipH="1">
            <a:off x="762000" y="4115028"/>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1" name="Quote">
            <a:extLst>
              <a:ext uri="{FF2B5EF4-FFF2-40B4-BE49-F238E27FC236}">
                <a16:creationId xmlns:a16="http://schemas.microsoft.com/office/drawing/2014/main" id="{2986242B-B8ED-0E49-8935-3E4635F59B04}"/>
              </a:ext>
            </a:extLst>
          </p:cNvPr>
          <p:cNvSpPr>
            <a:spLocks noGrp="1"/>
          </p:cNvSpPr>
          <p:nvPr>
            <p:ph type="body" sz="quarter" idx="13" hasCustomPrompt="1"/>
          </p:nvPr>
        </p:nvSpPr>
        <p:spPr>
          <a:xfrm>
            <a:off x="762000" y="2383542"/>
            <a:ext cx="10671048" cy="1477328"/>
          </a:xfrm>
          <a:prstGeom prst="rect">
            <a:avLst/>
          </a:prstGeom>
        </p:spPr>
        <p:txBody>
          <a:bodyPr wrap="square" lIns="0" anchor="b" anchorCtr="0">
            <a:noAutofit/>
          </a:bodyPr>
          <a:lstStyle>
            <a:lvl1pPr marL="0" indent="0" algn="l" fontAlgn="t">
              <a:lnSpc>
                <a:spcPct val="100000"/>
              </a:lnSpc>
              <a:spcBef>
                <a:spcPts val="0"/>
              </a:spcBef>
              <a:buNone/>
              <a:defRPr sz="3200" b="0" i="0">
                <a:solidFill>
                  <a:schemeClr val="bg1"/>
                </a:solidFill>
                <a:latin typeface="+mj-lt"/>
                <a:cs typeface="Oracle Sans" panose="020B0503020204020204" pitchFamily="34" charset="0"/>
              </a:defRPr>
            </a:lvl1pPr>
          </a:lstStyle>
          <a:p>
            <a:pPr lvl="0"/>
            <a:r>
              <a:rPr lang="en-US" dirty="0"/>
              <a:t>“Click to type customer or partner quote surrounded by quotation marks.” Remove/replace placeholder logo as needed.</a:t>
            </a:r>
          </a:p>
        </p:txBody>
      </p:sp>
      <p:pic>
        <p:nvPicPr>
          <p:cNvPr id="14" name="Abstract Pattern Strip">
            <a:extLst>
              <a:ext uri="{FF2B5EF4-FFF2-40B4-BE49-F238E27FC236}">
                <a16:creationId xmlns:a16="http://schemas.microsoft.com/office/drawing/2014/main" id="{5806996B-D092-2840-A020-2C61A285CB6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3868361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Light - Quote with Picture">
    <p:bg>
      <p:bgPr>
        <a:solidFill>
          <a:schemeClr val="bg2"/>
        </a:solidFill>
        <a:effectLst/>
      </p:bgPr>
    </p:bg>
    <p:spTree>
      <p:nvGrpSpPr>
        <p:cNvPr id="1" name=""/>
        <p:cNvGrpSpPr/>
        <p:nvPr/>
      </p:nvGrpSpPr>
      <p:grpSpPr>
        <a:xfrm>
          <a:off x="0" y="0"/>
          <a:ext cx="0" cy="0"/>
          <a:chOff x="0" y="0"/>
          <a:chExt cx="0" cy="0"/>
        </a:xfrm>
      </p:grpSpPr>
      <p:pic>
        <p:nvPicPr>
          <p:cNvPr id="17" name="Data Texture Image">
            <a:extLst>
              <a:ext uri="{FF2B5EF4-FFF2-40B4-BE49-F238E27FC236}">
                <a16:creationId xmlns:a16="http://schemas.microsoft.com/office/drawing/2014/main" id="{5E3EE33C-3C81-A14C-A3AC-19B702C14923}"/>
              </a:ext>
            </a:extLst>
          </p:cNvPr>
          <p:cNvPicPr>
            <a:picLocks noChangeAspect="1"/>
          </p:cNvPicPr>
          <p:nvPr userDrawn="1"/>
        </p:nvPicPr>
        <p:blipFill rotWithShape="1">
          <a:blip r:embed="rId2">
            <a:alphaModFix amt="30000"/>
            <a:extLst>
              <a:ext uri="{28A0092B-C50C-407E-A947-70E740481C1C}">
                <a14:useLocalDpi xmlns:a14="http://schemas.microsoft.com/office/drawing/2010/main" val="0"/>
              </a:ext>
            </a:extLst>
          </a:blip>
          <a:srcRect r="60000"/>
          <a:stretch/>
        </p:blipFill>
        <p:spPr>
          <a:xfrm>
            <a:off x="0" y="0"/>
            <a:ext cx="4876800" cy="6858000"/>
          </a:xfrm>
          <a:prstGeom prst="rect">
            <a:avLst/>
          </a:prstGeom>
        </p:spPr>
      </p:pic>
      <p:pic>
        <p:nvPicPr>
          <p:cNvPr id="15" name="OTag">
            <a:extLst>
              <a:ext uri="{FF2B5EF4-FFF2-40B4-BE49-F238E27FC236}">
                <a16:creationId xmlns:a16="http://schemas.microsoft.com/office/drawing/2014/main" id="{E10A4478-5FA6-BA43-91CD-CFE852EBF2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4" name="Footer">
            <a:extLst>
              <a:ext uri="{FF2B5EF4-FFF2-40B4-BE49-F238E27FC236}">
                <a16:creationId xmlns:a16="http://schemas.microsoft.com/office/drawing/2014/main" id="{DE2C5228-7B29-2845-809E-1891554EBF52}"/>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20" name="Slide Number">
            <a:extLst>
              <a:ext uri="{FF2B5EF4-FFF2-40B4-BE49-F238E27FC236}">
                <a16:creationId xmlns:a16="http://schemas.microsoft.com/office/drawing/2014/main" id="{EE72B65C-E243-794C-857A-A0D39057C3AE}"/>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1" name="Text Field">
            <a:extLst>
              <a:ext uri="{FF2B5EF4-FFF2-40B4-BE49-F238E27FC236}">
                <a16:creationId xmlns:a16="http://schemas.microsoft.com/office/drawing/2014/main" id="{CBFB97F9-F988-C34C-8B6D-BB4A4D881736}"/>
              </a:ext>
            </a:extLst>
          </p:cNvPr>
          <p:cNvSpPr>
            <a:spLocks noGrp="1"/>
          </p:cNvSpPr>
          <p:nvPr>
            <p:ph type="body" sz="quarter" idx="36" hasCustomPrompt="1"/>
          </p:nvPr>
        </p:nvSpPr>
        <p:spPr>
          <a:xfrm>
            <a:off x="5126734" y="5152453"/>
            <a:ext cx="6300216" cy="895181"/>
          </a:xfrm>
        </p:spPr>
        <p:txBody>
          <a:bodyPr>
            <a:noAutofit/>
          </a:bodyPr>
          <a:lstStyle>
            <a:lvl1pPr>
              <a:defRPr/>
            </a:lvl1pPr>
          </a:lstStyle>
          <a:p>
            <a:pPr lvl="0"/>
            <a:r>
              <a:rPr lang="en-US" dirty="0"/>
              <a:t>Additional information if needed</a:t>
            </a:r>
          </a:p>
        </p:txBody>
      </p:sp>
      <p:sp>
        <p:nvSpPr>
          <p:cNvPr id="13" name="Text Field">
            <a:extLst>
              <a:ext uri="{FF2B5EF4-FFF2-40B4-BE49-F238E27FC236}">
                <a16:creationId xmlns:a16="http://schemas.microsoft.com/office/drawing/2014/main" id="{04A571F4-71E4-264A-BBD5-0475995E681B}"/>
              </a:ext>
            </a:extLst>
          </p:cNvPr>
          <p:cNvSpPr>
            <a:spLocks noGrp="1"/>
          </p:cNvSpPr>
          <p:nvPr>
            <p:ph type="body" sz="quarter" idx="37" hasCustomPrompt="1"/>
          </p:nvPr>
        </p:nvSpPr>
        <p:spPr>
          <a:xfrm>
            <a:off x="5126734" y="4814860"/>
            <a:ext cx="6300216" cy="266291"/>
          </a:xfrm>
        </p:spPr>
        <p:txBody>
          <a:bodyPr>
            <a:noAutofit/>
          </a:bodyPr>
          <a:lstStyle>
            <a:lvl1pPr>
              <a:defRPr b="1"/>
            </a:lvl1pPr>
          </a:lstStyle>
          <a:p>
            <a:pPr lvl="0"/>
            <a:r>
              <a:rPr lang="en-US" dirty="0"/>
              <a:t>Name of person quoted</a:t>
            </a:r>
          </a:p>
        </p:txBody>
      </p:sp>
      <p:cxnSp>
        <p:nvCxnSpPr>
          <p:cNvPr id="26" name="Accent Mark">
            <a:extLst>
              <a:ext uri="{FF2B5EF4-FFF2-40B4-BE49-F238E27FC236}">
                <a16:creationId xmlns:a16="http://schemas.microsoft.com/office/drawing/2014/main" id="{6DB377B9-92D3-3147-8E15-DDEA78616B10}"/>
              </a:ext>
            </a:extLst>
          </p:cNvPr>
          <p:cNvCxnSpPr>
            <a:cxnSpLocks/>
          </p:cNvCxnSpPr>
          <p:nvPr userDrawn="1"/>
        </p:nvCxnSpPr>
        <p:spPr>
          <a:xfrm flipH="1">
            <a:off x="5132832" y="456108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5" name="Quote">
            <a:extLst>
              <a:ext uri="{FF2B5EF4-FFF2-40B4-BE49-F238E27FC236}">
                <a16:creationId xmlns:a16="http://schemas.microsoft.com/office/drawing/2014/main" id="{38A1ED2B-730F-DB4F-8E69-07241B0A4987}"/>
              </a:ext>
            </a:extLst>
          </p:cNvPr>
          <p:cNvSpPr>
            <a:spLocks noGrp="1"/>
          </p:cNvSpPr>
          <p:nvPr>
            <p:ph type="body" sz="quarter" idx="13" hasCustomPrompt="1"/>
          </p:nvPr>
        </p:nvSpPr>
        <p:spPr>
          <a:xfrm>
            <a:off x="5126735" y="2337161"/>
            <a:ext cx="6300216" cy="1969770"/>
          </a:xfrm>
          <a:prstGeom prst="rect">
            <a:avLst/>
          </a:prstGeom>
        </p:spPr>
        <p:txBody>
          <a:bodyPr lIns="0" anchor="b" anchorCtr="0">
            <a:spAutoFit/>
          </a:bodyPr>
          <a:lstStyle>
            <a:lvl1pPr marL="0" indent="0" algn="l" fontAlgn="t">
              <a:lnSpc>
                <a:spcPct val="100000"/>
              </a:lnSpc>
              <a:spcBef>
                <a:spcPts val="0"/>
              </a:spcBef>
              <a:buNone/>
              <a:defRPr sz="3200" b="0" i="0">
                <a:latin typeface="+mj-lt"/>
                <a:cs typeface="Oracle Sans" panose="020B0503020204020204" pitchFamily="34" charset="0"/>
              </a:defRPr>
            </a:lvl1pPr>
          </a:lstStyle>
          <a:p>
            <a:pPr lvl="0"/>
            <a:r>
              <a:rPr lang="en-US" dirty="0"/>
              <a:t>“Click to type customer or partner quote surrounded by quotation marks.” Remove/replace placeholder image as needed.</a:t>
            </a:r>
          </a:p>
        </p:txBody>
      </p:sp>
      <p:pic>
        <p:nvPicPr>
          <p:cNvPr id="12" name="Abstract Pattern Strip">
            <a:extLst>
              <a:ext uri="{FF2B5EF4-FFF2-40B4-BE49-F238E27FC236}">
                <a16:creationId xmlns:a16="http://schemas.microsoft.com/office/drawing/2014/main" id="{D185B491-D394-0B46-9060-DA769BEF879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961058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Light - Thank You">
    <p:bg>
      <p:bgRef idx="1001">
        <a:schemeClr val="bg1"/>
      </p:bgRef>
    </p:bg>
    <p:spTree>
      <p:nvGrpSpPr>
        <p:cNvPr id="1" name=""/>
        <p:cNvGrpSpPr/>
        <p:nvPr/>
      </p:nvGrpSpPr>
      <p:grpSpPr>
        <a:xfrm>
          <a:off x="0" y="0"/>
          <a:ext cx="0" cy="0"/>
          <a:chOff x="0" y="0"/>
          <a:chExt cx="0" cy="0"/>
        </a:xfrm>
      </p:grpSpPr>
      <p:pic>
        <p:nvPicPr>
          <p:cNvPr id="14" name="Abstract Illustration">
            <a:extLst>
              <a:ext uri="{FF2B5EF4-FFF2-40B4-BE49-F238E27FC236}">
                <a16:creationId xmlns:a16="http://schemas.microsoft.com/office/drawing/2014/main" id="{49F92AE8-C0F0-CF4B-B569-964245B00416}"/>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bwMode="ltGray">
          <a:xfrm>
            <a:off x="6096000" y="4898"/>
            <a:ext cx="6096000" cy="6858000"/>
          </a:xfrm>
          <a:prstGeom prst="rect">
            <a:avLst/>
          </a:prstGeom>
        </p:spPr>
      </p:pic>
      <p:pic>
        <p:nvPicPr>
          <p:cNvPr id="26" name="OTag">
            <a:extLst>
              <a:ext uri="{FF2B5EF4-FFF2-40B4-BE49-F238E27FC236}">
                <a16:creationId xmlns:a16="http://schemas.microsoft.com/office/drawing/2014/main" id="{42D6F87D-23AA-1D42-BDBA-F6833AC9A0E3}"/>
              </a:ext>
              <a:ext uri="{C183D7F6-B498-43B3-948B-1728B52AA6E4}">
                <adec:decorative xmlns:adec="http://schemas.microsoft.com/office/drawing/2017/decorative" val="1"/>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3" name="Thank You">
            <a:extLst>
              <a:ext uri="{FF2B5EF4-FFF2-40B4-BE49-F238E27FC236}">
                <a16:creationId xmlns:a16="http://schemas.microsoft.com/office/drawing/2014/main" id="{701BFB4F-AD1A-4B21-826E-A2F61F5D8AAB}"/>
              </a:ext>
            </a:extLst>
          </p:cNvPr>
          <p:cNvSpPr>
            <a:spLocks noGrp="1"/>
          </p:cNvSpPr>
          <p:nvPr>
            <p:ph type="title" hasCustomPrompt="1"/>
          </p:nvPr>
        </p:nvSpPr>
        <p:spPr>
          <a:xfrm>
            <a:off x="768875" y="3482230"/>
            <a:ext cx="5022325" cy="822960"/>
          </a:xfrm>
          <a:noFill/>
        </p:spPr>
        <p:txBody>
          <a:bodyPr vert="horz" lIns="0" tIns="0" rIns="0" bIns="0" rtlCol="0" anchor="b" anchorCtr="0">
            <a:noAutofit/>
          </a:bodyPr>
          <a:lstStyle>
            <a:lvl1pPr>
              <a:defRPr lang="en-US" sz="3200" b="0">
                <a:latin typeface="+mj-lt"/>
                <a:cs typeface="Oracle Sans" panose="020B0503020204020204" pitchFamily="34" charset="0"/>
              </a:defRPr>
            </a:lvl1pPr>
          </a:lstStyle>
          <a:p>
            <a:pPr marL="0" marR="0" lvl="0" indent="0" fontAlgn="t">
              <a:lnSpc>
                <a:spcPct val="100000"/>
              </a:lnSpc>
              <a:spcBef>
                <a:spcPts val="0"/>
              </a:spcBef>
              <a:spcAft>
                <a:spcPts val="0"/>
              </a:spcAft>
              <a:buClrTx/>
              <a:buSzTx/>
              <a:buFont typeface="System Font Regular"/>
              <a:tabLst/>
            </a:pPr>
            <a:r>
              <a:rPr lang="en-US" dirty="0"/>
              <a:t>Thank you</a:t>
            </a:r>
          </a:p>
        </p:txBody>
      </p:sp>
      <p:cxnSp>
        <p:nvCxnSpPr>
          <p:cNvPr id="17" name="Accent Mark">
            <a:extLst>
              <a:ext uri="{FF2B5EF4-FFF2-40B4-BE49-F238E27FC236}">
                <a16:creationId xmlns:a16="http://schemas.microsoft.com/office/drawing/2014/main" id="{067F8F82-B054-48B8-A81C-65FC099A0B9D}"/>
              </a:ext>
              <a:ext uri="{C183D7F6-B498-43B3-948B-1728B52AA6E4}">
                <adec:decorative xmlns:adec="http://schemas.microsoft.com/office/drawing/2017/decorative" val="1"/>
              </a:ext>
            </a:extLst>
          </p:cNvPr>
          <p:cNvCxnSpPr>
            <a:cxnSpLocks/>
          </p:cNvCxnSpPr>
          <p:nvPr userDrawn="1"/>
        </p:nvCxnSpPr>
        <p:spPr>
          <a:xfrm flipH="1">
            <a:off x="768350" y="4508728"/>
            <a:ext cx="301752" cy="0"/>
          </a:xfrm>
          <a:prstGeom prst="line">
            <a:avLst/>
          </a:prstGeom>
          <a:ln w="38100" cap="flat">
            <a:solidFill>
              <a:srgbClr val="FACD62"/>
            </a:solidFill>
            <a:prstDash val="solid"/>
          </a:ln>
        </p:spPr>
        <p:style>
          <a:lnRef idx="1">
            <a:schemeClr val="accent1"/>
          </a:lnRef>
          <a:fillRef idx="0">
            <a:schemeClr val="accent1"/>
          </a:fillRef>
          <a:effectRef idx="0">
            <a:schemeClr val="accent1"/>
          </a:effectRef>
          <a:fontRef idx="minor">
            <a:schemeClr val="tx1"/>
          </a:fontRef>
        </p:style>
      </p:cxnSp>
      <p:sp>
        <p:nvSpPr>
          <p:cNvPr id="11" name="Text Field">
            <a:extLst>
              <a:ext uri="{FF2B5EF4-FFF2-40B4-BE49-F238E27FC236}">
                <a16:creationId xmlns:a16="http://schemas.microsoft.com/office/drawing/2014/main" id="{F273E805-B8FF-F84B-99E6-4636F8BD3EBF}"/>
              </a:ext>
            </a:extLst>
          </p:cNvPr>
          <p:cNvSpPr>
            <a:spLocks noGrp="1"/>
          </p:cNvSpPr>
          <p:nvPr>
            <p:ph type="body" sz="quarter" idx="37"/>
          </p:nvPr>
        </p:nvSpPr>
        <p:spPr>
          <a:xfrm>
            <a:off x="762000" y="4773585"/>
            <a:ext cx="5029200" cy="266291"/>
          </a:xfrm>
          <a:prstGeom prst="rect">
            <a:avLst/>
          </a:prstGeom>
        </p:spPr>
        <p:txBody>
          <a:bodyPr>
            <a:noAutofit/>
          </a:bodyPr>
          <a:lstStyle>
            <a:lvl1pPr>
              <a:defRPr b="1"/>
            </a:lvl1pPr>
          </a:lstStyle>
          <a:p>
            <a:pPr lvl="0"/>
            <a:r>
              <a:rPr lang="en-US"/>
              <a:t>Click to edit Master text styles</a:t>
            </a:r>
          </a:p>
        </p:txBody>
      </p:sp>
      <p:sp>
        <p:nvSpPr>
          <p:cNvPr id="10" name="Text Field 2">
            <a:extLst>
              <a:ext uri="{FF2B5EF4-FFF2-40B4-BE49-F238E27FC236}">
                <a16:creationId xmlns:a16="http://schemas.microsoft.com/office/drawing/2014/main" id="{283762D0-0D31-A347-AD9E-095398CD17C5}"/>
              </a:ext>
            </a:extLst>
          </p:cNvPr>
          <p:cNvSpPr>
            <a:spLocks noGrp="1"/>
          </p:cNvSpPr>
          <p:nvPr>
            <p:ph type="body" sz="quarter" idx="36"/>
          </p:nvPr>
        </p:nvSpPr>
        <p:spPr>
          <a:xfrm>
            <a:off x="762000" y="5111178"/>
            <a:ext cx="5029200" cy="895181"/>
          </a:xfrm>
          <a:prstGeom prst="rect">
            <a:avLst/>
          </a:prstGeom>
        </p:spPr>
        <p:txBody>
          <a:bodyPr>
            <a:noAutofit/>
          </a:bodyPr>
          <a:lstStyle>
            <a:lvl1pPr>
              <a:defRPr/>
            </a:lvl1pPr>
          </a:lstStyle>
          <a:p>
            <a:pPr lvl="0"/>
            <a:r>
              <a:rPr lang="en-US"/>
              <a:t>Click to edit Master text styles</a:t>
            </a:r>
          </a:p>
        </p:txBody>
      </p:sp>
      <p:sp>
        <p:nvSpPr>
          <p:cNvPr id="16" name="Slide Number">
            <a:extLst>
              <a:ext uri="{FF2B5EF4-FFF2-40B4-BE49-F238E27FC236}">
                <a16:creationId xmlns:a16="http://schemas.microsoft.com/office/drawing/2014/main" id="{D3FFBA5B-62FF-264E-B8E4-FF1CAC709E11}"/>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5" name="Footer">
            <a:extLst>
              <a:ext uri="{FF2B5EF4-FFF2-40B4-BE49-F238E27FC236}">
                <a16:creationId xmlns:a16="http://schemas.microsoft.com/office/drawing/2014/main" id="{AC796A58-6878-0644-885E-17721EE64E2C}"/>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a:t>Copyright © 2020, Oracle and/or its affiliates  |  Confidential: Internal</a:t>
            </a:r>
            <a:endParaRPr lang="en-US" dirty="0"/>
          </a:p>
        </p:txBody>
      </p:sp>
      <p:sp>
        <p:nvSpPr>
          <p:cNvPr id="2" name="Date">
            <a:extLst>
              <a:ext uri="{FF2B5EF4-FFF2-40B4-BE49-F238E27FC236}">
                <a16:creationId xmlns:a16="http://schemas.microsoft.com/office/drawing/2014/main" id="{AB08051D-A8B9-4421-AD56-3FE2BA4234FE}"/>
              </a:ext>
            </a:extLst>
          </p:cNvPr>
          <p:cNvSpPr>
            <a:spLocks noGrp="1"/>
          </p:cNvSpPr>
          <p:nvPr>
            <p:ph type="dt" sz="half" idx="38"/>
          </p:nvPr>
        </p:nvSpPr>
        <p:spPr/>
        <p:txBody>
          <a:bodyPr/>
          <a:lstStyle/>
          <a:p>
            <a:r>
              <a:rPr lang="en-US"/>
              <a:t>[Date]</a:t>
            </a:r>
            <a:endParaRPr lang="en-US" dirty="0"/>
          </a:p>
        </p:txBody>
      </p:sp>
    </p:spTree>
    <p:extLst>
      <p:ext uri="{BB962C8B-B14F-4D97-AF65-F5344CB8AC3E}">
        <p14:creationId xmlns:p14="http://schemas.microsoft.com/office/powerpoint/2010/main" val="6147082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Dark - Quote with Picture">
    <p:bg>
      <p:bgPr>
        <a:solidFill>
          <a:schemeClr val="tx1"/>
        </a:solidFill>
        <a:effectLst/>
      </p:bgPr>
    </p:bg>
    <p:spTree>
      <p:nvGrpSpPr>
        <p:cNvPr id="1" name=""/>
        <p:cNvGrpSpPr/>
        <p:nvPr/>
      </p:nvGrpSpPr>
      <p:grpSpPr>
        <a:xfrm>
          <a:off x="0" y="0"/>
          <a:ext cx="0" cy="0"/>
          <a:chOff x="0" y="0"/>
          <a:chExt cx="0" cy="0"/>
        </a:xfrm>
      </p:grpSpPr>
      <p:pic>
        <p:nvPicPr>
          <p:cNvPr id="14" name="Data Texture Image">
            <a:extLst>
              <a:ext uri="{FF2B5EF4-FFF2-40B4-BE49-F238E27FC236}">
                <a16:creationId xmlns:a16="http://schemas.microsoft.com/office/drawing/2014/main" id="{7D65492D-593B-D243-921C-EAA6988BB880}"/>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60000"/>
          <a:stretch/>
        </p:blipFill>
        <p:spPr>
          <a:xfrm>
            <a:off x="0" y="0"/>
            <a:ext cx="4876800" cy="6858000"/>
          </a:xfrm>
          <a:prstGeom prst="rect">
            <a:avLst/>
          </a:prstGeom>
        </p:spPr>
      </p:pic>
      <p:pic>
        <p:nvPicPr>
          <p:cNvPr id="15" name="OTag">
            <a:extLst>
              <a:ext uri="{FF2B5EF4-FFF2-40B4-BE49-F238E27FC236}">
                <a16:creationId xmlns:a16="http://schemas.microsoft.com/office/drawing/2014/main" id="{E10A4478-5FA6-BA43-91CD-CFE852EBF2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7" name="Footer">
            <a:extLst>
              <a:ext uri="{FF2B5EF4-FFF2-40B4-BE49-F238E27FC236}">
                <a16:creationId xmlns:a16="http://schemas.microsoft.com/office/drawing/2014/main" id="{0F07A509-F8B6-F046-8834-4AD08ABD3A10}"/>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20" name="Slide Number">
            <a:extLst>
              <a:ext uri="{FF2B5EF4-FFF2-40B4-BE49-F238E27FC236}">
                <a16:creationId xmlns:a16="http://schemas.microsoft.com/office/drawing/2014/main" id="{EE72B65C-E243-794C-857A-A0D39057C3AE}"/>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cxnSp>
        <p:nvCxnSpPr>
          <p:cNvPr id="26" name="Accent Mark">
            <a:extLst>
              <a:ext uri="{FF2B5EF4-FFF2-40B4-BE49-F238E27FC236}">
                <a16:creationId xmlns:a16="http://schemas.microsoft.com/office/drawing/2014/main" id="{6DB377B9-92D3-3147-8E15-DDEA78616B10}"/>
              </a:ext>
            </a:extLst>
          </p:cNvPr>
          <p:cNvCxnSpPr>
            <a:cxnSpLocks/>
          </p:cNvCxnSpPr>
          <p:nvPr userDrawn="1"/>
        </p:nvCxnSpPr>
        <p:spPr>
          <a:xfrm flipH="1">
            <a:off x="5132832" y="456108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5" name="Quote">
            <a:extLst>
              <a:ext uri="{FF2B5EF4-FFF2-40B4-BE49-F238E27FC236}">
                <a16:creationId xmlns:a16="http://schemas.microsoft.com/office/drawing/2014/main" id="{38A1ED2B-730F-DB4F-8E69-07241B0A4987}"/>
              </a:ext>
            </a:extLst>
          </p:cNvPr>
          <p:cNvSpPr>
            <a:spLocks noGrp="1"/>
          </p:cNvSpPr>
          <p:nvPr>
            <p:ph type="body" sz="quarter" idx="13" hasCustomPrompt="1"/>
          </p:nvPr>
        </p:nvSpPr>
        <p:spPr>
          <a:xfrm>
            <a:off x="5126735" y="2337161"/>
            <a:ext cx="6300216" cy="1969770"/>
          </a:xfrm>
          <a:prstGeom prst="rect">
            <a:avLst/>
          </a:prstGeom>
        </p:spPr>
        <p:txBody>
          <a:bodyPr lIns="0" anchor="b" anchorCtr="0">
            <a:spAutoFit/>
          </a:bodyPr>
          <a:lstStyle>
            <a:lvl1pPr marL="0" indent="0" algn="l" fontAlgn="t">
              <a:lnSpc>
                <a:spcPct val="100000"/>
              </a:lnSpc>
              <a:spcBef>
                <a:spcPts val="0"/>
              </a:spcBef>
              <a:buNone/>
              <a:defRPr sz="3200" b="0" i="0">
                <a:solidFill>
                  <a:schemeClr val="bg1"/>
                </a:solidFill>
                <a:latin typeface="+mj-lt"/>
                <a:cs typeface="Oracle Sans" panose="020B0503020204020204" pitchFamily="34" charset="0"/>
              </a:defRPr>
            </a:lvl1pPr>
          </a:lstStyle>
          <a:p>
            <a:pPr lvl="0"/>
            <a:r>
              <a:rPr lang="en-US" dirty="0"/>
              <a:t>“Click to type customer or partner quote surrounded by quotation marks.” Remove/replace placeholder image as needed.</a:t>
            </a:r>
          </a:p>
        </p:txBody>
      </p:sp>
      <p:pic>
        <p:nvPicPr>
          <p:cNvPr id="12" name="Abstract Pattern Strip">
            <a:extLst>
              <a:ext uri="{FF2B5EF4-FFF2-40B4-BE49-F238E27FC236}">
                <a16:creationId xmlns:a16="http://schemas.microsoft.com/office/drawing/2014/main" id="{D185B491-D394-0B46-9060-DA769BEF879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11" name="Text Field">
            <a:extLst>
              <a:ext uri="{FF2B5EF4-FFF2-40B4-BE49-F238E27FC236}">
                <a16:creationId xmlns:a16="http://schemas.microsoft.com/office/drawing/2014/main" id="{9EB85C99-047B-894D-AECB-C07A531DC4B1}"/>
              </a:ext>
            </a:extLst>
          </p:cNvPr>
          <p:cNvSpPr>
            <a:spLocks noGrp="1"/>
          </p:cNvSpPr>
          <p:nvPr>
            <p:ph type="body" sz="quarter" idx="36" hasCustomPrompt="1"/>
          </p:nvPr>
        </p:nvSpPr>
        <p:spPr>
          <a:xfrm>
            <a:off x="5126734" y="5152453"/>
            <a:ext cx="6300216" cy="895181"/>
          </a:xfrm>
        </p:spPr>
        <p:txBody>
          <a:bodyPr>
            <a:noAutofit/>
          </a:bodyPr>
          <a:lstStyle>
            <a:lvl1pPr>
              <a:defRPr>
                <a:solidFill>
                  <a:schemeClr val="bg1"/>
                </a:solidFill>
              </a:defRPr>
            </a:lvl1pPr>
          </a:lstStyle>
          <a:p>
            <a:pPr lvl="0"/>
            <a:r>
              <a:rPr lang="en-US" dirty="0"/>
              <a:t>Additional information if needed</a:t>
            </a:r>
          </a:p>
        </p:txBody>
      </p:sp>
      <p:sp>
        <p:nvSpPr>
          <p:cNvPr id="13" name="Text Field">
            <a:extLst>
              <a:ext uri="{FF2B5EF4-FFF2-40B4-BE49-F238E27FC236}">
                <a16:creationId xmlns:a16="http://schemas.microsoft.com/office/drawing/2014/main" id="{9B702811-6927-C64B-8A43-AF047A905AC3}"/>
              </a:ext>
            </a:extLst>
          </p:cNvPr>
          <p:cNvSpPr>
            <a:spLocks noGrp="1"/>
          </p:cNvSpPr>
          <p:nvPr>
            <p:ph type="body" sz="quarter" idx="37" hasCustomPrompt="1"/>
          </p:nvPr>
        </p:nvSpPr>
        <p:spPr>
          <a:xfrm>
            <a:off x="5126734" y="4814860"/>
            <a:ext cx="6300216" cy="266291"/>
          </a:xfrm>
        </p:spPr>
        <p:txBody>
          <a:bodyPr>
            <a:noAutofit/>
          </a:bodyPr>
          <a:lstStyle>
            <a:lvl1pPr>
              <a:defRPr b="1">
                <a:solidFill>
                  <a:schemeClr val="bg1"/>
                </a:solidFill>
              </a:defRPr>
            </a:lvl1pPr>
          </a:lstStyle>
          <a:p>
            <a:pPr lvl="0"/>
            <a:r>
              <a:rPr lang="en-US" dirty="0"/>
              <a:t>Name of person quoted</a:t>
            </a:r>
          </a:p>
        </p:txBody>
      </p:sp>
    </p:spTree>
    <p:extLst>
      <p:ext uri="{BB962C8B-B14F-4D97-AF65-F5344CB8AC3E}">
        <p14:creationId xmlns:p14="http://schemas.microsoft.com/office/powerpoint/2010/main" val="1786871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Light - Quote with Abstract Border">
    <p:bg>
      <p:bgPr>
        <a:solidFill>
          <a:schemeClr val="bg2"/>
        </a:solidFill>
        <a:effectLst/>
      </p:bgPr>
    </p:bg>
    <p:spTree>
      <p:nvGrpSpPr>
        <p:cNvPr id="1" name=""/>
        <p:cNvGrpSpPr/>
        <p:nvPr/>
      </p:nvGrpSpPr>
      <p:grpSpPr>
        <a:xfrm>
          <a:off x="0" y="0"/>
          <a:ext cx="0" cy="0"/>
          <a:chOff x="0" y="0"/>
          <a:chExt cx="0" cy="0"/>
        </a:xfrm>
      </p:grpSpPr>
      <p:pic>
        <p:nvPicPr>
          <p:cNvPr id="15" name="Abstract Illustration">
            <a:extLst>
              <a:ext uri="{FF2B5EF4-FFF2-40B4-BE49-F238E27FC236}">
                <a16:creationId xmlns:a16="http://schemas.microsoft.com/office/drawing/2014/main" id="{4BA47984-3BFF-A548-8C6E-B57F84FA973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a:custGeom>
            <a:avLst/>
            <a:gdLst>
              <a:gd name="connsiteX0" fmla="*/ 761999 w 12192000"/>
              <a:gd name="connsiteY0" fmla="*/ 587874 h 6858000"/>
              <a:gd name="connsiteX1" fmla="*/ 761999 w 12192000"/>
              <a:gd name="connsiteY1" fmla="*/ 6270127 h 6858000"/>
              <a:gd name="connsiteX2" fmla="*/ 11430000 w 12192000"/>
              <a:gd name="connsiteY2" fmla="*/ 6270127 h 6858000"/>
              <a:gd name="connsiteX3" fmla="*/ 1143000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61999" y="587874"/>
                </a:moveTo>
                <a:lnTo>
                  <a:pt x="761999" y="6270127"/>
                </a:lnTo>
                <a:lnTo>
                  <a:pt x="11430000" y="6270127"/>
                </a:lnTo>
                <a:lnTo>
                  <a:pt x="11430000" y="587874"/>
                </a:lnTo>
                <a:close/>
                <a:moveTo>
                  <a:pt x="0" y="0"/>
                </a:moveTo>
                <a:lnTo>
                  <a:pt x="12192000" y="0"/>
                </a:lnTo>
                <a:lnTo>
                  <a:pt x="12192000" y="6858000"/>
                </a:lnTo>
                <a:lnTo>
                  <a:pt x="0" y="6858000"/>
                </a:lnTo>
                <a:close/>
              </a:path>
            </a:pathLst>
          </a:custGeom>
        </p:spPr>
      </p:pic>
      <p:pic>
        <p:nvPicPr>
          <p:cNvPr id="34" name="OTag">
            <a:extLst>
              <a:ext uri="{FF2B5EF4-FFF2-40B4-BE49-F238E27FC236}">
                <a16:creationId xmlns:a16="http://schemas.microsoft.com/office/drawing/2014/main" id="{13B56594-FE97-D04E-A433-8BA9531F6F1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6" name="Footer">
            <a:extLst>
              <a:ext uri="{FF2B5EF4-FFF2-40B4-BE49-F238E27FC236}">
                <a16:creationId xmlns:a16="http://schemas.microsoft.com/office/drawing/2014/main" id="{DDFC6D9C-FDF9-F949-B5D5-6521B6F60D6B}"/>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chemeClr val="bg2"/>
                </a:solidFill>
              </a:defRPr>
            </a:lvl1pPr>
          </a:lstStyle>
          <a:p>
            <a:r>
              <a:rPr lang="en-US" dirty="0"/>
              <a:t>Copyright © 2020, Oracle and/or its affiliates  |  Confidential: Internal/Restricted/Highly Restricted</a:t>
            </a:r>
          </a:p>
        </p:txBody>
      </p:sp>
      <p:sp>
        <p:nvSpPr>
          <p:cNvPr id="12" name="Slide Number">
            <a:extLst>
              <a:ext uri="{FF2B5EF4-FFF2-40B4-BE49-F238E27FC236}">
                <a16:creationId xmlns:a16="http://schemas.microsoft.com/office/drawing/2014/main" id="{95A033EA-7970-B64A-B936-A4621582ECE2}"/>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chemeClr val="bg1"/>
                </a:solidFill>
              </a:defRPr>
            </a:lvl1pPr>
          </a:lstStyle>
          <a:p>
            <a:fld id="{345D60D9-5372-5F40-9443-0F9AE5BDC3C8}" type="slidenum">
              <a:rPr lang="en-US" smtClean="0"/>
              <a:pPr/>
              <a:t>‹#›</a:t>
            </a:fld>
            <a:endParaRPr lang="en-US" dirty="0"/>
          </a:p>
        </p:txBody>
      </p:sp>
      <p:sp>
        <p:nvSpPr>
          <p:cNvPr id="10" name="Text Field">
            <a:extLst>
              <a:ext uri="{FF2B5EF4-FFF2-40B4-BE49-F238E27FC236}">
                <a16:creationId xmlns:a16="http://schemas.microsoft.com/office/drawing/2014/main" id="{18FFF1FB-05AB-0B41-BAE5-8E8BC51700AF}"/>
              </a:ext>
            </a:extLst>
          </p:cNvPr>
          <p:cNvSpPr>
            <a:spLocks noGrp="1"/>
          </p:cNvSpPr>
          <p:nvPr>
            <p:ph type="body" sz="quarter" idx="34" hasCustomPrompt="1"/>
          </p:nvPr>
        </p:nvSpPr>
        <p:spPr>
          <a:xfrm>
            <a:off x="1018030" y="4706392"/>
            <a:ext cx="5077970" cy="895181"/>
          </a:xfrm>
        </p:spPr>
        <p:txBody>
          <a:bodyPr>
            <a:noAutofit/>
          </a:bodyPr>
          <a:lstStyle>
            <a:lvl1pPr>
              <a:defRPr/>
            </a:lvl1pPr>
          </a:lstStyle>
          <a:p>
            <a:pPr lvl="0"/>
            <a:r>
              <a:rPr lang="en-US" dirty="0"/>
              <a:t>Presenter’s Title</a:t>
            </a:r>
          </a:p>
          <a:p>
            <a:pPr lvl="0"/>
            <a:r>
              <a:rPr lang="en-US" dirty="0"/>
              <a:t>Organization, Division or Business Unit</a:t>
            </a:r>
          </a:p>
          <a:p>
            <a:pPr lvl="0"/>
            <a:r>
              <a:rPr lang="en-US" dirty="0"/>
              <a:t>Month 00, 2019</a:t>
            </a:r>
          </a:p>
        </p:txBody>
      </p:sp>
      <p:sp>
        <p:nvSpPr>
          <p:cNvPr id="11" name="Text Field">
            <a:extLst>
              <a:ext uri="{FF2B5EF4-FFF2-40B4-BE49-F238E27FC236}">
                <a16:creationId xmlns:a16="http://schemas.microsoft.com/office/drawing/2014/main" id="{64B2DE50-0500-D341-B88E-362BEEF5810C}"/>
              </a:ext>
            </a:extLst>
          </p:cNvPr>
          <p:cNvSpPr>
            <a:spLocks noGrp="1"/>
          </p:cNvSpPr>
          <p:nvPr>
            <p:ph type="body" sz="quarter" idx="35" hasCustomPrompt="1"/>
          </p:nvPr>
        </p:nvSpPr>
        <p:spPr>
          <a:xfrm>
            <a:off x="1018030" y="4368799"/>
            <a:ext cx="5077970" cy="266291"/>
          </a:xfrm>
        </p:spPr>
        <p:txBody>
          <a:bodyPr>
            <a:noAutofit/>
          </a:bodyPr>
          <a:lstStyle>
            <a:lvl1pPr>
              <a:defRPr b="1"/>
            </a:lvl1pPr>
          </a:lstStyle>
          <a:p>
            <a:pPr lvl="0"/>
            <a:r>
              <a:rPr lang="en-US" dirty="0"/>
              <a:t>Name</a:t>
            </a:r>
          </a:p>
        </p:txBody>
      </p:sp>
      <p:cxnSp>
        <p:nvCxnSpPr>
          <p:cNvPr id="21" name="Accent Mark">
            <a:extLst>
              <a:ext uri="{FF2B5EF4-FFF2-40B4-BE49-F238E27FC236}">
                <a16:creationId xmlns:a16="http://schemas.microsoft.com/office/drawing/2014/main" id="{07C84D47-A05F-1B4C-B629-729C7FD3826E}"/>
              </a:ext>
            </a:extLst>
          </p:cNvPr>
          <p:cNvCxnSpPr>
            <a:cxnSpLocks/>
          </p:cNvCxnSpPr>
          <p:nvPr userDrawn="1"/>
        </p:nvCxnSpPr>
        <p:spPr>
          <a:xfrm flipH="1">
            <a:off x="1021084" y="4115028"/>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0" name="Quote">
            <a:extLst>
              <a:ext uri="{FF2B5EF4-FFF2-40B4-BE49-F238E27FC236}">
                <a16:creationId xmlns:a16="http://schemas.microsoft.com/office/drawing/2014/main" id="{A623B5CC-1D01-324D-977F-DBEB5E2F1940}"/>
              </a:ext>
            </a:extLst>
          </p:cNvPr>
          <p:cNvSpPr>
            <a:spLocks noGrp="1"/>
          </p:cNvSpPr>
          <p:nvPr>
            <p:ph type="body" sz="quarter" idx="13" hasCustomPrompt="1"/>
          </p:nvPr>
        </p:nvSpPr>
        <p:spPr>
          <a:xfrm>
            <a:off x="1014987" y="2383542"/>
            <a:ext cx="10149840" cy="1477328"/>
          </a:xfrm>
          <a:prstGeom prst="rect">
            <a:avLst/>
          </a:prstGeom>
        </p:spPr>
        <p:txBody>
          <a:bodyPr wrap="square" lIns="0" anchor="b" anchorCtr="0">
            <a:noAutofit/>
          </a:bodyPr>
          <a:lstStyle>
            <a:lvl1pPr marL="0" indent="0" algn="l" fontAlgn="t">
              <a:lnSpc>
                <a:spcPct val="100000"/>
              </a:lnSpc>
              <a:spcBef>
                <a:spcPts val="0"/>
              </a:spcBef>
              <a:buNone/>
              <a:defRPr sz="3200" b="0" i="0">
                <a:latin typeface="+mj-lt"/>
                <a:cs typeface="Oracle Sans" panose="020B0503020204020204" pitchFamily="34" charset="0"/>
              </a:defRPr>
            </a:lvl1pPr>
          </a:lstStyle>
          <a:p>
            <a:pPr lvl="0"/>
            <a:r>
              <a:rPr lang="en-US" dirty="0"/>
              <a:t>“Click to type customer or partner quote surrounded by quotation marks.” Remove/replace placeholder logo as needed.</a:t>
            </a:r>
          </a:p>
        </p:txBody>
      </p:sp>
    </p:spTree>
    <p:extLst>
      <p:ext uri="{BB962C8B-B14F-4D97-AF65-F5344CB8AC3E}">
        <p14:creationId xmlns:p14="http://schemas.microsoft.com/office/powerpoint/2010/main" val="1115738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Dark - Quote with Abstract Border">
    <p:bg>
      <p:bgPr>
        <a:solidFill>
          <a:schemeClr val="tx1"/>
        </a:solidFill>
        <a:effectLst/>
      </p:bgPr>
    </p:bg>
    <p:spTree>
      <p:nvGrpSpPr>
        <p:cNvPr id="1" name=""/>
        <p:cNvGrpSpPr/>
        <p:nvPr/>
      </p:nvGrpSpPr>
      <p:grpSpPr>
        <a:xfrm>
          <a:off x="0" y="0"/>
          <a:ext cx="0" cy="0"/>
          <a:chOff x="0" y="0"/>
          <a:chExt cx="0" cy="0"/>
        </a:xfrm>
      </p:grpSpPr>
      <p:pic>
        <p:nvPicPr>
          <p:cNvPr id="15" name="Abstract Illustration">
            <a:extLst>
              <a:ext uri="{FF2B5EF4-FFF2-40B4-BE49-F238E27FC236}">
                <a16:creationId xmlns:a16="http://schemas.microsoft.com/office/drawing/2014/main" id="{4BA47984-3BFF-A548-8C6E-B57F84FA973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a:custGeom>
            <a:avLst/>
            <a:gdLst>
              <a:gd name="connsiteX0" fmla="*/ 761999 w 12192000"/>
              <a:gd name="connsiteY0" fmla="*/ 587874 h 6858000"/>
              <a:gd name="connsiteX1" fmla="*/ 761999 w 12192000"/>
              <a:gd name="connsiteY1" fmla="*/ 6270127 h 6858000"/>
              <a:gd name="connsiteX2" fmla="*/ 11430000 w 12192000"/>
              <a:gd name="connsiteY2" fmla="*/ 6270127 h 6858000"/>
              <a:gd name="connsiteX3" fmla="*/ 1143000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61999" y="587874"/>
                </a:moveTo>
                <a:lnTo>
                  <a:pt x="761999" y="6270127"/>
                </a:lnTo>
                <a:lnTo>
                  <a:pt x="11430000" y="6270127"/>
                </a:lnTo>
                <a:lnTo>
                  <a:pt x="11430000" y="587874"/>
                </a:lnTo>
                <a:close/>
                <a:moveTo>
                  <a:pt x="0" y="0"/>
                </a:moveTo>
                <a:lnTo>
                  <a:pt x="12192000" y="0"/>
                </a:lnTo>
                <a:lnTo>
                  <a:pt x="12192000" y="6858000"/>
                </a:lnTo>
                <a:lnTo>
                  <a:pt x="0" y="6858000"/>
                </a:lnTo>
                <a:close/>
              </a:path>
            </a:pathLst>
          </a:custGeom>
        </p:spPr>
      </p:pic>
      <p:pic>
        <p:nvPicPr>
          <p:cNvPr id="34" name="OTag">
            <a:extLst>
              <a:ext uri="{FF2B5EF4-FFF2-40B4-BE49-F238E27FC236}">
                <a16:creationId xmlns:a16="http://schemas.microsoft.com/office/drawing/2014/main" id="{13B56594-FE97-D04E-A433-8BA9531F6F1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6" name="Footer">
            <a:extLst>
              <a:ext uri="{FF2B5EF4-FFF2-40B4-BE49-F238E27FC236}">
                <a16:creationId xmlns:a16="http://schemas.microsoft.com/office/drawing/2014/main" id="{981CFCC1-6EF1-9447-9D22-C4396466EA53}"/>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chemeClr val="bg2"/>
                </a:solidFill>
              </a:defRPr>
            </a:lvl1pPr>
          </a:lstStyle>
          <a:p>
            <a:r>
              <a:rPr lang="en-US" dirty="0"/>
              <a:t>Copyright © 2020, Oracle and/or its affiliates  |  Confidential: Internal/Restricted/Highly Restricted</a:t>
            </a:r>
          </a:p>
        </p:txBody>
      </p:sp>
      <p:sp>
        <p:nvSpPr>
          <p:cNvPr id="12" name="Slide Number">
            <a:extLst>
              <a:ext uri="{FF2B5EF4-FFF2-40B4-BE49-F238E27FC236}">
                <a16:creationId xmlns:a16="http://schemas.microsoft.com/office/drawing/2014/main" id="{95A033EA-7970-B64A-B936-A4621582ECE2}"/>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chemeClr val="bg1"/>
                </a:solidFill>
              </a:defRPr>
            </a:lvl1pPr>
          </a:lstStyle>
          <a:p>
            <a:fld id="{345D60D9-5372-5F40-9443-0F9AE5BDC3C8}" type="slidenum">
              <a:rPr lang="en-US" smtClean="0"/>
              <a:pPr/>
              <a:t>‹#›</a:t>
            </a:fld>
            <a:endParaRPr lang="en-US" dirty="0"/>
          </a:p>
        </p:txBody>
      </p:sp>
      <p:sp>
        <p:nvSpPr>
          <p:cNvPr id="10" name="Text Field">
            <a:extLst>
              <a:ext uri="{FF2B5EF4-FFF2-40B4-BE49-F238E27FC236}">
                <a16:creationId xmlns:a16="http://schemas.microsoft.com/office/drawing/2014/main" id="{805BEE86-35FD-004A-A348-8BC2F7BCD410}"/>
              </a:ext>
            </a:extLst>
          </p:cNvPr>
          <p:cNvSpPr>
            <a:spLocks noGrp="1"/>
          </p:cNvSpPr>
          <p:nvPr>
            <p:ph type="body" sz="quarter" idx="36" hasCustomPrompt="1"/>
          </p:nvPr>
        </p:nvSpPr>
        <p:spPr>
          <a:xfrm>
            <a:off x="1018030" y="4706392"/>
            <a:ext cx="5077970" cy="895181"/>
          </a:xfrm>
        </p:spPr>
        <p:txBody>
          <a:bodyPr>
            <a:noAutofit/>
          </a:bodyPr>
          <a:lstStyle>
            <a:lvl1pPr>
              <a:defRPr>
                <a:solidFill>
                  <a:schemeClr val="bg1"/>
                </a:solidFill>
              </a:defRPr>
            </a:lvl1pPr>
          </a:lstStyle>
          <a:p>
            <a:pPr lvl="0"/>
            <a:r>
              <a:rPr lang="en-US" dirty="0"/>
              <a:t>Presenter’s Title</a:t>
            </a:r>
          </a:p>
          <a:p>
            <a:pPr lvl="0"/>
            <a:r>
              <a:rPr lang="en-US" dirty="0"/>
              <a:t>Organization, Division or Business Unit</a:t>
            </a:r>
          </a:p>
          <a:p>
            <a:pPr lvl="0"/>
            <a:r>
              <a:rPr lang="en-US" dirty="0"/>
              <a:t>Month 00, 2019</a:t>
            </a:r>
          </a:p>
        </p:txBody>
      </p:sp>
      <p:sp>
        <p:nvSpPr>
          <p:cNvPr id="11" name="Text Field">
            <a:extLst>
              <a:ext uri="{FF2B5EF4-FFF2-40B4-BE49-F238E27FC236}">
                <a16:creationId xmlns:a16="http://schemas.microsoft.com/office/drawing/2014/main" id="{B9E3D702-4533-A342-B4A3-7F2D598D004D}"/>
              </a:ext>
            </a:extLst>
          </p:cNvPr>
          <p:cNvSpPr>
            <a:spLocks noGrp="1"/>
          </p:cNvSpPr>
          <p:nvPr>
            <p:ph type="body" sz="quarter" idx="37" hasCustomPrompt="1"/>
          </p:nvPr>
        </p:nvSpPr>
        <p:spPr>
          <a:xfrm>
            <a:off x="1018030" y="4368799"/>
            <a:ext cx="5077970" cy="266291"/>
          </a:xfrm>
        </p:spPr>
        <p:txBody>
          <a:bodyPr>
            <a:noAutofit/>
          </a:bodyPr>
          <a:lstStyle>
            <a:lvl1pPr>
              <a:defRPr b="1">
                <a:solidFill>
                  <a:schemeClr val="bg1"/>
                </a:solidFill>
              </a:defRPr>
            </a:lvl1pPr>
          </a:lstStyle>
          <a:p>
            <a:pPr lvl="0"/>
            <a:r>
              <a:rPr lang="en-US" dirty="0"/>
              <a:t>Name</a:t>
            </a:r>
          </a:p>
        </p:txBody>
      </p:sp>
      <p:cxnSp>
        <p:nvCxnSpPr>
          <p:cNvPr id="21" name="Accent Mark">
            <a:extLst>
              <a:ext uri="{FF2B5EF4-FFF2-40B4-BE49-F238E27FC236}">
                <a16:creationId xmlns:a16="http://schemas.microsoft.com/office/drawing/2014/main" id="{07C84D47-A05F-1B4C-B629-729C7FD3826E}"/>
              </a:ext>
            </a:extLst>
          </p:cNvPr>
          <p:cNvCxnSpPr>
            <a:cxnSpLocks/>
          </p:cNvCxnSpPr>
          <p:nvPr userDrawn="1"/>
        </p:nvCxnSpPr>
        <p:spPr>
          <a:xfrm flipH="1">
            <a:off x="1021084" y="4115028"/>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0" name="Quote">
            <a:extLst>
              <a:ext uri="{FF2B5EF4-FFF2-40B4-BE49-F238E27FC236}">
                <a16:creationId xmlns:a16="http://schemas.microsoft.com/office/drawing/2014/main" id="{A623B5CC-1D01-324D-977F-DBEB5E2F1940}"/>
              </a:ext>
            </a:extLst>
          </p:cNvPr>
          <p:cNvSpPr>
            <a:spLocks noGrp="1"/>
          </p:cNvSpPr>
          <p:nvPr>
            <p:ph type="body" sz="quarter" idx="13" hasCustomPrompt="1"/>
          </p:nvPr>
        </p:nvSpPr>
        <p:spPr>
          <a:xfrm>
            <a:off x="1014987" y="2383542"/>
            <a:ext cx="10149840" cy="1477328"/>
          </a:xfrm>
          <a:prstGeom prst="rect">
            <a:avLst/>
          </a:prstGeom>
        </p:spPr>
        <p:txBody>
          <a:bodyPr wrap="square" lIns="0" anchor="b" anchorCtr="0">
            <a:noAutofit/>
          </a:bodyPr>
          <a:lstStyle>
            <a:lvl1pPr marL="0" indent="0" algn="l" fontAlgn="t">
              <a:lnSpc>
                <a:spcPct val="100000"/>
              </a:lnSpc>
              <a:spcBef>
                <a:spcPts val="0"/>
              </a:spcBef>
              <a:buNone/>
              <a:defRPr sz="3200" b="0" i="0">
                <a:solidFill>
                  <a:schemeClr val="bg1"/>
                </a:solidFill>
                <a:latin typeface="+mj-lt"/>
                <a:cs typeface="Oracle Sans" panose="020B0503020204020204" pitchFamily="34" charset="0"/>
              </a:defRPr>
            </a:lvl1pPr>
          </a:lstStyle>
          <a:p>
            <a:pPr lvl="0"/>
            <a:r>
              <a:rPr lang="en-US" dirty="0"/>
              <a:t>“Click to type customer or partner quote surrounded by quotation marks.” Remove/replace placeholder logo as needed.</a:t>
            </a:r>
          </a:p>
        </p:txBody>
      </p:sp>
    </p:spTree>
    <p:extLst>
      <p:ext uri="{BB962C8B-B14F-4D97-AF65-F5344CB8AC3E}">
        <p14:creationId xmlns:p14="http://schemas.microsoft.com/office/powerpoint/2010/main" val="2872416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Light - Blank">
    <p:bg>
      <p:bgPr>
        <a:solidFill>
          <a:schemeClr val="bg2"/>
        </a:solidFill>
        <a:effectLst/>
      </p:bgPr>
    </p:bg>
    <p:spTree>
      <p:nvGrpSpPr>
        <p:cNvPr id="1" name=""/>
        <p:cNvGrpSpPr/>
        <p:nvPr/>
      </p:nvGrpSpPr>
      <p:grpSpPr>
        <a:xfrm>
          <a:off x="0" y="0"/>
          <a:ext cx="0" cy="0"/>
          <a:chOff x="0" y="0"/>
          <a:chExt cx="0" cy="0"/>
        </a:xfrm>
      </p:grpSpPr>
      <p:pic>
        <p:nvPicPr>
          <p:cNvPr id="14" name="Data Texture Cloud">
            <a:extLst>
              <a:ext uri="{FF2B5EF4-FFF2-40B4-BE49-F238E27FC236}">
                <a16:creationId xmlns:a16="http://schemas.microsoft.com/office/drawing/2014/main" id="{0080C163-77F3-9A4B-A059-12FFFC705F80}"/>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10" name="OTag">
            <a:extLst>
              <a:ext uri="{FF2B5EF4-FFF2-40B4-BE49-F238E27FC236}">
                <a16:creationId xmlns:a16="http://schemas.microsoft.com/office/drawing/2014/main" id="{ACACB2B4-7B71-9C4C-986F-8528A7AE739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9" name="Footer">
            <a:extLst>
              <a:ext uri="{FF2B5EF4-FFF2-40B4-BE49-F238E27FC236}">
                <a16:creationId xmlns:a16="http://schemas.microsoft.com/office/drawing/2014/main" id="{F8A11974-1B05-3142-902C-0DFEB16D0BB7}"/>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8" name="Slide Number">
            <a:extLst>
              <a:ext uri="{FF2B5EF4-FFF2-40B4-BE49-F238E27FC236}">
                <a16:creationId xmlns:a16="http://schemas.microsoft.com/office/drawing/2014/main" id="{0462D45F-6FA9-224B-ABF3-CE2CA4B78F68}"/>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pic>
        <p:nvPicPr>
          <p:cNvPr id="7" name="Abstract Pattern Strip">
            <a:extLst>
              <a:ext uri="{FF2B5EF4-FFF2-40B4-BE49-F238E27FC236}">
                <a16:creationId xmlns:a16="http://schemas.microsoft.com/office/drawing/2014/main" id="{1C6BA009-6898-4544-B36F-423AA2D6FE5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1136649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Dark - Blank">
    <p:bg>
      <p:bgPr>
        <a:solidFill>
          <a:schemeClr val="tx1"/>
        </a:solidFill>
        <a:effectLst/>
      </p:bgPr>
    </p:bg>
    <p:spTree>
      <p:nvGrpSpPr>
        <p:cNvPr id="1" name=""/>
        <p:cNvGrpSpPr/>
        <p:nvPr/>
      </p:nvGrpSpPr>
      <p:grpSpPr>
        <a:xfrm>
          <a:off x="0" y="0"/>
          <a:ext cx="0" cy="0"/>
          <a:chOff x="0" y="0"/>
          <a:chExt cx="0" cy="0"/>
        </a:xfrm>
      </p:grpSpPr>
      <p:pic>
        <p:nvPicPr>
          <p:cNvPr id="9" name="Data Texture Cloud">
            <a:extLst>
              <a:ext uri="{FF2B5EF4-FFF2-40B4-BE49-F238E27FC236}">
                <a16:creationId xmlns:a16="http://schemas.microsoft.com/office/drawing/2014/main" id="{13510D0A-E32C-124C-BAD6-D29BE0EA5C60}"/>
              </a:ext>
            </a:extLst>
          </p:cNvPr>
          <p:cNvPicPr>
            <a:picLocks noChangeAspect="1"/>
          </p:cNvPicPr>
          <p:nvPr userDrawn="1"/>
        </p:nvPicPr>
        <p:blipFill rotWithShape="1">
          <a:blip r:embed="rId2">
            <a:alphaModFix amt="50000"/>
            <a:extLst>
              <a:ext uri="{28A0092B-C50C-407E-A947-70E740481C1C}">
                <a14:useLocalDpi xmlns:a14="http://schemas.microsoft.com/office/drawing/2010/main" val="0"/>
              </a:ext>
            </a:extLst>
          </a:blip>
          <a:srcRect r="48641"/>
          <a:stretch/>
        </p:blipFill>
        <p:spPr>
          <a:xfrm>
            <a:off x="9881411" y="521208"/>
            <a:ext cx="2310589" cy="1701811"/>
          </a:xfrm>
          <a:prstGeom prst="rect">
            <a:avLst/>
          </a:prstGeom>
        </p:spPr>
      </p:pic>
      <p:pic>
        <p:nvPicPr>
          <p:cNvPr id="10" name="OTag">
            <a:extLst>
              <a:ext uri="{FF2B5EF4-FFF2-40B4-BE49-F238E27FC236}">
                <a16:creationId xmlns:a16="http://schemas.microsoft.com/office/drawing/2014/main" id="{ACACB2B4-7B71-9C4C-986F-8528A7AE739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1" name="Footer">
            <a:extLst>
              <a:ext uri="{FF2B5EF4-FFF2-40B4-BE49-F238E27FC236}">
                <a16:creationId xmlns:a16="http://schemas.microsoft.com/office/drawing/2014/main" id="{1EC1E23F-73C7-CF43-AFBA-30998AF737B2}"/>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8" name="Slide Number">
            <a:extLst>
              <a:ext uri="{FF2B5EF4-FFF2-40B4-BE49-F238E27FC236}">
                <a16:creationId xmlns:a16="http://schemas.microsoft.com/office/drawing/2014/main" id="{0462D45F-6FA9-224B-ABF3-CE2CA4B78F68}"/>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pic>
        <p:nvPicPr>
          <p:cNvPr id="7" name="Abstract Pattern Strip">
            <a:extLst>
              <a:ext uri="{FF2B5EF4-FFF2-40B4-BE49-F238E27FC236}">
                <a16:creationId xmlns:a16="http://schemas.microsoft.com/office/drawing/2014/main" id="{1C6BA009-6898-4544-B36F-423AA2D6FE5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89383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Light - Title Only">
    <p:bg>
      <p:bgPr>
        <a:solidFill>
          <a:schemeClr val="bg2"/>
        </a:solidFill>
        <a:effectLst/>
      </p:bgPr>
    </p:bg>
    <p:spTree>
      <p:nvGrpSpPr>
        <p:cNvPr id="1" name=""/>
        <p:cNvGrpSpPr/>
        <p:nvPr/>
      </p:nvGrpSpPr>
      <p:grpSpPr>
        <a:xfrm>
          <a:off x="0" y="0"/>
          <a:ext cx="0" cy="0"/>
          <a:chOff x="0" y="0"/>
          <a:chExt cx="0" cy="0"/>
        </a:xfrm>
      </p:grpSpPr>
      <p:pic>
        <p:nvPicPr>
          <p:cNvPr id="20" name="Data Texture Cloud">
            <a:extLst>
              <a:ext uri="{FF2B5EF4-FFF2-40B4-BE49-F238E27FC236}">
                <a16:creationId xmlns:a16="http://schemas.microsoft.com/office/drawing/2014/main" id="{9450FB77-997D-6A45-B0F4-D18F7B9C7A4E}"/>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17" name="OTag">
            <a:extLst>
              <a:ext uri="{FF2B5EF4-FFF2-40B4-BE49-F238E27FC236}">
                <a16:creationId xmlns:a16="http://schemas.microsoft.com/office/drawing/2014/main" id="{E92E3AB4-CA2B-2947-A479-6006EC506B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2" name="Footer">
            <a:extLst>
              <a:ext uri="{FF2B5EF4-FFF2-40B4-BE49-F238E27FC236}">
                <a16:creationId xmlns:a16="http://schemas.microsoft.com/office/drawing/2014/main" id="{094BB478-39FC-BC45-B020-64CE083CBD80}"/>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3" name="Slide Number">
            <a:extLst>
              <a:ext uri="{FF2B5EF4-FFF2-40B4-BE49-F238E27FC236}">
                <a16:creationId xmlns:a16="http://schemas.microsoft.com/office/drawing/2014/main" id="{AA183BAF-A3AC-2441-881F-3E02660F877B}"/>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cxnSp>
        <p:nvCxnSpPr>
          <p:cNvPr id="14" name="Accent Mark">
            <a:extLst>
              <a:ext uri="{FF2B5EF4-FFF2-40B4-BE49-F238E27FC236}">
                <a16:creationId xmlns:a16="http://schemas.microsoft.com/office/drawing/2014/main" id="{034E11FD-0B1E-6B44-8BDF-4C70FAA7BAAB}"/>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 name="Title">
            <a:extLst>
              <a:ext uri="{FF2B5EF4-FFF2-40B4-BE49-F238E27FC236}">
                <a16:creationId xmlns:a16="http://schemas.microsoft.com/office/drawing/2014/main" id="{8CF093CC-9165-2740-A9A1-C2DF5C8D69CB}"/>
              </a:ext>
            </a:extLst>
          </p:cNvPr>
          <p:cNvSpPr>
            <a:spLocks noGrp="1"/>
          </p:cNvSpPr>
          <p:nvPr>
            <p:ph type="body" sz="quarter" idx="10" hasCustomPrompt="1"/>
          </p:nvPr>
        </p:nvSpPr>
        <p:spPr>
          <a:xfrm>
            <a:off x="762000" y="508000"/>
            <a:ext cx="10671048" cy="822960"/>
          </a:xfrm>
        </p:spPr>
        <p:txBody>
          <a:bodyPr anchor="b" anchorCtr="0"/>
          <a:lstStyle>
            <a:lvl1pPr>
              <a:defRPr sz="2400" b="1"/>
            </a:lvl1pPr>
          </a:lstStyle>
          <a:p>
            <a:pPr lvl="0"/>
            <a:r>
              <a:rPr lang="en-US" dirty="0"/>
              <a:t>Title</a:t>
            </a:r>
          </a:p>
        </p:txBody>
      </p:sp>
      <p:pic>
        <p:nvPicPr>
          <p:cNvPr id="10" name="Abstract Pattern Strip">
            <a:extLst>
              <a:ext uri="{FF2B5EF4-FFF2-40B4-BE49-F238E27FC236}">
                <a16:creationId xmlns:a16="http://schemas.microsoft.com/office/drawing/2014/main" id="{F8EAAC4E-E42A-FD43-B6C4-901DD6D0497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2043393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ark - Title Only">
    <p:bg>
      <p:bgPr>
        <a:solidFill>
          <a:schemeClr val="tx1"/>
        </a:solidFill>
        <a:effectLst/>
      </p:bgPr>
    </p:bg>
    <p:spTree>
      <p:nvGrpSpPr>
        <p:cNvPr id="1" name=""/>
        <p:cNvGrpSpPr/>
        <p:nvPr/>
      </p:nvGrpSpPr>
      <p:grpSpPr>
        <a:xfrm>
          <a:off x="0" y="0"/>
          <a:ext cx="0" cy="0"/>
          <a:chOff x="0" y="0"/>
          <a:chExt cx="0" cy="0"/>
        </a:xfrm>
      </p:grpSpPr>
      <p:pic>
        <p:nvPicPr>
          <p:cNvPr id="9" name="Data Texture Cloud">
            <a:extLst>
              <a:ext uri="{FF2B5EF4-FFF2-40B4-BE49-F238E27FC236}">
                <a16:creationId xmlns:a16="http://schemas.microsoft.com/office/drawing/2014/main" id="{BE3051D7-79D0-AB46-B536-B10AE0FBA314}"/>
              </a:ext>
            </a:extLst>
          </p:cNvPr>
          <p:cNvPicPr>
            <a:picLocks noChangeAspect="1"/>
          </p:cNvPicPr>
          <p:nvPr userDrawn="1"/>
        </p:nvPicPr>
        <p:blipFill rotWithShape="1">
          <a:blip r:embed="rId2">
            <a:alphaModFix amt="50000"/>
            <a:extLst>
              <a:ext uri="{28A0092B-C50C-407E-A947-70E740481C1C}">
                <a14:useLocalDpi xmlns:a14="http://schemas.microsoft.com/office/drawing/2010/main" val="0"/>
              </a:ext>
            </a:extLst>
          </a:blip>
          <a:srcRect r="48641"/>
          <a:stretch/>
        </p:blipFill>
        <p:spPr>
          <a:xfrm>
            <a:off x="9881411" y="521208"/>
            <a:ext cx="2310589" cy="1701811"/>
          </a:xfrm>
          <a:prstGeom prst="rect">
            <a:avLst/>
          </a:prstGeom>
        </p:spPr>
      </p:pic>
      <p:pic>
        <p:nvPicPr>
          <p:cNvPr id="17" name="OTag">
            <a:extLst>
              <a:ext uri="{FF2B5EF4-FFF2-40B4-BE49-F238E27FC236}">
                <a16:creationId xmlns:a16="http://schemas.microsoft.com/office/drawing/2014/main" id="{E92E3AB4-CA2B-2947-A479-6006EC506B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2" name="Footer">
            <a:extLst>
              <a:ext uri="{FF2B5EF4-FFF2-40B4-BE49-F238E27FC236}">
                <a16:creationId xmlns:a16="http://schemas.microsoft.com/office/drawing/2014/main" id="{C58DA5F4-19CE-C74A-BF3C-EFD5EA081742}"/>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3" name="Slide Number">
            <a:extLst>
              <a:ext uri="{FF2B5EF4-FFF2-40B4-BE49-F238E27FC236}">
                <a16:creationId xmlns:a16="http://schemas.microsoft.com/office/drawing/2014/main" id="{AA183BAF-A3AC-2441-881F-3E02660F877B}"/>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cxnSp>
        <p:nvCxnSpPr>
          <p:cNvPr id="14" name="Accent Mark">
            <a:extLst>
              <a:ext uri="{FF2B5EF4-FFF2-40B4-BE49-F238E27FC236}">
                <a16:creationId xmlns:a16="http://schemas.microsoft.com/office/drawing/2014/main" id="{034E11FD-0B1E-6B44-8BDF-4C70FAA7BAAB}"/>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6" name="Title">
            <a:extLst>
              <a:ext uri="{FF2B5EF4-FFF2-40B4-BE49-F238E27FC236}">
                <a16:creationId xmlns:a16="http://schemas.microsoft.com/office/drawing/2014/main" id="{FCA55692-CE36-1D4F-96A0-F74E95F76A38}"/>
              </a:ext>
            </a:extLst>
          </p:cNvPr>
          <p:cNvSpPr>
            <a:spLocks noGrp="1"/>
          </p:cNvSpPr>
          <p:nvPr>
            <p:ph type="body" sz="quarter" idx="10" hasCustomPrompt="1"/>
          </p:nvPr>
        </p:nvSpPr>
        <p:spPr>
          <a:xfrm>
            <a:off x="762000" y="508000"/>
            <a:ext cx="10671048" cy="822960"/>
          </a:xfrm>
        </p:spPr>
        <p:txBody>
          <a:bodyPr anchor="b" anchorCtr="0"/>
          <a:lstStyle>
            <a:lvl1pPr>
              <a:defRPr sz="2400" b="1">
                <a:solidFill>
                  <a:schemeClr val="bg1"/>
                </a:solidFill>
              </a:defRPr>
            </a:lvl1pPr>
          </a:lstStyle>
          <a:p>
            <a:pPr lvl="0"/>
            <a:r>
              <a:rPr lang="en-US" dirty="0"/>
              <a:t>Title</a:t>
            </a:r>
          </a:p>
        </p:txBody>
      </p:sp>
      <p:pic>
        <p:nvPicPr>
          <p:cNvPr id="10" name="Abstract Pattern Strip">
            <a:extLst>
              <a:ext uri="{FF2B5EF4-FFF2-40B4-BE49-F238E27FC236}">
                <a16:creationId xmlns:a16="http://schemas.microsoft.com/office/drawing/2014/main" id="{F8EAAC4E-E42A-FD43-B6C4-901DD6D0497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3199653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Light - Title/Subtitle">
    <p:bg>
      <p:bgPr>
        <a:solidFill>
          <a:schemeClr val="bg2"/>
        </a:solidFill>
        <a:effectLst/>
      </p:bgPr>
    </p:bg>
    <p:spTree>
      <p:nvGrpSpPr>
        <p:cNvPr id="1" name=""/>
        <p:cNvGrpSpPr/>
        <p:nvPr/>
      </p:nvGrpSpPr>
      <p:grpSpPr>
        <a:xfrm>
          <a:off x="0" y="0"/>
          <a:ext cx="0" cy="0"/>
          <a:chOff x="0" y="0"/>
          <a:chExt cx="0" cy="0"/>
        </a:xfrm>
      </p:grpSpPr>
      <p:pic>
        <p:nvPicPr>
          <p:cNvPr id="19" name="Data Texture Cloud">
            <a:extLst>
              <a:ext uri="{FF2B5EF4-FFF2-40B4-BE49-F238E27FC236}">
                <a16:creationId xmlns:a16="http://schemas.microsoft.com/office/drawing/2014/main" id="{2079C2AD-37AA-0044-A804-55FDAE95F69D}"/>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17" name="OTag">
            <a:extLst>
              <a:ext uri="{FF2B5EF4-FFF2-40B4-BE49-F238E27FC236}">
                <a16:creationId xmlns:a16="http://schemas.microsoft.com/office/drawing/2014/main" id="{E92E3AB4-CA2B-2947-A479-6006EC506B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1" name="Footer">
            <a:extLst>
              <a:ext uri="{FF2B5EF4-FFF2-40B4-BE49-F238E27FC236}">
                <a16:creationId xmlns:a16="http://schemas.microsoft.com/office/drawing/2014/main" id="{9B38191F-5718-D34F-A1D1-D1C28CE0A93A}"/>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2" name="Slide Number">
            <a:extLst>
              <a:ext uri="{FF2B5EF4-FFF2-40B4-BE49-F238E27FC236}">
                <a16:creationId xmlns:a16="http://schemas.microsoft.com/office/drawing/2014/main" id="{D7A7E286-6F34-C745-B594-99BF177EC18C}"/>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cxnSp>
        <p:nvCxnSpPr>
          <p:cNvPr id="16" name="Accent Mark">
            <a:extLst>
              <a:ext uri="{FF2B5EF4-FFF2-40B4-BE49-F238E27FC236}">
                <a16:creationId xmlns:a16="http://schemas.microsoft.com/office/drawing/2014/main" id="{A3FCA7A5-C5A6-7E43-9B07-6B262509CB94}"/>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Subtitle">
            <a:extLst>
              <a:ext uri="{FF2B5EF4-FFF2-40B4-BE49-F238E27FC236}">
                <a16:creationId xmlns:a16="http://schemas.microsoft.com/office/drawing/2014/main" id="{FC0004EB-159B-A345-859C-0E83416ED930}"/>
              </a:ext>
            </a:extLst>
          </p:cNvPr>
          <p:cNvSpPr>
            <a:spLocks noGrp="1"/>
          </p:cNvSpPr>
          <p:nvPr>
            <p:ph type="body" sz="quarter" idx="11" hasCustomPrompt="1"/>
          </p:nvPr>
        </p:nvSpPr>
        <p:spPr>
          <a:xfrm>
            <a:off x="762000" y="1000420"/>
            <a:ext cx="10671048" cy="330540"/>
          </a:xfrm>
          <a:prstGeom prst="rect">
            <a:avLst/>
          </a:prstGeom>
        </p:spPr>
        <p:txBody>
          <a:bodyPr lIns="0">
            <a:noAutofit/>
          </a:bodyPr>
          <a:lstStyle>
            <a:lvl1pPr marL="0" indent="0">
              <a:spcAft>
                <a:spcPts val="0"/>
              </a:spcAft>
              <a:buNone/>
              <a:defRPr sz="2000" b="0" i="0">
                <a:latin typeface="Oracle Sans" panose="020B0503020204020204" pitchFamily="34" charset="0"/>
                <a:cs typeface="Oracle Sans" panose="020B0503020204020204" pitchFamily="34" charset="0"/>
              </a:defRPr>
            </a:lvl1pPr>
          </a:lstStyle>
          <a:p>
            <a:pPr lvl="0"/>
            <a:r>
              <a:rPr lang="en-US" dirty="0"/>
              <a:t>Subtitle</a:t>
            </a:r>
          </a:p>
        </p:txBody>
      </p:sp>
      <p:sp>
        <p:nvSpPr>
          <p:cNvPr id="14" name="Title">
            <a:extLst>
              <a:ext uri="{FF2B5EF4-FFF2-40B4-BE49-F238E27FC236}">
                <a16:creationId xmlns:a16="http://schemas.microsoft.com/office/drawing/2014/main" id="{C5B988DC-BF6C-334D-85AD-4F0BEE2F334E}"/>
              </a:ext>
            </a:extLst>
          </p:cNvPr>
          <p:cNvSpPr>
            <a:spLocks noGrp="1"/>
          </p:cNvSpPr>
          <p:nvPr>
            <p:ph type="title" hasCustomPrompt="1"/>
          </p:nvPr>
        </p:nvSpPr>
        <p:spPr>
          <a:xfrm>
            <a:off x="762000" y="508000"/>
            <a:ext cx="10671048" cy="492103"/>
          </a:xfrm>
        </p:spPr>
        <p:txBody>
          <a:bodyPr vert="horz" lIns="0" tIns="0" rIns="0" bIns="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0" name="Abstract Pattern Strip">
            <a:extLst>
              <a:ext uri="{FF2B5EF4-FFF2-40B4-BE49-F238E27FC236}">
                <a16:creationId xmlns:a16="http://schemas.microsoft.com/office/drawing/2014/main" id="{F8EAAC4E-E42A-FD43-B6C4-901DD6D0497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2967699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ark - Title/Subtitle">
    <p:bg>
      <p:bgPr>
        <a:solidFill>
          <a:schemeClr val="tx1"/>
        </a:solidFill>
        <a:effectLst/>
      </p:bgPr>
    </p:bg>
    <p:spTree>
      <p:nvGrpSpPr>
        <p:cNvPr id="1" name=""/>
        <p:cNvGrpSpPr/>
        <p:nvPr/>
      </p:nvGrpSpPr>
      <p:grpSpPr>
        <a:xfrm>
          <a:off x="0" y="0"/>
          <a:ext cx="0" cy="0"/>
          <a:chOff x="0" y="0"/>
          <a:chExt cx="0" cy="0"/>
        </a:xfrm>
      </p:grpSpPr>
      <p:pic>
        <p:nvPicPr>
          <p:cNvPr id="11" name="Data Texture Cloud">
            <a:extLst>
              <a:ext uri="{FF2B5EF4-FFF2-40B4-BE49-F238E27FC236}">
                <a16:creationId xmlns:a16="http://schemas.microsoft.com/office/drawing/2014/main" id="{B32BC054-60FB-064F-A282-C18437F0420B}"/>
              </a:ext>
            </a:extLst>
          </p:cNvPr>
          <p:cNvPicPr>
            <a:picLocks noChangeAspect="1"/>
          </p:cNvPicPr>
          <p:nvPr userDrawn="1"/>
        </p:nvPicPr>
        <p:blipFill rotWithShape="1">
          <a:blip r:embed="rId2">
            <a:alphaModFix amt="50000"/>
            <a:extLst>
              <a:ext uri="{28A0092B-C50C-407E-A947-70E740481C1C}">
                <a14:useLocalDpi xmlns:a14="http://schemas.microsoft.com/office/drawing/2010/main" val="0"/>
              </a:ext>
            </a:extLst>
          </a:blip>
          <a:srcRect r="48641"/>
          <a:stretch/>
        </p:blipFill>
        <p:spPr>
          <a:xfrm>
            <a:off x="9881411" y="521208"/>
            <a:ext cx="2310589" cy="1701811"/>
          </a:xfrm>
          <a:prstGeom prst="rect">
            <a:avLst/>
          </a:prstGeom>
        </p:spPr>
      </p:pic>
      <p:pic>
        <p:nvPicPr>
          <p:cNvPr id="17" name="OTag">
            <a:extLst>
              <a:ext uri="{FF2B5EF4-FFF2-40B4-BE49-F238E27FC236}">
                <a16:creationId xmlns:a16="http://schemas.microsoft.com/office/drawing/2014/main" id="{E92E3AB4-CA2B-2947-A479-6006EC506B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8" name="Footer">
            <a:extLst>
              <a:ext uri="{FF2B5EF4-FFF2-40B4-BE49-F238E27FC236}">
                <a16:creationId xmlns:a16="http://schemas.microsoft.com/office/drawing/2014/main" id="{72D531CE-F6EC-404D-B2CF-232D501E33E3}"/>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2" name="Slide Number">
            <a:extLst>
              <a:ext uri="{FF2B5EF4-FFF2-40B4-BE49-F238E27FC236}">
                <a16:creationId xmlns:a16="http://schemas.microsoft.com/office/drawing/2014/main" id="{D7A7E286-6F34-C745-B594-99BF177EC18C}"/>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cxnSp>
        <p:nvCxnSpPr>
          <p:cNvPr id="16" name="Accent Mark">
            <a:extLst>
              <a:ext uri="{FF2B5EF4-FFF2-40B4-BE49-F238E27FC236}">
                <a16:creationId xmlns:a16="http://schemas.microsoft.com/office/drawing/2014/main" id="{A3FCA7A5-C5A6-7E43-9B07-6B262509CB94}"/>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Subtitle">
            <a:extLst>
              <a:ext uri="{FF2B5EF4-FFF2-40B4-BE49-F238E27FC236}">
                <a16:creationId xmlns:a16="http://schemas.microsoft.com/office/drawing/2014/main" id="{FC0004EB-159B-A345-859C-0E83416ED930}"/>
              </a:ext>
            </a:extLst>
          </p:cNvPr>
          <p:cNvSpPr>
            <a:spLocks noGrp="1"/>
          </p:cNvSpPr>
          <p:nvPr>
            <p:ph type="body" sz="quarter" idx="11" hasCustomPrompt="1"/>
          </p:nvPr>
        </p:nvSpPr>
        <p:spPr>
          <a:xfrm>
            <a:off x="762000" y="1000420"/>
            <a:ext cx="10671048" cy="330540"/>
          </a:xfrm>
          <a:prstGeom prst="rect">
            <a:avLst/>
          </a:prstGeom>
        </p:spPr>
        <p:txBody>
          <a:bodyPr lIns="0">
            <a:noAutofit/>
          </a:bodyPr>
          <a:lstStyle>
            <a:lvl1pPr marL="0" indent="0">
              <a:spcAft>
                <a:spcPts val="0"/>
              </a:spcAft>
              <a:buNone/>
              <a:defRPr sz="2000" b="0" i="0">
                <a:solidFill>
                  <a:schemeClr val="bg1"/>
                </a:solidFill>
                <a:latin typeface="Oracle Sans" panose="020B0503020204020204" pitchFamily="34" charset="0"/>
                <a:cs typeface="Oracle Sans" panose="020B0503020204020204" pitchFamily="34" charset="0"/>
              </a:defRPr>
            </a:lvl1pPr>
          </a:lstStyle>
          <a:p>
            <a:pPr lvl="0"/>
            <a:r>
              <a:rPr lang="en-US" dirty="0"/>
              <a:t>Subtitle</a:t>
            </a:r>
          </a:p>
        </p:txBody>
      </p:sp>
      <p:sp>
        <p:nvSpPr>
          <p:cNvPr id="14" name="Title">
            <a:extLst>
              <a:ext uri="{FF2B5EF4-FFF2-40B4-BE49-F238E27FC236}">
                <a16:creationId xmlns:a16="http://schemas.microsoft.com/office/drawing/2014/main" id="{C5B988DC-BF6C-334D-85AD-4F0BEE2F334E}"/>
              </a:ext>
            </a:extLst>
          </p:cNvPr>
          <p:cNvSpPr>
            <a:spLocks noGrp="1"/>
          </p:cNvSpPr>
          <p:nvPr>
            <p:ph type="title" hasCustomPrompt="1"/>
          </p:nvPr>
        </p:nvSpPr>
        <p:spPr>
          <a:xfrm>
            <a:off x="762000" y="508000"/>
            <a:ext cx="10671048" cy="492103"/>
          </a:xfrm>
        </p:spPr>
        <p:txBody>
          <a:bodyPr vert="horz" lIns="0" tIns="0" rIns="0" bIns="0" rtlCol="0" anchor="b">
            <a:noAutofit/>
          </a:bodyPr>
          <a:lstStyle>
            <a:lvl1pPr>
              <a:defRPr lang="en-US" sz="2400" b="1" i="0" baseline="0">
                <a:solidFill>
                  <a:schemeClr val="bg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0" name="Abstract Pattern Strip">
            <a:extLst>
              <a:ext uri="{FF2B5EF4-FFF2-40B4-BE49-F238E27FC236}">
                <a16:creationId xmlns:a16="http://schemas.microsoft.com/office/drawing/2014/main" id="{F8EAAC4E-E42A-FD43-B6C4-901DD6D0497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1772491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Light - Title 1 Column">
    <p:bg>
      <p:bgPr>
        <a:solidFill>
          <a:schemeClr val="bg2"/>
        </a:solidFill>
        <a:effectLst/>
      </p:bgPr>
    </p:bg>
    <p:spTree>
      <p:nvGrpSpPr>
        <p:cNvPr id="1" name=""/>
        <p:cNvGrpSpPr/>
        <p:nvPr/>
      </p:nvGrpSpPr>
      <p:grpSpPr>
        <a:xfrm>
          <a:off x="0" y="0"/>
          <a:ext cx="0" cy="0"/>
          <a:chOff x="0" y="0"/>
          <a:chExt cx="0" cy="0"/>
        </a:xfrm>
      </p:grpSpPr>
      <p:pic>
        <p:nvPicPr>
          <p:cNvPr id="12" name="Data Texture Cloud">
            <a:extLst>
              <a:ext uri="{FF2B5EF4-FFF2-40B4-BE49-F238E27FC236}">
                <a16:creationId xmlns:a16="http://schemas.microsoft.com/office/drawing/2014/main" id="{1232875C-001D-FE46-B15E-BCC2DA970349}"/>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18" name="OTag">
            <a:extLst>
              <a:ext uri="{FF2B5EF4-FFF2-40B4-BE49-F238E27FC236}">
                <a16:creationId xmlns:a16="http://schemas.microsoft.com/office/drawing/2014/main" id="{F65C325A-C973-E74C-AD41-1A4DFAE0BBE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4" name="Footer">
            <a:extLst>
              <a:ext uri="{FF2B5EF4-FFF2-40B4-BE49-F238E27FC236}">
                <a16:creationId xmlns:a16="http://schemas.microsoft.com/office/drawing/2014/main" id="{8F5FEAFC-E730-6143-955B-B888D65BB03B}"/>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0" name="Slide Number">
            <a:extLst>
              <a:ext uri="{FF2B5EF4-FFF2-40B4-BE49-F238E27FC236}">
                <a16:creationId xmlns:a16="http://schemas.microsoft.com/office/drawing/2014/main" id="{1E5257D9-94BC-EA48-90D5-9C33C6B01320}"/>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3" name="Text Field">
            <a:extLst>
              <a:ext uri="{FF2B5EF4-FFF2-40B4-BE49-F238E27FC236}">
                <a16:creationId xmlns:a16="http://schemas.microsoft.com/office/drawing/2014/main" id="{045207A1-9D66-724A-930C-C571DE4ABBA3}"/>
              </a:ext>
            </a:extLst>
          </p:cNvPr>
          <p:cNvSpPr>
            <a:spLocks noGrp="1"/>
          </p:cNvSpPr>
          <p:nvPr>
            <p:ph type="body" sz="quarter" idx="12"/>
          </p:nvPr>
        </p:nvSpPr>
        <p:spPr>
          <a:xfrm>
            <a:off x="758952" y="1837944"/>
            <a:ext cx="10671048"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33" name="Accent Mark">
            <a:extLst>
              <a:ext uri="{FF2B5EF4-FFF2-40B4-BE49-F238E27FC236}">
                <a16:creationId xmlns:a16="http://schemas.microsoft.com/office/drawing/2014/main" id="{F8F561A6-16DC-7848-8FAE-BF35C0DBFABA}"/>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0" name="Title">
            <a:extLst>
              <a:ext uri="{FF2B5EF4-FFF2-40B4-BE49-F238E27FC236}">
                <a16:creationId xmlns:a16="http://schemas.microsoft.com/office/drawing/2014/main" id="{B798445E-3B2E-534C-BFFA-8DEA65B69CA1}"/>
              </a:ext>
            </a:extLst>
          </p:cNvPr>
          <p:cNvSpPr>
            <a:spLocks noGrp="1"/>
          </p:cNvSpPr>
          <p:nvPr>
            <p:ph type="title" hasCustomPrompt="1"/>
          </p:nvPr>
        </p:nvSpPr>
        <p:spPr>
          <a:xfrm>
            <a:off x="762000" y="508000"/>
            <a:ext cx="10671048" cy="822960"/>
          </a:xfrm>
        </p:spPr>
        <p:txBody>
          <a:bodyPr vert="horz" lIns="0" tIns="0" rIns="0" bIns="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29" name="Abstract Pattern Strip">
            <a:extLst>
              <a:ext uri="{FF2B5EF4-FFF2-40B4-BE49-F238E27FC236}">
                <a16:creationId xmlns:a16="http://schemas.microsoft.com/office/drawing/2014/main" id="{97C41585-3E8F-3F44-8E67-F9A5553AB99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888895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Light - Closing Slide">
    <p:spTree>
      <p:nvGrpSpPr>
        <p:cNvPr id="1" name=""/>
        <p:cNvGrpSpPr/>
        <p:nvPr/>
      </p:nvGrpSpPr>
      <p:grpSpPr>
        <a:xfrm>
          <a:off x="0" y="0"/>
          <a:ext cx="0" cy="0"/>
          <a:chOff x="0" y="0"/>
          <a:chExt cx="0" cy="0"/>
        </a:xfrm>
      </p:grpSpPr>
      <p:pic>
        <p:nvPicPr>
          <p:cNvPr id="3" name="Oracle Logo" descr="Oracle Logo">
            <a:extLst>
              <a:ext uri="{FF2B5EF4-FFF2-40B4-BE49-F238E27FC236}">
                <a16:creationId xmlns:a16="http://schemas.microsoft.com/office/drawing/2014/main" id="{675A5E3C-9B7E-1248-9024-5EE790FC683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47854" y="2915192"/>
            <a:ext cx="4896293" cy="1027617"/>
          </a:xfrm>
          <a:prstGeom prst="rect">
            <a:avLst/>
          </a:prstGeom>
        </p:spPr>
      </p:pic>
      <p:pic>
        <p:nvPicPr>
          <p:cNvPr id="4" name="OTag">
            <a:extLst>
              <a:ext uri="{FF2B5EF4-FFF2-40B4-BE49-F238E27FC236}">
                <a16:creationId xmlns:a16="http://schemas.microsoft.com/office/drawing/2014/main" id="{938EEB79-EFA1-4711-804E-DFDFA3AE402D}"/>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pic>
        <p:nvPicPr>
          <p:cNvPr id="5" name="Abstract Pattern Strip">
            <a:extLst>
              <a:ext uri="{FF2B5EF4-FFF2-40B4-BE49-F238E27FC236}">
                <a16:creationId xmlns:a16="http://schemas.microsoft.com/office/drawing/2014/main" id="{E8F815BD-D4B8-43AB-A648-178DE3144621}"/>
              </a:ext>
              <a:ext uri="{C183D7F6-B498-43B3-948B-1728B52AA6E4}">
                <adec:decorative xmlns:adec="http://schemas.microsoft.com/office/drawing/2017/decorative" val="1"/>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2580961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Dark - Title 1 Column">
    <p:bg>
      <p:bgPr>
        <a:solidFill>
          <a:schemeClr val="tx1"/>
        </a:solidFill>
        <a:effectLst/>
      </p:bgPr>
    </p:bg>
    <p:spTree>
      <p:nvGrpSpPr>
        <p:cNvPr id="1" name=""/>
        <p:cNvGrpSpPr/>
        <p:nvPr/>
      </p:nvGrpSpPr>
      <p:grpSpPr>
        <a:xfrm>
          <a:off x="0" y="0"/>
          <a:ext cx="0" cy="0"/>
          <a:chOff x="0" y="0"/>
          <a:chExt cx="0" cy="0"/>
        </a:xfrm>
      </p:grpSpPr>
      <p:pic>
        <p:nvPicPr>
          <p:cNvPr id="14" name="Data Texture Cloud">
            <a:extLst>
              <a:ext uri="{FF2B5EF4-FFF2-40B4-BE49-F238E27FC236}">
                <a16:creationId xmlns:a16="http://schemas.microsoft.com/office/drawing/2014/main" id="{30973D80-F90C-2B41-AAF3-064791F626A1}"/>
              </a:ext>
            </a:extLst>
          </p:cNvPr>
          <p:cNvPicPr>
            <a:picLocks noChangeAspect="1"/>
          </p:cNvPicPr>
          <p:nvPr userDrawn="1"/>
        </p:nvPicPr>
        <p:blipFill rotWithShape="1">
          <a:blip r:embed="rId2">
            <a:alphaModFix amt="50000"/>
            <a:extLst>
              <a:ext uri="{28A0092B-C50C-407E-A947-70E740481C1C}">
                <a14:useLocalDpi xmlns:a14="http://schemas.microsoft.com/office/drawing/2010/main" val="0"/>
              </a:ext>
            </a:extLst>
          </a:blip>
          <a:srcRect r="48641"/>
          <a:stretch/>
        </p:blipFill>
        <p:spPr>
          <a:xfrm>
            <a:off x="9881411" y="521208"/>
            <a:ext cx="2310589" cy="1701811"/>
          </a:xfrm>
          <a:prstGeom prst="rect">
            <a:avLst/>
          </a:prstGeom>
        </p:spPr>
      </p:pic>
      <p:pic>
        <p:nvPicPr>
          <p:cNvPr id="18" name="OTag">
            <a:extLst>
              <a:ext uri="{FF2B5EF4-FFF2-40B4-BE49-F238E27FC236}">
                <a16:creationId xmlns:a16="http://schemas.microsoft.com/office/drawing/2014/main" id="{F65C325A-C973-E74C-AD41-1A4DFAE0BBE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5" name="Footer">
            <a:extLst>
              <a:ext uri="{FF2B5EF4-FFF2-40B4-BE49-F238E27FC236}">
                <a16:creationId xmlns:a16="http://schemas.microsoft.com/office/drawing/2014/main" id="{C0850CC3-142D-B940-A205-0D84E1CA4C14}"/>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0" name="Slide Number">
            <a:extLst>
              <a:ext uri="{FF2B5EF4-FFF2-40B4-BE49-F238E27FC236}">
                <a16:creationId xmlns:a16="http://schemas.microsoft.com/office/drawing/2014/main" id="{1E5257D9-94BC-EA48-90D5-9C33C6B01320}"/>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3" name="Text Field">
            <a:extLst>
              <a:ext uri="{FF2B5EF4-FFF2-40B4-BE49-F238E27FC236}">
                <a16:creationId xmlns:a16="http://schemas.microsoft.com/office/drawing/2014/main" id="{045207A1-9D66-724A-930C-C571DE4ABBA3}"/>
              </a:ext>
            </a:extLst>
          </p:cNvPr>
          <p:cNvSpPr>
            <a:spLocks noGrp="1"/>
          </p:cNvSpPr>
          <p:nvPr>
            <p:ph type="body" sz="quarter" idx="12"/>
          </p:nvPr>
        </p:nvSpPr>
        <p:spPr>
          <a:xfrm>
            <a:off x="758952" y="1837944"/>
            <a:ext cx="10671048"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33" name="Accent Mark">
            <a:extLst>
              <a:ext uri="{FF2B5EF4-FFF2-40B4-BE49-F238E27FC236}">
                <a16:creationId xmlns:a16="http://schemas.microsoft.com/office/drawing/2014/main" id="{F8F561A6-16DC-7848-8FAE-BF35C0DBFABA}"/>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0" name="Title">
            <a:extLst>
              <a:ext uri="{FF2B5EF4-FFF2-40B4-BE49-F238E27FC236}">
                <a16:creationId xmlns:a16="http://schemas.microsoft.com/office/drawing/2014/main" id="{B798445E-3B2E-534C-BFFA-8DEA65B69CA1}"/>
              </a:ext>
            </a:extLst>
          </p:cNvPr>
          <p:cNvSpPr>
            <a:spLocks noGrp="1"/>
          </p:cNvSpPr>
          <p:nvPr>
            <p:ph type="title" hasCustomPrompt="1"/>
          </p:nvPr>
        </p:nvSpPr>
        <p:spPr>
          <a:xfrm>
            <a:off x="762000" y="508000"/>
            <a:ext cx="10671048" cy="822960"/>
          </a:xfrm>
        </p:spPr>
        <p:txBody>
          <a:bodyPr vert="horz" lIns="0" tIns="0" rIns="0" bIns="0" rtlCol="0" anchor="b">
            <a:noAutofit/>
          </a:bodyPr>
          <a:lstStyle>
            <a:lvl1pPr>
              <a:defRPr lang="en-US" sz="2400" b="1" i="0" baseline="0">
                <a:solidFill>
                  <a:schemeClr val="bg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29" name="Abstract Pattern Strip">
            <a:extLst>
              <a:ext uri="{FF2B5EF4-FFF2-40B4-BE49-F238E27FC236}">
                <a16:creationId xmlns:a16="http://schemas.microsoft.com/office/drawing/2014/main" id="{97C41585-3E8F-3F44-8E67-F9A5553AB99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707043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Light - Title/Subtitle 1 Column">
    <p:bg>
      <p:bgPr>
        <a:solidFill>
          <a:schemeClr val="bg2"/>
        </a:solidFill>
        <a:effectLst/>
      </p:bgPr>
    </p:bg>
    <p:spTree>
      <p:nvGrpSpPr>
        <p:cNvPr id="1" name=""/>
        <p:cNvGrpSpPr/>
        <p:nvPr/>
      </p:nvGrpSpPr>
      <p:grpSpPr>
        <a:xfrm>
          <a:off x="0" y="0"/>
          <a:ext cx="0" cy="0"/>
          <a:chOff x="0" y="0"/>
          <a:chExt cx="0" cy="0"/>
        </a:xfrm>
      </p:grpSpPr>
      <p:pic>
        <p:nvPicPr>
          <p:cNvPr id="19" name="Data Texture Cloud">
            <a:extLst>
              <a:ext uri="{FF2B5EF4-FFF2-40B4-BE49-F238E27FC236}">
                <a16:creationId xmlns:a16="http://schemas.microsoft.com/office/drawing/2014/main" id="{BAF6345E-D104-C540-A797-9C0E53A4C8D6}"/>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18" name="OTag">
            <a:extLst>
              <a:ext uri="{FF2B5EF4-FFF2-40B4-BE49-F238E27FC236}">
                <a16:creationId xmlns:a16="http://schemas.microsoft.com/office/drawing/2014/main" id="{F65C325A-C973-E74C-AD41-1A4DFAE0BBE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6" name="Footer">
            <a:extLst>
              <a:ext uri="{FF2B5EF4-FFF2-40B4-BE49-F238E27FC236}">
                <a16:creationId xmlns:a16="http://schemas.microsoft.com/office/drawing/2014/main" id="{1AB0EF40-5295-EF4A-B110-EB440EE86C0C}"/>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1" name="Slide Number">
            <a:extLst>
              <a:ext uri="{FF2B5EF4-FFF2-40B4-BE49-F238E27FC236}">
                <a16:creationId xmlns:a16="http://schemas.microsoft.com/office/drawing/2014/main" id="{283AD0B3-8B9E-384F-BE6B-7400CAFC9F2F}"/>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2" name="Text Field">
            <a:extLst>
              <a:ext uri="{FF2B5EF4-FFF2-40B4-BE49-F238E27FC236}">
                <a16:creationId xmlns:a16="http://schemas.microsoft.com/office/drawing/2014/main" id="{2A24E767-3408-FF44-93E3-22135CDCE5AB}"/>
              </a:ext>
            </a:extLst>
          </p:cNvPr>
          <p:cNvSpPr>
            <a:spLocks noGrp="1"/>
          </p:cNvSpPr>
          <p:nvPr>
            <p:ph type="body" sz="quarter" idx="12"/>
          </p:nvPr>
        </p:nvSpPr>
        <p:spPr>
          <a:xfrm>
            <a:off x="758952" y="1837944"/>
            <a:ext cx="10671048"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Accent Mark">
            <a:extLst>
              <a:ext uri="{FF2B5EF4-FFF2-40B4-BE49-F238E27FC236}">
                <a16:creationId xmlns:a16="http://schemas.microsoft.com/office/drawing/2014/main" id="{95ED051A-D2F4-A940-B08A-5DD1A2024E84}"/>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 name="Subtitle">
            <a:extLst>
              <a:ext uri="{FF2B5EF4-FFF2-40B4-BE49-F238E27FC236}">
                <a16:creationId xmlns:a16="http://schemas.microsoft.com/office/drawing/2014/main" id="{46A3BF75-E03A-3149-A8B6-C22593F32B62}"/>
              </a:ext>
            </a:extLst>
          </p:cNvPr>
          <p:cNvSpPr>
            <a:spLocks noGrp="1"/>
          </p:cNvSpPr>
          <p:nvPr>
            <p:ph type="body" sz="quarter" idx="11" hasCustomPrompt="1"/>
          </p:nvPr>
        </p:nvSpPr>
        <p:spPr>
          <a:xfrm>
            <a:off x="762000" y="1000420"/>
            <a:ext cx="10671048" cy="330540"/>
          </a:xfrm>
          <a:prstGeom prst="rect">
            <a:avLst/>
          </a:prstGeom>
        </p:spPr>
        <p:txBody>
          <a:bodyPr lIns="0">
            <a:noAutofit/>
          </a:bodyPr>
          <a:lstStyle>
            <a:lvl1pPr marL="0" indent="0">
              <a:spcAft>
                <a:spcPts val="0"/>
              </a:spcAft>
              <a:buNone/>
              <a:defRPr sz="2000" b="0" i="0">
                <a:latin typeface="Oracle Sans" panose="020B0503020204020204" pitchFamily="34" charset="0"/>
                <a:cs typeface="Oracle Sans" panose="020B0503020204020204" pitchFamily="34" charset="0"/>
              </a:defRPr>
            </a:lvl1pPr>
          </a:lstStyle>
          <a:p>
            <a:pPr lvl="0"/>
            <a:r>
              <a:rPr lang="en-US" dirty="0"/>
              <a:t>Subtitle</a:t>
            </a:r>
          </a:p>
        </p:txBody>
      </p:sp>
      <p:sp>
        <p:nvSpPr>
          <p:cNvPr id="30" name="Title">
            <a:extLst>
              <a:ext uri="{FF2B5EF4-FFF2-40B4-BE49-F238E27FC236}">
                <a16:creationId xmlns:a16="http://schemas.microsoft.com/office/drawing/2014/main" id="{B798445E-3B2E-534C-BFFA-8DEA65B69CA1}"/>
              </a:ext>
            </a:extLst>
          </p:cNvPr>
          <p:cNvSpPr>
            <a:spLocks noGrp="1"/>
          </p:cNvSpPr>
          <p:nvPr>
            <p:ph type="title" hasCustomPrompt="1"/>
          </p:nvPr>
        </p:nvSpPr>
        <p:spPr>
          <a:xfrm>
            <a:off x="762000" y="508000"/>
            <a:ext cx="10671048" cy="492103"/>
          </a:xfrm>
        </p:spPr>
        <p:txBody>
          <a:bodyPr vert="horz" lIns="0" tIns="0" rIns="0" bIns="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29" name="Abstract Pattern Strip">
            <a:extLst>
              <a:ext uri="{FF2B5EF4-FFF2-40B4-BE49-F238E27FC236}">
                <a16:creationId xmlns:a16="http://schemas.microsoft.com/office/drawing/2014/main" id="{97C41585-3E8F-3F44-8E67-F9A5553AB99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4120541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Dark - Title/Subtitle 1 Column">
    <p:bg>
      <p:bgPr>
        <a:solidFill>
          <a:schemeClr val="tx1"/>
        </a:solidFill>
        <a:effectLst/>
      </p:bgPr>
    </p:bg>
    <p:spTree>
      <p:nvGrpSpPr>
        <p:cNvPr id="1" name=""/>
        <p:cNvGrpSpPr/>
        <p:nvPr/>
      </p:nvGrpSpPr>
      <p:grpSpPr>
        <a:xfrm>
          <a:off x="0" y="0"/>
          <a:ext cx="0" cy="0"/>
          <a:chOff x="0" y="0"/>
          <a:chExt cx="0" cy="0"/>
        </a:xfrm>
      </p:grpSpPr>
      <p:pic>
        <p:nvPicPr>
          <p:cNvPr id="15" name="Data Texture Cloud">
            <a:extLst>
              <a:ext uri="{FF2B5EF4-FFF2-40B4-BE49-F238E27FC236}">
                <a16:creationId xmlns:a16="http://schemas.microsoft.com/office/drawing/2014/main" id="{57E73E0B-D3D9-9D49-AA25-ABB738EFB4DC}"/>
              </a:ext>
            </a:extLst>
          </p:cNvPr>
          <p:cNvPicPr>
            <a:picLocks noChangeAspect="1"/>
          </p:cNvPicPr>
          <p:nvPr userDrawn="1"/>
        </p:nvPicPr>
        <p:blipFill rotWithShape="1">
          <a:blip r:embed="rId2">
            <a:alphaModFix amt="50000"/>
            <a:extLst>
              <a:ext uri="{28A0092B-C50C-407E-A947-70E740481C1C}">
                <a14:useLocalDpi xmlns:a14="http://schemas.microsoft.com/office/drawing/2010/main" val="0"/>
              </a:ext>
            </a:extLst>
          </a:blip>
          <a:srcRect r="48641"/>
          <a:stretch/>
        </p:blipFill>
        <p:spPr>
          <a:xfrm>
            <a:off x="9881411" y="521208"/>
            <a:ext cx="2310589" cy="1701811"/>
          </a:xfrm>
          <a:prstGeom prst="rect">
            <a:avLst/>
          </a:prstGeom>
        </p:spPr>
      </p:pic>
      <p:pic>
        <p:nvPicPr>
          <p:cNvPr id="18" name="OTag">
            <a:extLst>
              <a:ext uri="{FF2B5EF4-FFF2-40B4-BE49-F238E27FC236}">
                <a16:creationId xmlns:a16="http://schemas.microsoft.com/office/drawing/2014/main" id="{F65C325A-C973-E74C-AD41-1A4DFAE0BBE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9" name="Footer">
            <a:extLst>
              <a:ext uri="{FF2B5EF4-FFF2-40B4-BE49-F238E27FC236}">
                <a16:creationId xmlns:a16="http://schemas.microsoft.com/office/drawing/2014/main" id="{A9B4F8FA-F520-6046-B8D1-1E46A6E0512B}"/>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1" name="Slide Number">
            <a:extLst>
              <a:ext uri="{FF2B5EF4-FFF2-40B4-BE49-F238E27FC236}">
                <a16:creationId xmlns:a16="http://schemas.microsoft.com/office/drawing/2014/main" id="{283AD0B3-8B9E-384F-BE6B-7400CAFC9F2F}"/>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2" name="Text Field">
            <a:extLst>
              <a:ext uri="{FF2B5EF4-FFF2-40B4-BE49-F238E27FC236}">
                <a16:creationId xmlns:a16="http://schemas.microsoft.com/office/drawing/2014/main" id="{2A24E767-3408-FF44-93E3-22135CDCE5AB}"/>
              </a:ext>
            </a:extLst>
          </p:cNvPr>
          <p:cNvSpPr>
            <a:spLocks noGrp="1"/>
          </p:cNvSpPr>
          <p:nvPr>
            <p:ph type="body" sz="quarter" idx="12"/>
          </p:nvPr>
        </p:nvSpPr>
        <p:spPr>
          <a:xfrm>
            <a:off x="758952" y="1837944"/>
            <a:ext cx="10671048"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Accent Mark">
            <a:extLst>
              <a:ext uri="{FF2B5EF4-FFF2-40B4-BE49-F238E27FC236}">
                <a16:creationId xmlns:a16="http://schemas.microsoft.com/office/drawing/2014/main" id="{95ED051A-D2F4-A940-B08A-5DD1A2024E84}"/>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6" name="Subtitle">
            <a:extLst>
              <a:ext uri="{FF2B5EF4-FFF2-40B4-BE49-F238E27FC236}">
                <a16:creationId xmlns:a16="http://schemas.microsoft.com/office/drawing/2014/main" id="{23E1B665-00A8-8343-AE5D-D91C2C56BB7A}"/>
              </a:ext>
            </a:extLst>
          </p:cNvPr>
          <p:cNvSpPr>
            <a:spLocks noGrp="1"/>
          </p:cNvSpPr>
          <p:nvPr>
            <p:ph type="body" sz="quarter" idx="11" hasCustomPrompt="1"/>
          </p:nvPr>
        </p:nvSpPr>
        <p:spPr>
          <a:xfrm>
            <a:off x="762000" y="1000420"/>
            <a:ext cx="10671048" cy="330540"/>
          </a:xfrm>
          <a:prstGeom prst="rect">
            <a:avLst/>
          </a:prstGeom>
        </p:spPr>
        <p:txBody>
          <a:bodyPr lIns="0">
            <a:noAutofit/>
          </a:bodyPr>
          <a:lstStyle>
            <a:lvl1pPr marL="0" indent="0">
              <a:spcAft>
                <a:spcPts val="0"/>
              </a:spcAft>
              <a:buNone/>
              <a:defRPr sz="2000" b="0" i="0">
                <a:solidFill>
                  <a:schemeClr val="bg1"/>
                </a:solidFill>
                <a:latin typeface="Oracle Sans" panose="020B0503020204020204" pitchFamily="34" charset="0"/>
                <a:cs typeface="Oracle Sans" panose="020B0503020204020204" pitchFamily="34" charset="0"/>
              </a:defRPr>
            </a:lvl1pPr>
          </a:lstStyle>
          <a:p>
            <a:pPr lvl="0"/>
            <a:r>
              <a:rPr lang="en-US" dirty="0"/>
              <a:t>Subtitle</a:t>
            </a:r>
          </a:p>
        </p:txBody>
      </p:sp>
      <p:sp>
        <p:nvSpPr>
          <p:cNvPr id="17" name="Title">
            <a:extLst>
              <a:ext uri="{FF2B5EF4-FFF2-40B4-BE49-F238E27FC236}">
                <a16:creationId xmlns:a16="http://schemas.microsoft.com/office/drawing/2014/main" id="{33A530BD-4FD9-9B46-86C2-8FCE03913CBD}"/>
              </a:ext>
            </a:extLst>
          </p:cNvPr>
          <p:cNvSpPr>
            <a:spLocks noGrp="1"/>
          </p:cNvSpPr>
          <p:nvPr>
            <p:ph type="title" hasCustomPrompt="1"/>
          </p:nvPr>
        </p:nvSpPr>
        <p:spPr>
          <a:xfrm>
            <a:off x="762000" y="508000"/>
            <a:ext cx="10671048" cy="492103"/>
          </a:xfrm>
        </p:spPr>
        <p:txBody>
          <a:bodyPr vert="horz" lIns="0" tIns="0" rIns="0" bIns="0" rtlCol="0" anchor="b">
            <a:noAutofit/>
          </a:bodyPr>
          <a:lstStyle>
            <a:lvl1pPr>
              <a:defRPr lang="en-US" sz="2400" b="1" i="0" baseline="0">
                <a:solidFill>
                  <a:schemeClr val="bg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29" name="Abstract Pattern Strip">
            <a:extLst>
              <a:ext uri="{FF2B5EF4-FFF2-40B4-BE49-F238E27FC236}">
                <a16:creationId xmlns:a16="http://schemas.microsoft.com/office/drawing/2014/main" id="{97C41585-3E8F-3F44-8E67-F9A5553AB99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2988166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Light - Title 2 Column">
    <p:bg>
      <p:bgPr>
        <a:solidFill>
          <a:schemeClr val="bg2"/>
        </a:solidFill>
        <a:effectLst/>
      </p:bgPr>
    </p:bg>
    <p:spTree>
      <p:nvGrpSpPr>
        <p:cNvPr id="1" name=""/>
        <p:cNvGrpSpPr/>
        <p:nvPr/>
      </p:nvGrpSpPr>
      <p:grpSpPr>
        <a:xfrm>
          <a:off x="0" y="0"/>
          <a:ext cx="0" cy="0"/>
          <a:chOff x="0" y="0"/>
          <a:chExt cx="0" cy="0"/>
        </a:xfrm>
      </p:grpSpPr>
      <p:pic>
        <p:nvPicPr>
          <p:cNvPr id="19" name="Data Texture Cloud">
            <a:extLst>
              <a:ext uri="{FF2B5EF4-FFF2-40B4-BE49-F238E27FC236}">
                <a16:creationId xmlns:a16="http://schemas.microsoft.com/office/drawing/2014/main" id="{CE6E5ABD-A4A2-D340-B066-B5DA98D2FDE8}"/>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21" name="OTag">
            <a:extLst>
              <a:ext uri="{FF2B5EF4-FFF2-40B4-BE49-F238E27FC236}">
                <a16:creationId xmlns:a16="http://schemas.microsoft.com/office/drawing/2014/main" id="{388F650B-0096-C146-8FEB-5C25B15CB5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3" name="Footer">
            <a:extLst>
              <a:ext uri="{FF2B5EF4-FFF2-40B4-BE49-F238E27FC236}">
                <a16:creationId xmlns:a16="http://schemas.microsoft.com/office/drawing/2014/main" id="{C90B1C98-9997-BC41-8A72-235FB5E6B247}"/>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4" name="Slide Number">
            <a:extLst>
              <a:ext uri="{FF2B5EF4-FFF2-40B4-BE49-F238E27FC236}">
                <a16:creationId xmlns:a16="http://schemas.microsoft.com/office/drawing/2014/main" id="{B1F84A78-226C-CA42-8F2B-D960C013FF3B}"/>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7" name="Text Field">
            <a:extLst>
              <a:ext uri="{FF2B5EF4-FFF2-40B4-BE49-F238E27FC236}">
                <a16:creationId xmlns:a16="http://schemas.microsoft.com/office/drawing/2014/main" id="{127206D3-5FC9-5940-86CA-B490BFF33849}"/>
              </a:ext>
            </a:extLst>
          </p:cNvPr>
          <p:cNvSpPr>
            <a:spLocks noGrp="1"/>
          </p:cNvSpPr>
          <p:nvPr>
            <p:ph type="body" sz="quarter" idx="13"/>
          </p:nvPr>
        </p:nvSpPr>
        <p:spPr>
          <a:xfrm>
            <a:off x="6345940" y="1837944"/>
            <a:ext cx="508406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5" name="Column Divider">
            <a:extLst>
              <a:ext uri="{FF2B5EF4-FFF2-40B4-BE49-F238E27FC236}">
                <a16:creationId xmlns:a16="http://schemas.microsoft.com/office/drawing/2014/main" id="{28A42096-606C-8147-93BA-A37267AD56C9}"/>
              </a:ext>
            </a:extLst>
          </p:cNvPr>
          <p:cNvCxnSpPr/>
          <p:nvPr userDrawn="1"/>
        </p:nvCxnSpPr>
        <p:spPr>
          <a:xfrm>
            <a:off x="6096002"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6" name="Text Field">
            <a:extLst>
              <a:ext uri="{FF2B5EF4-FFF2-40B4-BE49-F238E27FC236}">
                <a16:creationId xmlns:a16="http://schemas.microsoft.com/office/drawing/2014/main" id="{1A2A31D1-C418-294D-BD2C-301BE963D206}"/>
              </a:ext>
            </a:extLst>
          </p:cNvPr>
          <p:cNvSpPr>
            <a:spLocks noGrp="1"/>
          </p:cNvSpPr>
          <p:nvPr>
            <p:ph type="body" sz="quarter" idx="12"/>
          </p:nvPr>
        </p:nvSpPr>
        <p:spPr>
          <a:xfrm>
            <a:off x="758951" y="1837944"/>
            <a:ext cx="508406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4" name="Accent Mark">
            <a:extLst>
              <a:ext uri="{FF2B5EF4-FFF2-40B4-BE49-F238E27FC236}">
                <a16:creationId xmlns:a16="http://schemas.microsoft.com/office/drawing/2014/main" id="{4F8F28C5-BA11-D440-84B1-6070C377A958}"/>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itle">
            <a:extLst>
              <a:ext uri="{FF2B5EF4-FFF2-40B4-BE49-F238E27FC236}">
                <a16:creationId xmlns:a16="http://schemas.microsoft.com/office/drawing/2014/main" id="{0D3E541A-8971-9E40-A861-AC82931F7911}"/>
              </a:ext>
            </a:extLst>
          </p:cNvPr>
          <p:cNvSpPr>
            <a:spLocks noGrp="1"/>
          </p:cNvSpPr>
          <p:nvPr>
            <p:ph type="title" hasCustomPrompt="1"/>
          </p:nvPr>
        </p:nvSpPr>
        <p:spPr>
          <a:xfrm>
            <a:off x="762000" y="508000"/>
            <a:ext cx="10671048" cy="822960"/>
          </a:xfrm>
        </p:spPr>
        <p:txBody>
          <a:bodyPr vert="horz" lIns="0" tIns="0" rIns="0" bIns="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2" name="Abstract Pattern Strip">
            <a:extLst>
              <a:ext uri="{FF2B5EF4-FFF2-40B4-BE49-F238E27FC236}">
                <a16:creationId xmlns:a16="http://schemas.microsoft.com/office/drawing/2014/main" id="{687B8698-4A21-5E41-B9EE-1BBBD0BD5BD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32655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6912">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ark - Title 2 Column">
    <p:bg>
      <p:bgPr>
        <a:solidFill>
          <a:schemeClr val="tx1"/>
        </a:solidFill>
        <a:effectLst/>
      </p:bgPr>
    </p:bg>
    <p:spTree>
      <p:nvGrpSpPr>
        <p:cNvPr id="1" name=""/>
        <p:cNvGrpSpPr/>
        <p:nvPr/>
      </p:nvGrpSpPr>
      <p:grpSpPr>
        <a:xfrm>
          <a:off x="0" y="0"/>
          <a:ext cx="0" cy="0"/>
          <a:chOff x="0" y="0"/>
          <a:chExt cx="0" cy="0"/>
        </a:xfrm>
      </p:grpSpPr>
      <p:pic>
        <p:nvPicPr>
          <p:cNvPr id="13" name="Data Texture Cloud">
            <a:extLst>
              <a:ext uri="{FF2B5EF4-FFF2-40B4-BE49-F238E27FC236}">
                <a16:creationId xmlns:a16="http://schemas.microsoft.com/office/drawing/2014/main" id="{45600894-19FA-B44D-93AD-7FDD489F09A1}"/>
              </a:ext>
            </a:extLst>
          </p:cNvPr>
          <p:cNvPicPr>
            <a:picLocks noChangeAspect="1"/>
          </p:cNvPicPr>
          <p:nvPr userDrawn="1"/>
        </p:nvPicPr>
        <p:blipFill rotWithShape="1">
          <a:blip r:embed="rId2">
            <a:alphaModFix amt="50000"/>
            <a:extLst>
              <a:ext uri="{28A0092B-C50C-407E-A947-70E740481C1C}">
                <a14:useLocalDpi xmlns:a14="http://schemas.microsoft.com/office/drawing/2010/main" val="0"/>
              </a:ext>
            </a:extLst>
          </a:blip>
          <a:srcRect r="48641"/>
          <a:stretch/>
        </p:blipFill>
        <p:spPr>
          <a:xfrm>
            <a:off x="9881411" y="521208"/>
            <a:ext cx="2310589" cy="1701811"/>
          </a:xfrm>
          <a:prstGeom prst="rect">
            <a:avLst/>
          </a:prstGeom>
        </p:spPr>
      </p:pic>
      <p:pic>
        <p:nvPicPr>
          <p:cNvPr id="21" name="OTag">
            <a:extLst>
              <a:ext uri="{FF2B5EF4-FFF2-40B4-BE49-F238E27FC236}">
                <a16:creationId xmlns:a16="http://schemas.microsoft.com/office/drawing/2014/main" id="{388F650B-0096-C146-8FEB-5C25B15CB5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9" name="Footer">
            <a:extLst>
              <a:ext uri="{FF2B5EF4-FFF2-40B4-BE49-F238E27FC236}">
                <a16:creationId xmlns:a16="http://schemas.microsoft.com/office/drawing/2014/main" id="{6832C504-7CC4-EB49-969C-2D1F650FA955}"/>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4" name="Slide Number">
            <a:extLst>
              <a:ext uri="{FF2B5EF4-FFF2-40B4-BE49-F238E27FC236}">
                <a16:creationId xmlns:a16="http://schemas.microsoft.com/office/drawing/2014/main" id="{B1F84A78-226C-CA42-8F2B-D960C013FF3B}"/>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7" name="Text Field">
            <a:extLst>
              <a:ext uri="{FF2B5EF4-FFF2-40B4-BE49-F238E27FC236}">
                <a16:creationId xmlns:a16="http://schemas.microsoft.com/office/drawing/2014/main" id="{127206D3-5FC9-5940-86CA-B490BFF33849}"/>
              </a:ext>
            </a:extLst>
          </p:cNvPr>
          <p:cNvSpPr>
            <a:spLocks noGrp="1"/>
          </p:cNvSpPr>
          <p:nvPr>
            <p:ph type="body" sz="quarter" idx="13"/>
          </p:nvPr>
        </p:nvSpPr>
        <p:spPr>
          <a:xfrm>
            <a:off x="6345940" y="1837944"/>
            <a:ext cx="508406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5" name="Column Divider">
            <a:extLst>
              <a:ext uri="{FF2B5EF4-FFF2-40B4-BE49-F238E27FC236}">
                <a16:creationId xmlns:a16="http://schemas.microsoft.com/office/drawing/2014/main" id="{28A42096-606C-8147-93BA-A37267AD56C9}"/>
              </a:ext>
            </a:extLst>
          </p:cNvPr>
          <p:cNvCxnSpPr/>
          <p:nvPr userDrawn="1"/>
        </p:nvCxnSpPr>
        <p:spPr>
          <a:xfrm>
            <a:off x="6096002"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6" name="Text Field">
            <a:extLst>
              <a:ext uri="{FF2B5EF4-FFF2-40B4-BE49-F238E27FC236}">
                <a16:creationId xmlns:a16="http://schemas.microsoft.com/office/drawing/2014/main" id="{1A2A31D1-C418-294D-BD2C-301BE963D206}"/>
              </a:ext>
            </a:extLst>
          </p:cNvPr>
          <p:cNvSpPr>
            <a:spLocks noGrp="1"/>
          </p:cNvSpPr>
          <p:nvPr>
            <p:ph type="body" sz="quarter" idx="12"/>
          </p:nvPr>
        </p:nvSpPr>
        <p:spPr>
          <a:xfrm>
            <a:off x="758951" y="1837944"/>
            <a:ext cx="508406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4" name="Accent Mark">
            <a:extLst>
              <a:ext uri="{FF2B5EF4-FFF2-40B4-BE49-F238E27FC236}">
                <a16:creationId xmlns:a16="http://schemas.microsoft.com/office/drawing/2014/main" id="{4F8F28C5-BA11-D440-84B1-6070C377A958}"/>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itle">
            <a:extLst>
              <a:ext uri="{FF2B5EF4-FFF2-40B4-BE49-F238E27FC236}">
                <a16:creationId xmlns:a16="http://schemas.microsoft.com/office/drawing/2014/main" id="{0D3E541A-8971-9E40-A861-AC82931F7911}"/>
              </a:ext>
            </a:extLst>
          </p:cNvPr>
          <p:cNvSpPr>
            <a:spLocks noGrp="1"/>
          </p:cNvSpPr>
          <p:nvPr>
            <p:ph type="title" hasCustomPrompt="1"/>
          </p:nvPr>
        </p:nvSpPr>
        <p:spPr>
          <a:xfrm>
            <a:off x="762000" y="508000"/>
            <a:ext cx="10671048" cy="822960"/>
          </a:xfrm>
        </p:spPr>
        <p:txBody>
          <a:bodyPr vert="horz" lIns="0" tIns="0" rIns="0" bIns="0" rtlCol="0" anchor="b">
            <a:noAutofit/>
          </a:bodyPr>
          <a:lstStyle>
            <a:lvl1pPr>
              <a:defRPr lang="en-US" sz="2400" b="1" i="0" baseline="0">
                <a:solidFill>
                  <a:schemeClr val="bg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2" name="Abstract Pattern Strip">
            <a:extLst>
              <a:ext uri="{FF2B5EF4-FFF2-40B4-BE49-F238E27FC236}">
                <a16:creationId xmlns:a16="http://schemas.microsoft.com/office/drawing/2014/main" id="{687B8698-4A21-5E41-B9EE-1BBBD0BD5BD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679765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6912">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Light - Title/Subtitle 2 Column">
    <p:bg>
      <p:bgPr>
        <a:solidFill>
          <a:schemeClr val="bg2"/>
        </a:solidFill>
        <a:effectLst/>
      </p:bgPr>
    </p:bg>
    <p:spTree>
      <p:nvGrpSpPr>
        <p:cNvPr id="1" name=""/>
        <p:cNvGrpSpPr/>
        <p:nvPr/>
      </p:nvGrpSpPr>
      <p:grpSpPr>
        <a:xfrm>
          <a:off x="0" y="0"/>
          <a:ext cx="0" cy="0"/>
          <a:chOff x="0" y="0"/>
          <a:chExt cx="0" cy="0"/>
        </a:xfrm>
      </p:grpSpPr>
      <p:pic>
        <p:nvPicPr>
          <p:cNvPr id="22" name="Data Texture Cloud">
            <a:extLst>
              <a:ext uri="{FF2B5EF4-FFF2-40B4-BE49-F238E27FC236}">
                <a16:creationId xmlns:a16="http://schemas.microsoft.com/office/drawing/2014/main" id="{C2F2253F-E2CD-F84C-B073-F9A6ABBAA333}"/>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21" name="OTag">
            <a:extLst>
              <a:ext uri="{FF2B5EF4-FFF2-40B4-BE49-F238E27FC236}">
                <a16:creationId xmlns:a16="http://schemas.microsoft.com/office/drawing/2014/main" id="{388F650B-0096-C146-8FEB-5C25B15CB5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3" name="Footer">
            <a:extLst>
              <a:ext uri="{FF2B5EF4-FFF2-40B4-BE49-F238E27FC236}">
                <a16:creationId xmlns:a16="http://schemas.microsoft.com/office/drawing/2014/main" id="{B0B28D38-F083-CA40-B16E-54DA45441E85}"/>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6" name="Slide Number">
            <a:extLst>
              <a:ext uri="{FF2B5EF4-FFF2-40B4-BE49-F238E27FC236}">
                <a16:creationId xmlns:a16="http://schemas.microsoft.com/office/drawing/2014/main" id="{03830144-8015-0B47-8564-18124FA6BA25}"/>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9" name="Text Field">
            <a:extLst>
              <a:ext uri="{FF2B5EF4-FFF2-40B4-BE49-F238E27FC236}">
                <a16:creationId xmlns:a16="http://schemas.microsoft.com/office/drawing/2014/main" id="{2A8FF7D0-24DE-7247-896A-E6C4E80C5A3C}"/>
              </a:ext>
            </a:extLst>
          </p:cNvPr>
          <p:cNvSpPr>
            <a:spLocks noGrp="1"/>
          </p:cNvSpPr>
          <p:nvPr>
            <p:ph type="body" sz="quarter" idx="14"/>
          </p:nvPr>
        </p:nvSpPr>
        <p:spPr>
          <a:xfrm>
            <a:off x="6345940" y="1837944"/>
            <a:ext cx="508406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0" name="Column Divider">
            <a:extLst>
              <a:ext uri="{FF2B5EF4-FFF2-40B4-BE49-F238E27FC236}">
                <a16:creationId xmlns:a16="http://schemas.microsoft.com/office/drawing/2014/main" id="{EA926242-7D27-8F4E-A826-549D9E4C23B9}"/>
              </a:ext>
            </a:extLst>
          </p:cNvPr>
          <p:cNvCxnSpPr/>
          <p:nvPr userDrawn="1"/>
        </p:nvCxnSpPr>
        <p:spPr>
          <a:xfrm>
            <a:off x="6096002"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5" name="Text Field">
            <a:extLst>
              <a:ext uri="{FF2B5EF4-FFF2-40B4-BE49-F238E27FC236}">
                <a16:creationId xmlns:a16="http://schemas.microsoft.com/office/drawing/2014/main" id="{B4879B6D-DA18-6D4D-8E7D-338DA1C8FEEF}"/>
              </a:ext>
            </a:extLst>
          </p:cNvPr>
          <p:cNvSpPr>
            <a:spLocks noGrp="1"/>
          </p:cNvSpPr>
          <p:nvPr>
            <p:ph type="body" sz="quarter" idx="13"/>
          </p:nvPr>
        </p:nvSpPr>
        <p:spPr>
          <a:xfrm>
            <a:off x="758951" y="1837944"/>
            <a:ext cx="508406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3" name="Accent Mark">
            <a:extLst>
              <a:ext uri="{FF2B5EF4-FFF2-40B4-BE49-F238E27FC236}">
                <a16:creationId xmlns:a16="http://schemas.microsoft.com/office/drawing/2014/main" id="{41922730-243C-E841-A960-EDBFD169F158}"/>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7" name="Subtitle">
            <a:extLst>
              <a:ext uri="{FF2B5EF4-FFF2-40B4-BE49-F238E27FC236}">
                <a16:creationId xmlns:a16="http://schemas.microsoft.com/office/drawing/2014/main" id="{BD40C05F-32CC-E442-B2BC-903A0529B0B8}"/>
              </a:ext>
            </a:extLst>
          </p:cNvPr>
          <p:cNvSpPr>
            <a:spLocks noGrp="1"/>
          </p:cNvSpPr>
          <p:nvPr>
            <p:ph type="body" sz="quarter" idx="12" hasCustomPrompt="1"/>
          </p:nvPr>
        </p:nvSpPr>
        <p:spPr>
          <a:xfrm>
            <a:off x="762000" y="1000420"/>
            <a:ext cx="10671048" cy="330540"/>
          </a:xfrm>
          <a:prstGeom prst="rect">
            <a:avLst/>
          </a:prstGeom>
        </p:spPr>
        <p:txBody>
          <a:bodyPr lIns="0">
            <a:noAutofit/>
          </a:bodyPr>
          <a:lstStyle>
            <a:lvl1pPr marL="0" indent="0">
              <a:spcAft>
                <a:spcPts val="0"/>
              </a:spcAft>
              <a:buNone/>
              <a:defRPr sz="2000" b="0" i="0">
                <a:latin typeface="Oracle Sans" panose="020B0503020204020204" pitchFamily="34" charset="0"/>
                <a:cs typeface="Oracle Sans" panose="020B0503020204020204" pitchFamily="34" charset="0"/>
              </a:defRPr>
            </a:lvl1pPr>
          </a:lstStyle>
          <a:p>
            <a:pPr lvl="0"/>
            <a:r>
              <a:rPr lang="en-US" dirty="0"/>
              <a:t>Subtitle</a:t>
            </a:r>
          </a:p>
        </p:txBody>
      </p:sp>
      <p:sp>
        <p:nvSpPr>
          <p:cNvPr id="14" name="Title">
            <a:extLst>
              <a:ext uri="{FF2B5EF4-FFF2-40B4-BE49-F238E27FC236}">
                <a16:creationId xmlns:a16="http://schemas.microsoft.com/office/drawing/2014/main" id="{50F45247-EDFA-CF4B-A197-C393721426EC}"/>
              </a:ext>
            </a:extLst>
          </p:cNvPr>
          <p:cNvSpPr>
            <a:spLocks noGrp="1"/>
          </p:cNvSpPr>
          <p:nvPr>
            <p:ph type="title" hasCustomPrompt="1"/>
          </p:nvPr>
        </p:nvSpPr>
        <p:spPr>
          <a:xfrm>
            <a:off x="762000" y="508000"/>
            <a:ext cx="10671048" cy="492103"/>
          </a:xfrm>
        </p:spPr>
        <p:txBody>
          <a:bodyPr vert="horz" lIns="0" tIns="0" rIns="0" bIns="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2" name="Abstract Pattern Strip">
            <a:extLst>
              <a:ext uri="{FF2B5EF4-FFF2-40B4-BE49-F238E27FC236}">
                <a16:creationId xmlns:a16="http://schemas.microsoft.com/office/drawing/2014/main" id="{687B8698-4A21-5E41-B9EE-1BBBD0BD5BD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1862654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6912">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ark - Title/Subtitle 2 Column">
    <p:bg>
      <p:bgPr>
        <a:solidFill>
          <a:schemeClr val="tx1"/>
        </a:solidFill>
        <a:effectLst/>
      </p:bgPr>
    </p:bg>
    <p:spTree>
      <p:nvGrpSpPr>
        <p:cNvPr id="1" name=""/>
        <p:cNvGrpSpPr/>
        <p:nvPr/>
      </p:nvGrpSpPr>
      <p:grpSpPr>
        <a:xfrm>
          <a:off x="0" y="0"/>
          <a:ext cx="0" cy="0"/>
          <a:chOff x="0" y="0"/>
          <a:chExt cx="0" cy="0"/>
        </a:xfrm>
      </p:grpSpPr>
      <p:pic>
        <p:nvPicPr>
          <p:cNvPr id="13" name="Data Texture Cloud">
            <a:extLst>
              <a:ext uri="{FF2B5EF4-FFF2-40B4-BE49-F238E27FC236}">
                <a16:creationId xmlns:a16="http://schemas.microsoft.com/office/drawing/2014/main" id="{088EE63F-D017-8F4C-825E-76E07B952F9F}"/>
              </a:ext>
            </a:extLst>
          </p:cNvPr>
          <p:cNvPicPr>
            <a:picLocks noChangeAspect="1"/>
          </p:cNvPicPr>
          <p:nvPr userDrawn="1"/>
        </p:nvPicPr>
        <p:blipFill rotWithShape="1">
          <a:blip r:embed="rId2">
            <a:alphaModFix amt="50000"/>
            <a:extLst>
              <a:ext uri="{28A0092B-C50C-407E-A947-70E740481C1C}">
                <a14:useLocalDpi xmlns:a14="http://schemas.microsoft.com/office/drawing/2010/main" val="0"/>
              </a:ext>
            </a:extLst>
          </a:blip>
          <a:srcRect r="48641"/>
          <a:stretch/>
        </p:blipFill>
        <p:spPr>
          <a:xfrm>
            <a:off x="9881411" y="521208"/>
            <a:ext cx="2310589" cy="1701811"/>
          </a:xfrm>
          <a:prstGeom prst="rect">
            <a:avLst/>
          </a:prstGeom>
        </p:spPr>
      </p:pic>
      <p:pic>
        <p:nvPicPr>
          <p:cNvPr id="21" name="OTag">
            <a:extLst>
              <a:ext uri="{FF2B5EF4-FFF2-40B4-BE49-F238E27FC236}">
                <a16:creationId xmlns:a16="http://schemas.microsoft.com/office/drawing/2014/main" id="{388F650B-0096-C146-8FEB-5C25B15CB5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22" name="Footer">
            <a:extLst>
              <a:ext uri="{FF2B5EF4-FFF2-40B4-BE49-F238E27FC236}">
                <a16:creationId xmlns:a16="http://schemas.microsoft.com/office/drawing/2014/main" id="{3BF7ADE5-40E3-934B-B8B6-734DD687E60C}"/>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6" name="Slide Number">
            <a:extLst>
              <a:ext uri="{FF2B5EF4-FFF2-40B4-BE49-F238E27FC236}">
                <a16:creationId xmlns:a16="http://schemas.microsoft.com/office/drawing/2014/main" id="{03830144-8015-0B47-8564-18124FA6BA25}"/>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9" name="Text Field">
            <a:extLst>
              <a:ext uri="{FF2B5EF4-FFF2-40B4-BE49-F238E27FC236}">
                <a16:creationId xmlns:a16="http://schemas.microsoft.com/office/drawing/2014/main" id="{2A8FF7D0-24DE-7247-896A-E6C4E80C5A3C}"/>
              </a:ext>
            </a:extLst>
          </p:cNvPr>
          <p:cNvSpPr>
            <a:spLocks noGrp="1"/>
          </p:cNvSpPr>
          <p:nvPr>
            <p:ph type="body" sz="quarter" idx="14"/>
          </p:nvPr>
        </p:nvSpPr>
        <p:spPr>
          <a:xfrm>
            <a:off x="6345940" y="1837944"/>
            <a:ext cx="508406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0" name="Column Divider">
            <a:extLst>
              <a:ext uri="{FF2B5EF4-FFF2-40B4-BE49-F238E27FC236}">
                <a16:creationId xmlns:a16="http://schemas.microsoft.com/office/drawing/2014/main" id="{EA926242-7D27-8F4E-A826-549D9E4C23B9}"/>
              </a:ext>
            </a:extLst>
          </p:cNvPr>
          <p:cNvCxnSpPr/>
          <p:nvPr userDrawn="1"/>
        </p:nvCxnSpPr>
        <p:spPr>
          <a:xfrm>
            <a:off x="6096002"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5" name="Text Field">
            <a:extLst>
              <a:ext uri="{FF2B5EF4-FFF2-40B4-BE49-F238E27FC236}">
                <a16:creationId xmlns:a16="http://schemas.microsoft.com/office/drawing/2014/main" id="{B4879B6D-DA18-6D4D-8E7D-338DA1C8FEEF}"/>
              </a:ext>
            </a:extLst>
          </p:cNvPr>
          <p:cNvSpPr>
            <a:spLocks noGrp="1"/>
          </p:cNvSpPr>
          <p:nvPr>
            <p:ph type="body" sz="quarter" idx="13"/>
          </p:nvPr>
        </p:nvSpPr>
        <p:spPr>
          <a:xfrm>
            <a:off x="758951" y="1837944"/>
            <a:ext cx="508406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3" name="Accent Mark">
            <a:extLst>
              <a:ext uri="{FF2B5EF4-FFF2-40B4-BE49-F238E27FC236}">
                <a16:creationId xmlns:a16="http://schemas.microsoft.com/office/drawing/2014/main" id="{41922730-243C-E841-A960-EDBFD169F158}"/>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7" name="Subtitle">
            <a:extLst>
              <a:ext uri="{FF2B5EF4-FFF2-40B4-BE49-F238E27FC236}">
                <a16:creationId xmlns:a16="http://schemas.microsoft.com/office/drawing/2014/main" id="{BD40C05F-32CC-E442-B2BC-903A0529B0B8}"/>
              </a:ext>
            </a:extLst>
          </p:cNvPr>
          <p:cNvSpPr>
            <a:spLocks noGrp="1"/>
          </p:cNvSpPr>
          <p:nvPr>
            <p:ph type="body" sz="quarter" idx="12" hasCustomPrompt="1"/>
          </p:nvPr>
        </p:nvSpPr>
        <p:spPr>
          <a:xfrm>
            <a:off x="762000" y="1000420"/>
            <a:ext cx="10671048" cy="330540"/>
          </a:xfrm>
          <a:prstGeom prst="rect">
            <a:avLst/>
          </a:prstGeom>
        </p:spPr>
        <p:txBody>
          <a:bodyPr lIns="0">
            <a:noAutofit/>
          </a:bodyPr>
          <a:lstStyle>
            <a:lvl1pPr marL="0" indent="0">
              <a:spcAft>
                <a:spcPts val="0"/>
              </a:spcAft>
              <a:buNone/>
              <a:defRPr sz="2000" b="0" i="0">
                <a:solidFill>
                  <a:schemeClr val="bg1"/>
                </a:solidFill>
                <a:latin typeface="Oracle Sans" panose="020B0503020204020204" pitchFamily="34" charset="0"/>
                <a:cs typeface="Oracle Sans" panose="020B0503020204020204" pitchFamily="34" charset="0"/>
              </a:defRPr>
            </a:lvl1pPr>
          </a:lstStyle>
          <a:p>
            <a:pPr lvl="0"/>
            <a:r>
              <a:rPr lang="en-US" dirty="0"/>
              <a:t>Subtitle</a:t>
            </a:r>
          </a:p>
        </p:txBody>
      </p:sp>
      <p:sp>
        <p:nvSpPr>
          <p:cNvPr id="14" name="Title">
            <a:extLst>
              <a:ext uri="{FF2B5EF4-FFF2-40B4-BE49-F238E27FC236}">
                <a16:creationId xmlns:a16="http://schemas.microsoft.com/office/drawing/2014/main" id="{50F45247-EDFA-CF4B-A197-C393721426EC}"/>
              </a:ext>
            </a:extLst>
          </p:cNvPr>
          <p:cNvSpPr>
            <a:spLocks noGrp="1"/>
          </p:cNvSpPr>
          <p:nvPr>
            <p:ph type="title" hasCustomPrompt="1"/>
          </p:nvPr>
        </p:nvSpPr>
        <p:spPr>
          <a:xfrm>
            <a:off x="762000" y="508000"/>
            <a:ext cx="10671048" cy="492103"/>
          </a:xfrm>
        </p:spPr>
        <p:txBody>
          <a:bodyPr vert="horz" lIns="0" tIns="0" rIns="0" bIns="0" rtlCol="0" anchor="b">
            <a:noAutofit/>
          </a:bodyPr>
          <a:lstStyle>
            <a:lvl1pPr>
              <a:defRPr lang="en-US" sz="2400" b="1" i="0" baseline="0">
                <a:solidFill>
                  <a:schemeClr val="bg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2" name="Abstract Pattern Strip">
            <a:extLst>
              <a:ext uri="{FF2B5EF4-FFF2-40B4-BE49-F238E27FC236}">
                <a16:creationId xmlns:a16="http://schemas.microsoft.com/office/drawing/2014/main" id="{687B8698-4A21-5E41-B9EE-1BBBD0BD5BD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4050300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69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Light - Title 3 Column">
    <p:bg>
      <p:bgPr>
        <a:solidFill>
          <a:schemeClr val="bg2"/>
        </a:solidFill>
        <a:effectLst/>
      </p:bgPr>
    </p:bg>
    <p:spTree>
      <p:nvGrpSpPr>
        <p:cNvPr id="1" name=""/>
        <p:cNvGrpSpPr/>
        <p:nvPr/>
      </p:nvGrpSpPr>
      <p:grpSpPr>
        <a:xfrm>
          <a:off x="0" y="0"/>
          <a:ext cx="0" cy="0"/>
          <a:chOff x="0" y="0"/>
          <a:chExt cx="0" cy="0"/>
        </a:xfrm>
      </p:grpSpPr>
      <p:pic>
        <p:nvPicPr>
          <p:cNvPr id="21" name="Data Texture Cloud">
            <a:extLst>
              <a:ext uri="{FF2B5EF4-FFF2-40B4-BE49-F238E27FC236}">
                <a16:creationId xmlns:a16="http://schemas.microsoft.com/office/drawing/2014/main" id="{6B9192B5-0A20-764D-9C90-A22272603329}"/>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23" name="OTag">
            <a:extLst>
              <a:ext uri="{FF2B5EF4-FFF2-40B4-BE49-F238E27FC236}">
                <a16:creationId xmlns:a16="http://schemas.microsoft.com/office/drawing/2014/main" id="{EBAE077C-DB09-ED47-8D39-D0B8EC31F8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4" name="Footer">
            <a:extLst>
              <a:ext uri="{FF2B5EF4-FFF2-40B4-BE49-F238E27FC236}">
                <a16:creationId xmlns:a16="http://schemas.microsoft.com/office/drawing/2014/main" id="{04ED8D0D-9633-5F4D-A28C-1584C0DFFEE2}"/>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6" name="Slide Number">
            <a:extLst>
              <a:ext uri="{FF2B5EF4-FFF2-40B4-BE49-F238E27FC236}">
                <a16:creationId xmlns:a16="http://schemas.microsoft.com/office/drawing/2014/main" id="{3415ABCF-F4E1-8F45-97C7-BB3BBB93D523}"/>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8" name="Text Field">
            <a:extLst>
              <a:ext uri="{FF2B5EF4-FFF2-40B4-BE49-F238E27FC236}">
                <a16:creationId xmlns:a16="http://schemas.microsoft.com/office/drawing/2014/main" id="{F99B7BFF-D980-2D4A-B1AC-7510DE0D9D1C}"/>
              </a:ext>
            </a:extLst>
          </p:cNvPr>
          <p:cNvSpPr>
            <a:spLocks noGrp="1"/>
          </p:cNvSpPr>
          <p:nvPr>
            <p:ph type="body" sz="quarter" idx="14"/>
          </p:nvPr>
        </p:nvSpPr>
        <p:spPr>
          <a:xfrm>
            <a:off x="8128000" y="1837944"/>
            <a:ext cx="330098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44" name="Column Divider">
            <a:extLst>
              <a:ext uri="{FF2B5EF4-FFF2-40B4-BE49-F238E27FC236}">
                <a16:creationId xmlns:a16="http://schemas.microsoft.com/office/drawing/2014/main" id="{AFE66E1B-CB9E-AD43-8F62-B5F7E5962235}"/>
              </a:ext>
            </a:extLst>
          </p:cNvPr>
          <p:cNvCxnSpPr/>
          <p:nvPr userDrawn="1"/>
        </p:nvCxnSpPr>
        <p:spPr>
          <a:xfrm>
            <a:off x="79375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9" name="Text Field">
            <a:extLst>
              <a:ext uri="{FF2B5EF4-FFF2-40B4-BE49-F238E27FC236}">
                <a16:creationId xmlns:a16="http://schemas.microsoft.com/office/drawing/2014/main" id="{A701984C-34A6-1346-A2AA-2794191C0405}"/>
              </a:ext>
            </a:extLst>
          </p:cNvPr>
          <p:cNvSpPr>
            <a:spLocks noGrp="1"/>
          </p:cNvSpPr>
          <p:nvPr>
            <p:ph type="body" sz="quarter" idx="15"/>
          </p:nvPr>
        </p:nvSpPr>
        <p:spPr>
          <a:xfrm>
            <a:off x="4445000" y="1837944"/>
            <a:ext cx="330098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43" name="Column Divider">
            <a:extLst>
              <a:ext uri="{FF2B5EF4-FFF2-40B4-BE49-F238E27FC236}">
                <a16:creationId xmlns:a16="http://schemas.microsoft.com/office/drawing/2014/main" id="{96487311-07DE-BA4A-B675-135E5473D5A5}"/>
              </a:ext>
            </a:extLst>
          </p:cNvPr>
          <p:cNvCxnSpPr/>
          <p:nvPr userDrawn="1"/>
        </p:nvCxnSpPr>
        <p:spPr>
          <a:xfrm>
            <a:off x="42545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7" name="Text Field">
            <a:extLst>
              <a:ext uri="{FF2B5EF4-FFF2-40B4-BE49-F238E27FC236}">
                <a16:creationId xmlns:a16="http://schemas.microsoft.com/office/drawing/2014/main" id="{31E9FA52-D320-6043-8DA5-2A295E356128}"/>
              </a:ext>
            </a:extLst>
          </p:cNvPr>
          <p:cNvSpPr>
            <a:spLocks noGrp="1"/>
          </p:cNvSpPr>
          <p:nvPr>
            <p:ph type="body" sz="quarter" idx="13"/>
          </p:nvPr>
        </p:nvSpPr>
        <p:spPr>
          <a:xfrm>
            <a:off x="758951" y="1837944"/>
            <a:ext cx="330098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42" name="Accent Mark">
            <a:extLst>
              <a:ext uri="{FF2B5EF4-FFF2-40B4-BE49-F238E27FC236}">
                <a16:creationId xmlns:a16="http://schemas.microsoft.com/office/drawing/2014/main" id="{4E732D89-C34A-F248-94A1-01F258A23E11}"/>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itle">
            <a:extLst>
              <a:ext uri="{FF2B5EF4-FFF2-40B4-BE49-F238E27FC236}">
                <a16:creationId xmlns:a16="http://schemas.microsoft.com/office/drawing/2014/main" id="{F4A9A468-00C1-2342-A578-C97FF9884A1A}"/>
              </a:ext>
            </a:extLst>
          </p:cNvPr>
          <p:cNvSpPr>
            <a:spLocks noGrp="1"/>
          </p:cNvSpPr>
          <p:nvPr userDrawn="1">
            <p:ph type="title" hasCustomPrompt="1"/>
          </p:nvPr>
        </p:nvSpPr>
        <p:spPr>
          <a:xfrm>
            <a:off x="762000" y="508000"/>
            <a:ext cx="10671048" cy="822960"/>
          </a:xfrm>
        </p:spPr>
        <p:txBody>
          <a:bodyPr vert="horz" lIns="0" tIns="0" rIns="0" bIns="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3" name="Abstract Pattern Strip">
            <a:extLst>
              <a:ext uri="{FF2B5EF4-FFF2-40B4-BE49-F238E27FC236}">
                <a16:creationId xmlns:a16="http://schemas.microsoft.com/office/drawing/2014/main" id="{86CFE0F6-D0AB-E843-A2CE-635D3678C9D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2405250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1" pos="2664">
          <p15:clr>
            <a:srgbClr val="FBAE40"/>
          </p15:clr>
        </p15:guide>
        <p15:guide id="12" pos="4848">
          <p15:clr>
            <a:srgbClr val="FBAE40"/>
          </p15:clr>
        </p15:guide>
        <p15:guide id="13" pos="2544">
          <p15:clr>
            <a:srgbClr val="FBAE40"/>
          </p15:clr>
        </p15:guide>
        <p15:guide id="14" pos="4728">
          <p15:clr>
            <a:srgbClr val="FBAE40"/>
          </p15:clr>
        </p15:guide>
        <p15:guide id="15" pos="6912">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ark - Title 3 Column">
    <p:bg>
      <p:bgPr>
        <a:solidFill>
          <a:schemeClr val="tx1"/>
        </a:solidFill>
        <a:effectLst/>
      </p:bgPr>
    </p:bg>
    <p:spTree>
      <p:nvGrpSpPr>
        <p:cNvPr id="1" name=""/>
        <p:cNvGrpSpPr/>
        <p:nvPr/>
      </p:nvGrpSpPr>
      <p:grpSpPr>
        <a:xfrm>
          <a:off x="0" y="0"/>
          <a:ext cx="0" cy="0"/>
          <a:chOff x="0" y="0"/>
          <a:chExt cx="0" cy="0"/>
        </a:xfrm>
      </p:grpSpPr>
      <p:pic>
        <p:nvPicPr>
          <p:cNvPr id="14" name="Data Texture Cloud">
            <a:extLst>
              <a:ext uri="{FF2B5EF4-FFF2-40B4-BE49-F238E27FC236}">
                <a16:creationId xmlns:a16="http://schemas.microsoft.com/office/drawing/2014/main" id="{6B6AE226-6298-A74E-881D-C391B7DBFC74}"/>
              </a:ext>
            </a:extLst>
          </p:cNvPr>
          <p:cNvPicPr>
            <a:picLocks noChangeAspect="1"/>
          </p:cNvPicPr>
          <p:nvPr userDrawn="1"/>
        </p:nvPicPr>
        <p:blipFill rotWithShape="1">
          <a:blip r:embed="rId2">
            <a:alphaModFix amt="50000"/>
            <a:extLst>
              <a:ext uri="{28A0092B-C50C-407E-A947-70E740481C1C}">
                <a14:useLocalDpi xmlns:a14="http://schemas.microsoft.com/office/drawing/2010/main" val="0"/>
              </a:ext>
            </a:extLst>
          </a:blip>
          <a:srcRect r="48641"/>
          <a:stretch/>
        </p:blipFill>
        <p:spPr>
          <a:xfrm>
            <a:off x="9881411" y="521208"/>
            <a:ext cx="2310589" cy="1701811"/>
          </a:xfrm>
          <a:prstGeom prst="rect">
            <a:avLst/>
          </a:prstGeom>
        </p:spPr>
      </p:pic>
      <p:pic>
        <p:nvPicPr>
          <p:cNvPr id="23" name="OTag">
            <a:extLst>
              <a:ext uri="{FF2B5EF4-FFF2-40B4-BE49-F238E27FC236}">
                <a16:creationId xmlns:a16="http://schemas.microsoft.com/office/drawing/2014/main" id="{EBAE077C-DB09-ED47-8D39-D0B8EC31F8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21" name="Footer">
            <a:extLst>
              <a:ext uri="{FF2B5EF4-FFF2-40B4-BE49-F238E27FC236}">
                <a16:creationId xmlns:a16="http://schemas.microsoft.com/office/drawing/2014/main" id="{2A872738-4F3E-AE41-AFF8-FC3272689F7F}"/>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6" name="Slide Number">
            <a:extLst>
              <a:ext uri="{FF2B5EF4-FFF2-40B4-BE49-F238E27FC236}">
                <a16:creationId xmlns:a16="http://schemas.microsoft.com/office/drawing/2014/main" id="{3415ABCF-F4E1-8F45-97C7-BB3BBB93D523}"/>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8" name="Text Field">
            <a:extLst>
              <a:ext uri="{FF2B5EF4-FFF2-40B4-BE49-F238E27FC236}">
                <a16:creationId xmlns:a16="http://schemas.microsoft.com/office/drawing/2014/main" id="{F99B7BFF-D980-2D4A-B1AC-7510DE0D9D1C}"/>
              </a:ext>
            </a:extLst>
          </p:cNvPr>
          <p:cNvSpPr>
            <a:spLocks noGrp="1"/>
          </p:cNvSpPr>
          <p:nvPr>
            <p:ph type="body" sz="quarter" idx="14"/>
          </p:nvPr>
        </p:nvSpPr>
        <p:spPr>
          <a:xfrm>
            <a:off x="8128000" y="1837944"/>
            <a:ext cx="330098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44" name="Column Divider">
            <a:extLst>
              <a:ext uri="{FF2B5EF4-FFF2-40B4-BE49-F238E27FC236}">
                <a16:creationId xmlns:a16="http://schemas.microsoft.com/office/drawing/2014/main" id="{AFE66E1B-CB9E-AD43-8F62-B5F7E5962235}"/>
              </a:ext>
            </a:extLst>
          </p:cNvPr>
          <p:cNvCxnSpPr/>
          <p:nvPr userDrawn="1"/>
        </p:nvCxnSpPr>
        <p:spPr>
          <a:xfrm>
            <a:off x="79375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9" name="Text Field">
            <a:extLst>
              <a:ext uri="{FF2B5EF4-FFF2-40B4-BE49-F238E27FC236}">
                <a16:creationId xmlns:a16="http://schemas.microsoft.com/office/drawing/2014/main" id="{A701984C-34A6-1346-A2AA-2794191C0405}"/>
              </a:ext>
            </a:extLst>
          </p:cNvPr>
          <p:cNvSpPr>
            <a:spLocks noGrp="1"/>
          </p:cNvSpPr>
          <p:nvPr>
            <p:ph type="body" sz="quarter" idx="15"/>
          </p:nvPr>
        </p:nvSpPr>
        <p:spPr>
          <a:xfrm>
            <a:off x="4445000" y="1837944"/>
            <a:ext cx="330098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43" name="Column Divider">
            <a:extLst>
              <a:ext uri="{FF2B5EF4-FFF2-40B4-BE49-F238E27FC236}">
                <a16:creationId xmlns:a16="http://schemas.microsoft.com/office/drawing/2014/main" id="{96487311-07DE-BA4A-B675-135E5473D5A5}"/>
              </a:ext>
            </a:extLst>
          </p:cNvPr>
          <p:cNvCxnSpPr/>
          <p:nvPr userDrawn="1"/>
        </p:nvCxnSpPr>
        <p:spPr>
          <a:xfrm>
            <a:off x="42545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7" name="Text Field">
            <a:extLst>
              <a:ext uri="{FF2B5EF4-FFF2-40B4-BE49-F238E27FC236}">
                <a16:creationId xmlns:a16="http://schemas.microsoft.com/office/drawing/2014/main" id="{31E9FA52-D320-6043-8DA5-2A295E356128}"/>
              </a:ext>
            </a:extLst>
          </p:cNvPr>
          <p:cNvSpPr>
            <a:spLocks noGrp="1"/>
          </p:cNvSpPr>
          <p:nvPr>
            <p:ph type="body" sz="quarter" idx="13"/>
          </p:nvPr>
        </p:nvSpPr>
        <p:spPr>
          <a:xfrm>
            <a:off x="758951" y="1837944"/>
            <a:ext cx="330098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42" name="Accent Mark">
            <a:extLst>
              <a:ext uri="{FF2B5EF4-FFF2-40B4-BE49-F238E27FC236}">
                <a16:creationId xmlns:a16="http://schemas.microsoft.com/office/drawing/2014/main" id="{4E732D89-C34A-F248-94A1-01F258A23E11}"/>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itle">
            <a:extLst>
              <a:ext uri="{FF2B5EF4-FFF2-40B4-BE49-F238E27FC236}">
                <a16:creationId xmlns:a16="http://schemas.microsoft.com/office/drawing/2014/main" id="{F4A9A468-00C1-2342-A578-C97FF9884A1A}"/>
              </a:ext>
            </a:extLst>
          </p:cNvPr>
          <p:cNvSpPr>
            <a:spLocks noGrp="1"/>
          </p:cNvSpPr>
          <p:nvPr userDrawn="1">
            <p:ph type="title" hasCustomPrompt="1"/>
          </p:nvPr>
        </p:nvSpPr>
        <p:spPr>
          <a:xfrm>
            <a:off x="762000" y="508000"/>
            <a:ext cx="10671048" cy="822960"/>
          </a:xfrm>
        </p:spPr>
        <p:txBody>
          <a:bodyPr vert="horz" lIns="0" tIns="0" rIns="0" bIns="0" rtlCol="0" anchor="b">
            <a:noAutofit/>
          </a:bodyPr>
          <a:lstStyle>
            <a:lvl1pPr>
              <a:defRPr lang="en-US" sz="2400" b="1" i="0" baseline="0">
                <a:solidFill>
                  <a:schemeClr val="bg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3" name="Abstract Pattern Strip">
            <a:extLst>
              <a:ext uri="{FF2B5EF4-FFF2-40B4-BE49-F238E27FC236}">
                <a16:creationId xmlns:a16="http://schemas.microsoft.com/office/drawing/2014/main" id="{86CFE0F6-D0AB-E843-A2CE-635D3678C9D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4091898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1" pos="2664">
          <p15:clr>
            <a:srgbClr val="FBAE40"/>
          </p15:clr>
        </p15:guide>
        <p15:guide id="12" pos="4848">
          <p15:clr>
            <a:srgbClr val="FBAE40"/>
          </p15:clr>
        </p15:guide>
        <p15:guide id="13" pos="2544">
          <p15:clr>
            <a:srgbClr val="FBAE40"/>
          </p15:clr>
        </p15:guide>
        <p15:guide id="14" pos="4728">
          <p15:clr>
            <a:srgbClr val="FBAE40"/>
          </p15:clr>
        </p15:guide>
        <p15:guide id="15" pos="6912">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Light - Title/Subtitle 3 Column">
    <p:bg>
      <p:bgPr>
        <a:solidFill>
          <a:schemeClr val="bg2"/>
        </a:solidFill>
        <a:effectLst/>
      </p:bgPr>
    </p:bg>
    <p:spTree>
      <p:nvGrpSpPr>
        <p:cNvPr id="1" name=""/>
        <p:cNvGrpSpPr/>
        <p:nvPr/>
      </p:nvGrpSpPr>
      <p:grpSpPr>
        <a:xfrm>
          <a:off x="0" y="0"/>
          <a:ext cx="0" cy="0"/>
          <a:chOff x="0" y="0"/>
          <a:chExt cx="0" cy="0"/>
        </a:xfrm>
      </p:grpSpPr>
      <p:pic>
        <p:nvPicPr>
          <p:cNvPr id="22" name="Data Texture Cloud">
            <a:extLst>
              <a:ext uri="{FF2B5EF4-FFF2-40B4-BE49-F238E27FC236}">
                <a16:creationId xmlns:a16="http://schemas.microsoft.com/office/drawing/2014/main" id="{C70EC8FB-8F52-1849-8B54-6C3C260AEC4E}"/>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23" name="OTag">
            <a:extLst>
              <a:ext uri="{FF2B5EF4-FFF2-40B4-BE49-F238E27FC236}">
                <a16:creationId xmlns:a16="http://schemas.microsoft.com/office/drawing/2014/main" id="{EBAE077C-DB09-ED47-8D39-D0B8EC31F8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24" name="Footer">
            <a:extLst>
              <a:ext uri="{FF2B5EF4-FFF2-40B4-BE49-F238E27FC236}">
                <a16:creationId xmlns:a16="http://schemas.microsoft.com/office/drawing/2014/main" id="{E2B63F06-EA27-0644-94D3-23B5E702495B}"/>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5" name="Slide Number">
            <a:extLst>
              <a:ext uri="{FF2B5EF4-FFF2-40B4-BE49-F238E27FC236}">
                <a16:creationId xmlns:a16="http://schemas.microsoft.com/office/drawing/2014/main" id="{5DB444FB-0B40-4E4B-905E-8C07DFBDC500}"/>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9" name="Text Field">
            <a:extLst>
              <a:ext uri="{FF2B5EF4-FFF2-40B4-BE49-F238E27FC236}">
                <a16:creationId xmlns:a16="http://schemas.microsoft.com/office/drawing/2014/main" id="{AFFA3B66-F839-0A43-B947-288947FAE76A}"/>
              </a:ext>
            </a:extLst>
          </p:cNvPr>
          <p:cNvSpPr>
            <a:spLocks noGrp="1"/>
          </p:cNvSpPr>
          <p:nvPr>
            <p:ph type="body" sz="quarter" idx="15"/>
          </p:nvPr>
        </p:nvSpPr>
        <p:spPr>
          <a:xfrm>
            <a:off x="8128000" y="1837944"/>
            <a:ext cx="330098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6" name="Column Divider">
            <a:extLst>
              <a:ext uri="{FF2B5EF4-FFF2-40B4-BE49-F238E27FC236}">
                <a16:creationId xmlns:a16="http://schemas.microsoft.com/office/drawing/2014/main" id="{FEBC52D1-D61C-E242-953A-FE75F4230057}"/>
              </a:ext>
            </a:extLst>
          </p:cNvPr>
          <p:cNvCxnSpPr/>
          <p:nvPr userDrawn="1"/>
        </p:nvCxnSpPr>
        <p:spPr>
          <a:xfrm>
            <a:off x="79375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20" name="Text Field">
            <a:extLst>
              <a:ext uri="{FF2B5EF4-FFF2-40B4-BE49-F238E27FC236}">
                <a16:creationId xmlns:a16="http://schemas.microsoft.com/office/drawing/2014/main" id="{A3F2668A-2594-E744-9A86-00F03A65B3D0}"/>
              </a:ext>
            </a:extLst>
          </p:cNvPr>
          <p:cNvSpPr>
            <a:spLocks noGrp="1"/>
          </p:cNvSpPr>
          <p:nvPr>
            <p:ph type="body" sz="quarter" idx="16"/>
          </p:nvPr>
        </p:nvSpPr>
        <p:spPr>
          <a:xfrm>
            <a:off x="4445000" y="1837944"/>
            <a:ext cx="330098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5" name="Column Divider">
            <a:extLst>
              <a:ext uri="{FF2B5EF4-FFF2-40B4-BE49-F238E27FC236}">
                <a16:creationId xmlns:a16="http://schemas.microsoft.com/office/drawing/2014/main" id="{FFFD347B-C0A8-2C4A-806D-EDC1B041B75F}"/>
              </a:ext>
            </a:extLst>
          </p:cNvPr>
          <p:cNvCxnSpPr/>
          <p:nvPr userDrawn="1"/>
        </p:nvCxnSpPr>
        <p:spPr>
          <a:xfrm>
            <a:off x="42545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6" name="Text Field">
            <a:extLst>
              <a:ext uri="{FF2B5EF4-FFF2-40B4-BE49-F238E27FC236}">
                <a16:creationId xmlns:a16="http://schemas.microsoft.com/office/drawing/2014/main" id="{1DBDDCF0-B3BA-F84E-B95B-56F0DD652B4E}"/>
              </a:ext>
            </a:extLst>
          </p:cNvPr>
          <p:cNvSpPr>
            <a:spLocks noGrp="1"/>
          </p:cNvSpPr>
          <p:nvPr>
            <p:ph type="body" sz="quarter" idx="14"/>
          </p:nvPr>
        </p:nvSpPr>
        <p:spPr>
          <a:xfrm>
            <a:off x="758951" y="1837944"/>
            <a:ext cx="330098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7" name="Accent Mark">
            <a:extLst>
              <a:ext uri="{FF2B5EF4-FFF2-40B4-BE49-F238E27FC236}">
                <a16:creationId xmlns:a16="http://schemas.microsoft.com/office/drawing/2014/main" id="{A42B5292-498A-834B-8514-61985A013869}"/>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8" name="Subtitle">
            <a:extLst>
              <a:ext uri="{FF2B5EF4-FFF2-40B4-BE49-F238E27FC236}">
                <a16:creationId xmlns:a16="http://schemas.microsoft.com/office/drawing/2014/main" id="{C2DB86C1-D122-1844-AC1A-B24593E8DB7A}"/>
              </a:ext>
            </a:extLst>
          </p:cNvPr>
          <p:cNvSpPr>
            <a:spLocks noGrp="1"/>
          </p:cNvSpPr>
          <p:nvPr>
            <p:ph type="body" sz="quarter" idx="13" hasCustomPrompt="1"/>
          </p:nvPr>
        </p:nvSpPr>
        <p:spPr>
          <a:xfrm>
            <a:off x="762000" y="1000420"/>
            <a:ext cx="10671048" cy="330540"/>
          </a:xfrm>
          <a:prstGeom prst="rect">
            <a:avLst/>
          </a:prstGeom>
        </p:spPr>
        <p:txBody>
          <a:bodyPr lIns="0">
            <a:noAutofit/>
          </a:bodyPr>
          <a:lstStyle>
            <a:lvl1pPr marL="0" indent="0">
              <a:spcAft>
                <a:spcPts val="0"/>
              </a:spcAft>
              <a:buNone/>
              <a:defRPr sz="2000" b="0" i="0">
                <a:latin typeface="Oracle Sans" panose="020B0503020204020204" pitchFamily="34" charset="0"/>
                <a:cs typeface="Oracle Sans" panose="020B0503020204020204" pitchFamily="34" charset="0"/>
              </a:defRPr>
            </a:lvl1pPr>
          </a:lstStyle>
          <a:p>
            <a:pPr lvl="0"/>
            <a:r>
              <a:rPr lang="en-US" dirty="0"/>
              <a:t>Subtitle</a:t>
            </a:r>
          </a:p>
        </p:txBody>
      </p:sp>
      <p:sp>
        <p:nvSpPr>
          <p:cNvPr id="17" name="Title">
            <a:extLst>
              <a:ext uri="{FF2B5EF4-FFF2-40B4-BE49-F238E27FC236}">
                <a16:creationId xmlns:a16="http://schemas.microsoft.com/office/drawing/2014/main" id="{1AD6C625-E91C-C740-B6CB-B38FD66B396D}"/>
              </a:ext>
            </a:extLst>
          </p:cNvPr>
          <p:cNvSpPr>
            <a:spLocks noGrp="1"/>
          </p:cNvSpPr>
          <p:nvPr>
            <p:ph type="title" hasCustomPrompt="1"/>
          </p:nvPr>
        </p:nvSpPr>
        <p:spPr>
          <a:xfrm>
            <a:off x="762000" y="508000"/>
            <a:ext cx="10671048" cy="492103"/>
          </a:xfrm>
        </p:spPr>
        <p:txBody>
          <a:bodyPr vert="horz" lIns="0" tIns="0" rIns="0" bIns="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3" name="Abstract Pattern Strip">
            <a:extLst>
              <a:ext uri="{FF2B5EF4-FFF2-40B4-BE49-F238E27FC236}">
                <a16:creationId xmlns:a16="http://schemas.microsoft.com/office/drawing/2014/main" id="{86CFE0F6-D0AB-E843-A2CE-635D3678C9D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461918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1" pos="2664">
          <p15:clr>
            <a:srgbClr val="FBAE40"/>
          </p15:clr>
        </p15:guide>
        <p15:guide id="12" pos="4848">
          <p15:clr>
            <a:srgbClr val="FBAE40"/>
          </p15:clr>
        </p15:guide>
        <p15:guide id="13" pos="2544">
          <p15:clr>
            <a:srgbClr val="FBAE40"/>
          </p15:clr>
        </p15:guide>
        <p15:guide id="14" pos="4728">
          <p15:clr>
            <a:srgbClr val="FBAE40"/>
          </p15:clr>
        </p15:guide>
        <p15:guide id="15" pos="691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cSld name="Light Title and single colum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4508411"/>
            <a:ext cx="5854818" cy="2341927"/>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 and Subtitle Layout</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9887835" cy="3360372"/>
          </a:xfrm>
        </p:spPr>
        <p:txBody>
          <a:bodyPr lIns="0" rIns="0">
            <a:noAutofit/>
          </a:bodyPr>
          <a:lstStyle>
            <a:lvl1pPr marL="0" indent="0">
              <a:lnSpc>
                <a:spcPct val="100000"/>
              </a:lnSpc>
              <a:spcBef>
                <a:spcPts val="0"/>
              </a:spcBef>
              <a:buNone/>
              <a:defRPr sz="1800" b="0" i="0" kern="0" spc="0" baseline="0">
                <a:solidFill>
                  <a:srgbClr val="4A362B"/>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pic>
        <p:nvPicPr>
          <p:cNvPr id="11" name="Picture 10">
            <a:extLst>
              <a:ext uri="{FF2B5EF4-FFF2-40B4-BE49-F238E27FC236}">
                <a16:creationId xmlns:a16="http://schemas.microsoft.com/office/drawing/2014/main" id="{20A31DDD-B87C-9941-AC16-648C97686F89}"/>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4" name="Footer Placeholder 3">
            <a:extLst>
              <a:ext uri="{FF2B5EF4-FFF2-40B4-BE49-F238E27FC236}">
                <a16:creationId xmlns:a16="http://schemas.microsoft.com/office/drawing/2014/main" id="{73307A0B-BD36-4925-BB53-F5C39932C524}"/>
              </a:ext>
            </a:extLst>
          </p:cNvPr>
          <p:cNvSpPr>
            <a:spLocks noGrp="1"/>
          </p:cNvSpPr>
          <p:nvPr>
            <p:ph type="ftr" sz="quarter" idx="10"/>
          </p:nvPr>
        </p:nvSpPr>
        <p:spPr/>
        <p:txBody>
          <a:bodyPr/>
          <a:lstStyle/>
          <a:p>
            <a:r>
              <a:rPr lang="en-US"/>
              <a:t>Copyright © 2020, Oracle and/or its affiliates  |  Confidential: Internal</a:t>
            </a:r>
            <a:endParaRPr lang="en-US" dirty="0"/>
          </a:p>
        </p:txBody>
      </p:sp>
      <p:sp>
        <p:nvSpPr>
          <p:cNvPr id="6" name="Slide Number Placeholder 5">
            <a:extLst>
              <a:ext uri="{FF2B5EF4-FFF2-40B4-BE49-F238E27FC236}">
                <a16:creationId xmlns:a16="http://schemas.microsoft.com/office/drawing/2014/main" id="{199B5254-C1BE-4BD7-AEA0-11CA078C9892}"/>
              </a:ext>
            </a:extLst>
          </p:cNvPr>
          <p:cNvSpPr>
            <a:spLocks noGrp="1"/>
          </p:cNvSpPr>
          <p:nvPr>
            <p:ph type="sldNum" sz="quarter" idx="1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174756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Dark - Title/Subtitle 3 Column">
    <p:bg>
      <p:bgPr>
        <a:solidFill>
          <a:schemeClr val="tx1"/>
        </a:solidFill>
        <a:effectLst/>
      </p:bgPr>
    </p:bg>
    <p:spTree>
      <p:nvGrpSpPr>
        <p:cNvPr id="1" name=""/>
        <p:cNvGrpSpPr/>
        <p:nvPr/>
      </p:nvGrpSpPr>
      <p:grpSpPr>
        <a:xfrm>
          <a:off x="0" y="0"/>
          <a:ext cx="0" cy="0"/>
          <a:chOff x="0" y="0"/>
          <a:chExt cx="0" cy="0"/>
        </a:xfrm>
      </p:grpSpPr>
      <p:pic>
        <p:nvPicPr>
          <p:cNvPr id="24" name="Data Texture Cloud">
            <a:extLst>
              <a:ext uri="{FF2B5EF4-FFF2-40B4-BE49-F238E27FC236}">
                <a16:creationId xmlns:a16="http://schemas.microsoft.com/office/drawing/2014/main" id="{0FC7E372-ADF2-0D42-B73B-DDFEABF951C1}"/>
              </a:ext>
            </a:extLst>
          </p:cNvPr>
          <p:cNvPicPr>
            <a:picLocks noChangeAspect="1"/>
          </p:cNvPicPr>
          <p:nvPr userDrawn="1"/>
        </p:nvPicPr>
        <p:blipFill rotWithShape="1">
          <a:blip r:embed="rId2">
            <a:alphaModFix amt="50000"/>
            <a:extLst>
              <a:ext uri="{28A0092B-C50C-407E-A947-70E740481C1C}">
                <a14:useLocalDpi xmlns:a14="http://schemas.microsoft.com/office/drawing/2010/main" val="0"/>
              </a:ext>
            </a:extLst>
          </a:blip>
          <a:srcRect r="48641"/>
          <a:stretch/>
        </p:blipFill>
        <p:spPr>
          <a:xfrm>
            <a:off x="9881411" y="521208"/>
            <a:ext cx="2310589" cy="1701811"/>
          </a:xfrm>
          <a:prstGeom prst="rect">
            <a:avLst/>
          </a:prstGeom>
        </p:spPr>
      </p:pic>
      <p:pic>
        <p:nvPicPr>
          <p:cNvPr id="23" name="OTag">
            <a:extLst>
              <a:ext uri="{FF2B5EF4-FFF2-40B4-BE49-F238E27FC236}">
                <a16:creationId xmlns:a16="http://schemas.microsoft.com/office/drawing/2014/main" id="{EBAE077C-DB09-ED47-8D39-D0B8EC31F8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28" name="Footer">
            <a:extLst>
              <a:ext uri="{FF2B5EF4-FFF2-40B4-BE49-F238E27FC236}">
                <a16:creationId xmlns:a16="http://schemas.microsoft.com/office/drawing/2014/main" id="{0D2A1D40-7B1E-8C46-A38C-6EF04D30A14E}"/>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5" name="Slide Number">
            <a:extLst>
              <a:ext uri="{FF2B5EF4-FFF2-40B4-BE49-F238E27FC236}">
                <a16:creationId xmlns:a16="http://schemas.microsoft.com/office/drawing/2014/main" id="{5DB444FB-0B40-4E4B-905E-8C07DFBDC500}"/>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9" name="Text Field">
            <a:extLst>
              <a:ext uri="{FF2B5EF4-FFF2-40B4-BE49-F238E27FC236}">
                <a16:creationId xmlns:a16="http://schemas.microsoft.com/office/drawing/2014/main" id="{AFFA3B66-F839-0A43-B947-288947FAE76A}"/>
              </a:ext>
            </a:extLst>
          </p:cNvPr>
          <p:cNvSpPr>
            <a:spLocks noGrp="1"/>
          </p:cNvSpPr>
          <p:nvPr>
            <p:ph type="body" sz="quarter" idx="15"/>
          </p:nvPr>
        </p:nvSpPr>
        <p:spPr>
          <a:xfrm>
            <a:off x="8128000" y="1837944"/>
            <a:ext cx="330098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6" name="Column Divider">
            <a:extLst>
              <a:ext uri="{FF2B5EF4-FFF2-40B4-BE49-F238E27FC236}">
                <a16:creationId xmlns:a16="http://schemas.microsoft.com/office/drawing/2014/main" id="{FEBC52D1-D61C-E242-953A-FE75F4230057}"/>
              </a:ext>
            </a:extLst>
          </p:cNvPr>
          <p:cNvCxnSpPr/>
          <p:nvPr userDrawn="1"/>
        </p:nvCxnSpPr>
        <p:spPr>
          <a:xfrm>
            <a:off x="79375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20" name="Text Field">
            <a:extLst>
              <a:ext uri="{FF2B5EF4-FFF2-40B4-BE49-F238E27FC236}">
                <a16:creationId xmlns:a16="http://schemas.microsoft.com/office/drawing/2014/main" id="{A3F2668A-2594-E744-9A86-00F03A65B3D0}"/>
              </a:ext>
            </a:extLst>
          </p:cNvPr>
          <p:cNvSpPr>
            <a:spLocks noGrp="1"/>
          </p:cNvSpPr>
          <p:nvPr>
            <p:ph type="body" sz="quarter" idx="16"/>
          </p:nvPr>
        </p:nvSpPr>
        <p:spPr>
          <a:xfrm>
            <a:off x="4445000" y="1837944"/>
            <a:ext cx="330098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5" name="Column Divider">
            <a:extLst>
              <a:ext uri="{FF2B5EF4-FFF2-40B4-BE49-F238E27FC236}">
                <a16:creationId xmlns:a16="http://schemas.microsoft.com/office/drawing/2014/main" id="{FFFD347B-C0A8-2C4A-806D-EDC1B041B75F}"/>
              </a:ext>
            </a:extLst>
          </p:cNvPr>
          <p:cNvCxnSpPr/>
          <p:nvPr userDrawn="1"/>
        </p:nvCxnSpPr>
        <p:spPr>
          <a:xfrm>
            <a:off x="42545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6" name="Text Field">
            <a:extLst>
              <a:ext uri="{FF2B5EF4-FFF2-40B4-BE49-F238E27FC236}">
                <a16:creationId xmlns:a16="http://schemas.microsoft.com/office/drawing/2014/main" id="{1DBDDCF0-B3BA-F84E-B95B-56F0DD652B4E}"/>
              </a:ext>
            </a:extLst>
          </p:cNvPr>
          <p:cNvSpPr>
            <a:spLocks noGrp="1"/>
          </p:cNvSpPr>
          <p:nvPr>
            <p:ph type="body" sz="quarter" idx="14"/>
          </p:nvPr>
        </p:nvSpPr>
        <p:spPr>
          <a:xfrm>
            <a:off x="758951" y="1837944"/>
            <a:ext cx="330098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7" name="Accent Mark">
            <a:extLst>
              <a:ext uri="{FF2B5EF4-FFF2-40B4-BE49-F238E27FC236}">
                <a16:creationId xmlns:a16="http://schemas.microsoft.com/office/drawing/2014/main" id="{A42B5292-498A-834B-8514-61985A013869}"/>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8" name="Subtitle">
            <a:extLst>
              <a:ext uri="{FF2B5EF4-FFF2-40B4-BE49-F238E27FC236}">
                <a16:creationId xmlns:a16="http://schemas.microsoft.com/office/drawing/2014/main" id="{C2DB86C1-D122-1844-AC1A-B24593E8DB7A}"/>
              </a:ext>
            </a:extLst>
          </p:cNvPr>
          <p:cNvSpPr>
            <a:spLocks noGrp="1"/>
          </p:cNvSpPr>
          <p:nvPr>
            <p:ph type="body" sz="quarter" idx="13" hasCustomPrompt="1"/>
          </p:nvPr>
        </p:nvSpPr>
        <p:spPr>
          <a:xfrm>
            <a:off x="762000" y="1000420"/>
            <a:ext cx="10671048" cy="330540"/>
          </a:xfrm>
          <a:prstGeom prst="rect">
            <a:avLst/>
          </a:prstGeom>
        </p:spPr>
        <p:txBody>
          <a:bodyPr lIns="0">
            <a:noAutofit/>
          </a:bodyPr>
          <a:lstStyle>
            <a:lvl1pPr marL="0" indent="0">
              <a:spcAft>
                <a:spcPts val="0"/>
              </a:spcAft>
              <a:buNone/>
              <a:defRPr sz="2000" b="0" i="0">
                <a:solidFill>
                  <a:schemeClr val="bg1"/>
                </a:solidFill>
                <a:latin typeface="Oracle Sans" panose="020B0503020204020204" pitchFamily="34" charset="0"/>
                <a:cs typeface="Oracle Sans" panose="020B0503020204020204" pitchFamily="34" charset="0"/>
              </a:defRPr>
            </a:lvl1pPr>
          </a:lstStyle>
          <a:p>
            <a:pPr lvl="0"/>
            <a:r>
              <a:rPr lang="en-US" dirty="0"/>
              <a:t>Subtitle</a:t>
            </a:r>
          </a:p>
        </p:txBody>
      </p:sp>
      <p:sp>
        <p:nvSpPr>
          <p:cNvPr id="17" name="Title">
            <a:extLst>
              <a:ext uri="{FF2B5EF4-FFF2-40B4-BE49-F238E27FC236}">
                <a16:creationId xmlns:a16="http://schemas.microsoft.com/office/drawing/2014/main" id="{1AD6C625-E91C-C740-B6CB-B38FD66B396D}"/>
              </a:ext>
            </a:extLst>
          </p:cNvPr>
          <p:cNvSpPr>
            <a:spLocks noGrp="1"/>
          </p:cNvSpPr>
          <p:nvPr>
            <p:ph type="title" hasCustomPrompt="1"/>
          </p:nvPr>
        </p:nvSpPr>
        <p:spPr>
          <a:xfrm>
            <a:off x="762000" y="508000"/>
            <a:ext cx="10671048" cy="492103"/>
          </a:xfrm>
        </p:spPr>
        <p:txBody>
          <a:bodyPr vert="horz" lIns="0" tIns="0" rIns="0" bIns="0" rtlCol="0" anchor="b">
            <a:noAutofit/>
          </a:bodyPr>
          <a:lstStyle>
            <a:lvl1pPr>
              <a:defRPr lang="en-US" sz="2400" b="1" i="0" baseline="0">
                <a:solidFill>
                  <a:schemeClr val="bg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3" name="Abstract Pattern Strip">
            <a:extLst>
              <a:ext uri="{FF2B5EF4-FFF2-40B4-BE49-F238E27FC236}">
                <a16:creationId xmlns:a16="http://schemas.microsoft.com/office/drawing/2014/main" id="{86CFE0F6-D0AB-E843-A2CE-635D3678C9D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3568345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1" pos="2664">
          <p15:clr>
            <a:srgbClr val="FBAE40"/>
          </p15:clr>
        </p15:guide>
        <p15:guide id="12" pos="4848">
          <p15:clr>
            <a:srgbClr val="FBAE40"/>
          </p15:clr>
        </p15:guide>
        <p15:guide id="13" pos="2544">
          <p15:clr>
            <a:srgbClr val="FBAE40"/>
          </p15:clr>
        </p15:guide>
        <p15:guide id="14" pos="4728">
          <p15:clr>
            <a:srgbClr val="FBAE40"/>
          </p15:clr>
        </p15:guide>
        <p15:guide id="15" pos="6912">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Light - Title 4 Column">
    <p:bg>
      <p:bgPr>
        <a:solidFill>
          <a:schemeClr val="bg2"/>
        </a:solidFill>
        <a:effectLst/>
      </p:bgPr>
    </p:bg>
    <p:spTree>
      <p:nvGrpSpPr>
        <p:cNvPr id="1" name=""/>
        <p:cNvGrpSpPr/>
        <p:nvPr/>
      </p:nvGrpSpPr>
      <p:grpSpPr>
        <a:xfrm>
          <a:off x="0" y="0"/>
          <a:ext cx="0" cy="0"/>
          <a:chOff x="0" y="0"/>
          <a:chExt cx="0" cy="0"/>
        </a:xfrm>
      </p:grpSpPr>
      <p:pic>
        <p:nvPicPr>
          <p:cNvPr id="22" name="Data Texture Cloud">
            <a:extLst>
              <a:ext uri="{FF2B5EF4-FFF2-40B4-BE49-F238E27FC236}">
                <a16:creationId xmlns:a16="http://schemas.microsoft.com/office/drawing/2014/main" id="{E384CA2D-A4F2-454B-8E32-D2A8DB39E29E}"/>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23" name="OTag">
            <a:extLst>
              <a:ext uri="{FF2B5EF4-FFF2-40B4-BE49-F238E27FC236}">
                <a16:creationId xmlns:a16="http://schemas.microsoft.com/office/drawing/2014/main" id="{EBAE077C-DB09-ED47-8D39-D0B8EC31F8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24" name="Footer">
            <a:extLst>
              <a:ext uri="{FF2B5EF4-FFF2-40B4-BE49-F238E27FC236}">
                <a16:creationId xmlns:a16="http://schemas.microsoft.com/office/drawing/2014/main" id="{524098CF-9376-754A-A9D8-69D985334EC5}"/>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6" name="Slide Number">
            <a:extLst>
              <a:ext uri="{FF2B5EF4-FFF2-40B4-BE49-F238E27FC236}">
                <a16:creationId xmlns:a16="http://schemas.microsoft.com/office/drawing/2014/main" id="{03D4BE4B-47A2-B746-908D-9F2520506447}"/>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20" name="Text Field">
            <a:extLst>
              <a:ext uri="{FF2B5EF4-FFF2-40B4-BE49-F238E27FC236}">
                <a16:creationId xmlns:a16="http://schemas.microsoft.com/office/drawing/2014/main" id="{02F4F3B9-1A25-4E45-9B9E-E6DE163F5149}"/>
              </a:ext>
            </a:extLst>
          </p:cNvPr>
          <p:cNvSpPr>
            <a:spLocks noGrp="1"/>
          </p:cNvSpPr>
          <p:nvPr>
            <p:ph type="body" sz="quarter" idx="17"/>
          </p:nvPr>
        </p:nvSpPr>
        <p:spPr>
          <a:xfrm>
            <a:off x="8953500" y="1837944"/>
            <a:ext cx="247802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53" name="Column Divider">
            <a:extLst>
              <a:ext uri="{FF2B5EF4-FFF2-40B4-BE49-F238E27FC236}">
                <a16:creationId xmlns:a16="http://schemas.microsoft.com/office/drawing/2014/main" id="{C1EA1156-1AC8-084F-859D-8B19F16BA32D}"/>
              </a:ext>
            </a:extLst>
          </p:cNvPr>
          <p:cNvCxnSpPr/>
          <p:nvPr userDrawn="1"/>
        </p:nvCxnSpPr>
        <p:spPr>
          <a:xfrm>
            <a:off x="88265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8" name="Text Field">
            <a:extLst>
              <a:ext uri="{FF2B5EF4-FFF2-40B4-BE49-F238E27FC236}">
                <a16:creationId xmlns:a16="http://schemas.microsoft.com/office/drawing/2014/main" id="{D92D1E76-E845-ED49-B199-B642E9394D9A}"/>
              </a:ext>
            </a:extLst>
          </p:cNvPr>
          <p:cNvSpPr>
            <a:spLocks noGrp="1"/>
          </p:cNvSpPr>
          <p:nvPr>
            <p:ph type="body" sz="quarter" idx="15"/>
          </p:nvPr>
        </p:nvSpPr>
        <p:spPr>
          <a:xfrm>
            <a:off x="6221476" y="1837944"/>
            <a:ext cx="247802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52" name="Column Divider">
            <a:extLst>
              <a:ext uri="{FF2B5EF4-FFF2-40B4-BE49-F238E27FC236}">
                <a16:creationId xmlns:a16="http://schemas.microsoft.com/office/drawing/2014/main" id="{9AE92E81-C82E-E149-A4CF-9306BBF686F1}"/>
              </a:ext>
            </a:extLst>
          </p:cNvPr>
          <p:cNvCxnSpPr/>
          <p:nvPr userDrawn="1"/>
        </p:nvCxnSpPr>
        <p:spPr>
          <a:xfrm>
            <a:off x="60960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9" name="Text Field">
            <a:extLst>
              <a:ext uri="{FF2B5EF4-FFF2-40B4-BE49-F238E27FC236}">
                <a16:creationId xmlns:a16="http://schemas.microsoft.com/office/drawing/2014/main" id="{FAD02FEA-1BCB-BB40-B9E3-D33BD182F3A3}"/>
              </a:ext>
            </a:extLst>
          </p:cNvPr>
          <p:cNvSpPr>
            <a:spLocks noGrp="1"/>
          </p:cNvSpPr>
          <p:nvPr>
            <p:ph type="body" sz="quarter" idx="16"/>
          </p:nvPr>
        </p:nvSpPr>
        <p:spPr>
          <a:xfrm>
            <a:off x="3492500" y="1837944"/>
            <a:ext cx="247802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51" name="Column Divider">
            <a:extLst>
              <a:ext uri="{FF2B5EF4-FFF2-40B4-BE49-F238E27FC236}">
                <a16:creationId xmlns:a16="http://schemas.microsoft.com/office/drawing/2014/main" id="{D8752716-0CB6-6540-9B2F-91540EE5400A}"/>
              </a:ext>
            </a:extLst>
          </p:cNvPr>
          <p:cNvCxnSpPr/>
          <p:nvPr userDrawn="1"/>
        </p:nvCxnSpPr>
        <p:spPr>
          <a:xfrm>
            <a:off x="33655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7" name="Text Field">
            <a:extLst>
              <a:ext uri="{FF2B5EF4-FFF2-40B4-BE49-F238E27FC236}">
                <a16:creationId xmlns:a16="http://schemas.microsoft.com/office/drawing/2014/main" id="{CBAC9E2A-9AED-D148-B16F-3A131864B9B9}"/>
              </a:ext>
            </a:extLst>
          </p:cNvPr>
          <p:cNvSpPr>
            <a:spLocks noGrp="1"/>
          </p:cNvSpPr>
          <p:nvPr>
            <p:ph type="body" sz="quarter" idx="14"/>
          </p:nvPr>
        </p:nvSpPr>
        <p:spPr>
          <a:xfrm>
            <a:off x="758951" y="1837944"/>
            <a:ext cx="247802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49" name="Accent Mark">
            <a:extLst>
              <a:ext uri="{FF2B5EF4-FFF2-40B4-BE49-F238E27FC236}">
                <a16:creationId xmlns:a16="http://schemas.microsoft.com/office/drawing/2014/main" id="{B2F74B94-3BCD-EA4C-BFF9-D9AB5ED375AC}"/>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itle">
            <a:extLst>
              <a:ext uri="{FF2B5EF4-FFF2-40B4-BE49-F238E27FC236}">
                <a16:creationId xmlns:a16="http://schemas.microsoft.com/office/drawing/2014/main" id="{F4A9A468-00C1-2342-A578-C97FF9884A1A}"/>
              </a:ext>
            </a:extLst>
          </p:cNvPr>
          <p:cNvSpPr>
            <a:spLocks noGrp="1"/>
          </p:cNvSpPr>
          <p:nvPr userDrawn="1">
            <p:ph type="title" hasCustomPrompt="1"/>
          </p:nvPr>
        </p:nvSpPr>
        <p:spPr>
          <a:xfrm>
            <a:off x="762000" y="508000"/>
            <a:ext cx="10671048" cy="822960"/>
          </a:xfrm>
        </p:spPr>
        <p:txBody>
          <a:bodyPr vert="horz" lIns="0" tIns="0" rIns="0" bIns="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3" name="Abstract Pattern Strip">
            <a:extLst>
              <a:ext uri="{FF2B5EF4-FFF2-40B4-BE49-F238E27FC236}">
                <a16:creationId xmlns:a16="http://schemas.microsoft.com/office/drawing/2014/main" id="{86CFE0F6-D0AB-E843-A2CE-635D3678C9D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2366530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1" pos="2664">
          <p15:clr>
            <a:srgbClr val="FBAE40"/>
          </p15:clr>
        </p15:guide>
        <p15:guide id="12" pos="4848">
          <p15:clr>
            <a:srgbClr val="FBAE40"/>
          </p15:clr>
        </p15:guide>
        <p15:guide id="13" pos="2544">
          <p15:clr>
            <a:srgbClr val="FBAE40"/>
          </p15:clr>
        </p15:guide>
        <p15:guide id="14" pos="4728">
          <p15:clr>
            <a:srgbClr val="FBAE40"/>
          </p15:clr>
        </p15:guide>
        <p15:guide id="15" pos="6912">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Dark - Title 4 Column">
    <p:bg>
      <p:bgPr>
        <a:solidFill>
          <a:schemeClr val="tx1"/>
        </a:solidFill>
        <a:effectLst/>
      </p:bgPr>
    </p:bg>
    <p:spTree>
      <p:nvGrpSpPr>
        <p:cNvPr id="1" name=""/>
        <p:cNvGrpSpPr/>
        <p:nvPr/>
      </p:nvGrpSpPr>
      <p:grpSpPr>
        <a:xfrm>
          <a:off x="0" y="0"/>
          <a:ext cx="0" cy="0"/>
          <a:chOff x="0" y="0"/>
          <a:chExt cx="0" cy="0"/>
        </a:xfrm>
      </p:grpSpPr>
      <p:pic>
        <p:nvPicPr>
          <p:cNvPr id="24" name="Data Texture Cloud">
            <a:extLst>
              <a:ext uri="{FF2B5EF4-FFF2-40B4-BE49-F238E27FC236}">
                <a16:creationId xmlns:a16="http://schemas.microsoft.com/office/drawing/2014/main" id="{030D5F68-2B7D-5945-9127-3A54A7FB2BFE}"/>
              </a:ext>
            </a:extLst>
          </p:cNvPr>
          <p:cNvPicPr>
            <a:picLocks noChangeAspect="1"/>
          </p:cNvPicPr>
          <p:nvPr userDrawn="1"/>
        </p:nvPicPr>
        <p:blipFill rotWithShape="1">
          <a:blip r:embed="rId2">
            <a:alphaModFix amt="50000"/>
            <a:extLst>
              <a:ext uri="{28A0092B-C50C-407E-A947-70E740481C1C}">
                <a14:useLocalDpi xmlns:a14="http://schemas.microsoft.com/office/drawing/2010/main" val="0"/>
              </a:ext>
            </a:extLst>
          </a:blip>
          <a:srcRect r="48641"/>
          <a:stretch/>
        </p:blipFill>
        <p:spPr>
          <a:xfrm>
            <a:off x="9881411" y="521208"/>
            <a:ext cx="2310589" cy="1701811"/>
          </a:xfrm>
          <a:prstGeom prst="rect">
            <a:avLst/>
          </a:prstGeom>
        </p:spPr>
      </p:pic>
      <p:pic>
        <p:nvPicPr>
          <p:cNvPr id="23" name="OTag">
            <a:extLst>
              <a:ext uri="{FF2B5EF4-FFF2-40B4-BE49-F238E27FC236}">
                <a16:creationId xmlns:a16="http://schemas.microsoft.com/office/drawing/2014/main" id="{EBAE077C-DB09-ED47-8D39-D0B8EC31F8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22" name="Footer">
            <a:extLst>
              <a:ext uri="{FF2B5EF4-FFF2-40B4-BE49-F238E27FC236}">
                <a16:creationId xmlns:a16="http://schemas.microsoft.com/office/drawing/2014/main" id="{9FD82624-1FF4-F549-95A0-47E76ADA63CF}"/>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6" name="Slide Number">
            <a:extLst>
              <a:ext uri="{FF2B5EF4-FFF2-40B4-BE49-F238E27FC236}">
                <a16:creationId xmlns:a16="http://schemas.microsoft.com/office/drawing/2014/main" id="{03D4BE4B-47A2-B746-908D-9F2520506447}"/>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20" name="Text Field">
            <a:extLst>
              <a:ext uri="{FF2B5EF4-FFF2-40B4-BE49-F238E27FC236}">
                <a16:creationId xmlns:a16="http://schemas.microsoft.com/office/drawing/2014/main" id="{02F4F3B9-1A25-4E45-9B9E-E6DE163F5149}"/>
              </a:ext>
            </a:extLst>
          </p:cNvPr>
          <p:cNvSpPr>
            <a:spLocks noGrp="1"/>
          </p:cNvSpPr>
          <p:nvPr>
            <p:ph type="body" sz="quarter" idx="17"/>
          </p:nvPr>
        </p:nvSpPr>
        <p:spPr>
          <a:xfrm>
            <a:off x="8953500" y="1837944"/>
            <a:ext cx="247802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53" name="Column Divider">
            <a:extLst>
              <a:ext uri="{FF2B5EF4-FFF2-40B4-BE49-F238E27FC236}">
                <a16:creationId xmlns:a16="http://schemas.microsoft.com/office/drawing/2014/main" id="{C1EA1156-1AC8-084F-859D-8B19F16BA32D}"/>
              </a:ext>
            </a:extLst>
          </p:cNvPr>
          <p:cNvCxnSpPr/>
          <p:nvPr userDrawn="1"/>
        </p:nvCxnSpPr>
        <p:spPr>
          <a:xfrm>
            <a:off x="88265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8" name="Text Field">
            <a:extLst>
              <a:ext uri="{FF2B5EF4-FFF2-40B4-BE49-F238E27FC236}">
                <a16:creationId xmlns:a16="http://schemas.microsoft.com/office/drawing/2014/main" id="{D92D1E76-E845-ED49-B199-B642E9394D9A}"/>
              </a:ext>
            </a:extLst>
          </p:cNvPr>
          <p:cNvSpPr>
            <a:spLocks noGrp="1"/>
          </p:cNvSpPr>
          <p:nvPr>
            <p:ph type="body" sz="quarter" idx="15"/>
          </p:nvPr>
        </p:nvSpPr>
        <p:spPr>
          <a:xfrm>
            <a:off x="6221476" y="1837944"/>
            <a:ext cx="247802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52" name="Column Divider">
            <a:extLst>
              <a:ext uri="{FF2B5EF4-FFF2-40B4-BE49-F238E27FC236}">
                <a16:creationId xmlns:a16="http://schemas.microsoft.com/office/drawing/2014/main" id="{9AE92E81-C82E-E149-A4CF-9306BBF686F1}"/>
              </a:ext>
            </a:extLst>
          </p:cNvPr>
          <p:cNvCxnSpPr/>
          <p:nvPr userDrawn="1"/>
        </p:nvCxnSpPr>
        <p:spPr>
          <a:xfrm>
            <a:off x="60960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9" name="Text Field">
            <a:extLst>
              <a:ext uri="{FF2B5EF4-FFF2-40B4-BE49-F238E27FC236}">
                <a16:creationId xmlns:a16="http://schemas.microsoft.com/office/drawing/2014/main" id="{FAD02FEA-1BCB-BB40-B9E3-D33BD182F3A3}"/>
              </a:ext>
            </a:extLst>
          </p:cNvPr>
          <p:cNvSpPr>
            <a:spLocks noGrp="1"/>
          </p:cNvSpPr>
          <p:nvPr>
            <p:ph type="body" sz="quarter" idx="16"/>
          </p:nvPr>
        </p:nvSpPr>
        <p:spPr>
          <a:xfrm>
            <a:off x="3492500" y="1837944"/>
            <a:ext cx="247802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51" name="Column Divider">
            <a:extLst>
              <a:ext uri="{FF2B5EF4-FFF2-40B4-BE49-F238E27FC236}">
                <a16:creationId xmlns:a16="http://schemas.microsoft.com/office/drawing/2014/main" id="{D8752716-0CB6-6540-9B2F-91540EE5400A}"/>
              </a:ext>
            </a:extLst>
          </p:cNvPr>
          <p:cNvCxnSpPr/>
          <p:nvPr userDrawn="1"/>
        </p:nvCxnSpPr>
        <p:spPr>
          <a:xfrm>
            <a:off x="33655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17" name="Text Field">
            <a:extLst>
              <a:ext uri="{FF2B5EF4-FFF2-40B4-BE49-F238E27FC236}">
                <a16:creationId xmlns:a16="http://schemas.microsoft.com/office/drawing/2014/main" id="{CBAC9E2A-9AED-D148-B16F-3A131864B9B9}"/>
              </a:ext>
            </a:extLst>
          </p:cNvPr>
          <p:cNvSpPr>
            <a:spLocks noGrp="1"/>
          </p:cNvSpPr>
          <p:nvPr>
            <p:ph type="body" sz="quarter" idx="14"/>
          </p:nvPr>
        </p:nvSpPr>
        <p:spPr>
          <a:xfrm>
            <a:off x="758951" y="1837944"/>
            <a:ext cx="247802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49" name="Accent Mark">
            <a:extLst>
              <a:ext uri="{FF2B5EF4-FFF2-40B4-BE49-F238E27FC236}">
                <a16:creationId xmlns:a16="http://schemas.microsoft.com/office/drawing/2014/main" id="{B2F74B94-3BCD-EA4C-BFF9-D9AB5ED375AC}"/>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itle">
            <a:extLst>
              <a:ext uri="{FF2B5EF4-FFF2-40B4-BE49-F238E27FC236}">
                <a16:creationId xmlns:a16="http://schemas.microsoft.com/office/drawing/2014/main" id="{F4A9A468-00C1-2342-A578-C97FF9884A1A}"/>
              </a:ext>
            </a:extLst>
          </p:cNvPr>
          <p:cNvSpPr>
            <a:spLocks noGrp="1"/>
          </p:cNvSpPr>
          <p:nvPr userDrawn="1">
            <p:ph type="title" hasCustomPrompt="1"/>
          </p:nvPr>
        </p:nvSpPr>
        <p:spPr>
          <a:xfrm>
            <a:off x="762000" y="508000"/>
            <a:ext cx="10671048" cy="822960"/>
          </a:xfrm>
        </p:spPr>
        <p:txBody>
          <a:bodyPr vert="horz" lIns="0" tIns="0" rIns="0" bIns="0" rtlCol="0" anchor="b">
            <a:noAutofit/>
          </a:bodyPr>
          <a:lstStyle>
            <a:lvl1pPr>
              <a:defRPr lang="en-US" sz="2400" b="1" i="0" baseline="0">
                <a:solidFill>
                  <a:schemeClr val="bg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3" name="Abstract Pattern Strip">
            <a:extLst>
              <a:ext uri="{FF2B5EF4-FFF2-40B4-BE49-F238E27FC236}">
                <a16:creationId xmlns:a16="http://schemas.microsoft.com/office/drawing/2014/main" id="{86CFE0F6-D0AB-E843-A2CE-635D3678C9D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1458035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1" pos="2664">
          <p15:clr>
            <a:srgbClr val="FBAE40"/>
          </p15:clr>
        </p15:guide>
        <p15:guide id="12" pos="4848">
          <p15:clr>
            <a:srgbClr val="FBAE40"/>
          </p15:clr>
        </p15:guide>
        <p15:guide id="13" pos="2544">
          <p15:clr>
            <a:srgbClr val="FBAE40"/>
          </p15:clr>
        </p15:guide>
        <p15:guide id="14" pos="4728">
          <p15:clr>
            <a:srgbClr val="FBAE40"/>
          </p15:clr>
        </p15:guide>
        <p15:guide id="15" pos="6912">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Light - Title/Subtitle 4 Column">
    <p:bg>
      <p:bgPr>
        <a:solidFill>
          <a:schemeClr val="bg2"/>
        </a:solidFill>
        <a:effectLst/>
      </p:bgPr>
    </p:bg>
    <p:spTree>
      <p:nvGrpSpPr>
        <p:cNvPr id="1" name=""/>
        <p:cNvGrpSpPr/>
        <p:nvPr/>
      </p:nvGrpSpPr>
      <p:grpSpPr>
        <a:xfrm>
          <a:off x="0" y="0"/>
          <a:ext cx="0" cy="0"/>
          <a:chOff x="0" y="0"/>
          <a:chExt cx="0" cy="0"/>
        </a:xfrm>
      </p:grpSpPr>
      <p:pic>
        <p:nvPicPr>
          <p:cNvPr id="21" name="Data Texture Cloud">
            <a:extLst>
              <a:ext uri="{FF2B5EF4-FFF2-40B4-BE49-F238E27FC236}">
                <a16:creationId xmlns:a16="http://schemas.microsoft.com/office/drawing/2014/main" id="{BD09BE5E-B760-8549-A8BC-E223A297FC8C}"/>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23" name="OTag">
            <a:extLst>
              <a:ext uri="{FF2B5EF4-FFF2-40B4-BE49-F238E27FC236}">
                <a16:creationId xmlns:a16="http://schemas.microsoft.com/office/drawing/2014/main" id="{EBAE077C-DB09-ED47-8D39-D0B8EC31F8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22" name="Footer">
            <a:extLst>
              <a:ext uri="{FF2B5EF4-FFF2-40B4-BE49-F238E27FC236}">
                <a16:creationId xmlns:a16="http://schemas.microsoft.com/office/drawing/2014/main" id="{74B95F78-71AA-7641-8496-F7ABCE92E01A}"/>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9" name="Slide Number">
            <a:extLst>
              <a:ext uri="{FF2B5EF4-FFF2-40B4-BE49-F238E27FC236}">
                <a16:creationId xmlns:a16="http://schemas.microsoft.com/office/drawing/2014/main" id="{33487866-D41F-8C4E-BEA1-BDF786DFA5A6}"/>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35" name="Text Field">
            <a:extLst>
              <a:ext uri="{FF2B5EF4-FFF2-40B4-BE49-F238E27FC236}">
                <a16:creationId xmlns:a16="http://schemas.microsoft.com/office/drawing/2014/main" id="{339804BB-2EA6-8C4F-866E-E719BA537F8D}"/>
              </a:ext>
            </a:extLst>
          </p:cNvPr>
          <p:cNvSpPr>
            <a:spLocks noGrp="1"/>
          </p:cNvSpPr>
          <p:nvPr>
            <p:ph type="body" sz="quarter" idx="18"/>
          </p:nvPr>
        </p:nvSpPr>
        <p:spPr>
          <a:xfrm>
            <a:off x="8953500" y="1837944"/>
            <a:ext cx="247802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30" name="Column Divider">
            <a:extLst>
              <a:ext uri="{FF2B5EF4-FFF2-40B4-BE49-F238E27FC236}">
                <a16:creationId xmlns:a16="http://schemas.microsoft.com/office/drawing/2014/main" id="{69DCFAC0-F500-FF4B-9DC2-971161B458E5}"/>
              </a:ext>
            </a:extLst>
          </p:cNvPr>
          <p:cNvCxnSpPr/>
          <p:nvPr userDrawn="1"/>
        </p:nvCxnSpPr>
        <p:spPr>
          <a:xfrm>
            <a:off x="88265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32" name="Text Field">
            <a:extLst>
              <a:ext uri="{FF2B5EF4-FFF2-40B4-BE49-F238E27FC236}">
                <a16:creationId xmlns:a16="http://schemas.microsoft.com/office/drawing/2014/main" id="{32015544-9835-C645-A5B4-B9C3710188C1}"/>
              </a:ext>
            </a:extLst>
          </p:cNvPr>
          <p:cNvSpPr>
            <a:spLocks noGrp="1"/>
          </p:cNvSpPr>
          <p:nvPr>
            <p:ph type="body" sz="quarter" idx="16"/>
          </p:nvPr>
        </p:nvSpPr>
        <p:spPr>
          <a:xfrm>
            <a:off x="6221476" y="1837944"/>
            <a:ext cx="247802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9" name="Column Divider">
            <a:extLst>
              <a:ext uri="{FF2B5EF4-FFF2-40B4-BE49-F238E27FC236}">
                <a16:creationId xmlns:a16="http://schemas.microsoft.com/office/drawing/2014/main" id="{6D056399-51EB-AC43-94D0-5FE8C7D62D3A}"/>
              </a:ext>
            </a:extLst>
          </p:cNvPr>
          <p:cNvCxnSpPr/>
          <p:nvPr userDrawn="1"/>
        </p:nvCxnSpPr>
        <p:spPr>
          <a:xfrm>
            <a:off x="60960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34" name="Text Field">
            <a:extLst>
              <a:ext uri="{FF2B5EF4-FFF2-40B4-BE49-F238E27FC236}">
                <a16:creationId xmlns:a16="http://schemas.microsoft.com/office/drawing/2014/main" id="{8936CF8B-824C-6D43-87AC-7D28E5F4AFF6}"/>
              </a:ext>
            </a:extLst>
          </p:cNvPr>
          <p:cNvSpPr>
            <a:spLocks noGrp="1"/>
          </p:cNvSpPr>
          <p:nvPr>
            <p:ph type="body" sz="quarter" idx="17"/>
          </p:nvPr>
        </p:nvSpPr>
        <p:spPr>
          <a:xfrm>
            <a:off x="3492500" y="1837944"/>
            <a:ext cx="247802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8" name="Column Divider">
            <a:extLst>
              <a:ext uri="{FF2B5EF4-FFF2-40B4-BE49-F238E27FC236}">
                <a16:creationId xmlns:a16="http://schemas.microsoft.com/office/drawing/2014/main" id="{EAAA606E-CE35-0449-B08C-449A1A629AD6}"/>
              </a:ext>
            </a:extLst>
          </p:cNvPr>
          <p:cNvCxnSpPr/>
          <p:nvPr userDrawn="1"/>
        </p:nvCxnSpPr>
        <p:spPr>
          <a:xfrm>
            <a:off x="33655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31" name="Text Field">
            <a:extLst>
              <a:ext uri="{FF2B5EF4-FFF2-40B4-BE49-F238E27FC236}">
                <a16:creationId xmlns:a16="http://schemas.microsoft.com/office/drawing/2014/main" id="{BBD3C9DD-1023-264E-8B2E-C3737E9E5BB3}"/>
              </a:ext>
            </a:extLst>
          </p:cNvPr>
          <p:cNvSpPr>
            <a:spLocks noGrp="1"/>
          </p:cNvSpPr>
          <p:nvPr>
            <p:ph type="body" sz="quarter" idx="15"/>
          </p:nvPr>
        </p:nvSpPr>
        <p:spPr>
          <a:xfrm>
            <a:off x="758951" y="1837944"/>
            <a:ext cx="2478024"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7" name="Accent Mark">
            <a:extLst>
              <a:ext uri="{FF2B5EF4-FFF2-40B4-BE49-F238E27FC236}">
                <a16:creationId xmlns:a16="http://schemas.microsoft.com/office/drawing/2014/main" id="{3AC36BFD-AA0C-534A-ACB9-5B4A91277AB9}"/>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8" name="Subtitle">
            <a:extLst>
              <a:ext uri="{FF2B5EF4-FFF2-40B4-BE49-F238E27FC236}">
                <a16:creationId xmlns:a16="http://schemas.microsoft.com/office/drawing/2014/main" id="{0F29B488-9E06-2A4D-AE0A-AEDAC8C00C46}"/>
              </a:ext>
            </a:extLst>
          </p:cNvPr>
          <p:cNvSpPr>
            <a:spLocks noGrp="1"/>
          </p:cNvSpPr>
          <p:nvPr>
            <p:ph type="body" sz="quarter" idx="14" hasCustomPrompt="1"/>
          </p:nvPr>
        </p:nvSpPr>
        <p:spPr>
          <a:xfrm>
            <a:off x="762000" y="1000420"/>
            <a:ext cx="10671048" cy="330540"/>
          </a:xfrm>
          <a:prstGeom prst="rect">
            <a:avLst/>
          </a:prstGeom>
        </p:spPr>
        <p:txBody>
          <a:bodyPr lIns="0">
            <a:noAutofit/>
          </a:bodyPr>
          <a:lstStyle>
            <a:lvl1pPr marL="0" indent="0">
              <a:spcAft>
                <a:spcPts val="0"/>
              </a:spcAft>
              <a:buNone/>
              <a:defRPr sz="2000" b="0" i="0">
                <a:latin typeface="Oracle Sans" panose="020B0503020204020204" pitchFamily="34" charset="0"/>
                <a:cs typeface="Oracle Sans" panose="020B0503020204020204" pitchFamily="34" charset="0"/>
              </a:defRPr>
            </a:lvl1pPr>
          </a:lstStyle>
          <a:p>
            <a:pPr lvl="0"/>
            <a:r>
              <a:rPr lang="en-US" dirty="0"/>
              <a:t>Subtitle</a:t>
            </a:r>
          </a:p>
        </p:txBody>
      </p:sp>
      <p:sp>
        <p:nvSpPr>
          <p:cNvPr id="17" name="Title">
            <a:extLst>
              <a:ext uri="{FF2B5EF4-FFF2-40B4-BE49-F238E27FC236}">
                <a16:creationId xmlns:a16="http://schemas.microsoft.com/office/drawing/2014/main" id="{0F194A7A-6F4C-2E4D-9455-39C5AB9DA04B}"/>
              </a:ext>
            </a:extLst>
          </p:cNvPr>
          <p:cNvSpPr>
            <a:spLocks noGrp="1"/>
          </p:cNvSpPr>
          <p:nvPr>
            <p:ph type="title" hasCustomPrompt="1"/>
          </p:nvPr>
        </p:nvSpPr>
        <p:spPr>
          <a:xfrm>
            <a:off x="762000" y="508000"/>
            <a:ext cx="10671048" cy="492103"/>
          </a:xfrm>
        </p:spPr>
        <p:txBody>
          <a:bodyPr vert="horz" lIns="0" tIns="0" rIns="0" bIns="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3" name="Abstract Pattern Strip">
            <a:extLst>
              <a:ext uri="{FF2B5EF4-FFF2-40B4-BE49-F238E27FC236}">
                <a16:creationId xmlns:a16="http://schemas.microsoft.com/office/drawing/2014/main" id="{86CFE0F6-D0AB-E843-A2CE-635D3678C9D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1412410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1" pos="2664">
          <p15:clr>
            <a:srgbClr val="FBAE40"/>
          </p15:clr>
        </p15:guide>
        <p15:guide id="12" pos="4848">
          <p15:clr>
            <a:srgbClr val="FBAE40"/>
          </p15:clr>
        </p15:guide>
        <p15:guide id="13" pos="2544">
          <p15:clr>
            <a:srgbClr val="FBAE40"/>
          </p15:clr>
        </p15:guide>
        <p15:guide id="14" pos="4728">
          <p15:clr>
            <a:srgbClr val="FBAE40"/>
          </p15:clr>
        </p15:guide>
        <p15:guide id="15" pos="6912">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Dark - Title/Subtitle 4 Column">
    <p:bg>
      <p:bgPr>
        <a:solidFill>
          <a:schemeClr val="tx1"/>
        </a:solidFill>
        <a:effectLst/>
      </p:bgPr>
    </p:bg>
    <p:spTree>
      <p:nvGrpSpPr>
        <p:cNvPr id="1" name=""/>
        <p:cNvGrpSpPr/>
        <p:nvPr/>
      </p:nvGrpSpPr>
      <p:grpSpPr>
        <a:xfrm>
          <a:off x="0" y="0"/>
          <a:ext cx="0" cy="0"/>
          <a:chOff x="0" y="0"/>
          <a:chExt cx="0" cy="0"/>
        </a:xfrm>
      </p:grpSpPr>
      <p:pic>
        <p:nvPicPr>
          <p:cNvPr id="22" name="Data Texture Cloud">
            <a:extLst>
              <a:ext uri="{FF2B5EF4-FFF2-40B4-BE49-F238E27FC236}">
                <a16:creationId xmlns:a16="http://schemas.microsoft.com/office/drawing/2014/main" id="{8695F751-C528-3B42-8EEE-1DA309C07516}"/>
              </a:ext>
            </a:extLst>
          </p:cNvPr>
          <p:cNvPicPr>
            <a:picLocks noChangeAspect="1"/>
          </p:cNvPicPr>
          <p:nvPr userDrawn="1"/>
        </p:nvPicPr>
        <p:blipFill rotWithShape="1">
          <a:blip r:embed="rId2">
            <a:alphaModFix amt="50000"/>
            <a:extLst>
              <a:ext uri="{28A0092B-C50C-407E-A947-70E740481C1C}">
                <a14:useLocalDpi xmlns:a14="http://schemas.microsoft.com/office/drawing/2010/main" val="0"/>
              </a:ext>
            </a:extLst>
          </a:blip>
          <a:srcRect r="48641"/>
          <a:stretch/>
        </p:blipFill>
        <p:spPr>
          <a:xfrm>
            <a:off x="9881411" y="521208"/>
            <a:ext cx="2310589" cy="1701811"/>
          </a:xfrm>
          <a:prstGeom prst="rect">
            <a:avLst/>
          </a:prstGeom>
        </p:spPr>
      </p:pic>
      <p:pic>
        <p:nvPicPr>
          <p:cNvPr id="23" name="OTag">
            <a:extLst>
              <a:ext uri="{FF2B5EF4-FFF2-40B4-BE49-F238E27FC236}">
                <a16:creationId xmlns:a16="http://schemas.microsoft.com/office/drawing/2014/main" id="{EBAE077C-DB09-ED47-8D39-D0B8EC31F8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21" name="Footer">
            <a:extLst>
              <a:ext uri="{FF2B5EF4-FFF2-40B4-BE49-F238E27FC236}">
                <a16:creationId xmlns:a16="http://schemas.microsoft.com/office/drawing/2014/main" id="{87B3A7DE-41C4-0746-8E51-D22D0ACBC4AD}"/>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9" name="Slide Number">
            <a:extLst>
              <a:ext uri="{FF2B5EF4-FFF2-40B4-BE49-F238E27FC236}">
                <a16:creationId xmlns:a16="http://schemas.microsoft.com/office/drawing/2014/main" id="{33487866-D41F-8C4E-BEA1-BDF786DFA5A6}"/>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35" name="Text Field">
            <a:extLst>
              <a:ext uri="{FF2B5EF4-FFF2-40B4-BE49-F238E27FC236}">
                <a16:creationId xmlns:a16="http://schemas.microsoft.com/office/drawing/2014/main" id="{339804BB-2EA6-8C4F-866E-E719BA537F8D}"/>
              </a:ext>
            </a:extLst>
          </p:cNvPr>
          <p:cNvSpPr>
            <a:spLocks noGrp="1"/>
          </p:cNvSpPr>
          <p:nvPr>
            <p:ph type="body" sz="quarter" idx="18"/>
          </p:nvPr>
        </p:nvSpPr>
        <p:spPr>
          <a:xfrm>
            <a:off x="8953500" y="1837944"/>
            <a:ext cx="247802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30" name="Column Divider">
            <a:extLst>
              <a:ext uri="{FF2B5EF4-FFF2-40B4-BE49-F238E27FC236}">
                <a16:creationId xmlns:a16="http://schemas.microsoft.com/office/drawing/2014/main" id="{69DCFAC0-F500-FF4B-9DC2-971161B458E5}"/>
              </a:ext>
            </a:extLst>
          </p:cNvPr>
          <p:cNvCxnSpPr/>
          <p:nvPr userDrawn="1"/>
        </p:nvCxnSpPr>
        <p:spPr>
          <a:xfrm>
            <a:off x="88265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32" name="Text Field">
            <a:extLst>
              <a:ext uri="{FF2B5EF4-FFF2-40B4-BE49-F238E27FC236}">
                <a16:creationId xmlns:a16="http://schemas.microsoft.com/office/drawing/2014/main" id="{32015544-9835-C645-A5B4-B9C3710188C1}"/>
              </a:ext>
            </a:extLst>
          </p:cNvPr>
          <p:cNvSpPr>
            <a:spLocks noGrp="1"/>
          </p:cNvSpPr>
          <p:nvPr>
            <p:ph type="body" sz="quarter" idx="16"/>
          </p:nvPr>
        </p:nvSpPr>
        <p:spPr>
          <a:xfrm>
            <a:off x="6221476" y="1837944"/>
            <a:ext cx="247802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9" name="Column Divider">
            <a:extLst>
              <a:ext uri="{FF2B5EF4-FFF2-40B4-BE49-F238E27FC236}">
                <a16:creationId xmlns:a16="http://schemas.microsoft.com/office/drawing/2014/main" id="{6D056399-51EB-AC43-94D0-5FE8C7D62D3A}"/>
              </a:ext>
            </a:extLst>
          </p:cNvPr>
          <p:cNvCxnSpPr/>
          <p:nvPr userDrawn="1"/>
        </p:nvCxnSpPr>
        <p:spPr>
          <a:xfrm>
            <a:off x="60960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34" name="Text Field">
            <a:extLst>
              <a:ext uri="{FF2B5EF4-FFF2-40B4-BE49-F238E27FC236}">
                <a16:creationId xmlns:a16="http://schemas.microsoft.com/office/drawing/2014/main" id="{8936CF8B-824C-6D43-87AC-7D28E5F4AFF6}"/>
              </a:ext>
            </a:extLst>
          </p:cNvPr>
          <p:cNvSpPr>
            <a:spLocks noGrp="1"/>
          </p:cNvSpPr>
          <p:nvPr>
            <p:ph type="body" sz="quarter" idx="17"/>
          </p:nvPr>
        </p:nvSpPr>
        <p:spPr>
          <a:xfrm>
            <a:off x="3492500" y="1837944"/>
            <a:ext cx="247802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8" name="Column Divider">
            <a:extLst>
              <a:ext uri="{FF2B5EF4-FFF2-40B4-BE49-F238E27FC236}">
                <a16:creationId xmlns:a16="http://schemas.microsoft.com/office/drawing/2014/main" id="{EAAA606E-CE35-0449-B08C-449A1A629AD6}"/>
              </a:ext>
            </a:extLst>
          </p:cNvPr>
          <p:cNvCxnSpPr/>
          <p:nvPr userDrawn="1"/>
        </p:nvCxnSpPr>
        <p:spPr>
          <a:xfrm>
            <a:off x="3365500" y="1838958"/>
            <a:ext cx="0" cy="4261104"/>
          </a:xfrm>
          <a:prstGeom prst="line">
            <a:avLst/>
          </a:prstGeom>
          <a:ln w="19050" cap="flat">
            <a:solidFill>
              <a:srgbClr val="8B8580">
                <a:alpha val="25000"/>
              </a:srgbClr>
            </a:solidFill>
            <a:prstDash val="solid"/>
          </a:ln>
        </p:spPr>
        <p:style>
          <a:lnRef idx="1">
            <a:schemeClr val="accent1"/>
          </a:lnRef>
          <a:fillRef idx="0">
            <a:schemeClr val="accent1"/>
          </a:fillRef>
          <a:effectRef idx="0">
            <a:schemeClr val="accent1"/>
          </a:effectRef>
          <a:fontRef idx="minor">
            <a:schemeClr val="tx1"/>
          </a:fontRef>
        </p:style>
      </p:cxnSp>
      <p:sp>
        <p:nvSpPr>
          <p:cNvPr id="31" name="Text Field">
            <a:extLst>
              <a:ext uri="{FF2B5EF4-FFF2-40B4-BE49-F238E27FC236}">
                <a16:creationId xmlns:a16="http://schemas.microsoft.com/office/drawing/2014/main" id="{BBD3C9DD-1023-264E-8B2E-C3737E9E5BB3}"/>
              </a:ext>
            </a:extLst>
          </p:cNvPr>
          <p:cNvSpPr>
            <a:spLocks noGrp="1"/>
          </p:cNvSpPr>
          <p:nvPr>
            <p:ph type="body" sz="quarter" idx="15"/>
          </p:nvPr>
        </p:nvSpPr>
        <p:spPr>
          <a:xfrm>
            <a:off x="758951" y="1837944"/>
            <a:ext cx="2478024" cy="42611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7" name="Accent Mark">
            <a:extLst>
              <a:ext uri="{FF2B5EF4-FFF2-40B4-BE49-F238E27FC236}">
                <a16:creationId xmlns:a16="http://schemas.microsoft.com/office/drawing/2014/main" id="{3AC36BFD-AA0C-534A-ACB9-5B4A91277AB9}"/>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8" name="Subtitle">
            <a:extLst>
              <a:ext uri="{FF2B5EF4-FFF2-40B4-BE49-F238E27FC236}">
                <a16:creationId xmlns:a16="http://schemas.microsoft.com/office/drawing/2014/main" id="{0F29B488-9E06-2A4D-AE0A-AEDAC8C00C46}"/>
              </a:ext>
            </a:extLst>
          </p:cNvPr>
          <p:cNvSpPr>
            <a:spLocks noGrp="1"/>
          </p:cNvSpPr>
          <p:nvPr>
            <p:ph type="body" sz="quarter" idx="14" hasCustomPrompt="1"/>
          </p:nvPr>
        </p:nvSpPr>
        <p:spPr>
          <a:xfrm>
            <a:off x="762000" y="1000420"/>
            <a:ext cx="10671048" cy="330540"/>
          </a:xfrm>
          <a:prstGeom prst="rect">
            <a:avLst/>
          </a:prstGeom>
        </p:spPr>
        <p:txBody>
          <a:bodyPr lIns="0">
            <a:noAutofit/>
          </a:bodyPr>
          <a:lstStyle>
            <a:lvl1pPr marL="0" indent="0">
              <a:spcAft>
                <a:spcPts val="0"/>
              </a:spcAft>
              <a:buNone/>
              <a:defRPr sz="2000" b="0" i="0">
                <a:solidFill>
                  <a:schemeClr val="bg1"/>
                </a:solidFill>
                <a:latin typeface="Oracle Sans" panose="020B0503020204020204" pitchFamily="34" charset="0"/>
                <a:cs typeface="Oracle Sans" panose="020B0503020204020204" pitchFamily="34" charset="0"/>
              </a:defRPr>
            </a:lvl1pPr>
          </a:lstStyle>
          <a:p>
            <a:pPr lvl="0"/>
            <a:r>
              <a:rPr lang="en-US" dirty="0"/>
              <a:t>Subtitle</a:t>
            </a:r>
          </a:p>
        </p:txBody>
      </p:sp>
      <p:sp>
        <p:nvSpPr>
          <p:cNvPr id="17" name="Title">
            <a:extLst>
              <a:ext uri="{FF2B5EF4-FFF2-40B4-BE49-F238E27FC236}">
                <a16:creationId xmlns:a16="http://schemas.microsoft.com/office/drawing/2014/main" id="{0F194A7A-6F4C-2E4D-9455-39C5AB9DA04B}"/>
              </a:ext>
            </a:extLst>
          </p:cNvPr>
          <p:cNvSpPr>
            <a:spLocks noGrp="1"/>
          </p:cNvSpPr>
          <p:nvPr>
            <p:ph type="title" hasCustomPrompt="1"/>
          </p:nvPr>
        </p:nvSpPr>
        <p:spPr>
          <a:xfrm>
            <a:off x="762000" y="508000"/>
            <a:ext cx="10671048" cy="492103"/>
          </a:xfrm>
        </p:spPr>
        <p:txBody>
          <a:bodyPr vert="horz" lIns="0" tIns="0" rIns="0" bIns="0" rtlCol="0" anchor="b">
            <a:noAutofit/>
          </a:bodyPr>
          <a:lstStyle>
            <a:lvl1pPr>
              <a:defRPr lang="en-US" sz="2400" b="1" i="0" baseline="0">
                <a:solidFill>
                  <a:schemeClr val="bg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3" name="Abstract Pattern Strip">
            <a:extLst>
              <a:ext uri="{FF2B5EF4-FFF2-40B4-BE49-F238E27FC236}">
                <a16:creationId xmlns:a16="http://schemas.microsoft.com/office/drawing/2014/main" id="{86CFE0F6-D0AB-E843-A2CE-635D3678C9D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4154539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1" pos="2664">
          <p15:clr>
            <a:srgbClr val="FBAE40"/>
          </p15:clr>
        </p15:guide>
        <p15:guide id="12" pos="4848">
          <p15:clr>
            <a:srgbClr val="FBAE40"/>
          </p15:clr>
        </p15:guide>
        <p15:guide id="13" pos="2544">
          <p15:clr>
            <a:srgbClr val="FBAE40"/>
          </p15:clr>
        </p15:guide>
        <p15:guide id="14" pos="4728">
          <p15:clr>
            <a:srgbClr val="FBAE40"/>
          </p15:clr>
        </p15:guide>
        <p15:guide id="15" pos="6912">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Light - Title Quad Infographic">
    <p:bg>
      <p:bgPr>
        <a:solidFill>
          <a:schemeClr val="bg2"/>
        </a:solidFill>
        <a:effectLst/>
      </p:bgPr>
    </p:bg>
    <p:spTree>
      <p:nvGrpSpPr>
        <p:cNvPr id="1" name=""/>
        <p:cNvGrpSpPr/>
        <p:nvPr/>
      </p:nvGrpSpPr>
      <p:grpSpPr>
        <a:xfrm>
          <a:off x="0" y="0"/>
          <a:ext cx="0" cy="0"/>
          <a:chOff x="0" y="0"/>
          <a:chExt cx="0" cy="0"/>
        </a:xfrm>
      </p:grpSpPr>
      <p:pic>
        <p:nvPicPr>
          <p:cNvPr id="20" name="Data Texture Cloud">
            <a:extLst>
              <a:ext uri="{FF2B5EF4-FFF2-40B4-BE49-F238E27FC236}">
                <a16:creationId xmlns:a16="http://schemas.microsoft.com/office/drawing/2014/main" id="{8BD3F0B2-DFCC-714A-8B07-137F7BAF0333}"/>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23" name="OTag">
            <a:extLst>
              <a:ext uri="{FF2B5EF4-FFF2-40B4-BE49-F238E27FC236}">
                <a16:creationId xmlns:a16="http://schemas.microsoft.com/office/drawing/2014/main" id="{F7FA49ED-B139-8A43-A7E7-4EEB220FD95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8" name="Footer">
            <a:extLst>
              <a:ext uri="{FF2B5EF4-FFF2-40B4-BE49-F238E27FC236}">
                <a16:creationId xmlns:a16="http://schemas.microsoft.com/office/drawing/2014/main" id="{F574F1B2-5125-114F-B675-196A5FB2C2E9}"/>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7" name="Slide Number">
            <a:extLst>
              <a:ext uri="{FF2B5EF4-FFF2-40B4-BE49-F238E27FC236}">
                <a16:creationId xmlns:a16="http://schemas.microsoft.com/office/drawing/2014/main" id="{237B0D71-84FB-B345-90D3-3D24EEBD0C2E}"/>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32" name="Text Field">
            <a:extLst>
              <a:ext uri="{FF2B5EF4-FFF2-40B4-BE49-F238E27FC236}">
                <a16:creationId xmlns:a16="http://schemas.microsoft.com/office/drawing/2014/main" id="{41923FF5-9A13-1F4B-89D9-62FE2B438352}"/>
              </a:ext>
            </a:extLst>
          </p:cNvPr>
          <p:cNvSpPr>
            <a:spLocks noGrp="1"/>
          </p:cNvSpPr>
          <p:nvPr>
            <p:ph type="body" sz="quarter" idx="22"/>
          </p:nvPr>
        </p:nvSpPr>
        <p:spPr>
          <a:xfrm>
            <a:off x="8224823" y="4222750"/>
            <a:ext cx="3203704" cy="18732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6" name="Picture Placeholder">
            <a:extLst>
              <a:ext uri="{FF2B5EF4-FFF2-40B4-BE49-F238E27FC236}">
                <a16:creationId xmlns:a16="http://schemas.microsoft.com/office/drawing/2014/main" id="{E401E47D-2565-384E-8A5E-2C02D2EAAAAB}"/>
              </a:ext>
            </a:extLst>
          </p:cNvPr>
          <p:cNvSpPr>
            <a:spLocks noGrp="1" noChangeAspect="1"/>
          </p:cNvSpPr>
          <p:nvPr>
            <p:ph type="pic" sz="quarter" idx="26"/>
          </p:nvPr>
        </p:nvSpPr>
        <p:spPr>
          <a:xfrm>
            <a:off x="6350303" y="4222112"/>
            <a:ext cx="1618488" cy="1618488"/>
          </a:xfrm>
        </p:spPr>
        <p:txBody>
          <a:bodyPr/>
          <a:lstStyle/>
          <a:p>
            <a:r>
              <a:rPr lang="en-US" dirty="0"/>
              <a:t>Click icon to add picture</a:t>
            </a:r>
          </a:p>
        </p:txBody>
      </p:sp>
      <p:sp>
        <p:nvSpPr>
          <p:cNvPr id="31" name="Text Field">
            <a:extLst>
              <a:ext uri="{FF2B5EF4-FFF2-40B4-BE49-F238E27FC236}">
                <a16:creationId xmlns:a16="http://schemas.microsoft.com/office/drawing/2014/main" id="{0EDDA99D-1B70-A347-9716-4968C6A671A3}"/>
              </a:ext>
            </a:extLst>
          </p:cNvPr>
          <p:cNvSpPr>
            <a:spLocks noGrp="1"/>
          </p:cNvSpPr>
          <p:nvPr>
            <p:ph type="body" sz="quarter" idx="21"/>
          </p:nvPr>
        </p:nvSpPr>
        <p:spPr>
          <a:xfrm>
            <a:off x="8224823" y="1837944"/>
            <a:ext cx="3203704" cy="18732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5" name="Picture Placeholder">
            <a:extLst>
              <a:ext uri="{FF2B5EF4-FFF2-40B4-BE49-F238E27FC236}">
                <a16:creationId xmlns:a16="http://schemas.microsoft.com/office/drawing/2014/main" id="{422BC426-FCDB-1347-93C5-E0102AEBC39C}"/>
              </a:ext>
            </a:extLst>
          </p:cNvPr>
          <p:cNvSpPr>
            <a:spLocks noGrp="1" noChangeAspect="1"/>
          </p:cNvSpPr>
          <p:nvPr>
            <p:ph type="pic" sz="quarter" idx="25"/>
          </p:nvPr>
        </p:nvSpPr>
        <p:spPr>
          <a:xfrm>
            <a:off x="6350303" y="1838324"/>
            <a:ext cx="1618488" cy="1618488"/>
          </a:xfrm>
        </p:spPr>
        <p:txBody>
          <a:bodyPr/>
          <a:lstStyle/>
          <a:p>
            <a:r>
              <a:rPr lang="en-US" dirty="0"/>
              <a:t>Click icon to add picture</a:t>
            </a:r>
          </a:p>
        </p:txBody>
      </p:sp>
      <p:sp>
        <p:nvSpPr>
          <p:cNvPr id="29" name="Text Field">
            <a:extLst>
              <a:ext uri="{FF2B5EF4-FFF2-40B4-BE49-F238E27FC236}">
                <a16:creationId xmlns:a16="http://schemas.microsoft.com/office/drawing/2014/main" id="{031D2CD6-C0D8-8147-83B7-2E2A8E87228F}"/>
              </a:ext>
            </a:extLst>
          </p:cNvPr>
          <p:cNvSpPr>
            <a:spLocks noGrp="1"/>
          </p:cNvSpPr>
          <p:nvPr>
            <p:ph type="body" sz="quarter" idx="20"/>
          </p:nvPr>
        </p:nvSpPr>
        <p:spPr>
          <a:xfrm>
            <a:off x="2635245" y="4222750"/>
            <a:ext cx="3203704" cy="18732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4" name="Picture Placeholder">
            <a:extLst>
              <a:ext uri="{FF2B5EF4-FFF2-40B4-BE49-F238E27FC236}">
                <a16:creationId xmlns:a16="http://schemas.microsoft.com/office/drawing/2014/main" id="{B5E51CE6-D9C1-DD40-936F-2F700452F826}"/>
              </a:ext>
            </a:extLst>
          </p:cNvPr>
          <p:cNvSpPr>
            <a:spLocks noGrp="1" noChangeAspect="1"/>
          </p:cNvSpPr>
          <p:nvPr>
            <p:ph type="pic" sz="quarter" idx="24"/>
          </p:nvPr>
        </p:nvSpPr>
        <p:spPr>
          <a:xfrm>
            <a:off x="760725" y="4222112"/>
            <a:ext cx="1618488" cy="1618488"/>
          </a:xfrm>
        </p:spPr>
        <p:txBody>
          <a:bodyPr/>
          <a:lstStyle/>
          <a:p>
            <a:r>
              <a:rPr lang="en-US" dirty="0"/>
              <a:t>Click icon to add picture</a:t>
            </a:r>
          </a:p>
        </p:txBody>
      </p:sp>
      <p:sp>
        <p:nvSpPr>
          <p:cNvPr id="25" name="Text Field">
            <a:extLst>
              <a:ext uri="{FF2B5EF4-FFF2-40B4-BE49-F238E27FC236}">
                <a16:creationId xmlns:a16="http://schemas.microsoft.com/office/drawing/2014/main" id="{C023883C-5CAF-9849-B009-1426F3585365}"/>
              </a:ext>
            </a:extLst>
          </p:cNvPr>
          <p:cNvSpPr>
            <a:spLocks noGrp="1"/>
          </p:cNvSpPr>
          <p:nvPr>
            <p:ph type="body" sz="quarter" idx="14"/>
          </p:nvPr>
        </p:nvSpPr>
        <p:spPr>
          <a:xfrm>
            <a:off x="2635245" y="1837944"/>
            <a:ext cx="3203704" cy="18732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Picture Placeholder">
            <a:extLst>
              <a:ext uri="{FF2B5EF4-FFF2-40B4-BE49-F238E27FC236}">
                <a16:creationId xmlns:a16="http://schemas.microsoft.com/office/drawing/2014/main" id="{DC7ED535-9B24-2444-9E27-765F743C79F0}"/>
              </a:ext>
            </a:extLst>
          </p:cNvPr>
          <p:cNvSpPr>
            <a:spLocks noGrp="1"/>
          </p:cNvSpPr>
          <p:nvPr>
            <p:ph type="pic" sz="quarter" idx="23"/>
          </p:nvPr>
        </p:nvSpPr>
        <p:spPr>
          <a:xfrm>
            <a:off x="760725" y="1838324"/>
            <a:ext cx="1618488" cy="1618488"/>
          </a:xfrm>
        </p:spPr>
        <p:txBody>
          <a:bodyPr/>
          <a:lstStyle/>
          <a:p>
            <a:r>
              <a:rPr lang="en-US" dirty="0"/>
              <a:t>Click icon to add picture</a:t>
            </a:r>
          </a:p>
        </p:txBody>
      </p:sp>
      <p:cxnSp>
        <p:nvCxnSpPr>
          <p:cNvPr id="21" name="Accent Mark">
            <a:extLst>
              <a:ext uri="{FF2B5EF4-FFF2-40B4-BE49-F238E27FC236}">
                <a16:creationId xmlns:a16="http://schemas.microsoft.com/office/drawing/2014/main" id="{D571D6B8-92AB-DB4F-A5F4-631397E0C079}"/>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2" name="Title">
            <a:extLst>
              <a:ext uri="{FF2B5EF4-FFF2-40B4-BE49-F238E27FC236}">
                <a16:creationId xmlns:a16="http://schemas.microsoft.com/office/drawing/2014/main" id="{DAE39BE3-8D44-8145-A734-01B7FBD49534}"/>
              </a:ext>
            </a:extLst>
          </p:cNvPr>
          <p:cNvSpPr>
            <a:spLocks noGrp="1"/>
          </p:cNvSpPr>
          <p:nvPr>
            <p:ph type="title" hasCustomPrompt="1"/>
          </p:nvPr>
        </p:nvSpPr>
        <p:spPr>
          <a:xfrm>
            <a:off x="762000" y="508000"/>
            <a:ext cx="10671048" cy="822960"/>
          </a:xfrm>
        </p:spPr>
        <p:txBody>
          <a:bodyPr vert="horz" lIns="0" tIns="0" rIns="0" bIns="0" rtlCol="0" anchor="b">
            <a:noAutofit/>
          </a:bodyPr>
          <a:lstStyle>
            <a:lvl1pPr>
              <a:defRPr lang="en-US" sz="2400" b="1" i="0" baseline="0">
                <a:solidFill>
                  <a:schemeClr val="tx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4" name="Abstract Pattern Strip">
            <a:extLst>
              <a:ext uri="{FF2B5EF4-FFF2-40B4-BE49-F238E27FC236}">
                <a16:creationId xmlns:a16="http://schemas.microsoft.com/office/drawing/2014/main" id="{B4434DF1-0EE2-E34C-87FA-1D0A13D66B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2609795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Dark - Title Quad Infographic">
    <p:bg>
      <p:bgPr>
        <a:solidFill>
          <a:schemeClr val="tx1"/>
        </a:solidFill>
        <a:effectLst/>
      </p:bgPr>
    </p:bg>
    <p:spTree>
      <p:nvGrpSpPr>
        <p:cNvPr id="1" name=""/>
        <p:cNvGrpSpPr/>
        <p:nvPr/>
      </p:nvGrpSpPr>
      <p:grpSpPr>
        <a:xfrm>
          <a:off x="0" y="0"/>
          <a:ext cx="0" cy="0"/>
          <a:chOff x="0" y="0"/>
          <a:chExt cx="0" cy="0"/>
        </a:xfrm>
      </p:grpSpPr>
      <p:pic>
        <p:nvPicPr>
          <p:cNvPr id="22" name="Data Texture Cloud">
            <a:extLst>
              <a:ext uri="{FF2B5EF4-FFF2-40B4-BE49-F238E27FC236}">
                <a16:creationId xmlns:a16="http://schemas.microsoft.com/office/drawing/2014/main" id="{C006553D-D7BA-DA42-89BB-D18B94E42239}"/>
              </a:ext>
            </a:extLst>
          </p:cNvPr>
          <p:cNvPicPr>
            <a:picLocks noChangeAspect="1"/>
          </p:cNvPicPr>
          <p:nvPr userDrawn="1"/>
        </p:nvPicPr>
        <p:blipFill rotWithShape="1">
          <a:blip r:embed="rId2">
            <a:alphaModFix amt="50000"/>
            <a:extLst>
              <a:ext uri="{28A0092B-C50C-407E-A947-70E740481C1C}">
                <a14:useLocalDpi xmlns:a14="http://schemas.microsoft.com/office/drawing/2010/main" val="0"/>
              </a:ext>
            </a:extLst>
          </a:blip>
          <a:srcRect r="48641"/>
          <a:stretch/>
        </p:blipFill>
        <p:spPr>
          <a:xfrm>
            <a:off x="9881411" y="521208"/>
            <a:ext cx="2310589" cy="1701811"/>
          </a:xfrm>
          <a:prstGeom prst="rect">
            <a:avLst/>
          </a:prstGeom>
        </p:spPr>
      </p:pic>
      <p:pic>
        <p:nvPicPr>
          <p:cNvPr id="23" name="OTag">
            <a:extLst>
              <a:ext uri="{FF2B5EF4-FFF2-40B4-BE49-F238E27FC236}">
                <a16:creationId xmlns:a16="http://schemas.microsoft.com/office/drawing/2014/main" id="{F7FA49ED-B139-8A43-A7E7-4EEB220FD95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8" name="Footer">
            <a:extLst>
              <a:ext uri="{FF2B5EF4-FFF2-40B4-BE49-F238E27FC236}">
                <a16:creationId xmlns:a16="http://schemas.microsoft.com/office/drawing/2014/main" id="{A72E2689-185F-C44A-9314-B32F079253AE}"/>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7" name="Slide Number">
            <a:extLst>
              <a:ext uri="{FF2B5EF4-FFF2-40B4-BE49-F238E27FC236}">
                <a16:creationId xmlns:a16="http://schemas.microsoft.com/office/drawing/2014/main" id="{237B0D71-84FB-B345-90D3-3D24EEBD0C2E}"/>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32" name="Text Field">
            <a:extLst>
              <a:ext uri="{FF2B5EF4-FFF2-40B4-BE49-F238E27FC236}">
                <a16:creationId xmlns:a16="http://schemas.microsoft.com/office/drawing/2014/main" id="{41923FF5-9A13-1F4B-89D9-62FE2B438352}"/>
              </a:ext>
            </a:extLst>
          </p:cNvPr>
          <p:cNvSpPr>
            <a:spLocks noGrp="1"/>
          </p:cNvSpPr>
          <p:nvPr>
            <p:ph type="body" sz="quarter" idx="22"/>
          </p:nvPr>
        </p:nvSpPr>
        <p:spPr>
          <a:xfrm>
            <a:off x="8224823" y="4222750"/>
            <a:ext cx="3203704" cy="187324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6" name="Picture Placeholder">
            <a:extLst>
              <a:ext uri="{FF2B5EF4-FFF2-40B4-BE49-F238E27FC236}">
                <a16:creationId xmlns:a16="http://schemas.microsoft.com/office/drawing/2014/main" id="{E401E47D-2565-384E-8A5E-2C02D2EAAAAB}"/>
              </a:ext>
            </a:extLst>
          </p:cNvPr>
          <p:cNvSpPr>
            <a:spLocks noGrp="1" noChangeAspect="1"/>
          </p:cNvSpPr>
          <p:nvPr>
            <p:ph type="pic" sz="quarter" idx="26"/>
          </p:nvPr>
        </p:nvSpPr>
        <p:spPr>
          <a:xfrm>
            <a:off x="6350303" y="4222112"/>
            <a:ext cx="1618488" cy="1618488"/>
          </a:xfrm>
        </p:spPr>
        <p:txBody>
          <a:bodyPr/>
          <a:lstStyle>
            <a:lvl1pPr>
              <a:defRPr>
                <a:solidFill>
                  <a:schemeClr val="bg1"/>
                </a:solidFill>
              </a:defRPr>
            </a:lvl1pPr>
          </a:lstStyle>
          <a:p>
            <a:r>
              <a:rPr lang="en-US" dirty="0"/>
              <a:t>Click icon to add picture</a:t>
            </a:r>
          </a:p>
        </p:txBody>
      </p:sp>
      <p:sp>
        <p:nvSpPr>
          <p:cNvPr id="31" name="Text Field">
            <a:extLst>
              <a:ext uri="{FF2B5EF4-FFF2-40B4-BE49-F238E27FC236}">
                <a16:creationId xmlns:a16="http://schemas.microsoft.com/office/drawing/2014/main" id="{0EDDA99D-1B70-A347-9716-4968C6A671A3}"/>
              </a:ext>
            </a:extLst>
          </p:cNvPr>
          <p:cNvSpPr>
            <a:spLocks noGrp="1"/>
          </p:cNvSpPr>
          <p:nvPr>
            <p:ph type="body" sz="quarter" idx="21"/>
          </p:nvPr>
        </p:nvSpPr>
        <p:spPr>
          <a:xfrm>
            <a:off x="8224823" y="1837944"/>
            <a:ext cx="3203704" cy="187324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5" name="Picture Placeholder">
            <a:extLst>
              <a:ext uri="{FF2B5EF4-FFF2-40B4-BE49-F238E27FC236}">
                <a16:creationId xmlns:a16="http://schemas.microsoft.com/office/drawing/2014/main" id="{422BC426-FCDB-1347-93C5-E0102AEBC39C}"/>
              </a:ext>
            </a:extLst>
          </p:cNvPr>
          <p:cNvSpPr>
            <a:spLocks noGrp="1" noChangeAspect="1"/>
          </p:cNvSpPr>
          <p:nvPr>
            <p:ph type="pic" sz="quarter" idx="25"/>
          </p:nvPr>
        </p:nvSpPr>
        <p:spPr>
          <a:xfrm>
            <a:off x="6350303" y="1838324"/>
            <a:ext cx="1618488" cy="1618488"/>
          </a:xfrm>
        </p:spPr>
        <p:txBody>
          <a:bodyPr/>
          <a:lstStyle>
            <a:lvl1pPr>
              <a:defRPr>
                <a:solidFill>
                  <a:schemeClr val="bg1"/>
                </a:solidFill>
              </a:defRPr>
            </a:lvl1pPr>
          </a:lstStyle>
          <a:p>
            <a:r>
              <a:rPr lang="en-US" dirty="0"/>
              <a:t>Click icon to add picture</a:t>
            </a:r>
          </a:p>
        </p:txBody>
      </p:sp>
      <p:sp>
        <p:nvSpPr>
          <p:cNvPr id="29" name="Text Field">
            <a:extLst>
              <a:ext uri="{FF2B5EF4-FFF2-40B4-BE49-F238E27FC236}">
                <a16:creationId xmlns:a16="http://schemas.microsoft.com/office/drawing/2014/main" id="{031D2CD6-C0D8-8147-83B7-2E2A8E87228F}"/>
              </a:ext>
            </a:extLst>
          </p:cNvPr>
          <p:cNvSpPr>
            <a:spLocks noGrp="1"/>
          </p:cNvSpPr>
          <p:nvPr>
            <p:ph type="body" sz="quarter" idx="20"/>
          </p:nvPr>
        </p:nvSpPr>
        <p:spPr>
          <a:xfrm>
            <a:off x="2635245" y="4222750"/>
            <a:ext cx="3203704" cy="187324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4" name="Picture Placeholder">
            <a:extLst>
              <a:ext uri="{FF2B5EF4-FFF2-40B4-BE49-F238E27FC236}">
                <a16:creationId xmlns:a16="http://schemas.microsoft.com/office/drawing/2014/main" id="{B5E51CE6-D9C1-DD40-936F-2F700452F826}"/>
              </a:ext>
            </a:extLst>
          </p:cNvPr>
          <p:cNvSpPr>
            <a:spLocks noGrp="1" noChangeAspect="1"/>
          </p:cNvSpPr>
          <p:nvPr>
            <p:ph type="pic" sz="quarter" idx="24"/>
          </p:nvPr>
        </p:nvSpPr>
        <p:spPr>
          <a:xfrm>
            <a:off x="760725" y="4222112"/>
            <a:ext cx="1618488" cy="1618488"/>
          </a:xfrm>
        </p:spPr>
        <p:txBody>
          <a:bodyPr/>
          <a:lstStyle>
            <a:lvl1pPr>
              <a:defRPr>
                <a:solidFill>
                  <a:schemeClr val="bg1"/>
                </a:solidFill>
              </a:defRPr>
            </a:lvl1pPr>
          </a:lstStyle>
          <a:p>
            <a:r>
              <a:rPr lang="en-US" dirty="0"/>
              <a:t>Click icon to add picture</a:t>
            </a:r>
          </a:p>
        </p:txBody>
      </p:sp>
      <p:sp>
        <p:nvSpPr>
          <p:cNvPr id="25" name="Text Field">
            <a:extLst>
              <a:ext uri="{FF2B5EF4-FFF2-40B4-BE49-F238E27FC236}">
                <a16:creationId xmlns:a16="http://schemas.microsoft.com/office/drawing/2014/main" id="{C023883C-5CAF-9849-B009-1426F3585365}"/>
              </a:ext>
            </a:extLst>
          </p:cNvPr>
          <p:cNvSpPr>
            <a:spLocks noGrp="1"/>
          </p:cNvSpPr>
          <p:nvPr>
            <p:ph type="body" sz="quarter" idx="14"/>
          </p:nvPr>
        </p:nvSpPr>
        <p:spPr>
          <a:xfrm>
            <a:off x="2635245" y="1837944"/>
            <a:ext cx="3203704" cy="187324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Picture Placeholder">
            <a:extLst>
              <a:ext uri="{FF2B5EF4-FFF2-40B4-BE49-F238E27FC236}">
                <a16:creationId xmlns:a16="http://schemas.microsoft.com/office/drawing/2014/main" id="{DC7ED535-9B24-2444-9E27-765F743C79F0}"/>
              </a:ext>
            </a:extLst>
          </p:cNvPr>
          <p:cNvSpPr>
            <a:spLocks noGrp="1"/>
          </p:cNvSpPr>
          <p:nvPr>
            <p:ph type="pic" sz="quarter" idx="23"/>
          </p:nvPr>
        </p:nvSpPr>
        <p:spPr>
          <a:xfrm>
            <a:off x="760725" y="1838324"/>
            <a:ext cx="1618488" cy="1618488"/>
          </a:xfrm>
        </p:spPr>
        <p:txBody>
          <a:bodyPr/>
          <a:lstStyle>
            <a:lvl1pPr>
              <a:defRPr>
                <a:solidFill>
                  <a:schemeClr val="bg1"/>
                </a:solidFill>
              </a:defRPr>
            </a:lvl1pPr>
          </a:lstStyle>
          <a:p>
            <a:r>
              <a:rPr lang="en-US" dirty="0"/>
              <a:t>Click icon to add picture</a:t>
            </a:r>
          </a:p>
        </p:txBody>
      </p:sp>
      <p:cxnSp>
        <p:nvCxnSpPr>
          <p:cNvPr id="21" name="Accent Mark">
            <a:extLst>
              <a:ext uri="{FF2B5EF4-FFF2-40B4-BE49-F238E27FC236}">
                <a16:creationId xmlns:a16="http://schemas.microsoft.com/office/drawing/2014/main" id="{D571D6B8-92AB-DB4F-A5F4-631397E0C079}"/>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0" name="Title">
            <a:extLst>
              <a:ext uri="{FF2B5EF4-FFF2-40B4-BE49-F238E27FC236}">
                <a16:creationId xmlns:a16="http://schemas.microsoft.com/office/drawing/2014/main" id="{296AF406-9A7A-D345-868A-490F770891BA}"/>
              </a:ext>
            </a:extLst>
          </p:cNvPr>
          <p:cNvSpPr>
            <a:spLocks noGrp="1"/>
          </p:cNvSpPr>
          <p:nvPr>
            <p:ph type="title" hasCustomPrompt="1"/>
          </p:nvPr>
        </p:nvSpPr>
        <p:spPr>
          <a:xfrm>
            <a:off x="762000" y="508000"/>
            <a:ext cx="10671048" cy="822960"/>
          </a:xfrm>
        </p:spPr>
        <p:txBody>
          <a:bodyPr vert="horz" lIns="0" tIns="0" rIns="0" bIns="0" rtlCol="0" anchor="b">
            <a:noAutofit/>
          </a:bodyPr>
          <a:lstStyle>
            <a:lvl1pPr>
              <a:defRPr lang="en-US" sz="2400" b="1" i="0" baseline="0">
                <a:solidFill>
                  <a:schemeClr val="bg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4" name="Abstract Pattern Strip">
            <a:extLst>
              <a:ext uri="{FF2B5EF4-FFF2-40B4-BE49-F238E27FC236}">
                <a16:creationId xmlns:a16="http://schemas.microsoft.com/office/drawing/2014/main" id="{B4434DF1-0EE2-E34C-87FA-1D0A13D66B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4139016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Light - Title/Subtitle Quad Infographic">
    <p:bg>
      <p:bgPr>
        <a:solidFill>
          <a:schemeClr val="bg2"/>
        </a:solidFill>
        <a:effectLst/>
      </p:bgPr>
    </p:bg>
    <p:spTree>
      <p:nvGrpSpPr>
        <p:cNvPr id="1" name=""/>
        <p:cNvGrpSpPr/>
        <p:nvPr/>
      </p:nvGrpSpPr>
      <p:grpSpPr>
        <a:xfrm>
          <a:off x="0" y="0"/>
          <a:ext cx="0" cy="0"/>
          <a:chOff x="0" y="0"/>
          <a:chExt cx="0" cy="0"/>
        </a:xfrm>
      </p:grpSpPr>
      <p:pic>
        <p:nvPicPr>
          <p:cNvPr id="20" name="Data Texture Cloud">
            <a:extLst>
              <a:ext uri="{FF2B5EF4-FFF2-40B4-BE49-F238E27FC236}">
                <a16:creationId xmlns:a16="http://schemas.microsoft.com/office/drawing/2014/main" id="{8BD3F0B2-DFCC-714A-8B07-137F7BAF0333}"/>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23" name="OTag">
            <a:extLst>
              <a:ext uri="{FF2B5EF4-FFF2-40B4-BE49-F238E27FC236}">
                <a16:creationId xmlns:a16="http://schemas.microsoft.com/office/drawing/2014/main" id="{F7FA49ED-B139-8A43-A7E7-4EEB220FD95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8" name="Footer">
            <a:extLst>
              <a:ext uri="{FF2B5EF4-FFF2-40B4-BE49-F238E27FC236}">
                <a16:creationId xmlns:a16="http://schemas.microsoft.com/office/drawing/2014/main" id="{DACB8D5A-1D6D-124B-A372-69C969095AF5}"/>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7" name="Slide Number">
            <a:extLst>
              <a:ext uri="{FF2B5EF4-FFF2-40B4-BE49-F238E27FC236}">
                <a16:creationId xmlns:a16="http://schemas.microsoft.com/office/drawing/2014/main" id="{237B0D71-84FB-B345-90D3-3D24EEBD0C2E}"/>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32" name="Text Field">
            <a:extLst>
              <a:ext uri="{FF2B5EF4-FFF2-40B4-BE49-F238E27FC236}">
                <a16:creationId xmlns:a16="http://schemas.microsoft.com/office/drawing/2014/main" id="{41923FF5-9A13-1F4B-89D9-62FE2B438352}"/>
              </a:ext>
            </a:extLst>
          </p:cNvPr>
          <p:cNvSpPr>
            <a:spLocks noGrp="1"/>
          </p:cNvSpPr>
          <p:nvPr>
            <p:ph type="body" sz="quarter" idx="22"/>
          </p:nvPr>
        </p:nvSpPr>
        <p:spPr>
          <a:xfrm>
            <a:off x="8224823" y="4222750"/>
            <a:ext cx="3203704" cy="18732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6" name="Picture Placeholder">
            <a:extLst>
              <a:ext uri="{FF2B5EF4-FFF2-40B4-BE49-F238E27FC236}">
                <a16:creationId xmlns:a16="http://schemas.microsoft.com/office/drawing/2014/main" id="{E401E47D-2565-384E-8A5E-2C02D2EAAAAB}"/>
              </a:ext>
            </a:extLst>
          </p:cNvPr>
          <p:cNvSpPr>
            <a:spLocks noGrp="1" noChangeAspect="1"/>
          </p:cNvSpPr>
          <p:nvPr>
            <p:ph type="pic" sz="quarter" idx="26"/>
          </p:nvPr>
        </p:nvSpPr>
        <p:spPr>
          <a:xfrm>
            <a:off x="6350303" y="4222112"/>
            <a:ext cx="1618488" cy="1618488"/>
          </a:xfrm>
        </p:spPr>
        <p:txBody>
          <a:bodyPr/>
          <a:lstStyle/>
          <a:p>
            <a:r>
              <a:rPr lang="en-US" dirty="0"/>
              <a:t>Click icon to add picture</a:t>
            </a:r>
          </a:p>
        </p:txBody>
      </p:sp>
      <p:sp>
        <p:nvSpPr>
          <p:cNvPr id="31" name="Text Field">
            <a:extLst>
              <a:ext uri="{FF2B5EF4-FFF2-40B4-BE49-F238E27FC236}">
                <a16:creationId xmlns:a16="http://schemas.microsoft.com/office/drawing/2014/main" id="{0EDDA99D-1B70-A347-9716-4968C6A671A3}"/>
              </a:ext>
            </a:extLst>
          </p:cNvPr>
          <p:cNvSpPr>
            <a:spLocks noGrp="1"/>
          </p:cNvSpPr>
          <p:nvPr>
            <p:ph type="body" sz="quarter" idx="21"/>
          </p:nvPr>
        </p:nvSpPr>
        <p:spPr>
          <a:xfrm>
            <a:off x="8224823" y="1837944"/>
            <a:ext cx="3203704" cy="18732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5" name="Picture Placeholder">
            <a:extLst>
              <a:ext uri="{FF2B5EF4-FFF2-40B4-BE49-F238E27FC236}">
                <a16:creationId xmlns:a16="http://schemas.microsoft.com/office/drawing/2014/main" id="{422BC426-FCDB-1347-93C5-E0102AEBC39C}"/>
              </a:ext>
            </a:extLst>
          </p:cNvPr>
          <p:cNvSpPr>
            <a:spLocks noGrp="1" noChangeAspect="1"/>
          </p:cNvSpPr>
          <p:nvPr>
            <p:ph type="pic" sz="quarter" idx="25"/>
          </p:nvPr>
        </p:nvSpPr>
        <p:spPr>
          <a:xfrm>
            <a:off x="6350303" y="1838324"/>
            <a:ext cx="1618488" cy="1618488"/>
          </a:xfrm>
        </p:spPr>
        <p:txBody>
          <a:bodyPr/>
          <a:lstStyle/>
          <a:p>
            <a:r>
              <a:rPr lang="en-US" dirty="0"/>
              <a:t>Click icon to add picture</a:t>
            </a:r>
          </a:p>
        </p:txBody>
      </p:sp>
      <p:sp>
        <p:nvSpPr>
          <p:cNvPr id="29" name="Text Field">
            <a:extLst>
              <a:ext uri="{FF2B5EF4-FFF2-40B4-BE49-F238E27FC236}">
                <a16:creationId xmlns:a16="http://schemas.microsoft.com/office/drawing/2014/main" id="{031D2CD6-C0D8-8147-83B7-2E2A8E87228F}"/>
              </a:ext>
            </a:extLst>
          </p:cNvPr>
          <p:cNvSpPr>
            <a:spLocks noGrp="1"/>
          </p:cNvSpPr>
          <p:nvPr>
            <p:ph type="body" sz="quarter" idx="20"/>
          </p:nvPr>
        </p:nvSpPr>
        <p:spPr>
          <a:xfrm>
            <a:off x="2635245" y="4222750"/>
            <a:ext cx="3203704" cy="18732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4" name="Picture Placeholder">
            <a:extLst>
              <a:ext uri="{FF2B5EF4-FFF2-40B4-BE49-F238E27FC236}">
                <a16:creationId xmlns:a16="http://schemas.microsoft.com/office/drawing/2014/main" id="{B5E51CE6-D9C1-DD40-936F-2F700452F826}"/>
              </a:ext>
            </a:extLst>
          </p:cNvPr>
          <p:cNvSpPr>
            <a:spLocks noGrp="1" noChangeAspect="1"/>
          </p:cNvSpPr>
          <p:nvPr>
            <p:ph type="pic" sz="quarter" idx="24"/>
          </p:nvPr>
        </p:nvSpPr>
        <p:spPr>
          <a:xfrm>
            <a:off x="760725" y="4222112"/>
            <a:ext cx="1618488" cy="1618488"/>
          </a:xfrm>
        </p:spPr>
        <p:txBody>
          <a:bodyPr/>
          <a:lstStyle/>
          <a:p>
            <a:r>
              <a:rPr lang="en-US" dirty="0"/>
              <a:t>Click icon to add picture</a:t>
            </a:r>
          </a:p>
        </p:txBody>
      </p:sp>
      <p:sp>
        <p:nvSpPr>
          <p:cNvPr id="25" name="Text Field">
            <a:extLst>
              <a:ext uri="{FF2B5EF4-FFF2-40B4-BE49-F238E27FC236}">
                <a16:creationId xmlns:a16="http://schemas.microsoft.com/office/drawing/2014/main" id="{C023883C-5CAF-9849-B009-1426F3585365}"/>
              </a:ext>
            </a:extLst>
          </p:cNvPr>
          <p:cNvSpPr>
            <a:spLocks noGrp="1"/>
          </p:cNvSpPr>
          <p:nvPr>
            <p:ph type="body" sz="quarter" idx="14"/>
          </p:nvPr>
        </p:nvSpPr>
        <p:spPr>
          <a:xfrm>
            <a:off x="2635245" y="1837944"/>
            <a:ext cx="3203704" cy="18732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Picture Placeholder">
            <a:extLst>
              <a:ext uri="{FF2B5EF4-FFF2-40B4-BE49-F238E27FC236}">
                <a16:creationId xmlns:a16="http://schemas.microsoft.com/office/drawing/2014/main" id="{DC7ED535-9B24-2444-9E27-765F743C79F0}"/>
              </a:ext>
            </a:extLst>
          </p:cNvPr>
          <p:cNvSpPr>
            <a:spLocks noGrp="1"/>
          </p:cNvSpPr>
          <p:nvPr>
            <p:ph type="pic" sz="quarter" idx="23"/>
          </p:nvPr>
        </p:nvSpPr>
        <p:spPr>
          <a:xfrm>
            <a:off x="760725" y="1838324"/>
            <a:ext cx="1618488" cy="1618488"/>
          </a:xfrm>
        </p:spPr>
        <p:txBody>
          <a:bodyPr/>
          <a:lstStyle/>
          <a:p>
            <a:r>
              <a:rPr lang="en-US" dirty="0"/>
              <a:t>Click icon to add picture</a:t>
            </a:r>
          </a:p>
        </p:txBody>
      </p:sp>
      <p:cxnSp>
        <p:nvCxnSpPr>
          <p:cNvPr id="21" name="Accent Mark">
            <a:extLst>
              <a:ext uri="{FF2B5EF4-FFF2-40B4-BE49-F238E27FC236}">
                <a16:creationId xmlns:a16="http://schemas.microsoft.com/office/drawing/2014/main" id="{D571D6B8-92AB-DB4F-A5F4-631397E0C079}"/>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2" name="Subtitle">
            <a:extLst>
              <a:ext uri="{FF2B5EF4-FFF2-40B4-BE49-F238E27FC236}">
                <a16:creationId xmlns:a16="http://schemas.microsoft.com/office/drawing/2014/main" id="{F8627394-C302-DF4A-A2CC-76DC053BE227}"/>
              </a:ext>
            </a:extLst>
          </p:cNvPr>
          <p:cNvSpPr>
            <a:spLocks noGrp="1"/>
          </p:cNvSpPr>
          <p:nvPr>
            <p:ph type="body" sz="quarter" idx="27" hasCustomPrompt="1"/>
          </p:nvPr>
        </p:nvSpPr>
        <p:spPr>
          <a:xfrm>
            <a:off x="762000" y="1000420"/>
            <a:ext cx="10671048" cy="330540"/>
          </a:xfrm>
          <a:prstGeom prst="rect">
            <a:avLst/>
          </a:prstGeom>
        </p:spPr>
        <p:txBody>
          <a:bodyPr lIns="0">
            <a:noAutofit/>
          </a:bodyPr>
          <a:lstStyle>
            <a:lvl1pPr marL="0" indent="0">
              <a:spcAft>
                <a:spcPts val="0"/>
              </a:spcAft>
              <a:buNone/>
              <a:defRPr sz="2000" b="0" i="0">
                <a:latin typeface="Oracle Sans" panose="020B0503020204020204" pitchFamily="34" charset="0"/>
                <a:cs typeface="Oracle Sans" panose="020B0503020204020204" pitchFamily="34" charset="0"/>
              </a:defRPr>
            </a:lvl1pPr>
          </a:lstStyle>
          <a:p>
            <a:pPr lvl="0"/>
            <a:r>
              <a:rPr lang="en-US" dirty="0"/>
              <a:t>Subtitle</a:t>
            </a:r>
          </a:p>
        </p:txBody>
      </p:sp>
      <p:sp>
        <p:nvSpPr>
          <p:cNvPr id="24" name="Title">
            <a:extLst>
              <a:ext uri="{FF2B5EF4-FFF2-40B4-BE49-F238E27FC236}">
                <a16:creationId xmlns:a16="http://schemas.microsoft.com/office/drawing/2014/main" id="{8C9BB090-903F-7141-8040-376390E8FE3B}"/>
              </a:ext>
            </a:extLst>
          </p:cNvPr>
          <p:cNvSpPr>
            <a:spLocks noGrp="1"/>
          </p:cNvSpPr>
          <p:nvPr>
            <p:ph type="title" hasCustomPrompt="1"/>
          </p:nvPr>
        </p:nvSpPr>
        <p:spPr>
          <a:xfrm>
            <a:off x="762000" y="508000"/>
            <a:ext cx="10671048" cy="492103"/>
          </a:xfrm>
        </p:spPr>
        <p:txBody>
          <a:bodyPr vert="horz" lIns="0" tIns="0" rIns="0" bIns="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4" name="Abstract Pattern Strip">
            <a:extLst>
              <a:ext uri="{FF2B5EF4-FFF2-40B4-BE49-F238E27FC236}">
                <a16:creationId xmlns:a16="http://schemas.microsoft.com/office/drawing/2014/main" id="{B4434DF1-0EE2-E34C-87FA-1D0A13D66B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2284375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Dark - Title/Subtitle Quad Infographic">
    <p:bg>
      <p:bgPr>
        <a:solidFill>
          <a:schemeClr val="tx1"/>
        </a:solidFill>
        <a:effectLst/>
      </p:bgPr>
    </p:bg>
    <p:spTree>
      <p:nvGrpSpPr>
        <p:cNvPr id="1" name=""/>
        <p:cNvGrpSpPr/>
        <p:nvPr/>
      </p:nvGrpSpPr>
      <p:grpSpPr>
        <a:xfrm>
          <a:off x="0" y="0"/>
          <a:ext cx="0" cy="0"/>
          <a:chOff x="0" y="0"/>
          <a:chExt cx="0" cy="0"/>
        </a:xfrm>
      </p:grpSpPr>
      <p:pic>
        <p:nvPicPr>
          <p:cNvPr id="18" name="Data Texture Cloud">
            <a:extLst>
              <a:ext uri="{FF2B5EF4-FFF2-40B4-BE49-F238E27FC236}">
                <a16:creationId xmlns:a16="http://schemas.microsoft.com/office/drawing/2014/main" id="{6C2FDC6D-E2FF-5847-B9AA-DD9B91EC4B3C}"/>
              </a:ext>
            </a:extLst>
          </p:cNvPr>
          <p:cNvPicPr>
            <a:picLocks noChangeAspect="1"/>
          </p:cNvPicPr>
          <p:nvPr userDrawn="1"/>
        </p:nvPicPr>
        <p:blipFill rotWithShape="1">
          <a:blip r:embed="rId2">
            <a:alphaModFix amt="50000"/>
            <a:extLst>
              <a:ext uri="{28A0092B-C50C-407E-A947-70E740481C1C}">
                <a14:useLocalDpi xmlns:a14="http://schemas.microsoft.com/office/drawing/2010/main" val="0"/>
              </a:ext>
            </a:extLst>
          </a:blip>
          <a:srcRect r="48641"/>
          <a:stretch/>
        </p:blipFill>
        <p:spPr>
          <a:xfrm>
            <a:off x="9881411" y="521208"/>
            <a:ext cx="2310589" cy="1701811"/>
          </a:xfrm>
          <a:prstGeom prst="rect">
            <a:avLst/>
          </a:prstGeom>
        </p:spPr>
      </p:pic>
      <p:pic>
        <p:nvPicPr>
          <p:cNvPr id="23" name="OTag">
            <a:extLst>
              <a:ext uri="{FF2B5EF4-FFF2-40B4-BE49-F238E27FC236}">
                <a16:creationId xmlns:a16="http://schemas.microsoft.com/office/drawing/2014/main" id="{F7FA49ED-B139-8A43-A7E7-4EEB220FD95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20" name="Footer">
            <a:extLst>
              <a:ext uri="{FF2B5EF4-FFF2-40B4-BE49-F238E27FC236}">
                <a16:creationId xmlns:a16="http://schemas.microsoft.com/office/drawing/2014/main" id="{78EDEE20-4CCB-F240-8978-EC19741E3376}"/>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7" name="Slide Number">
            <a:extLst>
              <a:ext uri="{FF2B5EF4-FFF2-40B4-BE49-F238E27FC236}">
                <a16:creationId xmlns:a16="http://schemas.microsoft.com/office/drawing/2014/main" id="{237B0D71-84FB-B345-90D3-3D24EEBD0C2E}"/>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32" name="Text Field">
            <a:extLst>
              <a:ext uri="{FF2B5EF4-FFF2-40B4-BE49-F238E27FC236}">
                <a16:creationId xmlns:a16="http://schemas.microsoft.com/office/drawing/2014/main" id="{41923FF5-9A13-1F4B-89D9-62FE2B438352}"/>
              </a:ext>
            </a:extLst>
          </p:cNvPr>
          <p:cNvSpPr>
            <a:spLocks noGrp="1"/>
          </p:cNvSpPr>
          <p:nvPr>
            <p:ph type="body" sz="quarter" idx="22"/>
          </p:nvPr>
        </p:nvSpPr>
        <p:spPr>
          <a:xfrm>
            <a:off x="8224823" y="4222750"/>
            <a:ext cx="3203704" cy="187324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6" name="Picture Placeholder">
            <a:extLst>
              <a:ext uri="{FF2B5EF4-FFF2-40B4-BE49-F238E27FC236}">
                <a16:creationId xmlns:a16="http://schemas.microsoft.com/office/drawing/2014/main" id="{E401E47D-2565-384E-8A5E-2C02D2EAAAAB}"/>
              </a:ext>
            </a:extLst>
          </p:cNvPr>
          <p:cNvSpPr>
            <a:spLocks noGrp="1" noChangeAspect="1"/>
          </p:cNvSpPr>
          <p:nvPr>
            <p:ph type="pic" sz="quarter" idx="26"/>
          </p:nvPr>
        </p:nvSpPr>
        <p:spPr>
          <a:xfrm>
            <a:off x="6350303" y="4222112"/>
            <a:ext cx="1618488" cy="1618488"/>
          </a:xfrm>
        </p:spPr>
        <p:txBody>
          <a:bodyPr/>
          <a:lstStyle>
            <a:lvl1pPr>
              <a:defRPr>
                <a:solidFill>
                  <a:schemeClr val="bg1"/>
                </a:solidFill>
              </a:defRPr>
            </a:lvl1pPr>
          </a:lstStyle>
          <a:p>
            <a:r>
              <a:rPr lang="en-US" dirty="0"/>
              <a:t>Click icon to add picture</a:t>
            </a:r>
          </a:p>
        </p:txBody>
      </p:sp>
      <p:sp>
        <p:nvSpPr>
          <p:cNvPr id="31" name="Text Field">
            <a:extLst>
              <a:ext uri="{FF2B5EF4-FFF2-40B4-BE49-F238E27FC236}">
                <a16:creationId xmlns:a16="http://schemas.microsoft.com/office/drawing/2014/main" id="{0EDDA99D-1B70-A347-9716-4968C6A671A3}"/>
              </a:ext>
            </a:extLst>
          </p:cNvPr>
          <p:cNvSpPr>
            <a:spLocks noGrp="1"/>
          </p:cNvSpPr>
          <p:nvPr>
            <p:ph type="body" sz="quarter" idx="21"/>
          </p:nvPr>
        </p:nvSpPr>
        <p:spPr>
          <a:xfrm>
            <a:off x="8224823" y="1837944"/>
            <a:ext cx="3203704" cy="187324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5" name="Picture Placeholder">
            <a:extLst>
              <a:ext uri="{FF2B5EF4-FFF2-40B4-BE49-F238E27FC236}">
                <a16:creationId xmlns:a16="http://schemas.microsoft.com/office/drawing/2014/main" id="{422BC426-FCDB-1347-93C5-E0102AEBC39C}"/>
              </a:ext>
            </a:extLst>
          </p:cNvPr>
          <p:cNvSpPr>
            <a:spLocks noGrp="1" noChangeAspect="1"/>
          </p:cNvSpPr>
          <p:nvPr>
            <p:ph type="pic" sz="quarter" idx="25"/>
          </p:nvPr>
        </p:nvSpPr>
        <p:spPr>
          <a:xfrm>
            <a:off x="6350303" y="1838324"/>
            <a:ext cx="1618488" cy="1618488"/>
          </a:xfrm>
        </p:spPr>
        <p:txBody>
          <a:bodyPr/>
          <a:lstStyle>
            <a:lvl1pPr>
              <a:defRPr>
                <a:solidFill>
                  <a:schemeClr val="bg1"/>
                </a:solidFill>
              </a:defRPr>
            </a:lvl1pPr>
          </a:lstStyle>
          <a:p>
            <a:r>
              <a:rPr lang="en-US" dirty="0"/>
              <a:t>Click icon to add picture</a:t>
            </a:r>
          </a:p>
        </p:txBody>
      </p:sp>
      <p:sp>
        <p:nvSpPr>
          <p:cNvPr id="29" name="Text Field">
            <a:extLst>
              <a:ext uri="{FF2B5EF4-FFF2-40B4-BE49-F238E27FC236}">
                <a16:creationId xmlns:a16="http://schemas.microsoft.com/office/drawing/2014/main" id="{031D2CD6-C0D8-8147-83B7-2E2A8E87228F}"/>
              </a:ext>
            </a:extLst>
          </p:cNvPr>
          <p:cNvSpPr>
            <a:spLocks noGrp="1"/>
          </p:cNvSpPr>
          <p:nvPr>
            <p:ph type="body" sz="quarter" idx="20"/>
          </p:nvPr>
        </p:nvSpPr>
        <p:spPr>
          <a:xfrm>
            <a:off x="2635245" y="4222750"/>
            <a:ext cx="3203704" cy="187324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4" name="Picture Placeholder">
            <a:extLst>
              <a:ext uri="{FF2B5EF4-FFF2-40B4-BE49-F238E27FC236}">
                <a16:creationId xmlns:a16="http://schemas.microsoft.com/office/drawing/2014/main" id="{B5E51CE6-D9C1-DD40-936F-2F700452F826}"/>
              </a:ext>
            </a:extLst>
          </p:cNvPr>
          <p:cNvSpPr>
            <a:spLocks noGrp="1" noChangeAspect="1"/>
          </p:cNvSpPr>
          <p:nvPr>
            <p:ph type="pic" sz="quarter" idx="24"/>
          </p:nvPr>
        </p:nvSpPr>
        <p:spPr>
          <a:xfrm>
            <a:off x="760725" y="4222112"/>
            <a:ext cx="1618488" cy="1618488"/>
          </a:xfrm>
        </p:spPr>
        <p:txBody>
          <a:bodyPr/>
          <a:lstStyle>
            <a:lvl1pPr>
              <a:defRPr>
                <a:solidFill>
                  <a:schemeClr val="bg1"/>
                </a:solidFill>
              </a:defRPr>
            </a:lvl1pPr>
          </a:lstStyle>
          <a:p>
            <a:r>
              <a:rPr lang="en-US" dirty="0"/>
              <a:t>Click icon to add picture</a:t>
            </a:r>
          </a:p>
        </p:txBody>
      </p:sp>
      <p:sp>
        <p:nvSpPr>
          <p:cNvPr id="25" name="Text Field">
            <a:extLst>
              <a:ext uri="{FF2B5EF4-FFF2-40B4-BE49-F238E27FC236}">
                <a16:creationId xmlns:a16="http://schemas.microsoft.com/office/drawing/2014/main" id="{C023883C-5CAF-9849-B009-1426F3585365}"/>
              </a:ext>
            </a:extLst>
          </p:cNvPr>
          <p:cNvSpPr>
            <a:spLocks noGrp="1"/>
          </p:cNvSpPr>
          <p:nvPr>
            <p:ph type="body" sz="quarter" idx="14"/>
          </p:nvPr>
        </p:nvSpPr>
        <p:spPr>
          <a:xfrm>
            <a:off x="2635245" y="1837944"/>
            <a:ext cx="3203704" cy="187324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Picture Placeholder">
            <a:extLst>
              <a:ext uri="{FF2B5EF4-FFF2-40B4-BE49-F238E27FC236}">
                <a16:creationId xmlns:a16="http://schemas.microsoft.com/office/drawing/2014/main" id="{DC7ED535-9B24-2444-9E27-765F743C79F0}"/>
              </a:ext>
            </a:extLst>
          </p:cNvPr>
          <p:cNvSpPr>
            <a:spLocks noGrp="1"/>
          </p:cNvSpPr>
          <p:nvPr>
            <p:ph type="pic" sz="quarter" idx="23"/>
          </p:nvPr>
        </p:nvSpPr>
        <p:spPr>
          <a:xfrm>
            <a:off x="760725" y="1838324"/>
            <a:ext cx="1618488" cy="1618488"/>
          </a:xfrm>
        </p:spPr>
        <p:txBody>
          <a:bodyPr/>
          <a:lstStyle>
            <a:lvl1pPr>
              <a:defRPr>
                <a:solidFill>
                  <a:schemeClr val="bg1"/>
                </a:solidFill>
              </a:defRPr>
            </a:lvl1pPr>
          </a:lstStyle>
          <a:p>
            <a:r>
              <a:rPr lang="en-US" dirty="0"/>
              <a:t>Click icon to add picture</a:t>
            </a:r>
          </a:p>
        </p:txBody>
      </p:sp>
      <p:cxnSp>
        <p:nvCxnSpPr>
          <p:cNvPr id="21" name="Accent Mark">
            <a:extLst>
              <a:ext uri="{FF2B5EF4-FFF2-40B4-BE49-F238E27FC236}">
                <a16:creationId xmlns:a16="http://schemas.microsoft.com/office/drawing/2014/main" id="{D571D6B8-92AB-DB4F-A5F4-631397E0C079}"/>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2" name="Subtitle">
            <a:extLst>
              <a:ext uri="{FF2B5EF4-FFF2-40B4-BE49-F238E27FC236}">
                <a16:creationId xmlns:a16="http://schemas.microsoft.com/office/drawing/2014/main" id="{F8627394-C302-DF4A-A2CC-76DC053BE227}"/>
              </a:ext>
            </a:extLst>
          </p:cNvPr>
          <p:cNvSpPr>
            <a:spLocks noGrp="1"/>
          </p:cNvSpPr>
          <p:nvPr>
            <p:ph type="body" sz="quarter" idx="27" hasCustomPrompt="1"/>
          </p:nvPr>
        </p:nvSpPr>
        <p:spPr>
          <a:xfrm>
            <a:off x="762000" y="1000420"/>
            <a:ext cx="10671048" cy="330540"/>
          </a:xfrm>
          <a:prstGeom prst="rect">
            <a:avLst/>
          </a:prstGeom>
        </p:spPr>
        <p:txBody>
          <a:bodyPr lIns="0">
            <a:noAutofit/>
          </a:bodyPr>
          <a:lstStyle>
            <a:lvl1pPr marL="0" indent="0">
              <a:spcAft>
                <a:spcPts val="0"/>
              </a:spcAft>
              <a:buNone/>
              <a:defRPr sz="2000" b="0" i="0">
                <a:solidFill>
                  <a:schemeClr val="bg1"/>
                </a:solidFill>
                <a:latin typeface="Oracle Sans" panose="020B0503020204020204" pitchFamily="34" charset="0"/>
                <a:cs typeface="Oracle Sans" panose="020B0503020204020204" pitchFamily="34" charset="0"/>
              </a:defRPr>
            </a:lvl1pPr>
          </a:lstStyle>
          <a:p>
            <a:pPr lvl="0"/>
            <a:r>
              <a:rPr lang="en-US" dirty="0"/>
              <a:t>Subtitle</a:t>
            </a:r>
          </a:p>
        </p:txBody>
      </p:sp>
      <p:sp>
        <p:nvSpPr>
          <p:cNvPr id="24" name="Title">
            <a:extLst>
              <a:ext uri="{FF2B5EF4-FFF2-40B4-BE49-F238E27FC236}">
                <a16:creationId xmlns:a16="http://schemas.microsoft.com/office/drawing/2014/main" id="{8C9BB090-903F-7141-8040-376390E8FE3B}"/>
              </a:ext>
            </a:extLst>
          </p:cNvPr>
          <p:cNvSpPr>
            <a:spLocks noGrp="1"/>
          </p:cNvSpPr>
          <p:nvPr>
            <p:ph type="title" hasCustomPrompt="1"/>
          </p:nvPr>
        </p:nvSpPr>
        <p:spPr>
          <a:xfrm>
            <a:off x="762000" y="508000"/>
            <a:ext cx="10671048" cy="492103"/>
          </a:xfrm>
        </p:spPr>
        <p:txBody>
          <a:bodyPr vert="horz" lIns="0" tIns="0" rIns="0" bIns="0" rtlCol="0" anchor="b">
            <a:noAutofit/>
          </a:bodyPr>
          <a:lstStyle>
            <a:lvl1pPr>
              <a:defRPr lang="en-US" sz="2400" b="1" i="0" baseline="0">
                <a:solidFill>
                  <a:schemeClr val="bg1"/>
                </a:solidFill>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a:t>
            </a:r>
          </a:p>
        </p:txBody>
      </p:sp>
      <p:pic>
        <p:nvPicPr>
          <p:cNvPr id="14" name="Abstract Pattern Strip">
            <a:extLst>
              <a:ext uri="{FF2B5EF4-FFF2-40B4-BE49-F238E27FC236}">
                <a16:creationId xmlns:a16="http://schemas.microsoft.com/office/drawing/2014/main" id="{B4434DF1-0EE2-E34C-87FA-1D0A13D66B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1383865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Light - Metric">
    <p:bg>
      <p:bgPr>
        <a:solidFill>
          <a:schemeClr val="bg2"/>
        </a:solidFill>
        <a:effectLst/>
      </p:bgPr>
    </p:bg>
    <p:spTree>
      <p:nvGrpSpPr>
        <p:cNvPr id="1" name=""/>
        <p:cNvGrpSpPr/>
        <p:nvPr/>
      </p:nvGrpSpPr>
      <p:grpSpPr>
        <a:xfrm>
          <a:off x="0" y="0"/>
          <a:ext cx="0" cy="0"/>
          <a:chOff x="0" y="0"/>
          <a:chExt cx="0" cy="0"/>
        </a:xfrm>
      </p:grpSpPr>
      <p:pic>
        <p:nvPicPr>
          <p:cNvPr id="11" name="Data Texture Image">
            <a:extLst>
              <a:ext uri="{FF2B5EF4-FFF2-40B4-BE49-F238E27FC236}">
                <a16:creationId xmlns:a16="http://schemas.microsoft.com/office/drawing/2014/main" id="{67F91AEC-142C-5447-8ED9-47FD9D73D827}"/>
              </a:ext>
            </a:extLst>
          </p:cNvPr>
          <p:cNvPicPr>
            <a:picLocks noChangeAspect="1"/>
          </p:cNvPicPr>
          <p:nvPr userDrawn="1"/>
        </p:nvPicPr>
        <p:blipFill rotWithShape="1">
          <a:blip r:embed="rId2">
            <a:alphaModFix amt="30000"/>
            <a:extLst>
              <a:ext uri="{28A0092B-C50C-407E-A947-70E740481C1C}">
                <a14:useLocalDpi xmlns:a14="http://schemas.microsoft.com/office/drawing/2010/main" val="0"/>
              </a:ext>
            </a:extLst>
          </a:blip>
          <a:srcRect l="49997"/>
          <a:stretch/>
        </p:blipFill>
        <p:spPr>
          <a:xfrm>
            <a:off x="6095652" y="0"/>
            <a:ext cx="6096348" cy="6858000"/>
          </a:xfrm>
          <a:prstGeom prst="rect">
            <a:avLst/>
          </a:prstGeom>
        </p:spPr>
      </p:pic>
      <p:pic>
        <p:nvPicPr>
          <p:cNvPr id="12" name="OTag">
            <a:extLst>
              <a:ext uri="{FF2B5EF4-FFF2-40B4-BE49-F238E27FC236}">
                <a16:creationId xmlns:a16="http://schemas.microsoft.com/office/drawing/2014/main" id="{E8A7F756-6885-FD4D-8CAC-01911AF996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0" name="Footer">
            <a:extLst>
              <a:ext uri="{FF2B5EF4-FFF2-40B4-BE49-F238E27FC236}">
                <a16:creationId xmlns:a16="http://schemas.microsoft.com/office/drawing/2014/main" id="{4800481F-70FF-124B-B394-1EA7F1950D2A}"/>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3" name="Slide Number">
            <a:extLst>
              <a:ext uri="{FF2B5EF4-FFF2-40B4-BE49-F238E27FC236}">
                <a16:creationId xmlns:a16="http://schemas.microsoft.com/office/drawing/2014/main" id="{FCAAB249-B453-7C45-A6AF-DF393B62BD8C}"/>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6" name="Text Field">
            <a:extLst>
              <a:ext uri="{FF2B5EF4-FFF2-40B4-BE49-F238E27FC236}">
                <a16:creationId xmlns:a16="http://schemas.microsoft.com/office/drawing/2014/main" id="{7409CAB6-76E7-5A4A-82F7-8D2B98C6DD05}"/>
              </a:ext>
            </a:extLst>
          </p:cNvPr>
          <p:cNvSpPr>
            <a:spLocks noGrp="1"/>
          </p:cNvSpPr>
          <p:nvPr>
            <p:ph type="body" sz="quarter" idx="12"/>
          </p:nvPr>
        </p:nvSpPr>
        <p:spPr>
          <a:xfrm>
            <a:off x="758952" y="3682999"/>
            <a:ext cx="5081014" cy="24160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7" name="Accent Mark">
            <a:extLst>
              <a:ext uri="{FF2B5EF4-FFF2-40B4-BE49-F238E27FC236}">
                <a16:creationId xmlns:a16="http://schemas.microsoft.com/office/drawing/2014/main" id="{3F1F789C-055A-B94A-B592-6BAC45CA4CA5}"/>
              </a:ext>
            </a:extLst>
          </p:cNvPr>
          <p:cNvCxnSpPr>
            <a:cxnSpLocks/>
          </p:cNvCxnSpPr>
          <p:nvPr userDrawn="1"/>
        </p:nvCxnSpPr>
        <p:spPr>
          <a:xfrm flipH="1">
            <a:off x="768095" y="342899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9" name="Metric">
            <a:extLst>
              <a:ext uri="{FF2B5EF4-FFF2-40B4-BE49-F238E27FC236}">
                <a16:creationId xmlns:a16="http://schemas.microsoft.com/office/drawing/2014/main" id="{6D46810D-06AF-8048-A8FC-EB9C64BA9823}"/>
              </a:ext>
            </a:extLst>
          </p:cNvPr>
          <p:cNvSpPr>
            <a:spLocks noGrp="1"/>
          </p:cNvSpPr>
          <p:nvPr>
            <p:ph type="body" sz="quarter" idx="11" hasCustomPrompt="1"/>
          </p:nvPr>
        </p:nvSpPr>
        <p:spPr>
          <a:xfrm>
            <a:off x="761285" y="2297520"/>
            <a:ext cx="5078335" cy="877163"/>
          </a:xfrm>
          <a:prstGeom prst="rect">
            <a:avLst/>
          </a:prstGeom>
        </p:spPr>
        <p:txBody>
          <a:bodyPr wrap="square" lIns="0" rIns="0" anchor="b" anchorCtr="0">
            <a:spAutoFit/>
          </a:bodyPr>
          <a:lstStyle>
            <a:lvl1pPr marL="0" indent="0">
              <a:buNone/>
              <a:defRPr sz="6000" b="0">
                <a:solidFill>
                  <a:schemeClr val="accent5"/>
                </a:solidFill>
                <a:latin typeface="Georgia" panose="02040502050405020303" pitchFamily="18" charset="0"/>
              </a:defRPr>
            </a:lvl1pPr>
          </a:lstStyle>
          <a:p>
            <a:pPr lvl="0"/>
            <a:r>
              <a:rPr lang="en-US" dirty="0"/>
              <a:t>XX%</a:t>
            </a:r>
          </a:p>
        </p:txBody>
      </p:sp>
    </p:spTree>
    <p:extLst>
      <p:ext uri="{BB962C8B-B14F-4D97-AF65-F5344CB8AC3E}">
        <p14:creationId xmlns:p14="http://schemas.microsoft.com/office/powerpoint/2010/main" val="3419039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Light - Numbered Outline">
    <p:bg>
      <p:bgPr>
        <a:solidFill>
          <a:schemeClr val="bg2"/>
        </a:solidFill>
        <a:effectLst/>
      </p:bgPr>
    </p:bg>
    <p:spTree>
      <p:nvGrpSpPr>
        <p:cNvPr id="1" name=""/>
        <p:cNvGrpSpPr/>
        <p:nvPr/>
      </p:nvGrpSpPr>
      <p:grpSpPr>
        <a:xfrm>
          <a:off x="0" y="0"/>
          <a:ext cx="0" cy="0"/>
          <a:chOff x="0" y="0"/>
          <a:chExt cx="0" cy="0"/>
        </a:xfrm>
      </p:grpSpPr>
      <p:pic>
        <p:nvPicPr>
          <p:cNvPr id="32" name="Data Texture Cloud">
            <a:extLst>
              <a:ext uri="{FF2B5EF4-FFF2-40B4-BE49-F238E27FC236}">
                <a16:creationId xmlns:a16="http://schemas.microsoft.com/office/drawing/2014/main" id="{4F1E65AD-22C9-374C-97B0-B5C16E332CB8}"/>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26" name="OTag">
            <a:extLst>
              <a:ext uri="{FF2B5EF4-FFF2-40B4-BE49-F238E27FC236}">
                <a16:creationId xmlns:a16="http://schemas.microsoft.com/office/drawing/2014/main" id="{6B255320-7797-3244-AB7F-7048F2FDBBD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25" name="Footer">
            <a:extLst>
              <a:ext uri="{FF2B5EF4-FFF2-40B4-BE49-F238E27FC236}">
                <a16:creationId xmlns:a16="http://schemas.microsoft.com/office/drawing/2014/main" id="{5C832301-2AE4-1245-BF5A-702B011155AF}"/>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a:t>Copyright © 2020, Oracle and/or its affiliates  |  Confidential: Internal</a:t>
            </a:r>
            <a:endParaRPr lang="en-US" dirty="0"/>
          </a:p>
        </p:txBody>
      </p:sp>
      <p:sp>
        <p:nvSpPr>
          <p:cNvPr id="27" name="Slide Number">
            <a:extLst>
              <a:ext uri="{FF2B5EF4-FFF2-40B4-BE49-F238E27FC236}">
                <a16:creationId xmlns:a16="http://schemas.microsoft.com/office/drawing/2014/main" id="{ADC3B97F-4317-2244-A893-1F690DBA4FE4}"/>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8" name="Number">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768095" y="3916426"/>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7" name="Number">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768095" y="3397254"/>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6" name="Number">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768095" y="2878080"/>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5" name="Number">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768095" y="2358906"/>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13" name="Number">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768095" y="1839732"/>
            <a:ext cx="439953" cy="395562"/>
          </a:xfrm>
          <a:prstGeom prst="rect">
            <a:avLst/>
          </a:prstGeom>
        </p:spPr>
        <p:txBody>
          <a:bodyPr wrap="none" lIns="0" rIns="0">
            <a:noAutofit/>
          </a:bodyPr>
          <a:lstStyle>
            <a:lvl1pPr marL="0" indent="0" algn="ctr">
              <a:buNone/>
              <a:defRPr sz="2000">
                <a:solidFill>
                  <a:schemeClr val="accent5"/>
                </a:solidFill>
                <a:latin typeface="Georgia" panose="02040502050405020303" pitchFamily="18" charset="0"/>
              </a:defRPr>
            </a:lvl1pPr>
          </a:lstStyle>
          <a:p>
            <a:pPr lvl="0"/>
            <a:r>
              <a:rPr lang="en-US" dirty="0"/>
              <a:t>X</a:t>
            </a:r>
          </a:p>
        </p:txBody>
      </p:sp>
      <p:sp>
        <p:nvSpPr>
          <p:cNvPr id="23" name="Text Field">
            <a:extLst>
              <a:ext uri="{FF2B5EF4-FFF2-40B4-BE49-F238E27FC236}">
                <a16:creationId xmlns:a16="http://schemas.microsoft.com/office/drawing/2014/main" id="{6D1BD307-5E4B-9647-A402-54CF30BEC3C6}"/>
              </a:ext>
            </a:extLst>
          </p:cNvPr>
          <p:cNvSpPr>
            <a:spLocks noGrp="1"/>
          </p:cNvSpPr>
          <p:nvPr>
            <p:ph type="body" idx="19"/>
          </p:nvPr>
        </p:nvSpPr>
        <p:spPr>
          <a:xfrm>
            <a:off x="1371411" y="3916426"/>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22" name="Text Field">
            <a:extLst>
              <a:ext uri="{FF2B5EF4-FFF2-40B4-BE49-F238E27FC236}">
                <a16:creationId xmlns:a16="http://schemas.microsoft.com/office/drawing/2014/main" id="{A5DE72B7-8353-7C47-A8C2-69DED713D179}"/>
              </a:ext>
            </a:extLst>
          </p:cNvPr>
          <p:cNvSpPr>
            <a:spLocks noGrp="1"/>
          </p:cNvSpPr>
          <p:nvPr>
            <p:ph type="body" idx="18"/>
          </p:nvPr>
        </p:nvSpPr>
        <p:spPr>
          <a:xfrm>
            <a:off x="1371411" y="3397229"/>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20" name="Text Field">
            <a:extLst>
              <a:ext uri="{FF2B5EF4-FFF2-40B4-BE49-F238E27FC236}">
                <a16:creationId xmlns:a16="http://schemas.microsoft.com/office/drawing/2014/main" id="{35FDD008-E0E6-4746-AB5B-78D012E92B2E}"/>
              </a:ext>
            </a:extLst>
          </p:cNvPr>
          <p:cNvSpPr>
            <a:spLocks noGrp="1"/>
          </p:cNvSpPr>
          <p:nvPr>
            <p:ph type="body" idx="17"/>
          </p:nvPr>
        </p:nvSpPr>
        <p:spPr>
          <a:xfrm>
            <a:off x="1371411" y="2878032"/>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19" name="Text Field">
            <a:extLst>
              <a:ext uri="{FF2B5EF4-FFF2-40B4-BE49-F238E27FC236}">
                <a16:creationId xmlns:a16="http://schemas.microsoft.com/office/drawing/2014/main" id="{53E966DA-E5B9-074E-B0AA-F5451AF51BAE}"/>
              </a:ext>
            </a:extLst>
          </p:cNvPr>
          <p:cNvSpPr>
            <a:spLocks noGrp="1"/>
          </p:cNvSpPr>
          <p:nvPr>
            <p:ph type="body" idx="16"/>
          </p:nvPr>
        </p:nvSpPr>
        <p:spPr>
          <a:xfrm>
            <a:off x="1371411" y="2358835"/>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3" name="Text Field">
            <a:extLst>
              <a:ext uri="{FF2B5EF4-FFF2-40B4-BE49-F238E27FC236}">
                <a16:creationId xmlns:a16="http://schemas.microsoft.com/office/drawing/2014/main" id="{FD86EFD9-8225-47A7-9DFF-A350F67E94AA}"/>
              </a:ext>
            </a:extLst>
          </p:cNvPr>
          <p:cNvSpPr>
            <a:spLocks noGrp="1"/>
          </p:cNvSpPr>
          <p:nvPr>
            <p:ph type="body" idx="1"/>
          </p:nvPr>
        </p:nvSpPr>
        <p:spPr>
          <a:xfrm>
            <a:off x="1371411" y="1839638"/>
            <a:ext cx="10052493" cy="395562"/>
          </a:xfrm>
          <a:prstGeom prst="rect">
            <a:avLst/>
          </a:prstGeom>
        </p:spPr>
        <p:txBody>
          <a:bodyPr wrap="none"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cxnSp>
        <p:nvCxnSpPr>
          <p:cNvPr id="30" name="Accent Mark">
            <a:extLst>
              <a:ext uri="{FF2B5EF4-FFF2-40B4-BE49-F238E27FC236}">
                <a16:creationId xmlns:a16="http://schemas.microsoft.com/office/drawing/2014/main" id="{27BF9EF6-C607-E74B-BE4E-C1CEE539A463}"/>
              </a:ext>
            </a:extLst>
          </p:cNvPr>
          <p:cNvCxnSpPr>
            <a:cxnSpLocks/>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1" name="Title">
            <a:extLst>
              <a:ext uri="{FF2B5EF4-FFF2-40B4-BE49-F238E27FC236}">
                <a16:creationId xmlns:a16="http://schemas.microsoft.com/office/drawing/2014/main" id="{1F2D107A-3A71-E74E-9042-888785621363}"/>
              </a:ext>
            </a:extLst>
          </p:cNvPr>
          <p:cNvSpPr>
            <a:spLocks noGrp="1"/>
          </p:cNvSpPr>
          <p:nvPr>
            <p:ph type="body" sz="quarter" idx="20" hasCustomPrompt="1"/>
          </p:nvPr>
        </p:nvSpPr>
        <p:spPr>
          <a:xfrm>
            <a:off x="762000" y="508000"/>
            <a:ext cx="10671048" cy="822960"/>
          </a:xfrm>
        </p:spPr>
        <p:txBody>
          <a:bodyPr anchor="b" anchorCtr="0"/>
          <a:lstStyle>
            <a:lvl1pPr>
              <a:defRPr sz="2400" b="1"/>
            </a:lvl1pPr>
          </a:lstStyle>
          <a:p>
            <a:pPr lvl="0"/>
            <a:r>
              <a:rPr lang="en-US" dirty="0"/>
              <a:t>Title</a:t>
            </a:r>
          </a:p>
        </p:txBody>
      </p:sp>
      <p:pic>
        <p:nvPicPr>
          <p:cNvPr id="24" name="Abstract Pattern Strip">
            <a:extLst>
              <a:ext uri="{FF2B5EF4-FFF2-40B4-BE49-F238E27FC236}">
                <a16:creationId xmlns:a16="http://schemas.microsoft.com/office/drawing/2014/main" id="{6389BC6F-934C-3E4C-8EFF-C5723C482C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111518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Dark - Metric">
    <p:bg>
      <p:bgPr>
        <a:solidFill>
          <a:schemeClr val="tx1"/>
        </a:solidFill>
        <a:effectLst/>
      </p:bgPr>
    </p:bg>
    <p:spTree>
      <p:nvGrpSpPr>
        <p:cNvPr id="1" name=""/>
        <p:cNvGrpSpPr/>
        <p:nvPr/>
      </p:nvGrpSpPr>
      <p:grpSpPr>
        <a:xfrm>
          <a:off x="0" y="0"/>
          <a:ext cx="0" cy="0"/>
          <a:chOff x="0" y="0"/>
          <a:chExt cx="0" cy="0"/>
        </a:xfrm>
      </p:grpSpPr>
      <p:pic>
        <p:nvPicPr>
          <p:cNvPr id="11" name="Data Texture Image">
            <a:extLst>
              <a:ext uri="{FF2B5EF4-FFF2-40B4-BE49-F238E27FC236}">
                <a16:creationId xmlns:a16="http://schemas.microsoft.com/office/drawing/2014/main" id="{D0543F79-37FC-5946-9716-255D5210CBB9}"/>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49997"/>
          <a:stretch/>
        </p:blipFill>
        <p:spPr>
          <a:xfrm>
            <a:off x="6095652" y="0"/>
            <a:ext cx="6096348" cy="6858000"/>
          </a:xfrm>
          <a:prstGeom prst="rect">
            <a:avLst/>
          </a:prstGeom>
        </p:spPr>
      </p:pic>
      <p:pic>
        <p:nvPicPr>
          <p:cNvPr id="12" name="OTag">
            <a:extLst>
              <a:ext uri="{FF2B5EF4-FFF2-40B4-BE49-F238E27FC236}">
                <a16:creationId xmlns:a16="http://schemas.microsoft.com/office/drawing/2014/main" id="{E8A7F756-6885-FD4D-8CAC-01911AF996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0" name="Footer">
            <a:extLst>
              <a:ext uri="{FF2B5EF4-FFF2-40B4-BE49-F238E27FC236}">
                <a16:creationId xmlns:a16="http://schemas.microsoft.com/office/drawing/2014/main" id="{AE69D699-80F6-5A4A-B984-B481676EEDD9}"/>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3" name="Slide Number">
            <a:extLst>
              <a:ext uri="{FF2B5EF4-FFF2-40B4-BE49-F238E27FC236}">
                <a16:creationId xmlns:a16="http://schemas.microsoft.com/office/drawing/2014/main" id="{FCAAB249-B453-7C45-A6AF-DF393B62BD8C}"/>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6" name="Text Field">
            <a:extLst>
              <a:ext uri="{FF2B5EF4-FFF2-40B4-BE49-F238E27FC236}">
                <a16:creationId xmlns:a16="http://schemas.microsoft.com/office/drawing/2014/main" id="{7409CAB6-76E7-5A4A-82F7-8D2B98C6DD05}"/>
              </a:ext>
            </a:extLst>
          </p:cNvPr>
          <p:cNvSpPr>
            <a:spLocks noGrp="1"/>
          </p:cNvSpPr>
          <p:nvPr>
            <p:ph type="body" sz="quarter" idx="12"/>
          </p:nvPr>
        </p:nvSpPr>
        <p:spPr>
          <a:xfrm>
            <a:off x="758952" y="3682999"/>
            <a:ext cx="5081014" cy="241604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7" name="Accent Mark">
            <a:extLst>
              <a:ext uri="{FF2B5EF4-FFF2-40B4-BE49-F238E27FC236}">
                <a16:creationId xmlns:a16="http://schemas.microsoft.com/office/drawing/2014/main" id="{3F1F789C-055A-B94A-B592-6BAC45CA4CA5}"/>
              </a:ext>
            </a:extLst>
          </p:cNvPr>
          <p:cNvCxnSpPr>
            <a:cxnSpLocks/>
          </p:cNvCxnSpPr>
          <p:nvPr userDrawn="1"/>
        </p:nvCxnSpPr>
        <p:spPr>
          <a:xfrm flipH="1">
            <a:off x="768095" y="342899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9" name="Metric">
            <a:extLst>
              <a:ext uri="{FF2B5EF4-FFF2-40B4-BE49-F238E27FC236}">
                <a16:creationId xmlns:a16="http://schemas.microsoft.com/office/drawing/2014/main" id="{6D46810D-06AF-8048-A8FC-EB9C64BA9823}"/>
              </a:ext>
            </a:extLst>
          </p:cNvPr>
          <p:cNvSpPr>
            <a:spLocks noGrp="1"/>
          </p:cNvSpPr>
          <p:nvPr>
            <p:ph type="body" sz="quarter" idx="11" hasCustomPrompt="1"/>
          </p:nvPr>
        </p:nvSpPr>
        <p:spPr>
          <a:xfrm>
            <a:off x="761285" y="2297520"/>
            <a:ext cx="5078335" cy="877163"/>
          </a:xfrm>
          <a:prstGeom prst="rect">
            <a:avLst/>
          </a:prstGeom>
        </p:spPr>
        <p:txBody>
          <a:bodyPr wrap="square" lIns="0" rIns="0" anchor="b" anchorCtr="0">
            <a:spAutoFit/>
          </a:bodyPr>
          <a:lstStyle>
            <a:lvl1pPr marL="0" indent="0">
              <a:buNone/>
              <a:defRPr sz="6000" b="0">
                <a:solidFill>
                  <a:schemeClr val="accent6"/>
                </a:solidFill>
                <a:latin typeface="Georgia" panose="02040502050405020303" pitchFamily="18" charset="0"/>
              </a:defRPr>
            </a:lvl1pPr>
          </a:lstStyle>
          <a:p>
            <a:pPr lvl="0"/>
            <a:r>
              <a:rPr lang="en-US" dirty="0"/>
              <a:t>XX%</a:t>
            </a:r>
          </a:p>
        </p:txBody>
      </p:sp>
    </p:spTree>
    <p:extLst>
      <p:ext uri="{BB962C8B-B14F-4D97-AF65-F5344CB8AC3E}">
        <p14:creationId xmlns:p14="http://schemas.microsoft.com/office/powerpoint/2010/main" val="3403518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Light - Data Texture 07 Blank">
    <p:bg>
      <p:bgPr>
        <a:solidFill>
          <a:schemeClr val="bg2"/>
        </a:solidFill>
        <a:effectLst/>
      </p:bgPr>
    </p:bg>
    <p:spTree>
      <p:nvGrpSpPr>
        <p:cNvPr id="1" name=""/>
        <p:cNvGrpSpPr/>
        <p:nvPr/>
      </p:nvGrpSpPr>
      <p:grpSpPr>
        <a:xfrm>
          <a:off x="0" y="0"/>
          <a:ext cx="0" cy="0"/>
          <a:chOff x="0" y="0"/>
          <a:chExt cx="0" cy="0"/>
        </a:xfrm>
      </p:grpSpPr>
      <p:pic>
        <p:nvPicPr>
          <p:cNvPr id="3" name="Data Texture Image">
            <a:extLst>
              <a:ext uri="{FF2B5EF4-FFF2-40B4-BE49-F238E27FC236}">
                <a16:creationId xmlns:a16="http://schemas.microsoft.com/office/drawing/2014/main" id="{182B5BDA-DBD1-EF44-918C-34611A4B96F9}"/>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2" name="OTag">
            <a:extLst>
              <a:ext uri="{FF2B5EF4-FFF2-40B4-BE49-F238E27FC236}">
                <a16:creationId xmlns:a16="http://schemas.microsoft.com/office/drawing/2014/main" id="{C6ADE0F8-03AA-E84C-A08A-799EE14D7C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7" name="Footer">
            <a:extLst>
              <a:ext uri="{FF2B5EF4-FFF2-40B4-BE49-F238E27FC236}">
                <a16:creationId xmlns:a16="http://schemas.microsoft.com/office/drawing/2014/main" id="{40D521AF-2AAC-6C44-B9D5-3CF80BF0A492}"/>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6" name="Slide Number">
            <a:extLst>
              <a:ext uri="{FF2B5EF4-FFF2-40B4-BE49-F238E27FC236}">
                <a16:creationId xmlns:a16="http://schemas.microsoft.com/office/drawing/2014/main" id="{E1B88021-C779-204C-A0C9-6EB6A65EAFED}"/>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Tree>
    <p:extLst>
      <p:ext uri="{BB962C8B-B14F-4D97-AF65-F5344CB8AC3E}">
        <p14:creationId xmlns:p14="http://schemas.microsoft.com/office/powerpoint/2010/main" val="16181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Dark - Data Texture 07 Blank">
    <p:bg>
      <p:bgPr>
        <a:solidFill>
          <a:schemeClr val="tx1"/>
        </a:solidFill>
        <a:effectLst/>
      </p:bgPr>
    </p:bg>
    <p:spTree>
      <p:nvGrpSpPr>
        <p:cNvPr id="1" name=""/>
        <p:cNvGrpSpPr/>
        <p:nvPr/>
      </p:nvGrpSpPr>
      <p:grpSpPr>
        <a:xfrm>
          <a:off x="0" y="0"/>
          <a:ext cx="0" cy="0"/>
          <a:chOff x="0" y="0"/>
          <a:chExt cx="0" cy="0"/>
        </a:xfrm>
      </p:grpSpPr>
      <p:pic>
        <p:nvPicPr>
          <p:cNvPr id="7" name="Data Texture Image">
            <a:extLst>
              <a:ext uri="{FF2B5EF4-FFF2-40B4-BE49-F238E27FC236}">
                <a16:creationId xmlns:a16="http://schemas.microsoft.com/office/drawing/2014/main" id="{0F6DACB9-11C2-5343-BD0A-AF66EAE5619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2" name="OTag">
            <a:extLst>
              <a:ext uri="{FF2B5EF4-FFF2-40B4-BE49-F238E27FC236}">
                <a16:creationId xmlns:a16="http://schemas.microsoft.com/office/drawing/2014/main" id="{C6ADE0F8-03AA-E84C-A08A-799EE14D7C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8" name="Footer">
            <a:extLst>
              <a:ext uri="{FF2B5EF4-FFF2-40B4-BE49-F238E27FC236}">
                <a16:creationId xmlns:a16="http://schemas.microsoft.com/office/drawing/2014/main" id="{968EABC0-89E2-2E44-96C8-FD6825375190}"/>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6" name="Slide Number">
            <a:extLst>
              <a:ext uri="{FF2B5EF4-FFF2-40B4-BE49-F238E27FC236}">
                <a16:creationId xmlns:a16="http://schemas.microsoft.com/office/drawing/2014/main" id="{E1B88021-C779-204C-A0C9-6EB6A65EAFED}"/>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Tree>
    <p:extLst>
      <p:ext uri="{BB962C8B-B14F-4D97-AF65-F5344CB8AC3E}">
        <p14:creationId xmlns:p14="http://schemas.microsoft.com/office/powerpoint/2010/main" val="665333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Light - Data Texture 16 Blank">
    <p:bg>
      <p:bgPr>
        <a:solidFill>
          <a:schemeClr val="bg2"/>
        </a:solidFill>
        <a:effectLst/>
      </p:bgPr>
    </p:bg>
    <p:spTree>
      <p:nvGrpSpPr>
        <p:cNvPr id="1" name=""/>
        <p:cNvGrpSpPr/>
        <p:nvPr/>
      </p:nvGrpSpPr>
      <p:grpSpPr>
        <a:xfrm>
          <a:off x="0" y="0"/>
          <a:ext cx="0" cy="0"/>
          <a:chOff x="0" y="0"/>
          <a:chExt cx="0" cy="0"/>
        </a:xfrm>
      </p:grpSpPr>
      <p:pic>
        <p:nvPicPr>
          <p:cNvPr id="9" name="Data Texture Image">
            <a:extLst>
              <a:ext uri="{FF2B5EF4-FFF2-40B4-BE49-F238E27FC236}">
                <a16:creationId xmlns:a16="http://schemas.microsoft.com/office/drawing/2014/main" id="{A941D2C2-75E1-8246-9BA2-05D607C53557}"/>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2" name="OTag">
            <a:extLst>
              <a:ext uri="{FF2B5EF4-FFF2-40B4-BE49-F238E27FC236}">
                <a16:creationId xmlns:a16="http://schemas.microsoft.com/office/drawing/2014/main" id="{82323826-2F7C-DC44-94F9-0225962BEA8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7" name="Footer">
            <a:extLst>
              <a:ext uri="{FF2B5EF4-FFF2-40B4-BE49-F238E27FC236}">
                <a16:creationId xmlns:a16="http://schemas.microsoft.com/office/drawing/2014/main" id="{9E80D09C-E526-F74F-B924-9E7FA59B1D90}"/>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6" name="Slide Number">
            <a:extLst>
              <a:ext uri="{FF2B5EF4-FFF2-40B4-BE49-F238E27FC236}">
                <a16:creationId xmlns:a16="http://schemas.microsoft.com/office/drawing/2014/main" id="{26D7B7B3-7683-244B-AF75-22E01FF6A6A8}"/>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Tree>
    <p:extLst>
      <p:ext uri="{BB962C8B-B14F-4D97-AF65-F5344CB8AC3E}">
        <p14:creationId xmlns:p14="http://schemas.microsoft.com/office/powerpoint/2010/main" val="2474222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Dark - Data Texture 16 Blank">
    <p:bg>
      <p:bgPr>
        <a:solidFill>
          <a:schemeClr val="tx1"/>
        </a:solidFill>
        <a:effectLst/>
      </p:bgPr>
    </p:bg>
    <p:spTree>
      <p:nvGrpSpPr>
        <p:cNvPr id="1" name=""/>
        <p:cNvGrpSpPr/>
        <p:nvPr/>
      </p:nvGrpSpPr>
      <p:grpSpPr>
        <a:xfrm>
          <a:off x="0" y="0"/>
          <a:ext cx="0" cy="0"/>
          <a:chOff x="0" y="0"/>
          <a:chExt cx="0" cy="0"/>
        </a:xfrm>
      </p:grpSpPr>
      <p:pic>
        <p:nvPicPr>
          <p:cNvPr id="9" name="Data Texture Image">
            <a:extLst>
              <a:ext uri="{FF2B5EF4-FFF2-40B4-BE49-F238E27FC236}">
                <a16:creationId xmlns:a16="http://schemas.microsoft.com/office/drawing/2014/main" id="{A941D2C2-75E1-8246-9BA2-05D607C53557}"/>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2" name="OTag">
            <a:extLst>
              <a:ext uri="{FF2B5EF4-FFF2-40B4-BE49-F238E27FC236}">
                <a16:creationId xmlns:a16="http://schemas.microsoft.com/office/drawing/2014/main" id="{82323826-2F7C-DC44-94F9-0225962BEA8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7" name="Footer">
            <a:extLst>
              <a:ext uri="{FF2B5EF4-FFF2-40B4-BE49-F238E27FC236}">
                <a16:creationId xmlns:a16="http://schemas.microsoft.com/office/drawing/2014/main" id="{21EB2BB9-2D7E-784F-B45B-61C5A3EA448E}"/>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6" name="Slide Number">
            <a:extLst>
              <a:ext uri="{FF2B5EF4-FFF2-40B4-BE49-F238E27FC236}">
                <a16:creationId xmlns:a16="http://schemas.microsoft.com/office/drawing/2014/main" id="{26D7B7B3-7683-244B-AF75-22E01FF6A6A8}"/>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Tree>
    <p:extLst>
      <p:ext uri="{BB962C8B-B14F-4D97-AF65-F5344CB8AC3E}">
        <p14:creationId xmlns:p14="http://schemas.microsoft.com/office/powerpoint/2010/main" val="49363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Light - Data Texture 19 Blank">
    <p:bg>
      <p:bgPr>
        <a:solidFill>
          <a:schemeClr val="bg2"/>
        </a:solidFill>
        <a:effectLst/>
      </p:bgPr>
    </p:bg>
    <p:spTree>
      <p:nvGrpSpPr>
        <p:cNvPr id="1" name=""/>
        <p:cNvGrpSpPr/>
        <p:nvPr/>
      </p:nvGrpSpPr>
      <p:grpSpPr>
        <a:xfrm>
          <a:off x="0" y="0"/>
          <a:ext cx="0" cy="0"/>
          <a:chOff x="0" y="0"/>
          <a:chExt cx="0" cy="0"/>
        </a:xfrm>
      </p:grpSpPr>
      <p:pic>
        <p:nvPicPr>
          <p:cNvPr id="3" name="Data Texture Image">
            <a:extLst>
              <a:ext uri="{FF2B5EF4-FFF2-40B4-BE49-F238E27FC236}">
                <a16:creationId xmlns:a16="http://schemas.microsoft.com/office/drawing/2014/main" id="{C860FE5B-36CD-6846-BD82-3DA0AA2807D0}"/>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2" name="OTag">
            <a:extLst>
              <a:ext uri="{FF2B5EF4-FFF2-40B4-BE49-F238E27FC236}">
                <a16:creationId xmlns:a16="http://schemas.microsoft.com/office/drawing/2014/main" id="{F4939B61-9B7E-A240-8CE9-7E014F78E0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7" name="Footer">
            <a:extLst>
              <a:ext uri="{FF2B5EF4-FFF2-40B4-BE49-F238E27FC236}">
                <a16:creationId xmlns:a16="http://schemas.microsoft.com/office/drawing/2014/main" id="{69737CBA-DBE7-D946-ACA4-C0C23ABE22B5}"/>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6" name="Slide Number">
            <a:extLst>
              <a:ext uri="{FF2B5EF4-FFF2-40B4-BE49-F238E27FC236}">
                <a16:creationId xmlns:a16="http://schemas.microsoft.com/office/drawing/2014/main" id="{B0CB1F74-598A-E441-8A53-D04345B0E98E}"/>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Tree>
    <p:extLst>
      <p:ext uri="{BB962C8B-B14F-4D97-AF65-F5344CB8AC3E}">
        <p14:creationId xmlns:p14="http://schemas.microsoft.com/office/powerpoint/2010/main" val="2497130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Dark - Data Texture 19 Blank">
    <p:bg>
      <p:bgPr>
        <a:solidFill>
          <a:schemeClr val="tx1"/>
        </a:solidFill>
        <a:effectLst/>
      </p:bgPr>
    </p:bg>
    <p:spTree>
      <p:nvGrpSpPr>
        <p:cNvPr id="1" name=""/>
        <p:cNvGrpSpPr/>
        <p:nvPr/>
      </p:nvGrpSpPr>
      <p:grpSpPr>
        <a:xfrm>
          <a:off x="0" y="0"/>
          <a:ext cx="0" cy="0"/>
          <a:chOff x="0" y="0"/>
          <a:chExt cx="0" cy="0"/>
        </a:xfrm>
      </p:grpSpPr>
      <p:pic>
        <p:nvPicPr>
          <p:cNvPr id="3" name="Data Texture Image">
            <a:extLst>
              <a:ext uri="{FF2B5EF4-FFF2-40B4-BE49-F238E27FC236}">
                <a16:creationId xmlns:a16="http://schemas.microsoft.com/office/drawing/2014/main" id="{C860FE5B-36CD-6846-BD82-3DA0AA2807D0}"/>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2" name="OTag">
            <a:extLst>
              <a:ext uri="{FF2B5EF4-FFF2-40B4-BE49-F238E27FC236}">
                <a16:creationId xmlns:a16="http://schemas.microsoft.com/office/drawing/2014/main" id="{F4939B61-9B7E-A240-8CE9-7E014F78E0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7" name="Footer">
            <a:extLst>
              <a:ext uri="{FF2B5EF4-FFF2-40B4-BE49-F238E27FC236}">
                <a16:creationId xmlns:a16="http://schemas.microsoft.com/office/drawing/2014/main" id="{B4696A52-148B-7C47-ACD3-506981DFD1B4}"/>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6" name="Slide Number">
            <a:extLst>
              <a:ext uri="{FF2B5EF4-FFF2-40B4-BE49-F238E27FC236}">
                <a16:creationId xmlns:a16="http://schemas.microsoft.com/office/drawing/2014/main" id="{B0CB1F74-598A-E441-8A53-D04345B0E98E}"/>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Tree>
    <p:extLst>
      <p:ext uri="{BB962C8B-B14F-4D97-AF65-F5344CB8AC3E}">
        <p14:creationId xmlns:p14="http://schemas.microsoft.com/office/powerpoint/2010/main" val="2338363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Light - Thank You">
    <p:bg>
      <p:bgPr>
        <a:solidFill>
          <a:schemeClr val="bg2"/>
        </a:solidFill>
        <a:effectLst/>
      </p:bgPr>
    </p:bg>
    <p:spTree>
      <p:nvGrpSpPr>
        <p:cNvPr id="1" name=""/>
        <p:cNvGrpSpPr/>
        <p:nvPr/>
      </p:nvGrpSpPr>
      <p:grpSpPr>
        <a:xfrm>
          <a:off x="0" y="0"/>
          <a:ext cx="0" cy="0"/>
          <a:chOff x="0" y="0"/>
          <a:chExt cx="0" cy="0"/>
        </a:xfrm>
      </p:grpSpPr>
      <p:pic>
        <p:nvPicPr>
          <p:cNvPr id="14" name="Abstract Illustration">
            <a:extLst>
              <a:ext uri="{FF2B5EF4-FFF2-40B4-BE49-F238E27FC236}">
                <a16:creationId xmlns:a16="http://schemas.microsoft.com/office/drawing/2014/main" id="{49F92AE8-C0F0-CF4B-B569-964245B0041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096000" y="4898"/>
            <a:ext cx="6096000" cy="6858000"/>
          </a:xfrm>
          <a:prstGeom prst="rect">
            <a:avLst/>
          </a:prstGeom>
        </p:spPr>
      </p:pic>
      <p:pic>
        <p:nvPicPr>
          <p:cNvPr id="26" name="OTag">
            <a:extLst>
              <a:ext uri="{FF2B5EF4-FFF2-40B4-BE49-F238E27FC236}">
                <a16:creationId xmlns:a16="http://schemas.microsoft.com/office/drawing/2014/main" id="{42D6F87D-23AA-1D42-BDBA-F6833AC9A0E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5" name="Footer">
            <a:extLst>
              <a:ext uri="{FF2B5EF4-FFF2-40B4-BE49-F238E27FC236}">
                <a16:creationId xmlns:a16="http://schemas.microsoft.com/office/drawing/2014/main" id="{AC796A58-6878-0644-885E-17721EE64E2C}"/>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6" name="Slide Number">
            <a:extLst>
              <a:ext uri="{FF2B5EF4-FFF2-40B4-BE49-F238E27FC236}">
                <a16:creationId xmlns:a16="http://schemas.microsoft.com/office/drawing/2014/main" id="{D3FFBA5B-62FF-264E-B8E4-FF1CAC709E11}"/>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0" name="Text Field">
            <a:extLst>
              <a:ext uri="{FF2B5EF4-FFF2-40B4-BE49-F238E27FC236}">
                <a16:creationId xmlns:a16="http://schemas.microsoft.com/office/drawing/2014/main" id="{283762D0-0D31-A347-AD9E-095398CD17C5}"/>
              </a:ext>
            </a:extLst>
          </p:cNvPr>
          <p:cNvSpPr>
            <a:spLocks noGrp="1"/>
          </p:cNvSpPr>
          <p:nvPr>
            <p:ph type="body" sz="quarter" idx="36"/>
          </p:nvPr>
        </p:nvSpPr>
        <p:spPr>
          <a:xfrm>
            <a:off x="762000" y="5152453"/>
            <a:ext cx="5029200" cy="895181"/>
          </a:xfrm>
        </p:spPr>
        <p:txBody>
          <a:bodyPr>
            <a:noAutofit/>
          </a:bodyPr>
          <a:lstStyle>
            <a:lvl1pPr>
              <a:defRPr/>
            </a:lvl1pPr>
          </a:lstStyle>
          <a:p>
            <a:pPr lvl="0"/>
            <a:r>
              <a:rPr lang="en-US"/>
              <a:t>Click to edit Master text styles</a:t>
            </a:r>
          </a:p>
        </p:txBody>
      </p:sp>
      <p:sp>
        <p:nvSpPr>
          <p:cNvPr id="11" name="Text Field">
            <a:extLst>
              <a:ext uri="{FF2B5EF4-FFF2-40B4-BE49-F238E27FC236}">
                <a16:creationId xmlns:a16="http://schemas.microsoft.com/office/drawing/2014/main" id="{F273E805-B8FF-F84B-99E6-4636F8BD3EBF}"/>
              </a:ext>
            </a:extLst>
          </p:cNvPr>
          <p:cNvSpPr>
            <a:spLocks noGrp="1"/>
          </p:cNvSpPr>
          <p:nvPr>
            <p:ph type="body" sz="quarter" idx="37"/>
          </p:nvPr>
        </p:nvSpPr>
        <p:spPr>
          <a:xfrm>
            <a:off x="762000" y="4814860"/>
            <a:ext cx="5029200" cy="266291"/>
          </a:xfrm>
        </p:spPr>
        <p:txBody>
          <a:bodyPr>
            <a:noAutofit/>
          </a:bodyPr>
          <a:lstStyle>
            <a:lvl1pPr>
              <a:defRPr b="1"/>
            </a:lvl1pPr>
          </a:lstStyle>
          <a:p>
            <a:pPr lvl="0"/>
            <a:r>
              <a:rPr lang="en-US"/>
              <a:t>Click to edit Master text styles</a:t>
            </a:r>
          </a:p>
        </p:txBody>
      </p:sp>
      <p:cxnSp>
        <p:nvCxnSpPr>
          <p:cNvPr id="13" name="Accent Mark">
            <a:extLst>
              <a:ext uri="{FF2B5EF4-FFF2-40B4-BE49-F238E27FC236}">
                <a16:creationId xmlns:a16="http://schemas.microsoft.com/office/drawing/2014/main" id="{8E2FAFB4-C5ED-BC4A-844D-BB78D3D28B90}"/>
              </a:ext>
            </a:extLst>
          </p:cNvPr>
          <p:cNvCxnSpPr>
            <a:cxnSpLocks/>
          </p:cNvCxnSpPr>
          <p:nvPr userDrawn="1"/>
        </p:nvCxnSpPr>
        <p:spPr>
          <a:xfrm flipH="1">
            <a:off x="768098" y="456108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2" name="Thank You">
            <a:extLst>
              <a:ext uri="{FF2B5EF4-FFF2-40B4-BE49-F238E27FC236}">
                <a16:creationId xmlns:a16="http://schemas.microsoft.com/office/drawing/2014/main" id="{1A667D4A-FE6C-2E44-8B9A-7F595154584C}"/>
              </a:ext>
            </a:extLst>
          </p:cNvPr>
          <p:cNvSpPr>
            <a:spLocks noGrp="1"/>
          </p:cNvSpPr>
          <p:nvPr>
            <p:ph type="body" sz="quarter" idx="15" hasCustomPrompt="1"/>
          </p:nvPr>
        </p:nvSpPr>
        <p:spPr>
          <a:xfrm>
            <a:off x="762001" y="3814489"/>
            <a:ext cx="5029200" cy="492443"/>
          </a:xfrm>
          <a:prstGeom prst="rect">
            <a:avLst/>
          </a:prstGeom>
        </p:spPr>
        <p:txBody>
          <a:bodyPr lIns="0" anchor="b" anchorCtr="0">
            <a:noAutofit/>
          </a:bodyPr>
          <a:lstStyle>
            <a:lvl1pPr marL="0" indent="0" algn="l" fontAlgn="t">
              <a:lnSpc>
                <a:spcPct val="100000"/>
              </a:lnSpc>
              <a:spcBef>
                <a:spcPts val="0"/>
              </a:spcBef>
              <a:buNone/>
              <a:defRPr sz="3200" b="0" i="0">
                <a:latin typeface="+mj-lt"/>
                <a:cs typeface="Oracle Sans" panose="020B0503020204020204" pitchFamily="34" charset="0"/>
              </a:defRPr>
            </a:lvl1pPr>
          </a:lstStyle>
          <a:p>
            <a:pPr lvl="0"/>
            <a:r>
              <a:rPr lang="en-US" dirty="0"/>
              <a:t>Thank you</a:t>
            </a:r>
          </a:p>
        </p:txBody>
      </p:sp>
    </p:spTree>
    <p:extLst>
      <p:ext uri="{BB962C8B-B14F-4D97-AF65-F5344CB8AC3E}">
        <p14:creationId xmlns:p14="http://schemas.microsoft.com/office/powerpoint/2010/main" val="556492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Dark - Thank You">
    <p:bg>
      <p:bgPr>
        <a:solidFill>
          <a:schemeClr val="tx1"/>
        </a:solidFill>
        <a:effectLst/>
      </p:bgPr>
    </p:bg>
    <p:spTree>
      <p:nvGrpSpPr>
        <p:cNvPr id="1" name=""/>
        <p:cNvGrpSpPr/>
        <p:nvPr/>
      </p:nvGrpSpPr>
      <p:grpSpPr>
        <a:xfrm>
          <a:off x="0" y="0"/>
          <a:ext cx="0" cy="0"/>
          <a:chOff x="0" y="0"/>
          <a:chExt cx="0" cy="0"/>
        </a:xfrm>
      </p:grpSpPr>
      <p:pic>
        <p:nvPicPr>
          <p:cNvPr id="3" name="Abstract Illustration">
            <a:extLst>
              <a:ext uri="{FF2B5EF4-FFF2-40B4-BE49-F238E27FC236}">
                <a16:creationId xmlns:a16="http://schemas.microsoft.com/office/drawing/2014/main" id="{3201D9B7-EB85-9E42-AFF5-8FDDBB072DB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095999" y="0"/>
            <a:ext cx="6096000" cy="6858000"/>
          </a:xfrm>
          <a:prstGeom prst="rect">
            <a:avLst/>
          </a:prstGeom>
        </p:spPr>
      </p:pic>
      <p:pic>
        <p:nvPicPr>
          <p:cNvPr id="26" name="OTag">
            <a:extLst>
              <a:ext uri="{FF2B5EF4-FFF2-40B4-BE49-F238E27FC236}">
                <a16:creationId xmlns:a16="http://schemas.microsoft.com/office/drawing/2014/main" id="{42D6F87D-23AA-1D42-BDBA-F6833AC9A0E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14" name="Footer">
            <a:extLst>
              <a:ext uri="{FF2B5EF4-FFF2-40B4-BE49-F238E27FC236}">
                <a16:creationId xmlns:a16="http://schemas.microsoft.com/office/drawing/2014/main" id="{AAECD12C-0C8A-9842-99C8-709BEF007273}"/>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16" name="Slide Number">
            <a:extLst>
              <a:ext uri="{FF2B5EF4-FFF2-40B4-BE49-F238E27FC236}">
                <a16:creationId xmlns:a16="http://schemas.microsoft.com/office/drawing/2014/main" id="{D3FFBA5B-62FF-264E-B8E4-FF1CAC709E11}"/>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0" name="Text Field">
            <a:extLst>
              <a:ext uri="{FF2B5EF4-FFF2-40B4-BE49-F238E27FC236}">
                <a16:creationId xmlns:a16="http://schemas.microsoft.com/office/drawing/2014/main" id="{C30DAEE6-7960-B84D-9E43-8297742115C4}"/>
              </a:ext>
            </a:extLst>
          </p:cNvPr>
          <p:cNvSpPr>
            <a:spLocks noGrp="1"/>
          </p:cNvSpPr>
          <p:nvPr>
            <p:ph type="body" sz="quarter" idx="36"/>
          </p:nvPr>
        </p:nvSpPr>
        <p:spPr>
          <a:xfrm>
            <a:off x="762000" y="5152453"/>
            <a:ext cx="5029200" cy="895181"/>
          </a:xfrm>
        </p:spPr>
        <p:txBody>
          <a:bodyPr>
            <a:noAutofit/>
          </a:bodyPr>
          <a:lstStyle>
            <a:lvl1pPr>
              <a:defRPr>
                <a:solidFill>
                  <a:schemeClr val="bg1"/>
                </a:solidFill>
              </a:defRPr>
            </a:lvl1pPr>
          </a:lstStyle>
          <a:p>
            <a:pPr lvl="0"/>
            <a:r>
              <a:rPr lang="en-US"/>
              <a:t>Click to edit Master text styles</a:t>
            </a:r>
          </a:p>
        </p:txBody>
      </p:sp>
      <p:sp>
        <p:nvSpPr>
          <p:cNvPr id="11" name="Text Field">
            <a:extLst>
              <a:ext uri="{FF2B5EF4-FFF2-40B4-BE49-F238E27FC236}">
                <a16:creationId xmlns:a16="http://schemas.microsoft.com/office/drawing/2014/main" id="{B550C986-DC1D-064A-8410-E4A8A3C3A466}"/>
              </a:ext>
            </a:extLst>
          </p:cNvPr>
          <p:cNvSpPr>
            <a:spLocks noGrp="1"/>
          </p:cNvSpPr>
          <p:nvPr>
            <p:ph type="body" sz="quarter" idx="37"/>
          </p:nvPr>
        </p:nvSpPr>
        <p:spPr>
          <a:xfrm>
            <a:off x="762000" y="4814860"/>
            <a:ext cx="5029200" cy="266291"/>
          </a:xfrm>
        </p:spPr>
        <p:txBody>
          <a:bodyPr>
            <a:noAutofit/>
          </a:bodyPr>
          <a:lstStyle>
            <a:lvl1pPr>
              <a:defRPr b="1">
                <a:solidFill>
                  <a:schemeClr val="bg1"/>
                </a:solidFill>
              </a:defRPr>
            </a:lvl1pPr>
          </a:lstStyle>
          <a:p>
            <a:pPr lvl="0"/>
            <a:r>
              <a:rPr lang="en-US"/>
              <a:t>Click to edit Master text styles</a:t>
            </a:r>
          </a:p>
        </p:txBody>
      </p:sp>
      <p:cxnSp>
        <p:nvCxnSpPr>
          <p:cNvPr id="13" name="Accent Mark">
            <a:extLst>
              <a:ext uri="{FF2B5EF4-FFF2-40B4-BE49-F238E27FC236}">
                <a16:creationId xmlns:a16="http://schemas.microsoft.com/office/drawing/2014/main" id="{8E2FAFB4-C5ED-BC4A-844D-BB78D3D28B90}"/>
              </a:ext>
            </a:extLst>
          </p:cNvPr>
          <p:cNvCxnSpPr>
            <a:cxnSpLocks/>
          </p:cNvCxnSpPr>
          <p:nvPr userDrawn="1"/>
        </p:nvCxnSpPr>
        <p:spPr>
          <a:xfrm flipH="1">
            <a:off x="768098" y="456108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2" name="Thank You">
            <a:extLst>
              <a:ext uri="{FF2B5EF4-FFF2-40B4-BE49-F238E27FC236}">
                <a16:creationId xmlns:a16="http://schemas.microsoft.com/office/drawing/2014/main" id="{1A667D4A-FE6C-2E44-8B9A-7F595154584C}"/>
              </a:ext>
            </a:extLst>
          </p:cNvPr>
          <p:cNvSpPr>
            <a:spLocks noGrp="1"/>
          </p:cNvSpPr>
          <p:nvPr>
            <p:ph type="body" sz="quarter" idx="15" hasCustomPrompt="1"/>
          </p:nvPr>
        </p:nvSpPr>
        <p:spPr>
          <a:xfrm>
            <a:off x="762001" y="3814489"/>
            <a:ext cx="5029200" cy="492443"/>
          </a:xfrm>
          <a:prstGeom prst="rect">
            <a:avLst/>
          </a:prstGeom>
        </p:spPr>
        <p:txBody>
          <a:bodyPr lIns="0" anchor="b" anchorCtr="0">
            <a:noAutofit/>
          </a:bodyPr>
          <a:lstStyle>
            <a:lvl1pPr marL="0" indent="0" algn="l" fontAlgn="t">
              <a:lnSpc>
                <a:spcPct val="100000"/>
              </a:lnSpc>
              <a:spcBef>
                <a:spcPts val="0"/>
              </a:spcBef>
              <a:buNone/>
              <a:defRPr sz="3200" b="0" i="0">
                <a:solidFill>
                  <a:schemeClr val="bg1"/>
                </a:solidFill>
                <a:latin typeface="+mj-lt"/>
                <a:cs typeface="Oracle Sans" panose="020B0503020204020204" pitchFamily="34" charset="0"/>
              </a:defRPr>
            </a:lvl1pPr>
          </a:lstStyle>
          <a:p>
            <a:pPr lvl="0"/>
            <a:r>
              <a:rPr lang="en-US" dirty="0"/>
              <a:t>Thank you</a:t>
            </a:r>
          </a:p>
        </p:txBody>
      </p:sp>
    </p:spTree>
    <p:extLst>
      <p:ext uri="{BB962C8B-B14F-4D97-AF65-F5344CB8AC3E}">
        <p14:creationId xmlns:p14="http://schemas.microsoft.com/office/powerpoint/2010/main" val="106703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p:cSld name="Light - Closing Slide">
    <p:bg>
      <p:bgPr>
        <a:solidFill>
          <a:schemeClr val="bg2"/>
        </a:solidFill>
        <a:effectLst/>
      </p:bgPr>
    </p:bg>
    <p:spTree>
      <p:nvGrpSpPr>
        <p:cNvPr id="1" name=""/>
        <p:cNvGrpSpPr/>
        <p:nvPr/>
      </p:nvGrpSpPr>
      <p:grpSpPr>
        <a:xfrm>
          <a:off x="0" y="0"/>
          <a:ext cx="0" cy="0"/>
          <a:chOff x="0" y="0"/>
          <a:chExt cx="0" cy="0"/>
        </a:xfrm>
      </p:grpSpPr>
      <p:pic>
        <p:nvPicPr>
          <p:cNvPr id="3" name="Oracle Logo">
            <a:extLst>
              <a:ext uri="{FF2B5EF4-FFF2-40B4-BE49-F238E27FC236}">
                <a16:creationId xmlns:a16="http://schemas.microsoft.com/office/drawing/2014/main" id="{675A5E3C-9B7E-1248-9024-5EE790FC683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47854" y="2915192"/>
            <a:ext cx="4896293" cy="1027617"/>
          </a:xfrm>
          <a:prstGeom prst="rect">
            <a:avLst/>
          </a:prstGeom>
        </p:spPr>
      </p:pic>
      <p:pic>
        <p:nvPicPr>
          <p:cNvPr id="5" name="Abstract Pattern Strip">
            <a:extLst>
              <a:ext uri="{FF2B5EF4-FFF2-40B4-BE49-F238E27FC236}">
                <a16:creationId xmlns:a16="http://schemas.microsoft.com/office/drawing/2014/main" id="{DA24CEA9-EF8C-E942-A55B-0044027368B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108413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ight - Title with Abstract Border">
    <p:spTree>
      <p:nvGrpSpPr>
        <p:cNvPr id="1" name=""/>
        <p:cNvGrpSpPr/>
        <p:nvPr/>
      </p:nvGrpSpPr>
      <p:grpSpPr>
        <a:xfrm>
          <a:off x="0" y="0"/>
          <a:ext cx="0" cy="0"/>
          <a:chOff x="0" y="0"/>
          <a:chExt cx="0" cy="0"/>
        </a:xfrm>
      </p:grpSpPr>
      <p:pic>
        <p:nvPicPr>
          <p:cNvPr id="11" name="Abstract Illustration">
            <a:extLst>
              <a:ext uri="{FF2B5EF4-FFF2-40B4-BE49-F238E27FC236}">
                <a16:creationId xmlns:a16="http://schemas.microsoft.com/office/drawing/2014/main" id="{E5246624-F21C-C74D-A490-03903A0F5104}"/>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a:fillRect/>
          </a:stretch>
        </p:blipFill>
        <p:spPr>
          <a:xfrm>
            <a:off x="0" y="0"/>
            <a:ext cx="12192000" cy="6858000"/>
          </a:xfrm>
          <a:custGeom>
            <a:avLst/>
            <a:gdLst>
              <a:gd name="connsiteX0" fmla="*/ 761999 w 12192000"/>
              <a:gd name="connsiteY0" fmla="*/ 587874 h 6858000"/>
              <a:gd name="connsiteX1" fmla="*/ 761999 w 12192000"/>
              <a:gd name="connsiteY1" fmla="*/ 6270127 h 6858000"/>
              <a:gd name="connsiteX2" fmla="*/ 11430000 w 12192000"/>
              <a:gd name="connsiteY2" fmla="*/ 6270127 h 6858000"/>
              <a:gd name="connsiteX3" fmla="*/ 1143000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61999" y="587874"/>
                </a:moveTo>
                <a:lnTo>
                  <a:pt x="761999" y="6270127"/>
                </a:lnTo>
                <a:lnTo>
                  <a:pt x="11430000" y="6270127"/>
                </a:lnTo>
                <a:lnTo>
                  <a:pt x="11430000" y="587874"/>
                </a:lnTo>
                <a:close/>
                <a:moveTo>
                  <a:pt x="0" y="0"/>
                </a:moveTo>
                <a:lnTo>
                  <a:pt x="12192000" y="0"/>
                </a:lnTo>
                <a:lnTo>
                  <a:pt x="12192000" y="6858000"/>
                </a:lnTo>
                <a:lnTo>
                  <a:pt x="0" y="6858000"/>
                </a:lnTo>
                <a:close/>
              </a:path>
            </a:pathLst>
          </a:custGeom>
        </p:spPr>
      </p:pic>
      <p:pic>
        <p:nvPicPr>
          <p:cNvPr id="14" name="OTag">
            <a:extLst>
              <a:ext uri="{FF2B5EF4-FFF2-40B4-BE49-F238E27FC236}">
                <a16:creationId xmlns:a16="http://schemas.microsoft.com/office/drawing/2014/main" id="{4987BBB5-F60C-46AC-ACA7-E632A225DA71}"/>
              </a:ext>
              <a:ext uri="{C183D7F6-B498-43B3-948B-1728B52AA6E4}">
                <adec:decorative xmlns:adec="http://schemas.microsoft.com/office/drawing/2017/decorative" val="1"/>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pic>
        <p:nvPicPr>
          <p:cNvPr id="10" name="Oracle Logo" descr="Oracle Logo">
            <a:extLst>
              <a:ext uri="{FF2B5EF4-FFF2-40B4-BE49-F238E27FC236}">
                <a16:creationId xmlns:a16="http://schemas.microsoft.com/office/drawing/2014/main" id="{221EC6FF-8F78-9E44-AD47-BEE824DD0F69}"/>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44949" y="1132368"/>
            <a:ext cx="1524893" cy="320040"/>
          </a:xfrm>
          <a:prstGeom prst="rect">
            <a:avLst/>
          </a:prstGeom>
        </p:spPr>
      </p:pic>
      <p:sp>
        <p:nvSpPr>
          <p:cNvPr id="26" name="Title">
            <a:extLst>
              <a:ext uri="{FF2B5EF4-FFF2-40B4-BE49-F238E27FC236}">
                <a16:creationId xmlns:a16="http://schemas.microsoft.com/office/drawing/2014/main" id="{2E021ED4-814D-9648-831F-EDE24ED2D4F8}"/>
              </a:ext>
            </a:extLst>
          </p:cNvPr>
          <p:cNvSpPr>
            <a:spLocks noGrp="1"/>
          </p:cNvSpPr>
          <p:nvPr userDrawn="1">
            <p:ph type="ctrTitle" hasCustomPrompt="1"/>
          </p:nvPr>
        </p:nvSpPr>
        <p:spPr>
          <a:xfrm>
            <a:off x="1018030" y="2459230"/>
            <a:ext cx="10158984" cy="1025922"/>
          </a:xfrm>
        </p:spPr>
        <p:txBody>
          <a:bodyPr wrap="square" anchor="b">
            <a:noAutofit/>
          </a:bodyPr>
          <a:lstStyle>
            <a:lvl1pPr algn="l">
              <a:lnSpc>
                <a:spcPts val="4000"/>
              </a:lnSpc>
              <a:defRPr sz="4000" b="0">
                <a:solidFill>
                  <a:schemeClr val="tx1"/>
                </a:solidFill>
                <a:latin typeface="+mj-lt"/>
              </a:defRPr>
            </a:lvl1pPr>
          </a:lstStyle>
          <a:p>
            <a:r>
              <a:rPr lang="en-US" dirty="0"/>
              <a:t>Title goes here (up to two lines) </a:t>
            </a:r>
            <a:br>
              <a:rPr lang="en-US" dirty="0"/>
            </a:br>
            <a:r>
              <a:rPr lang="en-US" dirty="0"/>
              <a:t>Georgia Regular 40pt</a:t>
            </a:r>
          </a:p>
        </p:txBody>
      </p:sp>
      <p:sp>
        <p:nvSpPr>
          <p:cNvPr id="27" name="Subhead">
            <a:extLst>
              <a:ext uri="{FF2B5EF4-FFF2-40B4-BE49-F238E27FC236}">
                <a16:creationId xmlns:a16="http://schemas.microsoft.com/office/drawing/2014/main" id="{12EB3548-39AB-5846-A4F6-A7D8515AEE59}"/>
              </a:ext>
            </a:extLst>
          </p:cNvPr>
          <p:cNvSpPr>
            <a:spLocks noGrp="1"/>
          </p:cNvSpPr>
          <p:nvPr userDrawn="1">
            <p:ph type="body" sz="quarter" idx="33" hasCustomPrompt="1"/>
          </p:nvPr>
        </p:nvSpPr>
        <p:spPr>
          <a:xfrm>
            <a:off x="1018030" y="3526641"/>
            <a:ext cx="10158984" cy="341247"/>
          </a:xfrm>
          <a:prstGeom prst="rect">
            <a:avLst/>
          </a:prstGeo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a:solidFill>
                  <a:srgbClr val="AE562C"/>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Subhead goes here on one line</a:t>
            </a:r>
          </a:p>
        </p:txBody>
      </p:sp>
      <p:cxnSp>
        <p:nvCxnSpPr>
          <p:cNvPr id="18" name="Accent Mark">
            <a:extLst>
              <a:ext uri="{FF2B5EF4-FFF2-40B4-BE49-F238E27FC236}">
                <a16:creationId xmlns:a16="http://schemas.microsoft.com/office/drawing/2014/main" id="{60D74A94-ECB7-4F26-82F5-3CEB5746D703}"/>
              </a:ext>
              <a:ext uri="{C183D7F6-B498-43B3-948B-1728B52AA6E4}">
                <adec:decorative xmlns:adec="http://schemas.microsoft.com/office/drawing/2017/decorative" val="1"/>
              </a:ext>
            </a:extLst>
          </p:cNvPr>
          <p:cNvCxnSpPr>
            <a:cxnSpLocks/>
          </p:cNvCxnSpPr>
          <p:nvPr userDrawn="1"/>
        </p:nvCxnSpPr>
        <p:spPr>
          <a:xfrm flipH="1">
            <a:off x="1031620" y="4080104"/>
            <a:ext cx="228600" cy="0"/>
          </a:xfrm>
          <a:prstGeom prst="line">
            <a:avLst/>
          </a:prstGeom>
          <a:ln w="38100" cap="flat">
            <a:solidFill>
              <a:srgbClr val="FACD62"/>
            </a:solidFill>
            <a:prstDash val="solid"/>
          </a:ln>
        </p:spPr>
        <p:style>
          <a:lnRef idx="1">
            <a:schemeClr val="accent1"/>
          </a:lnRef>
          <a:fillRef idx="0">
            <a:schemeClr val="accent1"/>
          </a:fillRef>
          <a:effectRef idx="0">
            <a:schemeClr val="accent1"/>
          </a:effectRef>
          <a:fontRef idx="minor">
            <a:schemeClr val="tx1"/>
          </a:fontRef>
        </p:style>
      </p:cxnSp>
      <p:sp>
        <p:nvSpPr>
          <p:cNvPr id="15" name="Text Field">
            <a:extLst>
              <a:ext uri="{FF2B5EF4-FFF2-40B4-BE49-F238E27FC236}">
                <a16:creationId xmlns:a16="http://schemas.microsoft.com/office/drawing/2014/main" id="{5EDA7B8D-9195-5945-993F-1344630DF996}"/>
              </a:ext>
            </a:extLst>
          </p:cNvPr>
          <p:cNvSpPr>
            <a:spLocks noGrp="1"/>
          </p:cNvSpPr>
          <p:nvPr userDrawn="1">
            <p:ph type="body" sz="quarter" idx="35" hasCustomPrompt="1"/>
          </p:nvPr>
        </p:nvSpPr>
        <p:spPr>
          <a:xfrm>
            <a:off x="1018030" y="4335713"/>
            <a:ext cx="5077970" cy="266291"/>
          </a:xfrm>
          <a:prstGeom prst="rect">
            <a:avLst/>
          </a:prstGeom>
          <a:noFill/>
        </p:spPr>
        <p:txBody>
          <a:bodyPr>
            <a:noAutofit/>
          </a:bodyPr>
          <a:lstStyle>
            <a:lvl1pPr>
              <a:defRPr b="1"/>
            </a:lvl1pPr>
          </a:lstStyle>
          <a:p>
            <a:pPr lvl="0"/>
            <a:r>
              <a:rPr lang="en-US" dirty="0"/>
              <a:t>Name</a:t>
            </a:r>
          </a:p>
        </p:txBody>
      </p:sp>
      <p:sp>
        <p:nvSpPr>
          <p:cNvPr id="4" name="Text Field 2">
            <a:extLst>
              <a:ext uri="{FF2B5EF4-FFF2-40B4-BE49-F238E27FC236}">
                <a16:creationId xmlns:a16="http://schemas.microsoft.com/office/drawing/2014/main" id="{7F29C372-9BB3-B540-BC47-46BD6E59417E}"/>
              </a:ext>
            </a:extLst>
          </p:cNvPr>
          <p:cNvSpPr>
            <a:spLocks noGrp="1"/>
          </p:cNvSpPr>
          <p:nvPr userDrawn="1">
            <p:ph type="body" sz="quarter" idx="34" hasCustomPrompt="1"/>
          </p:nvPr>
        </p:nvSpPr>
        <p:spPr>
          <a:xfrm>
            <a:off x="1018030" y="4673306"/>
            <a:ext cx="5077970" cy="895181"/>
          </a:xfrm>
          <a:prstGeom prst="rect">
            <a:avLst/>
          </a:prstGeom>
          <a:noFill/>
        </p:spPr>
        <p:txBody>
          <a:bodyPr>
            <a:noAutofit/>
          </a:bodyPr>
          <a:lstStyle>
            <a:lvl1pPr>
              <a:defRPr/>
            </a:lvl1pPr>
          </a:lstStyle>
          <a:p>
            <a:pPr lvl="0"/>
            <a:r>
              <a:rPr lang="en-US" dirty="0"/>
              <a:t>Presenter’s Title</a:t>
            </a:r>
          </a:p>
          <a:p>
            <a:pPr lvl="0"/>
            <a:r>
              <a:rPr lang="en-US" dirty="0"/>
              <a:t>Organization, Division or Business Unit</a:t>
            </a:r>
          </a:p>
          <a:p>
            <a:pPr lvl="0"/>
            <a:r>
              <a:rPr lang="en-US" dirty="0"/>
              <a:t>Month 00, 2019</a:t>
            </a:r>
          </a:p>
        </p:txBody>
      </p:sp>
    </p:spTree>
    <p:extLst>
      <p:ext uri="{BB962C8B-B14F-4D97-AF65-F5344CB8AC3E}">
        <p14:creationId xmlns:p14="http://schemas.microsoft.com/office/powerpoint/2010/main" val="1706885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Dark - Closing Slide">
    <p:bg>
      <p:bgPr>
        <a:solidFill>
          <a:schemeClr val="tx1"/>
        </a:solidFill>
        <a:effectLst/>
      </p:bgPr>
    </p:bg>
    <p:spTree>
      <p:nvGrpSpPr>
        <p:cNvPr id="1" name=""/>
        <p:cNvGrpSpPr/>
        <p:nvPr/>
      </p:nvGrpSpPr>
      <p:grpSpPr>
        <a:xfrm>
          <a:off x="0" y="0"/>
          <a:ext cx="0" cy="0"/>
          <a:chOff x="0" y="0"/>
          <a:chExt cx="0" cy="0"/>
        </a:xfrm>
      </p:grpSpPr>
      <p:pic>
        <p:nvPicPr>
          <p:cNvPr id="3" name="Oracle Logo">
            <a:extLst>
              <a:ext uri="{FF2B5EF4-FFF2-40B4-BE49-F238E27FC236}">
                <a16:creationId xmlns:a16="http://schemas.microsoft.com/office/drawing/2014/main" id="{675A5E3C-9B7E-1248-9024-5EE790FC683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647854" y="2915192"/>
            <a:ext cx="4896292" cy="1027617"/>
          </a:xfrm>
          <a:prstGeom prst="rect">
            <a:avLst/>
          </a:prstGeom>
        </p:spPr>
      </p:pic>
      <p:pic>
        <p:nvPicPr>
          <p:cNvPr id="5" name="Abstract Pattern Strip">
            <a:extLst>
              <a:ext uri="{FF2B5EF4-FFF2-40B4-BE49-F238E27FC236}">
                <a16:creationId xmlns:a16="http://schemas.microsoft.com/office/drawing/2014/main" id="{DA24CEA9-EF8C-E942-A55B-0044027368B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309641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Mission Statement">
    <p:bg>
      <p:bgPr>
        <a:solidFill>
          <a:schemeClr val="bg2"/>
        </a:solidFill>
        <a:effectLst/>
      </p:bgPr>
    </p:bg>
    <p:spTree>
      <p:nvGrpSpPr>
        <p:cNvPr id="1" name=""/>
        <p:cNvGrpSpPr/>
        <p:nvPr/>
      </p:nvGrpSpPr>
      <p:grpSpPr>
        <a:xfrm>
          <a:off x="0" y="0"/>
          <a:ext cx="0" cy="0"/>
          <a:chOff x="0" y="0"/>
          <a:chExt cx="0" cy="0"/>
        </a:xfrm>
      </p:grpSpPr>
      <p:pic>
        <p:nvPicPr>
          <p:cNvPr id="4" name="Illustration">
            <a:extLst>
              <a:ext uri="{FF2B5EF4-FFF2-40B4-BE49-F238E27FC236}">
                <a16:creationId xmlns:a16="http://schemas.microsoft.com/office/drawing/2014/main" id="{7F6A0B0D-9890-B044-B4D0-946D1FDB962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54000"/>
            <a:ext cx="12192000" cy="6604000"/>
          </a:xfrm>
          <a:prstGeom prst="rect">
            <a:avLst/>
          </a:prstGeom>
        </p:spPr>
      </p:pic>
      <p:pic>
        <p:nvPicPr>
          <p:cNvPr id="7" name="Abstract Pattern Strip">
            <a:extLst>
              <a:ext uri="{FF2B5EF4-FFF2-40B4-BE49-F238E27FC236}">
                <a16:creationId xmlns:a16="http://schemas.microsoft.com/office/drawing/2014/main" id="{32EC640D-2BE6-E443-B041-C48A5A91F17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Rectangle 1">
            <a:extLst>
              <a:ext uri="{FF2B5EF4-FFF2-40B4-BE49-F238E27FC236}">
                <a16:creationId xmlns:a16="http://schemas.microsoft.com/office/drawing/2014/main" id="{4843EDC2-7F43-0041-AEBE-5B17CC2CECBE}"/>
              </a:ext>
            </a:extLst>
          </p:cNvPr>
          <p:cNvSpPr/>
          <p:nvPr userDrawn="1"/>
        </p:nvSpPr>
        <p:spPr>
          <a:xfrm>
            <a:off x="675018" y="2690336"/>
            <a:ext cx="7857894" cy="1477328"/>
          </a:xfrm>
          <a:prstGeom prst="rect">
            <a:avLst/>
          </a:prstGeom>
        </p:spPr>
        <p:txBody>
          <a:bodyPr wrap="square">
            <a:spAutoFit/>
          </a:bodyPr>
          <a:lstStyle/>
          <a:p>
            <a:r>
              <a:rPr lang="en-US" sz="3000" dirty="0">
                <a:solidFill>
                  <a:schemeClr val="bg2"/>
                </a:solidFill>
                <a:latin typeface="+mj-lt"/>
              </a:rPr>
              <a:t>Our mission is to help people</a:t>
            </a:r>
          </a:p>
          <a:p>
            <a:r>
              <a:rPr lang="en-US" sz="3000" dirty="0">
                <a:solidFill>
                  <a:schemeClr val="bg2"/>
                </a:solidFill>
                <a:latin typeface="+mj-lt"/>
              </a:rPr>
              <a:t>see data in new ways, discover insights,</a:t>
            </a:r>
          </a:p>
          <a:p>
            <a:r>
              <a:rPr lang="en-US" sz="3000" dirty="0">
                <a:solidFill>
                  <a:schemeClr val="bg2"/>
                </a:solidFill>
                <a:latin typeface="+mj-lt"/>
              </a:rPr>
              <a:t>unlock endless possibilities.</a:t>
            </a:r>
          </a:p>
        </p:txBody>
      </p:sp>
    </p:spTree>
    <p:extLst>
      <p:ext uri="{BB962C8B-B14F-4D97-AF65-F5344CB8AC3E}">
        <p14:creationId xmlns:p14="http://schemas.microsoft.com/office/powerpoint/2010/main" val="593373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userDrawn="1">
  <p:cSld name="Light single content with texture/pictur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D196A7E-C8B6-4945-88B5-1B72B5A8A48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202635"/>
            <a:ext cx="5129784" cy="5655364"/>
          </a:xfrm>
          <a:prstGeom prst="rect">
            <a:avLst/>
          </a:prstGeom>
        </p:spPr>
      </p:pic>
      <p:sp>
        <p:nvSpPr>
          <p:cNvPr id="6" name="Picture Placeholder 5">
            <a:extLst>
              <a:ext uri="{FF2B5EF4-FFF2-40B4-BE49-F238E27FC236}">
                <a16:creationId xmlns:a16="http://schemas.microsoft.com/office/drawing/2014/main" id="{DBBD2CF4-1E90-A941-8678-001223FD4124}"/>
              </a:ext>
            </a:extLst>
          </p:cNvPr>
          <p:cNvSpPr>
            <a:spLocks noGrp="1"/>
          </p:cNvSpPr>
          <p:nvPr>
            <p:ph type="pic" sz="quarter" idx="10"/>
          </p:nvPr>
        </p:nvSpPr>
        <p:spPr>
          <a:xfrm>
            <a:off x="264261" y="354912"/>
            <a:ext cx="5129785" cy="6604000"/>
          </a:xfrm>
        </p:spPr>
        <p:txBody>
          <a:bodyPr/>
          <a:lstStyle>
            <a:lvl1pPr>
              <a:defRPr baseline="0">
                <a:solidFill>
                  <a:schemeClr val="bg1"/>
                </a:solidFill>
              </a:defRPr>
            </a:lvl1pPr>
          </a:lstStyle>
          <a:p>
            <a:r>
              <a:rPr lang="en-US" dirty="0"/>
              <a:t>Click icon to add picture</a:t>
            </a:r>
          </a:p>
        </p:txBody>
      </p:sp>
      <p:pic>
        <p:nvPicPr>
          <p:cNvPr id="16" name="Picture 15">
            <a:extLst>
              <a:ext uri="{FF2B5EF4-FFF2-40B4-BE49-F238E27FC236}">
                <a16:creationId xmlns:a16="http://schemas.microsoft.com/office/drawing/2014/main" id="{655F6A82-2EA7-8C4D-A6E5-04849642E6A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pic>
        <p:nvPicPr>
          <p:cNvPr id="11" name="Picture 10">
            <a:extLst>
              <a:ext uri="{FF2B5EF4-FFF2-40B4-BE49-F238E27FC236}">
                <a16:creationId xmlns:a16="http://schemas.microsoft.com/office/drawing/2014/main" id="{7C32DB3A-2849-8D4A-8B24-9ED495A43E89}"/>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3" name="Footer Placeholder 2">
            <a:extLst>
              <a:ext uri="{FF2B5EF4-FFF2-40B4-BE49-F238E27FC236}">
                <a16:creationId xmlns:a16="http://schemas.microsoft.com/office/drawing/2014/main" id="{E9685F9F-E87E-4E84-A301-568289B1B27A}"/>
              </a:ext>
            </a:extLst>
          </p:cNvPr>
          <p:cNvSpPr>
            <a:spLocks noGrp="1"/>
          </p:cNvSpPr>
          <p:nvPr>
            <p:ph type="ftr" sz="quarter" idx="16"/>
          </p:nvPr>
        </p:nvSpPr>
        <p:spPr/>
        <p:txBody>
          <a:bodyPr/>
          <a:lstStyle>
            <a:lvl1pPr>
              <a:defRPr baseline="0">
                <a:solidFill>
                  <a:schemeClr val="bg1"/>
                </a:solidFill>
              </a:defRPr>
            </a:lvl1pPr>
          </a:lstStyle>
          <a:p>
            <a:r>
              <a:rPr lang="en-US" dirty="0">
                <a:solidFill>
                  <a:prstClr val="white"/>
                </a:solidFill>
              </a:rPr>
              <a:t>Confidential – © 2019 Oracle Restricted</a:t>
            </a:r>
          </a:p>
        </p:txBody>
      </p:sp>
      <p:sp>
        <p:nvSpPr>
          <p:cNvPr id="4" name="Slide Number Placeholder 3">
            <a:extLst>
              <a:ext uri="{FF2B5EF4-FFF2-40B4-BE49-F238E27FC236}">
                <a16:creationId xmlns:a16="http://schemas.microsoft.com/office/drawing/2014/main" id="{9FF35E76-93B0-4F75-B106-DAFB903A2B55}"/>
              </a:ext>
            </a:extLst>
          </p:cNvPr>
          <p:cNvSpPr>
            <a:spLocks noGrp="1"/>
          </p:cNvSpPr>
          <p:nvPr>
            <p:ph type="sldNum" sz="quarter" idx="17"/>
          </p:nvPr>
        </p:nvSpPr>
        <p:spPr/>
        <p:txBody>
          <a:bodyPr/>
          <a:lstStyle>
            <a:lvl1pPr>
              <a:defRPr baseline="0">
                <a:solidFill>
                  <a:schemeClr val="bg1"/>
                </a:solidFill>
              </a:defRPr>
            </a:lvl1pPr>
          </a:lstStyle>
          <a:p>
            <a:fld id="{7C371504-33D9-B044-8C50-620C44A06CB1}" type="slidenum">
              <a:rPr lang="en-US" smtClean="0">
                <a:solidFill>
                  <a:prstClr val="white"/>
                </a:solidFill>
              </a:rPr>
              <a:pPr/>
              <a:t>‹#›</a:t>
            </a:fld>
            <a:endParaRPr lang="en-US" dirty="0">
              <a:solidFill>
                <a:prstClr val="white"/>
              </a:solidFill>
            </a:endParaRPr>
          </a:p>
        </p:txBody>
      </p:sp>
      <p:sp>
        <p:nvSpPr>
          <p:cNvPr id="12" name="Title 1">
            <a:extLst>
              <a:ext uri="{FF2B5EF4-FFF2-40B4-BE49-F238E27FC236}">
                <a16:creationId xmlns:a16="http://schemas.microsoft.com/office/drawing/2014/main" id="{7524F656-A380-3E46-9208-8A732E5E756E}"/>
              </a:ext>
            </a:extLst>
          </p:cNvPr>
          <p:cNvSpPr>
            <a:spLocks noGrp="1"/>
          </p:cNvSpPr>
          <p:nvPr>
            <p:ph type="title" hasCustomPrompt="1"/>
          </p:nvPr>
        </p:nvSpPr>
        <p:spPr>
          <a:xfrm>
            <a:off x="5659223" y="783026"/>
            <a:ext cx="6184239"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Single content layout with texture/picture</a:t>
            </a:r>
          </a:p>
        </p:txBody>
      </p:sp>
      <p:sp>
        <p:nvSpPr>
          <p:cNvPr id="13" name="Text Placeholder 33">
            <a:extLst>
              <a:ext uri="{FF2B5EF4-FFF2-40B4-BE49-F238E27FC236}">
                <a16:creationId xmlns:a16="http://schemas.microsoft.com/office/drawing/2014/main" id="{AF32D2AF-CA45-A449-A187-68ADE4E286B0}"/>
              </a:ext>
            </a:extLst>
          </p:cNvPr>
          <p:cNvSpPr>
            <a:spLocks noGrp="1"/>
          </p:cNvSpPr>
          <p:nvPr>
            <p:ph type="body" sz="quarter" idx="18"/>
          </p:nvPr>
        </p:nvSpPr>
        <p:spPr>
          <a:xfrm>
            <a:off x="5659222" y="2286000"/>
            <a:ext cx="6184239" cy="3788974"/>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Rectangle 13">
            <a:extLst>
              <a:ext uri="{FF2B5EF4-FFF2-40B4-BE49-F238E27FC236}">
                <a16:creationId xmlns:a16="http://schemas.microsoft.com/office/drawing/2014/main" id="{3CF010F5-D071-C641-A666-841237112931}"/>
              </a:ext>
            </a:extLst>
          </p:cNvPr>
          <p:cNvSpPr/>
          <p:nvPr userDrawn="1"/>
        </p:nvSpPr>
        <p:spPr>
          <a:xfrm>
            <a:off x="566013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1238708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3">
                                            <p:txEl>
                                              <p:pRg st="1" end="1"/>
                                            </p:txEl>
                                          </p:spTgt>
                                        </p:tgtEl>
                                        <p:attrNameLst>
                                          <p:attrName>style.visibility</p:attrName>
                                        </p:attrNameLst>
                                      </p:cBhvr>
                                      <p:to>
                                        <p:strVal val="visible"/>
                                      </p:to>
                                    </p:set>
                                    <p:animEffect transition="in" filter="fade">
                                      <p:cBhvr>
                                        <p:cTn id="10" dur="500"/>
                                        <p:tgtEl>
                                          <p:spTgt spid="13">
                                            <p:txEl>
                                              <p:pRg st="1" end="1"/>
                                            </p:txEl>
                                          </p:spTgt>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13">
                                            <p:txEl>
                                              <p:pRg st="2" end="2"/>
                                            </p:txEl>
                                          </p:spTgt>
                                        </p:tgtEl>
                                        <p:attrNameLst>
                                          <p:attrName>style.visibility</p:attrName>
                                        </p:attrNameLst>
                                      </p:cBhvr>
                                      <p:to>
                                        <p:strVal val="visible"/>
                                      </p:to>
                                    </p:set>
                                    <p:animEffect transition="in" filter="fade">
                                      <p:cBhvr>
                                        <p:cTn id="13" dur="500"/>
                                        <p:tgtEl>
                                          <p:spTgt spid="13">
                                            <p:txEl>
                                              <p:pRg st="2" end="2"/>
                                            </p:txEl>
                                          </p:spTgt>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13">
                                            <p:txEl>
                                              <p:pRg st="3" end="3"/>
                                            </p:txEl>
                                          </p:spTgt>
                                        </p:tgtEl>
                                        <p:attrNameLst>
                                          <p:attrName>style.visibility</p:attrName>
                                        </p:attrNameLst>
                                      </p:cBhvr>
                                      <p:to>
                                        <p:strVal val="visible"/>
                                      </p:to>
                                    </p:set>
                                    <p:animEffect transition="in" filter="fade">
                                      <p:cBhvr>
                                        <p:cTn id="16" dur="500"/>
                                        <p:tgtEl>
                                          <p:spTgt spid="13">
                                            <p:txEl>
                                              <p:pRg st="3" end="3"/>
                                            </p:txEl>
                                          </p:spTgt>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13">
                                            <p:txEl>
                                              <p:pRg st="4" end="4"/>
                                            </p:txEl>
                                          </p:spTgt>
                                        </p:tgtEl>
                                        <p:attrNameLst>
                                          <p:attrName>style.visibility</p:attrName>
                                        </p:attrNameLst>
                                      </p:cBhvr>
                                      <p:to>
                                        <p:strVal val="visible"/>
                                      </p:to>
                                    </p:set>
                                    <p:animEffect transition="in" filter="fade">
                                      <p:cBhvr>
                                        <p:cTn id="19"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24A98-42D8-8344-BABB-5013935019A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D302270-D27C-9A45-AC41-52C9A8D51E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913BCBF-FBC1-0B42-8D41-AAE1336DB877}"/>
              </a:ext>
            </a:extLst>
          </p:cNvPr>
          <p:cNvSpPr>
            <a:spLocks noGrp="1"/>
          </p:cNvSpPr>
          <p:nvPr>
            <p:ph type="dt" sz="half" idx="10"/>
          </p:nvPr>
        </p:nvSpPr>
        <p:spPr/>
        <p:txBody>
          <a:bodyPr/>
          <a:lstStyle/>
          <a:p>
            <a:fld id="{401AC519-E740-F745-A1BD-6DF6D8C8DB5E}" type="datetimeFigureOut">
              <a:rPr lang="en-US" smtClean="0"/>
              <a:t>2/25/2021</a:t>
            </a:fld>
            <a:endParaRPr lang="en-US" dirty="0"/>
          </a:p>
        </p:txBody>
      </p:sp>
      <p:sp>
        <p:nvSpPr>
          <p:cNvPr id="5" name="Footer Placeholder 4">
            <a:extLst>
              <a:ext uri="{FF2B5EF4-FFF2-40B4-BE49-F238E27FC236}">
                <a16:creationId xmlns:a16="http://schemas.microsoft.com/office/drawing/2014/main" id="{59199E4A-0AEF-4248-B479-2FC3FBE4D22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21B2C79-59BC-6F4B-9C90-7CD05553A456}"/>
              </a:ext>
            </a:extLst>
          </p:cNvPr>
          <p:cNvSpPr>
            <a:spLocks noGrp="1"/>
          </p:cNvSpPr>
          <p:nvPr>
            <p:ph type="sldNum" sz="quarter" idx="12"/>
          </p:nvPr>
        </p:nvSpPr>
        <p:spPr/>
        <p:txBody>
          <a:bodyPr/>
          <a:lstStyle/>
          <a:p>
            <a:fld id="{62E475CA-1219-AB43-8D72-4837BE69C1B8}" type="slidenum">
              <a:rPr lang="en-US" smtClean="0"/>
              <a:t>‹#›</a:t>
            </a:fld>
            <a:endParaRPr lang="en-US" dirty="0"/>
          </a:p>
        </p:txBody>
      </p:sp>
    </p:spTree>
    <p:extLst>
      <p:ext uri="{BB962C8B-B14F-4D97-AF65-F5344CB8AC3E}">
        <p14:creationId xmlns:p14="http://schemas.microsoft.com/office/powerpoint/2010/main" val="376796261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22301" y="1242485"/>
            <a:ext cx="10947400" cy="1831606"/>
          </a:xfrm>
        </p:spPr>
        <p:txBody>
          <a:bodyPr/>
          <a:lstStyle>
            <a:lvl1pPr>
              <a:spcBef>
                <a:spcPts val="900"/>
              </a:spcBef>
              <a:defRPr/>
            </a:lvl1pPr>
            <a:lvl2pPr>
              <a:spcBef>
                <a:spcPts val="900"/>
              </a:spcBef>
              <a:defRPr/>
            </a:lvl2pPr>
            <a:lvl3pPr marL="1280160" indent="-365760">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a:ext uri="{FF2B5EF4-FFF2-40B4-BE49-F238E27FC236}">
                <a16:creationId xmlns:a16="http://schemas.microsoft.com/office/drawing/2014/main" id="{4F818D3E-47C0-3C49-B413-A298583C061D}"/>
              </a:ext>
            </a:extLst>
          </p:cNvPr>
          <p:cNvSpPr>
            <a:spLocks noGrp="1"/>
          </p:cNvSpPr>
          <p:nvPr>
            <p:ph type="title"/>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FD6EC768-0F53-C643-84BC-83DC73DFDDC8}"/>
              </a:ext>
            </a:extLst>
          </p:cNvPr>
          <p:cNvSpPr>
            <a:spLocks noGrp="1"/>
          </p:cNvSpPr>
          <p:nvPr>
            <p:ph type="ftr" sz="quarter" idx="11"/>
          </p:nvPr>
        </p:nvSpPr>
        <p:spPr>
          <a:xfrm>
            <a:off x="1144588" y="6356350"/>
            <a:ext cx="4114800" cy="365125"/>
          </a:xfrm>
          <a:prstGeom prst="rect">
            <a:avLst/>
          </a:prstGeom>
        </p:spPr>
        <p:txBody>
          <a:bodyPr/>
          <a:lstStyle>
            <a:lvl1pPr>
              <a:defRPr/>
            </a:lvl1pPr>
          </a:lstStyle>
          <a:p>
            <a:r>
              <a:rPr lang="en-US" dirty="0"/>
              <a:t>Copyright © 2019, Oracle and/or its affiliates. All rights reserved.</a:t>
            </a:r>
          </a:p>
        </p:txBody>
      </p:sp>
      <p:sp>
        <p:nvSpPr>
          <p:cNvPr id="6" name="Slide Number Placeholder 5">
            <a:extLst>
              <a:ext uri="{FF2B5EF4-FFF2-40B4-BE49-F238E27FC236}">
                <a16:creationId xmlns:a16="http://schemas.microsoft.com/office/drawing/2014/main" id="{33D77DFC-A18C-294D-BB86-4B6DA7D05608}"/>
              </a:ext>
            </a:extLst>
          </p:cNvPr>
          <p:cNvSpPr>
            <a:spLocks noGrp="1"/>
          </p:cNvSpPr>
          <p:nvPr>
            <p:ph type="sldNum" sz="quarter" idx="12"/>
          </p:nvPr>
        </p:nvSpPr>
        <p:spPr>
          <a:xfrm>
            <a:off x="757238" y="6356350"/>
            <a:ext cx="387350" cy="365125"/>
          </a:xfrm>
        </p:spPr>
        <p:txBody>
          <a:bodyPr/>
          <a:lstStyle/>
          <a:p>
            <a:fld id="{C51EAA63-D034-42AE-91FA-B13B9518C7BE}" type="slidenum">
              <a:rPr/>
              <a:t>‹#›</a:t>
            </a:fld>
            <a:endParaRPr/>
          </a:p>
        </p:txBody>
      </p:sp>
    </p:spTree>
    <p:custDataLst>
      <p:tags r:id="rId1"/>
    </p:custDataLst>
    <p:extLst>
      <p:ext uri="{BB962C8B-B14F-4D97-AF65-F5344CB8AC3E}">
        <p14:creationId xmlns:p14="http://schemas.microsoft.com/office/powerpoint/2010/main" val="45222539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389333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86998465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186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Light - Blank">
    <p:bg>
      <p:bgPr>
        <a:solidFill>
          <a:schemeClr val="bg2"/>
        </a:solidFill>
        <a:effectLst/>
      </p:bgPr>
    </p:bg>
    <p:spTree>
      <p:nvGrpSpPr>
        <p:cNvPr id="1" name=""/>
        <p:cNvGrpSpPr/>
        <p:nvPr/>
      </p:nvGrpSpPr>
      <p:grpSpPr>
        <a:xfrm>
          <a:off x="0" y="0"/>
          <a:ext cx="0" cy="0"/>
          <a:chOff x="0" y="0"/>
          <a:chExt cx="0" cy="0"/>
        </a:xfrm>
      </p:grpSpPr>
      <p:pic>
        <p:nvPicPr>
          <p:cNvPr id="14" name="Data Texture Cloud">
            <a:extLst>
              <a:ext uri="{FF2B5EF4-FFF2-40B4-BE49-F238E27FC236}">
                <a16:creationId xmlns:a16="http://schemas.microsoft.com/office/drawing/2014/main" id="{0080C163-77F3-9A4B-A059-12FFFC705F80}"/>
              </a:ext>
            </a:extLst>
          </p:cNvPr>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r="48609"/>
          <a:stretch/>
        </p:blipFill>
        <p:spPr>
          <a:xfrm>
            <a:off x="9881411" y="521208"/>
            <a:ext cx="2310589" cy="1700784"/>
          </a:xfrm>
          <a:prstGeom prst="rect">
            <a:avLst/>
          </a:prstGeom>
        </p:spPr>
      </p:pic>
      <p:pic>
        <p:nvPicPr>
          <p:cNvPr id="10" name="OTag">
            <a:extLst>
              <a:ext uri="{FF2B5EF4-FFF2-40B4-BE49-F238E27FC236}">
                <a16:creationId xmlns:a16="http://schemas.microsoft.com/office/drawing/2014/main" id="{ACACB2B4-7B71-9C4C-986F-8528A7AE739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8" name="Slide Number">
            <a:extLst>
              <a:ext uri="{FF2B5EF4-FFF2-40B4-BE49-F238E27FC236}">
                <a16:creationId xmlns:a16="http://schemas.microsoft.com/office/drawing/2014/main" id="{0462D45F-6FA9-224B-ABF3-CE2CA4B78F68}"/>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3" name="Footer">
            <a:extLst>
              <a:ext uri="{FF2B5EF4-FFF2-40B4-BE49-F238E27FC236}">
                <a16:creationId xmlns:a16="http://schemas.microsoft.com/office/drawing/2014/main" id="{9B1E2070-87F3-D742-BF48-F11F24FAEC4C}"/>
              </a:ext>
            </a:extLst>
          </p:cNvPr>
          <p:cNvSpPr>
            <a:spLocks noGrp="1"/>
          </p:cNvSpPr>
          <p:nvPr>
            <p:ph type="ftr" sz="quarter" idx="3"/>
          </p:nvPr>
        </p:nvSpPr>
        <p:spPr>
          <a:xfrm>
            <a:off x="1127760" y="6423978"/>
            <a:ext cx="4021122"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a:t>
            </a:r>
          </a:p>
        </p:txBody>
      </p:sp>
      <p:pic>
        <p:nvPicPr>
          <p:cNvPr id="7" name="Abstract Pattern Strip">
            <a:extLst>
              <a:ext uri="{FF2B5EF4-FFF2-40B4-BE49-F238E27FC236}">
                <a16:creationId xmlns:a16="http://schemas.microsoft.com/office/drawing/2014/main" id="{1C6BA009-6898-4544-B36F-423AA2D6FE5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1984939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cSld name="Light - Data Texture 16 Blank">
    <p:bg>
      <p:bgRef idx="1001">
        <a:schemeClr val="bg1"/>
      </p:bgRef>
    </p:bg>
    <p:spTree>
      <p:nvGrpSpPr>
        <p:cNvPr id="1" name=""/>
        <p:cNvGrpSpPr/>
        <p:nvPr/>
      </p:nvGrpSpPr>
      <p:grpSpPr>
        <a:xfrm>
          <a:off x="0" y="0"/>
          <a:ext cx="0" cy="0"/>
          <a:chOff x="0" y="0"/>
          <a:chExt cx="0" cy="0"/>
        </a:xfrm>
      </p:grpSpPr>
      <p:pic>
        <p:nvPicPr>
          <p:cNvPr id="9" name="Data Texture Image">
            <a:extLst>
              <a:ext uri="{FF2B5EF4-FFF2-40B4-BE49-F238E27FC236}">
                <a16:creationId xmlns:a16="http://schemas.microsoft.com/office/drawing/2014/main" id="{A941D2C2-75E1-8246-9BA2-05D607C53557}"/>
              </a:ext>
              <a:ext uri="{C183D7F6-B498-43B3-948B-1728B52AA6E4}">
                <adec:decorative xmlns:adec="http://schemas.microsoft.com/office/drawing/2017/decorative" val="1"/>
              </a:ext>
            </a:extLst>
          </p:cNvPr>
          <p:cNvPicPr>
            <a:picLocks noChangeAspect="1"/>
          </p:cNvPicPr>
          <p:nvPr userDrawn="1"/>
        </p:nvPicPr>
        <p:blipFill>
          <a:blip r:embed="rId2" cstate="email">
            <a:alphaModFix amt="30000"/>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2" name="OTag">
            <a:extLst>
              <a:ext uri="{FF2B5EF4-FFF2-40B4-BE49-F238E27FC236}">
                <a16:creationId xmlns:a16="http://schemas.microsoft.com/office/drawing/2014/main" id="{82323826-2F7C-DC44-94F9-0225962BEA89}"/>
              </a:ext>
              <a:ext uri="{C183D7F6-B498-43B3-948B-1728B52AA6E4}">
                <adec:decorative xmlns:adec="http://schemas.microsoft.com/office/drawing/2017/decorative" val="1"/>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6" name="Slide Number">
            <a:extLst>
              <a:ext uri="{FF2B5EF4-FFF2-40B4-BE49-F238E27FC236}">
                <a16:creationId xmlns:a16="http://schemas.microsoft.com/office/drawing/2014/main" id="{26D7B7B3-7683-244B-AF75-22E01FF6A6A8}"/>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7" name="Footer">
            <a:extLst>
              <a:ext uri="{FF2B5EF4-FFF2-40B4-BE49-F238E27FC236}">
                <a16:creationId xmlns:a16="http://schemas.microsoft.com/office/drawing/2014/main" id="{9E80D09C-E526-F74F-B924-9E7FA59B1D90}"/>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a:t>
            </a:r>
          </a:p>
        </p:txBody>
      </p:sp>
      <p:sp>
        <p:nvSpPr>
          <p:cNvPr id="2" name="Date">
            <a:extLst>
              <a:ext uri="{FF2B5EF4-FFF2-40B4-BE49-F238E27FC236}">
                <a16:creationId xmlns:a16="http://schemas.microsoft.com/office/drawing/2014/main" id="{DADCA874-FD03-4BF4-BBFE-2A0D22D384BB}"/>
              </a:ext>
            </a:extLst>
          </p:cNvPr>
          <p:cNvSpPr>
            <a:spLocks noGrp="1"/>
          </p:cNvSpPr>
          <p:nvPr>
            <p:ph type="dt" sz="half" idx="10"/>
          </p:nvPr>
        </p:nvSpPr>
        <p:spPr>
          <a:xfrm>
            <a:off x="6873138" y="6425604"/>
            <a:ext cx="2743200" cy="363500"/>
          </a:xfrm>
          <a:prstGeom prst="rect">
            <a:avLst/>
          </a:prstGeom>
        </p:spPr>
        <p:txBody>
          <a:bodyPr/>
          <a:lstStyle/>
          <a:p>
            <a:r>
              <a:rPr lang="en-US" dirty="0"/>
              <a:t>[Date]</a:t>
            </a:r>
          </a:p>
        </p:txBody>
      </p:sp>
    </p:spTree>
    <p:extLst>
      <p:ext uri="{BB962C8B-B14F-4D97-AF65-F5344CB8AC3E}">
        <p14:creationId xmlns:p14="http://schemas.microsoft.com/office/powerpoint/2010/main" val="4763972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Light - Quote with Data Texture Background">
    <p:spTree>
      <p:nvGrpSpPr>
        <p:cNvPr id="1" name=""/>
        <p:cNvGrpSpPr/>
        <p:nvPr/>
      </p:nvGrpSpPr>
      <p:grpSpPr>
        <a:xfrm>
          <a:off x="0" y="0"/>
          <a:ext cx="0" cy="0"/>
          <a:chOff x="0" y="0"/>
          <a:chExt cx="0" cy="0"/>
        </a:xfrm>
      </p:grpSpPr>
      <p:pic>
        <p:nvPicPr>
          <p:cNvPr id="26" name="Data Texture Image">
            <a:extLst>
              <a:ext uri="{FF2B5EF4-FFF2-40B4-BE49-F238E27FC236}">
                <a16:creationId xmlns:a16="http://schemas.microsoft.com/office/drawing/2014/main" id="{B04AAB1E-3886-45C0-9EE7-ABD1360D0F25}"/>
              </a:ext>
              <a:ext uri="{C183D7F6-B498-43B3-948B-1728B52AA6E4}">
                <adec:decorative xmlns:adec="http://schemas.microsoft.com/office/drawing/2017/decorative" val="1"/>
              </a:ext>
            </a:extLst>
          </p:cNvPr>
          <p:cNvPicPr>
            <a:picLocks noChangeAspect="1"/>
          </p:cNvPicPr>
          <p:nvPr userDrawn="1"/>
        </p:nvPicPr>
        <p:blipFill rotWithShape="1">
          <a:blip r:embed="rId2" cstate="email">
            <a:alphaModFix amt="30000"/>
            <a:extLst>
              <a:ext uri="{28A0092B-C50C-407E-A947-70E740481C1C}">
                <a14:useLocalDpi xmlns:a14="http://schemas.microsoft.com/office/drawing/2010/main" val="0"/>
              </a:ext>
            </a:extLst>
          </a:blip>
          <a:srcRect/>
          <a:stretch/>
        </p:blipFill>
        <p:spPr>
          <a:xfrm>
            <a:off x="0" y="0"/>
            <a:ext cx="12192000" cy="6857999"/>
          </a:xfrm>
          <a:prstGeom prst="rect">
            <a:avLst/>
          </a:prstGeom>
          <a:ln>
            <a:noFill/>
          </a:ln>
        </p:spPr>
      </p:pic>
      <p:pic>
        <p:nvPicPr>
          <p:cNvPr id="30" name="OTag">
            <a:extLst>
              <a:ext uri="{FF2B5EF4-FFF2-40B4-BE49-F238E27FC236}">
                <a16:creationId xmlns:a16="http://schemas.microsoft.com/office/drawing/2014/main" id="{7DC71B8D-1AA8-1D49-9770-9D8CD0F61F95}"/>
              </a:ext>
              <a:ext uri="{C183D7F6-B498-43B3-948B-1728B52AA6E4}">
                <adec:decorative xmlns:adec="http://schemas.microsoft.com/office/drawing/2017/decorative" val="1"/>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pic>
        <p:nvPicPr>
          <p:cNvPr id="27" name="Abstract Pattern Strip">
            <a:extLst>
              <a:ext uri="{FF2B5EF4-FFF2-40B4-BE49-F238E27FC236}">
                <a16:creationId xmlns:a16="http://schemas.microsoft.com/office/drawing/2014/main" id="{F3401E25-F12C-4928-80ED-70CBC12535BF}"/>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a:extLst>
              <a:ext uri="{FF2B5EF4-FFF2-40B4-BE49-F238E27FC236}">
                <a16:creationId xmlns:a16="http://schemas.microsoft.com/office/drawing/2014/main" id="{BA19B719-F896-40D2-A59B-8E51E7D4BB65}"/>
              </a:ext>
            </a:extLst>
          </p:cNvPr>
          <p:cNvSpPr>
            <a:spLocks noGrp="1"/>
          </p:cNvSpPr>
          <p:nvPr>
            <p:ph type="title" hasCustomPrompt="1"/>
          </p:nvPr>
        </p:nvSpPr>
        <p:spPr>
          <a:xfrm>
            <a:off x="768875" y="1828800"/>
            <a:ext cx="10671048" cy="2026447"/>
          </a:xfrm>
          <a:noFill/>
        </p:spPr>
        <p:txBody>
          <a:bodyPr vert="horz" wrap="square" lIns="0" tIns="0" rIns="0" bIns="0" rtlCol="0" anchor="b" anchorCtr="0">
            <a:noAutofit/>
          </a:bodyPr>
          <a:lstStyle>
            <a:lvl1pPr>
              <a:lnSpc>
                <a:spcPct val="100000"/>
              </a:lnSpc>
              <a:defRPr lang="en-US" sz="3200" b="0">
                <a:latin typeface="+mj-lt"/>
                <a:cs typeface="Oracle Sans" panose="020B0503020204020204" pitchFamily="34" charset="0"/>
              </a:defRPr>
            </a:lvl1pPr>
          </a:lstStyle>
          <a:p>
            <a:pPr lvl="0"/>
            <a:r>
              <a:rPr lang="en-US" dirty="0"/>
              <a:t>“Click to type customer or partner quote surrounded by quotation marks.” Remove/replace placeholder logo as needed.</a:t>
            </a:r>
          </a:p>
        </p:txBody>
      </p:sp>
      <p:cxnSp>
        <p:nvCxnSpPr>
          <p:cNvPr id="22" name="Accent Mark">
            <a:extLst>
              <a:ext uri="{FF2B5EF4-FFF2-40B4-BE49-F238E27FC236}">
                <a16:creationId xmlns:a16="http://schemas.microsoft.com/office/drawing/2014/main" id="{F363974D-C85A-FE42-A520-65FD80C0574A}"/>
              </a:ext>
              <a:ext uri="{C183D7F6-B498-43B3-948B-1728B52AA6E4}">
                <adec:decorative xmlns:adec="http://schemas.microsoft.com/office/drawing/2017/decorative" val="1"/>
              </a:ext>
            </a:extLst>
          </p:cNvPr>
          <p:cNvCxnSpPr>
            <a:cxnSpLocks/>
          </p:cNvCxnSpPr>
          <p:nvPr userDrawn="1"/>
        </p:nvCxnSpPr>
        <p:spPr>
          <a:xfrm flipH="1">
            <a:off x="774700" y="4169003"/>
            <a:ext cx="310896" cy="0"/>
          </a:xfrm>
          <a:prstGeom prst="line">
            <a:avLst/>
          </a:prstGeom>
          <a:ln w="38100" cap="flat">
            <a:solidFill>
              <a:srgbClr val="FACD62"/>
            </a:solidFill>
            <a:prstDash val="solid"/>
          </a:ln>
        </p:spPr>
        <p:style>
          <a:lnRef idx="1">
            <a:schemeClr val="accent1"/>
          </a:lnRef>
          <a:fillRef idx="0">
            <a:schemeClr val="accent1"/>
          </a:fillRef>
          <a:effectRef idx="0">
            <a:schemeClr val="accent1"/>
          </a:effectRef>
          <a:fontRef idx="minor">
            <a:schemeClr val="tx1"/>
          </a:fontRef>
        </p:style>
      </p:cxnSp>
      <p:sp>
        <p:nvSpPr>
          <p:cNvPr id="13" name="Text Field">
            <a:extLst>
              <a:ext uri="{FF2B5EF4-FFF2-40B4-BE49-F238E27FC236}">
                <a16:creationId xmlns:a16="http://schemas.microsoft.com/office/drawing/2014/main" id="{B09058E5-A74E-C340-89D0-4D15C2F3B8D0}"/>
              </a:ext>
            </a:extLst>
          </p:cNvPr>
          <p:cNvSpPr>
            <a:spLocks noGrp="1"/>
          </p:cNvSpPr>
          <p:nvPr>
            <p:ph type="body" sz="quarter" idx="37" hasCustomPrompt="1"/>
          </p:nvPr>
        </p:nvSpPr>
        <p:spPr>
          <a:xfrm>
            <a:off x="761999" y="4540249"/>
            <a:ext cx="5333999" cy="266291"/>
          </a:xfrm>
          <a:prstGeom prst="rect">
            <a:avLst/>
          </a:prstGeom>
        </p:spPr>
        <p:txBody>
          <a:bodyPr>
            <a:noAutofit/>
          </a:bodyPr>
          <a:lstStyle>
            <a:lvl1pPr>
              <a:defRPr b="1"/>
            </a:lvl1pPr>
          </a:lstStyle>
          <a:p>
            <a:pPr lvl="0"/>
            <a:r>
              <a:rPr lang="en-US" dirty="0"/>
              <a:t>Name of person quoted</a:t>
            </a:r>
          </a:p>
        </p:txBody>
      </p:sp>
      <p:sp>
        <p:nvSpPr>
          <p:cNvPr id="12" name="Text Field 2">
            <a:extLst>
              <a:ext uri="{FF2B5EF4-FFF2-40B4-BE49-F238E27FC236}">
                <a16:creationId xmlns:a16="http://schemas.microsoft.com/office/drawing/2014/main" id="{36C31D35-A48A-6B46-A3DB-FDB99CCA72F4}"/>
              </a:ext>
            </a:extLst>
          </p:cNvPr>
          <p:cNvSpPr>
            <a:spLocks noGrp="1"/>
          </p:cNvSpPr>
          <p:nvPr>
            <p:ph type="body" sz="quarter" idx="36" hasCustomPrompt="1"/>
          </p:nvPr>
        </p:nvSpPr>
        <p:spPr>
          <a:xfrm>
            <a:off x="761999" y="4877842"/>
            <a:ext cx="5333999" cy="895181"/>
          </a:xfrm>
          <a:prstGeom prst="rect">
            <a:avLst/>
          </a:prstGeom>
        </p:spPr>
        <p:txBody>
          <a:bodyPr>
            <a:noAutofit/>
          </a:bodyPr>
          <a:lstStyle>
            <a:lvl1pPr>
              <a:defRPr/>
            </a:lvl1pPr>
          </a:lstStyle>
          <a:p>
            <a:pPr lvl="0"/>
            <a:r>
              <a:rPr lang="en-US" dirty="0"/>
              <a:t>Additional information if needed</a:t>
            </a:r>
          </a:p>
        </p:txBody>
      </p:sp>
      <p:sp>
        <p:nvSpPr>
          <p:cNvPr id="5" name="Slide Number">
            <a:extLst>
              <a:ext uri="{FF2B5EF4-FFF2-40B4-BE49-F238E27FC236}">
                <a16:creationId xmlns:a16="http://schemas.microsoft.com/office/drawing/2014/main" id="{7395177A-B694-4AAB-912F-BF5769C5B10B}"/>
              </a:ext>
            </a:extLst>
          </p:cNvPr>
          <p:cNvSpPr>
            <a:spLocks noGrp="1"/>
          </p:cNvSpPr>
          <p:nvPr>
            <p:ph type="sldNum" sz="quarter" idx="40"/>
          </p:nvPr>
        </p:nvSpPr>
        <p:spPr/>
        <p:txBody>
          <a:bodyPr/>
          <a:lstStyle/>
          <a:p>
            <a:fld id="{345D60D9-5372-5F40-9443-0F9AE5BDC3C8}" type="slidenum">
              <a:rPr lang="en-US" smtClean="0"/>
              <a:pPr/>
              <a:t>‹#›</a:t>
            </a:fld>
            <a:endParaRPr lang="en-US" dirty="0"/>
          </a:p>
        </p:txBody>
      </p:sp>
      <p:sp>
        <p:nvSpPr>
          <p:cNvPr id="4" name="Footer">
            <a:extLst>
              <a:ext uri="{FF2B5EF4-FFF2-40B4-BE49-F238E27FC236}">
                <a16:creationId xmlns:a16="http://schemas.microsoft.com/office/drawing/2014/main" id="{47A561F4-2837-46AC-A525-A8F742E034C6}"/>
              </a:ext>
            </a:extLst>
          </p:cNvPr>
          <p:cNvSpPr>
            <a:spLocks noGrp="1"/>
          </p:cNvSpPr>
          <p:nvPr>
            <p:ph type="ftr" sz="quarter" idx="39"/>
          </p:nvPr>
        </p:nvSpPr>
        <p:spPr/>
        <p:txBody>
          <a:bodyPr/>
          <a:lstStyle/>
          <a:p>
            <a:r>
              <a:rPr lang="en-US"/>
              <a:t>Copyright © 2020, Oracle and/or its affiliates  |  Confidential: Internal</a:t>
            </a:r>
            <a:endParaRPr lang="en-US" dirty="0"/>
          </a:p>
        </p:txBody>
      </p:sp>
      <p:sp>
        <p:nvSpPr>
          <p:cNvPr id="3" name="Date">
            <a:extLst>
              <a:ext uri="{FF2B5EF4-FFF2-40B4-BE49-F238E27FC236}">
                <a16:creationId xmlns:a16="http://schemas.microsoft.com/office/drawing/2014/main" id="{95077E9D-DDF7-495A-9766-EEB6388A258F}"/>
              </a:ext>
            </a:extLst>
          </p:cNvPr>
          <p:cNvSpPr>
            <a:spLocks noGrp="1"/>
          </p:cNvSpPr>
          <p:nvPr>
            <p:ph type="dt" sz="half" idx="38"/>
          </p:nvPr>
        </p:nvSpPr>
        <p:spPr/>
        <p:txBody>
          <a:bodyPr/>
          <a:lstStyle/>
          <a:p>
            <a:r>
              <a:t>[Date]</a:t>
            </a:r>
            <a:endParaRPr dirty="0"/>
          </a:p>
        </p:txBody>
      </p:sp>
    </p:spTree>
    <p:extLst>
      <p:ext uri="{BB962C8B-B14F-4D97-AF65-F5344CB8AC3E}">
        <p14:creationId xmlns:p14="http://schemas.microsoft.com/office/powerpoint/2010/main" val="53396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Light - Thank You">
    <p:bg>
      <p:bgRef idx="1001">
        <a:schemeClr val="bg1"/>
      </p:bgRef>
    </p:bg>
    <p:spTree>
      <p:nvGrpSpPr>
        <p:cNvPr id="1" name=""/>
        <p:cNvGrpSpPr/>
        <p:nvPr/>
      </p:nvGrpSpPr>
      <p:grpSpPr>
        <a:xfrm>
          <a:off x="0" y="0"/>
          <a:ext cx="0" cy="0"/>
          <a:chOff x="0" y="0"/>
          <a:chExt cx="0" cy="0"/>
        </a:xfrm>
      </p:grpSpPr>
      <p:pic>
        <p:nvPicPr>
          <p:cNvPr id="14" name="Abstract Illustration">
            <a:extLst>
              <a:ext uri="{FF2B5EF4-FFF2-40B4-BE49-F238E27FC236}">
                <a16:creationId xmlns:a16="http://schemas.microsoft.com/office/drawing/2014/main" id="{49F92AE8-C0F0-CF4B-B569-964245B00416}"/>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bwMode="ltGray">
          <a:xfrm>
            <a:off x="6096000" y="4898"/>
            <a:ext cx="6096000" cy="6858000"/>
          </a:xfrm>
          <a:prstGeom prst="rect">
            <a:avLst/>
          </a:prstGeom>
        </p:spPr>
      </p:pic>
      <p:pic>
        <p:nvPicPr>
          <p:cNvPr id="26" name="OTag">
            <a:extLst>
              <a:ext uri="{FF2B5EF4-FFF2-40B4-BE49-F238E27FC236}">
                <a16:creationId xmlns:a16="http://schemas.microsoft.com/office/drawing/2014/main" id="{42D6F87D-23AA-1D42-BDBA-F6833AC9A0E3}"/>
              </a:ext>
              <a:ext uri="{C183D7F6-B498-43B3-948B-1728B52AA6E4}">
                <adec:decorative xmlns:adec="http://schemas.microsoft.com/office/drawing/2017/decorative" val="1"/>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sp>
        <p:nvSpPr>
          <p:cNvPr id="3" name="Thank You">
            <a:extLst>
              <a:ext uri="{FF2B5EF4-FFF2-40B4-BE49-F238E27FC236}">
                <a16:creationId xmlns:a16="http://schemas.microsoft.com/office/drawing/2014/main" id="{701BFB4F-AD1A-4B21-826E-A2F61F5D8AAB}"/>
              </a:ext>
            </a:extLst>
          </p:cNvPr>
          <p:cNvSpPr>
            <a:spLocks noGrp="1"/>
          </p:cNvSpPr>
          <p:nvPr>
            <p:ph type="title" hasCustomPrompt="1"/>
          </p:nvPr>
        </p:nvSpPr>
        <p:spPr>
          <a:xfrm>
            <a:off x="768875" y="3482230"/>
            <a:ext cx="5022325" cy="822960"/>
          </a:xfrm>
          <a:noFill/>
        </p:spPr>
        <p:txBody>
          <a:bodyPr vert="horz" lIns="0" tIns="0" rIns="0" bIns="0" rtlCol="0" anchor="b" anchorCtr="0">
            <a:noAutofit/>
          </a:bodyPr>
          <a:lstStyle>
            <a:lvl1pPr>
              <a:defRPr lang="en-US" sz="3200" b="0">
                <a:latin typeface="+mj-lt"/>
                <a:cs typeface="Oracle Sans" panose="020B0503020204020204" pitchFamily="34" charset="0"/>
              </a:defRPr>
            </a:lvl1pPr>
          </a:lstStyle>
          <a:p>
            <a:pPr marL="0" marR="0" lvl="0" indent="0" fontAlgn="t">
              <a:lnSpc>
                <a:spcPct val="100000"/>
              </a:lnSpc>
              <a:spcBef>
                <a:spcPts val="0"/>
              </a:spcBef>
              <a:spcAft>
                <a:spcPts val="0"/>
              </a:spcAft>
              <a:buClrTx/>
              <a:buSzTx/>
              <a:buFont typeface="System Font Regular"/>
              <a:tabLst/>
            </a:pPr>
            <a:r>
              <a:rPr lang="en-US" dirty="0"/>
              <a:t>Thank you</a:t>
            </a:r>
          </a:p>
        </p:txBody>
      </p:sp>
      <p:cxnSp>
        <p:nvCxnSpPr>
          <p:cNvPr id="17" name="Accent Mark">
            <a:extLst>
              <a:ext uri="{FF2B5EF4-FFF2-40B4-BE49-F238E27FC236}">
                <a16:creationId xmlns:a16="http://schemas.microsoft.com/office/drawing/2014/main" id="{067F8F82-B054-48B8-A81C-65FC099A0B9D}"/>
              </a:ext>
              <a:ext uri="{C183D7F6-B498-43B3-948B-1728B52AA6E4}">
                <adec:decorative xmlns:adec="http://schemas.microsoft.com/office/drawing/2017/decorative" val="1"/>
              </a:ext>
            </a:extLst>
          </p:cNvPr>
          <p:cNvCxnSpPr>
            <a:cxnSpLocks/>
          </p:cNvCxnSpPr>
          <p:nvPr userDrawn="1"/>
        </p:nvCxnSpPr>
        <p:spPr>
          <a:xfrm flipH="1">
            <a:off x="768350" y="4508728"/>
            <a:ext cx="301752" cy="0"/>
          </a:xfrm>
          <a:prstGeom prst="line">
            <a:avLst/>
          </a:prstGeom>
          <a:ln w="38100" cap="flat">
            <a:solidFill>
              <a:srgbClr val="FACD62"/>
            </a:solidFill>
            <a:prstDash val="solid"/>
          </a:ln>
        </p:spPr>
        <p:style>
          <a:lnRef idx="1">
            <a:schemeClr val="accent1"/>
          </a:lnRef>
          <a:fillRef idx="0">
            <a:schemeClr val="accent1"/>
          </a:fillRef>
          <a:effectRef idx="0">
            <a:schemeClr val="accent1"/>
          </a:effectRef>
          <a:fontRef idx="minor">
            <a:schemeClr val="tx1"/>
          </a:fontRef>
        </p:style>
      </p:cxnSp>
      <p:sp>
        <p:nvSpPr>
          <p:cNvPr id="11" name="Text Field">
            <a:extLst>
              <a:ext uri="{FF2B5EF4-FFF2-40B4-BE49-F238E27FC236}">
                <a16:creationId xmlns:a16="http://schemas.microsoft.com/office/drawing/2014/main" id="{F273E805-B8FF-F84B-99E6-4636F8BD3EBF}"/>
              </a:ext>
            </a:extLst>
          </p:cNvPr>
          <p:cNvSpPr>
            <a:spLocks noGrp="1"/>
          </p:cNvSpPr>
          <p:nvPr>
            <p:ph type="body" sz="quarter" idx="37"/>
          </p:nvPr>
        </p:nvSpPr>
        <p:spPr>
          <a:xfrm>
            <a:off x="762000" y="4773585"/>
            <a:ext cx="5029200" cy="266291"/>
          </a:xfrm>
          <a:prstGeom prst="rect">
            <a:avLst/>
          </a:prstGeom>
        </p:spPr>
        <p:txBody>
          <a:bodyPr>
            <a:noAutofit/>
          </a:bodyPr>
          <a:lstStyle>
            <a:lvl1pPr>
              <a:defRPr b="1"/>
            </a:lvl1pPr>
          </a:lstStyle>
          <a:p>
            <a:pPr lvl="0"/>
            <a:r>
              <a:rPr lang="en-US"/>
              <a:t>Click to edit Master text styles</a:t>
            </a:r>
          </a:p>
        </p:txBody>
      </p:sp>
      <p:sp>
        <p:nvSpPr>
          <p:cNvPr id="10" name="Text Field 2">
            <a:extLst>
              <a:ext uri="{FF2B5EF4-FFF2-40B4-BE49-F238E27FC236}">
                <a16:creationId xmlns:a16="http://schemas.microsoft.com/office/drawing/2014/main" id="{283762D0-0D31-A347-AD9E-095398CD17C5}"/>
              </a:ext>
            </a:extLst>
          </p:cNvPr>
          <p:cNvSpPr>
            <a:spLocks noGrp="1"/>
          </p:cNvSpPr>
          <p:nvPr>
            <p:ph type="body" sz="quarter" idx="36"/>
          </p:nvPr>
        </p:nvSpPr>
        <p:spPr>
          <a:xfrm>
            <a:off x="762000" y="5111178"/>
            <a:ext cx="5029200" cy="895181"/>
          </a:xfrm>
          <a:prstGeom prst="rect">
            <a:avLst/>
          </a:prstGeom>
        </p:spPr>
        <p:txBody>
          <a:bodyPr>
            <a:noAutofit/>
          </a:bodyPr>
          <a:lstStyle>
            <a:lvl1pPr>
              <a:defRPr/>
            </a:lvl1pPr>
          </a:lstStyle>
          <a:p>
            <a:pPr lvl="0"/>
            <a:r>
              <a:rPr lang="en-US"/>
              <a:t>Click to edit Master text styles</a:t>
            </a:r>
          </a:p>
        </p:txBody>
      </p:sp>
      <p:sp>
        <p:nvSpPr>
          <p:cNvPr id="16" name="Slide Number">
            <a:extLst>
              <a:ext uri="{FF2B5EF4-FFF2-40B4-BE49-F238E27FC236}">
                <a16:creationId xmlns:a16="http://schemas.microsoft.com/office/drawing/2014/main" id="{D3FFBA5B-62FF-264E-B8E4-FF1CAC709E11}"/>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5" name="Footer">
            <a:extLst>
              <a:ext uri="{FF2B5EF4-FFF2-40B4-BE49-F238E27FC236}">
                <a16:creationId xmlns:a16="http://schemas.microsoft.com/office/drawing/2014/main" id="{AC796A58-6878-0644-885E-17721EE64E2C}"/>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a:t>Copyright © 2020, Oracle and/or its affiliates  |  Confidential: Internal</a:t>
            </a:r>
            <a:endParaRPr lang="en-US" dirty="0"/>
          </a:p>
        </p:txBody>
      </p:sp>
      <p:sp>
        <p:nvSpPr>
          <p:cNvPr id="2" name="Date">
            <a:extLst>
              <a:ext uri="{FF2B5EF4-FFF2-40B4-BE49-F238E27FC236}">
                <a16:creationId xmlns:a16="http://schemas.microsoft.com/office/drawing/2014/main" id="{AB08051D-A8B9-4421-AD56-3FE2BA4234FE}"/>
              </a:ext>
            </a:extLst>
          </p:cNvPr>
          <p:cNvSpPr>
            <a:spLocks noGrp="1"/>
          </p:cNvSpPr>
          <p:nvPr>
            <p:ph type="dt" sz="half" idx="38"/>
          </p:nvPr>
        </p:nvSpPr>
        <p:spPr/>
        <p:txBody>
          <a:bodyPr/>
          <a:lstStyle/>
          <a:p>
            <a:r>
              <a:t>[Date]</a:t>
            </a:r>
            <a:endParaRPr dirty="0"/>
          </a:p>
        </p:txBody>
      </p:sp>
    </p:spTree>
    <p:extLst>
      <p:ext uri="{BB962C8B-B14F-4D97-AF65-F5344CB8AC3E}">
        <p14:creationId xmlns:p14="http://schemas.microsoft.com/office/powerpoint/2010/main" val="36561789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image" Target="../media/image2.jpeg"/><Relationship Id="rId4" Type="http://schemas.openxmlformats.org/officeDocument/2006/relationships/slideLayout" Target="../slideLayouts/slideLayout10.xml"/><Relationship Id="rId9" Type="http://schemas.openxmlformats.org/officeDocument/2006/relationships/image" Target="../media/image1.emf"/></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9" Type="http://schemas.openxmlformats.org/officeDocument/2006/relationships/slideLayout" Target="../slideLayouts/slideLayout53.xml"/><Relationship Id="rId21" Type="http://schemas.openxmlformats.org/officeDocument/2006/relationships/slideLayout" Target="../slideLayouts/slideLayout35.xml"/><Relationship Id="rId34" Type="http://schemas.openxmlformats.org/officeDocument/2006/relationships/slideLayout" Target="../slideLayouts/slideLayout48.xml"/><Relationship Id="rId42" Type="http://schemas.openxmlformats.org/officeDocument/2006/relationships/slideLayout" Target="../slideLayouts/slideLayout56.xml"/><Relationship Id="rId47" Type="http://schemas.openxmlformats.org/officeDocument/2006/relationships/slideLayout" Target="../slideLayouts/slideLayout61.xml"/><Relationship Id="rId50" Type="http://schemas.openxmlformats.org/officeDocument/2006/relationships/slideLayout" Target="../slideLayouts/slideLayout64.xml"/><Relationship Id="rId55" Type="http://schemas.openxmlformats.org/officeDocument/2006/relationships/slideLayout" Target="../slideLayouts/slideLayout69.xml"/><Relationship Id="rId63" Type="http://schemas.openxmlformats.org/officeDocument/2006/relationships/slideLayout" Target="../slideLayouts/slideLayout7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29" Type="http://schemas.openxmlformats.org/officeDocument/2006/relationships/slideLayout" Target="../slideLayouts/slideLayout43.xml"/><Relationship Id="rId41" Type="http://schemas.openxmlformats.org/officeDocument/2006/relationships/slideLayout" Target="../slideLayouts/slideLayout55.xml"/><Relationship Id="rId54" Type="http://schemas.openxmlformats.org/officeDocument/2006/relationships/slideLayout" Target="../slideLayouts/slideLayout68.xml"/><Relationship Id="rId62" Type="http://schemas.openxmlformats.org/officeDocument/2006/relationships/slideLayout" Target="../slideLayouts/slideLayout7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slideLayout" Target="../slideLayouts/slideLayout51.xml"/><Relationship Id="rId40" Type="http://schemas.openxmlformats.org/officeDocument/2006/relationships/slideLayout" Target="../slideLayouts/slideLayout54.xml"/><Relationship Id="rId45" Type="http://schemas.openxmlformats.org/officeDocument/2006/relationships/slideLayout" Target="../slideLayouts/slideLayout59.xml"/><Relationship Id="rId53" Type="http://schemas.openxmlformats.org/officeDocument/2006/relationships/slideLayout" Target="../slideLayouts/slideLayout67.xml"/><Relationship Id="rId58" Type="http://schemas.openxmlformats.org/officeDocument/2006/relationships/slideLayout" Target="../slideLayouts/slideLayout72.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49" Type="http://schemas.openxmlformats.org/officeDocument/2006/relationships/slideLayout" Target="../slideLayouts/slideLayout63.xml"/><Relationship Id="rId57" Type="http://schemas.openxmlformats.org/officeDocument/2006/relationships/slideLayout" Target="../slideLayouts/slideLayout71.xml"/><Relationship Id="rId61" Type="http://schemas.openxmlformats.org/officeDocument/2006/relationships/slideLayout" Target="../slideLayouts/slideLayout75.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4" Type="http://schemas.openxmlformats.org/officeDocument/2006/relationships/slideLayout" Target="../slideLayouts/slideLayout58.xml"/><Relationship Id="rId52" Type="http://schemas.openxmlformats.org/officeDocument/2006/relationships/slideLayout" Target="../slideLayouts/slideLayout66.xml"/><Relationship Id="rId60" Type="http://schemas.openxmlformats.org/officeDocument/2006/relationships/slideLayout" Target="../slideLayouts/slideLayout7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43" Type="http://schemas.openxmlformats.org/officeDocument/2006/relationships/slideLayout" Target="../slideLayouts/slideLayout57.xml"/><Relationship Id="rId48" Type="http://schemas.openxmlformats.org/officeDocument/2006/relationships/slideLayout" Target="../slideLayouts/slideLayout62.xml"/><Relationship Id="rId56" Type="http://schemas.openxmlformats.org/officeDocument/2006/relationships/slideLayout" Target="../slideLayouts/slideLayout70.xml"/><Relationship Id="rId64" Type="http://schemas.openxmlformats.org/officeDocument/2006/relationships/theme" Target="../theme/theme4.xml"/><Relationship Id="rId8" Type="http://schemas.openxmlformats.org/officeDocument/2006/relationships/slideLayout" Target="../slideLayouts/slideLayout22.xml"/><Relationship Id="rId51" Type="http://schemas.openxmlformats.org/officeDocument/2006/relationships/slideLayout" Target="../slideLayouts/slideLayout65.xml"/><Relationship Id="rId3" Type="http://schemas.openxmlformats.org/officeDocument/2006/relationships/slideLayout" Target="../slideLayouts/slideLayout17.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slideLayout" Target="../slideLayouts/slideLayout52.xml"/><Relationship Id="rId46" Type="http://schemas.openxmlformats.org/officeDocument/2006/relationships/slideLayout" Target="../slideLayouts/slideLayout60.xml"/><Relationship Id="rId59" Type="http://schemas.openxmlformats.org/officeDocument/2006/relationships/slideLayout" Target="../slideLayouts/slideLayout7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79.xml"/><Relationship Id="rId1"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1" name="OTag">
            <a:extLst>
              <a:ext uri="{FF2B5EF4-FFF2-40B4-BE49-F238E27FC236}">
                <a16:creationId xmlns:a16="http://schemas.microsoft.com/office/drawing/2014/main" id="{DA16EBAD-93BE-4ACF-A78F-3C1CEDB86021}"/>
              </a:ext>
              <a:ext uri="{C183D7F6-B498-43B3-948B-1728B52AA6E4}">
                <adec:decorative xmlns:adec="http://schemas.microsoft.com/office/drawing/2017/decorative" val="1"/>
              </a:ext>
            </a:extLst>
          </p:cNvPr>
          <p:cNvPicPr>
            <a:picLocks noChangeAspect="1"/>
          </p:cNvPicPr>
          <p:nvPr userDrawn="1"/>
        </p:nvPicPr>
        <p:blipFill>
          <a:blip r:embed="rId8" cstate="email">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pic>
        <p:nvPicPr>
          <p:cNvPr id="19" name="Abstract Pattern Strip">
            <a:extLst>
              <a:ext uri="{FF2B5EF4-FFF2-40B4-BE49-F238E27FC236}">
                <a16:creationId xmlns:a16="http://schemas.microsoft.com/office/drawing/2014/main" id="{05515E47-3B1B-446D-A503-3B4EB057715F}"/>
              </a:ext>
              <a:ext uri="{C183D7F6-B498-43B3-948B-1728B52AA6E4}">
                <adec:decorative xmlns:adec="http://schemas.microsoft.com/office/drawing/2017/decorative" val="1"/>
              </a:ext>
            </a:extLst>
          </p:cNvPr>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cxnSp>
        <p:nvCxnSpPr>
          <p:cNvPr id="9" name="Accent Mark">
            <a:extLst>
              <a:ext uri="{FF2B5EF4-FFF2-40B4-BE49-F238E27FC236}">
                <a16:creationId xmlns:a16="http://schemas.microsoft.com/office/drawing/2014/main" id="{141F41DE-E7B5-4A9E-A9A0-2D72DA029A3A}"/>
              </a:ext>
              <a:ext uri="{C183D7F6-B498-43B3-948B-1728B52AA6E4}">
                <adec:decorative xmlns:adec="http://schemas.microsoft.com/office/drawing/2017/decorative" val="1"/>
              </a:ext>
            </a:extLst>
          </p:cNvPr>
          <p:cNvCxnSpPr>
            <a:cxnSpLocks/>
          </p:cNvCxnSpPr>
          <p:nvPr userDrawn="1"/>
        </p:nvCxnSpPr>
        <p:spPr>
          <a:xfrm flipH="1">
            <a:off x="768095" y="1545863"/>
            <a:ext cx="228600" cy="0"/>
          </a:xfrm>
          <a:prstGeom prst="line">
            <a:avLst/>
          </a:prstGeom>
          <a:ln w="38100" cap="flat">
            <a:solidFill>
              <a:srgbClr val="FACD62"/>
            </a:solidFill>
            <a:prstDash val="soli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8A70F255-3C2A-4AC7-8935-184146E3B6D6}"/>
              </a:ext>
            </a:extLst>
          </p:cNvPr>
          <p:cNvSpPr>
            <a:spLocks noGrp="1"/>
          </p:cNvSpPr>
          <p:nvPr>
            <p:ph type="title"/>
          </p:nvPr>
        </p:nvSpPr>
        <p:spPr>
          <a:xfrm>
            <a:off x="768875" y="508000"/>
            <a:ext cx="10671048" cy="822960"/>
          </a:xfrm>
          <a:prstGeom prst="rect">
            <a:avLst/>
          </a:prstGeom>
        </p:spPr>
        <p:txBody>
          <a:bodyPr vert="horz" lIns="0" tIns="0" rIns="0" bIns="0" rtlCol="0" anchor="b">
            <a:noAutofit/>
          </a:bodyPr>
          <a:lstStyle/>
          <a:p>
            <a:pPr marL="0" lvl="0" indent="0">
              <a:spcBef>
                <a:spcPts val="1000"/>
              </a:spcBef>
              <a:buFont typeface="Arial" panose="020B0604020202020204" pitchFamily="34" charset="0"/>
            </a:pPr>
            <a:r>
              <a:rPr lang="en-US" dirty="0"/>
              <a:t>Title</a:t>
            </a:r>
          </a:p>
        </p:txBody>
      </p:sp>
      <p:sp>
        <p:nvSpPr>
          <p:cNvPr id="4" name="Text Field">
            <a:extLst>
              <a:ext uri="{FF2B5EF4-FFF2-40B4-BE49-F238E27FC236}">
                <a16:creationId xmlns:a16="http://schemas.microsoft.com/office/drawing/2014/main" id="{E46619B6-A626-4CDA-96E2-B94F4637C628}"/>
              </a:ext>
            </a:extLst>
          </p:cNvPr>
          <p:cNvSpPr>
            <a:spLocks noGrp="1"/>
          </p:cNvSpPr>
          <p:nvPr>
            <p:ph type="body" idx="1"/>
          </p:nvPr>
        </p:nvSpPr>
        <p:spPr>
          <a:xfrm>
            <a:off x="768875" y="1830234"/>
            <a:ext cx="10671048" cy="4276880"/>
          </a:xfrm>
          <a:prstGeom prst="rect">
            <a:avLst/>
          </a:prstGeom>
          <a:noFill/>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Slide Number">
            <a:extLst>
              <a:ext uri="{FF2B5EF4-FFF2-40B4-BE49-F238E27FC236}">
                <a16:creationId xmlns:a16="http://schemas.microsoft.com/office/drawing/2014/main" id="{08A3F6CD-49F4-D74B-8C7F-D6CA71EFB13B}"/>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8" name="Footer">
            <a:extLst>
              <a:ext uri="{FF2B5EF4-FFF2-40B4-BE49-F238E27FC236}">
                <a16:creationId xmlns:a16="http://schemas.microsoft.com/office/drawing/2014/main" id="{8E003242-6B91-1949-A5CA-15BA57A045C9}"/>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a:t>
            </a:r>
          </a:p>
        </p:txBody>
      </p:sp>
      <p:sp>
        <p:nvSpPr>
          <p:cNvPr id="20" name="Date">
            <a:extLst>
              <a:ext uri="{FF2B5EF4-FFF2-40B4-BE49-F238E27FC236}">
                <a16:creationId xmlns:a16="http://schemas.microsoft.com/office/drawing/2014/main" id="{65BA88F5-EF53-415B-8446-19188BE675D3}"/>
              </a:ext>
            </a:extLst>
          </p:cNvPr>
          <p:cNvSpPr>
            <a:spLocks noGrp="1"/>
          </p:cNvSpPr>
          <p:nvPr>
            <p:ph type="dt" sz="half" idx="2"/>
          </p:nvPr>
        </p:nvSpPr>
        <p:spPr>
          <a:xfrm>
            <a:off x="6873138" y="6425604"/>
            <a:ext cx="2743200" cy="363500"/>
          </a:xfrm>
          <a:prstGeom prst="rect">
            <a:avLst/>
          </a:prstGeom>
        </p:spPr>
        <p:txBody>
          <a:bodyPr vert="horz" lIns="0" tIns="0" rIns="0" bIns="0" rtlCol="0" anchor="ctr"/>
          <a:lstStyle>
            <a:lvl1pPr>
              <a:defRPr lang="en-US" sz="1000" smtClean="0">
                <a:solidFill>
                  <a:srgbClr val="8B8580"/>
                </a:solidFill>
              </a:defRPr>
            </a:lvl1pPr>
          </a:lstStyle>
          <a:p>
            <a:r>
              <a:rPr lang="en-US" dirty="0"/>
              <a:t>[Date]</a:t>
            </a:r>
          </a:p>
        </p:txBody>
      </p:sp>
    </p:spTree>
    <p:extLst>
      <p:ext uri="{BB962C8B-B14F-4D97-AF65-F5344CB8AC3E}">
        <p14:creationId xmlns:p14="http://schemas.microsoft.com/office/powerpoint/2010/main" val="83288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5000"/>
        </a:lnSpc>
        <a:spcBef>
          <a:spcPct val="0"/>
        </a:spcBef>
        <a:buNone/>
        <a:defRPr lang="en-US" sz="2400" b="1" i="0" kern="1200" baseline="0" dirty="0">
          <a:solidFill>
            <a:schemeClr val="tx1"/>
          </a:solidFill>
          <a:latin typeface="+mn-lt"/>
          <a:ea typeface="+mn-ea"/>
          <a:cs typeface="+mj-cs"/>
        </a:defRPr>
      </a:lvl1pPr>
    </p:titleStyle>
    <p:bodyStyle>
      <a:lvl1pPr marL="0" marR="0" indent="0" algn="l" defTabSz="914400" rtl="0" eaLnBrk="1" fontAlgn="auto" latinLnBrk="0" hangingPunct="1">
        <a:lnSpc>
          <a:spcPct val="95000"/>
        </a:lnSpc>
        <a:spcBef>
          <a:spcPts val="600"/>
        </a:spcBef>
        <a:spcAft>
          <a:spcPts val="0"/>
        </a:spcAft>
        <a:buClrTx/>
        <a:buSzTx/>
        <a:buFont typeface="System Font Regular"/>
        <a:buNone/>
        <a:tabLst/>
        <a:defRPr sz="1800" b="0" i="0" kern="1200">
          <a:solidFill>
            <a:schemeClr val="tx1"/>
          </a:solidFill>
          <a:latin typeface="+mn-lt"/>
          <a:ea typeface="+mn-ea"/>
          <a:cs typeface="Oracle Sans" panose="020B0503020204020204" pitchFamily="34" charset="0"/>
        </a:defRPr>
      </a:lvl1pPr>
      <a:lvl2pPr marL="365760" marR="0" indent="-182880" algn="l" defTabSz="914400" rtl="0" eaLnBrk="1" fontAlgn="auto" latinLnBrk="0" hangingPunct="1">
        <a:lnSpc>
          <a:spcPct val="95000"/>
        </a:lnSpc>
        <a:spcBef>
          <a:spcPts val="600"/>
        </a:spcBef>
        <a:spcAft>
          <a:spcPts val="0"/>
        </a:spcAft>
        <a:buClrTx/>
        <a:buSzPct val="100000"/>
        <a:buFont typeface="Arial" panose="020B0604020202020204" pitchFamily="34" charset="0"/>
        <a:buChar char="•"/>
        <a:tabLst/>
        <a:defRPr sz="1800" b="0" i="0" kern="1200">
          <a:solidFill>
            <a:schemeClr val="tx1"/>
          </a:solidFill>
          <a:latin typeface="+mn-lt"/>
          <a:ea typeface="+mn-ea"/>
          <a:cs typeface="Oracle Sans" panose="020B0503020204020204" pitchFamily="34" charset="0"/>
        </a:defRPr>
      </a:lvl2pPr>
      <a:lvl3pPr marL="731520" marR="0" indent="-182880" algn="l" defTabSz="914400" rtl="0" eaLnBrk="1" fontAlgn="auto" latinLnBrk="0" hangingPunct="1">
        <a:lnSpc>
          <a:spcPct val="95000"/>
        </a:lnSpc>
        <a:spcBef>
          <a:spcPts val="400"/>
        </a:spcBef>
        <a:spcAft>
          <a:spcPts val="0"/>
        </a:spcAft>
        <a:buClrTx/>
        <a:buSzPct val="120000"/>
        <a:buFont typeface="System Font Regular"/>
        <a:buChar char="-"/>
        <a:tabLst/>
        <a:defRPr sz="1600" kern="1200">
          <a:solidFill>
            <a:schemeClr val="tx1"/>
          </a:solidFill>
          <a:latin typeface="Oracle Sans Light" panose="020B0403020204020204" pitchFamily="34" charset="0"/>
          <a:ea typeface="+mn-ea"/>
          <a:cs typeface="Oracle Sans Light" panose="020B0403020204020204" pitchFamily="34" charset="0"/>
        </a:defRPr>
      </a:lvl3pPr>
      <a:lvl4pPr marL="1097280" marR="0" indent="-182880" algn="l" defTabSz="914400" rtl="0" eaLnBrk="1" fontAlgn="auto" latinLnBrk="0" hangingPunct="1">
        <a:lnSpc>
          <a:spcPct val="95000"/>
        </a:lnSpc>
        <a:spcBef>
          <a:spcPts val="400"/>
        </a:spcBef>
        <a:spcAft>
          <a:spcPts val="0"/>
        </a:spcAft>
        <a:buClrTx/>
        <a:buSzPct val="100000"/>
        <a:buFont typeface="System Font Regular"/>
        <a:buChar char="◦"/>
        <a:tabLst/>
        <a:defRPr sz="1400" kern="1200">
          <a:solidFill>
            <a:schemeClr val="tx1"/>
          </a:solidFill>
          <a:latin typeface="Oracle Sans Light" panose="020B0403020204020204" pitchFamily="34" charset="0"/>
          <a:ea typeface="+mn-ea"/>
          <a:cs typeface="Oracle Sans Light" panose="020B0403020204020204" pitchFamily="34" charset="0"/>
        </a:defRPr>
      </a:lvl4pPr>
      <a:lvl5pPr marL="1463040" marR="0" indent="-182880" algn="l" defTabSz="914400" rtl="0" eaLnBrk="1" fontAlgn="auto" latinLnBrk="0" hangingPunct="1">
        <a:lnSpc>
          <a:spcPct val="95000"/>
        </a:lnSpc>
        <a:spcBef>
          <a:spcPts val="400"/>
        </a:spcBef>
        <a:spcAft>
          <a:spcPts val="0"/>
        </a:spcAft>
        <a:buClrTx/>
        <a:buSzTx/>
        <a:buFont typeface="System Font Regular"/>
        <a:buChar char="•"/>
        <a:tabLst/>
        <a:defRPr sz="1200" kern="1200">
          <a:solidFill>
            <a:schemeClr val="tx1"/>
          </a:solidFill>
          <a:latin typeface="Oracle Sans Light" panose="020B0403020204020204" pitchFamily="34" charset="0"/>
          <a:ea typeface="+mn-ea"/>
          <a:cs typeface="Oracle Sans Light" panose="020B0403020204020204" pitchFamily="34" charset="0"/>
        </a:defRPr>
      </a:lvl5pPr>
      <a:lvl6pPr marL="1828800" indent="-182880" algn="l" defTabSz="914400" rtl="0" eaLnBrk="1" latinLnBrk="0" hangingPunct="1">
        <a:lnSpc>
          <a:spcPct val="95000"/>
        </a:lnSpc>
        <a:spcBef>
          <a:spcPts val="400"/>
        </a:spcBef>
        <a:spcAft>
          <a:spcPts val="0"/>
        </a:spcAft>
        <a:buSzPct val="120000"/>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6pPr>
      <a:lvl7pPr marL="2194560" indent="-182880" algn="l" defTabSz="914400" rtl="0" eaLnBrk="1" latinLnBrk="0" hangingPunct="1">
        <a:lnSpc>
          <a:spcPct val="95000"/>
        </a:lnSpc>
        <a:spcBef>
          <a:spcPts val="400"/>
        </a:spcBef>
        <a:spcAft>
          <a:spcPts val="0"/>
        </a:spcAft>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1152">
          <p15:clr>
            <a:srgbClr val="F26B43"/>
          </p15:clr>
        </p15:guide>
        <p15:guide id="4" orient="horz" pos="3852">
          <p15:clr>
            <a:srgbClr val="F26B43"/>
          </p15:clr>
        </p15:guide>
        <p15:guide id="5" pos="480">
          <p15:clr>
            <a:srgbClr val="F26B43"/>
          </p15:clr>
        </p15:guide>
        <p15:guide id="6" orient="horz" pos="79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1" name="OTag">
            <a:extLst>
              <a:ext uri="{FF2B5EF4-FFF2-40B4-BE49-F238E27FC236}">
                <a16:creationId xmlns:a16="http://schemas.microsoft.com/office/drawing/2014/main" id="{DA16EBAD-93BE-4ACF-A78F-3C1CEDB86021}"/>
              </a:ext>
              <a:ext uri="{C183D7F6-B498-43B3-948B-1728B52AA6E4}">
                <adec:decorative xmlns:adec="http://schemas.microsoft.com/office/drawing/2017/decorative" val="1"/>
              </a:ext>
            </a:extLst>
          </p:cNvPr>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11183112" y="6355080"/>
            <a:ext cx="502920" cy="502920"/>
          </a:xfrm>
          <a:prstGeom prst="rect">
            <a:avLst/>
          </a:prstGeom>
        </p:spPr>
      </p:pic>
      <p:pic>
        <p:nvPicPr>
          <p:cNvPr id="19" name="Abstract Pattern Strip">
            <a:extLst>
              <a:ext uri="{FF2B5EF4-FFF2-40B4-BE49-F238E27FC236}">
                <a16:creationId xmlns:a16="http://schemas.microsoft.com/office/drawing/2014/main" id="{05515E47-3B1B-446D-A503-3B4EB057715F}"/>
              </a:ext>
              <a:ext uri="{C183D7F6-B498-43B3-948B-1728B52AA6E4}">
                <adec:decorative xmlns:adec="http://schemas.microsoft.com/office/drawing/2017/decorative" val="1"/>
              </a:ext>
            </a:extLst>
          </p:cNvPr>
          <p:cNvPicPr>
            <a:picLocks noChangeAspect="1"/>
          </p:cNvPicPr>
          <p:nvPr userDrawn="1"/>
        </p:nvPicPr>
        <p:blipFill>
          <a:blip r:embed="rId10" cstate="email">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cxnSp>
        <p:nvCxnSpPr>
          <p:cNvPr id="9" name="Accent Mark">
            <a:extLst>
              <a:ext uri="{FF2B5EF4-FFF2-40B4-BE49-F238E27FC236}">
                <a16:creationId xmlns:a16="http://schemas.microsoft.com/office/drawing/2014/main" id="{141F41DE-E7B5-4A9E-A9A0-2D72DA029A3A}"/>
              </a:ext>
              <a:ext uri="{C183D7F6-B498-43B3-948B-1728B52AA6E4}">
                <adec:decorative xmlns:adec="http://schemas.microsoft.com/office/drawing/2017/decorative" val="1"/>
              </a:ext>
            </a:extLst>
          </p:cNvPr>
          <p:cNvCxnSpPr>
            <a:cxnSpLocks/>
          </p:cNvCxnSpPr>
          <p:nvPr userDrawn="1"/>
        </p:nvCxnSpPr>
        <p:spPr>
          <a:xfrm flipH="1">
            <a:off x="768095" y="1545863"/>
            <a:ext cx="228600" cy="0"/>
          </a:xfrm>
          <a:prstGeom prst="line">
            <a:avLst/>
          </a:prstGeom>
          <a:ln w="38100" cap="flat">
            <a:solidFill>
              <a:srgbClr val="FACD62"/>
            </a:solidFill>
            <a:prstDash val="soli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8A70F255-3C2A-4AC7-8935-184146E3B6D6}"/>
              </a:ext>
            </a:extLst>
          </p:cNvPr>
          <p:cNvSpPr>
            <a:spLocks noGrp="1"/>
          </p:cNvSpPr>
          <p:nvPr>
            <p:ph type="title"/>
          </p:nvPr>
        </p:nvSpPr>
        <p:spPr>
          <a:xfrm>
            <a:off x="768875" y="508000"/>
            <a:ext cx="10671048" cy="822960"/>
          </a:xfrm>
          <a:prstGeom prst="rect">
            <a:avLst/>
          </a:prstGeom>
        </p:spPr>
        <p:txBody>
          <a:bodyPr vert="horz" lIns="0" tIns="0" rIns="0" bIns="0" rtlCol="0" anchor="b">
            <a:noAutofit/>
          </a:bodyPr>
          <a:lstStyle/>
          <a:p>
            <a:pPr marL="0" lvl="0" indent="0">
              <a:spcBef>
                <a:spcPts val="1000"/>
              </a:spcBef>
              <a:buFont typeface="Arial" panose="020B0604020202020204" pitchFamily="34" charset="0"/>
            </a:pPr>
            <a:r>
              <a:rPr lang="en-US" dirty="0"/>
              <a:t>Title</a:t>
            </a:r>
          </a:p>
        </p:txBody>
      </p:sp>
      <p:sp>
        <p:nvSpPr>
          <p:cNvPr id="4" name="Text Field">
            <a:extLst>
              <a:ext uri="{FF2B5EF4-FFF2-40B4-BE49-F238E27FC236}">
                <a16:creationId xmlns:a16="http://schemas.microsoft.com/office/drawing/2014/main" id="{E46619B6-A626-4CDA-96E2-B94F4637C628}"/>
              </a:ext>
            </a:extLst>
          </p:cNvPr>
          <p:cNvSpPr>
            <a:spLocks noGrp="1"/>
          </p:cNvSpPr>
          <p:nvPr>
            <p:ph type="body" idx="1"/>
          </p:nvPr>
        </p:nvSpPr>
        <p:spPr>
          <a:xfrm>
            <a:off x="768875" y="1830234"/>
            <a:ext cx="10671048" cy="4276880"/>
          </a:xfrm>
          <a:prstGeom prst="rect">
            <a:avLst/>
          </a:prstGeom>
          <a:noFill/>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Slide Number">
            <a:extLst>
              <a:ext uri="{FF2B5EF4-FFF2-40B4-BE49-F238E27FC236}">
                <a16:creationId xmlns:a16="http://schemas.microsoft.com/office/drawing/2014/main" id="{08A3F6CD-49F4-D74B-8C7F-D6CA71EFB13B}"/>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pPr eaLnBrk="1" fontAlgn="auto" hangingPunct="1">
              <a:spcBef>
                <a:spcPts val="0"/>
              </a:spcBef>
              <a:spcAft>
                <a:spcPts val="0"/>
              </a:spcAft>
            </a:pPr>
            <a:fld id="{345D60D9-5372-5F40-9443-0F9AE5BDC3C8}" type="slidenum">
              <a:rPr lang="en-US" smtClean="0">
                <a:latin typeface="Oracle Sans"/>
              </a:rPr>
              <a:pPr eaLnBrk="1" fontAlgn="auto" hangingPunct="1">
                <a:spcBef>
                  <a:spcPts val="0"/>
                </a:spcBef>
                <a:spcAft>
                  <a:spcPts val="0"/>
                </a:spcAft>
              </a:pPr>
              <a:t>‹#›</a:t>
            </a:fld>
            <a:endParaRPr lang="en-US" dirty="0">
              <a:latin typeface="Oracle Sans"/>
            </a:endParaRPr>
          </a:p>
        </p:txBody>
      </p:sp>
      <p:sp>
        <p:nvSpPr>
          <p:cNvPr id="18" name="Footer">
            <a:extLst>
              <a:ext uri="{FF2B5EF4-FFF2-40B4-BE49-F238E27FC236}">
                <a16:creationId xmlns:a16="http://schemas.microsoft.com/office/drawing/2014/main" id="{8E003242-6B91-1949-A5CA-15BA57A045C9}"/>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pPr eaLnBrk="1" fontAlgn="auto" hangingPunct="1">
              <a:spcBef>
                <a:spcPts val="0"/>
              </a:spcBef>
              <a:spcAft>
                <a:spcPts val="0"/>
              </a:spcAft>
            </a:pPr>
            <a:r>
              <a:rPr lang="en-US" dirty="0">
                <a:latin typeface="Oracle Sans"/>
              </a:rPr>
              <a:t>Copyright © 2020, Oracle and/or its affiliates  |  Confidential: Internal</a:t>
            </a:r>
          </a:p>
        </p:txBody>
      </p:sp>
      <p:sp>
        <p:nvSpPr>
          <p:cNvPr id="20" name="Date">
            <a:extLst>
              <a:ext uri="{FF2B5EF4-FFF2-40B4-BE49-F238E27FC236}">
                <a16:creationId xmlns:a16="http://schemas.microsoft.com/office/drawing/2014/main" id="{65BA88F5-EF53-415B-8446-19188BE675D3}"/>
              </a:ext>
            </a:extLst>
          </p:cNvPr>
          <p:cNvSpPr>
            <a:spLocks noGrp="1"/>
          </p:cNvSpPr>
          <p:nvPr>
            <p:ph type="dt" sz="half" idx="2"/>
          </p:nvPr>
        </p:nvSpPr>
        <p:spPr>
          <a:xfrm>
            <a:off x="6873138" y="6425604"/>
            <a:ext cx="2743200" cy="363500"/>
          </a:xfrm>
          <a:prstGeom prst="rect">
            <a:avLst/>
          </a:prstGeom>
        </p:spPr>
        <p:txBody>
          <a:bodyPr vert="horz" lIns="0" tIns="0" rIns="0" bIns="0" rtlCol="0" anchor="ctr"/>
          <a:lstStyle>
            <a:lvl1pPr>
              <a:defRPr lang="en-US" sz="1000" smtClean="0">
                <a:solidFill>
                  <a:srgbClr val="8B8580"/>
                </a:solidFill>
              </a:defRPr>
            </a:lvl1pPr>
          </a:lstStyle>
          <a:p>
            <a:pPr eaLnBrk="1" fontAlgn="auto" hangingPunct="1">
              <a:spcBef>
                <a:spcPts val="0"/>
              </a:spcBef>
              <a:spcAft>
                <a:spcPts val="0"/>
              </a:spcAft>
            </a:pPr>
            <a:r>
              <a:rPr dirty="0">
                <a:latin typeface="Oracle Sans"/>
              </a:rPr>
              <a:t>[Date]</a:t>
            </a:r>
          </a:p>
        </p:txBody>
      </p:sp>
    </p:spTree>
    <p:extLst>
      <p:ext uri="{BB962C8B-B14F-4D97-AF65-F5344CB8AC3E}">
        <p14:creationId xmlns:p14="http://schemas.microsoft.com/office/powerpoint/2010/main" val="3514843863"/>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5000"/>
        </a:lnSpc>
        <a:spcBef>
          <a:spcPct val="0"/>
        </a:spcBef>
        <a:buNone/>
        <a:defRPr lang="en-US" sz="2400" b="1" i="0" kern="1200" baseline="0" dirty="0">
          <a:solidFill>
            <a:schemeClr val="tx1"/>
          </a:solidFill>
          <a:latin typeface="+mn-lt"/>
          <a:ea typeface="+mn-ea"/>
          <a:cs typeface="+mj-cs"/>
        </a:defRPr>
      </a:lvl1pPr>
    </p:titleStyle>
    <p:bodyStyle>
      <a:lvl1pPr marL="0" marR="0" indent="0" algn="l" defTabSz="914400" rtl="0" eaLnBrk="1" fontAlgn="auto" latinLnBrk="0" hangingPunct="1">
        <a:lnSpc>
          <a:spcPct val="95000"/>
        </a:lnSpc>
        <a:spcBef>
          <a:spcPts val="600"/>
        </a:spcBef>
        <a:spcAft>
          <a:spcPts val="0"/>
        </a:spcAft>
        <a:buClrTx/>
        <a:buSzTx/>
        <a:buFont typeface="System Font Regular"/>
        <a:buNone/>
        <a:tabLst/>
        <a:defRPr sz="1800" b="0" i="0" kern="1200">
          <a:solidFill>
            <a:schemeClr val="tx1"/>
          </a:solidFill>
          <a:latin typeface="+mn-lt"/>
          <a:ea typeface="+mn-ea"/>
          <a:cs typeface="Oracle Sans" panose="020B0503020204020204" pitchFamily="34" charset="0"/>
        </a:defRPr>
      </a:lvl1pPr>
      <a:lvl2pPr marL="365760" marR="0" indent="-182880" algn="l" defTabSz="914400" rtl="0" eaLnBrk="1" fontAlgn="auto" latinLnBrk="0" hangingPunct="1">
        <a:lnSpc>
          <a:spcPct val="95000"/>
        </a:lnSpc>
        <a:spcBef>
          <a:spcPts val="600"/>
        </a:spcBef>
        <a:spcAft>
          <a:spcPts val="0"/>
        </a:spcAft>
        <a:buClrTx/>
        <a:buSzPct val="100000"/>
        <a:buFont typeface="Arial" panose="020B0604020202020204" pitchFamily="34" charset="0"/>
        <a:buChar char="•"/>
        <a:tabLst/>
        <a:defRPr sz="1800" b="0" i="0" kern="1200">
          <a:solidFill>
            <a:schemeClr val="tx1"/>
          </a:solidFill>
          <a:latin typeface="+mn-lt"/>
          <a:ea typeface="+mn-ea"/>
          <a:cs typeface="Oracle Sans" panose="020B0503020204020204" pitchFamily="34" charset="0"/>
        </a:defRPr>
      </a:lvl2pPr>
      <a:lvl3pPr marL="731520" marR="0" indent="-182880" algn="l" defTabSz="914400" rtl="0" eaLnBrk="1" fontAlgn="auto" latinLnBrk="0" hangingPunct="1">
        <a:lnSpc>
          <a:spcPct val="95000"/>
        </a:lnSpc>
        <a:spcBef>
          <a:spcPts val="400"/>
        </a:spcBef>
        <a:spcAft>
          <a:spcPts val="0"/>
        </a:spcAft>
        <a:buClrTx/>
        <a:buSzPct val="120000"/>
        <a:buFont typeface="System Font Regular"/>
        <a:buChar char="-"/>
        <a:tabLst/>
        <a:defRPr sz="1600" kern="1200">
          <a:solidFill>
            <a:schemeClr val="tx1"/>
          </a:solidFill>
          <a:latin typeface="Oracle Sans Light" panose="020B0403020204020204" pitchFamily="34" charset="0"/>
          <a:ea typeface="+mn-ea"/>
          <a:cs typeface="Oracle Sans Light" panose="020B0403020204020204" pitchFamily="34" charset="0"/>
        </a:defRPr>
      </a:lvl3pPr>
      <a:lvl4pPr marL="1097280" marR="0" indent="-182880" algn="l" defTabSz="914400" rtl="0" eaLnBrk="1" fontAlgn="auto" latinLnBrk="0" hangingPunct="1">
        <a:lnSpc>
          <a:spcPct val="95000"/>
        </a:lnSpc>
        <a:spcBef>
          <a:spcPts val="400"/>
        </a:spcBef>
        <a:spcAft>
          <a:spcPts val="0"/>
        </a:spcAft>
        <a:buClrTx/>
        <a:buSzPct val="100000"/>
        <a:buFont typeface="System Font Regular"/>
        <a:buChar char="◦"/>
        <a:tabLst/>
        <a:defRPr sz="1400" kern="1200">
          <a:solidFill>
            <a:schemeClr val="tx1"/>
          </a:solidFill>
          <a:latin typeface="Oracle Sans Light" panose="020B0403020204020204" pitchFamily="34" charset="0"/>
          <a:ea typeface="+mn-ea"/>
          <a:cs typeface="Oracle Sans Light" panose="020B0403020204020204" pitchFamily="34" charset="0"/>
        </a:defRPr>
      </a:lvl4pPr>
      <a:lvl5pPr marL="1463040" marR="0" indent="-182880" algn="l" defTabSz="914400" rtl="0" eaLnBrk="1" fontAlgn="auto" latinLnBrk="0" hangingPunct="1">
        <a:lnSpc>
          <a:spcPct val="95000"/>
        </a:lnSpc>
        <a:spcBef>
          <a:spcPts val="400"/>
        </a:spcBef>
        <a:spcAft>
          <a:spcPts val="0"/>
        </a:spcAft>
        <a:buClrTx/>
        <a:buSzTx/>
        <a:buFont typeface="System Font Regular"/>
        <a:buChar char="•"/>
        <a:tabLst/>
        <a:defRPr sz="1200" kern="1200">
          <a:solidFill>
            <a:schemeClr val="tx1"/>
          </a:solidFill>
          <a:latin typeface="Oracle Sans Light" panose="020B0403020204020204" pitchFamily="34" charset="0"/>
          <a:ea typeface="+mn-ea"/>
          <a:cs typeface="Oracle Sans Light" panose="020B0403020204020204" pitchFamily="34" charset="0"/>
        </a:defRPr>
      </a:lvl5pPr>
      <a:lvl6pPr marL="1828800" indent="-182880" algn="l" defTabSz="914400" rtl="0" eaLnBrk="1" latinLnBrk="0" hangingPunct="1">
        <a:lnSpc>
          <a:spcPct val="95000"/>
        </a:lnSpc>
        <a:spcBef>
          <a:spcPts val="400"/>
        </a:spcBef>
        <a:spcAft>
          <a:spcPts val="0"/>
        </a:spcAft>
        <a:buSzPct val="120000"/>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6pPr>
      <a:lvl7pPr marL="2194560" indent="-182880" algn="l" defTabSz="914400" rtl="0" eaLnBrk="1" latinLnBrk="0" hangingPunct="1">
        <a:lnSpc>
          <a:spcPct val="95000"/>
        </a:lnSpc>
        <a:spcBef>
          <a:spcPts val="400"/>
        </a:spcBef>
        <a:spcAft>
          <a:spcPts val="0"/>
        </a:spcAft>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1152">
          <p15:clr>
            <a:srgbClr val="F26B43"/>
          </p15:clr>
        </p15:guide>
        <p15:guide id="4" orient="horz" pos="3852">
          <p15:clr>
            <a:srgbClr val="F26B43"/>
          </p15:clr>
        </p15:guide>
        <p15:guide id="5" pos="480">
          <p15:clr>
            <a:srgbClr val="F26B43"/>
          </p15:clr>
        </p15:guide>
        <p15:guide id="6" orient="horz" pos="795">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70F255-3C2A-4AC7-8935-184146E3B6D6}"/>
              </a:ext>
            </a:extLst>
          </p:cNvPr>
          <p:cNvSpPr>
            <a:spLocks noGrp="1"/>
          </p:cNvSpPr>
          <p:nvPr>
            <p:ph type="title"/>
          </p:nvPr>
        </p:nvSpPr>
        <p:spPr>
          <a:xfrm>
            <a:off x="762000" y="508000"/>
            <a:ext cx="10671048" cy="822960"/>
          </a:xfrm>
          <a:prstGeom prst="rect">
            <a:avLst/>
          </a:prstGeom>
        </p:spPr>
        <p:txBody>
          <a:bodyPr vert="horz" lIns="0" tIns="0" rIns="0" bIns="0" rtlCol="0" anchor="ctr">
            <a:noAutofit/>
          </a:bodyPr>
          <a:lstStyle/>
          <a:p>
            <a:r>
              <a:rPr lang="en-US" dirty="0"/>
              <a:t>Headline</a:t>
            </a:r>
          </a:p>
        </p:txBody>
      </p:sp>
      <p:sp>
        <p:nvSpPr>
          <p:cNvPr id="17" name="Slide Number">
            <a:extLst>
              <a:ext uri="{FF2B5EF4-FFF2-40B4-BE49-F238E27FC236}">
                <a16:creationId xmlns:a16="http://schemas.microsoft.com/office/drawing/2014/main" id="{08A3F6CD-49F4-D74B-8C7F-D6CA71EFB13B}"/>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8" name="Footer">
            <a:extLst>
              <a:ext uri="{FF2B5EF4-FFF2-40B4-BE49-F238E27FC236}">
                <a16:creationId xmlns:a16="http://schemas.microsoft.com/office/drawing/2014/main" id="{8E003242-6B91-1949-A5CA-15BA57A045C9}"/>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a:t>
            </a:r>
          </a:p>
        </p:txBody>
      </p:sp>
      <p:sp>
        <p:nvSpPr>
          <p:cNvPr id="5" name="Text Placeholder 4">
            <a:extLst>
              <a:ext uri="{FF2B5EF4-FFF2-40B4-BE49-F238E27FC236}">
                <a16:creationId xmlns:a16="http://schemas.microsoft.com/office/drawing/2014/main" id="{2F704250-C0B4-A84F-9EB2-31C880A9C2D6}"/>
              </a:ext>
            </a:extLst>
          </p:cNvPr>
          <p:cNvSpPr>
            <a:spLocks noGrp="1"/>
          </p:cNvSpPr>
          <p:nvPr>
            <p:ph type="body" idx="1"/>
          </p:nvPr>
        </p:nvSpPr>
        <p:spPr>
          <a:xfrm>
            <a:off x="758952" y="1837944"/>
            <a:ext cx="10671048" cy="4261104"/>
          </a:xfrm>
          <a:prstGeom prst="rect">
            <a:avLst/>
          </a:prstGeom>
        </p:spPr>
        <p:txBody>
          <a:bodyPr vert="horz" lIns="0" tIns="0" rIns="0" bIns="0" rtlCol="0">
            <a:noAutofit/>
          </a:bodyPr>
          <a:lstStyle/>
          <a:p>
            <a:pPr lvl="0"/>
            <a:r>
              <a:rPr lang="en-US" dirty="0"/>
              <a:t>Click to edit Master text styles</a:t>
            </a:r>
          </a:p>
          <a:p>
            <a:pPr lvl="1"/>
            <a:r>
              <a:rPr lang="en-US" dirty="0"/>
              <a:t>First indent</a:t>
            </a:r>
          </a:p>
          <a:p>
            <a:pPr lvl="2"/>
            <a:r>
              <a:rPr lang="en-US" dirty="0"/>
              <a:t>Second indent</a:t>
            </a:r>
          </a:p>
          <a:p>
            <a:pPr lvl="3"/>
            <a:r>
              <a:rPr lang="en-US" dirty="0"/>
              <a:t>Third indent</a:t>
            </a:r>
          </a:p>
          <a:p>
            <a:pPr lvl="4"/>
            <a:r>
              <a:rPr lang="en-US" dirty="0"/>
              <a:t>Fourth indent</a:t>
            </a:r>
          </a:p>
          <a:p>
            <a:pPr lvl="5"/>
            <a:r>
              <a:rPr lang="en-US" dirty="0"/>
              <a:t>Fifth indent</a:t>
            </a:r>
          </a:p>
          <a:p>
            <a:pPr lvl="6"/>
            <a:r>
              <a:rPr lang="en-US" dirty="0"/>
              <a:t>Sixth indent</a:t>
            </a:r>
          </a:p>
        </p:txBody>
      </p:sp>
      <p:sp>
        <p:nvSpPr>
          <p:cNvPr id="8" name="Slide Number">
            <a:extLst>
              <a:ext uri="{FF2B5EF4-FFF2-40B4-BE49-F238E27FC236}">
                <a16:creationId xmlns:a16="http://schemas.microsoft.com/office/drawing/2014/main" id="{C174EA89-E19D-6245-A011-4F7EB78FF170}"/>
              </a:ext>
            </a:extLst>
          </p:cNvPr>
          <p:cNvSpPr txBox="1">
            <a:spLocks/>
          </p:cNvSpPr>
          <p:nvPr userDrawn="1"/>
        </p:nvSpPr>
        <p:spPr>
          <a:xfrm>
            <a:off x="762000" y="6057900"/>
            <a:ext cx="234696" cy="365760"/>
          </a:xfrm>
          <a:prstGeom prst="rect">
            <a:avLst/>
          </a:prstGeom>
        </p:spPr>
        <p:txBody>
          <a:bodyPr vert="horz" lIns="0" tIns="0" rIns="0" bIns="0" rtlCol="0" anchor="ctr"/>
          <a:lstStyle>
            <a:defPPr>
              <a:defRPr lang="en-US"/>
            </a:defPPr>
            <a:lvl1pPr marL="0" algn="l" defTabSz="914400" rtl="0" eaLnBrk="1" latinLnBrk="0" hangingPunct="1">
              <a:defRPr sz="1000" kern="1200">
                <a:solidFill>
                  <a:srgbClr val="8B8580"/>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1989920607"/>
      </p:ext>
    </p:extLst>
  </p:cSld>
  <p:clrMap bg1="lt1" tx1="dk1" bg2="lt2" tx2="dk2" accent1="accent1" accent2="accent2" accent3="accent3" accent4="accent4" accent5="accent5" accent6="accent6" hlink="hlink" folHlink="folHlink"/>
  <p:sldLayoutIdLst>
    <p:sldLayoutId id="2147483677" r:id="rId1"/>
  </p:sldLayoutIdLst>
  <p:hf hdr="0" dt="0"/>
  <p:txStyles>
    <p:titleStyle>
      <a:lvl1pPr algn="l" defTabSz="914400" rtl="0" eaLnBrk="1" latinLnBrk="0" hangingPunct="1">
        <a:lnSpc>
          <a:spcPct val="95000"/>
        </a:lnSpc>
        <a:spcBef>
          <a:spcPct val="0"/>
        </a:spcBef>
        <a:buNone/>
        <a:defRPr sz="4000" kern="1200">
          <a:solidFill>
            <a:schemeClr val="tx1"/>
          </a:solidFill>
          <a:latin typeface="+mj-lt"/>
          <a:ea typeface="+mj-ea"/>
          <a:cs typeface="+mj-cs"/>
        </a:defRPr>
      </a:lvl1pPr>
    </p:titleStyle>
    <p:bodyStyle>
      <a:lvl1pPr marL="0" marR="0" indent="0" algn="l" defTabSz="914400" rtl="0" eaLnBrk="1" fontAlgn="auto" latinLnBrk="0" hangingPunct="1">
        <a:lnSpc>
          <a:spcPct val="95000"/>
        </a:lnSpc>
        <a:spcBef>
          <a:spcPts val="600"/>
        </a:spcBef>
        <a:spcAft>
          <a:spcPts val="0"/>
        </a:spcAft>
        <a:buClrTx/>
        <a:buSzTx/>
        <a:buFont typeface="System Font Regular"/>
        <a:buNone/>
        <a:tabLst/>
        <a:defRPr sz="1800" b="0" i="0" kern="1200">
          <a:solidFill>
            <a:schemeClr val="tx1"/>
          </a:solidFill>
          <a:latin typeface="Oracle Sans" panose="020B0503020204020204" pitchFamily="34" charset="0"/>
          <a:ea typeface="+mn-ea"/>
          <a:cs typeface="Oracle Sans" panose="020B0503020204020204" pitchFamily="34" charset="0"/>
        </a:defRPr>
      </a:lvl1pPr>
      <a:lvl2pPr marL="365760" marR="0" indent="-182880" algn="l" defTabSz="914400" rtl="0" eaLnBrk="1" fontAlgn="auto" latinLnBrk="0" hangingPunct="1">
        <a:lnSpc>
          <a:spcPct val="95000"/>
        </a:lnSpc>
        <a:spcBef>
          <a:spcPts val="600"/>
        </a:spcBef>
        <a:spcAft>
          <a:spcPts val="0"/>
        </a:spcAft>
        <a:buClrTx/>
        <a:buSzPct val="100000"/>
        <a:buFont typeface="Arial" panose="020B0604020202020204" pitchFamily="34" charset="0"/>
        <a:buChar char="•"/>
        <a:tabLst/>
        <a:defRPr sz="1800" b="0" i="0" kern="1200">
          <a:solidFill>
            <a:schemeClr val="tx1"/>
          </a:solidFill>
          <a:latin typeface="Oracle Sans" panose="020B0503020204020204" pitchFamily="34" charset="0"/>
          <a:ea typeface="+mn-ea"/>
          <a:cs typeface="Oracle Sans" panose="020B0503020204020204" pitchFamily="34" charset="0"/>
        </a:defRPr>
      </a:lvl2pPr>
      <a:lvl3pPr marL="731520" marR="0" indent="-182880" algn="l" defTabSz="914400" rtl="0" eaLnBrk="1" fontAlgn="auto" latinLnBrk="0" hangingPunct="1">
        <a:lnSpc>
          <a:spcPct val="95000"/>
        </a:lnSpc>
        <a:spcBef>
          <a:spcPts val="400"/>
        </a:spcBef>
        <a:spcAft>
          <a:spcPts val="0"/>
        </a:spcAft>
        <a:buClrTx/>
        <a:buSzPct val="120000"/>
        <a:buFont typeface="System Font Regular"/>
        <a:buChar char="-"/>
        <a:tabLst/>
        <a:defRPr sz="1600" kern="1200">
          <a:solidFill>
            <a:schemeClr val="tx1"/>
          </a:solidFill>
          <a:latin typeface="Oracle Sans Light" panose="020B0403020204020204" pitchFamily="34" charset="0"/>
          <a:ea typeface="+mn-ea"/>
          <a:cs typeface="Oracle Sans Light" panose="020B0403020204020204" pitchFamily="34" charset="0"/>
        </a:defRPr>
      </a:lvl3pPr>
      <a:lvl4pPr marL="1097280" marR="0" indent="-182880" algn="l" defTabSz="914400" rtl="0" eaLnBrk="1" fontAlgn="auto" latinLnBrk="0" hangingPunct="1">
        <a:lnSpc>
          <a:spcPct val="95000"/>
        </a:lnSpc>
        <a:spcBef>
          <a:spcPts val="400"/>
        </a:spcBef>
        <a:spcAft>
          <a:spcPts val="0"/>
        </a:spcAft>
        <a:buClrTx/>
        <a:buSzPct val="100000"/>
        <a:buFont typeface="System Font Regular"/>
        <a:buChar char="◦"/>
        <a:tabLst/>
        <a:defRPr sz="1400" kern="1200">
          <a:solidFill>
            <a:schemeClr val="tx1"/>
          </a:solidFill>
          <a:latin typeface="Oracle Sans Light" panose="020B0403020204020204" pitchFamily="34" charset="0"/>
          <a:ea typeface="+mn-ea"/>
          <a:cs typeface="Oracle Sans Light" panose="020B0403020204020204" pitchFamily="34" charset="0"/>
        </a:defRPr>
      </a:lvl4pPr>
      <a:lvl5pPr marL="1463040" marR="0" indent="-182880" algn="l" defTabSz="914400" rtl="0" eaLnBrk="1" fontAlgn="auto" latinLnBrk="0" hangingPunct="1">
        <a:lnSpc>
          <a:spcPct val="95000"/>
        </a:lnSpc>
        <a:spcBef>
          <a:spcPts val="400"/>
        </a:spcBef>
        <a:spcAft>
          <a:spcPts val="0"/>
        </a:spcAft>
        <a:buClrTx/>
        <a:buSzTx/>
        <a:buFont typeface="System Font Regular"/>
        <a:buChar char="•"/>
        <a:tabLst/>
        <a:defRPr sz="1200" kern="1200">
          <a:solidFill>
            <a:schemeClr val="tx1"/>
          </a:solidFill>
          <a:latin typeface="Oracle Sans Light" panose="020B0403020204020204" pitchFamily="34" charset="0"/>
          <a:ea typeface="+mn-ea"/>
          <a:cs typeface="Oracle Sans Light" panose="020B0403020204020204" pitchFamily="34" charset="0"/>
        </a:defRPr>
      </a:lvl5pPr>
      <a:lvl6pPr marL="1828800" indent="-182880" algn="l" defTabSz="914400" rtl="0" eaLnBrk="1" latinLnBrk="0" hangingPunct="1">
        <a:lnSpc>
          <a:spcPct val="95000"/>
        </a:lnSpc>
        <a:spcBef>
          <a:spcPts val="400"/>
        </a:spcBef>
        <a:spcAft>
          <a:spcPts val="0"/>
        </a:spcAft>
        <a:buSzPct val="120000"/>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6pPr>
      <a:lvl7pPr marL="2194560" indent="-182880" algn="l" defTabSz="914400" rtl="0" eaLnBrk="1" latinLnBrk="0" hangingPunct="1">
        <a:lnSpc>
          <a:spcPct val="95000"/>
        </a:lnSpc>
        <a:spcBef>
          <a:spcPts val="400"/>
        </a:spcBef>
        <a:spcAft>
          <a:spcPts val="0"/>
        </a:spcAft>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26">
          <p15:clr>
            <a:srgbClr val="F26B43"/>
          </p15:clr>
        </p15:guide>
        <p15:guide id="2" orient="horz" pos="4032">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70F255-3C2A-4AC7-8935-184146E3B6D6}"/>
              </a:ext>
            </a:extLst>
          </p:cNvPr>
          <p:cNvSpPr>
            <a:spLocks noGrp="1"/>
          </p:cNvSpPr>
          <p:nvPr>
            <p:ph type="title"/>
          </p:nvPr>
        </p:nvSpPr>
        <p:spPr>
          <a:xfrm>
            <a:off x="762000" y="508000"/>
            <a:ext cx="10671048" cy="822960"/>
          </a:xfrm>
          <a:prstGeom prst="rect">
            <a:avLst/>
          </a:prstGeom>
        </p:spPr>
        <p:txBody>
          <a:bodyPr vert="horz" lIns="0" tIns="0" rIns="0" bIns="0" rtlCol="0" anchor="ctr">
            <a:noAutofit/>
          </a:bodyPr>
          <a:lstStyle/>
          <a:p>
            <a:r>
              <a:rPr lang="en-US" dirty="0"/>
              <a:t>Headline</a:t>
            </a:r>
          </a:p>
        </p:txBody>
      </p:sp>
      <p:sp>
        <p:nvSpPr>
          <p:cNvPr id="17" name="Slide Number">
            <a:extLst>
              <a:ext uri="{FF2B5EF4-FFF2-40B4-BE49-F238E27FC236}">
                <a16:creationId xmlns:a16="http://schemas.microsoft.com/office/drawing/2014/main" id="{08A3F6CD-49F4-D74B-8C7F-D6CA71EFB13B}"/>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8" name="Footer">
            <a:extLst>
              <a:ext uri="{FF2B5EF4-FFF2-40B4-BE49-F238E27FC236}">
                <a16:creationId xmlns:a16="http://schemas.microsoft.com/office/drawing/2014/main" id="{8E003242-6B91-1949-A5CA-15BA57A045C9}"/>
              </a:ext>
            </a:extLst>
          </p:cNvPr>
          <p:cNvSpPr>
            <a:spLocks noGrp="1"/>
          </p:cNvSpPr>
          <p:nvPr>
            <p:ph type="ftr" sz="quarter" idx="3"/>
          </p:nvPr>
        </p:nvSpPr>
        <p:spPr>
          <a:xfrm>
            <a:off x="1127759" y="6423978"/>
            <a:ext cx="5745379"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Internal/Restricted/Highly Restricted</a:t>
            </a:r>
          </a:p>
        </p:txBody>
      </p:sp>
      <p:sp>
        <p:nvSpPr>
          <p:cNvPr id="5" name="Text Placeholder 4">
            <a:extLst>
              <a:ext uri="{FF2B5EF4-FFF2-40B4-BE49-F238E27FC236}">
                <a16:creationId xmlns:a16="http://schemas.microsoft.com/office/drawing/2014/main" id="{2F704250-C0B4-A84F-9EB2-31C880A9C2D6}"/>
              </a:ext>
            </a:extLst>
          </p:cNvPr>
          <p:cNvSpPr>
            <a:spLocks noGrp="1"/>
          </p:cNvSpPr>
          <p:nvPr>
            <p:ph type="body" idx="1"/>
          </p:nvPr>
        </p:nvSpPr>
        <p:spPr>
          <a:xfrm>
            <a:off x="758952" y="1837944"/>
            <a:ext cx="10671048" cy="4261104"/>
          </a:xfrm>
          <a:prstGeom prst="rect">
            <a:avLst/>
          </a:prstGeom>
        </p:spPr>
        <p:txBody>
          <a:bodyPr vert="horz" lIns="0" tIns="0" rIns="0" bIns="0" rtlCol="0">
            <a:noAutofit/>
          </a:bodyPr>
          <a:lstStyle/>
          <a:p>
            <a:pPr lvl="0"/>
            <a:r>
              <a:rPr lang="en-US" dirty="0"/>
              <a:t>Click to edit Master text styles</a:t>
            </a:r>
          </a:p>
          <a:p>
            <a:pPr lvl="1"/>
            <a:r>
              <a:rPr lang="en-US" dirty="0"/>
              <a:t>First indent</a:t>
            </a:r>
          </a:p>
          <a:p>
            <a:pPr lvl="2"/>
            <a:r>
              <a:rPr lang="en-US" dirty="0"/>
              <a:t>Second indent</a:t>
            </a:r>
          </a:p>
          <a:p>
            <a:pPr lvl="3"/>
            <a:r>
              <a:rPr lang="en-US" dirty="0"/>
              <a:t>Third indent</a:t>
            </a:r>
          </a:p>
          <a:p>
            <a:pPr lvl="4"/>
            <a:r>
              <a:rPr lang="en-US" dirty="0"/>
              <a:t>Fourth indent</a:t>
            </a:r>
          </a:p>
          <a:p>
            <a:pPr lvl="5"/>
            <a:r>
              <a:rPr lang="en-US" dirty="0"/>
              <a:t>Fifth indent</a:t>
            </a:r>
          </a:p>
          <a:p>
            <a:pPr lvl="6"/>
            <a:r>
              <a:rPr lang="en-US" dirty="0"/>
              <a:t>Sixth indent</a:t>
            </a:r>
          </a:p>
        </p:txBody>
      </p:sp>
      <p:sp>
        <p:nvSpPr>
          <p:cNvPr id="8" name="Slide Number">
            <a:extLst>
              <a:ext uri="{FF2B5EF4-FFF2-40B4-BE49-F238E27FC236}">
                <a16:creationId xmlns:a16="http://schemas.microsoft.com/office/drawing/2014/main" id="{C174EA89-E19D-6245-A011-4F7EB78FF170}"/>
              </a:ext>
            </a:extLst>
          </p:cNvPr>
          <p:cNvSpPr txBox="1">
            <a:spLocks/>
          </p:cNvSpPr>
          <p:nvPr userDrawn="1"/>
        </p:nvSpPr>
        <p:spPr>
          <a:xfrm>
            <a:off x="762000" y="6057900"/>
            <a:ext cx="234696" cy="365760"/>
          </a:xfrm>
          <a:prstGeom prst="rect">
            <a:avLst/>
          </a:prstGeom>
        </p:spPr>
        <p:txBody>
          <a:bodyPr vert="horz" lIns="0" tIns="0" rIns="0" bIns="0" rtlCol="0" anchor="ctr"/>
          <a:lstStyle>
            <a:defPPr>
              <a:defRPr lang="en-US"/>
            </a:defPPr>
            <a:lvl1pPr marL="0" algn="l" defTabSz="914400" rtl="0" eaLnBrk="1" latinLnBrk="0" hangingPunct="1">
              <a:defRPr sz="1000" kern="1200">
                <a:solidFill>
                  <a:srgbClr val="8B8580"/>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416829494"/>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2" r:id="rId24"/>
    <p:sldLayoutId id="2147483703" r:id="rId25"/>
    <p:sldLayoutId id="2147483704" r:id="rId26"/>
    <p:sldLayoutId id="2147483705" r:id="rId27"/>
    <p:sldLayoutId id="2147483706" r:id="rId28"/>
    <p:sldLayoutId id="2147483707" r:id="rId29"/>
    <p:sldLayoutId id="2147483708" r:id="rId30"/>
    <p:sldLayoutId id="2147483709" r:id="rId31"/>
    <p:sldLayoutId id="2147483710" r:id="rId32"/>
    <p:sldLayoutId id="2147483711" r:id="rId33"/>
    <p:sldLayoutId id="2147483712" r:id="rId34"/>
    <p:sldLayoutId id="2147483713" r:id="rId35"/>
    <p:sldLayoutId id="2147483714" r:id="rId36"/>
    <p:sldLayoutId id="2147483715" r:id="rId37"/>
    <p:sldLayoutId id="2147483716" r:id="rId38"/>
    <p:sldLayoutId id="2147483717" r:id="rId39"/>
    <p:sldLayoutId id="2147483718" r:id="rId40"/>
    <p:sldLayoutId id="2147483719" r:id="rId41"/>
    <p:sldLayoutId id="2147483720" r:id="rId42"/>
    <p:sldLayoutId id="2147483721" r:id="rId43"/>
    <p:sldLayoutId id="2147483722" r:id="rId44"/>
    <p:sldLayoutId id="2147483723" r:id="rId45"/>
    <p:sldLayoutId id="2147483724" r:id="rId46"/>
    <p:sldLayoutId id="2147483725" r:id="rId47"/>
    <p:sldLayoutId id="2147483726" r:id="rId48"/>
    <p:sldLayoutId id="2147483727" r:id="rId49"/>
    <p:sldLayoutId id="2147483728" r:id="rId50"/>
    <p:sldLayoutId id="2147483729" r:id="rId51"/>
    <p:sldLayoutId id="2147483730" r:id="rId52"/>
    <p:sldLayoutId id="2147483731" r:id="rId53"/>
    <p:sldLayoutId id="2147483732" r:id="rId54"/>
    <p:sldLayoutId id="2147483733" r:id="rId55"/>
    <p:sldLayoutId id="2147483734" r:id="rId56"/>
    <p:sldLayoutId id="2147483735" r:id="rId57"/>
    <p:sldLayoutId id="2147483736" r:id="rId58"/>
    <p:sldLayoutId id="2147483737" r:id="rId59"/>
    <p:sldLayoutId id="2147483741" r:id="rId60"/>
    <p:sldLayoutId id="2147483742" r:id="rId61"/>
    <p:sldLayoutId id="2147483743" r:id="rId62"/>
    <p:sldLayoutId id="2147483744" r:id="rId63"/>
  </p:sldLayoutIdLst>
  <p:hf hdr="0" dt="0"/>
  <p:txStyles>
    <p:titleStyle>
      <a:lvl1pPr algn="l" defTabSz="914400" rtl="0" eaLnBrk="1" latinLnBrk="0" hangingPunct="1">
        <a:lnSpc>
          <a:spcPct val="95000"/>
        </a:lnSpc>
        <a:spcBef>
          <a:spcPct val="0"/>
        </a:spcBef>
        <a:buNone/>
        <a:defRPr sz="4000" kern="1200">
          <a:solidFill>
            <a:schemeClr val="tx1"/>
          </a:solidFill>
          <a:latin typeface="+mj-lt"/>
          <a:ea typeface="+mj-ea"/>
          <a:cs typeface="+mj-cs"/>
        </a:defRPr>
      </a:lvl1pPr>
    </p:titleStyle>
    <p:bodyStyle>
      <a:lvl1pPr marL="0" marR="0" indent="0" algn="l" defTabSz="914400" rtl="0" eaLnBrk="1" fontAlgn="auto" latinLnBrk="0" hangingPunct="1">
        <a:lnSpc>
          <a:spcPct val="95000"/>
        </a:lnSpc>
        <a:spcBef>
          <a:spcPts val="600"/>
        </a:spcBef>
        <a:spcAft>
          <a:spcPts val="0"/>
        </a:spcAft>
        <a:buClrTx/>
        <a:buSzTx/>
        <a:buFont typeface="System Font Regular"/>
        <a:buNone/>
        <a:tabLst/>
        <a:defRPr sz="1800" b="0" i="0" kern="1200">
          <a:solidFill>
            <a:schemeClr val="tx1"/>
          </a:solidFill>
          <a:latin typeface="Oracle Sans" panose="020B0503020204020204" pitchFamily="34" charset="0"/>
          <a:ea typeface="+mn-ea"/>
          <a:cs typeface="Oracle Sans" panose="020B0503020204020204" pitchFamily="34" charset="0"/>
        </a:defRPr>
      </a:lvl1pPr>
      <a:lvl2pPr marL="365760" marR="0" indent="-182880" algn="l" defTabSz="914400" rtl="0" eaLnBrk="1" fontAlgn="auto" latinLnBrk="0" hangingPunct="1">
        <a:lnSpc>
          <a:spcPct val="95000"/>
        </a:lnSpc>
        <a:spcBef>
          <a:spcPts val="600"/>
        </a:spcBef>
        <a:spcAft>
          <a:spcPts val="0"/>
        </a:spcAft>
        <a:buClrTx/>
        <a:buSzPct val="100000"/>
        <a:buFont typeface="Arial" panose="020B0604020202020204" pitchFamily="34" charset="0"/>
        <a:buChar char="•"/>
        <a:tabLst/>
        <a:defRPr sz="1800" b="0" i="0" kern="1200">
          <a:solidFill>
            <a:schemeClr val="tx1"/>
          </a:solidFill>
          <a:latin typeface="Oracle Sans" panose="020B0503020204020204" pitchFamily="34" charset="0"/>
          <a:ea typeface="+mn-ea"/>
          <a:cs typeface="Oracle Sans" panose="020B0503020204020204" pitchFamily="34" charset="0"/>
        </a:defRPr>
      </a:lvl2pPr>
      <a:lvl3pPr marL="731520" marR="0" indent="-182880" algn="l" defTabSz="914400" rtl="0" eaLnBrk="1" fontAlgn="auto" latinLnBrk="0" hangingPunct="1">
        <a:lnSpc>
          <a:spcPct val="95000"/>
        </a:lnSpc>
        <a:spcBef>
          <a:spcPts val="400"/>
        </a:spcBef>
        <a:spcAft>
          <a:spcPts val="0"/>
        </a:spcAft>
        <a:buClrTx/>
        <a:buSzPct val="120000"/>
        <a:buFont typeface="System Font Regular"/>
        <a:buChar char="-"/>
        <a:tabLst/>
        <a:defRPr sz="1600" kern="1200">
          <a:solidFill>
            <a:schemeClr val="tx1"/>
          </a:solidFill>
          <a:latin typeface="Oracle Sans Light" panose="020B0403020204020204" pitchFamily="34" charset="0"/>
          <a:ea typeface="+mn-ea"/>
          <a:cs typeface="Oracle Sans Light" panose="020B0403020204020204" pitchFamily="34" charset="0"/>
        </a:defRPr>
      </a:lvl3pPr>
      <a:lvl4pPr marL="1097280" marR="0" indent="-182880" algn="l" defTabSz="914400" rtl="0" eaLnBrk="1" fontAlgn="auto" latinLnBrk="0" hangingPunct="1">
        <a:lnSpc>
          <a:spcPct val="95000"/>
        </a:lnSpc>
        <a:spcBef>
          <a:spcPts val="400"/>
        </a:spcBef>
        <a:spcAft>
          <a:spcPts val="0"/>
        </a:spcAft>
        <a:buClrTx/>
        <a:buSzPct val="100000"/>
        <a:buFont typeface="System Font Regular"/>
        <a:buChar char="◦"/>
        <a:tabLst/>
        <a:defRPr sz="1400" kern="1200">
          <a:solidFill>
            <a:schemeClr val="tx1"/>
          </a:solidFill>
          <a:latin typeface="Oracle Sans Light" panose="020B0403020204020204" pitchFamily="34" charset="0"/>
          <a:ea typeface="+mn-ea"/>
          <a:cs typeface="Oracle Sans Light" panose="020B0403020204020204" pitchFamily="34" charset="0"/>
        </a:defRPr>
      </a:lvl4pPr>
      <a:lvl5pPr marL="1463040" marR="0" indent="-182880" algn="l" defTabSz="914400" rtl="0" eaLnBrk="1" fontAlgn="auto" latinLnBrk="0" hangingPunct="1">
        <a:lnSpc>
          <a:spcPct val="95000"/>
        </a:lnSpc>
        <a:spcBef>
          <a:spcPts val="400"/>
        </a:spcBef>
        <a:spcAft>
          <a:spcPts val="0"/>
        </a:spcAft>
        <a:buClrTx/>
        <a:buSzTx/>
        <a:buFont typeface="System Font Regular"/>
        <a:buChar char="•"/>
        <a:tabLst/>
        <a:defRPr sz="1200" kern="1200">
          <a:solidFill>
            <a:schemeClr val="tx1"/>
          </a:solidFill>
          <a:latin typeface="Oracle Sans Light" panose="020B0403020204020204" pitchFamily="34" charset="0"/>
          <a:ea typeface="+mn-ea"/>
          <a:cs typeface="Oracle Sans Light" panose="020B0403020204020204" pitchFamily="34" charset="0"/>
        </a:defRPr>
      </a:lvl5pPr>
      <a:lvl6pPr marL="1828800" indent="-182880" algn="l" defTabSz="914400" rtl="0" eaLnBrk="1" latinLnBrk="0" hangingPunct="1">
        <a:lnSpc>
          <a:spcPct val="95000"/>
        </a:lnSpc>
        <a:spcBef>
          <a:spcPts val="400"/>
        </a:spcBef>
        <a:spcAft>
          <a:spcPts val="0"/>
        </a:spcAft>
        <a:buSzPct val="120000"/>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6pPr>
      <a:lvl7pPr marL="2194560" indent="-182880" algn="l" defTabSz="914400" rtl="0" eaLnBrk="1" latinLnBrk="0" hangingPunct="1">
        <a:lnSpc>
          <a:spcPct val="95000"/>
        </a:lnSpc>
        <a:spcBef>
          <a:spcPts val="400"/>
        </a:spcBef>
        <a:spcAft>
          <a:spcPts val="0"/>
        </a:spcAft>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26">
          <p15:clr>
            <a:srgbClr val="F26B43"/>
          </p15:clr>
        </p15:guide>
        <p15:guide id="2" orient="horz" pos="4032">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70F255-3C2A-4AC7-8935-184146E3B6D6}"/>
              </a:ext>
            </a:extLst>
          </p:cNvPr>
          <p:cNvSpPr>
            <a:spLocks noGrp="1"/>
          </p:cNvSpPr>
          <p:nvPr>
            <p:ph type="title"/>
          </p:nvPr>
        </p:nvSpPr>
        <p:spPr>
          <a:xfrm>
            <a:off x="762000" y="508000"/>
            <a:ext cx="10671048" cy="822960"/>
          </a:xfrm>
          <a:prstGeom prst="rect">
            <a:avLst/>
          </a:prstGeom>
        </p:spPr>
        <p:txBody>
          <a:bodyPr vert="horz" lIns="0" tIns="0" rIns="0" bIns="0" rtlCol="0" anchor="ctr">
            <a:noAutofit/>
          </a:bodyPr>
          <a:lstStyle/>
          <a:p>
            <a:r>
              <a:rPr lang="en-US" dirty="0"/>
              <a:t>Headline</a:t>
            </a:r>
          </a:p>
        </p:txBody>
      </p:sp>
      <p:sp>
        <p:nvSpPr>
          <p:cNvPr id="17" name="Slide Number">
            <a:extLst>
              <a:ext uri="{FF2B5EF4-FFF2-40B4-BE49-F238E27FC236}">
                <a16:creationId xmlns:a16="http://schemas.microsoft.com/office/drawing/2014/main" id="{08A3F6CD-49F4-D74B-8C7F-D6CA71EFB13B}"/>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pPr/>
              <a:t>‹#›</a:t>
            </a:fld>
            <a:endParaRPr lang="en-US" dirty="0"/>
          </a:p>
        </p:txBody>
      </p:sp>
      <p:sp>
        <p:nvSpPr>
          <p:cNvPr id="18" name="Footer">
            <a:extLst>
              <a:ext uri="{FF2B5EF4-FFF2-40B4-BE49-F238E27FC236}">
                <a16:creationId xmlns:a16="http://schemas.microsoft.com/office/drawing/2014/main" id="{8E003242-6B91-1949-A5CA-15BA57A045C9}"/>
              </a:ext>
            </a:extLst>
          </p:cNvPr>
          <p:cNvSpPr>
            <a:spLocks noGrp="1"/>
          </p:cNvSpPr>
          <p:nvPr>
            <p:ph type="ftr" sz="quarter" idx="3"/>
          </p:nvPr>
        </p:nvSpPr>
        <p:spPr>
          <a:xfrm>
            <a:off x="1127760" y="6423978"/>
            <a:ext cx="4021122" cy="365125"/>
          </a:xfrm>
          <a:prstGeom prst="rect">
            <a:avLst/>
          </a:prstGeom>
        </p:spPr>
        <p:txBody>
          <a:bodyPr vert="horz" lIns="0" tIns="0" rIns="0" bIns="0" rtlCol="0" anchor="ctr"/>
          <a:lstStyle>
            <a:lvl1pPr algn="l">
              <a:defRPr sz="1000">
                <a:solidFill>
                  <a:srgbClr val="8B8580"/>
                </a:solidFill>
              </a:defRPr>
            </a:lvl1pPr>
          </a:lstStyle>
          <a:p>
            <a:r>
              <a:rPr lang="en-US" dirty="0"/>
              <a:t>Copyright © 2020, Oracle and/or its affiliates  |  Confidential: Internal</a:t>
            </a:r>
          </a:p>
        </p:txBody>
      </p:sp>
      <p:sp>
        <p:nvSpPr>
          <p:cNvPr id="5" name="Text Placeholder 4">
            <a:extLst>
              <a:ext uri="{FF2B5EF4-FFF2-40B4-BE49-F238E27FC236}">
                <a16:creationId xmlns:a16="http://schemas.microsoft.com/office/drawing/2014/main" id="{2F704250-C0B4-A84F-9EB2-31C880A9C2D6}"/>
              </a:ext>
            </a:extLst>
          </p:cNvPr>
          <p:cNvSpPr>
            <a:spLocks noGrp="1"/>
          </p:cNvSpPr>
          <p:nvPr>
            <p:ph type="body" idx="1"/>
          </p:nvPr>
        </p:nvSpPr>
        <p:spPr>
          <a:xfrm>
            <a:off x="758952" y="1837944"/>
            <a:ext cx="10671048" cy="4261104"/>
          </a:xfrm>
          <a:prstGeom prst="rect">
            <a:avLst/>
          </a:prstGeom>
        </p:spPr>
        <p:txBody>
          <a:bodyPr vert="horz" lIns="0" tIns="0" rIns="0" bIns="0" rtlCol="0">
            <a:noAutofit/>
          </a:bodyPr>
          <a:lstStyle/>
          <a:p>
            <a:pPr lvl="0"/>
            <a:r>
              <a:rPr lang="en-US" dirty="0"/>
              <a:t>Click to edit Master text styles</a:t>
            </a:r>
          </a:p>
          <a:p>
            <a:pPr lvl="1"/>
            <a:r>
              <a:rPr lang="en-US" dirty="0"/>
              <a:t>First indent</a:t>
            </a:r>
          </a:p>
          <a:p>
            <a:pPr lvl="2"/>
            <a:r>
              <a:rPr lang="en-US" dirty="0"/>
              <a:t>Second indent</a:t>
            </a:r>
          </a:p>
          <a:p>
            <a:pPr lvl="3"/>
            <a:r>
              <a:rPr lang="en-US" dirty="0"/>
              <a:t>Third indent</a:t>
            </a:r>
          </a:p>
          <a:p>
            <a:pPr lvl="4"/>
            <a:r>
              <a:rPr lang="en-US" dirty="0"/>
              <a:t>Fourth indent</a:t>
            </a:r>
          </a:p>
          <a:p>
            <a:pPr lvl="5"/>
            <a:r>
              <a:rPr lang="en-US" dirty="0"/>
              <a:t>Fifth indent</a:t>
            </a:r>
          </a:p>
          <a:p>
            <a:pPr lvl="6"/>
            <a:r>
              <a:rPr lang="en-US" dirty="0"/>
              <a:t>Sixth indent</a:t>
            </a:r>
          </a:p>
        </p:txBody>
      </p:sp>
      <p:sp>
        <p:nvSpPr>
          <p:cNvPr id="8" name="Slide Number">
            <a:extLst>
              <a:ext uri="{FF2B5EF4-FFF2-40B4-BE49-F238E27FC236}">
                <a16:creationId xmlns:a16="http://schemas.microsoft.com/office/drawing/2014/main" id="{C174EA89-E19D-6245-A011-4F7EB78FF170}"/>
              </a:ext>
            </a:extLst>
          </p:cNvPr>
          <p:cNvSpPr txBox="1">
            <a:spLocks/>
          </p:cNvSpPr>
          <p:nvPr userDrawn="1"/>
        </p:nvSpPr>
        <p:spPr>
          <a:xfrm>
            <a:off x="762000" y="6057900"/>
            <a:ext cx="234696" cy="365760"/>
          </a:xfrm>
          <a:prstGeom prst="rect">
            <a:avLst/>
          </a:prstGeom>
        </p:spPr>
        <p:txBody>
          <a:bodyPr vert="horz" lIns="0" tIns="0" rIns="0" bIns="0" rtlCol="0" anchor="ctr"/>
          <a:lstStyle>
            <a:defPPr>
              <a:defRPr lang="en-US"/>
            </a:defPPr>
            <a:lvl1pPr marL="0" algn="l" defTabSz="914400" rtl="0" eaLnBrk="1" latinLnBrk="0" hangingPunct="1">
              <a:defRPr sz="1000" kern="1200">
                <a:solidFill>
                  <a:srgbClr val="8B8580"/>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131672773"/>
      </p:ext>
    </p:extLst>
  </p:cSld>
  <p:clrMap bg1="lt1" tx1="dk1" bg2="lt2" tx2="dk2" accent1="accent1" accent2="accent2" accent3="accent3" accent4="accent4" accent5="accent5" accent6="accent6" hlink="hlink" folHlink="folHlink"/>
  <p:sldLayoutIdLst>
    <p:sldLayoutId id="2147483739" r:id="rId1"/>
    <p:sldLayoutId id="2147483740" r:id="rId2"/>
  </p:sldLayoutIdLst>
  <p:hf hdr="0" dt="0"/>
  <p:txStyles>
    <p:titleStyle>
      <a:lvl1pPr algn="l" defTabSz="914400" rtl="0" eaLnBrk="1" latinLnBrk="0" hangingPunct="1">
        <a:lnSpc>
          <a:spcPct val="95000"/>
        </a:lnSpc>
        <a:spcBef>
          <a:spcPct val="0"/>
        </a:spcBef>
        <a:buNone/>
        <a:defRPr sz="4000" kern="1200">
          <a:solidFill>
            <a:schemeClr val="tx1"/>
          </a:solidFill>
          <a:latin typeface="+mj-lt"/>
          <a:ea typeface="+mj-ea"/>
          <a:cs typeface="+mj-cs"/>
        </a:defRPr>
      </a:lvl1pPr>
    </p:titleStyle>
    <p:bodyStyle>
      <a:lvl1pPr marL="0" marR="0" indent="0" algn="l" defTabSz="914400" rtl="0" eaLnBrk="1" fontAlgn="auto" latinLnBrk="0" hangingPunct="1">
        <a:lnSpc>
          <a:spcPct val="95000"/>
        </a:lnSpc>
        <a:spcBef>
          <a:spcPts val="600"/>
        </a:spcBef>
        <a:spcAft>
          <a:spcPts val="0"/>
        </a:spcAft>
        <a:buClrTx/>
        <a:buSzTx/>
        <a:buFont typeface="System Font Regular"/>
        <a:buNone/>
        <a:tabLst/>
        <a:defRPr sz="1800" b="0" i="0" kern="1200">
          <a:solidFill>
            <a:schemeClr val="tx1"/>
          </a:solidFill>
          <a:latin typeface="Oracle Sans" panose="020B0503020204020204" pitchFamily="34" charset="0"/>
          <a:ea typeface="+mn-ea"/>
          <a:cs typeface="Oracle Sans" panose="020B0503020204020204" pitchFamily="34" charset="0"/>
        </a:defRPr>
      </a:lvl1pPr>
      <a:lvl2pPr marL="365760" marR="0" indent="-182880" algn="l" defTabSz="914400" rtl="0" eaLnBrk="1" fontAlgn="auto" latinLnBrk="0" hangingPunct="1">
        <a:lnSpc>
          <a:spcPct val="95000"/>
        </a:lnSpc>
        <a:spcBef>
          <a:spcPts val="600"/>
        </a:spcBef>
        <a:spcAft>
          <a:spcPts val="0"/>
        </a:spcAft>
        <a:buClrTx/>
        <a:buSzPct val="100000"/>
        <a:buFont typeface="Arial" panose="020B0604020202020204" pitchFamily="34" charset="0"/>
        <a:buChar char="•"/>
        <a:tabLst/>
        <a:defRPr sz="1800" b="0" i="0" kern="1200">
          <a:solidFill>
            <a:schemeClr val="tx1"/>
          </a:solidFill>
          <a:latin typeface="Oracle Sans" panose="020B0503020204020204" pitchFamily="34" charset="0"/>
          <a:ea typeface="+mn-ea"/>
          <a:cs typeface="Oracle Sans" panose="020B0503020204020204" pitchFamily="34" charset="0"/>
        </a:defRPr>
      </a:lvl2pPr>
      <a:lvl3pPr marL="731520" marR="0" indent="-182880" algn="l" defTabSz="914400" rtl="0" eaLnBrk="1" fontAlgn="auto" latinLnBrk="0" hangingPunct="1">
        <a:lnSpc>
          <a:spcPct val="95000"/>
        </a:lnSpc>
        <a:spcBef>
          <a:spcPts val="400"/>
        </a:spcBef>
        <a:spcAft>
          <a:spcPts val="0"/>
        </a:spcAft>
        <a:buClrTx/>
        <a:buSzPct val="120000"/>
        <a:buFont typeface="System Font Regular"/>
        <a:buChar char="-"/>
        <a:tabLst/>
        <a:defRPr sz="1600" kern="1200">
          <a:solidFill>
            <a:schemeClr val="tx1"/>
          </a:solidFill>
          <a:latin typeface="Oracle Sans Light" panose="020B0403020204020204" pitchFamily="34" charset="0"/>
          <a:ea typeface="+mn-ea"/>
          <a:cs typeface="Oracle Sans Light" panose="020B0403020204020204" pitchFamily="34" charset="0"/>
        </a:defRPr>
      </a:lvl3pPr>
      <a:lvl4pPr marL="1097280" marR="0" indent="-182880" algn="l" defTabSz="914400" rtl="0" eaLnBrk="1" fontAlgn="auto" latinLnBrk="0" hangingPunct="1">
        <a:lnSpc>
          <a:spcPct val="95000"/>
        </a:lnSpc>
        <a:spcBef>
          <a:spcPts val="400"/>
        </a:spcBef>
        <a:spcAft>
          <a:spcPts val="0"/>
        </a:spcAft>
        <a:buClrTx/>
        <a:buSzPct val="100000"/>
        <a:buFont typeface="System Font Regular"/>
        <a:buChar char="◦"/>
        <a:tabLst/>
        <a:defRPr sz="1400" kern="1200">
          <a:solidFill>
            <a:schemeClr val="tx1"/>
          </a:solidFill>
          <a:latin typeface="Oracle Sans Light" panose="020B0403020204020204" pitchFamily="34" charset="0"/>
          <a:ea typeface="+mn-ea"/>
          <a:cs typeface="Oracle Sans Light" panose="020B0403020204020204" pitchFamily="34" charset="0"/>
        </a:defRPr>
      </a:lvl4pPr>
      <a:lvl5pPr marL="1463040" marR="0" indent="-182880" algn="l" defTabSz="914400" rtl="0" eaLnBrk="1" fontAlgn="auto" latinLnBrk="0" hangingPunct="1">
        <a:lnSpc>
          <a:spcPct val="95000"/>
        </a:lnSpc>
        <a:spcBef>
          <a:spcPts val="400"/>
        </a:spcBef>
        <a:spcAft>
          <a:spcPts val="0"/>
        </a:spcAft>
        <a:buClrTx/>
        <a:buSzTx/>
        <a:buFont typeface="System Font Regular"/>
        <a:buChar char="•"/>
        <a:tabLst/>
        <a:defRPr sz="1200" kern="1200">
          <a:solidFill>
            <a:schemeClr val="tx1"/>
          </a:solidFill>
          <a:latin typeface="Oracle Sans Light" panose="020B0403020204020204" pitchFamily="34" charset="0"/>
          <a:ea typeface="+mn-ea"/>
          <a:cs typeface="Oracle Sans Light" panose="020B0403020204020204" pitchFamily="34" charset="0"/>
        </a:defRPr>
      </a:lvl5pPr>
      <a:lvl6pPr marL="1828800" indent="-182880" algn="l" defTabSz="914400" rtl="0" eaLnBrk="1" latinLnBrk="0" hangingPunct="1">
        <a:lnSpc>
          <a:spcPct val="95000"/>
        </a:lnSpc>
        <a:spcBef>
          <a:spcPts val="400"/>
        </a:spcBef>
        <a:spcAft>
          <a:spcPts val="0"/>
        </a:spcAft>
        <a:buSzPct val="120000"/>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6pPr>
      <a:lvl7pPr marL="2194560" indent="-182880" algn="l" defTabSz="914400" rtl="0" eaLnBrk="1" latinLnBrk="0" hangingPunct="1">
        <a:lnSpc>
          <a:spcPct val="95000"/>
        </a:lnSpc>
        <a:spcBef>
          <a:spcPts val="400"/>
        </a:spcBef>
        <a:spcAft>
          <a:spcPts val="0"/>
        </a:spcAft>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26">
          <p15:clr>
            <a:srgbClr val="F26B43"/>
          </p15:clr>
        </p15:guide>
        <p15:guide id="2" orient="horz" pos="403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3" Type="http://schemas.openxmlformats.org/officeDocument/2006/relationships/hyperlink" Target="https://docs.oracle.com/en-us/iaas/Content/Database/Troubleshooting/Backup/backupfail.htm" TargetMode="External"/><Relationship Id="rId2" Type="http://schemas.openxmlformats.org/officeDocument/2006/relationships/notesSlide" Target="../notesSlides/notesSlide7.xml"/><Relationship Id="rId1" Type="http://schemas.openxmlformats.org/officeDocument/2006/relationships/slideLayout" Target="../slideLayouts/slideLayout7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4.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4.xml"/><Relationship Id="rId1" Type="http://schemas.openxmlformats.org/officeDocument/2006/relationships/tags" Target="../tags/tag3.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2" Type="http://schemas.openxmlformats.org/officeDocument/2006/relationships/hyperlink" Target="https://files.slack.com/files-pri/T655JKQRX-F01P8D5RC6P/image.png" TargetMode="External"/><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2" Type="http://schemas.openxmlformats.org/officeDocument/2006/relationships/hyperlink" Target="https://files.slack.com/files-pri/T655JKQRX-F01P8D5RC6P/image.png" TargetMode="External"/><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77.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77.xml"/><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74.xml"/></Relationships>
</file>

<file path=ppt/slides/_rels/slide33.xml.rels><?xml version="1.0" encoding="UTF-8" standalone="yes"?>
<Relationships xmlns="http://schemas.openxmlformats.org/package/2006/relationships"><Relationship Id="rId3" Type="http://schemas.openxmlformats.org/officeDocument/2006/relationships/hyperlink" Target="https://docs.oracle.com/en-us/iaas/Content/Network/Tasks/transitroutingoracleservices.htm" TargetMode="External"/><Relationship Id="rId2" Type="http://schemas.openxmlformats.org/officeDocument/2006/relationships/notesSlide" Target="../notesSlides/notesSlide18.xml"/><Relationship Id="rId1" Type="http://schemas.openxmlformats.org/officeDocument/2006/relationships/slideLayout" Target="../slideLayouts/slideLayout39.xml"/><Relationship Id="rId5" Type="http://schemas.openxmlformats.org/officeDocument/2006/relationships/hyperlink" Target="https://docs.oracle.com/en-us/iaas/Content/Identity/Concepts/commonpolicies.htm" TargetMode="External"/><Relationship Id="rId4" Type="http://schemas.openxmlformats.org/officeDocument/2006/relationships/hyperlink" Target="https://docs.oracle.com/en-us/iaas/Content/TrafficManagement/Tasks/trafficmanagement.htm"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9.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8" Type="http://schemas.openxmlformats.org/officeDocument/2006/relationships/hyperlink" Target="http://cloudtraining.oraclecorp.com/" TargetMode="External"/><Relationship Id="rId3" Type="http://schemas.openxmlformats.org/officeDocument/2006/relationships/hyperlink" Target="https://learn.oracle.com/ols/course/oracle-cloud-infrastructure-operations-associate-workshop/35644/78624" TargetMode="External"/><Relationship Id="rId7" Type="http://schemas.openxmlformats.org/officeDocument/2006/relationships/hyperlink" Target="https://otube.oracle.com/media/1_teq9u6xv" TargetMode="External"/><Relationship Id="rId2" Type="http://schemas.openxmlformats.org/officeDocument/2006/relationships/notesSlide" Target="../notesSlides/notesSlide25.xml"/><Relationship Id="rId1" Type="http://schemas.openxmlformats.org/officeDocument/2006/relationships/slideLayout" Target="../slideLayouts/slideLayout79.xml"/><Relationship Id="rId6" Type="http://schemas.openxmlformats.org/officeDocument/2006/relationships/hyperlink" Target="https://otube.oracle.com/channel/Win%2Bthe%2BCloud%2B-%2BGlobal%2BCertification%2BReadiness/170205602" TargetMode="External"/><Relationship Id="rId11" Type="http://schemas.openxmlformats.org/officeDocument/2006/relationships/hyperlink" Target="https://otube.oracle.com/media/1_675dsmlv" TargetMode="External"/><Relationship Id="rId5" Type="http://schemas.openxmlformats.org/officeDocument/2006/relationships/hyperlink" Target="https://learn.oracle.com/ols/module/exam-preparation-guide-oci-2020-cloud-operations-associate/35644/78154" TargetMode="External"/><Relationship Id="rId10" Type="http://schemas.openxmlformats.org/officeDocument/2006/relationships/hyperlink" Target="https://otube.oracle.com/media/1_03j5xg8y" TargetMode="External"/><Relationship Id="rId4" Type="http://schemas.openxmlformats.org/officeDocument/2006/relationships/hyperlink" Target="https://iaas.us.oracle.com/FY21_Training/Cloud_Engineers" TargetMode="External"/><Relationship Id="rId9" Type="http://schemas.openxmlformats.org/officeDocument/2006/relationships/hyperlink" Target="https://learn.oracle.com/ols/learning-path/become-oci-enterprise-workloads-associate/35644/78020" TargetMode="External"/></Relationships>
</file>

<file path=ppt/slides/_rels/slide45.xml.rels><?xml version="1.0" encoding="UTF-8" standalone="yes"?>
<Relationships xmlns="http://schemas.openxmlformats.org/package/2006/relationships"><Relationship Id="rId2" Type="http://schemas.openxmlformats.org/officeDocument/2006/relationships/hyperlink" Target="http://cloudtraining.oraclecorp.com/" TargetMode="External"/><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DEC4089-20B1-A444-A177-8EC824183F75}"/>
              </a:ext>
            </a:extLst>
          </p:cNvPr>
          <p:cNvSpPr>
            <a:spLocks noGrp="1"/>
          </p:cNvSpPr>
          <p:nvPr>
            <p:ph type="ctrTitle"/>
          </p:nvPr>
        </p:nvSpPr>
        <p:spPr>
          <a:xfrm>
            <a:off x="1016508" y="2916039"/>
            <a:ext cx="10158984" cy="1025922"/>
          </a:xfrm>
        </p:spPr>
        <p:txBody>
          <a:bodyPr/>
          <a:lstStyle/>
          <a:p>
            <a:r>
              <a:rPr lang="en-US" sz="3600" i="1" dirty="0"/>
              <a:t>Win the Cloud</a:t>
            </a:r>
            <a:br>
              <a:rPr lang="en-US" dirty="0"/>
            </a:br>
            <a:r>
              <a:rPr lang="en-US" sz="2800" dirty="0"/>
              <a:t>OCI Operations Associate Certification Preparation Program</a:t>
            </a:r>
            <a:br>
              <a:rPr lang="en-US" dirty="0"/>
            </a:br>
            <a:r>
              <a:rPr lang="en-US" sz="2800" dirty="0"/>
              <a:t>North America Cloud</a:t>
            </a:r>
            <a:endParaRPr lang="en-US" sz="3200" dirty="0"/>
          </a:p>
        </p:txBody>
      </p:sp>
      <p:sp>
        <p:nvSpPr>
          <p:cNvPr id="2" name="TextBox 1">
            <a:extLst>
              <a:ext uri="{FF2B5EF4-FFF2-40B4-BE49-F238E27FC236}">
                <a16:creationId xmlns:a16="http://schemas.microsoft.com/office/drawing/2014/main" id="{8FEBE330-32B3-CF4A-A55C-32D750ABC11B}"/>
              </a:ext>
            </a:extLst>
          </p:cNvPr>
          <p:cNvSpPr txBox="1"/>
          <p:nvPr/>
        </p:nvSpPr>
        <p:spPr>
          <a:xfrm>
            <a:off x="1016508" y="5382072"/>
            <a:ext cx="381662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312D2A"/>
                </a:solidFill>
                <a:effectLst/>
                <a:uLnTx/>
                <a:uFillTx/>
                <a:latin typeface="Oracle Sans"/>
                <a:ea typeface="+mn-ea"/>
                <a:cs typeface="+mn-cs"/>
              </a:rPr>
              <a:t>2021</a:t>
            </a:r>
          </a:p>
        </p:txBody>
      </p:sp>
      <p:pic>
        <p:nvPicPr>
          <p:cNvPr id="5" name="Picture 4">
            <a:extLst>
              <a:ext uri="{FF2B5EF4-FFF2-40B4-BE49-F238E27FC236}">
                <a16:creationId xmlns:a16="http://schemas.microsoft.com/office/drawing/2014/main" id="{B17FF011-B442-4B02-9684-3354B34C27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16591" y="5582127"/>
            <a:ext cx="2817087" cy="646141"/>
          </a:xfrm>
          <a:prstGeom prst="rect">
            <a:avLst/>
          </a:prstGeom>
        </p:spPr>
      </p:pic>
    </p:spTree>
    <p:extLst>
      <p:ext uri="{BB962C8B-B14F-4D97-AF65-F5344CB8AC3E}">
        <p14:creationId xmlns:p14="http://schemas.microsoft.com/office/powerpoint/2010/main" val="2404975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9775" y="483900"/>
            <a:ext cx="10944549" cy="497415"/>
          </a:xfrm>
        </p:spPr>
        <p:txBody>
          <a:bodyPr anchor="ctr"/>
          <a:lstStyle/>
          <a:p>
            <a:r>
              <a:rPr lang="en-US" sz="3200" dirty="0"/>
              <a:t>OCI Storage Services</a:t>
            </a:r>
          </a:p>
        </p:txBody>
      </p:sp>
      <p:graphicFrame>
        <p:nvGraphicFramePr>
          <p:cNvPr id="4" name="Table 3"/>
          <p:cNvGraphicFramePr>
            <a:graphicFrameLocks noGrp="1"/>
          </p:cNvGraphicFramePr>
          <p:nvPr>
            <p:extLst>
              <p:ext uri="{D42A27DB-BD31-4B8C-83A1-F6EECF244321}">
                <p14:modId xmlns:p14="http://schemas.microsoft.com/office/powerpoint/2010/main" val="920162242"/>
              </p:ext>
            </p:extLst>
          </p:nvPr>
        </p:nvGraphicFramePr>
        <p:xfrm>
          <a:off x="709775" y="1066800"/>
          <a:ext cx="10744199" cy="4835531"/>
        </p:xfrm>
        <a:graphic>
          <a:graphicData uri="http://schemas.openxmlformats.org/drawingml/2006/table">
            <a:tbl>
              <a:tblPr firstRow="1" bandRow="1"/>
              <a:tblGrid>
                <a:gridCol w="1130969">
                  <a:extLst>
                    <a:ext uri="{9D8B030D-6E8A-4147-A177-3AD203B41FA5}">
                      <a16:colId xmlns:a16="http://schemas.microsoft.com/office/drawing/2014/main" val="3706182347"/>
                    </a:ext>
                  </a:extLst>
                </a:gridCol>
                <a:gridCol w="1922646">
                  <a:extLst>
                    <a:ext uri="{9D8B030D-6E8A-4147-A177-3AD203B41FA5}">
                      <a16:colId xmlns:a16="http://schemas.microsoft.com/office/drawing/2014/main" val="2847007585"/>
                    </a:ext>
                  </a:extLst>
                </a:gridCol>
                <a:gridCol w="1922646">
                  <a:extLst>
                    <a:ext uri="{9D8B030D-6E8A-4147-A177-3AD203B41FA5}">
                      <a16:colId xmlns:a16="http://schemas.microsoft.com/office/drawing/2014/main" val="921131745"/>
                    </a:ext>
                  </a:extLst>
                </a:gridCol>
                <a:gridCol w="1922646">
                  <a:extLst>
                    <a:ext uri="{9D8B030D-6E8A-4147-A177-3AD203B41FA5}">
                      <a16:colId xmlns:a16="http://schemas.microsoft.com/office/drawing/2014/main" val="603158141"/>
                    </a:ext>
                  </a:extLst>
                </a:gridCol>
                <a:gridCol w="1922646">
                  <a:extLst>
                    <a:ext uri="{9D8B030D-6E8A-4147-A177-3AD203B41FA5}">
                      <a16:colId xmlns:a16="http://schemas.microsoft.com/office/drawing/2014/main" val="1425084390"/>
                    </a:ext>
                  </a:extLst>
                </a:gridCol>
                <a:gridCol w="1922646">
                  <a:extLst>
                    <a:ext uri="{9D8B030D-6E8A-4147-A177-3AD203B41FA5}">
                      <a16:colId xmlns:a16="http://schemas.microsoft.com/office/drawing/2014/main" val="2451563705"/>
                    </a:ext>
                  </a:extLst>
                </a:gridCol>
              </a:tblGrid>
              <a:tr h="625724">
                <a:tc>
                  <a:txBody>
                    <a:bodyPr/>
                    <a:lstStyle/>
                    <a:p>
                      <a:endParaRPr lang="en-US" sz="1800" dirty="0"/>
                    </a:p>
                  </a:txBody>
                  <a:tcPr>
                    <a:solidFill>
                      <a:schemeClr val="bg1">
                        <a:lumMod val="85000"/>
                      </a:schemeClr>
                    </a:solidFill>
                  </a:tcPr>
                </a:tc>
                <a:tc>
                  <a:txBody>
                    <a:bodyPr/>
                    <a:lstStyle/>
                    <a:p>
                      <a:pPr algn="ctr"/>
                      <a:r>
                        <a:rPr lang="en-US" sz="1800" dirty="0"/>
                        <a:t>Local </a:t>
                      </a:r>
                    </a:p>
                    <a:p>
                      <a:pPr algn="ctr"/>
                      <a:r>
                        <a:rPr lang="en-US" sz="1800" dirty="0" err="1"/>
                        <a:t>NVMe</a:t>
                      </a:r>
                      <a:r>
                        <a:rPr lang="en-US" sz="1800" dirty="0"/>
                        <a:t> *</a:t>
                      </a:r>
                      <a:endParaRPr lang="en-US" sz="1800" b="0" dirty="0"/>
                    </a:p>
                  </a:txBody>
                  <a:tcPr anchor="ctr">
                    <a:solidFill>
                      <a:schemeClr val="bg1">
                        <a:lumMod val="85000"/>
                      </a:schemeClr>
                    </a:solidFill>
                  </a:tcPr>
                </a:tc>
                <a:tc>
                  <a:txBody>
                    <a:bodyPr/>
                    <a:lstStyle/>
                    <a:p>
                      <a:pPr algn="ctr"/>
                      <a:r>
                        <a:rPr lang="en-US" sz="1800" dirty="0"/>
                        <a:t>Block </a:t>
                      </a:r>
                    </a:p>
                    <a:p>
                      <a:pPr algn="ctr"/>
                      <a:r>
                        <a:rPr lang="en-US" sz="1800" dirty="0"/>
                        <a:t>Volume</a:t>
                      </a:r>
                      <a:endParaRPr lang="en-US" sz="1800" b="0" dirty="0"/>
                    </a:p>
                  </a:txBody>
                  <a:tcPr anchor="ctr">
                    <a:solidFill>
                      <a:schemeClr val="bg1">
                        <a:lumMod val="85000"/>
                      </a:schemeClr>
                    </a:solidFill>
                  </a:tcPr>
                </a:tc>
                <a:tc>
                  <a:txBody>
                    <a:bodyPr/>
                    <a:lstStyle/>
                    <a:p>
                      <a:pPr algn="ctr"/>
                      <a:r>
                        <a:rPr lang="en-US" sz="1800" dirty="0"/>
                        <a:t>File </a:t>
                      </a:r>
                    </a:p>
                    <a:p>
                      <a:pPr algn="ctr"/>
                      <a:r>
                        <a:rPr lang="en-US" sz="1800" dirty="0"/>
                        <a:t>Storage</a:t>
                      </a:r>
                      <a:endParaRPr lang="en-US" sz="1800" b="0" dirty="0"/>
                    </a:p>
                  </a:txBody>
                  <a:tcPr anchor="ctr">
                    <a:solidFill>
                      <a:schemeClr val="bg1">
                        <a:lumMod val="85000"/>
                      </a:schemeClr>
                    </a:solidFill>
                  </a:tcPr>
                </a:tc>
                <a:tc>
                  <a:txBody>
                    <a:bodyPr/>
                    <a:lstStyle/>
                    <a:p>
                      <a:pPr algn="ctr"/>
                      <a:r>
                        <a:rPr lang="en-US" sz="1800" dirty="0"/>
                        <a:t>Object </a:t>
                      </a:r>
                    </a:p>
                    <a:p>
                      <a:pPr algn="ctr"/>
                      <a:r>
                        <a:rPr lang="en-US" sz="1800" dirty="0"/>
                        <a:t>Storage</a:t>
                      </a:r>
                      <a:endParaRPr lang="en-US" sz="1800" b="0" dirty="0"/>
                    </a:p>
                  </a:txBody>
                  <a:tcPr anchor="ctr">
                    <a:solidFill>
                      <a:schemeClr val="bg1">
                        <a:lumMod val="85000"/>
                      </a:schemeClr>
                    </a:solidFill>
                  </a:tcPr>
                </a:tc>
                <a:tc>
                  <a:txBody>
                    <a:bodyPr/>
                    <a:lstStyle/>
                    <a:p>
                      <a:pPr algn="ctr"/>
                      <a:r>
                        <a:rPr lang="en-US" sz="1800" dirty="0"/>
                        <a:t>Archive </a:t>
                      </a:r>
                    </a:p>
                    <a:p>
                      <a:pPr algn="ctr"/>
                      <a:r>
                        <a:rPr lang="en-US" sz="1800" dirty="0"/>
                        <a:t>Storage</a:t>
                      </a:r>
                      <a:endParaRPr lang="en-US" sz="1800" b="0" dirty="0"/>
                    </a:p>
                  </a:txBody>
                  <a:tcPr anchor="ctr">
                    <a:solidFill>
                      <a:schemeClr val="bg1">
                        <a:lumMod val="85000"/>
                      </a:schemeClr>
                    </a:solidFill>
                  </a:tcPr>
                </a:tc>
                <a:extLst>
                  <a:ext uri="{0D108BD9-81ED-4DB2-BD59-A6C34878D82A}">
                    <a16:rowId xmlns:a16="http://schemas.microsoft.com/office/drawing/2014/main" val="752033858"/>
                  </a:ext>
                </a:extLst>
              </a:tr>
              <a:tr h="566131">
                <a:tc>
                  <a:txBody>
                    <a:bodyPr/>
                    <a:lstStyle/>
                    <a:p>
                      <a:pPr algn="ctr"/>
                      <a:r>
                        <a:rPr lang="en-US" sz="1600" dirty="0"/>
                        <a:t>Type</a:t>
                      </a:r>
                    </a:p>
                  </a:txBody>
                  <a:tcPr anchor="ctr"/>
                </a:tc>
                <a:tc>
                  <a:txBody>
                    <a:bodyPr/>
                    <a:lstStyle/>
                    <a:p>
                      <a:pPr algn="ctr"/>
                      <a:r>
                        <a:rPr lang="en-US" sz="1600" dirty="0"/>
                        <a:t>NVMe SSD based temporary</a:t>
                      </a:r>
                      <a:r>
                        <a:rPr lang="en-US" sz="1600" baseline="0" dirty="0"/>
                        <a:t> storage</a:t>
                      </a:r>
                      <a:endParaRPr lang="en-US" sz="1600" dirty="0"/>
                    </a:p>
                  </a:txBody>
                  <a:tcPr anchor="ctr"/>
                </a:tc>
                <a:tc>
                  <a:txBody>
                    <a:bodyPr/>
                    <a:lstStyle/>
                    <a:p>
                      <a:pPr algn="ctr"/>
                      <a:r>
                        <a:rPr lang="en-US" sz="1600" dirty="0"/>
                        <a:t>NVMe</a:t>
                      </a:r>
                      <a:r>
                        <a:rPr lang="en-US" sz="1600" baseline="0" dirty="0"/>
                        <a:t> </a:t>
                      </a:r>
                      <a:r>
                        <a:rPr lang="en-US" sz="1600" dirty="0"/>
                        <a:t>SSD based block storage</a:t>
                      </a:r>
                      <a:r>
                        <a:rPr lang="en-US" sz="1600" baseline="0" dirty="0"/>
                        <a:t> </a:t>
                      </a:r>
                      <a:endParaRPr lang="en-US" sz="1600" dirty="0"/>
                    </a:p>
                  </a:txBody>
                  <a:tcPr anchor="ctr"/>
                </a:tc>
                <a:tc>
                  <a:txBody>
                    <a:bodyPr/>
                    <a:lstStyle/>
                    <a:p>
                      <a:pPr algn="ctr"/>
                      <a:r>
                        <a:rPr lang="en-US" sz="1600" dirty="0"/>
                        <a:t>NFSv3 compatible file system</a:t>
                      </a:r>
                    </a:p>
                  </a:txBody>
                  <a:tcPr anchor="ctr"/>
                </a:tc>
                <a:tc>
                  <a:txBody>
                    <a:bodyPr/>
                    <a:lstStyle/>
                    <a:p>
                      <a:pPr algn="ctr"/>
                      <a:r>
                        <a:rPr lang="en-US" sz="1600" dirty="0"/>
                        <a:t>Highly durable Object storage </a:t>
                      </a:r>
                    </a:p>
                  </a:txBody>
                  <a:tcPr anchor="ctr"/>
                </a:tc>
                <a:tc>
                  <a:txBody>
                    <a:bodyPr/>
                    <a:lstStyle/>
                    <a:p>
                      <a:pPr algn="ctr"/>
                      <a:r>
                        <a:rPr lang="en-US" sz="1600" dirty="0"/>
                        <a:t>Long-term archival</a:t>
                      </a:r>
                      <a:r>
                        <a:rPr lang="en-US" sz="1600" baseline="0" dirty="0"/>
                        <a:t> &amp; backup</a:t>
                      </a:r>
                      <a:endParaRPr lang="en-US" sz="1600" dirty="0"/>
                    </a:p>
                  </a:txBody>
                  <a:tcPr anchor="ctr"/>
                </a:tc>
                <a:extLst>
                  <a:ext uri="{0D108BD9-81ED-4DB2-BD59-A6C34878D82A}">
                    <a16:rowId xmlns:a16="http://schemas.microsoft.com/office/drawing/2014/main" val="4021706355"/>
                  </a:ext>
                </a:extLst>
              </a:tr>
              <a:tr h="433845">
                <a:tc>
                  <a:txBody>
                    <a:bodyPr/>
                    <a:lstStyle/>
                    <a:p>
                      <a:pPr algn="ctr"/>
                      <a:r>
                        <a:rPr lang="en-US" sz="1600" dirty="0"/>
                        <a:t>Access</a:t>
                      </a:r>
                    </a:p>
                  </a:txBody>
                  <a:tcPr anchor="ctr"/>
                </a:tc>
                <a:tc>
                  <a:txBody>
                    <a:bodyPr/>
                    <a:lstStyle/>
                    <a:p>
                      <a:pPr algn="ctr"/>
                      <a:r>
                        <a:rPr lang="en-US" sz="1600" dirty="0"/>
                        <a:t>Block</a:t>
                      </a:r>
                    </a:p>
                  </a:txBody>
                  <a:tcPr anchor="ctr"/>
                </a:tc>
                <a:tc>
                  <a:txBody>
                    <a:bodyPr/>
                    <a:lstStyle/>
                    <a:p>
                      <a:pPr algn="ctr"/>
                      <a:r>
                        <a:rPr lang="en-US" sz="1600" dirty="0"/>
                        <a:t>Block</a:t>
                      </a:r>
                    </a:p>
                  </a:txBody>
                  <a:tcPr anchor="ctr"/>
                </a:tc>
                <a:tc>
                  <a:txBody>
                    <a:bodyPr/>
                    <a:lstStyle/>
                    <a:p>
                      <a:pPr algn="ctr"/>
                      <a:r>
                        <a:rPr lang="en-US" sz="1600" dirty="0"/>
                        <a:t>File</a:t>
                      </a:r>
                    </a:p>
                  </a:txBody>
                  <a:tcPr anchor="ctr"/>
                </a:tc>
                <a:tc>
                  <a:txBody>
                    <a:bodyPr/>
                    <a:lstStyle/>
                    <a:p>
                      <a:pPr algn="ctr"/>
                      <a:r>
                        <a:rPr lang="en-US" sz="1600" dirty="0"/>
                        <a:t>Object</a:t>
                      </a:r>
                    </a:p>
                  </a:txBody>
                  <a:tcPr anchor="ctr"/>
                </a:tc>
                <a:tc>
                  <a:txBody>
                    <a:bodyPr/>
                    <a:lstStyle/>
                    <a:p>
                      <a:pPr algn="ctr"/>
                      <a:r>
                        <a:rPr lang="en-US" sz="1600" dirty="0"/>
                        <a:t>Object</a:t>
                      </a:r>
                    </a:p>
                  </a:txBody>
                  <a:tcPr anchor="ctr"/>
                </a:tc>
                <a:extLst>
                  <a:ext uri="{0D108BD9-81ED-4DB2-BD59-A6C34878D82A}">
                    <a16:rowId xmlns:a16="http://schemas.microsoft.com/office/drawing/2014/main" val="1874900246"/>
                  </a:ext>
                </a:extLst>
              </a:tr>
              <a:tr h="566131">
                <a:tc>
                  <a:txBody>
                    <a:bodyPr/>
                    <a:lstStyle/>
                    <a:p>
                      <a:pPr algn="ctr"/>
                      <a:r>
                        <a:rPr lang="en-US" sz="1600" dirty="0"/>
                        <a:t>Structure</a:t>
                      </a:r>
                    </a:p>
                  </a:txBody>
                  <a:tcPr anchor="ctr"/>
                </a:tc>
                <a:tc>
                  <a:txBody>
                    <a:bodyPr/>
                    <a:lstStyle/>
                    <a:p>
                      <a:pPr algn="ctr"/>
                      <a:r>
                        <a:rPr lang="en-US" sz="1600" dirty="0"/>
                        <a:t>Block level structured</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t>Block level structured</a:t>
                      </a:r>
                    </a:p>
                  </a:txBody>
                  <a:tcPr anchor="ctr"/>
                </a:tc>
                <a:tc>
                  <a:txBody>
                    <a:bodyPr/>
                    <a:lstStyle/>
                    <a:p>
                      <a:pPr algn="ctr"/>
                      <a:r>
                        <a:rPr lang="en-US" sz="1600" dirty="0"/>
                        <a:t>Hierarchical</a:t>
                      </a:r>
                    </a:p>
                  </a:txBody>
                  <a:tcPr anchor="ctr"/>
                </a:tc>
                <a:tc>
                  <a:txBody>
                    <a:bodyPr/>
                    <a:lstStyle/>
                    <a:p>
                      <a:pPr algn="ctr"/>
                      <a:r>
                        <a:rPr lang="en-US" sz="1600" dirty="0"/>
                        <a:t>Unstructured</a:t>
                      </a:r>
                    </a:p>
                  </a:txBody>
                  <a:tcPr anchor="ctr"/>
                </a:tc>
                <a:tc>
                  <a:txBody>
                    <a:bodyPr/>
                    <a:lstStyle/>
                    <a:p>
                      <a:pPr algn="ctr"/>
                      <a:r>
                        <a:rPr lang="en-US" sz="1600" dirty="0"/>
                        <a:t>Unstructured</a:t>
                      </a:r>
                    </a:p>
                  </a:txBody>
                  <a:tcPr anchor="ctr"/>
                </a:tc>
                <a:extLst>
                  <a:ext uri="{0D108BD9-81ED-4DB2-BD59-A6C34878D82A}">
                    <a16:rowId xmlns:a16="http://schemas.microsoft.com/office/drawing/2014/main" val="2417417481"/>
                  </a:ext>
                </a:extLst>
              </a:tr>
              <a:tr h="566131">
                <a:tc>
                  <a:txBody>
                    <a:bodyPr/>
                    <a:lstStyle/>
                    <a:p>
                      <a:pPr algn="ctr"/>
                      <a:r>
                        <a:rPr lang="en-US" sz="1600" dirty="0"/>
                        <a:t>Durability</a:t>
                      </a:r>
                    </a:p>
                  </a:txBody>
                  <a:tcPr anchor="ctr"/>
                </a:tc>
                <a:tc>
                  <a:txBody>
                    <a:bodyPr/>
                    <a:lstStyle/>
                    <a:p>
                      <a:pPr algn="ctr"/>
                      <a:r>
                        <a:rPr lang="en-US" sz="1600" dirty="0"/>
                        <a:t>Non-volatile; survives reboots</a:t>
                      </a:r>
                    </a:p>
                  </a:txBody>
                  <a:tcPr anchor="ctr"/>
                </a:tc>
                <a:tc>
                  <a:txBody>
                    <a:bodyPr/>
                    <a:lstStyle/>
                    <a:p>
                      <a:pPr algn="ctr"/>
                      <a:r>
                        <a:rPr lang="en-US" sz="1600" dirty="0"/>
                        <a:t>Durable (multiple copies in an AD) </a:t>
                      </a:r>
                    </a:p>
                  </a:txBody>
                  <a:tcPr anchor="ctr"/>
                </a:tc>
                <a:tc>
                  <a:txBody>
                    <a:bodyPr/>
                    <a:lstStyle/>
                    <a:p>
                      <a:pPr algn="ctr"/>
                      <a:r>
                        <a:rPr lang="en-US" sz="1600" dirty="0"/>
                        <a:t>Durable (multiple copies in an AD) </a:t>
                      </a:r>
                    </a:p>
                  </a:txBody>
                  <a:tcPr anchor="ctr"/>
                </a:tc>
                <a:tc>
                  <a:txBody>
                    <a:bodyPr/>
                    <a:lstStyle/>
                    <a:p>
                      <a:pPr algn="ctr"/>
                      <a:r>
                        <a:rPr lang="en-US" sz="1600" dirty="0"/>
                        <a:t>Multiple copies across ADs**</a:t>
                      </a:r>
                    </a:p>
                  </a:txBody>
                  <a:tcPr anchor="ctr"/>
                </a:tc>
                <a:tc>
                  <a:txBody>
                    <a:bodyPr/>
                    <a:lstStyle/>
                    <a:p>
                      <a:pPr algn="ctr"/>
                      <a:r>
                        <a:rPr lang="en-US" sz="1600" dirty="0"/>
                        <a:t>Multiple copies across ADs**</a:t>
                      </a:r>
                    </a:p>
                  </a:txBody>
                  <a:tcPr anchor="ctr"/>
                </a:tc>
                <a:extLst>
                  <a:ext uri="{0D108BD9-81ED-4DB2-BD59-A6C34878D82A}">
                    <a16:rowId xmlns:a16="http://schemas.microsoft.com/office/drawing/2014/main" val="3141185336"/>
                  </a:ext>
                </a:extLst>
              </a:tr>
              <a:tr h="378326">
                <a:tc>
                  <a:txBody>
                    <a:bodyPr/>
                    <a:lstStyle/>
                    <a:p>
                      <a:pPr algn="ctr"/>
                      <a:r>
                        <a:rPr lang="en-US" sz="1600" dirty="0"/>
                        <a:t>Capacity</a:t>
                      </a:r>
                    </a:p>
                  </a:txBody>
                  <a:tcPr anchor="ctr"/>
                </a:tc>
                <a:tc>
                  <a:txBody>
                    <a:bodyPr/>
                    <a:lstStyle/>
                    <a:p>
                      <a:pPr algn="ctr"/>
                      <a:r>
                        <a:rPr lang="en-US" sz="1600" dirty="0"/>
                        <a:t>Terabytes+ </a:t>
                      </a:r>
                    </a:p>
                  </a:txBody>
                  <a:tcPr anchor="ctr"/>
                </a:tc>
                <a:tc>
                  <a:txBody>
                    <a:bodyPr/>
                    <a:lstStyle/>
                    <a:p>
                      <a:pPr algn="ctr"/>
                      <a:r>
                        <a:rPr lang="en-US" sz="1600" dirty="0"/>
                        <a:t>Petabytes+ </a:t>
                      </a:r>
                    </a:p>
                  </a:txBody>
                  <a:tcPr anchor="ctr"/>
                </a:tc>
                <a:tc>
                  <a:txBody>
                    <a:bodyPr/>
                    <a:lstStyle/>
                    <a:p>
                      <a:pPr algn="ctr"/>
                      <a:r>
                        <a:rPr lang="en-US" sz="1600" dirty="0"/>
                        <a:t>Exabytes+ </a:t>
                      </a:r>
                    </a:p>
                  </a:txBody>
                  <a:tcPr anchor="ctr"/>
                </a:tc>
                <a:tc>
                  <a:txBody>
                    <a:bodyPr/>
                    <a:lstStyle/>
                    <a:p>
                      <a:pPr algn="ctr"/>
                      <a:r>
                        <a:rPr lang="en-US" sz="1600" dirty="0"/>
                        <a:t>Petabytes+</a:t>
                      </a:r>
                    </a:p>
                  </a:txBody>
                  <a:tcPr anchor="ctr"/>
                </a:tc>
                <a:tc>
                  <a:txBody>
                    <a:bodyPr/>
                    <a:lstStyle/>
                    <a:p>
                      <a:pPr algn="ctr"/>
                      <a:r>
                        <a:rPr lang="en-US" sz="1600" dirty="0"/>
                        <a:t>Petabytes+</a:t>
                      </a:r>
                    </a:p>
                  </a:txBody>
                  <a:tcPr anchor="ctr"/>
                </a:tc>
                <a:extLst>
                  <a:ext uri="{0D108BD9-81ED-4DB2-BD59-A6C34878D82A}">
                    <a16:rowId xmlns:a16="http://schemas.microsoft.com/office/drawing/2014/main" val="2466345234"/>
                  </a:ext>
                </a:extLst>
              </a:tr>
              <a:tr h="566131">
                <a:tc>
                  <a:txBody>
                    <a:bodyPr/>
                    <a:lstStyle/>
                    <a:p>
                      <a:pPr algn="ctr"/>
                      <a:r>
                        <a:rPr lang="en-US" sz="1600" dirty="0"/>
                        <a:t>Unit Size</a:t>
                      </a:r>
                    </a:p>
                  </a:txBody>
                  <a:tcPr anchor="ctr"/>
                </a:tc>
                <a:tc>
                  <a:txBody>
                    <a:bodyPr/>
                    <a:lstStyle/>
                    <a:p>
                      <a:pPr algn="ctr"/>
                      <a:r>
                        <a:rPr lang="en-US" sz="1600" dirty="0"/>
                        <a:t>51.2 TB for BM, 6.4-25.6 TB for VM</a:t>
                      </a:r>
                    </a:p>
                  </a:txBody>
                  <a:tcPr anchor="ctr"/>
                </a:tc>
                <a:tc>
                  <a:txBody>
                    <a:bodyPr/>
                    <a:lstStyle/>
                    <a:p>
                      <a:pPr algn="ctr"/>
                      <a:r>
                        <a:rPr lang="en-US" sz="1600" dirty="0"/>
                        <a:t>50 GB to 32 TB/</a:t>
                      </a:r>
                      <a:r>
                        <a:rPr lang="en-US" sz="1600" dirty="0" err="1"/>
                        <a:t>vol</a:t>
                      </a:r>
                      <a:endParaRPr lang="en-US" sz="1600" dirty="0"/>
                    </a:p>
                    <a:p>
                      <a:pPr algn="ctr"/>
                      <a:r>
                        <a:rPr lang="en-US" sz="1600" dirty="0"/>
                        <a:t>32</a:t>
                      </a:r>
                      <a:r>
                        <a:rPr lang="en-US" sz="1600" baseline="0" dirty="0"/>
                        <a:t> vols/instance</a:t>
                      </a:r>
                      <a:endParaRPr lang="en-US" sz="1600" dirty="0"/>
                    </a:p>
                  </a:txBody>
                  <a:tcPr anchor="ctr"/>
                </a:tc>
                <a:tc>
                  <a:txBody>
                    <a:bodyPr/>
                    <a:lstStyle/>
                    <a:p>
                      <a:pPr algn="ctr"/>
                      <a:r>
                        <a:rPr lang="en-US" sz="1600" dirty="0"/>
                        <a:t>Up to 8 Exabyte</a:t>
                      </a:r>
                    </a:p>
                  </a:txBody>
                  <a:tcPr anchor="ctr"/>
                </a:tc>
                <a:tc>
                  <a:txBody>
                    <a:bodyPr/>
                    <a:lstStyle/>
                    <a:p>
                      <a:pPr algn="ctr"/>
                      <a:r>
                        <a:rPr lang="en-US" sz="1600" dirty="0"/>
                        <a:t>10 TB/object</a:t>
                      </a:r>
                    </a:p>
                  </a:txBody>
                  <a:tcPr anchor="ctr"/>
                </a:tc>
                <a:tc>
                  <a:txBody>
                    <a:bodyPr/>
                    <a:lstStyle/>
                    <a:p>
                      <a:pPr algn="ctr"/>
                      <a:r>
                        <a:rPr lang="en-US" sz="1600" dirty="0"/>
                        <a:t>10 TB/object</a:t>
                      </a:r>
                    </a:p>
                  </a:txBody>
                  <a:tcPr anchor="ctr"/>
                </a:tc>
                <a:extLst>
                  <a:ext uri="{0D108BD9-81ED-4DB2-BD59-A6C34878D82A}">
                    <a16:rowId xmlns:a16="http://schemas.microsoft.com/office/drawing/2014/main" val="43807301"/>
                  </a:ext>
                </a:extLst>
              </a:tr>
              <a:tr h="1042874">
                <a:tc>
                  <a:txBody>
                    <a:bodyPr/>
                    <a:lstStyle/>
                    <a:p>
                      <a:pPr algn="ctr"/>
                      <a:r>
                        <a:rPr lang="en-US" sz="1600" dirty="0"/>
                        <a:t>Use cases</a:t>
                      </a:r>
                    </a:p>
                  </a:txBody>
                  <a:tcPr anchor="ctr"/>
                </a:tc>
                <a:tc>
                  <a:txBody>
                    <a:bodyPr/>
                    <a:lstStyle/>
                    <a:p>
                      <a:pPr algn="ctr"/>
                      <a:r>
                        <a:rPr lang="en-US" sz="1600" dirty="0"/>
                        <a:t>OLTP, NoSQL, Data warehousing</a:t>
                      </a:r>
                    </a:p>
                  </a:txBody>
                  <a:tcPr anchor="ctr"/>
                </a:tc>
                <a:tc>
                  <a:txBody>
                    <a:bodyPr/>
                    <a:lstStyle/>
                    <a:p>
                      <a:pPr algn="ctr"/>
                      <a:r>
                        <a:rPr lang="en-US" sz="1600" dirty="0"/>
                        <a:t>Database, VMFS, NTFS, boot and data</a:t>
                      </a:r>
                      <a:r>
                        <a:rPr lang="en-US" sz="1600" baseline="0" dirty="0"/>
                        <a:t> disks for instances</a:t>
                      </a:r>
                      <a:r>
                        <a:rPr lang="en-US" sz="1600" dirty="0"/>
                        <a:t> </a:t>
                      </a:r>
                    </a:p>
                  </a:txBody>
                  <a:tcPr anchor="ctr"/>
                </a:tc>
                <a:tc>
                  <a:txBody>
                    <a:bodyPr/>
                    <a:lstStyle/>
                    <a:p>
                      <a:pPr algn="ctr"/>
                      <a:r>
                        <a:rPr lang="en-US" sz="1600" dirty="0"/>
                        <a:t>Oracle apps</a:t>
                      </a:r>
                      <a:r>
                        <a:rPr lang="en-US" sz="1600" baseline="0" dirty="0"/>
                        <a:t> (EBS), HPC, general purpose file systems</a:t>
                      </a:r>
                      <a:endParaRPr lang="en-US" sz="1600" dirty="0"/>
                    </a:p>
                  </a:txBody>
                  <a:tcPr anchor="ctr"/>
                </a:tc>
                <a:tc>
                  <a:txBody>
                    <a:bodyPr/>
                    <a:lstStyle/>
                    <a:p>
                      <a:pPr algn="ctr"/>
                      <a:r>
                        <a:rPr lang="en-US" sz="1600" dirty="0"/>
                        <a:t>Unstructured data incl.</a:t>
                      </a:r>
                      <a:r>
                        <a:rPr lang="en-US" sz="1600" baseline="0" dirty="0"/>
                        <a:t> logs, images, videos</a:t>
                      </a:r>
                      <a:endParaRPr lang="en-US" sz="1600" dirty="0"/>
                    </a:p>
                  </a:txBody>
                  <a:tcPr anchor="ctr"/>
                </a:tc>
                <a:tc>
                  <a:txBody>
                    <a:bodyPr/>
                    <a:lstStyle/>
                    <a:p>
                      <a:pPr algn="ctr"/>
                      <a:r>
                        <a:rPr lang="en-US" sz="1600" dirty="0"/>
                        <a:t>Backups and long term archival </a:t>
                      </a:r>
                    </a:p>
                    <a:p>
                      <a:pPr algn="ctr"/>
                      <a:r>
                        <a:rPr lang="en-US" sz="1600" baseline="0" dirty="0"/>
                        <a:t>(DB backups)</a:t>
                      </a:r>
                      <a:endParaRPr lang="en-US" sz="1600" dirty="0"/>
                    </a:p>
                  </a:txBody>
                  <a:tcPr anchor="ctr"/>
                </a:tc>
                <a:extLst>
                  <a:ext uri="{0D108BD9-81ED-4DB2-BD59-A6C34878D82A}">
                    <a16:rowId xmlns:a16="http://schemas.microsoft.com/office/drawing/2014/main" val="1022404628"/>
                  </a:ext>
                </a:extLst>
              </a:tr>
            </a:tbl>
          </a:graphicData>
        </a:graphic>
      </p:graphicFrame>
      <p:sp>
        <p:nvSpPr>
          <p:cNvPr id="5" name="TextBox 4"/>
          <p:cNvSpPr txBox="1"/>
          <p:nvPr/>
        </p:nvSpPr>
        <p:spPr>
          <a:xfrm>
            <a:off x="709775" y="5987816"/>
            <a:ext cx="8907950" cy="830997"/>
          </a:xfrm>
          <a:prstGeom prst="rect">
            <a:avLst/>
          </a:prstGeom>
          <a:noFill/>
        </p:spPr>
        <p:txBody>
          <a:bodyPr wrap="square" rtlCol="0">
            <a:spAutoFit/>
          </a:bodyPr>
          <a:lstStyle/>
          <a:p>
            <a:r>
              <a:rPr lang="en-US" sz="1600" dirty="0"/>
              <a:t>* Customer responsibility to protect and manage the durability of data on these devices.</a:t>
            </a:r>
          </a:p>
          <a:p>
            <a:r>
              <a:rPr lang="en-US" sz="1600" dirty="0"/>
              <a:t>** in multi-AD regions</a:t>
            </a:r>
          </a:p>
          <a:p>
            <a:pPr marL="285750" indent="-285750">
              <a:buFont typeface="Arial" charset="0"/>
              <a:buChar char="•"/>
            </a:pPr>
            <a:endParaRPr lang="en-US" sz="1600" dirty="0"/>
          </a:p>
        </p:txBody>
      </p:sp>
    </p:spTree>
    <p:extLst>
      <p:ext uri="{BB962C8B-B14F-4D97-AF65-F5344CB8AC3E}">
        <p14:creationId xmlns:p14="http://schemas.microsoft.com/office/powerpoint/2010/main" val="23396527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72F62E-B35C-844C-977B-92F3B88DB8D0}"/>
              </a:ext>
            </a:extLst>
          </p:cNvPr>
          <p:cNvSpPr>
            <a:spLocks noGrp="1"/>
          </p:cNvSpPr>
          <p:nvPr>
            <p:ph idx="1"/>
          </p:nvPr>
        </p:nvSpPr>
        <p:spPr>
          <a:xfrm>
            <a:off x="622300" y="1365856"/>
            <a:ext cx="10947400" cy="4984144"/>
          </a:xfrm>
        </p:spPr>
        <p:txBody>
          <a:bodyPr/>
          <a:lstStyle/>
          <a:p>
            <a:pPr marL="285750" indent="-285750">
              <a:buFont typeface="Arial" panose="020B0604020202020204" pitchFamily="34" charset="0"/>
              <a:buChar char="•"/>
            </a:pPr>
            <a:r>
              <a:rPr lang="en-US" dirty="0"/>
              <a:t>By default, automatic backups are written to Oracle owned object storage (customers will not be able to view the object store backups)</a:t>
            </a:r>
          </a:p>
          <a:p>
            <a:pPr marL="285750" indent="-285750">
              <a:buFont typeface="Arial" panose="020B0604020202020204" pitchFamily="34" charset="0"/>
              <a:buChar char="•"/>
            </a:pPr>
            <a:r>
              <a:rPr lang="en-US" dirty="0"/>
              <a:t>Default policy cannot be changed at this time</a:t>
            </a:r>
          </a:p>
          <a:p>
            <a:pPr marL="285750" indent="-285750">
              <a:buFont typeface="Arial" panose="020B0604020202020204" pitchFamily="34" charset="0"/>
              <a:buChar char="•"/>
            </a:pPr>
            <a:r>
              <a:rPr lang="en-US" dirty="0"/>
              <a:t>The backup window is defined by Oracle</a:t>
            </a:r>
          </a:p>
          <a:p>
            <a:pPr marL="285750" indent="-285750">
              <a:buFont typeface="Arial" panose="020B0604020202020204" pitchFamily="34" charset="0"/>
              <a:buChar char="•"/>
            </a:pPr>
            <a:r>
              <a:rPr lang="en-US" dirty="0"/>
              <a:t>Automatic backups will run between midnight and 6:00 AM in the time zone of the DB system’s region.</a:t>
            </a:r>
          </a:p>
          <a:p>
            <a:pPr marL="285750" indent="-285750">
              <a:buFont typeface="Arial" panose="020B0604020202020204" pitchFamily="34" charset="0"/>
              <a:buChar char="•"/>
            </a:pPr>
            <a:r>
              <a:rPr lang="en-US" dirty="0"/>
              <a:t>Backup jobs are designed to be automatically re-tried</a:t>
            </a:r>
          </a:p>
          <a:p>
            <a:pPr marL="285750" indent="-285750">
              <a:buFont typeface="Arial" panose="020B0604020202020204" pitchFamily="34" charset="0"/>
              <a:buChar char="•"/>
            </a:pPr>
            <a:r>
              <a:rPr lang="en-US" dirty="0"/>
              <a:t>Oracle automatically gets notified if a backup job is stuck</a:t>
            </a:r>
          </a:p>
          <a:p>
            <a:pPr marL="285750" indent="-285750">
              <a:buFont typeface="Arial" panose="020B0604020202020204" pitchFamily="34" charset="0"/>
              <a:buChar char="•"/>
            </a:pPr>
            <a:r>
              <a:rPr lang="en-US" dirty="0"/>
              <a:t>All backups to cloud Object Storage are encrypted</a:t>
            </a:r>
          </a:p>
          <a:p>
            <a:pPr marL="285750" indent="-285750">
              <a:buFont typeface="Arial" panose="020B0604020202020204" pitchFamily="34" charset="0"/>
              <a:buChar char="•"/>
            </a:pPr>
            <a:r>
              <a:rPr lang="en-US" dirty="0">
                <a:hlinkClick r:id="rId3"/>
              </a:rPr>
              <a:t>Troubleshooting DB backups</a:t>
            </a:r>
            <a:endParaRPr lang="en-US" dirty="0"/>
          </a:p>
          <a:p>
            <a:pPr marL="651510" lvl="1" indent="-285750"/>
            <a:r>
              <a:rPr lang="en-US" dirty="0"/>
              <a:t>Check DBCLI connection</a:t>
            </a:r>
          </a:p>
          <a:p>
            <a:pPr marL="651510" lvl="1" indent="-285750"/>
            <a:r>
              <a:rPr lang="en-US" dirty="0"/>
              <a:t>Check DB agent and restart if necessary</a:t>
            </a:r>
          </a:p>
          <a:p>
            <a:pPr marL="651510" lvl="1" indent="-285750"/>
            <a:r>
              <a:rPr lang="en-US" dirty="0"/>
              <a:t>Check Oracle </a:t>
            </a:r>
            <a:r>
              <a:rPr lang="en-US" dirty="0" err="1"/>
              <a:t>Clusterware</a:t>
            </a:r>
            <a:r>
              <a:rPr lang="en-US" dirty="0"/>
              <a:t> and restart if necessary</a:t>
            </a:r>
          </a:p>
          <a:p>
            <a:pPr marL="651510" lvl="1" indent="-285750"/>
            <a:r>
              <a:rPr lang="en-US" dirty="0"/>
              <a:t>Check connection to Object Storage (backups use swift endpoint)</a:t>
            </a:r>
          </a:p>
        </p:txBody>
      </p:sp>
      <p:sp>
        <p:nvSpPr>
          <p:cNvPr id="3" name="Title 2">
            <a:extLst>
              <a:ext uri="{FF2B5EF4-FFF2-40B4-BE49-F238E27FC236}">
                <a16:creationId xmlns:a16="http://schemas.microsoft.com/office/drawing/2014/main" id="{8C76CD60-280C-0C42-A243-A2B06D7CD52F}"/>
              </a:ext>
            </a:extLst>
          </p:cNvPr>
          <p:cNvSpPr>
            <a:spLocks noGrp="1"/>
          </p:cNvSpPr>
          <p:nvPr>
            <p:ph type="title"/>
          </p:nvPr>
        </p:nvSpPr>
        <p:spPr/>
        <p:txBody>
          <a:bodyPr/>
          <a:lstStyle/>
          <a:p>
            <a:r>
              <a:rPr lang="en-US" dirty="0"/>
              <a:t>DB Systems Automatic Backups</a:t>
            </a:r>
          </a:p>
        </p:txBody>
      </p:sp>
      <p:sp>
        <p:nvSpPr>
          <p:cNvPr id="4" name="Footer Placeholder 3">
            <a:extLst>
              <a:ext uri="{FF2B5EF4-FFF2-40B4-BE49-F238E27FC236}">
                <a16:creationId xmlns:a16="http://schemas.microsoft.com/office/drawing/2014/main" id="{5D3C8076-DE9A-1B42-B73F-F99BE8E0DAE1}"/>
              </a:ext>
            </a:extLst>
          </p:cNvPr>
          <p:cNvSpPr>
            <a:spLocks noGrp="1"/>
          </p:cNvSpPr>
          <p:nvPr>
            <p:ph type="ftr" sz="quarter" idx="11"/>
          </p:nvPr>
        </p:nvSpPr>
        <p:spPr/>
        <p:txBody>
          <a:bodyPr/>
          <a:lstStyle/>
          <a:p>
            <a:r>
              <a:rPr lang="en-US"/>
              <a:t>Copyright © 2019, Oracle and/or its affiliates. All rights reserved.</a:t>
            </a:r>
            <a:endParaRPr lang="en-US" dirty="0"/>
          </a:p>
        </p:txBody>
      </p:sp>
      <p:sp>
        <p:nvSpPr>
          <p:cNvPr id="5" name="Slide Number Placeholder 4">
            <a:extLst>
              <a:ext uri="{FF2B5EF4-FFF2-40B4-BE49-F238E27FC236}">
                <a16:creationId xmlns:a16="http://schemas.microsoft.com/office/drawing/2014/main" id="{AAEF5009-ABC4-2D4A-A4D4-6354F9C93845}"/>
              </a:ext>
            </a:extLst>
          </p:cNvPr>
          <p:cNvSpPr>
            <a:spLocks noGrp="1"/>
          </p:cNvSpPr>
          <p:nvPr>
            <p:ph type="sldNum" sz="quarter" idx="12"/>
          </p:nvPr>
        </p:nvSpPr>
        <p:spPr/>
        <p:txBody>
          <a:bodyPr/>
          <a:lstStyle/>
          <a:p>
            <a:fld id="{C51EAA63-D034-42AE-91FA-B13B9518C7BE}" type="slidenum">
              <a:rPr lang="en-US" smtClean="0"/>
              <a:t>11</a:t>
            </a:fld>
            <a:endParaRPr lang="en-US"/>
          </a:p>
        </p:txBody>
      </p:sp>
    </p:spTree>
    <p:extLst>
      <p:ext uri="{BB962C8B-B14F-4D97-AF65-F5344CB8AC3E}">
        <p14:creationId xmlns:p14="http://schemas.microsoft.com/office/powerpoint/2010/main" val="1037061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669315" y="577687"/>
            <a:ext cx="10944549" cy="497415"/>
          </a:xfrm>
          <a:prstGeom prst="rect">
            <a:avLst/>
          </a:prstGeom>
        </p:spPr>
        <p:txBody>
          <a:bodyPr anchor="ctr"/>
          <a:lstStyle>
            <a:lvl1pPr algn="l" rtl="0" eaLnBrk="1" fontAlgn="base" hangingPunct="1">
              <a:lnSpc>
                <a:spcPct val="90000"/>
              </a:lnSpc>
              <a:spcBef>
                <a:spcPct val="0"/>
              </a:spcBef>
              <a:spcAft>
                <a:spcPct val="0"/>
              </a:spcAft>
              <a:defRPr sz="4400" kern="1200">
                <a:solidFill>
                  <a:schemeClr val="tx1"/>
                </a:solidFill>
                <a:latin typeface="Georgia" panose="02040502050405020303" pitchFamily="18" charset="0"/>
                <a:ea typeface="Oracle Sans" panose="020B0503020204020204" pitchFamily="34" charset="0"/>
                <a:cs typeface="Oracle Sans" panose="020B0503020204020204" pitchFamily="34" charset="0"/>
              </a:defRPr>
            </a:lvl1pPr>
            <a:lvl2pPr algn="l" rtl="0" eaLnBrk="1" fontAlgn="base" hangingPunct="1">
              <a:lnSpc>
                <a:spcPct val="90000"/>
              </a:lnSpc>
              <a:spcBef>
                <a:spcPct val="0"/>
              </a:spcBef>
              <a:spcAft>
                <a:spcPct val="0"/>
              </a:spcAft>
              <a:defRPr sz="4400">
                <a:solidFill>
                  <a:schemeClr val="tx1"/>
                </a:solidFill>
                <a:latin typeface="Georgia" panose="02040502050405020303" pitchFamily="18" charset="0"/>
                <a:ea typeface="Oracle Sans" panose="020B0503020204020204" pitchFamily="34" charset="0"/>
                <a:cs typeface="Oracle Sans" panose="020B0503020204020204" pitchFamily="34" charset="0"/>
              </a:defRPr>
            </a:lvl2pPr>
            <a:lvl3pPr algn="l" rtl="0" eaLnBrk="1" fontAlgn="base" hangingPunct="1">
              <a:lnSpc>
                <a:spcPct val="90000"/>
              </a:lnSpc>
              <a:spcBef>
                <a:spcPct val="0"/>
              </a:spcBef>
              <a:spcAft>
                <a:spcPct val="0"/>
              </a:spcAft>
              <a:defRPr sz="4400">
                <a:solidFill>
                  <a:schemeClr val="tx1"/>
                </a:solidFill>
                <a:latin typeface="Georgia" panose="02040502050405020303" pitchFamily="18" charset="0"/>
                <a:ea typeface="Oracle Sans" panose="020B0503020204020204" pitchFamily="34" charset="0"/>
                <a:cs typeface="Oracle Sans" panose="020B0503020204020204" pitchFamily="34" charset="0"/>
              </a:defRPr>
            </a:lvl3pPr>
            <a:lvl4pPr algn="l" rtl="0" eaLnBrk="1" fontAlgn="base" hangingPunct="1">
              <a:lnSpc>
                <a:spcPct val="90000"/>
              </a:lnSpc>
              <a:spcBef>
                <a:spcPct val="0"/>
              </a:spcBef>
              <a:spcAft>
                <a:spcPct val="0"/>
              </a:spcAft>
              <a:defRPr sz="4400">
                <a:solidFill>
                  <a:schemeClr val="tx1"/>
                </a:solidFill>
                <a:latin typeface="Georgia" panose="02040502050405020303" pitchFamily="18" charset="0"/>
                <a:ea typeface="Oracle Sans" panose="020B0503020204020204" pitchFamily="34" charset="0"/>
                <a:cs typeface="Oracle Sans" panose="020B0503020204020204" pitchFamily="34" charset="0"/>
              </a:defRPr>
            </a:lvl4pPr>
            <a:lvl5pPr algn="l" rtl="0" eaLnBrk="1" fontAlgn="base" hangingPunct="1">
              <a:lnSpc>
                <a:spcPct val="90000"/>
              </a:lnSpc>
              <a:spcBef>
                <a:spcPct val="0"/>
              </a:spcBef>
              <a:spcAft>
                <a:spcPct val="0"/>
              </a:spcAft>
              <a:defRPr sz="4400">
                <a:solidFill>
                  <a:schemeClr val="tx1"/>
                </a:solidFill>
                <a:latin typeface="Georgia" panose="02040502050405020303" pitchFamily="18" charset="0"/>
                <a:ea typeface="Oracle Sans" panose="020B0503020204020204" pitchFamily="34" charset="0"/>
                <a:cs typeface="Oracle Sans" panose="020B0503020204020204" pitchFamily="34" charset="0"/>
              </a:defRPr>
            </a:lvl5pPr>
            <a:lvl6pPr marL="457200" algn="l" rtl="0" eaLnBrk="1" fontAlgn="base" hangingPunct="1">
              <a:lnSpc>
                <a:spcPct val="90000"/>
              </a:lnSpc>
              <a:spcBef>
                <a:spcPct val="0"/>
              </a:spcBef>
              <a:spcAft>
                <a:spcPct val="0"/>
              </a:spcAft>
              <a:defRPr sz="4400">
                <a:solidFill>
                  <a:schemeClr val="tx1"/>
                </a:solidFill>
                <a:latin typeface="Georgia" panose="02040502050405020303" pitchFamily="18" charset="0"/>
                <a:ea typeface="Oracle Sans" panose="020B0503020204020204" pitchFamily="34" charset="0"/>
                <a:cs typeface="Oracle Sans" panose="020B0503020204020204" pitchFamily="34" charset="0"/>
              </a:defRPr>
            </a:lvl6pPr>
            <a:lvl7pPr marL="914400" algn="l" rtl="0" eaLnBrk="1" fontAlgn="base" hangingPunct="1">
              <a:lnSpc>
                <a:spcPct val="90000"/>
              </a:lnSpc>
              <a:spcBef>
                <a:spcPct val="0"/>
              </a:spcBef>
              <a:spcAft>
                <a:spcPct val="0"/>
              </a:spcAft>
              <a:defRPr sz="4400">
                <a:solidFill>
                  <a:schemeClr val="tx1"/>
                </a:solidFill>
                <a:latin typeface="Georgia" panose="02040502050405020303" pitchFamily="18" charset="0"/>
                <a:ea typeface="Oracle Sans" panose="020B0503020204020204" pitchFamily="34" charset="0"/>
                <a:cs typeface="Oracle Sans" panose="020B0503020204020204" pitchFamily="34" charset="0"/>
              </a:defRPr>
            </a:lvl7pPr>
            <a:lvl8pPr marL="1371600" algn="l" rtl="0" eaLnBrk="1" fontAlgn="base" hangingPunct="1">
              <a:lnSpc>
                <a:spcPct val="90000"/>
              </a:lnSpc>
              <a:spcBef>
                <a:spcPct val="0"/>
              </a:spcBef>
              <a:spcAft>
                <a:spcPct val="0"/>
              </a:spcAft>
              <a:defRPr sz="4400">
                <a:solidFill>
                  <a:schemeClr val="tx1"/>
                </a:solidFill>
                <a:latin typeface="Georgia" panose="02040502050405020303" pitchFamily="18" charset="0"/>
                <a:ea typeface="Oracle Sans" panose="020B0503020204020204" pitchFamily="34" charset="0"/>
                <a:cs typeface="Oracle Sans" panose="020B0503020204020204" pitchFamily="34" charset="0"/>
              </a:defRPr>
            </a:lvl8pPr>
            <a:lvl9pPr marL="1828800" algn="l" rtl="0" eaLnBrk="1" fontAlgn="base" hangingPunct="1">
              <a:lnSpc>
                <a:spcPct val="90000"/>
              </a:lnSpc>
              <a:spcBef>
                <a:spcPct val="0"/>
              </a:spcBef>
              <a:spcAft>
                <a:spcPct val="0"/>
              </a:spcAft>
              <a:defRPr sz="4400">
                <a:solidFill>
                  <a:schemeClr val="tx1"/>
                </a:solidFill>
                <a:latin typeface="Georgia" panose="02040502050405020303" pitchFamily="18" charset="0"/>
                <a:ea typeface="Oracle Sans" panose="020B0503020204020204" pitchFamily="34" charset="0"/>
                <a:cs typeface="Oracle Sans" panose="020B0503020204020204" pitchFamily="34" charset="0"/>
              </a:defRPr>
            </a:lvl9pPr>
          </a:lstStyle>
          <a:p>
            <a:r>
              <a:rPr lang="en-US" sz="3200" dirty="0">
                <a:latin typeface="+mj-lt"/>
              </a:rPr>
              <a:t>Block Volume Service</a:t>
            </a:r>
          </a:p>
        </p:txBody>
      </p:sp>
      <p:sp>
        <p:nvSpPr>
          <p:cNvPr id="2" name="Rectangle 1"/>
          <p:cNvSpPr/>
          <p:nvPr/>
        </p:nvSpPr>
        <p:spPr>
          <a:xfrm>
            <a:off x="5859384" y="1331702"/>
            <a:ext cx="6006714" cy="3277820"/>
          </a:xfrm>
          <a:prstGeom prst="rect">
            <a:avLst/>
          </a:prstGeom>
        </p:spPr>
        <p:txBody>
          <a:bodyPr wrap="square">
            <a:spAutoFit/>
          </a:bodyPr>
          <a:lstStyle/>
          <a:p>
            <a:pPr marL="285750" indent="-285750">
              <a:spcBef>
                <a:spcPts val="600"/>
              </a:spcBef>
              <a:spcAft>
                <a:spcPts val="600"/>
              </a:spcAft>
              <a:buFont typeface="Arial" panose="020B0604020202020204" pitchFamily="34" charset="0"/>
              <a:buChar char="•"/>
            </a:pPr>
            <a:r>
              <a:rPr lang="en-US" dirty="0">
                <a:cs typeface="Oracle Sans" panose="020B0503020204020204" pitchFamily="34" charset="0"/>
              </a:rPr>
              <a:t>Storage for compute instances</a:t>
            </a:r>
          </a:p>
          <a:p>
            <a:pPr marL="285750" indent="-285750">
              <a:spcBef>
                <a:spcPts val="600"/>
              </a:spcBef>
              <a:spcAft>
                <a:spcPts val="600"/>
              </a:spcAft>
              <a:buFont typeface="Arial" panose="020B0604020202020204" pitchFamily="34" charset="0"/>
              <a:buChar char="•"/>
            </a:pPr>
            <a:r>
              <a:rPr lang="en-US" dirty="0">
                <a:cs typeface="Oracle Sans" panose="020B0503020204020204" pitchFamily="34" charset="0"/>
              </a:rPr>
              <a:t>2 types: Boot Volume (OS disk), Block Volume (data disks)</a:t>
            </a:r>
          </a:p>
          <a:p>
            <a:pPr marL="285750" indent="-285750">
              <a:lnSpc>
                <a:spcPct val="100000"/>
              </a:lnSpc>
              <a:spcBef>
                <a:spcPts val="600"/>
              </a:spcBef>
              <a:spcAft>
                <a:spcPts val="600"/>
              </a:spcAft>
              <a:buClr>
                <a:schemeClr val="tx1"/>
              </a:buClr>
              <a:buFont typeface="Arial" panose="020B0604020202020204" pitchFamily="34" charset="0"/>
              <a:buChar char="•"/>
            </a:pPr>
            <a:r>
              <a:rPr lang="en-US" dirty="0"/>
              <a:t>Service lets you store data independently and beyond the lifespan of compute instances</a:t>
            </a:r>
          </a:p>
          <a:p>
            <a:pPr>
              <a:lnSpc>
                <a:spcPct val="100000"/>
              </a:lnSpc>
              <a:spcBef>
                <a:spcPts val="600"/>
              </a:spcBef>
              <a:spcAft>
                <a:spcPts val="600"/>
              </a:spcAft>
              <a:buClr>
                <a:schemeClr val="tx1"/>
              </a:buClr>
            </a:pPr>
            <a:r>
              <a:rPr lang="en-US" dirty="0"/>
              <a:t>Use cases: </a:t>
            </a:r>
          </a:p>
          <a:p>
            <a:pPr marL="800100" lvl="1" indent="-342900">
              <a:spcBef>
                <a:spcPts val="600"/>
              </a:spcBef>
              <a:buFont typeface="Arial" panose="020B0604020202020204" pitchFamily="34" charset="0"/>
              <a:buChar char="•"/>
            </a:pPr>
            <a:r>
              <a:rPr lang="en-US" dirty="0"/>
              <a:t>Databases</a:t>
            </a:r>
          </a:p>
          <a:p>
            <a:pPr marL="800100" lvl="1" indent="-342900">
              <a:spcBef>
                <a:spcPts val="600"/>
              </a:spcBef>
              <a:buFont typeface="Arial" panose="020B0604020202020204" pitchFamily="34" charset="0"/>
              <a:buChar char="•"/>
            </a:pPr>
            <a:r>
              <a:rPr lang="en-US" dirty="0"/>
              <a:t>Server boot (in public clouds, instances are configured to boot from block level storage)</a:t>
            </a:r>
            <a:endParaRPr lang="en-US" sz="2000" dirty="0"/>
          </a:p>
        </p:txBody>
      </p:sp>
      <p:sp>
        <p:nvSpPr>
          <p:cNvPr id="15" name="Terminator 416"/>
          <p:cNvSpPr/>
          <p:nvPr/>
        </p:nvSpPr>
        <p:spPr>
          <a:xfrm>
            <a:off x="2397710" y="3795967"/>
            <a:ext cx="253805" cy="92717"/>
          </a:xfrm>
          <a:prstGeom prst="flowChartTerminator">
            <a:avLst/>
          </a:prstGeom>
          <a:solidFill>
            <a:schemeClr val="tx1">
              <a:lumMod val="60000"/>
              <a:lumOff val="4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fontAlgn="base">
              <a:lnSpc>
                <a:spcPct val="90000"/>
              </a:lnSpc>
              <a:spcBef>
                <a:spcPct val="0"/>
              </a:spcBef>
              <a:spcAft>
                <a:spcPct val="0"/>
              </a:spcAft>
            </a:pPr>
            <a:endParaRPr lang="en-US" sz="1798" dirty="0">
              <a:solidFill>
                <a:srgbClr val="FFFFFF"/>
              </a:solidFill>
            </a:endParaRPr>
          </a:p>
        </p:txBody>
      </p:sp>
      <p:sp>
        <p:nvSpPr>
          <p:cNvPr id="16" name="Freeform 161"/>
          <p:cNvSpPr>
            <a:spLocks noChangeArrowheads="1"/>
          </p:cNvSpPr>
          <p:nvPr/>
        </p:nvSpPr>
        <p:spPr bwMode="auto">
          <a:xfrm>
            <a:off x="2372599" y="2890978"/>
            <a:ext cx="448770" cy="168801"/>
          </a:xfrm>
          <a:custGeom>
            <a:avLst/>
            <a:gdLst>
              <a:gd name="T0" fmla="*/ 77 w 156"/>
              <a:gd name="T1" fmla="*/ 161 h 162"/>
              <a:gd name="T2" fmla="*/ 0 w 156"/>
              <a:gd name="T3" fmla="*/ 161 h 162"/>
              <a:gd name="T4" fmla="*/ 0 w 156"/>
              <a:gd name="T5" fmla="*/ 0 h 162"/>
              <a:gd name="T6" fmla="*/ 155 w 156"/>
              <a:gd name="T7" fmla="*/ 0 h 162"/>
              <a:gd name="T8" fmla="*/ 155 w 156"/>
              <a:gd name="T9" fmla="*/ 161 h 162"/>
              <a:gd name="T10" fmla="*/ 77 w 156"/>
              <a:gd name="T11" fmla="*/ 161 h 162"/>
            </a:gdLst>
            <a:ahLst/>
            <a:cxnLst>
              <a:cxn ang="0">
                <a:pos x="T0" y="T1"/>
              </a:cxn>
              <a:cxn ang="0">
                <a:pos x="T2" y="T3"/>
              </a:cxn>
              <a:cxn ang="0">
                <a:pos x="T4" y="T5"/>
              </a:cxn>
              <a:cxn ang="0">
                <a:pos x="T6" y="T7"/>
              </a:cxn>
              <a:cxn ang="0">
                <a:pos x="T8" y="T9"/>
              </a:cxn>
              <a:cxn ang="0">
                <a:pos x="T10" y="T11"/>
              </a:cxn>
            </a:cxnLst>
            <a:rect l="0" t="0" r="r" b="b"/>
            <a:pathLst>
              <a:path w="156" h="162">
                <a:moveTo>
                  <a:pt x="77" y="161"/>
                </a:moveTo>
                <a:lnTo>
                  <a:pt x="0" y="161"/>
                </a:lnTo>
                <a:lnTo>
                  <a:pt x="0" y="0"/>
                </a:lnTo>
                <a:lnTo>
                  <a:pt x="155" y="0"/>
                </a:lnTo>
                <a:lnTo>
                  <a:pt x="155" y="161"/>
                </a:lnTo>
                <a:lnTo>
                  <a:pt x="77" y="161"/>
                </a:lnTo>
              </a:path>
            </a:pathLst>
          </a:custGeom>
          <a:solidFill>
            <a:schemeClr val="tx1"/>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fontAlgn="base">
              <a:spcBef>
                <a:spcPct val="0"/>
              </a:spcBef>
              <a:spcAft>
                <a:spcPct val="0"/>
              </a:spcAft>
            </a:pPr>
            <a:r>
              <a:rPr lang="en-US" sz="900" dirty="0">
                <a:solidFill>
                  <a:srgbClr val="FFFFFF"/>
                </a:solidFill>
                <a:ea typeface="Calibri" charset="0"/>
                <a:cs typeface="Calibri" charset="0"/>
              </a:rPr>
              <a:t>VNIC</a:t>
            </a:r>
          </a:p>
        </p:txBody>
      </p:sp>
      <p:sp>
        <p:nvSpPr>
          <p:cNvPr id="17" name="Rectangle 16"/>
          <p:cNvSpPr/>
          <p:nvPr/>
        </p:nvSpPr>
        <p:spPr>
          <a:xfrm>
            <a:off x="1210051" y="1992271"/>
            <a:ext cx="3750842" cy="1624672"/>
          </a:xfrm>
          <a:prstGeom prst="rect">
            <a:avLst/>
          </a:prstGeom>
          <a:noFill/>
          <a:ln w="19050" cmpd="sng">
            <a:solidFill>
              <a:schemeClr val="tx1"/>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nSpc>
                <a:spcPct val="90000"/>
              </a:lnSpc>
            </a:pPr>
            <a:endParaRPr lang="en-US" sz="1400" dirty="0">
              <a:solidFill>
                <a:srgbClr val="FF7700"/>
              </a:solidFill>
            </a:endParaRPr>
          </a:p>
          <a:p>
            <a:pPr>
              <a:lnSpc>
                <a:spcPct val="90000"/>
              </a:lnSpc>
            </a:pPr>
            <a:endParaRPr lang="en-US" sz="1400" dirty="0">
              <a:solidFill>
                <a:srgbClr val="FF7700"/>
              </a:solidFill>
            </a:endParaRPr>
          </a:p>
          <a:p>
            <a:pPr>
              <a:lnSpc>
                <a:spcPct val="90000"/>
              </a:lnSpc>
            </a:pPr>
            <a:endParaRPr lang="en-US" sz="1400" dirty="0">
              <a:solidFill>
                <a:srgbClr val="FF7700"/>
              </a:solidFill>
            </a:endParaRPr>
          </a:p>
          <a:p>
            <a:pPr>
              <a:lnSpc>
                <a:spcPct val="90000"/>
              </a:lnSpc>
            </a:pPr>
            <a:endParaRPr lang="en-US" sz="1400" dirty="0">
              <a:solidFill>
                <a:srgbClr val="FF7700"/>
              </a:solidFill>
            </a:endParaRPr>
          </a:p>
          <a:p>
            <a:pPr>
              <a:lnSpc>
                <a:spcPct val="90000"/>
              </a:lnSpc>
            </a:pPr>
            <a:endParaRPr lang="en-US" sz="1400" dirty="0">
              <a:solidFill>
                <a:srgbClr val="FF7700"/>
              </a:solidFill>
            </a:endParaRPr>
          </a:p>
        </p:txBody>
      </p:sp>
      <p:sp>
        <p:nvSpPr>
          <p:cNvPr id="18" name="Rectangle 17"/>
          <p:cNvSpPr/>
          <p:nvPr/>
        </p:nvSpPr>
        <p:spPr>
          <a:xfrm>
            <a:off x="873639" y="1298313"/>
            <a:ext cx="4395166" cy="5102490"/>
          </a:xfrm>
          <a:prstGeom prst="rect">
            <a:avLst/>
          </a:prstGeom>
          <a:noFill/>
          <a:ln w="19050">
            <a:solidFill>
              <a:srgbClr val="5F5F5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t" anchorCtr="0" forceAA="0" compatLnSpc="1">
            <a:prstTxWarp prst="textNoShape">
              <a:avLst/>
            </a:prstTxWarp>
            <a:noAutofit/>
          </a:bodyPr>
          <a:lstStyle/>
          <a:p>
            <a:pPr algn="r" fontAlgn="base">
              <a:lnSpc>
                <a:spcPct val="90000"/>
              </a:lnSpc>
              <a:spcBef>
                <a:spcPct val="0"/>
              </a:spcBef>
              <a:spcAft>
                <a:spcPct val="0"/>
              </a:spcAft>
            </a:pPr>
            <a:r>
              <a:rPr lang="en-US" sz="1100" dirty="0">
                <a:ln w="0"/>
                <a:solidFill>
                  <a:srgbClr val="5F5F5F"/>
                </a:solidFill>
              </a:rPr>
              <a:t>ORACLE CLOUD INFRASTRUCTURE REGION</a:t>
            </a:r>
          </a:p>
        </p:txBody>
      </p:sp>
      <p:sp>
        <p:nvSpPr>
          <p:cNvPr id="27" name="Rectangle 26"/>
          <p:cNvSpPr/>
          <p:nvPr/>
        </p:nvSpPr>
        <p:spPr>
          <a:xfrm>
            <a:off x="1613322" y="1653753"/>
            <a:ext cx="2909864" cy="4472729"/>
          </a:xfrm>
          <a:prstGeom prst="rect">
            <a:avLst/>
          </a:prstGeom>
          <a:no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t" anchorCtr="0" forceAA="0" compatLnSpc="1">
            <a:prstTxWarp prst="textNoShape">
              <a:avLst/>
            </a:prstTxWarp>
            <a:noAutofit/>
          </a:bodyPr>
          <a:lstStyle/>
          <a:p>
            <a:pPr algn="ctr" fontAlgn="base">
              <a:lnSpc>
                <a:spcPct val="90000"/>
              </a:lnSpc>
              <a:spcBef>
                <a:spcPct val="0"/>
              </a:spcBef>
              <a:spcAft>
                <a:spcPct val="0"/>
              </a:spcAft>
            </a:pPr>
            <a:r>
              <a:rPr lang="en-US" sz="1100" dirty="0">
                <a:solidFill>
                  <a:srgbClr val="5F5F5F"/>
                </a:solidFill>
              </a:rPr>
              <a:t>Availability Domain</a:t>
            </a:r>
          </a:p>
        </p:txBody>
      </p:sp>
      <p:sp>
        <p:nvSpPr>
          <p:cNvPr id="28" name="Rectangle 27"/>
          <p:cNvSpPr/>
          <p:nvPr/>
        </p:nvSpPr>
        <p:spPr>
          <a:xfrm>
            <a:off x="2317290" y="2198177"/>
            <a:ext cx="1236046" cy="1259706"/>
          </a:xfrm>
          <a:prstGeom prst="rect">
            <a:avLst/>
          </a:prstGeom>
          <a:noFill/>
          <a:ln w="19050">
            <a:solidFill>
              <a:schemeClr val="tx1"/>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t" anchorCtr="0" forceAA="0" compatLnSpc="1">
            <a:prstTxWarp prst="textNoShape">
              <a:avLst/>
            </a:prstTxWarp>
            <a:noAutofit/>
          </a:bodyPr>
          <a:lstStyle/>
          <a:p>
            <a:pPr>
              <a:lnSpc>
                <a:spcPct val="90000"/>
              </a:lnSpc>
            </a:pPr>
            <a:r>
              <a:rPr lang="en-US" sz="900" dirty="0">
                <a:solidFill>
                  <a:srgbClr val="FF7700"/>
                </a:solidFill>
              </a:rPr>
              <a:t>Subnet</a:t>
            </a:r>
          </a:p>
          <a:p>
            <a:pPr>
              <a:lnSpc>
                <a:spcPct val="90000"/>
              </a:lnSpc>
            </a:pPr>
            <a:r>
              <a:rPr lang="en-US" sz="900" dirty="0">
                <a:solidFill>
                  <a:srgbClr val="FF7700"/>
                </a:solidFill>
              </a:rPr>
              <a:t>10.0.0.0/24</a:t>
            </a:r>
          </a:p>
        </p:txBody>
      </p:sp>
      <p:grpSp>
        <p:nvGrpSpPr>
          <p:cNvPr id="29" name="Group 28"/>
          <p:cNvGrpSpPr>
            <a:grpSpLocks noChangeAspect="1"/>
          </p:cNvGrpSpPr>
          <p:nvPr/>
        </p:nvGrpSpPr>
        <p:grpSpPr>
          <a:xfrm>
            <a:off x="4713115" y="1796584"/>
            <a:ext cx="411480" cy="411480"/>
            <a:chOff x="10489255" y="2324746"/>
            <a:chExt cx="669094" cy="669094"/>
          </a:xfrm>
        </p:grpSpPr>
        <p:sp>
          <p:nvSpPr>
            <p:cNvPr id="30" name="Oval 29"/>
            <p:cNvSpPr/>
            <p:nvPr/>
          </p:nvSpPr>
          <p:spPr>
            <a:xfrm>
              <a:off x="10489255" y="2324746"/>
              <a:ext cx="669094" cy="669094"/>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fontAlgn="base">
                <a:lnSpc>
                  <a:spcPct val="90000"/>
                </a:lnSpc>
                <a:spcBef>
                  <a:spcPct val="0"/>
                </a:spcBef>
                <a:spcAft>
                  <a:spcPct val="0"/>
                </a:spcAft>
              </a:pPr>
              <a:endParaRPr lang="en-US" sz="1798" dirty="0">
                <a:solidFill>
                  <a:srgbClr val="FFFFFF"/>
                </a:solidFill>
              </a:endParaRPr>
            </a:p>
          </p:txBody>
        </p:sp>
        <p:grpSp>
          <p:nvGrpSpPr>
            <p:cNvPr id="31" name="Group 30"/>
            <p:cNvGrpSpPr/>
            <p:nvPr/>
          </p:nvGrpSpPr>
          <p:grpSpPr>
            <a:xfrm>
              <a:off x="10530128" y="2367936"/>
              <a:ext cx="585564" cy="585564"/>
              <a:chOff x="7046913" y="4090988"/>
              <a:chExt cx="327025" cy="327025"/>
            </a:xfrm>
            <a:solidFill>
              <a:schemeClr val="tx1"/>
            </a:solidFill>
          </p:grpSpPr>
          <p:sp>
            <p:nvSpPr>
              <p:cNvPr id="32" name="Freeform 32"/>
              <p:cNvSpPr>
                <a:spLocks noChangeArrowheads="1"/>
              </p:cNvSpPr>
              <p:nvPr/>
            </p:nvSpPr>
            <p:spPr bwMode="auto">
              <a:xfrm>
                <a:off x="7204075" y="4281488"/>
                <a:ext cx="68263" cy="53975"/>
              </a:xfrm>
              <a:custGeom>
                <a:avLst/>
                <a:gdLst>
                  <a:gd name="T0" fmla="*/ 11 w 190"/>
                  <a:gd name="T1" fmla="*/ 0 h 148"/>
                  <a:gd name="T2" fmla="*/ 186 w 190"/>
                  <a:gd name="T3" fmla="*/ 20 h 148"/>
                  <a:gd name="T4" fmla="*/ 189 w 190"/>
                  <a:gd name="T5" fmla="*/ 31 h 148"/>
                  <a:gd name="T6" fmla="*/ 70 w 190"/>
                  <a:gd name="T7" fmla="*/ 147 h 148"/>
                  <a:gd name="T8" fmla="*/ 50 w 190"/>
                  <a:gd name="T9" fmla="*/ 141 h 148"/>
                  <a:gd name="T10" fmla="*/ 48 w 190"/>
                  <a:gd name="T11" fmla="*/ 141 h 148"/>
                  <a:gd name="T12" fmla="*/ 0 w 190"/>
                  <a:gd name="T13" fmla="*/ 17 h 148"/>
                  <a:gd name="T14" fmla="*/ 11 w 190"/>
                  <a:gd name="T15" fmla="*/ 0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148">
                    <a:moveTo>
                      <a:pt x="11" y="0"/>
                    </a:moveTo>
                    <a:lnTo>
                      <a:pt x="186" y="20"/>
                    </a:lnTo>
                    <a:cubicBezTo>
                      <a:pt x="186" y="25"/>
                      <a:pt x="186" y="28"/>
                      <a:pt x="189" y="31"/>
                    </a:cubicBezTo>
                    <a:lnTo>
                      <a:pt x="70" y="147"/>
                    </a:lnTo>
                    <a:cubicBezTo>
                      <a:pt x="65" y="144"/>
                      <a:pt x="59" y="141"/>
                      <a:pt x="50" y="141"/>
                    </a:cubicBezTo>
                    <a:lnTo>
                      <a:pt x="48" y="141"/>
                    </a:lnTo>
                    <a:lnTo>
                      <a:pt x="0" y="17"/>
                    </a:lnTo>
                    <a:cubicBezTo>
                      <a:pt x="2" y="11"/>
                      <a:pt x="8" y="6"/>
                      <a:pt x="11"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sp>
            <p:nvSpPr>
              <p:cNvPr id="33" name="Freeform 33"/>
              <p:cNvSpPr>
                <a:spLocks noChangeArrowheads="1"/>
              </p:cNvSpPr>
              <p:nvPr/>
            </p:nvSpPr>
            <p:spPr bwMode="auto">
              <a:xfrm>
                <a:off x="7148513" y="4283075"/>
                <a:ext cx="63500" cy="52388"/>
              </a:xfrm>
              <a:custGeom>
                <a:avLst/>
                <a:gdLst>
                  <a:gd name="T0" fmla="*/ 125 w 176"/>
                  <a:gd name="T1" fmla="*/ 25 h 145"/>
                  <a:gd name="T2" fmla="*/ 175 w 176"/>
                  <a:gd name="T3" fmla="*/ 144 h 145"/>
                  <a:gd name="T4" fmla="*/ 0 w 176"/>
                  <a:gd name="T5" fmla="*/ 20 h 145"/>
                  <a:gd name="T6" fmla="*/ 3 w 176"/>
                  <a:gd name="T7" fmla="*/ 14 h 145"/>
                  <a:gd name="T8" fmla="*/ 85 w 176"/>
                  <a:gd name="T9" fmla="*/ 0 h 145"/>
                  <a:gd name="T10" fmla="*/ 125 w 176"/>
                  <a:gd name="T11" fmla="*/ 25 h 145"/>
                </a:gdLst>
                <a:ahLst/>
                <a:cxnLst>
                  <a:cxn ang="0">
                    <a:pos x="T0" y="T1"/>
                  </a:cxn>
                  <a:cxn ang="0">
                    <a:pos x="T2" y="T3"/>
                  </a:cxn>
                  <a:cxn ang="0">
                    <a:pos x="T4" y="T5"/>
                  </a:cxn>
                  <a:cxn ang="0">
                    <a:pos x="T6" y="T7"/>
                  </a:cxn>
                  <a:cxn ang="0">
                    <a:pos x="T8" y="T9"/>
                  </a:cxn>
                  <a:cxn ang="0">
                    <a:pos x="T10" y="T11"/>
                  </a:cxn>
                </a:cxnLst>
                <a:rect l="0" t="0" r="r" b="b"/>
                <a:pathLst>
                  <a:path w="176" h="145">
                    <a:moveTo>
                      <a:pt x="125" y="25"/>
                    </a:moveTo>
                    <a:cubicBezTo>
                      <a:pt x="127" y="25"/>
                      <a:pt x="175" y="144"/>
                      <a:pt x="175" y="144"/>
                    </a:cubicBezTo>
                    <a:lnTo>
                      <a:pt x="0" y="20"/>
                    </a:lnTo>
                    <a:cubicBezTo>
                      <a:pt x="3" y="20"/>
                      <a:pt x="3" y="17"/>
                      <a:pt x="3" y="14"/>
                    </a:cubicBezTo>
                    <a:lnTo>
                      <a:pt x="85" y="0"/>
                    </a:lnTo>
                    <a:cubicBezTo>
                      <a:pt x="91" y="14"/>
                      <a:pt x="108" y="25"/>
                      <a:pt x="125" y="2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sp>
            <p:nvSpPr>
              <p:cNvPr id="34" name="Freeform 34"/>
              <p:cNvSpPr>
                <a:spLocks noChangeArrowheads="1"/>
              </p:cNvSpPr>
              <p:nvPr/>
            </p:nvSpPr>
            <p:spPr bwMode="auto">
              <a:xfrm>
                <a:off x="7140575" y="4210050"/>
                <a:ext cx="42863" cy="68263"/>
              </a:xfrm>
              <a:custGeom>
                <a:avLst/>
                <a:gdLst>
                  <a:gd name="T0" fmla="*/ 116 w 117"/>
                  <a:gd name="T1" fmla="*/ 149 h 190"/>
                  <a:gd name="T2" fmla="*/ 99 w 117"/>
                  <a:gd name="T3" fmla="*/ 175 h 190"/>
                  <a:gd name="T4" fmla="*/ 17 w 117"/>
                  <a:gd name="T5" fmla="*/ 189 h 190"/>
                  <a:gd name="T6" fmla="*/ 0 w 117"/>
                  <a:gd name="T7" fmla="*/ 172 h 190"/>
                  <a:gd name="T8" fmla="*/ 42 w 117"/>
                  <a:gd name="T9" fmla="*/ 0 h 190"/>
                  <a:gd name="T10" fmla="*/ 45 w 117"/>
                  <a:gd name="T11" fmla="*/ 0 h 190"/>
                  <a:gd name="T12" fmla="*/ 116 w 117"/>
                  <a:gd name="T13" fmla="*/ 149 h 190"/>
                </a:gdLst>
                <a:ahLst/>
                <a:cxnLst>
                  <a:cxn ang="0">
                    <a:pos x="T0" y="T1"/>
                  </a:cxn>
                  <a:cxn ang="0">
                    <a:pos x="T2" y="T3"/>
                  </a:cxn>
                  <a:cxn ang="0">
                    <a:pos x="T4" y="T5"/>
                  </a:cxn>
                  <a:cxn ang="0">
                    <a:pos x="T6" y="T7"/>
                  </a:cxn>
                  <a:cxn ang="0">
                    <a:pos x="T8" y="T9"/>
                  </a:cxn>
                  <a:cxn ang="0">
                    <a:pos x="T10" y="T11"/>
                  </a:cxn>
                  <a:cxn ang="0">
                    <a:pos x="T12" y="T13"/>
                  </a:cxn>
                </a:cxnLst>
                <a:rect l="0" t="0" r="r" b="b"/>
                <a:pathLst>
                  <a:path w="117" h="190">
                    <a:moveTo>
                      <a:pt x="116" y="149"/>
                    </a:moveTo>
                    <a:cubicBezTo>
                      <a:pt x="110" y="155"/>
                      <a:pt x="104" y="166"/>
                      <a:pt x="99" y="175"/>
                    </a:cubicBezTo>
                    <a:lnTo>
                      <a:pt x="17" y="189"/>
                    </a:lnTo>
                    <a:cubicBezTo>
                      <a:pt x="11" y="183"/>
                      <a:pt x="5" y="177"/>
                      <a:pt x="0" y="172"/>
                    </a:cubicBezTo>
                    <a:lnTo>
                      <a:pt x="42" y="0"/>
                    </a:lnTo>
                    <a:cubicBezTo>
                      <a:pt x="45" y="0"/>
                      <a:pt x="45" y="0"/>
                      <a:pt x="45" y="0"/>
                    </a:cubicBezTo>
                    <a:lnTo>
                      <a:pt x="116" y="149"/>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sp>
            <p:nvSpPr>
              <p:cNvPr id="35" name="Freeform 35"/>
              <p:cNvSpPr>
                <a:spLocks noChangeArrowheads="1"/>
              </p:cNvSpPr>
              <p:nvPr/>
            </p:nvSpPr>
            <p:spPr bwMode="auto">
              <a:xfrm>
                <a:off x="7165975" y="4198938"/>
                <a:ext cx="92075" cy="63500"/>
              </a:xfrm>
              <a:custGeom>
                <a:avLst/>
                <a:gdLst>
                  <a:gd name="T0" fmla="*/ 74 w 255"/>
                  <a:gd name="T1" fmla="*/ 169 h 176"/>
                  <a:gd name="T2" fmla="*/ 71 w 255"/>
                  <a:gd name="T3" fmla="*/ 166 h 176"/>
                  <a:gd name="T4" fmla="*/ 0 w 255"/>
                  <a:gd name="T5" fmla="*/ 17 h 176"/>
                  <a:gd name="T6" fmla="*/ 11 w 255"/>
                  <a:gd name="T7" fmla="*/ 0 h 176"/>
                  <a:gd name="T8" fmla="*/ 251 w 255"/>
                  <a:gd name="T9" fmla="*/ 5 h 176"/>
                  <a:gd name="T10" fmla="*/ 254 w 255"/>
                  <a:gd name="T11" fmla="*/ 14 h 176"/>
                  <a:gd name="T12" fmla="*/ 93 w 255"/>
                  <a:gd name="T13" fmla="*/ 175 h 176"/>
                  <a:gd name="T14" fmla="*/ 74 w 255"/>
                  <a:gd name="T15" fmla="*/ 169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176">
                    <a:moveTo>
                      <a:pt x="74" y="169"/>
                    </a:moveTo>
                    <a:cubicBezTo>
                      <a:pt x="74" y="169"/>
                      <a:pt x="71" y="169"/>
                      <a:pt x="71" y="166"/>
                    </a:cubicBezTo>
                    <a:lnTo>
                      <a:pt x="0" y="17"/>
                    </a:lnTo>
                    <a:cubicBezTo>
                      <a:pt x="6" y="14"/>
                      <a:pt x="9" y="5"/>
                      <a:pt x="11" y="0"/>
                    </a:cubicBezTo>
                    <a:lnTo>
                      <a:pt x="251" y="5"/>
                    </a:lnTo>
                    <a:cubicBezTo>
                      <a:pt x="251" y="8"/>
                      <a:pt x="254" y="11"/>
                      <a:pt x="254" y="14"/>
                    </a:cubicBezTo>
                    <a:lnTo>
                      <a:pt x="93" y="175"/>
                    </a:lnTo>
                    <a:cubicBezTo>
                      <a:pt x="88" y="172"/>
                      <a:pt x="82" y="169"/>
                      <a:pt x="74" y="169"/>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sp>
            <p:nvSpPr>
              <p:cNvPr id="36" name="Freeform 36"/>
              <p:cNvSpPr>
                <a:spLocks noChangeArrowheads="1"/>
              </p:cNvSpPr>
              <p:nvPr/>
            </p:nvSpPr>
            <p:spPr bwMode="auto">
              <a:xfrm>
                <a:off x="7207250" y="4210050"/>
                <a:ext cx="71438" cy="69850"/>
              </a:xfrm>
              <a:custGeom>
                <a:avLst/>
                <a:gdLst>
                  <a:gd name="T0" fmla="*/ 161 w 198"/>
                  <a:gd name="T1" fmla="*/ 0 h 193"/>
                  <a:gd name="T2" fmla="*/ 172 w 198"/>
                  <a:gd name="T3" fmla="*/ 5 h 193"/>
                  <a:gd name="T4" fmla="*/ 197 w 198"/>
                  <a:gd name="T5" fmla="*/ 169 h 193"/>
                  <a:gd name="T6" fmla="*/ 178 w 198"/>
                  <a:gd name="T7" fmla="*/ 192 h 193"/>
                  <a:gd name="T8" fmla="*/ 3 w 198"/>
                  <a:gd name="T9" fmla="*/ 172 h 193"/>
                  <a:gd name="T10" fmla="*/ 0 w 198"/>
                  <a:gd name="T11" fmla="*/ 161 h 193"/>
                  <a:gd name="T12" fmla="*/ 161 w 198"/>
                  <a:gd name="T13" fmla="*/ 0 h 193"/>
                </a:gdLst>
                <a:ahLst/>
                <a:cxnLst>
                  <a:cxn ang="0">
                    <a:pos x="T0" y="T1"/>
                  </a:cxn>
                  <a:cxn ang="0">
                    <a:pos x="T2" y="T3"/>
                  </a:cxn>
                  <a:cxn ang="0">
                    <a:pos x="T4" y="T5"/>
                  </a:cxn>
                  <a:cxn ang="0">
                    <a:pos x="T6" y="T7"/>
                  </a:cxn>
                  <a:cxn ang="0">
                    <a:pos x="T8" y="T9"/>
                  </a:cxn>
                  <a:cxn ang="0">
                    <a:pos x="T10" y="T11"/>
                  </a:cxn>
                  <a:cxn ang="0">
                    <a:pos x="T12" y="T13"/>
                  </a:cxn>
                </a:cxnLst>
                <a:rect l="0" t="0" r="r" b="b"/>
                <a:pathLst>
                  <a:path w="198" h="193">
                    <a:moveTo>
                      <a:pt x="161" y="0"/>
                    </a:moveTo>
                    <a:cubicBezTo>
                      <a:pt x="164" y="3"/>
                      <a:pt x="169" y="5"/>
                      <a:pt x="172" y="5"/>
                    </a:cubicBezTo>
                    <a:lnTo>
                      <a:pt x="197" y="169"/>
                    </a:lnTo>
                    <a:cubicBezTo>
                      <a:pt x="189" y="175"/>
                      <a:pt x="183" y="183"/>
                      <a:pt x="178" y="192"/>
                    </a:cubicBezTo>
                    <a:lnTo>
                      <a:pt x="3" y="172"/>
                    </a:lnTo>
                    <a:cubicBezTo>
                      <a:pt x="3" y="169"/>
                      <a:pt x="3" y="163"/>
                      <a:pt x="0" y="161"/>
                    </a:cubicBezTo>
                    <a:lnTo>
                      <a:pt x="161"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sp>
            <p:nvSpPr>
              <p:cNvPr id="37" name="Freeform 37"/>
              <p:cNvSpPr>
                <a:spLocks noChangeArrowheads="1"/>
              </p:cNvSpPr>
              <p:nvPr/>
            </p:nvSpPr>
            <p:spPr bwMode="auto">
              <a:xfrm>
                <a:off x="7046913" y="4090988"/>
                <a:ext cx="327025" cy="327025"/>
              </a:xfrm>
              <a:custGeom>
                <a:avLst/>
                <a:gdLst>
                  <a:gd name="T0" fmla="*/ 455 w 910"/>
                  <a:gd name="T1" fmla="*/ 0 h 909"/>
                  <a:gd name="T2" fmla="*/ 909 w 910"/>
                  <a:gd name="T3" fmla="*/ 454 h 909"/>
                  <a:gd name="T4" fmla="*/ 455 w 910"/>
                  <a:gd name="T5" fmla="*/ 908 h 909"/>
                  <a:gd name="T6" fmla="*/ 0 w 910"/>
                  <a:gd name="T7" fmla="*/ 454 h 909"/>
                  <a:gd name="T8" fmla="*/ 455 w 910"/>
                  <a:gd name="T9" fmla="*/ 0 h 909"/>
                  <a:gd name="T10" fmla="*/ 669 w 910"/>
                  <a:gd name="T11" fmla="*/ 589 h 909"/>
                  <a:gd name="T12" fmla="*/ 717 w 910"/>
                  <a:gd name="T13" fmla="*/ 542 h 909"/>
                  <a:gd name="T14" fmla="*/ 677 w 910"/>
                  <a:gd name="T15" fmla="*/ 496 h 909"/>
                  <a:gd name="T16" fmla="*/ 652 w 910"/>
                  <a:gd name="T17" fmla="*/ 333 h 909"/>
                  <a:gd name="T18" fmla="*/ 677 w 910"/>
                  <a:gd name="T19" fmla="*/ 293 h 909"/>
                  <a:gd name="T20" fmla="*/ 632 w 910"/>
                  <a:gd name="T21" fmla="*/ 248 h 909"/>
                  <a:gd name="T22" fmla="*/ 590 w 910"/>
                  <a:gd name="T23" fmla="*/ 279 h 909"/>
                  <a:gd name="T24" fmla="*/ 347 w 910"/>
                  <a:gd name="T25" fmla="*/ 273 h 909"/>
                  <a:gd name="T26" fmla="*/ 305 w 910"/>
                  <a:gd name="T27" fmla="*/ 242 h 909"/>
                  <a:gd name="T28" fmla="*/ 260 w 910"/>
                  <a:gd name="T29" fmla="*/ 288 h 909"/>
                  <a:gd name="T30" fmla="*/ 282 w 910"/>
                  <a:gd name="T31" fmla="*/ 327 h 909"/>
                  <a:gd name="T32" fmla="*/ 240 w 910"/>
                  <a:gd name="T33" fmla="*/ 499 h 909"/>
                  <a:gd name="T34" fmla="*/ 198 w 910"/>
                  <a:gd name="T35" fmla="*/ 544 h 909"/>
                  <a:gd name="T36" fmla="*/ 243 w 910"/>
                  <a:gd name="T37" fmla="*/ 589 h 909"/>
                  <a:gd name="T38" fmla="*/ 271 w 910"/>
                  <a:gd name="T39" fmla="*/ 581 h 909"/>
                  <a:gd name="T40" fmla="*/ 449 w 910"/>
                  <a:gd name="T41" fmla="*/ 705 h 909"/>
                  <a:gd name="T42" fmla="*/ 446 w 910"/>
                  <a:gd name="T43" fmla="*/ 719 h 909"/>
                  <a:gd name="T44" fmla="*/ 491 w 910"/>
                  <a:gd name="T45" fmla="*/ 764 h 909"/>
                  <a:gd name="T46" fmla="*/ 536 w 910"/>
                  <a:gd name="T47" fmla="*/ 719 h 909"/>
                  <a:gd name="T48" fmla="*/ 531 w 910"/>
                  <a:gd name="T49" fmla="*/ 700 h 909"/>
                  <a:gd name="T50" fmla="*/ 649 w 910"/>
                  <a:gd name="T51" fmla="*/ 584 h 909"/>
                  <a:gd name="T52" fmla="*/ 669 w 910"/>
                  <a:gd name="T53" fmla="*/ 589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10" h="909">
                    <a:moveTo>
                      <a:pt x="455" y="0"/>
                    </a:moveTo>
                    <a:cubicBezTo>
                      <a:pt x="706" y="0"/>
                      <a:pt x="909" y="203"/>
                      <a:pt x="909" y="454"/>
                    </a:cubicBezTo>
                    <a:cubicBezTo>
                      <a:pt x="909" y="705"/>
                      <a:pt x="707" y="908"/>
                      <a:pt x="455" y="908"/>
                    </a:cubicBezTo>
                    <a:cubicBezTo>
                      <a:pt x="204" y="908"/>
                      <a:pt x="0" y="705"/>
                      <a:pt x="0" y="454"/>
                    </a:cubicBezTo>
                    <a:cubicBezTo>
                      <a:pt x="0" y="203"/>
                      <a:pt x="203" y="0"/>
                      <a:pt x="455" y="0"/>
                    </a:cubicBezTo>
                    <a:close/>
                    <a:moveTo>
                      <a:pt x="669" y="589"/>
                    </a:moveTo>
                    <a:cubicBezTo>
                      <a:pt x="694" y="589"/>
                      <a:pt x="714" y="570"/>
                      <a:pt x="717" y="542"/>
                    </a:cubicBezTo>
                    <a:cubicBezTo>
                      <a:pt x="717" y="519"/>
                      <a:pt x="700" y="499"/>
                      <a:pt x="677" y="496"/>
                    </a:cubicBezTo>
                    <a:lnTo>
                      <a:pt x="652" y="333"/>
                    </a:lnTo>
                    <a:cubicBezTo>
                      <a:pt x="666" y="327"/>
                      <a:pt x="677" y="310"/>
                      <a:pt x="677" y="293"/>
                    </a:cubicBezTo>
                    <a:cubicBezTo>
                      <a:pt x="677" y="268"/>
                      <a:pt x="658" y="248"/>
                      <a:pt x="632" y="248"/>
                    </a:cubicBezTo>
                    <a:cubicBezTo>
                      <a:pt x="613" y="248"/>
                      <a:pt x="596" y="262"/>
                      <a:pt x="590" y="279"/>
                    </a:cubicBezTo>
                    <a:lnTo>
                      <a:pt x="347" y="273"/>
                    </a:lnTo>
                    <a:cubicBezTo>
                      <a:pt x="342" y="256"/>
                      <a:pt x="325" y="242"/>
                      <a:pt x="305" y="242"/>
                    </a:cubicBezTo>
                    <a:cubicBezTo>
                      <a:pt x="280" y="242"/>
                      <a:pt x="260" y="262"/>
                      <a:pt x="260" y="288"/>
                    </a:cubicBezTo>
                    <a:cubicBezTo>
                      <a:pt x="260" y="304"/>
                      <a:pt x="268" y="319"/>
                      <a:pt x="282" y="327"/>
                    </a:cubicBezTo>
                    <a:lnTo>
                      <a:pt x="240" y="499"/>
                    </a:lnTo>
                    <a:cubicBezTo>
                      <a:pt x="217" y="502"/>
                      <a:pt x="198" y="522"/>
                      <a:pt x="198" y="544"/>
                    </a:cubicBezTo>
                    <a:cubicBezTo>
                      <a:pt x="198" y="570"/>
                      <a:pt x="217" y="589"/>
                      <a:pt x="243" y="589"/>
                    </a:cubicBezTo>
                    <a:cubicBezTo>
                      <a:pt x="254" y="589"/>
                      <a:pt x="263" y="587"/>
                      <a:pt x="271" y="581"/>
                    </a:cubicBezTo>
                    <a:lnTo>
                      <a:pt x="449" y="705"/>
                    </a:lnTo>
                    <a:cubicBezTo>
                      <a:pt x="446" y="711"/>
                      <a:pt x="446" y="714"/>
                      <a:pt x="446" y="719"/>
                    </a:cubicBezTo>
                    <a:cubicBezTo>
                      <a:pt x="446" y="745"/>
                      <a:pt x="466" y="764"/>
                      <a:pt x="491" y="764"/>
                    </a:cubicBezTo>
                    <a:cubicBezTo>
                      <a:pt x="517" y="764"/>
                      <a:pt x="536" y="745"/>
                      <a:pt x="536" y="719"/>
                    </a:cubicBezTo>
                    <a:cubicBezTo>
                      <a:pt x="536" y="714"/>
                      <a:pt x="534" y="705"/>
                      <a:pt x="531" y="700"/>
                    </a:cubicBezTo>
                    <a:lnTo>
                      <a:pt x="649" y="584"/>
                    </a:lnTo>
                    <a:cubicBezTo>
                      <a:pt x="655" y="587"/>
                      <a:pt x="661" y="589"/>
                      <a:pt x="669" y="589"/>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grpSp>
      </p:grpSp>
      <p:cxnSp>
        <p:nvCxnSpPr>
          <p:cNvPr id="38" name="Straight Arrow Connector 37"/>
          <p:cNvCxnSpPr/>
          <p:nvPr/>
        </p:nvCxnSpPr>
        <p:spPr bwMode="auto">
          <a:xfrm flipH="1">
            <a:off x="2503479" y="3102416"/>
            <a:ext cx="3765" cy="734893"/>
          </a:xfrm>
          <a:prstGeom prst="straightConnector1">
            <a:avLst/>
          </a:prstGeom>
          <a:solidFill>
            <a:srgbClr val="00B8FF"/>
          </a:solidFill>
          <a:ln w="12700" cap="flat" cmpd="sng" algn="ctr">
            <a:solidFill>
              <a:schemeClr val="tx1"/>
            </a:solidFill>
            <a:prstDash val="solid"/>
            <a:round/>
            <a:headEnd type="oval" w="sm" len="sm"/>
            <a:tailEnd type="oval" w="sm" len="sm"/>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grpSp>
        <p:nvGrpSpPr>
          <p:cNvPr id="39" name="Group 38"/>
          <p:cNvGrpSpPr/>
          <p:nvPr/>
        </p:nvGrpSpPr>
        <p:grpSpPr>
          <a:xfrm>
            <a:off x="2254601" y="3910386"/>
            <a:ext cx="610444" cy="731406"/>
            <a:chOff x="1090989" y="3511821"/>
            <a:chExt cx="610764" cy="731786"/>
          </a:xfrm>
        </p:grpSpPr>
        <p:grpSp>
          <p:nvGrpSpPr>
            <p:cNvPr id="40" name="Group 39"/>
            <p:cNvGrpSpPr/>
            <p:nvPr/>
          </p:nvGrpSpPr>
          <p:grpSpPr>
            <a:xfrm>
              <a:off x="1146086" y="3511821"/>
              <a:ext cx="462327" cy="499226"/>
              <a:chOff x="2505076" y="2108200"/>
              <a:chExt cx="260349" cy="281128"/>
            </a:xfrm>
            <a:solidFill>
              <a:srgbClr val="5F5F5F"/>
            </a:solidFill>
          </p:grpSpPr>
          <p:sp>
            <p:nvSpPr>
              <p:cNvPr id="42" name="Freeform 44"/>
              <p:cNvSpPr>
                <a:spLocks noChangeArrowheads="1"/>
              </p:cNvSpPr>
              <p:nvPr/>
            </p:nvSpPr>
            <p:spPr bwMode="auto">
              <a:xfrm>
                <a:off x="2743200" y="2357438"/>
                <a:ext cx="22225" cy="22225"/>
              </a:xfrm>
              <a:custGeom>
                <a:avLst/>
                <a:gdLst>
                  <a:gd name="T0" fmla="*/ 62 w 63"/>
                  <a:gd name="T1" fmla="*/ 31 h 63"/>
                  <a:gd name="T2" fmla="*/ 58 w 63"/>
                  <a:gd name="T3" fmla="*/ 47 h 63"/>
                  <a:gd name="T4" fmla="*/ 46 w 63"/>
                  <a:gd name="T5" fmla="*/ 58 h 63"/>
                  <a:gd name="T6" fmla="*/ 31 w 63"/>
                  <a:gd name="T7" fmla="*/ 62 h 63"/>
                  <a:gd name="T8" fmla="*/ 15 w 63"/>
                  <a:gd name="T9" fmla="*/ 58 h 63"/>
                  <a:gd name="T10" fmla="*/ 4 w 63"/>
                  <a:gd name="T11" fmla="*/ 47 h 63"/>
                  <a:gd name="T12" fmla="*/ 0 w 63"/>
                  <a:gd name="T13" fmla="*/ 31 h 63"/>
                  <a:gd name="T14" fmla="*/ 4 w 63"/>
                  <a:gd name="T15" fmla="*/ 16 h 63"/>
                  <a:gd name="T16" fmla="*/ 15 w 63"/>
                  <a:gd name="T17" fmla="*/ 4 h 63"/>
                  <a:gd name="T18" fmla="*/ 31 w 63"/>
                  <a:gd name="T19" fmla="*/ 0 h 63"/>
                  <a:gd name="T20" fmla="*/ 46 w 63"/>
                  <a:gd name="T21" fmla="*/ 4 h 63"/>
                  <a:gd name="T22" fmla="*/ 58 w 63"/>
                  <a:gd name="T23" fmla="*/ 16 h 63"/>
                  <a:gd name="T24" fmla="*/ 62 w 63"/>
                  <a:gd name="T25"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63">
                    <a:moveTo>
                      <a:pt x="62" y="31"/>
                    </a:moveTo>
                    <a:cubicBezTo>
                      <a:pt x="62" y="37"/>
                      <a:pt x="61" y="42"/>
                      <a:pt x="58" y="47"/>
                    </a:cubicBezTo>
                    <a:cubicBezTo>
                      <a:pt x="55" y="52"/>
                      <a:pt x="51" y="55"/>
                      <a:pt x="46" y="58"/>
                    </a:cubicBezTo>
                    <a:cubicBezTo>
                      <a:pt x="41" y="61"/>
                      <a:pt x="37" y="62"/>
                      <a:pt x="31" y="62"/>
                    </a:cubicBezTo>
                    <a:cubicBezTo>
                      <a:pt x="25" y="62"/>
                      <a:pt x="20" y="61"/>
                      <a:pt x="15" y="58"/>
                    </a:cubicBezTo>
                    <a:cubicBezTo>
                      <a:pt x="10" y="55"/>
                      <a:pt x="7" y="52"/>
                      <a:pt x="4" y="47"/>
                    </a:cubicBezTo>
                    <a:cubicBezTo>
                      <a:pt x="1" y="42"/>
                      <a:pt x="0" y="37"/>
                      <a:pt x="0" y="31"/>
                    </a:cubicBezTo>
                    <a:cubicBezTo>
                      <a:pt x="0" y="25"/>
                      <a:pt x="1" y="20"/>
                      <a:pt x="4" y="16"/>
                    </a:cubicBezTo>
                    <a:cubicBezTo>
                      <a:pt x="7" y="11"/>
                      <a:pt x="10" y="7"/>
                      <a:pt x="15" y="4"/>
                    </a:cubicBezTo>
                    <a:cubicBezTo>
                      <a:pt x="20" y="1"/>
                      <a:pt x="25" y="0"/>
                      <a:pt x="31" y="0"/>
                    </a:cubicBezTo>
                    <a:cubicBezTo>
                      <a:pt x="37" y="0"/>
                      <a:pt x="41" y="1"/>
                      <a:pt x="46" y="4"/>
                    </a:cubicBezTo>
                    <a:cubicBezTo>
                      <a:pt x="51" y="7"/>
                      <a:pt x="55" y="11"/>
                      <a:pt x="58" y="16"/>
                    </a:cubicBezTo>
                    <a:cubicBezTo>
                      <a:pt x="61" y="20"/>
                      <a:pt x="62" y="25"/>
                      <a:pt x="62"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sp>
            <p:nvSpPr>
              <p:cNvPr id="43" name="Freeform 45"/>
              <p:cNvSpPr>
                <a:spLocks noChangeAspect="1" noChangeArrowheads="1"/>
              </p:cNvSpPr>
              <p:nvPr/>
            </p:nvSpPr>
            <p:spPr bwMode="auto">
              <a:xfrm>
                <a:off x="2505076" y="2108200"/>
                <a:ext cx="257597" cy="281128"/>
              </a:xfrm>
              <a:custGeom>
                <a:avLst/>
                <a:gdLst>
                  <a:gd name="T0" fmla="*/ 917 w 918"/>
                  <a:gd name="T1" fmla="*/ 51 h 1003"/>
                  <a:gd name="T2" fmla="*/ 866 w 918"/>
                  <a:gd name="T3" fmla="*/ 1002 h 1003"/>
                  <a:gd name="T4" fmla="*/ 0 w 918"/>
                  <a:gd name="T5" fmla="*/ 951 h 1003"/>
                  <a:gd name="T6" fmla="*/ 50 w 918"/>
                  <a:gd name="T7" fmla="*/ 0 h 1003"/>
                  <a:gd name="T8" fmla="*/ 367 w 918"/>
                  <a:gd name="T9" fmla="*/ 262 h 1003"/>
                  <a:gd name="T10" fmla="*/ 389 w 918"/>
                  <a:gd name="T11" fmla="*/ 372 h 1003"/>
                  <a:gd name="T12" fmla="*/ 556 w 918"/>
                  <a:gd name="T13" fmla="*/ 350 h 1003"/>
                  <a:gd name="T14" fmla="*/ 556 w 918"/>
                  <a:gd name="T15" fmla="*/ 257 h 1003"/>
                  <a:gd name="T16" fmla="*/ 533 w 918"/>
                  <a:gd name="T17" fmla="*/ 180 h 1003"/>
                  <a:gd name="T18" fmla="*/ 367 w 918"/>
                  <a:gd name="T19" fmla="*/ 203 h 1003"/>
                  <a:gd name="T20" fmla="*/ 367 w 918"/>
                  <a:gd name="T21" fmla="*/ 262 h 1003"/>
                  <a:gd name="T22" fmla="*/ 367 w 918"/>
                  <a:gd name="T23" fmla="*/ 578 h 1003"/>
                  <a:gd name="T24" fmla="*/ 533 w 918"/>
                  <a:gd name="T25" fmla="*/ 601 h 1003"/>
                  <a:gd name="T26" fmla="*/ 556 w 918"/>
                  <a:gd name="T27" fmla="*/ 491 h 1003"/>
                  <a:gd name="T28" fmla="*/ 556 w 918"/>
                  <a:gd name="T29" fmla="*/ 432 h 1003"/>
                  <a:gd name="T30" fmla="*/ 389 w 918"/>
                  <a:gd name="T31" fmla="*/ 409 h 1003"/>
                  <a:gd name="T32" fmla="*/ 367 w 918"/>
                  <a:gd name="T33" fmla="*/ 485 h 1003"/>
                  <a:gd name="T34" fmla="*/ 146 w 918"/>
                  <a:gd name="T35" fmla="*/ 262 h 1003"/>
                  <a:gd name="T36" fmla="*/ 169 w 918"/>
                  <a:gd name="T37" fmla="*/ 372 h 1003"/>
                  <a:gd name="T38" fmla="*/ 335 w 918"/>
                  <a:gd name="T39" fmla="*/ 350 h 1003"/>
                  <a:gd name="T40" fmla="*/ 335 w 918"/>
                  <a:gd name="T41" fmla="*/ 257 h 1003"/>
                  <a:gd name="T42" fmla="*/ 313 w 918"/>
                  <a:gd name="T43" fmla="*/ 180 h 1003"/>
                  <a:gd name="T44" fmla="*/ 146 w 918"/>
                  <a:gd name="T45" fmla="*/ 203 h 1003"/>
                  <a:gd name="T46" fmla="*/ 146 w 918"/>
                  <a:gd name="T47" fmla="*/ 262 h 1003"/>
                  <a:gd name="T48" fmla="*/ 146 w 918"/>
                  <a:gd name="T49" fmla="*/ 578 h 1003"/>
                  <a:gd name="T50" fmla="*/ 313 w 918"/>
                  <a:gd name="T51" fmla="*/ 601 h 1003"/>
                  <a:gd name="T52" fmla="*/ 335 w 918"/>
                  <a:gd name="T53" fmla="*/ 491 h 1003"/>
                  <a:gd name="T54" fmla="*/ 335 w 918"/>
                  <a:gd name="T55" fmla="*/ 432 h 1003"/>
                  <a:gd name="T56" fmla="*/ 169 w 918"/>
                  <a:gd name="T57" fmla="*/ 409 h 1003"/>
                  <a:gd name="T58" fmla="*/ 146 w 918"/>
                  <a:gd name="T59" fmla="*/ 485 h 1003"/>
                  <a:gd name="T60" fmla="*/ 773 w 918"/>
                  <a:gd name="T61" fmla="*/ 793 h 1003"/>
                  <a:gd name="T62" fmla="*/ 146 w 918"/>
                  <a:gd name="T63" fmla="*/ 635 h 1003"/>
                  <a:gd name="T64" fmla="*/ 175 w 918"/>
                  <a:gd name="T65" fmla="*/ 821 h 1003"/>
                  <a:gd name="T66" fmla="*/ 773 w 918"/>
                  <a:gd name="T67" fmla="*/ 793 h 1003"/>
                  <a:gd name="T68" fmla="*/ 773 w 918"/>
                  <a:gd name="T69" fmla="*/ 429 h 1003"/>
                  <a:gd name="T70" fmla="*/ 606 w 918"/>
                  <a:gd name="T71" fmla="*/ 406 h 1003"/>
                  <a:gd name="T72" fmla="*/ 584 w 918"/>
                  <a:gd name="T73" fmla="*/ 482 h 1003"/>
                  <a:gd name="T74" fmla="*/ 584 w 918"/>
                  <a:gd name="T75" fmla="*/ 575 h 1003"/>
                  <a:gd name="T76" fmla="*/ 750 w 918"/>
                  <a:gd name="T77" fmla="*/ 598 h 1003"/>
                  <a:gd name="T78" fmla="*/ 773 w 918"/>
                  <a:gd name="T79" fmla="*/ 488 h 1003"/>
                  <a:gd name="T80" fmla="*/ 773 w 918"/>
                  <a:gd name="T81" fmla="*/ 257 h 1003"/>
                  <a:gd name="T82" fmla="*/ 750 w 918"/>
                  <a:gd name="T83" fmla="*/ 180 h 1003"/>
                  <a:gd name="T84" fmla="*/ 584 w 918"/>
                  <a:gd name="T85" fmla="*/ 203 h 1003"/>
                  <a:gd name="T86" fmla="*/ 584 w 918"/>
                  <a:gd name="T87" fmla="*/ 262 h 1003"/>
                  <a:gd name="T88" fmla="*/ 606 w 918"/>
                  <a:gd name="T89" fmla="*/ 372 h 1003"/>
                  <a:gd name="T90" fmla="*/ 773 w 918"/>
                  <a:gd name="T91" fmla="*/ 350 h 1003"/>
                  <a:gd name="T92" fmla="*/ 773 w 918"/>
                  <a:gd name="T93" fmla="*/ 257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18" h="1003">
                    <a:moveTo>
                      <a:pt x="866" y="0"/>
                    </a:moveTo>
                    <a:cubicBezTo>
                      <a:pt x="894" y="0"/>
                      <a:pt x="917" y="22"/>
                      <a:pt x="917" y="51"/>
                    </a:cubicBezTo>
                    <a:lnTo>
                      <a:pt x="917" y="951"/>
                    </a:lnTo>
                    <a:cubicBezTo>
                      <a:pt x="917" y="979"/>
                      <a:pt x="894" y="1002"/>
                      <a:pt x="866" y="1002"/>
                    </a:cubicBezTo>
                    <a:lnTo>
                      <a:pt x="50" y="1002"/>
                    </a:lnTo>
                    <a:cubicBezTo>
                      <a:pt x="22" y="1002"/>
                      <a:pt x="0" y="979"/>
                      <a:pt x="0" y="951"/>
                    </a:cubicBezTo>
                    <a:lnTo>
                      <a:pt x="0" y="51"/>
                    </a:lnTo>
                    <a:cubicBezTo>
                      <a:pt x="0" y="22"/>
                      <a:pt x="22" y="0"/>
                      <a:pt x="50" y="0"/>
                    </a:cubicBezTo>
                    <a:lnTo>
                      <a:pt x="866" y="0"/>
                    </a:lnTo>
                    <a:close/>
                    <a:moveTo>
                      <a:pt x="367" y="262"/>
                    </a:moveTo>
                    <a:lnTo>
                      <a:pt x="367" y="350"/>
                    </a:lnTo>
                    <a:cubicBezTo>
                      <a:pt x="367" y="364"/>
                      <a:pt x="378" y="372"/>
                      <a:pt x="389" y="372"/>
                    </a:cubicBezTo>
                    <a:lnTo>
                      <a:pt x="533" y="372"/>
                    </a:lnTo>
                    <a:cubicBezTo>
                      <a:pt x="547" y="372"/>
                      <a:pt x="556" y="361"/>
                      <a:pt x="556" y="350"/>
                    </a:cubicBezTo>
                    <a:lnTo>
                      <a:pt x="556" y="262"/>
                    </a:lnTo>
                    <a:lnTo>
                      <a:pt x="556" y="257"/>
                    </a:lnTo>
                    <a:lnTo>
                      <a:pt x="556" y="203"/>
                    </a:lnTo>
                    <a:cubicBezTo>
                      <a:pt x="556" y="189"/>
                      <a:pt x="544" y="180"/>
                      <a:pt x="533" y="180"/>
                    </a:cubicBezTo>
                    <a:lnTo>
                      <a:pt x="389" y="180"/>
                    </a:lnTo>
                    <a:cubicBezTo>
                      <a:pt x="375" y="180"/>
                      <a:pt x="367" y="192"/>
                      <a:pt x="367" y="203"/>
                    </a:cubicBezTo>
                    <a:lnTo>
                      <a:pt x="367" y="257"/>
                    </a:lnTo>
                    <a:lnTo>
                      <a:pt x="367" y="262"/>
                    </a:lnTo>
                    <a:close/>
                    <a:moveTo>
                      <a:pt x="367" y="491"/>
                    </a:moveTo>
                    <a:lnTo>
                      <a:pt x="367" y="578"/>
                    </a:lnTo>
                    <a:cubicBezTo>
                      <a:pt x="367" y="592"/>
                      <a:pt x="378" y="601"/>
                      <a:pt x="389" y="601"/>
                    </a:cubicBezTo>
                    <a:lnTo>
                      <a:pt x="533" y="601"/>
                    </a:lnTo>
                    <a:cubicBezTo>
                      <a:pt x="547" y="601"/>
                      <a:pt x="556" y="590"/>
                      <a:pt x="556" y="578"/>
                    </a:cubicBezTo>
                    <a:lnTo>
                      <a:pt x="556" y="491"/>
                    </a:lnTo>
                    <a:lnTo>
                      <a:pt x="556" y="485"/>
                    </a:lnTo>
                    <a:lnTo>
                      <a:pt x="556" y="432"/>
                    </a:lnTo>
                    <a:cubicBezTo>
                      <a:pt x="556" y="417"/>
                      <a:pt x="544" y="409"/>
                      <a:pt x="533" y="409"/>
                    </a:cubicBezTo>
                    <a:lnTo>
                      <a:pt x="389" y="409"/>
                    </a:lnTo>
                    <a:cubicBezTo>
                      <a:pt x="375" y="409"/>
                      <a:pt x="367" y="420"/>
                      <a:pt x="367" y="432"/>
                    </a:cubicBezTo>
                    <a:lnTo>
                      <a:pt x="367" y="485"/>
                    </a:lnTo>
                    <a:lnTo>
                      <a:pt x="367" y="491"/>
                    </a:lnTo>
                    <a:close/>
                    <a:moveTo>
                      <a:pt x="146" y="262"/>
                    </a:moveTo>
                    <a:lnTo>
                      <a:pt x="146" y="350"/>
                    </a:lnTo>
                    <a:cubicBezTo>
                      <a:pt x="146" y="364"/>
                      <a:pt x="158" y="372"/>
                      <a:pt x="169" y="372"/>
                    </a:cubicBezTo>
                    <a:lnTo>
                      <a:pt x="313" y="372"/>
                    </a:lnTo>
                    <a:cubicBezTo>
                      <a:pt x="327" y="372"/>
                      <a:pt x="335" y="361"/>
                      <a:pt x="335" y="350"/>
                    </a:cubicBezTo>
                    <a:lnTo>
                      <a:pt x="335" y="262"/>
                    </a:lnTo>
                    <a:lnTo>
                      <a:pt x="335" y="257"/>
                    </a:lnTo>
                    <a:lnTo>
                      <a:pt x="335" y="203"/>
                    </a:lnTo>
                    <a:cubicBezTo>
                      <a:pt x="335" y="189"/>
                      <a:pt x="324" y="180"/>
                      <a:pt x="313" y="180"/>
                    </a:cubicBezTo>
                    <a:lnTo>
                      <a:pt x="169" y="180"/>
                    </a:lnTo>
                    <a:cubicBezTo>
                      <a:pt x="155" y="180"/>
                      <a:pt x="146" y="192"/>
                      <a:pt x="146" y="203"/>
                    </a:cubicBezTo>
                    <a:lnTo>
                      <a:pt x="146" y="257"/>
                    </a:lnTo>
                    <a:lnTo>
                      <a:pt x="146" y="262"/>
                    </a:lnTo>
                    <a:close/>
                    <a:moveTo>
                      <a:pt x="146" y="491"/>
                    </a:moveTo>
                    <a:lnTo>
                      <a:pt x="146" y="578"/>
                    </a:lnTo>
                    <a:cubicBezTo>
                      <a:pt x="146" y="592"/>
                      <a:pt x="158" y="601"/>
                      <a:pt x="169" y="601"/>
                    </a:cubicBezTo>
                    <a:lnTo>
                      <a:pt x="313" y="601"/>
                    </a:lnTo>
                    <a:cubicBezTo>
                      <a:pt x="327" y="601"/>
                      <a:pt x="335" y="590"/>
                      <a:pt x="335" y="578"/>
                    </a:cubicBezTo>
                    <a:lnTo>
                      <a:pt x="335" y="491"/>
                    </a:lnTo>
                    <a:lnTo>
                      <a:pt x="335" y="485"/>
                    </a:lnTo>
                    <a:lnTo>
                      <a:pt x="335" y="432"/>
                    </a:lnTo>
                    <a:cubicBezTo>
                      <a:pt x="335" y="417"/>
                      <a:pt x="324" y="409"/>
                      <a:pt x="313" y="409"/>
                    </a:cubicBezTo>
                    <a:lnTo>
                      <a:pt x="169" y="409"/>
                    </a:lnTo>
                    <a:cubicBezTo>
                      <a:pt x="155" y="409"/>
                      <a:pt x="146" y="420"/>
                      <a:pt x="146" y="432"/>
                    </a:cubicBezTo>
                    <a:lnTo>
                      <a:pt x="146" y="485"/>
                    </a:lnTo>
                    <a:lnTo>
                      <a:pt x="146" y="491"/>
                    </a:lnTo>
                    <a:close/>
                    <a:moveTo>
                      <a:pt x="773" y="793"/>
                    </a:moveTo>
                    <a:lnTo>
                      <a:pt x="773" y="635"/>
                    </a:lnTo>
                    <a:lnTo>
                      <a:pt x="146" y="635"/>
                    </a:lnTo>
                    <a:lnTo>
                      <a:pt x="146" y="793"/>
                    </a:lnTo>
                    <a:cubicBezTo>
                      <a:pt x="146" y="807"/>
                      <a:pt x="158" y="821"/>
                      <a:pt x="175" y="821"/>
                    </a:cubicBezTo>
                    <a:lnTo>
                      <a:pt x="745" y="821"/>
                    </a:lnTo>
                    <a:cubicBezTo>
                      <a:pt x="759" y="821"/>
                      <a:pt x="773" y="810"/>
                      <a:pt x="773" y="793"/>
                    </a:cubicBezTo>
                    <a:close/>
                    <a:moveTo>
                      <a:pt x="773" y="482"/>
                    </a:moveTo>
                    <a:lnTo>
                      <a:pt x="773" y="429"/>
                    </a:lnTo>
                    <a:cubicBezTo>
                      <a:pt x="773" y="415"/>
                      <a:pt x="762" y="406"/>
                      <a:pt x="750" y="406"/>
                    </a:cubicBezTo>
                    <a:lnTo>
                      <a:pt x="606" y="406"/>
                    </a:lnTo>
                    <a:cubicBezTo>
                      <a:pt x="592" y="406"/>
                      <a:pt x="584" y="417"/>
                      <a:pt x="584" y="429"/>
                    </a:cubicBezTo>
                    <a:lnTo>
                      <a:pt x="584" y="482"/>
                    </a:lnTo>
                    <a:lnTo>
                      <a:pt x="584" y="488"/>
                    </a:lnTo>
                    <a:lnTo>
                      <a:pt x="584" y="575"/>
                    </a:lnTo>
                    <a:cubicBezTo>
                      <a:pt x="584" y="590"/>
                      <a:pt x="595" y="598"/>
                      <a:pt x="606" y="598"/>
                    </a:cubicBezTo>
                    <a:lnTo>
                      <a:pt x="750" y="598"/>
                    </a:lnTo>
                    <a:cubicBezTo>
                      <a:pt x="764" y="598"/>
                      <a:pt x="773" y="587"/>
                      <a:pt x="773" y="575"/>
                    </a:cubicBezTo>
                    <a:lnTo>
                      <a:pt x="773" y="488"/>
                    </a:lnTo>
                    <a:lnTo>
                      <a:pt x="773" y="482"/>
                    </a:lnTo>
                    <a:close/>
                    <a:moveTo>
                      <a:pt x="773" y="257"/>
                    </a:moveTo>
                    <a:lnTo>
                      <a:pt x="773" y="203"/>
                    </a:lnTo>
                    <a:cubicBezTo>
                      <a:pt x="773" y="189"/>
                      <a:pt x="762" y="180"/>
                      <a:pt x="750" y="180"/>
                    </a:cubicBezTo>
                    <a:lnTo>
                      <a:pt x="606" y="180"/>
                    </a:lnTo>
                    <a:cubicBezTo>
                      <a:pt x="592" y="180"/>
                      <a:pt x="584" y="192"/>
                      <a:pt x="584" y="203"/>
                    </a:cubicBezTo>
                    <a:lnTo>
                      <a:pt x="584" y="257"/>
                    </a:lnTo>
                    <a:lnTo>
                      <a:pt x="584" y="262"/>
                    </a:lnTo>
                    <a:lnTo>
                      <a:pt x="584" y="350"/>
                    </a:lnTo>
                    <a:cubicBezTo>
                      <a:pt x="584" y="364"/>
                      <a:pt x="595" y="372"/>
                      <a:pt x="606" y="372"/>
                    </a:cubicBezTo>
                    <a:lnTo>
                      <a:pt x="750" y="372"/>
                    </a:lnTo>
                    <a:cubicBezTo>
                      <a:pt x="764" y="372"/>
                      <a:pt x="773" y="361"/>
                      <a:pt x="773" y="350"/>
                    </a:cubicBezTo>
                    <a:lnTo>
                      <a:pt x="773" y="262"/>
                    </a:lnTo>
                    <a:lnTo>
                      <a:pt x="773" y="257"/>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grpSp>
        <p:sp>
          <p:nvSpPr>
            <p:cNvPr id="41" name="TextBox 40"/>
            <p:cNvSpPr txBox="1"/>
            <p:nvPr/>
          </p:nvSpPr>
          <p:spPr>
            <a:xfrm>
              <a:off x="1090989" y="4042160"/>
              <a:ext cx="610764" cy="201447"/>
            </a:xfrm>
            <a:prstGeom prst="rect">
              <a:avLst/>
            </a:prstGeom>
            <a:noFill/>
          </p:spPr>
          <p:txBody>
            <a:bodyPr wrap="square" lIns="0" tIns="0" rIns="0" bIns="0" rtlCol="0">
              <a:noAutofit/>
            </a:bodyPr>
            <a:lstStyle/>
            <a:p>
              <a:pPr algn="ctr" fontAlgn="base">
                <a:lnSpc>
                  <a:spcPct val="90000"/>
                </a:lnSpc>
                <a:spcBef>
                  <a:spcPct val="0"/>
                </a:spcBef>
                <a:spcAft>
                  <a:spcPct val="0"/>
                </a:spcAft>
              </a:pPr>
              <a:r>
                <a:rPr lang="en-US" sz="1100" dirty="0">
                  <a:solidFill>
                    <a:srgbClr val="5F5F5F"/>
                  </a:solidFill>
                </a:rPr>
                <a:t>Instance</a:t>
              </a:r>
            </a:p>
          </p:txBody>
        </p:sp>
      </p:grpSp>
      <p:sp>
        <p:nvSpPr>
          <p:cNvPr id="44" name="TextBox 43"/>
          <p:cNvSpPr txBox="1"/>
          <p:nvPr/>
        </p:nvSpPr>
        <p:spPr>
          <a:xfrm>
            <a:off x="3937956" y="3157123"/>
            <a:ext cx="930289" cy="397032"/>
          </a:xfrm>
          <a:prstGeom prst="rect">
            <a:avLst/>
          </a:prstGeom>
          <a:solidFill>
            <a:schemeClr val="bg1"/>
          </a:solidFill>
        </p:spPr>
        <p:txBody>
          <a:bodyPr wrap="square" rtlCol="0">
            <a:spAutoFit/>
          </a:bodyPr>
          <a:lstStyle/>
          <a:p>
            <a:pPr>
              <a:lnSpc>
                <a:spcPct val="90000"/>
              </a:lnSpc>
            </a:pPr>
            <a:r>
              <a:rPr lang="en-US" sz="1100" dirty="0">
                <a:solidFill>
                  <a:srgbClr val="FF7700"/>
                </a:solidFill>
              </a:rPr>
              <a:t>VCN</a:t>
            </a:r>
          </a:p>
          <a:p>
            <a:pPr>
              <a:lnSpc>
                <a:spcPct val="90000"/>
              </a:lnSpc>
            </a:pPr>
            <a:r>
              <a:rPr lang="en-US" sz="1100" dirty="0">
                <a:solidFill>
                  <a:srgbClr val="FF7700"/>
                </a:solidFill>
              </a:rPr>
              <a:t>10.0.0.0/16</a:t>
            </a:r>
          </a:p>
        </p:txBody>
      </p:sp>
      <p:sp>
        <p:nvSpPr>
          <p:cNvPr id="45" name="Freeform 29">
            <a:extLst>
              <a:ext uri="{FF2B5EF4-FFF2-40B4-BE49-F238E27FC236}">
                <a16:creationId xmlns:a16="http://schemas.microsoft.com/office/drawing/2014/main" id="{43CBA6D2-4CE4-6247-9C0F-F6CF84CFFFBE}"/>
              </a:ext>
            </a:extLst>
          </p:cNvPr>
          <p:cNvSpPr>
            <a:spLocks noChangeAspect="1" noChangeArrowheads="1"/>
          </p:cNvSpPr>
          <p:nvPr/>
        </p:nvSpPr>
        <p:spPr bwMode="auto">
          <a:xfrm>
            <a:off x="3272249" y="4915534"/>
            <a:ext cx="365760" cy="345704"/>
          </a:xfrm>
          <a:custGeom>
            <a:avLst/>
            <a:gdLst>
              <a:gd name="T0" fmla="*/ 1022 w 1330"/>
              <a:gd name="T1" fmla="*/ 21 h 1442"/>
              <a:gd name="T2" fmla="*/ 663 w 1330"/>
              <a:gd name="T3" fmla="*/ 0 h 1442"/>
              <a:gd name="T4" fmla="*/ 305 w 1330"/>
              <a:gd name="T5" fmla="*/ 21 h 1442"/>
              <a:gd name="T6" fmla="*/ 0 w 1330"/>
              <a:gd name="T7" fmla="*/ 121 h 1442"/>
              <a:gd name="T8" fmla="*/ 0 w 1330"/>
              <a:gd name="T9" fmla="*/ 1320 h 1442"/>
              <a:gd name="T10" fmla="*/ 305 w 1330"/>
              <a:gd name="T11" fmla="*/ 1420 h 1442"/>
              <a:gd name="T12" fmla="*/ 663 w 1330"/>
              <a:gd name="T13" fmla="*/ 1441 h 1442"/>
              <a:gd name="T14" fmla="*/ 1022 w 1330"/>
              <a:gd name="T15" fmla="*/ 1420 h 1442"/>
              <a:gd name="T16" fmla="*/ 1326 w 1330"/>
              <a:gd name="T17" fmla="*/ 1320 h 1442"/>
              <a:gd name="T18" fmla="*/ 1326 w 1330"/>
              <a:gd name="T19" fmla="*/ 121 h 1442"/>
              <a:gd name="T20" fmla="*/ 1022 w 1330"/>
              <a:gd name="T21" fmla="*/ 21 h 1442"/>
              <a:gd name="T22" fmla="*/ 580 w 1330"/>
              <a:gd name="T23" fmla="*/ 1184 h 1442"/>
              <a:gd name="T24" fmla="*/ 341 w 1330"/>
              <a:gd name="T25" fmla="*/ 1184 h 1442"/>
              <a:gd name="T26" fmla="*/ 341 w 1330"/>
              <a:gd name="T27" fmla="*/ 945 h 1442"/>
              <a:gd name="T28" fmla="*/ 580 w 1330"/>
              <a:gd name="T29" fmla="*/ 945 h 1442"/>
              <a:gd name="T30" fmla="*/ 580 w 1330"/>
              <a:gd name="T31" fmla="*/ 1184 h 1442"/>
              <a:gd name="T32" fmla="*/ 580 w 1330"/>
              <a:gd name="T33" fmla="*/ 751 h 1442"/>
              <a:gd name="T34" fmla="*/ 341 w 1330"/>
              <a:gd name="T35" fmla="*/ 751 h 1442"/>
              <a:gd name="T36" fmla="*/ 341 w 1330"/>
              <a:gd name="T37" fmla="*/ 514 h 1442"/>
              <a:gd name="T38" fmla="*/ 580 w 1330"/>
              <a:gd name="T39" fmla="*/ 514 h 1442"/>
              <a:gd name="T40" fmla="*/ 580 w 1330"/>
              <a:gd name="T41" fmla="*/ 751 h 1442"/>
              <a:gd name="T42" fmla="*/ 967 w 1330"/>
              <a:gd name="T43" fmla="*/ 1184 h 1442"/>
              <a:gd name="T44" fmla="*/ 728 w 1330"/>
              <a:gd name="T45" fmla="*/ 1184 h 1442"/>
              <a:gd name="T46" fmla="*/ 728 w 1330"/>
              <a:gd name="T47" fmla="*/ 945 h 1442"/>
              <a:gd name="T48" fmla="*/ 967 w 1330"/>
              <a:gd name="T49" fmla="*/ 945 h 1442"/>
              <a:gd name="T50" fmla="*/ 967 w 1330"/>
              <a:gd name="T51" fmla="*/ 1184 h 1442"/>
              <a:gd name="T52" fmla="*/ 967 w 1330"/>
              <a:gd name="T53" fmla="*/ 751 h 1442"/>
              <a:gd name="T54" fmla="*/ 728 w 1330"/>
              <a:gd name="T55" fmla="*/ 751 h 1442"/>
              <a:gd name="T56" fmla="*/ 728 w 1330"/>
              <a:gd name="T57" fmla="*/ 514 h 1442"/>
              <a:gd name="T58" fmla="*/ 967 w 1330"/>
              <a:gd name="T59" fmla="*/ 514 h 1442"/>
              <a:gd name="T60" fmla="*/ 967 w 1330"/>
              <a:gd name="T61" fmla="*/ 751 h 1442"/>
              <a:gd name="T62" fmla="*/ 1276 w 1330"/>
              <a:gd name="T63" fmla="*/ 220 h 1442"/>
              <a:gd name="T64" fmla="*/ 668 w 1330"/>
              <a:gd name="T65" fmla="*/ 315 h 1442"/>
              <a:gd name="T66" fmla="*/ 61 w 1330"/>
              <a:gd name="T67" fmla="*/ 220 h 1442"/>
              <a:gd name="T68" fmla="*/ 61 w 1330"/>
              <a:gd name="T69" fmla="*/ 220 h 1442"/>
              <a:gd name="T70" fmla="*/ 668 w 1330"/>
              <a:gd name="T71" fmla="*/ 126 h 1442"/>
              <a:gd name="T72" fmla="*/ 1276 w 1330"/>
              <a:gd name="T73" fmla="*/ 220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0" h="1442">
                <a:moveTo>
                  <a:pt x="1022" y="21"/>
                </a:moveTo>
                <a:cubicBezTo>
                  <a:pt x="849" y="0"/>
                  <a:pt x="671" y="0"/>
                  <a:pt x="663" y="0"/>
                </a:cubicBezTo>
                <a:cubicBezTo>
                  <a:pt x="656" y="0"/>
                  <a:pt x="478" y="0"/>
                  <a:pt x="305" y="21"/>
                </a:cubicBezTo>
                <a:cubicBezTo>
                  <a:pt x="3" y="58"/>
                  <a:pt x="0" y="121"/>
                  <a:pt x="0" y="121"/>
                </a:cubicBezTo>
                <a:lnTo>
                  <a:pt x="0" y="1320"/>
                </a:lnTo>
                <a:cubicBezTo>
                  <a:pt x="0" y="1320"/>
                  <a:pt x="3" y="1383"/>
                  <a:pt x="305" y="1420"/>
                </a:cubicBezTo>
                <a:cubicBezTo>
                  <a:pt x="478" y="1441"/>
                  <a:pt x="656" y="1441"/>
                  <a:pt x="663" y="1441"/>
                </a:cubicBezTo>
                <a:cubicBezTo>
                  <a:pt x="671" y="1441"/>
                  <a:pt x="849" y="1441"/>
                  <a:pt x="1022" y="1420"/>
                </a:cubicBezTo>
                <a:cubicBezTo>
                  <a:pt x="1323" y="1383"/>
                  <a:pt x="1326" y="1320"/>
                  <a:pt x="1326" y="1320"/>
                </a:cubicBezTo>
                <a:lnTo>
                  <a:pt x="1326" y="121"/>
                </a:lnTo>
                <a:cubicBezTo>
                  <a:pt x="1329" y="121"/>
                  <a:pt x="1323" y="58"/>
                  <a:pt x="1022" y="21"/>
                </a:cubicBezTo>
                <a:close/>
                <a:moveTo>
                  <a:pt x="580" y="1184"/>
                </a:moveTo>
                <a:lnTo>
                  <a:pt x="341" y="1184"/>
                </a:lnTo>
                <a:lnTo>
                  <a:pt x="341" y="945"/>
                </a:lnTo>
                <a:lnTo>
                  <a:pt x="580" y="945"/>
                </a:lnTo>
                <a:lnTo>
                  <a:pt x="580" y="1184"/>
                </a:lnTo>
                <a:close/>
                <a:moveTo>
                  <a:pt x="580" y="751"/>
                </a:moveTo>
                <a:lnTo>
                  <a:pt x="341" y="751"/>
                </a:lnTo>
                <a:lnTo>
                  <a:pt x="341" y="514"/>
                </a:lnTo>
                <a:lnTo>
                  <a:pt x="580" y="514"/>
                </a:lnTo>
                <a:lnTo>
                  <a:pt x="580" y="751"/>
                </a:lnTo>
                <a:close/>
                <a:moveTo>
                  <a:pt x="967" y="1184"/>
                </a:moveTo>
                <a:lnTo>
                  <a:pt x="728" y="1184"/>
                </a:lnTo>
                <a:lnTo>
                  <a:pt x="728" y="945"/>
                </a:lnTo>
                <a:lnTo>
                  <a:pt x="967" y="945"/>
                </a:lnTo>
                <a:lnTo>
                  <a:pt x="967" y="1184"/>
                </a:lnTo>
                <a:close/>
                <a:moveTo>
                  <a:pt x="967" y="751"/>
                </a:moveTo>
                <a:lnTo>
                  <a:pt x="728" y="751"/>
                </a:lnTo>
                <a:lnTo>
                  <a:pt x="728" y="514"/>
                </a:lnTo>
                <a:lnTo>
                  <a:pt x="967" y="514"/>
                </a:lnTo>
                <a:lnTo>
                  <a:pt x="967" y="751"/>
                </a:lnTo>
                <a:close/>
                <a:moveTo>
                  <a:pt x="1276" y="220"/>
                </a:moveTo>
                <a:cubicBezTo>
                  <a:pt x="1253" y="254"/>
                  <a:pt x="1038" y="315"/>
                  <a:pt x="668" y="315"/>
                </a:cubicBezTo>
                <a:cubicBezTo>
                  <a:pt x="299" y="315"/>
                  <a:pt x="84" y="254"/>
                  <a:pt x="61" y="220"/>
                </a:cubicBezTo>
                <a:lnTo>
                  <a:pt x="61" y="220"/>
                </a:lnTo>
                <a:cubicBezTo>
                  <a:pt x="82" y="186"/>
                  <a:pt x="297" y="126"/>
                  <a:pt x="668" y="126"/>
                </a:cubicBezTo>
                <a:cubicBezTo>
                  <a:pt x="1040" y="123"/>
                  <a:pt x="1255" y="184"/>
                  <a:pt x="1276" y="220"/>
                </a:cubicBezTo>
                <a:close/>
              </a:path>
            </a:pathLst>
          </a:custGeom>
          <a:solidFill>
            <a:schemeClr val="accent2"/>
          </a:solidFill>
          <a:ln>
            <a:noFill/>
          </a:ln>
          <a:effectLst/>
        </p:spPr>
        <p:txBody>
          <a:bodyPr wrap="none" anchor="ctr"/>
          <a:lstStyle/>
          <a:p>
            <a:endParaRPr lang="en-US"/>
          </a:p>
        </p:txBody>
      </p:sp>
      <p:sp>
        <p:nvSpPr>
          <p:cNvPr id="46" name="Freeform 29">
            <a:extLst>
              <a:ext uri="{FF2B5EF4-FFF2-40B4-BE49-F238E27FC236}">
                <a16:creationId xmlns:a16="http://schemas.microsoft.com/office/drawing/2014/main" id="{43CBA6D2-4CE4-6247-9C0F-F6CF84CFFFBE}"/>
              </a:ext>
            </a:extLst>
          </p:cNvPr>
          <p:cNvSpPr>
            <a:spLocks noChangeAspect="1" noChangeArrowheads="1"/>
          </p:cNvSpPr>
          <p:nvPr/>
        </p:nvSpPr>
        <p:spPr bwMode="auto">
          <a:xfrm>
            <a:off x="3726940" y="4915534"/>
            <a:ext cx="365760" cy="345704"/>
          </a:xfrm>
          <a:custGeom>
            <a:avLst/>
            <a:gdLst>
              <a:gd name="T0" fmla="*/ 1022 w 1330"/>
              <a:gd name="T1" fmla="*/ 21 h 1442"/>
              <a:gd name="T2" fmla="*/ 663 w 1330"/>
              <a:gd name="T3" fmla="*/ 0 h 1442"/>
              <a:gd name="T4" fmla="*/ 305 w 1330"/>
              <a:gd name="T5" fmla="*/ 21 h 1442"/>
              <a:gd name="T6" fmla="*/ 0 w 1330"/>
              <a:gd name="T7" fmla="*/ 121 h 1442"/>
              <a:gd name="T8" fmla="*/ 0 w 1330"/>
              <a:gd name="T9" fmla="*/ 1320 h 1442"/>
              <a:gd name="T10" fmla="*/ 305 w 1330"/>
              <a:gd name="T11" fmla="*/ 1420 h 1442"/>
              <a:gd name="T12" fmla="*/ 663 w 1330"/>
              <a:gd name="T13" fmla="*/ 1441 h 1442"/>
              <a:gd name="T14" fmla="*/ 1022 w 1330"/>
              <a:gd name="T15" fmla="*/ 1420 h 1442"/>
              <a:gd name="T16" fmla="*/ 1326 w 1330"/>
              <a:gd name="T17" fmla="*/ 1320 h 1442"/>
              <a:gd name="T18" fmla="*/ 1326 w 1330"/>
              <a:gd name="T19" fmla="*/ 121 h 1442"/>
              <a:gd name="T20" fmla="*/ 1022 w 1330"/>
              <a:gd name="T21" fmla="*/ 21 h 1442"/>
              <a:gd name="T22" fmla="*/ 580 w 1330"/>
              <a:gd name="T23" fmla="*/ 1184 h 1442"/>
              <a:gd name="T24" fmla="*/ 341 w 1330"/>
              <a:gd name="T25" fmla="*/ 1184 h 1442"/>
              <a:gd name="T26" fmla="*/ 341 w 1330"/>
              <a:gd name="T27" fmla="*/ 945 h 1442"/>
              <a:gd name="T28" fmla="*/ 580 w 1330"/>
              <a:gd name="T29" fmla="*/ 945 h 1442"/>
              <a:gd name="T30" fmla="*/ 580 w 1330"/>
              <a:gd name="T31" fmla="*/ 1184 h 1442"/>
              <a:gd name="T32" fmla="*/ 580 w 1330"/>
              <a:gd name="T33" fmla="*/ 751 h 1442"/>
              <a:gd name="T34" fmla="*/ 341 w 1330"/>
              <a:gd name="T35" fmla="*/ 751 h 1442"/>
              <a:gd name="T36" fmla="*/ 341 w 1330"/>
              <a:gd name="T37" fmla="*/ 514 h 1442"/>
              <a:gd name="T38" fmla="*/ 580 w 1330"/>
              <a:gd name="T39" fmla="*/ 514 h 1442"/>
              <a:gd name="T40" fmla="*/ 580 w 1330"/>
              <a:gd name="T41" fmla="*/ 751 h 1442"/>
              <a:gd name="T42" fmla="*/ 967 w 1330"/>
              <a:gd name="T43" fmla="*/ 1184 h 1442"/>
              <a:gd name="T44" fmla="*/ 728 w 1330"/>
              <a:gd name="T45" fmla="*/ 1184 h 1442"/>
              <a:gd name="T46" fmla="*/ 728 w 1330"/>
              <a:gd name="T47" fmla="*/ 945 h 1442"/>
              <a:gd name="T48" fmla="*/ 967 w 1330"/>
              <a:gd name="T49" fmla="*/ 945 h 1442"/>
              <a:gd name="T50" fmla="*/ 967 w 1330"/>
              <a:gd name="T51" fmla="*/ 1184 h 1442"/>
              <a:gd name="T52" fmla="*/ 967 w 1330"/>
              <a:gd name="T53" fmla="*/ 751 h 1442"/>
              <a:gd name="T54" fmla="*/ 728 w 1330"/>
              <a:gd name="T55" fmla="*/ 751 h 1442"/>
              <a:gd name="T56" fmla="*/ 728 w 1330"/>
              <a:gd name="T57" fmla="*/ 514 h 1442"/>
              <a:gd name="T58" fmla="*/ 967 w 1330"/>
              <a:gd name="T59" fmla="*/ 514 h 1442"/>
              <a:gd name="T60" fmla="*/ 967 w 1330"/>
              <a:gd name="T61" fmla="*/ 751 h 1442"/>
              <a:gd name="T62" fmla="*/ 1276 w 1330"/>
              <a:gd name="T63" fmla="*/ 220 h 1442"/>
              <a:gd name="T64" fmla="*/ 668 w 1330"/>
              <a:gd name="T65" fmla="*/ 315 h 1442"/>
              <a:gd name="T66" fmla="*/ 61 w 1330"/>
              <a:gd name="T67" fmla="*/ 220 h 1442"/>
              <a:gd name="T68" fmla="*/ 61 w 1330"/>
              <a:gd name="T69" fmla="*/ 220 h 1442"/>
              <a:gd name="T70" fmla="*/ 668 w 1330"/>
              <a:gd name="T71" fmla="*/ 126 h 1442"/>
              <a:gd name="T72" fmla="*/ 1276 w 1330"/>
              <a:gd name="T73" fmla="*/ 220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0" h="1442">
                <a:moveTo>
                  <a:pt x="1022" y="21"/>
                </a:moveTo>
                <a:cubicBezTo>
                  <a:pt x="849" y="0"/>
                  <a:pt x="671" y="0"/>
                  <a:pt x="663" y="0"/>
                </a:cubicBezTo>
                <a:cubicBezTo>
                  <a:pt x="656" y="0"/>
                  <a:pt x="478" y="0"/>
                  <a:pt x="305" y="21"/>
                </a:cubicBezTo>
                <a:cubicBezTo>
                  <a:pt x="3" y="58"/>
                  <a:pt x="0" y="121"/>
                  <a:pt x="0" y="121"/>
                </a:cubicBezTo>
                <a:lnTo>
                  <a:pt x="0" y="1320"/>
                </a:lnTo>
                <a:cubicBezTo>
                  <a:pt x="0" y="1320"/>
                  <a:pt x="3" y="1383"/>
                  <a:pt x="305" y="1420"/>
                </a:cubicBezTo>
                <a:cubicBezTo>
                  <a:pt x="478" y="1441"/>
                  <a:pt x="656" y="1441"/>
                  <a:pt x="663" y="1441"/>
                </a:cubicBezTo>
                <a:cubicBezTo>
                  <a:pt x="671" y="1441"/>
                  <a:pt x="849" y="1441"/>
                  <a:pt x="1022" y="1420"/>
                </a:cubicBezTo>
                <a:cubicBezTo>
                  <a:pt x="1323" y="1383"/>
                  <a:pt x="1326" y="1320"/>
                  <a:pt x="1326" y="1320"/>
                </a:cubicBezTo>
                <a:lnTo>
                  <a:pt x="1326" y="121"/>
                </a:lnTo>
                <a:cubicBezTo>
                  <a:pt x="1329" y="121"/>
                  <a:pt x="1323" y="58"/>
                  <a:pt x="1022" y="21"/>
                </a:cubicBezTo>
                <a:close/>
                <a:moveTo>
                  <a:pt x="580" y="1184"/>
                </a:moveTo>
                <a:lnTo>
                  <a:pt x="341" y="1184"/>
                </a:lnTo>
                <a:lnTo>
                  <a:pt x="341" y="945"/>
                </a:lnTo>
                <a:lnTo>
                  <a:pt x="580" y="945"/>
                </a:lnTo>
                <a:lnTo>
                  <a:pt x="580" y="1184"/>
                </a:lnTo>
                <a:close/>
                <a:moveTo>
                  <a:pt x="580" y="751"/>
                </a:moveTo>
                <a:lnTo>
                  <a:pt x="341" y="751"/>
                </a:lnTo>
                <a:lnTo>
                  <a:pt x="341" y="514"/>
                </a:lnTo>
                <a:lnTo>
                  <a:pt x="580" y="514"/>
                </a:lnTo>
                <a:lnTo>
                  <a:pt x="580" y="751"/>
                </a:lnTo>
                <a:close/>
                <a:moveTo>
                  <a:pt x="967" y="1184"/>
                </a:moveTo>
                <a:lnTo>
                  <a:pt x="728" y="1184"/>
                </a:lnTo>
                <a:lnTo>
                  <a:pt x="728" y="945"/>
                </a:lnTo>
                <a:lnTo>
                  <a:pt x="967" y="945"/>
                </a:lnTo>
                <a:lnTo>
                  <a:pt x="967" y="1184"/>
                </a:lnTo>
                <a:close/>
                <a:moveTo>
                  <a:pt x="967" y="751"/>
                </a:moveTo>
                <a:lnTo>
                  <a:pt x="728" y="751"/>
                </a:lnTo>
                <a:lnTo>
                  <a:pt x="728" y="514"/>
                </a:lnTo>
                <a:lnTo>
                  <a:pt x="967" y="514"/>
                </a:lnTo>
                <a:lnTo>
                  <a:pt x="967" y="751"/>
                </a:lnTo>
                <a:close/>
                <a:moveTo>
                  <a:pt x="1276" y="220"/>
                </a:moveTo>
                <a:cubicBezTo>
                  <a:pt x="1253" y="254"/>
                  <a:pt x="1038" y="315"/>
                  <a:pt x="668" y="315"/>
                </a:cubicBezTo>
                <a:cubicBezTo>
                  <a:pt x="299" y="315"/>
                  <a:pt x="84" y="254"/>
                  <a:pt x="61" y="220"/>
                </a:cubicBezTo>
                <a:lnTo>
                  <a:pt x="61" y="220"/>
                </a:lnTo>
                <a:cubicBezTo>
                  <a:pt x="82" y="186"/>
                  <a:pt x="297" y="126"/>
                  <a:pt x="668" y="126"/>
                </a:cubicBezTo>
                <a:cubicBezTo>
                  <a:pt x="1040" y="123"/>
                  <a:pt x="1255" y="184"/>
                  <a:pt x="1276" y="220"/>
                </a:cubicBezTo>
                <a:close/>
              </a:path>
            </a:pathLst>
          </a:custGeom>
          <a:solidFill>
            <a:schemeClr val="tx1"/>
          </a:solidFill>
          <a:ln>
            <a:noFill/>
          </a:ln>
          <a:effectLst/>
        </p:spPr>
        <p:txBody>
          <a:bodyPr wrap="none" anchor="ctr"/>
          <a:lstStyle/>
          <a:p>
            <a:endParaRPr lang="en-US"/>
          </a:p>
        </p:txBody>
      </p:sp>
      <p:cxnSp>
        <p:nvCxnSpPr>
          <p:cNvPr id="47" name="Straight Arrow Connector 46"/>
          <p:cNvCxnSpPr/>
          <p:nvPr/>
        </p:nvCxnSpPr>
        <p:spPr bwMode="auto">
          <a:xfrm flipV="1">
            <a:off x="2822068" y="4259810"/>
            <a:ext cx="640080" cy="5840"/>
          </a:xfrm>
          <a:prstGeom prst="straightConnector1">
            <a:avLst/>
          </a:prstGeom>
          <a:solidFill>
            <a:srgbClr val="00B8FF"/>
          </a:solidFill>
          <a:ln w="12700" cap="flat" cmpd="sng" algn="ctr">
            <a:solidFill>
              <a:schemeClr val="tx1"/>
            </a:solidFill>
            <a:prstDash val="solid"/>
            <a:round/>
            <a:headEnd type="oval" w="sm" len="sm"/>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48" name="Straight Arrow Connector 47"/>
          <p:cNvCxnSpPr/>
          <p:nvPr/>
        </p:nvCxnSpPr>
        <p:spPr bwMode="auto">
          <a:xfrm>
            <a:off x="3462148" y="4255167"/>
            <a:ext cx="12829" cy="594483"/>
          </a:xfrm>
          <a:prstGeom prst="straightConnector1">
            <a:avLst/>
          </a:prstGeom>
          <a:solidFill>
            <a:srgbClr val="00B8FF"/>
          </a:solidFill>
          <a:ln w="12700" cap="flat" cmpd="sng" algn="ctr">
            <a:solidFill>
              <a:schemeClr val="tx1"/>
            </a:solidFill>
            <a:prstDash val="solid"/>
            <a:round/>
            <a:headEnd type="none" w="sm" len="sm"/>
            <a:tailEnd type="oval" w="sm" len="sm"/>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49" name="Straight Arrow Connector 48"/>
          <p:cNvCxnSpPr/>
          <p:nvPr/>
        </p:nvCxnSpPr>
        <p:spPr bwMode="auto">
          <a:xfrm flipV="1">
            <a:off x="2831740" y="4101515"/>
            <a:ext cx="1097280" cy="5840"/>
          </a:xfrm>
          <a:prstGeom prst="straightConnector1">
            <a:avLst/>
          </a:prstGeom>
          <a:solidFill>
            <a:srgbClr val="00B8FF"/>
          </a:solidFill>
          <a:ln w="12700" cap="flat" cmpd="sng" algn="ctr">
            <a:solidFill>
              <a:schemeClr val="tx1"/>
            </a:solidFill>
            <a:prstDash val="solid"/>
            <a:round/>
            <a:headEnd type="oval" w="sm" len="sm"/>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0" name="Straight Arrow Connector 49"/>
          <p:cNvCxnSpPr/>
          <p:nvPr/>
        </p:nvCxnSpPr>
        <p:spPr bwMode="auto">
          <a:xfrm>
            <a:off x="3925127" y="4103474"/>
            <a:ext cx="12829" cy="768096"/>
          </a:xfrm>
          <a:prstGeom prst="straightConnector1">
            <a:avLst/>
          </a:prstGeom>
          <a:solidFill>
            <a:srgbClr val="00B8FF"/>
          </a:solidFill>
          <a:ln w="12700" cap="flat" cmpd="sng" algn="ctr">
            <a:solidFill>
              <a:schemeClr val="tx1"/>
            </a:solidFill>
            <a:prstDash val="solid"/>
            <a:round/>
            <a:headEnd type="none" w="sm" len="sm"/>
            <a:tailEnd type="oval" w="sm" len="sm"/>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51" name="TextBox 50"/>
          <p:cNvSpPr txBox="1"/>
          <p:nvPr/>
        </p:nvSpPr>
        <p:spPr>
          <a:xfrm>
            <a:off x="3177344" y="5616679"/>
            <a:ext cx="999991" cy="325297"/>
          </a:xfrm>
          <a:prstGeom prst="rect">
            <a:avLst/>
          </a:prstGeom>
          <a:noFill/>
        </p:spPr>
        <p:txBody>
          <a:bodyPr wrap="square" lIns="0" tIns="0" rIns="0" bIns="0" rtlCol="0" anchor="ctr">
            <a:noAutofit/>
          </a:bodyPr>
          <a:lstStyle/>
          <a:p>
            <a:pPr algn="ctr" fontAlgn="base">
              <a:lnSpc>
                <a:spcPct val="90000"/>
              </a:lnSpc>
              <a:spcBef>
                <a:spcPct val="0"/>
              </a:spcBef>
              <a:spcAft>
                <a:spcPct val="0"/>
              </a:spcAft>
            </a:pPr>
            <a:r>
              <a:rPr lang="en-US" sz="1100" dirty="0">
                <a:solidFill>
                  <a:srgbClr val="5F5F5F"/>
                </a:solidFill>
              </a:rPr>
              <a:t>Block Volume</a:t>
            </a:r>
          </a:p>
        </p:txBody>
      </p:sp>
      <p:sp>
        <p:nvSpPr>
          <p:cNvPr id="52" name="TextBox 51"/>
          <p:cNvSpPr txBox="1"/>
          <p:nvPr/>
        </p:nvSpPr>
        <p:spPr>
          <a:xfrm>
            <a:off x="3145508" y="5261238"/>
            <a:ext cx="591150" cy="325297"/>
          </a:xfrm>
          <a:prstGeom prst="rect">
            <a:avLst/>
          </a:prstGeom>
          <a:noFill/>
        </p:spPr>
        <p:txBody>
          <a:bodyPr wrap="square" lIns="0" tIns="0" rIns="0" bIns="0" rtlCol="0" anchor="ctr">
            <a:noAutofit/>
          </a:bodyPr>
          <a:lstStyle/>
          <a:p>
            <a:pPr algn="ctr" fontAlgn="base">
              <a:lnSpc>
                <a:spcPct val="90000"/>
              </a:lnSpc>
              <a:spcBef>
                <a:spcPct val="0"/>
              </a:spcBef>
              <a:spcAft>
                <a:spcPct val="0"/>
              </a:spcAft>
            </a:pPr>
            <a:r>
              <a:rPr lang="en-US" sz="1100" dirty="0">
                <a:solidFill>
                  <a:srgbClr val="5F5F5F"/>
                </a:solidFill>
              </a:rPr>
              <a:t>Boot</a:t>
            </a:r>
          </a:p>
        </p:txBody>
      </p:sp>
      <p:sp>
        <p:nvSpPr>
          <p:cNvPr id="53" name="TextBox 52"/>
          <p:cNvSpPr txBox="1"/>
          <p:nvPr/>
        </p:nvSpPr>
        <p:spPr>
          <a:xfrm>
            <a:off x="3619704" y="5265964"/>
            <a:ext cx="591150" cy="325297"/>
          </a:xfrm>
          <a:prstGeom prst="rect">
            <a:avLst/>
          </a:prstGeom>
          <a:noFill/>
        </p:spPr>
        <p:txBody>
          <a:bodyPr wrap="square" lIns="0" tIns="0" rIns="0" bIns="0" rtlCol="0" anchor="ctr">
            <a:noAutofit/>
          </a:bodyPr>
          <a:lstStyle/>
          <a:p>
            <a:pPr algn="ctr" fontAlgn="base">
              <a:lnSpc>
                <a:spcPct val="90000"/>
              </a:lnSpc>
              <a:spcBef>
                <a:spcPct val="0"/>
              </a:spcBef>
              <a:spcAft>
                <a:spcPct val="0"/>
              </a:spcAft>
            </a:pPr>
            <a:r>
              <a:rPr lang="en-US" sz="1100" dirty="0">
                <a:solidFill>
                  <a:srgbClr val="5F5F5F"/>
                </a:solidFill>
              </a:rPr>
              <a:t>Data</a:t>
            </a:r>
          </a:p>
        </p:txBody>
      </p:sp>
      <p:sp>
        <p:nvSpPr>
          <p:cNvPr id="54" name="Rectangle 53"/>
          <p:cNvSpPr/>
          <p:nvPr/>
        </p:nvSpPr>
        <p:spPr>
          <a:xfrm>
            <a:off x="3059317" y="4658514"/>
            <a:ext cx="1236046" cy="937473"/>
          </a:xfrm>
          <a:prstGeom prst="rect">
            <a:avLst/>
          </a:prstGeom>
          <a:noFill/>
          <a:ln w="19050">
            <a:solidFill>
              <a:schemeClr val="tx1">
                <a:lumMod val="60000"/>
                <a:lumOff val="4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t" anchorCtr="0" forceAA="0" compatLnSpc="1">
            <a:prstTxWarp prst="textNoShape">
              <a:avLst/>
            </a:prstTxWarp>
            <a:noAutofit/>
          </a:bodyPr>
          <a:lstStyle/>
          <a:p>
            <a:pPr>
              <a:lnSpc>
                <a:spcPct val="90000"/>
              </a:lnSpc>
            </a:pPr>
            <a:endParaRPr lang="en-US" sz="900" dirty="0">
              <a:solidFill>
                <a:srgbClr val="FF7700"/>
              </a:solidFill>
            </a:endParaRPr>
          </a:p>
        </p:txBody>
      </p:sp>
    </p:spTree>
    <p:extLst>
      <p:ext uri="{BB962C8B-B14F-4D97-AF65-F5344CB8AC3E}">
        <p14:creationId xmlns:p14="http://schemas.microsoft.com/office/powerpoint/2010/main" val="3715673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74597-F547-F94F-8BDF-CA38D6AF09A5}"/>
              </a:ext>
            </a:extLst>
          </p:cNvPr>
          <p:cNvSpPr>
            <a:spLocks noGrp="1"/>
          </p:cNvSpPr>
          <p:nvPr>
            <p:ph type="title"/>
          </p:nvPr>
        </p:nvSpPr>
        <p:spPr>
          <a:xfrm>
            <a:off x="623727" y="457201"/>
            <a:ext cx="10944549" cy="439690"/>
          </a:xfrm>
        </p:spPr>
        <p:txBody>
          <a:bodyPr/>
          <a:lstStyle/>
          <a:p>
            <a:r>
              <a:rPr lang="en-US" sz="3200" dirty="0"/>
              <a:t>Block Volume Backup</a:t>
            </a:r>
          </a:p>
        </p:txBody>
      </p:sp>
      <p:sp>
        <p:nvSpPr>
          <p:cNvPr id="3" name="Rectangle 2">
            <a:extLst>
              <a:ext uri="{FF2B5EF4-FFF2-40B4-BE49-F238E27FC236}">
                <a16:creationId xmlns:a16="http://schemas.microsoft.com/office/drawing/2014/main" id="{0A2A6E0E-62F8-8E4D-96C1-212A6F347EAA}"/>
              </a:ext>
            </a:extLst>
          </p:cNvPr>
          <p:cNvSpPr/>
          <p:nvPr/>
        </p:nvSpPr>
        <p:spPr>
          <a:xfrm>
            <a:off x="668942" y="1528880"/>
            <a:ext cx="3332177" cy="4316566"/>
          </a:xfrm>
          <a:prstGeom prst="rect">
            <a:avLst/>
          </a:prstGeom>
        </p:spPr>
        <p:txBody>
          <a:bodyPr wrap="square">
            <a:spAutoFit/>
          </a:bodyPr>
          <a:lstStyle/>
          <a:p>
            <a:pPr lvl="1" indent="-365760" defTabSz="304747">
              <a:spcBef>
                <a:spcPts val="900"/>
              </a:spcBef>
              <a:buClr>
                <a:srgbClr val="5F5F5F"/>
              </a:buClr>
              <a:buFont typeface="Arial" charset="0"/>
              <a:buChar char="•"/>
            </a:pPr>
            <a:r>
              <a:rPr lang="en-US" kern="0" dirty="0">
                <a:latin typeface="+mn-lt"/>
              </a:rPr>
              <a:t>Complete point-in-time snapshot copy of your block volumes</a:t>
            </a:r>
          </a:p>
          <a:p>
            <a:pPr lvl="1" indent="-365760" defTabSz="304747">
              <a:spcBef>
                <a:spcPts val="900"/>
              </a:spcBef>
              <a:buClr>
                <a:srgbClr val="5F5F5F"/>
              </a:buClr>
              <a:buFont typeface="Arial" charset="0"/>
              <a:buChar char="•"/>
            </a:pPr>
            <a:r>
              <a:rPr lang="en-US" kern="0" dirty="0">
                <a:latin typeface="+mn-lt"/>
              </a:rPr>
              <a:t>Encrypted and stored in the Object Storage, and can be restored as new volumes to any AD within the same region (for multi-AD regions)</a:t>
            </a:r>
          </a:p>
          <a:p>
            <a:pPr lvl="1" indent="-365760" defTabSz="304747">
              <a:spcBef>
                <a:spcPts val="900"/>
              </a:spcBef>
              <a:buClr>
                <a:srgbClr val="5F5F5F"/>
              </a:buClr>
              <a:buFont typeface="Arial" charset="0"/>
              <a:buChar char="•"/>
            </a:pPr>
            <a:r>
              <a:rPr lang="en-US" kern="0" dirty="0">
                <a:latin typeface="+mn-lt"/>
              </a:rPr>
              <a:t>Can copy block volume backups from one-region to another </a:t>
            </a:r>
          </a:p>
          <a:p>
            <a:pPr lvl="1" indent="-365760" defTabSz="304747">
              <a:spcBef>
                <a:spcPts val="900"/>
              </a:spcBef>
              <a:buClr>
                <a:srgbClr val="5F5F5F"/>
              </a:buClr>
              <a:buFont typeface="Arial" charset="0"/>
              <a:buChar char="•"/>
            </a:pPr>
            <a:r>
              <a:rPr lang="en-US" kern="0" dirty="0">
                <a:latin typeface="+mn-lt"/>
              </a:rPr>
              <a:t>Backups can be scheduled</a:t>
            </a:r>
          </a:p>
        </p:txBody>
      </p:sp>
      <p:sp>
        <p:nvSpPr>
          <p:cNvPr id="6" name="Rectangle 5">
            <a:extLst>
              <a:ext uri="{FF2B5EF4-FFF2-40B4-BE49-F238E27FC236}">
                <a16:creationId xmlns:a16="http://schemas.microsoft.com/office/drawing/2014/main" id="{1B714977-6C63-3D40-8393-22482C707E0E}"/>
              </a:ext>
            </a:extLst>
          </p:cNvPr>
          <p:cNvSpPr/>
          <p:nvPr/>
        </p:nvSpPr>
        <p:spPr>
          <a:xfrm>
            <a:off x="4046399" y="1674693"/>
            <a:ext cx="4727401" cy="3551872"/>
          </a:xfrm>
          <a:prstGeom prst="rect">
            <a:avLst/>
          </a:prstGeom>
          <a:noFill/>
          <a:ln w="19050">
            <a:solidFill>
              <a:srgbClr val="5F5F5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r">
              <a:lnSpc>
                <a:spcPct val="90000"/>
              </a:lnSpc>
            </a:pPr>
            <a:r>
              <a:rPr lang="en-US" sz="1000" b="1" dirty="0">
                <a:solidFill>
                  <a:srgbClr val="5F5F5F"/>
                </a:solidFill>
              </a:rPr>
              <a:t>OCI REGION</a:t>
            </a:r>
            <a:endParaRPr lang="en-US" sz="1100" b="1" dirty="0">
              <a:solidFill>
                <a:srgbClr val="5F5F5F"/>
              </a:solidFill>
            </a:endParaRPr>
          </a:p>
        </p:txBody>
      </p:sp>
      <p:sp>
        <p:nvSpPr>
          <p:cNvPr id="7" name="Rectangle 6">
            <a:extLst>
              <a:ext uri="{FF2B5EF4-FFF2-40B4-BE49-F238E27FC236}">
                <a16:creationId xmlns:a16="http://schemas.microsoft.com/office/drawing/2014/main" id="{53E8CF89-CA0D-8147-BA5F-EF732B484484}"/>
              </a:ext>
            </a:extLst>
          </p:cNvPr>
          <p:cNvSpPr/>
          <p:nvPr/>
        </p:nvSpPr>
        <p:spPr>
          <a:xfrm>
            <a:off x="9756676" y="2075125"/>
            <a:ext cx="1341093" cy="3026279"/>
          </a:xfrm>
          <a:prstGeom prst="rect">
            <a:avLst/>
          </a:prstGeom>
          <a:no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nSpc>
                <a:spcPct val="90000"/>
              </a:lnSpc>
            </a:pPr>
            <a:r>
              <a:rPr lang="en-US" sz="900" dirty="0">
                <a:solidFill>
                  <a:srgbClr val="5F5F5F"/>
                </a:solidFill>
              </a:rPr>
              <a:t>Availability Domain 1</a:t>
            </a:r>
          </a:p>
        </p:txBody>
      </p:sp>
      <p:sp>
        <p:nvSpPr>
          <p:cNvPr id="8" name="Rectangle 7">
            <a:extLst>
              <a:ext uri="{FF2B5EF4-FFF2-40B4-BE49-F238E27FC236}">
                <a16:creationId xmlns:a16="http://schemas.microsoft.com/office/drawing/2014/main" id="{51E60A7D-8087-CE49-BFAA-A0BF778339F5}"/>
              </a:ext>
            </a:extLst>
          </p:cNvPr>
          <p:cNvSpPr/>
          <p:nvPr/>
        </p:nvSpPr>
        <p:spPr>
          <a:xfrm>
            <a:off x="6223096" y="2129748"/>
            <a:ext cx="1336149" cy="3026279"/>
          </a:xfrm>
          <a:prstGeom prst="rect">
            <a:avLst/>
          </a:prstGeom>
          <a:no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nSpc>
                <a:spcPct val="90000"/>
              </a:lnSpc>
            </a:pPr>
            <a:r>
              <a:rPr lang="en-US" sz="900" dirty="0">
                <a:solidFill>
                  <a:srgbClr val="5F5F5F"/>
                </a:solidFill>
              </a:rPr>
              <a:t>Availability Domain 2</a:t>
            </a:r>
          </a:p>
        </p:txBody>
      </p:sp>
      <p:sp>
        <p:nvSpPr>
          <p:cNvPr id="10" name="Rectangle 9">
            <a:extLst>
              <a:ext uri="{FF2B5EF4-FFF2-40B4-BE49-F238E27FC236}">
                <a16:creationId xmlns:a16="http://schemas.microsoft.com/office/drawing/2014/main" id="{795E699D-F81B-6847-8BE7-9F9D9FC6655C}"/>
              </a:ext>
            </a:extLst>
          </p:cNvPr>
          <p:cNvSpPr/>
          <p:nvPr/>
        </p:nvSpPr>
        <p:spPr>
          <a:xfrm>
            <a:off x="4466805" y="2330965"/>
            <a:ext cx="3376534" cy="2514600"/>
          </a:xfrm>
          <a:prstGeom prst="rect">
            <a:avLst/>
          </a:prstGeom>
          <a:noFill/>
          <a:ln w="19050" cmpd="sng">
            <a:solidFill>
              <a:schemeClr val="tx1"/>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11" name="Group 10">
            <a:extLst>
              <a:ext uri="{FF2B5EF4-FFF2-40B4-BE49-F238E27FC236}">
                <a16:creationId xmlns:a16="http://schemas.microsoft.com/office/drawing/2014/main" id="{D54FF047-C43C-3142-97CA-0DE0C1409D5E}"/>
              </a:ext>
            </a:extLst>
          </p:cNvPr>
          <p:cNvGrpSpPr>
            <a:grpSpLocks noChangeAspect="1"/>
          </p:cNvGrpSpPr>
          <p:nvPr/>
        </p:nvGrpSpPr>
        <p:grpSpPr>
          <a:xfrm>
            <a:off x="4221760" y="2127930"/>
            <a:ext cx="393192" cy="406069"/>
            <a:chOff x="10489255" y="2324746"/>
            <a:chExt cx="669094" cy="669094"/>
          </a:xfrm>
        </p:grpSpPr>
        <p:sp>
          <p:nvSpPr>
            <p:cNvPr id="12" name="Oval 11">
              <a:extLst>
                <a:ext uri="{FF2B5EF4-FFF2-40B4-BE49-F238E27FC236}">
                  <a16:creationId xmlns:a16="http://schemas.microsoft.com/office/drawing/2014/main" id="{EFF22F34-B4E2-5446-B1E2-00861AC29AEC}"/>
                </a:ext>
              </a:extLst>
            </p:cNvPr>
            <p:cNvSpPr/>
            <p:nvPr/>
          </p:nvSpPr>
          <p:spPr>
            <a:xfrm>
              <a:off x="10489255" y="2324746"/>
              <a:ext cx="669094" cy="669094"/>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nvGrpSpPr>
            <p:cNvPr id="13" name="Group 12">
              <a:extLst>
                <a:ext uri="{FF2B5EF4-FFF2-40B4-BE49-F238E27FC236}">
                  <a16:creationId xmlns:a16="http://schemas.microsoft.com/office/drawing/2014/main" id="{4D37A21B-65D8-5F4D-9BEF-693A15234270}"/>
                </a:ext>
              </a:extLst>
            </p:cNvPr>
            <p:cNvGrpSpPr/>
            <p:nvPr/>
          </p:nvGrpSpPr>
          <p:grpSpPr>
            <a:xfrm>
              <a:off x="10530128" y="2367936"/>
              <a:ext cx="585564" cy="585564"/>
              <a:chOff x="7046913" y="4090988"/>
              <a:chExt cx="327025" cy="327025"/>
            </a:xfrm>
            <a:solidFill>
              <a:schemeClr val="tx1"/>
            </a:solidFill>
          </p:grpSpPr>
          <p:sp>
            <p:nvSpPr>
              <p:cNvPr id="14" name="Freeform 32">
                <a:extLst>
                  <a:ext uri="{FF2B5EF4-FFF2-40B4-BE49-F238E27FC236}">
                    <a16:creationId xmlns:a16="http://schemas.microsoft.com/office/drawing/2014/main" id="{36430E68-DABA-344B-A686-FD36F82A30E3}"/>
                  </a:ext>
                </a:extLst>
              </p:cNvPr>
              <p:cNvSpPr>
                <a:spLocks noChangeArrowheads="1"/>
              </p:cNvSpPr>
              <p:nvPr/>
            </p:nvSpPr>
            <p:spPr bwMode="auto">
              <a:xfrm>
                <a:off x="7204075" y="4281488"/>
                <a:ext cx="68263" cy="53975"/>
              </a:xfrm>
              <a:custGeom>
                <a:avLst/>
                <a:gdLst>
                  <a:gd name="T0" fmla="*/ 11 w 190"/>
                  <a:gd name="T1" fmla="*/ 0 h 148"/>
                  <a:gd name="T2" fmla="*/ 186 w 190"/>
                  <a:gd name="T3" fmla="*/ 20 h 148"/>
                  <a:gd name="T4" fmla="*/ 189 w 190"/>
                  <a:gd name="T5" fmla="*/ 31 h 148"/>
                  <a:gd name="T6" fmla="*/ 70 w 190"/>
                  <a:gd name="T7" fmla="*/ 147 h 148"/>
                  <a:gd name="T8" fmla="*/ 50 w 190"/>
                  <a:gd name="T9" fmla="*/ 141 h 148"/>
                  <a:gd name="T10" fmla="*/ 48 w 190"/>
                  <a:gd name="T11" fmla="*/ 141 h 148"/>
                  <a:gd name="T12" fmla="*/ 0 w 190"/>
                  <a:gd name="T13" fmla="*/ 17 h 148"/>
                  <a:gd name="T14" fmla="*/ 11 w 190"/>
                  <a:gd name="T15" fmla="*/ 0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148">
                    <a:moveTo>
                      <a:pt x="11" y="0"/>
                    </a:moveTo>
                    <a:lnTo>
                      <a:pt x="186" y="20"/>
                    </a:lnTo>
                    <a:cubicBezTo>
                      <a:pt x="186" y="25"/>
                      <a:pt x="186" y="28"/>
                      <a:pt x="189" y="31"/>
                    </a:cubicBezTo>
                    <a:lnTo>
                      <a:pt x="70" y="147"/>
                    </a:lnTo>
                    <a:cubicBezTo>
                      <a:pt x="65" y="144"/>
                      <a:pt x="59" y="141"/>
                      <a:pt x="50" y="141"/>
                    </a:cubicBezTo>
                    <a:lnTo>
                      <a:pt x="48" y="141"/>
                    </a:lnTo>
                    <a:lnTo>
                      <a:pt x="0" y="17"/>
                    </a:lnTo>
                    <a:cubicBezTo>
                      <a:pt x="2" y="11"/>
                      <a:pt x="8" y="6"/>
                      <a:pt x="11"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 name="Freeform 33">
                <a:extLst>
                  <a:ext uri="{FF2B5EF4-FFF2-40B4-BE49-F238E27FC236}">
                    <a16:creationId xmlns:a16="http://schemas.microsoft.com/office/drawing/2014/main" id="{4AC2F781-3ECD-0044-806D-CD159DD010B8}"/>
                  </a:ext>
                </a:extLst>
              </p:cNvPr>
              <p:cNvSpPr>
                <a:spLocks noChangeArrowheads="1"/>
              </p:cNvSpPr>
              <p:nvPr/>
            </p:nvSpPr>
            <p:spPr bwMode="auto">
              <a:xfrm>
                <a:off x="7148513" y="4283075"/>
                <a:ext cx="63500" cy="52388"/>
              </a:xfrm>
              <a:custGeom>
                <a:avLst/>
                <a:gdLst>
                  <a:gd name="T0" fmla="*/ 125 w 176"/>
                  <a:gd name="T1" fmla="*/ 25 h 145"/>
                  <a:gd name="T2" fmla="*/ 175 w 176"/>
                  <a:gd name="T3" fmla="*/ 144 h 145"/>
                  <a:gd name="T4" fmla="*/ 0 w 176"/>
                  <a:gd name="T5" fmla="*/ 20 h 145"/>
                  <a:gd name="T6" fmla="*/ 3 w 176"/>
                  <a:gd name="T7" fmla="*/ 14 h 145"/>
                  <a:gd name="T8" fmla="*/ 85 w 176"/>
                  <a:gd name="T9" fmla="*/ 0 h 145"/>
                  <a:gd name="T10" fmla="*/ 125 w 176"/>
                  <a:gd name="T11" fmla="*/ 25 h 145"/>
                </a:gdLst>
                <a:ahLst/>
                <a:cxnLst>
                  <a:cxn ang="0">
                    <a:pos x="T0" y="T1"/>
                  </a:cxn>
                  <a:cxn ang="0">
                    <a:pos x="T2" y="T3"/>
                  </a:cxn>
                  <a:cxn ang="0">
                    <a:pos x="T4" y="T5"/>
                  </a:cxn>
                  <a:cxn ang="0">
                    <a:pos x="T6" y="T7"/>
                  </a:cxn>
                  <a:cxn ang="0">
                    <a:pos x="T8" y="T9"/>
                  </a:cxn>
                  <a:cxn ang="0">
                    <a:pos x="T10" y="T11"/>
                  </a:cxn>
                </a:cxnLst>
                <a:rect l="0" t="0" r="r" b="b"/>
                <a:pathLst>
                  <a:path w="176" h="145">
                    <a:moveTo>
                      <a:pt x="125" y="25"/>
                    </a:moveTo>
                    <a:cubicBezTo>
                      <a:pt x="127" y="25"/>
                      <a:pt x="175" y="144"/>
                      <a:pt x="175" y="144"/>
                    </a:cubicBezTo>
                    <a:lnTo>
                      <a:pt x="0" y="20"/>
                    </a:lnTo>
                    <a:cubicBezTo>
                      <a:pt x="3" y="20"/>
                      <a:pt x="3" y="17"/>
                      <a:pt x="3" y="14"/>
                    </a:cubicBezTo>
                    <a:lnTo>
                      <a:pt x="85" y="0"/>
                    </a:lnTo>
                    <a:cubicBezTo>
                      <a:pt x="91" y="14"/>
                      <a:pt x="108" y="25"/>
                      <a:pt x="125" y="2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 name="Freeform 34">
                <a:extLst>
                  <a:ext uri="{FF2B5EF4-FFF2-40B4-BE49-F238E27FC236}">
                    <a16:creationId xmlns:a16="http://schemas.microsoft.com/office/drawing/2014/main" id="{21087DB8-C780-CE49-BE30-58A42A6075D0}"/>
                  </a:ext>
                </a:extLst>
              </p:cNvPr>
              <p:cNvSpPr>
                <a:spLocks noChangeArrowheads="1"/>
              </p:cNvSpPr>
              <p:nvPr/>
            </p:nvSpPr>
            <p:spPr bwMode="auto">
              <a:xfrm>
                <a:off x="7140575" y="4210050"/>
                <a:ext cx="42863" cy="68263"/>
              </a:xfrm>
              <a:custGeom>
                <a:avLst/>
                <a:gdLst>
                  <a:gd name="T0" fmla="*/ 116 w 117"/>
                  <a:gd name="T1" fmla="*/ 149 h 190"/>
                  <a:gd name="T2" fmla="*/ 99 w 117"/>
                  <a:gd name="T3" fmla="*/ 175 h 190"/>
                  <a:gd name="T4" fmla="*/ 17 w 117"/>
                  <a:gd name="T5" fmla="*/ 189 h 190"/>
                  <a:gd name="T6" fmla="*/ 0 w 117"/>
                  <a:gd name="T7" fmla="*/ 172 h 190"/>
                  <a:gd name="T8" fmla="*/ 42 w 117"/>
                  <a:gd name="T9" fmla="*/ 0 h 190"/>
                  <a:gd name="T10" fmla="*/ 45 w 117"/>
                  <a:gd name="T11" fmla="*/ 0 h 190"/>
                  <a:gd name="T12" fmla="*/ 116 w 117"/>
                  <a:gd name="T13" fmla="*/ 149 h 190"/>
                </a:gdLst>
                <a:ahLst/>
                <a:cxnLst>
                  <a:cxn ang="0">
                    <a:pos x="T0" y="T1"/>
                  </a:cxn>
                  <a:cxn ang="0">
                    <a:pos x="T2" y="T3"/>
                  </a:cxn>
                  <a:cxn ang="0">
                    <a:pos x="T4" y="T5"/>
                  </a:cxn>
                  <a:cxn ang="0">
                    <a:pos x="T6" y="T7"/>
                  </a:cxn>
                  <a:cxn ang="0">
                    <a:pos x="T8" y="T9"/>
                  </a:cxn>
                  <a:cxn ang="0">
                    <a:pos x="T10" y="T11"/>
                  </a:cxn>
                  <a:cxn ang="0">
                    <a:pos x="T12" y="T13"/>
                  </a:cxn>
                </a:cxnLst>
                <a:rect l="0" t="0" r="r" b="b"/>
                <a:pathLst>
                  <a:path w="117" h="190">
                    <a:moveTo>
                      <a:pt x="116" y="149"/>
                    </a:moveTo>
                    <a:cubicBezTo>
                      <a:pt x="110" y="155"/>
                      <a:pt x="104" y="166"/>
                      <a:pt x="99" y="175"/>
                    </a:cubicBezTo>
                    <a:lnTo>
                      <a:pt x="17" y="189"/>
                    </a:lnTo>
                    <a:cubicBezTo>
                      <a:pt x="11" y="183"/>
                      <a:pt x="5" y="177"/>
                      <a:pt x="0" y="172"/>
                    </a:cubicBezTo>
                    <a:lnTo>
                      <a:pt x="42" y="0"/>
                    </a:lnTo>
                    <a:cubicBezTo>
                      <a:pt x="45" y="0"/>
                      <a:pt x="45" y="0"/>
                      <a:pt x="45" y="0"/>
                    </a:cubicBezTo>
                    <a:lnTo>
                      <a:pt x="116" y="149"/>
                    </a:ln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 name="Freeform 35">
                <a:extLst>
                  <a:ext uri="{FF2B5EF4-FFF2-40B4-BE49-F238E27FC236}">
                    <a16:creationId xmlns:a16="http://schemas.microsoft.com/office/drawing/2014/main" id="{DA107EA8-7C17-0A44-B21D-7B550817ECFB}"/>
                  </a:ext>
                </a:extLst>
              </p:cNvPr>
              <p:cNvSpPr>
                <a:spLocks noChangeArrowheads="1"/>
              </p:cNvSpPr>
              <p:nvPr/>
            </p:nvSpPr>
            <p:spPr bwMode="auto">
              <a:xfrm>
                <a:off x="7165975" y="4198938"/>
                <a:ext cx="92075" cy="63500"/>
              </a:xfrm>
              <a:custGeom>
                <a:avLst/>
                <a:gdLst>
                  <a:gd name="T0" fmla="*/ 74 w 255"/>
                  <a:gd name="T1" fmla="*/ 169 h 176"/>
                  <a:gd name="T2" fmla="*/ 71 w 255"/>
                  <a:gd name="T3" fmla="*/ 166 h 176"/>
                  <a:gd name="T4" fmla="*/ 0 w 255"/>
                  <a:gd name="T5" fmla="*/ 17 h 176"/>
                  <a:gd name="T6" fmla="*/ 11 w 255"/>
                  <a:gd name="T7" fmla="*/ 0 h 176"/>
                  <a:gd name="T8" fmla="*/ 251 w 255"/>
                  <a:gd name="T9" fmla="*/ 5 h 176"/>
                  <a:gd name="T10" fmla="*/ 254 w 255"/>
                  <a:gd name="T11" fmla="*/ 14 h 176"/>
                  <a:gd name="T12" fmla="*/ 93 w 255"/>
                  <a:gd name="T13" fmla="*/ 175 h 176"/>
                  <a:gd name="T14" fmla="*/ 74 w 255"/>
                  <a:gd name="T15" fmla="*/ 169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176">
                    <a:moveTo>
                      <a:pt x="74" y="169"/>
                    </a:moveTo>
                    <a:cubicBezTo>
                      <a:pt x="74" y="169"/>
                      <a:pt x="71" y="169"/>
                      <a:pt x="71" y="166"/>
                    </a:cubicBezTo>
                    <a:lnTo>
                      <a:pt x="0" y="17"/>
                    </a:lnTo>
                    <a:cubicBezTo>
                      <a:pt x="6" y="14"/>
                      <a:pt x="9" y="5"/>
                      <a:pt x="11" y="0"/>
                    </a:cubicBezTo>
                    <a:lnTo>
                      <a:pt x="251" y="5"/>
                    </a:lnTo>
                    <a:cubicBezTo>
                      <a:pt x="251" y="8"/>
                      <a:pt x="254" y="11"/>
                      <a:pt x="254" y="14"/>
                    </a:cubicBezTo>
                    <a:lnTo>
                      <a:pt x="93" y="175"/>
                    </a:lnTo>
                    <a:cubicBezTo>
                      <a:pt x="88" y="172"/>
                      <a:pt x="82" y="169"/>
                      <a:pt x="74" y="169"/>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8" name="Freeform 36">
                <a:extLst>
                  <a:ext uri="{FF2B5EF4-FFF2-40B4-BE49-F238E27FC236}">
                    <a16:creationId xmlns:a16="http://schemas.microsoft.com/office/drawing/2014/main" id="{DA0F0FC6-9F14-224E-980F-1CAED130A846}"/>
                  </a:ext>
                </a:extLst>
              </p:cNvPr>
              <p:cNvSpPr>
                <a:spLocks noChangeArrowheads="1"/>
              </p:cNvSpPr>
              <p:nvPr/>
            </p:nvSpPr>
            <p:spPr bwMode="auto">
              <a:xfrm>
                <a:off x="7207250" y="4210050"/>
                <a:ext cx="71438" cy="69850"/>
              </a:xfrm>
              <a:custGeom>
                <a:avLst/>
                <a:gdLst>
                  <a:gd name="T0" fmla="*/ 161 w 198"/>
                  <a:gd name="T1" fmla="*/ 0 h 193"/>
                  <a:gd name="T2" fmla="*/ 172 w 198"/>
                  <a:gd name="T3" fmla="*/ 5 h 193"/>
                  <a:gd name="T4" fmla="*/ 197 w 198"/>
                  <a:gd name="T5" fmla="*/ 169 h 193"/>
                  <a:gd name="T6" fmla="*/ 178 w 198"/>
                  <a:gd name="T7" fmla="*/ 192 h 193"/>
                  <a:gd name="T8" fmla="*/ 3 w 198"/>
                  <a:gd name="T9" fmla="*/ 172 h 193"/>
                  <a:gd name="T10" fmla="*/ 0 w 198"/>
                  <a:gd name="T11" fmla="*/ 161 h 193"/>
                  <a:gd name="T12" fmla="*/ 161 w 198"/>
                  <a:gd name="T13" fmla="*/ 0 h 193"/>
                </a:gdLst>
                <a:ahLst/>
                <a:cxnLst>
                  <a:cxn ang="0">
                    <a:pos x="T0" y="T1"/>
                  </a:cxn>
                  <a:cxn ang="0">
                    <a:pos x="T2" y="T3"/>
                  </a:cxn>
                  <a:cxn ang="0">
                    <a:pos x="T4" y="T5"/>
                  </a:cxn>
                  <a:cxn ang="0">
                    <a:pos x="T6" y="T7"/>
                  </a:cxn>
                  <a:cxn ang="0">
                    <a:pos x="T8" y="T9"/>
                  </a:cxn>
                  <a:cxn ang="0">
                    <a:pos x="T10" y="T11"/>
                  </a:cxn>
                  <a:cxn ang="0">
                    <a:pos x="T12" y="T13"/>
                  </a:cxn>
                </a:cxnLst>
                <a:rect l="0" t="0" r="r" b="b"/>
                <a:pathLst>
                  <a:path w="198" h="193">
                    <a:moveTo>
                      <a:pt x="161" y="0"/>
                    </a:moveTo>
                    <a:cubicBezTo>
                      <a:pt x="164" y="3"/>
                      <a:pt x="169" y="5"/>
                      <a:pt x="172" y="5"/>
                    </a:cubicBezTo>
                    <a:lnTo>
                      <a:pt x="197" y="169"/>
                    </a:lnTo>
                    <a:cubicBezTo>
                      <a:pt x="189" y="175"/>
                      <a:pt x="183" y="183"/>
                      <a:pt x="178" y="192"/>
                    </a:cubicBezTo>
                    <a:lnTo>
                      <a:pt x="3" y="172"/>
                    </a:lnTo>
                    <a:cubicBezTo>
                      <a:pt x="3" y="169"/>
                      <a:pt x="3" y="163"/>
                      <a:pt x="0" y="161"/>
                    </a:cubicBezTo>
                    <a:lnTo>
                      <a:pt x="161" y="0"/>
                    </a:ln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9" name="Freeform 37">
                <a:extLst>
                  <a:ext uri="{FF2B5EF4-FFF2-40B4-BE49-F238E27FC236}">
                    <a16:creationId xmlns:a16="http://schemas.microsoft.com/office/drawing/2014/main" id="{3AB1DCE2-1968-E449-83A3-9ED1D1156BE1}"/>
                  </a:ext>
                </a:extLst>
              </p:cNvPr>
              <p:cNvSpPr>
                <a:spLocks noChangeArrowheads="1"/>
              </p:cNvSpPr>
              <p:nvPr/>
            </p:nvSpPr>
            <p:spPr bwMode="auto">
              <a:xfrm>
                <a:off x="7046913" y="4090988"/>
                <a:ext cx="327025" cy="327025"/>
              </a:xfrm>
              <a:custGeom>
                <a:avLst/>
                <a:gdLst>
                  <a:gd name="T0" fmla="*/ 455 w 910"/>
                  <a:gd name="T1" fmla="*/ 0 h 909"/>
                  <a:gd name="T2" fmla="*/ 909 w 910"/>
                  <a:gd name="T3" fmla="*/ 454 h 909"/>
                  <a:gd name="T4" fmla="*/ 455 w 910"/>
                  <a:gd name="T5" fmla="*/ 908 h 909"/>
                  <a:gd name="T6" fmla="*/ 0 w 910"/>
                  <a:gd name="T7" fmla="*/ 454 h 909"/>
                  <a:gd name="T8" fmla="*/ 455 w 910"/>
                  <a:gd name="T9" fmla="*/ 0 h 909"/>
                  <a:gd name="T10" fmla="*/ 669 w 910"/>
                  <a:gd name="T11" fmla="*/ 589 h 909"/>
                  <a:gd name="T12" fmla="*/ 717 w 910"/>
                  <a:gd name="T13" fmla="*/ 542 h 909"/>
                  <a:gd name="T14" fmla="*/ 677 w 910"/>
                  <a:gd name="T15" fmla="*/ 496 h 909"/>
                  <a:gd name="T16" fmla="*/ 652 w 910"/>
                  <a:gd name="T17" fmla="*/ 333 h 909"/>
                  <a:gd name="T18" fmla="*/ 677 w 910"/>
                  <a:gd name="T19" fmla="*/ 293 h 909"/>
                  <a:gd name="T20" fmla="*/ 632 w 910"/>
                  <a:gd name="T21" fmla="*/ 248 h 909"/>
                  <a:gd name="T22" fmla="*/ 590 w 910"/>
                  <a:gd name="T23" fmla="*/ 279 h 909"/>
                  <a:gd name="T24" fmla="*/ 347 w 910"/>
                  <a:gd name="T25" fmla="*/ 273 h 909"/>
                  <a:gd name="T26" fmla="*/ 305 w 910"/>
                  <a:gd name="T27" fmla="*/ 242 h 909"/>
                  <a:gd name="T28" fmla="*/ 260 w 910"/>
                  <a:gd name="T29" fmla="*/ 288 h 909"/>
                  <a:gd name="T30" fmla="*/ 282 w 910"/>
                  <a:gd name="T31" fmla="*/ 327 h 909"/>
                  <a:gd name="T32" fmla="*/ 240 w 910"/>
                  <a:gd name="T33" fmla="*/ 499 h 909"/>
                  <a:gd name="T34" fmla="*/ 198 w 910"/>
                  <a:gd name="T35" fmla="*/ 544 h 909"/>
                  <a:gd name="T36" fmla="*/ 243 w 910"/>
                  <a:gd name="T37" fmla="*/ 589 h 909"/>
                  <a:gd name="T38" fmla="*/ 271 w 910"/>
                  <a:gd name="T39" fmla="*/ 581 h 909"/>
                  <a:gd name="T40" fmla="*/ 449 w 910"/>
                  <a:gd name="T41" fmla="*/ 705 h 909"/>
                  <a:gd name="T42" fmla="*/ 446 w 910"/>
                  <a:gd name="T43" fmla="*/ 719 h 909"/>
                  <a:gd name="T44" fmla="*/ 491 w 910"/>
                  <a:gd name="T45" fmla="*/ 764 h 909"/>
                  <a:gd name="T46" fmla="*/ 536 w 910"/>
                  <a:gd name="T47" fmla="*/ 719 h 909"/>
                  <a:gd name="T48" fmla="*/ 531 w 910"/>
                  <a:gd name="T49" fmla="*/ 700 h 909"/>
                  <a:gd name="T50" fmla="*/ 649 w 910"/>
                  <a:gd name="T51" fmla="*/ 584 h 909"/>
                  <a:gd name="T52" fmla="*/ 669 w 910"/>
                  <a:gd name="T53" fmla="*/ 589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10" h="909">
                    <a:moveTo>
                      <a:pt x="455" y="0"/>
                    </a:moveTo>
                    <a:cubicBezTo>
                      <a:pt x="706" y="0"/>
                      <a:pt x="909" y="203"/>
                      <a:pt x="909" y="454"/>
                    </a:cubicBezTo>
                    <a:cubicBezTo>
                      <a:pt x="909" y="705"/>
                      <a:pt x="707" y="908"/>
                      <a:pt x="455" y="908"/>
                    </a:cubicBezTo>
                    <a:cubicBezTo>
                      <a:pt x="204" y="908"/>
                      <a:pt x="0" y="705"/>
                      <a:pt x="0" y="454"/>
                    </a:cubicBezTo>
                    <a:cubicBezTo>
                      <a:pt x="0" y="203"/>
                      <a:pt x="203" y="0"/>
                      <a:pt x="455" y="0"/>
                    </a:cubicBezTo>
                    <a:close/>
                    <a:moveTo>
                      <a:pt x="669" y="589"/>
                    </a:moveTo>
                    <a:cubicBezTo>
                      <a:pt x="694" y="589"/>
                      <a:pt x="714" y="570"/>
                      <a:pt x="717" y="542"/>
                    </a:cubicBezTo>
                    <a:cubicBezTo>
                      <a:pt x="717" y="519"/>
                      <a:pt x="700" y="499"/>
                      <a:pt x="677" y="496"/>
                    </a:cubicBezTo>
                    <a:lnTo>
                      <a:pt x="652" y="333"/>
                    </a:lnTo>
                    <a:cubicBezTo>
                      <a:pt x="666" y="327"/>
                      <a:pt x="677" y="310"/>
                      <a:pt x="677" y="293"/>
                    </a:cubicBezTo>
                    <a:cubicBezTo>
                      <a:pt x="677" y="268"/>
                      <a:pt x="658" y="248"/>
                      <a:pt x="632" y="248"/>
                    </a:cubicBezTo>
                    <a:cubicBezTo>
                      <a:pt x="613" y="248"/>
                      <a:pt x="596" y="262"/>
                      <a:pt x="590" y="279"/>
                    </a:cubicBezTo>
                    <a:lnTo>
                      <a:pt x="347" y="273"/>
                    </a:lnTo>
                    <a:cubicBezTo>
                      <a:pt x="342" y="256"/>
                      <a:pt x="325" y="242"/>
                      <a:pt x="305" y="242"/>
                    </a:cubicBezTo>
                    <a:cubicBezTo>
                      <a:pt x="280" y="242"/>
                      <a:pt x="260" y="262"/>
                      <a:pt x="260" y="288"/>
                    </a:cubicBezTo>
                    <a:cubicBezTo>
                      <a:pt x="260" y="304"/>
                      <a:pt x="268" y="319"/>
                      <a:pt x="282" y="327"/>
                    </a:cubicBezTo>
                    <a:lnTo>
                      <a:pt x="240" y="499"/>
                    </a:lnTo>
                    <a:cubicBezTo>
                      <a:pt x="217" y="502"/>
                      <a:pt x="198" y="522"/>
                      <a:pt x="198" y="544"/>
                    </a:cubicBezTo>
                    <a:cubicBezTo>
                      <a:pt x="198" y="570"/>
                      <a:pt x="217" y="589"/>
                      <a:pt x="243" y="589"/>
                    </a:cubicBezTo>
                    <a:cubicBezTo>
                      <a:pt x="254" y="589"/>
                      <a:pt x="263" y="587"/>
                      <a:pt x="271" y="581"/>
                    </a:cubicBezTo>
                    <a:lnTo>
                      <a:pt x="449" y="705"/>
                    </a:lnTo>
                    <a:cubicBezTo>
                      <a:pt x="446" y="711"/>
                      <a:pt x="446" y="714"/>
                      <a:pt x="446" y="719"/>
                    </a:cubicBezTo>
                    <a:cubicBezTo>
                      <a:pt x="446" y="745"/>
                      <a:pt x="466" y="764"/>
                      <a:pt x="491" y="764"/>
                    </a:cubicBezTo>
                    <a:cubicBezTo>
                      <a:pt x="517" y="764"/>
                      <a:pt x="536" y="745"/>
                      <a:pt x="536" y="719"/>
                    </a:cubicBezTo>
                    <a:cubicBezTo>
                      <a:pt x="536" y="714"/>
                      <a:pt x="534" y="705"/>
                      <a:pt x="531" y="700"/>
                    </a:cubicBezTo>
                    <a:lnTo>
                      <a:pt x="649" y="584"/>
                    </a:lnTo>
                    <a:cubicBezTo>
                      <a:pt x="655" y="587"/>
                      <a:pt x="661" y="589"/>
                      <a:pt x="669" y="589"/>
                    </a:cubicBez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
        <p:nvSpPr>
          <p:cNvPr id="20" name="Rectangle 19">
            <a:extLst>
              <a:ext uri="{FF2B5EF4-FFF2-40B4-BE49-F238E27FC236}">
                <a16:creationId xmlns:a16="http://schemas.microsoft.com/office/drawing/2014/main" id="{DACE9078-4DA5-7A48-9EBB-D7349AC5ADEC}"/>
              </a:ext>
            </a:extLst>
          </p:cNvPr>
          <p:cNvSpPr/>
          <p:nvPr/>
        </p:nvSpPr>
        <p:spPr>
          <a:xfrm>
            <a:off x="4954978" y="2453962"/>
            <a:ext cx="937818" cy="742579"/>
          </a:xfrm>
          <a:prstGeom prst="rect">
            <a:avLst/>
          </a:prstGeom>
          <a:noFill/>
          <a:ln w="19050">
            <a:solidFill>
              <a:schemeClr val="tx1"/>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nSpc>
                <a:spcPct val="90000"/>
              </a:lnSpc>
            </a:pPr>
            <a:r>
              <a:rPr lang="en-US" sz="900" dirty="0">
                <a:solidFill>
                  <a:srgbClr val="FF7700"/>
                </a:solidFill>
              </a:rPr>
              <a:t>Subnet A</a:t>
            </a:r>
          </a:p>
        </p:txBody>
      </p:sp>
      <p:sp>
        <p:nvSpPr>
          <p:cNvPr id="22" name="Rectangle 21">
            <a:extLst>
              <a:ext uri="{FF2B5EF4-FFF2-40B4-BE49-F238E27FC236}">
                <a16:creationId xmlns:a16="http://schemas.microsoft.com/office/drawing/2014/main" id="{81D87B1B-4F7C-004F-A08B-697A2D52067B}"/>
              </a:ext>
            </a:extLst>
          </p:cNvPr>
          <p:cNvSpPr/>
          <p:nvPr/>
        </p:nvSpPr>
        <p:spPr>
          <a:xfrm>
            <a:off x="6435843" y="2471054"/>
            <a:ext cx="984501" cy="742579"/>
          </a:xfrm>
          <a:prstGeom prst="rect">
            <a:avLst/>
          </a:prstGeom>
          <a:noFill/>
          <a:ln w="19050">
            <a:solidFill>
              <a:schemeClr val="tx1"/>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nSpc>
                <a:spcPct val="90000"/>
              </a:lnSpc>
            </a:pPr>
            <a:r>
              <a:rPr lang="en-US" sz="900" dirty="0">
                <a:solidFill>
                  <a:srgbClr val="FF7700"/>
                </a:solidFill>
              </a:rPr>
              <a:t>Subnet B</a:t>
            </a:r>
          </a:p>
        </p:txBody>
      </p:sp>
      <p:grpSp>
        <p:nvGrpSpPr>
          <p:cNvPr id="26" name="Group 25">
            <a:extLst>
              <a:ext uri="{FF2B5EF4-FFF2-40B4-BE49-F238E27FC236}">
                <a16:creationId xmlns:a16="http://schemas.microsoft.com/office/drawing/2014/main" id="{E0F07691-C844-F042-8CA6-8F2E742EFC3A}"/>
              </a:ext>
            </a:extLst>
          </p:cNvPr>
          <p:cNvGrpSpPr/>
          <p:nvPr/>
        </p:nvGrpSpPr>
        <p:grpSpPr>
          <a:xfrm>
            <a:off x="5288636" y="2703420"/>
            <a:ext cx="318574" cy="350589"/>
            <a:chOff x="1646655" y="1758788"/>
            <a:chExt cx="582945" cy="635162"/>
          </a:xfrm>
        </p:grpSpPr>
        <p:sp>
          <p:nvSpPr>
            <p:cNvPr id="27" name="Rectangle 26">
              <a:extLst>
                <a:ext uri="{FF2B5EF4-FFF2-40B4-BE49-F238E27FC236}">
                  <a16:creationId xmlns:a16="http://schemas.microsoft.com/office/drawing/2014/main" id="{B9581E12-13F3-BF47-A82C-E3A11FDF338E}"/>
                </a:ext>
              </a:extLst>
            </p:cNvPr>
            <p:cNvSpPr/>
            <p:nvPr/>
          </p:nvSpPr>
          <p:spPr>
            <a:xfrm>
              <a:off x="1646655" y="1758788"/>
              <a:ext cx="582945" cy="635162"/>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nvGrpSpPr>
            <p:cNvPr id="28" name="Group 27">
              <a:extLst>
                <a:ext uri="{FF2B5EF4-FFF2-40B4-BE49-F238E27FC236}">
                  <a16:creationId xmlns:a16="http://schemas.microsoft.com/office/drawing/2014/main" id="{E7662456-C86A-D647-8738-95562A99E1B9}"/>
                </a:ext>
              </a:extLst>
            </p:cNvPr>
            <p:cNvGrpSpPr/>
            <p:nvPr/>
          </p:nvGrpSpPr>
          <p:grpSpPr>
            <a:xfrm>
              <a:off x="1718972" y="1844483"/>
              <a:ext cx="426432" cy="464483"/>
              <a:chOff x="3690938" y="2987675"/>
              <a:chExt cx="515937" cy="561975"/>
            </a:xfrm>
            <a:solidFill>
              <a:schemeClr val="tx1"/>
            </a:solidFill>
          </p:grpSpPr>
          <p:sp>
            <p:nvSpPr>
              <p:cNvPr id="29" name="Freeform 70">
                <a:extLst>
                  <a:ext uri="{FF2B5EF4-FFF2-40B4-BE49-F238E27FC236}">
                    <a16:creationId xmlns:a16="http://schemas.microsoft.com/office/drawing/2014/main" id="{1A693BA8-B182-8141-8EF8-424DF60B392D}"/>
                  </a:ext>
                </a:extLst>
              </p:cNvPr>
              <p:cNvSpPr>
                <a:spLocks noChangeArrowheads="1"/>
              </p:cNvSpPr>
              <p:nvPr/>
            </p:nvSpPr>
            <p:spPr bwMode="auto">
              <a:xfrm>
                <a:off x="4062413" y="3379788"/>
                <a:ext cx="34925" cy="34925"/>
              </a:xfrm>
              <a:custGeom>
                <a:avLst/>
                <a:gdLst>
                  <a:gd name="T0" fmla="*/ 47 w 95"/>
                  <a:gd name="T1" fmla="*/ 94 h 95"/>
                  <a:gd name="T2" fmla="*/ 94 w 95"/>
                  <a:gd name="T3" fmla="*/ 47 h 95"/>
                  <a:gd name="T4" fmla="*/ 47 w 95"/>
                  <a:gd name="T5" fmla="*/ 0 h 95"/>
                  <a:gd name="T6" fmla="*/ 0 w 95"/>
                  <a:gd name="T7" fmla="*/ 47 h 95"/>
                  <a:gd name="T8" fmla="*/ 47 w 95"/>
                  <a:gd name="T9" fmla="*/ 94 h 95"/>
                </a:gdLst>
                <a:ahLst/>
                <a:cxnLst>
                  <a:cxn ang="0">
                    <a:pos x="T0" y="T1"/>
                  </a:cxn>
                  <a:cxn ang="0">
                    <a:pos x="T2" y="T3"/>
                  </a:cxn>
                  <a:cxn ang="0">
                    <a:pos x="T4" y="T5"/>
                  </a:cxn>
                  <a:cxn ang="0">
                    <a:pos x="T6" y="T7"/>
                  </a:cxn>
                  <a:cxn ang="0">
                    <a:pos x="T8" y="T9"/>
                  </a:cxn>
                </a:cxnLst>
                <a:rect l="0" t="0" r="r" b="b"/>
                <a:pathLst>
                  <a:path w="95" h="95">
                    <a:moveTo>
                      <a:pt x="47" y="94"/>
                    </a:moveTo>
                    <a:cubicBezTo>
                      <a:pt x="73" y="94"/>
                      <a:pt x="94" y="73"/>
                      <a:pt x="94" y="47"/>
                    </a:cubicBezTo>
                    <a:cubicBezTo>
                      <a:pt x="94" y="21"/>
                      <a:pt x="73" y="0"/>
                      <a:pt x="47" y="0"/>
                    </a:cubicBezTo>
                    <a:cubicBezTo>
                      <a:pt x="21" y="0"/>
                      <a:pt x="0" y="21"/>
                      <a:pt x="0" y="47"/>
                    </a:cubicBezTo>
                    <a:cubicBezTo>
                      <a:pt x="0" y="73"/>
                      <a:pt x="21" y="94"/>
                      <a:pt x="47" y="9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0" name="Freeform 71">
                <a:extLst>
                  <a:ext uri="{FF2B5EF4-FFF2-40B4-BE49-F238E27FC236}">
                    <a16:creationId xmlns:a16="http://schemas.microsoft.com/office/drawing/2014/main" id="{38E69630-D849-E244-A967-70029016FFBA}"/>
                  </a:ext>
                </a:extLst>
              </p:cNvPr>
              <p:cNvSpPr>
                <a:spLocks noChangeArrowheads="1"/>
              </p:cNvSpPr>
              <p:nvPr/>
            </p:nvSpPr>
            <p:spPr bwMode="auto">
              <a:xfrm>
                <a:off x="3690938" y="2987675"/>
                <a:ext cx="515937" cy="561975"/>
              </a:xfrm>
              <a:custGeom>
                <a:avLst/>
                <a:gdLst>
                  <a:gd name="T0" fmla="*/ 78 w 1432"/>
                  <a:gd name="T1" fmla="*/ 0 h 1563"/>
                  <a:gd name="T2" fmla="*/ 0 w 1432"/>
                  <a:gd name="T3" fmla="*/ 1484 h 1563"/>
                  <a:gd name="T4" fmla="*/ 1350 w 1432"/>
                  <a:gd name="T5" fmla="*/ 1562 h 1563"/>
                  <a:gd name="T6" fmla="*/ 1429 w 1432"/>
                  <a:gd name="T7" fmla="*/ 79 h 1563"/>
                  <a:gd name="T8" fmla="*/ 569 w 1432"/>
                  <a:gd name="T9" fmla="*/ 412 h 1563"/>
                  <a:gd name="T10" fmla="*/ 569 w 1432"/>
                  <a:gd name="T11" fmla="*/ 317 h 1563"/>
                  <a:gd name="T12" fmla="*/ 828 w 1432"/>
                  <a:gd name="T13" fmla="*/ 283 h 1563"/>
                  <a:gd name="T14" fmla="*/ 862 w 1432"/>
                  <a:gd name="T15" fmla="*/ 401 h 1563"/>
                  <a:gd name="T16" fmla="*/ 862 w 1432"/>
                  <a:gd name="T17" fmla="*/ 545 h 1563"/>
                  <a:gd name="T18" fmla="*/ 603 w 1432"/>
                  <a:gd name="T19" fmla="*/ 579 h 1563"/>
                  <a:gd name="T20" fmla="*/ 569 w 1432"/>
                  <a:gd name="T21" fmla="*/ 412 h 1563"/>
                  <a:gd name="T22" fmla="*/ 569 w 1432"/>
                  <a:gd name="T23" fmla="*/ 755 h 1563"/>
                  <a:gd name="T24" fmla="*/ 603 w 1432"/>
                  <a:gd name="T25" fmla="*/ 637 h 1563"/>
                  <a:gd name="T26" fmla="*/ 862 w 1432"/>
                  <a:gd name="T27" fmla="*/ 671 h 1563"/>
                  <a:gd name="T28" fmla="*/ 862 w 1432"/>
                  <a:gd name="T29" fmla="*/ 765 h 1563"/>
                  <a:gd name="T30" fmla="*/ 828 w 1432"/>
                  <a:gd name="T31" fmla="*/ 933 h 1563"/>
                  <a:gd name="T32" fmla="*/ 569 w 1432"/>
                  <a:gd name="T33" fmla="*/ 899 h 1563"/>
                  <a:gd name="T34" fmla="*/ 225 w 1432"/>
                  <a:gd name="T35" fmla="*/ 412 h 1563"/>
                  <a:gd name="T36" fmla="*/ 225 w 1432"/>
                  <a:gd name="T37" fmla="*/ 317 h 1563"/>
                  <a:gd name="T38" fmla="*/ 485 w 1432"/>
                  <a:gd name="T39" fmla="*/ 283 h 1563"/>
                  <a:gd name="T40" fmla="*/ 519 w 1432"/>
                  <a:gd name="T41" fmla="*/ 401 h 1563"/>
                  <a:gd name="T42" fmla="*/ 519 w 1432"/>
                  <a:gd name="T43" fmla="*/ 545 h 1563"/>
                  <a:gd name="T44" fmla="*/ 259 w 1432"/>
                  <a:gd name="T45" fmla="*/ 579 h 1563"/>
                  <a:gd name="T46" fmla="*/ 225 w 1432"/>
                  <a:gd name="T47" fmla="*/ 412 h 1563"/>
                  <a:gd name="T48" fmla="*/ 225 w 1432"/>
                  <a:gd name="T49" fmla="*/ 755 h 1563"/>
                  <a:gd name="T50" fmla="*/ 259 w 1432"/>
                  <a:gd name="T51" fmla="*/ 637 h 1563"/>
                  <a:gd name="T52" fmla="*/ 519 w 1432"/>
                  <a:gd name="T53" fmla="*/ 671 h 1563"/>
                  <a:gd name="T54" fmla="*/ 519 w 1432"/>
                  <a:gd name="T55" fmla="*/ 765 h 1563"/>
                  <a:gd name="T56" fmla="*/ 485 w 1432"/>
                  <a:gd name="T57" fmla="*/ 933 h 1563"/>
                  <a:gd name="T58" fmla="*/ 225 w 1432"/>
                  <a:gd name="T59" fmla="*/ 899 h 1563"/>
                  <a:gd name="T60" fmla="*/ 1158 w 1432"/>
                  <a:gd name="T61" fmla="*/ 1282 h 1563"/>
                  <a:gd name="T62" fmla="*/ 225 w 1432"/>
                  <a:gd name="T63" fmla="*/ 1237 h 1563"/>
                  <a:gd name="T64" fmla="*/ 1203 w 1432"/>
                  <a:gd name="T65" fmla="*/ 991 h 1563"/>
                  <a:gd name="T66" fmla="*/ 1158 w 1432"/>
                  <a:gd name="T67" fmla="*/ 1282 h 1563"/>
                  <a:gd name="T68" fmla="*/ 1203 w 1432"/>
                  <a:gd name="T69" fmla="*/ 765 h 1563"/>
                  <a:gd name="T70" fmla="*/ 1169 w 1432"/>
                  <a:gd name="T71" fmla="*/ 933 h 1563"/>
                  <a:gd name="T72" fmla="*/ 909 w 1432"/>
                  <a:gd name="T73" fmla="*/ 899 h 1563"/>
                  <a:gd name="T74" fmla="*/ 909 w 1432"/>
                  <a:gd name="T75" fmla="*/ 755 h 1563"/>
                  <a:gd name="T76" fmla="*/ 944 w 1432"/>
                  <a:gd name="T77" fmla="*/ 637 h 1563"/>
                  <a:gd name="T78" fmla="*/ 1203 w 1432"/>
                  <a:gd name="T79" fmla="*/ 671 h 1563"/>
                  <a:gd name="T80" fmla="*/ 1203 w 1432"/>
                  <a:gd name="T81" fmla="*/ 401 h 1563"/>
                  <a:gd name="T82" fmla="*/ 1203 w 1432"/>
                  <a:gd name="T83" fmla="*/ 545 h 1563"/>
                  <a:gd name="T84" fmla="*/ 944 w 1432"/>
                  <a:gd name="T85" fmla="*/ 579 h 1563"/>
                  <a:gd name="T86" fmla="*/ 909 w 1432"/>
                  <a:gd name="T87" fmla="*/ 412 h 1563"/>
                  <a:gd name="T88" fmla="*/ 909 w 1432"/>
                  <a:gd name="T89" fmla="*/ 317 h 1563"/>
                  <a:gd name="T90" fmla="*/ 1169 w 1432"/>
                  <a:gd name="T91" fmla="*/ 283 h 1563"/>
                  <a:gd name="T92" fmla="*/ 1203 w 1432"/>
                  <a:gd name="T93" fmla="*/ 401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32" h="1563">
                    <a:moveTo>
                      <a:pt x="1350" y="0"/>
                    </a:moveTo>
                    <a:lnTo>
                      <a:pt x="78" y="0"/>
                    </a:lnTo>
                    <a:cubicBezTo>
                      <a:pt x="34" y="0"/>
                      <a:pt x="0" y="34"/>
                      <a:pt x="0" y="79"/>
                    </a:cubicBezTo>
                    <a:lnTo>
                      <a:pt x="0" y="1484"/>
                    </a:lnTo>
                    <a:cubicBezTo>
                      <a:pt x="0" y="1528"/>
                      <a:pt x="36" y="1562"/>
                      <a:pt x="78" y="1562"/>
                    </a:cubicBezTo>
                    <a:lnTo>
                      <a:pt x="1350" y="1562"/>
                    </a:lnTo>
                    <a:cubicBezTo>
                      <a:pt x="1394" y="1562"/>
                      <a:pt x="1429" y="1528"/>
                      <a:pt x="1429" y="1484"/>
                    </a:cubicBezTo>
                    <a:lnTo>
                      <a:pt x="1429" y="79"/>
                    </a:lnTo>
                    <a:cubicBezTo>
                      <a:pt x="1431" y="37"/>
                      <a:pt x="1394" y="0"/>
                      <a:pt x="1350" y="0"/>
                    </a:cubicBezTo>
                    <a:close/>
                    <a:moveTo>
                      <a:pt x="569" y="412"/>
                    </a:moveTo>
                    <a:lnTo>
                      <a:pt x="569" y="401"/>
                    </a:lnTo>
                    <a:lnTo>
                      <a:pt x="569" y="317"/>
                    </a:lnTo>
                    <a:cubicBezTo>
                      <a:pt x="569" y="299"/>
                      <a:pt x="584" y="283"/>
                      <a:pt x="603" y="283"/>
                    </a:cubicBezTo>
                    <a:lnTo>
                      <a:pt x="828" y="283"/>
                    </a:lnTo>
                    <a:cubicBezTo>
                      <a:pt x="847" y="283"/>
                      <a:pt x="862" y="299"/>
                      <a:pt x="862" y="317"/>
                    </a:cubicBezTo>
                    <a:lnTo>
                      <a:pt x="862" y="401"/>
                    </a:lnTo>
                    <a:lnTo>
                      <a:pt x="862" y="412"/>
                    </a:lnTo>
                    <a:lnTo>
                      <a:pt x="862" y="545"/>
                    </a:lnTo>
                    <a:cubicBezTo>
                      <a:pt x="862" y="564"/>
                      <a:pt x="847" y="579"/>
                      <a:pt x="828" y="579"/>
                    </a:cubicBezTo>
                    <a:lnTo>
                      <a:pt x="603" y="579"/>
                    </a:lnTo>
                    <a:cubicBezTo>
                      <a:pt x="584" y="579"/>
                      <a:pt x="569" y="564"/>
                      <a:pt x="569" y="545"/>
                    </a:cubicBezTo>
                    <a:lnTo>
                      <a:pt x="569" y="412"/>
                    </a:lnTo>
                    <a:close/>
                    <a:moveTo>
                      <a:pt x="569" y="765"/>
                    </a:moveTo>
                    <a:lnTo>
                      <a:pt x="569" y="755"/>
                    </a:lnTo>
                    <a:lnTo>
                      <a:pt x="569" y="671"/>
                    </a:lnTo>
                    <a:cubicBezTo>
                      <a:pt x="569" y="653"/>
                      <a:pt x="584" y="637"/>
                      <a:pt x="603" y="637"/>
                    </a:cubicBezTo>
                    <a:lnTo>
                      <a:pt x="828" y="637"/>
                    </a:lnTo>
                    <a:cubicBezTo>
                      <a:pt x="847" y="637"/>
                      <a:pt x="862" y="653"/>
                      <a:pt x="862" y="671"/>
                    </a:cubicBezTo>
                    <a:lnTo>
                      <a:pt x="862" y="755"/>
                    </a:lnTo>
                    <a:lnTo>
                      <a:pt x="862" y="765"/>
                    </a:lnTo>
                    <a:lnTo>
                      <a:pt x="862" y="899"/>
                    </a:lnTo>
                    <a:cubicBezTo>
                      <a:pt x="862" y="918"/>
                      <a:pt x="847" y="933"/>
                      <a:pt x="828" y="933"/>
                    </a:cubicBezTo>
                    <a:lnTo>
                      <a:pt x="603" y="933"/>
                    </a:lnTo>
                    <a:cubicBezTo>
                      <a:pt x="584" y="933"/>
                      <a:pt x="569" y="918"/>
                      <a:pt x="569" y="899"/>
                    </a:cubicBezTo>
                    <a:lnTo>
                      <a:pt x="569" y="765"/>
                    </a:lnTo>
                    <a:close/>
                    <a:moveTo>
                      <a:pt x="225" y="412"/>
                    </a:moveTo>
                    <a:lnTo>
                      <a:pt x="225" y="401"/>
                    </a:lnTo>
                    <a:lnTo>
                      <a:pt x="225" y="317"/>
                    </a:lnTo>
                    <a:cubicBezTo>
                      <a:pt x="225" y="299"/>
                      <a:pt x="241" y="283"/>
                      <a:pt x="259" y="283"/>
                    </a:cubicBezTo>
                    <a:lnTo>
                      <a:pt x="485" y="283"/>
                    </a:lnTo>
                    <a:cubicBezTo>
                      <a:pt x="503" y="283"/>
                      <a:pt x="519" y="299"/>
                      <a:pt x="519" y="317"/>
                    </a:cubicBezTo>
                    <a:lnTo>
                      <a:pt x="519" y="401"/>
                    </a:lnTo>
                    <a:lnTo>
                      <a:pt x="519" y="412"/>
                    </a:lnTo>
                    <a:lnTo>
                      <a:pt x="519" y="545"/>
                    </a:lnTo>
                    <a:cubicBezTo>
                      <a:pt x="519" y="564"/>
                      <a:pt x="503" y="579"/>
                      <a:pt x="485" y="579"/>
                    </a:cubicBezTo>
                    <a:lnTo>
                      <a:pt x="259" y="579"/>
                    </a:lnTo>
                    <a:cubicBezTo>
                      <a:pt x="241" y="579"/>
                      <a:pt x="225" y="564"/>
                      <a:pt x="225" y="545"/>
                    </a:cubicBezTo>
                    <a:lnTo>
                      <a:pt x="225" y="412"/>
                    </a:lnTo>
                    <a:close/>
                    <a:moveTo>
                      <a:pt x="225" y="765"/>
                    </a:moveTo>
                    <a:lnTo>
                      <a:pt x="225" y="755"/>
                    </a:lnTo>
                    <a:lnTo>
                      <a:pt x="225" y="671"/>
                    </a:lnTo>
                    <a:cubicBezTo>
                      <a:pt x="225" y="653"/>
                      <a:pt x="241" y="637"/>
                      <a:pt x="259" y="637"/>
                    </a:cubicBezTo>
                    <a:lnTo>
                      <a:pt x="485" y="637"/>
                    </a:lnTo>
                    <a:cubicBezTo>
                      <a:pt x="503" y="637"/>
                      <a:pt x="519" y="653"/>
                      <a:pt x="519" y="671"/>
                    </a:cubicBezTo>
                    <a:lnTo>
                      <a:pt x="519" y="755"/>
                    </a:lnTo>
                    <a:lnTo>
                      <a:pt x="519" y="765"/>
                    </a:lnTo>
                    <a:lnTo>
                      <a:pt x="519" y="899"/>
                    </a:lnTo>
                    <a:cubicBezTo>
                      <a:pt x="519" y="918"/>
                      <a:pt x="503" y="933"/>
                      <a:pt x="485" y="933"/>
                    </a:cubicBezTo>
                    <a:lnTo>
                      <a:pt x="259" y="933"/>
                    </a:lnTo>
                    <a:cubicBezTo>
                      <a:pt x="241" y="933"/>
                      <a:pt x="225" y="918"/>
                      <a:pt x="225" y="899"/>
                    </a:cubicBezTo>
                    <a:lnTo>
                      <a:pt x="225" y="765"/>
                    </a:lnTo>
                    <a:close/>
                    <a:moveTo>
                      <a:pt x="1158" y="1282"/>
                    </a:moveTo>
                    <a:lnTo>
                      <a:pt x="270" y="1282"/>
                    </a:lnTo>
                    <a:cubicBezTo>
                      <a:pt x="246" y="1282"/>
                      <a:pt x="225" y="1261"/>
                      <a:pt x="225" y="1237"/>
                    </a:cubicBezTo>
                    <a:lnTo>
                      <a:pt x="225" y="991"/>
                    </a:lnTo>
                    <a:lnTo>
                      <a:pt x="1203" y="991"/>
                    </a:lnTo>
                    <a:lnTo>
                      <a:pt x="1203" y="1237"/>
                    </a:lnTo>
                    <a:cubicBezTo>
                      <a:pt x="1203" y="1261"/>
                      <a:pt x="1182" y="1282"/>
                      <a:pt x="1158" y="1282"/>
                    </a:cubicBezTo>
                    <a:close/>
                    <a:moveTo>
                      <a:pt x="1203" y="755"/>
                    </a:moveTo>
                    <a:lnTo>
                      <a:pt x="1203" y="765"/>
                    </a:lnTo>
                    <a:lnTo>
                      <a:pt x="1203" y="899"/>
                    </a:lnTo>
                    <a:cubicBezTo>
                      <a:pt x="1203" y="918"/>
                      <a:pt x="1187" y="933"/>
                      <a:pt x="1169" y="933"/>
                    </a:cubicBezTo>
                    <a:lnTo>
                      <a:pt x="944" y="933"/>
                    </a:lnTo>
                    <a:cubicBezTo>
                      <a:pt x="925" y="933"/>
                      <a:pt x="909" y="918"/>
                      <a:pt x="909" y="899"/>
                    </a:cubicBezTo>
                    <a:lnTo>
                      <a:pt x="909" y="765"/>
                    </a:lnTo>
                    <a:lnTo>
                      <a:pt x="909" y="755"/>
                    </a:lnTo>
                    <a:lnTo>
                      <a:pt x="909" y="671"/>
                    </a:lnTo>
                    <a:cubicBezTo>
                      <a:pt x="909" y="653"/>
                      <a:pt x="925" y="637"/>
                      <a:pt x="944" y="637"/>
                    </a:cubicBezTo>
                    <a:lnTo>
                      <a:pt x="1169" y="637"/>
                    </a:lnTo>
                    <a:cubicBezTo>
                      <a:pt x="1187" y="637"/>
                      <a:pt x="1203" y="653"/>
                      <a:pt x="1203" y="671"/>
                    </a:cubicBezTo>
                    <a:lnTo>
                      <a:pt x="1203" y="755"/>
                    </a:lnTo>
                    <a:close/>
                    <a:moveTo>
                      <a:pt x="1203" y="401"/>
                    </a:moveTo>
                    <a:lnTo>
                      <a:pt x="1203" y="412"/>
                    </a:lnTo>
                    <a:lnTo>
                      <a:pt x="1203" y="545"/>
                    </a:lnTo>
                    <a:cubicBezTo>
                      <a:pt x="1203" y="564"/>
                      <a:pt x="1187" y="579"/>
                      <a:pt x="1169" y="579"/>
                    </a:cubicBezTo>
                    <a:lnTo>
                      <a:pt x="944" y="579"/>
                    </a:lnTo>
                    <a:cubicBezTo>
                      <a:pt x="925" y="579"/>
                      <a:pt x="909" y="564"/>
                      <a:pt x="909" y="545"/>
                    </a:cubicBezTo>
                    <a:lnTo>
                      <a:pt x="909" y="412"/>
                    </a:lnTo>
                    <a:lnTo>
                      <a:pt x="909" y="401"/>
                    </a:lnTo>
                    <a:lnTo>
                      <a:pt x="909" y="317"/>
                    </a:lnTo>
                    <a:cubicBezTo>
                      <a:pt x="909" y="299"/>
                      <a:pt x="925" y="283"/>
                      <a:pt x="944" y="283"/>
                    </a:cubicBezTo>
                    <a:lnTo>
                      <a:pt x="1169" y="283"/>
                    </a:lnTo>
                    <a:cubicBezTo>
                      <a:pt x="1187" y="283"/>
                      <a:pt x="1203" y="299"/>
                      <a:pt x="1203" y="317"/>
                    </a:cubicBezTo>
                    <a:lnTo>
                      <a:pt x="1203" y="4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grpSp>
        <p:nvGrpSpPr>
          <p:cNvPr id="31" name="Group 30">
            <a:extLst>
              <a:ext uri="{FF2B5EF4-FFF2-40B4-BE49-F238E27FC236}">
                <a16:creationId xmlns:a16="http://schemas.microsoft.com/office/drawing/2014/main" id="{E99124B4-20B4-754D-9BA9-AFF3A55843BD}"/>
              </a:ext>
            </a:extLst>
          </p:cNvPr>
          <p:cNvGrpSpPr/>
          <p:nvPr/>
        </p:nvGrpSpPr>
        <p:grpSpPr>
          <a:xfrm>
            <a:off x="6732429" y="2712435"/>
            <a:ext cx="318574" cy="350589"/>
            <a:chOff x="1646655" y="1758788"/>
            <a:chExt cx="582945" cy="635162"/>
          </a:xfrm>
        </p:grpSpPr>
        <p:sp>
          <p:nvSpPr>
            <p:cNvPr id="32" name="Rectangle 31">
              <a:extLst>
                <a:ext uri="{FF2B5EF4-FFF2-40B4-BE49-F238E27FC236}">
                  <a16:creationId xmlns:a16="http://schemas.microsoft.com/office/drawing/2014/main" id="{1AA6A96B-68EC-F24D-A568-FE2CF00794BC}"/>
                </a:ext>
              </a:extLst>
            </p:cNvPr>
            <p:cNvSpPr/>
            <p:nvPr/>
          </p:nvSpPr>
          <p:spPr>
            <a:xfrm>
              <a:off x="1646655" y="1758788"/>
              <a:ext cx="582945" cy="635162"/>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33" name="Group 32">
              <a:extLst>
                <a:ext uri="{FF2B5EF4-FFF2-40B4-BE49-F238E27FC236}">
                  <a16:creationId xmlns:a16="http://schemas.microsoft.com/office/drawing/2014/main" id="{287E7D0D-93DD-A140-A6C9-338F4B14DBCB}"/>
                </a:ext>
              </a:extLst>
            </p:cNvPr>
            <p:cNvGrpSpPr/>
            <p:nvPr/>
          </p:nvGrpSpPr>
          <p:grpSpPr>
            <a:xfrm>
              <a:off x="1718972" y="1844483"/>
              <a:ext cx="426432" cy="464483"/>
              <a:chOff x="3690938" y="2987675"/>
              <a:chExt cx="515937" cy="561975"/>
            </a:xfrm>
            <a:solidFill>
              <a:schemeClr val="tx1"/>
            </a:solidFill>
          </p:grpSpPr>
          <p:sp>
            <p:nvSpPr>
              <p:cNvPr id="34" name="Freeform 70">
                <a:extLst>
                  <a:ext uri="{FF2B5EF4-FFF2-40B4-BE49-F238E27FC236}">
                    <a16:creationId xmlns:a16="http://schemas.microsoft.com/office/drawing/2014/main" id="{ED74C222-1C6B-1B40-9099-126901C361D0}"/>
                  </a:ext>
                </a:extLst>
              </p:cNvPr>
              <p:cNvSpPr>
                <a:spLocks noChangeArrowheads="1"/>
              </p:cNvSpPr>
              <p:nvPr/>
            </p:nvSpPr>
            <p:spPr bwMode="auto">
              <a:xfrm>
                <a:off x="4062413" y="3379788"/>
                <a:ext cx="34925" cy="34925"/>
              </a:xfrm>
              <a:custGeom>
                <a:avLst/>
                <a:gdLst>
                  <a:gd name="T0" fmla="*/ 47 w 95"/>
                  <a:gd name="T1" fmla="*/ 94 h 95"/>
                  <a:gd name="T2" fmla="*/ 94 w 95"/>
                  <a:gd name="T3" fmla="*/ 47 h 95"/>
                  <a:gd name="T4" fmla="*/ 47 w 95"/>
                  <a:gd name="T5" fmla="*/ 0 h 95"/>
                  <a:gd name="T6" fmla="*/ 0 w 95"/>
                  <a:gd name="T7" fmla="*/ 47 h 95"/>
                  <a:gd name="T8" fmla="*/ 47 w 95"/>
                  <a:gd name="T9" fmla="*/ 94 h 95"/>
                </a:gdLst>
                <a:ahLst/>
                <a:cxnLst>
                  <a:cxn ang="0">
                    <a:pos x="T0" y="T1"/>
                  </a:cxn>
                  <a:cxn ang="0">
                    <a:pos x="T2" y="T3"/>
                  </a:cxn>
                  <a:cxn ang="0">
                    <a:pos x="T4" y="T5"/>
                  </a:cxn>
                  <a:cxn ang="0">
                    <a:pos x="T6" y="T7"/>
                  </a:cxn>
                  <a:cxn ang="0">
                    <a:pos x="T8" y="T9"/>
                  </a:cxn>
                </a:cxnLst>
                <a:rect l="0" t="0" r="r" b="b"/>
                <a:pathLst>
                  <a:path w="95" h="95">
                    <a:moveTo>
                      <a:pt x="47" y="94"/>
                    </a:moveTo>
                    <a:cubicBezTo>
                      <a:pt x="73" y="94"/>
                      <a:pt x="94" y="73"/>
                      <a:pt x="94" y="47"/>
                    </a:cubicBezTo>
                    <a:cubicBezTo>
                      <a:pt x="94" y="21"/>
                      <a:pt x="73" y="0"/>
                      <a:pt x="47" y="0"/>
                    </a:cubicBezTo>
                    <a:cubicBezTo>
                      <a:pt x="21" y="0"/>
                      <a:pt x="0" y="21"/>
                      <a:pt x="0" y="47"/>
                    </a:cubicBezTo>
                    <a:cubicBezTo>
                      <a:pt x="0" y="73"/>
                      <a:pt x="21" y="94"/>
                      <a:pt x="47" y="9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5" name="Freeform 71">
                <a:extLst>
                  <a:ext uri="{FF2B5EF4-FFF2-40B4-BE49-F238E27FC236}">
                    <a16:creationId xmlns:a16="http://schemas.microsoft.com/office/drawing/2014/main" id="{4095D0B8-2B9E-B145-BE31-B52CD6207BCB}"/>
                  </a:ext>
                </a:extLst>
              </p:cNvPr>
              <p:cNvSpPr>
                <a:spLocks noChangeArrowheads="1"/>
              </p:cNvSpPr>
              <p:nvPr/>
            </p:nvSpPr>
            <p:spPr bwMode="auto">
              <a:xfrm>
                <a:off x="3690938" y="2987675"/>
                <a:ext cx="515937" cy="561975"/>
              </a:xfrm>
              <a:custGeom>
                <a:avLst/>
                <a:gdLst>
                  <a:gd name="T0" fmla="*/ 78 w 1432"/>
                  <a:gd name="T1" fmla="*/ 0 h 1563"/>
                  <a:gd name="T2" fmla="*/ 0 w 1432"/>
                  <a:gd name="T3" fmla="*/ 1484 h 1563"/>
                  <a:gd name="T4" fmla="*/ 1350 w 1432"/>
                  <a:gd name="T5" fmla="*/ 1562 h 1563"/>
                  <a:gd name="T6" fmla="*/ 1429 w 1432"/>
                  <a:gd name="T7" fmla="*/ 79 h 1563"/>
                  <a:gd name="T8" fmla="*/ 569 w 1432"/>
                  <a:gd name="T9" fmla="*/ 412 h 1563"/>
                  <a:gd name="T10" fmla="*/ 569 w 1432"/>
                  <a:gd name="T11" fmla="*/ 317 h 1563"/>
                  <a:gd name="T12" fmla="*/ 828 w 1432"/>
                  <a:gd name="T13" fmla="*/ 283 h 1563"/>
                  <a:gd name="T14" fmla="*/ 862 w 1432"/>
                  <a:gd name="T15" fmla="*/ 401 h 1563"/>
                  <a:gd name="T16" fmla="*/ 862 w 1432"/>
                  <a:gd name="T17" fmla="*/ 545 h 1563"/>
                  <a:gd name="T18" fmla="*/ 603 w 1432"/>
                  <a:gd name="T19" fmla="*/ 579 h 1563"/>
                  <a:gd name="T20" fmla="*/ 569 w 1432"/>
                  <a:gd name="T21" fmla="*/ 412 h 1563"/>
                  <a:gd name="T22" fmla="*/ 569 w 1432"/>
                  <a:gd name="T23" fmla="*/ 755 h 1563"/>
                  <a:gd name="T24" fmla="*/ 603 w 1432"/>
                  <a:gd name="T25" fmla="*/ 637 h 1563"/>
                  <a:gd name="T26" fmla="*/ 862 w 1432"/>
                  <a:gd name="T27" fmla="*/ 671 h 1563"/>
                  <a:gd name="T28" fmla="*/ 862 w 1432"/>
                  <a:gd name="T29" fmla="*/ 765 h 1563"/>
                  <a:gd name="T30" fmla="*/ 828 w 1432"/>
                  <a:gd name="T31" fmla="*/ 933 h 1563"/>
                  <a:gd name="T32" fmla="*/ 569 w 1432"/>
                  <a:gd name="T33" fmla="*/ 899 h 1563"/>
                  <a:gd name="T34" fmla="*/ 225 w 1432"/>
                  <a:gd name="T35" fmla="*/ 412 h 1563"/>
                  <a:gd name="T36" fmla="*/ 225 w 1432"/>
                  <a:gd name="T37" fmla="*/ 317 h 1563"/>
                  <a:gd name="T38" fmla="*/ 485 w 1432"/>
                  <a:gd name="T39" fmla="*/ 283 h 1563"/>
                  <a:gd name="T40" fmla="*/ 519 w 1432"/>
                  <a:gd name="T41" fmla="*/ 401 h 1563"/>
                  <a:gd name="T42" fmla="*/ 519 w 1432"/>
                  <a:gd name="T43" fmla="*/ 545 h 1563"/>
                  <a:gd name="T44" fmla="*/ 259 w 1432"/>
                  <a:gd name="T45" fmla="*/ 579 h 1563"/>
                  <a:gd name="T46" fmla="*/ 225 w 1432"/>
                  <a:gd name="T47" fmla="*/ 412 h 1563"/>
                  <a:gd name="T48" fmla="*/ 225 w 1432"/>
                  <a:gd name="T49" fmla="*/ 755 h 1563"/>
                  <a:gd name="T50" fmla="*/ 259 w 1432"/>
                  <a:gd name="T51" fmla="*/ 637 h 1563"/>
                  <a:gd name="T52" fmla="*/ 519 w 1432"/>
                  <a:gd name="T53" fmla="*/ 671 h 1563"/>
                  <a:gd name="T54" fmla="*/ 519 w 1432"/>
                  <a:gd name="T55" fmla="*/ 765 h 1563"/>
                  <a:gd name="T56" fmla="*/ 485 w 1432"/>
                  <a:gd name="T57" fmla="*/ 933 h 1563"/>
                  <a:gd name="T58" fmla="*/ 225 w 1432"/>
                  <a:gd name="T59" fmla="*/ 899 h 1563"/>
                  <a:gd name="T60" fmla="*/ 1158 w 1432"/>
                  <a:gd name="T61" fmla="*/ 1282 h 1563"/>
                  <a:gd name="T62" fmla="*/ 225 w 1432"/>
                  <a:gd name="T63" fmla="*/ 1237 h 1563"/>
                  <a:gd name="T64" fmla="*/ 1203 w 1432"/>
                  <a:gd name="T65" fmla="*/ 991 h 1563"/>
                  <a:gd name="T66" fmla="*/ 1158 w 1432"/>
                  <a:gd name="T67" fmla="*/ 1282 h 1563"/>
                  <a:gd name="T68" fmla="*/ 1203 w 1432"/>
                  <a:gd name="T69" fmla="*/ 765 h 1563"/>
                  <a:gd name="T70" fmla="*/ 1169 w 1432"/>
                  <a:gd name="T71" fmla="*/ 933 h 1563"/>
                  <a:gd name="T72" fmla="*/ 909 w 1432"/>
                  <a:gd name="T73" fmla="*/ 899 h 1563"/>
                  <a:gd name="T74" fmla="*/ 909 w 1432"/>
                  <a:gd name="T75" fmla="*/ 755 h 1563"/>
                  <a:gd name="T76" fmla="*/ 944 w 1432"/>
                  <a:gd name="T77" fmla="*/ 637 h 1563"/>
                  <a:gd name="T78" fmla="*/ 1203 w 1432"/>
                  <a:gd name="T79" fmla="*/ 671 h 1563"/>
                  <a:gd name="T80" fmla="*/ 1203 w 1432"/>
                  <a:gd name="T81" fmla="*/ 401 h 1563"/>
                  <a:gd name="T82" fmla="*/ 1203 w 1432"/>
                  <a:gd name="T83" fmla="*/ 545 h 1563"/>
                  <a:gd name="T84" fmla="*/ 944 w 1432"/>
                  <a:gd name="T85" fmla="*/ 579 h 1563"/>
                  <a:gd name="T86" fmla="*/ 909 w 1432"/>
                  <a:gd name="T87" fmla="*/ 412 h 1563"/>
                  <a:gd name="T88" fmla="*/ 909 w 1432"/>
                  <a:gd name="T89" fmla="*/ 317 h 1563"/>
                  <a:gd name="T90" fmla="*/ 1169 w 1432"/>
                  <a:gd name="T91" fmla="*/ 283 h 1563"/>
                  <a:gd name="T92" fmla="*/ 1203 w 1432"/>
                  <a:gd name="T93" fmla="*/ 401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32" h="1563">
                    <a:moveTo>
                      <a:pt x="1350" y="0"/>
                    </a:moveTo>
                    <a:lnTo>
                      <a:pt x="78" y="0"/>
                    </a:lnTo>
                    <a:cubicBezTo>
                      <a:pt x="34" y="0"/>
                      <a:pt x="0" y="34"/>
                      <a:pt x="0" y="79"/>
                    </a:cubicBezTo>
                    <a:lnTo>
                      <a:pt x="0" y="1484"/>
                    </a:lnTo>
                    <a:cubicBezTo>
                      <a:pt x="0" y="1528"/>
                      <a:pt x="36" y="1562"/>
                      <a:pt x="78" y="1562"/>
                    </a:cubicBezTo>
                    <a:lnTo>
                      <a:pt x="1350" y="1562"/>
                    </a:lnTo>
                    <a:cubicBezTo>
                      <a:pt x="1394" y="1562"/>
                      <a:pt x="1429" y="1528"/>
                      <a:pt x="1429" y="1484"/>
                    </a:cubicBezTo>
                    <a:lnTo>
                      <a:pt x="1429" y="79"/>
                    </a:lnTo>
                    <a:cubicBezTo>
                      <a:pt x="1431" y="37"/>
                      <a:pt x="1394" y="0"/>
                      <a:pt x="1350" y="0"/>
                    </a:cubicBezTo>
                    <a:close/>
                    <a:moveTo>
                      <a:pt x="569" y="412"/>
                    </a:moveTo>
                    <a:lnTo>
                      <a:pt x="569" y="401"/>
                    </a:lnTo>
                    <a:lnTo>
                      <a:pt x="569" y="317"/>
                    </a:lnTo>
                    <a:cubicBezTo>
                      <a:pt x="569" y="299"/>
                      <a:pt x="584" y="283"/>
                      <a:pt x="603" y="283"/>
                    </a:cubicBezTo>
                    <a:lnTo>
                      <a:pt x="828" y="283"/>
                    </a:lnTo>
                    <a:cubicBezTo>
                      <a:pt x="847" y="283"/>
                      <a:pt x="862" y="299"/>
                      <a:pt x="862" y="317"/>
                    </a:cubicBezTo>
                    <a:lnTo>
                      <a:pt x="862" y="401"/>
                    </a:lnTo>
                    <a:lnTo>
                      <a:pt x="862" y="412"/>
                    </a:lnTo>
                    <a:lnTo>
                      <a:pt x="862" y="545"/>
                    </a:lnTo>
                    <a:cubicBezTo>
                      <a:pt x="862" y="564"/>
                      <a:pt x="847" y="579"/>
                      <a:pt x="828" y="579"/>
                    </a:cubicBezTo>
                    <a:lnTo>
                      <a:pt x="603" y="579"/>
                    </a:lnTo>
                    <a:cubicBezTo>
                      <a:pt x="584" y="579"/>
                      <a:pt x="569" y="564"/>
                      <a:pt x="569" y="545"/>
                    </a:cubicBezTo>
                    <a:lnTo>
                      <a:pt x="569" y="412"/>
                    </a:lnTo>
                    <a:close/>
                    <a:moveTo>
                      <a:pt x="569" y="765"/>
                    </a:moveTo>
                    <a:lnTo>
                      <a:pt x="569" y="755"/>
                    </a:lnTo>
                    <a:lnTo>
                      <a:pt x="569" y="671"/>
                    </a:lnTo>
                    <a:cubicBezTo>
                      <a:pt x="569" y="653"/>
                      <a:pt x="584" y="637"/>
                      <a:pt x="603" y="637"/>
                    </a:cubicBezTo>
                    <a:lnTo>
                      <a:pt x="828" y="637"/>
                    </a:lnTo>
                    <a:cubicBezTo>
                      <a:pt x="847" y="637"/>
                      <a:pt x="862" y="653"/>
                      <a:pt x="862" y="671"/>
                    </a:cubicBezTo>
                    <a:lnTo>
                      <a:pt x="862" y="755"/>
                    </a:lnTo>
                    <a:lnTo>
                      <a:pt x="862" y="765"/>
                    </a:lnTo>
                    <a:lnTo>
                      <a:pt x="862" y="899"/>
                    </a:lnTo>
                    <a:cubicBezTo>
                      <a:pt x="862" y="918"/>
                      <a:pt x="847" y="933"/>
                      <a:pt x="828" y="933"/>
                    </a:cubicBezTo>
                    <a:lnTo>
                      <a:pt x="603" y="933"/>
                    </a:lnTo>
                    <a:cubicBezTo>
                      <a:pt x="584" y="933"/>
                      <a:pt x="569" y="918"/>
                      <a:pt x="569" y="899"/>
                    </a:cubicBezTo>
                    <a:lnTo>
                      <a:pt x="569" y="765"/>
                    </a:lnTo>
                    <a:close/>
                    <a:moveTo>
                      <a:pt x="225" y="412"/>
                    </a:moveTo>
                    <a:lnTo>
                      <a:pt x="225" y="401"/>
                    </a:lnTo>
                    <a:lnTo>
                      <a:pt x="225" y="317"/>
                    </a:lnTo>
                    <a:cubicBezTo>
                      <a:pt x="225" y="299"/>
                      <a:pt x="241" y="283"/>
                      <a:pt x="259" y="283"/>
                    </a:cubicBezTo>
                    <a:lnTo>
                      <a:pt x="485" y="283"/>
                    </a:lnTo>
                    <a:cubicBezTo>
                      <a:pt x="503" y="283"/>
                      <a:pt x="519" y="299"/>
                      <a:pt x="519" y="317"/>
                    </a:cubicBezTo>
                    <a:lnTo>
                      <a:pt x="519" y="401"/>
                    </a:lnTo>
                    <a:lnTo>
                      <a:pt x="519" y="412"/>
                    </a:lnTo>
                    <a:lnTo>
                      <a:pt x="519" y="545"/>
                    </a:lnTo>
                    <a:cubicBezTo>
                      <a:pt x="519" y="564"/>
                      <a:pt x="503" y="579"/>
                      <a:pt x="485" y="579"/>
                    </a:cubicBezTo>
                    <a:lnTo>
                      <a:pt x="259" y="579"/>
                    </a:lnTo>
                    <a:cubicBezTo>
                      <a:pt x="241" y="579"/>
                      <a:pt x="225" y="564"/>
                      <a:pt x="225" y="545"/>
                    </a:cubicBezTo>
                    <a:lnTo>
                      <a:pt x="225" y="412"/>
                    </a:lnTo>
                    <a:close/>
                    <a:moveTo>
                      <a:pt x="225" y="765"/>
                    </a:moveTo>
                    <a:lnTo>
                      <a:pt x="225" y="755"/>
                    </a:lnTo>
                    <a:lnTo>
                      <a:pt x="225" y="671"/>
                    </a:lnTo>
                    <a:cubicBezTo>
                      <a:pt x="225" y="653"/>
                      <a:pt x="241" y="637"/>
                      <a:pt x="259" y="637"/>
                    </a:cubicBezTo>
                    <a:lnTo>
                      <a:pt x="485" y="637"/>
                    </a:lnTo>
                    <a:cubicBezTo>
                      <a:pt x="503" y="637"/>
                      <a:pt x="519" y="653"/>
                      <a:pt x="519" y="671"/>
                    </a:cubicBezTo>
                    <a:lnTo>
                      <a:pt x="519" y="755"/>
                    </a:lnTo>
                    <a:lnTo>
                      <a:pt x="519" y="765"/>
                    </a:lnTo>
                    <a:lnTo>
                      <a:pt x="519" y="899"/>
                    </a:lnTo>
                    <a:cubicBezTo>
                      <a:pt x="519" y="918"/>
                      <a:pt x="503" y="933"/>
                      <a:pt x="485" y="933"/>
                    </a:cubicBezTo>
                    <a:lnTo>
                      <a:pt x="259" y="933"/>
                    </a:lnTo>
                    <a:cubicBezTo>
                      <a:pt x="241" y="933"/>
                      <a:pt x="225" y="918"/>
                      <a:pt x="225" y="899"/>
                    </a:cubicBezTo>
                    <a:lnTo>
                      <a:pt x="225" y="765"/>
                    </a:lnTo>
                    <a:close/>
                    <a:moveTo>
                      <a:pt x="1158" y="1282"/>
                    </a:moveTo>
                    <a:lnTo>
                      <a:pt x="270" y="1282"/>
                    </a:lnTo>
                    <a:cubicBezTo>
                      <a:pt x="246" y="1282"/>
                      <a:pt x="225" y="1261"/>
                      <a:pt x="225" y="1237"/>
                    </a:cubicBezTo>
                    <a:lnTo>
                      <a:pt x="225" y="991"/>
                    </a:lnTo>
                    <a:lnTo>
                      <a:pt x="1203" y="991"/>
                    </a:lnTo>
                    <a:lnTo>
                      <a:pt x="1203" y="1237"/>
                    </a:lnTo>
                    <a:cubicBezTo>
                      <a:pt x="1203" y="1261"/>
                      <a:pt x="1182" y="1282"/>
                      <a:pt x="1158" y="1282"/>
                    </a:cubicBezTo>
                    <a:close/>
                    <a:moveTo>
                      <a:pt x="1203" y="755"/>
                    </a:moveTo>
                    <a:lnTo>
                      <a:pt x="1203" y="765"/>
                    </a:lnTo>
                    <a:lnTo>
                      <a:pt x="1203" y="899"/>
                    </a:lnTo>
                    <a:cubicBezTo>
                      <a:pt x="1203" y="918"/>
                      <a:pt x="1187" y="933"/>
                      <a:pt x="1169" y="933"/>
                    </a:cubicBezTo>
                    <a:lnTo>
                      <a:pt x="944" y="933"/>
                    </a:lnTo>
                    <a:cubicBezTo>
                      <a:pt x="925" y="933"/>
                      <a:pt x="909" y="918"/>
                      <a:pt x="909" y="899"/>
                    </a:cubicBezTo>
                    <a:lnTo>
                      <a:pt x="909" y="765"/>
                    </a:lnTo>
                    <a:lnTo>
                      <a:pt x="909" y="755"/>
                    </a:lnTo>
                    <a:lnTo>
                      <a:pt x="909" y="671"/>
                    </a:lnTo>
                    <a:cubicBezTo>
                      <a:pt x="909" y="653"/>
                      <a:pt x="925" y="637"/>
                      <a:pt x="944" y="637"/>
                    </a:cubicBezTo>
                    <a:lnTo>
                      <a:pt x="1169" y="637"/>
                    </a:lnTo>
                    <a:cubicBezTo>
                      <a:pt x="1187" y="637"/>
                      <a:pt x="1203" y="653"/>
                      <a:pt x="1203" y="671"/>
                    </a:cubicBezTo>
                    <a:lnTo>
                      <a:pt x="1203" y="755"/>
                    </a:lnTo>
                    <a:close/>
                    <a:moveTo>
                      <a:pt x="1203" y="401"/>
                    </a:moveTo>
                    <a:lnTo>
                      <a:pt x="1203" y="412"/>
                    </a:lnTo>
                    <a:lnTo>
                      <a:pt x="1203" y="545"/>
                    </a:lnTo>
                    <a:cubicBezTo>
                      <a:pt x="1203" y="564"/>
                      <a:pt x="1187" y="579"/>
                      <a:pt x="1169" y="579"/>
                    </a:cubicBezTo>
                    <a:lnTo>
                      <a:pt x="944" y="579"/>
                    </a:lnTo>
                    <a:cubicBezTo>
                      <a:pt x="925" y="579"/>
                      <a:pt x="909" y="564"/>
                      <a:pt x="909" y="545"/>
                    </a:cubicBezTo>
                    <a:lnTo>
                      <a:pt x="909" y="412"/>
                    </a:lnTo>
                    <a:lnTo>
                      <a:pt x="909" y="401"/>
                    </a:lnTo>
                    <a:lnTo>
                      <a:pt x="909" y="317"/>
                    </a:lnTo>
                    <a:cubicBezTo>
                      <a:pt x="909" y="299"/>
                      <a:pt x="925" y="283"/>
                      <a:pt x="944" y="283"/>
                    </a:cubicBezTo>
                    <a:lnTo>
                      <a:pt x="1169" y="283"/>
                    </a:lnTo>
                    <a:cubicBezTo>
                      <a:pt x="1187" y="283"/>
                      <a:pt x="1203" y="299"/>
                      <a:pt x="1203" y="317"/>
                    </a:cubicBezTo>
                    <a:lnTo>
                      <a:pt x="1203" y="4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
        <p:nvSpPr>
          <p:cNvPr id="46" name="TextBox 45">
            <a:extLst>
              <a:ext uri="{FF2B5EF4-FFF2-40B4-BE49-F238E27FC236}">
                <a16:creationId xmlns:a16="http://schemas.microsoft.com/office/drawing/2014/main" id="{926BB7A9-D539-254A-AE39-259D6F53F4CC}"/>
              </a:ext>
            </a:extLst>
          </p:cNvPr>
          <p:cNvSpPr txBox="1"/>
          <p:nvPr/>
        </p:nvSpPr>
        <p:spPr>
          <a:xfrm>
            <a:off x="5187788" y="2985566"/>
            <a:ext cx="691215" cy="230832"/>
          </a:xfrm>
          <a:prstGeom prst="rect">
            <a:avLst/>
          </a:prstGeom>
          <a:noFill/>
        </p:spPr>
        <p:txBody>
          <a:bodyPr wrap="none" rtlCol="0">
            <a:spAutoFit/>
          </a:bodyPr>
          <a:lstStyle/>
          <a:p>
            <a:r>
              <a:rPr lang="en-US" sz="900" dirty="0"/>
              <a:t>Instance 1</a:t>
            </a:r>
          </a:p>
        </p:txBody>
      </p:sp>
      <p:sp>
        <p:nvSpPr>
          <p:cNvPr id="47" name="TextBox 46">
            <a:extLst>
              <a:ext uri="{FF2B5EF4-FFF2-40B4-BE49-F238E27FC236}">
                <a16:creationId xmlns:a16="http://schemas.microsoft.com/office/drawing/2014/main" id="{58643E78-863D-8447-BF9E-C42A4F999214}"/>
              </a:ext>
            </a:extLst>
          </p:cNvPr>
          <p:cNvSpPr txBox="1"/>
          <p:nvPr/>
        </p:nvSpPr>
        <p:spPr>
          <a:xfrm>
            <a:off x="6589526" y="2980697"/>
            <a:ext cx="737702" cy="230832"/>
          </a:xfrm>
          <a:prstGeom prst="rect">
            <a:avLst/>
          </a:prstGeom>
          <a:noFill/>
        </p:spPr>
        <p:txBody>
          <a:bodyPr wrap="none" rtlCol="0">
            <a:spAutoFit/>
          </a:bodyPr>
          <a:lstStyle/>
          <a:p>
            <a:r>
              <a:rPr lang="en-US" sz="900" dirty="0"/>
              <a:t>Instance 2 </a:t>
            </a:r>
          </a:p>
        </p:txBody>
      </p:sp>
      <p:grpSp>
        <p:nvGrpSpPr>
          <p:cNvPr id="49" name="Group 48">
            <a:extLst>
              <a:ext uri="{FF2B5EF4-FFF2-40B4-BE49-F238E27FC236}">
                <a16:creationId xmlns:a16="http://schemas.microsoft.com/office/drawing/2014/main" id="{7B497FB3-2CAD-DE4C-90BA-3F618478F7C5}"/>
              </a:ext>
            </a:extLst>
          </p:cNvPr>
          <p:cNvGrpSpPr/>
          <p:nvPr/>
        </p:nvGrpSpPr>
        <p:grpSpPr>
          <a:xfrm>
            <a:off x="5055482" y="3875947"/>
            <a:ext cx="806578" cy="862148"/>
            <a:chOff x="7870572" y="1458708"/>
            <a:chExt cx="1149516" cy="1407611"/>
          </a:xfrm>
        </p:grpSpPr>
        <p:grpSp>
          <p:nvGrpSpPr>
            <p:cNvPr id="50" name="Group 49">
              <a:extLst>
                <a:ext uri="{FF2B5EF4-FFF2-40B4-BE49-F238E27FC236}">
                  <a16:creationId xmlns:a16="http://schemas.microsoft.com/office/drawing/2014/main" id="{001BCCD6-00AD-8B4A-A10D-FD9EB375C408}"/>
                </a:ext>
              </a:extLst>
            </p:cNvPr>
            <p:cNvGrpSpPr/>
            <p:nvPr/>
          </p:nvGrpSpPr>
          <p:grpSpPr>
            <a:xfrm>
              <a:off x="8104793" y="1458708"/>
              <a:ext cx="582945" cy="635162"/>
              <a:chOff x="8104793" y="1758788"/>
              <a:chExt cx="582945" cy="635162"/>
            </a:xfrm>
          </p:grpSpPr>
          <p:sp>
            <p:nvSpPr>
              <p:cNvPr id="52" name="Rectangle 51">
                <a:extLst>
                  <a:ext uri="{FF2B5EF4-FFF2-40B4-BE49-F238E27FC236}">
                    <a16:creationId xmlns:a16="http://schemas.microsoft.com/office/drawing/2014/main" id="{AB860731-8EBF-8442-BFC3-BD271E2C3232}"/>
                  </a:ext>
                </a:extLst>
              </p:cNvPr>
              <p:cNvSpPr/>
              <p:nvPr/>
            </p:nvSpPr>
            <p:spPr>
              <a:xfrm>
                <a:off x="8104793" y="1758788"/>
                <a:ext cx="582945" cy="635162"/>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3" name="Freeform 29">
                <a:extLst>
                  <a:ext uri="{FF2B5EF4-FFF2-40B4-BE49-F238E27FC236}">
                    <a16:creationId xmlns:a16="http://schemas.microsoft.com/office/drawing/2014/main" id="{43CBA6D2-4CE4-6247-9C0F-F6CF84CFFFBE}"/>
                  </a:ext>
                </a:extLst>
              </p:cNvPr>
              <p:cNvSpPr>
                <a:spLocks noChangeArrowheads="1"/>
              </p:cNvSpPr>
              <p:nvPr/>
            </p:nvSpPr>
            <p:spPr bwMode="auto">
              <a:xfrm>
                <a:off x="8199637" y="1847739"/>
                <a:ext cx="396254" cy="429056"/>
              </a:xfrm>
              <a:custGeom>
                <a:avLst/>
                <a:gdLst>
                  <a:gd name="T0" fmla="*/ 1022 w 1330"/>
                  <a:gd name="T1" fmla="*/ 21 h 1442"/>
                  <a:gd name="T2" fmla="*/ 663 w 1330"/>
                  <a:gd name="T3" fmla="*/ 0 h 1442"/>
                  <a:gd name="T4" fmla="*/ 305 w 1330"/>
                  <a:gd name="T5" fmla="*/ 21 h 1442"/>
                  <a:gd name="T6" fmla="*/ 0 w 1330"/>
                  <a:gd name="T7" fmla="*/ 121 h 1442"/>
                  <a:gd name="T8" fmla="*/ 0 w 1330"/>
                  <a:gd name="T9" fmla="*/ 1320 h 1442"/>
                  <a:gd name="T10" fmla="*/ 305 w 1330"/>
                  <a:gd name="T11" fmla="*/ 1420 h 1442"/>
                  <a:gd name="T12" fmla="*/ 663 w 1330"/>
                  <a:gd name="T13" fmla="*/ 1441 h 1442"/>
                  <a:gd name="T14" fmla="*/ 1022 w 1330"/>
                  <a:gd name="T15" fmla="*/ 1420 h 1442"/>
                  <a:gd name="T16" fmla="*/ 1326 w 1330"/>
                  <a:gd name="T17" fmla="*/ 1320 h 1442"/>
                  <a:gd name="T18" fmla="*/ 1326 w 1330"/>
                  <a:gd name="T19" fmla="*/ 121 h 1442"/>
                  <a:gd name="T20" fmla="*/ 1022 w 1330"/>
                  <a:gd name="T21" fmla="*/ 21 h 1442"/>
                  <a:gd name="T22" fmla="*/ 580 w 1330"/>
                  <a:gd name="T23" fmla="*/ 1184 h 1442"/>
                  <a:gd name="T24" fmla="*/ 341 w 1330"/>
                  <a:gd name="T25" fmla="*/ 1184 h 1442"/>
                  <a:gd name="T26" fmla="*/ 341 w 1330"/>
                  <a:gd name="T27" fmla="*/ 945 h 1442"/>
                  <a:gd name="T28" fmla="*/ 580 w 1330"/>
                  <a:gd name="T29" fmla="*/ 945 h 1442"/>
                  <a:gd name="T30" fmla="*/ 580 w 1330"/>
                  <a:gd name="T31" fmla="*/ 1184 h 1442"/>
                  <a:gd name="T32" fmla="*/ 580 w 1330"/>
                  <a:gd name="T33" fmla="*/ 751 h 1442"/>
                  <a:gd name="T34" fmla="*/ 341 w 1330"/>
                  <a:gd name="T35" fmla="*/ 751 h 1442"/>
                  <a:gd name="T36" fmla="*/ 341 w 1330"/>
                  <a:gd name="T37" fmla="*/ 514 h 1442"/>
                  <a:gd name="T38" fmla="*/ 580 w 1330"/>
                  <a:gd name="T39" fmla="*/ 514 h 1442"/>
                  <a:gd name="T40" fmla="*/ 580 w 1330"/>
                  <a:gd name="T41" fmla="*/ 751 h 1442"/>
                  <a:gd name="T42" fmla="*/ 967 w 1330"/>
                  <a:gd name="T43" fmla="*/ 1184 h 1442"/>
                  <a:gd name="T44" fmla="*/ 728 w 1330"/>
                  <a:gd name="T45" fmla="*/ 1184 h 1442"/>
                  <a:gd name="T46" fmla="*/ 728 w 1330"/>
                  <a:gd name="T47" fmla="*/ 945 h 1442"/>
                  <a:gd name="T48" fmla="*/ 967 w 1330"/>
                  <a:gd name="T49" fmla="*/ 945 h 1442"/>
                  <a:gd name="T50" fmla="*/ 967 w 1330"/>
                  <a:gd name="T51" fmla="*/ 1184 h 1442"/>
                  <a:gd name="T52" fmla="*/ 967 w 1330"/>
                  <a:gd name="T53" fmla="*/ 751 h 1442"/>
                  <a:gd name="T54" fmla="*/ 728 w 1330"/>
                  <a:gd name="T55" fmla="*/ 751 h 1442"/>
                  <a:gd name="T56" fmla="*/ 728 w 1330"/>
                  <a:gd name="T57" fmla="*/ 514 h 1442"/>
                  <a:gd name="T58" fmla="*/ 967 w 1330"/>
                  <a:gd name="T59" fmla="*/ 514 h 1442"/>
                  <a:gd name="T60" fmla="*/ 967 w 1330"/>
                  <a:gd name="T61" fmla="*/ 751 h 1442"/>
                  <a:gd name="T62" fmla="*/ 1276 w 1330"/>
                  <a:gd name="T63" fmla="*/ 220 h 1442"/>
                  <a:gd name="T64" fmla="*/ 668 w 1330"/>
                  <a:gd name="T65" fmla="*/ 315 h 1442"/>
                  <a:gd name="T66" fmla="*/ 61 w 1330"/>
                  <a:gd name="T67" fmla="*/ 220 h 1442"/>
                  <a:gd name="T68" fmla="*/ 61 w 1330"/>
                  <a:gd name="T69" fmla="*/ 220 h 1442"/>
                  <a:gd name="T70" fmla="*/ 668 w 1330"/>
                  <a:gd name="T71" fmla="*/ 126 h 1442"/>
                  <a:gd name="T72" fmla="*/ 1276 w 1330"/>
                  <a:gd name="T73" fmla="*/ 220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0" h="1442">
                    <a:moveTo>
                      <a:pt x="1022" y="21"/>
                    </a:moveTo>
                    <a:cubicBezTo>
                      <a:pt x="849" y="0"/>
                      <a:pt x="671" y="0"/>
                      <a:pt x="663" y="0"/>
                    </a:cubicBezTo>
                    <a:cubicBezTo>
                      <a:pt x="656" y="0"/>
                      <a:pt x="478" y="0"/>
                      <a:pt x="305" y="21"/>
                    </a:cubicBezTo>
                    <a:cubicBezTo>
                      <a:pt x="3" y="58"/>
                      <a:pt x="0" y="121"/>
                      <a:pt x="0" y="121"/>
                    </a:cubicBezTo>
                    <a:lnTo>
                      <a:pt x="0" y="1320"/>
                    </a:lnTo>
                    <a:cubicBezTo>
                      <a:pt x="0" y="1320"/>
                      <a:pt x="3" y="1383"/>
                      <a:pt x="305" y="1420"/>
                    </a:cubicBezTo>
                    <a:cubicBezTo>
                      <a:pt x="478" y="1441"/>
                      <a:pt x="656" y="1441"/>
                      <a:pt x="663" y="1441"/>
                    </a:cubicBezTo>
                    <a:cubicBezTo>
                      <a:pt x="671" y="1441"/>
                      <a:pt x="849" y="1441"/>
                      <a:pt x="1022" y="1420"/>
                    </a:cubicBezTo>
                    <a:cubicBezTo>
                      <a:pt x="1323" y="1383"/>
                      <a:pt x="1326" y="1320"/>
                      <a:pt x="1326" y="1320"/>
                    </a:cubicBezTo>
                    <a:lnTo>
                      <a:pt x="1326" y="121"/>
                    </a:lnTo>
                    <a:cubicBezTo>
                      <a:pt x="1329" y="121"/>
                      <a:pt x="1323" y="58"/>
                      <a:pt x="1022" y="21"/>
                    </a:cubicBezTo>
                    <a:close/>
                    <a:moveTo>
                      <a:pt x="580" y="1184"/>
                    </a:moveTo>
                    <a:lnTo>
                      <a:pt x="341" y="1184"/>
                    </a:lnTo>
                    <a:lnTo>
                      <a:pt x="341" y="945"/>
                    </a:lnTo>
                    <a:lnTo>
                      <a:pt x="580" y="945"/>
                    </a:lnTo>
                    <a:lnTo>
                      <a:pt x="580" y="1184"/>
                    </a:lnTo>
                    <a:close/>
                    <a:moveTo>
                      <a:pt x="580" y="751"/>
                    </a:moveTo>
                    <a:lnTo>
                      <a:pt x="341" y="751"/>
                    </a:lnTo>
                    <a:lnTo>
                      <a:pt x="341" y="514"/>
                    </a:lnTo>
                    <a:lnTo>
                      <a:pt x="580" y="514"/>
                    </a:lnTo>
                    <a:lnTo>
                      <a:pt x="580" y="751"/>
                    </a:lnTo>
                    <a:close/>
                    <a:moveTo>
                      <a:pt x="967" y="1184"/>
                    </a:moveTo>
                    <a:lnTo>
                      <a:pt x="728" y="1184"/>
                    </a:lnTo>
                    <a:lnTo>
                      <a:pt x="728" y="945"/>
                    </a:lnTo>
                    <a:lnTo>
                      <a:pt x="967" y="945"/>
                    </a:lnTo>
                    <a:lnTo>
                      <a:pt x="967" y="1184"/>
                    </a:lnTo>
                    <a:close/>
                    <a:moveTo>
                      <a:pt x="967" y="751"/>
                    </a:moveTo>
                    <a:lnTo>
                      <a:pt x="728" y="751"/>
                    </a:lnTo>
                    <a:lnTo>
                      <a:pt x="728" y="514"/>
                    </a:lnTo>
                    <a:lnTo>
                      <a:pt x="967" y="514"/>
                    </a:lnTo>
                    <a:lnTo>
                      <a:pt x="967" y="751"/>
                    </a:lnTo>
                    <a:close/>
                    <a:moveTo>
                      <a:pt x="1276" y="220"/>
                    </a:moveTo>
                    <a:cubicBezTo>
                      <a:pt x="1253" y="254"/>
                      <a:pt x="1038" y="315"/>
                      <a:pt x="668" y="315"/>
                    </a:cubicBezTo>
                    <a:cubicBezTo>
                      <a:pt x="299" y="315"/>
                      <a:pt x="84" y="254"/>
                      <a:pt x="61" y="220"/>
                    </a:cubicBezTo>
                    <a:lnTo>
                      <a:pt x="61" y="220"/>
                    </a:lnTo>
                    <a:cubicBezTo>
                      <a:pt x="82" y="186"/>
                      <a:pt x="297" y="126"/>
                      <a:pt x="668" y="126"/>
                    </a:cubicBezTo>
                    <a:cubicBezTo>
                      <a:pt x="1040" y="123"/>
                      <a:pt x="1255" y="184"/>
                      <a:pt x="1276" y="220"/>
                    </a:cubicBezTo>
                    <a:close/>
                  </a:path>
                </a:pathLst>
              </a:custGeom>
              <a:solidFill>
                <a:schemeClr val="tx1"/>
              </a:solidFill>
              <a:ln>
                <a:noFill/>
              </a:ln>
              <a:effectLst/>
            </p:spPr>
            <p:txBody>
              <a:bodyPr wrap="none" anchor="ctr"/>
              <a:lstStyle/>
              <a:p>
                <a:endParaRPr lang="en-US">
                  <a:latin typeface="+mn-lt"/>
                </a:endParaRPr>
              </a:p>
            </p:txBody>
          </p:sp>
        </p:grpSp>
        <p:sp>
          <p:nvSpPr>
            <p:cNvPr id="51" name="Rectangle 50">
              <a:extLst>
                <a:ext uri="{FF2B5EF4-FFF2-40B4-BE49-F238E27FC236}">
                  <a16:creationId xmlns:a16="http://schemas.microsoft.com/office/drawing/2014/main" id="{533A332F-AD6D-4F4B-AD77-0B34E7895219}"/>
                </a:ext>
              </a:extLst>
            </p:cNvPr>
            <p:cNvSpPr/>
            <p:nvPr/>
          </p:nvSpPr>
          <p:spPr>
            <a:xfrm>
              <a:off x="7870572" y="1961818"/>
              <a:ext cx="1149516" cy="904501"/>
            </a:xfrm>
            <a:prstGeom prst="rect">
              <a:avLst/>
            </a:prstGeom>
          </p:spPr>
          <p:txBody>
            <a:bodyPr wrap="square">
              <a:spAutoFit/>
            </a:bodyPr>
            <a:lstStyle/>
            <a:p>
              <a:pPr algn="ctr"/>
              <a:r>
                <a:rPr lang="en-US" sz="1000" dirty="0">
                  <a:latin typeface="+mn-lt"/>
                  <a:ea typeface="Arial" charset="0"/>
                  <a:cs typeface="Arial" charset="0"/>
                </a:rPr>
                <a:t>Block Volume (Backup)</a:t>
              </a:r>
            </a:p>
          </p:txBody>
        </p:sp>
      </p:grpSp>
      <p:grpSp>
        <p:nvGrpSpPr>
          <p:cNvPr id="59" name="Group 58">
            <a:extLst>
              <a:ext uri="{FF2B5EF4-FFF2-40B4-BE49-F238E27FC236}">
                <a16:creationId xmlns:a16="http://schemas.microsoft.com/office/drawing/2014/main" id="{F18ED962-DE6B-AF4B-96A7-C887EA2CB23E}"/>
              </a:ext>
            </a:extLst>
          </p:cNvPr>
          <p:cNvGrpSpPr/>
          <p:nvPr/>
        </p:nvGrpSpPr>
        <p:grpSpPr>
          <a:xfrm>
            <a:off x="6515027" y="3893039"/>
            <a:ext cx="753378" cy="882981"/>
            <a:chOff x="7869514" y="1458708"/>
            <a:chExt cx="1073695" cy="1441623"/>
          </a:xfrm>
        </p:grpSpPr>
        <p:grpSp>
          <p:nvGrpSpPr>
            <p:cNvPr id="60" name="Group 59">
              <a:extLst>
                <a:ext uri="{FF2B5EF4-FFF2-40B4-BE49-F238E27FC236}">
                  <a16:creationId xmlns:a16="http://schemas.microsoft.com/office/drawing/2014/main" id="{A6BE5C99-DA8B-2044-A84A-3D5F9A72D7EA}"/>
                </a:ext>
              </a:extLst>
            </p:cNvPr>
            <p:cNvGrpSpPr/>
            <p:nvPr/>
          </p:nvGrpSpPr>
          <p:grpSpPr>
            <a:xfrm>
              <a:off x="8104793" y="1458708"/>
              <a:ext cx="582945" cy="635162"/>
              <a:chOff x="8104793" y="1758788"/>
              <a:chExt cx="582945" cy="635162"/>
            </a:xfrm>
          </p:grpSpPr>
          <p:sp>
            <p:nvSpPr>
              <p:cNvPr id="62" name="Rectangle 61">
                <a:extLst>
                  <a:ext uri="{FF2B5EF4-FFF2-40B4-BE49-F238E27FC236}">
                    <a16:creationId xmlns:a16="http://schemas.microsoft.com/office/drawing/2014/main" id="{CA5ECC2E-3310-1C42-8C12-2065B03BBCC9}"/>
                  </a:ext>
                </a:extLst>
              </p:cNvPr>
              <p:cNvSpPr/>
              <p:nvPr/>
            </p:nvSpPr>
            <p:spPr>
              <a:xfrm>
                <a:off x="8104793" y="1758788"/>
                <a:ext cx="582945" cy="635162"/>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63" name="Freeform 29">
                <a:extLst>
                  <a:ext uri="{FF2B5EF4-FFF2-40B4-BE49-F238E27FC236}">
                    <a16:creationId xmlns:a16="http://schemas.microsoft.com/office/drawing/2014/main" id="{0CC97529-BDD9-5E41-A14B-4CC5FF5C641D}"/>
                  </a:ext>
                </a:extLst>
              </p:cNvPr>
              <p:cNvSpPr>
                <a:spLocks noChangeArrowheads="1"/>
              </p:cNvSpPr>
              <p:nvPr/>
            </p:nvSpPr>
            <p:spPr bwMode="auto">
              <a:xfrm>
                <a:off x="8199637" y="1847739"/>
                <a:ext cx="396254" cy="429056"/>
              </a:xfrm>
              <a:custGeom>
                <a:avLst/>
                <a:gdLst>
                  <a:gd name="T0" fmla="*/ 1022 w 1330"/>
                  <a:gd name="T1" fmla="*/ 21 h 1442"/>
                  <a:gd name="T2" fmla="*/ 663 w 1330"/>
                  <a:gd name="T3" fmla="*/ 0 h 1442"/>
                  <a:gd name="T4" fmla="*/ 305 w 1330"/>
                  <a:gd name="T5" fmla="*/ 21 h 1442"/>
                  <a:gd name="T6" fmla="*/ 0 w 1330"/>
                  <a:gd name="T7" fmla="*/ 121 h 1442"/>
                  <a:gd name="T8" fmla="*/ 0 w 1330"/>
                  <a:gd name="T9" fmla="*/ 1320 h 1442"/>
                  <a:gd name="T10" fmla="*/ 305 w 1330"/>
                  <a:gd name="T11" fmla="*/ 1420 h 1442"/>
                  <a:gd name="T12" fmla="*/ 663 w 1330"/>
                  <a:gd name="T13" fmla="*/ 1441 h 1442"/>
                  <a:gd name="T14" fmla="*/ 1022 w 1330"/>
                  <a:gd name="T15" fmla="*/ 1420 h 1442"/>
                  <a:gd name="T16" fmla="*/ 1326 w 1330"/>
                  <a:gd name="T17" fmla="*/ 1320 h 1442"/>
                  <a:gd name="T18" fmla="*/ 1326 w 1330"/>
                  <a:gd name="T19" fmla="*/ 121 h 1442"/>
                  <a:gd name="T20" fmla="*/ 1022 w 1330"/>
                  <a:gd name="T21" fmla="*/ 21 h 1442"/>
                  <a:gd name="T22" fmla="*/ 580 w 1330"/>
                  <a:gd name="T23" fmla="*/ 1184 h 1442"/>
                  <a:gd name="T24" fmla="*/ 341 w 1330"/>
                  <a:gd name="T25" fmla="*/ 1184 h 1442"/>
                  <a:gd name="T26" fmla="*/ 341 w 1330"/>
                  <a:gd name="T27" fmla="*/ 945 h 1442"/>
                  <a:gd name="T28" fmla="*/ 580 w 1330"/>
                  <a:gd name="T29" fmla="*/ 945 h 1442"/>
                  <a:gd name="T30" fmla="*/ 580 w 1330"/>
                  <a:gd name="T31" fmla="*/ 1184 h 1442"/>
                  <a:gd name="T32" fmla="*/ 580 w 1330"/>
                  <a:gd name="T33" fmla="*/ 751 h 1442"/>
                  <a:gd name="T34" fmla="*/ 341 w 1330"/>
                  <a:gd name="T35" fmla="*/ 751 h 1442"/>
                  <a:gd name="T36" fmla="*/ 341 w 1330"/>
                  <a:gd name="T37" fmla="*/ 514 h 1442"/>
                  <a:gd name="T38" fmla="*/ 580 w 1330"/>
                  <a:gd name="T39" fmla="*/ 514 h 1442"/>
                  <a:gd name="T40" fmla="*/ 580 w 1330"/>
                  <a:gd name="T41" fmla="*/ 751 h 1442"/>
                  <a:gd name="T42" fmla="*/ 967 w 1330"/>
                  <a:gd name="T43" fmla="*/ 1184 h 1442"/>
                  <a:gd name="T44" fmla="*/ 728 w 1330"/>
                  <a:gd name="T45" fmla="*/ 1184 h 1442"/>
                  <a:gd name="T46" fmla="*/ 728 w 1330"/>
                  <a:gd name="T47" fmla="*/ 945 h 1442"/>
                  <a:gd name="T48" fmla="*/ 967 w 1330"/>
                  <a:gd name="T49" fmla="*/ 945 h 1442"/>
                  <a:gd name="T50" fmla="*/ 967 w 1330"/>
                  <a:gd name="T51" fmla="*/ 1184 h 1442"/>
                  <a:gd name="T52" fmla="*/ 967 w 1330"/>
                  <a:gd name="T53" fmla="*/ 751 h 1442"/>
                  <a:gd name="T54" fmla="*/ 728 w 1330"/>
                  <a:gd name="T55" fmla="*/ 751 h 1442"/>
                  <a:gd name="T56" fmla="*/ 728 w 1330"/>
                  <a:gd name="T57" fmla="*/ 514 h 1442"/>
                  <a:gd name="T58" fmla="*/ 967 w 1330"/>
                  <a:gd name="T59" fmla="*/ 514 h 1442"/>
                  <a:gd name="T60" fmla="*/ 967 w 1330"/>
                  <a:gd name="T61" fmla="*/ 751 h 1442"/>
                  <a:gd name="T62" fmla="*/ 1276 w 1330"/>
                  <a:gd name="T63" fmla="*/ 220 h 1442"/>
                  <a:gd name="T64" fmla="*/ 668 w 1330"/>
                  <a:gd name="T65" fmla="*/ 315 h 1442"/>
                  <a:gd name="T66" fmla="*/ 61 w 1330"/>
                  <a:gd name="T67" fmla="*/ 220 h 1442"/>
                  <a:gd name="T68" fmla="*/ 61 w 1330"/>
                  <a:gd name="T69" fmla="*/ 220 h 1442"/>
                  <a:gd name="T70" fmla="*/ 668 w 1330"/>
                  <a:gd name="T71" fmla="*/ 126 h 1442"/>
                  <a:gd name="T72" fmla="*/ 1276 w 1330"/>
                  <a:gd name="T73" fmla="*/ 220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0" h="1442">
                    <a:moveTo>
                      <a:pt x="1022" y="21"/>
                    </a:moveTo>
                    <a:cubicBezTo>
                      <a:pt x="849" y="0"/>
                      <a:pt x="671" y="0"/>
                      <a:pt x="663" y="0"/>
                    </a:cubicBezTo>
                    <a:cubicBezTo>
                      <a:pt x="656" y="0"/>
                      <a:pt x="478" y="0"/>
                      <a:pt x="305" y="21"/>
                    </a:cubicBezTo>
                    <a:cubicBezTo>
                      <a:pt x="3" y="58"/>
                      <a:pt x="0" y="121"/>
                      <a:pt x="0" y="121"/>
                    </a:cubicBezTo>
                    <a:lnTo>
                      <a:pt x="0" y="1320"/>
                    </a:lnTo>
                    <a:cubicBezTo>
                      <a:pt x="0" y="1320"/>
                      <a:pt x="3" y="1383"/>
                      <a:pt x="305" y="1420"/>
                    </a:cubicBezTo>
                    <a:cubicBezTo>
                      <a:pt x="478" y="1441"/>
                      <a:pt x="656" y="1441"/>
                      <a:pt x="663" y="1441"/>
                    </a:cubicBezTo>
                    <a:cubicBezTo>
                      <a:pt x="671" y="1441"/>
                      <a:pt x="849" y="1441"/>
                      <a:pt x="1022" y="1420"/>
                    </a:cubicBezTo>
                    <a:cubicBezTo>
                      <a:pt x="1323" y="1383"/>
                      <a:pt x="1326" y="1320"/>
                      <a:pt x="1326" y="1320"/>
                    </a:cubicBezTo>
                    <a:lnTo>
                      <a:pt x="1326" y="121"/>
                    </a:lnTo>
                    <a:cubicBezTo>
                      <a:pt x="1329" y="121"/>
                      <a:pt x="1323" y="58"/>
                      <a:pt x="1022" y="21"/>
                    </a:cubicBezTo>
                    <a:close/>
                    <a:moveTo>
                      <a:pt x="580" y="1184"/>
                    </a:moveTo>
                    <a:lnTo>
                      <a:pt x="341" y="1184"/>
                    </a:lnTo>
                    <a:lnTo>
                      <a:pt x="341" y="945"/>
                    </a:lnTo>
                    <a:lnTo>
                      <a:pt x="580" y="945"/>
                    </a:lnTo>
                    <a:lnTo>
                      <a:pt x="580" y="1184"/>
                    </a:lnTo>
                    <a:close/>
                    <a:moveTo>
                      <a:pt x="580" y="751"/>
                    </a:moveTo>
                    <a:lnTo>
                      <a:pt x="341" y="751"/>
                    </a:lnTo>
                    <a:lnTo>
                      <a:pt x="341" y="514"/>
                    </a:lnTo>
                    <a:lnTo>
                      <a:pt x="580" y="514"/>
                    </a:lnTo>
                    <a:lnTo>
                      <a:pt x="580" y="751"/>
                    </a:lnTo>
                    <a:close/>
                    <a:moveTo>
                      <a:pt x="967" y="1184"/>
                    </a:moveTo>
                    <a:lnTo>
                      <a:pt x="728" y="1184"/>
                    </a:lnTo>
                    <a:lnTo>
                      <a:pt x="728" y="945"/>
                    </a:lnTo>
                    <a:lnTo>
                      <a:pt x="967" y="945"/>
                    </a:lnTo>
                    <a:lnTo>
                      <a:pt x="967" y="1184"/>
                    </a:lnTo>
                    <a:close/>
                    <a:moveTo>
                      <a:pt x="967" y="751"/>
                    </a:moveTo>
                    <a:lnTo>
                      <a:pt x="728" y="751"/>
                    </a:lnTo>
                    <a:lnTo>
                      <a:pt x="728" y="514"/>
                    </a:lnTo>
                    <a:lnTo>
                      <a:pt x="967" y="514"/>
                    </a:lnTo>
                    <a:lnTo>
                      <a:pt x="967" y="751"/>
                    </a:lnTo>
                    <a:close/>
                    <a:moveTo>
                      <a:pt x="1276" y="220"/>
                    </a:moveTo>
                    <a:cubicBezTo>
                      <a:pt x="1253" y="254"/>
                      <a:pt x="1038" y="315"/>
                      <a:pt x="668" y="315"/>
                    </a:cubicBezTo>
                    <a:cubicBezTo>
                      <a:pt x="299" y="315"/>
                      <a:pt x="84" y="254"/>
                      <a:pt x="61" y="220"/>
                    </a:cubicBezTo>
                    <a:lnTo>
                      <a:pt x="61" y="220"/>
                    </a:lnTo>
                    <a:cubicBezTo>
                      <a:pt x="82" y="186"/>
                      <a:pt x="297" y="126"/>
                      <a:pt x="668" y="126"/>
                    </a:cubicBezTo>
                    <a:cubicBezTo>
                      <a:pt x="1040" y="123"/>
                      <a:pt x="1255" y="184"/>
                      <a:pt x="1276" y="220"/>
                    </a:cubicBezTo>
                    <a:close/>
                  </a:path>
                </a:pathLst>
              </a:custGeom>
              <a:solidFill>
                <a:schemeClr val="tx1"/>
              </a:solidFill>
              <a:ln>
                <a:noFill/>
              </a:ln>
              <a:effectLst/>
            </p:spPr>
            <p:txBody>
              <a:bodyPr wrap="none" anchor="ctr"/>
              <a:lstStyle/>
              <a:p>
                <a:endParaRPr lang="en-US">
                  <a:latin typeface="+mn-lt"/>
                </a:endParaRPr>
              </a:p>
            </p:txBody>
          </p:sp>
        </p:grpSp>
        <p:sp>
          <p:nvSpPr>
            <p:cNvPr id="61" name="Rectangle 60">
              <a:extLst>
                <a:ext uri="{FF2B5EF4-FFF2-40B4-BE49-F238E27FC236}">
                  <a16:creationId xmlns:a16="http://schemas.microsoft.com/office/drawing/2014/main" id="{58C37536-5E41-F24A-BA7A-7417CEDD58A2}"/>
                </a:ext>
              </a:extLst>
            </p:cNvPr>
            <p:cNvSpPr/>
            <p:nvPr/>
          </p:nvSpPr>
          <p:spPr>
            <a:xfrm>
              <a:off x="7869514" y="1995831"/>
              <a:ext cx="1073695" cy="904500"/>
            </a:xfrm>
            <a:prstGeom prst="rect">
              <a:avLst/>
            </a:prstGeom>
          </p:spPr>
          <p:txBody>
            <a:bodyPr wrap="square">
              <a:spAutoFit/>
            </a:bodyPr>
            <a:lstStyle/>
            <a:p>
              <a:pPr algn="ctr"/>
              <a:r>
                <a:rPr lang="en-US" sz="1000" dirty="0">
                  <a:latin typeface="+mn-lt"/>
                  <a:ea typeface="Arial" charset="0"/>
                  <a:cs typeface="Arial" charset="0"/>
                </a:rPr>
                <a:t>Block Volume (Restore)</a:t>
              </a:r>
            </a:p>
          </p:txBody>
        </p:sp>
      </p:grpSp>
      <p:cxnSp>
        <p:nvCxnSpPr>
          <p:cNvPr id="64" name="Straight Arrow Connector 63">
            <a:extLst>
              <a:ext uri="{FF2B5EF4-FFF2-40B4-BE49-F238E27FC236}">
                <a16:creationId xmlns:a16="http://schemas.microsoft.com/office/drawing/2014/main" id="{E6FCB16C-2805-B245-970C-6B8175B3BCBA}"/>
              </a:ext>
            </a:extLst>
          </p:cNvPr>
          <p:cNvCxnSpPr>
            <a:cxnSpLocks/>
          </p:cNvCxnSpPr>
          <p:nvPr/>
        </p:nvCxnSpPr>
        <p:spPr bwMode="auto">
          <a:xfrm flipV="1">
            <a:off x="5423887" y="3262353"/>
            <a:ext cx="0" cy="556868"/>
          </a:xfrm>
          <a:prstGeom prst="straightConnector1">
            <a:avLst/>
          </a:prstGeom>
          <a:solidFill>
            <a:srgbClr val="00B8FF"/>
          </a:solidFill>
          <a:ln w="12700" cap="flat" cmpd="sng" algn="ctr">
            <a:solidFill>
              <a:srgbClr val="5F5F5F"/>
            </a:solidFill>
            <a:prstDash val="solid"/>
            <a:round/>
            <a:headEnd type="oval" w="sm" len="sm"/>
            <a:tailEnd type="oval"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67" name="Straight Arrow Connector 66">
            <a:extLst>
              <a:ext uri="{FF2B5EF4-FFF2-40B4-BE49-F238E27FC236}">
                <a16:creationId xmlns:a16="http://schemas.microsoft.com/office/drawing/2014/main" id="{A072B613-7647-3A49-81EB-774163A6B51C}"/>
              </a:ext>
            </a:extLst>
          </p:cNvPr>
          <p:cNvCxnSpPr>
            <a:cxnSpLocks/>
          </p:cNvCxnSpPr>
          <p:nvPr/>
        </p:nvCxnSpPr>
        <p:spPr bwMode="auto">
          <a:xfrm flipV="1">
            <a:off x="6868823" y="3279445"/>
            <a:ext cx="0" cy="556868"/>
          </a:xfrm>
          <a:prstGeom prst="straightConnector1">
            <a:avLst/>
          </a:prstGeom>
          <a:solidFill>
            <a:srgbClr val="00B8FF"/>
          </a:solidFill>
          <a:ln w="12700" cap="flat" cmpd="sng" algn="ctr">
            <a:solidFill>
              <a:srgbClr val="5F5F5F"/>
            </a:solidFill>
            <a:prstDash val="solid"/>
            <a:round/>
            <a:headEnd type="oval" w="sm" len="sm"/>
            <a:tailEnd type="oval"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nvGrpSpPr>
          <p:cNvPr id="4" name="Group 3"/>
          <p:cNvGrpSpPr/>
          <p:nvPr/>
        </p:nvGrpSpPr>
        <p:grpSpPr>
          <a:xfrm>
            <a:off x="7831727" y="2824030"/>
            <a:ext cx="919997" cy="794757"/>
            <a:chOff x="7831727" y="2824030"/>
            <a:chExt cx="919997" cy="794757"/>
          </a:xfrm>
        </p:grpSpPr>
        <p:sp>
          <p:nvSpPr>
            <p:cNvPr id="44" name="TextBox 43"/>
            <p:cNvSpPr txBox="1"/>
            <p:nvPr/>
          </p:nvSpPr>
          <p:spPr>
            <a:xfrm>
              <a:off x="7831727" y="2824030"/>
              <a:ext cx="919997" cy="400110"/>
            </a:xfrm>
            <a:prstGeom prst="rect">
              <a:avLst/>
            </a:prstGeom>
            <a:noFill/>
          </p:spPr>
          <p:txBody>
            <a:bodyPr wrap="square" rtlCol="0" anchor="ctr">
              <a:spAutoFit/>
            </a:bodyPr>
            <a:lstStyle/>
            <a:p>
              <a:pPr algn="ctr"/>
              <a:r>
                <a:rPr lang="en-US" sz="1000" dirty="0"/>
                <a:t>Object Storage*</a:t>
              </a:r>
            </a:p>
          </p:txBody>
        </p:sp>
        <p:sp>
          <p:nvSpPr>
            <p:cNvPr id="45" name="Freeform 29"/>
            <p:cNvSpPr>
              <a:spLocks noChangeArrowheads="1"/>
            </p:cNvSpPr>
            <p:nvPr/>
          </p:nvSpPr>
          <p:spPr bwMode="auto">
            <a:xfrm>
              <a:off x="8134527" y="3279445"/>
              <a:ext cx="364816" cy="339342"/>
            </a:xfrm>
            <a:custGeom>
              <a:avLst/>
              <a:gdLst>
                <a:gd name="T0" fmla="*/ 658 w 854"/>
                <a:gd name="T1" fmla="*/ 14 h 929"/>
                <a:gd name="T2" fmla="*/ 853 w 854"/>
                <a:gd name="T3" fmla="*/ 79 h 929"/>
                <a:gd name="T4" fmla="*/ 853 w 854"/>
                <a:gd name="T5" fmla="*/ 849 h 929"/>
                <a:gd name="T6" fmla="*/ 658 w 854"/>
                <a:gd name="T7" fmla="*/ 914 h 929"/>
                <a:gd name="T8" fmla="*/ 427 w 854"/>
                <a:gd name="T9" fmla="*/ 928 h 929"/>
                <a:gd name="T10" fmla="*/ 195 w 854"/>
                <a:gd name="T11" fmla="*/ 914 h 929"/>
                <a:gd name="T12" fmla="*/ 0 w 854"/>
                <a:gd name="T13" fmla="*/ 849 h 929"/>
                <a:gd name="T14" fmla="*/ 0 w 854"/>
                <a:gd name="T15" fmla="*/ 79 h 929"/>
                <a:gd name="T16" fmla="*/ 195 w 854"/>
                <a:gd name="T17" fmla="*/ 14 h 929"/>
                <a:gd name="T18" fmla="*/ 427 w 854"/>
                <a:gd name="T19" fmla="*/ 0 h 929"/>
                <a:gd name="T20" fmla="*/ 658 w 854"/>
                <a:gd name="T21" fmla="*/ 14 h 929"/>
                <a:gd name="T22" fmla="*/ 226 w 854"/>
                <a:gd name="T23" fmla="*/ 668 h 929"/>
                <a:gd name="T24" fmla="*/ 283 w 854"/>
                <a:gd name="T25" fmla="*/ 612 h 929"/>
                <a:gd name="T26" fmla="*/ 226 w 854"/>
                <a:gd name="T27" fmla="*/ 556 h 929"/>
                <a:gd name="T28" fmla="*/ 170 w 854"/>
                <a:gd name="T29" fmla="*/ 612 h 929"/>
                <a:gd name="T30" fmla="*/ 226 w 854"/>
                <a:gd name="T31" fmla="*/ 668 h 929"/>
                <a:gd name="T32" fmla="*/ 246 w 854"/>
                <a:gd name="T33" fmla="*/ 420 h 929"/>
                <a:gd name="T34" fmla="*/ 376 w 854"/>
                <a:gd name="T35" fmla="*/ 420 h 929"/>
                <a:gd name="T36" fmla="*/ 311 w 854"/>
                <a:gd name="T37" fmla="*/ 290 h 929"/>
                <a:gd name="T38" fmla="*/ 246 w 854"/>
                <a:gd name="T39" fmla="*/ 420 h 929"/>
                <a:gd name="T40" fmla="*/ 356 w 854"/>
                <a:gd name="T41" fmla="*/ 508 h 929"/>
                <a:gd name="T42" fmla="*/ 356 w 854"/>
                <a:gd name="T43" fmla="*/ 604 h 929"/>
                <a:gd name="T44" fmla="*/ 424 w 854"/>
                <a:gd name="T45" fmla="*/ 632 h 929"/>
                <a:gd name="T46" fmla="*/ 491 w 854"/>
                <a:gd name="T47" fmla="*/ 604 h 929"/>
                <a:gd name="T48" fmla="*/ 491 w 854"/>
                <a:gd name="T49" fmla="*/ 508 h 929"/>
                <a:gd name="T50" fmla="*/ 424 w 854"/>
                <a:gd name="T51" fmla="*/ 479 h 929"/>
                <a:gd name="T52" fmla="*/ 356 w 854"/>
                <a:gd name="T53" fmla="*/ 508 h 929"/>
                <a:gd name="T54" fmla="*/ 446 w 854"/>
                <a:gd name="T55" fmla="*/ 810 h 929"/>
                <a:gd name="T56" fmla="*/ 503 w 854"/>
                <a:gd name="T57" fmla="*/ 753 h 929"/>
                <a:gd name="T58" fmla="*/ 446 w 854"/>
                <a:gd name="T59" fmla="*/ 697 h 929"/>
                <a:gd name="T60" fmla="*/ 390 w 854"/>
                <a:gd name="T61" fmla="*/ 753 h 929"/>
                <a:gd name="T62" fmla="*/ 446 w 854"/>
                <a:gd name="T63" fmla="*/ 810 h 929"/>
                <a:gd name="T64" fmla="*/ 489 w 854"/>
                <a:gd name="T65" fmla="*/ 358 h 929"/>
                <a:gd name="T66" fmla="*/ 562 w 854"/>
                <a:gd name="T67" fmla="*/ 431 h 929"/>
                <a:gd name="T68" fmla="*/ 635 w 854"/>
                <a:gd name="T69" fmla="*/ 358 h 929"/>
                <a:gd name="T70" fmla="*/ 562 w 854"/>
                <a:gd name="T71" fmla="*/ 285 h 929"/>
                <a:gd name="T72" fmla="*/ 489 w 854"/>
                <a:gd name="T73" fmla="*/ 358 h 929"/>
                <a:gd name="T74" fmla="*/ 590 w 854"/>
                <a:gd name="T75" fmla="*/ 640 h 929"/>
                <a:gd name="T76" fmla="*/ 703 w 854"/>
                <a:gd name="T77" fmla="*/ 640 h 929"/>
                <a:gd name="T78" fmla="*/ 647 w 854"/>
                <a:gd name="T79" fmla="*/ 525 h 929"/>
                <a:gd name="T80" fmla="*/ 590 w 854"/>
                <a:gd name="T81" fmla="*/ 640 h 929"/>
                <a:gd name="T82" fmla="*/ 819 w 854"/>
                <a:gd name="T83" fmla="*/ 138 h 929"/>
                <a:gd name="T84" fmla="*/ 429 w 854"/>
                <a:gd name="T85" fmla="*/ 76 h 929"/>
                <a:gd name="T86" fmla="*/ 40 w 854"/>
                <a:gd name="T87" fmla="*/ 138 h 929"/>
                <a:gd name="T88" fmla="*/ 40 w 854"/>
                <a:gd name="T89" fmla="*/ 138 h 929"/>
                <a:gd name="T90" fmla="*/ 429 w 854"/>
                <a:gd name="T91" fmla="*/ 200 h 929"/>
                <a:gd name="T92" fmla="*/ 819 w 854"/>
                <a:gd name="T93" fmla="*/ 138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4" h="929">
                  <a:moveTo>
                    <a:pt x="658" y="14"/>
                  </a:moveTo>
                  <a:cubicBezTo>
                    <a:pt x="853" y="36"/>
                    <a:pt x="853" y="76"/>
                    <a:pt x="853" y="79"/>
                  </a:cubicBezTo>
                  <a:lnTo>
                    <a:pt x="853" y="849"/>
                  </a:lnTo>
                  <a:cubicBezTo>
                    <a:pt x="853" y="852"/>
                    <a:pt x="850" y="891"/>
                    <a:pt x="658" y="914"/>
                  </a:cubicBezTo>
                  <a:cubicBezTo>
                    <a:pt x="545" y="928"/>
                    <a:pt x="433" y="928"/>
                    <a:pt x="427" y="928"/>
                  </a:cubicBezTo>
                  <a:cubicBezTo>
                    <a:pt x="422" y="928"/>
                    <a:pt x="305" y="928"/>
                    <a:pt x="195" y="914"/>
                  </a:cubicBezTo>
                  <a:cubicBezTo>
                    <a:pt x="3" y="889"/>
                    <a:pt x="0" y="849"/>
                    <a:pt x="0" y="849"/>
                  </a:cubicBezTo>
                  <a:lnTo>
                    <a:pt x="0" y="79"/>
                  </a:lnTo>
                  <a:cubicBezTo>
                    <a:pt x="0" y="76"/>
                    <a:pt x="3" y="36"/>
                    <a:pt x="195" y="14"/>
                  </a:cubicBezTo>
                  <a:cubicBezTo>
                    <a:pt x="308" y="0"/>
                    <a:pt x="422" y="0"/>
                    <a:pt x="427" y="0"/>
                  </a:cubicBezTo>
                  <a:cubicBezTo>
                    <a:pt x="433" y="0"/>
                    <a:pt x="548" y="0"/>
                    <a:pt x="658" y="14"/>
                  </a:cubicBezTo>
                  <a:close/>
                  <a:moveTo>
                    <a:pt x="226" y="668"/>
                  </a:moveTo>
                  <a:cubicBezTo>
                    <a:pt x="257" y="668"/>
                    <a:pt x="283" y="643"/>
                    <a:pt x="283" y="612"/>
                  </a:cubicBezTo>
                  <a:cubicBezTo>
                    <a:pt x="283" y="581"/>
                    <a:pt x="257" y="556"/>
                    <a:pt x="226" y="556"/>
                  </a:cubicBezTo>
                  <a:cubicBezTo>
                    <a:pt x="195" y="556"/>
                    <a:pt x="170" y="581"/>
                    <a:pt x="170" y="612"/>
                  </a:cubicBezTo>
                  <a:cubicBezTo>
                    <a:pt x="170" y="643"/>
                    <a:pt x="195" y="668"/>
                    <a:pt x="226" y="668"/>
                  </a:cubicBezTo>
                  <a:close/>
                  <a:moveTo>
                    <a:pt x="246" y="420"/>
                  </a:moveTo>
                  <a:lnTo>
                    <a:pt x="376" y="420"/>
                  </a:lnTo>
                  <a:lnTo>
                    <a:pt x="311" y="290"/>
                  </a:lnTo>
                  <a:lnTo>
                    <a:pt x="246" y="420"/>
                  </a:lnTo>
                  <a:close/>
                  <a:moveTo>
                    <a:pt x="356" y="508"/>
                  </a:moveTo>
                  <a:lnTo>
                    <a:pt x="356" y="604"/>
                  </a:lnTo>
                  <a:lnTo>
                    <a:pt x="424" y="632"/>
                  </a:lnTo>
                  <a:lnTo>
                    <a:pt x="491" y="604"/>
                  </a:lnTo>
                  <a:lnTo>
                    <a:pt x="491" y="508"/>
                  </a:lnTo>
                  <a:lnTo>
                    <a:pt x="424" y="479"/>
                  </a:lnTo>
                  <a:lnTo>
                    <a:pt x="356" y="508"/>
                  </a:lnTo>
                  <a:close/>
                  <a:moveTo>
                    <a:pt x="446" y="810"/>
                  </a:moveTo>
                  <a:cubicBezTo>
                    <a:pt x="477" y="810"/>
                    <a:pt x="503" y="784"/>
                    <a:pt x="503" y="753"/>
                  </a:cubicBezTo>
                  <a:cubicBezTo>
                    <a:pt x="503" y="722"/>
                    <a:pt x="477" y="697"/>
                    <a:pt x="446" y="697"/>
                  </a:cubicBezTo>
                  <a:cubicBezTo>
                    <a:pt x="415" y="697"/>
                    <a:pt x="390" y="722"/>
                    <a:pt x="390" y="753"/>
                  </a:cubicBezTo>
                  <a:cubicBezTo>
                    <a:pt x="390" y="784"/>
                    <a:pt x="415" y="810"/>
                    <a:pt x="446" y="810"/>
                  </a:cubicBezTo>
                  <a:close/>
                  <a:moveTo>
                    <a:pt x="489" y="358"/>
                  </a:moveTo>
                  <a:cubicBezTo>
                    <a:pt x="489" y="398"/>
                    <a:pt x="522" y="429"/>
                    <a:pt x="562" y="431"/>
                  </a:cubicBezTo>
                  <a:cubicBezTo>
                    <a:pt x="604" y="431"/>
                    <a:pt x="635" y="398"/>
                    <a:pt x="635" y="358"/>
                  </a:cubicBezTo>
                  <a:cubicBezTo>
                    <a:pt x="635" y="316"/>
                    <a:pt x="601" y="285"/>
                    <a:pt x="562" y="285"/>
                  </a:cubicBezTo>
                  <a:cubicBezTo>
                    <a:pt x="520" y="285"/>
                    <a:pt x="489" y="318"/>
                    <a:pt x="489" y="358"/>
                  </a:cubicBezTo>
                  <a:close/>
                  <a:moveTo>
                    <a:pt x="590" y="640"/>
                  </a:moveTo>
                  <a:lnTo>
                    <a:pt x="703" y="640"/>
                  </a:lnTo>
                  <a:lnTo>
                    <a:pt x="647" y="525"/>
                  </a:lnTo>
                  <a:lnTo>
                    <a:pt x="590" y="640"/>
                  </a:lnTo>
                  <a:close/>
                  <a:moveTo>
                    <a:pt x="819" y="138"/>
                  </a:moveTo>
                  <a:cubicBezTo>
                    <a:pt x="805" y="115"/>
                    <a:pt x="666" y="79"/>
                    <a:pt x="429" y="76"/>
                  </a:cubicBezTo>
                  <a:cubicBezTo>
                    <a:pt x="192" y="76"/>
                    <a:pt x="54" y="115"/>
                    <a:pt x="40" y="138"/>
                  </a:cubicBezTo>
                  <a:lnTo>
                    <a:pt x="40" y="138"/>
                  </a:lnTo>
                  <a:cubicBezTo>
                    <a:pt x="54" y="160"/>
                    <a:pt x="192" y="200"/>
                    <a:pt x="429" y="200"/>
                  </a:cubicBezTo>
                  <a:cubicBezTo>
                    <a:pt x="666" y="200"/>
                    <a:pt x="805" y="160"/>
                    <a:pt x="819" y="138"/>
                  </a:cubicBezTo>
                  <a:close/>
                </a:path>
              </a:pathLst>
            </a:custGeom>
            <a:solidFill>
              <a:schemeClr val="bg1">
                <a:lumMod val="50000"/>
              </a:schemeClr>
            </a:solidFill>
            <a:ln>
              <a:noFill/>
            </a:ln>
            <a:effectLst/>
          </p:spPr>
          <p:txBody>
            <a:bodyPr wrap="none" anchor="ctr"/>
            <a:lstStyle/>
            <a:p>
              <a:endParaRPr lang="en-US"/>
            </a:p>
          </p:txBody>
        </p:sp>
      </p:grpSp>
      <p:cxnSp>
        <p:nvCxnSpPr>
          <p:cNvPr id="5" name="Curved Connector 4"/>
          <p:cNvCxnSpPr>
            <a:stCxn id="53" idx="26"/>
          </p:cNvCxnSpPr>
          <p:nvPr/>
        </p:nvCxnSpPr>
        <p:spPr bwMode="auto">
          <a:xfrm flipV="1">
            <a:off x="5488528" y="3428588"/>
            <a:ext cx="2651760" cy="638705"/>
          </a:xfrm>
          <a:prstGeom prst="curvedConnector3">
            <a:avLst>
              <a:gd name="adj1" fmla="val 50000"/>
            </a:avLst>
          </a:prstGeom>
          <a:noFill/>
          <a:ln w="9525" cap="flat" cmpd="sng" algn="ctr">
            <a:solidFill>
              <a:schemeClr val="tx2"/>
            </a:solidFill>
            <a:prstDash val="solid"/>
            <a:round/>
            <a:headEnd type="none" w="sm" len="sm"/>
            <a:tailEnd type="triangle"/>
          </a:ln>
          <a:effectLst/>
        </p:spPr>
      </p:cxnSp>
      <p:cxnSp>
        <p:nvCxnSpPr>
          <p:cNvPr id="42" name="Curved Connector 41"/>
          <p:cNvCxnSpPr>
            <a:stCxn id="45" idx="4"/>
            <a:endCxn id="63" idx="8"/>
          </p:cNvCxnSpPr>
          <p:nvPr/>
        </p:nvCxnSpPr>
        <p:spPr bwMode="auto">
          <a:xfrm flipH="1">
            <a:off x="7023867" y="3618422"/>
            <a:ext cx="1293068" cy="569658"/>
          </a:xfrm>
          <a:prstGeom prst="curvedConnector3">
            <a:avLst>
              <a:gd name="adj1" fmla="val -19228"/>
            </a:avLst>
          </a:prstGeom>
          <a:noFill/>
          <a:ln w="9525" cap="flat" cmpd="sng" algn="ctr">
            <a:solidFill>
              <a:schemeClr val="tx1"/>
            </a:solidFill>
            <a:prstDash val="solid"/>
            <a:round/>
            <a:headEnd type="none" w="sm" len="sm"/>
            <a:tailEnd type="triangle"/>
          </a:ln>
          <a:effectLst/>
        </p:spPr>
      </p:cxnSp>
      <p:sp>
        <p:nvSpPr>
          <p:cNvPr id="65" name="Rectangle 64">
            <a:extLst>
              <a:ext uri="{FF2B5EF4-FFF2-40B4-BE49-F238E27FC236}">
                <a16:creationId xmlns:a16="http://schemas.microsoft.com/office/drawing/2014/main" id="{1B714977-6C63-3D40-8393-22482C707E0E}"/>
              </a:ext>
            </a:extLst>
          </p:cNvPr>
          <p:cNvSpPr/>
          <p:nvPr/>
        </p:nvSpPr>
        <p:spPr>
          <a:xfrm>
            <a:off x="8899081" y="1674693"/>
            <a:ext cx="2669195" cy="3551872"/>
          </a:xfrm>
          <a:prstGeom prst="rect">
            <a:avLst/>
          </a:prstGeom>
          <a:noFill/>
          <a:ln w="19050">
            <a:solidFill>
              <a:srgbClr val="5F5F5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r">
              <a:lnSpc>
                <a:spcPct val="90000"/>
              </a:lnSpc>
            </a:pPr>
            <a:r>
              <a:rPr lang="en-US" sz="1000" b="1" dirty="0">
                <a:solidFill>
                  <a:srgbClr val="5F5F5F"/>
                </a:solidFill>
              </a:rPr>
              <a:t>OCI REGION</a:t>
            </a:r>
            <a:endParaRPr lang="en-US" sz="1100" b="1" dirty="0">
              <a:solidFill>
                <a:srgbClr val="5F5F5F"/>
              </a:solidFill>
            </a:endParaRPr>
          </a:p>
        </p:txBody>
      </p:sp>
      <p:sp>
        <p:nvSpPr>
          <p:cNvPr id="66" name="Rectangle 65">
            <a:extLst>
              <a:ext uri="{FF2B5EF4-FFF2-40B4-BE49-F238E27FC236}">
                <a16:creationId xmlns:a16="http://schemas.microsoft.com/office/drawing/2014/main" id="{53E8CF89-CA0D-8147-BA5F-EF732B484484}"/>
              </a:ext>
            </a:extLst>
          </p:cNvPr>
          <p:cNvSpPr/>
          <p:nvPr/>
        </p:nvSpPr>
        <p:spPr>
          <a:xfrm>
            <a:off x="4772343" y="2129749"/>
            <a:ext cx="1341093" cy="3026279"/>
          </a:xfrm>
          <a:prstGeom prst="rect">
            <a:avLst/>
          </a:prstGeom>
          <a:no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nSpc>
                <a:spcPct val="90000"/>
              </a:lnSpc>
            </a:pPr>
            <a:r>
              <a:rPr lang="en-US" sz="900" dirty="0">
                <a:solidFill>
                  <a:srgbClr val="5F5F5F"/>
                </a:solidFill>
              </a:rPr>
              <a:t>Availability Domain 1</a:t>
            </a:r>
          </a:p>
        </p:txBody>
      </p:sp>
      <p:sp>
        <p:nvSpPr>
          <p:cNvPr id="68" name="Rectangle 67">
            <a:extLst>
              <a:ext uri="{FF2B5EF4-FFF2-40B4-BE49-F238E27FC236}">
                <a16:creationId xmlns:a16="http://schemas.microsoft.com/office/drawing/2014/main" id="{DACE9078-4DA5-7A48-9EBB-D7349AC5ADEC}"/>
              </a:ext>
            </a:extLst>
          </p:cNvPr>
          <p:cNvSpPr/>
          <p:nvPr/>
        </p:nvSpPr>
        <p:spPr>
          <a:xfrm>
            <a:off x="9959881" y="2460404"/>
            <a:ext cx="937818" cy="742579"/>
          </a:xfrm>
          <a:prstGeom prst="rect">
            <a:avLst/>
          </a:prstGeom>
          <a:noFill/>
          <a:ln w="19050">
            <a:solidFill>
              <a:schemeClr val="tx1"/>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nSpc>
                <a:spcPct val="90000"/>
              </a:lnSpc>
            </a:pPr>
            <a:r>
              <a:rPr lang="en-US" sz="900" dirty="0">
                <a:solidFill>
                  <a:srgbClr val="FF7700"/>
                </a:solidFill>
              </a:rPr>
              <a:t>Subnet A</a:t>
            </a:r>
          </a:p>
        </p:txBody>
      </p:sp>
      <p:grpSp>
        <p:nvGrpSpPr>
          <p:cNvPr id="69" name="Group 68">
            <a:extLst>
              <a:ext uri="{FF2B5EF4-FFF2-40B4-BE49-F238E27FC236}">
                <a16:creationId xmlns:a16="http://schemas.microsoft.com/office/drawing/2014/main" id="{E0F07691-C844-F042-8CA6-8F2E742EFC3A}"/>
              </a:ext>
            </a:extLst>
          </p:cNvPr>
          <p:cNvGrpSpPr/>
          <p:nvPr/>
        </p:nvGrpSpPr>
        <p:grpSpPr>
          <a:xfrm>
            <a:off x="10293539" y="2709862"/>
            <a:ext cx="318574" cy="350589"/>
            <a:chOff x="1646655" y="1758788"/>
            <a:chExt cx="582945" cy="635162"/>
          </a:xfrm>
        </p:grpSpPr>
        <p:sp>
          <p:nvSpPr>
            <p:cNvPr id="70" name="Rectangle 69">
              <a:extLst>
                <a:ext uri="{FF2B5EF4-FFF2-40B4-BE49-F238E27FC236}">
                  <a16:creationId xmlns:a16="http://schemas.microsoft.com/office/drawing/2014/main" id="{B9581E12-13F3-BF47-A82C-E3A11FDF338E}"/>
                </a:ext>
              </a:extLst>
            </p:cNvPr>
            <p:cNvSpPr/>
            <p:nvPr/>
          </p:nvSpPr>
          <p:spPr>
            <a:xfrm>
              <a:off x="1646655" y="1758788"/>
              <a:ext cx="582945" cy="635162"/>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nvGrpSpPr>
            <p:cNvPr id="71" name="Group 70">
              <a:extLst>
                <a:ext uri="{FF2B5EF4-FFF2-40B4-BE49-F238E27FC236}">
                  <a16:creationId xmlns:a16="http://schemas.microsoft.com/office/drawing/2014/main" id="{E7662456-C86A-D647-8738-95562A99E1B9}"/>
                </a:ext>
              </a:extLst>
            </p:cNvPr>
            <p:cNvGrpSpPr/>
            <p:nvPr/>
          </p:nvGrpSpPr>
          <p:grpSpPr>
            <a:xfrm>
              <a:off x="1718972" y="1844483"/>
              <a:ext cx="426432" cy="464483"/>
              <a:chOff x="3690938" y="2987675"/>
              <a:chExt cx="515937" cy="561975"/>
            </a:xfrm>
            <a:solidFill>
              <a:schemeClr val="tx1"/>
            </a:solidFill>
          </p:grpSpPr>
          <p:sp>
            <p:nvSpPr>
              <p:cNvPr id="72" name="Freeform 70">
                <a:extLst>
                  <a:ext uri="{FF2B5EF4-FFF2-40B4-BE49-F238E27FC236}">
                    <a16:creationId xmlns:a16="http://schemas.microsoft.com/office/drawing/2014/main" id="{1A693BA8-B182-8141-8EF8-424DF60B392D}"/>
                  </a:ext>
                </a:extLst>
              </p:cNvPr>
              <p:cNvSpPr>
                <a:spLocks noChangeArrowheads="1"/>
              </p:cNvSpPr>
              <p:nvPr/>
            </p:nvSpPr>
            <p:spPr bwMode="auto">
              <a:xfrm>
                <a:off x="4062413" y="3379788"/>
                <a:ext cx="34925" cy="34925"/>
              </a:xfrm>
              <a:custGeom>
                <a:avLst/>
                <a:gdLst>
                  <a:gd name="T0" fmla="*/ 47 w 95"/>
                  <a:gd name="T1" fmla="*/ 94 h 95"/>
                  <a:gd name="T2" fmla="*/ 94 w 95"/>
                  <a:gd name="T3" fmla="*/ 47 h 95"/>
                  <a:gd name="T4" fmla="*/ 47 w 95"/>
                  <a:gd name="T5" fmla="*/ 0 h 95"/>
                  <a:gd name="T6" fmla="*/ 0 w 95"/>
                  <a:gd name="T7" fmla="*/ 47 h 95"/>
                  <a:gd name="T8" fmla="*/ 47 w 95"/>
                  <a:gd name="T9" fmla="*/ 94 h 95"/>
                </a:gdLst>
                <a:ahLst/>
                <a:cxnLst>
                  <a:cxn ang="0">
                    <a:pos x="T0" y="T1"/>
                  </a:cxn>
                  <a:cxn ang="0">
                    <a:pos x="T2" y="T3"/>
                  </a:cxn>
                  <a:cxn ang="0">
                    <a:pos x="T4" y="T5"/>
                  </a:cxn>
                  <a:cxn ang="0">
                    <a:pos x="T6" y="T7"/>
                  </a:cxn>
                  <a:cxn ang="0">
                    <a:pos x="T8" y="T9"/>
                  </a:cxn>
                </a:cxnLst>
                <a:rect l="0" t="0" r="r" b="b"/>
                <a:pathLst>
                  <a:path w="95" h="95">
                    <a:moveTo>
                      <a:pt x="47" y="94"/>
                    </a:moveTo>
                    <a:cubicBezTo>
                      <a:pt x="73" y="94"/>
                      <a:pt x="94" y="73"/>
                      <a:pt x="94" y="47"/>
                    </a:cubicBezTo>
                    <a:cubicBezTo>
                      <a:pt x="94" y="21"/>
                      <a:pt x="73" y="0"/>
                      <a:pt x="47" y="0"/>
                    </a:cubicBezTo>
                    <a:cubicBezTo>
                      <a:pt x="21" y="0"/>
                      <a:pt x="0" y="21"/>
                      <a:pt x="0" y="47"/>
                    </a:cubicBezTo>
                    <a:cubicBezTo>
                      <a:pt x="0" y="73"/>
                      <a:pt x="21" y="94"/>
                      <a:pt x="47" y="9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3" name="Freeform 71">
                <a:extLst>
                  <a:ext uri="{FF2B5EF4-FFF2-40B4-BE49-F238E27FC236}">
                    <a16:creationId xmlns:a16="http://schemas.microsoft.com/office/drawing/2014/main" id="{38E69630-D849-E244-A967-70029016FFBA}"/>
                  </a:ext>
                </a:extLst>
              </p:cNvPr>
              <p:cNvSpPr>
                <a:spLocks noChangeArrowheads="1"/>
              </p:cNvSpPr>
              <p:nvPr/>
            </p:nvSpPr>
            <p:spPr bwMode="auto">
              <a:xfrm>
                <a:off x="3690938" y="2987675"/>
                <a:ext cx="515937" cy="561975"/>
              </a:xfrm>
              <a:custGeom>
                <a:avLst/>
                <a:gdLst>
                  <a:gd name="T0" fmla="*/ 78 w 1432"/>
                  <a:gd name="T1" fmla="*/ 0 h 1563"/>
                  <a:gd name="T2" fmla="*/ 0 w 1432"/>
                  <a:gd name="T3" fmla="*/ 1484 h 1563"/>
                  <a:gd name="T4" fmla="*/ 1350 w 1432"/>
                  <a:gd name="T5" fmla="*/ 1562 h 1563"/>
                  <a:gd name="T6" fmla="*/ 1429 w 1432"/>
                  <a:gd name="T7" fmla="*/ 79 h 1563"/>
                  <a:gd name="T8" fmla="*/ 569 w 1432"/>
                  <a:gd name="T9" fmla="*/ 412 h 1563"/>
                  <a:gd name="T10" fmla="*/ 569 w 1432"/>
                  <a:gd name="T11" fmla="*/ 317 h 1563"/>
                  <a:gd name="T12" fmla="*/ 828 w 1432"/>
                  <a:gd name="T13" fmla="*/ 283 h 1563"/>
                  <a:gd name="T14" fmla="*/ 862 w 1432"/>
                  <a:gd name="T15" fmla="*/ 401 h 1563"/>
                  <a:gd name="T16" fmla="*/ 862 w 1432"/>
                  <a:gd name="T17" fmla="*/ 545 h 1563"/>
                  <a:gd name="T18" fmla="*/ 603 w 1432"/>
                  <a:gd name="T19" fmla="*/ 579 h 1563"/>
                  <a:gd name="T20" fmla="*/ 569 w 1432"/>
                  <a:gd name="T21" fmla="*/ 412 h 1563"/>
                  <a:gd name="T22" fmla="*/ 569 w 1432"/>
                  <a:gd name="T23" fmla="*/ 755 h 1563"/>
                  <a:gd name="T24" fmla="*/ 603 w 1432"/>
                  <a:gd name="T25" fmla="*/ 637 h 1563"/>
                  <a:gd name="T26" fmla="*/ 862 w 1432"/>
                  <a:gd name="T27" fmla="*/ 671 h 1563"/>
                  <a:gd name="T28" fmla="*/ 862 w 1432"/>
                  <a:gd name="T29" fmla="*/ 765 h 1563"/>
                  <a:gd name="T30" fmla="*/ 828 w 1432"/>
                  <a:gd name="T31" fmla="*/ 933 h 1563"/>
                  <a:gd name="T32" fmla="*/ 569 w 1432"/>
                  <a:gd name="T33" fmla="*/ 899 h 1563"/>
                  <a:gd name="T34" fmla="*/ 225 w 1432"/>
                  <a:gd name="T35" fmla="*/ 412 h 1563"/>
                  <a:gd name="T36" fmla="*/ 225 w 1432"/>
                  <a:gd name="T37" fmla="*/ 317 h 1563"/>
                  <a:gd name="T38" fmla="*/ 485 w 1432"/>
                  <a:gd name="T39" fmla="*/ 283 h 1563"/>
                  <a:gd name="T40" fmla="*/ 519 w 1432"/>
                  <a:gd name="T41" fmla="*/ 401 h 1563"/>
                  <a:gd name="T42" fmla="*/ 519 w 1432"/>
                  <a:gd name="T43" fmla="*/ 545 h 1563"/>
                  <a:gd name="T44" fmla="*/ 259 w 1432"/>
                  <a:gd name="T45" fmla="*/ 579 h 1563"/>
                  <a:gd name="T46" fmla="*/ 225 w 1432"/>
                  <a:gd name="T47" fmla="*/ 412 h 1563"/>
                  <a:gd name="T48" fmla="*/ 225 w 1432"/>
                  <a:gd name="T49" fmla="*/ 755 h 1563"/>
                  <a:gd name="T50" fmla="*/ 259 w 1432"/>
                  <a:gd name="T51" fmla="*/ 637 h 1563"/>
                  <a:gd name="T52" fmla="*/ 519 w 1432"/>
                  <a:gd name="T53" fmla="*/ 671 h 1563"/>
                  <a:gd name="T54" fmla="*/ 519 w 1432"/>
                  <a:gd name="T55" fmla="*/ 765 h 1563"/>
                  <a:gd name="T56" fmla="*/ 485 w 1432"/>
                  <a:gd name="T57" fmla="*/ 933 h 1563"/>
                  <a:gd name="T58" fmla="*/ 225 w 1432"/>
                  <a:gd name="T59" fmla="*/ 899 h 1563"/>
                  <a:gd name="T60" fmla="*/ 1158 w 1432"/>
                  <a:gd name="T61" fmla="*/ 1282 h 1563"/>
                  <a:gd name="T62" fmla="*/ 225 w 1432"/>
                  <a:gd name="T63" fmla="*/ 1237 h 1563"/>
                  <a:gd name="T64" fmla="*/ 1203 w 1432"/>
                  <a:gd name="T65" fmla="*/ 991 h 1563"/>
                  <a:gd name="T66" fmla="*/ 1158 w 1432"/>
                  <a:gd name="T67" fmla="*/ 1282 h 1563"/>
                  <a:gd name="T68" fmla="*/ 1203 w 1432"/>
                  <a:gd name="T69" fmla="*/ 765 h 1563"/>
                  <a:gd name="T70" fmla="*/ 1169 w 1432"/>
                  <a:gd name="T71" fmla="*/ 933 h 1563"/>
                  <a:gd name="T72" fmla="*/ 909 w 1432"/>
                  <a:gd name="T73" fmla="*/ 899 h 1563"/>
                  <a:gd name="T74" fmla="*/ 909 w 1432"/>
                  <a:gd name="T75" fmla="*/ 755 h 1563"/>
                  <a:gd name="T76" fmla="*/ 944 w 1432"/>
                  <a:gd name="T77" fmla="*/ 637 h 1563"/>
                  <a:gd name="T78" fmla="*/ 1203 w 1432"/>
                  <a:gd name="T79" fmla="*/ 671 h 1563"/>
                  <a:gd name="T80" fmla="*/ 1203 w 1432"/>
                  <a:gd name="T81" fmla="*/ 401 h 1563"/>
                  <a:gd name="T82" fmla="*/ 1203 w 1432"/>
                  <a:gd name="T83" fmla="*/ 545 h 1563"/>
                  <a:gd name="T84" fmla="*/ 944 w 1432"/>
                  <a:gd name="T85" fmla="*/ 579 h 1563"/>
                  <a:gd name="T86" fmla="*/ 909 w 1432"/>
                  <a:gd name="T87" fmla="*/ 412 h 1563"/>
                  <a:gd name="T88" fmla="*/ 909 w 1432"/>
                  <a:gd name="T89" fmla="*/ 317 h 1563"/>
                  <a:gd name="T90" fmla="*/ 1169 w 1432"/>
                  <a:gd name="T91" fmla="*/ 283 h 1563"/>
                  <a:gd name="T92" fmla="*/ 1203 w 1432"/>
                  <a:gd name="T93" fmla="*/ 401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32" h="1563">
                    <a:moveTo>
                      <a:pt x="1350" y="0"/>
                    </a:moveTo>
                    <a:lnTo>
                      <a:pt x="78" y="0"/>
                    </a:lnTo>
                    <a:cubicBezTo>
                      <a:pt x="34" y="0"/>
                      <a:pt x="0" y="34"/>
                      <a:pt x="0" y="79"/>
                    </a:cubicBezTo>
                    <a:lnTo>
                      <a:pt x="0" y="1484"/>
                    </a:lnTo>
                    <a:cubicBezTo>
                      <a:pt x="0" y="1528"/>
                      <a:pt x="36" y="1562"/>
                      <a:pt x="78" y="1562"/>
                    </a:cubicBezTo>
                    <a:lnTo>
                      <a:pt x="1350" y="1562"/>
                    </a:lnTo>
                    <a:cubicBezTo>
                      <a:pt x="1394" y="1562"/>
                      <a:pt x="1429" y="1528"/>
                      <a:pt x="1429" y="1484"/>
                    </a:cubicBezTo>
                    <a:lnTo>
                      <a:pt x="1429" y="79"/>
                    </a:lnTo>
                    <a:cubicBezTo>
                      <a:pt x="1431" y="37"/>
                      <a:pt x="1394" y="0"/>
                      <a:pt x="1350" y="0"/>
                    </a:cubicBezTo>
                    <a:close/>
                    <a:moveTo>
                      <a:pt x="569" y="412"/>
                    </a:moveTo>
                    <a:lnTo>
                      <a:pt x="569" y="401"/>
                    </a:lnTo>
                    <a:lnTo>
                      <a:pt x="569" y="317"/>
                    </a:lnTo>
                    <a:cubicBezTo>
                      <a:pt x="569" y="299"/>
                      <a:pt x="584" y="283"/>
                      <a:pt x="603" y="283"/>
                    </a:cubicBezTo>
                    <a:lnTo>
                      <a:pt x="828" y="283"/>
                    </a:lnTo>
                    <a:cubicBezTo>
                      <a:pt x="847" y="283"/>
                      <a:pt x="862" y="299"/>
                      <a:pt x="862" y="317"/>
                    </a:cubicBezTo>
                    <a:lnTo>
                      <a:pt x="862" y="401"/>
                    </a:lnTo>
                    <a:lnTo>
                      <a:pt x="862" y="412"/>
                    </a:lnTo>
                    <a:lnTo>
                      <a:pt x="862" y="545"/>
                    </a:lnTo>
                    <a:cubicBezTo>
                      <a:pt x="862" y="564"/>
                      <a:pt x="847" y="579"/>
                      <a:pt x="828" y="579"/>
                    </a:cubicBezTo>
                    <a:lnTo>
                      <a:pt x="603" y="579"/>
                    </a:lnTo>
                    <a:cubicBezTo>
                      <a:pt x="584" y="579"/>
                      <a:pt x="569" y="564"/>
                      <a:pt x="569" y="545"/>
                    </a:cubicBezTo>
                    <a:lnTo>
                      <a:pt x="569" y="412"/>
                    </a:lnTo>
                    <a:close/>
                    <a:moveTo>
                      <a:pt x="569" y="765"/>
                    </a:moveTo>
                    <a:lnTo>
                      <a:pt x="569" y="755"/>
                    </a:lnTo>
                    <a:lnTo>
                      <a:pt x="569" y="671"/>
                    </a:lnTo>
                    <a:cubicBezTo>
                      <a:pt x="569" y="653"/>
                      <a:pt x="584" y="637"/>
                      <a:pt x="603" y="637"/>
                    </a:cubicBezTo>
                    <a:lnTo>
                      <a:pt x="828" y="637"/>
                    </a:lnTo>
                    <a:cubicBezTo>
                      <a:pt x="847" y="637"/>
                      <a:pt x="862" y="653"/>
                      <a:pt x="862" y="671"/>
                    </a:cubicBezTo>
                    <a:lnTo>
                      <a:pt x="862" y="755"/>
                    </a:lnTo>
                    <a:lnTo>
                      <a:pt x="862" y="765"/>
                    </a:lnTo>
                    <a:lnTo>
                      <a:pt x="862" y="899"/>
                    </a:lnTo>
                    <a:cubicBezTo>
                      <a:pt x="862" y="918"/>
                      <a:pt x="847" y="933"/>
                      <a:pt x="828" y="933"/>
                    </a:cubicBezTo>
                    <a:lnTo>
                      <a:pt x="603" y="933"/>
                    </a:lnTo>
                    <a:cubicBezTo>
                      <a:pt x="584" y="933"/>
                      <a:pt x="569" y="918"/>
                      <a:pt x="569" y="899"/>
                    </a:cubicBezTo>
                    <a:lnTo>
                      <a:pt x="569" y="765"/>
                    </a:lnTo>
                    <a:close/>
                    <a:moveTo>
                      <a:pt x="225" y="412"/>
                    </a:moveTo>
                    <a:lnTo>
                      <a:pt x="225" y="401"/>
                    </a:lnTo>
                    <a:lnTo>
                      <a:pt x="225" y="317"/>
                    </a:lnTo>
                    <a:cubicBezTo>
                      <a:pt x="225" y="299"/>
                      <a:pt x="241" y="283"/>
                      <a:pt x="259" y="283"/>
                    </a:cubicBezTo>
                    <a:lnTo>
                      <a:pt x="485" y="283"/>
                    </a:lnTo>
                    <a:cubicBezTo>
                      <a:pt x="503" y="283"/>
                      <a:pt x="519" y="299"/>
                      <a:pt x="519" y="317"/>
                    </a:cubicBezTo>
                    <a:lnTo>
                      <a:pt x="519" y="401"/>
                    </a:lnTo>
                    <a:lnTo>
                      <a:pt x="519" y="412"/>
                    </a:lnTo>
                    <a:lnTo>
                      <a:pt x="519" y="545"/>
                    </a:lnTo>
                    <a:cubicBezTo>
                      <a:pt x="519" y="564"/>
                      <a:pt x="503" y="579"/>
                      <a:pt x="485" y="579"/>
                    </a:cubicBezTo>
                    <a:lnTo>
                      <a:pt x="259" y="579"/>
                    </a:lnTo>
                    <a:cubicBezTo>
                      <a:pt x="241" y="579"/>
                      <a:pt x="225" y="564"/>
                      <a:pt x="225" y="545"/>
                    </a:cubicBezTo>
                    <a:lnTo>
                      <a:pt x="225" y="412"/>
                    </a:lnTo>
                    <a:close/>
                    <a:moveTo>
                      <a:pt x="225" y="765"/>
                    </a:moveTo>
                    <a:lnTo>
                      <a:pt x="225" y="755"/>
                    </a:lnTo>
                    <a:lnTo>
                      <a:pt x="225" y="671"/>
                    </a:lnTo>
                    <a:cubicBezTo>
                      <a:pt x="225" y="653"/>
                      <a:pt x="241" y="637"/>
                      <a:pt x="259" y="637"/>
                    </a:cubicBezTo>
                    <a:lnTo>
                      <a:pt x="485" y="637"/>
                    </a:lnTo>
                    <a:cubicBezTo>
                      <a:pt x="503" y="637"/>
                      <a:pt x="519" y="653"/>
                      <a:pt x="519" y="671"/>
                    </a:cubicBezTo>
                    <a:lnTo>
                      <a:pt x="519" y="755"/>
                    </a:lnTo>
                    <a:lnTo>
                      <a:pt x="519" y="765"/>
                    </a:lnTo>
                    <a:lnTo>
                      <a:pt x="519" y="899"/>
                    </a:lnTo>
                    <a:cubicBezTo>
                      <a:pt x="519" y="918"/>
                      <a:pt x="503" y="933"/>
                      <a:pt x="485" y="933"/>
                    </a:cubicBezTo>
                    <a:lnTo>
                      <a:pt x="259" y="933"/>
                    </a:lnTo>
                    <a:cubicBezTo>
                      <a:pt x="241" y="933"/>
                      <a:pt x="225" y="918"/>
                      <a:pt x="225" y="899"/>
                    </a:cubicBezTo>
                    <a:lnTo>
                      <a:pt x="225" y="765"/>
                    </a:lnTo>
                    <a:close/>
                    <a:moveTo>
                      <a:pt x="1158" y="1282"/>
                    </a:moveTo>
                    <a:lnTo>
                      <a:pt x="270" y="1282"/>
                    </a:lnTo>
                    <a:cubicBezTo>
                      <a:pt x="246" y="1282"/>
                      <a:pt x="225" y="1261"/>
                      <a:pt x="225" y="1237"/>
                    </a:cubicBezTo>
                    <a:lnTo>
                      <a:pt x="225" y="991"/>
                    </a:lnTo>
                    <a:lnTo>
                      <a:pt x="1203" y="991"/>
                    </a:lnTo>
                    <a:lnTo>
                      <a:pt x="1203" y="1237"/>
                    </a:lnTo>
                    <a:cubicBezTo>
                      <a:pt x="1203" y="1261"/>
                      <a:pt x="1182" y="1282"/>
                      <a:pt x="1158" y="1282"/>
                    </a:cubicBezTo>
                    <a:close/>
                    <a:moveTo>
                      <a:pt x="1203" y="755"/>
                    </a:moveTo>
                    <a:lnTo>
                      <a:pt x="1203" y="765"/>
                    </a:lnTo>
                    <a:lnTo>
                      <a:pt x="1203" y="899"/>
                    </a:lnTo>
                    <a:cubicBezTo>
                      <a:pt x="1203" y="918"/>
                      <a:pt x="1187" y="933"/>
                      <a:pt x="1169" y="933"/>
                    </a:cubicBezTo>
                    <a:lnTo>
                      <a:pt x="944" y="933"/>
                    </a:lnTo>
                    <a:cubicBezTo>
                      <a:pt x="925" y="933"/>
                      <a:pt x="909" y="918"/>
                      <a:pt x="909" y="899"/>
                    </a:cubicBezTo>
                    <a:lnTo>
                      <a:pt x="909" y="765"/>
                    </a:lnTo>
                    <a:lnTo>
                      <a:pt x="909" y="755"/>
                    </a:lnTo>
                    <a:lnTo>
                      <a:pt x="909" y="671"/>
                    </a:lnTo>
                    <a:cubicBezTo>
                      <a:pt x="909" y="653"/>
                      <a:pt x="925" y="637"/>
                      <a:pt x="944" y="637"/>
                    </a:cubicBezTo>
                    <a:lnTo>
                      <a:pt x="1169" y="637"/>
                    </a:lnTo>
                    <a:cubicBezTo>
                      <a:pt x="1187" y="637"/>
                      <a:pt x="1203" y="653"/>
                      <a:pt x="1203" y="671"/>
                    </a:cubicBezTo>
                    <a:lnTo>
                      <a:pt x="1203" y="755"/>
                    </a:lnTo>
                    <a:close/>
                    <a:moveTo>
                      <a:pt x="1203" y="401"/>
                    </a:moveTo>
                    <a:lnTo>
                      <a:pt x="1203" y="412"/>
                    </a:lnTo>
                    <a:lnTo>
                      <a:pt x="1203" y="545"/>
                    </a:lnTo>
                    <a:cubicBezTo>
                      <a:pt x="1203" y="564"/>
                      <a:pt x="1187" y="579"/>
                      <a:pt x="1169" y="579"/>
                    </a:cubicBezTo>
                    <a:lnTo>
                      <a:pt x="944" y="579"/>
                    </a:lnTo>
                    <a:cubicBezTo>
                      <a:pt x="925" y="579"/>
                      <a:pt x="909" y="564"/>
                      <a:pt x="909" y="545"/>
                    </a:cubicBezTo>
                    <a:lnTo>
                      <a:pt x="909" y="412"/>
                    </a:lnTo>
                    <a:lnTo>
                      <a:pt x="909" y="401"/>
                    </a:lnTo>
                    <a:lnTo>
                      <a:pt x="909" y="317"/>
                    </a:lnTo>
                    <a:cubicBezTo>
                      <a:pt x="909" y="299"/>
                      <a:pt x="925" y="283"/>
                      <a:pt x="944" y="283"/>
                    </a:cubicBezTo>
                    <a:lnTo>
                      <a:pt x="1169" y="283"/>
                    </a:lnTo>
                    <a:cubicBezTo>
                      <a:pt x="1187" y="283"/>
                      <a:pt x="1203" y="299"/>
                      <a:pt x="1203" y="317"/>
                    </a:cubicBezTo>
                    <a:lnTo>
                      <a:pt x="1203" y="4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
        <p:nvSpPr>
          <p:cNvPr id="74" name="TextBox 73">
            <a:extLst>
              <a:ext uri="{FF2B5EF4-FFF2-40B4-BE49-F238E27FC236}">
                <a16:creationId xmlns:a16="http://schemas.microsoft.com/office/drawing/2014/main" id="{926BB7A9-D539-254A-AE39-259D6F53F4CC}"/>
              </a:ext>
            </a:extLst>
          </p:cNvPr>
          <p:cNvSpPr txBox="1"/>
          <p:nvPr/>
        </p:nvSpPr>
        <p:spPr>
          <a:xfrm>
            <a:off x="10096130" y="2992336"/>
            <a:ext cx="710451" cy="230832"/>
          </a:xfrm>
          <a:prstGeom prst="rect">
            <a:avLst/>
          </a:prstGeom>
          <a:noFill/>
        </p:spPr>
        <p:txBody>
          <a:bodyPr wrap="none" rtlCol="0">
            <a:spAutoFit/>
          </a:bodyPr>
          <a:lstStyle/>
          <a:p>
            <a:r>
              <a:rPr lang="en-US" sz="900" dirty="0"/>
              <a:t>Instance 3</a:t>
            </a:r>
          </a:p>
        </p:txBody>
      </p:sp>
      <p:grpSp>
        <p:nvGrpSpPr>
          <p:cNvPr id="75" name="Group 74">
            <a:extLst>
              <a:ext uri="{FF2B5EF4-FFF2-40B4-BE49-F238E27FC236}">
                <a16:creationId xmlns:a16="http://schemas.microsoft.com/office/drawing/2014/main" id="{7B497FB3-2CAD-DE4C-90BA-3F618478F7C5}"/>
              </a:ext>
            </a:extLst>
          </p:cNvPr>
          <p:cNvGrpSpPr/>
          <p:nvPr/>
        </p:nvGrpSpPr>
        <p:grpSpPr>
          <a:xfrm>
            <a:off x="9959881" y="3882389"/>
            <a:ext cx="1001643" cy="925755"/>
            <a:chOff x="7727335" y="1458708"/>
            <a:chExt cx="1427518" cy="1511461"/>
          </a:xfrm>
        </p:grpSpPr>
        <p:grpSp>
          <p:nvGrpSpPr>
            <p:cNvPr id="76" name="Group 75">
              <a:extLst>
                <a:ext uri="{FF2B5EF4-FFF2-40B4-BE49-F238E27FC236}">
                  <a16:creationId xmlns:a16="http://schemas.microsoft.com/office/drawing/2014/main" id="{001BCCD6-00AD-8B4A-A10D-FD9EB375C408}"/>
                </a:ext>
              </a:extLst>
            </p:cNvPr>
            <p:cNvGrpSpPr/>
            <p:nvPr/>
          </p:nvGrpSpPr>
          <p:grpSpPr>
            <a:xfrm>
              <a:off x="8104793" y="1458708"/>
              <a:ext cx="582945" cy="635162"/>
              <a:chOff x="8104793" y="1758788"/>
              <a:chExt cx="582945" cy="635162"/>
            </a:xfrm>
          </p:grpSpPr>
          <p:sp>
            <p:nvSpPr>
              <p:cNvPr id="78" name="Rectangle 77">
                <a:extLst>
                  <a:ext uri="{FF2B5EF4-FFF2-40B4-BE49-F238E27FC236}">
                    <a16:creationId xmlns:a16="http://schemas.microsoft.com/office/drawing/2014/main" id="{AB860731-8EBF-8442-BFC3-BD271E2C3232}"/>
                  </a:ext>
                </a:extLst>
              </p:cNvPr>
              <p:cNvSpPr/>
              <p:nvPr/>
            </p:nvSpPr>
            <p:spPr>
              <a:xfrm>
                <a:off x="8104793" y="1758788"/>
                <a:ext cx="582945" cy="635162"/>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79" name="Freeform 29">
                <a:extLst>
                  <a:ext uri="{FF2B5EF4-FFF2-40B4-BE49-F238E27FC236}">
                    <a16:creationId xmlns:a16="http://schemas.microsoft.com/office/drawing/2014/main" id="{43CBA6D2-4CE4-6247-9C0F-F6CF84CFFFBE}"/>
                  </a:ext>
                </a:extLst>
              </p:cNvPr>
              <p:cNvSpPr>
                <a:spLocks noChangeArrowheads="1"/>
              </p:cNvSpPr>
              <p:nvPr/>
            </p:nvSpPr>
            <p:spPr bwMode="auto">
              <a:xfrm>
                <a:off x="8199637" y="1847739"/>
                <a:ext cx="396254" cy="429056"/>
              </a:xfrm>
              <a:custGeom>
                <a:avLst/>
                <a:gdLst>
                  <a:gd name="T0" fmla="*/ 1022 w 1330"/>
                  <a:gd name="T1" fmla="*/ 21 h 1442"/>
                  <a:gd name="T2" fmla="*/ 663 w 1330"/>
                  <a:gd name="T3" fmla="*/ 0 h 1442"/>
                  <a:gd name="T4" fmla="*/ 305 w 1330"/>
                  <a:gd name="T5" fmla="*/ 21 h 1442"/>
                  <a:gd name="T6" fmla="*/ 0 w 1330"/>
                  <a:gd name="T7" fmla="*/ 121 h 1442"/>
                  <a:gd name="T8" fmla="*/ 0 w 1330"/>
                  <a:gd name="T9" fmla="*/ 1320 h 1442"/>
                  <a:gd name="T10" fmla="*/ 305 w 1330"/>
                  <a:gd name="T11" fmla="*/ 1420 h 1442"/>
                  <a:gd name="T12" fmla="*/ 663 w 1330"/>
                  <a:gd name="T13" fmla="*/ 1441 h 1442"/>
                  <a:gd name="T14" fmla="*/ 1022 w 1330"/>
                  <a:gd name="T15" fmla="*/ 1420 h 1442"/>
                  <a:gd name="T16" fmla="*/ 1326 w 1330"/>
                  <a:gd name="T17" fmla="*/ 1320 h 1442"/>
                  <a:gd name="T18" fmla="*/ 1326 w 1330"/>
                  <a:gd name="T19" fmla="*/ 121 h 1442"/>
                  <a:gd name="T20" fmla="*/ 1022 w 1330"/>
                  <a:gd name="T21" fmla="*/ 21 h 1442"/>
                  <a:gd name="T22" fmla="*/ 580 w 1330"/>
                  <a:gd name="T23" fmla="*/ 1184 h 1442"/>
                  <a:gd name="T24" fmla="*/ 341 w 1330"/>
                  <a:gd name="T25" fmla="*/ 1184 h 1442"/>
                  <a:gd name="T26" fmla="*/ 341 w 1330"/>
                  <a:gd name="T27" fmla="*/ 945 h 1442"/>
                  <a:gd name="T28" fmla="*/ 580 w 1330"/>
                  <a:gd name="T29" fmla="*/ 945 h 1442"/>
                  <a:gd name="T30" fmla="*/ 580 w 1330"/>
                  <a:gd name="T31" fmla="*/ 1184 h 1442"/>
                  <a:gd name="T32" fmla="*/ 580 w 1330"/>
                  <a:gd name="T33" fmla="*/ 751 h 1442"/>
                  <a:gd name="T34" fmla="*/ 341 w 1330"/>
                  <a:gd name="T35" fmla="*/ 751 h 1442"/>
                  <a:gd name="T36" fmla="*/ 341 w 1330"/>
                  <a:gd name="T37" fmla="*/ 514 h 1442"/>
                  <a:gd name="T38" fmla="*/ 580 w 1330"/>
                  <a:gd name="T39" fmla="*/ 514 h 1442"/>
                  <a:gd name="T40" fmla="*/ 580 w 1330"/>
                  <a:gd name="T41" fmla="*/ 751 h 1442"/>
                  <a:gd name="T42" fmla="*/ 967 w 1330"/>
                  <a:gd name="T43" fmla="*/ 1184 h 1442"/>
                  <a:gd name="T44" fmla="*/ 728 w 1330"/>
                  <a:gd name="T45" fmla="*/ 1184 h 1442"/>
                  <a:gd name="T46" fmla="*/ 728 w 1330"/>
                  <a:gd name="T47" fmla="*/ 945 h 1442"/>
                  <a:gd name="T48" fmla="*/ 967 w 1330"/>
                  <a:gd name="T49" fmla="*/ 945 h 1442"/>
                  <a:gd name="T50" fmla="*/ 967 w 1330"/>
                  <a:gd name="T51" fmla="*/ 1184 h 1442"/>
                  <a:gd name="T52" fmla="*/ 967 w 1330"/>
                  <a:gd name="T53" fmla="*/ 751 h 1442"/>
                  <a:gd name="T54" fmla="*/ 728 w 1330"/>
                  <a:gd name="T55" fmla="*/ 751 h 1442"/>
                  <a:gd name="T56" fmla="*/ 728 w 1330"/>
                  <a:gd name="T57" fmla="*/ 514 h 1442"/>
                  <a:gd name="T58" fmla="*/ 967 w 1330"/>
                  <a:gd name="T59" fmla="*/ 514 h 1442"/>
                  <a:gd name="T60" fmla="*/ 967 w 1330"/>
                  <a:gd name="T61" fmla="*/ 751 h 1442"/>
                  <a:gd name="T62" fmla="*/ 1276 w 1330"/>
                  <a:gd name="T63" fmla="*/ 220 h 1442"/>
                  <a:gd name="T64" fmla="*/ 668 w 1330"/>
                  <a:gd name="T65" fmla="*/ 315 h 1442"/>
                  <a:gd name="T66" fmla="*/ 61 w 1330"/>
                  <a:gd name="T67" fmla="*/ 220 h 1442"/>
                  <a:gd name="T68" fmla="*/ 61 w 1330"/>
                  <a:gd name="T69" fmla="*/ 220 h 1442"/>
                  <a:gd name="T70" fmla="*/ 668 w 1330"/>
                  <a:gd name="T71" fmla="*/ 126 h 1442"/>
                  <a:gd name="T72" fmla="*/ 1276 w 1330"/>
                  <a:gd name="T73" fmla="*/ 220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0" h="1442">
                    <a:moveTo>
                      <a:pt x="1022" y="21"/>
                    </a:moveTo>
                    <a:cubicBezTo>
                      <a:pt x="849" y="0"/>
                      <a:pt x="671" y="0"/>
                      <a:pt x="663" y="0"/>
                    </a:cubicBezTo>
                    <a:cubicBezTo>
                      <a:pt x="656" y="0"/>
                      <a:pt x="478" y="0"/>
                      <a:pt x="305" y="21"/>
                    </a:cubicBezTo>
                    <a:cubicBezTo>
                      <a:pt x="3" y="58"/>
                      <a:pt x="0" y="121"/>
                      <a:pt x="0" y="121"/>
                    </a:cubicBezTo>
                    <a:lnTo>
                      <a:pt x="0" y="1320"/>
                    </a:lnTo>
                    <a:cubicBezTo>
                      <a:pt x="0" y="1320"/>
                      <a:pt x="3" y="1383"/>
                      <a:pt x="305" y="1420"/>
                    </a:cubicBezTo>
                    <a:cubicBezTo>
                      <a:pt x="478" y="1441"/>
                      <a:pt x="656" y="1441"/>
                      <a:pt x="663" y="1441"/>
                    </a:cubicBezTo>
                    <a:cubicBezTo>
                      <a:pt x="671" y="1441"/>
                      <a:pt x="849" y="1441"/>
                      <a:pt x="1022" y="1420"/>
                    </a:cubicBezTo>
                    <a:cubicBezTo>
                      <a:pt x="1323" y="1383"/>
                      <a:pt x="1326" y="1320"/>
                      <a:pt x="1326" y="1320"/>
                    </a:cubicBezTo>
                    <a:lnTo>
                      <a:pt x="1326" y="121"/>
                    </a:lnTo>
                    <a:cubicBezTo>
                      <a:pt x="1329" y="121"/>
                      <a:pt x="1323" y="58"/>
                      <a:pt x="1022" y="21"/>
                    </a:cubicBezTo>
                    <a:close/>
                    <a:moveTo>
                      <a:pt x="580" y="1184"/>
                    </a:moveTo>
                    <a:lnTo>
                      <a:pt x="341" y="1184"/>
                    </a:lnTo>
                    <a:lnTo>
                      <a:pt x="341" y="945"/>
                    </a:lnTo>
                    <a:lnTo>
                      <a:pt x="580" y="945"/>
                    </a:lnTo>
                    <a:lnTo>
                      <a:pt x="580" y="1184"/>
                    </a:lnTo>
                    <a:close/>
                    <a:moveTo>
                      <a:pt x="580" y="751"/>
                    </a:moveTo>
                    <a:lnTo>
                      <a:pt x="341" y="751"/>
                    </a:lnTo>
                    <a:lnTo>
                      <a:pt x="341" y="514"/>
                    </a:lnTo>
                    <a:lnTo>
                      <a:pt x="580" y="514"/>
                    </a:lnTo>
                    <a:lnTo>
                      <a:pt x="580" y="751"/>
                    </a:lnTo>
                    <a:close/>
                    <a:moveTo>
                      <a:pt x="967" y="1184"/>
                    </a:moveTo>
                    <a:lnTo>
                      <a:pt x="728" y="1184"/>
                    </a:lnTo>
                    <a:lnTo>
                      <a:pt x="728" y="945"/>
                    </a:lnTo>
                    <a:lnTo>
                      <a:pt x="967" y="945"/>
                    </a:lnTo>
                    <a:lnTo>
                      <a:pt x="967" y="1184"/>
                    </a:lnTo>
                    <a:close/>
                    <a:moveTo>
                      <a:pt x="967" y="751"/>
                    </a:moveTo>
                    <a:lnTo>
                      <a:pt x="728" y="751"/>
                    </a:lnTo>
                    <a:lnTo>
                      <a:pt x="728" y="514"/>
                    </a:lnTo>
                    <a:lnTo>
                      <a:pt x="967" y="514"/>
                    </a:lnTo>
                    <a:lnTo>
                      <a:pt x="967" y="751"/>
                    </a:lnTo>
                    <a:close/>
                    <a:moveTo>
                      <a:pt x="1276" y="220"/>
                    </a:moveTo>
                    <a:cubicBezTo>
                      <a:pt x="1253" y="254"/>
                      <a:pt x="1038" y="315"/>
                      <a:pt x="668" y="315"/>
                    </a:cubicBezTo>
                    <a:cubicBezTo>
                      <a:pt x="299" y="315"/>
                      <a:pt x="84" y="254"/>
                      <a:pt x="61" y="220"/>
                    </a:cubicBezTo>
                    <a:lnTo>
                      <a:pt x="61" y="220"/>
                    </a:lnTo>
                    <a:cubicBezTo>
                      <a:pt x="82" y="186"/>
                      <a:pt x="297" y="126"/>
                      <a:pt x="668" y="126"/>
                    </a:cubicBezTo>
                    <a:cubicBezTo>
                      <a:pt x="1040" y="123"/>
                      <a:pt x="1255" y="184"/>
                      <a:pt x="1276" y="220"/>
                    </a:cubicBezTo>
                    <a:close/>
                  </a:path>
                </a:pathLst>
              </a:custGeom>
              <a:solidFill>
                <a:schemeClr val="tx1"/>
              </a:solidFill>
              <a:ln>
                <a:noFill/>
              </a:ln>
              <a:effectLst/>
            </p:spPr>
            <p:txBody>
              <a:bodyPr wrap="none" anchor="ctr"/>
              <a:lstStyle/>
              <a:p>
                <a:endParaRPr lang="en-US">
                  <a:latin typeface="+mn-lt"/>
                </a:endParaRPr>
              </a:p>
            </p:txBody>
          </p:sp>
        </p:grpSp>
        <p:sp>
          <p:nvSpPr>
            <p:cNvPr id="77" name="Rectangle 76">
              <a:extLst>
                <a:ext uri="{FF2B5EF4-FFF2-40B4-BE49-F238E27FC236}">
                  <a16:creationId xmlns:a16="http://schemas.microsoft.com/office/drawing/2014/main" id="{533A332F-AD6D-4F4B-AD77-0B34E7895219}"/>
                </a:ext>
              </a:extLst>
            </p:cNvPr>
            <p:cNvSpPr/>
            <p:nvPr/>
          </p:nvSpPr>
          <p:spPr>
            <a:xfrm>
              <a:off x="7727335" y="2065668"/>
              <a:ext cx="1427518" cy="904501"/>
            </a:xfrm>
            <a:prstGeom prst="rect">
              <a:avLst/>
            </a:prstGeom>
          </p:spPr>
          <p:txBody>
            <a:bodyPr wrap="square">
              <a:spAutoFit/>
            </a:bodyPr>
            <a:lstStyle/>
            <a:p>
              <a:pPr algn="ctr"/>
              <a:r>
                <a:rPr lang="en-US" sz="1000" dirty="0">
                  <a:latin typeface="+mn-lt"/>
                  <a:ea typeface="Arial" charset="0"/>
                  <a:cs typeface="Arial" charset="0"/>
                </a:rPr>
                <a:t>Block Volume (X-region copy)</a:t>
              </a:r>
            </a:p>
          </p:txBody>
        </p:sp>
      </p:grpSp>
      <p:cxnSp>
        <p:nvCxnSpPr>
          <p:cNvPr id="80" name="Straight Arrow Connector 79">
            <a:extLst>
              <a:ext uri="{FF2B5EF4-FFF2-40B4-BE49-F238E27FC236}">
                <a16:creationId xmlns:a16="http://schemas.microsoft.com/office/drawing/2014/main" id="{E6FCB16C-2805-B245-970C-6B8175B3BCBA}"/>
              </a:ext>
            </a:extLst>
          </p:cNvPr>
          <p:cNvCxnSpPr>
            <a:cxnSpLocks/>
          </p:cNvCxnSpPr>
          <p:nvPr/>
        </p:nvCxnSpPr>
        <p:spPr bwMode="auto">
          <a:xfrm flipV="1">
            <a:off x="10428790" y="3268795"/>
            <a:ext cx="0" cy="556868"/>
          </a:xfrm>
          <a:prstGeom prst="straightConnector1">
            <a:avLst/>
          </a:prstGeom>
          <a:solidFill>
            <a:srgbClr val="00B8FF"/>
          </a:solidFill>
          <a:ln w="12700" cap="flat" cmpd="sng" algn="ctr">
            <a:solidFill>
              <a:srgbClr val="5F5F5F"/>
            </a:solidFill>
            <a:prstDash val="solid"/>
            <a:round/>
            <a:headEnd type="oval" w="sm" len="sm"/>
            <a:tailEnd type="oval"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3" name="Curved Connector 82"/>
          <p:cNvCxnSpPr>
            <a:endCxn id="78" idx="1"/>
          </p:cNvCxnSpPr>
          <p:nvPr/>
        </p:nvCxnSpPr>
        <p:spPr>
          <a:xfrm>
            <a:off x="9459816" y="3420347"/>
            <a:ext cx="764915" cy="656557"/>
          </a:xfrm>
          <a:prstGeom prst="curved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81" name="Group 80"/>
          <p:cNvGrpSpPr/>
          <p:nvPr/>
        </p:nvGrpSpPr>
        <p:grpSpPr>
          <a:xfrm>
            <a:off x="8843565" y="2823665"/>
            <a:ext cx="919997" cy="794757"/>
            <a:chOff x="7831727" y="2824030"/>
            <a:chExt cx="919997" cy="794757"/>
          </a:xfrm>
        </p:grpSpPr>
        <p:sp>
          <p:nvSpPr>
            <p:cNvPr id="82" name="TextBox 81"/>
            <p:cNvSpPr txBox="1"/>
            <p:nvPr/>
          </p:nvSpPr>
          <p:spPr>
            <a:xfrm>
              <a:off x="7831727" y="2824030"/>
              <a:ext cx="919997" cy="400110"/>
            </a:xfrm>
            <a:prstGeom prst="rect">
              <a:avLst/>
            </a:prstGeom>
            <a:noFill/>
          </p:spPr>
          <p:txBody>
            <a:bodyPr wrap="square" rtlCol="0" anchor="ctr">
              <a:spAutoFit/>
            </a:bodyPr>
            <a:lstStyle/>
            <a:p>
              <a:pPr algn="ctr"/>
              <a:r>
                <a:rPr lang="en-US" sz="1000" dirty="0"/>
                <a:t>Object Storage*</a:t>
              </a:r>
            </a:p>
          </p:txBody>
        </p:sp>
        <p:sp>
          <p:nvSpPr>
            <p:cNvPr id="84" name="Freeform 29"/>
            <p:cNvSpPr>
              <a:spLocks noChangeArrowheads="1"/>
            </p:cNvSpPr>
            <p:nvPr/>
          </p:nvSpPr>
          <p:spPr bwMode="auto">
            <a:xfrm>
              <a:off x="8134527" y="3279445"/>
              <a:ext cx="364816" cy="339342"/>
            </a:xfrm>
            <a:custGeom>
              <a:avLst/>
              <a:gdLst>
                <a:gd name="T0" fmla="*/ 658 w 854"/>
                <a:gd name="T1" fmla="*/ 14 h 929"/>
                <a:gd name="T2" fmla="*/ 853 w 854"/>
                <a:gd name="T3" fmla="*/ 79 h 929"/>
                <a:gd name="T4" fmla="*/ 853 w 854"/>
                <a:gd name="T5" fmla="*/ 849 h 929"/>
                <a:gd name="T6" fmla="*/ 658 w 854"/>
                <a:gd name="T7" fmla="*/ 914 h 929"/>
                <a:gd name="T8" fmla="*/ 427 w 854"/>
                <a:gd name="T9" fmla="*/ 928 h 929"/>
                <a:gd name="T10" fmla="*/ 195 w 854"/>
                <a:gd name="T11" fmla="*/ 914 h 929"/>
                <a:gd name="T12" fmla="*/ 0 w 854"/>
                <a:gd name="T13" fmla="*/ 849 h 929"/>
                <a:gd name="T14" fmla="*/ 0 w 854"/>
                <a:gd name="T15" fmla="*/ 79 h 929"/>
                <a:gd name="T16" fmla="*/ 195 w 854"/>
                <a:gd name="T17" fmla="*/ 14 h 929"/>
                <a:gd name="T18" fmla="*/ 427 w 854"/>
                <a:gd name="T19" fmla="*/ 0 h 929"/>
                <a:gd name="T20" fmla="*/ 658 w 854"/>
                <a:gd name="T21" fmla="*/ 14 h 929"/>
                <a:gd name="T22" fmla="*/ 226 w 854"/>
                <a:gd name="T23" fmla="*/ 668 h 929"/>
                <a:gd name="T24" fmla="*/ 283 w 854"/>
                <a:gd name="T25" fmla="*/ 612 h 929"/>
                <a:gd name="T26" fmla="*/ 226 w 854"/>
                <a:gd name="T27" fmla="*/ 556 h 929"/>
                <a:gd name="T28" fmla="*/ 170 w 854"/>
                <a:gd name="T29" fmla="*/ 612 h 929"/>
                <a:gd name="T30" fmla="*/ 226 w 854"/>
                <a:gd name="T31" fmla="*/ 668 h 929"/>
                <a:gd name="T32" fmla="*/ 246 w 854"/>
                <a:gd name="T33" fmla="*/ 420 h 929"/>
                <a:gd name="T34" fmla="*/ 376 w 854"/>
                <a:gd name="T35" fmla="*/ 420 h 929"/>
                <a:gd name="T36" fmla="*/ 311 w 854"/>
                <a:gd name="T37" fmla="*/ 290 h 929"/>
                <a:gd name="T38" fmla="*/ 246 w 854"/>
                <a:gd name="T39" fmla="*/ 420 h 929"/>
                <a:gd name="T40" fmla="*/ 356 w 854"/>
                <a:gd name="T41" fmla="*/ 508 h 929"/>
                <a:gd name="T42" fmla="*/ 356 w 854"/>
                <a:gd name="T43" fmla="*/ 604 h 929"/>
                <a:gd name="T44" fmla="*/ 424 w 854"/>
                <a:gd name="T45" fmla="*/ 632 h 929"/>
                <a:gd name="T46" fmla="*/ 491 w 854"/>
                <a:gd name="T47" fmla="*/ 604 h 929"/>
                <a:gd name="T48" fmla="*/ 491 w 854"/>
                <a:gd name="T49" fmla="*/ 508 h 929"/>
                <a:gd name="T50" fmla="*/ 424 w 854"/>
                <a:gd name="T51" fmla="*/ 479 h 929"/>
                <a:gd name="T52" fmla="*/ 356 w 854"/>
                <a:gd name="T53" fmla="*/ 508 h 929"/>
                <a:gd name="T54" fmla="*/ 446 w 854"/>
                <a:gd name="T55" fmla="*/ 810 h 929"/>
                <a:gd name="T56" fmla="*/ 503 w 854"/>
                <a:gd name="T57" fmla="*/ 753 h 929"/>
                <a:gd name="T58" fmla="*/ 446 w 854"/>
                <a:gd name="T59" fmla="*/ 697 h 929"/>
                <a:gd name="T60" fmla="*/ 390 w 854"/>
                <a:gd name="T61" fmla="*/ 753 h 929"/>
                <a:gd name="T62" fmla="*/ 446 w 854"/>
                <a:gd name="T63" fmla="*/ 810 h 929"/>
                <a:gd name="T64" fmla="*/ 489 w 854"/>
                <a:gd name="T65" fmla="*/ 358 h 929"/>
                <a:gd name="T66" fmla="*/ 562 w 854"/>
                <a:gd name="T67" fmla="*/ 431 h 929"/>
                <a:gd name="T68" fmla="*/ 635 w 854"/>
                <a:gd name="T69" fmla="*/ 358 h 929"/>
                <a:gd name="T70" fmla="*/ 562 w 854"/>
                <a:gd name="T71" fmla="*/ 285 h 929"/>
                <a:gd name="T72" fmla="*/ 489 w 854"/>
                <a:gd name="T73" fmla="*/ 358 h 929"/>
                <a:gd name="T74" fmla="*/ 590 w 854"/>
                <a:gd name="T75" fmla="*/ 640 h 929"/>
                <a:gd name="T76" fmla="*/ 703 w 854"/>
                <a:gd name="T77" fmla="*/ 640 h 929"/>
                <a:gd name="T78" fmla="*/ 647 w 854"/>
                <a:gd name="T79" fmla="*/ 525 h 929"/>
                <a:gd name="T80" fmla="*/ 590 w 854"/>
                <a:gd name="T81" fmla="*/ 640 h 929"/>
                <a:gd name="T82" fmla="*/ 819 w 854"/>
                <a:gd name="T83" fmla="*/ 138 h 929"/>
                <a:gd name="T84" fmla="*/ 429 w 854"/>
                <a:gd name="T85" fmla="*/ 76 h 929"/>
                <a:gd name="T86" fmla="*/ 40 w 854"/>
                <a:gd name="T87" fmla="*/ 138 h 929"/>
                <a:gd name="T88" fmla="*/ 40 w 854"/>
                <a:gd name="T89" fmla="*/ 138 h 929"/>
                <a:gd name="T90" fmla="*/ 429 w 854"/>
                <a:gd name="T91" fmla="*/ 200 h 929"/>
                <a:gd name="T92" fmla="*/ 819 w 854"/>
                <a:gd name="T93" fmla="*/ 138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4" h="929">
                  <a:moveTo>
                    <a:pt x="658" y="14"/>
                  </a:moveTo>
                  <a:cubicBezTo>
                    <a:pt x="853" y="36"/>
                    <a:pt x="853" y="76"/>
                    <a:pt x="853" y="79"/>
                  </a:cubicBezTo>
                  <a:lnTo>
                    <a:pt x="853" y="849"/>
                  </a:lnTo>
                  <a:cubicBezTo>
                    <a:pt x="853" y="852"/>
                    <a:pt x="850" y="891"/>
                    <a:pt x="658" y="914"/>
                  </a:cubicBezTo>
                  <a:cubicBezTo>
                    <a:pt x="545" y="928"/>
                    <a:pt x="433" y="928"/>
                    <a:pt x="427" y="928"/>
                  </a:cubicBezTo>
                  <a:cubicBezTo>
                    <a:pt x="422" y="928"/>
                    <a:pt x="305" y="928"/>
                    <a:pt x="195" y="914"/>
                  </a:cubicBezTo>
                  <a:cubicBezTo>
                    <a:pt x="3" y="889"/>
                    <a:pt x="0" y="849"/>
                    <a:pt x="0" y="849"/>
                  </a:cubicBezTo>
                  <a:lnTo>
                    <a:pt x="0" y="79"/>
                  </a:lnTo>
                  <a:cubicBezTo>
                    <a:pt x="0" y="76"/>
                    <a:pt x="3" y="36"/>
                    <a:pt x="195" y="14"/>
                  </a:cubicBezTo>
                  <a:cubicBezTo>
                    <a:pt x="308" y="0"/>
                    <a:pt x="422" y="0"/>
                    <a:pt x="427" y="0"/>
                  </a:cubicBezTo>
                  <a:cubicBezTo>
                    <a:pt x="433" y="0"/>
                    <a:pt x="548" y="0"/>
                    <a:pt x="658" y="14"/>
                  </a:cubicBezTo>
                  <a:close/>
                  <a:moveTo>
                    <a:pt x="226" y="668"/>
                  </a:moveTo>
                  <a:cubicBezTo>
                    <a:pt x="257" y="668"/>
                    <a:pt x="283" y="643"/>
                    <a:pt x="283" y="612"/>
                  </a:cubicBezTo>
                  <a:cubicBezTo>
                    <a:pt x="283" y="581"/>
                    <a:pt x="257" y="556"/>
                    <a:pt x="226" y="556"/>
                  </a:cubicBezTo>
                  <a:cubicBezTo>
                    <a:pt x="195" y="556"/>
                    <a:pt x="170" y="581"/>
                    <a:pt x="170" y="612"/>
                  </a:cubicBezTo>
                  <a:cubicBezTo>
                    <a:pt x="170" y="643"/>
                    <a:pt x="195" y="668"/>
                    <a:pt x="226" y="668"/>
                  </a:cubicBezTo>
                  <a:close/>
                  <a:moveTo>
                    <a:pt x="246" y="420"/>
                  </a:moveTo>
                  <a:lnTo>
                    <a:pt x="376" y="420"/>
                  </a:lnTo>
                  <a:lnTo>
                    <a:pt x="311" y="290"/>
                  </a:lnTo>
                  <a:lnTo>
                    <a:pt x="246" y="420"/>
                  </a:lnTo>
                  <a:close/>
                  <a:moveTo>
                    <a:pt x="356" y="508"/>
                  </a:moveTo>
                  <a:lnTo>
                    <a:pt x="356" y="604"/>
                  </a:lnTo>
                  <a:lnTo>
                    <a:pt x="424" y="632"/>
                  </a:lnTo>
                  <a:lnTo>
                    <a:pt x="491" y="604"/>
                  </a:lnTo>
                  <a:lnTo>
                    <a:pt x="491" y="508"/>
                  </a:lnTo>
                  <a:lnTo>
                    <a:pt x="424" y="479"/>
                  </a:lnTo>
                  <a:lnTo>
                    <a:pt x="356" y="508"/>
                  </a:lnTo>
                  <a:close/>
                  <a:moveTo>
                    <a:pt x="446" y="810"/>
                  </a:moveTo>
                  <a:cubicBezTo>
                    <a:pt x="477" y="810"/>
                    <a:pt x="503" y="784"/>
                    <a:pt x="503" y="753"/>
                  </a:cubicBezTo>
                  <a:cubicBezTo>
                    <a:pt x="503" y="722"/>
                    <a:pt x="477" y="697"/>
                    <a:pt x="446" y="697"/>
                  </a:cubicBezTo>
                  <a:cubicBezTo>
                    <a:pt x="415" y="697"/>
                    <a:pt x="390" y="722"/>
                    <a:pt x="390" y="753"/>
                  </a:cubicBezTo>
                  <a:cubicBezTo>
                    <a:pt x="390" y="784"/>
                    <a:pt x="415" y="810"/>
                    <a:pt x="446" y="810"/>
                  </a:cubicBezTo>
                  <a:close/>
                  <a:moveTo>
                    <a:pt x="489" y="358"/>
                  </a:moveTo>
                  <a:cubicBezTo>
                    <a:pt x="489" y="398"/>
                    <a:pt x="522" y="429"/>
                    <a:pt x="562" y="431"/>
                  </a:cubicBezTo>
                  <a:cubicBezTo>
                    <a:pt x="604" y="431"/>
                    <a:pt x="635" y="398"/>
                    <a:pt x="635" y="358"/>
                  </a:cubicBezTo>
                  <a:cubicBezTo>
                    <a:pt x="635" y="316"/>
                    <a:pt x="601" y="285"/>
                    <a:pt x="562" y="285"/>
                  </a:cubicBezTo>
                  <a:cubicBezTo>
                    <a:pt x="520" y="285"/>
                    <a:pt x="489" y="318"/>
                    <a:pt x="489" y="358"/>
                  </a:cubicBezTo>
                  <a:close/>
                  <a:moveTo>
                    <a:pt x="590" y="640"/>
                  </a:moveTo>
                  <a:lnTo>
                    <a:pt x="703" y="640"/>
                  </a:lnTo>
                  <a:lnTo>
                    <a:pt x="647" y="525"/>
                  </a:lnTo>
                  <a:lnTo>
                    <a:pt x="590" y="640"/>
                  </a:lnTo>
                  <a:close/>
                  <a:moveTo>
                    <a:pt x="819" y="138"/>
                  </a:moveTo>
                  <a:cubicBezTo>
                    <a:pt x="805" y="115"/>
                    <a:pt x="666" y="79"/>
                    <a:pt x="429" y="76"/>
                  </a:cubicBezTo>
                  <a:cubicBezTo>
                    <a:pt x="192" y="76"/>
                    <a:pt x="54" y="115"/>
                    <a:pt x="40" y="138"/>
                  </a:cubicBezTo>
                  <a:lnTo>
                    <a:pt x="40" y="138"/>
                  </a:lnTo>
                  <a:cubicBezTo>
                    <a:pt x="54" y="160"/>
                    <a:pt x="192" y="200"/>
                    <a:pt x="429" y="200"/>
                  </a:cubicBezTo>
                  <a:cubicBezTo>
                    <a:pt x="666" y="200"/>
                    <a:pt x="805" y="160"/>
                    <a:pt x="819" y="138"/>
                  </a:cubicBezTo>
                  <a:close/>
                </a:path>
              </a:pathLst>
            </a:custGeom>
            <a:solidFill>
              <a:schemeClr val="bg1">
                <a:lumMod val="50000"/>
              </a:schemeClr>
            </a:solidFill>
            <a:ln>
              <a:noFill/>
            </a:ln>
            <a:effectLst/>
          </p:spPr>
          <p:txBody>
            <a:bodyPr wrap="none" anchor="ctr"/>
            <a:lstStyle/>
            <a:p>
              <a:endParaRPr lang="en-US"/>
            </a:p>
          </p:txBody>
        </p:sp>
      </p:grpSp>
      <p:cxnSp>
        <p:nvCxnSpPr>
          <p:cNvPr id="85" name="Curved Connector 84"/>
          <p:cNvCxnSpPr/>
          <p:nvPr/>
        </p:nvCxnSpPr>
        <p:spPr bwMode="auto">
          <a:xfrm>
            <a:off x="8490539" y="3411068"/>
            <a:ext cx="588799" cy="3235"/>
          </a:xfrm>
          <a:prstGeom prst="curvedConnector3">
            <a:avLst>
              <a:gd name="adj1" fmla="val 50000"/>
            </a:avLst>
          </a:prstGeom>
          <a:noFill/>
          <a:ln w="9525" cap="flat" cmpd="sng" algn="ctr">
            <a:solidFill>
              <a:schemeClr val="tx1"/>
            </a:solidFill>
            <a:prstDash val="solid"/>
            <a:round/>
            <a:headEnd type="none" w="sm" len="sm"/>
            <a:tailEnd type="triangle"/>
          </a:ln>
          <a:effectLst/>
        </p:spPr>
      </p:cxnSp>
      <p:sp>
        <p:nvSpPr>
          <p:cNvPr id="24" name="TextBox 23"/>
          <p:cNvSpPr txBox="1"/>
          <p:nvPr/>
        </p:nvSpPr>
        <p:spPr>
          <a:xfrm>
            <a:off x="813688" y="6324188"/>
            <a:ext cx="5364225" cy="307777"/>
          </a:xfrm>
          <a:prstGeom prst="rect">
            <a:avLst/>
          </a:prstGeom>
          <a:noFill/>
        </p:spPr>
        <p:txBody>
          <a:bodyPr wrap="none" rtlCol="0">
            <a:spAutoFit/>
          </a:bodyPr>
          <a:lstStyle/>
          <a:p>
            <a:r>
              <a:rPr lang="en-US" sz="1400" dirty="0"/>
              <a:t>* Note block volume backups do not reside in customer buckets </a:t>
            </a:r>
          </a:p>
        </p:txBody>
      </p:sp>
    </p:spTree>
    <p:extLst>
      <p:ext uri="{BB962C8B-B14F-4D97-AF65-F5344CB8AC3E}">
        <p14:creationId xmlns:p14="http://schemas.microsoft.com/office/powerpoint/2010/main" val="523165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951" y="457201"/>
            <a:ext cx="10944549" cy="497415"/>
          </a:xfrm>
        </p:spPr>
        <p:txBody>
          <a:bodyPr/>
          <a:lstStyle/>
          <a:p>
            <a:r>
              <a:rPr lang="en-US" sz="3200" dirty="0"/>
              <a:t>Backup and Restoration</a:t>
            </a:r>
          </a:p>
        </p:txBody>
      </p:sp>
      <p:sp>
        <p:nvSpPr>
          <p:cNvPr id="6" name="Content Placeholder 5"/>
          <p:cNvSpPr>
            <a:spLocks noGrp="1"/>
          </p:cNvSpPr>
          <p:nvPr>
            <p:ph idx="1"/>
          </p:nvPr>
        </p:nvSpPr>
        <p:spPr>
          <a:xfrm>
            <a:off x="645950" y="1143002"/>
            <a:ext cx="11088850" cy="4999006"/>
          </a:xfrm>
        </p:spPr>
        <p:txBody>
          <a:bodyPr/>
          <a:lstStyle/>
          <a:p>
            <a:pPr>
              <a:buClr>
                <a:schemeClr val="tx1"/>
              </a:buClr>
            </a:pPr>
            <a:r>
              <a:rPr lang="en-US" sz="1800" dirty="0">
                <a:latin typeface="+mn-lt"/>
              </a:rPr>
              <a:t>Backup options:</a:t>
            </a:r>
          </a:p>
          <a:p>
            <a:pPr marL="91440" lvl="1" indent="-457200">
              <a:buClr>
                <a:schemeClr val="tx1"/>
              </a:buClr>
              <a:buFont typeface="Arial" panose="020B0604020202020204" pitchFamily="34" charset="0"/>
              <a:buChar char="•"/>
            </a:pPr>
            <a:r>
              <a:rPr lang="en-US" sz="1800" dirty="0">
                <a:latin typeface="+mn-lt"/>
              </a:rPr>
              <a:t>On-demand, one-off: point-in-time snapshot</a:t>
            </a:r>
          </a:p>
          <a:p>
            <a:pPr marL="91440" lvl="1" indent="-457200">
              <a:buClr>
                <a:schemeClr val="tx1"/>
              </a:buClr>
              <a:buFont typeface="Arial" panose="020B0604020202020204" pitchFamily="34" charset="0"/>
              <a:buChar char="•"/>
            </a:pPr>
            <a:r>
              <a:rPr lang="en-US" sz="1800" dirty="0">
                <a:latin typeface="+mn-lt"/>
              </a:rPr>
              <a:t>Automated policy-based: backups automatically on a schedule and retain them based on the selected backup policy. Three backup policies are Bronze, Silver, and Gold (defined below)</a:t>
            </a:r>
          </a:p>
          <a:p>
            <a:pPr marL="341313" lvl="1" indent="-341313">
              <a:spcBef>
                <a:spcPts val="600"/>
              </a:spcBef>
              <a:spcAft>
                <a:spcPts val="600"/>
              </a:spcAft>
              <a:buClr>
                <a:schemeClr val="tx1"/>
              </a:buClr>
              <a:buSzPct val="100000"/>
              <a:buFont typeface="Arial" panose="020B0604020202020204" pitchFamily="34" charset="0"/>
              <a:buChar char="•"/>
              <a:tabLst>
                <a:tab pos="1317625" algn="l"/>
              </a:tabLst>
            </a:pPr>
            <a:r>
              <a:rPr lang="en-US" sz="1800" dirty="0">
                <a:latin typeface="+mn-lt"/>
              </a:rPr>
              <a:t>Customized backup policy - Enables you to customize your backup schedules with user defined policies.</a:t>
            </a:r>
          </a:p>
        </p:txBody>
      </p:sp>
      <p:graphicFrame>
        <p:nvGraphicFramePr>
          <p:cNvPr id="3" name="Table 3">
            <a:extLst>
              <a:ext uri="{FF2B5EF4-FFF2-40B4-BE49-F238E27FC236}">
                <a16:creationId xmlns:a16="http://schemas.microsoft.com/office/drawing/2014/main" id="{216F5AA6-C7DF-6149-9B68-87AFAE5FDDBF}"/>
              </a:ext>
            </a:extLst>
          </p:cNvPr>
          <p:cNvGraphicFramePr>
            <a:graphicFrameLocks noGrp="1"/>
          </p:cNvGraphicFramePr>
          <p:nvPr>
            <p:extLst>
              <p:ext uri="{D42A27DB-BD31-4B8C-83A1-F6EECF244321}">
                <p14:modId xmlns:p14="http://schemas.microsoft.com/office/powerpoint/2010/main" val="3040377166"/>
              </p:ext>
            </p:extLst>
          </p:nvPr>
        </p:nvGraphicFramePr>
        <p:xfrm>
          <a:off x="1197461" y="3303209"/>
          <a:ext cx="9006080" cy="2291080"/>
        </p:xfrm>
        <a:graphic>
          <a:graphicData uri="http://schemas.openxmlformats.org/drawingml/2006/table">
            <a:tbl>
              <a:tblPr firstRow="1" bandRow="1">
                <a:tableStyleId>{5C22544A-7EE6-4342-B048-85BDC9FD1C3A}</a:tableStyleId>
              </a:tblPr>
              <a:tblGrid>
                <a:gridCol w="1801216">
                  <a:extLst>
                    <a:ext uri="{9D8B030D-6E8A-4147-A177-3AD203B41FA5}">
                      <a16:colId xmlns:a16="http://schemas.microsoft.com/office/drawing/2014/main" val="2820322038"/>
                    </a:ext>
                  </a:extLst>
                </a:gridCol>
                <a:gridCol w="1801216">
                  <a:extLst>
                    <a:ext uri="{9D8B030D-6E8A-4147-A177-3AD203B41FA5}">
                      <a16:colId xmlns:a16="http://schemas.microsoft.com/office/drawing/2014/main" val="2673078813"/>
                    </a:ext>
                  </a:extLst>
                </a:gridCol>
                <a:gridCol w="1801216">
                  <a:extLst>
                    <a:ext uri="{9D8B030D-6E8A-4147-A177-3AD203B41FA5}">
                      <a16:colId xmlns:a16="http://schemas.microsoft.com/office/drawing/2014/main" val="2681739118"/>
                    </a:ext>
                  </a:extLst>
                </a:gridCol>
                <a:gridCol w="1801216">
                  <a:extLst>
                    <a:ext uri="{9D8B030D-6E8A-4147-A177-3AD203B41FA5}">
                      <a16:colId xmlns:a16="http://schemas.microsoft.com/office/drawing/2014/main" val="2485906671"/>
                    </a:ext>
                  </a:extLst>
                </a:gridCol>
                <a:gridCol w="1801216">
                  <a:extLst>
                    <a:ext uri="{9D8B030D-6E8A-4147-A177-3AD203B41FA5}">
                      <a16:colId xmlns:a16="http://schemas.microsoft.com/office/drawing/2014/main" val="3613748639"/>
                    </a:ext>
                  </a:extLst>
                </a:gridCol>
              </a:tblGrid>
              <a:tr h="370840">
                <a:tc>
                  <a:txBody>
                    <a:bodyPr/>
                    <a:lstStyle/>
                    <a:p>
                      <a:pPr algn="ctr"/>
                      <a:endParaRPr lang="en-US" dirty="0"/>
                    </a:p>
                  </a:txBody>
                  <a:tcPr/>
                </a:tc>
                <a:tc gridSpan="2">
                  <a:txBody>
                    <a:bodyPr/>
                    <a:lstStyle/>
                    <a:p>
                      <a:pPr algn="ctr"/>
                      <a:r>
                        <a:rPr lang="en-US" dirty="0"/>
                        <a:t>Bronze</a:t>
                      </a:r>
                    </a:p>
                  </a:txBody>
                  <a:tcPr/>
                </a:tc>
                <a:tc hMerge="1">
                  <a:txBody>
                    <a:bodyPr/>
                    <a:lstStyle/>
                    <a:p>
                      <a:r>
                        <a:rPr lang="en-US" dirty="0"/>
                        <a:t>Bronze</a:t>
                      </a:r>
                    </a:p>
                  </a:txBody>
                  <a:tcPr/>
                </a:tc>
                <a:tc>
                  <a:txBody>
                    <a:bodyPr/>
                    <a:lstStyle/>
                    <a:p>
                      <a:r>
                        <a:rPr lang="en-US" dirty="0"/>
                        <a:t>Silver (+ Bronze)</a:t>
                      </a:r>
                    </a:p>
                  </a:txBody>
                  <a:tcPr/>
                </a:tc>
                <a:tc>
                  <a:txBody>
                    <a:bodyPr/>
                    <a:lstStyle/>
                    <a:p>
                      <a:r>
                        <a:rPr lang="en-US" dirty="0"/>
                        <a:t>Gold (+Silver, + Bronze)</a:t>
                      </a:r>
                    </a:p>
                  </a:txBody>
                  <a:tcPr/>
                </a:tc>
                <a:extLst>
                  <a:ext uri="{0D108BD9-81ED-4DB2-BD59-A6C34878D82A}">
                    <a16:rowId xmlns:a16="http://schemas.microsoft.com/office/drawing/2014/main" val="1072058320"/>
                  </a:ext>
                </a:extLst>
              </a:tr>
              <a:tr h="370840">
                <a:tc>
                  <a:txBody>
                    <a:bodyPr/>
                    <a:lstStyle/>
                    <a:p>
                      <a:r>
                        <a:rPr lang="en-US" dirty="0"/>
                        <a:t>schedule</a:t>
                      </a:r>
                    </a:p>
                  </a:txBody>
                  <a:tcPr/>
                </a:tc>
                <a:tc>
                  <a:txBody>
                    <a:bodyPr/>
                    <a:lstStyle/>
                    <a:p>
                      <a:r>
                        <a:rPr lang="en-US" dirty="0"/>
                        <a:t>Yearly</a:t>
                      </a:r>
                    </a:p>
                  </a:txBody>
                  <a:tcPr/>
                </a:tc>
                <a:tc>
                  <a:txBody>
                    <a:bodyPr/>
                    <a:lstStyle/>
                    <a:p>
                      <a:r>
                        <a:rPr lang="en-US" dirty="0"/>
                        <a:t>Monthly backup</a:t>
                      </a:r>
                    </a:p>
                  </a:txBody>
                  <a:tcPr/>
                </a:tc>
                <a:tc>
                  <a:txBody>
                    <a:bodyPr/>
                    <a:lstStyle/>
                    <a:p>
                      <a:r>
                        <a:rPr lang="en-US" dirty="0"/>
                        <a:t>Weekly backup</a:t>
                      </a:r>
                    </a:p>
                  </a:txBody>
                  <a:tcPr/>
                </a:tc>
                <a:tc>
                  <a:txBody>
                    <a:bodyPr/>
                    <a:lstStyle/>
                    <a:p>
                      <a:r>
                        <a:rPr lang="en-US" dirty="0"/>
                        <a:t>Daily backup</a:t>
                      </a:r>
                    </a:p>
                  </a:txBody>
                  <a:tcPr/>
                </a:tc>
                <a:extLst>
                  <a:ext uri="{0D108BD9-81ED-4DB2-BD59-A6C34878D82A}">
                    <a16:rowId xmlns:a16="http://schemas.microsoft.com/office/drawing/2014/main" val="393123463"/>
                  </a:ext>
                </a:extLst>
              </a:tr>
              <a:tr h="370840">
                <a:tc>
                  <a:txBody>
                    <a:bodyPr/>
                    <a:lstStyle/>
                    <a:p>
                      <a:r>
                        <a:rPr lang="en-US" dirty="0"/>
                        <a:t>Backup type</a:t>
                      </a:r>
                    </a:p>
                  </a:txBody>
                  <a:tcPr/>
                </a:tc>
                <a:tc>
                  <a:txBody>
                    <a:bodyPr/>
                    <a:lstStyle/>
                    <a:p>
                      <a:r>
                        <a:rPr lang="en-US" dirty="0"/>
                        <a:t>Full</a:t>
                      </a:r>
                    </a:p>
                  </a:txBody>
                  <a:tcPr/>
                </a:tc>
                <a:tc>
                  <a:txBody>
                    <a:bodyPr/>
                    <a:lstStyle/>
                    <a:p>
                      <a:r>
                        <a:rPr lang="en-US" dirty="0"/>
                        <a:t>incremental</a:t>
                      </a:r>
                    </a:p>
                  </a:txBody>
                  <a:tcPr/>
                </a:tc>
                <a:tc>
                  <a:txBody>
                    <a:bodyPr/>
                    <a:lstStyle/>
                    <a:p>
                      <a:r>
                        <a:rPr lang="en-US" dirty="0"/>
                        <a:t>incremental</a:t>
                      </a:r>
                    </a:p>
                  </a:txBody>
                  <a:tcPr/>
                </a:tc>
                <a:tc>
                  <a:txBody>
                    <a:bodyPr/>
                    <a:lstStyle/>
                    <a:p>
                      <a:r>
                        <a:rPr lang="en-US" dirty="0"/>
                        <a:t>incremental</a:t>
                      </a:r>
                    </a:p>
                  </a:txBody>
                  <a:tcPr/>
                </a:tc>
                <a:extLst>
                  <a:ext uri="{0D108BD9-81ED-4DB2-BD59-A6C34878D82A}">
                    <a16:rowId xmlns:a16="http://schemas.microsoft.com/office/drawing/2014/main" val="1844309072"/>
                  </a:ext>
                </a:extLst>
              </a:tr>
              <a:tr h="370840">
                <a:tc>
                  <a:txBody>
                    <a:bodyPr/>
                    <a:lstStyle/>
                    <a:p>
                      <a:r>
                        <a:rPr lang="en-US" dirty="0"/>
                        <a:t>Retention period</a:t>
                      </a:r>
                    </a:p>
                  </a:txBody>
                  <a:tcPr/>
                </a:tc>
                <a:tc>
                  <a:txBody>
                    <a:bodyPr/>
                    <a:lstStyle/>
                    <a:p>
                      <a:r>
                        <a:rPr lang="en-US" dirty="0"/>
                        <a:t>5 years</a:t>
                      </a:r>
                    </a:p>
                  </a:txBody>
                  <a:tcPr/>
                </a:tc>
                <a:tc>
                  <a:txBody>
                    <a:bodyPr/>
                    <a:lstStyle/>
                    <a:p>
                      <a:r>
                        <a:rPr lang="en-US" dirty="0"/>
                        <a:t>12 months</a:t>
                      </a:r>
                    </a:p>
                  </a:txBody>
                  <a:tcPr/>
                </a:tc>
                <a:tc>
                  <a:txBody>
                    <a:bodyPr/>
                    <a:lstStyle/>
                    <a:p>
                      <a:r>
                        <a:rPr lang="en-US" dirty="0"/>
                        <a:t>4 weeks</a:t>
                      </a:r>
                    </a:p>
                  </a:txBody>
                  <a:tcPr/>
                </a:tc>
                <a:tc>
                  <a:txBody>
                    <a:bodyPr/>
                    <a:lstStyle/>
                    <a:p>
                      <a:r>
                        <a:rPr lang="en-US" dirty="0"/>
                        <a:t>7 days</a:t>
                      </a:r>
                    </a:p>
                  </a:txBody>
                  <a:tcPr/>
                </a:tc>
                <a:extLst>
                  <a:ext uri="{0D108BD9-81ED-4DB2-BD59-A6C34878D82A}">
                    <a16:rowId xmlns:a16="http://schemas.microsoft.com/office/drawing/2014/main" val="2300075041"/>
                  </a:ext>
                </a:extLst>
              </a:tr>
            </a:tbl>
          </a:graphicData>
        </a:graphic>
      </p:graphicFrame>
    </p:spTree>
    <p:custDataLst>
      <p:tags r:id="rId1"/>
    </p:custDataLst>
    <p:extLst>
      <p:ext uri="{BB962C8B-B14F-4D97-AF65-F5344CB8AC3E}">
        <p14:creationId xmlns:p14="http://schemas.microsoft.com/office/powerpoint/2010/main" val="3926535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E7CE56E-F079-7648-B176-59C66B57328C}"/>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3" name="Slide Number Placeholder 2">
            <a:extLst>
              <a:ext uri="{FF2B5EF4-FFF2-40B4-BE49-F238E27FC236}">
                <a16:creationId xmlns:a16="http://schemas.microsoft.com/office/drawing/2014/main" id="{2984767A-A1CE-2740-9B6E-D03D610136DF}"/>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14" name="Text Placeholder 13">
            <a:extLst>
              <a:ext uri="{FF2B5EF4-FFF2-40B4-BE49-F238E27FC236}">
                <a16:creationId xmlns:a16="http://schemas.microsoft.com/office/drawing/2014/main" id="{B1D16328-A057-4E42-A4AA-F1EE0A4BCD36}"/>
              </a:ext>
            </a:extLst>
          </p:cNvPr>
          <p:cNvSpPr>
            <a:spLocks noGrp="1"/>
          </p:cNvSpPr>
          <p:nvPr>
            <p:ph type="body" sz="quarter" idx="12"/>
          </p:nvPr>
        </p:nvSpPr>
        <p:spPr/>
        <p:txBody>
          <a:bodyPr/>
          <a:lstStyle/>
          <a:p>
            <a:r>
              <a:rPr lang="en-US" b="1" dirty="0"/>
              <a:t>Q27:</a:t>
            </a:r>
          </a:p>
          <a:p>
            <a:br>
              <a:rPr lang="en-US" dirty="0"/>
            </a:br>
            <a:r>
              <a:rPr lang="en-US" dirty="0"/>
              <a:t>In the Oracle Cloud Infrastructure Console, a failed database backup for VM DB System is displaying a "Backup in Progress" status.  </a:t>
            </a:r>
            <a:br>
              <a:rPr lang="en-US" dirty="0"/>
            </a:br>
            <a:br>
              <a:rPr lang="en-US" dirty="0"/>
            </a:br>
            <a:r>
              <a:rPr lang="en-US" dirty="0"/>
              <a:t>Which of the following troubleshooting steps DOES NOT provides enough details to solve this issue? </a:t>
            </a:r>
          </a:p>
          <a:p>
            <a:endParaRPr lang="en-US" dirty="0"/>
          </a:p>
          <a:p>
            <a:r>
              <a:rPr lang="en-US" dirty="0"/>
              <a:t>A: Using the OCI logging feature to collect the logs and search the logs history for the exact error. </a:t>
            </a:r>
          </a:p>
          <a:p>
            <a:r>
              <a:rPr lang="en-US" dirty="0"/>
              <a:t>B: Using the database CLI and log files to gather more data and look for root causes. </a:t>
            </a:r>
          </a:p>
          <a:p>
            <a:r>
              <a:rPr lang="en-US" dirty="0"/>
              <a:t>C: Looking for Database service agent issues and try restarting the </a:t>
            </a:r>
            <a:r>
              <a:rPr lang="en-US" dirty="0" err="1"/>
              <a:t>dcsagent</a:t>
            </a:r>
            <a:r>
              <a:rPr lang="en-US" dirty="0"/>
              <a:t> program. </a:t>
            </a:r>
          </a:p>
          <a:p>
            <a:r>
              <a:rPr lang="en-US" dirty="0"/>
              <a:t>D: Testing if the host can connect to the applicable Swift endpoint by using a Swift user to make sure Object Storage connectivity is working. </a:t>
            </a:r>
          </a:p>
        </p:txBody>
      </p:sp>
      <p:sp>
        <p:nvSpPr>
          <p:cNvPr id="13" name="Title 12">
            <a:extLst>
              <a:ext uri="{FF2B5EF4-FFF2-40B4-BE49-F238E27FC236}">
                <a16:creationId xmlns:a16="http://schemas.microsoft.com/office/drawing/2014/main" id="{A137536C-29D1-4A94-9F6D-78C2B6E293CC}"/>
              </a:ext>
            </a:extLst>
          </p:cNvPr>
          <p:cNvSpPr>
            <a:spLocks noGrp="1"/>
          </p:cNvSpPr>
          <p:nvPr>
            <p:ph type="title"/>
          </p:nvPr>
        </p:nvSpPr>
        <p:spPr/>
        <p:txBody>
          <a:bodyPr/>
          <a:lstStyle/>
          <a:p>
            <a:r>
              <a:rPr lang="en-US" dirty="0"/>
              <a:t>Data Retention and Archival</a:t>
            </a:r>
          </a:p>
        </p:txBody>
      </p:sp>
    </p:spTree>
    <p:extLst>
      <p:ext uri="{BB962C8B-B14F-4D97-AF65-F5344CB8AC3E}">
        <p14:creationId xmlns:p14="http://schemas.microsoft.com/office/powerpoint/2010/main" val="60199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E7CE56E-F079-7648-B176-59C66B57328C}"/>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3" name="Slide Number Placeholder 2">
            <a:extLst>
              <a:ext uri="{FF2B5EF4-FFF2-40B4-BE49-F238E27FC236}">
                <a16:creationId xmlns:a16="http://schemas.microsoft.com/office/drawing/2014/main" id="{2984767A-A1CE-2740-9B6E-D03D610136DF}"/>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14" name="Text Placeholder 13">
            <a:extLst>
              <a:ext uri="{FF2B5EF4-FFF2-40B4-BE49-F238E27FC236}">
                <a16:creationId xmlns:a16="http://schemas.microsoft.com/office/drawing/2014/main" id="{B1D16328-A057-4E42-A4AA-F1EE0A4BCD36}"/>
              </a:ext>
            </a:extLst>
          </p:cNvPr>
          <p:cNvSpPr>
            <a:spLocks noGrp="1"/>
          </p:cNvSpPr>
          <p:nvPr>
            <p:ph type="body" sz="quarter" idx="12"/>
          </p:nvPr>
        </p:nvSpPr>
        <p:spPr/>
        <p:txBody>
          <a:bodyPr/>
          <a:lstStyle/>
          <a:p>
            <a:r>
              <a:rPr lang="en-US" b="1" dirty="0"/>
              <a:t>Q27:</a:t>
            </a:r>
          </a:p>
          <a:p>
            <a:endParaRPr lang="en-US" dirty="0"/>
          </a:p>
          <a:p>
            <a:r>
              <a:rPr lang="en-US" dirty="0"/>
              <a:t>In the Oracle Cloud Infrastructure Console, a failed database backup for VM DB System is displaying a "Backup in Progress" status.  </a:t>
            </a:r>
            <a:br>
              <a:rPr lang="en-US" dirty="0"/>
            </a:br>
            <a:br>
              <a:rPr lang="en-US" dirty="0"/>
            </a:br>
            <a:r>
              <a:rPr lang="en-US" dirty="0"/>
              <a:t>Which of the following </a:t>
            </a:r>
            <a:r>
              <a:rPr lang="en-US" b="1" dirty="0"/>
              <a:t>troubleshooting steps </a:t>
            </a:r>
            <a:r>
              <a:rPr lang="en-US" dirty="0"/>
              <a:t>DOES NOT provides enough details to solve this issue? </a:t>
            </a:r>
          </a:p>
          <a:p>
            <a:endParaRPr lang="en-US" b="1" dirty="0"/>
          </a:p>
          <a:p>
            <a:r>
              <a:rPr lang="en-US" b="1" dirty="0"/>
              <a:t>A: Using the OCI logging feature to collect the logs and search the logs history for the exact error. </a:t>
            </a:r>
          </a:p>
          <a:p>
            <a:r>
              <a:rPr lang="en-US" dirty="0"/>
              <a:t>B: Using the database CLI and log files to gather more data and look for root causes. </a:t>
            </a:r>
          </a:p>
          <a:p>
            <a:r>
              <a:rPr lang="en-US" dirty="0"/>
              <a:t>C: Looking for Database service agent issues and try restarting the </a:t>
            </a:r>
            <a:r>
              <a:rPr lang="en-US" dirty="0" err="1"/>
              <a:t>dcsagent</a:t>
            </a:r>
            <a:r>
              <a:rPr lang="en-US" dirty="0"/>
              <a:t> program. </a:t>
            </a:r>
          </a:p>
          <a:p>
            <a:r>
              <a:rPr lang="en-US" dirty="0"/>
              <a:t>D: Testing if the host can connect to the applicable Swift endpoint by using a Swift user to make sure Object Storage connectivity is working. </a:t>
            </a:r>
          </a:p>
        </p:txBody>
      </p:sp>
      <p:sp>
        <p:nvSpPr>
          <p:cNvPr id="13" name="Title 12">
            <a:extLst>
              <a:ext uri="{FF2B5EF4-FFF2-40B4-BE49-F238E27FC236}">
                <a16:creationId xmlns:a16="http://schemas.microsoft.com/office/drawing/2014/main" id="{A137536C-29D1-4A94-9F6D-78C2B6E293CC}"/>
              </a:ext>
            </a:extLst>
          </p:cNvPr>
          <p:cNvSpPr>
            <a:spLocks noGrp="1"/>
          </p:cNvSpPr>
          <p:nvPr>
            <p:ph type="title"/>
          </p:nvPr>
        </p:nvSpPr>
        <p:spPr/>
        <p:txBody>
          <a:bodyPr/>
          <a:lstStyle/>
          <a:p>
            <a:r>
              <a:rPr lang="en-US" dirty="0"/>
              <a:t>Data Retention and Archival</a:t>
            </a:r>
          </a:p>
        </p:txBody>
      </p:sp>
      <p:sp>
        <p:nvSpPr>
          <p:cNvPr id="6" name="TextBox 5">
            <a:extLst>
              <a:ext uri="{FF2B5EF4-FFF2-40B4-BE49-F238E27FC236}">
                <a16:creationId xmlns:a16="http://schemas.microsoft.com/office/drawing/2014/main" id="{1EDDCFF5-82F9-2946-BC46-FA540B66BD7E}"/>
              </a:ext>
            </a:extLst>
          </p:cNvPr>
          <p:cNvSpPr txBox="1"/>
          <p:nvPr/>
        </p:nvSpPr>
        <p:spPr>
          <a:xfrm>
            <a:off x="7445829" y="598714"/>
            <a:ext cx="3984171" cy="923330"/>
          </a:xfrm>
          <a:prstGeom prst="rect">
            <a:avLst/>
          </a:prstGeom>
          <a:noFill/>
        </p:spPr>
        <p:txBody>
          <a:bodyPr wrap="square" rtlCol="0">
            <a:spAutoFit/>
          </a:bodyPr>
          <a:lstStyle/>
          <a:p>
            <a:r>
              <a:rPr lang="en-US" b="1" dirty="0"/>
              <a:t>The DBaaS instances aren’t integrated with the OCI logging service yet</a:t>
            </a:r>
          </a:p>
        </p:txBody>
      </p:sp>
    </p:spTree>
    <p:extLst>
      <p:ext uri="{BB962C8B-B14F-4D97-AF65-F5344CB8AC3E}">
        <p14:creationId xmlns:p14="http://schemas.microsoft.com/office/powerpoint/2010/main" val="1555800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732620" y="493281"/>
            <a:ext cx="10944549" cy="497415"/>
          </a:xfrm>
          <a:prstGeom prst="rect">
            <a:avLst/>
          </a:prstGeom>
        </p:spPr>
        <p:txBody>
          <a:bodyPr anchor="ctr"/>
          <a:lstStyle>
            <a:lvl1pPr algn="l" rtl="0" eaLnBrk="1" fontAlgn="base" hangingPunct="1">
              <a:lnSpc>
                <a:spcPct val="90000"/>
              </a:lnSpc>
              <a:spcBef>
                <a:spcPct val="0"/>
              </a:spcBef>
              <a:spcAft>
                <a:spcPct val="0"/>
              </a:spcAft>
              <a:defRPr sz="4400" kern="1200">
                <a:solidFill>
                  <a:schemeClr val="tx1"/>
                </a:solidFill>
                <a:latin typeface="Georgia" panose="02040502050405020303" pitchFamily="18" charset="0"/>
                <a:ea typeface="Oracle Sans" panose="020B0503020204020204" pitchFamily="34" charset="0"/>
                <a:cs typeface="Oracle Sans" panose="020B0503020204020204" pitchFamily="34" charset="0"/>
              </a:defRPr>
            </a:lvl1pPr>
            <a:lvl2pPr algn="l" rtl="0" eaLnBrk="1" fontAlgn="base" hangingPunct="1">
              <a:lnSpc>
                <a:spcPct val="90000"/>
              </a:lnSpc>
              <a:spcBef>
                <a:spcPct val="0"/>
              </a:spcBef>
              <a:spcAft>
                <a:spcPct val="0"/>
              </a:spcAft>
              <a:defRPr sz="4400">
                <a:solidFill>
                  <a:schemeClr val="tx1"/>
                </a:solidFill>
                <a:latin typeface="Georgia" panose="02040502050405020303" pitchFamily="18" charset="0"/>
                <a:ea typeface="Oracle Sans" panose="020B0503020204020204" pitchFamily="34" charset="0"/>
                <a:cs typeface="Oracle Sans" panose="020B0503020204020204" pitchFamily="34" charset="0"/>
              </a:defRPr>
            </a:lvl2pPr>
            <a:lvl3pPr algn="l" rtl="0" eaLnBrk="1" fontAlgn="base" hangingPunct="1">
              <a:lnSpc>
                <a:spcPct val="90000"/>
              </a:lnSpc>
              <a:spcBef>
                <a:spcPct val="0"/>
              </a:spcBef>
              <a:spcAft>
                <a:spcPct val="0"/>
              </a:spcAft>
              <a:defRPr sz="4400">
                <a:solidFill>
                  <a:schemeClr val="tx1"/>
                </a:solidFill>
                <a:latin typeface="Georgia" panose="02040502050405020303" pitchFamily="18" charset="0"/>
                <a:ea typeface="Oracle Sans" panose="020B0503020204020204" pitchFamily="34" charset="0"/>
                <a:cs typeface="Oracle Sans" panose="020B0503020204020204" pitchFamily="34" charset="0"/>
              </a:defRPr>
            </a:lvl3pPr>
            <a:lvl4pPr algn="l" rtl="0" eaLnBrk="1" fontAlgn="base" hangingPunct="1">
              <a:lnSpc>
                <a:spcPct val="90000"/>
              </a:lnSpc>
              <a:spcBef>
                <a:spcPct val="0"/>
              </a:spcBef>
              <a:spcAft>
                <a:spcPct val="0"/>
              </a:spcAft>
              <a:defRPr sz="4400">
                <a:solidFill>
                  <a:schemeClr val="tx1"/>
                </a:solidFill>
                <a:latin typeface="Georgia" panose="02040502050405020303" pitchFamily="18" charset="0"/>
                <a:ea typeface="Oracle Sans" panose="020B0503020204020204" pitchFamily="34" charset="0"/>
                <a:cs typeface="Oracle Sans" panose="020B0503020204020204" pitchFamily="34" charset="0"/>
              </a:defRPr>
            </a:lvl4pPr>
            <a:lvl5pPr algn="l" rtl="0" eaLnBrk="1" fontAlgn="base" hangingPunct="1">
              <a:lnSpc>
                <a:spcPct val="90000"/>
              </a:lnSpc>
              <a:spcBef>
                <a:spcPct val="0"/>
              </a:spcBef>
              <a:spcAft>
                <a:spcPct val="0"/>
              </a:spcAft>
              <a:defRPr sz="4400">
                <a:solidFill>
                  <a:schemeClr val="tx1"/>
                </a:solidFill>
                <a:latin typeface="Georgia" panose="02040502050405020303" pitchFamily="18" charset="0"/>
                <a:ea typeface="Oracle Sans" panose="020B0503020204020204" pitchFamily="34" charset="0"/>
                <a:cs typeface="Oracle Sans" panose="020B0503020204020204" pitchFamily="34" charset="0"/>
              </a:defRPr>
            </a:lvl5pPr>
            <a:lvl6pPr marL="457200" algn="l" rtl="0" eaLnBrk="1" fontAlgn="base" hangingPunct="1">
              <a:lnSpc>
                <a:spcPct val="90000"/>
              </a:lnSpc>
              <a:spcBef>
                <a:spcPct val="0"/>
              </a:spcBef>
              <a:spcAft>
                <a:spcPct val="0"/>
              </a:spcAft>
              <a:defRPr sz="4400">
                <a:solidFill>
                  <a:schemeClr val="tx1"/>
                </a:solidFill>
                <a:latin typeface="Georgia" panose="02040502050405020303" pitchFamily="18" charset="0"/>
                <a:ea typeface="Oracle Sans" panose="020B0503020204020204" pitchFamily="34" charset="0"/>
                <a:cs typeface="Oracle Sans" panose="020B0503020204020204" pitchFamily="34" charset="0"/>
              </a:defRPr>
            </a:lvl6pPr>
            <a:lvl7pPr marL="914400" algn="l" rtl="0" eaLnBrk="1" fontAlgn="base" hangingPunct="1">
              <a:lnSpc>
                <a:spcPct val="90000"/>
              </a:lnSpc>
              <a:spcBef>
                <a:spcPct val="0"/>
              </a:spcBef>
              <a:spcAft>
                <a:spcPct val="0"/>
              </a:spcAft>
              <a:defRPr sz="4400">
                <a:solidFill>
                  <a:schemeClr val="tx1"/>
                </a:solidFill>
                <a:latin typeface="Georgia" panose="02040502050405020303" pitchFamily="18" charset="0"/>
                <a:ea typeface="Oracle Sans" panose="020B0503020204020204" pitchFamily="34" charset="0"/>
                <a:cs typeface="Oracle Sans" panose="020B0503020204020204" pitchFamily="34" charset="0"/>
              </a:defRPr>
            </a:lvl7pPr>
            <a:lvl8pPr marL="1371600" algn="l" rtl="0" eaLnBrk="1" fontAlgn="base" hangingPunct="1">
              <a:lnSpc>
                <a:spcPct val="90000"/>
              </a:lnSpc>
              <a:spcBef>
                <a:spcPct val="0"/>
              </a:spcBef>
              <a:spcAft>
                <a:spcPct val="0"/>
              </a:spcAft>
              <a:defRPr sz="4400">
                <a:solidFill>
                  <a:schemeClr val="tx1"/>
                </a:solidFill>
                <a:latin typeface="Georgia" panose="02040502050405020303" pitchFamily="18" charset="0"/>
                <a:ea typeface="Oracle Sans" panose="020B0503020204020204" pitchFamily="34" charset="0"/>
                <a:cs typeface="Oracle Sans" panose="020B0503020204020204" pitchFamily="34" charset="0"/>
              </a:defRPr>
            </a:lvl8pPr>
            <a:lvl9pPr marL="1828800" algn="l" rtl="0" eaLnBrk="1" fontAlgn="base" hangingPunct="1">
              <a:lnSpc>
                <a:spcPct val="90000"/>
              </a:lnSpc>
              <a:spcBef>
                <a:spcPct val="0"/>
              </a:spcBef>
              <a:spcAft>
                <a:spcPct val="0"/>
              </a:spcAft>
              <a:defRPr sz="4400">
                <a:solidFill>
                  <a:schemeClr val="tx1"/>
                </a:solidFill>
                <a:latin typeface="Georgia" panose="02040502050405020303" pitchFamily="18" charset="0"/>
                <a:ea typeface="Oracle Sans" panose="020B0503020204020204" pitchFamily="34" charset="0"/>
                <a:cs typeface="Oracle Sans" panose="020B0503020204020204" pitchFamily="34" charset="0"/>
              </a:defRPr>
            </a:lvl9pPr>
          </a:lstStyle>
          <a:p>
            <a:r>
              <a:rPr lang="en-US" sz="3200" dirty="0">
                <a:latin typeface="+mj-lt"/>
              </a:rPr>
              <a:t>File Storage Service (FSS)</a:t>
            </a:r>
          </a:p>
        </p:txBody>
      </p:sp>
      <p:sp>
        <p:nvSpPr>
          <p:cNvPr id="31" name="Rectangle 30"/>
          <p:cNvSpPr/>
          <p:nvPr/>
        </p:nvSpPr>
        <p:spPr>
          <a:xfrm>
            <a:off x="6126480" y="1373631"/>
            <a:ext cx="5550689" cy="4370427"/>
          </a:xfrm>
          <a:prstGeom prst="rect">
            <a:avLst/>
          </a:prstGeom>
        </p:spPr>
        <p:txBody>
          <a:bodyPr wrap="square">
            <a:spAutoFit/>
          </a:bodyPr>
          <a:lstStyle/>
          <a:p>
            <a:pPr marL="285750" indent="-285750">
              <a:spcBef>
                <a:spcPts val="600"/>
              </a:spcBef>
              <a:spcAft>
                <a:spcPts val="600"/>
              </a:spcAft>
              <a:buFont typeface="Arial" panose="020B0604020202020204" pitchFamily="34" charset="0"/>
              <a:buChar char="•"/>
            </a:pPr>
            <a:r>
              <a:rPr lang="en-US" dirty="0">
                <a:cs typeface="Oracle Sans" panose="020B0503020204020204" pitchFamily="34" charset="0"/>
              </a:rPr>
              <a:t>Shared file system storage for compute instances</a:t>
            </a:r>
          </a:p>
          <a:p>
            <a:pPr marL="285750" lvl="1" indent="-285750" defTabSz="304747">
              <a:spcBef>
                <a:spcPts val="600"/>
              </a:spcBef>
              <a:spcAft>
                <a:spcPts val="600"/>
              </a:spcAft>
              <a:buClr>
                <a:srgbClr val="000000"/>
              </a:buClr>
              <a:buFont typeface="Arial" panose="020B0604020202020204" pitchFamily="34" charset="0"/>
              <a:buChar char="•"/>
            </a:pPr>
            <a:r>
              <a:rPr lang="en-US" dirty="0">
                <a:cs typeface="Oracle Sans" panose="020B0503020204020204" pitchFamily="34" charset="0"/>
              </a:rPr>
              <a:t>Supports NFS v.3 distributed file system</a:t>
            </a:r>
          </a:p>
          <a:p>
            <a:pPr marL="285750" lvl="1" indent="-285750" defTabSz="304747">
              <a:spcBef>
                <a:spcPts val="600"/>
              </a:spcBef>
              <a:spcAft>
                <a:spcPts val="600"/>
              </a:spcAft>
              <a:buClr>
                <a:srgbClr val="000000"/>
              </a:buClr>
              <a:buFont typeface="Arial" panose="020B0604020202020204" pitchFamily="34" charset="0"/>
              <a:buChar char="•"/>
            </a:pPr>
            <a:r>
              <a:rPr lang="en-US" dirty="0">
                <a:cs typeface="Oracle Sans" panose="020B0503020204020204" pitchFamily="34" charset="0"/>
              </a:rPr>
              <a:t>Data protection: Snapshots (10,000 snapshots per file system)</a:t>
            </a:r>
          </a:p>
          <a:p>
            <a:pPr marL="285750" lvl="1" indent="-285750" defTabSz="304747">
              <a:spcBef>
                <a:spcPts val="600"/>
              </a:spcBef>
              <a:spcAft>
                <a:spcPts val="600"/>
              </a:spcAft>
              <a:buClr>
                <a:srgbClr val="000000"/>
              </a:buClr>
              <a:buFont typeface="Arial" panose="020B0604020202020204" pitchFamily="34" charset="0"/>
              <a:buChar char="•"/>
            </a:pPr>
            <a:r>
              <a:rPr lang="en-US" dirty="0">
                <a:cs typeface="Oracle Sans" panose="020B0503020204020204" pitchFamily="34" charset="0"/>
              </a:rPr>
              <a:t>Security: data-at-rest and in-transit encryption for all file systems &amp; metadata</a:t>
            </a:r>
          </a:p>
          <a:p>
            <a:pPr marL="285750" lvl="1" indent="-285750" defTabSz="304747">
              <a:spcBef>
                <a:spcPts val="600"/>
              </a:spcBef>
              <a:spcAft>
                <a:spcPts val="600"/>
              </a:spcAft>
              <a:buClr>
                <a:srgbClr val="000000"/>
              </a:buClr>
              <a:buFont typeface="Arial" panose="020B0604020202020204" pitchFamily="34" charset="0"/>
              <a:buChar char="•"/>
            </a:pPr>
            <a:r>
              <a:rPr lang="en-US" dirty="0">
                <a:cs typeface="Oracle Sans" panose="020B0503020204020204" pitchFamily="34" charset="0"/>
              </a:rPr>
              <a:t>Use cases: </a:t>
            </a:r>
          </a:p>
          <a:p>
            <a:pPr marL="742950" lvl="2" indent="-285750" defTabSz="304747">
              <a:spcBef>
                <a:spcPts val="600"/>
              </a:spcBef>
              <a:spcAft>
                <a:spcPts val="600"/>
              </a:spcAft>
              <a:buClr>
                <a:srgbClr val="000000"/>
              </a:buClr>
              <a:buFont typeface="Arial" panose="020B0604020202020204" pitchFamily="34" charset="0"/>
              <a:buChar char="•"/>
            </a:pPr>
            <a:r>
              <a:rPr lang="en-US" dirty="0">
                <a:cs typeface="Oracle Sans" panose="020B0503020204020204" pitchFamily="34" charset="0"/>
              </a:rPr>
              <a:t>Oracle Applications (e.g. EBS)</a:t>
            </a:r>
          </a:p>
          <a:p>
            <a:pPr marL="742950" lvl="2" indent="-285750" defTabSz="304747">
              <a:spcBef>
                <a:spcPts val="600"/>
              </a:spcBef>
              <a:spcAft>
                <a:spcPts val="600"/>
              </a:spcAft>
              <a:buClr>
                <a:srgbClr val="000000"/>
              </a:buClr>
              <a:buFont typeface="Arial" panose="020B0604020202020204" pitchFamily="34" charset="0"/>
              <a:buChar char="•"/>
            </a:pPr>
            <a:r>
              <a:rPr lang="en-US" dirty="0">
                <a:cs typeface="Oracle Sans" panose="020B0503020204020204" pitchFamily="34" charset="0"/>
              </a:rPr>
              <a:t>HPC</a:t>
            </a:r>
          </a:p>
          <a:p>
            <a:pPr marL="742950" lvl="2" indent="-285750" defTabSz="304747">
              <a:spcBef>
                <a:spcPts val="600"/>
              </a:spcBef>
              <a:spcAft>
                <a:spcPts val="600"/>
              </a:spcAft>
              <a:buClr>
                <a:srgbClr val="000000"/>
              </a:buClr>
              <a:buFont typeface="Arial" panose="020B0604020202020204" pitchFamily="34" charset="0"/>
              <a:buChar char="•"/>
            </a:pPr>
            <a:r>
              <a:rPr lang="en-US" dirty="0">
                <a:cs typeface="Oracle Sans" panose="020B0503020204020204" pitchFamily="34" charset="0"/>
              </a:rPr>
              <a:t>Big Data and Analytics</a:t>
            </a:r>
          </a:p>
          <a:p>
            <a:pPr marL="742950" lvl="2" indent="-285750" defTabSz="304747">
              <a:spcBef>
                <a:spcPts val="600"/>
              </a:spcBef>
              <a:spcAft>
                <a:spcPts val="600"/>
              </a:spcAft>
              <a:buClr>
                <a:srgbClr val="000000"/>
              </a:buClr>
              <a:buFont typeface="Arial" panose="020B0604020202020204" pitchFamily="34" charset="0"/>
              <a:buChar char="•"/>
            </a:pPr>
            <a:r>
              <a:rPr lang="en-US" dirty="0">
                <a:cs typeface="Oracle Sans" panose="020B0503020204020204" pitchFamily="34" charset="0"/>
              </a:rPr>
              <a:t>General purpose File systems</a:t>
            </a:r>
            <a:endParaRPr lang="en-US" kern="0" dirty="0">
              <a:solidFill>
                <a:srgbClr val="5F5F5F"/>
              </a:solidFill>
              <a:cs typeface="Arial" panose="020B0604020202020204" pitchFamily="34" charset="0"/>
            </a:endParaRPr>
          </a:p>
        </p:txBody>
      </p:sp>
      <p:sp>
        <p:nvSpPr>
          <p:cNvPr id="17" name="Rectangle 16"/>
          <p:cNvSpPr/>
          <p:nvPr/>
        </p:nvSpPr>
        <p:spPr>
          <a:xfrm>
            <a:off x="1224118" y="1928965"/>
            <a:ext cx="4023131" cy="3725601"/>
          </a:xfrm>
          <a:prstGeom prst="rect">
            <a:avLst/>
          </a:prstGeom>
          <a:noFill/>
          <a:ln w="19050" cmpd="sng">
            <a:solidFill>
              <a:schemeClr val="tx1"/>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nSpc>
                <a:spcPct val="90000"/>
              </a:lnSpc>
            </a:pPr>
            <a:endParaRPr lang="en-US" sz="1400" dirty="0">
              <a:solidFill>
                <a:srgbClr val="FF7700"/>
              </a:solidFill>
            </a:endParaRPr>
          </a:p>
          <a:p>
            <a:pPr>
              <a:lnSpc>
                <a:spcPct val="90000"/>
              </a:lnSpc>
            </a:pPr>
            <a:endParaRPr lang="en-US" sz="1400" dirty="0">
              <a:solidFill>
                <a:srgbClr val="FF7700"/>
              </a:solidFill>
            </a:endParaRPr>
          </a:p>
          <a:p>
            <a:pPr>
              <a:lnSpc>
                <a:spcPct val="90000"/>
              </a:lnSpc>
            </a:pPr>
            <a:endParaRPr lang="en-US" sz="1400" dirty="0">
              <a:solidFill>
                <a:srgbClr val="FF7700"/>
              </a:solidFill>
            </a:endParaRPr>
          </a:p>
          <a:p>
            <a:pPr>
              <a:lnSpc>
                <a:spcPct val="90000"/>
              </a:lnSpc>
            </a:pPr>
            <a:endParaRPr lang="en-US" sz="1400" dirty="0">
              <a:solidFill>
                <a:srgbClr val="FF7700"/>
              </a:solidFill>
            </a:endParaRPr>
          </a:p>
          <a:p>
            <a:pPr>
              <a:lnSpc>
                <a:spcPct val="90000"/>
              </a:lnSpc>
            </a:pPr>
            <a:endParaRPr lang="en-US" sz="1400" dirty="0">
              <a:solidFill>
                <a:srgbClr val="FF7700"/>
              </a:solidFill>
            </a:endParaRPr>
          </a:p>
        </p:txBody>
      </p:sp>
      <p:sp>
        <p:nvSpPr>
          <p:cNvPr id="18" name="Rectangle 17"/>
          <p:cNvSpPr/>
          <p:nvPr/>
        </p:nvSpPr>
        <p:spPr>
          <a:xfrm>
            <a:off x="887707" y="1235008"/>
            <a:ext cx="4844878" cy="5081709"/>
          </a:xfrm>
          <a:prstGeom prst="rect">
            <a:avLst/>
          </a:prstGeom>
          <a:noFill/>
          <a:ln w="19050">
            <a:solidFill>
              <a:srgbClr val="5F5F5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t" anchorCtr="0" forceAA="0" compatLnSpc="1">
            <a:prstTxWarp prst="textNoShape">
              <a:avLst/>
            </a:prstTxWarp>
            <a:noAutofit/>
          </a:bodyPr>
          <a:lstStyle/>
          <a:p>
            <a:pPr algn="r" fontAlgn="base">
              <a:lnSpc>
                <a:spcPct val="90000"/>
              </a:lnSpc>
              <a:spcBef>
                <a:spcPct val="0"/>
              </a:spcBef>
              <a:spcAft>
                <a:spcPct val="0"/>
              </a:spcAft>
            </a:pPr>
            <a:r>
              <a:rPr lang="en-US" sz="1100" dirty="0">
                <a:ln w="0"/>
                <a:solidFill>
                  <a:srgbClr val="5F5F5F"/>
                </a:solidFill>
              </a:rPr>
              <a:t>ORACLE CLOUD INFRASTRUCTURE REGION</a:t>
            </a:r>
          </a:p>
        </p:txBody>
      </p:sp>
      <p:sp>
        <p:nvSpPr>
          <p:cNvPr id="23" name="Rectangle 22"/>
          <p:cNvSpPr/>
          <p:nvPr/>
        </p:nvSpPr>
        <p:spPr>
          <a:xfrm>
            <a:off x="1627389" y="1590448"/>
            <a:ext cx="3233515" cy="4430609"/>
          </a:xfrm>
          <a:prstGeom prst="rect">
            <a:avLst/>
          </a:prstGeom>
          <a:no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t" anchorCtr="0" forceAA="0" compatLnSpc="1">
            <a:prstTxWarp prst="textNoShape">
              <a:avLst/>
            </a:prstTxWarp>
            <a:noAutofit/>
          </a:bodyPr>
          <a:lstStyle/>
          <a:p>
            <a:pPr algn="ctr" fontAlgn="base">
              <a:lnSpc>
                <a:spcPct val="90000"/>
              </a:lnSpc>
              <a:spcBef>
                <a:spcPct val="0"/>
              </a:spcBef>
              <a:spcAft>
                <a:spcPct val="0"/>
              </a:spcAft>
            </a:pPr>
            <a:r>
              <a:rPr lang="en-US" sz="1100" dirty="0">
                <a:solidFill>
                  <a:srgbClr val="5F5F5F"/>
                </a:solidFill>
              </a:rPr>
              <a:t>Availability Domain</a:t>
            </a:r>
          </a:p>
        </p:txBody>
      </p:sp>
      <p:sp>
        <p:nvSpPr>
          <p:cNvPr id="24" name="Rectangle 23"/>
          <p:cNvSpPr/>
          <p:nvPr/>
        </p:nvSpPr>
        <p:spPr>
          <a:xfrm>
            <a:off x="2002991" y="2144759"/>
            <a:ext cx="1236046" cy="1259706"/>
          </a:xfrm>
          <a:prstGeom prst="rect">
            <a:avLst/>
          </a:prstGeom>
          <a:noFill/>
          <a:ln w="19050">
            <a:solidFill>
              <a:schemeClr val="tx1"/>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t" anchorCtr="0" forceAA="0" compatLnSpc="1">
            <a:prstTxWarp prst="textNoShape">
              <a:avLst/>
            </a:prstTxWarp>
            <a:noAutofit/>
          </a:bodyPr>
          <a:lstStyle/>
          <a:p>
            <a:pPr>
              <a:lnSpc>
                <a:spcPct val="90000"/>
              </a:lnSpc>
            </a:pPr>
            <a:r>
              <a:rPr lang="en-US" sz="900" dirty="0">
                <a:solidFill>
                  <a:srgbClr val="FF7700"/>
                </a:solidFill>
              </a:rPr>
              <a:t>Subnet</a:t>
            </a:r>
          </a:p>
          <a:p>
            <a:pPr>
              <a:lnSpc>
                <a:spcPct val="90000"/>
              </a:lnSpc>
            </a:pPr>
            <a:r>
              <a:rPr lang="en-US" sz="900" dirty="0">
                <a:solidFill>
                  <a:srgbClr val="FF7700"/>
                </a:solidFill>
              </a:rPr>
              <a:t>10.0.0.0/24</a:t>
            </a:r>
          </a:p>
        </p:txBody>
      </p:sp>
      <p:grpSp>
        <p:nvGrpSpPr>
          <p:cNvPr id="25" name="Group 24"/>
          <p:cNvGrpSpPr>
            <a:grpSpLocks noChangeAspect="1"/>
          </p:cNvGrpSpPr>
          <p:nvPr/>
        </p:nvGrpSpPr>
        <p:grpSpPr>
          <a:xfrm>
            <a:off x="5016722" y="1756634"/>
            <a:ext cx="411480" cy="411480"/>
            <a:chOff x="10489255" y="2324746"/>
            <a:chExt cx="669094" cy="669094"/>
          </a:xfrm>
        </p:grpSpPr>
        <p:sp>
          <p:nvSpPr>
            <p:cNvPr id="26" name="Oval 25"/>
            <p:cNvSpPr/>
            <p:nvPr/>
          </p:nvSpPr>
          <p:spPr>
            <a:xfrm>
              <a:off x="10489255" y="2324746"/>
              <a:ext cx="669094" cy="669094"/>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fontAlgn="base">
                <a:lnSpc>
                  <a:spcPct val="90000"/>
                </a:lnSpc>
                <a:spcBef>
                  <a:spcPct val="0"/>
                </a:spcBef>
                <a:spcAft>
                  <a:spcPct val="0"/>
                </a:spcAft>
              </a:pPr>
              <a:endParaRPr lang="en-US" sz="1798" dirty="0">
                <a:solidFill>
                  <a:srgbClr val="FFFFFF"/>
                </a:solidFill>
              </a:endParaRPr>
            </a:p>
          </p:txBody>
        </p:sp>
        <p:grpSp>
          <p:nvGrpSpPr>
            <p:cNvPr id="27" name="Group 26"/>
            <p:cNvGrpSpPr/>
            <p:nvPr/>
          </p:nvGrpSpPr>
          <p:grpSpPr>
            <a:xfrm>
              <a:off x="10530128" y="2367936"/>
              <a:ext cx="585564" cy="585564"/>
              <a:chOff x="7046913" y="4090988"/>
              <a:chExt cx="327025" cy="327025"/>
            </a:xfrm>
            <a:solidFill>
              <a:schemeClr val="tx1"/>
            </a:solidFill>
          </p:grpSpPr>
          <p:sp>
            <p:nvSpPr>
              <p:cNvPr id="28" name="Freeform 32"/>
              <p:cNvSpPr>
                <a:spLocks noChangeArrowheads="1"/>
              </p:cNvSpPr>
              <p:nvPr/>
            </p:nvSpPr>
            <p:spPr bwMode="auto">
              <a:xfrm>
                <a:off x="7204075" y="4281488"/>
                <a:ext cx="68263" cy="53975"/>
              </a:xfrm>
              <a:custGeom>
                <a:avLst/>
                <a:gdLst>
                  <a:gd name="T0" fmla="*/ 11 w 190"/>
                  <a:gd name="T1" fmla="*/ 0 h 148"/>
                  <a:gd name="T2" fmla="*/ 186 w 190"/>
                  <a:gd name="T3" fmla="*/ 20 h 148"/>
                  <a:gd name="T4" fmla="*/ 189 w 190"/>
                  <a:gd name="T5" fmla="*/ 31 h 148"/>
                  <a:gd name="T6" fmla="*/ 70 w 190"/>
                  <a:gd name="T7" fmla="*/ 147 h 148"/>
                  <a:gd name="T8" fmla="*/ 50 w 190"/>
                  <a:gd name="T9" fmla="*/ 141 h 148"/>
                  <a:gd name="T10" fmla="*/ 48 w 190"/>
                  <a:gd name="T11" fmla="*/ 141 h 148"/>
                  <a:gd name="T12" fmla="*/ 0 w 190"/>
                  <a:gd name="T13" fmla="*/ 17 h 148"/>
                  <a:gd name="T14" fmla="*/ 11 w 190"/>
                  <a:gd name="T15" fmla="*/ 0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148">
                    <a:moveTo>
                      <a:pt x="11" y="0"/>
                    </a:moveTo>
                    <a:lnTo>
                      <a:pt x="186" y="20"/>
                    </a:lnTo>
                    <a:cubicBezTo>
                      <a:pt x="186" y="25"/>
                      <a:pt x="186" y="28"/>
                      <a:pt x="189" y="31"/>
                    </a:cubicBezTo>
                    <a:lnTo>
                      <a:pt x="70" y="147"/>
                    </a:lnTo>
                    <a:cubicBezTo>
                      <a:pt x="65" y="144"/>
                      <a:pt x="59" y="141"/>
                      <a:pt x="50" y="141"/>
                    </a:cubicBezTo>
                    <a:lnTo>
                      <a:pt x="48" y="141"/>
                    </a:lnTo>
                    <a:lnTo>
                      <a:pt x="0" y="17"/>
                    </a:lnTo>
                    <a:cubicBezTo>
                      <a:pt x="2" y="11"/>
                      <a:pt x="8" y="6"/>
                      <a:pt x="11"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sp>
            <p:nvSpPr>
              <p:cNvPr id="29" name="Freeform 33"/>
              <p:cNvSpPr>
                <a:spLocks noChangeArrowheads="1"/>
              </p:cNvSpPr>
              <p:nvPr/>
            </p:nvSpPr>
            <p:spPr bwMode="auto">
              <a:xfrm>
                <a:off x="7148513" y="4283075"/>
                <a:ext cx="63500" cy="52388"/>
              </a:xfrm>
              <a:custGeom>
                <a:avLst/>
                <a:gdLst>
                  <a:gd name="T0" fmla="*/ 125 w 176"/>
                  <a:gd name="T1" fmla="*/ 25 h 145"/>
                  <a:gd name="T2" fmla="*/ 175 w 176"/>
                  <a:gd name="T3" fmla="*/ 144 h 145"/>
                  <a:gd name="T4" fmla="*/ 0 w 176"/>
                  <a:gd name="T5" fmla="*/ 20 h 145"/>
                  <a:gd name="T6" fmla="*/ 3 w 176"/>
                  <a:gd name="T7" fmla="*/ 14 h 145"/>
                  <a:gd name="T8" fmla="*/ 85 w 176"/>
                  <a:gd name="T9" fmla="*/ 0 h 145"/>
                  <a:gd name="T10" fmla="*/ 125 w 176"/>
                  <a:gd name="T11" fmla="*/ 25 h 145"/>
                </a:gdLst>
                <a:ahLst/>
                <a:cxnLst>
                  <a:cxn ang="0">
                    <a:pos x="T0" y="T1"/>
                  </a:cxn>
                  <a:cxn ang="0">
                    <a:pos x="T2" y="T3"/>
                  </a:cxn>
                  <a:cxn ang="0">
                    <a:pos x="T4" y="T5"/>
                  </a:cxn>
                  <a:cxn ang="0">
                    <a:pos x="T6" y="T7"/>
                  </a:cxn>
                  <a:cxn ang="0">
                    <a:pos x="T8" y="T9"/>
                  </a:cxn>
                  <a:cxn ang="0">
                    <a:pos x="T10" y="T11"/>
                  </a:cxn>
                </a:cxnLst>
                <a:rect l="0" t="0" r="r" b="b"/>
                <a:pathLst>
                  <a:path w="176" h="145">
                    <a:moveTo>
                      <a:pt x="125" y="25"/>
                    </a:moveTo>
                    <a:cubicBezTo>
                      <a:pt x="127" y="25"/>
                      <a:pt x="175" y="144"/>
                      <a:pt x="175" y="144"/>
                    </a:cubicBezTo>
                    <a:lnTo>
                      <a:pt x="0" y="20"/>
                    </a:lnTo>
                    <a:cubicBezTo>
                      <a:pt x="3" y="20"/>
                      <a:pt x="3" y="17"/>
                      <a:pt x="3" y="14"/>
                    </a:cubicBezTo>
                    <a:lnTo>
                      <a:pt x="85" y="0"/>
                    </a:lnTo>
                    <a:cubicBezTo>
                      <a:pt x="91" y="14"/>
                      <a:pt x="108" y="25"/>
                      <a:pt x="125" y="2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sp>
            <p:nvSpPr>
              <p:cNvPr id="30" name="Freeform 34"/>
              <p:cNvSpPr>
                <a:spLocks noChangeArrowheads="1"/>
              </p:cNvSpPr>
              <p:nvPr/>
            </p:nvSpPr>
            <p:spPr bwMode="auto">
              <a:xfrm>
                <a:off x="7140575" y="4210050"/>
                <a:ext cx="42863" cy="68263"/>
              </a:xfrm>
              <a:custGeom>
                <a:avLst/>
                <a:gdLst>
                  <a:gd name="T0" fmla="*/ 116 w 117"/>
                  <a:gd name="T1" fmla="*/ 149 h 190"/>
                  <a:gd name="T2" fmla="*/ 99 w 117"/>
                  <a:gd name="T3" fmla="*/ 175 h 190"/>
                  <a:gd name="T4" fmla="*/ 17 w 117"/>
                  <a:gd name="T5" fmla="*/ 189 h 190"/>
                  <a:gd name="T6" fmla="*/ 0 w 117"/>
                  <a:gd name="T7" fmla="*/ 172 h 190"/>
                  <a:gd name="T8" fmla="*/ 42 w 117"/>
                  <a:gd name="T9" fmla="*/ 0 h 190"/>
                  <a:gd name="T10" fmla="*/ 45 w 117"/>
                  <a:gd name="T11" fmla="*/ 0 h 190"/>
                  <a:gd name="T12" fmla="*/ 116 w 117"/>
                  <a:gd name="T13" fmla="*/ 149 h 190"/>
                </a:gdLst>
                <a:ahLst/>
                <a:cxnLst>
                  <a:cxn ang="0">
                    <a:pos x="T0" y="T1"/>
                  </a:cxn>
                  <a:cxn ang="0">
                    <a:pos x="T2" y="T3"/>
                  </a:cxn>
                  <a:cxn ang="0">
                    <a:pos x="T4" y="T5"/>
                  </a:cxn>
                  <a:cxn ang="0">
                    <a:pos x="T6" y="T7"/>
                  </a:cxn>
                  <a:cxn ang="0">
                    <a:pos x="T8" y="T9"/>
                  </a:cxn>
                  <a:cxn ang="0">
                    <a:pos x="T10" y="T11"/>
                  </a:cxn>
                  <a:cxn ang="0">
                    <a:pos x="T12" y="T13"/>
                  </a:cxn>
                </a:cxnLst>
                <a:rect l="0" t="0" r="r" b="b"/>
                <a:pathLst>
                  <a:path w="117" h="190">
                    <a:moveTo>
                      <a:pt x="116" y="149"/>
                    </a:moveTo>
                    <a:cubicBezTo>
                      <a:pt x="110" y="155"/>
                      <a:pt x="104" y="166"/>
                      <a:pt x="99" y="175"/>
                    </a:cubicBezTo>
                    <a:lnTo>
                      <a:pt x="17" y="189"/>
                    </a:lnTo>
                    <a:cubicBezTo>
                      <a:pt x="11" y="183"/>
                      <a:pt x="5" y="177"/>
                      <a:pt x="0" y="172"/>
                    </a:cubicBezTo>
                    <a:lnTo>
                      <a:pt x="42" y="0"/>
                    </a:lnTo>
                    <a:cubicBezTo>
                      <a:pt x="45" y="0"/>
                      <a:pt x="45" y="0"/>
                      <a:pt x="45" y="0"/>
                    </a:cubicBezTo>
                    <a:lnTo>
                      <a:pt x="116" y="149"/>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sp>
            <p:nvSpPr>
              <p:cNvPr id="32" name="Freeform 35"/>
              <p:cNvSpPr>
                <a:spLocks noChangeArrowheads="1"/>
              </p:cNvSpPr>
              <p:nvPr/>
            </p:nvSpPr>
            <p:spPr bwMode="auto">
              <a:xfrm>
                <a:off x="7165975" y="4198938"/>
                <a:ext cx="92075" cy="63500"/>
              </a:xfrm>
              <a:custGeom>
                <a:avLst/>
                <a:gdLst>
                  <a:gd name="T0" fmla="*/ 74 w 255"/>
                  <a:gd name="T1" fmla="*/ 169 h 176"/>
                  <a:gd name="T2" fmla="*/ 71 w 255"/>
                  <a:gd name="T3" fmla="*/ 166 h 176"/>
                  <a:gd name="T4" fmla="*/ 0 w 255"/>
                  <a:gd name="T5" fmla="*/ 17 h 176"/>
                  <a:gd name="T6" fmla="*/ 11 w 255"/>
                  <a:gd name="T7" fmla="*/ 0 h 176"/>
                  <a:gd name="T8" fmla="*/ 251 w 255"/>
                  <a:gd name="T9" fmla="*/ 5 h 176"/>
                  <a:gd name="T10" fmla="*/ 254 w 255"/>
                  <a:gd name="T11" fmla="*/ 14 h 176"/>
                  <a:gd name="T12" fmla="*/ 93 w 255"/>
                  <a:gd name="T13" fmla="*/ 175 h 176"/>
                  <a:gd name="T14" fmla="*/ 74 w 255"/>
                  <a:gd name="T15" fmla="*/ 169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176">
                    <a:moveTo>
                      <a:pt x="74" y="169"/>
                    </a:moveTo>
                    <a:cubicBezTo>
                      <a:pt x="74" y="169"/>
                      <a:pt x="71" y="169"/>
                      <a:pt x="71" y="166"/>
                    </a:cubicBezTo>
                    <a:lnTo>
                      <a:pt x="0" y="17"/>
                    </a:lnTo>
                    <a:cubicBezTo>
                      <a:pt x="6" y="14"/>
                      <a:pt x="9" y="5"/>
                      <a:pt x="11" y="0"/>
                    </a:cubicBezTo>
                    <a:lnTo>
                      <a:pt x="251" y="5"/>
                    </a:lnTo>
                    <a:cubicBezTo>
                      <a:pt x="251" y="8"/>
                      <a:pt x="254" y="11"/>
                      <a:pt x="254" y="14"/>
                    </a:cubicBezTo>
                    <a:lnTo>
                      <a:pt x="93" y="175"/>
                    </a:lnTo>
                    <a:cubicBezTo>
                      <a:pt x="88" y="172"/>
                      <a:pt x="82" y="169"/>
                      <a:pt x="74" y="169"/>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sp>
            <p:nvSpPr>
              <p:cNvPr id="33" name="Freeform 36"/>
              <p:cNvSpPr>
                <a:spLocks noChangeArrowheads="1"/>
              </p:cNvSpPr>
              <p:nvPr/>
            </p:nvSpPr>
            <p:spPr bwMode="auto">
              <a:xfrm>
                <a:off x="7207250" y="4210050"/>
                <a:ext cx="71438" cy="69850"/>
              </a:xfrm>
              <a:custGeom>
                <a:avLst/>
                <a:gdLst>
                  <a:gd name="T0" fmla="*/ 161 w 198"/>
                  <a:gd name="T1" fmla="*/ 0 h 193"/>
                  <a:gd name="T2" fmla="*/ 172 w 198"/>
                  <a:gd name="T3" fmla="*/ 5 h 193"/>
                  <a:gd name="T4" fmla="*/ 197 w 198"/>
                  <a:gd name="T5" fmla="*/ 169 h 193"/>
                  <a:gd name="T6" fmla="*/ 178 w 198"/>
                  <a:gd name="T7" fmla="*/ 192 h 193"/>
                  <a:gd name="T8" fmla="*/ 3 w 198"/>
                  <a:gd name="T9" fmla="*/ 172 h 193"/>
                  <a:gd name="T10" fmla="*/ 0 w 198"/>
                  <a:gd name="T11" fmla="*/ 161 h 193"/>
                  <a:gd name="T12" fmla="*/ 161 w 198"/>
                  <a:gd name="T13" fmla="*/ 0 h 193"/>
                </a:gdLst>
                <a:ahLst/>
                <a:cxnLst>
                  <a:cxn ang="0">
                    <a:pos x="T0" y="T1"/>
                  </a:cxn>
                  <a:cxn ang="0">
                    <a:pos x="T2" y="T3"/>
                  </a:cxn>
                  <a:cxn ang="0">
                    <a:pos x="T4" y="T5"/>
                  </a:cxn>
                  <a:cxn ang="0">
                    <a:pos x="T6" y="T7"/>
                  </a:cxn>
                  <a:cxn ang="0">
                    <a:pos x="T8" y="T9"/>
                  </a:cxn>
                  <a:cxn ang="0">
                    <a:pos x="T10" y="T11"/>
                  </a:cxn>
                  <a:cxn ang="0">
                    <a:pos x="T12" y="T13"/>
                  </a:cxn>
                </a:cxnLst>
                <a:rect l="0" t="0" r="r" b="b"/>
                <a:pathLst>
                  <a:path w="198" h="193">
                    <a:moveTo>
                      <a:pt x="161" y="0"/>
                    </a:moveTo>
                    <a:cubicBezTo>
                      <a:pt x="164" y="3"/>
                      <a:pt x="169" y="5"/>
                      <a:pt x="172" y="5"/>
                    </a:cubicBezTo>
                    <a:lnTo>
                      <a:pt x="197" y="169"/>
                    </a:lnTo>
                    <a:cubicBezTo>
                      <a:pt x="189" y="175"/>
                      <a:pt x="183" y="183"/>
                      <a:pt x="178" y="192"/>
                    </a:cubicBezTo>
                    <a:lnTo>
                      <a:pt x="3" y="172"/>
                    </a:lnTo>
                    <a:cubicBezTo>
                      <a:pt x="3" y="169"/>
                      <a:pt x="3" y="163"/>
                      <a:pt x="0" y="161"/>
                    </a:cubicBezTo>
                    <a:lnTo>
                      <a:pt x="161"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sp>
            <p:nvSpPr>
              <p:cNvPr id="34" name="Freeform 37"/>
              <p:cNvSpPr>
                <a:spLocks noChangeArrowheads="1"/>
              </p:cNvSpPr>
              <p:nvPr/>
            </p:nvSpPr>
            <p:spPr bwMode="auto">
              <a:xfrm>
                <a:off x="7046913" y="4090988"/>
                <a:ext cx="327025" cy="327025"/>
              </a:xfrm>
              <a:custGeom>
                <a:avLst/>
                <a:gdLst>
                  <a:gd name="T0" fmla="*/ 455 w 910"/>
                  <a:gd name="T1" fmla="*/ 0 h 909"/>
                  <a:gd name="T2" fmla="*/ 909 w 910"/>
                  <a:gd name="T3" fmla="*/ 454 h 909"/>
                  <a:gd name="T4" fmla="*/ 455 w 910"/>
                  <a:gd name="T5" fmla="*/ 908 h 909"/>
                  <a:gd name="T6" fmla="*/ 0 w 910"/>
                  <a:gd name="T7" fmla="*/ 454 h 909"/>
                  <a:gd name="T8" fmla="*/ 455 w 910"/>
                  <a:gd name="T9" fmla="*/ 0 h 909"/>
                  <a:gd name="T10" fmla="*/ 669 w 910"/>
                  <a:gd name="T11" fmla="*/ 589 h 909"/>
                  <a:gd name="T12" fmla="*/ 717 w 910"/>
                  <a:gd name="T13" fmla="*/ 542 h 909"/>
                  <a:gd name="T14" fmla="*/ 677 w 910"/>
                  <a:gd name="T15" fmla="*/ 496 h 909"/>
                  <a:gd name="T16" fmla="*/ 652 w 910"/>
                  <a:gd name="T17" fmla="*/ 333 h 909"/>
                  <a:gd name="T18" fmla="*/ 677 w 910"/>
                  <a:gd name="T19" fmla="*/ 293 h 909"/>
                  <a:gd name="T20" fmla="*/ 632 w 910"/>
                  <a:gd name="T21" fmla="*/ 248 h 909"/>
                  <a:gd name="T22" fmla="*/ 590 w 910"/>
                  <a:gd name="T23" fmla="*/ 279 h 909"/>
                  <a:gd name="T24" fmla="*/ 347 w 910"/>
                  <a:gd name="T25" fmla="*/ 273 h 909"/>
                  <a:gd name="T26" fmla="*/ 305 w 910"/>
                  <a:gd name="T27" fmla="*/ 242 h 909"/>
                  <a:gd name="T28" fmla="*/ 260 w 910"/>
                  <a:gd name="T29" fmla="*/ 288 h 909"/>
                  <a:gd name="T30" fmla="*/ 282 w 910"/>
                  <a:gd name="T31" fmla="*/ 327 h 909"/>
                  <a:gd name="T32" fmla="*/ 240 w 910"/>
                  <a:gd name="T33" fmla="*/ 499 h 909"/>
                  <a:gd name="T34" fmla="*/ 198 w 910"/>
                  <a:gd name="T35" fmla="*/ 544 h 909"/>
                  <a:gd name="T36" fmla="*/ 243 w 910"/>
                  <a:gd name="T37" fmla="*/ 589 h 909"/>
                  <a:gd name="T38" fmla="*/ 271 w 910"/>
                  <a:gd name="T39" fmla="*/ 581 h 909"/>
                  <a:gd name="T40" fmla="*/ 449 w 910"/>
                  <a:gd name="T41" fmla="*/ 705 h 909"/>
                  <a:gd name="T42" fmla="*/ 446 w 910"/>
                  <a:gd name="T43" fmla="*/ 719 h 909"/>
                  <a:gd name="T44" fmla="*/ 491 w 910"/>
                  <a:gd name="T45" fmla="*/ 764 h 909"/>
                  <a:gd name="T46" fmla="*/ 536 w 910"/>
                  <a:gd name="T47" fmla="*/ 719 h 909"/>
                  <a:gd name="T48" fmla="*/ 531 w 910"/>
                  <a:gd name="T49" fmla="*/ 700 h 909"/>
                  <a:gd name="T50" fmla="*/ 649 w 910"/>
                  <a:gd name="T51" fmla="*/ 584 h 909"/>
                  <a:gd name="T52" fmla="*/ 669 w 910"/>
                  <a:gd name="T53" fmla="*/ 589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10" h="909">
                    <a:moveTo>
                      <a:pt x="455" y="0"/>
                    </a:moveTo>
                    <a:cubicBezTo>
                      <a:pt x="706" y="0"/>
                      <a:pt x="909" y="203"/>
                      <a:pt x="909" y="454"/>
                    </a:cubicBezTo>
                    <a:cubicBezTo>
                      <a:pt x="909" y="705"/>
                      <a:pt x="707" y="908"/>
                      <a:pt x="455" y="908"/>
                    </a:cubicBezTo>
                    <a:cubicBezTo>
                      <a:pt x="204" y="908"/>
                      <a:pt x="0" y="705"/>
                      <a:pt x="0" y="454"/>
                    </a:cubicBezTo>
                    <a:cubicBezTo>
                      <a:pt x="0" y="203"/>
                      <a:pt x="203" y="0"/>
                      <a:pt x="455" y="0"/>
                    </a:cubicBezTo>
                    <a:close/>
                    <a:moveTo>
                      <a:pt x="669" y="589"/>
                    </a:moveTo>
                    <a:cubicBezTo>
                      <a:pt x="694" y="589"/>
                      <a:pt x="714" y="570"/>
                      <a:pt x="717" y="542"/>
                    </a:cubicBezTo>
                    <a:cubicBezTo>
                      <a:pt x="717" y="519"/>
                      <a:pt x="700" y="499"/>
                      <a:pt x="677" y="496"/>
                    </a:cubicBezTo>
                    <a:lnTo>
                      <a:pt x="652" y="333"/>
                    </a:lnTo>
                    <a:cubicBezTo>
                      <a:pt x="666" y="327"/>
                      <a:pt x="677" y="310"/>
                      <a:pt x="677" y="293"/>
                    </a:cubicBezTo>
                    <a:cubicBezTo>
                      <a:pt x="677" y="268"/>
                      <a:pt x="658" y="248"/>
                      <a:pt x="632" y="248"/>
                    </a:cubicBezTo>
                    <a:cubicBezTo>
                      <a:pt x="613" y="248"/>
                      <a:pt x="596" y="262"/>
                      <a:pt x="590" y="279"/>
                    </a:cubicBezTo>
                    <a:lnTo>
                      <a:pt x="347" y="273"/>
                    </a:lnTo>
                    <a:cubicBezTo>
                      <a:pt x="342" y="256"/>
                      <a:pt x="325" y="242"/>
                      <a:pt x="305" y="242"/>
                    </a:cubicBezTo>
                    <a:cubicBezTo>
                      <a:pt x="280" y="242"/>
                      <a:pt x="260" y="262"/>
                      <a:pt x="260" y="288"/>
                    </a:cubicBezTo>
                    <a:cubicBezTo>
                      <a:pt x="260" y="304"/>
                      <a:pt x="268" y="319"/>
                      <a:pt x="282" y="327"/>
                    </a:cubicBezTo>
                    <a:lnTo>
                      <a:pt x="240" y="499"/>
                    </a:lnTo>
                    <a:cubicBezTo>
                      <a:pt x="217" y="502"/>
                      <a:pt x="198" y="522"/>
                      <a:pt x="198" y="544"/>
                    </a:cubicBezTo>
                    <a:cubicBezTo>
                      <a:pt x="198" y="570"/>
                      <a:pt x="217" y="589"/>
                      <a:pt x="243" y="589"/>
                    </a:cubicBezTo>
                    <a:cubicBezTo>
                      <a:pt x="254" y="589"/>
                      <a:pt x="263" y="587"/>
                      <a:pt x="271" y="581"/>
                    </a:cubicBezTo>
                    <a:lnTo>
                      <a:pt x="449" y="705"/>
                    </a:lnTo>
                    <a:cubicBezTo>
                      <a:pt x="446" y="711"/>
                      <a:pt x="446" y="714"/>
                      <a:pt x="446" y="719"/>
                    </a:cubicBezTo>
                    <a:cubicBezTo>
                      <a:pt x="446" y="745"/>
                      <a:pt x="466" y="764"/>
                      <a:pt x="491" y="764"/>
                    </a:cubicBezTo>
                    <a:cubicBezTo>
                      <a:pt x="517" y="764"/>
                      <a:pt x="536" y="745"/>
                      <a:pt x="536" y="719"/>
                    </a:cubicBezTo>
                    <a:cubicBezTo>
                      <a:pt x="536" y="714"/>
                      <a:pt x="534" y="705"/>
                      <a:pt x="531" y="700"/>
                    </a:cubicBezTo>
                    <a:lnTo>
                      <a:pt x="649" y="584"/>
                    </a:lnTo>
                    <a:cubicBezTo>
                      <a:pt x="655" y="587"/>
                      <a:pt x="661" y="589"/>
                      <a:pt x="669" y="589"/>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grpSp>
      </p:grpSp>
      <p:grpSp>
        <p:nvGrpSpPr>
          <p:cNvPr id="36" name="Group 35"/>
          <p:cNvGrpSpPr/>
          <p:nvPr/>
        </p:nvGrpSpPr>
        <p:grpSpPr>
          <a:xfrm>
            <a:off x="2315792" y="2547849"/>
            <a:ext cx="610444" cy="744485"/>
            <a:chOff x="1069876" y="3511821"/>
            <a:chExt cx="610764" cy="744872"/>
          </a:xfrm>
        </p:grpSpPr>
        <p:grpSp>
          <p:nvGrpSpPr>
            <p:cNvPr id="37" name="Group 36"/>
            <p:cNvGrpSpPr/>
            <p:nvPr/>
          </p:nvGrpSpPr>
          <p:grpSpPr>
            <a:xfrm>
              <a:off x="1146086" y="3511821"/>
              <a:ext cx="462327" cy="499226"/>
              <a:chOff x="2505076" y="2108200"/>
              <a:chExt cx="260349" cy="281128"/>
            </a:xfrm>
            <a:solidFill>
              <a:srgbClr val="5F5F5F"/>
            </a:solidFill>
          </p:grpSpPr>
          <p:sp>
            <p:nvSpPr>
              <p:cNvPr id="39" name="Freeform 44"/>
              <p:cNvSpPr>
                <a:spLocks noChangeArrowheads="1"/>
              </p:cNvSpPr>
              <p:nvPr/>
            </p:nvSpPr>
            <p:spPr bwMode="auto">
              <a:xfrm>
                <a:off x="2743200" y="2357438"/>
                <a:ext cx="22225" cy="22225"/>
              </a:xfrm>
              <a:custGeom>
                <a:avLst/>
                <a:gdLst>
                  <a:gd name="T0" fmla="*/ 62 w 63"/>
                  <a:gd name="T1" fmla="*/ 31 h 63"/>
                  <a:gd name="T2" fmla="*/ 58 w 63"/>
                  <a:gd name="T3" fmla="*/ 47 h 63"/>
                  <a:gd name="T4" fmla="*/ 46 w 63"/>
                  <a:gd name="T5" fmla="*/ 58 h 63"/>
                  <a:gd name="T6" fmla="*/ 31 w 63"/>
                  <a:gd name="T7" fmla="*/ 62 h 63"/>
                  <a:gd name="T8" fmla="*/ 15 w 63"/>
                  <a:gd name="T9" fmla="*/ 58 h 63"/>
                  <a:gd name="T10" fmla="*/ 4 w 63"/>
                  <a:gd name="T11" fmla="*/ 47 h 63"/>
                  <a:gd name="T12" fmla="*/ 0 w 63"/>
                  <a:gd name="T13" fmla="*/ 31 h 63"/>
                  <a:gd name="T14" fmla="*/ 4 w 63"/>
                  <a:gd name="T15" fmla="*/ 16 h 63"/>
                  <a:gd name="T16" fmla="*/ 15 w 63"/>
                  <a:gd name="T17" fmla="*/ 4 h 63"/>
                  <a:gd name="T18" fmla="*/ 31 w 63"/>
                  <a:gd name="T19" fmla="*/ 0 h 63"/>
                  <a:gd name="T20" fmla="*/ 46 w 63"/>
                  <a:gd name="T21" fmla="*/ 4 h 63"/>
                  <a:gd name="T22" fmla="*/ 58 w 63"/>
                  <a:gd name="T23" fmla="*/ 16 h 63"/>
                  <a:gd name="T24" fmla="*/ 62 w 63"/>
                  <a:gd name="T25"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63">
                    <a:moveTo>
                      <a:pt x="62" y="31"/>
                    </a:moveTo>
                    <a:cubicBezTo>
                      <a:pt x="62" y="37"/>
                      <a:pt x="61" y="42"/>
                      <a:pt x="58" y="47"/>
                    </a:cubicBezTo>
                    <a:cubicBezTo>
                      <a:pt x="55" y="52"/>
                      <a:pt x="51" y="55"/>
                      <a:pt x="46" y="58"/>
                    </a:cubicBezTo>
                    <a:cubicBezTo>
                      <a:pt x="41" y="61"/>
                      <a:pt x="37" y="62"/>
                      <a:pt x="31" y="62"/>
                    </a:cubicBezTo>
                    <a:cubicBezTo>
                      <a:pt x="25" y="62"/>
                      <a:pt x="20" y="61"/>
                      <a:pt x="15" y="58"/>
                    </a:cubicBezTo>
                    <a:cubicBezTo>
                      <a:pt x="10" y="55"/>
                      <a:pt x="7" y="52"/>
                      <a:pt x="4" y="47"/>
                    </a:cubicBezTo>
                    <a:cubicBezTo>
                      <a:pt x="1" y="42"/>
                      <a:pt x="0" y="37"/>
                      <a:pt x="0" y="31"/>
                    </a:cubicBezTo>
                    <a:cubicBezTo>
                      <a:pt x="0" y="25"/>
                      <a:pt x="1" y="20"/>
                      <a:pt x="4" y="16"/>
                    </a:cubicBezTo>
                    <a:cubicBezTo>
                      <a:pt x="7" y="11"/>
                      <a:pt x="10" y="7"/>
                      <a:pt x="15" y="4"/>
                    </a:cubicBezTo>
                    <a:cubicBezTo>
                      <a:pt x="20" y="1"/>
                      <a:pt x="25" y="0"/>
                      <a:pt x="31" y="0"/>
                    </a:cubicBezTo>
                    <a:cubicBezTo>
                      <a:pt x="37" y="0"/>
                      <a:pt x="41" y="1"/>
                      <a:pt x="46" y="4"/>
                    </a:cubicBezTo>
                    <a:cubicBezTo>
                      <a:pt x="51" y="7"/>
                      <a:pt x="55" y="11"/>
                      <a:pt x="58" y="16"/>
                    </a:cubicBezTo>
                    <a:cubicBezTo>
                      <a:pt x="61" y="20"/>
                      <a:pt x="62" y="25"/>
                      <a:pt x="62"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sp>
            <p:nvSpPr>
              <p:cNvPr id="40" name="Freeform 45"/>
              <p:cNvSpPr>
                <a:spLocks noChangeAspect="1" noChangeArrowheads="1"/>
              </p:cNvSpPr>
              <p:nvPr/>
            </p:nvSpPr>
            <p:spPr bwMode="auto">
              <a:xfrm>
                <a:off x="2505076" y="2108200"/>
                <a:ext cx="257597" cy="281128"/>
              </a:xfrm>
              <a:custGeom>
                <a:avLst/>
                <a:gdLst>
                  <a:gd name="T0" fmla="*/ 917 w 918"/>
                  <a:gd name="T1" fmla="*/ 51 h 1003"/>
                  <a:gd name="T2" fmla="*/ 866 w 918"/>
                  <a:gd name="T3" fmla="*/ 1002 h 1003"/>
                  <a:gd name="T4" fmla="*/ 0 w 918"/>
                  <a:gd name="T5" fmla="*/ 951 h 1003"/>
                  <a:gd name="T6" fmla="*/ 50 w 918"/>
                  <a:gd name="T7" fmla="*/ 0 h 1003"/>
                  <a:gd name="T8" fmla="*/ 367 w 918"/>
                  <a:gd name="T9" fmla="*/ 262 h 1003"/>
                  <a:gd name="T10" fmla="*/ 389 w 918"/>
                  <a:gd name="T11" fmla="*/ 372 h 1003"/>
                  <a:gd name="T12" fmla="*/ 556 w 918"/>
                  <a:gd name="T13" fmla="*/ 350 h 1003"/>
                  <a:gd name="T14" fmla="*/ 556 w 918"/>
                  <a:gd name="T15" fmla="*/ 257 h 1003"/>
                  <a:gd name="T16" fmla="*/ 533 w 918"/>
                  <a:gd name="T17" fmla="*/ 180 h 1003"/>
                  <a:gd name="T18" fmla="*/ 367 w 918"/>
                  <a:gd name="T19" fmla="*/ 203 h 1003"/>
                  <a:gd name="T20" fmla="*/ 367 w 918"/>
                  <a:gd name="T21" fmla="*/ 262 h 1003"/>
                  <a:gd name="T22" fmla="*/ 367 w 918"/>
                  <a:gd name="T23" fmla="*/ 578 h 1003"/>
                  <a:gd name="T24" fmla="*/ 533 w 918"/>
                  <a:gd name="T25" fmla="*/ 601 h 1003"/>
                  <a:gd name="T26" fmla="*/ 556 w 918"/>
                  <a:gd name="T27" fmla="*/ 491 h 1003"/>
                  <a:gd name="T28" fmla="*/ 556 w 918"/>
                  <a:gd name="T29" fmla="*/ 432 h 1003"/>
                  <a:gd name="T30" fmla="*/ 389 w 918"/>
                  <a:gd name="T31" fmla="*/ 409 h 1003"/>
                  <a:gd name="T32" fmla="*/ 367 w 918"/>
                  <a:gd name="T33" fmla="*/ 485 h 1003"/>
                  <a:gd name="T34" fmla="*/ 146 w 918"/>
                  <a:gd name="T35" fmla="*/ 262 h 1003"/>
                  <a:gd name="T36" fmla="*/ 169 w 918"/>
                  <a:gd name="T37" fmla="*/ 372 h 1003"/>
                  <a:gd name="T38" fmla="*/ 335 w 918"/>
                  <a:gd name="T39" fmla="*/ 350 h 1003"/>
                  <a:gd name="T40" fmla="*/ 335 w 918"/>
                  <a:gd name="T41" fmla="*/ 257 h 1003"/>
                  <a:gd name="T42" fmla="*/ 313 w 918"/>
                  <a:gd name="T43" fmla="*/ 180 h 1003"/>
                  <a:gd name="T44" fmla="*/ 146 w 918"/>
                  <a:gd name="T45" fmla="*/ 203 h 1003"/>
                  <a:gd name="T46" fmla="*/ 146 w 918"/>
                  <a:gd name="T47" fmla="*/ 262 h 1003"/>
                  <a:gd name="T48" fmla="*/ 146 w 918"/>
                  <a:gd name="T49" fmla="*/ 578 h 1003"/>
                  <a:gd name="T50" fmla="*/ 313 w 918"/>
                  <a:gd name="T51" fmla="*/ 601 h 1003"/>
                  <a:gd name="T52" fmla="*/ 335 w 918"/>
                  <a:gd name="T53" fmla="*/ 491 h 1003"/>
                  <a:gd name="T54" fmla="*/ 335 w 918"/>
                  <a:gd name="T55" fmla="*/ 432 h 1003"/>
                  <a:gd name="T56" fmla="*/ 169 w 918"/>
                  <a:gd name="T57" fmla="*/ 409 h 1003"/>
                  <a:gd name="T58" fmla="*/ 146 w 918"/>
                  <a:gd name="T59" fmla="*/ 485 h 1003"/>
                  <a:gd name="T60" fmla="*/ 773 w 918"/>
                  <a:gd name="T61" fmla="*/ 793 h 1003"/>
                  <a:gd name="T62" fmla="*/ 146 w 918"/>
                  <a:gd name="T63" fmla="*/ 635 h 1003"/>
                  <a:gd name="T64" fmla="*/ 175 w 918"/>
                  <a:gd name="T65" fmla="*/ 821 h 1003"/>
                  <a:gd name="T66" fmla="*/ 773 w 918"/>
                  <a:gd name="T67" fmla="*/ 793 h 1003"/>
                  <a:gd name="T68" fmla="*/ 773 w 918"/>
                  <a:gd name="T69" fmla="*/ 429 h 1003"/>
                  <a:gd name="T70" fmla="*/ 606 w 918"/>
                  <a:gd name="T71" fmla="*/ 406 h 1003"/>
                  <a:gd name="T72" fmla="*/ 584 w 918"/>
                  <a:gd name="T73" fmla="*/ 482 h 1003"/>
                  <a:gd name="T74" fmla="*/ 584 w 918"/>
                  <a:gd name="T75" fmla="*/ 575 h 1003"/>
                  <a:gd name="T76" fmla="*/ 750 w 918"/>
                  <a:gd name="T77" fmla="*/ 598 h 1003"/>
                  <a:gd name="T78" fmla="*/ 773 w 918"/>
                  <a:gd name="T79" fmla="*/ 488 h 1003"/>
                  <a:gd name="T80" fmla="*/ 773 w 918"/>
                  <a:gd name="T81" fmla="*/ 257 h 1003"/>
                  <a:gd name="T82" fmla="*/ 750 w 918"/>
                  <a:gd name="T83" fmla="*/ 180 h 1003"/>
                  <a:gd name="T84" fmla="*/ 584 w 918"/>
                  <a:gd name="T85" fmla="*/ 203 h 1003"/>
                  <a:gd name="T86" fmla="*/ 584 w 918"/>
                  <a:gd name="T87" fmla="*/ 262 h 1003"/>
                  <a:gd name="T88" fmla="*/ 606 w 918"/>
                  <a:gd name="T89" fmla="*/ 372 h 1003"/>
                  <a:gd name="T90" fmla="*/ 773 w 918"/>
                  <a:gd name="T91" fmla="*/ 350 h 1003"/>
                  <a:gd name="T92" fmla="*/ 773 w 918"/>
                  <a:gd name="T93" fmla="*/ 257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18" h="1003">
                    <a:moveTo>
                      <a:pt x="866" y="0"/>
                    </a:moveTo>
                    <a:cubicBezTo>
                      <a:pt x="894" y="0"/>
                      <a:pt x="917" y="22"/>
                      <a:pt x="917" y="51"/>
                    </a:cubicBezTo>
                    <a:lnTo>
                      <a:pt x="917" y="951"/>
                    </a:lnTo>
                    <a:cubicBezTo>
                      <a:pt x="917" y="979"/>
                      <a:pt x="894" y="1002"/>
                      <a:pt x="866" y="1002"/>
                    </a:cubicBezTo>
                    <a:lnTo>
                      <a:pt x="50" y="1002"/>
                    </a:lnTo>
                    <a:cubicBezTo>
                      <a:pt x="22" y="1002"/>
                      <a:pt x="0" y="979"/>
                      <a:pt x="0" y="951"/>
                    </a:cubicBezTo>
                    <a:lnTo>
                      <a:pt x="0" y="51"/>
                    </a:lnTo>
                    <a:cubicBezTo>
                      <a:pt x="0" y="22"/>
                      <a:pt x="22" y="0"/>
                      <a:pt x="50" y="0"/>
                    </a:cubicBezTo>
                    <a:lnTo>
                      <a:pt x="866" y="0"/>
                    </a:lnTo>
                    <a:close/>
                    <a:moveTo>
                      <a:pt x="367" y="262"/>
                    </a:moveTo>
                    <a:lnTo>
                      <a:pt x="367" y="350"/>
                    </a:lnTo>
                    <a:cubicBezTo>
                      <a:pt x="367" y="364"/>
                      <a:pt x="378" y="372"/>
                      <a:pt x="389" y="372"/>
                    </a:cubicBezTo>
                    <a:lnTo>
                      <a:pt x="533" y="372"/>
                    </a:lnTo>
                    <a:cubicBezTo>
                      <a:pt x="547" y="372"/>
                      <a:pt x="556" y="361"/>
                      <a:pt x="556" y="350"/>
                    </a:cubicBezTo>
                    <a:lnTo>
                      <a:pt x="556" y="262"/>
                    </a:lnTo>
                    <a:lnTo>
                      <a:pt x="556" y="257"/>
                    </a:lnTo>
                    <a:lnTo>
                      <a:pt x="556" y="203"/>
                    </a:lnTo>
                    <a:cubicBezTo>
                      <a:pt x="556" y="189"/>
                      <a:pt x="544" y="180"/>
                      <a:pt x="533" y="180"/>
                    </a:cubicBezTo>
                    <a:lnTo>
                      <a:pt x="389" y="180"/>
                    </a:lnTo>
                    <a:cubicBezTo>
                      <a:pt x="375" y="180"/>
                      <a:pt x="367" y="192"/>
                      <a:pt x="367" y="203"/>
                    </a:cubicBezTo>
                    <a:lnTo>
                      <a:pt x="367" y="257"/>
                    </a:lnTo>
                    <a:lnTo>
                      <a:pt x="367" y="262"/>
                    </a:lnTo>
                    <a:close/>
                    <a:moveTo>
                      <a:pt x="367" y="491"/>
                    </a:moveTo>
                    <a:lnTo>
                      <a:pt x="367" y="578"/>
                    </a:lnTo>
                    <a:cubicBezTo>
                      <a:pt x="367" y="592"/>
                      <a:pt x="378" y="601"/>
                      <a:pt x="389" y="601"/>
                    </a:cubicBezTo>
                    <a:lnTo>
                      <a:pt x="533" y="601"/>
                    </a:lnTo>
                    <a:cubicBezTo>
                      <a:pt x="547" y="601"/>
                      <a:pt x="556" y="590"/>
                      <a:pt x="556" y="578"/>
                    </a:cubicBezTo>
                    <a:lnTo>
                      <a:pt x="556" y="491"/>
                    </a:lnTo>
                    <a:lnTo>
                      <a:pt x="556" y="485"/>
                    </a:lnTo>
                    <a:lnTo>
                      <a:pt x="556" y="432"/>
                    </a:lnTo>
                    <a:cubicBezTo>
                      <a:pt x="556" y="417"/>
                      <a:pt x="544" y="409"/>
                      <a:pt x="533" y="409"/>
                    </a:cubicBezTo>
                    <a:lnTo>
                      <a:pt x="389" y="409"/>
                    </a:lnTo>
                    <a:cubicBezTo>
                      <a:pt x="375" y="409"/>
                      <a:pt x="367" y="420"/>
                      <a:pt x="367" y="432"/>
                    </a:cubicBezTo>
                    <a:lnTo>
                      <a:pt x="367" y="485"/>
                    </a:lnTo>
                    <a:lnTo>
                      <a:pt x="367" y="491"/>
                    </a:lnTo>
                    <a:close/>
                    <a:moveTo>
                      <a:pt x="146" y="262"/>
                    </a:moveTo>
                    <a:lnTo>
                      <a:pt x="146" y="350"/>
                    </a:lnTo>
                    <a:cubicBezTo>
                      <a:pt x="146" y="364"/>
                      <a:pt x="158" y="372"/>
                      <a:pt x="169" y="372"/>
                    </a:cubicBezTo>
                    <a:lnTo>
                      <a:pt x="313" y="372"/>
                    </a:lnTo>
                    <a:cubicBezTo>
                      <a:pt x="327" y="372"/>
                      <a:pt x="335" y="361"/>
                      <a:pt x="335" y="350"/>
                    </a:cubicBezTo>
                    <a:lnTo>
                      <a:pt x="335" y="262"/>
                    </a:lnTo>
                    <a:lnTo>
                      <a:pt x="335" y="257"/>
                    </a:lnTo>
                    <a:lnTo>
                      <a:pt x="335" y="203"/>
                    </a:lnTo>
                    <a:cubicBezTo>
                      <a:pt x="335" y="189"/>
                      <a:pt x="324" y="180"/>
                      <a:pt x="313" y="180"/>
                    </a:cubicBezTo>
                    <a:lnTo>
                      <a:pt x="169" y="180"/>
                    </a:lnTo>
                    <a:cubicBezTo>
                      <a:pt x="155" y="180"/>
                      <a:pt x="146" y="192"/>
                      <a:pt x="146" y="203"/>
                    </a:cubicBezTo>
                    <a:lnTo>
                      <a:pt x="146" y="257"/>
                    </a:lnTo>
                    <a:lnTo>
                      <a:pt x="146" y="262"/>
                    </a:lnTo>
                    <a:close/>
                    <a:moveTo>
                      <a:pt x="146" y="491"/>
                    </a:moveTo>
                    <a:lnTo>
                      <a:pt x="146" y="578"/>
                    </a:lnTo>
                    <a:cubicBezTo>
                      <a:pt x="146" y="592"/>
                      <a:pt x="158" y="601"/>
                      <a:pt x="169" y="601"/>
                    </a:cubicBezTo>
                    <a:lnTo>
                      <a:pt x="313" y="601"/>
                    </a:lnTo>
                    <a:cubicBezTo>
                      <a:pt x="327" y="601"/>
                      <a:pt x="335" y="590"/>
                      <a:pt x="335" y="578"/>
                    </a:cubicBezTo>
                    <a:lnTo>
                      <a:pt x="335" y="491"/>
                    </a:lnTo>
                    <a:lnTo>
                      <a:pt x="335" y="485"/>
                    </a:lnTo>
                    <a:lnTo>
                      <a:pt x="335" y="432"/>
                    </a:lnTo>
                    <a:cubicBezTo>
                      <a:pt x="335" y="417"/>
                      <a:pt x="324" y="409"/>
                      <a:pt x="313" y="409"/>
                    </a:cubicBezTo>
                    <a:lnTo>
                      <a:pt x="169" y="409"/>
                    </a:lnTo>
                    <a:cubicBezTo>
                      <a:pt x="155" y="409"/>
                      <a:pt x="146" y="420"/>
                      <a:pt x="146" y="432"/>
                    </a:cubicBezTo>
                    <a:lnTo>
                      <a:pt x="146" y="485"/>
                    </a:lnTo>
                    <a:lnTo>
                      <a:pt x="146" y="491"/>
                    </a:lnTo>
                    <a:close/>
                    <a:moveTo>
                      <a:pt x="773" y="793"/>
                    </a:moveTo>
                    <a:lnTo>
                      <a:pt x="773" y="635"/>
                    </a:lnTo>
                    <a:lnTo>
                      <a:pt x="146" y="635"/>
                    </a:lnTo>
                    <a:lnTo>
                      <a:pt x="146" y="793"/>
                    </a:lnTo>
                    <a:cubicBezTo>
                      <a:pt x="146" y="807"/>
                      <a:pt x="158" y="821"/>
                      <a:pt x="175" y="821"/>
                    </a:cubicBezTo>
                    <a:lnTo>
                      <a:pt x="745" y="821"/>
                    </a:lnTo>
                    <a:cubicBezTo>
                      <a:pt x="759" y="821"/>
                      <a:pt x="773" y="810"/>
                      <a:pt x="773" y="793"/>
                    </a:cubicBezTo>
                    <a:close/>
                    <a:moveTo>
                      <a:pt x="773" y="482"/>
                    </a:moveTo>
                    <a:lnTo>
                      <a:pt x="773" y="429"/>
                    </a:lnTo>
                    <a:cubicBezTo>
                      <a:pt x="773" y="415"/>
                      <a:pt x="762" y="406"/>
                      <a:pt x="750" y="406"/>
                    </a:cubicBezTo>
                    <a:lnTo>
                      <a:pt x="606" y="406"/>
                    </a:lnTo>
                    <a:cubicBezTo>
                      <a:pt x="592" y="406"/>
                      <a:pt x="584" y="417"/>
                      <a:pt x="584" y="429"/>
                    </a:cubicBezTo>
                    <a:lnTo>
                      <a:pt x="584" y="482"/>
                    </a:lnTo>
                    <a:lnTo>
                      <a:pt x="584" y="488"/>
                    </a:lnTo>
                    <a:lnTo>
                      <a:pt x="584" y="575"/>
                    </a:lnTo>
                    <a:cubicBezTo>
                      <a:pt x="584" y="590"/>
                      <a:pt x="595" y="598"/>
                      <a:pt x="606" y="598"/>
                    </a:cubicBezTo>
                    <a:lnTo>
                      <a:pt x="750" y="598"/>
                    </a:lnTo>
                    <a:cubicBezTo>
                      <a:pt x="764" y="598"/>
                      <a:pt x="773" y="587"/>
                      <a:pt x="773" y="575"/>
                    </a:cubicBezTo>
                    <a:lnTo>
                      <a:pt x="773" y="488"/>
                    </a:lnTo>
                    <a:lnTo>
                      <a:pt x="773" y="482"/>
                    </a:lnTo>
                    <a:close/>
                    <a:moveTo>
                      <a:pt x="773" y="257"/>
                    </a:moveTo>
                    <a:lnTo>
                      <a:pt x="773" y="203"/>
                    </a:lnTo>
                    <a:cubicBezTo>
                      <a:pt x="773" y="189"/>
                      <a:pt x="762" y="180"/>
                      <a:pt x="750" y="180"/>
                    </a:cubicBezTo>
                    <a:lnTo>
                      <a:pt x="606" y="180"/>
                    </a:lnTo>
                    <a:cubicBezTo>
                      <a:pt x="592" y="180"/>
                      <a:pt x="584" y="192"/>
                      <a:pt x="584" y="203"/>
                    </a:cubicBezTo>
                    <a:lnTo>
                      <a:pt x="584" y="257"/>
                    </a:lnTo>
                    <a:lnTo>
                      <a:pt x="584" y="262"/>
                    </a:lnTo>
                    <a:lnTo>
                      <a:pt x="584" y="350"/>
                    </a:lnTo>
                    <a:cubicBezTo>
                      <a:pt x="584" y="364"/>
                      <a:pt x="595" y="372"/>
                      <a:pt x="606" y="372"/>
                    </a:cubicBezTo>
                    <a:lnTo>
                      <a:pt x="750" y="372"/>
                    </a:lnTo>
                    <a:cubicBezTo>
                      <a:pt x="764" y="372"/>
                      <a:pt x="773" y="361"/>
                      <a:pt x="773" y="350"/>
                    </a:cubicBezTo>
                    <a:lnTo>
                      <a:pt x="773" y="262"/>
                    </a:lnTo>
                    <a:lnTo>
                      <a:pt x="773" y="257"/>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grpSp>
        <p:sp>
          <p:nvSpPr>
            <p:cNvPr id="38" name="TextBox 37"/>
            <p:cNvSpPr txBox="1"/>
            <p:nvPr/>
          </p:nvSpPr>
          <p:spPr>
            <a:xfrm>
              <a:off x="1069876" y="4055246"/>
              <a:ext cx="610764" cy="201447"/>
            </a:xfrm>
            <a:prstGeom prst="rect">
              <a:avLst/>
            </a:prstGeom>
            <a:noFill/>
          </p:spPr>
          <p:txBody>
            <a:bodyPr wrap="square" lIns="0" tIns="0" rIns="0" bIns="0" rtlCol="0">
              <a:noAutofit/>
            </a:bodyPr>
            <a:lstStyle/>
            <a:p>
              <a:pPr algn="ctr" fontAlgn="base">
                <a:lnSpc>
                  <a:spcPct val="90000"/>
                </a:lnSpc>
                <a:spcBef>
                  <a:spcPct val="0"/>
                </a:spcBef>
                <a:spcAft>
                  <a:spcPct val="0"/>
                </a:spcAft>
              </a:pPr>
              <a:r>
                <a:rPr lang="en-US" sz="1100" dirty="0">
                  <a:solidFill>
                    <a:srgbClr val="5F5F5F"/>
                  </a:solidFill>
                </a:rPr>
                <a:t>Instance</a:t>
              </a:r>
            </a:p>
          </p:txBody>
        </p:sp>
      </p:grpSp>
      <p:sp>
        <p:nvSpPr>
          <p:cNvPr id="41" name="TextBox 40"/>
          <p:cNvSpPr txBox="1"/>
          <p:nvPr/>
        </p:nvSpPr>
        <p:spPr>
          <a:xfrm>
            <a:off x="3805500" y="5078559"/>
            <a:ext cx="930289" cy="397032"/>
          </a:xfrm>
          <a:prstGeom prst="rect">
            <a:avLst/>
          </a:prstGeom>
          <a:solidFill>
            <a:schemeClr val="bg1"/>
          </a:solidFill>
        </p:spPr>
        <p:txBody>
          <a:bodyPr wrap="square" rtlCol="0">
            <a:spAutoFit/>
          </a:bodyPr>
          <a:lstStyle/>
          <a:p>
            <a:pPr>
              <a:lnSpc>
                <a:spcPct val="90000"/>
              </a:lnSpc>
            </a:pPr>
            <a:r>
              <a:rPr lang="en-US" sz="1100" dirty="0">
                <a:solidFill>
                  <a:srgbClr val="FF7700"/>
                </a:solidFill>
              </a:rPr>
              <a:t>VCN</a:t>
            </a:r>
          </a:p>
          <a:p>
            <a:pPr>
              <a:lnSpc>
                <a:spcPct val="90000"/>
              </a:lnSpc>
            </a:pPr>
            <a:r>
              <a:rPr lang="en-US" sz="1100" dirty="0">
                <a:solidFill>
                  <a:srgbClr val="FF7700"/>
                </a:solidFill>
              </a:rPr>
              <a:t>10.0.0.0/16</a:t>
            </a:r>
          </a:p>
        </p:txBody>
      </p:sp>
      <p:cxnSp>
        <p:nvCxnSpPr>
          <p:cNvPr id="45" name="Straight Arrow Connector 44"/>
          <p:cNvCxnSpPr/>
          <p:nvPr/>
        </p:nvCxnSpPr>
        <p:spPr bwMode="auto">
          <a:xfrm flipV="1">
            <a:off x="4065526" y="4049706"/>
            <a:ext cx="0" cy="502920"/>
          </a:xfrm>
          <a:prstGeom prst="straightConnector1">
            <a:avLst/>
          </a:prstGeom>
          <a:solidFill>
            <a:srgbClr val="00B8FF"/>
          </a:solidFill>
          <a:ln w="12700" cap="flat" cmpd="sng" algn="ctr">
            <a:solidFill>
              <a:schemeClr val="tx1"/>
            </a:solidFill>
            <a:prstDash val="solid"/>
            <a:round/>
            <a:headEnd type="none" w="sm" len="sm"/>
            <a:tailEnd type="oval" w="sm" len="sm"/>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46" name="Straight Arrow Connector 45"/>
          <p:cNvCxnSpPr/>
          <p:nvPr/>
        </p:nvCxnSpPr>
        <p:spPr bwMode="auto">
          <a:xfrm flipV="1">
            <a:off x="2864933" y="4552626"/>
            <a:ext cx="1207008" cy="5840"/>
          </a:xfrm>
          <a:prstGeom prst="straightConnector1">
            <a:avLst/>
          </a:prstGeom>
          <a:solidFill>
            <a:srgbClr val="00B8FF"/>
          </a:solidFill>
          <a:ln w="12700" cap="flat" cmpd="sng" algn="ctr">
            <a:solidFill>
              <a:schemeClr val="tx1"/>
            </a:solidFill>
            <a:prstDash val="solid"/>
            <a:round/>
            <a:headEnd type="oval" w="sm" len="sm"/>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47" name="Straight Arrow Connector 46"/>
          <p:cNvCxnSpPr/>
          <p:nvPr/>
        </p:nvCxnSpPr>
        <p:spPr bwMode="auto">
          <a:xfrm>
            <a:off x="4059112" y="2803164"/>
            <a:ext cx="12829" cy="502920"/>
          </a:xfrm>
          <a:prstGeom prst="straightConnector1">
            <a:avLst/>
          </a:prstGeom>
          <a:solidFill>
            <a:srgbClr val="00B8FF"/>
          </a:solidFill>
          <a:ln w="12700" cap="flat" cmpd="sng" algn="ctr">
            <a:solidFill>
              <a:schemeClr val="tx1"/>
            </a:solidFill>
            <a:prstDash val="solid"/>
            <a:round/>
            <a:headEnd type="none" w="sm" len="sm"/>
            <a:tailEnd type="oval" w="sm" len="sm"/>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52" name="Rectangle 51"/>
          <p:cNvSpPr/>
          <p:nvPr/>
        </p:nvSpPr>
        <p:spPr>
          <a:xfrm>
            <a:off x="2002991" y="3875118"/>
            <a:ext cx="1236046" cy="1259706"/>
          </a:xfrm>
          <a:prstGeom prst="rect">
            <a:avLst/>
          </a:prstGeom>
          <a:noFill/>
          <a:ln w="19050">
            <a:solidFill>
              <a:schemeClr val="tx1"/>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t" anchorCtr="0" forceAA="0" compatLnSpc="1">
            <a:prstTxWarp prst="textNoShape">
              <a:avLst/>
            </a:prstTxWarp>
            <a:noAutofit/>
          </a:bodyPr>
          <a:lstStyle/>
          <a:p>
            <a:pPr>
              <a:lnSpc>
                <a:spcPct val="90000"/>
              </a:lnSpc>
            </a:pPr>
            <a:r>
              <a:rPr lang="en-US" sz="900" dirty="0">
                <a:solidFill>
                  <a:srgbClr val="FF7700"/>
                </a:solidFill>
              </a:rPr>
              <a:t>Subnet</a:t>
            </a:r>
          </a:p>
          <a:p>
            <a:pPr>
              <a:lnSpc>
                <a:spcPct val="90000"/>
              </a:lnSpc>
            </a:pPr>
            <a:r>
              <a:rPr lang="en-US" sz="900" dirty="0">
                <a:solidFill>
                  <a:srgbClr val="FF7700"/>
                </a:solidFill>
              </a:rPr>
              <a:t>10.0.1.0/24</a:t>
            </a:r>
          </a:p>
        </p:txBody>
      </p:sp>
      <p:grpSp>
        <p:nvGrpSpPr>
          <p:cNvPr id="53" name="Group 52"/>
          <p:cNvGrpSpPr/>
          <p:nvPr/>
        </p:nvGrpSpPr>
        <p:grpSpPr>
          <a:xfrm>
            <a:off x="2315792" y="4278208"/>
            <a:ext cx="610444" cy="744485"/>
            <a:chOff x="1069876" y="3511821"/>
            <a:chExt cx="610764" cy="744872"/>
          </a:xfrm>
        </p:grpSpPr>
        <p:grpSp>
          <p:nvGrpSpPr>
            <p:cNvPr id="54" name="Group 53"/>
            <p:cNvGrpSpPr/>
            <p:nvPr/>
          </p:nvGrpSpPr>
          <p:grpSpPr>
            <a:xfrm>
              <a:off x="1146086" y="3511821"/>
              <a:ext cx="462327" cy="499226"/>
              <a:chOff x="2505076" y="2108200"/>
              <a:chExt cx="260349" cy="281128"/>
            </a:xfrm>
            <a:solidFill>
              <a:srgbClr val="5F5F5F"/>
            </a:solidFill>
          </p:grpSpPr>
          <p:sp>
            <p:nvSpPr>
              <p:cNvPr id="56" name="Freeform 44"/>
              <p:cNvSpPr>
                <a:spLocks noChangeArrowheads="1"/>
              </p:cNvSpPr>
              <p:nvPr/>
            </p:nvSpPr>
            <p:spPr bwMode="auto">
              <a:xfrm>
                <a:off x="2743200" y="2357438"/>
                <a:ext cx="22225" cy="22225"/>
              </a:xfrm>
              <a:custGeom>
                <a:avLst/>
                <a:gdLst>
                  <a:gd name="T0" fmla="*/ 62 w 63"/>
                  <a:gd name="T1" fmla="*/ 31 h 63"/>
                  <a:gd name="T2" fmla="*/ 58 w 63"/>
                  <a:gd name="T3" fmla="*/ 47 h 63"/>
                  <a:gd name="T4" fmla="*/ 46 w 63"/>
                  <a:gd name="T5" fmla="*/ 58 h 63"/>
                  <a:gd name="T6" fmla="*/ 31 w 63"/>
                  <a:gd name="T7" fmla="*/ 62 h 63"/>
                  <a:gd name="T8" fmla="*/ 15 w 63"/>
                  <a:gd name="T9" fmla="*/ 58 h 63"/>
                  <a:gd name="T10" fmla="*/ 4 w 63"/>
                  <a:gd name="T11" fmla="*/ 47 h 63"/>
                  <a:gd name="T12" fmla="*/ 0 w 63"/>
                  <a:gd name="T13" fmla="*/ 31 h 63"/>
                  <a:gd name="T14" fmla="*/ 4 w 63"/>
                  <a:gd name="T15" fmla="*/ 16 h 63"/>
                  <a:gd name="T16" fmla="*/ 15 w 63"/>
                  <a:gd name="T17" fmla="*/ 4 h 63"/>
                  <a:gd name="T18" fmla="*/ 31 w 63"/>
                  <a:gd name="T19" fmla="*/ 0 h 63"/>
                  <a:gd name="T20" fmla="*/ 46 w 63"/>
                  <a:gd name="T21" fmla="*/ 4 h 63"/>
                  <a:gd name="T22" fmla="*/ 58 w 63"/>
                  <a:gd name="T23" fmla="*/ 16 h 63"/>
                  <a:gd name="T24" fmla="*/ 62 w 63"/>
                  <a:gd name="T25"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63">
                    <a:moveTo>
                      <a:pt x="62" y="31"/>
                    </a:moveTo>
                    <a:cubicBezTo>
                      <a:pt x="62" y="37"/>
                      <a:pt x="61" y="42"/>
                      <a:pt x="58" y="47"/>
                    </a:cubicBezTo>
                    <a:cubicBezTo>
                      <a:pt x="55" y="52"/>
                      <a:pt x="51" y="55"/>
                      <a:pt x="46" y="58"/>
                    </a:cubicBezTo>
                    <a:cubicBezTo>
                      <a:pt x="41" y="61"/>
                      <a:pt x="37" y="62"/>
                      <a:pt x="31" y="62"/>
                    </a:cubicBezTo>
                    <a:cubicBezTo>
                      <a:pt x="25" y="62"/>
                      <a:pt x="20" y="61"/>
                      <a:pt x="15" y="58"/>
                    </a:cubicBezTo>
                    <a:cubicBezTo>
                      <a:pt x="10" y="55"/>
                      <a:pt x="7" y="52"/>
                      <a:pt x="4" y="47"/>
                    </a:cubicBezTo>
                    <a:cubicBezTo>
                      <a:pt x="1" y="42"/>
                      <a:pt x="0" y="37"/>
                      <a:pt x="0" y="31"/>
                    </a:cubicBezTo>
                    <a:cubicBezTo>
                      <a:pt x="0" y="25"/>
                      <a:pt x="1" y="20"/>
                      <a:pt x="4" y="16"/>
                    </a:cubicBezTo>
                    <a:cubicBezTo>
                      <a:pt x="7" y="11"/>
                      <a:pt x="10" y="7"/>
                      <a:pt x="15" y="4"/>
                    </a:cubicBezTo>
                    <a:cubicBezTo>
                      <a:pt x="20" y="1"/>
                      <a:pt x="25" y="0"/>
                      <a:pt x="31" y="0"/>
                    </a:cubicBezTo>
                    <a:cubicBezTo>
                      <a:pt x="37" y="0"/>
                      <a:pt x="41" y="1"/>
                      <a:pt x="46" y="4"/>
                    </a:cubicBezTo>
                    <a:cubicBezTo>
                      <a:pt x="51" y="7"/>
                      <a:pt x="55" y="11"/>
                      <a:pt x="58" y="16"/>
                    </a:cubicBezTo>
                    <a:cubicBezTo>
                      <a:pt x="61" y="20"/>
                      <a:pt x="62" y="25"/>
                      <a:pt x="62"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sp>
            <p:nvSpPr>
              <p:cNvPr id="57" name="Freeform 45"/>
              <p:cNvSpPr>
                <a:spLocks noChangeAspect="1" noChangeArrowheads="1"/>
              </p:cNvSpPr>
              <p:nvPr/>
            </p:nvSpPr>
            <p:spPr bwMode="auto">
              <a:xfrm>
                <a:off x="2505076" y="2108200"/>
                <a:ext cx="257597" cy="281128"/>
              </a:xfrm>
              <a:custGeom>
                <a:avLst/>
                <a:gdLst>
                  <a:gd name="T0" fmla="*/ 917 w 918"/>
                  <a:gd name="T1" fmla="*/ 51 h 1003"/>
                  <a:gd name="T2" fmla="*/ 866 w 918"/>
                  <a:gd name="T3" fmla="*/ 1002 h 1003"/>
                  <a:gd name="T4" fmla="*/ 0 w 918"/>
                  <a:gd name="T5" fmla="*/ 951 h 1003"/>
                  <a:gd name="T6" fmla="*/ 50 w 918"/>
                  <a:gd name="T7" fmla="*/ 0 h 1003"/>
                  <a:gd name="T8" fmla="*/ 367 w 918"/>
                  <a:gd name="T9" fmla="*/ 262 h 1003"/>
                  <a:gd name="T10" fmla="*/ 389 w 918"/>
                  <a:gd name="T11" fmla="*/ 372 h 1003"/>
                  <a:gd name="T12" fmla="*/ 556 w 918"/>
                  <a:gd name="T13" fmla="*/ 350 h 1003"/>
                  <a:gd name="T14" fmla="*/ 556 w 918"/>
                  <a:gd name="T15" fmla="*/ 257 h 1003"/>
                  <a:gd name="T16" fmla="*/ 533 w 918"/>
                  <a:gd name="T17" fmla="*/ 180 h 1003"/>
                  <a:gd name="T18" fmla="*/ 367 w 918"/>
                  <a:gd name="T19" fmla="*/ 203 h 1003"/>
                  <a:gd name="T20" fmla="*/ 367 w 918"/>
                  <a:gd name="T21" fmla="*/ 262 h 1003"/>
                  <a:gd name="T22" fmla="*/ 367 w 918"/>
                  <a:gd name="T23" fmla="*/ 578 h 1003"/>
                  <a:gd name="T24" fmla="*/ 533 w 918"/>
                  <a:gd name="T25" fmla="*/ 601 h 1003"/>
                  <a:gd name="T26" fmla="*/ 556 w 918"/>
                  <a:gd name="T27" fmla="*/ 491 h 1003"/>
                  <a:gd name="T28" fmla="*/ 556 w 918"/>
                  <a:gd name="T29" fmla="*/ 432 h 1003"/>
                  <a:gd name="T30" fmla="*/ 389 w 918"/>
                  <a:gd name="T31" fmla="*/ 409 h 1003"/>
                  <a:gd name="T32" fmla="*/ 367 w 918"/>
                  <a:gd name="T33" fmla="*/ 485 h 1003"/>
                  <a:gd name="T34" fmla="*/ 146 w 918"/>
                  <a:gd name="T35" fmla="*/ 262 h 1003"/>
                  <a:gd name="T36" fmla="*/ 169 w 918"/>
                  <a:gd name="T37" fmla="*/ 372 h 1003"/>
                  <a:gd name="T38" fmla="*/ 335 w 918"/>
                  <a:gd name="T39" fmla="*/ 350 h 1003"/>
                  <a:gd name="T40" fmla="*/ 335 w 918"/>
                  <a:gd name="T41" fmla="*/ 257 h 1003"/>
                  <a:gd name="T42" fmla="*/ 313 w 918"/>
                  <a:gd name="T43" fmla="*/ 180 h 1003"/>
                  <a:gd name="T44" fmla="*/ 146 w 918"/>
                  <a:gd name="T45" fmla="*/ 203 h 1003"/>
                  <a:gd name="T46" fmla="*/ 146 w 918"/>
                  <a:gd name="T47" fmla="*/ 262 h 1003"/>
                  <a:gd name="T48" fmla="*/ 146 w 918"/>
                  <a:gd name="T49" fmla="*/ 578 h 1003"/>
                  <a:gd name="T50" fmla="*/ 313 w 918"/>
                  <a:gd name="T51" fmla="*/ 601 h 1003"/>
                  <a:gd name="T52" fmla="*/ 335 w 918"/>
                  <a:gd name="T53" fmla="*/ 491 h 1003"/>
                  <a:gd name="T54" fmla="*/ 335 w 918"/>
                  <a:gd name="T55" fmla="*/ 432 h 1003"/>
                  <a:gd name="T56" fmla="*/ 169 w 918"/>
                  <a:gd name="T57" fmla="*/ 409 h 1003"/>
                  <a:gd name="T58" fmla="*/ 146 w 918"/>
                  <a:gd name="T59" fmla="*/ 485 h 1003"/>
                  <a:gd name="T60" fmla="*/ 773 w 918"/>
                  <a:gd name="T61" fmla="*/ 793 h 1003"/>
                  <a:gd name="T62" fmla="*/ 146 w 918"/>
                  <a:gd name="T63" fmla="*/ 635 h 1003"/>
                  <a:gd name="T64" fmla="*/ 175 w 918"/>
                  <a:gd name="T65" fmla="*/ 821 h 1003"/>
                  <a:gd name="T66" fmla="*/ 773 w 918"/>
                  <a:gd name="T67" fmla="*/ 793 h 1003"/>
                  <a:gd name="T68" fmla="*/ 773 w 918"/>
                  <a:gd name="T69" fmla="*/ 429 h 1003"/>
                  <a:gd name="T70" fmla="*/ 606 w 918"/>
                  <a:gd name="T71" fmla="*/ 406 h 1003"/>
                  <a:gd name="T72" fmla="*/ 584 w 918"/>
                  <a:gd name="T73" fmla="*/ 482 h 1003"/>
                  <a:gd name="T74" fmla="*/ 584 w 918"/>
                  <a:gd name="T75" fmla="*/ 575 h 1003"/>
                  <a:gd name="T76" fmla="*/ 750 w 918"/>
                  <a:gd name="T77" fmla="*/ 598 h 1003"/>
                  <a:gd name="T78" fmla="*/ 773 w 918"/>
                  <a:gd name="T79" fmla="*/ 488 h 1003"/>
                  <a:gd name="T80" fmla="*/ 773 w 918"/>
                  <a:gd name="T81" fmla="*/ 257 h 1003"/>
                  <a:gd name="T82" fmla="*/ 750 w 918"/>
                  <a:gd name="T83" fmla="*/ 180 h 1003"/>
                  <a:gd name="T84" fmla="*/ 584 w 918"/>
                  <a:gd name="T85" fmla="*/ 203 h 1003"/>
                  <a:gd name="T86" fmla="*/ 584 w 918"/>
                  <a:gd name="T87" fmla="*/ 262 h 1003"/>
                  <a:gd name="T88" fmla="*/ 606 w 918"/>
                  <a:gd name="T89" fmla="*/ 372 h 1003"/>
                  <a:gd name="T90" fmla="*/ 773 w 918"/>
                  <a:gd name="T91" fmla="*/ 350 h 1003"/>
                  <a:gd name="T92" fmla="*/ 773 w 918"/>
                  <a:gd name="T93" fmla="*/ 257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18" h="1003">
                    <a:moveTo>
                      <a:pt x="866" y="0"/>
                    </a:moveTo>
                    <a:cubicBezTo>
                      <a:pt x="894" y="0"/>
                      <a:pt x="917" y="22"/>
                      <a:pt x="917" y="51"/>
                    </a:cubicBezTo>
                    <a:lnTo>
                      <a:pt x="917" y="951"/>
                    </a:lnTo>
                    <a:cubicBezTo>
                      <a:pt x="917" y="979"/>
                      <a:pt x="894" y="1002"/>
                      <a:pt x="866" y="1002"/>
                    </a:cubicBezTo>
                    <a:lnTo>
                      <a:pt x="50" y="1002"/>
                    </a:lnTo>
                    <a:cubicBezTo>
                      <a:pt x="22" y="1002"/>
                      <a:pt x="0" y="979"/>
                      <a:pt x="0" y="951"/>
                    </a:cubicBezTo>
                    <a:lnTo>
                      <a:pt x="0" y="51"/>
                    </a:lnTo>
                    <a:cubicBezTo>
                      <a:pt x="0" y="22"/>
                      <a:pt x="22" y="0"/>
                      <a:pt x="50" y="0"/>
                    </a:cubicBezTo>
                    <a:lnTo>
                      <a:pt x="866" y="0"/>
                    </a:lnTo>
                    <a:close/>
                    <a:moveTo>
                      <a:pt x="367" y="262"/>
                    </a:moveTo>
                    <a:lnTo>
                      <a:pt x="367" y="350"/>
                    </a:lnTo>
                    <a:cubicBezTo>
                      <a:pt x="367" y="364"/>
                      <a:pt x="378" y="372"/>
                      <a:pt x="389" y="372"/>
                    </a:cubicBezTo>
                    <a:lnTo>
                      <a:pt x="533" y="372"/>
                    </a:lnTo>
                    <a:cubicBezTo>
                      <a:pt x="547" y="372"/>
                      <a:pt x="556" y="361"/>
                      <a:pt x="556" y="350"/>
                    </a:cubicBezTo>
                    <a:lnTo>
                      <a:pt x="556" y="262"/>
                    </a:lnTo>
                    <a:lnTo>
                      <a:pt x="556" y="257"/>
                    </a:lnTo>
                    <a:lnTo>
                      <a:pt x="556" y="203"/>
                    </a:lnTo>
                    <a:cubicBezTo>
                      <a:pt x="556" y="189"/>
                      <a:pt x="544" y="180"/>
                      <a:pt x="533" y="180"/>
                    </a:cubicBezTo>
                    <a:lnTo>
                      <a:pt x="389" y="180"/>
                    </a:lnTo>
                    <a:cubicBezTo>
                      <a:pt x="375" y="180"/>
                      <a:pt x="367" y="192"/>
                      <a:pt x="367" y="203"/>
                    </a:cubicBezTo>
                    <a:lnTo>
                      <a:pt x="367" y="257"/>
                    </a:lnTo>
                    <a:lnTo>
                      <a:pt x="367" y="262"/>
                    </a:lnTo>
                    <a:close/>
                    <a:moveTo>
                      <a:pt x="367" y="491"/>
                    </a:moveTo>
                    <a:lnTo>
                      <a:pt x="367" y="578"/>
                    </a:lnTo>
                    <a:cubicBezTo>
                      <a:pt x="367" y="592"/>
                      <a:pt x="378" y="601"/>
                      <a:pt x="389" y="601"/>
                    </a:cubicBezTo>
                    <a:lnTo>
                      <a:pt x="533" y="601"/>
                    </a:lnTo>
                    <a:cubicBezTo>
                      <a:pt x="547" y="601"/>
                      <a:pt x="556" y="590"/>
                      <a:pt x="556" y="578"/>
                    </a:cubicBezTo>
                    <a:lnTo>
                      <a:pt x="556" y="491"/>
                    </a:lnTo>
                    <a:lnTo>
                      <a:pt x="556" y="485"/>
                    </a:lnTo>
                    <a:lnTo>
                      <a:pt x="556" y="432"/>
                    </a:lnTo>
                    <a:cubicBezTo>
                      <a:pt x="556" y="417"/>
                      <a:pt x="544" y="409"/>
                      <a:pt x="533" y="409"/>
                    </a:cubicBezTo>
                    <a:lnTo>
                      <a:pt x="389" y="409"/>
                    </a:lnTo>
                    <a:cubicBezTo>
                      <a:pt x="375" y="409"/>
                      <a:pt x="367" y="420"/>
                      <a:pt x="367" y="432"/>
                    </a:cubicBezTo>
                    <a:lnTo>
                      <a:pt x="367" y="485"/>
                    </a:lnTo>
                    <a:lnTo>
                      <a:pt x="367" y="491"/>
                    </a:lnTo>
                    <a:close/>
                    <a:moveTo>
                      <a:pt x="146" y="262"/>
                    </a:moveTo>
                    <a:lnTo>
                      <a:pt x="146" y="350"/>
                    </a:lnTo>
                    <a:cubicBezTo>
                      <a:pt x="146" y="364"/>
                      <a:pt x="158" y="372"/>
                      <a:pt x="169" y="372"/>
                    </a:cubicBezTo>
                    <a:lnTo>
                      <a:pt x="313" y="372"/>
                    </a:lnTo>
                    <a:cubicBezTo>
                      <a:pt x="327" y="372"/>
                      <a:pt x="335" y="361"/>
                      <a:pt x="335" y="350"/>
                    </a:cubicBezTo>
                    <a:lnTo>
                      <a:pt x="335" y="262"/>
                    </a:lnTo>
                    <a:lnTo>
                      <a:pt x="335" y="257"/>
                    </a:lnTo>
                    <a:lnTo>
                      <a:pt x="335" y="203"/>
                    </a:lnTo>
                    <a:cubicBezTo>
                      <a:pt x="335" y="189"/>
                      <a:pt x="324" y="180"/>
                      <a:pt x="313" y="180"/>
                    </a:cubicBezTo>
                    <a:lnTo>
                      <a:pt x="169" y="180"/>
                    </a:lnTo>
                    <a:cubicBezTo>
                      <a:pt x="155" y="180"/>
                      <a:pt x="146" y="192"/>
                      <a:pt x="146" y="203"/>
                    </a:cubicBezTo>
                    <a:lnTo>
                      <a:pt x="146" y="257"/>
                    </a:lnTo>
                    <a:lnTo>
                      <a:pt x="146" y="262"/>
                    </a:lnTo>
                    <a:close/>
                    <a:moveTo>
                      <a:pt x="146" y="491"/>
                    </a:moveTo>
                    <a:lnTo>
                      <a:pt x="146" y="578"/>
                    </a:lnTo>
                    <a:cubicBezTo>
                      <a:pt x="146" y="592"/>
                      <a:pt x="158" y="601"/>
                      <a:pt x="169" y="601"/>
                    </a:cubicBezTo>
                    <a:lnTo>
                      <a:pt x="313" y="601"/>
                    </a:lnTo>
                    <a:cubicBezTo>
                      <a:pt x="327" y="601"/>
                      <a:pt x="335" y="590"/>
                      <a:pt x="335" y="578"/>
                    </a:cubicBezTo>
                    <a:lnTo>
                      <a:pt x="335" y="491"/>
                    </a:lnTo>
                    <a:lnTo>
                      <a:pt x="335" y="485"/>
                    </a:lnTo>
                    <a:lnTo>
                      <a:pt x="335" y="432"/>
                    </a:lnTo>
                    <a:cubicBezTo>
                      <a:pt x="335" y="417"/>
                      <a:pt x="324" y="409"/>
                      <a:pt x="313" y="409"/>
                    </a:cubicBezTo>
                    <a:lnTo>
                      <a:pt x="169" y="409"/>
                    </a:lnTo>
                    <a:cubicBezTo>
                      <a:pt x="155" y="409"/>
                      <a:pt x="146" y="420"/>
                      <a:pt x="146" y="432"/>
                    </a:cubicBezTo>
                    <a:lnTo>
                      <a:pt x="146" y="485"/>
                    </a:lnTo>
                    <a:lnTo>
                      <a:pt x="146" y="491"/>
                    </a:lnTo>
                    <a:close/>
                    <a:moveTo>
                      <a:pt x="773" y="793"/>
                    </a:moveTo>
                    <a:lnTo>
                      <a:pt x="773" y="635"/>
                    </a:lnTo>
                    <a:lnTo>
                      <a:pt x="146" y="635"/>
                    </a:lnTo>
                    <a:lnTo>
                      <a:pt x="146" y="793"/>
                    </a:lnTo>
                    <a:cubicBezTo>
                      <a:pt x="146" y="807"/>
                      <a:pt x="158" y="821"/>
                      <a:pt x="175" y="821"/>
                    </a:cubicBezTo>
                    <a:lnTo>
                      <a:pt x="745" y="821"/>
                    </a:lnTo>
                    <a:cubicBezTo>
                      <a:pt x="759" y="821"/>
                      <a:pt x="773" y="810"/>
                      <a:pt x="773" y="793"/>
                    </a:cubicBezTo>
                    <a:close/>
                    <a:moveTo>
                      <a:pt x="773" y="482"/>
                    </a:moveTo>
                    <a:lnTo>
                      <a:pt x="773" y="429"/>
                    </a:lnTo>
                    <a:cubicBezTo>
                      <a:pt x="773" y="415"/>
                      <a:pt x="762" y="406"/>
                      <a:pt x="750" y="406"/>
                    </a:cubicBezTo>
                    <a:lnTo>
                      <a:pt x="606" y="406"/>
                    </a:lnTo>
                    <a:cubicBezTo>
                      <a:pt x="592" y="406"/>
                      <a:pt x="584" y="417"/>
                      <a:pt x="584" y="429"/>
                    </a:cubicBezTo>
                    <a:lnTo>
                      <a:pt x="584" y="482"/>
                    </a:lnTo>
                    <a:lnTo>
                      <a:pt x="584" y="488"/>
                    </a:lnTo>
                    <a:lnTo>
                      <a:pt x="584" y="575"/>
                    </a:lnTo>
                    <a:cubicBezTo>
                      <a:pt x="584" y="590"/>
                      <a:pt x="595" y="598"/>
                      <a:pt x="606" y="598"/>
                    </a:cubicBezTo>
                    <a:lnTo>
                      <a:pt x="750" y="598"/>
                    </a:lnTo>
                    <a:cubicBezTo>
                      <a:pt x="764" y="598"/>
                      <a:pt x="773" y="587"/>
                      <a:pt x="773" y="575"/>
                    </a:cubicBezTo>
                    <a:lnTo>
                      <a:pt x="773" y="488"/>
                    </a:lnTo>
                    <a:lnTo>
                      <a:pt x="773" y="482"/>
                    </a:lnTo>
                    <a:close/>
                    <a:moveTo>
                      <a:pt x="773" y="257"/>
                    </a:moveTo>
                    <a:lnTo>
                      <a:pt x="773" y="203"/>
                    </a:lnTo>
                    <a:cubicBezTo>
                      <a:pt x="773" y="189"/>
                      <a:pt x="762" y="180"/>
                      <a:pt x="750" y="180"/>
                    </a:cubicBezTo>
                    <a:lnTo>
                      <a:pt x="606" y="180"/>
                    </a:lnTo>
                    <a:cubicBezTo>
                      <a:pt x="592" y="180"/>
                      <a:pt x="584" y="192"/>
                      <a:pt x="584" y="203"/>
                    </a:cubicBezTo>
                    <a:lnTo>
                      <a:pt x="584" y="257"/>
                    </a:lnTo>
                    <a:lnTo>
                      <a:pt x="584" y="262"/>
                    </a:lnTo>
                    <a:lnTo>
                      <a:pt x="584" y="350"/>
                    </a:lnTo>
                    <a:cubicBezTo>
                      <a:pt x="584" y="364"/>
                      <a:pt x="595" y="372"/>
                      <a:pt x="606" y="372"/>
                    </a:cubicBezTo>
                    <a:lnTo>
                      <a:pt x="750" y="372"/>
                    </a:lnTo>
                    <a:cubicBezTo>
                      <a:pt x="764" y="372"/>
                      <a:pt x="773" y="361"/>
                      <a:pt x="773" y="350"/>
                    </a:cubicBezTo>
                    <a:lnTo>
                      <a:pt x="773" y="262"/>
                    </a:lnTo>
                    <a:lnTo>
                      <a:pt x="773" y="257"/>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base">
                  <a:spcBef>
                    <a:spcPct val="0"/>
                  </a:spcBef>
                  <a:spcAft>
                    <a:spcPct val="0"/>
                  </a:spcAft>
                </a:pPr>
                <a:endParaRPr lang="en-US" sz="1798" dirty="0">
                  <a:solidFill>
                    <a:srgbClr val="5F5F5F"/>
                  </a:solidFill>
                </a:endParaRPr>
              </a:p>
            </p:txBody>
          </p:sp>
        </p:grpSp>
        <p:sp>
          <p:nvSpPr>
            <p:cNvPr id="55" name="TextBox 54"/>
            <p:cNvSpPr txBox="1"/>
            <p:nvPr/>
          </p:nvSpPr>
          <p:spPr>
            <a:xfrm>
              <a:off x="1069876" y="4055246"/>
              <a:ext cx="610764" cy="201447"/>
            </a:xfrm>
            <a:prstGeom prst="rect">
              <a:avLst/>
            </a:prstGeom>
            <a:noFill/>
          </p:spPr>
          <p:txBody>
            <a:bodyPr wrap="square" lIns="0" tIns="0" rIns="0" bIns="0" rtlCol="0">
              <a:noAutofit/>
            </a:bodyPr>
            <a:lstStyle/>
            <a:p>
              <a:pPr algn="ctr" fontAlgn="base">
                <a:lnSpc>
                  <a:spcPct val="90000"/>
                </a:lnSpc>
                <a:spcBef>
                  <a:spcPct val="0"/>
                </a:spcBef>
                <a:spcAft>
                  <a:spcPct val="0"/>
                </a:spcAft>
              </a:pPr>
              <a:r>
                <a:rPr lang="en-US" sz="1100" dirty="0">
                  <a:solidFill>
                    <a:srgbClr val="5F5F5F"/>
                  </a:solidFill>
                </a:rPr>
                <a:t>Instance</a:t>
              </a:r>
            </a:p>
          </p:txBody>
        </p:sp>
      </p:grpSp>
      <p:sp>
        <p:nvSpPr>
          <p:cNvPr id="58" name="Rectangle 57"/>
          <p:cNvSpPr/>
          <p:nvPr/>
        </p:nvSpPr>
        <p:spPr>
          <a:xfrm>
            <a:off x="3423287" y="3023228"/>
            <a:ext cx="1236046" cy="1259706"/>
          </a:xfrm>
          <a:prstGeom prst="rect">
            <a:avLst/>
          </a:prstGeom>
          <a:noFill/>
          <a:ln w="19050">
            <a:solidFill>
              <a:schemeClr val="tx1"/>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t" anchorCtr="0" forceAA="0" compatLnSpc="1">
            <a:prstTxWarp prst="textNoShape">
              <a:avLst/>
            </a:prstTxWarp>
            <a:noAutofit/>
          </a:bodyPr>
          <a:lstStyle/>
          <a:p>
            <a:pPr>
              <a:lnSpc>
                <a:spcPct val="90000"/>
              </a:lnSpc>
            </a:pPr>
            <a:endParaRPr lang="en-US" sz="900" dirty="0">
              <a:solidFill>
                <a:srgbClr val="FF7700"/>
              </a:solidFill>
            </a:endParaRPr>
          </a:p>
        </p:txBody>
      </p:sp>
      <p:cxnSp>
        <p:nvCxnSpPr>
          <p:cNvPr id="59" name="Straight Arrow Connector 58"/>
          <p:cNvCxnSpPr/>
          <p:nvPr/>
        </p:nvCxnSpPr>
        <p:spPr bwMode="auto">
          <a:xfrm flipV="1">
            <a:off x="2864933" y="2810831"/>
            <a:ext cx="1207008" cy="5840"/>
          </a:xfrm>
          <a:prstGeom prst="straightConnector1">
            <a:avLst/>
          </a:prstGeom>
          <a:solidFill>
            <a:srgbClr val="00B8FF"/>
          </a:solidFill>
          <a:ln w="12700" cap="flat" cmpd="sng" algn="ctr">
            <a:solidFill>
              <a:schemeClr val="tx1"/>
            </a:solidFill>
            <a:prstDash val="solid"/>
            <a:round/>
            <a:headEnd type="oval" w="sm" len="sm"/>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60" name="Freeform 62"/>
          <p:cNvSpPr>
            <a:spLocks noChangeArrowheads="1"/>
          </p:cNvSpPr>
          <p:nvPr/>
        </p:nvSpPr>
        <p:spPr bwMode="auto">
          <a:xfrm>
            <a:off x="3805500" y="3369817"/>
            <a:ext cx="532882" cy="607004"/>
          </a:xfrm>
          <a:custGeom>
            <a:avLst/>
            <a:gdLst>
              <a:gd name="T0" fmla="*/ 1025 w 1332"/>
              <a:gd name="T1" fmla="*/ 21 h 1446"/>
              <a:gd name="T2" fmla="*/ 666 w 1332"/>
              <a:gd name="T3" fmla="*/ 0 h 1446"/>
              <a:gd name="T4" fmla="*/ 306 w 1332"/>
              <a:gd name="T5" fmla="*/ 21 h 1446"/>
              <a:gd name="T6" fmla="*/ 0 w 1332"/>
              <a:gd name="T7" fmla="*/ 121 h 1446"/>
              <a:gd name="T8" fmla="*/ 0 w 1332"/>
              <a:gd name="T9" fmla="*/ 1324 h 1446"/>
              <a:gd name="T10" fmla="*/ 306 w 1332"/>
              <a:gd name="T11" fmla="*/ 1424 h 1446"/>
              <a:gd name="T12" fmla="*/ 666 w 1332"/>
              <a:gd name="T13" fmla="*/ 1445 h 1446"/>
              <a:gd name="T14" fmla="*/ 1025 w 1332"/>
              <a:gd name="T15" fmla="*/ 1424 h 1446"/>
              <a:gd name="T16" fmla="*/ 1331 w 1332"/>
              <a:gd name="T17" fmla="*/ 1324 h 1446"/>
              <a:gd name="T18" fmla="*/ 1331 w 1332"/>
              <a:gd name="T19" fmla="*/ 121 h 1446"/>
              <a:gd name="T20" fmla="*/ 1025 w 1332"/>
              <a:gd name="T21" fmla="*/ 21 h 1446"/>
              <a:gd name="T22" fmla="*/ 988 w 1332"/>
              <a:gd name="T23" fmla="*/ 1164 h 1446"/>
              <a:gd name="T24" fmla="*/ 988 w 1332"/>
              <a:gd name="T25" fmla="*/ 1169 h 1446"/>
              <a:gd name="T26" fmla="*/ 228 w 1332"/>
              <a:gd name="T27" fmla="*/ 1169 h 1446"/>
              <a:gd name="T28" fmla="*/ 228 w 1332"/>
              <a:gd name="T29" fmla="*/ 632 h 1446"/>
              <a:gd name="T30" fmla="*/ 233 w 1332"/>
              <a:gd name="T31" fmla="*/ 632 h 1446"/>
              <a:gd name="T32" fmla="*/ 472 w 1332"/>
              <a:gd name="T33" fmla="*/ 632 h 1446"/>
              <a:gd name="T34" fmla="*/ 479 w 1332"/>
              <a:gd name="T35" fmla="*/ 637 h 1446"/>
              <a:gd name="T36" fmla="*/ 511 w 1332"/>
              <a:gd name="T37" fmla="*/ 695 h 1446"/>
              <a:gd name="T38" fmla="*/ 521 w 1332"/>
              <a:gd name="T39" fmla="*/ 700 h 1446"/>
              <a:gd name="T40" fmla="*/ 917 w 1332"/>
              <a:gd name="T41" fmla="*/ 700 h 1446"/>
              <a:gd name="T42" fmla="*/ 988 w 1332"/>
              <a:gd name="T43" fmla="*/ 771 h 1446"/>
              <a:gd name="T44" fmla="*/ 988 w 1332"/>
              <a:gd name="T45" fmla="*/ 1164 h 1446"/>
              <a:gd name="T46" fmla="*/ 1103 w 1332"/>
              <a:gd name="T47" fmla="*/ 1041 h 1446"/>
              <a:gd name="T48" fmla="*/ 1046 w 1332"/>
              <a:gd name="T49" fmla="*/ 1041 h 1446"/>
              <a:gd name="T50" fmla="*/ 1046 w 1332"/>
              <a:gd name="T51" fmla="*/ 1033 h 1446"/>
              <a:gd name="T52" fmla="*/ 1046 w 1332"/>
              <a:gd name="T53" fmla="*/ 708 h 1446"/>
              <a:gd name="T54" fmla="*/ 975 w 1332"/>
              <a:gd name="T55" fmla="*/ 637 h 1446"/>
              <a:gd name="T56" fmla="*/ 582 w 1332"/>
              <a:gd name="T57" fmla="*/ 637 h 1446"/>
              <a:gd name="T58" fmla="*/ 571 w 1332"/>
              <a:gd name="T59" fmla="*/ 632 h 1446"/>
              <a:gd name="T60" fmla="*/ 540 w 1332"/>
              <a:gd name="T61" fmla="*/ 574 h 1446"/>
              <a:gd name="T62" fmla="*/ 532 w 1332"/>
              <a:gd name="T63" fmla="*/ 569 h 1446"/>
              <a:gd name="T64" fmla="*/ 351 w 1332"/>
              <a:gd name="T65" fmla="*/ 569 h 1446"/>
              <a:gd name="T66" fmla="*/ 343 w 1332"/>
              <a:gd name="T67" fmla="*/ 569 h 1446"/>
              <a:gd name="T68" fmla="*/ 343 w 1332"/>
              <a:gd name="T69" fmla="*/ 506 h 1446"/>
              <a:gd name="T70" fmla="*/ 348 w 1332"/>
              <a:gd name="T71" fmla="*/ 506 h 1446"/>
              <a:gd name="T72" fmla="*/ 587 w 1332"/>
              <a:gd name="T73" fmla="*/ 506 h 1446"/>
              <a:gd name="T74" fmla="*/ 595 w 1332"/>
              <a:gd name="T75" fmla="*/ 511 h 1446"/>
              <a:gd name="T76" fmla="*/ 626 w 1332"/>
              <a:gd name="T77" fmla="*/ 569 h 1446"/>
              <a:gd name="T78" fmla="*/ 637 w 1332"/>
              <a:gd name="T79" fmla="*/ 574 h 1446"/>
              <a:gd name="T80" fmla="*/ 1033 w 1332"/>
              <a:gd name="T81" fmla="*/ 574 h 1446"/>
              <a:gd name="T82" fmla="*/ 1103 w 1332"/>
              <a:gd name="T83" fmla="*/ 635 h 1446"/>
              <a:gd name="T84" fmla="*/ 1103 w 1332"/>
              <a:gd name="T85" fmla="*/ 645 h 1446"/>
              <a:gd name="T86" fmla="*/ 1103 w 1332"/>
              <a:gd name="T87" fmla="*/ 1038 h 1446"/>
              <a:gd name="T88" fmla="*/ 1103 w 1332"/>
              <a:gd name="T89" fmla="*/ 1041 h 1446"/>
              <a:gd name="T90" fmla="*/ 1274 w 1332"/>
              <a:gd name="T91" fmla="*/ 220 h 1446"/>
              <a:gd name="T92" fmla="*/ 666 w 1332"/>
              <a:gd name="T93" fmla="*/ 315 h 1446"/>
              <a:gd name="T94" fmla="*/ 57 w 1332"/>
              <a:gd name="T95" fmla="*/ 220 h 1446"/>
              <a:gd name="T96" fmla="*/ 57 w 1332"/>
              <a:gd name="T97" fmla="*/ 220 h 1446"/>
              <a:gd name="T98" fmla="*/ 666 w 1332"/>
              <a:gd name="T99" fmla="*/ 126 h 1446"/>
              <a:gd name="T100" fmla="*/ 1274 w 1332"/>
              <a:gd name="T101" fmla="*/ 22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32" h="1446">
                <a:moveTo>
                  <a:pt x="1025" y="21"/>
                </a:moveTo>
                <a:cubicBezTo>
                  <a:pt x="852" y="0"/>
                  <a:pt x="673" y="0"/>
                  <a:pt x="666" y="0"/>
                </a:cubicBezTo>
                <a:cubicBezTo>
                  <a:pt x="658" y="0"/>
                  <a:pt x="479" y="0"/>
                  <a:pt x="306" y="21"/>
                </a:cubicBezTo>
                <a:cubicBezTo>
                  <a:pt x="5" y="58"/>
                  <a:pt x="0" y="121"/>
                  <a:pt x="0" y="121"/>
                </a:cubicBezTo>
                <a:lnTo>
                  <a:pt x="0" y="1324"/>
                </a:lnTo>
                <a:cubicBezTo>
                  <a:pt x="0" y="1324"/>
                  <a:pt x="2" y="1387"/>
                  <a:pt x="306" y="1424"/>
                </a:cubicBezTo>
                <a:cubicBezTo>
                  <a:pt x="479" y="1445"/>
                  <a:pt x="658" y="1445"/>
                  <a:pt x="666" y="1445"/>
                </a:cubicBezTo>
                <a:cubicBezTo>
                  <a:pt x="673" y="1445"/>
                  <a:pt x="852" y="1445"/>
                  <a:pt x="1025" y="1424"/>
                </a:cubicBezTo>
                <a:cubicBezTo>
                  <a:pt x="1326" y="1387"/>
                  <a:pt x="1331" y="1324"/>
                  <a:pt x="1331" y="1324"/>
                </a:cubicBezTo>
                <a:lnTo>
                  <a:pt x="1331" y="121"/>
                </a:lnTo>
                <a:cubicBezTo>
                  <a:pt x="1329" y="121"/>
                  <a:pt x="1326" y="58"/>
                  <a:pt x="1025" y="21"/>
                </a:cubicBezTo>
                <a:close/>
                <a:moveTo>
                  <a:pt x="988" y="1164"/>
                </a:moveTo>
                <a:cubicBezTo>
                  <a:pt x="988" y="1167"/>
                  <a:pt x="988" y="1169"/>
                  <a:pt x="988" y="1169"/>
                </a:cubicBezTo>
                <a:cubicBezTo>
                  <a:pt x="734" y="1169"/>
                  <a:pt x="479" y="1169"/>
                  <a:pt x="228" y="1169"/>
                </a:cubicBezTo>
                <a:cubicBezTo>
                  <a:pt x="228" y="965"/>
                  <a:pt x="228" y="836"/>
                  <a:pt x="228" y="632"/>
                </a:cubicBezTo>
                <a:cubicBezTo>
                  <a:pt x="230" y="632"/>
                  <a:pt x="233" y="632"/>
                  <a:pt x="233" y="632"/>
                </a:cubicBezTo>
                <a:cubicBezTo>
                  <a:pt x="312" y="632"/>
                  <a:pt x="393" y="632"/>
                  <a:pt x="472" y="632"/>
                </a:cubicBezTo>
                <a:cubicBezTo>
                  <a:pt x="477" y="632"/>
                  <a:pt x="477" y="632"/>
                  <a:pt x="479" y="637"/>
                </a:cubicBezTo>
                <a:cubicBezTo>
                  <a:pt x="490" y="656"/>
                  <a:pt x="500" y="677"/>
                  <a:pt x="511" y="695"/>
                </a:cubicBezTo>
                <a:cubicBezTo>
                  <a:pt x="514" y="700"/>
                  <a:pt x="516" y="700"/>
                  <a:pt x="521" y="700"/>
                </a:cubicBezTo>
                <a:cubicBezTo>
                  <a:pt x="652" y="700"/>
                  <a:pt x="786" y="700"/>
                  <a:pt x="917" y="700"/>
                </a:cubicBezTo>
                <a:cubicBezTo>
                  <a:pt x="954" y="700"/>
                  <a:pt x="988" y="729"/>
                  <a:pt x="988" y="771"/>
                </a:cubicBezTo>
                <a:cubicBezTo>
                  <a:pt x="985" y="928"/>
                  <a:pt x="988" y="1009"/>
                  <a:pt x="988" y="1164"/>
                </a:cubicBezTo>
                <a:close/>
                <a:moveTo>
                  <a:pt x="1103" y="1041"/>
                </a:moveTo>
                <a:cubicBezTo>
                  <a:pt x="1082" y="1041"/>
                  <a:pt x="1064" y="1041"/>
                  <a:pt x="1046" y="1041"/>
                </a:cubicBezTo>
                <a:cubicBezTo>
                  <a:pt x="1046" y="1038"/>
                  <a:pt x="1046" y="1036"/>
                  <a:pt x="1046" y="1033"/>
                </a:cubicBezTo>
                <a:cubicBezTo>
                  <a:pt x="1046" y="899"/>
                  <a:pt x="1046" y="842"/>
                  <a:pt x="1046" y="708"/>
                </a:cubicBezTo>
                <a:cubicBezTo>
                  <a:pt x="1046" y="674"/>
                  <a:pt x="1019" y="637"/>
                  <a:pt x="975" y="637"/>
                </a:cubicBezTo>
                <a:cubicBezTo>
                  <a:pt x="844" y="637"/>
                  <a:pt x="713" y="637"/>
                  <a:pt x="582" y="637"/>
                </a:cubicBezTo>
                <a:cubicBezTo>
                  <a:pt x="576" y="637"/>
                  <a:pt x="574" y="635"/>
                  <a:pt x="571" y="632"/>
                </a:cubicBezTo>
                <a:cubicBezTo>
                  <a:pt x="561" y="614"/>
                  <a:pt x="550" y="595"/>
                  <a:pt x="540" y="574"/>
                </a:cubicBezTo>
                <a:cubicBezTo>
                  <a:pt x="537" y="572"/>
                  <a:pt x="535" y="569"/>
                  <a:pt x="532" y="569"/>
                </a:cubicBezTo>
                <a:cubicBezTo>
                  <a:pt x="472" y="569"/>
                  <a:pt x="411" y="569"/>
                  <a:pt x="351" y="569"/>
                </a:cubicBezTo>
                <a:cubicBezTo>
                  <a:pt x="348" y="569"/>
                  <a:pt x="346" y="569"/>
                  <a:pt x="343" y="569"/>
                </a:cubicBezTo>
                <a:cubicBezTo>
                  <a:pt x="343" y="548"/>
                  <a:pt x="343" y="527"/>
                  <a:pt x="343" y="506"/>
                </a:cubicBezTo>
                <a:cubicBezTo>
                  <a:pt x="346" y="506"/>
                  <a:pt x="348" y="506"/>
                  <a:pt x="348" y="506"/>
                </a:cubicBezTo>
                <a:cubicBezTo>
                  <a:pt x="427" y="506"/>
                  <a:pt x="508" y="506"/>
                  <a:pt x="587" y="506"/>
                </a:cubicBezTo>
                <a:cubicBezTo>
                  <a:pt x="592" y="506"/>
                  <a:pt x="592" y="509"/>
                  <a:pt x="595" y="511"/>
                </a:cubicBezTo>
                <a:cubicBezTo>
                  <a:pt x="605" y="530"/>
                  <a:pt x="616" y="548"/>
                  <a:pt x="626" y="569"/>
                </a:cubicBezTo>
                <a:cubicBezTo>
                  <a:pt x="629" y="574"/>
                  <a:pt x="632" y="574"/>
                  <a:pt x="637" y="574"/>
                </a:cubicBezTo>
                <a:cubicBezTo>
                  <a:pt x="768" y="574"/>
                  <a:pt x="902" y="574"/>
                  <a:pt x="1033" y="574"/>
                </a:cubicBezTo>
                <a:cubicBezTo>
                  <a:pt x="1069" y="574"/>
                  <a:pt x="1098" y="598"/>
                  <a:pt x="1103" y="635"/>
                </a:cubicBezTo>
                <a:cubicBezTo>
                  <a:pt x="1103" y="637"/>
                  <a:pt x="1103" y="642"/>
                  <a:pt x="1103" y="645"/>
                </a:cubicBezTo>
                <a:cubicBezTo>
                  <a:pt x="1103" y="800"/>
                  <a:pt x="1103" y="884"/>
                  <a:pt x="1103" y="1038"/>
                </a:cubicBezTo>
                <a:cubicBezTo>
                  <a:pt x="1103" y="1036"/>
                  <a:pt x="1103" y="1038"/>
                  <a:pt x="1103" y="1041"/>
                </a:cubicBezTo>
                <a:close/>
                <a:moveTo>
                  <a:pt x="1274" y="220"/>
                </a:moveTo>
                <a:cubicBezTo>
                  <a:pt x="1250" y="254"/>
                  <a:pt x="1036" y="315"/>
                  <a:pt x="666" y="315"/>
                </a:cubicBezTo>
                <a:cubicBezTo>
                  <a:pt x="297" y="315"/>
                  <a:pt x="81" y="254"/>
                  <a:pt x="57" y="220"/>
                </a:cubicBezTo>
                <a:lnTo>
                  <a:pt x="57" y="220"/>
                </a:lnTo>
                <a:cubicBezTo>
                  <a:pt x="78" y="186"/>
                  <a:pt x="296" y="126"/>
                  <a:pt x="666" y="126"/>
                </a:cubicBezTo>
                <a:cubicBezTo>
                  <a:pt x="1035" y="123"/>
                  <a:pt x="1253" y="184"/>
                  <a:pt x="1274" y="220"/>
                </a:cubicBezTo>
                <a:close/>
              </a:path>
            </a:pathLst>
          </a:custGeom>
          <a:solidFill>
            <a:srgbClr val="41727E"/>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latin typeface="Oracle Sans" panose="020B0503020204020204" pitchFamily="34" charset="0"/>
              <a:cs typeface="Oracle Sans" panose="020B0503020204020204" pitchFamily="34" charset="0"/>
            </a:endParaRPr>
          </a:p>
        </p:txBody>
      </p:sp>
    </p:spTree>
    <p:extLst>
      <p:ext uri="{BB962C8B-B14F-4D97-AF65-F5344CB8AC3E}">
        <p14:creationId xmlns:p14="http://schemas.microsoft.com/office/powerpoint/2010/main" val="3635209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1">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1">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381001"/>
            <a:ext cx="10944549" cy="573615"/>
          </a:xfrm>
        </p:spPr>
        <p:txBody>
          <a:bodyPr/>
          <a:lstStyle/>
          <a:p>
            <a:r>
              <a:rPr lang="en-US" sz="3200" dirty="0"/>
              <a:t>File Storage operations - Export Option</a:t>
            </a:r>
          </a:p>
        </p:txBody>
      </p:sp>
      <p:sp>
        <p:nvSpPr>
          <p:cNvPr id="3" name="Content Placeholder 2"/>
          <p:cNvSpPr txBox="1">
            <a:spLocks/>
          </p:cNvSpPr>
          <p:nvPr/>
        </p:nvSpPr>
        <p:spPr>
          <a:xfrm>
            <a:off x="609600" y="1143001"/>
            <a:ext cx="10896600" cy="3812115"/>
          </a:xfrm>
          <a:prstGeom prst="rect">
            <a:avLst/>
          </a:prstGeom>
        </p:spPr>
        <p:txBody>
          <a:bodyPr/>
          <a:lstStyle>
            <a:lvl1pPr marL="0" indent="10582" algn="l" defTabSz="304747" rtl="0" eaLnBrk="1" fontAlgn="base" hangingPunct="1">
              <a:spcBef>
                <a:spcPts val="900"/>
              </a:spcBef>
              <a:spcAft>
                <a:spcPct val="0"/>
              </a:spcAft>
              <a:buClr>
                <a:srgbClr val="000000"/>
              </a:buClr>
              <a:buFont typeface="Arial" charset="0"/>
              <a:defRPr sz="2100">
                <a:solidFill>
                  <a:srgbClr val="5F5F5F"/>
                </a:solidFill>
                <a:latin typeface="Arial" pitchFamily="34" charset="0"/>
                <a:ea typeface="+mn-ea"/>
                <a:cs typeface="+mn-cs"/>
              </a:defRPr>
            </a:lvl1pPr>
            <a:lvl2pPr marL="457200" indent="-365760" algn="l" defTabSz="304747" rtl="0" eaLnBrk="1" fontAlgn="base" hangingPunct="1">
              <a:spcBef>
                <a:spcPts val="900"/>
              </a:spcBef>
              <a:spcAft>
                <a:spcPct val="0"/>
              </a:spcAft>
              <a:buClr>
                <a:srgbClr val="FF0000"/>
              </a:buClr>
              <a:buFont typeface="Arial" charset="0"/>
              <a:buChar char="•"/>
              <a:defRPr sz="2100">
                <a:solidFill>
                  <a:srgbClr val="5F5F5F"/>
                </a:solidFill>
                <a:latin typeface="+mn-lt"/>
              </a:defRPr>
            </a:lvl2pPr>
            <a:lvl3pPr marL="1280160" indent="-365760" algn="l" defTabSz="304747" rtl="0" eaLnBrk="1" fontAlgn="base" hangingPunct="1">
              <a:spcBef>
                <a:spcPts val="450"/>
              </a:spcBef>
              <a:spcAft>
                <a:spcPct val="0"/>
              </a:spcAft>
              <a:buClr>
                <a:srgbClr val="FF0000"/>
              </a:buClr>
              <a:buFont typeface="Arial" charset="0"/>
              <a:buChar char="–"/>
              <a:defRPr sz="2000">
                <a:solidFill>
                  <a:srgbClr val="5F5F5F"/>
                </a:solidFill>
                <a:latin typeface="+mn-lt"/>
              </a:defRPr>
            </a:lvl3pPr>
            <a:lvl4pPr marL="1822132" indent="-308979" algn="l" defTabSz="304747" rtl="0" eaLnBrk="1" fontAlgn="base" hangingPunct="1">
              <a:spcBef>
                <a:spcPct val="20000"/>
              </a:spcBef>
              <a:spcAft>
                <a:spcPct val="0"/>
              </a:spcAft>
              <a:buClr>
                <a:schemeClr val="accent2"/>
              </a:buClr>
              <a:buSzPct val="45000"/>
              <a:buFont typeface="Arial" charset="0"/>
              <a:buChar char="—"/>
              <a:defRPr sz="1800">
                <a:solidFill>
                  <a:srgbClr val="5F5F5F"/>
                </a:solidFill>
                <a:latin typeface="+mn-lt"/>
              </a:defRPr>
            </a:lvl4pPr>
            <a:lvl5pPr marL="2281367" indent="-306864" algn="l" defTabSz="304747" rtl="0" eaLnBrk="1" fontAlgn="base" hangingPunct="1">
              <a:spcBef>
                <a:spcPct val="20000"/>
              </a:spcBef>
              <a:spcAft>
                <a:spcPct val="0"/>
              </a:spcAft>
              <a:buClr>
                <a:schemeClr val="accent2"/>
              </a:buClr>
              <a:buSzPct val="55000"/>
              <a:buFont typeface="Arial" charset="0"/>
              <a:buChar char="—"/>
              <a:defRPr sz="1600">
                <a:solidFill>
                  <a:srgbClr val="5F5F5F"/>
                </a:solidFill>
                <a:latin typeface="+mn-lt"/>
              </a:defRPr>
            </a:lvl5pPr>
            <a:lvl6pPr marL="2890861" indent="-306864" algn="l" defTabSz="304747" rtl="0" eaLnBrk="1" fontAlgn="base" hangingPunct="1">
              <a:spcBef>
                <a:spcPct val="20000"/>
              </a:spcBef>
              <a:spcAft>
                <a:spcPct val="0"/>
              </a:spcAft>
              <a:buClr>
                <a:schemeClr val="accent2"/>
              </a:buClr>
              <a:buSzPct val="55000"/>
              <a:buFont typeface="Arial" pitchFamily="34" charset="0"/>
              <a:buChar char="—"/>
              <a:defRPr sz="2100">
                <a:solidFill>
                  <a:schemeClr val="tx1"/>
                </a:solidFill>
                <a:latin typeface="+mn-lt"/>
              </a:defRPr>
            </a:lvl6pPr>
            <a:lvl7pPr marL="3500354" indent="-306864" algn="l" defTabSz="304747" rtl="0" eaLnBrk="1" fontAlgn="base" hangingPunct="1">
              <a:spcBef>
                <a:spcPct val="20000"/>
              </a:spcBef>
              <a:spcAft>
                <a:spcPct val="0"/>
              </a:spcAft>
              <a:buClr>
                <a:schemeClr val="accent2"/>
              </a:buClr>
              <a:buSzPct val="55000"/>
              <a:buFont typeface="Arial" pitchFamily="34" charset="0"/>
              <a:buChar char="—"/>
              <a:defRPr sz="2100">
                <a:solidFill>
                  <a:schemeClr val="tx1"/>
                </a:solidFill>
                <a:latin typeface="+mn-lt"/>
              </a:defRPr>
            </a:lvl7pPr>
            <a:lvl8pPr marL="4109847" indent="-306864" algn="l" defTabSz="304747" rtl="0" eaLnBrk="1" fontAlgn="base" hangingPunct="1">
              <a:spcBef>
                <a:spcPct val="20000"/>
              </a:spcBef>
              <a:spcAft>
                <a:spcPct val="0"/>
              </a:spcAft>
              <a:buClr>
                <a:schemeClr val="accent2"/>
              </a:buClr>
              <a:buSzPct val="55000"/>
              <a:buFont typeface="Arial" pitchFamily="34" charset="0"/>
              <a:buChar char="—"/>
              <a:defRPr sz="2100">
                <a:solidFill>
                  <a:schemeClr val="tx1"/>
                </a:solidFill>
                <a:latin typeface="+mn-lt"/>
              </a:defRPr>
            </a:lvl8pPr>
            <a:lvl9pPr marL="4719341" indent="-306864" algn="l" defTabSz="304747" rtl="0" eaLnBrk="1" fontAlgn="base" hangingPunct="1">
              <a:spcBef>
                <a:spcPct val="20000"/>
              </a:spcBef>
              <a:spcAft>
                <a:spcPct val="0"/>
              </a:spcAft>
              <a:buClr>
                <a:schemeClr val="accent2"/>
              </a:buClr>
              <a:buSzPct val="55000"/>
              <a:buFont typeface="Arial" pitchFamily="34" charset="0"/>
              <a:buChar char="—"/>
              <a:defRPr sz="2100">
                <a:solidFill>
                  <a:schemeClr val="tx1"/>
                </a:solidFill>
                <a:latin typeface="+mn-lt"/>
              </a:defRPr>
            </a:lvl9pPr>
          </a:lstStyle>
          <a:p>
            <a:pPr marL="342900" indent="-342900">
              <a:buFont typeface="Arial" panose="020B0604020202020204" pitchFamily="34" charset="0"/>
              <a:buChar char="•"/>
            </a:pPr>
            <a:r>
              <a:rPr lang="en-US" sz="1800" kern="0" dirty="0">
                <a:solidFill>
                  <a:schemeClr val="tx1"/>
                </a:solidFill>
                <a:latin typeface="Oracle Sans" panose="020B0503020204020204" pitchFamily="34" charset="0"/>
                <a:cs typeface="Oracle Sans" panose="020B0503020204020204" pitchFamily="34" charset="0"/>
              </a:rPr>
              <a:t>Security List is all or nothing approach – </a:t>
            </a:r>
            <a:r>
              <a:rPr lang="en-US" sz="1800" dirty="0">
                <a:solidFill>
                  <a:schemeClr val="tx1"/>
                </a:solidFill>
                <a:latin typeface="Oracle Sans" panose="020B0503020204020204" pitchFamily="34" charset="0"/>
                <a:cs typeface="Oracle Sans" panose="020B0503020204020204" pitchFamily="34" charset="0"/>
              </a:rPr>
              <a:t>the client either can or cannot access the mount target, and therefore all file systems associated with it</a:t>
            </a:r>
          </a:p>
          <a:p>
            <a:pPr marL="342900" indent="-342900">
              <a:buFont typeface="Arial" panose="020B0604020202020204" pitchFamily="34" charset="0"/>
              <a:buChar char="•"/>
            </a:pPr>
            <a:r>
              <a:rPr lang="en-US" sz="1800" dirty="0">
                <a:solidFill>
                  <a:schemeClr val="tx1"/>
                </a:solidFill>
                <a:latin typeface="Oracle Sans" panose="020B0503020204020204" pitchFamily="34" charset="0"/>
                <a:cs typeface="Oracle Sans" panose="020B0503020204020204" pitchFamily="34" charset="0"/>
              </a:rPr>
              <a:t>In a multi-tenant environment, using NFS export option, you can limit clients' ability to connect to the file system and view or write data</a:t>
            </a:r>
          </a:p>
          <a:p>
            <a:pPr marL="342900" indent="-342900">
              <a:buFont typeface="Arial" panose="020B0604020202020204" pitchFamily="34" charset="0"/>
              <a:buChar char="•"/>
            </a:pPr>
            <a:r>
              <a:rPr lang="en-US" sz="1800" dirty="0">
                <a:solidFill>
                  <a:schemeClr val="tx1"/>
                </a:solidFill>
                <a:latin typeface="Oracle Sans" panose="020B0503020204020204" pitchFamily="34" charset="0"/>
                <a:cs typeface="Oracle Sans" panose="020B0503020204020204" pitchFamily="34" charset="0"/>
              </a:rPr>
              <a:t>Export controls how NFS clients access file systems; info stored in an export includes the file system OCID, export path, and client access options </a:t>
            </a:r>
          </a:p>
          <a:p>
            <a:pPr marL="342900" indent="-342900">
              <a:buFont typeface="Arial" panose="020B0604020202020204" pitchFamily="34" charset="0"/>
              <a:buChar char="•"/>
            </a:pPr>
            <a:r>
              <a:rPr lang="en-US" sz="1800" dirty="0">
                <a:solidFill>
                  <a:schemeClr val="tx1"/>
                </a:solidFill>
                <a:latin typeface="Oracle Sans" panose="020B0503020204020204" pitchFamily="34" charset="0"/>
                <a:cs typeface="Oracle Sans" panose="020B0503020204020204" pitchFamily="34" charset="0"/>
              </a:rPr>
              <a:t>When you create file system and associated mount target, the NFS export options for that file system are set to allow full access for all NFS clients :</a:t>
            </a:r>
          </a:p>
          <a:p>
            <a:pPr marL="800100" lvl="1" indent="-342900">
              <a:spcBef>
                <a:spcPts val="0"/>
              </a:spcBef>
              <a:buClr>
                <a:schemeClr val="tx1"/>
              </a:buClr>
              <a:buFont typeface="Arial" panose="020B0604020202020204" pitchFamily="34" charset="0"/>
              <a:buChar char="•"/>
            </a:pPr>
            <a:r>
              <a:rPr lang="en-US" sz="1800" dirty="0">
                <a:solidFill>
                  <a:schemeClr val="tx1"/>
                </a:solidFill>
                <a:latin typeface="Oracle Sans" panose="020B0503020204020204" pitchFamily="34" charset="0"/>
                <a:cs typeface="Oracle Sans" panose="020B0503020204020204" pitchFamily="34" charset="0"/>
              </a:rPr>
              <a:t>Source: 0.0.0.0/0 (All)</a:t>
            </a:r>
          </a:p>
          <a:p>
            <a:pPr marL="800100" lvl="1" indent="-342900">
              <a:spcBef>
                <a:spcPts val="0"/>
              </a:spcBef>
              <a:buClr>
                <a:schemeClr val="tx1"/>
              </a:buClr>
              <a:buFont typeface="Arial" panose="020B0604020202020204" pitchFamily="34" charset="0"/>
              <a:buChar char="•"/>
            </a:pPr>
            <a:r>
              <a:rPr lang="en-US" sz="1800" dirty="0">
                <a:solidFill>
                  <a:schemeClr val="tx1"/>
                </a:solidFill>
                <a:latin typeface="Oracle Sans" panose="020B0503020204020204" pitchFamily="34" charset="0"/>
                <a:cs typeface="Oracle Sans" panose="020B0503020204020204" pitchFamily="34" charset="0"/>
              </a:rPr>
              <a:t>Require Privileged Source Port: False</a:t>
            </a:r>
          </a:p>
          <a:p>
            <a:pPr marL="800100" lvl="1" indent="-342900">
              <a:spcBef>
                <a:spcPts val="0"/>
              </a:spcBef>
              <a:buClr>
                <a:schemeClr val="tx1"/>
              </a:buClr>
              <a:buFont typeface="Arial" panose="020B0604020202020204" pitchFamily="34" charset="0"/>
              <a:buChar char="•"/>
            </a:pPr>
            <a:r>
              <a:rPr lang="en-US" sz="1800" dirty="0">
                <a:solidFill>
                  <a:schemeClr val="tx1"/>
                </a:solidFill>
                <a:latin typeface="Oracle Sans" panose="020B0503020204020204" pitchFamily="34" charset="0"/>
                <a:cs typeface="Oracle Sans" panose="020B0503020204020204" pitchFamily="34" charset="0"/>
              </a:rPr>
              <a:t>Access: Read_Write</a:t>
            </a:r>
          </a:p>
          <a:p>
            <a:pPr marL="800100" lvl="1" indent="-342900">
              <a:spcBef>
                <a:spcPts val="0"/>
              </a:spcBef>
              <a:buClr>
                <a:schemeClr val="tx1"/>
              </a:buClr>
              <a:buFont typeface="Arial" panose="020B0604020202020204" pitchFamily="34" charset="0"/>
              <a:buChar char="•"/>
            </a:pPr>
            <a:r>
              <a:rPr lang="en-US" sz="1800" dirty="0">
                <a:solidFill>
                  <a:schemeClr val="tx1"/>
                </a:solidFill>
                <a:latin typeface="Oracle Sans" panose="020B0503020204020204" pitchFamily="34" charset="0"/>
                <a:cs typeface="Oracle Sans" panose="020B0503020204020204" pitchFamily="34" charset="0"/>
              </a:rPr>
              <a:t>Identity Squash: None</a:t>
            </a:r>
          </a:p>
          <a:p>
            <a:pPr marL="342900" indent="-342900">
              <a:buFont typeface="Arial" panose="020B0604020202020204" pitchFamily="34" charset="0"/>
              <a:buChar char="•"/>
            </a:pPr>
            <a:endParaRPr lang="en-US" sz="1800" dirty="0"/>
          </a:p>
          <a:p>
            <a:pPr marL="342900" indent="-342900">
              <a:buFont typeface="Arial" panose="020B0604020202020204" pitchFamily="34" charset="0"/>
              <a:buChar char="•"/>
            </a:pPr>
            <a:endParaRPr lang="en-US" sz="1800" dirty="0"/>
          </a:p>
        </p:txBody>
      </p:sp>
    </p:spTree>
    <p:extLst>
      <p:ext uri="{BB962C8B-B14F-4D97-AF65-F5344CB8AC3E}">
        <p14:creationId xmlns:p14="http://schemas.microsoft.com/office/powerpoint/2010/main" val="22448792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958" y="381000"/>
            <a:ext cx="10944549" cy="575864"/>
          </a:xfrm>
        </p:spPr>
        <p:txBody>
          <a:bodyPr/>
          <a:lstStyle/>
          <a:p>
            <a:r>
              <a:rPr lang="en-US" sz="3200" dirty="0"/>
              <a:t>Object Lifecycle Management</a:t>
            </a:r>
          </a:p>
        </p:txBody>
      </p:sp>
      <p:sp>
        <p:nvSpPr>
          <p:cNvPr id="4" name="Content Placeholder 2"/>
          <p:cNvSpPr>
            <a:spLocks noGrp="1"/>
          </p:cNvSpPr>
          <p:nvPr>
            <p:ph idx="1"/>
          </p:nvPr>
        </p:nvSpPr>
        <p:spPr>
          <a:xfrm>
            <a:off x="689109" y="1212404"/>
            <a:ext cx="6023663" cy="4317027"/>
          </a:xfrm>
        </p:spPr>
        <p:txBody>
          <a:bodyPr/>
          <a:lstStyle/>
          <a:p>
            <a:pPr marL="342900" indent="-342900">
              <a:lnSpc>
                <a:spcPct val="100000"/>
              </a:lnSpc>
              <a:spcBef>
                <a:spcPts val="600"/>
              </a:spcBef>
              <a:spcAft>
                <a:spcPts val="600"/>
              </a:spcAft>
              <a:buClr>
                <a:schemeClr val="tx1"/>
              </a:buClr>
              <a:buFont typeface="Arial" panose="020B0604020202020204" pitchFamily="34" charset="0"/>
              <a:buChar char="•"/>
            </a:pPr>
            <a:r>
              <a:rPr lang="en-US" sz="1800" dirty="0">
                <a:latin typeface="Oracle Sans" panose="020B0503020204020204" pitchFamily="34" charset="0"/>
                <a:cs typeface="Oracle Sans" panose="020B0503020204020204" pitchFamily="34" charset="0"/>
              </a:rPr>
              <a:t>Define lifecycle rules to automatically archive or delete objects after a specified number of days</a:t>
            </a:r>
          </a:p>
          <a:p>
            <a:pPr marL="342900" indent="-342900">
              <a:lnSpc>
                <a:spcPct val="100000"/>
              </a:lnSpc>
              <a:spcBef>
                <a:spcPts val="600"/>
              </a:spcBef>
              <a:spcAft>
                <a:spcPts val="600"/>
              </a:spcAft>
              <a:buClr>
                <a:schemeClr val="tx1"/>
              </a:buClr>
              <a:buFont typeface="Arial" panose="020B0604020202020204" pitchFamily="34" charset="0"/>
              <a:buChar char="•"/>
            </a:pPr>
            <a:r>
              <a:rPr lang="en-US" sz="1800" dirty="0">
                <a:latin typeface="Oracle Sans" panose="020B0503020204020204" pitchFamily="34" charset="0"/>
                <a:cs typeface="Oracle Sans" panose="020B0503020204020204" pitchFamily="34" charset="0"/>
              </a:rPr>
              <a:t>Must authorize the service to manage objects on your behalf (separate policy/region). E.g. </a:t>
            </a:r>
          </a:p>
          <a:p>
            <a:pPr marL="342900" indent="-342900">
              <a:lnSpc>
                <a:spcPct val="100000"/>
              </a:lnSpc>
              <a:spcBef>
                <a:spcPts val="600"/>
              </a:spcBef>
              <a:spcAft>
                <a:spcPts val="600"/>
              </a:spcAft>
              <a:buClr>
                <a:schemeClr val="tx1"/>
              </a:buClr>
              <a:buFont typeface="Arial" panose="020B0604020202020204" pitchFamily="34" charset="0"/>
              <a:buChar char="•"/>
            </a:pPr>
            <a:r>
              <a:rPr lang="en-US" sz="1800" dirty="0">
                <a:solidFill>
                  <a:srgbClr val="7030A0"/>
                </a:solidFill>
                <a:latin typeface="Oracle Sans" panose="020B0503020204020204" pitchFamily="34" charset="0"/>
                <a:cs typeface="Oracle Sans" panose="020B0503020204020204" pitchFamily="34" charset="0"/>
              </a:rPr>
              <a:t>allow service objectstorage-us-ashburn-1 to manage object-family in tenancy</a:t>
            </a:r>
          </a:p>
          <a:p>
            <a:pPr marL="342900" indent="-342900">
              <a:lnSpc>
                <a:spcPct val="100000"/>
              </a:lnSpc>
              <a:spcBef>
                <a:spcPts val="600"/>
              </a:spcBef>
              <a:spcAft>
                <a:spcPts val="600"/>
              </a:spcAft>
              <a:buClr>
                <a:schemeClr val="tx1"/>
              </a:buClr>
              <a:buFont typeface="Arial" panose="020B0604020202020204" pitchFamily="34" charset="0"/>
              <a:buChar char="•"/>
            </a:pPr>
            <a:r>
              <a:rPr lang="en-US" sz="1800" dirty="0">
                <a:latin typeface="Oracle Sans" panose="020B0503020204020204" pitchFamily="34" charset="0"/>
                <a:cs typeface="Oracle Sans" panose="020B0503020204020204" pitchFamily="34" charset="0"/>
              </a:rPr>
              <a:t>Applied at the bucket or object name prefix level. If no prefix is specified, the rule will apply to all objects in the bucket</a:t>
            </a:r>
          </a:p>
          <a:p>
            <a:pPr marL="342900" indent="-342900">
              <a:lnSpc>
                <a:spcPct val="100000"/>
              </a:lnSpc>
              <a:spcBef>
                <a:spcPts val="600"/>
              </a:spcBef>
              <a:spcAft>
                <a:spcPts val="600"/>
              </a:spcAft>
              <a:buClr>
                <a:schemeClr val="tx1"/>
              </a:buClr>
              <a:buFont typeface="Arial" panose="020B0604020202020204" pitchFamily="34" charset="0"/>
              <a:buChar char="•"/>
            </a:pPr>
            <a:r>
              <a:rPr lang="en-US" sz="1800" dirty="0">
                <a:latin typeface="Oracle Sans" panose="020B0503020204020204" pitchFamily="34" charset="0"/>
                <a:cs typeface="Oracle Sans" panose="020B0503020204020204" pitchFamily="34" charset="0"/>
              </a:rPr>
              <a:t>A rule that deletes an object always takes priority over a rule that would archive that same object</a:t>
            </a:r>
          </a:p>
          <a:p>
            <a:pPr marL="342900" indent="-342900">
              <a:lnSpc>
                <a:spcPct val="100000"/>
              </a:lnSpc>
              <a:spcBef>
                <a:spcPts val="600"/>
              </a:spcBef>
              <a:spcAft>
                <a:spcPts val="600"/>
              </a:spcAft>
              <a:buClr>
                <a:schemeClr val="tx1"/>
              </a:buClr>
              <a:buFont typeface="Arial" panose="020B0604020202020204" pitchFamily="34" charset="0"/>
              <a:buChar char="•"/>
            </a:pPr>
            <a:r>
              <a:rPr lang="en-US" sz="1800" dirty="0">
                <a:latin typeface="Oracle Sans" panose="020B0503020204020204" pitchFamily="34" charset="0"/>
                <a:cs typeface="Oracle Sans" panose="020B0503020204020204" pitchFamily="34" charset="0"/>
              </a:rPr>
              <a:t>Enable or disable a rule to make it active or inactive</a:t>
            </a:r>
          </a:p>
          <a:p>
            <a:pPr lvl="1">
              <a:buClr>
                <a:schemeClr val="tx1"/>
              </a:buClr>
              <a:buFont typeface="Arial" panose="020B0604020202020204" pitchFamily="34" charset="0"/>
              <a:buChar char="•"/>
            </a:pPr>
            <a:endParaRPr lang="en-US" sz="1800" dirty="0"/>
          </a:p>
        </p:txBody>
      </p:sp>
      <p:sp>
        <p:nvSpPr>
          <p:cNvPr id="6" name="Rectangle 5"/>
          <p:cNvSpPr/>
          <p:nvPr/>
        </p:nvSpPr>
        <p:spPr>
          <a:xfrm>
            <a:off x="689109" y="5735143"/>
            <a:ext cx="5448727" cy="646331"/>
          </a:xfrm>
          <a:prstGeom prst="rect">
            <a:avLst/>
          </a:prstGeom>
        </p:spPr>
        <p:txBody>
          <a:bodyPr wrap="square">
            <a:spAutoFit/>
          </a:bodyPr>
          <a:lstStyle/>
          <a:p>
            <a:r>
              <a:rPr lang="en-US" sz="1200" dirty="0"/>
              <a:t>For objects, /n/ansh8tvru7zp/b/apparel/</a:t>
            </a:r>
            <a:r>
              <a:rPr lang="en-US" sz="1200" dirty="0">
                <a:solidFill>
                  <a:srgbClr val="00B050"/>
                </a:solidFill>
              </a:rPr>
              <a:t>o/gloves_27_dark_green.jpg</a:t>
            </a:r>
            <a:r>
              <a:rPr lang="en-US" sz="1200" dirty="0"/>
              <a:t>, /n/ansh8tvru7zp/b/apparel/o/</a:t>
            </a:r>
            <a:r>
              <a:rPr lang="en-US" sz="1200" dirty="0">
                <a:solidFill>
                  <a:srgbClr val="00B0F0"/>
                </a:solidFill>
              </a:rPr>
              <a:t>gloves_27_light_blue.jpg</a:t>
            </a:r>
            <a:r>
              <a:rPr lang="en-US" sz="1200" dirty="0"/>
              <a:t>, gloves_27 is the prefix  </a:t>
            </a:r>
          </a:p>
        </p:txBody>
      </p:sp>
      <p:pic>
        <p:nvPicPr>
          <p:cNvPr id="8" name="Picture 7"/>
          <p:cNvPicPr>
            <a:picLocks noChangeAspect="1"/>
          </p:cNvPicPr>
          <p:nvPr/>
        </p:nvPicPr>
        <p:blipFill>
          <a:blip r:embed="rId4"/>
          <a:stretch>
            <a:fillRect/>
          </a:stretch>
        </p:blipFill>
        <p:spPr>
          <a:xfrm>
            <a:off x="6892213" y="761410"/>
            <a:ext cx="4707294" cy="5380983"/>
          </a:xfrm>
          <a:prstGeom prst="rect">
            <a:avLst/>
          </a:prstGeom>
        </p:spPr>
      </p:pic>
    </p:spTree>
    <p:custDataLst>
      <p:tags r:id="rId1"/>
    </p:custDataLst>
    <p:extLst>
      <p:ext uri="{BB962C8B-B14F-4D97-AF65-F5344CB8AC3E}">
        <p14:creationId xmlns:p14="http://schemas.microsoft.com/office/powerpoint/2010/main" val="535785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0E2C506F-7E41-4F4B-86D3-309AF070DAE9}"/>
              </a:ext>
            </a:extLst>
          </p:cNvPr>
          <p:cNvSpPr txBox="1">
            <a:spLocks/>
          </p:cNvSpPr>
          <p:nvPr/>
        </p:nvSpPr>
        <p:spPr>
          <a:xfrm>
            <a:off x="768096" y="1589199"/>
            <a:ext cx="10237711" cy="5318238"/>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0" i="0" kern="1200">
                <a:solidFill>
                  <a:schemeClr val="tx1"/>
                </a:solidFill>
                <a:latin typeface="Oracle Sans Light" panose="020B0403020204020204" pitchFamily="34" charset="0"/>
                <a:ea typeface="+mn-ea"/>
                <a:cs typeface="Oracle Sans Light" panose="020B04030202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Oracle Sans Light" panose="020B0403020204020204" pitchFamily="34" charset="0"/>
                <a:ea typeface="+mn-ea"/>
                <a:cs typeface="Oracle Sans Light" panose="020B04030202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Oracle Sans Light" panose="020B0403020204020204" pitchFamily="34" charset="0"/>
                <a:ea typeface="+mn-ea"/>
                <a:cs typeface="Oracle Sans Light" panose="020B04030202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Oracle Sans Light" panose="020B0403020204020204" pitchFamily="34" charset="0"/>
                <a:ea typeface="+mn-ea"/>
                <a:cs typeface="Oracle Sans Light" panose="020B04030202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Oracle Sans Light" panose="020B0403020204020204" pitchFamily="34" charset="0"/>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4A362B"/>
                </a:solidFill>
                <a:effectLst/>
                <a:uLnTx/>
                <a:uFillTx/>
                <a:latin typeface="Oracle Sans" panose="020B0503020204020204" pitchFamily="34" charset="0"/>
                <a:ea typeface="+mn-ea"/>
                <a:cs typeface="Oracle Sans" panose="020B0503020204020204" pitchFamily="34" charset="0"/>
              </a:rPr>
              <a:t>All lines are muted</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4A362B"/>
                </a:solidFill>
                <a:effectLst/>
                <a:uLnTx/>
                <a:uFillTx/>
                <a:latin typeface="Oracle Sans" panose="020B0503020204020204" pitchFamily="34" charset="0"/>
                <a:ea typeface="+mn-ea"/>
                <a:cs typeface="Oracle Sans" panose="020B0503020204020204" pitchFamily="34" charset="0"/>
              </a:rPr>
              <a:t>To ask a question, please type a short summary of your question in the Q&amp;A Tab in Zoom.</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srgbClr val="4A362B"/>
                </a:solidFill>
                <a:effectLst/>
                <a:uLnTx/>
                <a:uFillTx/>
                <a:latin typeface="Oracle Sans" panose="020B0503020204020204" pitchFamily="34" charset="0"/>
                <a:ea typeface="+mn-ea"/>
                <a:cs typeface="Oracle Sans" panose="020B0503020204020204" pitchFamily="34" charset="0"/>
              </a:rPr>
              <a:t>Please do not use Chat to ask a question.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rgbClr val="4E3629"/>
              </a:solidFill>
              <a:effectLst/>
              <a:uLnTx/>
              <a:uFillTx/>
              <a:latin typeface="Oracle Sans Light" panose="020B0403020204020204" pitchFamily="34" charset="0"/>
              <a:ea typeface="+mn-ea"/>
              <a:cs typeface="Oracle Sans Light" panose="020B040302020402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rgbClr val="4E3629"/>
              </a:solidFill>
              <a:effectLst/>
              <a:uLnTx/>
              <a:uFillTx/>
              <a:latin typeface="Oracle Sans Light" panose="020B0403020204020204" pitchFamily="34" charset="0"/>
              <a:ea typeface="+mn-ea"/>
              <a:cs typeface="Oracle Sans Light" panose="020B040302020402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rgbClr val="4E3629"/>
              </a:solidFill>
              <a:effectLst/>
              <a:uLnTx/>
              <a:uFillTx/>
              <a:latin typeface="Oracle Sans Light" panose="020B0403020204020204" pitchFamily="34" charset="0"/>
              <a:ea typeface="+mn-ea"/>
              <a:cs typeface="Oracle Sans Light" panose="020B040302020402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00" b="1" i="0" u="none" strike="noStrike" kern="0" cap="none" spc="0" normalizeH="0" baseline="0" noProof="0" dirty="0">
              <a:ln>
                <a:noFill/>
              </a:ln>
              <a:solidFill>
                <a:srgbClr val="4A362B"/>
              </a:solidFill>
              <a:effectLst/>
              <a:uLnTx/>
              <a:uFillTx/>
              <a:latin typeface="Oracle Sans" panose="020B0503020204020204" pitchFamily="34" charset="0"/>
              <a:ea typeface="+mn-ea"/>
              <a:cs typeface="Oracle Sans" panose="020B050302020402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00" b="1" i="0" u="none" strike="noStrike" kern="0" cap="none" spc="0" normalizeH="0" baseline="0" noProof="0" dirty="0">
              <a:ln>
                <a:noFill/>
              </a:ln>
              <a:solidFill>
                <a:srgbClr val="4A362B"/>
              </a:solidFill>
              <a:effectLst/>
              <a:uLnTx/>
              <a:uFillTx/>
              <a:latin typeface="Oracle Sans" panose="020B0503020204020204" pitchFamily="34" charset="0"/>
              <a:ea typeface="+mn-ea"/>
              <a:cs typeface="Oracle Sans" panose="020B0503020204020204" pitchFamily="34" charset="0"/>
            </a:endParaRPr>
          </a:p>
          <a:p>
            <a:pPr marL="285750" marR="0" lvl="0" indent="-28575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12D2A"/>
              </a:solidFill>
              <a:effectLst/>
              <a:uLnTx/>
              <a:uFillTx/>
              <a:latin typeface="Oracle Sans"/>
              <a:ea typeface="+mn-ea"/>
              <a:cs typeface="Oracle Sans Light" panose="020B040302020402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4E3629"/>
              </a:solidFill>
              <a:effectLst/>
              <a:uLnTx/>
              <a:uFillTx/>
              <a:latin typeface="Oracle Sans Light" panose="020B0403020204020204" pitchFamily="34" charset="0"/>
              <a:ea typeface="+mn-ea"/>
              <a:cs typeface="Oracle Sans Light" panose="020B0403020204020204" pitchFamily="34" charset="0"/>
            </a:endParaRPr>
          </a:p>
        </p:txBody>
      </p:sp>
      <p:sp>
        <p:nvSpPr>
          <p:cNvPr id="7" name="Title 2">
            <a:extLst>
              <a:ext uri="{FF2B5EF4-FFF2-40B4-BE49-F238E27FC236}">
                <a16:creationId xmlns:a16="http://schemas.microsoft.com/office/drawing/2014/main" id="{7FBA673F-0976-4114-8DCE-2B980BAD45FF}"/>
              </a:ext>
            </a:extLst>
          </p:cNvPr>
          <p:cNvSpPr txBox="1">
            <a:spLocks/>
          </p:cNvSpPr>
          <p:nvPr/>
        </p:nvSpPr>
        <p:spPr>
          <a:xfrm>
            <a:off x="670124" y="813143"/>
            <a:ext cx="10110436" cy="84409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Georgia" panose="02040502050405020303" pitchFamily="18" charset="0"/>
                <a:ea typeface="+mj-ea"/>
                <a:cs typeface="Oracle Sans" panose="020B05030202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312D2A"/>
                </a:solidFill>
                <a:effectLst/>
                <a:uLnTx/>
                <a:uFillTx/>
                <a:latin typeface="Oracle Sans" panose="020B0503020204020204" pitchFamily="34" charset="0"/>
                <a:ea typeface="+mj-ea"/>
                <a:cs typeface="Oracle Sans" panose="020B0503020204020204" pitchFamily="34" charset="0"/>
              </a:rPr>
              <a:t>Zoom Webinar:  Use Q&amp;A to Ask a Question Anytime</a:t>
            </a:r>
          </a:p>
        </p:txBody>
      </p:sp>
      <p:pic>
        <p:nvPicPr>
          <p:cNvPr id="8" name="Picture 7">
            <a:extLst>
              <a:ext uri="{FF2B5EF4-FFF2-40B4-BE49-F238E27FC236}">
                <a16:creationId xmlns:a16="http://schemas.microsoft.com/office/drawing/2014/main" id="{1F81FC9F-04DB-40E6-96A4-B369603CFFB7}"/>
              </a:ext>
            </a:extLst>
          </p:cNvPr>
          <p:cNvPicPr>
            <a:picLocks noChangeAspect="1"/>
          </p:cNvPicPr>
          <p:nvPr/>
        </p:nvPicPr>
        <p:blipFill rotWithShape="1">
          <a:blip r:embed="rId2"/>
          <a:srcRect l="25308" t="55887" r="17573" b="12072"/>
          <a:stretch/>
        </p:blipFill>
        <p:spPr>
          <a:xfrm>
            <a:off x="1299063" y="2914470"/>
            <a:ext cx="6365271" cy="1818287"/>
          </a:xfrm>
          <a:prstGeom prst="rect">
            <a:avLst/>
          </a:prstGeom>
        </p:spPr>
      </p:pic>
      <p:sp>
        <p:nvSpPr>
          <p:cNvPr id="5" name="Rectangle 4">
            <a:extLst>
              <a:ext uri="{FF2B5EF4-FFF2-40B4-BE49-F238E27FC236}">
                <a16:creationId xmlns:a16="http://schemas.microsoft.com/office/drawing/2014/main" id="{324354AA-8715-3B44-8031-FEACECD4374F}"/>
              </a:ext>
            </a:extLst>
          </p:cNvPr>
          <p:cNvSpPr/>
          <p:nvPr/>
        </p:nvSpPr>
        <p:spPr>
          <a:xfrm>
            <a:off x="768096" y="138544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racle Sans"/>
              <a:ea typeface="+mn-ea"/>
              <a:cs typeface="+mn-cs"/>
            </a:endParaRPr>
          </a:p>
        </p:txBody>
      </p:sp>
      <p:sp>
        <p:nvSpPr>
          <p:cNvPr id="2" name="TextBox 1"/>
          <p:cNvSpPr txBox="1"/>
          <p:nvPr/>
        </p:nvSpPr>
        <p:spPr>
          <a:xfrm>
            <a:off x="1299063" y="4899940"/>
            <a:ext cx="599935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C74634"/>
                </a:solidFill>
                <a:effectLst/>
                <a:uLnTx/>
                <a:uFillTx/>
                <a:latin typeface="Oracle Sans"/>
                <a:ea typeface="+mn-ea"/>
                <a:cs typeface="+mn-cs"/>
              </a:rPr>
              <a:t>Don’t see the Q&amp;A option?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C74634"/>
                </a:solidFill>
                <a:effectLst/>
                <a:uLnTx/>
                <a:uFillTx/>
                <a:latin typeface="Oracle Sans"/>
                <a:ea typeface="+mn-ea"/>
                <a:cs typeface="+mn-cs"/>
              </a:rPr>
              <a:t>Select View Options at top of window &amp; choose “Exit Full Screen”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C74634"/>
                </a:solidFill>
                <a:effectLst/>
                <a:uLnTx/>
                <a:uFillTx/>
                <a:latin typeface="Oracle Sans"/>
                <a:ea typeface="+mn-ea"/>
                <a:cs typeface="+mn-cs"/>
              </a:rPr>
              <a:t>Review your open Zoom windows, for the one which shows Q&amp;A at the bottom</a:t>
            </a:r>
          </a:p>
        </p:txBody>
      </p:sp>
      <p:sp>
        <p:nvSpPr>
          <p:cNvPr id="4" name="Footer Placeholder 3">
            <a:extLst>
              <a:ext uri="{FF2B5EF4-FFF2-40B4-BE49-F238E27FC236}">
                <a16:creationId xmlns:a16="http://schemas.microsoft.com/office/drawing/2014/main" id="{0EAE3643-9561-EA4D-B615-E5B49982A624}"/>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9" name="Slide Number Placeholder 8">
            <a:extLst>
              <a:ext uri="{FF2B5EF4-FFF2-40B4-BE49-F238E27FC236}">
                <a16:creationId xmlns:a16="http://schemas.microsoft.com/office/drawing/2014/main" id="{E088DBA9-4B9F-EA43-86D1-79E132C456AC}"/>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C371504-33D9-B044-8C50-620C44A06CB1}"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Tree>
    <p:extLst>
      <p:ext uri="{BB962C8B-B14F-4D97-AF65-F5344CB8AC3E}">
        <p14:creationId xmlns:p14="http://schemas.microsoft.com/office/powerpoint/2010/main" val="3588048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8ECA018-01B4-3A46-A902-412FB36E3954}"/>
              </a:ext>
            </a:extLst>
          </p:cNvPr>
          <p:cNvSpPr>
            <a:spLocks noGrp="1"/>
          </p:cNvSpPr>
          <p:nvPr>
            <p:ph type="ftr" sz="quarter" idx="3"/>
          </p:nvPr>
        </p:nvSpPr>
        <p:spPr/>
        <p:txBody>
          <a:bodyPr/>
          <a:lstStyle/>
          <a:p>
            <a:r>
              <a:rPr lang="en-US"/>
              <a:t>Copyright © 2020, Oracle and/or its affiliates  |  Confidential: Internal/Restricted/Highly Restricted</a:t>
            </a:r>
            <a:endParaRPr lang="en-US" dirty="0"/>
          </a:p>
        </p:txBody>
      </p:sp>
      <p:sp>
        <p:nvSpPr>
          <p:cNvPr id="3" name="Slide Number Placeholder 2">
            <a:extLst>
              <a:ext uri="{FF2B5EF4-FFF2-40B4-BE49-F238E27FC236}">
                <a16:creationId xmlns:a16="http://schemas.microsoft.com/office/drawing/2014/main" id="{583A6F1E-DD0B-6D44-B236-C60007D9E3D7}"/>
              </a:ext>
            </a:extLst>
          </p:cNvPr>
          <p:cNvSpPr>
            <a:spLocks noGrp="1"/>
          </p:cNvSpPr>
          <p:nvPr>
            <p:ph type="sldNum" sz="quarter" idx="4"/>
          </p:nvPr>
        </p:nvSpPr>
        <p:spPr/>
        <p:txBody>
          <a:bodyPr/>
          <a:lstStyle/>
          <a:p>
            <a:fld id="{345D60D9-5372-5F40-9443-0F9AE5BDC3C8}" type="slidenum">
              <a:rPr lang="en-US" smtClean="0"/>
              <a:pPr/>
              <a:t>20</a:t>
            </a:fld>
            <a:endParaRPr lang="en-US" dirty="0"/>
          </a:p>
        </p:txBody>
      </p:sp>
      <p:sp>
        <p:nvSpPr>
          <p:cNvPr id="4" name="Text Placeholder 3">
            <a:extLst>
              <a:ext uri="{FF2B5EF4-FFF2-40B4-BE49-F238E27FC236}">
                <a16:creationId xmlns:a16="http://schemas.microsoft.com/office/drawing/2014/main" id="{F6A0069E-A594-934F-8F34-54C89C4129C0}"/>
              </a:ext>
            </a:extLst>
          </p:cNvPr>
          <p:cNvSpPr>
            <a:spLocks noGrp="1"/>
          </p:cNvSpPr>
          <p:nvPr>
            <p:ph type="body" sz="quarter" idx="12"/>
          </p:nvPr>
        </p:nvSpPr>
        <p:spPr/>
        <p:txBody>
          <a:bodyPr/>
          <a:lstStyle/>
          <a:p>
            <a:endParaRPr lang="en-US"/>
          </a:p>
        </p:txBody>
      </p:sp>
      <p:sp>
        <p:nvSpPr>
          <p:cNvPr id="5" name="Title 4">
            <a:extLst>
              <a:ext uri="{FF2B5EF4-FFF2-40B4-BE49-F238E27FC236}">
                <a16:creationId xmlns:a16="http://schemas.microsoft.com/office/drawing/2014/main" id="{2ED5AA79-781E-944D-9CDA-8577CC60872E}"/>
              </a:ext>
            </a:extLst>
          </p:cNvPr>
          <p:cNvSpPr>
            <a:spLocks noGrp="1"/>
          </p:cNvSpPr>
          <p:nvPr>
            <p:ph type="title"/>
          </p:nvPr>
        </p:nvSpPr>
        <p:spPr/>
        <p:txBody>
          <a:bodyPr/>
          <a:lstStyle/>
          <a:p>
            <a:r>
              <a:rPr lang="en-US" dirty="0"/>
              <a:t>TODO: PAR slide</a:t>
            </a:r>
          </a:p>
        </p:txBody>
      </p:sp>
      <p:pic>
        <p:nvPicPr>
          <p:cNvPr id="7" name="Picture 6" descr="Graphical user interface, text, application, email&#10;&#10;Description automatically generated">
            <a:extLst>
              <a:ext uri="{FF2B5EF4-FFF2-40B4-BE49-F238E27FC236}">
                <a16:creationId xmlns:a16="http://schemas.microsoft.com/office/drawing/2014/main" id="{8347A24D-8AD8-1542-B133-2FC6AAF194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 y="248702"/>
            <a:ext cx="12192000" cy="6012493"/>
          </a:xfrm>
          <a:prstGeom prst="rect">
            <a:avLst/>
          </a:prstGeom>
        </p:spPr>
      </p:pic>
    </p:spTree>
    <p:extLst>
      <p:ext uri="{BB962C8B-B14F-4D97-AF65-F5344CB8AC3E}">
        <p14:creationId xmlns:p14="http://schemas.microsoft.com/office/powerpoint/2010/main" val="2378823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E7CE56E-F079-7648-B176-59C66B57328C}"/>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3" name="Slide Number Placeholder 2">
            <a:extLst>
              <a:ext uri="{FF2B5EF4-FFF2-40B4-BE49-F238E27FC236}">
                <a16:creationId xmlns:a16="http://schemas.microsoft.com/office/drawing/2014/main" id="{2984767A-A1CE-2740-9B6E-D03D610136DF}"/>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14" name="Text Placeholder 13">
            <a:extLst>
              <a:ext uri="{FF2B5EF4-FFF2-40B4-BE49-F238E27FC236}">
                <a16:creationId xmlns:a16="http://schemas.microsoft.com/office/drawing/2014/main" id="{B1D16328-A057-4E42-A4AA-F1EE0A4BCD36}"/>
              </a:ext>
            </a:extLst>
          </p:cNvPr>
          <p:cNvSpPr>
            <a:spLocks noGrp="1"/>
          </p:cNvSpPr>
          <p:nvPr>
            <p:ph type="body" sz="quarter" idx="12"/>
          </p:nvPr>
        </p:nvSpPr>
        <p:spPr/>
        <p:txBody>
          <a:bodyPr/>
          <a:lstStyle/>
          <a:p>
            <a:r>
              <a:rPr lang="en-US" b="1" dirty="0"/>
              <a:t>Q24:</a:t>
            </a:r>
          </a:p>
          <a:p>
            <a:br>
              <a:rPr lang="en-US" dirty="0"/>
            </a:br>
            <a:r>
              <a:rPr lang="en-US" dirty="0"/>
              <a:t>The following command was successfully executed from Oracle Cloud Infrastructure (OCI) CLI for lifecycle management of objects in an OCI object storage bucket.</a:t>
            </a:r>
            <a:br>
              <a:rPr lang="en-US" dirty="0"/>
            </a:br>
            <a:br>
              <a:rPr lang="en-US" dirty="0"/>
            </a:br>
            <a:r>
              <a:rPr lang="en-US" sz="1100" dirty="0" err="1"/>
              <a:t>oci</a:t>
            </a:r>
            <a:r>
              <a:rPr lang="en-US" sz="1100" dirty="0"/>
              <a:t> </a:t>
            </a:r>
            <a:r>
              <a:rPr lang="en-US" sz="1100" dirty="0" err="1"/>
              <a:t>os</a:t>
            </a:r>
            <a:r>
              <a:rPr lang="en-US" sz="1100" dirty="0"/>
              <a:t> object-lifecycle-policy put -ns </a:t>
            </a:r>
            <a:r>
              <a:rPr lang="en-US" sz="1100" dirty="0" err="1"/>
              <a:t>MyNamespace</a:t>
            </a:r>
            <a:r>
              <a:rPr lang="en-US" sz="1100" dirty="0"/>
              <a:t> -</a:t>
            </a:r>
            <a:r>
              <a:rPr lang="en-US" sz="1100" dirty="0" err="1"/>
              <a:t>bn</a:t>
            </a:r>
            <a:r>
              <a:rPr lang="en-US" sz="1100" dirty="0"/>
              <a:t> </a:t>
            </a:r>
            <a:r>
              <a:rPr lang="en-US" sz="1100" dirty="0" err="1"/>
              <a:t>MyBucket</a:t>
            </a:r>
            <a:r>
              <a:rPr lang="en-US" sz="1100" dirty="0"/>
              <a:t> --items '[</a:t>
            </a:r>
            <a:br>
              <a:rPr lang="en-US" sz="1100" dirty="0"/>
            </a:br>
            <a:r>
              <a:rPr lang="en-US" sz="1100" dirty="0"/>
              <a:t>     {</a:t>
            </a:r>
            <a:br>
              <a:rPr lang="en-US" sz="1100" dirty="0"/>
            </a:br>
            <a:r>
              <a:rPr lang="en-US" sz="1100" dirty="0"/>
              <a:t>         "action": "ARCHIVE",          "is-enabled": true,          "name": "ArchiveAfter30Days",          "object-name-filter": {                 "exclusion-patterns": null,                   "inclusion-patterns": null,                   "inclusion-prefixes": null          },           "time-amount": 30,           "time-unit": "DAYS“      },       {</a:t>
            </a:r>
            <a:br>
              <a:rPr lang="en-US" sz="1100" dirty="0"/>
            </a:br>
            <a:r>
              <a:rPr lang="en-US" sz="1100" dirty="0"/>
              <a:t>         "action": "DELETE",           "is-enabled": false,           "name": "DeleteAfter180Days",           "object-name-filter": {                  "exclusion-patterns": null, </a:t>
            </a:r>
            <a:br>
              <a:rPr lang="en-US" sz="1100" dirty="0"/>
            </a:br>
            <a:r>
              <a:rPr lang="en-US" sz="1100" dirty="0"/>
              <a:t>                 "inclusion-patterns": null,                   "inclusion-prefixes": null          },           "time-amount": 180,           "time-unit": "DAYS“          }]'</a:t>
            </a:r>
            <a:br>
              <a:rPr lang="en-US" sz="1100" dirty="0"/>
            </a:br>
            <a:br>
              <a:rPr lang="en-US" dirty="0"/>
            </a:br>
            <a:r>
              <a:rPr lang="en-US" dirty="0"/>
              <a:t>What will this policy accomplish? </a:t>
            </a:r>
          </a:p>
          <a:p>
            <a:r>
              <a:rPr lang="en-US" dirty="0"/>
              <a:t>A: It archives all objects after 30 days and deletes them after 180 days. </a:t>
            </a:r>
          </a:p>
          <a:p>
            <a:r>
              <a:rPr lang="en-US" dirty="0"/>
              <a:t>B: It archives objects named "null" after 30 days and deletes them after 180 days. </a:t>
            </a:r>
          </a:p>
          <a:p>
            <a:r>
              <a:rPr lang="en-US" dirty="0"/>
              <a:t>C: It archives objects named "null" after 30 days. </a:t>
            </a:r>
          </a:p>
          <a:p>
            <a:r>
              <a:rPr lang="en-US" dirty="0"/>
              <a:t>D: It archives all objects after 30 days. </a:t>
            </a:r>
          </a:p>
        </p:txBody>
      </p:sp>
      <p:sp>
        <p:nvSpPr>
          <p:cNvPr id="13" name="Title 12">
            <a:extLst>
              <a:ext uri="{FF2B5EF4-FFF2-40B4-BE49-F238E27FC236}">
                <a16:creationId xmlns:a16="http://schemas.microsoft.com/office/drawing/2014/main" id="{A137536C-29D1-4A94-9F6D-78C2B6E293CC}"/>
              </a:ext>
            </a:extLst>
          </p:cNvPr>
          <p:cNvSpPr>
            <a:spLocks noGrp="1"/>
          </p:cNvSpPr>
          <p:nvPr>
            <p:ph type="title"/>
          </p:nvPr>
        </p:nvSpPr>
        <p:spPr/>
        <p:txBody>
          <a:bodyPr/>
          <a:lstStyle/>
          <a:p>
            <a:r>
              <a:rPr lang="en-US" dirty="0"/>
              <a:t>Data Retention and Archival</a:t>
            </a:r>
          </a:p>
        </p:txBody>
      </p:sp>
    </p:spTree>
    <p:extLst>
      <p:ext uri="{BB962C8B-B14F-4D97-AF65-F5344CB8AC3E}">
        <p14:creationId xmlns:p14="http://schemas.microsoft.com/office/powerpoint/2010/main" val="3888438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E7CE56E-F079-7648-B176-59C66B57328C}"/>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3" name="Slide Number Placeholder 2">
            <a:extLst>
              <a:ext uri="{FF2B5EF4-FFF2-40B4-BE49-F238E27FC236}">
                <a16:creationId xmlns:a16="http://schemas.microsoft.com/office/drawing/2014/main" id="{2984767A-A1CE-2740-9B6E-D03D610136DF}"/>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14" name="Text Placeholder 13">
            <a:extLst>
              <a:ext uri="{FF2B5EF4-FFF2-40B4-BE49-F238E27FC236}">
                <a16:creationId xmlns:a16="http://schemas.microsoft.com/office/drawing/2014/main" id="{B1D16328-A057-4E42-A4AA-F1EE0A4BCD36}"/>
              </a:ext>
            </a:extLst>
          </p:cNvPr>
          <p:cNvSpPr>
            <a:spLocks noGrp="1"/>
          </p:cNvSpPr>
          <p:nvPr>
            <p:ph type="body" sz="quarter" idx="12"/>
          </p:nvPr>
        </p:nvSpPr>
        <p:spPr/>
        <p:txBody>
          <a:bodyPr/>
          <a:lstStyle/>
          <a:p>
            <a:r>
              <a:rPr lang="en-US" b="1" dirty="0"/>
              <a:t>Q24:</a:t>
            </a:r>
          </a:p>
          <a:p>
            <a:endParaRPr lang="en-US" dirty="0"/>
          </a:p>
          <a:p>
            <a:r>
              <a:rPr lang="en-US" dirty="0"/>
              <a:t>The following command was successfully executed from Oracle Cloud Infrastructure (OCI) CLI for lifecycle management of objects in an OCI object storage bucket.</a:t>
            </a:r>
            <a:br>
              <a:rPr lang="en-US" dirty="0"/>
            </a:br>
            <a:br>
              <a:rPr lang="en-US" dirty="0"/>
            </a:br>
            <a:r>
              <a:rPr lang="en-US" sz="1100" dirty="0" err="1"/>
              <a:t>oci</a:t>
            </a:r>
            <a:r>
              <a:rPr lang="en-US" sz="1100" dirty="0"/>
              <a:t> </a:t>
            </a:r>
            <a:r>
              <a:rPr lang="en-US" sz="1100" dirty="0" err="1"/>
              <a:t>os</a:t>
            </a:r>
            <a:r>
              <a:rPr lang="en-US" sz="1100" dirty="0"/>
              <a:t> object-lifecycle-policy put -ns </a:t>
            </a:r>
            <a:r>
              <a:rPr lang="en-US" sz="1100" dirty="0" err="1"/>
              <a:t>MyNamespace</a:t>
            </a:r>
            <a:r>
              <a:rPr lang="en-US" sz="1100" dirty="0"/>
              <a:t> -</a:t>
            </a:r>
            <a:r>
              <a:rPr lang="en-US" sz="1100" dirty="0" err="1"/>
              <a:t>bn</a:t>
            </a:r>
            <a:r>
              <a:rPr lang="en-US" sz="1100" dirty="0"/>
              <a:t> </a:t>
            </a:r>
            <a:r>
              <a:rPr lang="en-US" sz="1100" dirty="0" err="1"/>
              <a:t>MyBucket</a:t>
            </a:r>
            <a:r>
              <a:rPr lang="en-US" sz="1100" dirty="0"/>
              <a:t> --items '[</a:t>
            </a:r>
            <a:br>
              <a:rPr lang="en-US" sz="1100" dirty="0"/>
            </a:br>
            <a:r>
              <a:rPr lang="en-US" sz="1100" dirty="0"/>
              <a:t>     {</a:t>
            </a:r>
            <a:br>
              <a:rPr lang="en-US" sz="1100" dirty="0"/>
            </a:br>
            <a:r>
              <a:rPr lang="en-US" sz="1100" dirty="0"/>
              <a:t>         "action": "ARCHIVE",          "</a:t>
            </a:r>
            <a:r>
              <a:rPr lang="en-US" sz="1100" b="1" dirty="0"/>
              <a:t>is-enabled": true</a:t>
            </a:r>
            <a:r>
              <a:rPr lang="en-US" sz="1100" dirty="0"/>
              <a:t>,          "name": "ArchiveAfter30Days",          "object-name-filter": {                 "exclusion-patterns": null,                   "inclusion-patterns": null,                   "inclusion-prefixes": null          },           "time-amount": 30,           "time-unit": "DAYS“      },       {</a:t>
            </a:r>
            <a:br>
              <a:rPr lang="en-US" sz="1100" dirty="0"/>
            </a:br>
            <a:r>
              <a:rPr lang="en-US" sz="1100" dirty="0"/>
              <a:t>         "action": "DELETE",           "</a:t>
            </a:r>
            <a:r>
              <a:rPr lang="en-US" sz="1100" b="1" dirty="0"/>
              <a:t>is-enabled": false</a:t>
            </a:r>
            <a:r>
              <a:rPr lang="en-US" sz="1100" dirty="0"/>
              <a:t>,           "name": "DeleteAfter180Days",           "object-name-filter": {                  "exclusion-patterns": null, </a:t>
            </a:r>
            <a:br>
              <a:rPr lang="en-US" sz="1100" dirty="0"/>
            </a:br>
            <a:r>
              <a:rPr lang="en-US" sz="1100" dirty="0"/>
              <a:t>                 "inclusion-patterns": null,                   "inclusion-prefixes": null          },           "time-amount": 180,           "time-unit": "DAYS“          }]'</a:t>
            </a:r>
            <a:br>
              <a:rPr lang="en-US" sz="1100" dirty="0"/>
            </a:br>
            <a:br>
              <a:rPr lang="en-US" dirty="0"/>
            </a:br>
            <a:r>
              <a:rPr lang="en-US" dirty="0"/>
              <a:t>What will this policy accomplish? </a:t>
            </a:r>
          </a:p>
          <a:p>
            <a:r>
              <a:rPr lang="en-US" dirty="0"/>
              <a:t>A: It archives all objects after 30 days and deletes them after 180 days. </a:t>
            </a:r>
          </a:p>
          <a:p>
            <a:r>
              <a:rPr lang="en-US" dirty="0"/>
              <a:t>B: It archives objects named "null" after 30 days and deletes them after 180 days. </a:t>
            </a:r>
          </a:p>
          <a:p>
            <a:r>
              <a:rPr lang="en-US" dirty="0"/>
              <a:t>C: It archives objects named "null" after 30 days. </a:t>
            </a:r>
          </a:p>
          <a:p>
            <a:r>
              <a:rPr lang="en-US" b="1" dirty="0"/>
              <a:t>D: It archives all objects after 30 days. </a:t>
            </a:r>
          </a:p>
        </p:txBody>
      </p:sp>
      <p:sp>
        <p:nvSpPr>
          <p:cNvPr id="13" name="Title 12">
            <a:extLst>
              <a:ext uri="{FF2B5EF4-FFF2-40B4-BE49-F238E27FC236}">
                <a16:creationId xmlns:a16="http://schemas.microsoft.com/office/drawing/2014/main" id="{A137536C-29D1-4A94-9F6D-78C2B6E293CC}"/>
              </a:ext>
            </a:extLst>
          </p:cNvPr>
          <p:cNvSpPr>
            <a:spLocks noGrp="1"/>
          </p:cNvSpPr>
          <p:nvPr>
            <p:ph type="title"/>
          </p:nvPr>
        </p:nvSpPr>
        <p:spPr/>
        <p:txBody>
          <a:bodyPr/>
          <a:lstStyle/>
          <a:p>
            <a:r>
              <a:rPr lang="en-US" dirty="0"/>
              <a:t>Data Retention and Archival</a:t>
            </a:r>
          </a:p>
        </p:txBody>
      </p:sp>
      <p:sp>
        <p:nvSpPr>
          <p:cNvPr id="4" name="TextBox 3">
            <a:extLst>
              <a:ext uri="{FF2B5EF4-FFF2-40B4-BE49-F238E27FC236}">
                <a16:creationId xmlns:a16="http://schemas.microsoft.com/office/drawing/2014/main" id="{5D0BBFA0-9507-434D-B4E0-A6D1439E99C1}"/>
              </a:ext>
            </a:extLst>
          </p:cNvPr>
          <p:cNvSpPr txBox="1"/>
          <p:nvPr/>
        </p:nvSpPr>
        <p:spPr>
          <a:xfrm>
            <a:off x="9294420" y="4041676"/>
            <a:ext cx="2568703" cy="2308324"/>
          </a:xfrm>
          <a:prstGeom prst="rect">
            <a:avLst/>
          </a:prstGeom>
          <a:noFill/>
        </p:spPr>
        <p:txBody>
          <a:bodyPr wrap="square" rtlCol="0">
            <a:spAutoFit/>
          </a:bodyPr>
          <a:lstStyle/>
          <a:p>
            <a:r>
              <a:rPr lang="en-US" b="1" dirty="0"/>
              <a:t>There are two policies being created here. The first Archive policy is set to active, but the delete policy is inactive. Therefore only the archive action will take place.</a:t>
            </a:r>
          </a:p>
        </p:txBody>
      </p:sp>
    </p:spTree>
    <p:extLst>
      <p:ext uri="{BB962C8B-B14F-4D97-AF65-F5344CB8AC3E}">
        <p14:creationId xmlns:p14="http://schemas.microsoft.com/office/powerpoint/2010/main" val="3354661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E7CE56E-F079-7648-B176-59C66B57328C}"/>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3" name="Slide Number Placeholder 2">
            <a:extLst>
              <a:ext uri="{FF2B5EF4-FFF2-40B4-BE49-F238E27FC236}">
                <a16:creationId xmlns:a16="http://schemas.microsoft.com/office/drawing/2014/main" id="{2984767A-A1CE-2740-9B6E-D03D610136DF}"/>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14" name="Text Placeholder 13">
            <a:extLst>
              <a:ext uri="{FF2B5EF4-FFF2-40B4-BE49-F238E27FC236}">
                <a16:creationId xmlns:a16="http://schemas.microsoft.com/office/drawing/2014/main" id="{B1D16328-A057-4E42-A4AA-F1EE0A4BCD36}"/>
              </a:ext>
            </a:extLst>
          </p:cNvPr>
          <p:cNvSpPr>
            <a:spLocks noGrp="1"/>
          </p:cNvSpPr>
          <p:nvPr>
            <p:ph type="body" sz="quarter" idx="12"/>
          </p:nvPr>
        </p:nvSpPr>
        <p:spPr>
          <a:xfrm>
            <a:off x="758952" y="1104702"/>
            <a:ext cx="10671048" cy="4261104"/>
          </a:xfrm>
        </p:spPr>
        <p:txBody>
          <a:bodyPr/>
          <a:lstStyle/>
          <a:p>
            <a:r>
              <a:rPr lang="en-US" b="1" dirty="0"/>
              <a:t>Q26:</a:t>
            </a:r>
          </a:p>
          <a:p>
            <a:br>
              <a:rPr lang="en-US" dirty="0"/>
            </a:br>
            <a:r>
              <a:rPr lang="en-US" dirty="0"/>
              <a:t>You have created following JSON file to implement lifecycle policy for one of your Oracle Cloud Infrastructure Object Storage buckets. </a:t>
            </a:r>
            <a:br>
              <a:rPr lang="en-US" dirty="0"/>
            </a:br>
            <a:br>
              <a:rPr lang="en-US" dirty="0"/>
            </a:br>
            <a:r>
              <a:rPr lang="en-US" sz="1050" dirty="0" err="1"/>
              <a:t>oci</a:t>
            </a:r>
            <a:r>
              <a:rPr lang="en-US" sz="1050" dirty="0"/>
              <a:t> </a:t>
            </a:r>
            <a:r>
              <a:rPr lang="en-US" sz="1050" dirty="0" err="1"/>
              <a:t>os</a:t>
            </a:r>
            <a:r>
              <a:rPr lang="en-US" sz="1050" dirty="0"/>
              <a:t> object-lifecycle-policy put -ns </a:t>
            </a:r>
            <a:r>
              <a:rPr lang="en-US" sz="1050" dirty="0" err="1"/>
              <a:t>MyNamespace</a:t>
            </a:r>
            <a:r>
              <a:rPr lang="en-US" sz="1050" dirty="0"/>
              <a:t> -</a:t>
            </a:r>
            <a:r>
              <a:rPr lang="en-US" sz="1050" dirty="0" err="1"/>
              <a:t>bn</a:t>
            </a:r>
            <a:r>
              <a:rPr lang="en-US" sz="1050" dirty="0"/>
              <a:t> </a:t>
            </a:r>
            <a:r>
              <a:rPr lang="en-US" sz="1050" dirty="0" err="1"/>
              <a:t>MyBucket</a:t>
            </a:r>
            <a:r>
              <a:rPr lang="en-US" sz="1050" dirty="0"/>
              <a:t> --items '[</a:t>
            </a:r>
            <a:br>
              <a:rPr lang="en-US" sz="1050" dirty="0"/>
            </a:br>
            <a:r>
              <a:rPr lang="en-US" sz="1050" dirty="0"/>
              <a:t>{</a:t>
            </a:r>
            <a:br>
              <a:rPr lang="en-US" sz="1050" dirty="0"/>
            </a:br>
            <a:r>
              <a:rPr lang="en-US" sz="1050" dirty="0"/>
              <a:t>"action": "ARCHIVE", "is-enabled": </a:t>
            </a:r>
            <a:r>
              <a:rPr lang="en-US" sz="1050" dirty="0" err="1"/>
              <a:t>true,"name</a:t>
            </a:r>
            <a:r>
              <a:rPr lang="en-US" sz="1050" dirty="0"/>
              <a:t>": "ArchiveAfter30Days","object-name-filter": {"inclusion-prefixes": ["documents"]}, "time-amount": 30, "time-unit": "DAYS"}, </a:t>
            </a:r>
            <a:br>
              <a:rPr lang="en-US" sz="1050" dirty="0"/>
            </a:br>
            <a:r>
              <a:rPr lang="en-US" sz="1050" dirty="0"/>
              <a:t>{"action": "DELETE", "is-enabled": true, "name": "DeleteAfter180Days", "object-name-filter": {"inclusion-prefixes": null}, "time-amount": 180, "time-unit": "DAYS"}]'</a:t>
            </a:r>
            <a:br>
              <a:rPr lang="en-US" dirty="0"/>
            </a:br>
            <a:br>
              <a:rPr lang="en-US" dirty="0"/>
            </a:br>
            <a:r>
              <a:rPr lang="en-US" dirty="0"/>
              <a:t>How will this policy affect the objects that are stored in the bucket? </a:t>
            </a:r>
          </a:p>
          <a:p>
            <a:r>
              <a:rPr lang="en-US" dirty="0"/>
              <a:t>A: Objects containing name prefix 'documents' will automatically be moved from Standard Object Storage to Archive storage after 30 days from the date of creation. </a:t>
            </a:r>
          </a:p>
          <a:p>
            <a:r>
              <a:rPr lang="en-US" dirty="0"/>
              <a:t>B: Objects containing name prefix 'documents' will automatically be moved from Standard Object Storage to Archive storage after 30 days and then deleted after 180 days from the date of creation. </a:t>
            </a:r>
          </a:p>
          <a:p>
            <a:r>
              <a:rPr lang="en-US" dirty="0"/>
              <a:t>C: Objects containing name prefix 'documents' will automatically be moved from Standard Object Storage to Archive storage after 30 days from the date of creation. Other objects will be deleted after 180 days. </a:t>
            </a:r>
          </a:p>
          <a:p>
            <a:r>
              <a:rPr lang="en-US" dirty="0"/>
              <a:t>D: Objects containing name prefix 'documents' will automatically be moved from Standard Object Storage to Archive storage after 30 days from the date of creation, but because of policy error have to be manually deleted after 180 days. </a:t>
            </a:r>
          </a:p>
        </p:txBody>
      </p:sp>
      <p:sp>
        <p:nvSpPr>
          <p:cNvPr id="13" name="Title 12">
            <a:extLst>
              <a:ext uri="{FF2B5EF4-FFF2-40B4-BE49-F238E27FC236}">
                <a16:creationId xmlns:a16="http://schemas.microsoft.com/office/drawing/2014/main" id="{A137536C-29D1-4A94-9F6D-78C2B6E293CC}"/>
              </a:ext>
            </a:extLst>
          </p:cNvPr>
          <p:cNvSpPr>
            <a:spLocks noGrp="1"/>
          </p:cNvSpPr>
          <p:nvPr>
            <p:ph type="title"/>
          </p:nvPr>
        </p:nvSpPr>
        <p:spPr>
          <a:xfrm>
            <a:off x="762000" y="-225242"/>
            <a:ext cx="10671048" cy="822960"/>
          </a:xfrm>
        </p:spPr>
        <p:txBody>
          <a:bodyPr/>
          <a:lstStyle/>
          <a:p>
            <a:r>
              <a:rPr lang="en-US" dirty="0"/>
              <a:t>Data Retention and Archival</a:t>
            </a:r>
          </a:p>
        </p:txBody>
      </p:sp>
    </p:spTree>
    <p:extLst>
      <p:ext uri="{BB962C8B-B14F-4D97-AF65-F5344CB8AC3E}">
        <p14:creationId xmlns:p14="http://schemas.microsoft.com/office/powerpoint/2010/main" val="4171134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E7CE56E-F079-7648-B176-59C66B57328C}"/>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3" name="Slide Number Placeholder 2">
            <a:extLst>
              <a:ext uri="{FF2B5EF4-FFF2-40B4-BE49-F238E27FC236}">
                <a16:creationId xmlns:a16="http://schemas.microsoft.com/office/drawing/2014/main" id="{2984767A-A1CE-2740-9B6E-D03D610136DF}"/>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14" name="Text Placeholder 13">
            <a:extLst>
              <a:ext uri="{FF2B5EF4-FFF2-40B4-BE49-F238E27FC236}">
                <a16:creationId xmlns:a16="http://schemas.microsoft.com/office/drawing/2014/main" id="{B1D16328-A057-4E42-A4AA-F1EE0A4BCD36}"/>
              </a:ext>
            </a:extLst>
          </p:cNvPr>
          <p:cNvSpPr>
            <a:spLocks noGrp="1"/>
          </p:cNvSpPr>
          <p:nvPr>
            <p:ph type="body" sz="quarter" idx="12"/>
          </p:nvPr>
        </p:nvSpPr>
        <p:spPr>
          <a:xfrm>
            <a:off x="284672" y="1104702"/>
            <a:ext cx="11145328" cy="4261104"/>
          </a:xfrm>
        </p:spPr>
        <p:txBody>
          <a:bodyPr/>
          <a:lstStyle/>
          <a:p>
            <a:r>
              <a:rPr lang="en-US" b="1" dirty="0"/>
              <a:t>Q26:</a:t>
            </a:r>
          </a:p>
          <a:p>
            <a:br>
              <a:rPr lang="en-US" dirty="0"/>
            </a:br>
            <a:r>
              <a:rPr lang="en-US" dirty="0"/>
              <a:t>You have created following JSON file to implement lifecycle policy for one of your Oracle Cloud Infrastructure Object Storage buckets. </a:t>
            </a:r>
            <a:br>
              <a:rPr lang="en-US" dirty="0"/>
            </a:br>
            <a:br>
              <a:rPr lang="en-US" dirty="0"/>
            </a:br>
            <a:r>
              <a:rPr lang="en-US" sz="1050" dirty="0" err="1"/>
              <a:t>oci</a:t>
            </a:r>
            <a:r>
              <a:rPr lang="en-US" sz="1050" dirty="0"/>
              <a:t> </a:t>
            </a:r>
            <a:r>
              <a:rPr lang="en-US" sz="1050" dirty="0" err="1"/>
              <a:t>os</a:t>
            </a:r>
            <a:r>
              <a:rPr lang="en-US" sz="1050" dirty="0"/>
              <a:t> object-lifecycle-policy put -ns </a:t>
            </a:r>
            <a:r>
              <a:rPr lang="en-US" sz="1050" dirty="0" err="1"/>
              <a:t>MyNamespace</a:t>
            </a:r>
            <a:r>
              <a:rPr lang="en-US" sz="1050" dirty="0"/>
              <a:t> -</a:t>
            </a:r>
            <a:r>
              <a:rPr lang="en-US" sz="1050" dirty="0" err="1"/>
              <a:t>bn</a:t>
            </a:r>
            <a:r>
              <a:rPr lang="en-US" sz="1050" dirty="0"/>
              <a:t> </a:t>
            </a:r>
            <a:r>
              <a:rPr lang="en-US" sz="1050" dirty="0" err="1"/>
              <a:t>MyBucket</a:t>
            </a:r>
            <a:r>
              <a:rPr lang="en-US" sz="1050" dirty="0"/>
              <a:t> --items '[</a:t>
            </a:r>
            <a:br>
              <a:rPr lang="en-US" sz="1050" dirty="0"/>
            </a:br>
            <a:r>
              <a:rPr lang="en-US" sz="1050" dirty="0"/>
              <a:t>{</a:t>
            </a:r>
            <a:br>
              <a:rPr lang="en-US" sz="1050" dirty="0"/>
            </a:br>
            <a:r>
              <a:rPr lang="en-US" sz="1050" dirty="0"/>
              <a:t>"action": "ARCHIVE", "is-enabled": </a:t>
            </a:r>
            <a:r>
              <a:rPr lang="en-US" sz="1050" dirty="0" err="1"/>
              <a:t>true,"name</a:t>
            </a:r>
            <a:r>
              <a:rPr lang="en-US" sz="1050" dirty="0"/>
              <a:t>": "ArchiveAfter30Days","object-name-filter": {"</a:t>
            </a:r>
            <a:r>
              <a:rPr lang="en-US" sz="1050" b="1" dirty="0"/>
              <a:t>inclusion-prefixes": ["documents"]</a:t>
            </a:r>
            <a:r>
              <a:rPr lang="en-US" sz="1050" dirty="0"/>
              <a:t>}, "time-amount": 30, "time-unit": "DAYS"}, </a:t>
            </a:r>
            <a:br>
              <a:rPr lang="en-US" sz="1050" dirty="0"/>
            </a:br>
            <a:r>
              <a:rPr lang="en-US" sz="1050" dirty="0"/>
              <a:t>{"action": "DELETE", "is-enabled": true, "name": "DeleteAfter180Days", "object-name-filter": </a:t>
            </a:r>
            <a:r>
              <a:rPr lang="en-US" sz="1050" b="1" dirty="0"/>
              <a:t>{"inclusion-prefixes": null</a:t>
            </a:r>
            <a:r>
              <a:rPr lang="en-US" sz="1050" dirty="0"/>
              <a:t>}, "time-amount": 180, "time-unit": "DAYS"}]'</a:t>
            </a:r>
            <a:br>
              <a:rPr lang="en-US" dirty="0"/>
            </a:br>
            <a:br>
              <a:rPr lang="en-US" dirty="0"/>
            </a:br>
            <a:r>
              <a:rPr lang="en-US" dirty="0"/>
              <a:t>How will this policy affect the objects that are stored in the bucket? </a:t>
            </a:r>
          </a:p>
          <a:p>
            <a:r>
              <a:rPr lang="en-US" dirty="0"/>
              <a:t>A: Objects containing name prefix 'documents' will automatically be moved from Standard Object Storage to Archive storage after 30 days from the date of creation. </a:t>
            </a:r>
          </a:p>
          <a:p>
            <a:r>
              <a:rPr lang="en-US" b="1" dirty="0"/>
              <a:t>B: Objects containing name prefix 'documents' will automatically be moved from Standard Object Storage to Archive storage after 30 days and then deleted after 180 days from the date of creation. </a:t>
            </a:r>
          </a:p>
          <a:p>
            <a:r>
              <a:rPr lang="en-US" dirty="0"/>
              <a:t>C: Objects containing name prefix 'documents' will automatically be moved from Standard Object Storage to Archive storage after 30 days from the date of creation. Other objects will be deleted after 180 days. </a:t>
            </a:r>
          </a:p>
          <a:p>
            <a:r>
              <a:rPr lang="en-US" dirty="0"/>
              <a:t>D: Objects containing name prefix 'documents' will automatically be moved from Standard Object Storage to Archive storage after 30 days from the date of creation, but because of policy error have to be manually deleted after 180 days. </a:t>
            </a:r>
          </a:p>
        </p:txBody>
      </p:sp>
      <p:sp>
        <p:nvSpPr>
          <p:cNvPr id="13" name="Title 12">
            <a:extLst>
              <a:ext uri="{FF2B5EF4-FFF2-40B4-BE49-F238E27FC236}">
                <a16:creationId xmlns:a16="http://schemas.microsoft.com/office/drawing/2014/main" id="{A137536C-29D1-4A94-9F6D-78C2B6E293CC}"/>
              </a:ext>
            </a:extLst>
          </p:cNvPr>
          <p:cNvSpPr>
            <a:spLocks noGrp="1"/>
          </p:cNvSpPr>
          <p:nvPr>
            <p:ph type="title"/>
          </p:nvPr>
        </p:nvSpPr>
        <p:spPr>
          <a:xfrm>
            <a:off x="762000" y="-225242"/>
            <a:ext cx="10671048" cy="822960"/>
          </a:xfrm>
        </p:spPr>
        <p:txBody>
          <a:bodyPr/>
          <a:lstStyle/>
          <a:p>
            <a:r>
              <a:rPr lang="en-US" dirty="0"/>
              <a:t>Data Retention and Archival</a:t>
            </a:r>
          </a:p>
        </p:txBody>
      </p:sp>
      <p:sp>
        <p:nvSpPr>
          <p:cNvPr id="4" name="TextBox 3">
            <a:extLst>
              <a:ext uri="{FF2B5EF4-FFF2-40B4-BE49-F238E27FC236}">
                <a16:creationId xmlns:a16="http://schemas.microsoft.com/office/drawing/2014/main" id="{93E1959D-E0B6-9F4C-AD4C-F4C8E330A352}"/>
              </a:ext>
            </a:extLst>
          </p:cNvPr>
          <p:cNvSpPr txBox="1"/>
          <p:nvPr/>
        </p:nvSpPr>
        <p:spPr>
          <a:xfrm>
            <a:off x="9919854" y="289679"/>
            <a:ext cx="2567709" cy="2554545"/>
          </a:xfrm>
          <a:prstGeom prst="rect">
            <a:avLst/>
          </a:prstGeom>
          <a:noFill/>
        </p:spPr>
        <p:txBody>
          <a:bodyPr wrap="square" rtlCol="0">
            <a:spAutoFit/>
          </a:bodyPr>
          <a:lstStyle/>
          <a:p>
            <a:r>
              <a:rPr lang="en-US" sz="1600" b="1" dirty="0"/>
              <a:t>In this Scenario, both policies are active. However, the archive policy specifies a prefix, so only objects with the ‘document’ prefix are archived. The delete policy doesn’t specify a prefix, so it deletes all objects</a:t>
            </a:r>
          </a:p>
        </p:txBody>
      </p:sp>
    </p:spTree>
    <p:extLst>
      <p:ext uri="{BB962C8B-B14F-4D97-AF65-F5344CB8AC3E}">
        <p14:creationId xmlns:p14="http://schemas.microsoft.com/office/powerpoint/2010/main" val="1086201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0633017-10BE-CC4B-9174-9194158C1652}"/>
              </a:ext>
            </a:extLst>
          </p:cNvPr>
          <p:cNvSpPr>
            <a:spLocks noGrp="1"/>
          </p:cNvSpPr>
          <p:nvPr>
            <p:ph type="ftr" sz="quarter" idx="3"/>
          </p:nvPr>
        </p:nvSpPr>
        <p:spPr/>
        <p:txBody>
          <a:bodyPr/>
          <a:lstStyle/>
          <a:p>
            <a:r>
              <a:rPr lang="en-US"/>
              <a:t>Copyright © 2020, Oracle and/or its affiliates  |  Confidential: Internal/Restricted/Highly Restricted</a:t>
            </a:r>
            <a:endParaRPr lang="en-US" dirty="0"/>
          </a:p>
        </p:txBody>
      </p:sp>
      <p:sp>
        <p:nvSpPr>
          <p:cNvPr id="3" name="Slide Number Placeholder 2">
            <a:extLst>
              <a:ext uri="{FF2B5EF4-FFF2-40B4-BE49-F238E27FC236}">
                <a16:creationId xmlns:a16="http://schemas.microsoft.com/office/drawing/2014/main" id="{B686ED40-7017-0547-B071-5250A5B5311B}"/>
              </a:ext>
            </a:extLst>
          </p:cNvPr>
          <p:cNvSpPr>
            <a:spLocks noGrp="1"/>
          </p:cNvSpPr>
          <p:nvPr>
            <p:ph type="sldNum" sz="quarter" idx="4"/>
          </p:nvPr>
        </p:nvSpPr>
        <p:spPr/>
        <p:txBody>
          <a:bodyPr/>
          <a:lstStyle/>
          <a:p>
            <a:fld id="{345D60D9-5372-5F40-9443-0F9AE5BDC3C8}" type="slidenum">
              <a:rPr lang="en-US" smtClean="0"/>
              <a:pPr/>
              <a:t>25</a:t>
            </a:fld>
            <a:endParaRPr lang="en-US" dirty="0"/>
          </a:p>
        </p:txBody>
      </p:sp>
      <p:sp>
        <p:nvSpPr>
          <p:cNvPr id="4" name="Text Placeholder 3">
            <a:extLst>
              <a:ext uri="{FF2B5EF4-FFF2-40B4-BE49-F238E27FC236}">
                <a16:creationId xmlns:a16="http://schemas.microsoft.com/office/drawing/2014/main" id="{EF51A6BC-50F8-7B42-B39C-473EEF4D2E64}"/>
              </a:ext>
            </a:extLst>
          </p:cNvPr>
          <p:cNvSpPr>
            <a:spLocks noGrp="1"/>
          </p:cNvSpPr>
          <p:nvPr>
            <p:ph type="body" sz="quarter" idx="12"/>
          </p:nvPr>
        </p:nvSpPr>
        <p:spPr/>
        <p:txBody>
          <a:bodyPr/>
          <a:lstStyle/>
          <a:p>
            <a:endParaRPr lang="en-US" dirty="0">
              <a:hlinkClick r:id="rId2"/>
            </a:endParaRPr>
          </a:p>
          <a:p>
            <a:r>
              <a:rPr lang="en-US" dirty="0"/>
              <a:t>A third party has requested access to data stored in an OCI Object Storage Bucket so your Object Storage administrator creates a pre-authenticated request (PAR) for it. Which two statements about the PAR are correct?</a:t>
            </a:r>
          </a:p>
          <a:p>
            <a:pPr marL="342900" indent="-342900">
              <a:buFont typeface="+mj-lt"/>
              <a:buAutoNum type="alphaLcParenR"/>
            </a:pPr>
            <a:r>
              <a:rPr lang="en-US" dirty="0"/>
              <a:t>PARs have an expiration date which determines the length of time the PAR stays active. Once a PAR expires, it can no longer be used</a:t>
            </a:r>
          </a:p>
          <a:p>
            <a:pPr marL="342900" indent="-342900">
              <a:buFont typeface="+mj-lt"/>
              <a:buAutoNum type="alphaLcParenR"/>
            </a:pPr>
            <a:r>
              <a:rPr lang="en-US" dirty="0"/>
              <a:t>You can’t delete a bucket that has a PAR associated with it.</a:t>
            </a:r>
          </a:p>
          <a:p>
            <a:pPr marL="342900" indent="-342900">
              <a:buFont typeface="+mj-lt"/>
              <a:buAutoNum type="alphaLcParenR"/>
            </a:pPr>
            <a:r>
              <a:rPr lang="en-US" dirty="0"/>
              <a:t>If permissions of the user who creates the PAR change – such that they no longer have access to the bucket – it will not affect the functionality of the PAR</a:t>
            </a:r>
          </a:p>
          <a:p>
            <a:pPr marL="342900" indent="-342900">
              <a:buFont typeface="+mj-lt"/>
              <a:buAutoNum type="alphaLcParenR"/>
            </a:pPr>
            <a:r>
              <a:rPr lang="en-US" dirty="0"/>
              <a:t>You can extend the expiration date of a PAR</a:t>
            </a:r>
          </a:p>
          <a:p>
            <a:pPr marL="342900" indent="-342900">
              <a:buFont typeface="+mj-lt"/>
              <a:buAutoNum type="alphaLcParenR"/>
            </a:pPr>
            <a:r>
              <a:rPr lang="en-US" dirty="0"/>
              <a:t>You will not be able to create a PAR on public bucket</a:t>
            </a:r>
          </a:p>
        </p:txBody>
      </p:sp>
      <p:sp>
        <p:nvSpPr>
          <p:cNvPr id="5" name="Title 4">
            <a:extLst>
              <a:ext uri="{FF2B5EF4-FFF2-40B4-BE49-F238E27FC236}">
                <a16:creationId xmlns:a16="http://schemas.microsoft.com/office/drawing/2014/main" id="{295DFDBE-F8FF-DF46-9430-A64F48D47171}"/>
              </a:ext>
            </a:extLst>
          </p:cNvPr>
          <p:cNvSpPr>
            <a:spLocks noGrp="1"/>
          </p:cNvSpPr>
          <p:nvPr>
            <p:ph type="title"/>
          </p:nvPr>
        </p:nvSpPr>
        <p:spPr/>
        <p:txBody>
          <a:bodyPr/>
          <a:lstStyle/>
          <a:p>
            <a:r>
              <a:rPr lang="en-US" dirty="0"/>
              <a:t>Data Retention and Archival</a:t>
            </a:r>
          </a:p>
        </p:txBody>
      </p:sp>
    </p:spTree>
    <p:extLst>
      <p:ext uri="{BB962C8B-B14F-4D97-AF65-F5344CB8AC3E}">
        <p14:creationId xmlns:p14="http://schemas.microsoft.com/office/powerpoint/2010/main" val="55727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0633017-10BE-CC4B-9174-9194158C1652}"/>
              </a:ext>
            </a:extLst>
          </p:cNvPr>
          <p:cNvSpPr>
            <a:spLocks noGrp="1"/>
          </p:cNvSpPr>
          <p:nvPr>
            <p:ph type="ftr" sz="quarter" idx="3"/>
          </p:nvPr>
        </p:nvSpPr>
        <p:spPr/>
        <p:txBody>
          <a:bodyPr/>
          <a:lstStyle/>
          <a:p>
            <a:r>
              <a:rPr lang="en-US"/>
              <a:t>Copyright © 2020, Oracle and/or its affiliates  |  Confidential: Internal/Restricted/Highly Restricted</a:t>
            </a:r>
            <a:endParaRPr lang="en-US" dirty="0"/>
          </a:p>
        </p:txBody>
      </p:sp>
      <p:sp>
        <p:nvSpPr>
          <p:cNvPr id="3" name="Slide Number Placeholder 2">
            <a:extLst>
              <a:ext uri="{FF2B5EF4-FFF2-40B4-BE49-F238E27FC236}">
                <a16:creationId xmlns:a16="http://schemas.microsoft.com/office/drawing/2014/main" id="{B686ED40-7017-0547-B071-5250A5B5311B}"/>
              </a:ext>
            </a:extLst>
          </p:cNvPr>
          <p:cNvSpPr>
            <a:spLocks noGrp="1"/>
          </p:cNvSpPr>
          <p:nvPr>
            <p:ph type="sldNum" sz="quarter" idx="4"/>
          </p:nvPr>
        </p:nvSpPr>
        <p:spPr/>
        <p:txBody>
          <a:bodyPr/>
          <a:lstStyle/>
          <a:p>
            <a:fld id="{345D60D9-5372-5F40-9443-0F9AE5BDC3C8}" type="slidenum">
              <a:rPr lang="en-US" smtClean="0"/>
              <a:pPr/>
              <a:t>26</a:t>
            </a:fld>
            <a:endParaRPr lang="en-US" dirty="0"/>
          </a:p>
        </p:txBody>
      </p:sp>
      <p:sp>
        <p:nvSpPr>
          <p:cNvPr id="4" name="Text Placeholder 3">
            <a:extLst>
              <a:ext uri="{FF2B5EF4-FFF2-40B4-BE49-F238E27FC236}">
                <a16:creationId xmlns:a16="http://schemas.microsoft.com/office/drawing/2014/main" id="{EF51A6BC-50F8-7B42-B39C-473EEF4D2E64}"/>
              </a:ext>
            </a:extLst>
          </p:cNvPr>
          <p:cNvSpPr>
            <a:spLocks noGrp="1"/>
          </p:cNvSpPr>
          <p:nvPr>
            <p:ph type="body" sz="quarter" idx="12"/>
          </p:nvPr>
        </p:nvSpPr>
        <p:spPr/>
        <p:txBody>
          <a:bodyPr/>
          <a:lstStyle/>
          <a:p>
            <a:endParaRPr lang="en-US" dirty="0">
              <a:hlinkClick r:id="rId2"/>
            </a:endParaRPr>
          </a:p>
          <a:p>
            <a:r>
              <a:rPr lang="en-US" dirty="0"/>
              <a:t>A third party has requested access to data stored in an OCI Object Storage Bucket so your Object Storage administrator creates a pre-authenticated request (PAR) for it. Which two statements about the PAR are correct?</a:t>
            </a:r>
          </a:p>
          <a:p>
            <a:pPr marL="342900" indent="-342900">
              <a:buFont typeface="+mj-lt"/>
              <a:buAutoNum type="alphaLcParenR"/>
            </a:pPr>
            <a:r>
              <a:rPr lang="en-US" b="1" dirty="0"/>
              <a:t>PARs have an expiration date which determines the length of time the PAR stays active. Once a PAR expires, it can no longer be used</a:t>
            </a:r>
          </a:p>
          <a:p>
            <a:pPr marL="342900" indent="-342900">
              <a:buFont typeface="+mj-lt"/>
              <a:buAutoNum type="alphaLcParenR"/>
            </a:pPr>
            <a:r>
              <a:rPr lang="en-US" b="1" dirty="0"/>
              <a:t>You can’t delete a bucket that has a PAR associated with it.</a:t>
            </a:r>
          </a:p>
          <a:p>
            <a:pPr marL="342900" indent="-342900">
              <a:buFont typeface="+mj-lt"/>
              <a:buAutoNum type="alphaLcParenR"/>
            </a:pPr>
            <a:r>
              <a:rPr lang="en-US" dirty="0"/>
              <a:t>If permissions of the user who creates the PAR change – such that they no longer have access to the bucket – it will not affect the functionality of the PAR</a:t>
            </a:r>
          </a:p>
          <a:p>
            <a:pPr marL="342900" indent="-342900">
              <a:buFont typeface="+mj-lt"/>
              <a:buAutoNum type="alphaLcParenR"/>
            </a:pPr>
            <a:r>
              <a:rPr lang="en-US" dirty="0"/>
              <a:t>You can extend the expiration date of a PAR</a:t>
            </a:r>
          </a:p>
          <a:p>
            <a:pPr marL="342900" indent="-342900">
              <a:buFont typeface="+mj-lt"/>
              <a:buAutoNum type="alphaLcParenR"/>
            </a:pPr>
            <a:r>
              <a:rPr lang="en-US" dirty="0"/>
              <a:t>You will not be able to create a PAR on public bucket</a:t>
            </a:r>
          </a:p>
        </p:txBody>
      </p:sp>
      <p:sp>
        <p:nvSpPr>
          <p:cNvPr id="5" name="Title 4">
            <a:extLst>
              <a:ext uri="{FF2B5EF4-FFF2-40B4-BE49-F238E27FC236}">
                <a16:creationId xmlns:a16="http://schemas.microsoft.com/office/drawing/2014/main" id="{295DFDBE-F8FF-DF46-9430-A64F48D47171}"/>
              </a:ext>
            </a:extLst>
          </p:cNvPr>
          <p:cNvSpPr>
            <a:spLocks noGrp="1"/>
          </p:cNvSpPr>
          <p:nvPr>
            <p:ph type="title"/>
          </p:nvPr>
        </p:nvSpPr>
        <p:spPr/>
        <p:txBody>
          <a:bodyPr/>
          <a:lstStyle/>
          <a:p>
            <a:r>
              <a:rPr lang="en-US" dirty="0"/>
              <a:t>Data Retention and Archival</a:t>
            </a:r>
          </a:p>
        </p:txBody>
      </p:sp>
      <p:sp>
        <p:nvSpPr>
          <p:cNvPr id="6" name="TextBox 5">
            <a:extLst>
              <a:ext uri="{FF2B5EF4-FFF2-40B4-BE49-F238E27FC236}">
                <a16:creationId xmlns:a16="http://schemas.microsoft.com/office/drawing/2014/main" id="{0F0C36DF-BDEE-224E-8696-69739373DA26}"/>
              </a:ext>
            </a:extLst>
          </p:cNvPr>
          <p:cNvSpPr txBox="1"/>
          <p:nvPr/>
        </p:nvSpPr>
        <p:spPr>
          <a:xfrm>
            <a:off x="7395651" y="4775609"/>
            <a:ext cx="4458891" cy="1323439"/>
          </a:xfrm>
          <a:prstGeom prst="rect">
            <a:avLst/>
          </a:prstGeom>
          <a:noFill/>
        </p:spPr>
        <p:txBody>
          <a:bodyPr wrap="square" rtlCol="0">
            <a:spAutoFit/>
          </a:bodyPr>
          <a:lstStyle/>
          <a:p>
            <a:r>
              <a:rPr lang="en-US" sz="1600" b="1" dirty="0"/>
              <a:t>These are facts you need to know about PARs. They have an expiration, can’t be modified, only available on private buckets. Additionally, PARs prevent deletion of buckets, but won’t be revoke by changes to user privileges. </a:t>
            </a:r>
          </a:p>
        </p:txBody>
      </p:sp>
    </p:spTree>
    <p:extLst>
      <p:ext uri="{BB962C8B-B14F-4D97-AF65-F5344CB8AC3E}">
        <p14:creationId xmlns:p14="http://schemas.microsoft.com/office/powerpoint/2010/main" val="911462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1" y="404825"/>
            <a:ext cx="11125200" cy="447615"/>
          </a:xfrm>
        </p:spPr>
        <p:txBody>
          <a:bodyPr anchor="ctr"/>
          <a:lstStyle/>
          <a:p>
            <a:r>
              <a:rPr lang="en-US" sz="3200" dirty="0"/>
              <a:t>VCN Review</a:t>
            </a:r>
          </a:p>
        </p:txBody>
      </p:sp>
      <p:graphicFrame>
        <p:nvGraphicFramePr>
          <p:cNvPr id="51" name="Table 50"/>
          <p:cNvGraphicFramePr>
            <a:graphicFrameLocks noGrp="1"/>
          </p:cNvGraphicFramePr>
          <p:nvPr/>
        </p:nvGraphicFramePr>
        <p:xfrm>
          <a:off x="6382994" y="716283"/>
          <a:ext cx="2913406" cy="545385"/>
        </p:xfrm>
        <a:graphic>
          <a:graphicData uri="http://schemas.openxmlformats.org/drawingml/2006/table">
            <a:tbl>
              <a:tblPr firstRow="1" bandRow="1">
                <a:tableStyleId>{7E9639D4-E3E2-4D34-9284-5A2195B3D0D7}</a:tableStyleId>
              </a:tblPr>
              <a:tblGrid>
                <a:gridCol w="1453352">
                  <a:extLst>
                    <a:ext uri="{9D8B030D-6E8A-4147-A177-3AD203B41FA5}">
                      <a16:colId xmlns:a16="http://schemas.microsoft.com/office/drawing/2014/main" val="1530110840"/>
                    </a:ext>
                  </a:extLst>
                </a:gridCol>
                <a:gridCol w="1460054">
                  <a:extLst>
                    <a:ext uri="{9D8B030D-6E8A-4147-A177-3AD203B41FA5}">
                      <a16:colId xmlns:a16="http://schemas.microsoft.com/office/drawing/2014/main" val="2251893874"/>
                    </a:ext>
                  </a:extLst>
                </a:gridCol>
              </a:tblGrid>
              <a:tr h="243949">
                <a:tc>
                  <a:txBody>
                    <a:bodyPr/>
                    <a:lstStyle/>
                    <a:p>
                      <a:r>
                        <a:rPr lang="en-US" sz="1100" b="0" dirty="0"/>
                        <a:t>Destination CIDR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b="0" dirty="0"/>
                        <a:t>Route Target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3293157"/>
                  </a:ext>
                </a:extLst>
              </a:tr>
              <a:tr h="286305">
                <a:tc>
                  <a:txBody>
                    <a:bodyPr/>
                    <a:lstStyle/>
                    <a:p>
                      <a:r>
                        <a:rPr lang="en-US" sz="1200" dirty="0"/>
                        <a:t>0.0.0.0/0</a:t>
                      </a:r>
                      <a:endParaRPr lang="en-US" sz="12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Internet Gateway</a:t>
                      </a:r>
                      <a:endParaRPr lang="en-US" sz="12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56753208"/>
                  </a:ext>
                </a:extLst>
              </a:tr>
            </a:tbl>
          </a:graphicData>
        </a:graphic>
      </p:graphicFrame>
      <p:graphicFrame>
        <p:nvGraphicFramePr>
          <p:cNvPr id="52" name="Table 51"/>
          <p:cNvGraphicFramePr>
            <a:graphicFrameLocks noGrp="1"/>
          </p:cNvGraphicFramePr>
          <p:nvPr/>
        </p:nvGraphicFramePr>
        <p:xfrm>
          <a:off x="6374027" y="1956314"/>
          <a:ext cx="4694102" cy="975360"/>
        </p:xfrm>
        <a:graphic>
          <a:graphicData uri="http://schemas.openxmlformats.org/drawingml/2006/table">
            <a:tbl>
              <a:tblPr firstRow="1" bandRow="1">
                <a:tableStyleId>{7E9639D4-E3E2-4D34-9284-5A2195B3D0D7}</a:tableStyleId>
              </a:tblPr>
              <a:tblGrid>
                <a:gridCol w="775614">
                  <a:extLst>
                    <a:ext uri="{9D8B030D-6E8A-4147-A177-3AD203B41FA5}">
                      <a16:colId xmlns:a16="http://schemas.microsoft.com/office/drawing/2014/main" val="570182689"/>
                    </a:ext>
                  </a:extLst>
                </a:gridCol>
                <a:gridCol w="783539">
                  <a:extLst>
                    <a:ext uri="{9D8B030D-6E8A-4147-A177-3AD203B41FA5}">
                      <a16:colId xmlns:a16="http://schemas.microsoft.com/office/drawing/2014/main" val="1724879569"/>
                    </a:ext>
                  </a:extLst>
                </a:gridCol>
                <a:gridCol w="1044719">
                  <a:extLst>
                    <a:ext uri="{9D8B030D-6E8A-4147-A177-3AD203B41FA5}">
                      <a16:colId xmlns:a16="http://schemas.microsoft.com/office/drawing/2014/main" val="1530110840"/>
                    </a:ext>
                  </a:extLst>
                </a:gridCol>
                <a:gridCol w="867858">
                  <a:extLst>
                    <a:ext uri="{9D8B030D-6E8A-4147-A177-3AD203B41FA5}">
                      <a16:colId xmlns:a16="http://schemas.microsoft.com/office/drawing/2014/main" val="2251893874"/>
                    </a:ext>
                  </a:extLst>
                </a:gridCol>
                <a:gridCol w="688973">
                  <a:extLst>
                    <a:ext uri="{9D8B030D-6E8A-4147-A177-3AD203B41FA5}">
                      <a16:colId xmlns:a16="http://schemas.microsoft.com/office/drawing/2014/main" val="353657290"/>
                    </a:ext>
                  </a:extLst>
                </a:gridCol>
                <a:gridCol w="533399">
                  <a:extLst>
                    <a:ext uri="{9D8B030D-6E8A-4147-A177-3AD203B41FA5}">
                      <a16:colId xmlns:a16="http://schemas.microsoft.com/office/drawing/2014/main" val="2264845585"/>
                    </a:ext>
                  </a:extLst>
                </a:gridCol>
              </a:tblGrid>
              <a:tr h="402758">
                <a:tc>
                  <a:txBody>
                    <a:bodyPr/>
                    <a:lstStyle/>
                    <a:p>
                      <a:endParaRPr lang="en-US" sz="11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b="0" dirty="0"/>
                        <a:t>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b="0" dirty="0"/>
                        <a:t>CIDR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b="0" dirty="0"/>
                        <a:t>Protocol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b="0" dirty="0"/>
                        <a:t>Source 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b="0" dirty="0"/>
                        <a:t>Dest</a:t>
                      </a:r>
                      <a:r>
                        <a:rPr lang="en-US" sz="1100" b="0" baseline="0" dirty="0"/>
                        <a:t> Port</a:t>
                      </a:r>
                      <a:endParaRPr lang="en-US" sz="11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3293157"/>
                  </a:ext>
                </a:extLst>
              </a:tr>
              <a:tr h="244532">
                <a:tc>
                  <a:txBody>
                    <a:bodyPr/>
                    <a:lstStyle/>
                    <a:p>
                      <a:r>
                        <a:rPr lang="en-US" sz="1200" b="0" dirty="0"/>
                        <a:t>Stateful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b="0" dirty="0"/>
                        <a:t>Ingress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0.0.0.0/0</a:t>
                      </a:r>
                      <a:endParaRPr lang="en-US" sz="12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TCP</a:t>
                      </a:r>
                      <a:endParaRPr lang="en-US" sz="12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b="0" dirty="0"/>
                        <a:t>All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b="0" dirty="0"/>
                        <a:t>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56753208"/>
                  </a:ext>
                </a:extLst>
              </a:tr>
              <a:tr h="267509">
                <a:tc>
                  <a:txBody>
                    <a:bodyPr/>
                    <a:lstStyle/>
                    <a:p>
                      <a:r>
                        <a:rPr lang="en-US" sz="1200" b="0" dirty="0"/>
                        <a:t>Stateful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b="0" dirty="0"/>
                        <a:t>Egress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b="0" dirty="0"/>
                        <a:t>NSG-B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b="0" dirty="0"/>
                        <a:t>TCP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b="0" dirty="0"/>
                        <a:t>All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b="0" dirty="0"/>
                        <a:t>1521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91828247"/>
                  </a:ext>
                </a:extLst>
              </a:tr>
            </a:tbl>
          </a:graphicData>
        </a:graphic>
      </p:graphicFrame>
      <p:graphicFrame>
        <p:nvGraphicFramePr>
          <p:cNvPr id="53" name="Table 52"/>
          <p:cNvGraphicFramePr>
            <a:graphicFrameLocks noGrp="1"/>
          </p:cNvGraphicFramePr>
          <p:nvPr/>
        </p:nvGraphicFramePr>
        <p:xfrm>
          <a:off x="6378190" y="4529425"/>
          <a:ext cx="4694103" cy="975360"/>
        </p:xfrm>
        <a:graphic>
          <a:graphicData uri="http://schemas.openxmlformats.org/drawingml/2006/table">
            <a:tbl>
              <a:tblPr firstRow="1" bandRow="1">
                <a:tableStyleId>{7E9639D4-E3E2-4D34-9284-5A2195B3D0D7}</a:tableStyleId>
              </a:tblPr>
              <a:tblGrid>
                <a:gridCol w="791315">
                  <a:extLst>
                    <a:ext uri="{9D8B030D-6E8A-4147-A177-3AD203B41FA5}">
                      <a16:colId xmlns:a16="http://schemas.microsoft.com/office/drawing/2014/main" val="2639671917"/>
                    </a:ext>
                  </a:extLst>
                </a:gridCol>
                <a:gridCol w="794135">
                  <a:extLst>
                    <a:ext uri="{9D8B030D-6E8A-4147-A177-3AD203B41FA5}">
                      <a16:colId xmlns:a16="http://schemas.microsoft.com/office/drawing/2014/main" val="1724879569"/>
                    </a:ext>
                  </a:extLst>
                </a:gridCol>
                <a:gridCol w="1032123">
                  <a:extLst>
                    <a:ext uri="{9D8B030D-6E8A-4147-A177-3AD203B41FA5}">
                      <a16:colId xmlns:a16="http://schemas.microsoft.com/office/drawing/2014/main" val="1530110840"/>
                    </a:ext>
                  </a:extLst>
                </a:gridCol>
                <a:gridCol w="768209">
                  <a:extLst>
                    <a:ext uri="{9D8B030D-6E8A-4147-A177-3AD203B41FA5}">
                      <a16:colId xmlns:a16="http://schemas.microsoft.com/office/drawing/2014/main" val="2251893874"/>
                    </a:ext>
                  </a:extLst>
                </a:gridCol>
                <a:gridCol w="657095">
                  <a:extLst>
                    <a:ext uri="{9D8B030D-6E8A-4147-A177-3AD203B41FA5}">
                      <a16:colId xmlns:a16="http://schemas.microsoft.com/office/drawing/2014/main" val="353657290"/>
                    </a:ext>
                  </a:extLst>
                </a:gridCol>
                <a:gridCol w="651226">
                  <a:extLst>
                    <a:ext uri="{9D8B030D-6E8A-4147-A177-3AD203B41FA5}">
                      <a16:colId xmlns:a16="http://schemas.microsoft.com/office/drawing/2014/main" val="2264845585"/>
                    </a:ext>
                  </a:extLst>
                </a:gridCol>
              </a:tblGrid>
              <a:tr h="210495">
                <a:tc>
                  <a:txBody>
                    <a:bodyPr/>
                    <a:lstStyle/>
                    <a:p>
                      <a:endParaRPr lang="en-US" sz="11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dirty="0"/>
                        <a:t>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dirty="0"/>
                        <a:t>CIDR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b="0" dirty="0"/>
                        <a:t>Protocol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b="0" dirty="0"/>
                        <a:t>Source 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b="0" dirty="0"/>
                        <a:t>Dest</a:t>
                      </a:r>
                      <a:r>
                        <a:rPr lang="en-US" sz="1100" b="0" baseline="0" dirty="0"/>
                        <a:t> Port</a:t>
                      </a:r>
                      <a:endParaRPr lang="en-US" sz="11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3293157"/>
                  </a:ext>
                </a:extLst>
              </a:tr>
              <a:tr h="210495">
                <a:tc>
                  <a:txBody>
                    <a:bodyPr/>
                    <a:lstStyle/>
                    <a:p>
                      <a:r>
                        <a:rPr lang="en-US" sz="1200" b="0" dirty="0"/>
                        <a:t>Stateful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0" dirty="0"/>
                        <a:t>Ingress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NSG-A</a:t>
                      </a:r>
                      <a:endParaRPr lang="en-US" sz="12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TCP</a:t>
                      </a:r>
                      <a:endParaRPr lang="en-US" sz="12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0" dirty="0"/>
                        <a:t>All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0" dirty="0"/>
                        <a:t>1521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56753208"/>
                  </a:ext>
                </a:extLst>
              </a:tr>
              <a:tr h="210495">
                <a:tc>
                  <a:txBody>
                    <a:bodyPr/>
                    <a:lstStyle/>
                    <a:p>
                      <a:r>
                        <a:rPr lang="en-US" sz="1200" b="0" strike="sngStrike" dirty="0"/>
                        <a:t>Stateful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0" strike="sngStrike" dirty="0"/>
                        <a:t>Egress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b="0" strike="sngStrik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0" strike="sngStrike" dirty="0"/>
                        <a:t>All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0" strike="sngStrike" dirty="0"/>
                        <a:t>All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b="0" strike="sngStrik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18284466"/>
                  </a:ext>
                </a:extLst>
              </a:tr>
            </a:tbl>
          </a:graphicData>
        </a:graphic>
      </p:graphicFrame>
      <p:sp>
        <p:nvSpPr>
          <p:cNvPr id="121" name="Rectangle 120"/>
          <p:cNvSpPr/>
          <p:nvPr/>
        </p:nvSpPr>
        <p:spPr>
          <a:xfrm>
            <a:off x="381001" y="990601"/>
            <a:ext cx="4442865" cy="5105399"/>
          </a:xfrm>
          <a:prstGeom prst="rect">
            <a:avLst/>
          </a:prstGeom>
          <a:solidFill>
            <a:schemeClr val="bg1"/>
          </a:solidFill>
          <a:ln w="19050">
            <a:solidFill>
              <a:schemeClr val="tx1"/>
            </a:solidFill>
            <a:prstDash val="solid"/>
          </a:ln>
          <a:effectLst/>
        </p:spPr>
        <p:style>
          <a:lnRef idx="1">
            <a:schemeClr val="accent1"/>
          </a:lnRef>
          <a:fillRef idx="3">
            <a:schemeClr val="accent1"/>
          </a:fillRef>
          <a:effectRef idx="2">
            <a:schemeClr val="accent1"/>
          </a:effectRef>
          <a:fontRef idx="minor">
            <a:schemeClr val="lt1"/>
          </a:fontRef>
        </p:style>
        <p:txBody>
          <a:bodyPr anchor="t"/>
          <a:lstStyle/>
          <a:p>
            <a:pPr algn="r">
              <a:lnSpc>
                <a:spcPct val="90000"/>
              </a:lnSpc>
            </a:pPr>
            <a:endParaRPr lang="en-US" sz="1200" dirty="0">
              <a:solidFill>
                <a:schemeClr val="tx1"/>
              </a:solidFill>
            </a:endParaRPr>
          </a:p>
          <a:p>
            <a:pPr algn="r">
              <a:lnSpc>
                <a:spcPct val="90000"/>
              </a:lnSpc>
            </a:pPr>
            <a:r>
              <a:rPr lang="en-US" sz="1200" dirty="0">
                <a:solidFill>
                  <a:schemeClr val="tx1"/>
                </a:solidFill>
              </a:rPr>
              <a:t>OCI REGION</a:t>
            </a:r>
          </a:p>
        </p:txBody>
      </p:sp>
      <p:sp>
        <p:nvSpPr>
          <p:cNvPr id="122" name="Rectangle 121"/>
          <p:cNvSpPr/>
          <p:nvPr/>
        </p:nvSpPr>
        <p:spPr>
          <a:xfrm>
            <a:off x="1142770" y="1295400"/>
            <a:ext cx="2349783" cy="4572000"/>
          </a:xfrm>
          <a:prstGeom prst="rect">
            <a:avLst/>
          </a:prstGeom>
          <a:solidFill>
            <a:schemeClr val="bg1"/>
          </a:solidFill>
          <a:ln w="19050">
            <a:solidFill>
              <a:schemeClr val="tx1"/>
            </a:solidFill>
            <a:prstDash val="solid"/>
          </a:ln>
          <a:effectLst/>
        </p:spPr>
        <p:style>
          <a:lnRef idx="1">
            <a:schemeClr val="accent1"/>
          </a:lnRef>
          <a:fillRef idx="3">
            <a:schemeClr val="accent1"/>
          </a:fillRef>
          <a:effectRef idx="2">
            <a:schemeClr val="accent1"/>
          </a:effectRef>
          <a:fontRef idx="minor">
            <a:schemeClr val="lt1"/>
          </a:fontRef>
        </p:style>
        <p:txBody>
          <a:bodyPr anchor="t"/>
          <a:lstStyle/>
          <a:p>
            <a:pPr algn="ctr"/>
            <a:r>
              <a:rPr lang="en-US" sz="1200" dirty="0">
                <a:solidFill>
                  <a:schemeClr val="tx1"/>
                </a:solidFill>
              </a:rPr>
              <a:t>AVAILABILITY DOMAIN-1 </a:t>
            </a:r>
            <a:endParaRPr lang="en-US" sz="1200" dirty="0">
              <a:solidFill>
                <a:schemeClr val="tx1"/>
              </a:solidFill>
              <a:latin typeface="Calibri" charset="0"/>
              <a:ea typeface="Calibri" charset="0"/>
              <a:cs typeface="Calibri" charset="0"/>
            </a:endParaRPr>
          </a:p>
        </p:txBody>
      </p:sp>
      <p:sp>
        <p:nvSpPr>
          <p:cNvPr id="123" name="Rectangle 122"/>
          <p:cNvSpPr/>
          <p:nvPr/>
        </p:nvSpPr>
        <p:spPr>
          <a:xfrm>
            <a:off x="1895410" y="3742214"/>
            <a:ext cx="639069" cy="695710"/>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24" name="Rectangle 123"/>
          <p:cNvSpPr/>
          <p:nvPr/>
        </p:nvSpPr>
        <p:spPr>
          <a:xfrm>
            <a:off x="609601" y="1645321"/>
            <a:ext cx="3779515" cy="3917279"/>
          </a:xfrm>
          <a:prstGeom prst="rect">
            <a:avLst/>
          </a:prstGeom>
          <a:noFill/>
          <a:ln w="19050">
            <a:solidFill>
              <a:schemeClr val="accent3"/>
            </a:solidFill>
            <a:prstDash val="sysDash"/>
          </a:ln>
          <a:effectLst/>
        </p:spPr>
        <p:style>
          <a:lnRef idx="1">
            <a:schemeClr val="accent1"/>
          </a:lnRef>
          <a:fillRef idx="3">
            <a:schemeClr val="accent1"/>
          </a:fillRef>
          <a:effectRef idx="2">
            <a:schemeClr val="accent1"/>
          </a:effectRef>
          <a:fontRef idx="minor">
            <a:schemeClr val="lt1"/>
          </a:fontRef>
        </p:style>
        <p:txBody>
          <a:bodyPr anchor="b"/>
          <a:lstStyle/>
          <a:p>
            <a:pPr fontAlgn="auto">
              <a:spcBef>
                <a:spcPts val="0"/>
              </a:spcBef>
              <a:spcAft>
                <a:spcPts val="0"/>
              </a:spcAft>
              <a:defRPr/>
            </a:pPr>
            <a:endParaRPr lang="en-US" sz="1200" dirty="0">
              <a:solidFill>
                <a:schemeClr val="tx1"/>
              </a:solidFill>
              <a:latin typeface="Arial" panose="020B0604020202020204" pitchFamily="34" charset="0"/>
              <a:ea typeface="Calibri" charset="0"/>
              <a:cs typeface="Arial" panose="020B0604020202020204" pitchFamily="34" charset="0"/>
            </a:endParaRPr>
          </a:p>
        </p:txBody>
      </p:sp>
      <p:grpSp>
        <p:nvGrpSpPr>
          <p:cNvPr id="125" name="Group 124"/>
          <p:cNvGrpSpPr/>
          <p:nvPr/>
        </p:nvGrpSpPr>
        <p:grpSpPr>
          <a:xfrm>
            <a:off x="4147996" y="5294562"/>
            <a:ext cx="420438" cy="420438"/>
            <a:chOff x="10489255" y="2324746"/>
            <a:chExt cx="669094" cy="669094"/>
          </a:xfrm>
        </p:grpSpPr>
        <p:sp>
          <p:nvSpPr>
            <p:cNvPr id="158" name="Oval 157"/>
            <p:cNvSpPr/>
            <p:nvPr/>
          </p:nvSpPr>
          <p:spPr>
            <a:xfrm>
              <a:off x="10489255" y="2324746"/>
              <a:ext cx="669094" cy="669094"/>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nvGrpSpPr>
            <p:cNvPr id="159" name="Group 158"/>
            <p:cNvGrpSpPr/>
            <p:nvPr/>
          </p:nvGrpSpPr>
          <p:grpSpPr>
            <a:xfrm>
              <a:off x="10530128" y="2367936"/>
              <a:ext cx="585564" cy="585564"/>
              <a:chOff x="7046913" y="4090988"/>
              <a:chExt cx="327025" cy="327025"/>
            </a:xfrm>
            <a:solidFill>
              <a:schemeClr val="tx1"/>
            </a:solidFill>
          </p:grpSpPr>
          <p:sp>
            <p:nvSpPr>
              <p:cNvPr id="160" name="Freeform 32"/>
              <p:cNvSpPr>
                <a:spLocks noChangeArrowheads="1"/>
              </p:cNvSpPr>
              <p:nvPr/>
            </p:nvSpPr>
            <p:spPr bwMode="auto">
              <a:xfrm>
                <a:off x="7204075" y="4281488"/>
                <a:ext cx="68263" cy="53975"/>
              </a:xfrm>
              <a:custGeom>
                <a:avLst/>
                <a:gdLst>
                  <a:gd name="T0" fmla="*/ 11 w 190"/>
                  <a:gd name="T1" fmla="*/ 0 h 148"/>
                  <a:gd name="T2" fmla="*/ 186 w 190"/>
                  <a:gd name="T3" fmla="*/ 20 h 148"/>
                  <a:gd name="T4" fmla="*/ 189 w 190"/>
                  <a:gd name="T5" fmla="*/ 31 h 148"/>
                  <a:gd name="T6" fmla="*/ 70 w 190"/>
                  <a:gd name="T7" fmla="*/ 147 h 148"/>
                  <a:gd name="T8" fmla="*/ 50 w 190"/>
                  <a:gd name="T9" fmla="*/ 141 h 148"/>
                  <a:gd name="T10" fmla="*/ 48 w 190"/>
                  <a:gd name="T11" fmla="*/ 141 h 148"/>
                  <a:gd name="T12" fmla="*/ 0 w 190"/>
                  <a:gd name="T13" fmla="*/ 17 h 148"/>
                  <a:gd name="T14" fmla="*/ 11 w 190"/>
                  <a:gd name="T15" fmla="*/ 0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148">
                    <a:moveTo>
                      <a:pt x="11" y="0"/>
                    </a:moveTo>
                    <a:lnTo>
                      <a:pt x="186" y="20"/>
                    </a:lnTo>
                    <a:cubicBezTo>
                      <a:pt x="186" y="25"/>
                      <a:pt x="186" y="28"/>
                      <a:pt x="189" y="31"/>
                    </a:cubicBezTo>
                    <a:lnTo>
                      <a:pt x="70" y="147"/>
                    </a:lnTo>
                    <a:cubicBezTo>
                      <a:pt x="65" y="144"/>
                      <a:pt x="59" y="141"/>
                      <a:pt x="50" y="141"/>
                    </a:cubicBezTo>
                    <a:lnTo>
                      <a:pt x="48" y="141"/>
                    </a:lnTo>
                    <a:lnTo>
                      <a:pt x="0" y="17"/>
                    </a:lnTo>
                    <a:cubicBezTo>
                      <a:pt x="2" y="11"/>
                      <a:pt x="8" y="6"/>
                      <a:pt x="11"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1" name="Freeform 33"/>
              <p:cNvSpPr>
                <a:spLocks noChangeArrowheads="1"/>
              </p:cNvSpPr>
              <p:nvPr/>
            </p:nvSpPr>
            <p:spPr bwMode="auto">
              <a:xfrm>
                <a:off x="7148513" y="4283075"/>
                <a:ext cx="63500" cy="52388"/>
              </a:xfrm>
              <a:custGeom>
                <a:avLst/>
                <a:gdLst>
                  <a:gd name="T0" fmla="*/ 125 w 176"/>
                  <a:gd name="T1" fmla="*/ 25 h 145"/>
                  <a:gd name="T2" fmla="*/ 175 w 176"/>
                  <a:gd name="T3" fmla="*/ 144 h 145"/>
                  <a:gd name="T4" fmla="*/ 0 w 176"/>
                  <a:gd name="T5" fmla="*/ 20 h 145"/>
                  <a:gd name="T6" fmla="*/ 3 w 176"/>
                  <a:gd name="T7" fmla="*/ 14 h 145"/>
                  <a:gd name="T8" fmla="*/ 85 w 176"/>
                  <a:gd name="T9" fmla="*/ 0 h 145"/>
                  <a:gd name="T10" fmla="*/ 125 w 176"/>
                  <a:gd name="T11" fmla="*/ 25 h 145"/>
                </a:gdLst>
                <a:ahLst/>
                <a:cxnLst>
                  <a:cxn ang="0">
                    <a:pos x="T0" y="T1"/>
                  </a:cxn>
                  <a:cxn ang="0">
                    <a:pos x="T2" y="T3"/>
                  </a:cxn>
                  <a:cxn ang="0">
                    <a:pos x="T4" y="T5"/>
                  </a:cxn>
                  <a:cxn ang="0">
                    <a:pos x="T6" y="T7"/>
                  </a:cxn>
                  <a:cxn ang="0">
                    <a:pos x="T8" y="T9"/>
                  </a:cxn>
                  <a:cxn ang="0">
                    <a:pos x="T10" y="T11"/>
                  </a:cxn>
                </a:cxnLst>
                <a:rect l="0" t="0" r="r" b="b"/>
                <a:pathLst>
                  <a:path w="176" h="145">
                    <a:moveTo>
                      <a:pt x="125" y="25"/>
                    </a:moveTo>
                    <a:cubicBezTo>
                      <a:pt x="127" y="25"/>
                      <a:pt x="175" y="144"/>
                      <a:pt x="175" y="144"/>
                    </a:cubicBezTo>
                    <a:lnTo>
                      <a:pt x="0" y="20"/>
                    </a:lnTo>
                    <a:cubicBezTo>
                      <a:pt x="3" y="20"/>
                      <a:pt x="3" y="17"/>
                      <a:pt x="3" y="14"/>
                    </a:cubicBezTo>
                    <a:lnTo>
                      <a:pt x="85" y="0"/>
                    </a:lnTo>
                    <a:cubicBezTo>
                      <a:pt x="91" y="14"/>
                      <a:pt x="108" y="25"/>
                      <a:pt x="125" y="2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2" name="Freeform 34"/>
              <p:cNvSpPr>
                <a:spLocks noChangeArrowheads="1"/>
              </p:cNvSpPr>
              <p:nvPr/>
            </p:nvSpPr>
            <p:spPr bwMode="auto">
              <a:xfrm>
                <a:off x="7140575" y="4210050"/>
                <a:ext cx="42863" cy="68263"/>
              </a:xfrm>
              <a:custGeom>
                <a:avLst/>
                <a:gdLst>
                  <a:gd name="T0" fmla="*/ 116 w 117"/>
                  <a:gd name="T1" fmla="*/ 149 h 190"/>
                  <a:gd name="T2" fmla="*/ 99 w 117"/>
                  <a:gd name="T3" fmla="*/ 175 h 190"/>
                  <a:gd name="T4" fmla="*/ 17 w 117"/>
                  <a:gd name="T5" fmla="*/ 189 h 190"/>
                  <a:gd name="T6" fmla="*/ 0 w 117"/>
                  <a:gd name="T7" fmla="*/ 172 h 190"/>
                  <a:gd name="T8" fmla="*/ 42 w 117"/>
                  <a:gd name="T9" fmla="*/ 0 h 190"/>
                  <a:gd name="T10" fmla="*/ 45 w 117"/>
                  <a:gd name="T11" fmla="*/ 0 h 190"/>
                  <a:gd name="T12" fmla="*/ 116 w 117"/>
                  <a:gd name="T13" fmla="*/ 149 h 190"/>
                </a:gdLst>
                <a:ahLst/>
                <a:cxnLst>
                  <a:cxn ang="0">
                    <a:pos x="T0" y="T1"/>
                  </a:cxn>
                  <a:cxn ang="0">
                    <a:pos x="T2" y="T3"/>
                  </a:cxn>
                  <a:cxn ang="0">
                    <a:pos x="T4" y="T5"/>
                  </a:cxn>
                  <a:cxn ang="0">
                    <a:pos x="T6" y="T7"/>
                  </a:cxn>
                  <a:cxn ang="0">
                    <a:pos x="T8" y="T9"/>
                  </a:cxn>
                  <a:cxn ang="0">
                    <a:pos x="T10" y="T11"/>
                  </a:cxn>
                  <a:cxn ang="0">
                    <a:pos x="T12" y="T13"/>
                  </a:cxn>
                </a:cxnLst>
                <a:rect l="0" t="0" r="r" b="b"/>
                <a:pathLst>
                  <a:path w="117" h="190">
                    <a:moveTo>
                      <a:pt x="116" y="149"/>
                    </a:moveTo>
                    <a:cubicBezTo>
                      <a:pt x="110" y="155"/>
                      <a:pt x="104" y="166"/>
                      <a:pt x="99" y="175"/>
                    </a:cubicBezTo>
                    <a:lnTo>
                      <a:pt x="17" y="189"/>
                    </a:lnTo>
                    <a:cubicBezTo>
                      <a:pt x="11" y="183"/>
                      <a:pt x="5" y="177"/>
                      <a:pt x="0" y="172"/>
                    </a:cubicBezTo>
                    <a:lnTo>
                      <a:pt x="42" y="0"/>
                    </a:lnTo>
                    <a:cubicBezTo>
                      <a:pt x="45" y="0"/>
                      <a:pt x="45" y="0"/>
                      <a:pt x="45" y="0"/>
                    </a:cubicBezTo>
                    <a:lnTo>
                      <a:pt x="116" y="149"/>
                    </a:ln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3" name="Freeform 35"/>
              <p:cNvSpPr>
                <a:spLocks noChangeArrowheads="1"/>
              </p:cNvSpPr>
              <p:nvPr/>
            </p:nvSpPr>
            <p:spPr bwMode="auto">
              <a:xfrm>
                <a:off x="7165975" y="4198938"/>
                <a:ext cx="92075" cy="63500"/>
              </a:xfrm>
              <a:custGeom>
                <a:avLst/>
                <a:gdLst>
                  <a:gd name="T0" fmla="*/ 74 w 255"/>
                  <a:gd name="T1" fmla="*/ 169 h 176"/>
                  <a:gd name="T2" fmla="*/ 71 w 255"/>
                  <a:gd name="T3" fmla="*/ 166 h 176"/>
                  <a:gd name="T4" fmla="*/ 0 w 255"/>
                  <a:gd name="T5" fmla="*/ 17 h 176"/>
                  <a:gd name="T6" fmla="*/ 11 w 255"/>
                  <a:gd name="T7" fmla="*/ 0 h 176"/>
                  <a:gd name="T8" fmla="*/ 251 w 255"/>
                  <a:gd name="T9" fmla="*/ 5 h 176"/>
                  <a:gd name="T10" fmla="*/ 254 w 255"/>
                  <a:gd name="T11" fmla="*/ 14 h 176"/>
                  <a:gd name="T12" fmla="*/ 93 w 255"/>
                  <a:gd name="T13" fmla="*/ 175 h 176"/>
                  <a:gd name="T14" fmla="*/ 74 w 255"/>
                  <a:gd name="T15" fmla="*/ 169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176">
                    <a:moveTo>
                      <a:pt x="74" y="169"/>
                    </a:moveTo>
                    <a:cubicBezTo>
                      <a:pt x="74" y="169"/>
                      <a:pt x="71" y="169"/>
                      <a:pt x="71" y="166"/>
                    </a:cubicBezTo>
                    <a:lnTo>
                      <a:pt x="0" y="17"/>
                    </a:lnTo>
                    <a:cubicBezTo>
                      <a:pt x="6" y="14"/>
                      <a:pt x="9" y="5"/>
                      <a:pt x="11" y="0"/>
                    </a:cubicBezTo>
                    <a:lnTo>
                      <a:pt x="251" y="5"/>
                    </a:lnTo>
                    <a:cubicBezTo>
                      <a:pt x="251" y="8"/>
                      <a:pt x="254" y="11"/>
                      <a:pt x="254" y="14"/>
                    </a:cubicBezTo>
                    <a:lnTo>
                      <a:pt x="93" y="175"/>
                    </a:lnTo>
                    <a:cubicBezTo>
                      <a:pt x="88" y="172"/>
                      <a:pt x="82" y="169"/>
                      <a:pt x="74" y="169"/>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4" name="Freeform 36"/>
              <p:cNvSpPr>
                <a:spLocks noChangeArrowheads="1"/>
              </p:cNvSpPr>
              <p:nvPr/>
            </p:nvSpPr>
            <p:spPr bwMode="auto">
              <a:xfrm>
                <a:off x="7207250" y="4210050"/>
                <a:ext cx="71438" cy="69850"/>
              </a:xfrm>
              <a:custGeom>
                <a:avLst/>
                <a:gdLst>
                  <a:gd name="T0" fmla="*/ 161 w 198"/>
                  <a:gd name="T1" fmla="*/ 0 h 193"/>
                  <a:gd name="T2" fmla="*/ 172 w 198"/>
                  <a:gd name="T3" fmla="*/ 5 h 193"/>
                  <a:gd name="T4" fmla="*/ 197 w 198"/>
                  <a:gd name="T5" fmla="*/ 169 h 193"/>
                  <a:gd name="T6" fmla="*/ 178 w 198"/>
                  <a:gd name="T7" fmla="*/ 192 h 193"/>
                  <a:gd name="T8" fmla="*/ 3 w 198"/>
                  <a:gd name="T9" fmla="*/ 172 h 193"/>
                  <a:gd name="T10" fmla="*/ 0 w 198"/>
                  <a:gd name="T11" fmla="*/ 161 h 193"/>
                  <a:gd name="T12" fmla="*/ 161 w 198"/>
                  <a:gd name="T13" fmla="*/ 0 h 193"/>
                </a:gdLst>
                <a:ahLst/>
                <a:cxnLst>
                  <a:cxn ang="0">
                    <a:pos x="T0" y="T1"/>
                  </a:cxn>
                  <a:cxn ang="0">
                    <a:pos x="T2" y="T3"/>
                  </a:cxn>
                  <a:cxn ang="0">
                    <a:pos x="T4" y="T5"/>
                  </a:cxn>
                  <a:cxn ang="0">
                    <a:pos x="T6" y="T7"/>
                  </a:cxn>
                  <a:cxn ang="0">
                    <a:pos x="T8" y="T9"/>
                  </a:cxn>
                  <a:cxn ang="0">
                    <a:pos x="T10" y="T11"/>
                  </a:cxn>
                  <a:cxn ang="0">
                    <a:pos x="T12" y="T13"/>
                  </a:cxn>
                </a:cxnLst>
                <a:rect l="0" t="0" r="r" b="b"/>
                <a:pathLst>
                  <a:path w="198" h="193">
                    <a:moveTo>
                      <a:pt x="161" y="0"/>
                    </a:moveTo>
                    <a:cubicBezTo>
                      <a:pt x="164" y="3"/>
                      <a:pt x="169" y="5"/>
                      <a:pt x="172" y="5"/>
                    </a:cubicBezTo>
                    <a:lnTo>
                      <a:pt x="197" y="169"/>
                    </a:lnTo>
                    <a:cubicBezTo>
                      <a:pt x="189" y="175"/>
                      <a:pt x="183" y="183"/>
                      <a:pt x="178" y="192"/>
                    </a:cubicBezTo>
                    <a:lnTo>
                      <a:pt x="3" y="172"/>
                    </a:lnTo>
                    <a:cubicBezTo>
                      <a:pt x="3" y="169"/>
                      <a:pt x="3" y="163"/>
                      <a:pt x="0" y="161"/>
                    </a:cubicBezTo>
                    <a:lnTo>
                      <a:pt x="161" y="0"/>
                    </a:ln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5" name="Freeform 37"/>
              <p:cNvSpPr>
                <a:spLocks noChangeArrowheads="1"/>
              </p:cNvSpPr>
              <p:nvPr/>
            </p:nvSpPr>
            <p:spPr bwMode="auto">
              <a:xfrm>
                <a:off x="7046913" y="4090988"/>
                <a:ext cx="327025" cy="327025"/>
              </a:xfrm>
              <a:custGeom>
                <a:avLst/>
                <a:gdLst>
                  <a:gd name="T0" fmla="*/ 455 w 910"/>
                  <a:gd name="T1" fmla="*/ 0 h 909"/>
                  <a:gd name="T2" fmla="*/ 909 w 910"/>
                  <a:gd name="T3" fmla="*/ 454 h 909"/>
                  <a:gd name="T4" fmla="*/ 455 w 910"/>
                  <a:gd name="T5" fmla="*/ 908 h 909"/>
                  <a:gd name="T6" fmla="*/ 0 w 910"/>
                  <a:gd name="T7" fmla="*/ 454 h 909"/>
                  <a:gd name="T8" fmla="*/ 455 w 910"/>
                  <a:gd name="T9" fmla="*/ 0 h 909"/>
                  <a:gd name="T10" fmla="*/ 669 w 910"/>
                  <a:gd name="T11" fmla="*/ 589 h 909"/>
                  <a:gd name="T12" fmla="*/ 717 w 910"/>
                  <a:gd name="T13" fmla="*/ 542 h 909"/>
                  <a:gd name="T14" fmla="*/ 677 w 910"/>
                  <a:gd name="T15" fmla="*/ 496 h 909"/>
                  <a:gd name="T16" fmla="*/ 652 w 910"/>
                  <a:gd name="T17" fmla="*/ 333 h 909"/>
                  <a:gd name="T18" fmla="*/ 677 w 910"/>
                  <a:gd name="T19" fmla="*/ 293 h 909"/>
                  <a:gd name="T20" fmla="*/ 632 w 910"/>
                  <a:gd name="T21" fmla="*/ 248 h 909"/>
                  <a:gd name="T22" fmla="*/ 590 w 910"/>
                  <a:gd name="T23" fmla="*/ 279 h 909"/>
                  <a:gd name="T24" fmla="*/ 347 w 910"/>
                  <a:gd name="T25" fmla="*/ 273 h 909"/>
                  <a:gd name="T26" fmla="*/ 305 w 910"/>
                  <a:gd name="T27" fmla="*/ 242 h 909"/>
                  <a:gd name="T28" fmla="*/ 260 w 910"/>
                  <a:gd name="T29" fmla="*/ 288 h 909"/>
                  <a:gd name="T30" fmla="*/ 282 w 910"/>
                  <a:gd name="T31" fmla="*/ 327 h 909"/>
                  <a:gd name="T32" fmla="*/ 240 w 910"/>
                  <a:gd name="T33" fmla="*/ 499 h 909"/>
                  <a:gd name="T34" fmla="*/ 198 w 910"/>
                  <a:gd name="T35" fmla="*/ 544 h 909"/>
                  <a:gd name="T36" fmla="*/ 243 w 910"/>
                  <a:gd name="T37" fmla="*/ 589 h 909"/>
                  <a:gd name="T38" fmla="*/ 271 w 910"/>
                  <a:gd name="T39" fmla="*/ 581 h 909"/>
                  <a:gd name="T40" fmla="*/ 449 w 910"/>
                  <a:gd name="T41" fmla="*/ 705 h 909"/>
                  <a:gd name="T42" fmla="*/ 446 w 910"/>
                  <a:gd name="T43" fmla="*/ 719 h 909"/>
                  <a:gd name="T44" fmla="*/ 491 w 910"/>
                  <a:gd name="T45" fmla="*/ 764 h 909"/>
                  <a:gd name="T46" fmla="*/ 536 w 910"/>
                  <a:gd name="T47" fmla="*/ 719 h 909"/>
                  <a:gd name="T48" fmla="*/ 531 w 910"/>
                  <a:gd name="T49" fmla="*/ 700 h 909"/>
                  <a:gd name="T50" fmla="*/ 649 w 910"/>
                  <a:gd name="T51" fmla="*/ 584 h 909"/>
                  <a:gd name="T52" fmla="*/ 669 w 910"/>
                  <a:gd name="T53" fmla="*/ 589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10" h="909">
                    <a:moveTo>
                      <a:pt x="455" y="0"/>
                    </a:moveTo>
                    <a:cubicBezTo>
                      <a:pt x="706" y="0"/>
                      <a:pt x="909" y="203"/>
                      <a:pt x="909" y="454"/>
                    </a:cubicBezTo>
                    <a:cubicBezTo>
                      <a:pt x="909" y="705"/>
                      <a:pt x="707" y="908"/>
                      <a:pt x="455" y="908"/>
                    </a:cubicBezTo>
                    <a:cubicBezTo>
                      <a:pt x="204" y="908"/>
                      <a:pt x="0" y="705"/>
                      <a:pt x="0" y="454"/>
                    </a:cubicBezTo>
                    <a:cubicBezTo>
                      <a:pt x="0" y="203"/>
                      <a:pt x="203" y="0"/>
                      <a:pt x="455" y="0"/>
                    </a:cubicBezTo>
                    <a:close/>
                    <a:moveTo>
                      <a:pt x="669" y="589"/>
                    </a:moveTo>
                    <a:cubicBezTo>
                      <a:pt x="694" y="589"/>
                      <a:pt x="714" y="570"/>
                      <a:pt x="717" y="542"/>
                    </a:cubicBezTo>
                    <a:cubicBezTo>
                      <a:pt x="717" y="519"/>
                      <a:pt x="700" y="499"/>
                      <a:pt x="677" y="496"/>
                    </a:cubicBezTo>
                    <a:lnTo>
                      <a:pt x="652" y="333"/>
                    </a:lnTo>
                    <a:cubicBezTo>
                      <a:pt x="666" y="327"/>
                      <a:pt x="677" y="310"/>
                      <a:pt x="677" y="293"/>
                    </a:cubicBezTo>
                    <a:cubicBezTo>
                      <a:pt x="677" y="268"/>
                      <a:pt x="658" y="248"/>
                      <a:pt x="632" y="248"/>
                    </a:cubicBezTo>
                    <a:cubicBezTo>
                      <a:pt x="613" y="248"/>
                      <a:pt x="596" y="262"/>
                      <a:pt x="590" y="279"/>
                    </a:cubicBezTo>
                    <a:lnTo>
                      <a:pt x="347" y="273"/>
                    </a:lnTo>
                    <a:cubicBezTo>
                      <a:pt x="342" y="256"/>
                      <a:pt x="325" y="242"/>
                      <a:pt x="305" y="242"/>
                    </a:cubicBezTo>
                    <a:cubicBezTo>
                      <a:pt x="280" y="242"/>
                      <a:pt x="260" y="262"/>
                      <a:pt x="260" y="288"/>
                    </a:cubicBezTo>
                    <a:cubicBezTo>
                      <a:pt x="260" y="304"/>
                      <a:pt x="268" y="319"/>
                      <a:pt x="282" y="327"/>
                    </a:cubicBezTo>
                    <a:lnTo>
                      <a:pt x="240" y="499"/>
                    </a:lnTo>
                    <a:cubicBezTo>
                      <a:pt x="217" y="502"/>
                      <a:pt x="198" y="522"/>
                      <a:pt x="198" y="544"/>
                    </a:cubicBezTo>
                    <a:cubicBezTo>
                      <a:pt x="198" y="570"/>
                      <a:pt x="217" y="589"/>
                      <a:pt x="243" y="589"/>
                    </a:cubicBezTo>
                    <a:cubicBezTo>
                      <a:pt x="254" y="589"/>
                      <a:pt x="263" y="587"/>
                      <a:pt x="271" y="581"/>
                    </a:cubicBezTo>
                    <a:lnTo>
                      <a:pt x="449" y="705"/>
                    </a:lnTo>
                    <a:cubicBezTo>
                      <a:pt x="446" y="711"/>
                      <a:pt x="446" y="714"/>
                      <a:pt x="446" y="719"/>
                    </a:cubicBezTo>
                    <a:cubicBezTo>
                      <a:pt x="446" y="745"/>
                      <a:pt x="466" y="764"/>
                      <a:pt x="491" y="764"/>
                    </a:cubicBezTo>
                    <a:cubicBezTo>
                      <a:pt x="517" y="764"/>
                      <a:pt x="536" y="745"/>
                      <a:pt x="536" y="719"/>
                    </a:cubicBezTo>
                    <a:cubicBezTo>
                      <a:pt x="536" y="714"/>
                      <a:pt x="534" y="705"/>
                      <a:pt x="531" y="700"/>
                    </a:cubicBezTo>
                    <a:lnTo>
                      <a:pt x="649" y="584"/>
                    </a:lnTo>
                    <a:cubicBezTo>
                      <a:pt x="655" y="587"/>
                      <a:pt x="661" y="589"/>
                      <a:pt x="669" y="589"/>
                    </a:cubicBez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
        <p:nvSpPr>
          <p:cNvPr id="126" name="Rectangle 125"/>
          <p:cNvSpPr/>
          <p:nvPr/>
        </p:nvSpPr>
        <p:spPr>
          <a:xfrm>
            <a:off x="1524000" y="1960684"/>
            <a:ext cx="1579794" cy="1097280"/>
          </a:xfrm>
          <a:prstGeom prst="rect">
            <a:avLst/>
          </a:prstGeom>
          <a:noFill/>
          <a:ln w="19050">
            <a:solidFill>
              <a:schemeClr val="accent3"/>
            </a:solidFill>
            <a:prstDash val="sysDash"/>
          </a:ln>
          <a:effectLst/>
        </p:spPr>
        <p:style>
          <a:lnRef idx="1">
            <a:schemeClr val="accent1"/>
          </a:lnRef>
          <a:fillRef idx="3">
            <a:schemeClr val="accent1"/>
          </a:fillRef>
          <a:effectRef idx="2">
            <a:schemeClr val="accent1"/>
          </a:effectRef>
          <a:fontRef idx="minor">
            <a:schemeClr val="lt1"/>
          </a:fontRef>
        </p:style>
        <p:txBody>
          <a:bodyPr anchor="b"/>
          <a:lstStyle/>
          <a:p>
            <a:pPr fontAlgn="auto">
              <a:spcBef>
                <a:spcPts val="0"/>
              </a:spcBef>
              <a:spcAft>
                <a:spcPts val="0"/>
              </a:spcAft>
              <a:defRPr/>
            </a:pPr>
            <a:endParaRPr lang="en-US" sz="1000" dirty="0">
              <a:solidFill>
                <a:schemeClr val="tx1"/>
              </a:solidFill>
              <a:latin typeface="Arial" panose="020B0604020202020204" pitchFamily="34" charset="0"/>
              <a:ea typeface="Calibri" charset="0"/>
              <a:cs typeface="Arial" panose="020B0604020202020204" pitchFamily="34" charset="0"/>
            </a:endParaRPr>
          </a:p>
        </p:txBody>
      </p:sp>
      <p:pic>
        <p:nvPicPr>
          <p:cNvPr id="127" name="Picture 126"/>
          <p:cNvPicPr>
            <a:picLocks noChangeAspect="1"/>
          </p:cNvPicPr>
          <p:nvPr/>
        </p:nvPicPr>
        <p:blipFill>
          <a:blip r:embed="rId3"/>
          <a:stretch>
            <a:fillRect/>
          </a:stretch>
        </p:blipFill>
        <p:spPr>
          <a:xfrm>
            <a:off x="2081955" y="2355662"/>
            <a:ext cx="463597" cy="469392"/>
          </a:xfrm>
          <a:prstGeom prst="rect">
            <a:avLst/>
          </a:prstGeom>
        </p:spPr>
      </p:pic>
      <p:sp>
        <p:nvSpPr>
          <p:cNvPr id="128" name="Rectangle 127"/>
          <p:cNvSpPr/>
          <p:nvPr/>
        </p:nvSpPr>
        <p:spPr bwMode="auto">
          <a:xfrm>
            <a:off x="665068" y="5294563"/>
            <a:ext cx="1384838" cy="253901"/>
          </a:xfrm>
          <a:prstGeom prst="rect">
            <a:avLst/>
          </a:prstGeom>
          <a:solidFill>
            <a:schemeClr val="bg1"/>
          </a:solidFill>
          <a:ln w="28575"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defTabSz="228600" eaLnBrk="1" hangingPunct="1">
              <a:spcBef>
                <a:spcPct val="20000"/>
              </a:spcBef>
              <a:buClr>
                <a:srgbClr val="FF0000"/>
              </a:buClr>
            </a:pPr>
            <a:r>
              <a:rPr lang="en-US" sz="1200" dirty="0">
                <a:latin typeface="Arial" pitchFamily="34" charset="0"/>
              </a:rPr>
              <a:t>VCN, 10.0.0.0/16</a:t>
            </a:r>
          </a:p>
        </p:txBody>
      </p:sp>
      <p:sp>
        <p:nvSpPr>
          <p:cNvPr id="129" name="Rectangle 128"/>
          <p:cNvSpPr/>
          <p:nvPr/>
        </p:nvSpPr>
        <p:spPr>
          <a:xfrm>
            <a:off x="1524000" y="3965484"/>
            <a:ext cx="1506538" cy="1097280"/>
          </a:xfrm>
          <a:prstGeom prst="rect">
            <a:avLst/>
          </a:prstGeom>
          <a:noFill/>
          <a:ln w="19050">
            <a:solidFill>
              <a:schemeClr val="accent3"/>
            </a:solidFill>
            <a:prstDash val="sysDash"/>
          </a:ln>
          <a:effectLst/>
        </p:spPr>
        <p:style>
          <a:lnRef idx="1">
            <a:schemeClr val="accent1"/>
          </a:lnRef>
          <a:fillRef idx="3">
            <a:schemeClr val="accent1"/>
          </a:fillRef>
          <a:effectRef idx="2">
            <a:schemeClr val="accent1"/>
          </a:effectRef>
          <a:fontRef idx="minor">
            <a:schemeClr val="lt1"/>
          </a:fontRef>
        </p:style>
        <p:txBody>
          <a:bodyPr anchor="b"/>
          <a:lstStyle/>
          <a:p>
            <a:pPr fontAlgn="auto">
              <a:spcBef>
                <a:spcPts val="0"/>
              </a:spcBef>
              <a:spcAft>
                <a:spcPts val="0"/>
              </a:spcAft>
              <a:defRPr/>
            </a:pPr>
            <a:r>
              <a:rPr lang="en-US" sz="1100" dirty="0">
                <a:solidFill>
                  <a:schemeClr val="tx1"/>
                </a:solidFill>
                <a:latin typeface="Arial" panose="020B0604020202020204" pitchFamily="34" charset="0"/>
                <a:ea typeface="Calibri" charset="0"/>
                <a:cs typeface="Arial" panose="020B0604020202020204" pitchFamily="34" charset="0"/>
              </a:rPr>
              <a:t>Backend, 10.0.2.0/24</a:t>
            </a:r>
          </a:p>
        </p:txBody>
      </p:sp>
      <p:sp>
        <p:nvSpPr>
          <p:cNvPr id="130" name="Cloud 129"/>
          <p:cNvSpPr/>
          <p:nvPr/>
        </p:nvSpPr>
        <p:spPr bwMode="auto">
          <a:xfrm>
            <a:off x="5112337" y="3166070"/>
            <a:ext cx="931850" cy="491533"/>
          </a:xfrm>
          <a:prstGeom prst="cloud">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algn="ctr" defTabSz="228600" eaLnBrk="1" hangingPunct="1">
              <a:spcBef>
                <a:spcPct val="20000"/>
              </a:spcBef>
              <a:buClr>
                <a:srgbClr val="FF0000"/>
              </a:buClr>
            </a:pPr>
            <a:endParaRPr lang="en-US">
              <a:latin typeface="Arial" pitchFamily="34" charset="0"/>
            </a:endParaRPr>
          </a:p>
        </p:txBody>
      </p:sp>
      <p:sp>
        <p:nvSpPr>
          <p:cNvPr id="132" name="TextBox 131"/>
          <p:cNvSpPr txBox="1"/>
          <p:nvPr/>
        </p:nvSpPr>
        <p:spPr>
          <a:xfrm>
            <a:off x="5069314" y="3270569"/>
            <a:ext cx="990600" cy="261610"/>
          </a:xfrm>
          <a:prstGeom prst="rect">
            <a:avLst/>
          </a:prstGeom>
          <a:noFill/>
        </p:spPr>
        <p:txBody>
          <a:bodyPr wrap="square" rtlCol="0">
            <a:spAutoFit/>
          </a:bodyPr>
          <a:lstStyle/>
          <a:p>
            <a:pPr algn="ctr"/>
            <a:r>
              <a:rPr lang="en-US" sz="1100" dirty="0"/>
              <a:t>Internet</a:t>
            </a:r>
          </a:p>
        </p:txBody>
      </p:sp>
      <p:sp>
        <p:nvSpPr>
          <p:cNvPr id="133" name="Can 132"/>
          <p:cNvSpPr/>
          <p:nvPr/>
        </p:nvSpPr>
        <p:spPr bwMode="auto">
          <a:xfrm>
            <a:off x="2148331" y="4330366"/>
            <a:ext cx="345560" cy="345290"/>
          </a:xfrm>
          <a:prstGeom prst="can">
            <a:avLst/>
          </a:prstGeom>
          <a:solidFill>
            <a:schemeClr val="bg1">
              <a:lumMod val="65000"/>
            </a:schemeClr>
          </a:solidFill>
          <a:ln w="28575" cap="flat" cmpd="sng" algn="ctr">
            <a:solidFill>
              <a:schemeClr val="bg1">
                <a:lumMod val="50000"/>
              </a:schemeClr>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algn="ctr" defTabSz="228600" eaLnBrk="1" hangingPunct="1">
              <a:spcBef>
                <a:spcPct val="20000"/>
              </a:spcBef>
              <a:buClr>
                <a:srgbClr val="FF0000"/>
              </a:buClr>
            </a:pPr>
            <a:endParaRPr lang="en-US">
              <a:latin typeface="Arial" pitchFamily="34" charset="0"/>
            </a:endParaRPr>
          </a:p>
        </p:txBody>
      </p:sp>
      <p:sp>
        <p:nvSpPr>
          <p:cNvPr id="134" name="Rectangle 133"/>
          <p:cNvSpPr/>
          <p:nvPr/>
        </p:nvSpPr>
        <p:spPr>
          <a:xfrm>
            <a:off x="1524000" y="1942393"/>
            <a:ext cx="1579794" cy="253916"/>
          </a:xfrm>
          <a:prstGeom prst="rect">
            <a:avLst/>
          </a:prstGeom>
        </p:spPr>
        <p:txBody>
          <a:bodyPr wrap="square">
            <a:spAutoFit/>
          </a:bodyPr>
          <a:lstStyle/>
          <a:p>
            <a:pPr fontAlgn="auto">
              <a:spcBef>
                <a:spcPts val="0"/>
              </a:spcBef>
              <a:spcAft>
                <a:spcPts val="0"/>
              </a:spcAft>
              <a:defRPr/>
            </a:pPr>
            <a:r>
              <a:rPr lang="en-US" sz="1050" dirty="0">
                <a:latin typeface="Arial" panose="020B0604020202020204" pitchFamily="34" charset="0"/>
                <a:ea typeface="Calibri" charset="0"/>
                <a:cs typeface="Arial" panose="020B0604020202020204" pitchFamily="34" charset="0"/>
              </a:rPr>
              <a:t>Frontend, 10.0.1.0/24</a:t>
            </a:r>
          </a:p>
        </p:txBody>
      </p:sp>
      <p:sp>
        <p:nvSpPr>
          <p:cNvPr id="135" name="TextBox 134"/>
          <p:cNvSpPr txBox="1"/>
          <p:nvPr/>
        </p:nvSpPr>
        <p:spPr>
          <a:xfrm>
            <a:off x="1245401" y="3139764"/>
            <a:ext cx="743226" cy="261610"/>
          </a:xfrm>
          <a:prstGeom prst="rect">
            <a:avLst/>
          </a:prstGeom>
          <a:solidFill>
            <a:schemeClr val="bg1"/>
          </a:solidFill>
        </p:spPr>
        <p:txBody>
          <a:bodyPr wrap="square" rtlCol="0" anchor="ctr">
            <a:spAutoFit/>
          </a:bodyPr>
          <a:lstStyle/>
          <a:p>
            <a:pPr algn="ctr"/>
            <a:r>
              <a:rPr lang="en-US" sz="1100" dirty="0"/>
              <a:t>NSG-A</a:t>
            </a:r>
          </a:p>
        </p:txBody>
      </p:sp>
      <p:cxnSp>
        <p:nvCxnSpPr>
          <p:cNvPr id="137" name="Straight Arrow Connector 136"/>
          <p:cNvCxnSpPr/>
          <p:nvPr/>
        </p:nvCxnSpPr>
        <p:spPr bwMode="auto">
          <a:xfrm flipV="1">
            <a:off x="2542604" y="3657602"/>
            <a:ext cx="1732563" cy="440060"/>
          </a:xfrm>
          <a:prstGeom prst="straightConnector1">
            <a:avLst/>
          </a:prstGeom>
          <a:noFill/>
          <a:ln w="28575" cap="flat" cmpd="sng" algn="ctr">
            <a:solidFill>
              <a:schemeClr val="bg1">
                <a:lumMod val="85000"/>
              </a:schemeClr>
            </a:solidFill>
            <a:prstDash val="solid"/>
            <a:round/>
            <a:headEnd type="none" w="med" len="med"/>
            <a:tailEnd type="none" w="med" len="med"/>
          </a:ln>
          <a:effectLst/>
        </p:spPr>
      </p:cxnSp>
      <p:sp>
        <p:nvSpPr>
          <p:cNvPr id="138" name="TextBox 137"/>
          <p:cNvSpPr txBox="1"/>
          <p:nvPr/>
        </p:nvSpPr>
        <p:spPr>
          <a:xfrm rot="19529908">
            <a:off x="3511888" y="3599701"/>
            <a:ext cx="387876" cy="369332"/>
          </a:xfrm>
          <a:prstGeom prst="rect">
            <a:avLst/>
          </a:prstGeom>
          <a:noFill/>
        </p:spPr>
        <p:txBody>
          <a:bodyPr wrap="square" rtlCol="0">
            <a:spAutoFit/>
          </a:bodyPr>
          <a:lstStyle/>
          <a:p>
            <a:r>
              <a:rPr lang="en-US" dirty="0">
                <a:solidFill>
                  <a:srgbClr val="C00000"/>
                </a:solidFill>
              </a:rPr>
              <a:t>X</a:t>
            </a:r>
          </a:p>
        </p:txBody>
      </p:sp>
      <p:cxnSp>
        <p:nvCxnSpPr>
          <p:cNvPr id="139" name="Curved Connector 138"/>
          <p:cNvCxnSpPr>
            <a:stCxn id="140" idx="3"/>
            <a:endCxn id="132" idx="1"/>
          </p:cNvCxnSpPr>
          <p:nvPr/>
        </p:nvCxnSpPr>
        <p:spPr bwMode="auto">
          <a:xfrm>
            <a:off x="3324180" y="2787302"/>
            <a:ext cx="1745134" cy="614072"/>
          </a:xfrm>
          <a:prstGeom prst="curvedConnector3">
            <a:avLst>
              <a:gd name="adj1" fmla="val 50000"/>
            </a:avLst>
          </a:prstGeom>
          <a:noFill/>
          <a:ln w="28575" cap="flat" cmpd="sng" algn="ctr">
            <a:solidFill>
              <a:srgbClr val="92D050"/>
            </a:solidFill>
            <a:prstDash val="solid"/>
            <a:round/>
            <a:headEnd type="triangle"/>
            <a:tailEnd type="triangle"/>
          </a:ln>
          <a:effectLst/>
        </p:spPr>
      </p:cxnSp>
      <p:pic>
        <p:nvPicPr>
          <p:cNvPr id="140" name="Picture 139"/>
          <p:cNvPicPr>
            <a:picLocks noChangeAspect="1"/>
          </p:cNvPicPr>
          <p:nvPr/>
        </p:nvPicPr>
        <p:blipFill>
          <a:blip r:embed="rId4">
            <a:duotone>
              <a:schemeClr val="accent3">
                <a:shade val="45000"/>
                <a:satMod val="135000"/>
              </a:schemeClr>
              <a:prstClr val="white"/>
            </a:duotone>
          </a:blip>
          <a:stretch>
            <a:fillRect/>
          </a:stretch>
        </p:blipFill>
        <p:spPr>
          <a:xfrm>
            <a:off x="2942966" y="2604422"/>
            <a:ext cx="381215" cy="365760"/>
          </a:xfrm>
          <a:prstGeom prst="rect">
            <a:avLst/>
          </a:prstGeom>
        </p:spPr>
      </p:pic>
      <p:pic>
        <p:nvPicPr>
          <p:cNvPr id="141" name="Picture 140"/>
          <p:cNvPicPr>
            <a:picLocks noChangeAspect="1"/>
          </p:cNvPicPr>
          <p:nvPr/>
        </p:nvPicPr>
        <p:blipFill>
          <a:blip r:embed="rId4">
            <a:duotone>
              <a:schemeClr val="accent1">
                <a:shade val="45000"/>
                <a:satMod val="135000"/>
              </a:schemeClr>
              <a:prstClr val="white"/>
            </a:duotone>
          </a:blip>
          <a:stretch>
            <a:fillRect/>
          </a:stretch>
        </p:blipFill>
        <p:spPr>
          <a:xfrm>
            <a:off x="2846969" y="3798939"/>
            <a:ext cx="381216" cy="365760"/>
          </a:xfrm>
          <a:prstGeom prst="rect">
            <a:avLst/>
          </a:prstGeom>
        </p:spPr>
      </p:pic>
      <p:cxnSp>
        <p:nvCxnSpPr>
          <p:cNvPr id="142" name="Straight Arrow Connector 141"/>
          <p:cNvCxnSpPr/>
          <p:nvPr/>
        </p:nvCxnSpPr>
        <p:spPr bwMode="auto">
          <a:xfrm flipH="1">
            <a:off x="2330935" y="2841675"/>
            <a:ext cx="0" cy="1404589"/>
          </a:xfrm>
          <a:prstGeom prst="straightConnector1">
            <a:avLst/>
          </a:prstGeom>
          <a:noFill/>
          <a:ln w="28575" cap="flat" cmpd="sng" algn="ctr">
            <a:solidFill>
              <a:srgbClr val="92D050"/>
            </a:solidFill>
            <a:prstDash val="solid"/>
            <a:round/>
            <a:headEnd type="triangle"/>
            <a:tailEnd type="triangle"/>
          </a:ln>
          <a:effectLst/>
        </p:spPr>
      </p:cxnSp>
      <p:grpSp>
        <p:nvGrpSpPr>
          <p:cNvPr id="143" name="Group 142"/>
          <p:cNvGrpSpPr/>
          <p:nvPr/>
        </p:nvGrpSpPr>
        <p:grpSpPr>
          <a:xfrm>
            <a:off x="1433551" y="2739934"/>
            <a:ext cx="277737" cy="368344"/>
            <a:chOff x="3302000" y="4402138"/>
            <a:chExt cx="223838" cy="296862"/>
          </a:xfrm>
          <a:solidFill>
            <a:schemeClr val="accent3">
              <a:lumMod val="60000"/>
              <a:lumOff val="40000"/>
            </a:schemeClr>
          </a:solidFill>
        </p:grpSpPr>
        <p:sp>
          <p:nvSpPr>
            <p:cNvPr id="150" name="Freeform 53"/>
            <p:cNvSpPr>
              <a:spLocks noChangeArrowheads="1"/>
            </p:cNvSpPr>
            <p:nvPr/>
          </p:nvSpPr>
          <p:spPr bwMode="auto">
            <a:xfrm>
              <a:off x="3302000" y="4402138"/>
              <a:ext cx="223838" cy="296862"/>
            </a:xfrm>
            <a:custGeom>
              <a:avLst/>
              <a:gdLst>
                <a:gd name="T0" fmla="*/ 310 w 622"/>
                <a:gd name="T1" fmla="*/ 0 h 825"/>
                <a:gd name="T2" fmla="*/ 0 w 622"/>
                <a:gd name="T3" fmla="*/ 132 h 825"/>
                <a:gd name="T4" fmla="*/ 0 w 622"/>
                <a:gd name="T5" fmla="*/ 426 h 825"/>
                <a:gd name="T6" fmla="*/ 0 w 622"/>
                <a:gd name="T7" fmla="*/ 426 h 825"/>
                <a:gd name="T8" fmla="*/ 310 w 622"/>
                <a:gd name="T9" fmla="*/ 824 h 825"/>
                <a:gd name="T10" fmla="*/ 621 w 622"/>
                <a:gd name="T11" fmla="*/ 426 h 825"/>
                <a:gd name="T12" fmla="*/ 621 w 622"/>
                <a:gd name="T13" fmla="*/ 426 h 825"/>
                <a:gd name="T14" fmla="*/ 621 w 622"/>
                <a:gd name="T15" fmla="*/ 132 h 825"/>
                <a:gd name="T16" fmla="*/ 310 w 622"/>
                <a:gd name="T17" fmla="*/ 0 h 825"/>
                <a:gd name="T18" fmla="*/ 364 w 622"/>
                <a:gd name="T19" fmla="*/ 539 h 825"/>
                <a:gd name="T20" fmla="*/ 141 w 622"/>
                <a:gd name="T21" fmla="*/ 539 h 825"/>
                <a:gd name="T22" fmla="*/ 141 w 622"/>
                <a:gd name="T23" fmla="*/ 508 h 825"/>
                <a:gd name="T24" fmla="*/ 364 w 622"/>
                <a:gd name="T25" fmla="*/ 508 h 825"/>
                <a:gd name="T26" fmla="*/ 364 w 622"/>
                <a:gd name="T27" fmla="*/ 539 h 825"/>
                <a:gd name="T28" fmla="*/ 364 w 622"/>
                <a:gd name="T29" fmla="*/ 417 h 825"/>
                <a:gd name="T30" fmla="*/ 141 w 622"/>
                <a:gd name="T31" fmla="*/ 417 h 825"/>
                <a:gd name="T32" fmla="*/ 141 w 622"/>
                <a:gd name="T33" fmla="*/ 386 h 825"/>
                <a:gd name="T34" fmla="*/ 364 w 622"/>
                <a:gd name="T35" fmla="*/ 386 h 825"/>
                <a:gd name="T36" fmla="*/ 364 w 622"/>
                <a:gd name="T37" fmla="*/ 417 h 825"/>
                <a:gd name="T38" fmla="*/ 364 w 622"/>
                <a:gd name="T39" fmla="*/ 290 h 825"/>
                <a:gd name="T40" fmla="*/ 141 w 622"/>
                <a:gd name="T41" fmla="*/ 290 h 825"/>
                <a:gd name="T42" fmla="*/ 141 w 622"/>
                <a:gd name="T43" fmla="*/ 259 h 825"/>
                <a:gd name="T44" fmla="*/ 364 w 622"/>
                <a:gd name="T45" fmla="*/ 259 h 825"/>
                <a:gd name="T46" fmla="*/ 364 w 622"/>
                <a:gd name="T47" fmla="*/ 290 h 825"/>
                <a:gd name="T48" fmla="*/ 497 w 622"/>
                <a:gd name="T49" fmla="*/ 496 h 825"/>
                <a:gd name="T50" fmla="*/ 443 w 622"/>
                <a:gd name="T51" fmla="*/ 550 h 825"/>
                <a:gd name="T52" fmla="*/ 409 w 622"/>
                <a:gd name="T53" fmla="*/ 516 h 825"/>
                <a:gd name="T54" fmla="*/ 409 w 622"/>
                <a:gd name="T55" fmla="*/ 502 h 825"/>
                <a:gd name="T56" fmla="*/ 423 w 622"/>
                <a:gd name="T57" fmla="*/ 502 h 825"/>
                <a:gd name="T58" fmla="*/ 443 w 622"/>
                <a:gd name="T59" fmla="*/ 522 h 825"/>
                <a:gd name="T60" fmla="*/ 483 w 622"/>
                <a:gd name="T61" fmla="*/ 482 h 825"/>
                <a:gd name="T62" fmla="*/ 497 w 622"/>
                <a:gd name="T63" fmla="*/ 482 h 825"/>
                <a:gd name="T64" fmla="*/ 497 w 622"/>
                <a:gd name="T65" fmla="*/ 496 h 825"/>
                <a:gd name="T66" fmla="*/ 421 w 622"/>
                <a:gd name="T67" fmla="*/ 375 h 825"/>
                <a:gd name="T68" fmla="*/ 421 w 622"/>
                <a:gd name="T69" fmla="*/ 361 h 825"/>
                <a:gd name="T70" fmla="*/ 435 w 622"/>
                <a:gd name="T71" fmla="*/ 361 h 825"/>
                <a:gd name="T72" fmla="*/ 454 w 622"/>
                <a:gd name="T73" fmla="*/ 381 h 825"/>
                <a:gd name="T74" fmla="*/ 474 w 622"/>
                <a:gd name="T75" fmla="*/ 361 h 825"/>
                <a:gd name="T76" fmla="*/ 488 w 622"/>
                <a:gd name="T77" fmla="*/ 361 h 825"/>
                <a:gd name="T78" fmla="*/ 488 w 622"/>
                <a:gd name="T79" fmla="*/ 375 h 825"/>
                <a:gd name="T80" fmla="*/ 468 w 622"/>
                <a:gd name="T81" fmla="*/ 395 h 825"/>
                <a:gd name="T82" fmla="*/ 488 w 622"/>
                <a:gd name="T83" fmla="*/ 415 h 825"/>
                <a:gd name="T84" fmla="*/ 488 w 622"/>
                <a:gd name="T85" fmla="*/ 429 h 825"/>
                <a:gd name="T86" fmla="*/ 480 w 622"/>
                <a:gd name="T87" fmla="*/ 431 h 825"/>
                <a:gd name="T88" fmla="*/ 471 w 622"/>
                <a:gd name="T89" fmla="*/ 429 h 825"/>
                <a:gd name="T90" fmla="*/ 452 w 622"/>
                <a:gd name="T91" fmla="*/ 409 h 825"/>
                <a:gd name="T92" fmla="*/ 432 w 622"/>
                <a:gd name="T93" fmla="*/ 429 h 825"/>
                <a:gd name="T94" fmla="*/ 423 w 622"/>
                <a:gd name="T95" fmla="*/ 431 h 825"/>
                <a:gd name="T96" fmla="*/ 415 w 622"/>
                <a:gd name="T97" fmla="*/ 429 h 825"/>
                <a:gd name="T98" fmla="*/ 415 w 622"/>
                <a:gd name="T99" fmla="*/ 415 h 825"/>
                <a:gd name="T100" fmla="*/ 435 w 622"/>
                <a:gd name="T101" fmla="*/ 395 h 825"/>
                <a:gd name="T102" fmla="*/ 421 w 622"/>
                <a:gd name="T103" fmla="*/ 375 h 825"/>
                <a:gd name="T104" fmla="*/ 500 w 622"/>
                <a:gd name="T105" fmla="*/ 256 h 825"/>
                <a:gd name="T106" fmla="*/ 446 w 622"/>
                <a:gd name="T107" fmla="*/ 310 h 825"/>
                <a:gd name="T108" fmla="*/ 412 w 622"/>
                <a:gd name="T109" fmla="*/ 276 h 825"/>
                <a:gd name="T110" fmla="*/ 412 w 622"/>
                <a:gd name="T111" fmla="*/ 262 h 825"/>
                <a:gd name="T112" fmla="*/ 426 w 622"/>
                <a:gd name="T113" fmla="*/ 262 h 825"/>
                <a:gd name="T114" fmla="*/ 446 w 622"/>
                <a:gd name="T115" fmla="*/ 282 h 825"/>
                <a:gd name="T116" fmla="*/ 485 w 622"/>
                <a:gd name="T117" fmla="*/ 242 h 825"/>
                <a:gd name="T118" fmla="*/ 500 w 622"/>
                <a:gd name="T119" fmla="*/ 242 h 825"/>
                <a:gd name="T120" fmla="*/ 500 w 622"/>
                <a:gd name="T121" fmla="*/ 25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2" h="825">
                  <a:moveTo>
                    <a:pt x="310" y="0"/>
                  </a:moveTo>
                  <a:lnTo>
                    <a:pt x="0" y="132"/>
                  </a:lnTo>
                  <a:lnTo>
                    <a:pt x="0" y="426"/>
                  </a:lnTo>
                  <a:lnTo>
                    <a:pt x="0" y="426"/>
                  </a:lnTo>
                  <a:cubicBezTo>
                    <a:pt x="8" y="589"/>
                    <a:pt x="130" y="733"/>
                    <a:pt x="310" y="824"/>
                  </a:cubicBezTo>
                  <a:cubicBezTo>
                    <a:pt x="491" y="733"/>
                    <a:pt x="610" y="589"/>
                    <a:pt x="621" y="426"/>
                  </a:cubicBezTo>
                  <a:lnTo>
                    <a:pt x="621" y="426"/>
                  </a:lnTo>
                  <a:lnTo>
                    <a:pt x="621" y="132"/>
                  </a:lnTo>
                  <a:lnTo>
                    <a:pt x="310" y="0"/>
                  </a:lnTo>
                  <a:close/>
                  <a:moveTo>
                    <a:pt x="364" y="539"/>
                  </a:moveTo>
                  <a:lnTo>
                    <a:pt x="141" y="539"/>
                  </a:lnTo>
                  <a:lnTo>
                    <a:pt x="141" y="508"/>
                  </a:lnTo>
                  <a:lnTo>
                    <a:pt x="364" y="508"/>
                  </a:lnTo>
                  <a:lnTo>
                    <a:pt x="364" y="539"/>
                  </a:lnTo>
                  <a:close/>
                  <a:moveTo>
                    <a:pt x="364" y="417"/>
                  </a:moveTo>
                  <a:lnTo>
                    <a:pt x="141" y="417"/>
                  </a:lnTo>
                  <a:lnTo>
                    <a:pt x="141" y="386"/>
                  </a:lnTo>
                  <a:lnTo>
                    <a:pt x="364" y="386"/>
                  </a:lnTo>
                  <a:lnTo>
                    <a:pt x="364" y="417"/>
                  </a:lnTo>
                  <a:close/>
                  <a:moveTo>
                    <a:pt x="364" y="290"/>
                  </a:moveTo>
                  <a:lnTo>
                    <a:pt x="141" y="290"/>
                  </a:lnTo>
                  <a:lnTo>
                    <a:pt x="141" y="259"/>
                  </a:lnTo>
                  <a:lnTo>
                    <a:pt x="364" y="259"/>
                  </a:lnTo>
                  <a:lnTo>
                    <a:pt x="364" y="290"/>
                  </a:lnTo>
                  <a:close/>
                  <a:moveTo>
                    <a:pt x="497" y="496"/>
                  </a:moveTo>
                  <a:lnTo>
                    <a:pt x="443" y="550"/>
                  </a:lnTo>
                  <a:lnTo>
                    <a:pt x="409" y="516"/>
                  </a:lnTo>
                  <a:cubicBezTo>
                    <a:pt x="406" y="513"/>
                    <a:pt x="406" y="505"/>
                    <a:pt x="409" y="502"/>
                  </a:cubicBezTo>
                  <a:cubicBezTo>
                    <a:pt x="412" y="499"/>
                    <a:pt x="421" y="499"/>
                    <a:pt x="423" y="502"/>
                  </a:cubicBezTo>
                  <a:lnTo>
                    <a:pt x="443" y="522"/>
                  </a:lnTo>
                  <a:lnTo>
                    <a:pt x="483" y="482"/>
                  </a:lnTo>
                  <a:cubicBezTo>
                    <a:pt x="485" y="479"/>
                    <a:pt x="494" y="479"/>
                    <a:pt x="497" y="482"/>
                  </a:cubicBezTo>
                  <a:cubicBezTo>
                    <a:pt x="502" y="485"/>
                    <a:pt x="502" y="494"/>
                    <a:pt x="497" y="496"/>
                  </a:cubicBezTo>
                  <a:close/>
                  <a:moveTo>
                    <a:pt x="421" y="375"/>
                  </a:moveTo>
                  <a:cubicBezTo>
                    <a:pt x="418" y="372"/>
                    <a:pt x="418" y="364"/>
                    <a:pt x="421" y="361"/>
                  </a:cubicBezTo>
                  <a:cubicBezTo>
                    <a:pt x="423" y="358"/>
                    <a:pt x="432" y="358"/>
                    <a:pt x="435" y="361"/>
                  </a:cubicBezTo>
                  <a:lnTo>
                    <a:pt x="454" y="381"/>
                  </a:lnTo>
                  <a:lnTo>
                    <a:pt x="474" y="361"/>
                  </a:lnTo>
                  <a:cubicBezTo>
                    <a:pt x="477" y="358"/>
                    <a:pt x="485" y="358"/>
                    <a:pt x="488" y="361"/>
                  </a:cubicBezTo>
                  <a:cubicBezTo>
                    <a:pt x="491" y="364"/>
                    <a:pt x="491" y="372"/>
                    <a:pt x="488" y="375"/>
                  </a:cubicBezTo>
                  <a:lnTo>
                    <a:pt x="468" y="395"/>
                  </a:lnTo>
                  <a:lnTo>
                    <a:pt x="488" y="415"/>
                  </a:lnTo>
                  <a:cubicBezTo>
                    <a:pt x="491" y="417"/>
                    <a:pt x="491" y="427"/>
                    <a:pt x="488" y="429"/>
                  </a:cubicBezTo>
                  <a:cubicBezTo>
                    <a:pt x="485" y="432"/>
                    <a:pt x="483" y="431"/>
                    <a:pt x="480" y="431"/>
                  </a:cubicBezTo>
                  <a:cubicBezTo>
                    <a:pt x="477" y="431"/>
                    <a:pt x="474" y="431"/>
                    <a:pt x="471" y="429"/>
                  </a:cubicBezTo>
                  <a:lnTo>
                    <a:pt x="452" y="409"/>
                  </a:lnTo>
                  <a:lnTo>
                    <a:pt x="432" y="429"/>
                  </a:lnTo>
                  <a:cubicBezTo>
                    <a:pt x="429" y="431"/>
                    <a:pt x="426" y="431"/>
                    <a:pt x="423" y="431"/>
                  </a:cubicBezTo>
                  <a:cubicBezTo>
                    <a:pt x="421" y="431"/>
                    <a:pt x="418" y="431"/>
                    <a:pt x="415" y="429"/>
                  </a:cubicBezTo>
                  <a:cubicBezTo>
                    <a:pt x="412" y="426"/>
                    <a:pt x="412" y="417"/>
                    <a:pt x="415" y="415"/>
                  </a:cubicBezTo>
                  <a:lnTo>
                    <a:pt x="435" y="395"/>
                  </a:lnTo>
                  <a:lnTo>
                    <a:pt x="421" y="375"/>
                  </a:lnTo>
                  <a:close/>
                  <a:moveTo>
                    <a:pt x="500" y="256"/>
                  </a:moveTo>
                  <a:lnTo>
                    <a:pt x="446" y="310"/>
                  </a:lnTo>
                  <a:lnTo>
                    <a:pt x="412" y="276"/>
                  </a:lnTo>
                  <a:cubicBezTo>
                    <a:pt x="409" y="273"/>
                    <a:pt x="409" y="265"/>
                    <a:pt x="412" y="262"/>
                  </a:cubicBezTo>
                  <a:cubicBezTo>
                    <a:pt x="415" y="259"/>
                    <a:pt x="423" y="259"/>
                    <a:pt x="426" y="262"/>
                  </a:cubicBezTo>
                  <a:lnTo>
                    <a:pt x="446" y="282"/>
                  </a:lnTo>
                  <a:lnTo>
                    <a:pt x="485" y="242"/>
                  </a:lnTo>
                  <a:cubicBezTo>
                    <a:pt x="488" y="240"/>
                    <a:pt x="497" y="240"/>
                    <a:pt x="500" y="242"/>
                  </a:cubicBezTo>
                  <a:cubicBezTo>
                    <a:pt x="502" y="248"/>
                    <a:pt x="502" y="254"/>
                    <a:pt x="500" y="256"/>
                  </a:cubicBezTo>
                  <a:close/>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1" name="Freeform 191"/>
            <p:cNvSpPr>
              <a:spLocks noChangeArrowheads="1"/>
            </p:cNvSpPr>
            <p:nvPr/>
          </p:nvSpPr>
          <p:spPr bwMode="auto">
            <a:xfrm>
              <a:off x="3302000" y="4402138"/>
              <a:ext cx="223838" cy="296862"/>
            </a:xfrm>
            <a:custGeom>
              <a:avLst/>
              <a:gdLst>
                <a:gd name="T0" fmla="*/ 310 w 622"/>
                <a:gd name="T1" fmla="*/ 0 h 825"/>
                <a:gd name="T2" fmla="*/ 0 w 622"/>
                <a:gd name="T3" fmla="*/ 132 h 825"/>
                <a:gd name="T4" fmla="*/ 0 w 622"/>
                <a:gd name="T5" fmla="*/ 426 h 825"/>
                <a:gd name="T6" fmla="*/ 0 w 622"/>
                <a:gd name="T7" fmla="*/ 426 h 825"/>
                <a:gd name="T8" fmla="*/ 310 w 622"/>
                <a:gd name="T9" fmla="*/ 824 h 825"/>
                <a:gd name="T10" fmla="*/ 621 w 622"/>
                <a:gd name="T11" fmla="*/ 426 h 825"/>
                <a:gd name="T12" fmla="*/ 621 w 622"/>
                <a:gd name="T13" fmla="*/ 426 h 825"/>
                <a:gd name="T14" fmla="*/ 621 w 622"/>
                <a:gd name="T15" fmla="*/ 132 h 825"/>
                <a:gd name="T16" fmla="*/ 310 w 622"/>
                <a:gd name="T17" fmla="*/ 0 h 825"/>
                <a:gd name="T18" fmla="*/ 364 w 622"/>
                <a:gd name="T19" fmla="*/ 539 h 825"/>
                <a:gd name="T20" fmla="*/ 141 w 622"/>
                <a:gd name="T21" fmla="*/ 539 h 825"/>
                <a:gd name="T22" fmla="*/ 141 w 622"/>
                <a:gd name="T23" fmla="*/ 508 h 825"/>
                <a:gd name="T24" fmla="*/ 364 w 622"/>
                <a:gd name="T25" fmla="*/ 508 h 825"/>
                <a:gd name="T26" fmla="*/ 364 w 622"/>
                <a:gd name="T27" fmla="*/ 539 h 825"/>
                <a:gd name="T28" fmla="*/ 364 w 622"/>
                <a:gd name="T29" fmla="*/ 417 h 825"/>
                <a:gd name="T30" fmla="*/ 141 w 622"/>
                <a:gd name="T31" fmla="*/ 417 h 825"/>
                <a:gd name="T32" fmla="*/ 141 w 622"/>
                <a:gd name="T33" fmla="*/ 386 h 825"/>
                <a:gd name="T34" fmla="*/ 364 w 622"/>
                <a:gd name="T35" fmla="*/ 386 h 825"/>
                <a:gd name="T36" fmla="*/ 364 w 622"/>
                <a:gd name="T37" fmla="*/ 417 h 825"/>
                <a:gd name="T38" fmla="*/ 364 w 622"/>
                <a:gd name="T39" fmla="*/ 290 h 825"/>
                <a:gd name="T40" fmla="*/ 141 w 622"/>
                <a:gd name="T41" fmla="*/ 290 h 825"/>
                <a:gd name="T42" fmla="*/ 141 w 622"/>
                <a:gd name="T43" fmla="*/ 259 h 825"/>
                <a:gd name="T44" fmla="*/ 364 w 622"/>
                <a:gd name="T45" fmla="*/ 259 h 825"/>
                <a:gd name="T46" fmla="*/ 364 w 622"/>
                <a:gd name="T47" fmla="*/ 290 h 825"/>
                <a:gd name="T48" fmla="*/ 497 w 622"/>
                <a:gd name="T49" fmla="*/ 496 h 825"/>
                <a:gd name="T50" fmla="*/ 443 w 622"/>
                <a:gd name="T51" fmla="*/ 550 h 825"/>
                <a:gd name="T52" fmla="*/ 409 w 622"/>
                <a:gd name="T53" fmla="*/ 516 h 825"/>
                <a:gd name="T54" fmla="*/ 409 w 622"/>
                <a:gd name="T55" fmla="*/ 502 h 825"/>
                <a:gd name="T56" fmla="*/ 423 w 622"/>
                <a:gd name="T57" fmla="*/ 502 h 825"/>
                <a:gd name="T58" fmla="*/ 443 w 622"/>
                <a:gd name="T59" fmla="*/ 522 h 825"/>
                <a:gd name="T60" fmla="*/ 483 w 622"/>
                <a:gd name="T61" fmla="*/ 482 h 825"/>
                <a:gd name="T62" fmla="*/ 497 w 622"/>
                <a:gd name="T63" fmla="*/ 482 h 825"/>
                <a:gd name="T64" fmla="*/ 497 w 622"/>
                <a:gd name="T65" fmla="*/ 496 h 825"/>
                <a:gd name="T66" fmla="*/ 421 w 622"/>
                <a:gd name="T67" fmla="*/ 375 h 825"/>
                <a:gd name="T68" fmla="*/ 421 w 622"/>
                <a:gd name="T69" fmla="*/ 361 h 825"/>
                <a:gd name="T70" fmla="*/ 435 w 622"/>
                <a:gd name="T71" fmla="*/ 361 h 825"/>
                <a:gd name="T72" fmla="*/ 454 w 622"/>
                <a:gd name="T73" fmla="*/ 381 h 825"/>
                <a:gd name="T74" fmla="*/ 474 w 622"/>
                <a:gd name="T75" fmla="*/ 361 h 825"/>
                <a:gd name="T76" fmla="*/ 488 w 622"/>
                <a:gd name="T77" fmla="*/ 361 h 825"/>
                <a:gd name="T78" fmla="*/ 488 w 622"/>
                <a:gd name="T79" fmla="*/ 375 h 825"/>
                <a:gd name="T80" fmla="*/ 468 w 622"/>
                <a:gd name="T81" fmla="*/ 395 h 825"/>
                <a:gd name="T82" fmla="*/ 488 w 622"/>
                <a:gd name="T83" fmla="*/ 415 h 825"/>
                <a:gd name="T84" fmla="*/ 488 w 622"/>
                <a:gd name="T85" fmla="*/ 429 h 825"/>
                <a:gd name="T86" fmla="*/ 480 w 622"/>
                <a:gd name="T87" fmla="*/ 431 h 825"/>
                <a:gd name="T88" fmla="*/ 471 w 622"/>
                <a:gd name="T89" fmla="*/ 429 h 825"/>
                <a:gd name="T90" fmla="*/ 452 w 622"/>
                <a:gd name="T91" fmla="*/ 409 h 825"/>
                <a:gd name="T92" fmla="*/ 432 w 622"/>
                <a:gd name="T93" fmla="*/ 429 h 825"/>
                <a:gd name="T94" fmla="*/ 423 w 622"/>
                <a:gd name="T95" fmla="*/ 431 h 825"/>
                <a:gd name="T96" fmla="*/ 415 w 622"/>
                <a:gd name="T97" fmla="*/ 429 h 825"/>
                <a:gd name="T98" fmla="*/ 415 w 622"/>
                <a:gd name="T99" fmla="*/ 415 h 825"/>
                <a:gd name="T100" fmla="*/ 435 w 622"/>
                <a:gd name="T101" fmla="*/ 395 h 825"/>
                <a:gd name="T102" fmla="*/ 421 w 622"/>
                <a:gd name="T103" fmla="*/ 375 h 825"/>
                <a:gd name="T104" fmla="*/ 500 w 622"/>
                <a:gd name="T105" fmla="*/ 256 h 825"/>
                <a:gd name="T106" fmla="*/ 446 w 622"/>
                <a:gd name="T107" fmla="*/ 310 h 825"/>
                <a:gd name="T108" fmla="*/ 412 w 622"/>
                <a:gd name="T109" fmla="*/ 276 h 825"/>
                <a:gd name="T110" fmla="*/ 412 w 622"/>
                <a:gd name="T111" fmla="*/ 262 h 825"/>
                <a:gd name="T112" fmla="*/ 426 w 622"/>
                <a:gd name="T113" fmla="*/ 262 h 825"/>
                <a:gd name="T114" fmla="*/ 446 w 622"/>
                <a:gd name="T115" fmla="*/ 282 h 825"/>
                <a:gd name="T116" fmla="*/ 485 w 622"/>
                <a:gd name="T117" fmla="*/ 242 h 825"/>
                <a:gd name="T118" fmla="*/ 500 w 622"/>
                <a:gd name="T119" fmla="*/ 242 h 825"/>
                <a:gd name="T120" fmla="*/ 500 w 622"/>
                <a:gd name="T121" fmla="*/ 25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2" h="825">
                  <a:moveTo>
                    <a:pt x="310" y="0"/>
                  </a:moveTo>
                  <a:lnTo>
                    <a:pt x="0" y="132"/>
                  </a:lnTo>
                  <a:lnTo>
                    <a:pt x="0" y="426"/>
                  </a:lnTo>
                  <a:lnTo>
                    <a:pt x="0" y="426"/>
                  </a:lnTo>
                  <a:cubicBezTo>
                    <a:pt x="8" y="589"/>
                    <a:pt x="130" y="733"/>
                    <a:pt x="310" y="824"/>
                  </a:cubicBezTo>
                  <a:cubicBezTo>
                    <a:pt x="491" y="733"/>
                    <a:pt x="610" y="589"/>
                    <a:pt x="621" y="426"/>
                  </a:cubicBezTo>
                  <a:lnTo>
                    <a:pt x="621" y="426"/>
                  </a:lnTo>
                  <a:lnTo>
                    <a:pt x="621" y="132"/>
                  </a:lnTo>
                  <a:lnTo>
                    <a:pt x="310" y="0"/>
                  </a:lnTo>
                  <a:close/>
                  <a:moveTo>
                    <a:pt x="364" y="539"/>
                  </a:moveTo>
                  <a:lnTo>
                    <a:pt x="141" y="539"/>
                  </a:lnTo>
                  <a:lnTo>
                    <a:pt x="141" y="508"/>
                  </a:lnTo>
                  <a:lnTo>
                    <a:pt x="364" y="508"/>
                  </a:lnTo>
                  <a:lnTo>
                    <a:pt x="364" y="539"/>
                  </a:lnTo>
                  <a:close/>
                  <a:moveTo>
                    <a:pt x="364" y="417"/>
                  </a:moveTo>
                  <a:lnTo>
                    <a:pt x="141" y="417"/>
                  </a:lnTo>
                  <a:lnTo>
                    <a:pt x="141" y="386"/>
                  </a:lnTo>
                  <a:lnTo>
                    <a:pt x="364" y="386"/>
                  </a:lnTo>
                  <a:lnTo>
                    <a:pt x="364" y="417"/>
                  </a:lnTo>
                  <a:close/>
                  <a:moveTo>
                    <a:pt x="364" y="290"/>
                  </a:moveTo>
                  <a:lnTo>
                    <a:pt x="141" y="290"/>
                  </a:lnTo>
                  <a:lnTo>
                    <a:pt x="141" y="259"/>
                  </a:lnTo>
                  <a:lnTo>
                    <a:pt x="364" y="259"/>
                  </a:lnTo>
                  <a:lnTo>
                    <a:pt x="364" y="290"/>
                  </a:lnTo>
                  <a:close/>
                  <a:moveTo>
                    <a:pt x="497" y="496"/>
                  </a:moveTo>
                  <a:lnTo>
                    <a:pt x="443" y="550"/>
                  </a:lnTo>
                  <a:lnTo>
                    <a:pt x="409" y="516"/>
                  </a:lnTo>
                  <a:cubicBezTo>
                    <a:pt x="406" y="513"/>
                    <a:pt x="406" y="505"/>
                    <a:pt x="409" y="502"/>
                  </a:cubicBezTo>
                  <a:cubicBezTo>
                    <a:pt x="412" y="499"/>
                    <a:pt x="421" y="499"/>
                    <a:pt x="423" y="502"/>
                  </a:cubicBezTo>
                  <a:lnTo>
                    <a:pt x="443" y="522"/>
                  </a:lnTo>
                  <a:lnTo>
                    <a:pt x="483" y="482"/>
                  </a:lnTo>
                  <a:cubicBezTo>
                    <a:pt x="485" y="479"/>
                    <a:pt x="494" y="479"/>
                    <a:pt x="497" y="482"/>
                  </a:cubicBezTo>
                  <a:cubicBezTo>
                    <a:pt x="502" y="485"/>
                    <a:pt x="502" y="494"/>
                    <a:pt x="497" y="496"/>
                  </a:cubicBezTo>
                  <a:close/>
                  <a:moveTo>
                    <a:pt x="421" y="375"/>
                  </a:moveTo>
                  <a:cubicBezTo>
                    <a:pt x="418" y="372"/>
                    <a:pt x="418" y="364"/>
                    <a:pt x="421" y="361"/>
                  </a:cubicBezTo>
                  <a:cubicBezTo>
                    <a:pt x="423" y="358"/>
                    <a:pt x="432" y="358"/>
                    <a:pt x="435" y="361"/>
                  </a:cubicBezTo>
                  <a:lnTo>
                    <a:pt x="454" y="381"/>
                  </a:lnTo>
                  <a:lnTo>
                    <a:pt x="474" y="361"/>
                  </a:lnTo>
                  <a:cubicBezTo>
                    <a:pt x="477" y="358"/>
                    <a:pt x="485" y="358"/>
                    <a:pt x="488" y="361"/>
                  </a:cubicBezTo>
                  <a:cubicBezTo>
                    <a:pt x="491" y="364"/>
                    <a:pt x="491" y="372"/>
                    <a:pt x="488" y="375"/>
                  </a:cubicBezTo>
                  <a:lnTo>
                    <a:pt x="468" y="395"/>
                  </a:lnTo>
                  <a:lnTo>
                    <a:pt x="488" y="415"/>
                  </a:lnTo>
                  <a:cubicBezTo>
                    <a:pt x="491" y="417"/>
                    <a:pt x="491" y="427"/>
                    <a:pt x="488" y="429"/>
                  </a:cubicBezTo>
                  <a:cubicBezTo>
                    <a:pt x="485" y="432"/>
                    <a:pt x="483" y="431"/>
                    <a:pt x="480" y="431"/>
                  </a:cubicBezTo>
                  <a:cubicBezTo>
                    <a:pt x="477" y="431"/>
                    <a:pt x="474" y="431"/>
                    <a:pt x="471" y="429"/>
                  </a:cubicBezTo>
                  <a:lnTo>
                    <a:pt x="452" y="409"/>
                  </a:lnTo>
                  <a:lnTo>
                    <a:pt x="432" y="429"/>
                  </a:lnTo>
                  <a:cubicBezTo>
                    <a:pt x="429" y="431"/>
                    <a:pt x="426" y="431"/>
                    <a:pt x="423" y="431"/>
                  </a:cubicBezTo>
                  <a:cubicBezTo>
                    <a:pt x="421" y="431"/>
                    <a:pt x="418" y="431"/>
                    <a:pt x="415" y="429"/>
                  </a:cubicBezTo>
                  <a:cubicBezTo>
                    <a:pt x="412" y="426"/>
                    <a:pt x="412" y="417"/>
                    <a:pt x="415" y="415"/>
                  </a:cubicBezTo>
                  <a:lnTo>
                    <a:pt x="435" y="395"/>
                  </a:lnTo>
                  <a:lnTo>
                    <a:pt x="421" y="375"/>
                  </a:lnTo>
                  <a:close/>
                  <a:moveTo>
                    <a:pt x="500" y="256"/>
                  </a:moveTo>
                  <a:lnTo>
                    <a:pt x="446" y="310"/>
                  </a:lnTo>
                  <a:lnTo>
                    <a:pt x="412" y="276"/>
                  </a:lnTo>
                  <a:cubicBezTo>
                    <a:pt x="409" y="273"/>
                    <a:pt x="409" y="265"/>
                    <a:pt x="412" y="262"/>
                  </a:cubicBezTo>
                  <a:cubicBezTo>
                    <a:pt x="415" y="259"/>
                    <a:pt x="423" y="259"/>
                    <a:pt x="426" y="262"/>
                  </a:cubicBezTo>
                  <a:lnTo>
                    <a:pt x="446" y="282"/>
                  </a:lnTo>
                  <a:lnTo>
                    <a:pt x="485" y="242"/>
                  </a:lnTo>
                  <a:cubicBezTo>
                    <a:pt x="488" y="240"/>
                    <a:pt x="497" y="240"/>
                    <a:pt x="500" y="242"/>
                  </a:cubicBezTo>
                  <a:cubicBezTo>
                    <a:pt x="502" y="248"/>
                    <a:pt x="502" y="254"/>
                    <a:pt x="500" y="256"/>
                  </a:cubicBezTo>
                  <a:close/>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144" name="Group 143"/>
          <p:cNvGrpSpPr/>
          <p:nvPr/>
        </p:nvGrpSpPr>
        <p:grpSpPr>
          <a:xfrm>
            <a:off x="1404459" y="3825240"/>
            <a:ext cx="277737" cy="368344"/>
            <a:chOff x="3302000" y="4402138"/>
            <a:chExt cx="223838" cy="296862"/>
          </a:xfrm>
          <a:solidFill>
            <a:schemeClr val="accent1">
              <a:lumMod val="60000"/>
              <a:lumOff val="40000"/>
            </a:schemeClr>
          </a:solidFill>
        </p:grpSpPr>
        <p:sp>
          <p:nvSpPr>
            <p:cNvPr id="148" name="Freeform 53"/>
            <p:cNvSpPr>
              <a:spLocks noChangeArrowheads="1"/>
            </p:cNvSpPr>
            <p:nvPr/>
          </p:nvSpPr>
          <p:spPr bwMode="auto">
            <a:xfrm>
              <a:off x="3302000" y="4402138"/>
              <a:ext cx="223838" cy="296862"/>
            </a:xfrm>
            <a:custGeom>
              <a:avLst/>
              <a:gdLst>
                <a:gd name="T0" fmla="*/ 310 w 622"/>
                <a:gd name="T1" fmla="*/ 0 h 825"/>
                <a:gd name="T2" fmla="*/ 0 w 622"/>
                <a:gd name="T3" fmla="*/ 132 h 825"/>
                <a:gd name="T4" fmla="*/ 0 w 622"/>
                <a:gd name="T5" fmla="*/ 426 h 825"/>
                <a:gd name="T6" fmla="*/ 0 w 622"/>
                <a:gd name="T7" fmla="*/ 426 h 825"/>
                <a:gd name="T8" fmla="*/ 310 w 622"/>
                <a:gd name="T9" fmla="*/ 824 h 825"/>
                <a:gd name="T10" fmla="*/ 621 w 622"/>
                <a:gd name="T11" fmla="*/ 426 h 825"/>
                <a:gd name="T12" fmla="*/ 621 w 622"/>
                <a:gd name="T13" fmla="*/ 426 h 825"/>
                <a:gd name="T14" fmla="*/ 621 w 622"/>
                <a:gd name="T15" fmla="*/ 132 h 825"/>
                <a:gd name="T16" fmla="*/ 310 w 622"/>
                <a:gd name="T17" fmla="*/ 0 h 825"/>
                <a:gd name="T18" fmla="*/ 364 w 622"/>
                <a:gd name="T19" fmla="*/ 539 h 825"/>
                <a:gd name="T20" fmla="*/ 141 w 622"/>
                <a:gd name="T21" fmla="*/ 539 h 825"/>
                <a:gd name="T22" fmla="*/ 141 w 622"/>
                <a:gd name="T23" fmla="*/ 508 h 825"/>
                <a:gd name="T24" fmla="*/ 364 w 622"/>
                <a:gd name="T25" fmla="*/ 508 h 825"/>
                <a:gd name="T26" fmla="*/ 364 w 622"/>
                <a:gd name="T27" fmla="*/ 539 h 825"/>
                <a:gd name="T28" fmla="*/ 364 w 622"/>
                <a:gd name="T29" fmla="*/ 417 h 825"/>
                <a:gd name="T30" fmla="*/ 141 w 622"/>
                <a:gd name="T31" fmla="*/ 417 h 825"/>
                <a:gd name="T32" fmla="*/ 141 w 622"/>
                <a:gd name="T33" fmla="*/ 386 h 825"/>
                <a:gd name="T34" fmla="*/ 364 w 622"/>
                <a:gd name="T35" fmla="*/ 386 h 825"/>
                <a:gd name="T36" fmla="*/ 364 w 622"/>
                <a:gd name="T37" fmla="*/ 417 h 825"/>
                <a:gd name="T38" fmla="*/ 364 w 622"/>
                <a:gd name="T39" fmla="*/ 290 h 825"/>
                <a:gd name="T40" fmla="*/ 141 w 622"/>
                <a:gd name="T41" fmla="*/ 290 h 825"/>
                <a:gd name="T42" fmla="*/ 141 w 622"/>
                <a:gd name="T43" fmla="*/ 259 h 825"/>
                <a:gd name="T44" fmla="*/ 364 w 622"/>
                <a:gd name="T45" fmla="*/ 259 h 825"/>
                <a:gd name="T46" fmla="*/ 364 w 622"/>
                <a:gd name="T47" fmla="*/ 290 h 825"/>
                <a:gd name="T48" fmla="*/ 497 w 622"/>
                <a:gd name="T49" fmla="*/ 496 h 825"/>
                <a:gd name="T50" fmla="*/ 443 w 622"/>
                <a:gd name="T51" fmla="*/ 550 h 825"/>
                <a:gd name="T52" fmla="*/ 409 w 622"/>
                <a:gd name="T53" fmla="*/ 516 h 825"/>
                <a:gd name="T54" fmla="*/ 409 w 622"/>
                <a:gd name="T55" fmla="*/ 502 h 825"/>
                <a:gd name="T56" fmla="*/ 423 w 622"/>
                <a:gd name="T57" fmla="*/ 502 h 825"/>
                <a:gd name="T58" fmla="*/ 443 w 622"/>
                <a:gd name="T59" fmla="*/ 522 h 825"/>
                <a:gd name="T60" fmla="*/ 483 w 622"/>
                <a:gd name="T61" fmla="*/ 482 h 825"/>
                <a:gd name="T62" fmla="*/ 497 w 622"/>
                <a:gd name="T63" fmla="*/ 482 h 825"/>
                <a:gd name="T64" fmla="*/ 497 w 622"/>
                <a:gd name="T65" fmla="*/ 496 h 825"/>
                <a:gd name="T66" fmla="*/ 421 w 622"/>
                <a:gd name="T67" fmla="*/ 375 h 825"/>
                <a:gd name="T68" fmla="*/ 421 w 622"/>
                <a:gd name="T69" fmla="*/ 361 h 825"/>
                <a:gd name="T70" fmla="*/ 435 w 622"/>
                <a:gd name="T71" fmla="*/ 361 h 825"/>
                <a:gd name="T72" fmla="*/ 454 w 622"/>
                <a:gd name="T73" fmla="*/ 381 h 825"/>
                <a:gd name="T74" fmla="*/ 474 w 622"/>
                <a:gd name="T75" fmla="*/ 361 h 825"/>
                <a:gd name="T76" fmla="*/ 488 w 622"/>
                <a:gd name="T77" fmla="*/ 361 h 825"/>
                <a:gd name="T78" fmla="*/ 488 w 622"/>
                <a:gd name="T79" fmla="*/ 375 h 825"/>
                <a:gd name="T80" fmla="*/ 468 w 622"/>
                <a:gd name="T81" fmla="*/ 395 h 825"/>
                <a:gd name="T82" fmla="*/ 488 w 622"/>
                <a:gd name="T83" fmla="*/ 415 h 825"/>
                <a:gd name="T84" fmla="*/ 488 w 622"/>
                <a:gd name="T85" fmla="*/ 429 h 825"/>
                <a:gd name="T86" fmla="*/ 480 w 622"/>
                <a:gd name="T87" fmla="*/ 431 h 825"/>
                <a:gd name="T88" fmla="*/ 471 w 622"/>
                <a:gd name="T89" fmla="*/ 429 h 825"/>
                <a:gd name="T90" fmla="*/ 452 w 622"/>
                <a:gd name="T91" fmla="*/ 409 h 825"/>
                <a:gd name="T92" fmla="*/ 432 w 622"/>
                <a:gd name="T93" fmla="*/ 429 h 825"/>
                <a:gd name="T94" fmla="*/ 423 w 622"/>
                <a:gd name="T95" fmla="*/ 431 h 825"/>
                <a:gd name="T96" fmla="*/ 415 w 622"/>
                <a:gd name="T97" fmla="*/ 429 h 825"/>
                <a:gd name="T98" fmla="*/ 415 w 622"/>
                <a:gd name="T99" fmla="*/ 415 h 825"/>
                <a:gd name="T100" fmla="*/ 435 w 622"/>
                <a:gd name="T101" fmla="*/ 395 h 825"/>
                <a:gd name="T102" fmla="*/ 421 w 622"/>
                <a:gd name="T103" fmla="*/ 375 h 825"/>
                <a:gd name="T104" fmla="*/ 500 w 622"/>
                <a:gd name="T105" fmla="*/ 256 h 825"/>
                <a:gd name="T106" fmla="*/ 446 w 622"/>
                <a:gd name="T107" fmla="*/ 310 h 825"/>
                <a:gd name="T108" fmla="*/ 412 w 622"/>
                <a:gd name="T109" fmla="*/ 276 h 825"/>
                <a:gd name="T110" fmla="*/ 412 w 622"/>
                <a:gd name="T111" fmla="*/ 262 h 825"/>
                <a:gd name="T112" fmla="*/ 426 w 622"/>
                <a:gd name="T113" fmla="*/ 262 h 825"/>
                <a:gd name="T114" fmla="*/ 446 w 622"/>
                <a:gd name="T115" fmla="*/ 282 h 825"/>
                <a:gd name="T116" fmla="*/ 485 w 622"/>
                <a:gd name="T117" fmla="*/ 242 h 825"/>
                <a:gd name="T118" fmla="*/ 500 w 622"/>
                <a:gd name="T119" fmla="*/ 242 h 825"/>
                <a:gd name="T120" fmla="*/ 500 w 622"/>
                <a:gd name="T121" fmla="*/ 25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2" h="825">
                  <a:moveTo>
                    <a:pt x="310" y="0"/>
                  </a:moveTo>
                  <a:lnTo>
                    <a:pt x="0" y="132"/>
                  </a:lnTo>
                  <a:lnTo>
                    <a:pt x="0" y="426"/>
                  </a:lnTo>
                  <a:lnTo>
                    <a:pt x="0" y="426"/>
                  </a:lnTo>
                  <a:cubicBezTo>
                    <a:pt x="8" y="589"/>
                    <a:pt x="130" y="733"/>
                    <a:pt x="310" y="824"/>
                  </a:cubicBezTo>
                  <a:cubicBezTo>
                    <a:pt x="491" y="733"/>
                    <a:pt x="610" y="589"/>
                    <a:pt x="621" y="426"/>
                  </a:cubicBezTo>
                  <a:lnTo>
                    <a:pt x="621" y="426"/>
                  </a:lnTo>
                  <a:lnTo>
                    <a:pt x="621" y="132"/>
                  </a:lnTo>
                  <a:lnTo>
                    <a:pt x="310" y="0"/>
                  </a:lnTo>
                  <a:close/>
                  <a:moveTo>
                    <a:pt x="364" y="539"/>
                  </a:moveTo>
                  <a:lnTo>
                    <a:pt x="141" y="539"/>
                  </a:lnTo>
                  <a:lnTo>
                    <a:pt x="141" y="508"/>
                  </a:lnTo>
                  <a:lnTo>
                    <a:pt x="364" y="508"/>
                  </a:lnTo>
                  <a:lnTo>
                    <a:pt x="364" y="539"/>
                  </a:lnTo>
                  <a:close/>
                  <a:moveTo>
                    <a:pt x="364" y="417"/>
                  </a:moveTo>
                  <a:lnTo>
                    <a:pt x="141" y="417"/>
                  </a:lnTo>
                  <a:lnTo>
                    <a:pt x="141" y="386"/>
                  </a:lnTo>
                  <a:lnTo>
                    <a:pt x="364" y="386"/>
                  </a:lnTo>
                  <a:lnTo>
                    <a:pt x="364" y="417"/>
                  </a:lnTo>
                  <a:close/>
                  <a:moveTo>
                    <a:pt x="364" y="290"/>
                  </a:moveTo>
                  <a:lnTo>
                    <a:pt x="141" y="290"/>
                  </a:lnTo>
                  <a:lnTo>
                    <a:pt x="141" y="259"/>
                  </a:lnTo>
                  <a:lnTo>
                    <a:pt x="364" y="259"/>
                  </a:lnTo>
                  <a:lnTo>
                    <a:pt x="364" y="290"/>
                  </a:lnTo>
                  <a:close/>
                  <a:moveTo>
                    <a:pt x="497" y="496"/>
                  </a:moveTo>
                  <a:lnTo>
                    <a:pt x="443" y="550"/>
                  </a:lnTo>
                  <a:lnTo>
                    <a:pt x="409" y="516"/>
                  </a:lnTo>
                  <a:cubicBezTo>
                    <a:pt x="406" y="513"/>
                    <a:pt x="406" y="505"/>
                    <a:pt x="409" y="502"/>
                  </a:cubicBezTo>
                  <a:cubicBezTo>
                    <a:pt x="412" y="499"/>
                    <a:pt x="421" y="499"/>
                    <a:pt x="423" y="502"/>
                  </a:cubicBezTo>
                  <a:lnTo>
                    <a:pt x="443" y="522"/>
                  </a:lnTo>
                  <a:lnTo>
                    <a:pt x="483" y="482"/>
                  </a:lnTo>
                  <a:cubicBezTo>
                    <a:pt x="485" y="479"/>
                    <a:pt x="494" y="479"/>
                    <a:pt x="497" y="482"/>
                  </a:cubicBezTo>
                  <a:cubicBezTo>
                    <a:pt x="502" y="485"/>
                    <a:pt x="502" y="494"/>
                    <a:pt x="497" y="496"/>
                  </a:cubicBezTo>
                  <a:close/>
                  <a:moveTo>
                    <a:pt x="421" y="375"/>
                  </a:moveTo>
                  <a:cubicBezTo>
                    <a:pt x="418" y="372"/>
                    <a:pt x="418" y="364"/>
                    <a:pt x="421" y="361"/>
                  </a:cubicBezTo>
                  <a:cubicBezTo>
                    <a:pt x="423" y="358"/>
                    <a:pt x="432" y="358"/>
                    <a:pt x="435" y="361"/>
                  </a:cubicBezTo>
                  <a:lnTo>
                    <a:pt x="454" y="381"/>
                  </a:lnTo>
                  <a:lnTo>
                    <a:pt x="474" y="361"/>
                  </a:lnTo>
                  <a:cubicBezTo>
                    <a:pt x="477" y="358"/>
                    <a:pt x="485" y="358"/>
                    <a:pt x="488" y="361"/>
                  </a:cubicBezTo>
                  <a:cubicBezTo>
                    <a:pt x="491" y="364"/>
                    <a:pt x="491" y="372"/>
                    <a:pt x="488" y="375"/>
                  </a:cubicBezTo>
                  <a:lnTo>
                    <a:pt x="468" y="395"/>
                  </a:lnTo>
                  <a:lnTo>
                    <a:pt x="488" y="415"/>
                  </a:lnTo>
                  <a:cubicBezTo>
                    <a:pt x="491" y="417"/>
                    <a:pt x="491" y="427"/>
                    <a:pt x="488" y="429"/>
                  </a:cubicBezTo>
                  <a:cubicBezTo>
                    <a:pt x="485" y="432"/>
                    <a:pt x="483" y="431"/>
                    <a:pt x="480" y="431"/>
                  </a:cubicBezTo>
                  <a:cubicBezTo>
                    <a:pt x="477" y="431"/>
                    <a:pt x="474" y="431"/>
                    <a:pt x="471" y="429"/>
                  </a:cubicBezTo>
                  <a:lnTo>
                    <a:pt x="452" y="409"/>
                  </a:lnTo>
                  <a:lnTo>
                    <a:pt x="432" y="429"/>
                  </a:lnTo>
                  <a:cubicBezTo>
                    <a:pt x="429" y="431"/>
                    <a:pt x="426" y="431"/>
                    <a:pt x="423" y="431"/>
                  </a:cubicBezTo>
                  <a:cubicBezTo>
                    <a:pt x="421" y="431"/>
                    <a:pt x="418" y="431"/>
                    <a:pt x="415" y="429"/>
                  </a:cubicBezTo>
                  <a:cubicBezTo>
                    <a:pt x="412" y="426"/>
                    <a:pt x="412" y="417"/>
                    <a:pt x="415" y="415"/>
                  </a:cubicBezTo>
                  <a:lnTo>
                    <a:pt x="435" y="395"/>
                  </a:lnTo>
                  <a:lnTo>
                    <a:pt x="421" y="375"/>
                  </a:lnTo>
                  <a:close/>
                  <a:moveTo>
                    <a:pt x="500" y="256"/>
                  </a:moveTo>
                  <a:lnTo>
                    <a:pt x="446" y="310"/>
                  </a:lnTo>
                  <a:lnTo>
                    <a:pt x="412" y="276"/>
                  </a:lnTo>
                  <a:cubicBezTo>
                    <a:pt x="409" y="273"/>
                    <a:pt x="409" y="265"/>
                    <a:pt x="412" y="262"/>
                  </a:cubicBezTo>
                  <a:cubicBezTo>
                    <a:pt x="415" y="259"/>
                    <a:pt x="423" y="259"/>
                    <a:pt x="426" y="262"/>
                  </a:cubicBezTo>
                  <a:lnTo>
                    <a:pt x="446" y="282"/>
                  </a:lnTo>
                  <a:lnTo>
                    <a:pt x="485" y="242"/>
                  </a:lnTo>
                  <a:cubicBezTo>
                    <a:pt x="488" y="240"/>
                    <a:pt x="497" y="240"/>
                    <a:pt x="500" y="242"/>
                  </a:cubicBezTo>
                  <a:cubicBezTo>
                    <a:pt x="502" y="248"/>
                    <a:pt x="502" y="254"/>
                    <a:pt x="500" y="256"/>
                  </a:cubicBezTo>
                  <a:close/>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9" name="Freeform 191"/>
            <p:cNvSpPr>
              <a:spLocks noChangeArrowheads="1"/>
            </p:cNvSpPr>
            <p:nvPr/>
          </p:nvSpPr>
          <p:spPr bwMode="auto">
            <a:xfrm>
              <a:off x="3302000" y="4402138"/>
              <a:ext cx="223838" cy="296862"/>
            </a:xfrm>
            <a:custGeom>
              <a:avLst/>
              <a:gdLst>
                <a:gd name="T0" fmla="*/ 310 w 622"/>
                <a:gd name="T1" fmla="*/ 0 h 825"/>
                <a:gd name="T2" fmla="*/ 0 w 622"/>
                <a:gd name="T3" fmla="*/ 132 h 825"/>
                <a:gd name="T4" fmla="*/ 0 w 622"/>
                <a:gd name="T5" fmla="*/ 426 h 825"/>
                <a:gd name="T6" fmla="*/ 0 w 622"/>
                <a:gd name="T7" fmla="*/ 426 h 825"/>
                <a:gd name="T8" fmla="*/ 310 w 622"/>
                <a:gd name="T9" fmla="*/ 824 h 825"/>
                <a:gd name="T10" fmla="*/ 621 w 622"/>
                <a:gd name="T11" fmla="*/ 426 h 825"/>
                <a:gd name="T12" fmla="*/ 621 w 622"/>
                <a:gd name="T13" fmla="*/ 426 h 825"/>
                <a:gd name="T14" fmla="*/ 621 w 622"/>
                <a:gd name="T15" fmla="*/ 132 h 825"/>
                <a:gd name="T16" fmla="*/ 310 w 622"/>
                <a:gd name="T17" fmla="*/ 0 h 825"/>
                <a:gd name="T18" fmla="*/ 364 w 622"/>
                <a:gd name="T19" fmla="*/ 539 h 825"/>
                <a:gd name="T20" fmla="*/ 141 w 622"/>
                <a:gd name="T21" fmla="*/ 539 h 825"/>
                <a:gd name="T22" fmla="*/ 141 w 622"/>
                <a:gd name="T23" fmla="*/ 508 h 825"/>
                <a:gd name="T24" fmla="*/ 364 w 622"/>
                <a:gd name="T25" fmla="*/ 508 h 825"/>
                <a:gd name="T26" fmla="*/ 364 w 622"/>
                <a:gd name="T27" fmla="*/ 539 h 825"/>
                <a:gd name="T28" fmla="*/ 364 w 622"/>
                <a:gd name="T29" fmla="*/ 417 h 825"/>
                <a:gd name="T30" fmla="*/ 141 w 622"/>
                <a:gd name="T31" fmla="*/ 417 h 825"/>
                <a:gd name="T32" fmla="*/ 141 w 622"/>
                <a:gd name="T33" fmla="*/ 386 h 825"/>
                <a:gd name="T34" fmla="*/ 364 w 622"/>
                <a:gd name="T35" fmla="*/ 386 h 825"/>
                <a:gd name="T36" fmla="*/ 364 w 622"/>
                <a:gd name="T37" fmla="*/ 417 h 825"/>
                <a:gd name="T38" fmla="*/ 364 w 622"/>
                <a:gd name="T39" fmla="*/ 290 h 825"/>
                <a:gd name="T40" fmla="*/ 141 w 622"/>
                <a:gd name="T41" fmla="*/ 290 h 825"/>
                <a:gd name="T42" fmla="*/ 141 w 622"/>
                <a:gd name="T43" fmla="*/ 259 h 825"/>
                <a:gd name="T44" fmla="*/ 364 w 622"/>
                <a:gd name="T45" fmla="*/ 259 h 825"/>
                <a:gd name="T46" fmla="*/ 364 w 622"/>
                <a:gd name="T47" fmla="*/ 290 h 825"/>
                <a:gd name="T48" fmla="*/ 497 w 622"/>
                <a:gd name="T49" fmla="*/ 496 h 825"/>
                <a:gd name="T50" fmla="*/ 443 w 622"/>
                <a:gd name="T51" fmla="*/ 550 h 825"/>
                <a:gd name="T52" fmla="*/ 409 w 622"/>
                <a:gd name="T53" fmla="*/ 516 h 825"/>
                <a:gd name="T54" fmla="*/ 409 w 622"/>
                <a:gd name="T55" fmla="*/ 502 h 825"/>
                <a:gd name="T56" fmla="*/ 423 w 622"/>
                <a:gd name="T57" fmla="*/ 502 h 825"/>
                <a:gd name="T58" fmla="*/ 443 w 622"/>
                <a:gd name="T59" fmla="*/ 522 h 825"/>
                <a:gd name="T60" fmla="*/ 483 w 622"/>
                <a:gd name="T61" fmla="*/ 482 h 825"/>
                <a:gd name="T62" fmla="*/ 497 w 622"/>
                <a:gd name="T63" fmla="*/ 482 h 825"/>
                <a:gd name="T64" fmla="*/ 497 w 622"/>
                <a:gd name="T65" fmla="*/ 496 h 825"/>
                <a:gd name="T66" fmla="*/ 421 w 622"/>
                <a:gd name="T67" fmla="*/ 375 h 825"/>
                <a:gd name="T68" fmla="*/ 421 w 622"/>
                <a:gd name="T69" fmla="*/ 361 h 825"/>
                <a:gd name="T70" fmla="*/ 435 w 622"/>
                <a:gd name="T71" fmla="*/ 361 h 825"/>
                <a:gd name="T72" fmla="*/ 454 w 622"/>
                <a:gd name="T73" fmla="*/ 381 h 825"/>
                <a:gd name="T74" fmla="*/ 474 w 622"/>
                <a:gd name="T75" fmla="*/ 361 h 825"/>
                <a:gd name="T76" fmla="*/ 488 w 622"/>
                <a:gd name="T77" fmla="*/ 361 h 825"/>
                <a:gd name="T78" fmla="*/ 488 w 622"/>
                <a:gd name="T79" fmla="*/ 375 h 825"/>
                <a:gd name="T80" fmla="*/ 468 w 622"/>
                <a:gd name="T81" fmla="*/ 395 h 825"/>
                <a:gd name="T82" fmla="*/ 488 w 622"/>
                <a:gd name="T83" fmla="*/ 415 h 825"/>
                <a:gd name="T84" fmla="*/ 488 w 622"/>
                <a:gd name="T85" fmla="*/ 429 h 825"/>
                <a:gd name="T86" fmla="*/ 480 w 622"/>
                <a:gd name="T87" fmla="*/ 431 h 825"/>
                <a:gd name="T88" fmla="*/ 471 w 622"/>
                <a:gd name="T89" fmla="*/ 429 h 825"/>
                <a:gd name="T90" fmla="*/ 452 w 622"/>
                <a:gd name="T91" fmla="*/ 409 h 825"/>
                <a:gd name="T92" fmla="*/ 432 w 622"/>
                <a:gd name="T93" fmla="*/ 429 h 825"/>
                <a:gd name="T94" fmla="*/ 423 w 622"/>
                <a:gd name="T95" fmla="*/ 431 h 825"/>
                <a:gd name="T96" fmla="*/ 415 w 622"/>
                <a:gd name="T97" fmla="*/ 429 h 825"/>
                <a:gd name="T98" fmla="*/ 415 w 622"/>
                <a:gd name="T99" fmla="*/ 415 h 825"/>
                <a:gd name="T100" fmla="*/ 435 w 622"/>
                <a:gd name="T101" fmla="*/ 395 h 825"/>
                <a:gd name="T102" fmla="*/ 421 w 622"/>
                <a:gd name="T103" fmla="*/ 375 h 825"/>
                <a:gd name="T104" fmla="*/ 500 w 622"/>
                <a:gd name="T105" fmla="*/ 256 h 825"/>
                <a:gd name="T106" fmla="*/ 446 w 622"/>
                <a:gd name="T107" fmla="*/ 310 h 825"/>
                <a:gd name="T108" fmla="*/ 412 w 622"/>
                <a:gd name="T109" fmla="*/ 276 h 825"/>
                <a:gd name="T110" fmla="*/ 412 w 622"/>
                <a:gd name="T111" fmla="*/ 262 h 825"/>
                <a:gd name="T112" fmla="*/ 426 w 622"/>
                <a:gd name="T113" fmla="*/ 262 h 825"/>
                <a:gd name="T114" fmla="*/ 446 w 622"/>
                <a:gd name="T115" fmla="*/ 282 h 825"/>
                <a:gd name="T116" fmla="*/ 485 w 622"/>
                <a:gd name="T117" fmla="*/ 242 h 825"/>
                <a:gd name="T118" fmla="*/ 500 w 622"/>
                <a:gd name="T119" fmla="*/ 242 h 825"/>
                <a:gd name="T120" fmla="*/ 500 w 622"/>
                <a:gd name="T121" fmla="*/ 25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2" h="825">
                  <a:moveTo>
                    <a:pt x="310" y="0"/>
                  </a:moveTo>
                  <a:lnTo>
                    <a:pt x="0" y="132"/>
                  </a:lnTo>
                  <a:lnTo>
                    <a:pt x="0" y="426"/>
                  </a:lnTo>
                  <a:lnTo>
                    <a:pt x="0" y="426"/>
                  </a:lnTo>
                  <a:cubicBezTo>
                    <a:pt x="8" y="589"/>
                    <a:pt x="130" y="733"/>
                    <a:pt x="310" y="824"/>
                  </a:cubicBezTo>
                  <a:cubicBezTo>
                    <a:pt x="491" y="733"/>
                    <a:pt x="610" y="589"/>
                    <a:pt x="621" y="426"/>
                  </a:cubicBezTo>
                  <a:lnTo>
                    <a:pt x="621" y="426"/>
                  </a:lnTo>
                  <a:lnTo>
                    <a:pt x="621" y="132"/>
                  </a:lnTo>
                  <a:lnTo>
                    <a:pt x="310" y="0"/>
                  </a:lnTo>
                  <a:close/>
                  <a:moveTo>
                    <a:pt x="364" y="539"/>
                  </a:moveTo>
                  <a:lnTo>
                    <a:pt x="141" y="539"/>
                  </a:lnTo>
                  <a:lnTo>
                    <a:pt x="141" y="508"/>
                  </a:lnTo>
                  <a:lnTo>
                    <a:pt x="364" y="508"/>
                  </a:lnTo>
                  <a:lnTo>
                    <a:pt x="364" y="539"/>
                  </a:lnTo>
                  <a:close/>
                  <a:moveTo>
                    <a:pt x="364" y="417"/>
                  </a:moveTo>
                  <a:lnTo>
                    <a:pt x="141" y="417"/>
                  </a:lnTo>
                  <a:lnTo>
                    <a:pt x="141" y="386"/>
                  </a:lnTo>
                  <a:lnTo>
                    <a:pt x="364" y="386"/>
                  </a:lnTo>
                  <a:lnTo>
                    <a:pt x="364" y="417"/>
                  </a:lnTo>
                  <a:close/>
                  <a:moveTo>
                    <a:pt x="364" y="290"/>
                  </a:moveTo>
                  <a:lnTo>
                    <a:pt x="141" y="290"/>
                  </a:lnTo>
                  <a:lnTo>
                    <a:pt x="141" y="259"/>
                  </a:lnTo>
                  <a:lnTo>
                    <a:pt x="364" y="259"/>
                  </a:lnTo>
                  <a:lnTo>
                    <a:pt x="364" y="290"/>
                  </a:lnTo>
                  <a:close/>
                  <a:moveTo>
                    <a:pt x="497" y="496"/>
                  </a:moveTo>
                  <a:lnTo>
                    <a:pt x="443" y="550"/>
                  </a:lnTo>
                  <a:lnTo>
                    <a:pt x="409" y="516"/>
                  </a:lnTo>
                  <a:cubicBezTo>
                    <a:pt x="406" y="513"/>
                    <a:pt x="406" y="505"/>
                    <a:pt x="409" y="502"/>
                  </a:cubicBezTo>
                  <a:cubicBezTo>
                    <a:pt x="412" y="499"/>
                    <a:pt x="421" y="499"/>
                    <a:pt x="423" y="502"/>
                  </a:cubicBezTo>
                  <a:lnTo>
                    <a:pt x="443" y="522"/>
                  </a:lnTo>
                  <a:lnTo>
                    <a:pt x="483" y="482"/>
                  </a:lnTo>
                  <a:cubicBezTo>
                    <a:pt x="485" y="479"/>
                    <a:pt x="494" y="479"/>
                    <a:pt x="497" y="482"/>
                  </a:cubicBezTo>
                  <a:cubicBezTo>
                    <a:pt x="502" y="485"/>
                    <a:pt x="502" y="494"/>
                    <a:pt x="497" y="496"/>
                  </a:cubicBezTo>
                  <a:close/>
                  <a:moveTo>
                    <a:pt x="421" y="375"/>
                  </a:moveTo>
                  <a:cubicBezTo>
                    <a:pt x="418" y="372"/>
                    <a:pt x="418" y="364"/>
                    <a:pt x="421" y="361"/>
                  </a:cubicBezTo>
                  <a:cubicBezTo>
                    <a:pt x="423" y="358"/>
                    <a:pt x="432" y="358"/>
                    <a:pt x="435" y="361"/>
                  </a:cubicBezTo>
                  <a:lnTo>
                    <a:pt x="454" y="381"/>
                  </a:lnTo>
                  <a:lnTo>
                    <a:pt x="474" y="361"/>
                  </a:lnTo>
                  <a:cubicBezTo>
                    <a:pt x="477" y="358"/>
                    <a:pt x="485" y="358"/>
                    <a:pt x="488" y="361"/>
                  </a:cubicBezTo>
                  <a:cubicBezTo>
                    <a:pt x="491" y="364"/>
                    <a:pt x="491" y="372"/>
                    <a:pt x="488" y="375"/>
                  </a:cubicBezTo>
                  <a:lnTo>
                    <a:pt x="468" y="395"/>
                  </a:lnTo>
                  <a:lnTo>
                    <a:pt x="488" y="415"/>
                  </a:lnTo>
                  <a:cubicBezTo>
                    <a:pt x="491" y="417"/>
                    <a:pt x="491" y="427"/>
                    <a:pt x="488" y="429"/>
                  </a:cubicBezTo>
                  <a:cubicBezTo>
                    <a:pt x="485" y="432"/>
                    <a:pt x="483" y="431"/>
                    <a:pt x="480" y="431"/>
                  </a:cubicBezTo>
                  <a:cubicBezTo>
                    <a:pt x="477" y="431"/>
                    <a:pt x="474" y="431"/>
                    <a:pt x="471" y="429"/>
                  </a:cubicBezTo>
                  <a:lnTo>
                    <a:pt x="452" y="409"/>
                  </a:lnTo>
                  <a:lnTo>
                    <a:pt x="432" y="429"/>
                  </a:lnTo>
                  <a:cubicBezTo>
                    <a:pt x="429" y="431"/>
                    <a:pt x="426" y="431"/>
                    <a:pt x="423" y="431"/>
                  </a:cubicBezTo>
                  <a:cubicBezTo>
                    <a:pt x="421" y="431"/>
                    <a:pt x="418" y="431"/>
                    <a:pt x="415" y="429"/>
                  </a:cubicBezTo>
                  <a:cubicBezTo>
                    <a:pt x="412" y="426"/>
                    <a:pt x="412" y="417"/>
                    <a:pt x="415" y="415"/>
                  </a:cubicBezTo>
                  <a:lnTo>
                    <a:pt x="435" y="395"/>
                  </a:lnTo>
                  <a:lnTo>
                    <a:pt x="421" y="375"/>
                  </a:lnTo>
                  <a:close/>
                  <a:moveTo>
                    <a:pt x="500" y="256"/>
                  </a:moveTo>
                  <a:lnTo>
                    <a:pt x="446" y="310"/>
                  </a:lnTo>
                  <a:lnTo>
                    <a:pt x="412" y="276"/>
                  </a:lnTo>
                  <a:cubicBezTo>
                    <a:pt x="409" y="273"/>
                    <a:pt x="409" y="265"/>
                    <a:pt x="412" y="262"/>
                  </a:cubicBezTo>
                  <a:cubicBezTo>
                    <a:pt x="415" y="259"/>
                    <a:pt x="423" y="259"/>
                    <a:pt x="426" y="262"/>
                  </a:cubicBezTo>
                  <a:lnTo>
                    <a:pt x="446" y="282"/>
                  </a:lnTo>
                  <a:lnTo>
                    <a:pt x="485" y="242"/>
                  </a:lnTo>
                  <a:cubicBezTo>
                    <a:pt x="488" y="240"/>
                    <a:pt x="497" y="240"/>
                    <a:pt x="500" y="242"/>
                  </a:cubicBezTo>
                  <a:cubicBezTo>
                    <a:pt x="502" y="248"/>
                    <a:pt x="502" y="254"/>
                    <a:pt x="500" y="256"/>
                  </a:cubicBezTo>
                  <a:close/>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45" name="TextBox 144"/>
          <p:cNvSpPr txBox="1"/>
          <p:nvPr/>
        </p:nvSpPr>
        <p:spPr>
          <a:xfrm>
            <a:off x="1201464" y="3557577"/>
            <a:ext cx="750067" cy="261610"/>
          </a:xfrm>
          <a:prstGeom prst="rect">
            <a:avLst/>
          </a:prstGeom>
          <a:solidFill>
            <a:schemeClr val="bg1"/>
          </a:solidFill>
        </p:spPr>
        <p:txBody>
          <a:bodyPr wrap="square" rtlCol="0" anchor="ctr">
            <a:spAutoFit/>
          </a:bodyPr>
          <a:lstStyle/>
          <a:p>
            <a:pPr algn="ctr"/>
            <a:r>
              <a:rPr lang="en-US" sz="1100" dirty="0"/>
              <a:t>NSG-B</a:t>
            </a:r>
          </a:p>
        </p:txBody>
      </p:sp>
      <p:sp>
        <p:nvSpPr>
          <p:cNvPr id="146" name="TextBox 145"/>
          <p:cNvSpPr txBox="1"/>
          <p:nvPr/>
        </p:nvSpPr>
        <p:spPr>
          <a:xfrm>
            <a:off x="2371859" y="3070399"/>
            <a:ext cx="1075679" cy="261610"/>
          </a:xfrm>
          <a:prstGeom prst="rect">
            <a:avLst/>
          </a:prstGeom>
          <a:solidFill>
            <a:schemeClr val="bg1"/>
          </a:solidFill>
        </p:spPr>
        <p:txBody>
          <a:bodyPr wrap="square" rtlCol="0" anchor="ctr">
            <a:spAutoFit/>
          </a:bodyPr>
          <a:lstStyle/>
          <a:p>
            <a:pPr algn="ctr"/>
            <a:r>
              <a:rPr lang="en-US" sz="1100" dirty="0"/>
              <a:t>RT - Frontend</a:t>
            </a:r>
          </a:p>
        </p:txBody>
      </p:sp>
      <p:sp>
        <p:nvSpPr>
          <p:cNvPr id="147" name="TextBox 146"/>
          <p:cNvSpPr txBox="1"/>
          <p:nvPr/>
        </p:nvSpPr>
        <p:spPr>
          <a:xfrm>
            <a:off x="2389544" y="3539108"/>
            <a:ext cx="1091670" cy="261610"/>
          </a:xfrm>
          <a:prstGeom prst="rect">
            <a:avLst/>
          </a:prstGeom>
          <a:solidFill>
            <a:schemeClr val="bg1"/>
          </a:solidFill>
        </p:spPr>
        <p:txBody>
          <a:bodyPr wrap="square" rtlCol="0" anchor="ctr">
            <a:spAutoFit/>
          </a:bodyPr>
          <a:lstStyle/>
          <a:p>
            <a:pPr algn="ctr"/>
            <a:r>
              <a:rPr lang="en-US" sz="1100" dirty="0"/>
              <a:t>RT - Backend</a:t>
            </a:r>
          </a:p>
        </p:txBody>
      </p:sp>
      <p:graphicFrame>
        <p:nvGraphicFramePr>
          <p:cNvPr id="166" name="Table 165"/>
          <p:cNvGraphicFramePr>
            <a:graphicFrameLocks noGrp="1"/>
          </p:cNvGraphicFramePr>
          <p:nvPr/>
        </p:nvGraphicFramePr>
        <p:xfrm>
          <a:off x="6466496" y="3383280"/>
          <a:ext cx="3668105" cy="533400"/>
        </p:xfrm>
        <a:graphic>
          <a:graphicData uri="http://schemas.openxmlformats.org/drawingml/2006/table">
            <a:tbl>
              <a:tblPr firstRow="1" bandRow="1">
                <a:tableStyleId>{7E9639D4-E3E2-4D34-9284-5A2195B3D0D7}</a:tableStyleId>
              </a:tblPr>
              <a:tblGrid>
                <a:gridCol w="1279329">
                  <a:extLst>
                    <a:ext uri="{9D8B030D-6E8A-4147-A177-3AD203B41FA5}">
                      <a16:colId xmlns:a16="http://schemas.microsoft.com/office/drawing/2014/main" val="1530110840"/>
                    </a:ext>
                  </a:extLst>
                </a:gridCol>
                <a:gridCol w="2388776">
                  <a:extLst>
                    <a:ext uri="{9D8B030D-6E8A-4147-A177-3AD203B41FA5}">
                      <a16:colId xmlns:a16="http://schemas.microsoft.com/office/drawing/2014/main" val="2251893874"/>
                    </a:ext>
                  </a:extLst>
                </a:gridCol>
              </a:tblGrid>
              <a:tr h="210495">
                <a:tc>
                  <a:txBody>
                    <a:bodyPr/>
                    <a:lstStyle/>
                    <a:p>
                      <a:r>
                        <a:rPr lang="en-US" sz="1100" b="0" dirty="0"/>
                        <a:t>Destination CIDR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b="0" dirty="0"/>
                        <a:t>Route Target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3293157"/>
                  </a:ext>
                </a:extLst>
              </a:tr>
              <a:tr h="210495">
                <a:tc>
                  <a:txBody>
                    <a:bodyPr/>
                    <a:lstStyle/>
                    <a:p>
                      <a:r>
                        <a:rPr lang="en-US" sz="1200" dirty="0"/>
                        <a:t>0.0.0.0/0</a:t>
                      </a:r>
                      <a:endParaRPr lang="en-US" sz="12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NAT/</a:t>
                      </a:r>
                      <a:r>
                        <a:rPr lang="en-US" sz="1200" baseline="0" dirty="0"/>
                        <a:t> Service gateway /DRG</a:t>
                      </a:r>
                      <a:r>
                        <a:rPr lang="en-US" sz="1200" dirty="0"/>
                        <a:t> </a:t>
                      </a:r>
                      <a:endParaRPr lang="en-US" sz="12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56753208"/>
                  </a:ext>
                </a:extLst>
              </a:tr>
            </a:tbl>
          </a:graphicData>
        </a:graphic>
      </p:graphicFrame>
      <p:sp>
        <p:nvSpPr>
          <p:cNvPr id="167" name="Freeform 191"/>
          <p:cNvSpPr>
            <a:spLocks noChangeArrowheads="1"/>
          </p:cNvSpPr>
          <p:nvPr/>
        </p:nvSpPr>
        <p:spPr bwMode="auto">
          <a:xfrm>
            <a:off x="6241462" y="4264118"/>
            <a:ext cx="277737" cy="368344"/>
          </a:xfrm>
          <a:custGeom>
            <a:avLst/>
            <a:gdLst>
              <a:gd name="T0" fmla="*/ 310 w 622"/>
              <a:gd name="T1" fmla="*/ 0 h 825"/>
              <a:gd name="T2" fmla="*/ 0 w 622"/>
              <a:gd name="T3" fmla="*/ 132 h 825"/>
              <a:gd name="T4" fmla="*/ 0 w 622"/>
              <a:gd name="T5" fmla="*/ 426 h 825"/>
              <a:gd name="T6" fmla="*/ 0 w 622"/>
              <a:gd name="T7" fmla="*/ 426 h 825"/>
              <a:gd name="T8" fmla="*/ 310 w 622"/>
              <a:gd name="T9" fmla="*/ 824 h 825"/>
              <a:gd name="T10" fmla="*/ 621 w 622"/>
              <a:gd name="T11" fmla="*/ 426 h 825"/>
              <a:gd name="T12" fmla="*/ 621 w 622"/>
              <a:gd name="T13" fmla="*/ 426 h 825"/>
              <a:gd name="T14" fmla="*/ 621 w 622"/>
              <a:gd name="T15" fmla="*/ 132 h 825"/>
              <a:gd name="T16" fmla="*/ 310 w 622"/>
              <a:gd name="T17" fmla="*/ 0 h 825"/>
              <a:gd name="T18" fmla="*/ 364 w 622"/>
              <a:gd name="T19" fmla="*/ 539 h 825"/>
              <a:gd name="T20" fmla="*/ 141 w 622"/>
              <a:gd name="T21" fmla="*/ 539 h 825"/>
              <a:gd name="T22" fmla="*/ 141 w 622"/>
              <a:gd name="T23" fmla="*/ 508 h 825"/>
              <a:gd name="T24" fmla="*/ 364 w 622"/>
              <a:gd name="T25" fmla="*/ 508 h 825"/>
              <a:gd name="T26" fmla="*/ 364 w 622"/>
              <a:gd name="T27" fmla="*/ 539 h 825"/>
              <a:gd name="T28" fmla="*/ 364 w 622"/>
              <a:gd name="T29" fmla="*/ 417 h 825"/>
              <a:gd name="T30" fmla="*/ 141 w 622"/>
              <a:gd name="T31" fmla="*/ 417 h 825"/>
              <a:gd name="T32" fmla="*/ 141 w 622"/>
              <a:gd name="T33" fmla="*/ 386 h 825"/>
              <a:gd name="T34" fmla="*/ 364 w 622"/>
              <a:gd name="T35" fmla="*/ 386 h 825"/>
              <a:gd name="T36" fmla="*/ 364 w 622"/>
              <a:gd name="T37" fmla="*/ 417 h 825"/>
              <a:gd name="T38" fmla="*/ 364 w 622"/>
              <a:gd name="T39" fmla="*/ 290 h 825"/>
              <a:gd name="T40" fmla="*/ 141 w 622"/>
              <a:gd name="T41" fmla="*/ 290 h 825"/>
              <a:gd name="T42" fmla="*/ 141 w 622"/>
              <a:gd name="T43" fmla="*/ 259 h 825"/>
              <a:gd name="T44" fmla="*/ 364 w 622"/>
              <a:gd name="T45" fmla="*/ 259 h 825"/>
              <a:gd name="T46" fmla="*/ 364 w 622"/>
              <a:gd name="T47" fmla="*/ 290 h 825"/>
              <a:gd name="T48" fmla="*/ 497 w 622"/>
              <a:gd name="T49" fmla="*/ 496 h 825"/>
              <a:gd name="T50" fmla="*/ 443 w 622"/>
              <a:gd name="T51" fmla="*/ 550 h 825"/>
              <a:gd name="T52" fmla="*/ 409 w 622"/>
              <a:gd name="T53" fmla="*/ 516 h 825"/>
              <a:gd name="T54" fmla="*/ 409 w 622"/>
              <a:gd name="T55" fmla="*/ 502 h 825"/>
              <a:gd name="T56" fmla="*/ 423 w 622"/>
              <a:gd name="T57" fmla="*/ 502 h 825"/>
              <a:gd name="T58" fmla="*/ 443 w 622"/>
              <a:gd name="T59" fmla="*/ 522 h 825"/>
              <a:gd name="T60" fmla="*/ 483 w 622"/>
              <a:gd name="T61" fmla="*/ 482 h 825"/>
              <a:gd name="T62" fmla="*/ 497 w 622"/>
              <a:gd name="T63" fmla="*/ 482 h 825"/>
              <a:gd name="T64" fmla="*/ 497 w 622"/>
              <a:gd name="T65" fmla="*/ 496 h 825"/>
              <a:gd name="T66" fmla="*/ 421 w 622"/>
              <a:gd name="T67" fmla="*/ 375 h 825"/>
              <a:gd name="T68" fmla="*/ 421 w 622"/>
              <a:gd name="T69" fmla="*/ 361 h 825"/>
              <a:gd name="T70" fmla="*/ 435 w 622"/>
              <a:gd name="T71" fmla="*/ 361 h 825"/>
              <a:gd name="T72" fmla="*/ 454 w 622"/>
              <a:gd name="T73" fmla="*/ 381 h 825"/>
              <a:gd name="T74" fmla="*/ 474 w 622"/>
              <a:gd name="T75" fmla="*/ 361 h 825"/>
              <a:gd name="T76" fmla="*/ 488 w 622"/>
              <a:gd name="T77" fmla="*/ 361 h 825"/>
              <a:gd name="T78" fmla="*/ 488 w 622"/>
              <a:gd name="T79" fmla="*/ 375 h 825"/>
              <a:gd name="T80" fmla="*/ 468 w 622"/>
              <a:gd name="T81" fmla="*/ 395 h 825"/>
              <a:gd name="T82" fmla="*/ 488 w 622"/>
              <a:gd name="T83" fmla="*/ 415 h 825"/>
              <a:gd name="T84" fmla="*/ 488 w 622"/>
              <a:gd name="T85" fmla="*/ 429 h 825"/>
              <a:gd name="T86" fmla="*/ 480 w 622"/>
              <a:gd name="T87" fmla="*/ 431 h 825"/>
              <a:gd name="T88" fmla="*/ 471 w 622"/>
              <a:gd name="T89" fmla="*/ 429 h 825"/>
              <a:gd name="T90" fmla="*/ 452 w 622"/>
              <a:gd name="T91" fmla="*/ 409 h 825"/>
              <a:gd name="T92" fmla="*/ 432 w 622"/>
              <a:gd name="T93" fmla="*/ 429 h 825"/>
              <a:gd name="T94" fmla="*/ 423 w 622"/>
              <a:gd name="T95" fmla="*/ 431 h 825"/>
              <a:gd name="T96" fmla="*/ 415 w 622"/>
              <a:gd name="T97" fmla="*/ 429 h 825"/>
              <a:gd name="T98" fmla="*/ 415 w 622"/>
              <a:gd name="T99" fmla="*/ 415 h 825"/>
              <a:gd name="T100" fmla="*/ 435 w 622"/>
              <a:gd name="T101" fmla="*/ 395 h 825"/>
              <a:gd name="T102" fmla="*/ 421 w 622"/>
              <a:gd name="T103" fmla="*/ 375 h 825"/>
              <a:gd name="T104" fmla="*/ 500 w 622"/>
              <a:gd name="T105" fmla="*/ 256 h 825"/>
              <a:gd name="T106" fmla="*/ 446 w 622"/>
              <a:gd name="T107" fmla="*/ 310 h 825"/>
              <a:gd name="T108" fmla="*/ 412 w 622"/>
              <a:gd name="T109" fmla="*/ 276 h 825"/>
              <a:gd name="T110" fmla="*/ 412 w 622"/>
              <a:gd name="T111" fmla="*/ 262 h 825"/>
              <a:gd name="T112" fmla="*/ 426 w 622"/>
              <a:gd name="T113" fmla="*/ 262 h 825"/>
              <a:gd name="T114" fmla="*/ 446 w 622"/>
              <a:gd name="T115" fmla="*/ 282 h 825"/>
              <a:gd name="T116" fmla="*/ 485 w 622"/>
              <a:gd name="T117" fmla="*/ 242 h 825"/>
              <a:gd name="T118" fmla="*/ 500 w 622"/>
              <a:gd name="T119" fmla="*/ 242 h 825"/>
              <a:gd name="T120" fmla="*/ 500 w 622"/>
              <a:gd name="T121" fmla="*/ 25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2" h="825">
                <a:moveTo>
                  <a:pt x="310" y="0"/>
                </a:moveTo>
                <a:lnTo>
                  <a:pt x="0" y="132"/>
                </a:lnTo>
                <a:lnTo>
                  <a:pt x="0" y="426"/>
                </a:lnTo>
                <a:lnTo>
                  <a:pt x="0" y="426"/>
                </a:lnTo>
                <a:cubicBezTo>
                  <a:pt x="8" y="589"/>
                  <a:pt x="130" y="733"/>
                  <a:pt x="310" y="824"/>
                </a:cubicBezTo>
                <a:cubicBezTo>
                  <a:pt x="491" y="733"/>
                  <a:pt x="610" y="589"/>
                  <a:pt x="621" y="426"/>
                </a:cubicBezTo>
                <a:lnTo>
                  <a:pt x="621" y="426"/>
                </a:lnTo>
                <a:lnTo>
                  <a:pt x="621" y="132"/>
                </a:lnTo>
                <a:lnTo>
                  <a:pt x="310" y="0"/>
                </a:lnTo>
                <a:close/>
                <a:moveTo>
                  <a:pt x="364" y="539"/>
                </a:moveTo>
                <a:lnTo>
                  <a:pt x="141" y="539"/>
                </a:lnTo>
                <a:lnTo>
                  <a:pt x="141" y="508"/>
                </a:lnTo>
                <a:lnTo>
                  <a:pt x="364" y="508"/>
                </a:lnTo>
                <a:lnTo>
                  <a:pt x="364" y="539"/>
                </a:lnTo>
                <a:close/>
                <a:moveTo>
                  <a:pt x="364" y="417"/>
                </a:moveTo>
                <a:lnTo>
                  <a:pt x="141" y="417"/>
                </a:lnTo>
                <a:lnTo>
                  <a:pt x="141" y="386"/>
                </a:lnTo>
                <a:lnTo>
                  <a:pt x="364" y="386"/>
                </a:lnTo>
                <a:lnTo>
                  <a:pt x="364" y="417"/>
                </a:lnTo>
                <a:close/>
                <a:moveTo>
                  <a:pt x="364" y="290"/>
                </a:moveTo>
                <a:lnTo>
                  <a:pt x="141" y="290"/>
                </a:lnTo>
                <a:lnTo>
                  <a:pt x="141" y="259"/>
                </a:lnTo>
                <a:lnTo>
                  <a:pt x="364" y="259"/>
                </a:lnTo>
                <a:lnTo>
                  <a:pt x="364" y="290"/>
                </a:lnTo>
                <a:close/>
                <a:moveTo>
                  <a:pt x="497" y="496"/>
                </a:moveTo>
                <a:lnTo>
                  <a:pt x="443" y="550"/>
                </a:lnTo>
                <a:lnTo>
                  <a:pt x="409" y="516"/>
                </a:lnTo>
                <a:cubicBezTo>
                  <a:pt x="406" y="513"/>
                  <a:pt x="406" y="505"/>
                  <a:pt x="409" y="502"/>
                </a:cubicBezTo>
                <a:cubicBezTo>
                  <a:pt x="412" y="499"/>
                  <a:pt x="421" y="499"/>
                  <a:pt x="423" y="502"/>
                </a:cubicBezTo>
                <a:lnTo>
                  <a:pt x="443" y="522"/>
                </a:lnTo>
                <a:lnTo>
                  <a:pt x="483" y="482"/>
                </a:lnTo>
                <a:cubicBezTo>
                  <a:pt x="485" y="479"/>
                  <a:pt x="494" y="479"/>
                  <a:pt x="497" y="482"/>
                </a:cubicBezTo>
                <a:cubicBezTo>
                  <a:pt x="502" y="485"/>
                  <a:pt x="502" y="494"/>
                  <a:pt x="497" y="496"/>
                </a:cubicBezTo>
                <a:close/>
                <a:moveTo>
                  <a:pt x="421" y="375"/>
                </a:moveTo>
                <a:cubicBezTo>
                  <a:pt x="418" y="372"/>
                  <a:pt x="418" y="364"/>
                  <a:pt x="421" y="361"/>
                </a:cubicBezTo>
                <a:cubicBezTo>
                  <a:pt x="423" y="358"/>
                  <a:pt x="432" y="358"/>
                  <a:pt x="435" y="361"/>
                </a:cubicBezTo>
                <a:lnTo>
                  <a:pt x="454" y="381"/>
                </a:lnTo>
                <a:lnTo>
                  <a:pt x="474" y="361"/>
                </a:lnTo>
                <a:cubicBezTo>
                  <a:pt x="477" y="358"/>
                  <a:pt x="485" y="358"/>
                  <a:pt x="488" y="361"/>
                </a:cubicBezTo>
                <a:cubicBezTo>
                  <a:pt x="491" y="364"/>
                  <a:pt x="491" y="372"/>
                  <a:pt x="488" y="375"/>
                </a:cubicBezTo>
                <a:lnTo>
                  <a:pt x="468" y="395"/>
                </a:lnTo>
                <a:lnTo>
                  <a:pt x="488" y="415"/>
                </a:lnTo>
                <a:cubicBezTo>
                  <a:pt x="491" y="417"/>
                  <a:pt x="491" y="427"/>
                  <a:pt x="488" y="429"/>
                </a:cubicBezTo>
                <a:cubicBezTo>
                  <a:pt x="485" y="432"/>
                  <a:pt x="483" y="431"/>
                  <a:pt x="480" y="431"/>
                </a:cubicBezTo>
                <a:cubicBezTo>
                  <a:pt x="477" y="431"/>
                  <a:pt x="474" y="431"/>
                  <a:pt x="471" y="429"/>
                </a:cubicBezTo>
                <a:lnTo>
                  <a:pt x="452" y="409"/>
                </a:lnTo>
                <a:lnTo>
                  <a:pt x="432" y="429"/>
                </a:lnTo>
                <a:cubicBezTo>
                  <a:pt x="429" y="431"/>
                  <a:pt x="426" y="431"/>
                  <a:pt x="423" y="431"/>
                </a:cubicBezTo>
                <a:cubicBezTo>
                  <a:pt x="421" y="431"/>
                  <a:pt x="418" y="431"/>
                  <a:pt x="415" y="429"/>
                </a:cubicBezTo>
                <a:cubicBezTo>
                  <a:pt x="412" y="426"/>
                  <a:pt x="412" y="417"/>
                  <a:pt x="415" y="415"/>
                </a:cubicBezTo>
                <a:lnTo>
                  <a:pt x="435" y="395"/>
                </a:lnTo>
                <a:lnTo>
                  <a:pt x="421" y="375"/>
                </a:lnTo>
                <a:close/>
                <a:moveTo>
                  <a:pt x="500" y="256"/>
                </a:moveTo>
                <a:lnTo>
                  <a:pt x="446" y="310"/>
                </a:lnTo>
                <a:lnTo>
                  <a:pt x="412" y="276"/>
                </a:lnTo>
                <a:cubicBezTo>
                  <a:pt x="409" y="273"/>
                  <a:pt x="409" y="265"/>
                  <a:pt x="412" y="262"/>
                </a:cubicBezTo>
                <a:cubicBezTo>
                  <a:pt x="415" y="259"/>
                  <a:pt x="423" y="259"/>
                  <a:pt x="426" y="262"/>
                </a:cubicBezTo>
                <a:lnTo>
                  <a:pt x="446" y="282"/>
                </a:lnTo>
                <a:lnTo>
                  <a:pt x="485" y="242"/>
                </a:lnTo>
                <a:cubicBezTo>
                  <a:pt x="488" y="240"/>
                  <a:pt x="497" y="240"/>
                  <a:pt x="500" y="242"/>
                </a:cubicBezTo>
                <a:cubicBezTo>
                  <a:pt x="502" y="248"/>
                  <a:pt x="502" y="254"/>
                  <a:pt x="500" y="256"/>
                </a:cubicBezTo>
                <a:close/>
              </a:path>
            </a:pathLst>
          </a:custGeom>
          <a:solidFill>
            <a:schemeClr val="accent1">
              <a:lumMod val="60000"/>
              <a:lumOff val="40000"/>
            </a:schemeClr>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8" name="Freeform 191"/>
          <p:cNvSpPr>
            <a:spLocks noChangeArrowheads="1"/>
          </p:cNvSpPr>
          <p:nvPr/>
        </p:nvSpPr>
        <p:spPr bwMode="auto">
          <a:xfrm>
            <a:off x="6235280" y="1676400"/>
            <a:ext cx="277737" cy="368344"/>
          </a:xfrm>
          <a:custGeom>
            <a:avLst/>
            <a:gdLst>
              <a:gd name="T0" fmla="*/ 310 w 622"/>
              <a:gd name="T1" fmla="*/ 0 h 825"/>
              <a:gd name="T2" fmla="*/ 0 w 622"/>
              <a:gd name="T3" fmla="*/ 132 h 825"/>
              <a:gd name="T4" fmla="*/ 0 w 622"/>
              <a:gd name="T5" fmla="*/ 426 h 825"/>
              <a:gd name="T6" fmla="*/ 0 w 622"/>
              <a:gd name="T7" fmla="*/ 426 h 825"/>
              <a:gd name="T8" fmla="*/ 310 w 622"/>
              <a:gd name="T9" fmla="*/ 824 h 825"/>
              <a:gd name="T10" fmla="*/ 621 w 622"/>
              <a:gd name="T11" fmla="*/ 426 h 825"/>
              <a:gd name="T12" fmla="*/ 621 w 622"/>
              <a:gd name="T13" fmla="*/ 426 h 825"/>
              <a:gd name="T14" fmla="*/ 621 w 622"/>
              <a:gd name="T15" fmla="*/ 132 h 825"/>
              <a:gd name="T16" fmla="*/ 310 w 622"/>
              <a:gd name="T17" fmla="*/ 0 h 825"/>
              <a:gd name="T18" fmla="*/ 364 w 622"/>
              <a:gd name="T19" fmla="*/ 539 h 825"/>
              <a:gd name="T20" fmla="*/ 141 w 622"/>
              <a:gd name="T21" fmla="*/ 539 h 825"/>
              <a:gd name="T22" fmla="*/ 141 w 622"/>
              <a:gd name="T23" fmla="*/ 508 h 825"/>
              <a:gd name="T24" fmla="*/ 364 w 622"/>
              <a:gd name="T25" fmla="*/ 508 h 825"/>
              <a:gd name="T26" fmla="*/ 364 w 622"/>
              <a:gd name="T27" fmla="*/ 539 h 825"/>
              <a:gd name="T28" fmla="*/ 364 w 622"/>
              <a:gd name="T29" fmla="*/ 417 h 825"/>
              <a:gd name="T30" fmla="*/ 141 w 622"/>
              <a:gd name="T31" fmla="*/ 417 h 825"/>
              <a:gd name="T32" fmla="*/ 141 w 622"/>
              <a:gd name="T33" fmla="*/ 386 h 825"/>
              <a:gd name="T34" fmla="*/ 364 w 622"/>
              <a:gd name="T35" fmla="*/ 386 h 825"/>
              <a:gd name="T36" fmla="*/ 364 w 622"/>
              <a:gd name="T37" fmla="*/ 417 h 825"/>
              <a:gd name="T38" fmla="*/ 364 w 622"/>
              <a:gd name="T39" fmla="*/ 290 h 825"/>
              <a:gd name="T40" fmla="*/ 141 w 622"/>
              <a:gd name="T41" fmla="*/ 290 h 825"/>
              <a:gd name="T42" fmla="*/ 141 w 622"/>
              <a:gd name="T43" fmla="*/ 259 h 825"/>
              <a:gd name="T44" fmla="*/ 364 w 622"/>
              <a:gd name="T45" fmla="*/ 259 h 825"/>
              <a:gd name="T46" fmla="*/ 364 w 622"/>
              <a:gd name="T47" fmla="*/ 290 h 825"/>
              <a:gd name="T48" fmla="*/ 497 w 622"/>
              <a:gd name="T49" fmla="*/ 496 h 825"/>
              <a:gd name="T50" fmla="*/ 443 w 622"/>
              <a:gd name="T51" fmla="*/ 550 h 825"/>
              <a:gd name="T52" fmla="*/ 409 w 622"/>
              <a:gd name="T53" fmla="*/ 516 h 825"/>
              <a:gd name="T54" fmla="*/ 409 w 622"/>
              <a:gd name="T55" fmla="*/ 502 h 825"/>
              <a:gd name="T56" fmla="*/ 423 w 622"/>
              <a:gd name="T57" fmla="*/ 502 h 825"/>
              <a:gd name="T58" fmla="*/ 443 w 622"/>
              <a:gd name="T59" fmla="*/ 522 h 825"/>
              <a:gd name="T60" fmla="*/ 483 w 622"/>
              <a:gd name="T61" fmla="*/ 482 h 825"/>
              <a:gd name="T62" fmla="*/ 497 w 622"/>
              <a:gd name="T63" fmla="*/ 482 h 825"/>
              <a:gd name="T64" fmla="*/ 497 w 622"/>
              <a:gd name="T65" fmla="*/ 496 h 825"/>
              <a:gd name="T66" fmla="*/ 421 w 622"/>
              <a:gd name="T67" fmla="*/ 375 h 825"/>
              <a:gd name="T68" fmla="*/ 421 w 622"/>
              <a:gd name="T69" fmla="*/ 361 h 825"/>
              <a:gd name="T70" fmla="*/ 435 w 622"/>
              <a:gd name="T71" fmla="*/ 361 h 825"/>
              <a:gd name="T72" fmla="*/ 454 w 622"/>
              <a:gd name="T73" fmla="*/ 381 h 825"/>
              <a:gd name="T74" fmla="*/ 474 w 622"/>
              <a:gd name="T75" fmla="*/ 361 h 825"/>
              <a:gd name="T76" fmla="*/ 488 w 622"/>
              <a:gd name="T77" fmla="*/ 361 h 825"/>
              <a:gd name="T78" fmla="*/ 488 w 622"/>
              <a:gd name="T79" fmla="*/ 375 h 825"/>
              <a:gd name="T80" fmla="*/ 468 w 622"/>
              <a:gd name="T81" fmla="*/ 395 h 825"/>
              <a:gd name="T82" fmla="*/ 488 w 622"/>
              <a:gd name="T83" fmla="*/ 415 h 825"/>
              <a:gd name="T84" fmla="*/ 488 w 622"/>
              <a:gd name="T85" fmla="*/ 429 h 825"/>
              <a:gd name="T86" fmla="*/ 480 w 622"/>
              <a:gd name="T87" fmla="*/ 431 h 825"/>
              <a:gd name="T88" fmla="*/ 471 w 622"/>
              <a:gd name="T89" fmla="*/ 429 h 825"/>
              <a:gd name="T90" fmla="*/ 452 w 622"/>
              <a:gd name="T91" fmla="*/ 409 h 825"/>
              <a:gd name="T92" fmla="*/ 432 w 622"/>
              <a:gd name="T93" fmla="*/ 429 h 825"/>
              <a:gd name="T94" fmla="*/ 423 w 622"/>
              <a:gd name="T95" fmla="*/ 431 h 825"/>
              <a:gd name="T96" fmla="*/ 415 w 622"/>
              <a:gd name="T97" fmla="*/ 429 h 825"/>
              <a:gd name="T98" fmla="*/ 415 w 622"/>
              <a:gd name="T99" fmla="*/ 415 h 825"/>
              <a:gd name="T100" fmla="*/ 435 w 622"/>
              <a:gd name="T101" fmla="*/ 395 h 825"/>
              <a:gd name="T102" fmla="*/ 421 w 622"/>
              <a:gd name="T103" fmla="*/ 375 h 825"/>
              <a:gd name="T104" fmla="*/ 500 w 622"/>
              <a:gd name="T105" fmla="*/ 256 h 825"/>
              <a:gd name="T106" fmla="*/ 446 w 622"/>
              <a:gd name="T107" fmla="*/ 310 h 825"/>
              <a:gd name="T108" fmla="*/ 412 w 622"/>
              <a:gd name="T109" fmla="*/ 276 h 825"/>
              <a:gd name="T110" fmla="*/ 412 w 622"/>
              <a:gd name="T111" fmla="*/ 262 h 825"/>
              <a:gd name="T112" fmla="*/ 426 w 622"/>
              <a:gd name="T113" fmla="*/ 262 h 825"/>
              <a:gd name="T114" fmla="*/ 446 w 622"/>
              <a:gd name="T115" fmla="*/ 282 h 825"/>
              <a:gd name="T116" fmla="*/ 485 w 622"/>
              <a:gd name="T117" fmla="*/ 242 h 825"/>
              <a:gd name="T118" fmla="*/ 500 w 622"/>
              <a:gd name="T119" fmla="*/ 242 h 825"/>
              <a:gd name="T120" fmla="*/ 500 w 622"/>
              <a:gd name="T121" fmla="*/ 25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2" h="825">
                <a:moveTo>
                  <a:pt x="310" y="0"/>
                </a:moveTo>
                <a:lnTo>
                  <a:pt x="0" y="132"/>
                </a:lnTo>
                <a:lnTo>
                  <a:pt x="0" y="426"/>
                </a:lnTo>
                <a:lnTo>
                  <a:pt x="0" y="426"/>
                </a:lnTo>
                <a:cubicBezTo>
                  <a:pt x="8" y="589"/>
                  <a:pt x="130" y="733"/>
                  <a:pt x="310" y="824"/>
                </a:cubicBezTo>
                <a:cubicBezTo>
                  <a:pt x="491" y="733"/>
                  <a:pt x="610" y="589"/>
                  <a:pt x="621" y="426"/>
                </a:cubicBezTo>
                <a:lnTo>
                  <a:pt x="621" y="426"/>
                </a:lnTo>
                <a:lnTo>
                  <a:pt x="621" y="132"/>
                </a:lnTo>
                <a:lnTo>
                  <a:pt x="310" y="0"/>
                </a:lnTo>
                <a:close/>
                <a:moveTo>
                  <a:pt x="364" y="539"/>
                </a:moveTo>
                <a:lnTo>
                  <a:pt x="141" y="539"/>
                </a:lnTo>
                <a:lnTo>
                  <a:pt x="141" y="508"/>
                </a:lnTo>
                <a:lnTo>
                  <a:pt x="364" y="508"/>
                </a:lnTo>
                <a:lnTo>
                  <a:pt x="364" y="539"/>
                </a:lnTo>
                <a:close/>
                <a:moveTo>
                  <a:pt x="364" y="417"/>
                </a:moveTo>
                <a:lnTo>
                  <a:pt x="141" y="417"/>
                </a:lnTo>
                <a:lnTo>
                  <a:pt x="141" y="386"/>
                </a:lnTo>
                <a:lnTo>
                  <a:pt x="364" y="386"/>
                </a:lnTo>
                <a:lnTo>
                  <a:pt x="364" y="417"/>
                </a:lnTo>
                <a:close/>
                <a:moveTo>
                  <a:pt x="364" y="290"/>
                </a:moveTo>
                <a:lnTo>
                  <a:pt x="141" y="290"/>
                </a:lnTo>
                <a:lnTo>
                  <a:pt x="141" y="259"/>
                </a:lnTo>
                <a:lnTo>
                  <a:pt x="364" y="259"/>
                </a:lnTo>
                <a:lnTo>
                  <a:pt x="364" y="290"/>
                </a:lnTo>
                <a:close/>
                <a:moveTo>
                  <a:pt x="497" y="496"/>
                </a:moveTo>
                <a:lnTo>
                  <a:pt x="443" y="550"/>
                </a:lnTo>
                <a:lnTo>
                  <a:pt x="409" y="516"/>
                </a:lnTo>
                <a:cubicBezTo>
                  <a:pt x="406" y="513"/>
                  <a:pt x="406" y="505"/>
                  <a:pt x="409" y="502"/>
                </a:cubicBezTo>
                <a:cubicBezTo>
                  <a:pt x="412" y="499"/>
                  <a:pt x="421" y="499"/>
                  <a:pt x="423" y="502"/>
                </a:cubicBezTo>
                <a:lnTo>
                  <a:pt x="443" y="522"/>
                </a:lnTo>
                <a:lnTo>
                  <a:pt x="483" y="482"/>
                </a:lnTo>
                <a:cubicBezTo>
                  <a:pt x="485" y="479"/>
                  <a:pt x="494" y="479"/>
                  <a:pt x="497" y="482"/>
                </a:cubicBezTo>
                <a:cubicBezTo>
                  <a:pt x="502" y="485"/>
                  <a:pt x="502" y="494"/>
                  <a:pt x="497" y="496"/>
                </a:cubicBezTo>
                <a:close/>
                <a:moveTo>
                  <a:pt x="421" y="375"/>
                </a:moveTo>
                <a:cubicBezTo>
                  <a:pt x="418" y="372"/>
                  <a:pt x="418" y="364"/>
                  <a:pt x="421" y="361"/>
                </a:cubicBezTo>
                <a:cubicBezTo>
                  <a:pt x="423" y="358"/>
                  <a:pt x="432" y="358"/>
                  <a:pt x="435" y="361"/>
                </a:cubicBezTo>
                <a:lnTo>
                  <a:pt x="454" y="381"/>
                </a:lnTo>
                <a:lnTo>
                  <a:pt x="474" y="361"/>
                </a:lnTo>
                <a:cubicBezTo>
                  <a:pt x="477" y="358"/>
                  <a:pt x="485" y="358"/>
                  <a:pt x="488" y="361"/>
                </a:cubicBezTo>
                <a:cubicBezTo>
                  <a:pt x="491" y="364"/>
                  <a:pt x="491" y="372"/>
                  <a:pt x="488" y="375"/>
                </a:cubicBezTo>
                <a:lnTo>
                  <a:pt x="468" y="395"/>
                </a:lnTo>
                <a:lnTo>
                  <a:pt x="488" y="415"/>
                </a:lnTo>
                <a:cubicBezTo>
                  <a:pt x="491" y="417"/>
                  <a:pt x="491" y="427"/>
                  <a:pt x="488" y="429"/>
                </a:cubicBezTo>
                <a:cubicBezTo>
                  <a:pt x="485" y="432"/>
                  <a:pt x="483" y="431"/>
                  <a:pt x="480" y="431"/>
                </a:cubicBezTo>
                <a:cubicBezTo>
                  <a:pt x="477" y="431"/>
                  <a:pt x="474" y="431"/>
                  <a:pt x="471" y="429"/>
                </a:cubicBezTo>
                <a:lnTo>
                  <a:pt x="452" y="409"/>
                </a:lnTo>
                <a:lnTo>
                  <a:pt x="432" y="429"/>
                </a:lnTo>
                <a:cubicBezTo>
                  <a:pt x="429" y="431"/>
                  <a:pt x="426" y="431"/>
                  <a:pt x="423" y="431"/>
                </a:cubicBezTo>
                <a:cubicBezTo>
                  <a:pt x="421" y="431"/>
                  <a:pt x="418" y="431"/>
                  <a:pt x="415" y="429"/>
                </a:cubicBezTo>
                <a:cubicBezTo>
                  <a:pt x="412" y="426"/>
                  <a:pt x="412" y="417"/>
                  <a:pt x="415" y="415"/>
                </a:cubicBezTo>
                <a:lnTo>
                  <a:pt x="435" y="395"/>
                </a:lnTo>
                <a:lnTo>
                  <a:pt x="421" y="375"/>
                </a:lnTo>
                <a:close/>
                <a:moveTo>
                  <a:pt x="500" y="256"/>
                </a:moveTo>
                <a:lnTo>
                  <a:pt x="446" y="310"/>
                </a:lnTo>
                <a:lnTo>
                  <a:pt x="412" y="276"/>
                </a:lnTo>
                <a:cubicBezTo>
                  <a:pt x="409" y="273"/>
                  <a:pt x="409" y="265"/>
                  <a:pt x="412" y="262"/>
                </a:cubicBezTo>
                <a:cubicBezTo>
                  <a:pt x="415" y="259"/>
                  <a:pt x="423" y="259"/>
                  <a:pt x="426" y="262"/>
                </a:cubicBezTo>
                <a:lnTo>
                  <a:pt x="446" y="282"/>
                </a:lnTo>
                <a:lnTo>
                  <a:pt x="485" y="242"/>
                </a:lnTo>
                <a:cubicBezTo>
                  <a:pt x="488" y="240"/>
                  <a:pt x="497" y="240"/>
                  <a:pt x="500" y="242"/>
                </a:cubicBezTo>
                <a:cubicBezTo>
                  <a:pt x="502" y="248"/>
                  <a:pt x="502" y="254"/>
                  <a:pt x="500" y="256"/>
                </a:cubicBezTo>
                <a:close/>
              </a:path>
            </a:pathLst>
          </a:custGeom>
          <a:solidFill>
            <a:schemeClr val="accent3">
              <a:lumMod val="60000"/>
              <a:lumOff val="40000"/>
            </a:schemeClr>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pic>
        <p:nvPicPr>
          <p:cNvPr id="169" name="Picture 168"/>
          <p:cNvPicPr>
            <a:picLocks noChangeAspect="1"/>
          </p:cNvPicPr>
          <p:nvPr/>
        </p:nvPicPr>
        <p:blipFill>
          <a:blip r:embed="rId4">
            <a:duotone>
              <a:schemeClr val="accent3">
                <a:shade val="45000"/>
                <a:satMod val="135000"/>
              </a:schemeClr>
              <a:prstClr val="white"/>
            </a:duotone>
          </a:blip>
          <a:stretch>
            <a:fillRect/>
          </a:stretch>
        </p:blipFill>
        <p:spPr>
          <a:xfrm>
            <a:off x="6062540" y="436781"/>
            <a:ext cx="406257" cy="342853"/>
          </a:xfrm>
          <a:prstGeom prst="rect">
            <a:avLst/>
          </a:prstGeom>
        </p:spPr>
      </p:pic>
      <p:pic>
        <p:nvPicPr>
          <p:cNvPr id="170" name="Picture 169"/>
          <p:cNvPicPr>
            <a:picLocks noChangeAspect="1"/>
          </p:cNvPicPr>
          <p:nvPr/>
        </p:nvPicPr>
        <p:blipFill>
          <a:blip r:embed="rId4">
            <a:duotone>
              <a:schemeClr val="accent1">
                <a:shade val="45000"/>
                <a:satMod val="135000"/>
              </a:schemeClr>
              <a:prstClr val="white"/>
            </a:duotone>
          </a:blip>
          <a:stretch>
            <a:fillRect/>
          </a:stretch>
        </p:blipFill>
        <p:spPr>
          <a:xfrm>
            <a:off x="6157779" y="3170147"/>
            <a:ext cx="381215" cy="365760"/>
          </a:xfrm>
          <a:prstGeom prst="rect">
            <a:avLst/>
          </a:prstGeom>
        </p:spPr>
      </p:pic>
      <p:grpSp>
        <p:nvGrpSpPr>
          <p:cNvPr id="131" name="Group 130"/>
          <p:cNvGrpSpPr/>
          <p:nvPr/>
        </p:nvGrpSpPr>
        <p:grpSpPr>
          <a:xfrm>
            <a:off x="4093051" y="3081072"/>
            <a:ext cx="711435" cy="900097"/>
            <a:chOff x="5749920" y="2981672"/>
            <a:chExt cx="711435" cy="900097"/>
          </a:xfrm>
        </p:grpSpPr>
        <p:grpSp>
          <p:nvGrpSpPr>
            <p:cNvPr id="152" name="Group 151"/>
            <p:cNvGrpSpPr/>
            <p:nvPr/>
          </p:nvGrpSpPr>
          <p:grpSpPr>
            <a:xfrm>
              <a:off x="5916310" y="2981672"/>
              <a:ext cx="324685" cy="324686"/>
              <a:chOff x="8456613" y="4544237"/>
              <a:chExt cx="324685" cy="324686"/>
            </a:xfrm>
          </p:grpSpPr>
          <p:sp>
            <p:nvSpPr>
              <p:cNvPr id="154" name="Rectangle 153"/>
              <p:cNvSpPr/>
              <p:nvPr/>
            </p:nvSpPr>
            <p:spPr bwMode="auto">
              <a:xfrm>
                <a:off x="8472339" y="4544237"/>
                <a:ext cx="293268" cy="324685"/>
              </a:xfrm>
              <a:prstGeom prst="rect">
                <a:avLst/>
              </a:prstGeom>
              <a:solidFill>
                <a:schemeClr val="bg1"/>
              </a:solidFill>
              <a:ln w="28575"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algn="ctr" defTabSz="228600" eaLnBrk="1" hangingPunct="1">
                  <a:spcBef>
                    <a:spcPct val="20000"/>
                  </a:spcBef>
                  <a:buClr>
                    <a:srgbClr val="FF0000"/>
                  </a:buClr>
                </a:pPr>
                <a:endParaRPr lang="en-US">
                  <a:latin typeface="Arial" pitchFamily="34" charset="0"/>
                </a:endParaRPr>
              </a:p>
            </p:txBody>
          </p:sp>
          <p:grpSp>
            <p:nvGrpSpPr>
              <p:cNvPr id="155" name="Group 154"/>
              <p:cNvGrpSpPr/>
              <p:nvPr/>
            </p:nvGrpSpPr>
            <p:grpSpPr>
              <a:xfrm>
                <a:off x="8456613" y="4544238"/>
                <a:ext cx="324685" cy="324685"/>
                <a:chOff x="4703763" y="2060575"/>
                <a:chExt cx="146050" cy="146050"/>
              </a:xfrm>
              <a:solidFill>
                <a:schemeClr val="tx1"/>
              </a:solidFill>
            </p:grpSpPr>
            <p:sp>
              <p:nvSpPr>
                <p:cNvPr id="156" name="Freeform 145"/>
                <p:cNvSpPr>
                  <a:spLocks noChangeArrowheads="1"/>
                </p:cNvSpPr>
                <p:nvPr/>
              </p:nvSpPr>
              <p:spPr bwMode="auto">
                <a:xfrm>
                  <a:off x="4703763" y="2060575"/>
                  <a:ext cx="146050" cy="146050"/>
                </a:xfrm>
                <a:custGeom>
                  <a:avLst/>
                  <a:gdLst>
                    <a:gd name="T0" fmla="*/ 203 w 407"/>
                    <a:gd name="T1" fmla="*/ 0 h 407"/>
                    <a:gd name="T2" fmla="*/ 0 w 407"/>
                    <a:gd name="T3" fmla="*/ 203 h 407"/>
                    <a:gd name="T4" fmla="*/ 203 w 407"/>
                    <a:gd name="T5" fmla="*/ 406 h 407"/>
                    <a:gd name="T6" fmla="*/ 406 w 407"/>
                    <a:gd name="T7" fmla="*/ 203 h 407"/>
                    <a:gd name="T8" fmla="*/ 203 w 407"/>
                    <a:gd name="T9" fmla="*/ 0 h 407"/>
                    <a:gd name="T10" fmla="*/ 53 w 407"/>
                    <a:gd name="T11" fmla="*/ 192 h 407"/>
                    <a:gd name="T12" fmla="*/ 104 w 407"/>
                    <a:gd name="T13" fmla="*/ 192 h 407"/>
                    <a:gd name="T14" fmla="*/ 104 w 407"/>
                    <a:gd name="T15" fmla="*/ 161 h 407"/>
                    <a:gd name="T16" fmla="*/ 177 w 407"/>
                    <a:gd name="T17" fmla="*/ 203 h 407"/>
                    <a:gd name="T18" fmla="*/ 104 w 407"/>
                    <a:gd name="T19" fmla="*/ 246 h 407"/>
                    <a:gd name="T20" fmla="*/ 104 w 407"/>
                    <a:gd name="T21" fmla="*/ 215 h 407"/>
                    <a:gd name="T22" fmla="*/ 53 w 407"/>
                    <a:gd name="T23" fmla="*/ 215 h 407"/>
                    <a:gd name="T24" fmla="*/ 53 w 407"/>
                    <a:gd name="T25" fmla="*/ 192 h 407"/>
                    <a:gd name="T26" fmla="*/ 206 w 407"/>
                    <a:gd name="T27" fmla="*/ 353 h 407"/>
                    <a:gd name="T28" fmla="*/ 163 w 407"/>
                    <a:gd name="T29" fmla="*/ 279 h 407"/>
                    <a:gd name="T30" fmla="*/ 194 w 407"/>
                    <a:gd name="T31" fmla="*/ 279 h 407"/>
                    <a:gd name="T32" fmla="*/ 194 w 407"/>
                    <a:gd name="T33" fmla="*/ 127 h 407"/>
                    <a:gd name="T34" fmla="*/ 163 w 407"/>
                    <a:gd name="T35" fmla="*/ 127 h 407"/>
                    <a:gd name="T36" fmla="*/ 206 w 407"/>
                    <a:gd name="T37" fmla="*/ 54 h 407"/>
                    <a:gd name="T38" fmla="*/ 248 w 407"/>
                    <a:gd name="T39" fmla="*/ 127 h 407"/>
                    <a:gd name="T40" fmla="*/ 217 w 407"/>
                    <a:gd name="T41" fmla="*/ 127 h 407"/>
                    <a:gd name="T42" fmla="*/ 217 w 407"/>
                    <a:gd name="T43" fmla="*/ 279 h 407"/>
                    <a:gd name="T44" fmla="*/ 248 w 407"/>
                    <a:gd name="T45" fmla="*/ 279 h 407"/>
                    <a:gd name="T46" fmla="*/ 206 w 407"/>
                    <a:gd name="T47" fmla="*/ 353 h 407"/>
                    <a:gd name="T48" fmla="*/ 307 w 407"/>
                    <a:gd name="T49" fmla="*/ 246 h 407"/>
                    <a:gd name="T50" fmla="*/ 234 w 407"/>
                    <a:gd name="T51" fmla="*/ 203 h 407"/>
                    <a:gd name="T52" fmla="*/ 307 w 407"/>
                    <a:gd name="T53" fmla="*/ 161 h 407"/>
                    <a:gd name="T54" fmla="*/ 307 w 407"/>
                    <a:gd name="T55" fmla="*/ 192 h 407"/>
                    <a:gd name="T56" fmla="*/ 358 w 407"/>
                    <a:gd name="T57" fmla="*/ 192 h 407"/>
                    <a:gd name="T58" fmla="*/ 358 w 407"/>
                    <a:gd name="T59" fmla="*/ 215 h 407"/>
                    <a:gd name="T60" fmla="*/ 307 w 407"/>
                    <a:gd name="T61" fmla="*/ 215 h 407"/>
                    <a:gd name="T62" fmla="*/ 307 w 407"/>
                    <a:gd name="T63" fmla="*/ 246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407">
                      <a:moveTo>
                        <a:pt x="203" y="0"/>
                      </a:moveTo>
                      <a:cubicBezTo>
                        <a:pt x="90" y="0"/>
                        <a:pt x="0" y="90"/>
                        <a:pt x="0" y="203"/>
                      </a:cubicBezTo>
                      <a:cubicBezTo>
                        <a:pt x="0" y="316"/>
                        <a:pt x="90" y="406"/>
                        <a:pt x="203" y="406"/>
                      </a:cubicBezTo>
                      <a:cubicBezTo>
                        <a:pt x="316" y="406"/>
                        <a:pt x="406" y="316"/>
                        <a:pt x="406" y="203"/>
                      </a:cubicBezTo>
                      <a:cubicBezTo>
                        <a:pt x="406" y="90"/>
                        <a:pt x="316" y="0"/>
                        <a:pt x="203" y="0"/>
                      </a:cubicBezTo>
                      <a:close/>
                      <a:moveTo>
                        <a:pt x="53" y="192"/>
                      </a:moveTo>
                      <a:lnTo>
                        <a:pt x="104" y="192"/>
                      </a:lnTo>
                      <a:lnTo>
                        <a:pt x="104" y="161"/>
                      </a:lnTo>
                      <a:lnTo>
                        <a:pt x="177" y="203"/>
                      </a:lnTo>
                      <a:lnTo>
                        <a:pt x="104" y="246"/>
                      </a:lnTo>
                      <a:lnTo>
                        <a:pt x="104" y="215"/>
                      </a:lnTo>
                      <a:lnTo>
                        <a:pt x="53" y="215"/>
                      </a:lnTo>
                      <a:lnTo>
                        <a:pt x="53" y="192"/>
                      </a:lnTo>
                      <a:close/>
                      <a:moveTo>
                        <a:pt x="206" y="353"/>
                      </a:moveTo>
                      <a:lnTo>
                        <a:pt x="163" y="279"/>
                      </a:lnTo>
                      <a:lnTo>
                        <a:pt x="194" y="279"/>
                      </a:lnTo>
                      <a:lnTo>
                        <a:pt x="194" y="127"/>
                      </a:lnTo>
                      <a:lnTo>
                        <a:pt x="163" y="127"/>
                      </a:lnTo>
                      <a:lnTo>
                        <a:pt x="206" y="54"/>
                      </a:lnTo>
                      <a:lnTo>
                        <a:pt x="248" y="127"/>
                      </a:lnTo>
                      <a:lnTo>
                        <a:pt x="217" y="127"/>
                      </a:lnTo>
                      <a:lnTo>
                        <a:pt x="217" y="279"/>
                      </a:lnTo>
                      <a:lnTo>
                        <a:pt x="248" y="279"/>
                      </a:lnTo>
                      <a:lnTo>
                        <a:pt x="206" y="353"/>
                      </a:lnTo>
                      <a:close/>
                      <a:moveTo>
                        <a:pt x="307" y="246"/>
                      </a:moveTo>
                      <a:lnTo>
                        <a:pt x="234" y="203"/>
                      </a:lnTo>
                      <a:lnTo>
                        <a:pt x="307" y="161"/>
                      </a:lnTo>
                      <a:lnTo>
                        <a:pt x="307" y="192"/>
                      </a:lnTo>
                      <a:lnTo>
                        <a:pt x="358" y="192"/>
                      </a:lnTo>
                      <a:lnTo>
                        <a:pt x="358" y="215"/>
                      </a:lnTo>
                      <a:lnTo>
                        <a:pt x="307" y="215"/>
                      </a:lnTo>
                      <a:lnTo>
                        <a:pt x="307" y="246"/>
                      </a:lnTo>
                      <a:close/>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solidFill>
                      <a:srgbClr val="5F5F5F"/>
                    </a:solidFill>
                  </a:endParaRPr>
                </a:p>
              </p:txBody>
            </p:sp>
            <p:sp>
              <p:nvSpPr>
                <p:cNvPr id="157" name="Freeform 302"/>
                <p:cNvSpPr>
                  <a:spLocks noChangeArrowheads="1"/>
                </p:cNvSpPr>
                <p:nvPr/>
              </p:nvSpPr>
              <p:spPr bwMode="auto">
                <a:xfrm>
                  <a:off x="4703763" y="2060575"/>
                  <a:ext cx="138992" cy="146050"/>
                </a:xfrm>
                <a:custGeom>
                  <a:avLst/>
                  <a:gdLst>
                    <a:gd name="T0" fmla="*/ 203 w 407"/>
                    <a:gd name="T1" fmla="*/ 0 h 407"/>
                    <a:gd name="T2" fmla="*/ 0 w 407"/>
                    <a:gd name="T3" fmla="*/ 203 h 407"/>
                    <a:gd name="T4" fmla="*/ 203 w 407"/>
                    <a:gd name="T5" fmla="*/ 406 h 407"/>
                    <a:gd name="T6" fmla="*/ 406 w 407"/>
                    <a:gd name="T7" fmla="*/ 203 h 407"/>
                    <a:gd name="T8" fmla="*/ 203 w 407"/>
                    <a:gd name="T9" fmla="*/ 0 h 407"/>
                    <a:gd name="T10" fmla="*/ 53 w 407"/>
                    <a:gd name="T11" fmla="*/ 192 h 407"/>
                    <a:gd name="T12" fmla="*/ 104 w 407"/>
                    <a:gd name="T13" fmla="*/ 192 h 407"/>
                    <a:gd name="T14" fmla="*/ 104 w 407"/>
                    <a:gd name="T15" fmla="*/ 161 h 407"/>
                    <a:gd name="T16" fmla="*/ 177 w 407"/>
                    <a:gd name="T17" fmla="*/ 203 h 407"/>
                    <a:gd name="T18" fmla="*/ 104 w 407"/>
                    <a:gd name="T19" fmla="*/ 246 h 407"/>
                    <a:gd name="T20" fmla="*/ 104 w 407"/>
                    <a:gd name="T21" fmla="*/ 215 h 407"/>
                    <a:gd name="T22" fmla="*/ 53 w 407"/>
                    <a:gd name="T23" fmla="*/ 215 h 407"/>
                    <a:gd name="T24" fmla="*/ 53 w 407"/>
                    <a:gd name="T25" fmla="*/ 192 h 407"/>
                    <a:gd name="T26" fmla="*/ 206 w 407"/>
                    <a:gd name="T27" fmla="*/ 353 h 407"/>
                    <a:gd name="T28" fmla="*/ 163 w 407"/>
                    <a:gd name="T29" fmla="*/ 279 h 407"/>
                    <a:gd name="T30" fmla="*/ 194 w 407"/>
                    <a:gd name="T31" fmla="*/ 279 h 407"/>
                    <a:gd name="T32" fmla="*/ 194 w 407"/>
                    <a:gd name="T33" fmla="*/ 127 h 407"/>
                    <a:gd name="T34" fmla="*/ 163 w 407"/>
                    <a:gd name="T35" fmla="*/ 127 h 407"/>
                    <a:gd name="T36" fmla="*/ 206 w 407"/>
                    <a:gd name="T37" fmla="*/ 54 h 407"/>
                    <a:gd name="T38" fmla="*/ 248 w 407"/>
                    <a:gd name="T39" fmla="*/ 127 h 407"/>
                    <a:gd name="T40" fmla="*/ 217 w 407"/>
                    <a:gd name="T41" fmla="*/ 127 h 407"/>
                    <a:gd name="T42" fmla="*/ 217 w 407"/>
                    <a:gd name="T43" fmla="*/ 279 h 407"/>
                    <a:gd name="T44" fmla="*/ 248 w 407"/>
                    <a:gd name="T45" fmla="*/ 279 h 407"/>
                    <a:gd name="T46" fmla="*/ 206 w 407"/>
                    <a:gd name="T47" fmla="*/ 353 h 407"/>
                    <a:gd name="T48" fmla="*/ 307 w 407"/>
                    <a:gd name="T49" fmla="*/ 246 h 407"/>
                    <a:gd name="T50" fmla="*/ 234 w 407"/>
                    <a:gd name="T51" fmla="*/ 203 h 407"/>
                    <a:gd name="T52" fmla="*/ 307 w 407"/>
                    <a:gd name="T53" fmla="*/ 161 h 407"/>
                    <a:gd name="T54" fmla="*/ 307 w 407"/>
                    <a:gd name="T55" fmla="*/ 192 h 407"/>
                    <a:gd name="T56" fmla="*/ 358 w 407"/>
                    <a:gd name="T57" fmla="*/ 192 h 407"/>
                    <a:gd name="T58" fmla="*/ 358 w 407"/>
                    <a:gd name="T59" fmla="*/ 215 h 407"/>
                    <a:gd name="T60" fmla="*/ 307 w 407"/>
                    <a:gd name="T61" fmla="*/ 215 h 407"/>
                    <a:gd name="T62" fmla="*/ 307 w 407"/>
                    <a:gd name="T63" fmla="*/ 246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407">
                      <a:moveTo>
                        <a:pt x="203" y="0"/>
                      </a:moveTo>
                      <a:cubicBezTo>
                        <a:pt x="90" y="0"/>
                        <a:pt x="0" y="90"/>
                        <a:pt x="0" y="203"/>
                      </a:cubicBezTo>
                      <a:cubicBezTo>
                        <a:pt x="0" y="316"/>
                        <a:pt x="90" y="406"/>
                        <a:pt x="203" y="406"/>
                      </a:cubicBezTo>
                      <a:cubicBezTo>
                        <a:pt x="316" y="406"/>
                        <a:pt x="406" y="316"/>
                        <a:pt x="406" y="203"/>
                      </a:cubicBezTo>
                      <a:cubicBezTo>
                        <a:pt x="406" y="90"/>
                        <a:pt x="316" y="0"/>
                        <a:pt x="203" y="0"/>
                      </a:cubicBezTo>
                      <a:close/>
                      <a:moveTo>
                        <a:pt x="53" y="192"/>
                      </a:moveTo>
                      <a:lnTo>
                        <a:pt x="104" y="192"/>
                      </a:lnTo>
                      <a:lnTo>
                        <a:pt x="104" y="161"/>
                      </a:lnTo>
                      <a:lnTo>
                        <a:pt x="177" y="203"/>
                      </a:lnTo>
                      <a:lnTo>
                        <a:pt x="104" y="246"/>
                      </a:lnTo>
                      <a:lnTo>
                        <a:pt x="104" y="215"/>
                      </a:lnTo>
                      <a:lnTo>
                        <a:pt x="53" y="215"/>
                      </a:lnTo>
                      <a:lnTo>
                        <a:pt x="53" y="192"/>
                      </a:lnTo>
                      <a:close/>
                      <a:moveTo>
                        <a:pt x="206" y="353"/>
                      </a:moveTo>
                      <a:lnTo>
                        <a:pt x="163" y="279"/>
                      </a:lnTo>
                      <a:lnTo>
                        <a:pt x="194" y="279"/>
                      </a:lnTo>
                      <a:lnTo>
                        <a:pt x="194" y="127"/>
                      </a:lnTo>
                      <a:lnTo>
                        <a:pt x="163" y="127"/>
                      </a:lnTo>
                      <a:lnTo>
                        <a:pt x="206" y="54"/>
                      </a:lnTo>
                      <a:lnTo>
                        <a:pt x="248" y="127"/>
                      </a:lnTo>
                      <a:lnTo>
                        <a:pt x="217" y="127"/>
                      </a:lnTo>
                      <a:lnTo>
                        <a:pt x="217" y="279"/>
                      </a:lnTo>
                      <a:lnTo>
                        <a:pt x="248" y="279"/>
                      </a:lnTo>
                      <a:lnTo>
                        <a:pt x="206" y="353"/>
                      </a:lnTo>
                      <a:close/>
                      <a:moveTo>
                        <a:pt x="307" y="246"/>
                      </a:moveTo>
                      <a:lnTo>
                        <a:pt x="234" y="203"/>
                      </a:lnTo>
                      <a:lnTo>
                        <a:pt x="307" y="161"/>
                      </a:lnTo>
                      <a:lnTo>
                        <a:pt x="307" y="192"/>
                      </a:lnTo>
                      <a:lnTo>
                        <a:pt x="358" y="192"/>
                      </a:lnTo>
                      <a:lnTo>
                        <a:pt x="358" y="215"/>
                      </a:lnTo>
                      <a:lnTo>
                        <a:pt x="307" y="215"/>
                      </a:lnTo>
                      <a:lnTo>
                        <a:pt x="307" y="246"/>
                      </a:lnTo>
                      <a:close/>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solidFill>
                      <a:srgbClr val="5F5F5F"/>
                    </a:solidFill>
                  </a:endParaRPr>
                </a:p>
              </p:txBody>
            </p:sp>
          </p:grpSp>
        </p:grpSp>
        <p:sp>
          <p:nvSpPr>
            <p:cNvPr id="153" name="TextBox 152"/>
            <p:cNvSpPr txBox="1"/>
            <p:nvPr/>
          </p:nvSpPr>
          <p:spPr>
            <a:xfrm>
              <a:off x="5749920" y="3481659"/>
              <a:ext cx="711435" cy="400110"/>
            </a:xfrm>
            <a:prstGeom prst="rect">
              <a:avLst/>
            </a:prstGeom>
            <a:solidFill>
              <a:schemeClr val="bg1"/>
            </a:solidFill>
          </p:spPr>
          <p:txBody>
            <a:bodyPr wrap="square" rtlCol="0">
              <a:spAutoFit/>
            </a:bodyPr>
            <a:lstStyle/>
            <a:p>
              <a:r>
                <a:rPr lang="en-US" sz="1000" dirty="0"/>
                <a:t>Internet Gateway</a:t>
              </a:r>
            </a:p>
          </p:txBody>
        </p:sp>
      </p:grpSp>
      <p:cxnSp>
        <p:nvCxnSpPr>
          <p:cNvPr id="26" name="Curved Connector 25"/>
          <p:cNvCxnSpPr>
            <a:stCxn id="127" idx="3"/>
            <a:endCxn id="140" idx="1"/>
          </p:cNvCxnSpPr>
          <p:nvPr/>
        </p:nvCxnSpPr>
        <p:spPr bwMode="auto">
          <a:xfrm>
            <a:off x="2545551" y="2590358"/>
            <a:ext cx="397414" cy="196944"/>
          </a:xfrm>
          <a:prstGeom prst="curvedConnector3">
            <a:avLst>
              <a:gd name="adj1" fmla="val 50000"/>
            </a:avLst>
          </a:prstGeom>
          <a:noFill/>
          <a:ln w="28575" cap="flat" cmpd="sng" algn="ctr">
            <a:solidFill>
              <a:srgbClr val="92D050"/>
            </a:solidFill>
            <a:prstDash val="solid"/>
            <a:round/>
            <a:headEnd type="triangle"/>
            <a:tailEnd type="triangle"/>
          </a:ln>
          <a:effectLst/>
        </p:spPr>
      </p:cxnSp>
    </p:spTree>
    <p:extLst>
      <p:ext uri="{BB962C8B-B14F-4D97-AF65-F5344CB8AC3E}">
        <p14:creationId xmlns:p14="http://schemas.microsoft.com/office/powerpoint/2010/main" val="244188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4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4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4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39"/>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3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3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3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4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3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38"/>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69"/>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5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68"/>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52"/>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170"/>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166"/>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167"/>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animBg="1"/>
      <p:bldP spid="122" grpId="0" animBg="1"/>
      <p:bldP spid="124" grpId="0" animBg="1"/>
      <p:bldP spid="126" grpId="0" animBg="1"/>
      <p:bldP spid="128" grpId="0" animBg="1"/>
      <p:bldP spid="129" grpId="0" animBg="1"/>
      <p:bldP spid="130" grpId="0" animBg="1"/>
      <p:bldP spid="132" grpId="0"/>
      <p:bldP spid="133" grpId="0" animBg="1"/>
      <p:bldP spid="134" grpId="0"/>
      <p:bldP spid="135" grpId="0" animBg="1"/>
      <p:bldP spid="138" grpId="0"/>
      <p:bldP spid="145" grpId="0" animBg="1"/>
      <p:bldP spid="146" grpId="0" animBg="1"/>
      <p:bldP spid="147" grpId="0" animBg="1"/>
      <p:bldP spid="167" grpId="0" animBg="1"/>
      <p:bldP spid="16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406401"/>
            <a:ext cx="11125200" cy="447615"/>
          </a:xfrm>
        </p:spPr>
        <p:txBody>
          <a:bodyPr anchor="ctr"/>
          <a:lstStyle/>
          <a:p>
            <a:r>
              <a:rPr lang="en-US" sz="3200" dirty="0"/>
              <a:t>SL + NSG</a:t>
            </a:r>
          </a:p>
        </p:txBody>
      </p:sp>
      <p:sp>
        <p:nvSpPr>
          <p:cNvPr id="3" name="Rectangle 2"/>
          <p:cNvSpPr/>
          <p:nvPr/>
        </p:nvSpPr>
        <p:spPr>
          <a:xfrm>
            <a:off x="5549716" y="1050730"/>
            <a:ext cx="6245279" cy="4524315"/>
          </a:xfrm>
          <a:prstGeom prst="rect">
            <a:avLst/>
          </a:prstGeom>
        </p:spPr>
        <p:txBody>
          <a:bodyPr wrap="square">
            <a:spAutoFit/>
          </a:bodyPr>
          <a:lstStyle/>
          <a:p>
            <a:pPr marL="285750" indent="-285750">
              <a:buFont typeface="Arial" panose="020B0604020202020204" pitchFamily="34" charset="0"/>
              <a:buChar char="•"/>
            </a:pPr>
            <a:r>
              <a:rPr lang="en-US" dirty="0"/>
              <a:t>You can use security lists alone, network security groups alone, or both together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If you have security rules that you want to enforce for all VNICs in a VCN: the easiest solution is to put the rules in one security list, and then associate that security list with all subnets in the VCN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If you choose to use both SLs and NSGs, the set of rules that applies to a given VNIC is the union of these items:</a:t>
            </a:r>
          </a:p>
          <a:p>
            <a:pPr marL="739775" lvl="1" indent="-277813">
              <a:buFont typeface="Arial" panose="020B0604020202020204" pitchFamily="34" charset="0"/>
              <a:buChar char="•"/>
            </a:pPr>
            <a:r>
              <a:rPr lang="en-US" dirty="0"/>
              <a:t>The security rules in the SLs associated with the VNIC's subnet</a:t>
            </a:r>
          </a:p>
          <a:p>
            <a:pPr marL="739775" lvl="1" indent="-277813">
              <a:buFont typeface="Arial" panose="020B0604020202020204" pitchFamily="34" charset="0"/>
              <a:buChar char="•"/>
            </a:pPr>
            <a:r>
              <a:rPr lang="en-US" dirty="0"/>
              <a:t>The security rules in all NSGs that the VNIC is in</a:t>
            </a:r>
          </a:p>
          <a:p>
            <a:pPr marL="739775" lvl="1" indent="-277813">
              <a:buFont typeface="Arial" panose="020B0604020202020204" pitchFamily="34" charset="0"/>
              <a:buChar char="•"/>
            </a:pPr>
            <a:r>
              <a:rPr lang="en-US" dirty="0"/>
              <a:t>A packet in question is allowed if any rule in any of the relevant lists and groups allows the traffic</a:t>
            </a:r>
          </a:p>
          <a:p>
            <a:pPr marL="285750" indent="-285750">
              <a:buFont typeface="Arial" panose="020B0604020202020204" pitchFamily="34" charset="0"/>
              <a:buChar char="•"/>
            </a:pPr>
            <a:endParaRPr lang="en-US" dirty="0"/>
          </a:p>
        </p:txBody>
      </p:sp>
      <p:sp>
        <p:nvSpPr>
          <p:cNvPr id="38" name="Rectangle 37"/>
          <p:cNvSpPr/>
          <p:nvPr/>
        </p:nvSpPr>
        <p:spPr>
          <a:xfrm>
            <a:off x="531812" y="2704715"/>
            <a:ext cx="2174694" cy="2136533"/>
          </a:xfrm>
          <a:prstGeom prst="rect">
            <a:avLst/>
          </a:prstGeom>
          <a:noFill/>
          <a:ln w="19050">
            <a:solidFill>
              <a:schemeClr val="accent3"/>
            </a:solidFill>
            <a:prstDash val="sysDash"/>
          </a:ln>
          <a:effectLst/>
        </p:spPr>
        <p:style>
          <a:lnRef idx="1">
            <a:schemeClr val="accent1"/>
          </a:lnRef>
          <a:fillRef idx="3">
            <a:schemeClr val="accent1"/>
          </a:fillRef>
          <a:effectRef idx="2">
            <a:schemeClr val="accent1"/>
          </a:effectRef>
          <a:fontRef idx="minor">
            <a:schemeClr val="lt1"/>
          </a:fontRef>
        </p:style>
        <p:txBody>
          <a:bodyPr anchor="b"/>
          <a:lstStyle/>
          <a:p>
            <a:pPr fontAlgn="auto">
              <a:spcBef>
                <a:spcPts val="0"/>
              </a:spcBef>
              <a:spcAft>
                <a:spcPts val="0"/>
              </a:spcAft>
              <a:defRPr/>
            </a:pPr>
            <a:endParaRPr lang="en-US" sz="1200" dirty="0">
              <a:solidFill>
                <a:schemeClr val="tx1"/>
              </a:solidFill>
              <a:latin typeface="Arial" panose="020B0604020202020204" pitchFamily="34" charset="0"/>
              <a:ea typeface="Calibri" charset="0"/>
              <a:cs typeface="Arial" panose="020B0604020202020204" pitchFamily="34" charset="0"/>
            </a:endParaRPr>
          </a:p>
        </p:txBody>
      </p:sp>
      <p:sp>
        <p:nvSpPr>
          <p:cNvPr id="39" name="Rectangle 38"/>
          <p:cNvSpPr/>
          <p:nvPr/>
        </p:nvSpPr>
        <p:spPr>
          <a:xfrm>
            <a:off x="843966" y="3112708"/>
            <a:ext cx="1516644" cy="1325760"/>
          </a:xfrm>
          <a:prstGeom prst="rect">
            <a:avLst/>
          </a:prstGeom>
          <a:noFill/>
          <a:ln w="19050">
            <a:solidFill>
              <a:schemeClr val="accent3"/>
            </a:solidFill>
            <a:prstDash val="sysDash"/>
          </a:ln>
          <a:effectLst/>
        </p:spPr>
        <p:style>
          <a:lnRef idx="1">
            <a:schemeClr val="accent1"/>
          </a:lnRef>
          <a:fillRef idx="3">
            <a:schemeClr val="accent1"/>
          </a:fillRef>
          <a:effectRef idx="2">
            <a:schemeClr val="accent1"/>
          </a:effectRef>
          <a:fontRef idx="minor">
            <a:schemeClr val="lt1"/>
          </a:fontRef>
        </p:style>
        <p:txBody>
          <a:bodyPr anchor="b"/>
          <a:lstStyle/>
          <a:p>
            <a:pPr fontAlgn="auto">
              <a:spcBef>
                <a:spcPts val="0"/>
              </a:spcBef>
              <a:spcAft>
                <a:spcPts val="0"/>
              </a:spcAft>
              <a:defRPr/>
            </a:pPr>
            <a:r>
              <a:rPr lang="en-US" sz="1000" dirty="0">
                <a:solidFill>
                  <a:schemeClr val="tx1"/>
                </a:solidFill>
                <a:latin typeface="Arial" panose="020B0604020202020204" pitchFamily="34" charset="0"/>
                <a:ea typeface="Calibri" charset="0"/>
                <a:cs typeface="Arial" panose="020B0604020202020204" pitchFamily="34" charset="0"/>
              </a:rPr>
              <a:t>SUBNET A, 10.0.1.0/24</a:t>
            </a:r>
          </a:p>
        </p:txBody>
      </p:sp>
      <p:pic>
        <p:nvPicPr>
          <p:cNvPr id="40" name="Picture 39"/>
          <p:cNvPicPr>
            <a:picLocks noChangeAspect="1"/>
          </p:cNvPicPr>
          <p:nvPr/>
        </p:nvPicPr>
        <p:blipFill>
          <a:blip r:embed="rId3"/>
          <a:stretch>
            <a:fillRect/>
          </a:stretch>
        </p:blipFill>
        <p:spPr>
          <a:xfrm>
            <a:off x="1200398" y="3617693"/>
            <a:ext cx="463597" cy="469392"/>
          </a:xfrm>
          <a:prstGeom prst="rect">
            <a:avLst/>
          </a:prstGeom>
        </p:spPr>
      </p:pic>
      <p:pic>
        <p:nvPicPr>
          <p:cNvPr id="41" name="Picture 40"/>
          <p:cNvPicPr>
            <a:picLocks noChangeAspect="1"/>
          </p:cNvPicPr>
          <p:nvPr/>
        </p:nvPicPr>
        <p:blipFill>
          <a:blip r:embed="rId4">
            <a:duotone>
              <a:schemeClr val="accent4">
                <a:shade val="45000"/>
                <a:satMod val="135000"/>
              </a:schemeClr>
              <a:prstClr val="white"/>
            </a:duotone>
          </a:blip>
          <a:stretch>
            <a:fillRect/>
          </a:stretch>
        </p:blipFill>
        <p:spPr>
          <a:xfrm>
            <a:off x="1585116" y="3433472"/>
            <a:ext cx="331622" cy="376529"/>
          </a:xfrm>
          <a:prstGeom prst="rect">
            <a:avLst/>
          </a:prstGeom>
        </p:spPr>
      </p:pic>
      <p:grpSp>
        <p:nvGrpSpPr>
          <p:cNvPr id="42" name="Group 41"/>
          <p:cNvGrpSpPr/>
          <p:nvPr/>
        </p:nvGrpSpPr>
        <p:grpSpPr>
          <a:xfrm>
            <a:off x="2496287" y="4631028"/>
            <a:ext cx="420438" cy="420438"/>
            <a:chOff x="10489255" y="2324746"/>
            <a:chExt cx="669094" cy="669094"/>
          </a:xfrm>
        </p:grpSpPr>
        <p:sp>
          <p:nvSpPr>
            <p:cNvPr id="43" name="Oval 42"/>
            <p:cNvSpPr/>
            <p:nvPr/>
          </p:nvSpPr>
          <p:spPr>
            <a:xfrm>
              <a:off x="10489255" y="2324746"/>
              <a:ext cx="669094" cy="669094"/>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nvGrpSpPr>
            <p:cNvPr id="44" name="Group 43"/>
            <p:cNvGrpSpPr/>
            <p:nvPr/>
          </p:nvGrpSpPr>
          <p:grpSpPr>
            <a:xfrm>
              <a:off x="10530128" y="2367936"/>
              <a:ext cx="585564" cy="585564"/>
              <a:chOff x="7046913" y="4090988"/>
              <a:chExt cx="327025" cy="327025"/>
            </a:xfrm>
            <a:solidFill>
              <a:schemeClr val="tx1"/>
            </a:solidFill>
          </p:grpSpPr>
          <p:sp>
            <p:nvSpPr>
              <p:cNvPr id="45" name="Freeform 32"/>
              <p:cNvSpPr>
                <a:spLocks noChangeArrowheads="1"/>
              </p:cNvSpPr>
              <p:nvPr/>
            </p:nvSpPr>
            <p:spPr bwMode="auto">
              <a:xfrm>
                <a:off x="7204075" y="4281488"/>
                <a:ext cx="68263" cy="53975"/>
              </a:xfrm>
              <a:custGeom>
                <a:avLst/>
                <a:gdLst>
                  <a:gd name="T0" fmla="*/ 11 w 190"/>
                  <a:gd name="T1" fmla="*/ 0 h 148"/>
                  <a:gd name="T2" fmla="*/ 186 w 190"/>
                  <a:gd name="T3" fmla="*/ 20 h 148"/>
                  <a:gd name="T4" fmla="*/ 189 w 190"/>
                  <a:gd name="T5" fmla="*/ 31 h 148"/>
                  <a:gd name="T6" fmla="*/ 70 w 190"/>
                  <a:gd name="T7" fmla="*/ 147 h 148"/>
                  <a:gd name="T8" fmla="*/ 50 w 190"/>
                  <a:gd name="T9" fmla="*/ 141 h 148"/>
                  <a:gd name="T10" fmla="*/ 48 w 190"/>
                  <a:gd name="T11" fmla="*/ 141 h 148"/>
                  <a:gd name="T12" fmla="*/ 0 w 190"/>
                  <a:gd name="T13" fmla="*/ 17 h 148"/>
                  <a:gd name="T14" fmla="*/ 11 w 190"/>
                  <a:gd name="T15" fmla="*/ 0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148">
                    <a:moveTo>
                      <a:pt x="11" y="0"/>
                    </a:moveTo>
                    <a:lnTo>
                      <a:pt x="186" y="20"/>
                    </a:lnTo>
                    <a:cubicBezTo>
                      <a:pt x="186" y="25"/>
                      <a:pt x="186" y="28"/>
                      <a:pt x="189" y="31"/>
                    </a:cubicBezTo>
                    <a:lnTo>
                      <a:pt x="70" y="147"/>
                    </a:lnTo>
                    <a:cubicBezTo>
                      <a:pt x="65" y="144"/>
                      <a:pt x="59" y="141"/>
                      <a:pt x="50" y="141"/>
                    </a:cubicBezTo>
                    <a:lnTo>
                      <a:pt x="48" y="141"/>
                    </a:lnTo>
                    <a:lnTo>
                      <a:pt x="0" y="17"/>
                    </a:lnTo>
                    <a:cubicBezTo>
                      <a:pt x="2" y="11"/>
                      <a:pt x="8" y="6"/>
                      <a:pt x="11"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6" name="Freeform 33"/>
              <p:cNvSpPr>
                <a:spLocks noChangeArrowheads="1"/>
              </p:cNvSpPr>
              <p:nvPr/>
            </p:nvSpPr>
            <p:spPr bwMode="auto">
              <a:xfrm>
                <a:off x="7148513" y="4283075"/>
                <a:ext cx="63500" cy="52388"/>
              </a:xfrm>
              <a:custGeom>
                <a:avLst/>
                <a:gdLst>
                  <a:gd name="T0" fmla="*/ 125 w 176"/>
                  <a:gd name="T1" fmla="*/ 25 h 145"/>
                  <a:gd name="T2" fmla="*/ 175 w 176"/>
                  <a:gd name="T3" fmla="*/ 144 h 145"/>
                  <a:gd name="T4" fmla="*/ 0 w 176"/>
                  <a:gd name="T5" fmla="*/ 20 h 145"/>
                  <a:gd name="T6" fmla="*/ 3 w 176"/>
                  <a:gd name="T7" fmla="*/ 14 h 145"/>
                  <a:gd name="T8" fmla="*/ 85 w 176"/>
                  <a:gd name="T9" fmla="*/ 0 h 145"/>
                  <a:gd name="T10" fmla="*/ 125 w 176"/>
                  <a:gd name="T11" fmla="*/ 25 h 145"/>
                </a:gdLst>
                <a:ahLst/>
                <a:cxnLst>
                  <a:cxn ang="0">
                    <a:pos x="T0" y="T1"/>
                  </a:cxn>
                  <a:cxn ang="0">
                    <a:pos x="T2" y="T3"/>
                  </a:cxn>
                  <a:cxn ang="0">
                    <a:pos x="T4" y="T5"/>
                  </a:cxn>
                  <a:cxn ang="0">
                    <a:pos x="T6" y="T7"/>
                  </a:cxn>
                  <a:cxn ang="0">
                    <a:pos x="T8" y="T9"/>
                  </a:cxn>
                  <a:cxn ang="0">
                    <a:pos x="T10" y="T11"/>
                  </a:cxn>
                </a:cxnLst>
                <a:rect l="0" t="0" r="r" b="b"/>
                <a:pathLst>
                  <a:path w="176" h="145">
                    <a:moveTo>
                      <a:pt x="125" y="25"/>
                    </a:moveTo>
                    <a:cubicBezTo>
                      <a:pt x="127" y="25"/>
                      <a:pt x="175" y="144"/>
                      <a:pt x="175" y="144"/>
                    </a:cubicBezTo>
                    <a:lnTo>
                      <a:pt x="0" y="20"/>
                    </a:lnTo>
                    <a:cubicBezTo>
                      <a:pt x="3" y="20"/>
                      <a:pt x="3" y="17"/>
                      <a:pt x="3" y="14"/>
                    </a:cubicBezTo>
                    <a:lnTo>
                      <a:pt x="85" y="0"/>
                    </a:lnTo>
                    <a:cubicBezTo>
                      <a:pt x="91" y="14"/>
                      <a:pt x="108" y="25"/>
                      <a:pt x="125" y="2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7" name="Freeform 34"/>
              <p:cNvSpPr>
                <a:spLocks noChangeArrowheads="1"/>
              </p:cNvSpPr>
              <p:nvPr/>
            </p:nvSpPr>
            <p:spPr bwMode="auto">
              <a:xfrm>
                <a:off x="7140575" y="4210050"/>
                <a:ext cx="42863" cy="68263"/>
              </a:xfrm>
              <a:custGeom>
                <a:avLst/>
                <a:gdLst>
                  <a:gd name="T0" fmla="*/ 116 w 117"/>
                  <a:gd name="T1" fmla="*/ 149 h 190"/>
                  <a:gd name="T2" fmla="*/ 99 w 117"/>
                  <a:gd name="T3" fmla="*/ 175 h 190"/>
                  <a:gd name="T4" fmla="*/ 17 w 117"/>
                  <a:gd name="T5" fmla="*/ 189 h 190"/>
                  <a:gd name="T6" fmla="*/ 0 w 117"/>
                  <a:gd name="T7" fmla="*/ 172 h 190"/>
                  <a:gd name="T8" fmla="*/ 42 w 117"/>
                  <a:gd name="T9" fmla="*/ 0 h 190"/>
                  <a:gd name="T10" fmla="*/ 45 w 117"/>
                  <a:gd name="T11" fmla="*/ 0 h 190"/>
                  <a:gd name="T12" fmla="*/ 116 w 117"/>
                  <a:gd name="T13" fmla="*/ 149 h 190"/>
                </a:gdLst>
                <a:ahLst/>
                <a:cxnLst>
                  <a:cxn ang="0">
                    <a:pos x="T0" y="T1"/>
                  </a:cxn>
                  <a:cxn ang="0">
                    <a:pos x="T2" y="T3"/>
                  </a:cxn>
                  <a:cxn ang="0">
                    <a:pos x="T4" y="T5"/>
                  </a:cxn>
                  <a:cxn ang="0">
                    <a:pos x="T6" y="T7"/>
                  </a:cxn>
                  <a:cxn ang="0">
                    <a:pos x="T8" y="T9"/>
                  </a:cxn>
                  <a:cxn ang="0">
                    <a:pos x="T10" y="T11"/>
                  </a:cxn>
                  <a:cxn ang="0">
                    <a:pos x="T12" y="T13"/>
                  </a:cxn>
                </a:cxnLst>
                <a:rect l="0" t="0" r="r" b="b"/>
                <a:pathLst>
                  <a:path w="117" h="190">
                    <a:moveTo>
                      <a:pt x="116" y="149"/>
                    </a:moveTo>
                    <a:cubicBezTo>
                      <a:pt x="110" y="155"/>
                      <a:pt x="104" y="166"/>
                      <a:pt x="99" y="175"/>
                    </a:cubicBezTo>
                    <a:lnTo>
                      <a:pt x="17" y="189"/>
                    </a:lnTo>
                    <a:cubicBezTo>
                      <a:pt x="11" y="183"/>
                      <a:pt x="5" y="177"/>
                      <a:pt x="0" y="172"/>
                    </a:cubicBezTo>
                    <a:lnTo>
                      <a:pt x="42" y="0"/>
                    </a:lnTo>
                    <a:cubicBezTo>
                      <a:pt x="45" y="0"/>
                      <a:pt x="45" y="0"/>
                      <a:pt x="45" y="0"/>
                    </a:cubicBezTo>
                    <a:lnTo>
                      <a:pt x="116" y="149"/>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8" name="Freeform 35"/>
              <p:cNvSpPr>
                <a:spLocks noChangeArrowheads="1"/>
              </p:cNvSpPr>
              <p:nvPr/>
            </p:nvSpPr>
            <p:spPr bwMode="auto">
              <a:xfrm>
                <a:off x="7165975" y="4198938"/>
                <a:ext cx="92075" cy="63500"/>
              </a:xfrm>
              <a:custGeom>
                <a:avLst/>
                <a:gdLst>
                  <a:gd name="T0" fmla="*/ 74 w 255"/>
                  <a:gd name="T1" fmla="*/ 169 h 176"/>
                  <a:gd name="T2" fmla="*/ 71 w 255"/>
                  <a:gd name="T3" fmla="*/ 166 h 176"/>
                  <a:gd name="T4" fmla="*/ 0 w 255"/>
                  <a:gd name="T5" fmla="*/ 17 h 176"/>
                  <a:gd name="T6" fmla="*/ 11 w 255"/>
                  <a:gd name="T7" fmla="*/ 0 h 176"/>
                  <a:gd name="T8" fmla="*/ 251 w 255"/>
                  <a:gd name="T9" fmla="*/ 5 h 176"/>
                  <a:gd name="T10" fmla="*/ 254 w 255"/>
                  <a:gd name="T11" fmla="*/ 14 h 176"/>
                  <a:gd name="T12" fmla="*/ 93 w 255"/>
                  <a:gd name="T13" fmla="*/ 175 h 176"/>
                  <a:gd name="T14" fmla="*/ 74 w 255"/>
                  <a:gd name="T15" fmla="*/ 169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176">
                    <a:moveTo>
                      <a:pt x="74" y="169"/>
                    </a:moveTo>
                    <a:cubicBezTo>
                      <a:pt x="74" y="169"/>
                      <a:pt x="71" y="169"/>
                      <a:pt x="71" y="166"/>
                    </a:cubicBezTo>
                    <a:lnTo>
                      <a:pt x="0" y="17"/>
                    </a:lnTo>
                    <a:cubicBezTo>
                      <a:pt x="6" y="14"/>
                      <a:pt x="9" y="5"/>
                      <a:pt x="11" y="0"/>
                    </a:cubicBezTo>
                    <a:lnTo>
                      <a:pt x="251" y="5"/>
                    </a:lnTo>
                    <a:cubicBezTo>
                      <a:pt x="251" y="8"/>
                      <a:pt x="254" y="11"/>
                      <a:pt x="254" y="14"/>
                    </a:cubicBezTo>
                    <a:lnTo>
                      <a:pt x="93" y="175"/>
                    </a:lnTo>
                    <a:cubicBezTo>
                      <a:pt x="88" y="172"/>
                      <a:pt x="82" y="169"/>
                      <a:pt x="74" y="169"/>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9" name="Freeform 36"/>
              <p:cNvSpPr>
                <a:spLocks noChangeArrowheads="1"/>
              </p:cNvSpPr>
              <p:nvPr/>
            </p:nvSpPr>
            <p:spPr bwMode="auto">
              <a:xfrm>
                <a:off x="7207250" y="4210050"/>
                <a:ext cx="71438" cy="69850"/>
              </a:xfrm>
              <a:custGeom>
                <a:avLst/>
                <a:gdLst>
                  <a:gd name="T0" fmla="*/ 161 w 198"/>
                  <a:gd name="T1" fmla="*/ 0 h 193"/>
                  <a:gd name="T2" fmla="*/ 172 w 198"/>
                  <a:gd name="T3" fmla="*/ 5 h 193"/>
                  <a:gd name="T4" fmla="*/ 197 w 198"/>
                  <a:gd name="T5" fmla="*/ 169 h 193"/>
                  <a:gd name="T6" fmla="*/ 178 w 198"/>
                  <a:gd name="T7" fmla="*/ 192 h 193"/>
                  <a:gd name="T8" fmla="*/ 3 w 198"/>
                  <a:gd name="T9" fmla="*/ 172 h 193"/>
                  <a:gd name="T10" fmla="*/ 0 w 198"/>
                  <a:gd name="T11" fmla="*/ 161 h 193"/>
                  <a:gd name="T12" fmla="*/ 161 w 198"/>
                  <a:gd name="T13" fmla="*/ 0 h 193"/>
                </a:gdLst>
                <a:ahLst/>
                <a:cxnLst>
                  <a:cxn ang="0">
                    <a:pos x="T0" y="T1"/>
                  </a:cxn>
                  <a:cxn ang="0">
                    <a:pos x="T2" y="T3"/>
                  </a:cxn>
                  <a:cxn ang="0">
                    <a:pos x="T4" y="T5"/>
                  </a:cxn>
                  <a:cxn ang="0">
                    <a:pos x="T6" y="T7"/>
                  </a:cxn>
                  <a:cxn ang="0">
                    <a:pos x="T8" y="T9"/>
                  </a:cxn>
                  <a:cxn ang="0">
                    <a:pos x="T10" y="T11"/>
                  </a:cxn>
                  <a:cxn ang="0">
                    <a:pos x="T12" y="T13"/>
                  </a:cxn>
                </a:cxnLst>
                <a:rect l="0" t="0" r="r" b="b"/>
                <a:pathLst>
                  <a:path w="198" h="193">
                    <a:moveTo>
                      <a:pt x="161" y="0"/>
                    </a:moveTo>
                    <a:cubicBezTo>
                      <a:pt x="164" y="3"/>
                      <a:pt x="169" y="5"/>
                      <a:pt x="172" y="5"/>
                    </a:cubicBezTo>
                    <a:lnTo>
                      <a:pt x="197" y="169"/>
                    </a:lnTo>
                    <a:cubicBezTo>
                      <a:pt x="189" y="175"/>
                      <a:pt x="183" y="183"/>
                      <a:pt x="178" y="192"/>
                    </a:cubicBezTo>
                    <a:lnTo>
                      <a:pt x="3" y="172"/>
                    </a:lnTo>
                    <a:cubicBezTo>
                      <a:pt x="3" y="169"/>
                      <a:pt x="3" y="163"/>
                      <a:pt x="0" y="161"/>
                    </a:cubicBezTo>
                    <a:lnTo>
                      <a:pt x="161"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0" name="Freeform 37"/>
              <p:cNvSpPr>
                <a:spLocks noChangeArrowheads="1"/>
              </p:cNvSpPr>
              <p:nvPr/>
            </p:nvSpPr>
            <p:spPr bwMode="auto">
              <a:xfrm>
                <a:off x="7046913" y="4090988"/>
                <a:ext cx="327025" cy="327025"/>
              </a:xfrm>
              <a:custGeom>
                <a:avLst/>
                <a:gdLst>
                  <a:gd name="T0" fmla="*/ 455 w 910"/>
                  <a:gd name="T1" fmla="*/ 0 h 909"/>
                  <a:gd name="T2" fmla="*/ 909 w 910"/>
                  <a:gd name="T3" fmla="*/ 454 h 909"/>
                  <a:gd name="T4" fmla="*/ 455 w 910"/>
                  <a:gd name="T5" fmla="*/ 908 h 909"/>
                  <a:gd name="T6" fmla="*/ 0 w 910"/>
                  <a:gd name="T7" fmla="*/ 454 h 909"/>
                  <a:gd name="T8" fmla="*/ 455 w 910"/>
                  <a:gd name="T9" fmla="*/ 0 h 909"/>
                  <a:gd name="T10" fmla="*/ 669 w 910"/>
                  <a:gd name="T11" fmla="*/ 589 h 909"/>
                  <a:gd name="T12" fmla="*/ 717 w 910"/>
                  <a:gd name="T13" fmla="*/ 542 h 909"/>
                  <a:gd name="T14" fmla="*/ 677 w 910"/>
                  <a:gd name="T15" fmla="*/ 496 h 909"/>
                  <a:gd name="T16" fmla="*/ 652 w 910"/>
                  <a:gd name="T17" fmla="*/ 333 h 909"/>
                  <a:gd name="T18" fmla="*/ 677 w 910"/>
                  <a:gd name="T19" fmla="*/ 293 h 909"/>
                  <a:gd name="T20" fmla="*/ 632 w 910"/>
                  <a:gd name="T21" fmla="*/ 248 h 909"/>
                  <a:gd name="T22" fmla="*/ 590 w 910"/>
                  <a:gd name="T23" fmla="*/ 279 h 909"/>
                  <a:gd name="T24" fmla="*/ 347 w 910"/>
                  <a:gd name="T25" fmla="*/ 273 h 909"/>
                  <a:gd name="T26" fmla="*/ 305 w 910"/>
                  <a:gd name="T27" fmla="*/ 242 h 909"/>
                  <a:gd name="T28" fmla="*/ 260 w 910"/>
                  <a:gd name="T29" fmla="*/ 288 h 909"/>
                  <a:gd name="T30" fmla="*/ 282 w 910"/>
                  <a:gd name="T31" fmla="*/ 327 h 909"/>
                  <a:gd name="T32" fmla="*/ 240 w 910"/>
                  <a:gd name="T33" fmla="*/ 499 h 909"/>
                  <a:gd name="T34" fmla="*/ 198 w 910"/>
                  <a:gd name="T35" fmla="*/ 544 h 909"/>
                  <a:gd name="T36" fmla="*/ 243 w 910"/>
                  <a:gd name="T37" fmla="*/ 589 h 909"/>
                  <a:gd name="T38" fmla="*/ 271 w 910"/>
                  <a:gd name="T39" fmla="*/ 581 h 909"/>
                  <a:gd name="T40" fmla="*/ 449 w 910"/>
                  <a:gd name="T41" fmla="*/ 705 h 909"/>
                  <a:gd name="T42" fmla="*/ 446 w 910"/>
                  <a:gd name="T43" fmla="*/ 719 h 909"/>
                  <a:gd name="T44" fmla="*/ 491 w 910"/>
                  <a:gd name="T45" fmla="*/ 764 h 909"/>
                  <a:gd name="T46" fmla="*/ 536 w 910"/>
                  <a:gd name="T47" fmla="*/ 719 h 909"/>
                  <a:gd name="T48" fmla="*/ 531 w 910"/>
                  <a:gd name="T49" fmla="*/ 700 h 909"/>
                  <a:gd name="T50" fmla="*/ 649 w 910"/>
                  <a:gd name="T51" fmla="*/ 584 h 909"/>
                  <a:gd name="T52" fmla="*/ 669 w 910"/>
                  <a:gd name="T53" fmla="*/ 589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10" h="909">
                    <a:moveTo>
                      <a:pt x="455" y="0"/>
                    </a:moveTo>
                    <a:cubicBezTo>
                      <a:pt x="706" y="0"/>
                      <a:pt x="909" y="203"/>
                      <a:pt x="909" y="454"/>
                    </a:cubicBezTo>
                    <a:cubicBezTo>
                      <a:pt x="909" y="705"/>
                      <a:pt x="707" y="908"/>
                      <a:pt x="455" y="908"/>
                    </a:cubicBezTo>
                    <a:cubicBezTo>
                      <a:pt x="204" y="908"/>
                      <a:pt x="0" y="705"/>
                      <a:pt x="0" y="454"/>
                    </a:cubicBezTo>
                    <a:cubicBezTo>
                      <a:pt x="0" y="203"/>
                      <a:pt x="203" y="0"/>
                      <a:pt x="455" y="0"/>
                    </a:cubicBezTo>
                    <a:close/>
                    <a:moveTo>
                      <a:pt x="669" y="589"/>
                    </a:moveTo>
                    <a:cubicBezTo>
                      <a:pt x="694" y="589"/>
                      <a:pt x="714" y="570"/>
                      <a:pt x="717" y="542"/>
                    </a:cubicBezTo>
                    <a:cubicBezTo>
                      <a:pt x="717" y="519"/>
                      <a:pt x="700" y="499"/>
                      <a:pt x="677" y="496"/>
                    </a:cubicBezTo>
                    <a:lnTo>
                      <a:pt x="652" y="333"/>
                    </a:lnTo>
                    <a:cubicBezTo>
                      <a:pt x="666" y="327"/>
                      <a:pt x="677" y="310"/>
                      <a:pt x="677" y="293"/>
                    </a:cubicBezTo>
                    <a:cubicBezTo>
                      <a:pt x="677" y="268"/>
                      <a:pt x="658" y="248"/>
                      <a:pt x="632" y="248"/>
                    </a:cubicBezTo>
                    <a:cubicBezTo>
                      <a:pt x="613" y="248"/>
                      <a:pt x="596" y="262"/>
                      <a:pt x="590" y="279"/>
                    </a:cubicBezTo>
                    <a:lnTo>
                      <a:pt x="347" y="273"/>
                    </a:lnTo>
                    <a:cubicBezTo>
                      <a:pt x="342" y="256"/>
                      <a:pt x="325" y="242"/>
                      <a:pt x="305" y="242"/>
                    </a:cubicBezTo>
                    <a:cubicBezTo>
                      <a:pt x="280" y="242"/>
                      <a:pt x="260" y="262"/>
                      <a:pt x="260" y="288"/>
                    </a:cubicBezTo>
                    <a:cubicBezTo>
                      <a:pt x="260" y="304"/>
                      <a:pt x="268" y="319"/>
                      <a:pt x="282" y="327"/>
                    </a:cubicBezTo>
                    <a:lnTo>
                      <a:pt x="240" y="499"/>
                    </a:lnTo>
                    <a:cubicBezTo>
                      <a:pt x="217" y="502"/>
                      <a:pt x="198" y="522"/>
                      <a:pt x="198" y="544"/>
                    </a:cubicBezTo>
                    <a:cubicBezTo>
                      <a:pt x="198" y="570"/>
                      <a:pt x="217" y="589"/>
                      <a:pt x="243" y="589"/>
                    </a:cubicBezTo>
                    <a:cubicBezTo>
                      <a:pt x="254" y="589"/>
                      <a:pt x="263" y="587"/>
                      <a:pt x="271" y="581"/>
                    </a:cubicBezTo>
                    <a:lnTo>
                      <a:pt x="449" y="705"/>
                    </a:lnTo>
                    <a:cubicBezTo>
                      <a:pt x="446" y="711"/>
                      <a:pt x="446" y="714"/>
                      <a:pt x="446" y="719"/>
                    </a:cubicBezTo>
                    <a:cubicBezTo>
                      <a:pt x="446" y="745"/>
                      <a:pt x="466" y="764"/>
                      <a:pt x="491" y="764"/>
                    </a:cubicBezTo>
                    <a:cubicBezTo>
                      <a:pt x="517" y="764"/>
                      <a:pt x="536" y="745"/>
                      <a:pt x="536" y="719"/>
                    </a:cubicBezTo>
                    <a:cubicBezTo>
                      <a:pt x="536" y="714"/>
                      <a:pt x="534" y="705"/>
                      <a:pt x="531" y="700"/>
                    </a:cubicBezTo>
                    <a:lnTo>
                      <a:pt x="649" y="584"/>
                    </a:lnTo>
                    <a:cubicBezTo>
                      <a:pt x="655" y="587"/>
                      <a:pt x="661" y="589"/>
                      <a:pt x="669" y="589"/>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
        <p:nvSpPr>
          <p:cNvPr id="5" name="Rectangle 4"/>
          <p:cNvSpPr/>
          <p:nvPr/>
        </p:nvSpPr>
        <p:spPr bwMode="auto">
          <a:xfrm>
            <a:off x="3066134" y="1750713"/>
            <a:ext cx="1447800" cy="457200"/>
          </a:xfrm>
          <a:prstGeom prst="rect">
            <a:avLst/>
          </a:prstGeom>
          <a:noFill/>
          <a:ln w="28575" cap="flat" cmpd="sng" algn="ctr">
            <a:solidFill>
              <a:schemeClr val="accent3"/>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defTabSz="228600" eaLnBrk="1" hangingPunct="1">
              <a:spcBef>
                <a:spcPct val="20000"/>
              </a:spcBef>
              <a:buClr>
                <a:srgbClr val="FF0000"/>
              </a:buClr>
            </a:pPr>
            <a:r>
              <a:rPr lang="en-US" sz="1400" dirty="0">
                <a:latin typeface="Arial" pitchFamily="34" charset="0"/>
              </a:rPr>
              <a:t>Security List 1</a:t>
            </a:r>
          </a:p>
        </p:txBody>
      </p:sp>
      <p:grpSp>
        <p:nvGrpSpPr>
          <p:cNvPr id="64" name="Group 63"/>
          <p:cNvGrpSpPr/>
          <p:nvPr/>
        </p:nvGrpSpPr>
        <p:grpSpPr>
          <a:xfrm>
            <a:off x="4375067" y="1546282"/>
            <a:ext cx="277737" cy="368344"/>
            <a:chOff x="3302000" y="4402138"/>
            <a:chExt cx="223838" cy="296862"/>
          </a:xfrm>
          <a:solidFill>
            <a:schemeClr val="bg1">
              <a:lumMod val="50000"/>
            </a:schemeClr>
          </a:solidFill>
        </p:grpSpPr>
        <p:sp>
          <p:nvSpPr>
            <p:cNvPr id="65" name="Freeform 53"/>
            <p:cNvSpPr>
              <a:spLocks noChangeArrowheads="1"/>
            </p:cNvSpPr>
            <p:nvPr/>
          </p:nvSpPr>
          <p:spPr bwMode="auto">
            <a:xfrm>
              <a:off x="3302000" y="4402138"/>
              <a:ext cx="223838" cy="296862"/>
            </a:xfrm>
            <a:custGeom>
              <a:avLst/>
              <a:gdLst>
                <a:gd name="T0" fmla="*/ 310 w 622"/>
                <a:gd name="T1" fmla="*/ 0 h 825"/>
                <a:gd name="T2" fmla="*/ 0 w 622"/>
                <a:gd name="T3" fmla="*/ 132 h 825"/>
                <a:gd name="T4" fmla="*/ 0 w 622"/>
                <a:gd name="T5" fmla="*/ 426 h 825"/>
                <a:gd name="T6" fmla="*/ 0 w 622"/>
                <a:gd name="T7" fmla="*/ 426 h 825"/>
                <a:gd name="T8" fmla="*/ 310 w 622"/>
                <a:gd name="T9" fmla="*/ 824 h 825"/>
                <a:gd name="T10" fmla="*/ 621 w 622"/>
                <a:gd name="T11" fmla="*/ 426 h 825"/>
                <a:gd name="T12" fmla="*/ 621 w 622"/>
                <a:gd name="T13" fmla="*/ 426 h 825"/>
                <a:gd name="T14" fmla="*/ 621 w 622"/>
                <a:gd name="T15" fmla="*/ 132 h 825"/>
                <a:gd name="T16" fmla="*/ 310 w 622"/>
                <a:gd name="T17" fmla="*/ 0 h 825"/>
                <a:gd name="T18" fmla="*/ 364 w 622"/>
                <a:gd name="T19" fmla="*/ 539 h 825"/>
                <a:gd name="T20" fmla="*/ 141 w 622"/>
                <a:gd name="T21" fmla="*/ 539 h 825"/>
                <a:gd name="T22" fmla="*/ 141 w 622"/>
                <a:gd name="T23" fmla="*/ 508 h 825"/>
                <a:gd name="T24" fmla="*/ 364 w 622"/>
                <a:gd name="T25" fmla="*/ 508 h 825"/>
                <a:gd name="T26" fmla="*/ 364 w 622"/>
                <a:gd name="T27" fmla="*/ 539 h 825"/>
                <a:gd name="T28" fmla="*/ 364 w 622"/>
                <a:gd name="T29" fmla="*/ 417 h 825"/>
                <a:gd name="T30" fmla="*/ 141 w 622"/>
                <a:gd name="T31" fmla="*/ 417 h 825"/>
                <a:gd name="T32" fmla="*/ 141 w 622"/>
                <a:gd name="T33" fmla="*/ 386 h 825"/>
                <a:gd name="T34" fmla="*/ 364 w 622"/>
                <a:gd name="T35" fmla="*/ 386 h 825"/>
                <a:gd name="T36" fmla="*/ 364 w 622"/>
                <a:gd name="T37" fmla="*/ 417 h 825"/>
                <a:gd name="T38" fmla="*/ 364 w 622"/>
                <a:gd name="T39" fmla="*/ 290 h 825"/>
                <a:gd name="T40" fmla="*/ 141 w 622"/>
                <a:gd name="T41" fmla="*/ 290 h 825"/>
                <a:gd name="T42" fmla="*/ 141 w 622"/>
                <a:gd name="T43" fmla="*/ 259 h 825"/>
                <a:gd name="T44" fmla="*/ 364 w 622"/>
                <a:gd name="T45" fmla="*/ 259 h 825"/>
                <a:gd name="T46" fmla="*/ 364 w 622"/>
                <a:gd name="T47" fmla="*/ 290 h 825"/>
                <a:gd name="T48" fmla="*/ 497 w 622"/>
                <a:gd name="T49" fmla="*/ 496 h 825"/>
                <a:gd name="T50" fmla="*/ 443 w 622"/>
                <a:gd name="T51" fmla="*/ 550 h 825"/>
                <a:gd name="T52" fmla="*/ 409 w 622"/>
                <a:gd name="T53" fmla="*/ 516 h 825"/>
                <a:gd name="T54" fmla="*/ 409 w 622"/>
                <a:gd name="T55" fmla="*/ 502 h 825"/>
                <a:gd name="T56" fmla="*/ 423 w 622"/>
                <a:gd name="T57" fmla="*/ 502 h 825"/>
                <a:gd name="T58" fmla="*/ 443 w 622"/>
                <a:gd name="T59" fmla="*/ 522 h 825"/>
                <a:gd name="T60" fmla="*/ 483 w 622"/>
                <a:gd name="T61" fmla="*/ 482 h 825"/>
                <a:gd name="T62" fmla="*/ 497 w 622"/>
                <a:gd name="T63" fmla="*/ 482 h 825"/>
                <a:gd name="T64" fmla="*/ 497 w 622"/>
                <a:gd name="T65" fmla="*/ 496 h 825"/>
                <a:gd name="T66" fmla="*/ 421 w 622"/>
                <a:gd name="T67" fmla="*/ 375 h 825"/>
                <a:gd name="T68" fmla="*/ 421 w 622"/>
                <a:gd name="T69" fmla="*/ 361 h 825"/>
                <a:gd name="T70" fmla="*/ 435 w 622"/>
                <a:gd name="T71" fmla="*/ 361 h 825"/>
                <a:gd name="T72" fmla="*/ 454 w 622"/>
                <a:gd name="T73" fmla="*/ 381 h 825"/>
                <a:gd name="T74" fmla="*/ 474 w 622"/>
                <a:gd name="T75" fmla="*/ 361 h 825"/>
                <a:gd name="T76" fmla="*/ 488 w 622"/>
                <a:gd name="T77" fmla="*/ 361 h 825"/>
                <a:gd name="T78" fmla="*/ 488 w 622"/>
                <a:gd name="T79" fmla="*/ 375 h 825"/>
                <a:gd name="T80" fmla="*/ 468 w 622"/>
                <a:gd name="T81" fmla="*/ 395 h 825"/>
                <a:gd name="T82" fmla="*/ 488 w 622"/>
                <a:gd name="T83" fmla="*/ 415 h 825"/>
                <a:gd name="T84" fmla="*/ 488 w 622"/>
                <a:gd name="T85" fmla="*/ 429 h 825"/>
                <a:gd name="T86" fmla="*/ 480 w 622"/>
                <a:gd name="T87" fmla="*/ 431 h 825"/>
                <a:gd name="T88" fmla="*/ 471 w 622"/>
                <a:gd name="T89" fmla="*/ 429 h 825"/>
                <a:gd name="T90" fmla="*/ 452 w 622"/>
                <a:gd name="T91" fmla="*/ 409 h 825"/>
                <a:gd name="T92" fmla="*/ 432 w 622"/>
                <a:gd name="T93" fmla="*/ 429 h 825"/>
                <a:gd name="T94" fmla="*/ 423 w 622"/>
                <a:gd name="T95" fmla="*/ 431 h 825"/>
                <a:gd name="T96" fmla="*/ 415 w 622"/>
                <a:gd name="T97" fmla="*/ 429 h 825"/>
                <a:gd name="T98" fmla="*/ 415 w 622"/>
                <a:gd name="T99" fmla="*/ 415 h 825"/>
                <a:gd name="T100" fmla="*/ 435 w 622"/>
                <a:gd name="T101" fmla="*/ 395 h 825"/>
                <a:gd name="T102" fmla="*/ 421 w 622"/>
                <a:gd name="T103" fmla="*/ 375 h 825"/>
                <a:gd name="T104" fmla="*/ 500 w 622"/>
                <a:gd name="T105" fmla="*/ 256 h 825"/>
                <a:gd name="T106" fmla="*/ 446 w 622"/>
                <a:gd name="T107" fmla="*/ 310 h 825"/>
                <a:gd name="T108" fmla="*/ 412 w 622"/>
                <a:gd name="T109" fmla="*/ 276 h 825"/>
                <a:gd name="T110" fmla="*/ 412 w 622"/>
                <a:gd name="T111" fmla="*/ 262 h 825"/>
                <a:gd name="T112" fmla="*/ 426 w 622"/>
                <a:gd name="T113" fmla="*/ 262 h 825"/>
                <a:gd name="T114" fmla="*/ 446 w 622"/>
                <a:gd name="T115" fmla="*/ 282 h 825"/>
                <a:gd name="T116" fmla="*/ 485 w 622"/>
                <a:gd name="T117" fmla="*/ 242 h 825"/>
                <a:gd name="T118" fmla="*/ 500 w 622"/>
                <a:gd name="T119" fmla="*/ 242 h 825"/>
                <a:gd name="T120" fmla="*/ 500 w 622"/>
                <a:gd name="T121" fmla="*/ 25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2" h="825">
                  <a:moveTo>
                    <a:pt x="310" y="0"/>
                  </a:moveTo>
                  <a:lnTo>
                    <a:pt x="0" y="132"/>
                  </a:lnTo>
                  <a:lnTo>
                    <a:pt x="0" y="426"/>
                  </a:lnTo>
                  <a:lnTo>
                    <a:pt x="0" y="426"/>
                  </a:lnTo>
                  <a:cubicBezTo>
                    <a:pt x="8" y="589"/>
                    <a:pt x="130" y="733"/>
                    <a:pt x="310" y="824"/>
                  </a:cubicBezTo>
                  <a:cubicBezTo>
                    <a:pt x="491" y="733"/>
                    <a:pt x="610" y="589"/>
                    <a:pt x="621" y="426"/>
                  </a:cubicBezTo>
                  <a:lnTo>
                    <a:pt x="621" y="426"/>
                  </a:lnTo>
                  <a:lnTo>
                    <a:pt x="621" y="132"/>
                  </a:lnTo>
                  <a:lnTo>
                    <a:pt x="310" y="0"/>
                  </a:lnTo>
                  <a:close/>
                  <a:moveTo>
                    <a:pt x="364" y="539"/>
                  </a:moveTo>
                  <a:lnTo>
                    <a:pt x="141" y="539"/>
                  </a:lnTo>
                  <a:lnTo>
                    <a:pt x="141" y="508"/>
                  </a:lnTo>
                  <a:lnTo>
                    <a:pt x="364" y="508"/>
                  </a:lnTo>
                  <a:lnTo>
                    <a:pt x="364" y="539"/>
                  </a:lnTo>
                  <a:close/>
                  <a:moveTo>
                    <a:pt x="364" y="417"/>
                  </a:moveTo>
                  <a:lnTo>
                    <a:pt x="141" y="417"/>
                  </a:lnTo>
                  <a:lnTo>
                    <a:pt x="141" y="386"/>
                  </a:lnTo>
                  <a:lnTo>
                    <a:pt x="364" y="386"/>
                  </a:lnTo>
                  <a:lnTo>
                    <a:pt x="364" y="417"/>
                  </a:lnTo>
                  <a:close/>
                  <a:moveTo>
                    <a:pt x="364" y="290"/>
                  </a:moveTo>
                  <a:lnTo>
                    <a:pt x="141" y="290"/>
                  </a:lnTo>
                  <a:lnTo>
                    <a:pt x="141" y="259"/>
                  </a:lnTo>
                  <a:lnTo>
                    <a:pt x="364" y="259"/>
                  </a:lnTo>
                  <a:lnTo>
                    <a:pt x="364" y="290"/>
                  </a:lnTo>
                  <a:close/>
                  <a:moveTo>
                    <a:pt x="497" y="496"/>
                  </a:moveTo>
                  <a:lnTo>
                    <a:pt x="443" y="550"/>
                  </a:lnTo>
                  <a:lnTo>
                    <a:pt x="409" y="516"/>
                  </a:lnTo>
                  <a:cubicBezTo>
                    <a:pt x="406" y="513"/>
                    <a:pt x="406" y="505"/>
                    <a:pt x="409" y="502"/>
                  </a:cubicBezTo>
                  <a:cubicBezTo>
                    <a:pt x="412" y="499"/>
                    <a:pt x="421" y="499"/>
                    <a:pt x="423" y="502"/>
                  </a:cubicBezTo>
                  <a:lnTo>
                    <a:pt x="443" y="522"/>
                  </a:lnTo>
                  <a:lnTo>
                    <a:pt x="483" y="482"/>
                  </a:lnTo>
                  <a:cubicBezTo>
                    <a:pt x="485" y="479"/>
                    <a:pt x="494" y="479"/>
                    <a:pt x="497" y="482"/>
                  </a:cubicBezTo>
                  <a:cubicBezTo>
                    <a:pt x="502" y="485"/>
                    <a:pt x="502" y="494"/>
                    <a:pt x="497" y="496"/>
                  </a:cubicBezTo>
                  <a:close/>
                  <a:moveTo>
                    <a:pt x="421" y="375"/>
                  </a:moveTo>
                  <a:cubicBezTo>
                    <a:pt x="418" y="372"/>
                    <a:pt x="418" y="364"/>
                    <a:pt x="421" y="361"/>
                  </a:cubicBezTo>
                  <a:cubicBezTo>
                    <a:pt x="423" y="358"/>
                    <a:pt x="432" y="358"/>
                    <a:pt x="435" y="361"/>
                  </a:cubicBezTo>
                  <a:lnTo>
                    <a:pt x="454" y="381"/>
                  </a:lnTo>
                  <a:lnTo>
                    <a:pt x="474" y="361"/>
                  </a:lnTo>
                  <a:cubicBezTo>
                    <a:pt x="477" y="358"/>
                    <a:pt x="485" y="358"/>
                    <a:pt x="488" y="361"/>
                  </a:cubicBezTo>
                  <a:cubicBezTo>
                    <a:pt x="491" y="364"/>
                    <a:pt x="491" y="372"/>
                    <a:pt x="488" y="375"/>
                  </a:cubicBezTo>
                  <a:lnTo>
                    <a:pt x="468" y="395"/>
                  </a:lnTo>
                  <a:lnTo>
                    <a:pt x="488" y="415"/>
                  </a:lnTo>
                  <a:cubicBezTo>
                    <a:pt x="491" y="417"/>
                    <a:pt x="491" y="427"/>
                    <a:pt x="488" y="429"/>
                  </a:cubicBezTo>
                  <a:cubicBezTo>
                    <a:pt x="485" y="432"/>
                    <a:pt x="483" y="431"/>
                    <a:pt x="480" y="431"/>
                  </a:cubicBezTo>
                  <a:cubicBezTo>
                    <a:pt x="477" y="431"/>
                    <a:pt x="474" y="431"/>
                    <a:pt x="471" y="429"/>
                  </a:cubicBezTo>
                  <a:lnTo>
                    <a:pt x="452" y="409"/>
                  </a:lnTo>
                  <a:lnTo>
                    <a:pt x="432" y="429"/>
                  </a:lnTo>
                  <a:cubicBezTo>
                    <a:pt x="429" y="431"/>
                    <a:pt x="426" y="431"/>
                    <a:pt x="423" y="431"/>
                  </a:cubicBezTo>
                  <a:cubicBezTo>
                    <a:pt x="421" y="431"/>
                    <a:pt x="418" y="431"/>
                    <a:pt x="415" y="429"/>
                  </a:cubicBezTo>
                  <a:cubicBezTo>
                    <a:pt x="412" y="426"/>
                    <a:pt x="412" y="417"/>
                    <a:pt x="415" y="415"/>
                  </a:cubicBezTo>
                  <a:lnTo>
                    <a:pt x="435" y="395"/>
                  </a:lnTo>
                  <a:lnTo>
                    <a:pt x="421" y="375"/>
                  </a:lnTo>
                  <a:close/>
                  <a:moveTo>
                    <a:pt x="500" y="256"/>
                  </a:moveTo>
                  <a:lnTo>
                    <a:pt x="446" y="310"/>
                  </a:lnTo>
                  <a:lnTo>
                    <a:pt x="412" y="276"/>
                  </a:lnTo>
                  <a:cubicBezTo>
                    <a:pt x="409" y="273"/>
                    <a:pt x="409" y="265"/>
                    <a:pt x="412" y="262"/>
                  </a:cubicBezTo>
                  <a:cubicBezTo>
                    <a:pt x="415" y="259"/>
                    <a:pt x="423" y="259"/>
                    <a:pt x="426" y="262"/>
                  </a:cubicBezTo>
                  <a:lnTo>
                    <a:pt x="446" y="282"/>
                  </a:lnTo>
                  <a:lnTo>
                    <a:pt x="485" y="242"/>
                  </a:lnTo>
                  <a:cubicBezTo>
                    <a:pt x="488" y="240"/>
                    <a:pt x="497" y="240"/>
                    <a:pt x="500" y="242"/>
                  </a:cubicBezTo>
                  <a:cubicBezTo>
                    <a:pt x="502" y="248"/>
                    <a:pt x="502" y="254"/>
                    <a:pt x="500" y="256"/>
                  </a:cubicBezTo>
                  <a:close/>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6" name="Freeform 191"/>
            <p:cNvSpPr>
              <a:spLocks noChangeArrowheads="1"/>
            </p:cNvSpPr>
            <p:nvPr/>
          </p:nvSpPr>
          <p:spPr bwMode="auto">
            <a:xfrm>
              <a:off x="3302000" y="4402138"/>
              <a:ext cx="223838" cy="296862"/>
            </a:xfrm>
            <a:custGeom>
              <a:avLst/>
              <a:gdLst>
                <a:gd name="T0" fmla="*/ 310 w 622"/>
                <a:gd name="T1" fmla="*/ 0 h 825"/>
                <a:gd name="T2" fmla="*/ 0 w 622"/>
                <a:gd name="T3" fmla="*/ 132 h 825"/>
                <a:gd name="T4" fmla="*/ 0 w 622"/>
                <a:gd name="T5" fmla="*/ 426 h 825"/>
                <a:gd name="T6" fmla="*/ 0 w 622"/>
                <a:gd name="T7" fmla="*/ 426 h 825"/>
                <a:gd name="T8" fmla="*/ 310 w 622"/>
                <a:gd name="T9" fmla="*/ 824 h 825"/>
                <a:gd name="T10" fmla="*/ 621 w 622"/>
                <a:gd name="T11" fmla="*/ 426 h 825"/>
                <a:gd name="T12" fmla="*/ 621 w 622"/>
                <a:gd name="T13" fmla="*/ 426 h 825"/>
                <a:gd name="T14" fmla="*/ 621 w 622"/>
                <a:gd name="T15" fmla="*/ 132 h 825"/>
                <a:gd name="T16" fmla="*/ 310 w 622"/>
                <a:gd name="T17" fmla="*/ 0 h 825"/>
                <a:gd name="T18" fmla="*/ 364 w 622"/>
                <a:gd name="T19" fmla="*/ 539 h 825"/>
                <a:gd name="T20" fmla="*/ 141 w 622"/>
                <a:gd name="T21" fmla="*/ 539 h 825"/>
                <a:gd name="T22" fmla="*/ 141 w 622"/>
                <a:gd name="T23" fmla="*/ 508 h 825"/>
                <a:gd name="T24" fmla="*/ 364 w 622"/>
                <a:gd name="T25" fmla="*/ 508 h 825"/>
                <a:gd name="T26" fmla="*/ 364 w 622"/>
                <a:gd name="T27" fmla="*/ 539 h 825"/>
                <a:gd name="T28" fmla="*/ 364 w 622"/>
                <a:gd name="T29" fmla="*/ 417 h 825"/>
                <a:gd name="T30" fmla="*/ 141 w 622"/>
                <a:gd name="T31" fmla="*/ 417 h 825"/>
                <a:gd name="T32" fmla="*/ 141 w 622"/>
                <a:gd name="T33" fmla="*/ 386 h 825"/>
                <a:gd name="T34" fmla="*/ 364 w 622"/>
                <a:gd name="T35" fmla="*/ 386 h 825"/>
                <a:gd name="T36" fmla="*/ 364 w 622"/>
                <a:gd name="T37" fmla="*/ 417 h 825"/>
                <a:gd name="T38" fmla="*/ 364 w 622"/>
                <a:gd name="T39" fmla="*/ 290 h 825"/>
                <a:gd name="T40" fmla="*/ 141 w 622"/>
                <a:gd name="T41" fmla="*/ 290 h 825"/>
                <a:gd name="T42" fmla="*/ 141 w 622"/>
                <a:gd name="T43" fmla="*/ 259 h 825"/>
                <a:gd name="T44" fmla="*/ 364 w 622"/>
                <a:gd name="T45" fmla="*/ 259 h 825"/>
                <a:gd name="T46" fmla="*/ 364 w 622"/>
                <a:gd name="T47" fmla="*/ 290 h 825"/>
                <a:gd name="T48" fmla="*/ 497 w 622"/>
                <a:gd name="T49" fmla="*/ 496 h 825"/>
                <a:gd name="T50" fmla="*/ 443 w 622"/>
                <a:gd name="T51" fmla="*/ 550 h 825"/>
                <a:gd name="T52" fmla="*/ 409 w 622"/>
                <a:gd name="T53" fmla="*/ 516 h 825"/>
                <a:gd name="T54" fmla="*/ 409 w 622"/>
                <a:gd name="T55" fmla="*/ 502 h 825"/>
                <a:gd name="T56" fmla="*/ 423 w 622"/>
                <a:gd name="T57" fmla="*/ 502 h 825"/>
                <a:gd name="T58" fmla="*/ 443 w 622"/>
                <a:gd name="T59" fmla="*/ 522 h 825"/>
                <a:gd name="T60" fmla="*/ 483 w 622"/>
                <a:gd name="T61" fmla="*/ 482 h 825"/>
                <a:gd name="T62" fmla="*/ 497 w 622"/>
                <a:gd name="T63" fmla="*/ 482 h 825"/>
                <a:gd name="T64" fmla="*/ 497 w 622"/>
                <a:gd name="T65" fmla="*/ 496 h 825"/>
                <a:gd name="T66" fmla="*/ 421 w 622"/>
                <a:gd name="T67" fmla="*/ 375 h 825"/>
                <a:gd name="T68" fmla="*/ 421 w 622"/>
                <a:gd name="T69" fmla="*/ 361 h 825"/>
                <a:gd name="T70" fmla="*/ 435 w 622"/>
                <a:gd name="T71" fmla="*/ 361 h 825"/>
                <a:gd name="T72" fmla="*/ 454 w 622"/>
                <a:gd name="T73" fmla="*/ 381 h 825"/>
                <a:gd name="T74" fmla="*/ 474 w 622"/>
                <a:gd name="T75" fmla="*/ 361 h 825"/>
                <a:gd name="T76" fmla="*/ 488 w 622"/>
                <a:gd name="T77" fmla="*/ 361 h 825"/>
                <a:gd name="T78" fmla="*/ 488 w 622"/>
                <a:gd name="T79" fmla="*/ 375 h 825"/>
                <a:gd name="T80" fmla="*/ 468 w 622"/>
                <a:gd name="T81" fmla="*/ 395 h 825"/>
                <a:gd name="T82" fmla="*/ 488 w 622"/>
                <a:gd name="T83" fmla="*/ 415 h 825"/>
                <a:gd name="T84" fmla="*/ 488 w 622"/>
                <a:gd name="T85" fmla="*/ 429 h 825"/>
                <a:gd name="T86" fmla="*/ 480 w 622"/>
                <a:gd name="T87" fmla="*/ 431 h 825"/>
                <a:gd name="T88" fmla="*/ 471 w 622"/>
                <a:gd name="T89" fmla="*/ 429 h 825"/>
                <a:gd name="T90" fmla="*/ 452 w 622"/>
                <a:gd name="T91" fmla="*/ 409 h 825"/>
                <a:gd name="T92" fmla="*/ 432 w 622"/>
                <a:gd name="T93" fmla="*/ 429 h 825"/>
                <a:gd name="T94" fmla="*/ 423 w 622"/>
                <a:gd name="T95" fmla="*/ 431 h 825"/>
                <a:gd name="T96" fmla="*/ 415 w 622"/>
                <a:gd name="T97" fmla="*/ 429 h 825"/>
                <a:gd name="T98" fmla="*/ 415 w 622"/>
                <a:gd name="T99" fmla="*/ 415 h 825"/>
                <a:gd name="T100" fmla="*/ 435 w 622"/>
                <a:gd name="T101" fmla="*/ 395 h 825"/>
                <a:gd name="T102" fmla="*/ 421 w 622"/>
                <a:gd name="T103" fmla="*/ 375 h 825"/>
                <a:gd name="T104" fmla="*/ 500 w 622"/>
                <a:gd name="T105" fmla="*/ 256 h 825"/>
                <a:gd name="T106" fmla="*/ 446 w 622"/>
                <a:gd name="T107" fmla="*/ 310 h 825"/>
                <a:gd name="T108" fmla="*/ 412 w 622"/>
                <a:gd name="T109" fmla="*/ 276 h 825"/>
                <a:gd name="T110" fmla="*/ 412 w 622"/>
                <a:gd name="T111" fmla="*/ 262 h 825"/>
                <a:gd name="T112" fmla="*/ 426 w 622"/>
                <a:gd name="T113" fmla="*/ 262 h 825"/>
                <a:gd name="T114" fmla="*/ 446 w 622"/>
                <a:gd name="T115" fmla="*/ 282 h 825"/>
                <a:gd name="T116" fmla="*/ 485 w 622"/>
                <a:gd name="T117" fmla="*/ 242 h 825"/>
                <a:gd name="T118" fmla="*/ 500 w 622"/>
                <a:gd name="T119" fmla="*/ 242 h 825"/>
                <a:gd name="T120" fmla="*/ 500 w 622"/>
                <a:gd name="T121" fmla="*/ 25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2" h="825">
                  <a:moveTo>
                    <a:pt x="310" y="0"/>
                  </a:moveTo>
                  <a:lnTo>
                    <a:pt x="0" y="132"/>
                  </a:lnTo>
                  <a:lnTo>
                    <a:pt x="0" y="426"/>
                  </a:lnTo>
                  <a:lnTo>
                    <a:pt x="0" y="426"/>
                  </a:lnTo>
                  <a:cubicBezTo>
                    <a:pt x="8" y="589"/>
                    <a:pt x="130" y="733"/>
                    <a:pt x="310" y="824"/>
                  </a:cubicBezTo>
                  <a:cubicBezTo>
                    <a:pt x="491" y="733"/>
                    <a:pt x="610" y="589"/>
                    <a:pt x="621" y="426"/>
                  </a:cubicBezTo>
                  <a:lnTo>
                    <a:pt x="621" y="426"/>
                  </a:lnTo>
                  <a:lnTo>
                    <a:pt x="621" y="132"/>
                  </a:lnTo>
                  <a:lnTo>
                    <a:pt x="310" y="0"/>
                  </a:lnTo>
                  <a:close/>
                  <a:moveTo>
                    <a:pt x="364" y="539"/>
                  </a:moveTo>
                  <a:lnTo>
                    <a:pt x="141" y="539"/>
                  </a:lnTo>
                  <a:lnTo>
                    <a:pt x="141" y="508"/>
                  </a:lnTo>
                  <a:lnTo>
                    <a:pt x="364" y="508"/>
                  </a:lnTo>
                  <a:lnTo>
                    <a:pt x="364" y="539"/>
                  </a:lnTo>
                  <a:close/>
                  <a:moveTo>
                    <a:pt x="364" y="417"/>
                  </a:moveTo>
                  <a:lnTo>
                    <a:pt x="141" y="417"/>
                  </a:lnTo>
                  <a:lnTo>
                    <a:pt x="141" y="386"/>
                  </a:lnTo>
                  <a:lnTo>
                    <a:pt x="364" y="386"/>
                  </a:lnTo>
                  <a:lnTo>
                    <a:pt x="364" y="417"/>
                  </a:lnTo>
                  <a:close/>
                  <a:moveTo>
                    <a:pt x="364" y="290"/>
                  </a:moveTo>
                  <a:lnTo>
                    <a:pt x="141" y="290"/>
                  </a:lnTo>
                  <a:lnTo>
                    <a:pt x="141" y="259"/>
                  </a:lnTo>
                  <a:lnTo>
                    <a:pt x="364" y="259"/>
                  </a:lnTo>
                  <a:lnTo>
                    <a:pt x="364" y="290"/>
                  </a:lnTo>
                  <a:close/>
                  <a:moveTo>
                    <a:pt x="497" y="496"/>
                  </a:moveTo>
                  <a:lnTo>
                    <a:pt x="443" y="550"/>
                  </a:lnTo>
                  <a:lnTo>
                    <a:pt x="409" y="516"/>
                  </a:lnTo>
                  <a:cubicBezTo>
                    <a:pt x="406" y="513"/>
                    <a:pt x="406" y="505"/>
                    <a:pt x="409" y="502"/>
                  </a:cubicBezTo>
                  <a:cubicBezTo>
                    <a:pt x="412" y="499"/>
                    <a:pt x="421" y="499"/>
                    <a:pt x="423" y="502"/>
                  </a:cubicBezTo>
                  <a:lnTo>
                    <a:pt x="443" y="522"/>
                  </a:lnTo>
                  <a:lnTo>
                    <a:pt x="483" y="482"/>
                  </a:lnTo>
                  <a:cubicBezTo>
                    <a:pt x="485" y="479"/>
                    <a:pt x="494" y="479"/>
                    <a:pt x="497" y="482"/>
                  </a:cubicBezTo>
                  <a:cubicBezTo>
                    <a:pt x="502" y="485"/>
                    <a:pt x="502" y="494"/>
                    <a:pt x="497" y="496"/>
                  </a:cubicBezTo>
                  <a:close/>
                  <a:moveTo>
                    <a:pt x="421" y="375"/>
                  </a:moveTo>
                  <a:cubicBezTo>
                    <a:pt x="418" y="372"/>
                    <a:pt x="418" y="364"/>
                    <a:pt x="421" y="361"/>
                  </a:cubicBezTo>
                  <a:cubicBezTo>
                    <a:pt x="423" y="358"/>
                    <a:pt x="432" y="358"/>
                    <a:pt x="435" y="361"/>
                  </a:cubicBezTo>
                  <a:lnTo>
                    <a:pt x="454" y="381"/>
                  </a:lnTo>
                  <a:lnTo>
                    <a:pt x="474" y="361"/>
                  </a:lnTo>
                  <a:cubicBezTo>
                    <a:pt x="477" y="358"/>
                    <a:pt x="485" y="358"/>
                    <a:pt x="488" y="361"/>
                  </a:cubicBezTo>
                  <a:cubicBezTo>
                    <a:pt x="491" y="364"/>
                    <a:pt x="491" y="372"/>
                    <a:pt x="488" y="375"/>
                  </a:cubicBezTo>
                  <a:lnTo>
                    <a:pt x="468" y="395"/>
                  </a:lnTo>
                  <a:lnTo>
                    <a:pt x="488" y="415"/>
                  </a:lnTo>
                  <a:cubicBezTo>
                    <a:pt x="491" y="417"/>
                    <a:pt x="491" y="427"/>
                    <a:pt x="488" y="429"/>
                  </a:cubicBezTo>
                  <a:cubicBezTo>
                    <a:pt x="485" y="432"/>
                    <a:pt x="483" y="431"/>
                    <a:pt x="480" y="431"/>
                  </a:cubicBezTo>
                  <a:cubicBezTo>
                    <a:pt x="477" y="431"/>
                    <a:pt x="474" y="431"/>
                    <a:pt x="471" y="429"/>
                  </a:cubicBezTo>
                  <a:lnTo>
                    <a:pt x="452" y="409"/>
                  </a:lnTo>
                  <a:lnTo>
                    <a:pt x="432" y="429"/>
                  </a:lnTo>
                  <a:cubicBezTo>
                    <a:pt x="429" y="431"/>
                    <a:pt x="426" y="431"/>
                    <a:pt x="423" y="431"/>
                  </a:cubicBezTo>
                  <a:cubicBezTo>
                    <a:pt x="421" y="431"/>
                    <a:pt x="418" y="431"/>
                    <a:pt x="415" y="429"/>
                  </a:cubicBezTo>
                  <a:cubicBezTo>
                    <a:pt x="412" y="426"/>
                    <a:pt x="412" y="417"/>
                    <a:pt x="415" y="415"/>
                  </a:cubicBezTo>
                  <a:lnTo>
                    <a:pt x="435" y="395"/>
                  </a:lnTo>
                  <a:lnTo>
                    <a:pt x="421" y="375"/>
                  </a:lnTo>
                  <a:close/>
                  <a:moveTo>
                    <a:pt x="500" y="256"/>
                  </a:moveTo>
                  <a:lnTo>
                    <a:pt x="446" y="310"/>
                  </a:lnTo>
                  <a:lnTo>
                    <a:pt x="412" y="276"/>
                  </a:lnTo>
                  <a:cubicBezTo>
                    <a:pt x="409" y="273"/>
                    <a:pt x="409" y="265"/>
                    <a:pt x="412" y="262"/>
                  </a:cubicBezTo>
                  <a:cubicBezTo>
                    <a:pt x="415" y="259"/>
                    <a:pt x="423" y="259"/>
                    <a:pt x="426" y="262"/>
                  </a:cubicBezTo>
                  <a:lnTo>
                    <a:pt x="446" y="282"/>
                  </a:lnTo>
                  <a:lnTo>
                    <a:pt x="485" y="242"/>
                  </a:lnTo>
                  <a:cubicBezTo>
                    <a:pt x="488" y="240"/>
                    <a:pt x="497" y="240"/>
                    <a:pt x="500" y="242"/>
                  </a:cubicBezTo>
                  <a:cubicBezTo>
                    <a:pt x="502" y="248"/>
                    <a:pt x="502" y="254"/>
                    <a:pt x="500" y="256"/>
                  </a:cubicBezTo>
                  <a:close/>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67" name="Rectangle 66"/>
          <p:cNvSpPr/>
          <p:nvPr/>
        </p:nvSpPr>
        <p:spPr bwMode="auto">
          <a:xfrm>
            <a:off x="3068427" y="2354310"/>
            <a:ext cx="1447800" cy="457200"/>
          </a:xfrm>
          <a:prstGeom prst="rect">
            <a:avLst/>
          </a:prstGeom>
          <a:noFill/>
          <a:ln w="28575" cap="flat" cmpd="sng" algn="ctr">
            <a:solidFill>
              <a:schemeClr val="accent3"/>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defTabSz="228600" eaLnBrk="1" hangingPunct="1">
              <a:spcBef>
                <a:spcPct val="20000"/>
              </a:spcBef>
              <a:buClr>
                <a:srgbClr val="FF0000"/>
              </a:buClr>
            </a:pPr>
            <a:r>
              <a:rPr lang="en-US" sz="1400" dirty="0">
                <a:latin typeface="Arial" pitchFamily="34" charset="0"/>
              </a:rPr>
              <a:t>Security List 2</a:t>
            </a:r>
          </a:p>
        </p:txBody>
      </p:sp>
      <p:grpSp>
        <p:nvGrpSpPr>
          <p:cNvPr id="68" name="Group 67"/>
          <p:cNvGrpSpPr/>
          <p:nvPr/>
        </p:nvGrpSpPr>
        <p:grpSpPr>
          <a:xfrm>
            <a:off x="4377360" y="2149879"/>
            <a:ext cx="277737" cy="368344"/>
            <a:chOff x="3302000" y="4402138"/>
            <a:chExt cx="223838" cy="296862"/>
          </a:xfrm>
          <a:solidFill>
            <a:schemeClr val="bg1">
              <a:lumMod val="50000"/>
            </a:schemeClr>
          </a:solidFill>
        </p:grpSpPr>
        <p:sp>
          <p:nvSpPr>
            <p:cNvPr id="69" name="Freeform 53"/>
            <p:cNvSpPr>
              <a:spLocks noChangeArrowheads="1"/>
            </p:cNvSpPr>
            <p:nvPr/>
          </p:nvSpPr>
          <p:spPr bwMode="auto">
            <a:xfrm>
              <a:off x="3302000" y="4402138"/>
              <a:ext cx="223838" cy="296862"/>
            </a:xfrm>
            <a:custGeom>
              <a:avLst/>
              <a:gdLst>
                <a:gd name="T0" fmla="*/ 310 w 622"/>
                <a:gd name="T1" fmla="*/ 0 h 825"/>
                <a:gd name="T2" fmla="*/ 0 w 622"/>
                <a:gd name="T3" fmla="*/ 132 h 825"/>
                <a:gd name="T4" fmla="*/ 0 w 622"/>
                <a:gd name="T5" fmla="*/ 426 h 825"/>
                <a:gd name="T6" fmla="*/ 0 w 622"/>
                <a:gd name="T7" fmla="*/ 426 h 825"/>
                <a:gd name="T8" fmla="*/ 310 w 622"/>
                <a:gd name="T9" fmla="*/ 824 h 825"/>
                <a:gd name="T10" fmla="*/ 621 w 622"/>
                <a:gd name="T11" fmla="*/ 426 h 825"/>
                <a:gd name="T12" fmla="*/ 621 w 622"/>
                <a:gd name="T13" fmla="*/ 426 h 825"/>
                <a:gd name="T14" fmla="*/ 621 w 622"/>
                <a:gd name="T15" fmla="*/ 132 h 825"/>
                <a:gd name="T16" fmla="*/ 310 w 622"/>
                <a:gd name="T17" fmla="*/ 0 h 825"/>
                <a:gd name="T18" fmla="*/ 364 w 622"/>
                <a:gd name="T19" fmla="*/ 539 h 825"/>
                <a:gd name="T20" fmla="*/ 141 w 622"/>
                <a:gd name="T21" fmla="*/ 539 h 825"/>
                <a:gd name="T22" fmla="*/ 141 w 622"/>
                <a:gd name="T23" fmla="*/ 508 h 825"/>
                <a:gd name="T24" fmla="*/ 364 w 622"/>
                <a:gd name="T25" fmla="*/ 508 h 825"/>
                <a:gd name="T26" fmla="*/ 364 w 622"/>
                <a:gd name="T27" fmla="*/ 539 h 825"/>
                <a:gd name="T28" fmla="*/ 364 w 622"/>
                <a:gd name="T29" fmla="*/ 417 h 825"/>
                <a:gd name="T30" fmla="*/ 141 w 622"/>
                <a:gd name="T31" fmla="*/ 417 h 825"/>
                <a:gd name="T32" fmla="*/ 141 w 622"/>
                <a:gd name="T33" fmla="*/ 386 h 825"/>
                <a:gd name="T34" fmla="*/ 364 w 622"/>
                <a:gd name="T35" fmla="*/ 386 h 825"/>
                <a:gd name="T36" fmla="*/ 364 w 622"/>
                <a:gd name="T37" fmla="*/ 417 h 825"/>
                <a:gd name="T38" fmla="*/ 364 w 622"/>
                <a:gd name="T39" fmla="*/ 290 h 825"/>
                <a:gd name="T40" fmla="*/ 141 w 622"/>
                <a:gd name="T41" fmla="*/ 290 h 825"/>
                <a:gd name="T42" fmla="*/ 141 w 622"/>
                <a:gd name="T43" fmla="*/ 259 h 825"/>
                <a:gd name="T44" fmla="*/ 364 w 622"/>
                <a:gd name="T45" fmla="*/ 259 h 825"/>
                <a:gd name="T46" fmla="*/ 364 w 622"/>
                <a:gd name="T47" fmla="*/ 290 h 825"/>
                <a:gd name="T48" fmla="*/ 497 w 622"/>
                <a:gd name="T49" fmla="*/ 496 h 825"/>
                <a:gd name="T50" fmla="*/ 443 w 622"/>
                <a:gd name="T51" fmla="*/ 550 h 825"/>
                <a:gd name="T52" fmla="*/ 409 w 622"/>
                <a:gd name="T53" fmla="*/ 516 h 825"/>
                <a:gd name="T54" fmla="*/ 409 w 622"/>
                <a:gd name="T55" fmla="*/ 502 h 825"/>
                <a:gd name="T56" fmla="*/ 423 w 622"/>
                <a:gd name="T57" fmla="*/ 502 h 825"/>
                <a:gd name="T58" fmla="*/ 443 w 622"/>
                <a:gd name="T59" fmla="*/ 522 h 825"/>
                <a:gd name="T60" fmla="*/ 483 w 622"/>
                <a:gd name="T61" fmla="*/ 482 h 825"/>
                <a:gd name="T62" fmla="*/ 497 w 622"/>
                <a:gd name="T63" fmla="*/ 482 h 825"/>
                <a:gd name="T64" fmla="*/ 497 w 622"/>
                <a:gd name="T65" fmla="*/ 496 h 825"/>
                <a:gd name="T66" fmla="*/ 421 w 622"/>
                <a:gd name="T67" fmla="*/ 375 h 825"/>
                <a:gd name="T68" fmla="*/ 421 w 622"/>
                <a:gd name="T69" fmla="*/ 361 h 825"/>
                <a:gd name="T70" fmla="*/ 435 w 622"/>
                <a:gd name="T71" fmla="*/ 361 h 825"/>
                <a:gd name="T72" fmla="*/ 454 w 622"/>
                <a:gd name="T73" fmla="*/ 381 h 825"/>
                <a:gd name="T74" fmla="*/ 474 w 622"/>
                <a:gd name="T75" fmla="*/ 361 h 825"/>
                <a:gd name="T76" fmla="*/ 488 w 622"/>
                <a:gd name="T77" fmla="*/ 361 h 825"/>
                <a:gd name="T78" fmla="*/ 488 w 622"/>
                <a:gd name="T79" fmla="*/ 375 h 825"/>
                <a:gd name="T80" fmla="*/ 468 w 622"/>
                <a:gd name="T81" fmla="*/ 395 h 825"/>
                <a:gd name="T82" fmla="*/ 488 w 622"/>
                <a:gd name="T83" fmla="*/ 415 h 825"/>
                <a:gd name="T84" fmla="*/ 488 w 622"/>
                <a:gd name="T85" fmla="*/ 429 h 825"/>
                <a:gd name="T86" fmla="*/ 480 w 622"/>
                <a:gd name="T87" fmla="*/ 431 h 825"/>
                <a:gd name="T88" fmla="*/ 471 w 622"/>
                <a:gd name="T89" fmla="*/ 429 h 825"/>
                <a:gd name="T90" fmla="*/ 452 w 622"/>
                <a:gd name="T91" fmla="*/ 409 h 825"/>
                <a:gd name="T92" fmla="*/ 432 w 622"/>
                <a:gd name="T93" fmla="*/ 429 h 825"/>
                <a:gd name="T94" fmla="*/ 423 w 622"/>
                <a:gd name="T95" fmla="*/ 431 h 825"/>
                <a:gd name="T96" fmla="*/ 415 w 622"/>
                <a:gd name="T97" fmla="*/ 429 h 825"/>
                <a:gd name="T98" fmla="*/ 415 w 622"/>
                <a:gd name="T99" fmla="*/ 415 h 825"/>
                <a:gd name="T100" fmla="*/ 435 w 622"/>
                <a:gd name="T101" fmla="*/ 395 h 825"/>
                <a:gd name="T102" fmla="*/ 421 w 622"/>
                <a:gd name="T103" fmla="*/ 375 h 825"/>
                <a:gd name="T104" fmla="*/ 500 w 622"/>
                <a:gd name="T105" fmla="*/ 256 h 825"/>
                <a:gd name="T106" fmla="*/ 446 w 622"/>
                <a:gd name="T107" fmla="*/ 310 h 825"/>
                <a:gd name="T108" fmla="*/ 412 w 622"/>
                <a:gd name="T109" fmla="*/ 276 h 825"/>
                <a:gd name="T110" fmla="*/ 412 w 622"/>
                <a:gd name="T111" fmla="*/ 262 h 825"/>
                <a:gd name="T112" fmla="*/ 426 w 622"/>
                <a:gd name="T113" fmla="*/ 262 h 825"/>
                <a:gd name="T114" fmla="*/ 446 w 622"/>
                <a:gd name="T115" fmla="*/ 282 h 825"/>
                <a:gd name="T116" fmla="*/ 485 w 622"/>
                <a:gd name="T117" fmla="*/ 242 h 825"/>
                <a:gd name="T118" fmla="*/ 500 w 622"/>
                <a:gd name="T119" fmla="*/ 242 h 825"/>
                <a:gd name="T120" fmla="*/ 500 w 622"/>
                <a:gd name="T121" fmla="*/ 25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2" h="825">
                  <a:moveTo>
                    <a:pt x="310" y="0"/>
                  </a:moveTo>
                  <a:lnTo>
                    <a:pt x="0" y="132"/>
                  </a:lnTo>
                  <a:lnTo>
                    <a:pt x="0" y="426"/>
                  </a:lnTo>
                  <a:lnTo>
                    <a:pt x="0" y="426"/>
                  </a:lnTo>
                  <a:cubicBezTo>
                    <a:pt x="8" y="589"/>
                    <a:pt x="130" y="733"/>
                    <a:pt x="310" y="824"/>
                  </a:cubicBezTo>
                  <a:cubicBezTo>
                    <a:pt x="491" y="733"/>
                    <a:pt x="610" y="589"/>
                    <a:pt x="621" y="426"/>
                  </a:cubicBezTo>
                  <a:lnTo>
                    <a:pt x="621" y="426"/>
                  </a:lnTo>
                  <a:lnTo>
                    <a:pt x="621" y="132"/>
                  </a:lnTo>
                  <a:lnTo>
                    <a:pt x="310" y="0"/>
                  </a:lnTo>
                  <a:close/>
                  <a:moveTo>
                    <a:pt x="364" y="539"/>
                  </a:moveTo>
                  <a:lnTo>
                    <a:pt x="141" y="539"/>
                  </a:lnTo>
                  <a:lnTo>
                    <a:pt x="141" y="508"/>
                  </a:lnTo>
                  <a:lnTo>
                    <a:pt x="364" y="508"/>
                  </a:lnTo>
                  <a:lnTo>
                    <a:pt x="364" y="539"/>
                  </a:lnTo>
                  <a:close/>
                  <a:moveTo>
                    <a:pt x="364" y="417"/>
                  </a:moveTo>
                  <a:lnTo>
                    <a:pt x="141" y="417"/>
                  </a:lnTo>
                  <a:lnTo>
                    <a:pt x="141" y="386"/>
                  </a:lnTo>
                  <a:lnTo>
                    <a:pt x="364" y="386"/>
                  </a:lnTo>
                  <a:lnTo>
                    <a:pt x="364" y="417"/>
                  </a:lnTo>
                  <a:close/>
                  <a:moveTo>
                    <a:pt x="364" y="290"/>
                  </a:moveTo>
                  <a:lnTo>
                    <a:pt x="141" y="290"/>
                  </a:lnTo>
                  <a:lnTo>
                    <a:pt x="141" y="259"/>
                  </a:lnTo>
                  <a:lnTo>
                    <a:pt x="364" y="259"/>
                  </a:lnTo>
                  <a:lnTo>
                    <a:pt x="364" y="290"/>
                  </a:lnTo>
                  <a:close/>
                  <a:moveTo>
                    <a:pt x="497" y="496"/>
                  </a:moveTo>
                  <a:lnTo>
                    <a:pt x="443" y="550"/>
                  </a:lnTo>
                  <a:lnTo>
                    <a:pt x="409" y="516"/>
                  </a:lnTo>
                  <a:cubicBezTo>
                    <a:pt x="406" y="513"/>
                    <a:pt x="406" y="505"/>
                    <a:pt x="409" y="502"/>
                  </a:cubicBezTo>
                  <a:cubicBezTo>
                    <a:pt x="412" y="499"/>
                    <a:pt x="421" y="499"/>
                    <a:pt x="423" y="502"/>
                  </a:cubicBezTo>
                  <a:lnTo>
                    <a:pt x="443" y="522"/>
                  </a:lnTo>
                  <a:lnTo>
                    <a:pt x="483" y="482"/>
                  </a:lnTo>
                  <a:cubicBezTo>
                    <a:pt x="485" y="479"/>
                    <a:pt x="494" y="479"/>
                    <a:pt x="497" y="482"/>
                  </a:cubicBezTo>
                  <a:cubicBezTo>
                    <a:pt x="502" y="485"/>
                    <a:pt x="502" y="494"/>
                    <a:pt x="497" y="496"/>
                  </a:cubicBezTo>
                  <a:close/>
                  <a:moveTo>
                    <a:pt x="421" y="375"/>
                  </a:moveTo>
                  <a:cubicBezTo>
                    <a:pt x="418" y="372"/>
                    <a:pt x="418" y="364"/>
                    <a:pt x="421" y="361"/>
                  </a:cubicBezTo>
                  <a:cubicBezTo>
                    <a:pt x="423" y="358"/>
                    <a:pt x="432" y="358"/>
                    <a:pt x="435" y="361"/>
                  </a:cubicBezTo>
                  <a:lnTo>
                    <a:pt x="454" y="381"/>
                  </a:lnTo>
                  <a:lnTo>
                    <a:pt x="474" y="361"/>
                  </a:lnTo>
                  <a:cubicBezTo>
                    <a:pt x="477" y="358"/>
                    <a:pt x="485" y="358"/>
                    <a:pt x="488" y="361"/>
                  </a:cubicBezTo>
                  <a:cubicBezTo>
                    <a:pt x="491" y="364"/>
                    <a:pt x="491" y="372"/>
                    <a:pt x="488" y="375"/>
                  </a:cubicBezTo>
                  <a:lnTo>
                    <a:pt x="468" y="395"/>
                  </a:lnTo>
                  <a:lnTo>
                    <a:pt x="488" y="415"/>
                  </a:lnTo>
                  <a:cubicBezTo>
                    <a:pt x="491" y="417"/>
                    <a:pt x="491" y="427"/>
                    <a:pt x="488" y="429"/>
                  </a:cubicBezTo>
                  <a:cubicBezTo>
                    <a:pt x="485" y="432"/>
                    <a:pt x="483" y="431"/>
                    <a:pt x="480" y="431"/>
                  </a:cubicBezTo>
                  <a:cubicBezTo>
                    <a:pt x="477" y="431"/>
                    <a:pt x="474" y="431"/>
                    <a:pt x="471" y="429"/>
                  </a:cubicBezTo>
                  <a:lnTo>
                    <a:pt x="452" y="409"/>
                  </a:lnTo>
                  <a:lnTo>
                    <a:pt x="432" y="429"/>
                  </a:lnTo>
                  <a:cubicBezTo>
                    <a:pt x="429" y="431"/>
                    <a:pt x="426" y="431"/>
                    <a:pt x="423" y="431"/>
                  </a:cubicBezTo>
                  <a:cubicBezTo>
                    <a:pt x="421" y="431"/>
                    <a:pt x="418" y="431"/>
                    <a:pt x="415" y="429"/>
                  </a:cubicBezTo>
                  <a:cubicBezTo>
                    <a:pt x="412" y="426"/>
                    <a:pt x="412" y="417"/>
                    <a:pt x="415" y="415"/>
                  </a:cubicBezTo>
                  <a:lnTo>
                    <a:pt x="435" y="395"/>
                  </a:lnTo>
                  <a:lnTo>
                    <a:pt x="421" y="375"/>
                  </a:lnTo>
                  <a:close/>
                  <a:moveTo>
                    <a:pt x="500" y="256"/>
                  </a:moveTo>
                  <a:lnTo>
                    <a:pt x="446" y="310"/>
                  </a:lnTo>
                  <a:lnTo>
                    <a:pt x="412" y="276"/>
                  </a:lnTo>
                  <a:cubicBezTo>
                    <a:pt x="409" y="273"/>
                    <a:pt x="409" y="265"/>
                    <a:pt x="412" y="262"/>
                  </a:cubicBezTo>
                  <a:cubicBezTo>
                    <a:pt x="415" y="259"/>
                    <a:pt x="423" y="259"/>
                    <a:pt x="426" y="262"/>
                  </a:cubicBezTo>
                  <a:lnTo>
                    <a:pt x="446" y="282"/>
                  </a:lnTo>
                  <a:lnTo>
                    <a:pt x="485" y="242"/>
                  </a:lnTo>
                  <a:cubicBezTo>
                    <a:pt x="488" y="240"/>
                    <a:pt x="497" y="240"/>
                    <a:pt x="500" y="242"/>
                  </a:cubicBezTo>
                  <a:cubicBezTo>
                    <a:pt x="502" y="248"/>
                    <a:pt x="502" y="254"/>
                    <a:pt x="500" y="256"/>
                  </a:cubicBezTo>
                  <a:close/>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0" name="Freeform 191"/>
            <p:cNvSpPr>
              <a:spLocks noChangeArrowheads="1"/>
            </p:cNvSpPr>
            <p:nvPr/>
          </p:nvSpPr>
          <p:spPr bwMode="auto">
            <a:xfrm>
              <a:off x="3302000" y="4402138"/>
              <a:ext cx="223838" cy="296862"/>
            </a:xfrm>
            <a:custGeom>
              <a:avLst/>
              <a:gdLst>
                <a:gd name="T0" fmla="*/ 310 w 622"/>
                <a:gd name="T1" fmla="*/ 0 h 825"/>
                <a:gd name="T2" fmla="*/ 0 w 622"/>
                <a:gd name="T3" fmla="*/ 132 h 825"/>
                <a:gd name="T4" fmla="*/ 0 w 622"/>
                <a:gd name="T5" fmla="*/ 426 h 825"/>
                <a:gd name="T6" fmla="*/ 0 w 622"/>
                <a:gd name="T7" fmla="*/ 426 h 825"/>
                <a:gd name="T8" fmla="*/ 310 w 622"/>
                <a:gd name="T9" fmla="*/ 824 h 825"/>
                <a:gd name="T10" fmla="*/ 621 w 622"/>
                <a:gd name="T11" fmla="*/ 426 h 825"/>
                <a:gd name="T12" fmla="*/ 621 w 622"/>
                <a:gd name="T13" fmla="*/ 426 h 825"/>
                <a:gd name="T14" fmla="*/ 621 w 622"/>
                <a:gd name="T15" fmla="*/ 132 h 825"/>
                <a:gd name="T16" fmla="*/ 310 w 622"/>
                <a:gd name="T17" fmla="*/ 0 h 825"/>
                <a:gd name="T18" fmla="*/ 364 w 622"/>
                <a:gd name="T19" fmla="*/ 539 h 825"/>
                <a:gd name="T20" fmla="*/ 141 w 622"/>
                <a:gd name="T21" fmla="*/ 539 h 825"/>
                <a:gd name="T22" fmla="*/ 141 w 622"/>
                <a:gd name="T23" fmla="*/ 508 h 825"/>
                <a:gd name="T24" fmla="*/ 364 w 622"/>
                <a:gd name="T25" fmla="*/ 508 h 825"/>
                <a:gd name="T26" fmla="*/ 364 w 622"/>
                <a:gd name="T27" fmla="*/ 539 h 825"/>
                <a:gd name="T28" fmla="*/ 364 w 622"/>
                <a:gd name="T29" fmla="*/ 417 h 825"/>
                <a:gd name="T30" fmla="*/ 141 w 622"/>
                <a:gd name="T31" fmla="*/ 417 h 825"/>
                <a:gd name="T32" fmla="*/ 141 w 622"/>
                <a:gd name="T33" fmla="*/ 386 h 825"/>
                <a:gd name="T34" fmla="*/ 364 w 622"/>
                <a:gd name="T35" fmla="*/ 386 h 825"/>
                <a:gd name="T36" fmla="*/ 364 w 622"/>
                <a:gd name="T37" fmla="*/ 417 h 825"/>
                <a:gd name="T38" fmla="*/ 364 w 622"/>
                <a:gd name="T39" fmla="*/ 290 h 825"/>
                <a:gd name="T40" fmla="*/ 141 w 622"/>
                <a:gd name="T41" fmla="*/ 290 h 825"/>
                <a:gd name="T42" fmla="*/ 141 w 622"/>
                <a:gd name="T43" fmla="*/ 259 h 825"/>
                <a:gd name="T44" fmla="*/ 364 w 622"/>
                <a:gd name="T45" fmla="*/ 259 h 825"/>
                <a:gd name="T46" fmla="*/ 364 w 622"/>
                <a:gd name="T47" fmla="*/ 290 h 825"/>
                <a:gd name="T48" fmla="*/ 497 w 622"/>
                <a:gd name="T49" fmla="*/ 496 h 825"/>
                <a:gd name="T50" fmla="*/ 443 w 622"/>
                <a:gd name="T51" fmla="*/ 550 h 825"/>
                <a:gd name="T52" fmla="*/ 409 w 622"/>
                <a:gd name="T53" fmla="*/ 516 h 825"/>
                <a:gd name="T54" fmla="*/ 409 w 622"/>
                <a:gd name="T55" fmla="*/ 502 h 825"/>
                <a:gd name="T56" fmla="*/ 423 w 622"/>
                <a:gd name="T57" fmla="*/ 502 h 825"/>
                <a:gd name="T58" fmla="*/ 443 w 622"/>
                <a:gd name="T59" fmla="*/ 522 h 825"/>
                <a:gd name="T60" fmla="*/ 483 w 622"/>
                <a:gd name="T61" fmla="*/ 482 h 825"/>
                <a:gd name="T62" fmla="*/ 497 w 622"/>
                <a:gd name="T63" fmla="*/ 482 h 825"/>
                <a:gd name="T64" fmla="*/ 497 w 622"/>
                <a:gd name="T65" fmla="*/ 496 h 825"/>
                <a:gd name="T66" fmla="*/ 421 w 622"/>
                <a:gd name="T67" fmla="*/ 375 h 825"/>
                <a:gd name="T68" fmla="*/ 421 w 622"/>
                <a:gd name="T69" fmla="*/ 361 h 825"/>
                <a:gd name="T70" fmla="*/ 435 w 622"/>
                <a:gd name="T71" fmla="*/ 361 h 825"/>
                <a:gd name="T72" fmla="*/ 454 w 622"/>
                <a:gd name="T73" fmla="*/ 381 h 825"/>
                <a:gd name="T74" fmla="*/ 474 w 622"/>
                <a:gd name="T75" fmla="*/ 361 h 825"/>
                <a:gd name="T76" fmla="*/ 488 w 622"/>
                <a:gd name="T77" fmla="*/ 361 h 825"/>
                <a:gd name="T78" fmla="*/ 488 w 622"/>
                <a:gd name="T79" fmla="*/ 375 h 825"/>
                <a:gd name="T80" fmla="*/ 468 w 622"/>
                <a:gd name="T81" fmla="*/ 395 h 825"/>
                <a:gd name="T82" fmla="*/ 488 w 622"/>
                <a:gd name="T83" fmla="*/ 415 h 825"/>
                <a:gd name="T84" fmla="*/ 488 w 622"/>
                <a:gd name="T85" fmla="*/ 429 h 825"/>
                <a:gd name="T86" fmla="*/ 480 w 622"/>
                <a:gd name="T87" fmla="*/ 431 h 825"/>
                <a:gd name="T88" fmla="*/ 471 w 622"/>
                <a:gd name="T89" fmla="*/ 429 h 825"/>
                <a:gd name="T90" fmla="*/ 452 w 622"/>
                <a:gd name="T91" fmla="*/ 409 h 825"/>
                <a:gd name="T92" fmla="*/ 432 w 622"/>
                <a:gd name="T93" fmla="*/ 429 h 825"/>
                <a:gd name="T94" fmla="*/ 423 w 622"/>
                <a:gd name="T95" fmla="*/ 431 h 825"/>
                <a:gd name="T96" fmla="*/ 415 w 622"/>
                <a:gd name="T97" fmla="*/ 429 h 825"/>
                <a:gd name="T98" fmla="*/ 415 w 622"/>
                <a:gd name="T99" fmla="*/ 415 h 825"/>
                <a:gd name="T100" fmla="*/ 435 w 622"/>
                <a:gd name="T101" fmla="*/ 395 h 825"/>
                <a:gd name="T102" fmla="*/ 421 w 622"/>
                <a:gd name="T103" fmla="*/ 375 h 825"/>
                <a:gd name="T104" fmla="*/ 500 w 622"/>
                <a:gd name="T105" fmla="*/ 256 h 825"/>
                <a:gd name="T106" fmla="*/ 446 w 622"/>
                <a:gd name="T107" fmla="*/ 310 h 825"/>
                <a:gd name="T108" fmla="*/ 412 w 622"/>
                <a:gd name="T109" fmla="*/ 276 h 825"/>
                <a:gd name="T110" fmla="*/ 412 w 622"/>
                <a:gd name="T111" fmla="*/ 262 h 825"/>
                <a:gd name="T112" fmla="*/ 426 w 622"/>
                <a:gd name="T113" fmla="*/ 262 h 825"/>
                <a:gd name="T114" fmla="*/ 446 w 622"/>
                <a:gd name="T115" fmla="*/ 282 h 825"/>
                <a:gd name="T116" fmla="*/ 485 w 622"/>
                <a:gd name="T117" fmla="*/ 242 h 825"/>
                <a:gd name="T118" fmla="*/ 500 w 622"/>
                <a:gd name="T119" fmla="*/ 242 h 825"/>
                <a:gd name="T120" fmla="*/ 500 w 622"/>
                <a:gd name="T121" fmla="*/ 25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2" h="825">
                  <a:moveTo>
                    <a:pt x="310" y="0"/>
                  </a:moveTo>
                  <a:lnTo>
                    <a:pt x="0" y="132"/>
                  </a:lnTo>
                  <a:lnTo>
                    <a:pt x="0" y="426"/>
                  </a:lnTo>
                  <a:lnTo>
                    <a:pt x="0" y="426"/>
                  </a:lnTo>
                  <a:cubicBezTo>
                    <a:pt x="8" y="589"/>
                    <a:pt x="130" y="733"/>
                    <a:pt x="310" y="824"/>
                  </a:cubicBezTo>
                  <a:cubicBezTo>
                    <a:pt x="491" y="733"/>
                    <a:pt x="610" y="589"/>
                    <a:pt x="621" y="426"/>
                  </a:cubicBezTo>
                  <a:lnTo>
                    <a:pt x="621" y="426"/>
                  </a:lnTo>
                  <a:lnTo>
                    <a:pt x="621" y="132"/>
                  </a:lnTo>
                  <a:lnTo>
                    <a:pt x="310" y="0"/>
                  </a:lnTo>
                  <a:close/>
                  <a:moveTo>
                    <a:pt x="364" y="539"/>
                  </a:moveTo>
                  <a:lnTo>
                    <a:pt x="141" y="539"/>
                  </a:lnTo>
                  <a:lnTo>
                    <a:pt x="141" y="508"/>
                  </a:lnTo>
                  <a:lnTo>
                    <a:pt x="364" y="508"/>
                  </a:lnTo>
                  <a:lnTo>
                    <a:pt x="364" y="539"/>
                  </a:lnTo>
                  <a:close/>
                  <a:moveTo>
                    <a:pt x="364" y="417"/>
                  </a:moveTo>
                  <a:lnTo>
                    <a:pt x="141" y="417"/>
                  </a:lnTo>
                  <a:lnTo>
                    <a:pt x="141" y="386"/>
                  </a:lnTo>
                  <a:lnTo>
                    <a:pt x="364" y="386"/>
                  </a:lnTo>
                  <a:lnTo>
                    <a:pt x="364" y="417"/>
                  </a:lnTo>
                  <a:close/>
                  <a:moveTo>
                    <a:pt x="364" y="290"/>
                  </a:moveTo>
                  <a:lnTo>
                    <a:pt x="141" y="290"/>
                  </a:lnTo>
                  <a:lnTo>
                    <a:pt x="141" y="259"/>
                  </a:lnTo>
                  <a:lnTo>
                    <a:pt x="364" y="259"/>
                  </a:lnTo>
                  <a:lnTo>
                    <a:pt x="364" y="290"/>
                  </a:lnTo>
                  <a:close/>
                  <a:moveTo>
                    <a:pt x="497" y="496"/>
                  </a:moveTo>
                  <a:lnTo>
                    <a:pt x="443" y="550"/>
                  </a:lnTo>
                  <a:lnTo>
                    <a:pt x="409" y="516"/>
                  </a:lnTo>
                  <a:cubicBezTo>
                    <a:pt x="406" y="513"/>
                    <a:pt x="406" y="505"/>
                    <a:pt x="409" y="502"/>
                  </a:cubicBezTo>
                  <a:cubicBezTo>
                    <a:pt x="412" y="499"/>
                    <a:pt x="421" y="499"/>
                    <a:pt x="423" y="502"/>
                  </a:cubicBezTo>
                  <a:lnTo>
                    <a:pt x="443" y="522"/>
                  </a:lnTo>
                  <a:lnTo>
                    <a:pt x="483" y="482"/>
                  </a:lnTo>
                  <a:cubicBezTo>
                    <a:pt x="485" y="479"/>
                    <a:pt x="494" y="479"/>
                    <a:pt x="497" y="482"/>
                  </a:cubicBezTo>
                  <a:cubicBezTo>
                    <a:pt x="502" y="485"/>
                    <a:pt x="502" y="494"/>
                    <a:pt x="497" y="496"/>
                  </a:cubicBezTo>
                  <a:close/>
                  <a:moveTo>
                    <a:pt x="421" y="375"/>
                  </a:moveTo>
                  <a:cubicBezTo>
                    <a:pt x="418" y="372"/>
                    <a:pt x="418" y="364"/>
                    <a:pt x="421" y="361"/>
                  </a:cubicBezTo>
                  <a:cubicBezTo>
                    <a:pt x="423" y="358"/>
                    <a:pt x="432" y="358"/>
                    <a:pt x="435" y="361"/>
                  </a:cubicBezTo>
                  <a:lnTo>
                    <a:pt x="454" y="381"/>
                  </a:lnTo>
                  <a:lnTo>
                    <a:pt x="474" y="361"/>
                  </a:lnTo>
                  <a:cubicBezTo>
                    <a:pt x="477" y="358"/>
                    <a:pt x="485" y="358"/>
                    <a:pt x="488" y="361"/>
                  </a:cubicBezTo>
                  <a:cubicBezTo>
                    <a:pt x="491" y="364"/>
                    <a:pt x="491" y="372"/>
                    <a:pt x="488" y="375"/>
                  </a:cubicBezTo>
                  <a:lnTo>
                    <a:pt x="468" y="395"/>
                  </a:lnTo>
                  <a:lnTo>
                    <a:pt x="488" y="415"/>
                  </a:lnTo>
                  <a:cubicBezTo>
                    <a:pt x="491" y="417"/>
                    <a:pt x="491" y="427"/>
                    <a:pt x="488" y="429"/>
                  </a:cubicBezTo>
                  <a:cubicBezTo>
                    <a:pt x="485" y="432"/>
                    <a:pt x="483" y="431"/>
                    <a:pt x="480" y="431"/>
                  </a:cubicBezTo>
                  <a:cubicBezTo>
                    <a:pt x="477" y="431"/>
                    <a:pt x="474" y="431"/>
                    <a:pt x="471" y="429"/>
                  </a:cubicBezTo>
                  <a:lnTo>
                    <a:pt x="452" y="409"/>
                  </a:lnTo>
                  <a:lnTo>
                    <a:pt x="432" y="429"/>
                  </a:lnTo>
                  <a:cubicBezTo>
                    <a:pt x="429" y="431"/>
                    <a:pt x="426" y="431"/>
                    <a:pt x="423" y="431"/>
                  </a:cubicBezTo>
                  <a:cubicBezTo>
                    <a:pt x="421" y="431"/>
                    <a:pt x="418" y="431"/>
                    <a:pt x="415" y="429"/>
                  </a:cubicBezTo>
                  <a:cubicBezTo>
                    <a:pt x="412" y="426"/>
                    <a:pt x="412" y="417"/>
                    <a:pt x="415" y="415"/>
                  </a:cubicBezTo>
                  <a:lnTo>
                    <a:pt x="435" y="395"/>
                  </a:lnTo>
                  <a:lnTo>
                    <a:pt x="421" y="375"/>
                  </a:lnTo>
                  <a:close/>
                  <a:moveTo>
                    <a:pt x="500" y="256"/>
                  </a:moveTo>
                  <a:lnTo>
                    <a:pt x="446" y="310"/>
                  </a:lnTo>
                  <a:lnTo>
                    <a:pt x="412" y="276"/>
                  </a:lnTo>
                  <a:cubicBezTo>
                    <a:pt x="409" y="273"/>
                    <a:pt x="409" y="265"/>
                    <a:pt x="412" y="262"/>
                  </a:cubicBezTo>
                  <a:cubicBezTo>
                    <a:pt x="415" y="259"/>
                    <a:pt x="423" y="259"/>
                    <a:pt x="426" y="262"/>
                  </a:cubicBezTo>
                  <a:lnTo>
                    <a:pt x="446" y="282"/>
                  </a:lnTo>
                  <a:lnTo>
                    <a:pt x="485" y="242"/>
                  </a:lnTo>
                  <a:cubicBezTo>
                    <a:pt x="488" y="240"/>
                    <a:pt x="497" y="240"/>
                    <a:pt x="500" y="242"/>
                  </a:cubicBezTo>
                  <a:cubicBezTo>
                    <a:pt x="502" y="248"/>
                    <a:pt x="502" y="254"/>
                    <a:pt x="500" y="256"/>
                  </a:cubicBezTo>
                  <a:close/>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71" name="Rectangle 70"/>
          <p:cNvSpPr/>
          <p:nvPr/>
        </p:nvSpPr>
        <p:spPr bwMode="auto">
          <a:xfrm>
            <a:off x="3063842" y="2963703"/>
            <a:ext cx="1447800" cy="457200"/>
          </a:xfrm>
          <a:prstGeom prst="rect">
            <a:avLst/>
          </a:prstGeom>
          <a:noFill/>
          <a:ln w="28575" cap="flat" cmpd="sng" algn="ctr">
            <a:solidFill>
              <a:schemeClr val="accent3"/>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defTabSz="228600" eaLnBrk="1" hangingPunct="1">
              <a:spcBef>
                <a:spcPct val="20000"/>
              </a:spcBef>
              <a:buClr>
                <a:srgbClr val="FF0000"/>
              </a:buClr>
            </a:pPr>
            <a:r>
              <a:rPr lang="en-US" sz="1400" dirty="0">
                <a:latin typeface="Arial" pitchFamily="34" charset="0"/>
              </a:rPr>
              <a:t>NSG-A</a:t>
            </a:r>
          </a:p>
        </p:txBody>
      </p:sp>
      <p:grpSp>
        <p:nvGrpSpPr>
          <p:cNvPr id="72" name="Group 71"/>
          <p:cNvGrpSpPr/>
          <p:nvPr/>
        </p:nvGrpSpPr>
        <p:grpSpPr>
          <a:xfrm>
            <a:off x="4372775" y="2759272"/>
            <a:ext cx="277737" cy="368344"/>
            <a:chOff x="3302000" y="4402138"/>
            <a:chExt cx="223838" cy="296862"/>
          </a:xfrm>
          <a:solidFill>
            <a:schemeClr val="bg1">
              <a:lumMod val="50000"/>
            </a:schemeClr>
          </a:solidFill>
        </p:grpSpPr>
        <p:sp>
          <p:nvSpPr>
            <p:cNvPr id="73" name="Freeform 53"/>
            <p:cNvSpPr>
              <a:spLocks noChangeArrowheads="1"/>
            </p:cNvSpPr>
            <p:nvPr/>
          </p:nvSpPr>
          <p:spPr bwMode="auto">
            <a:xfrm>
              <a:off x="3302000" y="4402138"/>
              <a:ext cx="223838" cy="296862"/>
            </a:xfrm>
            <a:custGeom>
              <a:avLst/>
              <a:gdLst>
                <a:gd name="T0" fmla="*/ 310 w 622"/>
                <a:gd name="T1" fmla="*/ 0 h 825"/>
                <a:gd name="T2" fmla="*/ 0 w 622"/>
                <a:gd name="T3" fmla="*/ 132 h 825"/>
                <a:gd name="T4" fmla="*/ 0 w 622"/>
                <a:gd name="T5" fmla="*/ 426 h 825"/>
                <a:gd name="T6" fmla="*/ 0 w 622"/>
                <a:gd name="T7" fmla="*/ 426 h 825"/>
                <a:gd name="T8" fmla="*/ 310 w 622"/>
                <a:gd name="T9" fmla="*/ 824 h 825"/>
                <a:gd name="T10" fmla="*/ 621 w 622"/>
                <a:gd name="T11" fmla="*/ 426 h 825"/>
                <a:gd name="T12" fmla="*/ 621 w 622"/>
                <a:gd name="T13" fmla="*/ 426 h 825"/>
                <a:gd name="T14" fmla="*/ 621 w 622"/>
                <a:gd name="T15" fmla="*/ 132 h 825"/>
                <a:gd name="T16" fmla="*/ 310 w 622"/>
                <a:gd name="T17" fmla="*/ 0 h 825"/>
                <a:gd name="T18" fmla="*/ 364 w 622"/>
                <a:gd name="T19" fmla="*/ 539 h 825"/>
                <a:gd name="T20" fmla="*/ 141 w 622"/>
                <a:gd name="T21" fmla="*/ 539 h 825"/>
                <a:gd name="T22" fmla="*/ 141 w 622"/>
                <a:gd name="T23" fmla="*/ 508 h 825"/>
                <a:gd name="T24" fmla="*/ 364 w 622"/>
                <a:gd name="T25" fmla="*/ 508 h 825"/>
                <a:gd name="T26" fmla="*/ 364 w 622"/>
                <a:gd name="T27" fmla="*/ 539 h 825"/>
                <a:gd name="T28" fmla="*/ 364 w 622"/>
                <a:gd name="T29" fmla="*/ 417 h 825"/>
                <a:gd name="T30" fmla="*/ 141 w 622"/>
                <a:gd name="T31" fmla="*/ 417 h 825"/>
                <a:gd name="T32" fmla="*/ 141 w 622"/>
                <a:gd name="T33" fmla="*/ 386 h 825"/>
                <a:gd name="T34" fmla="*/ 364 w 622"/>
                <a:gd name="T35" fmla="*/ 386 h 825"/>
                <a:gd name="T36" fmla="*/ 364 w 622"/>
                <a:gd name="T37" fmla="*/ 417 h 825"/>
                <a:gd name="T38" fmla="*/ 364 w 622"/>
                <a:gd name="T39" fmla="*/ 290 h 825"/>
                <a:gd name="T40" fmla="*/ 141 w 622"/>
                <a:gd name="T41" fmla="*/ 290 h 825"/>
                <a:gd name="T42" fmla="*/ 141 w 622"/>
                <a:gd name="T43" fmla="*/ 259 h 825"/>
                <a:gd name="T44" fmla="*/ 364 w 622"/>
                <a:gd name="T45" fmla="*/ 259 h 825"/>
                <a:gd name="T46" fmla="*/ 364 w 622"/>
                <a:gd name="T47" fmla="*/ 290 h 825"/>
                <a:gd name="T48" fmla="*/ 497 w 622"/>
                <a:gd name="T49" fmla="*/ 496 h 825"/>
                <a:gd name="T50" fmla="*/ 443 w 622"/>
                <a:gd name="T51" fmla="*/ 550 h 825"/>
                <a:gd name="T52" fmla="*/ 409 w 622"/>
                <a:gd name="T53" fmla="*/ 516 h 825"/>
                <a:gd name="T54" fmla="*/ 409 w 622"/>
                <a:gd name="T55" fmla="*/ 502 h 825"/>
                <a:gd name="T56" fmla="*/ 423 w 622"/>
                <a:gd name="T57" fmla="*/ 502 h 825"/>
                <a:gd name="T58" fmla="*/ 443 w 622"/>
                <a:gd name="T59" fmla="*/ 522 h 825"/>
                <a:gd name="T60" fmla="*/ 483 w 622"/>
                <a:gd name="T61" fmla="*/ 482 h 825"/>
                <a:gd name="T62" fmla="*/ 497 w 622"/>
                <a:gd name="T63" fmla="*/ 482 h 825"/>
                <a:gd name="T64" fmla="*/ 497 w 622"/>
                <a:gd name="T65" fmla="*/ 496 h 825"/>
                <a:gd name="T66" fmla="*/ 421 w 622"/>
                <a:gd name="T67" fmla="*/ 375 h 825"/>
                <a:gd name="T68" fmla="*/ 421 w 622"/>
                <a:gd name="T69" fmla="*/ 361 h 825"/>
                <a:gd name="T70" fmla="*/ 435 w 622"/>
                <a:gd name="T71" fmla="*/ 361 h 825"/>
                <a:gd name="T72" fmla="*/ 454 w 622"/>
                <a:gd name="T73" fmla="*/ 381 h 825"/>
                <a:gd name="T74" fmla="*/ 474 w 622"/>
                <a:gd name="T75" fmla="*/ 361 h 825"/>
                <a:gd name="T76" fmla="*/ 488 w 622"/>
                <a:gd name="T77" fmla="*/ 361 h 825"/>
                <a:gd name="T78" fmla="*/ 488 w 622"/>
                <a:gd name="T79" fmla="*/ 375 h 825"/>
                <a:gd name="T80" fmla="*/ 468 w 622"/>
                <a:gd name="T81" fmla="*/ 395 h 825"/>
                <a:gd name="T82" fmla="*/ 488 w 622"/>
                <a:gd name="T83" fmla="*/ 415 h 825"/>
                <a:gd name="T84" fmla="*/ 488 w 622"/>
                <a:gd name="T85" fmla="*/ 429 h 825"/>
                <a:gd name="T86" fmla="*/ 480 w 622"/>
                <a:gd name="T87" fmla="*/ 431 h 825"/>
                <a:gd name="T88" fmla="*/ 471 w 622"/>
                <a:gd name="T89" fmla="*/ 429 h 825"/>
                <a:gd name="T90" fmla="*/ 452 w 622"/>
                <a:gd name="T91" fmla="*/ 409 h 825"/>
                <a:gd name="T92" fmla="*/ 432 w 622"/>
                <a:gd name="T93" fmla="*/ 429 h 825"/>
                <a:gd name="T94" fmla="*/ 423 w 622"/>
                <a:gd name="T95" fmla="*/ 431 h 825"/>
                <a:gd name="T96" fmla="*/ 415 w 622"/>
                <a:gd name="T97" fmla="*/ 429 h 825"/>
                <a:gd name="T98" fmla="*/ 415 w 622"/>
                <a:gd name="T99" fmla="*/ 415 h 825"/>
                <a:gd name="T100" fmla="*/ 435 w 622"/>
                <a:gd name="T101" fmla="*/ 395 h 825"/>
                <a:gd name="T102" fmla="*/ 421 w 622"/>
                <a:gd name="T103" fmla="*/ 375 h 825"/>
                <a:gd name="T104" fmla="*/ 500 w 622"/>
                <a:gd name="T105" fmla="*/ 256 h 825"/>
                <a:gd name="T106" fmla="*/ 446 w 622"/>
                <a:gd name="T107" fmla="*/ 310 h 825"/>
                <a:gd name="T108" fmla="*/ 412 w 622"/>
                <a:gd name="T109" fmla="*/ 276 h 825"/>
                <a:gd name="T110" fmla="*/ 412 w 622"/>
                <a:gd name="T111" fmla="*/ 262 h 825"/>
                <a:gd name="T112" fmla="*/ 426 w 622"/>
                <a:gd name="T113" fmla="*/ 262 h 825"/>
                <a:gd name="T114" fmla="*/ 446 w 622"/>
                <a:gd name="T115" fmla="*/ 282 h 825"/>
                <a:gd name="T116" fmla="*/ 485 w 622"/>
                <a:gd name="T117" fmla="*/ 242 h 825"/>
                <a:gd name="T118" fmla="*/ 500 w 622"/>
                <a:gd name="T119" fmla="*/ 242 h 825"/>
                <a:gd name="T120" fmla="*/ 500 w 622"/>
                <a:gd name="T121" fmla="*/ 25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2" h="825">
                  <a:moveTo>
                    <a:pt x="310" y="0"/>
                  </a:moveTo>
                  <a:lnTo>
                    <a:pt x="0" y="132"/>
                  </a:lnTo>
                  <a:lnTo>
                    <a:pt x="0" y="426"/>
                  </a:lnTo>
                  <a:lnTo>
                    <a:pt x="0" y="426"/>
                  </a:lnTo>
                  <a:cubicBezTo>
                    <a:pt x="8" y="589"/>
                    <a:pt x="130" y="733"/>
                    <a:pt x="310" y="824"/>
                  </a:cubicBezTo>
                  <a:cubicBezTo>
                    <a:pt x="491" y="733"/>
                    <a:pt x="610" y="589"/>
                    <a:pt x="621" y="426"/>
                  </a:cubicBezTo>
                  <a:lnTo>
                    <a:pt x="621" y="426"/>
                  </a:lnTo>
                  <a:lnTo>
                    <a:pt x="621" y="132"/>
                  </a:lnTo>
                  <a:lnTo>
                    <a:pt x="310" y="0"/>
                  </a:lnTo>
                  <a:close/>
                  <a:moveTo>
                    <a:pt x="364" y="539"/>
                  </a:moveTo>
                  <a:lnTo>
                    <a:pt x="141" y="539"/>
                  </a:lnTo>
                  <a:lnTo>
                    <a:pt x="141" y="508"/>
                  </a:lnTo>
                  <a:lnTo>
                    <a:pt x="364" y="508"/>
                  </a:lnTo>
                  <a:lnTo>
                    <a:pt x="364" y="539"/>
                  </a:lnTo>
                  <a:close/>
                  <a:moveTo>
                    <a:pt x="364" y="417"/>
                  </a:moveTo>
                  <a:lnTo>
                    <a:pt x="141" y="417"/>
                  </a:lnTo>
                  <a:lnTo>
                    <a:pt x="141" y="386"/>
                  </a:lnTo>
                  <a:lnTo>
                    <a:pt x="364" y="386"/>
                  </a:lnTo>
                  <a:lnTo>
                    <a:pt x="364" y="417"/>
                  </a:lnTo>
                  <a:close/>
                  <a:moveTo>
                    <a:pt x="364" y="290"/>
                  </a:moveTo>
                  <a:lnTo>
                    <a:pt x="141" y="290"/>
                  </a:lnTo>
                  <a:lnTo>
                    <a:pt x="141" y="259"/>
                  </a:lnTo>
                  <a:lnTo>
                    <a:pt x="364" y="259"/>
                  </a:lnTo>
                  <a:lnTo>
                    <a:pt x="364" y="290"/>
                  </a:lnTo>
                  <a:close/>
                  <a:moveTo>
                    <a:pt x="497" y="496"/>
                  </a:moveTo>
                  <a:lnTo>
                    <a:pt x="443" y="550"/>
                  </a:lnTo>
                  <a:lnTo>
                    <a:pt x="409" y="516"/>
                  </a:lnTo>
                  <a:cubicBezTo>
                    <a:pt x="406" y="513"/>
                    <a:pt x="406" y="505"/>
                    <a:pt x="409" y="502"/>
                  </a:cubicBezTo>
                  <a:cubicBezTo>
                    <a:pt x="412" y="499"/>
                    <a:pt x="421" y="499"/>
                    <a:pt x="423" y="502"/>
                  </a:cubicBezTo>
                  <a:lnTo>
                    <a:pt x="443" y="522"/>
                  </a:lnTo>
                  <a:lnTo>
                    <a:pt x="483" y="482"/>
                  </a:lnTo>
                  <a:cubicBezTo>
                    <a:pt x="485" y="479"/>
                    <a:pt x="494" y="479"/>
                    <a:pt x="497" y="482"/>
                  </a:cubicBezTo>
                  <a:cubicBezTo>
                    <a:pt x="502" y="485"/>
                    <a:pt x="502" y="494"/>
                    <a:pt x="497" y="496"/>
                  </a:cubicBezTo>
                  <a:close/>
                  <a:moveTo>
                    <a:pt x="421" y="375"/>
                  </a:moveTo>
                  <a:cubicBezTo>
                    <a:pt x="418" y="372"/>
                    <a:pt x="418" y="364"/>
                    <a:pt x="421" y="361"/>
                  </a:cubicBezTo>
                  <a:cubicBezTo>
                    <a:pt x="423" y="358"/>
                    <a:pt x="432" y="358"/>
                    <a:pt x="435" y="361"/>
                  </a:cubicBezTo>
                  <a:lnTo>
                    <a:pt x="454" y="381"/>
                  </a:lnTo>
                  <a:lnTo>
                    <a:pt x="474" y="361"/>
                  </a:lnTo>
                  <a:cubicBezTo>
                    <a:pt x="477" y="358"/>
                    <a:pt x="485" y="358"/>
                    <a:pt x="488" y="361"/>
                  </a:cubicBezTo>
                  <a:cubicBezTo>
                    <a:pt x="491" y="364"/>
                    <a:pt x="491" y="372"/>
                    <a:pt x="488" y="375"/>
                  </a:cubicBezTo>
                  <a:lnTo>
                    <a:pt x="468" y="395"/>
                  </a:lnTo>
                  <a:lnTo>
                    <a:pt x="488" y="415"/>
                  </a:lnTo>
                  <a:cubicBezTo>
                    <a:pt x="491" y="417"/>
                    <a:pt x="491" y="427"/>
                    <a:pt x="488" y="429"/>
                  </a:cubicBezTo>
                  <a:cubicBezTo>
                    <a:pt x="485" y="432"/>
                    <a:pt x="483" y="431"/>
                    <a:pt x="480" y="431"/>
                  </a:cubicBezTo>
                  <a:cubicBezTo>
                    <a:pt x="477" y="431"/>
                    <a:pt x="474" y="431"/>
                    <a:pt x="471" y="429"/>
                  </a:cubicBezTo>
                  <a:lnTo>
                    <a:pt x="452" y="409"/>
                  </a:lnTo>
                  <a:lnTo>
                    <a:pt x="432" y="429"/>
                  </a:lnTo>
                  <a:cubicBezTo>
                    <a:pt x="429" y="431"/>
                    <a:pt x="426" y="431"/>
                    <a:pt x="423" y="431"/>
                  </a:cubicBezTo>
                  <a:cubicBezTo>
                    <a:pt x="421" y="431"/>
                    <a:pt x="418" y="431"/>
                    <a:pt x="415" y="429"/>
                  </a:cubicBezTo>
                  <a:cubicBezTo>
                    <a:pt x="412" y="426"/>
                    <a:pt x="412" y="417"/>
                    <a:pt x="415" y="415"/>
                  </a:cubicBezTo>
                  <a:lnTo>
                    <a:pt x="435" y="395"/>
                  </a:lnTo>
                  <a:lnTo>
                    <a:pt x="421" y="375"/>
                  </a:lnTo>
                  <a:close/>
                  <a:moveTo>
                    <a:pt x="500" y="256"/>
                  </a:moveTo>
                  <a:lnTo>
                    <a:pt x="446" y="310"/>
                  </a:lnTo>
                  <a:lnTo>
                    <a:pt x="412" y="276"/>
                  </a:lnTo>
                  <a:cubicBezTo>
                    <a:pt x="409" y="273"/>
                    <a:pt x="409" y="265"/>
                    <a:pt x="412" y="262"/>
                  </a:cubicBezTo>
                  <a:cubicBezTo>
                    <a:pt x="415" y="259"/>
                    <a:pt x="423" y="259"/>
                    <a:pt x="426" y="262"/>
                  </a:cubicBezTo>
                  <a:lnTo>
                    <a:pt x="446" y="282"/>
                  </a:lnTo>
                  <a:lnTo>
                    <a:pt x="485" y="242"/>
                  </a:lnTo>
                  <a:cubicBezTo>
                    <a:pt x="488" y="240"/>
                    <a:pt x="497" y="240"/>
                    <a:pt x="500" y="242"/>
                  </a:cubicBezTo>
                  <a:cubicBezTo>
                    <a:pt x="502" y="248"/>
                    <a:pt x="502" y="254"/>
                    <a:pt x="500" y="256"/>
                  </a:cubicBezTo>
                  <a:close/>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4" name="Freeform 191"/>
            <p:cNvSpPr>
              <a:spLocks noChangeArrowheads="1"/>
            </p:cNvSpPr>
            <p:nvPr/>
          </p:nvSpPr>
          <p:spPr bwMode="auto">
            <a:xfrm>
              <a:off x="3302000" y="4402138"/>
              <a:ext cx="223838" cy="296862"/>
            </a:xfrm>
            <a:custGeom>
              <a:avLst/>
              <a:gdLst>
                <a:gd name="T0" fmla="*/ 310 w 622"/>
                <a:gd name="T1" fmla="*/ 0 h 825"/>
                <a:gd name="T2" fmla="*/ 0 w 622"/>
                <a:gd name="T3" fmla="*/ 132 h 825"/>
                <a:gd name="T4" fmla="*/ 0 w 622"/>
                <a:gd name="T5" fmla="*/ 426 h 825"/>
                <a:gd name="T6" fmla="*/ 0 w 622"/>
                <a:gd name="T7" fmla="*/ 426 h 825"/>
                <a:gd name="T8" fmla="*/ 310 w 622"/>
                <a:gd name="T9" fmla="*/ 824 h 825"/>
                <a:gd name="T10" fmla="*/ 621 w 622"/>
                <a:gd name="T11" fmla="*/ 426 h 825"/>
                <a:gd name="T12" fmla="*/ 621 w 622"/>
                <a:gd name="T13" fmla="*/ 426 h 825"/>
                <a:gd name="T14" fmla="*/ 621 w 622"/>
                <a:gd name="T15" fmla="*/ 132 h 825"/>
                <a:gd name="T16" fmla="*/ 310 w 622"/>
                <a:gd name="T17" fmla="*/ 0 h 825"/>
                <a:gd name="T18" fmla="*/ 364 w 622"/>
                <a:gd name="T19" fmla="*/ 539 h 825"/>
                <a:gd name="T20" fmla="*/ 141 w 622"/>
                <a:gd name="T21" fmla="*/ 539 h 825"/>
                <a:gd name="T22" fmla="*/ 141 w 622"/>
                <a:gd name="T23" fmla="*/ 508 h 825"/>
                <a:gd name="T24" fmla="*/ 364 w 622"/>
                <a:gd name="T25" fmla="*/ 508 h 825"/>
                <a:gd name="T26" fmla="*/ 364 w 622"/>
                <a:gd name="T27" fmla="*/ 539 h 825"/>
                <a:gd name="T28" fmla="*/ 364 w 622"/>
                <a:gd name="T29" fmla="*/ 417 h 825"/>
                <a:gd name="T30" fmla="*/ 141 w 622"/>
                <a:gd name="T31" fmla="*/ 417 h 825"/>
                <a:gd name="T32" fmla="*/ 141 w 622"/>
                <a:gd name="T33" fmla="*/ 386 h 825"/>
                <a:gd name="T34" fmla="*/ 364 w 622"/>
                <a:gd name="T35" fmla="*/ 386 h 825"/>
                <a:gd name="T36" fmla="*/ 364 w 622"/>
                <a:gd name="T37" fmla="*/ 417 h 825"/>
                <a:gd name="T38" fmla="*/ 364 w 622"/>
                <a:gd name="T39" fmla="*/ 290 h 825"/>
                <a:gd name="T40" fmla="*/ 141 w 622"/>
                <a:gd name="T41" fmla="*/ 290 h 825"/>
                <a:gd name="T42" fmla="*/ 141 w 622"/>
                <a:gd name="T43" fmla="*/ 259 h 825"/>
                <a:gd name="T44" fmla="*/ 364 w 622"/>
                <a:gd name="T45" fmla="*/ 259 h 825"/>
                <a:gd name="T46" fmla="*/ 364 w 622"/>
                <a:gd name="T47" fmla="*/ 290 h 825"/>
                <a:gd name="T48" fmla="*/ 497 w 622"/>
                <a:gd name="T49" fmla="*/ 496 h 825"/>
                <a:gd name="T50" fmla="*/ 443 w 622"/>
                <a:gd name="T51" fmla="*/ 550 h 825"/>
                <a:gd name="T52" fmla="*/ 409 w 622"/>
                <a:gd name="T53" fmla="*/ 516 h 825"/>
                <a:gd name="T54" fmla="*/ 409 w 622"/>
                <a:gd name="T55" fmla="*/ 502 h 825"/>
                <a:gd name="T56" fmla="*/ 423 w 622"/>
                <a:gd name="T57" fmla="*/ 502 h 825"/>
                <a:gd name="T58" fmla="*/ 443 w 622"/>
                <a:gd name="T59" fmla="*/ 522 h 825"/>
                <a:gd name="T60" fmla="*/ 483 w 622"/>
                <a:gd name="T61" fmla="*/ 482 h 825"/>
                <a:gd name="T62" fmla="*/ 497 w 622"/>
                <a:gd name="T63" fmla="*/ 482 h 825"/>
                <a:gd name="T64" fmla="*/ 497 w 622"/>
                <a:gd name="T65" fmla="*/ 496 h 825"/>
                <a:gd name="T66" fmla="*/ 421 w 622"/>
                <a:gd name="T67" fmla="*/ 375 h 825"/>
                <a:gd name="T68" fmla="*/ 421 w 622"/>
                <a:gd name="T69" fmla="*/ 361 h 825"/>
                <a:gd name="T70" fmla="*/ 435 w 622"/>
                <a:gd name="T71" fmla="*/ 361 h 825"/>
                <a:gd name="T72" fmla="*/ 454 w 622"/>
                <a:gd name="T73" fmla="*/ 381 h 825"/>
                <a:gd name="T74" fmla="*/ 474 w 622"/>
                <a:gd name="T75" fmla="*/ 361 h 825"/>
                <a:gd name="T76" fmla="*/ 488 w 622"/>
                <a:gd name="T77" fmla="*/ 361 h 825"/>
                <a:gd name="T78" fmla="*/ 488 w 622"/>
                <a:gd name="T79" fmla="*/ 375 h 825"/>
                <a:gd name="T80" fmla="*/ 468 w 622"/>
                <a:gd name="T81" fmla="*/ 395 h 825"/>
                <a:gd name="T82" fmla="*/ 488 w 622"/>
                <a:gd name="T83" fmla="*/ 415 h 825"/>
                <a:gd name="T84" fmla="*/ 488 w 622"/>
                <a:gd name="T85" fmla="*/ 429 h 825"/>
                <a:gd name="T86" fmla="*/ 480 w 622"/>
                <a:gd name="T87" fmla="*/ 431 h 825"/>
                <a:gd name="T88" fmla="*/ 471 w 622"/>
                <a:gd name="T89" fmla="*/ 429 h 825"/>
                <a:gd name="T90" fmla="*/ 452 w 622"/>
                <a:gd name="T91" fmla="*/ 409 h 825"/>
                <a:gd name="T92" fmla="*/ 432 w 622"/>
                <a:gd name="T93" fmla="*/ 429 h 825"/>
                <a:gd name="T94" fmla="*/ 423 w 622"/>
                <a:gd name="T95" fmla="*/ 431 h 825"/>
                <a:gd name="T96" fmla="*/ 415 w 622"/>
                <a:gd name="T97" fmla="*/ 429 h 825"/>
                <a:gd name="T98" fmla="*/ 415 w 622"/>
                <a:gd name="T99" fmla="*/ 415 h 825"/>
                <a:gd name="T100" fmla="*/ 435 w 622"/>
                <a:gd name="T101" fmla="*/ 395 h 825"/>
                <a:gd name="T102" fmla="*/ 421 w 622"/>
                <a:gd name="T103" fmla="*/ 375 h 825"/>
                <a:gd name="T104" fmla="*/ 500 w 622"/>
                <a:gd name="T105" fmla="*/ 256 h 825"/>
                <a:gd name="T106" fmla="*/ 446 w 622"/>
                <a:gd name="T107" fmla="*/ 310 h 825"/>
                <a:gd name="T108" fmla="*/ 412 w 622"/>
                <a:gd name="T109" fmla="*/ 276 h 825"/>
                <a:gd name="T110" fmla="*/ 412 w 622"/>
                <a:gd name="T111" fmla="*/ 262 h 825"/>
                <a:gd name="T112" fmla="*/ 426 w 622"/>
                <a:gd name="T113" fmla="*/ 262 h 825"/>
                <a:gd name="T114" fmla="*/ 446 w 622"/>
                <a:gd name="T115" fmla="*/ 282 h 825"/>
                <a:gd name="T116" fmla="*/ 485 w 622"/>
                <a:gd name="T117" fmla="*/ 242 h 825"/>
                <a:gd name="T118" fmla="*/ 500 w 622"/>
                <a:gd name="T119" fmla="*/ 242 h 825"/>
                <a:gd name="T120" fmla="*/ 500 w 622"/>
                <a:gd name="T121" fmla="*/ 25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2" h="825">
                  <a:moveTo>
                    <a:pt x="310" y="0"/>
                  </a:moveTo>
                  <a:lnTo>
                    <a:pt x="0" y="132"/>
                  </a:lnTo>
                  <a:lnTo>
                    <a:pt x="0" y="426"/>
                  </a:lnTo>
                  <a:lnTo>
                    <a:pt x="0" y="426"/>
                  </a:lnTo>
                  <a:cubicBezTo>
                    <a:pt x="8" y="589"/>
                    <a:pt x="130" y="733"/>
                    <a:pt x="310" y="824"/>
                  </a:cubicBezTo>
                  <a:cubicBezTo>
                    <a:pt x="491" y="733"/>
                    <a:pt x="610" y="589"/>
                    <a:pt x="621" y="426"/>
                  </a:cubicBezTo>
                  <a:lnTo>
                    <a:pt x="621" y="426"/>
                  </a:lnTo>
                  <a:lnTo>
                    <a:pt x="621" y="132"/>
                  </a:lnTo>
                  <a:lnTo>
                    <a:pt x="310" y="0"/>
                  </a:lnTo>
                  <a:close/>
                  <a:moveTo>
                    <a:pt x="364" y="539"/>
                  </a:moveTo>
                  <a:lnTo>
                    <a:pt x="141" y="539"/>
                  </a:lnTo>
                  <a:lnTo>
                    <a:pt x="141" y="508"/>
                  </a:lnTo>
                  <a:lnTo>
                    <a:pt x="364" y="508"/>
                  </a:lnTo>
                  <a:lnTo>
                    <a:pt x="364" y="539"/>
                  </a:lnTo>
                  <a:close/>
                  <a:moveTo>
                    <a:pt x="364" y="417"/>
                  </a:moveTo>
                  <a:lnTo>
                    <a:pt x="141" y="417"/>
                  </a:lnTo>
                  <a:lnTo>
                    <a:pt x="141" y="386"/>
                  </a:lnTo>
                  <a:lnTo>
                    <a:pt x="364" y="386"/>
                  </a:lnTo>
                  <a:lnTo>
                    <a:pt x="364" y="417"/>
                  </a:lnTo>
                  <a:close/>
                  <a:moveTo>
                    <a:pt x="364" y="290"/>
                  </a:moveTo>
                  <a:lnTo>
                    <a:pt x="141" y="290"/>
                  </a:lnTo>
                  <a:lnTo>
                    <a:pt x="141" y="259"/>
                  </a:lnTo>
                  <a:lnTo>
                    <a:pt x="364" y="259"/>
                  </a:lnTo>
                  <a:lnTo>
                    <a:pt x="364" y="290"/>
                  </a:lnTo>
                  <a:close/>
                  <a:moveTo>
                    <a:pt x="497" y="496"/>
                  </a:moveTo>
                  <a:lnTo>
                    <a:pt x="443" y="550"/>
                  </a:lnTo>
                  <a:lnTo>
                    <a:pt x="409" y="516"/>
                  </a:lnTo>
                  <a:cubicBezTo>
                    <a:pt x="406" y="513"/>
                    <a:pt x="406" y="505"/>
                    <a:pt x="409" y="502"/>
                  </a:cubicBezTo>
                  <a:cubicBezTo>
                    <a:pt x="412" y="499"/>
                    <a:pt x="421" y="499"/>
                    <a:pt x="423" y="502"/>
                  </a:cubicBezTo>
                  <a:lnTo>
                    <a:pt x="443" y="522"/>
                  </a:lnTo>
                  <a:lnTo>
                    <a:pt x="483" y="482"/>
                  </a:lnTo>
                  <a:cubicBezTo>
                    <a:pt x="485" y="479"/>
                    <a:pt x="494" y="479"/>
                    <a:pt x="497" y="482"/>
                  </a:cubicBezTo>
                  <a:cubicBezTo>
                    <a:pt x="502" y="485"/>
                    <a:pt x="502" y="494"/>
                    <a:pt x="497" y="496"/>
                  </a:cubicBezTo>
                  <a:close/>
                  <a:moveTo>
                    <a:pt x="421" y="375"/>
                  </a:moveTo>
                  <a:cubicBezTo>
                    <a:pt x="418" y="372"/>
                    <a:pt x="418" y="364"/>
                    <a:pt x="421" y="361"/>
                  </a:cubicBezTo>
                  <a:cubicBezTo>
                    <a:pt x="423" y="358"/>
                    <a:pt x="432" y="358"/>
                    <a:pt x="435" y="361"/>
                  </a:cubicBezTo>
                  <a:lnTo>
                    <a:pt x="454" y="381"/>
                  </a:lnTo>
                  <a:lnTo>
                    <a:pt x="474" y="361"/>
                  </a:lnTo>
                  <a:cubicBezTo>
                    <a:pt x="477" y="358"/>
                    <a:pt x="485" y="358"/>
                    <a:pt x="488" y="361"/>
                  </a:cubicBezTo>
                  <a:cubicBezTo>
                    <a:pt x="491" y="364"/>
                    <a:pt x="491" y="372"/>
                    <a:pt x="488" y="375"/>
                  </a:cubicBezTo>
                  <a:lnTo>
                    <a:pt x="468" y="395"/>
                  </a:lnTo>
                  <a:lnTo>
                    <a:pt x="488" y="415"/>
                  </a:lnTo>
                  <a:cubicBezTo>
                    <a:pt x="491" y="417"/>
                    <a:pt x="491" y="427"/>
                    <a:pt x="488" y="429"/>
                  </a:cubicBezTo>
                  <a:cubicBezTo>
                    <a:pt x="485" y="432"/>
                    <a:pt x="483" y="431"/>
                    <a:pt x="480" y="431"/>
                  </a:cubicBezTo>
                  <a:cubicBezTo>
                    <a:pt x="477" y="431"/>
                    <a:pt x="474" y="431"/>
                    <a:pt x="471" y="429"/>
                  </a:cubicBezTo>
                  <a:lnTo>
                    <a:pt x="452" y="409"/>
                  </a:lnTo>
                  <a:lnTo>
                    <a:pt x="432" y="429"/>
                  </a:lnTo>
                  <a:cubicBezTo>
                    <a:pt x="429" y="431"/>
                    <a:pt x="426" y="431"/>
                    <a:pt x="423" y="431"/>
                  </a:cubicBezTo>
                  <a:cubicBezTo>
                    <a:pt x="421" y="431"/>
                    <a:pt x="418" y="431"/>
                    <a:pt x="415" y="429"/>
                  </a:cubicBezTo>
                  <a:cubicBezTo>
                    <a:pt x="412" y="426"/>
                    <a:pt x="412" y="417"/>
                    <a:pt x="415" y="415"/>
                  </a:cubicBezTo>
                  <a:lnTo>
                    <a:pt x="435" y="395"/>
                  </a:lnTo>
                  <a:lnTo>
                    <a:pt x="421" y="375"/>
                  </a:lnTo>
                  <a:close/>
                  <a:moveTo>
                    <a:pt x="500" y="256"/>
                  </a:moveTo>
                  <a:lnTo>
                    <a:pt x="446" y="310"/>
                  </a:lnTo>
                  <a:lnTo>
                    <a:pt x="412" y="276"/>
                  </a:lnTo>
                  <a:cubicBezTo>
                    <a:pt x="409" y="273"/>
                    <a:pt x="409" y="265"/>
                    <a:pt x="412" y="262"/>
                  </a:cubicBezTo>
                  <a:cubicBezTo>
                    <a:pt x="415" y="259"/>
                    <a:pt x="423" y="259"/>
                    <a:pt x="426" y="262"/>
                  </a:cubicBezTo>
                  <a:lnTo>
                    <a:pt x="446" y="282"/>
                  </a:lnTo>
                  <a:lnTo>
                    <a:pt x="485" y="242"/>
                  </a:lnTo>
                  <a:cubicBezTo>
                    <a:pt x="488" y="240"/>
                    <a:pt x="497" y="240"/>
                    <a:pt x="500" y="242"/>
                  </a:cubicBezTo>
                  <a:cubicBezTo>
                    <a:pt x="502" y="248"/>
                    <a:pt x="502" y="254"/>
                    <a:pt x="500" y="256"/>
                  </a:cubicBezTo>
                  <a:close/>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75" name="Rectangle 74"/>
          <p:cNvSpPr/>
          <p:nvPr/>
        </p:nvSpPr>
        <p:spPr bwMode="auto">
          <a:xfrm>
            <a:off x="3063842" y="3581400"/>
            <a:ext cx="1447800" cy="457200"/>
          </a:xfrm>
          <a:prstGeom prst="rect">
            <a:avLst/>
          </a:prstGeom>
          <a:noFill/>
          <a:ln w="28575" cap="flat" cmpd="sng" algn="ctr">
            <a:solidFill>
              <a:schemeClr val="accent3"/>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defTabSz="228600" eaLnBrk="1" hangingPunct="1">
              <a:spcBef>
                <a:spcPct val="20000"/>
              </a:spcBef>
              <a:buClr>
                <a:srgbClr val="FF0000"/>
              </a:buClr>
            </a:pPr>
            <a:r>
              <a:rPr lang="en-US" sz="1400" dirty="0">
                <a:latin typeface="Arial" pitchFamily="34" charset="0"/>
              </a:rPr>
              <a:t>NSG-B</a:t>
            </a:r>
          </a:p>
        </p:txBody>
      </p:sp>
      <p:grpSp>
        <p:nvGrpSpPr>
          <p:cNvPr id="76" name="Group 75"/>
          <p:cNvGrpSpPr/>
          <p:nvPr/>
        </p:nvGrpSpPr>
        <p:grpSpPr>
          <a:xfrm>
            <a:off x="4372775" y="3376969"/>
            <a:ext cx="277737" cy="368344"/>
            <a:chOff x="3302000" y="4402138"/>
            <a:chExt cx="223838" cy="296862"/>
          </a:xfrm>
          <a:solidFill>
            <a:schemeClr val="bg1">
              <a:lumMod val="50000"/>
            </a:schemeClr>
          </a:solidFill>
        </p:grpSpPr>
        <p:sp>
          <p:nvSpPr>
            <p:cNvPr id="77" name="Freeform 53"/>
            <p:cNvSpPr>
              <a:spLocks noChangeArrowheads="1"/>
            </p:cNvSpPr>
            <p:nvPr/>
          </p:nvSpPr>
          <p:spPr bwMode="auto">
            <a:xfrm>
              <a:off x="3302000" y="4402138"/>
              <a:ext cx="223838" cy="296862"/>
            </a:xfrm>
            <a:custGeom>
              <a:avLst/>
              <a:gdLst>
                <a:gd name="T0" fmla="*/ 310 w 622"/>
                <a:gd name="T1" fmla="*/ 0 h 825"/>
                <a:gd name="T2" fmla="*/ 0 w 622"/>
                <a:gd name="T3" fmla="*/ 132 h 825"/>
                <a:gd name="T4" fmla="*/ 0 w 622"/>
                <a:gd name="T5" fmla="*/ 426 h 825"/>
                <a:gd name="T6" fmla="*/ 0 w 622"/>
                <a:gd name="T7" fmla="*/ 426 h 825"/>
                <a:gd name="T8" fmla="*/ 310 w 622"/>
                <a:gd name="T9" fmla="*/ 824 h 825"/>
                <a:gd name="T10" fmla="*/ 621 w 622"/>
                <a:gd name="T11" fmla="*/ 426 h 825"/>
                <a:gd name="T12" fmla="*/ 621 w 622"/>
                <a:gd name="T13" fmla="*/ 426 h 825"/>
                <a:gd name="T14" fmla="*/ 621 w 622"/>
                <a:gd name="T15" fmla="*/ 132 h 825"/>
                <a:gd name="T16" fmla="*/ 310 w 622"/>
                <a:gd name="T17" fmla="*/ 0 h 825"/>
                <a:gd name="T18" fmla="*/ 364 w 622"/>
                <a:gd name="T19" fmla="*/ 539 h 825"/>
                <a:gd name="T20" fmla="*/ 141 w 622"/>
                <a:gd name="T21" fmla="*/ 539 h 825"/>
                <a:gd name="T22" fmla="*/ 141 w 622"/>
                <a:gd name="T23" fmla="*/ 508 h 825"/>
                <a:gd name="T24" fmla="*/ 364 w 622"/>
                <a:gd name="T25" fmla="*/ 508 h 825"/>
                <a:gd name="T26" fmla="*/ 364 w 622"/>
                <a:gd name="T27" fmla="*/ 539 h 825"/>
                <a:gd name="T28" fmla="*/ 364 w 622"/>
                <a:gd name="T29" fmla="*/ 417 h 825"/>
                <a:gd name="T30" fmla="*/ 141 w 622"/>
                <a:gd name="T31" fmla="*/ 417 h 825"/>
                <a:gd name="T32" fmla="*/ 141 w 622"/>
                <a:gd name="T33" fmla="*/ 386 h 825"/>
                <a:gd name="T34" fmla="*/ 364 w 622"/>
                <a:gd name="T35" fmla="*/ 386 h 825"/>
                <a:gd name="T36" fmla="*/ 364 w 622"/>
                <a:gd name="T37" fmla="*/ 417 h 825"/>
                <a:gd name="T38" fmla="*/ 364 w 622"/>
                <a:gd name="T39" fmla="*/ 290 h 825"/>
                <a:gd name="T40" fmla="*/ 141 w 622"/>
                <a:gd name="T41" fmla="*/ 290 h 825"/>
                <a:gd name="T42" fmla="*/ 141 w 622"/>
                <a:gd name="T43" fmla="*/ 259 h 825"/>
                <a:gd name="T44" fmla="*/ 364 w 622"/>
                <a:gd name="T45" fmla="*/ 259 h 825"/>
                <a:gd name="T46" fmla="*/ 364 w 622"/>
                <a:gd name="T47" fmla="*/ 290 h 825"/>
                <a:gd name="T48" fmla="*/ 497 w 622"/>
                <a:gd name="T49" fmla="*/ 496 h 825"/>
                <a:gd name="T50" fmla="*/ 443 w 622"/>
                <a:gd name="T51" fmla="*/ 550 h 825"/>
                <a:gd name="T52" fmla="*/ 409 w 622"/>
                <a:gd name="T53" fmla="*/ 516 h 825"/>
                <a:gd name="T54" fmla="*/ 409 w 622"/>
                <a:gd name="T55" fmla="*/ 502 h 825"/>
                <a:gd name="T56" fmla="*/ 423 w 622"/>
                <a:gd name="T57" fmla="*/ 502 h 825"/>
                <a:gd name="T58" fmla="*/ 443 w 622"/>
                <a:gd name="T59" fmla="*/ 522 h 825"/>
                <a:gd name="T60" fmla="*/ 483 w 622"/>
                <a:gd name="T61" fmla="*/ 482 h 825"/>
                <a:gd name="T62" fmla="*/ 497 w 622"/>
                <a:gd name="T63" fmla="*/ 482 h 825"/>
                <a:gd name="T64" fmla="*/ 497 w 622"/>
                <a:gd name="T65" fmla="*/ 496 h 825"/>
                <a:gd name="T66" fmla="*/ 421 w 622"/>
                <a:gd name="T67" fmla="*/ 375 h 825"/>
                <a:gd name="T68" fmla="*/ 421 w 622"/>
                <a:gd name="T69" fmla="*/ 361 h 825"/>
                <a:gd name="T70" fmla="*/ 435 w 622"/>
                <a:gd name="T71" fmla="*/ 361 h 825"/>
                <a:gd name="T72" fmla="*/ 454 w 622"/>
                <a:gd name="T73" fmla="*/ 381 h 825"/>
                <a:gd name="T74" fmla="*/ 474 w 622"/>
                <a:gd name="T75" fmla="*/ 361 h 825"/>
                <a:gd name="T76" fmla="*/ 488 w 622"/>
                <a:gd name="T77" fmla="*/ 361 h 825"/>
                <a:gd name="T78" fmla="*/ 488 w 622"/>
                <a:gd name="T79" fmla="*/ 375 h 825"/>
                <a:gd name="T80" fmla="*/ 468 w 622"/>
                <a:gd name="T81" fmla="*/ 395 h 825"/>
                <a:gd name="T82" fmla="*/ 488 w 622"/>
                <a:gd name="T83" fmla="*/ 415 h 825"/>
                <a:gd name="T84" fmla="*/ 488 w 622"/>
                <a:gd name="T85" fmla="*/ 429 h 825"/>
                <a:gd name="T86" fmla="*/ 480 w 622"/>
                <a:gd name="T87" fmla="*/ 431 h 825"/>
                <a:gd name="T88" fmla="*/ 471 w 622"/>
                <a:gd name="T89" fmla="*/ 429 h 825"/>
                <a:gd name="T90" fmla="*/ 452 w 622"/>
                <a:gd name="T91" fmla="*/ 409 h 825"/>
                <a:gd name="T92" fmla="*/ 432 w 622"/>
                <a:gd name="T93" fmla="*/ 429 h 825"/>
                <a:gd name="T94" fmla="*/ 423 w 622"/>
                <a:gd name="T95" fmla="*/ 431 h 825"/>
                <a:gd name="T96" fmla="*/ 415 w 622"/>
                <a:gd name="T97" fmla="*/ 429 h 825"/>
                <a:gd name="T98" fmla="*/ 415 w 622"/>
                <a:gd name="T99" fmla="*/ 415 h 825"/>
                <a:gd name="T100" fmla="*/ 435 w 622"/>
                <a:gd name="T101" fmla="*/ 395 h 825"/>
                <a:gd name="T102" fmla="*/ 421 w 622"/>
                <a:gd name="T103" fmla="*/ 375 h 825"/>
                <a:gd name="T104" fmla="*/ 500 w 622"/>
                <a:gd name="T105" fmla="*/ 256 h 825"/>
                <a:gd name="T106" fmla="*/ 446 w 622"/>
                <a:gd name="T107" fmla="*/ 310 h 825"/>
                <a:gd name="T108" fmla="*/ 412 w 622"/>
                <a:gd name="T109" fmla="*/ 276 h 825"/>
                <a:gd name="T110" fmla="*/ 412 w 622"/>
                <a:gd name="T111" fmla="*/ 262 h 825"/>
                <a:gd name="T112" fmla="*/ 426 w 622"/>
                <a:gd name="T113" fmla="*/ 262 h 825"/>
                <a:gd name="T114" fmla="*/ 446 w 622"/>
                <a:gd name="T115" fmla="*/ 282 h 825"/>
                <a:gd name="T116" fmla="*/ 485 w 622"/>
                <a:gd name="T117" fmla="*/ 242 h 825"/>
                <a:gd name="T118" fmla="*/ 500 w 622"/>
                <a:gd name="T119" fmla="*/ 242 h 825"/>
                <a:gd name="T120" fmla="*/ 500 w 622"/>
                <a:gd name="T121" fmla="*/ 25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2" h="825">
                  <a:moveTo>
                    <a:pt x="310" y="0"/>
                  </a:moveTo>
                  <a:lnTo>
                    <a:pt x="0" y="132"/>
                  </a:lnTo>
                  <a:lnTo>
                    <a:pt x="0" y="426"/>
                  </a:lnTo>
                  <a:lnTo>
                    <a:pt x="0" y="426"/>
                  </a:lnTo>
                  <a:cubicBezTo>
                    <a:pt x="8" y="589"/>
                    <a:pt x="130" y="733"/>
                    <a:pt x="310" y="824"/>
                  </a:cubicBezTo>
                  <a:cubicBezTo>
                    <a:pt x="491" y="733"/>
                    <a:pt x="610" y="589"/>
                    <a:pt x="621" y="426"/>
                  </a:cubicBezTo>
                  <a:lnTo>
                    <a:pt x="621" y="426"/>
                  </a:lnTo>
                  <a:lnTo>
                    <a:pt x="621" y="132"/>
                  </a:lnTo>
                  <a:lnTo>
                    <a:pt x="310" y="0"/>
                  </a:lnTo>
                  <a:close/>
                  <a:moveTo>
                    <a:pt x="364" y="539"/>
                  </a:moveTo>
                  <a:lnTo>
                    <a:pt x="141" y="539"/>
                  </a:lnTo>
                  <a:lnTo>
                    <a:pt x="141" y="508"/>
                  </a:lnTo>
                  <a:lnTo>
                    <a:pt x="364" y="508"/>
                  </a:lnTo>
                  <a:lnTo>
                    <a:pt x="364" y="539"/>
                  </a:lnTo>
                  <a:close/>
                  <a:moveTo>
                    <a:pt x="364" y="417"/>
                  </a:moveTo>
                  <a:lnTo>
                    <a:pt x="141" y="417"/>
                  </a:lnTo>
                  <a:lnTo>
                    <a:pt x="141" y="386"/>
                  </a:lnTo>
                  <a:lnTo>
                    <a:pt x="364" y="386"/>
                  </a:lnTo>
                  <a:lnTo>
                    <a:pt x="364" y="417"/>
                  </a:lnTo>
                  <a:close/>
                  <a:moveTo>
                    <a:pt x="364" y="290"/>
                  </a:moveTo>
                  <a:lnTo>
                    <a:pt x="141" y="290"/>
                  </a:lnTo>
                  <a:lnTo>
                    <a:pt x="141" y="259"/>
                  </a:lnTo>
                  <a:lnTo>
                    <a:pt x="364" y="259"/>
                  </a:lnTo>
                  <a:lnTo>
                    <a:pt x="364" y="290"/>
                  </a:lnTo>
                  <a:close/>
                  <a:moveTo>
                    <a:pt x="497" y="496"/>
                  </a:moveTo>
                  <a:lnTo>
                    <a:pt x="443" y="550"/>
                  </a:lnTo>
                  <a:lnTo>
                    <a:pt x="409" y="516"/>
                  </a:lnTo>
                  <a:cubicBezTo>
                    <a:pt x="406" y="513"/>
                    <a:pt x="406" y="505"/>
                    <a:pt x="409" y="502"/>
                  </a:cubicBezTo>
                  <a:cubicBezTo>
                    <a:pt x="412" y="499"/>
                    <a:pt x="421" y="499"/>
                    <a:pt x="423" y="502"/>
                  </a:cubicBezTo>
                  <a:lnTo>
                    <a:pt x="443" y="522"/>
                  </a:lnTo>
                  <a:lnTo>
                    <a:pt x="483" y="482"/>
                  </a:lnTo>
                  <a:cubicBezTo>
                    <a:pt x="485" y="479"/>
                    <a:pt x="494" y="479"/>
                    <a:pt x="497" y="482"/>
                  </a:cubicBezTo>
                  <a:cubicBezTo>
                    <a:pt x="502" y="485"/>
                    <a:pt x="502" y="494"/>
                    <a:pt x="497" y="496"/>
                  </a:cubicBezTo>
                  <a:close/>
                  <a:moveTo>
                    <a:pt x="421" y="375"/>
                  </a:moveTo>
                  <a:cubicBezTo>
                    <a:pt x="418" y="372"/>
                    <a:pt x="418" y="364"/>
                    <a:pt x="421" y="361"/>
                  </a:cubicBezTo>
                  <a:cubicBezTo>
                    <a:pt x="423" y="358"/>
                    <a:pt x="432" y="358"/>
                    <a:pt x="435" y="361"/>
                  </a:cubicBezTo>
                  <a:lnTo>
                    <a:pt x="454" y="381"/>
                  </a:lnTo>
                  <a:lnTo>
                    <a:pt x="474" y="361"/>
                  </a:lnTo>
                  <a:cubicBezTo>
                    <a:pt x="477" y="358"/>
                    <a:pt x="485" y="358"/>
                    <a:pt x="488" y="361"/>
                  </a:cubicBezTo>
                  <a:cubicBezTo>
                    <a:pt x="491" y="364"/>
                    <a:pt x="491" y="372"/>
                    <a:pt x="488" y="375"/>
                  </a:cubicBezTo>
                  <a:lnTo>
                    <a:pt x="468" y="395"/>
                  </a:lnTo>
                  <a:lnTo>
                    <a:pt x="488" y="415"/>
                  </a:lnTo>
                  <a:cubicBezTo>
                    <a:pt x="491" y="417"/>
                    <a:pt x="491" y="427"/>
                    <a:pt x="488" y="429"/>
                  </a:cubicBezTo>
                  <a:cubicBezTo>
                    <a:pt x="485" y="432"/>
                    <a:pt x="483" y="431"/>
                    <a:pt x="480" y="431"/>
                  </a:cubicBezTo>
                  <a:cubicBezTo>
                    <a:pt x="477" y="431"/>
                    <a:pt x="474" y="431"/>
                    <a:pt x="471" y="429"/>
                  </a:cubicBezTo>
                  <a:lnTo>
                    <a:pt x="452" y="409"/>
                  </a:lnTo>
                  <a:lnTo>
                    <a:pt x="432" y="429"/>
                  </a:lnTo>
                  <a:cubicBezTo>
                    <a:pt x="429" y="431"/>
                    <a:pt x="426" y="431"/>
                    <a:pt x="423" y="431"/>
                  </a:cubicBezTo>
                  <a:cubicBezTo>
                    <a:pt x="421" y="431"/>
                    <a:pt x="418" y="431"/>
                    <a:pt x="415" y="429"/>
                  </a:cubicBezTo>
                  <a:cubicBezTo>
                    <a:pt x="412" y="426"/>
                    <a:pt x="412" y="417"/>
                    <a:pt x="415" y="415"/>
                  </a:cubicBezTo>
                  <a:lnTo>
                    <a:pt x="435" y="395"/>
                  </a:lnTo>
                  <a:lnTo>
                    <a:pt x="421" y="375"/>
                  </a:lnTo>
                  <a:close/>
                  <a:moveTo>
                    <a:pt x="500" y="256"/>
                  </a:moveTo>
                  <a:lnTo>
                    <a:pt x="446" y="310"/>
                  </a:lnTo>
                  <a:lnTo>
                    <a:pt x="412" y="276"/>
                  </a:lnTo>
                  <a:cubicBezTo>
                    <a:pt x="409" y="273"/>
                    <a:pt x="409" y="265"/>
                    <a:pt x="412" y="262"/>
                  </a:cubicBezTo>
                  <a:cubicBezTo>
                    <a:pt x="415" y="259"/>
                    <a:pt x="423" y="259"/>
                    <a:pt x="426" y="262"/>
                  </a:cubicBezTo>
                  <a:lnTo>
                    <a:pt x="446" y="282"/>
                  </a:lnTo>
                  <a:lnTo>
                    <a:pt x="485" y="242"/>
                  </a:lnTo>
                  <a:cubicBezTo>
                    <a:pt x="488" y="240"/>
                    <a:pt x="497" y="240"/>
                    <a:pt x="500" y="242"/>
                  </a:cubicBezTo>
                  <a:cubicBezTo>
                    <a:pt x="502" y="248"/>
                    <a:pt x="502" y="254"/>
                    <a:pt x="500" y="256"/>
                  </a:cubicBezTo>
                  <a:close/>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8" name="Freeform 191"/>
            <p:cNvSpPr>
              <a:spLocks noChangeArrowheads="1"/>
            </p:cNvSpPr>
            <p:nvPr/>
          </p:nvSpPr>
          <p:spPr bwMode="auto">
            <a:xfrm>
              <a:off x="3302000" y="4402138"/>
              <a:ext cx="223838" cy="296862"/>
            </a:xfrm>
            <a:custGeom>
              <a:avLst/>
              <a:gdLst>
                <a:gd name="T0" fmla="*/ 310 w 622"/>
                <a:gd name="T1" fmla="*/ 0 h 825"/>
                <a:gd name="T2" fmla="*/ 0 w 622"/>
                <a:gd name="T3" fmla="*/ 132 h 825"/>
                <a:gd name="T4" fmla="*/ 0 w 622"/>
                <a:gd name="T5" fmla="*/ 426 h 825"/>
                <a:gd name="T6" fmla="*/ 0 w 622"/>
                <a:gd name="T7" fmla="*/ 426 h 825"/>
                <a:gd name="T8" fmla="*/ 310 w 622"/>
                <a:gd name="T9" fmla="*/ 824 h 825"/>
                <a:gd name="T10" fmla="*/ 621 w 622"/>
                <a:gd name="T11" fmla="*/ 426 h 825"/>
                <a:gd name="T12" fmla="*/ 621 w 622"/>
                <a:gd name="T13" fmla="*/ 426 h 825"/>
                <a:gd name="T14" fmla="*/ 621 w 622"/>
                <a:gd name="T15" fmla="*/ 132 h 825"/>
                <a:gd name="T16" fmla="*/ 310 w 622"/>
                <a:gd name="T17" fmla="*/ 0 h 825"/>
                <a:gd name="T18" fmla="*/ 364 w 622"/>
                <a:gd name="T19" fmla="*/ 539 h 825"/>
                <a:gd name="T20" fmla="*/ 141 w 622"/>
                <a:gd name="T21" fmla="*/ 539 h 825"/>
                <a:gd name="T22" fmla="*/ 141 w 622"/>
                <a:gd name="T23" fmla="*/ 508 h 825"/>
                <a:gd name="T24" fmla="*/ 364 w 622"/>
                <a:gd name="T25" fmla="*/ 508 h 825"/>
                <a:gd name="T26" fmla="*/ 364 w 622"/>
                <a:gd name="T27" fmla="*/ 539 h 825"/>
                <a:gd name="T28" fmla="*/ 364 w 622"/>
                <a:gd name="T29" fmla="*/ 417 h 825"/>
                <a:gd name="T30" fmla="*/ 141 w 622"/>
                <a:gd name="T31" fmla="*/ 417 h 825"/>
                <a:gd name="T32" fmla="*/ 141 w 622"/>
                <a:gd name="T33" fmla="*/ 386 h 825"/>
                <a:gd name="T34" fmla="*/ 364 w 622"/>
                <a:gd name="T35" fmla="*/ 386 h 825"/>
                <a:gd name="T36" fmla="*/ 364 w 622"/>
                <a:gd name="T37" fmla="*/ 417 h 825"/>
                <a:gd name="T38" fmla="*/ 364 w 622"/>
                <a:gd name="T39" fmla="*/ 290 h 825"/>
                <a:gd name="T40" fmla="*/ 141 w 622"/>
                <a:gd name="T41" fmla="*/ 290 h 825"/>
                <a:gd name="T42" fmla="*/ 141 w 622"/>
                <a:gd name="T43" fmla="*/ 259 h 825"/>
                <a:gd name="T44" fmla="*/ 364 w 622"/>
                <a:gd name="T45" fmla="*/ 259 h 825"/>
                <a:gd name="T46" fmla="*/ 364 w 622"/>
                <a:gd name="T47" fmla="*/ 290 h 825"/>
                <a:gd name="T48" fmla="*/ 497 w 622"/>
                <a:gd name="T49" fmla="*/ 496 h 825"/>
                <a:gd name="T50" fmla="*/ 443 w 622"/>
                <a:gd name="T51" fmla="*/ 550 h 825"/>
                <a:gd name="T52" fmla="*/ 409 w 622"/>
                <a:gd name="T53" fmla="*/ 516 h 825"/>
                <a:gd name="T54" fmla="*/ 409 w 622"/>
                <a:gd name="T55" fmla="*/ 502 h 825"/>
                <a:gd name="T56" fmla="*/ 423 w 622"/>
                <a:gd name="T57" fmla="*/ 502 h 825"/>
                <a:gd name="T58" fmla="*/ 443 w 622"/>
                <a:gd name="T59" fmla="*/ 522 h 825"/>
                <a:gd name="T60" fmla="*/ 483 w 622"/>
                <a:gd name="T61" fmla="*/ 482 h 825"/>
                <a:gd name="T62" fmla="*/ 497 w 622"/>
                <a:gd name="T63" fmla="*/ 482 h 825"/>
                <a:gd name="T64" fmla="*/ 497 w 622"/>
                <a:gd name="T65" fmla="*/ 496 h 825"/>
                <a:gd name="T66" fmla="*/ 421 w 622"/>
                <a:gd name="T67" fmla="*/ 375 h 825"/>
                <a:gd name="T68" fmla="*/ 421 w 622"/>
                <a:gd name="T69" fmla="*/ 361 h 825"/>
                <a:gd name="T70" fmla="*/ 435 w 622"/>
                <a:gd name="T71" fmla="*/ 361 h 825"/>
                <a:gd name="T72" fmla="*/ 454 w 622"/>
                <a:gd name="T73" fmla="*/ 381 h 825"/>
                <a:gd name="T74" fmla="*/ 474 w 622"/>
                <a:gd name="T75" fmla="*/ 361 h 825"/>
                <a:gd name="T76" fmla="*/ 488 w 622"/>
                <a:gd name="T77" fmla="*/ 361 h 825"/>
                <a:gd name="T78" fmla="*/ 488 w 622"/>
                <a:gd name="T79" fmla="*/ 375 h 825"/>
                <a:gd name="T80" fmla="*/ 468 w 622"/>
                <a:gd name="T81" fmla="*/ 395 h 825"/>
                <a:gd name="T82" fmla="*/ 488 w 622"/>
                <a:gd name="T83" fmla="*/ 415 h 825"/>
                <a:gd name="T84" fmla="*/ 488 w 622"/>
                <a:gd name="T85" fmla="*/ 429 h 825"/>
                <a:gd name="T86" fmla="*/ 480 w 622"/>
                <a:gd name="T87" fmla="*/ 431 h 825"/>
                <a:gd name="T88" fmla="*/ 471 w 622"/>
                <a:gd name="T89" fmla="*/ 429 h 825"/>
                <a:gd name="T90" fmla="*/ 452 w 622"/>
                <a:gd name="T91" fmla="*/ 409 h 825"/>
                <a:gd name="T92" fmla="*/ 432 w 622"/>
                <a:gd name="T93" fmla="*/ 429 h 825"/>
                <a:gd name="T94" fmla="*/ 423 w 622"/>
                <a:gd name="T95" fmla="*/ 431 h 825"/>
                <a:gd name="T96" fmla="*/ 415 w 622"/>
                <a:gd name="T97" fmla="*/ 429 h 825"/>
                <a:gd name="T98" fmla="*/ 415 w 622"/>
                <a:gd name="T99" fmla="*/ 415 h 825"/>
                <a:gd name="T100" fmla="*/ 435 w 622"/>
                <a:gd name="T101" fmla="*/ 395 h 825"/>
                <a:gd name="T102" fmla="*/ 421 w 622"/>
                <a:gd name="T103" fmla="*/ 375 h 825"/>
                <a:gd name="T104" fmla="*/ 500 w 622"/>
                <a:gd name="T105" fmla="*/ 256 h 825"/>
                <a:gd name="T106" fmla="*/ 446 w 622"/>
                <a:gd name="T107" fmla="*/ 310 h 825"/>
                <a:gd name="T108" fmla="*/ 412 w 622"/>
                <a:gd name="T109" fmla="*/ 276 h 825"/>
                <a:gd name="T110" fmla="*/ 412 w 622"/>
                <a:gd name="T111" fmla="*/ 262 h 825"/>
                <a:gd name="T112" fmla="*/ 426 w 622"/>
                <a:gd name="T113" fmla="*/ 262 h 825"/>
                <a:gd name="T114" fmla="*/ 446 w 622"/>
                <a:gd name="T115" fmla="*/ 282 h 825"/>
                <a:gd name="T116" fmla="*/ 485 w 622"/>
                <a:gd name="T117" fmla="*/ 242 h 825"/>
                <a:gd name="T118" fmla="*/ 500 w 622"/>
                <a:gd name="T119" fmla="*/ 242 h 825"/>
                <a:gd name="T120" fmla="*/ 500 w 622"/>
                <a:gd name="T121" fmla="*/ 25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2" h="825">
                  <a:moveTo>
                    <a:pt x="310" y="0"/>
                  </a:moveTo>
                  <a:lnTo>
                    <a:pt x="0" y="132"/>
                  </a:lnTo>
                  <a:lnTo>
                    <a:pt x="0" y="426"/>
                  </a:lnTo>
                  <a:lnTo>
                    <a:pt x="0" y="426"/>
                  </a:lnTo>
                  <a:cubicBezTo>
                    <a:pt x="8" y="589"/>
                    <a:pt x="130" y="733"/>
                    <a:pt x="310" y="824"/>
                  </a:cubicBezTo>
                  <a:cubicBezTo>
                    <a:pt x="491" y="733"/>
                    <a:pt x="610" y="589"/>
                    <a:pt x="621" y="426"/>
                  </a:cubicBezTo>
                  <a:lnTo>
                    <a:pt x="621" y="426"/>
                  </a:lnTo>
                  <a:lnTo>
                    <a:pt x="621" y="132"/>
                  </a:lnTo>
                  <a:lnTo>
                    <a:pt x="310" y="0"/>
                  </a:lnTo>
                  <a:close/>
                  <a:moveTo>
                    <a:pt x="364" y="539"/>
                  </a:moveTo>
                  <a:lnTo>
                    <a:pt x="141" y="539"/>
                  </a:lnTo>
                  <a:lnTo>
                    <a:pt x="141" y="508"/>
                  </a:lnTo>
                  <a:lnTo>
                    <a:pt x="364" y="508"/>
                  </a:lnTo>
                  <a:lnTo>
                    <a:pt x="364" y="539"/>
                  </a:lnTo>
                  <a:close/>
                  <a:moveTo>
                    <a:pt x="364" y="417"/>
                  </a:moveTo>
                  <a:lnTo>
                    <a:pt x="141" y="417"/>
                  </a:lnTo>
                  <a:lnTo>
                    <a:pt x="141" y="386"/>
                  </a:lnTo>
                  <a:lnTo>
                    <a:pt x="364" y="386"/>
                  </a:lnTo>
                  <a:lnTo>
                    <a:pt x="364" y="417"/>
                  </a:lnTo>
                  <a:close/>
                  <a:moveTo>
                    <a:pt x="364" y="290"/>
                  </a:moveTo>
                  <a:lnTo>
                    <a:pt x="141" y="290"/>
                  </a:lnTo>
                  <a:lnTo>
                    <a:pt x="141" y="259"/>
                  </a:lnTo>
                  <a:lnTo>
                    <a:pt x="364" y="259"/>
                  </a:lnTo>
                  <a:lnTo>
                    <a:pt x="364" y="290"/>
                  </a:lnTo>
                  <a:close/>
                  <a:moveTo>
                    <a:pt x="497" y="496"/>
                  </a:moveTo>
                  <a:lnTo>
                    <a:pt x="443" y="550"/>
                  </a:lnTo>
                  <a:lnTo>
                    <a:pt x="409" y="516"/>
                  </a:lnTo>
                  <a:cubicBezTo>
                    <a:pt x="406" y="513"/>
                    <a:pt x="406" y="505"/>
                    <a:pt x="409" y="502"/>
                  </a:cubicBezTo>
                  <a:cubicBezTo>
                    <a:pt x="412" y="499"/>
                    <a:pt x="421" y="499"/>
                    <a:pt x="423" y="502"/>
                  </a:cubicBezTo>
                  <a:lnTo>
                    <a:pt x="443" y="522"/>
                  </a:lnTo>
                  <a:lnTo>
                    <a:pt x="483" y="482"/>
                  </a:lnTo>
                  <a:cubicBezTo>
                    <a:pt x="485" y="479"/>
                    <a:pt x="494" y="479"/>
                    <a:pt x="497" y="482"/>
                  </a:cubicBezTo>
                  <a:cubicBezTo>
                    <a:pt x="502" y="485"/>
                    <a:pt x="502" y="494"/>
                    <a:pt x="497" y="496"/>
                  </a:cubicBezTo>
                  <a:close/>
                  <a:moveTo>
                    <a:pt x="421" y="375"/>
                  </a:moveTo>
                  <a:cubicBezTo>
                    <a:pt x="418" y="372"/>
                    <a:pt x="418" y="364"/>
                    <a:pt x="421" y="361"/>
                  </a:cubicBezTo>
                  <a:cubicBezTo>
                    <a:pt x="423" y="358"/>
                    <a:pt x="432" y="358"/>
                    <a:pt x="435" y="361"/>
                  </a:cubicBezTo>
                  <a:lnTo>
                    <a:pt x="454" y="381"/>
                  </a:lnTo>
                  <a:lnTo>
                    <a:pt x="474" y="361"/>
                  </a:lnTo>
                  <a:cubicBezTo>
                    <a:pt x="477" y="358"/>
                    <a:pt x="485" y="358"/>
                    <a:pt x="488" y="361"/>
                  </a:cubicBezTo>
                  <a:cubicBezTo>
                    <a:pt x="491" y="364"/>
                    <a:pt x="491" y="372"/>
                    <a:pt x="488" y="375"/>
                  </a:cubicBezTo>
                  <a:lnTo>
                    <a:pt x="468" y="395"/>
                  </a:lnTo>
                  <a:lnTo>
                    <a:pt x="488" y="415"/>
                  </a:lnTo>
                  <a:cubicBezTo>
                    <a:pt x="491" y="417"/>
                    <a:pt x="491" y="427"/>
                    <a:pt x="488" y="429"/>
                  </a:cubicBezTo>
                  <a:cubicBezTo>
                    <a:pt x="485" y="432"/>
                    <a:pt x="483" y="431"/>
                    <a:pt x="480" y="431"/>
                  </a:cubicBezTo>
                  <a:cubicBezTo>
                    <a:pt x="477" y="431"/>
                    <a:pt x="474" y="431"/>
                    <a:pt x="471" y="429"/>
                  </a:cubicBezTo>
                  <a:lnTo>
                    <a:pt x="452" y="409"/>
                  </a:lnTo>
                  <a:lnTo>
                    <a:pt x="432" y="429"/>
                  </a:lnTo>
                  <a:cubicBezTo>
                    <a:pt x="429" y="431"/>
                    <a:pt x="426" y="431"/>
                    <a:pt x="423" y="431"/>
                  </a:cubicBezTo>
                  <a:cubicBezTo>
                    <a:pt x="421" y="431"/>
                    <a:pt x="418" y="431"/>
                    <a:pt x="415" y="429"/>
                  </a:cubicBezTo>
                  <a:cubicBezTo>
                    <a:pt x="412" y="426"/>
                    <a:pt x="412" y="417"/>
                    <a:pt x="415" y="415"/>
                  </a:cubicBezTo>
                  <a:lnTo>
                    <a:pt x="435" y="395"/>
                  </a:lnTo>
                  <a:lnTo>
                    <a:pt x="421" y="375"/>
                  </a:lnTo>
                  <a:close/>
                  <a:moveTo>
                    <a:pt x="500" y="256"/>
                  </a:moveTo>
                  <a:lnTo>
                    <a:pt x="446" y="310"/>
                  </a:lnTo>
                  <a:lnTo>
                    <a:pt x="412" y="276"/>
                  </a:lnTo>
                  <a:cubicBezTo>
                    <a:pt x="409" y="273"/>
                    <a:pt x="409" y="265"/>
                    <a:pt x="412" y="262"/>
                  </a:cubicBezTo>
                  <a:cubicBezTo>
                    <a:pt x="415" y="259"/>
                    <a:pt x="423" y="259"/>
                    <a:pt x="426" y="262"/>
                  </a:cubicBezTo>
                  <a:lnTo>
                    <a:pt x="446" y="282"/>
                  </a:lnTo>
                  <a:lnTo>
                    <a:pt x="485" y="242"/>
                  </a:lnTo>
                  <a:cubicBezTo>
                    <a:pt x="488" y="240"/>
                    <a:pt x="497" y="240"/>
                    <a:pt x="500" y="242"/>
                  </a:cubicBezTo>
                  <a:cubicBezTo>
                    <a:pt x="502" y="248"/>
                    <a:pt x="502" y="254"/>
                    <a:pt x="500" y="256"/>
                  </a:cubicBezTo>
                  <a:close/>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cxnSp>
        <p:nvCxnSpPr>
          <p:cNvPr id="7" name="Straight Arrow Connector 6"/>
          <p:cNvCxnSpPr>
            <a:stCxn id="41" idx="0"/>
            <a:endCxn id="5" idx="1"/>
          </p:cNvCxnSpPr>
          <p:nvPr/>
        </p:nvCxnSpPr>
        <p:spPr bwMode="auto">
          <a:xfrm flipV="1">
            <a:off x="1750928" y="1979313"/>
            <a:ext cx="1315207" cy="1454158"/>
          </a:xfrm>
          <a:prstGeom prst="straightConnector1">
            <a:avLst/>
          </a:prstGeom>
          <a:noFill/>
          <a:ln w="9525" cap="flat" cmpd="sng" algn="ctr">
            <a:solidFill>
              <a:schemeClr val="tx1"/>
            </a:solidFill>
            <a:prstDash val="solid"/>
            <a:round/>
            <a:headEnd type="none" w="sm" len="sm"/>
            <a:tailEnd type="triangle"/>
          </a:ln>
          <a:effectLst/>
        </p:spPr>
      </p:cxnSp>
      <p:cxnSp>
        <p:nvCxnSpPr>
          <p:cNvPr id="81" name="Straight Arrow Connector 80"/>
          <p:cNvCxnSpPr>
            <a:stCxn id="41" idx="0"/>
            <a:endCxn id="67" idx="1"/>
          </p:cNvCxnSpPr>
          <p:nvPr/>
        </p:nvCxnSpPr>
        <p:spPr bwMode="auto">
          <a:xfrm flipV="1">
            <a:off x="1750927" y="2582911"/>
            <a:ext cx="1317500" cy="850561"/>
          </a:xfrm>
          <a:prstGeom prst="straightConnector1">
            <a:avLst/>
          </a:prstGeom>
          <a:noFill/>
          <a:ln w="9525" cap="flat" cmpd="sng" algn="ctr">
            <a:solidFill>
              <a:schemeClr val="tx1"/>
            </a:solidFill>
            <a:prstDash val="solid"/>
            <a:round/>
            <a:headEnd type="none" w="sm" len="sm"/>
            <a:tailEnd type="triangle"/>
          </a:ln>
          <a:effectLst/>
        </p:spPr>
      </p:cxnSp>
      <p:cxnSp>
        <p:nvCxnSpPr>
          <p:cNvPr id="84" name="Straight Arrow Connector 83"/>
          <p:cNvCxnSpPr>
            <a:stCxn id="41" idx="0"/>
            <a:endCxn id="71" idx="1"/>
          </p:cNvCxnSpPr>
          <p:nvPr/>
        </p:nvCxnSpPr>
        <p:spPr bwMode="auto">
          <a:xfrm flipV="1">
            <a:off x="1750928" y="3192303"/>
            <a:ext cx="1312915" cy="241168"/>
          </a:xfrm>
          <a:prstGeom prst="straightConnector1">
            <a:avLst/>
          </a:prstGeom>
          <a:noFill/>
          <a:ln w="9525" cap="flat" cmpd="sng" algn="ctr">
            <a:solidFill>
              <a:schemeClr val="tx1"/>
            </a:solidFill>
            <a:prstDash val="solid"/>
            <a:round/>
            <a:headEnd type="none" w="sm" len="sm"/>
            <a:tailEnd type="triangle"/>
          </a:ln>
          <a:effectLst/>
        </p:spPr>
      </p:cxnSp>
      <p:cxnSp>
        <p:nvCxnSpPr>
          <p:cNvPr id="87" name="Straight Arrow Connector 86"/>
          <p:cNvCxnSpPr>
            <a:endCxn id="75" idx="1"/>
          </p:cNvCxnSpPr>
          <p:nvPr/>
        </p:nvCxnSpPr>
        <p:spPr bwMode="auto">
          <a:xfrm>
            <a:off x="1755512" y="3405322"/>
            <a:ext cx="1308330" cy="404678"/>
          </a:xfrm>
          <a:prstGeom prst="straightConnector1">
            <a:avLst/>
          </a:prstGeom>
          <a:noFill/>
          <a:ln w="9525" cap="flat" cmpd="sng" algn="ctr">
            <a:solidFill>
              <a:schemeClr val="tx1"/>
            </a:solidFill>
            <a:prstDash val="solid"/>
            <a:round/>
            <a:headEnd type="none" w="sm" len="sm"/>
            <a:tailEnd type="triangle"/>
          </a:ln>
          <a:effectLst/>
        </p:spPr>
      </p:cxnSp>
      <p:sp>
        <p:nvSpPr>
          <p:cNvPr id="13" name="Right Brace 12"/>
          <p:cNvSpPr/>
          <p:nvPr/>
        </p:nvSpPr>
        <p:spPr bwMode="auto">
          <a:xfrm>
            <a:off x="4800600" y="1750714"/>
            <a:ext cx="457200" cy="2211687"/>
          </a:xfrm>
          <a:prstGeom prst="rightBrace">
            <a:avLst/>
          </a:prstGeom>
          <a:noFill/>
          <a:ln w="9525"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algn="ctr" defTabSz="228600" eaLnBrk="1" hangingPunct="1">
              <a:spcBef>
                <a:spcPct val="20000"/>
              </a:spcBef>
              <a:buClr>
                <a:srgbClr val="FF0000"/>
              </a:buClr>
            </a:pPr>
            <a:endParaRPr lang="en-US">
              <a:latin typeface="Arial" pitchFamily="34" charset="0"/>
            </a:endParaRPr>
          </a:p>
        </p:txBody>
      </p:sp>
    </p:spTree>
    <p:extLst>
      <p:ext uri="{BB962C8B-B14F-4D97-AF65-F5344CB8AC3E}">
        <p14:creationId xmlns:p14="http://schemas.microsoft.com/office/powerpoint/2010/main" val="149418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Title 3"/>
          <p:cNvSpPr>
            <a:spLocks noGrp="1"/>
          </p:cNvSpPr>
          <p:nvPr>
            <p:ph type="title"/>
          </p:nvPr>
        </p:nvSpPr>
        <p:spPr>
          <a:xfrm>
            <a:off x="623727" y="277013"/>
            <a:ext cx="10944549" cy="497415"/>
          </a:xfrm>
        </p:spPr>
        <p:txBody>
          <a:bodyPr/>
          <a:lstStyle/>
          <a:p>
            <a:r>
              <a:rPr lang="en-US" sz="3200" dirty="0"/>
              <a:t>Concepts - Load Balancer</a:t>
            </a:r>
          </a:p>
        </p:txBody>
      </p:sp>
      <p:sp>
        <p:nvSpPr>
          <p:cNvPr id="66" name="Rectangle 65"/>
          <p:cNvSpPr/>
          <p:nvPr/>
        </p:nvSpPr>
        <p:spPr>
          <a:xfrm>
            <a:off x="7230277" y="1158107"/>
            <a:ext cx="4796772" cy="4927838"/>
          </a:xfrm>
          <a:prstGeom prst="rect">
            <a:avLst/>
          </a:prstGeom>
          <a:noFill/>
          <a:ln w="9525">
            <a:noFill/>
            <a:miter lim="800000"/>
            <a:headEnd/>
            <a:tailEnd/>
          </a:ln>
        </p:spPr>
        <p:txBody>
          <a:bodyPr vert="horz" wrap="square" lIns="16930" tIns="16930" rIns="16930" bIns="16930" numCol="1" anchor="t" anchorCtr="0" compatLnSpc="1">
            <a:prstTxWarp prst="textNoShape">
              <a:avLst/>
            </a:prstTxWarp>
            <a:spAutoFit/>
          </a:bodyPr>
          <a:lstStyle/>
          <a:p>
            <a:pPr marL="339725" lvl="1" indent="-247650" defTabSz="304747">
              <a:spcBef>
                <a:spcPts val="900"/>
              </a:spcBef>
              <a:buClr>
                <a:schemeClr val="tx1"/>
              </a:buClr>
              <a:buFont typeface="Arial" charset="0"/>
              <a:buChar char="•"/>
            </a:pPr>
            <a:r>
              <a:rPr lang="en-US" sz="1600" b="1" dirty="0"/>
              <a:t>Load Balancing Policy </a:t>
            </a:r>
            <a:r>
              <a:rPr lang="en-US" sz="1600" dirty="0"/>
              <a:t>– tells the load balancer how to distribute incoming traffic to the backend servers </a:t>
            </a:r>
          </a:p>
          <a:p>
            <a:pPr marL="949219" lvl="2" indent="-247650" defTabSz="304747">
              <a:spcBef>
                <a:spcPts val="0"/>
              </a:spcBef>
              <a:buClr>
                <a:schemeClr val="tx1"/>
              </a:buClr>
              <a:buFont typeface="Arial" charset="0"/>
              <a:buChar char="•"/>
            </a:pPr>
            <a:r>
              <a:rPr lang="en-US" sz="1600" dirty="0"/>
              <a:t>round-robin</a:t>
            </a:r>
          </a:p>
          <a:p>
            <a:pPr marL="949219" lvl="2" indent="-247650" defTabSz="304747">
              <a:spcBef>
                <a:spcPts val="0"/>
              </a:spcBef>
              <a:buClr>
                <a:schemeClr val="tx1"/>
              </a:buClr>
              <a:buFont typeface="Arial" charset="0"/>
              <a:buChar char="•"/>
            </a:pPr>
            <a:r>
              <a:rPr lang="en-US" sz="1600" dirty="0"/>
              <a:t>IP hash</a:t>
            </a:r>
          </a:p>
          <a:p>
            <a:pPr marL="949219" lvl="2" indent="-247650" defTabSz="304747">
              <a:spcBef>
                <a:spcPts val="0"/>
              </a:spcBef>
              <a:buClr>
                <a:schemeClr val="tx1"/>
              </a:buClr>
              <a:buFont typeface="Arial" charset="0"/>
              <a:buChar char="•"/>
            </a:pPr>
            <a:r>
              <a:rPr lang="en-US" sz="1600" dirty="0"/>
              <a:t>least connection</a:t>
            </a:r>
          </a:p>
          <a:p>
            <a:pPr marL="339725" lvl="1" indent="-247650" defTabSz="304747">
              <a:spcBef>
                <a:spcPts val="900"/>
              </a:spcBef>
              <a:buClr>
                <a:schemeClr val="tx1"/>
              </a:buClr>
              <a:buFont typeface="Arial" charset="0"/>
              <a:buChar char="•"/>
            </a:pPr>
            <a:r>
              <a:rPr lang="en-US" sz="1600" b="1" dirty="0"/>
              <a:t>Backend Server </a:t>
            </a:r>
            <a:r>
              <a:rPr lang="en-US" sz="1600" dirty="0"/>
              <a:t>– application server responsible for generating content in reply to the incoming TCP or HTTP traffic</a:t>
            </a:r>
          </a:p>
          <a:p>
            <a:pPr marL="339725" lvl="1" indent="-247650" defTabSz="304747">
              <a:spcBef>
                <a:spcPts val="900"/>
              </a:spcBef>
              <a:buClr>
                <a:schemeClr val="tx1"/>
              </a:buClr>
              <a:buFont typeface="Arial" charset="0"/>
              <a:buChar char="•"/>
            </a:pPr>
            <a:r>
              <a:rPr lang="en-US" sz="1600" b="1" dirty="0"/>
              <a:t>Health Checks </a:t>
            </a:r>
            <a:r>
              <a:rPr lang="en-US" sz="1600" dirty="0"/>
              <a:t>– a test to confirm the availability of backend servers; supports </a:t>
            </a:r>
          </a:p>
          <a:p>
            <a:pPr marL="949219" lvl="2" indent="-247650" defTabSz="304747">
              <a:spcBef>
                <a:spcPts val="0"/>
              </a:spcBef>
              <a:buClr>
                <a:schemeClr val="tx1"/>
              </a:buClr>
              <a:buFont typeface="Arial" charset="0"/>
              <a:buChar char="•"/>
            </a:pPr>
            <a:r>
              <a:rPr lang="en-US" sz="1600" dirty="0"/>
              <a:t>TCP-level </a:t>
            </a:r>
          </a:p>
          <a:p>
            <a:pPr marL="949219" lvl="2" indent="-247650" defTabSz="304747">
              <a:spcBef>
                <a:spcPts val="0"/>
              </a:spcBef>
              <a:buClr>
                <a:schemeClr val="tx1"/>
              </a:buClr>
              <a:buFont typeface="Arial" charset="0"/>
              <a:buChar char="•"/>
            </a:pPr>
            <a:r>
              <a:rPr lang="en-US" sz="1600" dirty="0"/>
              <a:t>HTTP-level health checks</a:t>
            </a:r>
          </a:p>
          <a:p>
            <a:pPr marL="339725" lvl="1" indent="-247650" defTabSz="304747">
              <a:spcBef>
                <a:spcPts val="900"/>
              </a:spcBef>
              <a:buClr>
                <a:schemeClr val="tx1"/>
              </a:buClr>
              <a:buFont typeface="Arial" charset="0"/>
              <a:buChar char="•"/>
            </a:pPr>
            <a:r>
              <a:rPr lang="en-US" sz="1600" b="1" dirty="0"/>
              <a:t>Backend Set </a:t>
            </a:r>
            <a:r>
              <a:rPr lang="en-US" sz="1600" dirty="0"/>
              <a:t>– logical entity defined by a list of backend servers, a load balancing policy, and a health check policy</a:t>
            </a:r>
          </a:p>
          <a:p>
            <a:pPr marL="339725" lvl="1" indent="-247650" defTabSz="304747">
              <a:spcBef>
                <a:spcPts val="900"/>
              </a:spcBef>
              <a:buClr>
                <a:schemeClr val="tx1"/>
              </a:buClr>
              <a:buFont typeface="Arial" charset="0"/>
              <a:buChar char="•"/>
            </a:pPr>
            <a:r>
              <a:rPr lang="en-US" sz="1600" b="1" dirty="0"/>
              <a:t>Listener </a:t>
            </a:r>
            <a:r>
              <a:rPr lang="en-US" sz="1600" dirty="0"/>
              <a:t>– entity that checks for incoming traffic on the load balancer's IP address</a:t>
            </a:r>
            <a:endParaRPr lang="en-US" sz="1600" dirty="0">
              <a:solidFill>
                <a:srgbClr val="5F5F5F"/>
              </a:solidFill>
              <a:latin typeface="+mn-lt"/>
            </a:endParaRPr>
          </a:p>
        </p:txBody>
      </p:sp>
      <p:sp>
        <p:nvSpPr>
          <p:cNvPr id="75" name="Rectangle 74"/>
          <p:cNvSpPr/>
          <p:nvPr/>
        </p:nvSpPr>
        <p:spPr>
          <a:xfrm>
            <a:off x="1141754" y="1354230"/>
            <a:ext cx="2286000" cy="4980235"/>
          </a:xfrm>
          <a:prstGeom prst="rect">
            <a:avLst/>
          </a:prstGeom>
          <a:solidFill>
            <a:schemeClr val="accent6">
              <a:lumMod val="20000"/>
              <a:lumOff val="80000"/>
            </a:schemeClr>
          </a:solidFill>
          <a:ln w="19050">
            <a:solidFill>
              <a:schemeClr val="tx1"/>
            </a:solidFill>
            <a:prstDash val="solid"/>
          </a:ln>
          <a:effectLst/>
        </p:spPr>
        <p:style>
          <a:lnRef idx="1">
            <a:schemeClr val="accent1"/>
          </a:lnRef>
          <a:fillRef idx="3">
            <a:schemeClr val="accent1"/>
          </a:fillRef>
          <a:effectRef idx="2">
            <a:schemeClr val="accent1"/>
          </a:effectRef>
          <a:fontRef idx="minor">
            <a:schemeClr val="lt1"/>
          </a:fontRef>
        </p:style>
        <p:txBody>
          <a:bodyPr anchor="t"/>
          <a:lstStyle/>
          <a:p>
            <a:pPr algn="ctr"/>
            <a:r>
              <a:rPr lang="en-US" sz="1100" dirty="0">
                <a:solidFill>
                  <a:schemeClr val="tx1"/>
                </a:solidFill>
              </a:rPr>
              <a:t>AVAILABILITY DOMAIN-1</a:t>
            </a:r>
            <a:endParaRPr lang="en-US" sz="1100" dirty="0">
              <a:solidFill>
                <a:schemeClr val="tx1"/>
              </a:solidFill>
              <a:latin typeface="Calibri" charset="0"/>
              <a:ea typeface="Calibri" charset="0"/>
              <a:cs typeface="Calibri" charset="0"/>
            </a:endParaRPr>
          </a:p>
        </p:txBody>
      </p:sp>
      <p:sp>
        <p:nvSpPr>
          <p:cNvPr id="76" name="Rectangle 75"/>
          <p:cNvSpPr/>
          <p:nvPr/>
        </p:nvSpPr>
        <p:spPr>
          <a:xfrm>
            <a:off x="4359789" y="1354230"/>
            <a:ext cx="2286000" cy="4980235"/>
          </a:xfrm>
          <a:prstGeom prst="rect">
            <a:avLst/>
          </a:prstGeom>
          <a:solidFill>
            <a:schemeClr val="accent6">
              <a:lumMod val="20000"/>
              <a:lumOff val="80000"/>
            </a:schemeClr>
          </a:solidFill>
          <a:ln w="19050">
            <a:solidFill>
              <a:schemeClr val="tx1"/>
            </a:solidFill>
            <a:prstDash val="solid"/>
          </a:ln>
          <a:effectLst/>
        </p:spPr>
        <p:style>
          <a:lnRef idx="1">
            <a:schemeClr val="accent1"/>
          </a:lnRef>
          <a:fillRef idx="3">
            <a:schemeClr val="accent1"/>
          </a:fillRef>
          <a:effectRef idx="2">
            <a:schemeClr val="accent1"/>
          </a:effectRef>
          <a:fontRef idx="minor">
            <a:schemeClr val="lt1"/>
          </a:fontRef>
        </p:style>
        <p:txBody>
          <a:bodyPr anchor="t"/>
          <a:lstStyle/>
          <a:p>
            <a:pPr algn="ctr"/>
            <a:r>
              <a:rPr lang="en-US" sz="1100" dirty="0">
                <a:solidFill>
                  <a:schemeClr val="tx1"/>
                </a:solidFill>
              </a:rPr>
              <a:t>AVAILABILITY DOMAIN-2</a:t>
            </a:r>
            <a:endParaRPr lang="en-US" sz="1100" dirty="0">
              <a:solidFill>
                <a:schemeClr val="tx1"/>
              </a:solidFill>
              <a:latin typeface="Calibri" charset="0"/>
              <a:ea typeface="Calibri" charset="0"/>
              <a:cs typeface="Calibri" charset="0"/>
            </a:endParaRPr>
          </a:p>
        </p:txBody>
      </p:sp>
      <p:sp>
        <p:nvSpPr>
          <p:cNvPr id="77" name="Rectangle 76"/>
          <p:cNvSpPr/>
          <p:nvPr/>
        </p:nvSpPr>
        <p:spPr>
          <a:xfrm>
            <a:off x="512361" y="1683498"/>
            <a:ext cx="6468013" cy="4320253"/>
          </a:xfrm>
          <a:prstGeom prst="rect">
            <a:avLst/>
          </a:prstGeom>
          <a:noFill/>
          <a:ln w="19050">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anchor="b"/>
          <a:lstStyle/>
          <a:p>
            <a:pPr fontAlgn="auto">
              <a:spcBef>
                <a:spcPts val="0"/>
              </a:spcBef>
              <a:spcAft>
                <a:spcPts val="0"/>
              </a:spcAft>
              <a:defRPr/>
            </a:pPr>
            <a:endParaRPr lang="en-US" sz="1200" b="1" dirty="0">
              <a:solidFill>
                <a:schemeClr val="accent3"/>
              </a:solidFill>
              <a:latin typeface="Calibri" charset="0"/>
              <a:ea typeface="Calibri" charset="0"/>
              <a:cs typeface="Calibri" charset="0"/>
            </a:endParaRPr>
          </a:p>
        </p:txBody>
      </p:sp>
      <p:grpSp>
        <p:nvGrpSpPr>
          <p:cNvPr id="78" name="Group 77"/>
          <p:cNvGrpSpPr/>
          <p:nvPr/>
        </p:nvGrpSpPr>
        <p:grpSpPr>
          <a:xfrm>
            <a:off x="6726726" y="5740340"/>
            <a:ext cx="420438" cy="420438"/>
            <a:chOff x="10489255" y="2324746"/>
            <a:chExt cx="669094" cy="669094"/>
          </a:xfrm>
        </p:grpSpPr>
        <p:sp>
          <p:nvSpPr>
            <p:cNvPr id="80" name="Oval 79"/>
            <p:cNvSpPr/>
            <p:nvPr/>
          </p:nvSpPr>
          <p:spPr>
            <a:xfrm>
              <a:off x="10489255" y="2324746"/>
              <a:ext cx="669094" cy="669094"/>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nvGrpSpPr>
            <p:cNvPr id="82" name="Group 81"/>
            <p:cNvGrpSpPr/>
            <p:nvPr/>
          </p:nvGrpSpPr>
          <p:grpSpPr>
            <a:xfrm>
              <a:off x="10530128" y="2367936"/>
              <a:ext cx="585564" cy="585564"/>
              <a:chOff x="7046913" y="4090988"/>
              <a:chExt cx="327025" cy="327025"/>
            </a:xfrm>
            <a:solidFill>
              <a:schemeClr val="tx1"/>
            </a:solidFill>
          </p:grpSpPr>
          <p:sp>
            <p:nvSpPr>
              <p:cNvPr id="83" name="Freeform 32"/>
              <p:cNvSpPr>
                <a:spLocks noChangeArrowheads="1"/>
              </p:cNvSpPr>
              <p:nvPr/>
            </p:nvSpPr>
            <p:spPr bwMode="auto">
              <a:xfrm>
                <a:off x="7204075" y="4281488"/>
                <a:ext cx="68263" cy="53975"/>
              </a:xfrm>
              <a:custGeom>
                <a:avLst/>
                <a:gdLst>
                  <a:gd name="T0" fmla="*/ 11 w 190"/>
                  <a:gd name="T1" fmla="*/ 0 h 148"/>
                  <a:gd name="T2" fmla="*/ 186 w 190"/>
                  <a:gd name="T3" fmla="*/ 20 h 148"/>
                  <a:gd name="T4" fmla="*/ 189 w 190"/>
                  <a:gd name="T5" fmla="*/ 31 h 148"/>
                  <a:gd name="T6" fmla="*/ 70 w 190"/>
                  <a:gd name="T7" fmla="*/ 147 h 148"/>
                  <a:gd name="T8" fmla="*/ 50 w 190"/>
                  <a:gd name="T9" fmla="*/ 141 h 148"/>
                  <a:gd name="T10" fmla="*/ 48 w 190"/>
                  <a:gd name="T11" fmla="*/ 141 h 148"/>
                  <a:gd name="T12" fmla="*/ 0 w 190"/>
                  <a:gd name="T13" fmla="*/ 17 h 148"/>
                  <a:gd name="T14" fmla="*/ 11 w 190"/>
                  <a:gd name="T15" fmla="*/ 0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148">
                    <a:moveTo>
                      <a:pt x="11" y="0"/>
                    </a:moveTo>
                    <a:lnTo>
                      <a:pt x="186" y="20"/>
                    </a:lnTo>
                    <a:cubicBezTo>
                      <a:pt x="186" y="25"/>
                      <a:pt x="186" y="28"/>
                      <a:pt x="189" y="31"/>
                    </a:cubicBezTo>
                    <a:lnTo>
                      <a:pt x="70" y="147"/>
                    </a:lnTo>
                    <a:cubicBezTo>
                      <a:pt x="65" y="144"/>
                      <a:pt x="59" y="141"/>
                      <a:pt x="50" y="141"/>
                    </a:cubicBezTo>
                    <a:lnTo>
                      <a:pt x="48" y="141"/>
                    </a:lnTo>
                    <a:lnTo>
                      <a:pt x="0" y="17"/>
                    </a:lnTo>
                    <a:cubicBezTo>
                      <a:pt x="2" y="11"/>
                      <a:pt x="8" y="6"/>
                      <a:pt x="11"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4" name="Freeform 33"/>
              <p:cNvSpPr>
                <a:spLocks noChangeArrowheads="1"/>
              </p:cNvSpPr>
              <p:nvPr/>
            </p:nvSpPr>
            <p:spPr bwMode="auto">
              <a:xfrm>
                <a:off x="7148513" y="4283075"/>
                <a:ext cx="63500" cy="52388"/>
              </a:xfrm>
              <a:custGeom>
                <a:avLst/>
                <a:gdLst>
                  <a:gd name="T0" fmla="*/ 125 w 176"/>
                  <a:gd name="T1" fmla="*/ 25 h 145"/>
                  <a:gd name="T2" fmla="*/ 175 w 176"/>
                  <a:gd name="T3" fmla="*/ 144 h 145"/>
                  <a:gd name="T4" fmla="*/ 0 w 176"/>
                  <a:gd name="T5" fmla="*/ 20 h 145"/>
                  <a:gd name="T6" fmla="*/ 3 w 176"/>
                  <a:gd name="T7" fmla="*/ 14 h 145"/>
                  <a:gd name="T8" fmla="*/ 85 w 176"/>
                  <a:gd name="T9" fmla="*/ 0 h 145"/>
                  <a:gd name="T10" fmla="*/ 125 w 176"/>
                  <a:gd name="T11" fmla="*/ 25 h 145"/>
                </a:gdLst>
                <a:ahLst/>
                <a:cxnLst>
                  <a:cxn ang="0">
                    <a:pos x="T0" y="T1"/>
                  </a:cxn>
                  <a:cxn ang="0">
                    <a:pos x="T2" y="T3"/>
                  </a:cxn>
                  <a:cxn ang="0">
                    <a:pos x="T4" y="T5"/>
                  </a:cxn>
                  <a:cxn ang="0">
                    <a:pos x="T6" y="T7"/>
                  </a:cxn>
                  <a:cxn ang="0">
                    <a:pos x="T8" y="T9"/>
                  </a:cxn>
                  <a:cxn ang="0">
                    <a:pos x="T10" y="T11"/>
                  </a:cxn>
                </a:cxnLst>
                <a:rect l="0" t="0" r="r" b="b"/>
                <a:pathLst>
                  <a:path w="176" h="145">
                    <a:moveTo>
                      <a:pt x="125" y="25"/>
                    </a:moveTo>
                    <a:cubicBezTo>
                      <a:pt x="127" y="25"/>
                      <a:pt x="175" y="144"/>
                      <a:pt x="175" y="144"/>
                    </a:cubicBezTo>
                    <a:lnTo>
                      <a:pt x="0" y="20"/>
                    </a:lnTo>
                    <a:cubicBezTo>
                      <a:pt x="3" y="20"/>
                      <a:pt x="3" y="17"/>
                      <a:pt x="3" y="14"/>
                    </a:cubicBezTo>
                    <a:lnTo>
                      <a:pt x="85" y="0"/>
                    </a:lnTo>
                    <a:cubicBezTo>
                      <a:pt x="91" y="14"/>
                      <a:pt x="108" y="25"/>
                      <a:pt x="125" y="2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5" name="Freeform 34"/>
              <p:cNvSpPr>
                <a:spLocks noChangeArrowheads="1"/>
              </p:cNvSpPr>
              <p:nvPr/>
            </p:nvSpPr>
            <p:spPr bwMode="auto">
              <a:xfrm>
                <a:off x="7140575" y="4210050"/>
                <a:ext cx="42863" cy="68263"/>
              </a:xfrm>
              <a:custGeom>
                <a:avLst/>
                <a:gdLst>
                  <a:gd name="T0" fmla="*/ 116 w 117"/>
                  <a:gd name="T1" fmla="*/ 149 h 190"/>
                  <a:gd name="T2" fmla="*/ 99 w 117"/>
                  <a:gd name="T3" fmla="*/ 175 h 190"/>
                  <a:gd name="T4" fmla="*/ 17 w 117"/>
                  <a:gd name="T5" fmla="*/ 189 h 190"/>
                  <a:gd name="T6" fmla="*/ 0 w 117"/>
                  <a:gd name="T7" fmla="*/ 172 h 190"/>
                  <a:gd name="T8" fmla="*/ 42 w 117"/>
                  <a:gd name="T9" fmla="*/ 0 h 190"/>
                  <a:gd name="T10" fmla="*/ 45 w 117"/>
                  <a:gd name="T11" fmla="*/ 0 h 190"/>
                  <a:gd name="T12" fmla="*/ 116 w 117"/>
                  <a:gd name="T13" fmla="*/ 149 h 190"/>
                </a:gdLst>
                <a:ahLst/>
                <a:cxnLst>
                  <a:cxn ang="0">
                    <a:pos x="T0" y="T1"/>
                  </a:cxn>
                  <a:cxn ang="0">
                    <a:pos x="T2" y="T3"/>
                  </a:cxn>
                  <a:cxn ang="0">
                    <a:pos x="T4" y="T5"/>
                  </a:cxn>
                  <a:cxn ang="0">
                    <a:pos x="T6" y="T7"/>
                  </a:cxn>
                  <a:cxn ang="0">
                    <a:pos x="T8" y="T9"/>
                  </a:cxn>
                  <a:cxn ang="0">
                    <a:pos x="T10" y="T11"/>
                  </a:cxn>
                  <a:cxn ang="0">
                    <a:pos x="T12" y="T13"/>
                  </a:cxn>
                </a:cxnLst>
                <a:rect l="0" t="0" r="r" b="b"/>
                <a:pathLst>
                  <a:path w="117" h="190">
                    <a:moveTo>
                      <a:pt x="116" y="149"/>
                    </a:moveTo>
                    <a:cubicBezTo>
                      <a:pt x="110" y="155"/>
                      <a:pt x="104" y="166"/>
                      <a:pt x="99" y="175"/>
                    </a:cubicBezTo>
                    <a:lnTo>
                      <a:pt x="17" y="189"/>
                    </a:lnTo>
                    <a:cubicBezTo>
                      <a:pt x="11" y="183"/>
                      <a:pt x="5" y="177"/>
                      <a:pt x="0" y="172"/>
                    </a:cubicBezTo>
                    <a:lnTo>
                      <a:pt x="42" y="0"/>
                    </a:lnTo>
                    <a:cubicBezTo>
                      <a:pt x="45" y="0"/>
                      <a:pt x="45" y="0"/>
                      <a:pt x="45" y="0"/>
                    </a:cubicBezTo>
                    <a:lnTo>
                      <a:pt x="116" y="149"/>
                    </a:ln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6" name="Freeform 35"/>
              <p:cNvSpPr>
                <a:spLocks noChangeArrowheads="1"/>
              </p:cNvSpPr>
              <p:nvPr/>
            </p:nvSpPr>
            <p:spPr bwMode="auto">
              <a:xfrm>
                <a:off x="7165975" y="4198938"/>
                <a:ext cx="92075" cy="63500"/>
              </a:xfrm>
              <a:custGeom>
                <a:avLst/>
                <a:gdLst>
                  <a:gd name="T0" fmla="*/ 74 w 255"/>
                  <a:gd name="T1" fmla="*/ 169 h 176"/>
                  <a:gd name="T2" fmla="*/ 71 w 255"/>
                  <a:gd name="T3" fmla="*/ 166 h 176"/>
                  <a:gd name="T4" fmla="*/ 0 w 255"/>
                  <a:gd name="T5" fmla="*/ 17 h 176"/>
                  <a:gd name="T6" fmla="*/ 11 w 255"/>
                  <a:gd name="T7" fmla="*/ 0 h 176"/>
                  <a:gd name="T8" fmla="*/ 251 w 255"/>
                  <a:gd name="T9" fmla="*/ 5 h 176"/>
                  <a:gd name="T10" fmla="*/ 254 w 255"/>
                  <a:gd name="T11" fmla="*/ 14 h 176"/>
                  <a:gd name="T12" fmla="*/ 93 w 255"/>
                  <a:gd name="T13" fmla="*/ 175 h 176"/>
                  <a:gd name="T14" fmla="*/ 74 w 255"/>
                  <a:gd name="T15" fmla="*/ 169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176">
                    <a:moveTo>
                      <a:pt x="74" y="169"/>
                    </a:moveTo>
                    <a:cubicBezTo>
                      <a:pt x="74" y="169"/>
                      <a:pt x="71" y="169"/>
                      <a:pt x="71" y="166"/>
                    </a:cubicBezTo>
                    <a:lnTo>
                      <a:pt x="0" y="17"/>
                    </a:lnTo>
                    <a:cubicBezTo>
                      <a:pt x="6" y="14"/>
                      <a:pt x="9" y="5"/>
                      <a:pt x="11" y="0"/>
                    </a:cubicBezTo>
                    <a:lnTo>
                      <a:pt x="251" y="5"/>
                    </a:lnTo>
                    <a:cubicBezTo>
                      <a:pt x="251" y="8"/>
                      <a:pt x="254" y="11"/>
                      <a:pt x="254" y="14"/>
                    </a:cubicBezTo>
                    <a:lnTo>
                      <a:pt x="93" y="175"/>
                    </a:lnTo>
                    <a:cubicBezTo>
                      <a:pt x="88" y="172"/>
                      <a:pt x="82" y="169"/>
                      <a:pt x="74" y="169"/>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8" name="Freeform 36"/>
              <p:cNvSpPr>
                <a:spLocks noChangeArrowheads="1"/>
              </p:cNvSpPr>
              <p:nvPr/>
            </p:nvSpPr>
            <p:spPr bwMode="auto">
              <a:xfrm>
                <a:off x="7207250" y="4210050"/>
                <a:ext cx="71438" cy="69850"/>
              </a:xfrm>
              <a:custGeom>
                <a:avLst/>
                <a:gdLst>
                  <a:gd name="T0" fmla="*/ 161 w 198"/>
                  <a:gd name="T1" fmla="*/ 0 h 193"/>
                  <a:gd name="T2" fmla="*/ 172 w 198"/>
                  <a:gd name="T3" fmla="*/ 5 h 193"/>
                  <a:gd name="T4" fmla="*/ 197 w 198"/>
                  <a:gd name="T5" fmla="*/ 169 h 193"/>
                  <a:gd name="T6" fmla="*/ 178 w 198"/>
                  <a:gd name="T7" fmla="*/ 192 h 193"/>
                  <a:gd name="T8" fmla="*/ 3 w 198"/>
                  <a:gd name="T9" fmla="*/ 172 h 193"/>
                  <a:gd name="T10" fmla="*/ 0 w 198"/>
                  <a:gd name="T11" fmla="*/ 161 h 193"/>
                  <a:gd name="T12" fmla="*/ 161 w 198"/>
                  <a:gd name="T13" fmla="*/ 0 h 193"/>
                </a:gdLst>
                <a:ahLst/>
                <a:cxnLst>
                  <a:cxn ang="0">
                    <a:pos x="T0" y="T1"/>
                  </a:cxn>
                  <a:cxn ang="0">
                    <a:pos x="T2" y="T3"/>
                  </a:cxn>
                  <a:cxn ang="0">
                    <a:pos x="T4" y="T5"/>
                  </a:cxn>
                  <a:cxn ang="0">
                    <a:pos x="T6" y="T7"/>
                  </a:cxn>
                  <a:cxn ang="0">
                    <a:pos x="T8" y="T9"/>
                  </a:cxn>
                  <a:cxn ang="0">
                    <a:pos x="T10" y="T11"/>
                  </a:cxn>
                  <a:cxn ang="0">
                    <a:pos x="T12" y="T13"/>
                  </a:cxn>
                </a:cxnLst>
                <a:rect l="0" t="0" r="r" b="b"/>
                <a:pathLst>
                  <a:path w="198" h="193">
                    <a:moveTo>
                      <a:pt x="161" y="0"/>
                    </a:moveTo>
                    <a:cubicBezTo>
                      <a:pt x="164" y="3"/>
                      <a:pt x="169" y="5"/>
                      <a:pt x="172" y="5"/>
                    </a:cubicBezTo>
                    <a:lnTo>
                      <a:pt x="197" y="169"/>
                    </a:lnTo>
                    <a:cubicBezTo>
                      <a:pt x="189" y="175"/>
                      <a:pt x="183" y="183"/>
                      <a:pt x="178" y="192"/>
                    </a:cubicBezTo>
                    <a:lnTo>
                      <a:pt x="3" y="172"/>
                    </a:lnTo>
                    <a:cubicBezTo>
                      <a:pt x="3" y="169"/>
                      <a:pt x="3" y="163"/>
                      <a:pt x="0" y="161"/>
                    </a:cubicBezTo>
                    <a:lnTo>
                      <a:pt x="161" y="0"/>
                    </a:ln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0" name="Freeform 37"/>
              <p:cNvSpPr>
                <a:spLocks noChangeArrowheads="1"/>
              </p:cNvSpPr>
              <p:nvPr/>
            </p:nvSpPr>
            <p:spPr bwMode="auto">
              <a:xfrm>
                <a:off x="7046913" y="4090988"/>
                <a:ext cx="327025" cy="327025"/>
              </a:xfrm>
              <a:custGeom>
                <a:avLst/>
                <a:gdLst>
                  <a:gd name="T0" fmla="*/ 455 w 910"/>
                  <a:gd name="T1" fmla="*/ 0 h 909"/>
                  <a:gd name="T2" fmla="*/ 909 w 910"/>
                  <a:gd name="T3" fmla="*/ 454 h 909"/>
                  <a:gd name="T4" fmla="*/ 455 w 910"/>
                  <a:gd name="T5" fmla="*/ 908 h 909"/>
                  <a:gd name="T6" fmla="*/ 0 w 910"/>
                  <a:gd name="T7" fmla="*/ 454 h 909"/>
                  <a:gd name="T8" fmla="*/ 455 w 910"/>
                  <a:gd name="T9" fmla="*/ 0 h 909"/>
                  <a:gd name="T10" fmla="*/ 669 w 910"/>
                  <a:gd name="T11" fmla="*/ 589 h 909"/>
                  <a:gd name="T12" fmla="*/ 717 w 910"/>
                  <a:gd name="T13" fmla="*/ 542 h 909"/>
                  <a:gd name="T14" fmla="*/ 677 w 910"/>
                  <a:gd name="T15" fmla="*/ 496 h 909"/>
                  <a:gd name="T16" fmla="*/ 652 w 910"/>
                  <a:gd name="T17" fmla="*/ 333 h 909"/>
                  <a:gd name="T18" fmla="*/ 677 w 910"/>
                  <a:gd name="T19" fmla="*/ 293 h 909"/>
                  <a:gd name="T20" fmla="*/ 632 w 910"/>
                  <a:gd name="T21" fmla="*/ 248 h 909"/>
                  <a:gd name="T22" fmla="*/ 590 w 910"/>
                  <a:gd name="T23" fmla="*/ 279 h 909"/>
                  <a:gd name="T24" fmla="*/ 347 w 910"/>
                  <a:gd name="T25" fmla="*/ 273 h 909"/>
                  <a:gd name="T26" fmla="*/ 305 w 910"/>
                  <a:gd name="T27" fmla="*/ 242 h 909"/>
                  <a:gd name="T28" fmla="*/ 260 w 910"/>
                  <a:gd name="T29" fmla="*/ 288 h 909"/>
                  <a:gd name="T30" fmla="*/ 282 w 910"/>
                  <a:gd name="T31" fmla="*/ 327 h 909"/>
                  <a:gd name="T32" fmla="*/ 240 w 910"/>
                  <a:gd name="T33" fmla="*/ 499 h 909"/>
                  <a:gd name="T34" fmla="*/ 198 w 910"/>
                  <a:gd name="T35" fmla="*/ 544 h 909"/>
                  <a:gd name="T36" fmla="*/ 243 w 910"/>
                  <a:gd name="T37" fmla="*/ 589 h 909"/>
                  <a:gd name="T38" fmla="*/ 271 w 910"/>
                  <a:gd name="T39" fmla="*/ 581 h 909"/>
                  <a:gd name="T40" fmla="*/ 449 w 910"/>
                  <a:gd name="T41" fmla="*/ 705 h 909"/>
                  <a:gd name="T42" fmla="*/ 446 w 910"/>
                  <a:gd name="T43" fmla="*/ 719 h 909"/>
                  <a:gd name="T44" fmla="*/ 491 w 910"/>
                  <a:gd name="T45" fmla="*/ 764 h 909"/>
                  <a:gd name="T46" fmla="*/ 536 w 910"/>
                  <a:gd name="T47" fmla="*/ 719 h 909"/>
                  <a:gd name="T48" fmla="*/ 531 w 910"/>
                  <a:gd name="T49" fmla="*/ 700 h 909"/>
                  <a:gd name="T50" fmla="*/ 649 w 910"/>
                  <a:gd name="T51" fmla="*/ 584 h 909"/>
                  <a:gd name="T52" fmla="*/ 669 w 910"/>
                  <a:gd name="T53" fmla="*/ 589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10" h="909">
                    <a:moveTo>
                      <a:pt x="455" y="0"/>
                    </a:moveTo>
                    <a:cubicBezTo>
                      <a:pt x="706" y="0"/>
                      <a:pt x="909" y="203"/>
                      <a:pt x="909" y="454"/>
                    </a:cubicBezTo>
                    <a:cubicBezTo>
                      <a:pt x="909" y="705"/>
                      <a:pt x="707" y="908"/>
                      <a:pt x="455" y="908"/>
                    </a:cubicBezTo>
                    <a:cubicBezTo>
                      <a:pt x="204" y="908"/>
                      <a:pt x="0" y="705"/>
                      <a:pt x="0" y="454"/>
                    </a:cubicBezTo>
                    <a:cubicBezTo>
                      <a:pt x="0" y="203"/>
                      <a:pt x="203" y="0"/>
                      <a:pt x="455" y="0"/>
                    </a:cubicBezTo>
                    <a:close/>
                    <a:moveTo>
                      <a:pt x="669" y="589"/>
                    </a:moveTo>
                    <a:cubicBezTo>
                      <a:pt x="694" y="589"/>
                      <a:pt x="714" y="570"/>
                      <a:pt x="717" y="542"/>
                    </a:cubicBezTo>
                    <a:cubicBezTo>
                      <a:pt x="717" y="519"/>
                      <a:pt x="700" y="499"/>
                      <a:pt x="677" y="496"/>
                    </a:cubicBezTo>
                    <a:lnTo>
                      <a:pt x="652" y="333"/>
                    </a:lnTo>
                    <a:cubicBezTo>
                      <a:pt x="666" y="327"/>
                      <a:pt x="677" y="310"/>
                      <a:pt x="677" y="293"/>
                    </a:cubicBezTo>
                    <a:cubicBezTo>
                      <a:pt x="677" y="268"/>
                      <a:pt x="658" y="248"/>
                      <a:pt x="632" y="248"/>
                    </a:cubicBezTo>
                    <a:cubicBezTo>
                      <a:pt x="613" y="248"/>
                      <a:pt x="596" y="262"/>
                      <a:pt x="590" y="279"/>
                    </a:cubicBezTo>
                    <a:lnTo>
                      <a:pt x="347" y="273"/>
                    </a:lnTo>
                    <a:cubicBezTo>
                      <a:pt x="342" y="256"/>
                      <a:pt x="325" y="242"/>
                      <a:pt x="305" y="242"/>
                    </a:cubicBezTo>
                    <a:cubicBezTo>
                      <a:pt x="280" y="242"/>
                      <a:pt x="260" y="262"/>
                      <a:pt x="260" y="288"/>
                    </a:cubicBezTo>
                    <a:cubicBezTo>
                      <a:pt x="260" y="304"/>
                      <a:pt x="268" y="319"/>
                      <a:pt x="282" y="327"/>
                    </a:cubicBezTo>
                    <a:lnTo>
                      <a:pt x="240" y="499"/>
                    </a:lnTo>
                    <a:cubicBezTo>
                      <a:pt x="217" y="502"/>
                      <a:pt x="198" y="522"/>
                      <a:pt x="198" y="544"/>
                    </a:cubicBezTo>
                    <a:cubicBezTo>
                      <a:pt x="198" y="570"/>
                      <a:pt x="217" y="589"/>
                      <a:pt x="243" y="589"/>
                    </a:cubicBezTo>
                    <a:cubicBezTo>
                      <a:pt x="254" y="589"/>
                      <a:pt x="263" y="587"/>
                      <a:pt x="271" y="581"/>
                    </a:cubicBezTo>
                    <a:lnTo>
                      <a:pt x="449" y="705"/>
                    </a:lnTo>
                    <a:cubicBezTo>
                      <a:pt x="446" y="711"/>
                      <a:pt x="446" y="714"/>
                      <a:pt x="446" y="719"/>
                    </a:cubicBezTo>
                    <a:cubicBezTo>
                      <a:pt x="446" y="745"/>
                      <a:pt x="466" y="764"/>
                      <a:pt x="491" y="764"/>
                    </a:cubicBezTo>
                    <a:cubicBezTo>
                      <a:pt x="517" y="764"/>
                      <a:pt x="536" y="745"/>
                      <a:pt x="536" y="719"/>
                    </a:cubicBezTo>
                    <a:cubicBezTo>
                      <a:pt x="536" y="714"/>
                      <a:pt x="534" y="705"/>
                      <a:pt x="531" y="700"/>
                    </a:cubicBezTo>
                    <a:lnTo>
                      <a:pt x="649" y="584"/>
                    </a:lnTo>
                    <a:cubicBezTo>
                      <a:pt x="655" y="587"/>
                      <a:pt x="661" y="589"/>
                      <a:pt x="669" y="589"/>
                    </a:cubicBez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
        <p:nvSpPr>
          <p:cNvPr id="91" name="TextBox 90"/>
          <p:cNvSpPr txBox="1"/>
          <p:nvPr/>
        </p:nvSpPr>
        <p:spPr>
          <a:xfrm>
            <a:off x="409426" y="1354229"/>
            <a:ext cx="718815" cy="338554"/>
          </a:xfrm>
          <a:prstGeom prst="rect">
            <a:avLst/>
          </a:prstGeom>
          <a:noFill/>
        </p:spPr>
        <p:txBody>
          <a:bodyPr wrap="square" rtlCol="0">
            <a:spAutoFit/>
          </a:bodyPr>
          <a:lstStyle/>
          <a:p>
            <a:r>
              <a:rPr lang="en-US" sz="1600" dirty="0"/>
              <a:t>VCN</a:t>
            </a:r>
          </a:p>
        </p:txBody>
      </p:sp>
      <p:grpSp>
        <p:nvGrpSpPr>
          <p:cNvPr id="92" name="Group 91"/>
          <p:cNvGrpSpPr>
            <a:grpSpLocks noChangeAspect="1"/>
          </p:cNvGrpSpPr>
          <p:nvPr/>
        </p:nvGrpSpPr>
        <p:grpSpPr>
          <a:xfrm>
            <a:off x="3613946" y="582683"/>
            <a:ext cx="1188720" cy="1268765"/>
            <a:chOff x="5629019" y="2102017"/>
            <a:chExt cx="883014" cy="942474"/>
          </a:xfrm>
        </p:grpSpPr>
        <p:grpSp>
          <p:nvGrpSpPr>
            <p:cNvPr id="94" name="Group 93"/>
            <p:cNvGrpSpPr/>
            <p:nvPr/>
          </p:nvGrpSpPr>
          <p:grpSpPr>
            <a:xfrm>
              <a:off x="5676345" y="2264980"/>
              <a:ext cx="790847" cy="779511"/>
              <a:chOff x="4702661" y="1985343"/>
              <a:chExt cx="355739" cy="350640"/>
            </a:xfrm>
            <a:solidFill>
              <a:schemeClr val="tx1"/>
            </a:solidFill>
          </p:grpSpPr>
          <p:sp>
            <p:nvSpPr>
              <p:cNvPr id="99" name="Freeform 143"/>
              <p:cNvSpPr>
                <a:spLocks noChangeArrowheads="1"/>
              </p:cNvSpPr>
              <p:nvPr/>
            </p:nvSpPr>
            <p:spPr bwMode="auto">
              <a:xfrm>
                <a:off x="4875837" y="1985343"/>
                <a:ext cx="182563" cy="101600"/>
              </a:xfrm>
              <a:custGeom>
                <a:avLst/>
                <a:gdLst>
                  <a:gd name="T0" fmla="*/ 414 w 505"/>
                  <a:gd name="T1" fmla="*/ 104 h 283"/>
                  <a:gd name="T2" fmla="*/ 405 w 505"/>
                  <a:gd name="T3" fmla="*/ 104 h 283"/>
                  <a:gd name="T4" fmla="*/ 318 w 505"/>
                  <a:gd name="T5" fmla="*/ 39 h 283"/>
                  <a:gd name="T6" fmla="*/ 287 w 505"/>
                  <a:gd name="T7" fmla="*/ 45 h 283"/>
                  <a:gd name="T8" fmla="*/ 202 w 505"/>
                  <a:gd name="T9" fmla="*/ 0 h 283"/>
                  <a:gd name="T10" fmla="*/ 103 w 505"/>
                  <a:gd name="T11" fmla="*/ 79 h 283"/>
                  <a:gd name="T12" fmla="*/ 100 w 505"/>
                  <a:gd name="T13" fmla="*/ 79 h 283"/>
                  <a:gd name="T14" fmla="*/ 0 w 505"/>
                  <a:gd name="T15" fmla="*/ 180 h 283"/>
                  <a:gd name="T16" fmla="*/ 100 w 505"/>
                  <a:gd name="T17" fmla="*/ 282 h 283"/>
                  <a:gd name="T18" fmla="*/ 414 w 505"/>
                  <a:gd name="T19" fmla="*/ 282 h 283"/>
                  <a:gd name="T20" fmla="*/ 504 w 505"/>
                  <a:gd name="T21" fmla="*/ 192 h 283"/>
                  <a:gd name="T22" fmla="*/ 414 w 505"/>
                  <a:gd name="T23" fmla="*/ 104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283">
                    <a:moveTo>
                      <a:pt x="414" y="104"/>
                    </a:moveTo>
                    <a:cubicBezTo>
                      <a:pt x="411" y="104"/>
                      <a:pt x="408" y="104"/>
                      <a:pt x="405" y="104"/>
                    </a:cubicBezTo>
                    <a:cubicBezTo>
                      <a:pt x="394" y="68"/>
                      <a:pt x="360" y="39"/>
                      <a:pt x="318" y="39"/>
                    </a:cubicBezTo>
                    <a:cubicBezTo>
                      <a:pt x="306" y="39"/>
                      <a:pt x="298" y="42"/>
                      <a:pt x="287" y="45"/>
                    </a:cubicBezTo>
                    <a:cubicBezTo>
                      <a:pt x="267" y="17"/>
                      <a:pt x="236" y="0"/>
                      <a:pt x="202" y="0"/>
                    </a:cubicBezTo>
                    <a:cubicBezTo>
                      <a:pt x="154" y="0"/>
                      <a:pt x="112" y="34"/>
                      <a:pt x="103" y="79"/>
                    </a:cubicBezTo>
                    <a:lnTo>
                      <a:pt x="100" y="79"/>
                    </a:lnTo>
                    <a:cubicBezTo>
                      <a:pt x="45" y="79"/>
                      <a:pt x="0" y="123"/>
                      <a:pt x="0" y="180"/>
                    </a:cubicBezTo>
                    <a:cubicBezTo>
                      <a:pt x="0" y="236"/>
                      <a:pt x="45" y="282"/>
                      <a:pt x="100" y="282"/>
                    </a:cubicBezTo>
                    <a:lnTo>
                      <a:pt x="414" y="282"/>
                    </a:lnTo>
                    <a:cubicBezTo>
                      <a:pt x="464" y="282"/>
                      <a:pt x="504" y="243"/>
                      <a:pt x="504" y="192"/>
                    </a:cubicBezTo>
                    <a:cubicBezTo>
                      <a:pt x="504" y="141"/>
                      <a:pt x="462" y="104"/>
                      <a:pt x="414" y="104"/>
                    </a:cubicBezTo>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solidFill>
                    <a:srgbClr val="5F5F5F"/>
                  </a:solidFill>
                </a:endParaRPr>
              </a:p>
            </p:txBody>
          </p:sp>
          <p:sp>
            <p:nvSpPr>
              <p:cNvPr id="100" name="Freeform 144"/>
              <p:cNvSpPr>
                <a:spLocks noChangeArrowheads="1"/>
              </p:cNvSpPr>
              <p:nvPr/>
            </p:nvSpPr>
            <p:spPr bwMode="auto">
              <a:xfrm>
                <a:off x="4843293" y="2074942"/>
                <a:ext cx="65087" cy="58738"/>
              </a:xfrm>
              <a:custGeom>
                <a:avLst/>
                <a:gdLst>
                  <a:gd name="T0" fmla="*/ 22 w 182"/>
                  <a:gd name="T1" fmla="*/ 164 h 165"/>
                  <a:gd name="T2" fmla="*/ 0 w 182"/>
                  <a:gd name="T3" fmla="*/ 136 h 165"/>
                  <a:gd name="T4" fmla="*/ 22 w 182"/>
                  <a:gd name="T5" fmla="*/ 116 h 165"/>
                  <a:gd name="T6" fmla="*/ 45 w 182"/>
                  <a:gd name="T7" fmla="*/ 144 h 165"/>
                  <a:gd name="T8" fmla="*/ 22 w 182"/>
                  <a:gd name="T9" fmla="*/ 164 h 165"/>
                  <a:gd name="T10" fmla="*/ 68 w 182"/>
                  <a:gd name="T11" fmla="*/ 125 h 165"/>
                  <a:gd name="T12" fmla="*/ 45 w 182"/>
                  <a:gd name="T13" fmla="*/ 96 h 165"/>
                  <a:gd name="T14" fmla="*/ 68 w 182"/>
                  <a:gd name="T15" fmla="*/ 77 h 165"/>
                  <a:gd name="T16" fmla="*/ 90 w 182"/>
                  <a:gd name="T17" fmla="*/ 105 h 165"/>
                  <a:gd name="T18" fmla="*/ 68 w 182"/>
                  <a:gd name="T19" fmla="*/ 125 h 165"/>
                  <a:gd name="T20" fmla="*/ 113 w 182"/>
                  <a:gd name="T21" fmla="*/ 88 h 165"/>
                  <a:gd name="T22" fmla="*/ 90 w 182"/>
                  <a:gd name="T23" fmla="*/ 60 h 165"/>
                  <a:gd name="T24" fmla="*/ 113 w 182"/>
                  <a:gd name="T25" fmla="*/ 40 h 165"/>
                  <a:gd name="T26" fmla="*/ 135 w 182"/>
                  <a:gd name="T27" fmla="*/ 68 h 165"/>
                  <a:gd name="T28" fmla="*/ 113 w 182"/>
                  <a:gd name="T29" fmla="*/ 88 h 165"/>
                  <a:gd name="T30" fmla="*/ 158 w 182"/>
                  <a:gd name="T31" fmla="*/ 48 h 165"/>
                  <a:gd name="T32" fmla="*/ 135 w 182"/>
                  <a:gd name="T33" fmla="*/ 20 h 165"/>
                  <a:gd name="T34" fmla="*/ 158 w 182"/>
                  <a:gd name="T35" fmla="*/ 0 h 165"/>
                  <a:gd name="T36" fmla="*/ 181 w 182"/>
                  <a:gd name="T37" fmla="*/ 29 h 165"/>
                  <a:gd name="T38" fmla="*/ 158 w 182"/>
                  <a:gd name="T39" fmla="*/ 48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165">
                    <a:moveTo>
                      <a:pt x="22" y="164"/>
                    </a:moveTo>
                    <a:lnTo>
                      <a:pt x="0" y="136"/>
                    </a:lnTo>
                    <a:lnTo>
                      <a:pt x="22" y="116"/>
                    </a:lnTo>
                    <a:lnTo>
                      <a:pt x="45" y="144"/>
                    </a:lnTo>
                    <a:lnTo>
                      <a:pt x="22" y="164"/>
                    </a:lnTo>
                    <a:close/>
                    <a:moveTo>
                      <a:pt x="68" y="125"/>
                    </a:moveTo>
                    <a:lnTo>
                      <a:pt x="45" y="96"/>
                    </a:lnTo>
                    <a:lnTo>
                      <a:pt x="68" y="77"/>
                    </a:lnTo>
                    <a:lnTo>
                      <a:pt x="90" y="105"/>
                    </a:lnTo>
                    <a:lnTo>
                      <a:pt x="68" y="125"/>
                    </a:lnTo>
                    <a:close/>
                    <a:moveTo>
                      <a:pt x="113" y="88"/>
                    </a:moveTo>
                    <a:lnTo>
                      <a:pt x="90" y="60"/>
                    </a:lnTo>
                    <a:lnTo>
                      <a:pt x="113" y="40"/>
                    </a:lnTo>
                    <a:lnTo>
                      <a:pt x="135" y="68"/>
                    </a:lnTo>
                    <a:lnTo>
                      <a:pt x="113" y="88"/>
                    </a:lnTo>
                    <a:close/>
                    <a:moveTo>
                      <a:pt x="158" y="48"/>
                    </a:moveTo>
                    <a:lnTo>
                      <a:pt x="135" y="20"/>
                    </a:lnTo>
                    <a:lnTo>
                      <a:pt x="158" y="0"/>
                    </a:lnTo>
                    <a:lnTo>
                      <a:pt x="181" y="29"/>
                    </a:lnTo>
                    <a:lnTo>
                      <a:pt x="158" y="48"/>
                    </a:lnTo>
                    <a:close/>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solidFill>
                    <a:srgbClr val="5F5F5F"/>
                  </a:solidFill>
                </a:endParaRPr>
              </a:p>
            </p:txBody>
          </p:sp>
          <p:sp>
            <p:nvSpPr>
              <p:cNvPr id="102" name="Freeform 145"/>
              <p:cNvSpPr>
                <a:spLocks noChangeArrowheads="1"/>
              </p:cNvSpPr>
              <p:nvPr/>
            </p:nvSpPr>
            <p:spPr bwMode="auto">
              <a:xfrm>
                <a:off x="4702661" y="2189933"/>
                <a:ext cx="146050" cy="146050"/>
              </a:xfrm>
              <a:custGeom>
                <a:avLst/>
                <a:gdLst>
                  <a:gd name="T0" fmla="*/ 203 w 407"/>
                  <a:gd name="T1" fmla="*/ 0 h 407"/>
                  <a:gd name="T2" fmla="*/ 0 w 407"/>
                  <a:gd name="T3" fmla="*/ 203 h 407"/>
                  <a:gd name="T4" fmla="*/ 203 w 407"/>
                  <a:gd name="T5" fmla="*/ 406 h 407"/>
                  <a:gd name="T6" fmla="*/ 406 w 407"/>
                  <a:gd name="T7" fmla="*/ 203 h 407"/>
                  <a:gd name="T8" fmla="*/ 203 w 407"/>
                  <a:gd name="T9" fmla="*/ 0 h 407"/>
                  <a:gd name="T10" fmla="*/ 53 w 407"/>
                  <a:gd name="T11" fmla="*/ 192 h 407"/>
                  <a:gd name="T12" fmla="*/ 104 w 407"/>
                  <a:gd name="T13" fmla="*/ 192 h 407"/>
                  <a:gd name="T14" fmla="*/ 104 w 407"/>
                  <a:gd name="T15" fmla="*/ 161 h 407"/>
                  <a:gd name="T16" fmla="*/ 177 w 407"/>
                  <a:gd name="T17" fmla="*/ 203 h 407"/>
                  <a:gd name="T18" fmla="*/ 104 w 407"/>
                  <a:gd name="T19" fmla="*/ 246 h 407"/>
                  <a:gd name="T20" fmla="*/ 104 w 407"/>
                  <a:gd name="T21" fmla="*/ 215 h 407"/>
                  <a:gd name="T22" fmla="*/ 53 w 407"/>
                  <a:gd name="T23" fmla="*/ 215 h 407"/>
                  <a:gd name="T24" fmla="*/ 53 w 407"/>
                  <a:gd name="T25" fmla="*/ 192 h 407"/>
                  <a:gd name="T26" fmla="*/ 206 w 407"/>
                  <a:gd name="T27" fmla="*/ 353 h 407"/>
                  <a:gd name="T28" fmla="*/ 163 w 407"/>
                  <a:gd name="T29" fmla="*/ 279 h 407"/>
                  <a:gd name="T30" fmla="*/ 194 w 407"/>
                  <a:gd name="T31" fmla="*/ 279 h 407"/>
                  <a:gd name="T32" fmla="*/ 194 w 407"/>
                  <a:gd name="T33" fmla="*/ 127 h 407"/>
                  <a:gd name="T34" fmla="*/ 163 w 407"/>
                  <a:gd name="T35" fmla="*/ 127 h 407"/>
                  <a:gd name="T36" fmla="*/ 206 w 407"/>
                  <a:gd name="T37" fmla="*/ 54 h 407"/>
                  <a:gd name="T38" fmla="*/ 248 w 407"/>
                  <a:gd name="T39" fmla="*/ 127 h 407"/>
                  <a:gd name="T40" fmla="*/ 217 w 407"/>
                  <a:gd name="T41" fmla="*/ 127 h 407"/>
                  <a:gd name="T42" fmla="*/ 217 w 407"/>
                  <a:gd name="T43" fmla="*/ 279 h 407"/>
                  <a:gd name="T44" fmla="*/ 248 w 407"/>
                  <a:gd name="T45" fmla="*/ 279 h 407"/>
                  <a:gd name="T46" fmla="*/ 206 w 407"/>
                  <a:gd name="T47" fmla="*/ 353 h 407"/>
                  <a:gd name="T48" fmla="*/ 307 w 407"/>
                  <a:gd name="T49" fmla="*/ 246 h 407"/>
                  <a:gd name="T50" fmla="*/ 234 w 407"/>
                  <a:gd name="T51" fmla="*/ 203 h 407"/>
                  <a:gd name="T52" fmla="*/ 307 w 407"/>
                  <a:gd name="T53" fmla="*/ 161 h 407"/>
                  <a:gd name="T54" fmla="*/ 307 w 407"/>
                  <a:gd name="T55" fmla="*/ 192 h 407"/>
                  <a:gd name="T56" fmla="*/ 358 w 407"/>
                  <a:gd name="T57" fmla="*/ 192 h 407"/>
                  <a:gd name="T58" fmla="*/ 358 w 407"/>
                  <a:gd name="T59" fmla="*/ 215 h 407"/>
                  <a:gd name="T60" fmla="*/ 307 w 407"/>
                  <a:gd name="T61" fmla="*/ 215 h 407"/>
                  <a:gd name="T62" fmla="*/ 307 w 407"/>
                  <a:gd name="T63" fmla="*/ 246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407">
                    <a:moveTo>
                      <a:pt x="203" y="0"/>
                    </a:moveTo>
                    <a:cubicBezTo>
                      <a:pt x="90" y="0"/>
                      <a:pt x="0" y="90"/>
                      <a:pt x="0" y="203"/>
                    </a:cubicBezTo>
                    <a:cubicBezTo>
                      <a:pt x="0" y="316"/>
                      <a:pt x="90" y="406"/>
                      <a:pt x="203" y="406"/>
                    </a:cubicBezTo>
                    <a:cubicBezTo>
                      <a:pt x="316" y="406"/>
                      <a:pt x="406" y="316"/>
                      <a:pt x="406" y="203"/>
                    </a:cubicBezTo>
                    <a:cubicBezTo>
                      <a:pt x="406" y="90"/>
                      <a:pt x="316" y="0"/>
                      <a:pt x="203" y="0"/>
                    </a:cubicBezTo>
                    <a:close/>
                    <a:moveTo>
                      <a:pt x="53" y="192"/>
                    </a:moveTo>
                    <a:lnTo>
                      <a:pt x="104" y="192"/>
                    </a:lnTo>
                    <a:lnTo>
                      <a:pt x="104" y="161"/>
                    </a:lnTo>
                    <a:lnTo>
                      <a:pt x="177" y="203"/>
                    </a:lnTo>
                    <a:lnTo>
                      <a:pt x="104" y="246"/>
                    </a:lnTo>
                    <a:lnTo>
                      <a:pt x="104" y="215"/>
                    </a:lnTo>
                    <a:lnTo>
                      <a:pt x="53" y="215"/>
                    </a:lnTo>
                    <a:lnTo>
                      <a:pt x="53" y="192"/>
                    </a:lnTo>
                    <a:close/>
                    <a:moveTo>
                      <a:pt x="206" y="353"/>
                    </a:moveTo>
                    <a:lnTo>
                      <a:pt x="163" y="279"/>
                    </a:lnTo>
                    <a:lnTo>
                      <a:pt x="194" y="279"/>
                    </a:lnTo>
                    <a:lnTo>
                      <a:pt x="194" y="127"/>
                    </a:lnTo>
                    <a:lnTo>
                      <a:pt x="163" y="127"/>
                    </a:lnTo>
                    <a:lnTo>
                      <a:pt x="206" y="54"/>
                    </a:lnTo>
                    <a:lnTo>
                      <a:pt x="248" y="127"/>
                    </a:lnTo>
                    <a:lnTo>
                      <a:pt x="217" y="127"/>
                    </a:lnTo>
                    <a:lnTo>
                      <a:pt x="217" y="279"/>
                    </a:lnTo>
                    <a:lnTo>
                      <a:pt x="248" y="279"/>
                    </a:lnTo>
                    <a:lnTo>
                      <a:pt x="206" y="353"/>
                    </a:lnTo>
                    <a:close/>
                    <a:moveTo>
                      <a:pt x="307" y="246"/>
                    </a:moveTo>
                    <a:lnTo>
                      <a:pt x="234" y="203"/>
                    </a:lnTo>
                    <a:lnTo>
                      <a:pt x="307" y="161"/>
                    </a:lnTo>
                    <a:lnTo>
                      <a:pt x="307" y="192"/>
                    </a:lnTo>
                    <a:lnTo>
                      <a:pt x="358" y="192"/>
                    </a:lnTo>
                    <a:lnTo>
                      <a:pt x="358" y="215"/>
                    </a:lnTo>
                    <a:lnTo>
                      <a:pt x="307" y="215"/>
                    </a:lnTo>
                    <a:lnTo>
                      <a:pt x="307" y="246"/>
                    </a:lnTo>
                    <a:close/>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solidFill>
                    <a:srgbClr val="5F5F5F"/>
                  </a:solidFill>
                </a:endParaRPr>
              </a:p>
            </p:txBody>
          </p:sp>
          <p:sp>
            <p:nvSpPr>
              <p:cNvPr id="103" name="Freeform 301"/>
              <p:cNvSpPr>
                <a:spLocks noChangeArrowheads="1"/>
              </p:cNvSpPr>
              <p:nvPr/>
            </p:nvSpPr>
            <p:spPr bwMode="auto">
              <a:xfrm>
                <a:off x="4773536" y="2135755"/>
                <a:ext cx="65087" cy="58738"/>
              </a:xfrm>
              <a:custGeom>
                <a:avLst/>
                <a:gdLst>
                  <a:gd name="T0" fmla="*/ 22 w 182"/>
                  <a:gd name="T1" fmla="*/ 164 h 165"/>
                  <a:gd name="T2" fmla="*/ 0 w 182"/>
                  <a:gd name="T3" fmla="*/ 136 h 165"/>
                  <a:gd name="T4" fmla="*/ 22 w 182"/>
                  <a:gd name="T5" fmla="*/ 116 h 165"/>
                  <a:gd name="T6" fmla="*/ 45 w 182"/>
                  <a:gd name="T7" fmla="*/ 144 h 165"/>
                  <a:gd name="T8" fmla="*/ 22 w 182"/>
                  <a:gd name="T9" fmla="*/ 164 h 165"/>
                  <a:gd name="T10" fmla="*/ 68 w 182"/>
                  <a:gd name="T11" fmla="*/ 125 h 165"/>
                  <a:gd name="T12" fmla="*/ 45 w 182"/>
                  <a:gd name="T13" fmla="*/ 96 h 165"/>
                  <a:gd name="T14" fmla="*/ 68 w 182"/>
                  <a:gd name="T15" fmla="*/ 77 h 165"/>
                  <a:gd name="T16" fmla="*/ 90 w 182"/>
                  <a:gd name="T17" fmla="*/ 105 h 165"/>
                  <a:gd name="T18" fmla="*/ 68 w 182"/>
                  <a:gd name="T19" fmla="*/ 125 h 165"/>
                  <a:gd name="T20" fmla="*/ 113 w 182"/>
                  <a:gd name="T21" fmla="*/ 88 h 165"/>
                  <a:gd name="T22" fmla="*/ 90 w 182"/>
                  <a:gd name="T23" fmla="*/ 60 h 165"/>
                  <a:gd name="T24" fmla="*/ 113 w 182"/>
                  <a:gd name="T25" fmla="*/ 40 h 165"/>
                  <a:gd name="T26" fmla="*/ 135 w 182"/>
                  <a:gd name="T27" fmla="*/ 68 h 165"/>
                  <a:gd name="T28" fmla="*/ 113 w 182"/>
                  <a:gd name="T29" fmla="*/ 88 h 165"/>
                  <a:gd name="T30" fmla="*/ 158 w 182"/>
                  <a:gd name="T31" fmla="*/ 48 h 165"/>
                  <a:gd name="T32" fmla="*/ 135 w 182"/>
                  <a:gd name="T33" fmla="*/ 20 h 165"/>
                  <a:gd name="T34" fmla="*/ 158 w 182"/>
                  <a:gd name="T35" fmla="*/ 0 h 165"/>
                  <a:gd name="T36" fmla="*/ 181 w 182"/>
                  <a:gd name="T37" fmla="*/ 29 h 165"/>
                  <a:gd name="T38" fmla="*/ 158 w 182"/>
                  <a:gd name="T39" fmla="*/ 48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165">
                    <a:moveTo>
                      <a:pt x="22" y="164"/>
                    </a:moveTo>
                    <a:lnTo>
                      <a:pt x="0" y="136"/>
                    </a:lnTo>
                    <a:lnTo>
                      <a:pt x="22" y="116"/>
                    </a:lnTo>
                    <a:lnTo>
                      <a:pt x="45" y="144"/>
                    </a:lnTo>
                    <a:lnTo>
                      <a:pt x="22" y="164"/>
                    </a:lnTo>
                    <a:close/>
                    <a:moveTo>
                      <a:pt x="68" y="125"/>
                    </a:moveTo>
                    <a:lnTo>
                      <a:pt x="45" y="96"/>
                    </a:lnTo>
                    <a:lnTo>
                      <a:pt x="68" y="77"/>
                    </a:lnTo>
                    <a:lnTo>
                      <a:pt x="90" y="105"/>
                    </a:lnTo>
                    <a:lnTo>
                      <a:pt x="68" y="125"/>
                    </a:lnTo>
                    <a:close/>
                    <a:moveTo>
                      <a:pt x="113" y="88"/>
                    </a:moveTo>
                    <a:lnTo>
                      <a:pt x="90" y="60"/>
                    </a:lnTo>
                    <a:lnTo>
                      <a:pt x="113" y="40"/>
                    </a:lnTo>
                    <a:lnTo>
                      <a:pt x="135" y="68"/>
                    </a:lnTo>
                    <a:lnTo>
                      <a:pt x="113" y="88"/>
                    </a:lnTo>
                    <a:close/>
                    <a:moveTo>
                      <a:pt x="158" y="48"/>
                    </a:moveTo>
                    <a:lnTo>
                      <a:pt x="135" y="20"/>
                    </a:lnTo>
                    <a:lnTo>
                      <a:pt x="158" y="0"/>
                    </a:lnTo>
                    <a:lnTo>
                      <a:pt x="181" y="29"/>
                    </a:lnTo>
                    <a:lnTo>
                      <a:pt x="158" y="48"/>
                    </a:lnTo>
                    <a:close/>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solidFill>
                    <a:srgbClr val="5F5F5F"/>
                  </a:solidFill>
                </a:endParaRPr>
              </a:p>
            </p:txBody>
          </p:sp>
        </p:grpSp>
        <p:sp>
          <p:nvSpPr>
            <p:cNvPr id="95" name="Rectangle 94"/>
            <p:cNvSpPr/>
            <p:nvPr/>
          </p:nvSpPr>
          <p:spPr>
            <a:xfrm>
              <a:off x="5629019" y="2102017"/>
              <a:ext cx="883014" cy="695710"/>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sp>
        <p:nvSpPr>
          <p:cNvPr id="105" name="Freeform 42"/>
          <p:cNvSpPr>
            <a:spLocks noChangeAspect="1" noChangeArrowheads="1"/>
          </p:cNvSpPr>
          <p:nvPr/>
        </p:nvSpPr>
        <p:spPr bwMode="auto">
          <a:xfrm>
            <a:off x="1722338" y="4444940"/>
            <a:ext cx="457200" cy="498964"/>
          </a:xfrm>
          <a:custGeom>
            <a:avLst/>
            <a:gdLst>
              <a:gd name="T0" fmla="*/ 867 w 918"/>
              <a:gd name="T1" fmla="*/ 0 h 1003"/>
              <a:gd name="T2" fmla="*/ 917 w 918"/>
              <a:gd name="T3" fmla="*/ 51 h 1003"/>
              <a:gd name="T4" fmla="*/ 917 w 918"/>
              <a:gd name="T5" fmla="*/ 951 h 1003"/>
              <a:gd name="T6" fmla="*/ 867 w 918"/>
              <a:gd name="T7" fmla="*/ 1002 h 1003"/>
              <a:gd name="T8" fmla="*/ 51 w 918"/>
              <a:gd name="T9" fmla="*/ 1002 h 1003"/>
              <a:gd name="T10" fmla="*/ 0 w 918"/>
              <a:gd name="T11" fmla="*/ 951 h 1003"/>
              <a:gd name="T12" fmla="*/ 0 w 918"/>
              <a:gd name="T13" fmla="*/ 51 h 1003"/>
              <a:gd name="T14" fmla="*/ 51 w 918"/>
              <a:gd name="T15" fmla="*/ 0 h 1003"/>
              <a:gd name="T16" fmla="*/ 867 w 918"/>
              <a:gd name="T17" fmla="*/ 0 h 1003"/>
              <a:gd name="T18" fmla="*/ 776 w 918"/>
              <a:gd name="T19" fmla="*/ 798 h 1003"/>
              <a:gd name="T20" fmla="*/ 779 w 918"/>
              <a:gd name="T21" fmla="*/ 798 h 1003"/>
              <a:gd name="T22" fmla="*/ 779 w 918"/>
              <a:gd name="T23" fmla="*/ 632 h 1003"/>
              <a:gd name="T24" fmla="*/ 153 w 918"/>
              <a:gd name="T25" fmla="*/ 632 h 1003"/>
              <a:gd name="T26" fmla="*/ 153 w 918"/>
              <a:gd name="T27" fmla="*/ 798 h 1003"/>
              <a:gd name="T28" fmla="*/ 172 w 918"/>
              <a:gd name="T29" fmla="*/ 818 h 1003"/>
              <a:gd name="T30" fmla="*/ 756 w 918"/>
              <a:gd name="T31" fmla="*/ 818 h 1003"/>
              <a:gd name="T32" fmla="*/ 776 w 918"/>
              <a:gd name="T33" fmla="*/ 798 h 1003"/>
              <a:gd name="T34" fmla="*/ 776 w 918"/>
              <a:gd name="T35" fmla="*/ 595 h 1003"/>
              <a:gd name="T36" fmla="*/ 776 w 918"/>
              <a:gd name="T37" fmla="*/ 409 h 1003"/>
              <a:gd name="T38" fmla="*/ 150 w 918"/>
              <a:gd name="T39" fmla="*/ 409 h 1003"/>
              <a:gd name="T40" fmla="*/ 150 w 918"/>
              <a:gd name="T41" fmla="*/ 595 h 1003"/>
              <a:gd name="T42" fmla="*/ 776 w 918"/>
              <a:gd name="T43" fmla="*/ 595 h 1003"/>
              <a:gd name="T44" fmla="*/ 150 w 918"/>
              <a:gd name="T45" fmla="*/ 367 h 1003"/>
              <a:gd name="T46" fmla="*/ 773 w 918"/>
              <a:gd name="T47" fmla="*/ 367 h 1003"/>
              <a:gd name="T48" fmla="*/ 773 w 918"/>
              <a:gd name="T49" fmla="*/ 200 h 1003"/>
              <a:gd name="T50" fmla="*/ 754 w 918"/>
              <a:gd name="T51" fmla="*/ 180 h 1003"/>
              <a:gd name="T52" fmla="*/ 169 w 918"/>
              <a:gd name="T53" fmla="*/ 180 h 1003"/>
              <a:gd name="T54" fmla="*/ 150 w 918"/>
              <a:gd name="T55" fmla="*/ 200 h 1003"/>
              <a:gd name="T56" fmla="*/ 150 w 918"/>
              <a:gd name="T57" fmla="*/ 367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18" h="1003">
                <a:moveTo>
                  <a:pt x="867" y="0"/>
                </a:moveTo>
                <a:cubicBezTo>
                  <a:pt x="895" y="0"/>
                  <a:pt x="917" y="22"/>
                  <a:pt x="917" y="51"/>
                </a:cubicBezTo>
                <a:lnTo>
                  <a:pt x="917" y="951"/>
                </a:lnTo>
                <a:cubicBezTo>
                  <a:pt x="917" y="979"/>
                  <a:pt x="895" y="1002"/>
                  <a:pt x="867" y="1002"/>
                </a:cubicBezTo>
                <a:lnTo>
                  <a:pt x="51" y="1002"/>
                </a:lnTo>
                <a:cubicBezTo>
                  <a:pt x="23" y="1002"/>
                  <a:pt x="0" y="979"/>
                  <a:pt x="0" y="951"/>
                </a:cubicBezTo>
                <a:lnTo>
                  <a:pt x="0" y="51"/>
                </a:lnTo>
                <a:cubicBezTo>
                  <a:pt x="0" y="22"/>
                  <a:pt x="23" y="0"/>
                  <a:pt x="51" y="0"/>
                </a:cubicBezTo>
                <a:lnTo>
                  <a:pt x="867" y="0"/>
                </a:lnTo>
                <a:close/>
                <a:moveTo>
                  <a:pt x="776" y="798"/>
                </a:moveTo>
                <a:lnTo>
                  <a:pt x="779" y="798"/>
                </a:lnTo>
                <a:lnTo>
                  <a:pt x="779" y="632"/>
                </a:lnTo>
                <a:lnTo>
                  <a:pt x="153" y="632"/>
                </a:lnTo>
                <a:lnTo>
                  <a:pt x="153" y="798"/>
                </a:lnTo>
                <a:cubicBezTo>
                  <a:pt x="153" y="810"/>
                  <a:pt x="161" y="818"/>
                  <a:pt x="172" y="818"/>
                </a:cubicBezTo>
                <a:lnTo>
                  <a:pt x="756" y="818"/>
                </a:lnTo>
                <a:cubicBezTo>
                  <a:pt x="768" y="818"/>
                  <a:pt x="776" y="810"/>
                  <a:pt x="776" y="798"/>
                </a:cubicBezTo>
                <a:close/>
                <a:moveTo>
                  <a:pt x="776" y="595"/>
                </a:moveTo>
                <a:lnTo>
                  <a:pt x="776" y="409"/>
                </a:lnTo>
                <a:lnTo>
                  <a:pt x="150" y="409"/>
                </a:lnTo>
                <a:lnTo>
                  <a:pt x="150" y="595"/>
                </a:lnTo>
                <a:lnTo>
                  <a:pt x="776" y="595"/>
                </a:lnTo>
                <a:close/>
                <a:moveTo>
                  <a:pt x="150" y="367"/>
                </a:moveTo>
                <a:lnTo>
                  <a:pt x="773" y="367"/>
                </a:lnTo>
                <a:lnTo>
                  <a:pt x="773" y="200"/>
                </a:lnTo>
                <a:cubicBezTo>
                  <a:pt x="773" y="189"/>
                  <a:pt x="765" y="180"/>
                  <a:pt x="754" y="180"/>
                </a:cubicBezTo>
                <a:lnTo>
                  <a:pt x="169" y="180"/>
                </a:lnTo>
                <a:cubicBezTo>
                  <a:pt x="158" y="180"/>
                  <a:pt x="150" y="189"/>
                  <a:pt x="150" y="200"/>
                </a:cubicBezTo>
                <a:lnTo>
                  <a:pt x="150" y="367"/>
                </a:lnTo>
                <a:close/>
              </a:path>
            </a:pathLst>
          </a:custGeom>
          <a:solidFill>
            <a:srgbClr val="5F5F5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6" name="Rectangle 105"/>
          <p:cNvSpPr/>
          <p:nvPr/>
        </p:nvSpPr>
        <p:spPr bwMode="auto">
          <a:xfrm>
            <a:off x="1308989" y="3972892"/>
            <a:ext cx="5138715" cy="1615049"/>
          </a:xfrm>
          <a:prstGeom prst="rect">
            <a:avLst/>
          </a:prstGeom>
          <a:solidFill>
            <a:schemeClr val="bg1"/>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algn="ctr" defTabSz="228600" eaLnBrk="1" hangingPunct="1">
              <a:spcBef>
                <a:spcPct val="20000"/>
              </a:spcBef>
              <a:buClr>
                <a:srgbClr val="FF0000"/>
              </a:buClr>
            </a:pPr>
            <a:endParaRPr lang="en-US" dirty="0">
              <a:latin typeface="Arial" pitchFamily="34" charset="0"/>
            </a:endParaRPr>
          </a:p>
        </p:txBody>
      </p:sp>
      <p:sp>
        <p:nvSpPr>
          <p:cNvPr id="108" name="Freeform 42"/>
          <p:cNvSpPr>
            <a:spLocks noChangeAspect="1" noChangeArrowheads="1"/>
          </p:cNvSpPr>
          <p:nvPr/>
        </p:nvSpPr>
        <p:spPr bwMode="auto">
          <a:xfrm>
            <a:off x="2268097" y="4444940"/>
            <a:ext cx="457200" cy="498964"/>
          </a:xfrm>
          <a:custGeom>
            <a:avLst/>
            <a:gdLst>
              <a:gd name="T0" fmla="*/ 867 w 918"/>
              <a:gd name="T1" fmla="*/ 0 h 1003"/>
              <a:gd name="T2" fmla="*/ 917 w 918"/>
              <a:gd name="T3" fmla="*/ 51 h 1003"/>
              <a:gd name="T4" fmla="*/ 917 w 918"/>
              <a:gd name="T5" fmla="*/ 951 h 1003"/>
              <a:gd name="T6" fmla="*/ 867 w 918"/>
              <a:gd name="T7" fmla="*/ 1002 h 1003"/>
              <a:gd name="T8" fmla="*/ 51 w 918"/>
              <a:gd name="T9" fmla="*/ 1002 h 1003"/>
              <a:gd name="T10" fmla="*/ 0 w 918"/>
              <a:gd name="T11" fmla="*/ 951 h 1003"/>
              <a:gd name="T12" fmla="*/ 0 w 918"/>
              <a:gd name="T13" fmla="*/ 51 h 1003"/>
              <a:gd name="T14" fmla="*/ 51 w 918"/>
              <a:gd name="T15" fmla="*/ 0 h 1003"/>
              <a:gd name="T16" fmla="*/ 867 w 918"/>
              <a:gd name="T17" fmla="*/ 0 h 1003"/>
              <a:gd name="T18" fmla="*/ 776 w 918"/>
              <a:gd name="T19" fmla="*/ 798 h 1003"/>
              <a:gd name="T20" fmla="*/ 779 w 918"/>
              <a:gd name="T21" fmla="*/ 798 h 1003"/>
              <a:gd name="T22" fmla="*/ 779 w 918"/>
              <a:gd name="T23" fmla="*/ 632 h 1003"/>
              <a:gd name="T24" fmla="*/ 153 w 918"/>
              <a:gd name="T25" fmla="*/ 632 h 1003"/>
              <a:gd name="T26" fmla="*/ 153 w 918"/>
              <a:gd name="T27" fmla="*/ 798 h 1003"/>
              <a:gd name="T28" fmla="*/ 172 w 918"/>
              <a:gd name="T29" fmla="*/ 818 h 1003"/>
              <a:gd name="T30" fmla="*/ 756 w 918"/>
              <a:gd name="T31" fmla="*/ 818 h 1003"/>
              <a:gd name="T32" fmla="*/ 776 w 918"/>
              <a:gd name="T33" fmla="*/ 798 h 1003"/>
              <a:gd name="T34" fmla="*/ 776 w 918"/>
              <a:gd name="T35" fmla="*/ 595 h 1003"/>
              <a:gd name="T36" fmla="*/ 776 w 918"/>
              <a:gd name="T37" fmla="*/ 409 h 1003"/>
              <a:gd name="T38" fmla="*/ 150 w 918"/>
              <a:gd name="T39" fmla="*/ 409 h 1003"/>
              <a:gd name="T40" fmla="*/ 150 w 918"/>
              <a:gd name="T41" fmla="*/ 595 h 1003"/>
              <a:gd name="T42" fmla="*/ 776 w 918"/>
              <a:gd name="T43" fmla="*/ 595 h 1003"/>
              <a:gd name="T44" fmla="*/ 150 w 918"/>
              <a:gd name="T45" fmla="*/ 367 h 1003"/>
              <a:gd name="T46" fmla="*/ 773 w 918"/>
              <a:gd name="T47" fmla="*/ 367 h 1003"/>
              <a:gd name="T48" fmla="*/ 773 w 918"/>
              <a:gd name="T49" fmla="*/ 200 h 1003"/>
              <a:gd name="T50" fmla="*/ 754 w 918"/>
              <a:gd name="T51" fmla="*/ 180 h 1003"/>
              <a:gd name="T52" fmla="*/ 169 w 918"/>
              <a:gd name="T53" fmla="*/ 180 h 1003"/>
              <a:gd name="T54" fmla="*/ 150 w 918"/>
              <a:gd name="T55" fmla="*/ 200 h 1003"/>
              <a:gd name="T56" fmla="*/ 150 w 918"/>
              <a:gd name="T57" fmla="*/ 367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18" h="1003">
                <a:moveTo>
                  <a:pt x="867" y="0"/>
                </a:moveTo>
                <a:cubicBezTo>
                  <a:pt x="895" y="0"/>
                  <a:pt x="917" y="22"/>
                  <a:pt x="917" y="51"/>
                </a:cubicBezTo>
                <a:lnTo>
                  <a:pt x="917" y="951"/>
                </a:lnTo>
                <a:cubicBezTo>
                  <a:pt x="917" y="979"/>
                  <a:pt x="895" y="1002"/>
                  <a:pt x="867" y="1002"/>
                </a:cubicBezTo>
                <a:lnTo>
                  <a:pt x="51" y="1002"/>
                </a:lnTo>
                <a:cubicBezTo>
                  <a:pt x="23" y="1002"/>
                  <a:pt x="0" y="979"/>
                  <a:pt x="0" y="951"/>
                </a:cubicBezTo>
                <a:lnTo>
                  <a:pt x="0" y="51"/>
                </a:lnTo>
                <a:cubicBezTo>
                  <a:pt x="0" y="22"/>
                  <a:pt x="23" y="0"/>
                  <a:pt x="51" y="0"/>
                </a:cubicBezTo>
                <a:lnTo>
                  <a:pt x="867" y="0"/>
                </a:lnTo>
                <a:close/>
                <a:moveTo>
                  <a:pt x="776" y="798"/>
                </a:moveTo>
                <a:lnTo>
                  <a:pt x="779" y="798"/>
                </a:lnTo>
                <a:lnTo>
                  <a:pt x="779" y="632"/>
                </a:lnTo>
                <a:lnTo>
                  <a:pt x="153" y="632"/>
                </a:lnTo>
                <a:lnTo>
                  <a:pt x="153" y="798"/>
                </a:lnTo>
                <a:cubicBezTo>
                  <a:pt x="153" y="810"/>
                  <a:pt x="161" y="818"/>
                  <a:pt x="172" y="818"/>
                </a:cubicBezTo>
                <a:lnTo>
                  <a:pt x="756" y="818"/>
                </a:lnTo>
                <a:cubicBezTo>
                  <a:pt x="768" y="818"/>
                  <a:pt x="776" y="810"/>
                  <a:pt x="776" y="798"/>
                </a:cubicBezTo>
                <a:close/>
                <a:moveTo>
                  <a:pt x="776" y="595"/>
                </a:moveTo>
                <a:lnTo>
                  <a:pt x="776" y="409"/>
                </a:lnTo>
                <a:lnTo>
                  <a:pt x="150" y="409"/>
                </a:lnTo>
                <a:lnTo>
                  <a:pt x="150" y="595"/>
                </a:lnTo>
                <a:lnTo>
                  <a:pt x="776" y="595"/>
                </a:lnTo>
                <a:close/>
                <a:moveTo>
                  <a:pt x="150" y="367"/>
                </a:moveTo>
                <a:lnTo>
                  <a:pt x="773" y="367"/>
                </a:lnTo>
                <a:lnTo>
                  <a:pt x="773" y="200"/>
                </a:lnTo>
                <a:cubicBezTo>
                  <a:pt x="773" y="189"/>
                  <a:pt x="765" y="180"/>
                  <a:pt x="754" y="180"/>
                </a:cubicBezTo>
                <a:lnTo>
                  <a:pt x="169" y="180"/>
                </a:lnTo>
                <a:cubicBezTo>
                  <a:pt x="158" y="180"/>
                  <a:pt x="150" y="189"/>
                  <a:pt x="150" y="200"/>
                </a:cubicBezTo>
                <a:lnTo>
                  <a:pt x="150" y="367"/>
                </a:lnTo>
                <a:close/>
              </a:path>
            </a:pathLst>
          </a:custGeom>
          <a:solidFill>
            <a:srgbClr val="5F5F5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9" name="Rectangle 108"/>
          <p:cNvSpPr/>
          <p:nvPr/>
        </p:nvSpPr>
        <p:spPr>
          <a:xfrm>
            <a:off x="1447169" y="4270150"/>
            <a:ext cx="4860549" cy="1128751"/>
          </a:xfrm>
          <a:prstGeom prst="rect">
            <a:avLst/>
          </a:prstGeom>
          <a:noFill/>
          <a:ln w="19050">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anchor="b"/>
          <a:lstStyle/>
          <a:p>
            <a:pPr fontAlgn="auto">
              <a:spcBef>
                <a:spcPts val="0"/>
              </a:spcBef>
              <a:spcAft>
                <a:spcPts val="0"/>
              </a:spcAft>
              <a:defRPr/>
            </a:pPr>
            <a:r>
              <a:rPr lang="en-US" sz="1000" dirty="0">
                <a:solidFill>
                  <a:srgbClr val="C00000"/>
                </a:solidFill>
                <a:latin typeface="Calibri" charset="0"/>
                <a:ea typeface="Calibri" charset="0"/>
                <a:cs typeface="Calibri" charset="0"/>
              </a:rPr>
              <a:t>Regional Subnet 2</a:t>
            </a:r>
          </a:p>
        </p:txBody>
      </p:sp>
      <p:sp>
        <p:nvSpPr>
          <p:cNvPr id="110" name="TextBox 109"/>
          <p:cNvSpPr txBox="1"/>
          <p:nvPr/>
        </p:nvSpPr>
        <p:spPr>
          <a:xfrm>
            <a:off x="1442804" y="4962864"/>
            <a:ext cx="1636634" cy="261610"/>
          </a:xfrm>
          <a:prstGeom prst="rect">
            <a:avLst/>
          </a:prstGeom>
          <a:noFill/>
        </p:spPr>
        <p:txBody>
          <a:bodyPr wrap="square" rtlCol="0">
            <a:spAutoFit/>
          </a:bodyPr>
          <a:lstStyle/>
          <a:p>
            <a:pPr algn="ctr"/>
            <a:r>
              <a:rPr lang="en-US" sz="1100" dirty="0"/>
              <a:t>Backend Servers</a:t>
            </a:r>
          </a:p>
        </p:txBody>
      </p:sp>
      <p:sp>
        <p:nvSpPr>
          <p:cNvPr id="112" name="TextBox 111"/>
          <p:cNvSpPr txBox="1"/>
          <p:nvPr/>
        </p:nvSpPr>
        <p:spPr>
          <a:xfrm>
            <a:off x="3276724" y="4715381"/>
            <a:ext cx="1217831" cy="276999"/>
          </a:xfrm>
          <a:prstGeom prst="rect">
            <a:avLst/>
          </a:prstGeom>
          <a:noFill/>
        </p:spPr>
        <p:txBody>
          <a:bodyPr wrap="square" rtlCol="0">
            <a:spAutoFit/>
          </a:bodyPr>
          <a:lstStyle/>
          <a:p>
            <a:pPr algn="ctr"/>
            <a:r>
              <a:rPr lang="en-US" sz="1200" dirty="0"/>
              <a:t>Backend Set</a:t>
            </a:r>
          </a:p>
        </p:txBody>
      </p:sp>
      <p:sp>
        <p:nvSpPr>
          <p:cNvPr id="113" name="Freeform 42"/>
          <p:cNvSpPr>
            <a:spLocks noChangeAspect="1" noChangeArrowheads="1"/>
          </p:cNvSpPr>
          <p:nvPr/>
        </p:nvSpPr>
        <p:spPr bwMode="auto">
          <a:xfrm>
            <a:off x="5028359" y="4450495"/>
            <a:ext cx="457200" cy="498964"/>
          </a:xfrm>
          <a:custGeom>
            <a:avLst/>
            <a:gdLst>
              <a:gd name="T0" fmla="*/ 867 w 918"/>
              <a:gd name="T1" fmla="*/ 0 h 1003"/>
              <a:gd name="T2" fmla="*/ 917 w 918"/>
              <a:gd name="T3" fmla="*/ 51 h 1003"/>
              <a:gd name="T4" fmla="*/ 917 w 918"/>
              <a:gd name="T5" fmla="*/ 951 h 1003"/>
              <a:gd name="T6" fmla="*/ 867 w 918"/>
              <a:gd name="T7" fmla="*/ 1002 h 1003"/>
              <a:gd name="T8" fmla="*/ 51 w 918"/>
              <a:gd name="T9" fmla="*/ 1002 h 1003"/>
              <a:gd name="T10" fmla="*/ 0 w 918"/>
              <a:gd name="T11" fmla="*/ 951 h 1003"/>
              <a:gd name="T12" fmla="*/ 0 w 918"/>
              <a:gd name="T13" fmla="*/ 51 h 1003"/>
              <a:gd name="T14" fmla="*/ 51 w 918"/>
              <a:gd name="T15" fmla="*/ 0 h 1003"/>
              <a:gd name="T16" fmla="*/ 867 w 918"/>
              <a:gd name="T17" fmla="*/ 0 h 1003"/>
              <a:gd name="T18" fmla="*/ 776 w 918"/>
              <a:gd name="T19" fmla="*/ 798 h 1003"/>
              <a:gd name="T20" fmla="*/ 779 w 918"/>
              <a:gd name="T21" fmla="*/ 798 h 1003"/>
              <a:gd name="T22" fmla="*/ 779 w 918"/>
              <a:gd name="T23" fmla="*/ 632 h 1003"/>
              <a:gd name="T24" fmla="*/ 153 w 918"/>
              <a:gd name="T25" fmla="*/ 632 h 1003"/>
              <a:gd name="T26" fmla="*/ 153 w 918"/>
              <a:gd name="T27" fmla="*/ 798 h 1003"/>
              <a:gd name="T28" fmla="*/ 172 w 918"/>
              <a:gd name="T29" fmla="*/ 818 h 1003"/>
              <a:gd name="T30" fmla="*/ 756 w 918"/>
              <a:gd name="T31" fmla="*/ 818 h 1003"/>
              <a:gd name="T32" fmla="*/ 776 w 918"/>
              <a:gd name="T33" fmla="*/ 798 h 1003"/>
              <a:gd name="T34" fmla="*/ 776 w 918"/>
              <a:gd name="T35" fmla="*/ 595 h 1003"/>
              <a:gd name="T36" fmla="*/ 776 w 918"/>
              <a:gd name="T37" fmla="*/ 409 h 1003"/>
              <a:gd name="T38" fmla="*/ 150 w 918"/>
              <a:gd name="T39" fmla="*/ 409 h 1003"/>
              <a:gd name="T40" fmla="*/ 150 w 918"/>
              <a:gd name="T41" fmla="*/ 595 h 1003"/>
              <a:gd name="T42" fmla="*/ 776 w 918"/>
              <a:gd name="T43" fmla="*/ 595 h 1003"/>
              <a:gd name="T44" fmla="*/ 150 w 918"/>
              <a:gd name="T45" fmla="*/ 367 h 1003"/>
              <a:gd name="T46" fmla="*/ 773 w 918"/>
              <a:gd name="T47" fmla="*/ 367 h 1003"/>
              <a:gd name="T48" fmla="*/ 773 w 918"/>
              <a:gd name="T49" fmla="*/ 200 h 1003"/>
              <a:gd name="T50" fmla="*/ 754 w 918"/>
              <a:gd name="T51" fmla="*/ 180 h 1003"/>
              <a:gd name="T52" fmla="*/ 169 w 918"/>
              <a:gd name="T53" fmla="*/ 180 h 1003"/>
              <a:gd name="T54" fmla="*/ 150 w 918"/>
              <a:gd name="T55" fmla="*/ 200 h 1003"/>
              <a:gd name="T56" fmla="*/ 150 w 918"/>
              <a:gd name="T57" fmla="*/ 367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18" h="1003">
                <a:moveTo>
                  <a:pt x="867" y="0"/>
                </a:moveTo>
                <a:cubicBezTo>
                  <a:pt x="895" y="0"/>
                  <a:pt x="917" y="22"/>
                  <a:pt x="917" y="51"/>
                </a:cubicBezTo>
                <a:lnTo>
                  <a:pt x="917" y="951"/>
                </a:lnTo>
                <a:cubicBezTo>
                  <a:pt x="917" y="979"/>
                  <a:pt x="895" y="1002"/>
                  <a:pt x="867" y="1002"/>
                </a:cubicBezTo>
                <a:lnTo>
                  <a:pt x="51" y="1002"/>
                </a:lnTo>
                <a:cubicBezTo>
                  <a:pt x="23" y="1002"/>
                  <a:pt x="0" y="979"/>
                  <a:pt x="0" y="951"/>
                </a:cubicBezTo>
                <a:lnTo>
                  <a:pt x="0" y="51"/>
                </a:lnTo>
                <a:cubicBezTo>
                  <a:pt x="0" y="22"/>
                  <a:pt x="23" y="0"/>
                  <a:pt x="51" y="0"/>
                </a:cubicBezTo>
                <a:lnTo>
                  <a:pt x="867" y="0"/>
                </a:lnTo>
                <a:close/>
                <a:moveTo>
                  <a:pt x="776" y="798"/>
                </a:moveTo>
                <a:lnTo>
                  <a:pt x="779" y="798"/>
                </a:lnTo>
                <a:lnTo>
                  <a:pt x="779" y="632"/>
                </a:lnTo>
                <a:lnTo>
                  <a:pt x="153" y="632"/>
                </a:lnTo>
                <a:lnTo>
                  <a:pt x="153" y="798"/>
                </a:lnTo>
                <a:cubicBezTo>
                  <a:pt x="153" y="810"/>
                  <a:pt x="161" y="818"/>
                  <a:pt x="172" y="818"/>
                </a:cubicBezTo>
                <a:lnTo>
                  <a:pt x="756" y="818"/>
                </a:lnTo>
                <a:cubicBezTo>
                  <a:pt x="768" y="818"/>
                  <a:pt x="776" y="810"/>
                  <a:pt x="776" y="798"/>
                </a:cubicBezTo>
                <a:close/>
                <a:moveTo>
                  <a:pt x="776" y="595"/>
                </a:moveTo>
                <a:lnTo>
                  <a:pt x="776" y="409"/>
                </a:lnTo>
                <a:lnTo>
                  <a:pt x="150" y="409"/>
                </a:lnTo>
                <a:lnTo>
                  <a:pt x="150" y="595"/>
                </a:lnTo>
                <a:lnTo>
                  <a:pt x="776" y="595"/>
                </a:lnTo>
                <a:close/>
                <a:moveTo>
                  <a:pt x="150" y="367"/>
                </a:moveTo>
                <a:lnTo>
                  <a:pt x="773" y="367"/>
                </a:lnTo>
                <a:lnTo>
                  <a:pt x="773" y="200"/>
                </a:lnTo>
                <a:cubicBezTo>
                  <a:pt x="773" y="189"/>
                  <a:pt x="765" y="180"/>
                  <a:pt x="754" y="180"/>
                </a:cubicBezTo>
                <a:lnTo>
                  <a:pt x="169" y="180"/>
                </a:lnTo>
                <a:cubicBezTo>
                  <a:pt x="158" y="180"/>
                  <a:pt x="150" y="189"/>
                  <a:pt x="150" y="200"/>
                </a:cubicBezTo>
                <a:lnTo>
                  <a:pt x="150" y="367"/>
                </a:lnTo>
                <a:close/>
              </a:path>
            </a:pathLst>
          </a:custGeom>
          <a:solidFill>
            <a:srgbClr val="5F5F5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4" name="Freeform 42"/>
          <p:cNvSpPr>
            <a:spLocks noChangeAspect="1" noChangeArrowheads="1"/>
          </p:cNvSpPr>
          <p:nvPr/>
        </p:nvSpPr>
        <p:spPr bwMode="auto">
          <a:xfrm>
            <a:off x="5574118" y="4450495"/>
            <a:ext cx="457200" cy="498964"/>
          </a:xfrm>
          <a:custGeom>
            <a:avLst/>
            <a:gdLst>
              <a:gd name="T0" fmla="*/ 867 w 918"/>
              <a:gd name="T1" fmla="*/ 0 h 1003"/>
              <a:gd name="T2" fmla="*/ 917 w 918"/>
              <a:gd name="T3" fmla="*/ 51 h 1003"/>
              <a:gd name="T4" fmla="*/ 917 w 918"/>
              <a:gd name="T5" fmla="*/ 951 h 1003"/>
              <a:gd name="T6" fmla="*/ 867 w 918"/>
              <a:gd name="T7" fmla="*/ 1002 h 1003"/>
              <a:gd name="T8" fmla="*/ 51 w 918"/>
              <a:gd name="T9" fmla="*/ 1002 h 1003"/>
              <a:gd name="T10" fmla="*/ 0 w 918"/>
              <a:gd name="T11" fmla="*/ 951 h 1003"/>
              <a:gd name="T12" fmla="*/ 0 w 918"/>
              <a:gd name="T13" fmla="*/ 51 h 1003"/>
              <a:gd name="T14" fmla="*/ 51 w 918"/>
              <a:gd name="T15" fmla="*/ 0 h 1003"/>
              <a:gd name="T16" fmla="*/ 867 w 918"/>
              <a:gd name="T17" fmla="*/ 0 h 1003"/>
              <a:gd name="T18" fmla="*/ 776 w 918"/>
              <a:gd name="T19" fmla="*/ 798 h 1003"/>
              <a:gd name="T20" fmla="*/ 779 w 918"/>
              <a:gd name="T21" fmla="*/ 798 h 1003"/>
              <a:gd name="T22" fmla="*/ 779 w 918"/>
              <a:gd name="T23" fmla="*/ 632 h 1003"/>
              <a:gd name="T24" fmla="*/ 153 w 918"/>
              <a:gd name="T25" fmla="*/ 632 h 1003"/>
              <a:gd name="T26" fmla="*/ 153 w 918"/>
              <a:gd name="T27" fmla="*/ 798 h 1003"/>
              <a:gd name="T28" fmla="*/ 172 w 918"/>
              <a:gd name="T29" fmla="*/ 818 h 1003"/>
              <a:gd name="T30" fmla="*/ 756 w 918"/>
              <a:gd name="T31" fmla="*/ 818 h 1003"/>
              <a:gd name="T32" fmla="*/ 776 w 918"/>
              <a:gd name="T33" fmla="*/ 798 h 1003"/>
              <a:gd name="T34" fmla="*/ 776 w 918"/>
              <a:gd name="T35" fmla="*/ 595 h 1003"/>
              <a:gd name="T36" fmla="*/ 776 w 918"/>
              <a:gd name="T37" fmla="*/ 409 h 1003"/>
              <a:gd name="T38" fmla="*/ 150 w 918"/>
              <a:gd name="T39" fmla="*/ 409 h 1003"/>
              <a:gd name="T40" fmla="*/ 150 w 918"/>
              <a:gd name="T41" fmla="*/ 595 h 1003"/>
              <a:gd name="T42" fmla="*/ 776 w 918"/>
              <a:gd name="T43" fmla="*/ 595 h 1003"/>
              <a:gd name="T44" fmla="*/ 150 w 918"/>
              <a:gd name="T45" fmla="*/ 367 h 1003"/>
              <a:gd name="T46" fmla="*/ 773 w 918"/>
              <a:gd name="T47" fmla="*/ 367 h 1003"/>
              <a:gd name="T48" fmla="*/ 773 w 918"/>
              <a:gd name="T49" fmla="*/ 200 h 1003"/>
              <a:gd name="T50" fmla="*/ 754 w 918"/>
              <a:gd name="T51" fmla="*/ 180 h 1003"/>
              <a:gd name="T52" fmla="*/ 169 w 918"/>
              <a:gd name="T53" fmla="*/ 180 h 1003"/>
              <a:gd name="T54" fmla="*/ 150 w 918"/>
              <a:gd name="T55" fmla="*/ 200 h 1003"/>
              <a:gd name="T56" fmla="*/ 150 w 918"/>
              <a:gd name="T57" fmla="*/ 367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18" h="1003">
                <a:moveTo>
                  <a:pt x="867" y="0"/>
                </a:moveTo>
                <a:cubicBezTo>
                  <a:pt x="895" y="0"/>
                  <a:pt x="917" y="22"/>
                  <a:pt x="917" y="51"/>
                </a:cubicBezTo>
                <a:lnTo>
                  <a:pt x="917" y="951"/>
                </a:lnTo>
                <a:cubicBezTo>
                  <a:pt x="917" y="979"/>
                  <a:pt x="895" y="1002"/>
                  <a:pt x="867" y="1002"/>
                </a:cubicBezTo>
                <a:lnTo>
                  <a:pt x="51" y="1002"/>
                </a:lnTo>
                <a:cubicBezTo>
                  <a:pt x="23" y="1002"/>
                  <a:pt x="0" y="979"/>
                  <a:pt x="0" y="951"/>
                </a:cubicBezTo>
                <a:lnTo>
                  <a:pt x="0" y="51"/>
                </a:lnTo>
                <a:cubicBezTo>
                  <a:pt x="0" y="22"/>
                  <a:pt x="23" y="0"/>
                  <a:pt x="51" y="0"/>
                </a:cubicBezTo>
                <a:lnTo>
                  <a:pt x="867" y="0"/>
                </a:lnTo>
                <a:close/>
                <a:moveTo>
                  <a:pt x="776" y="798"/>
                </a:moveTo>
                <a:lnTo>
                  <a:pt x="779" y="798"/>
                </a:lnTo>
                <a:lnTo>
                  <a:pt x="779" y="632"/>
                </a:lnTo>
                <a:lnTo>
                  <a:pt x="153" y="632"/>
                </a:lnTo>
                <a:lnTo>
                  <a:pt x="153" y="798"/>
                </a:lnTo>
                <a:cubicBezTo>
                  <a:pt x="153" y="810"/>
                  <a:pt x="161" y="818"/>
                  <a:pt x="172" y="818"/>
                </a:cubicBezTo>
                <a:lnTo>
                  <a:pt x="756" y="818"/>
                </a:lnTo>
                <a:cubicBezTo>
                  <a:pt x="768" y="818"/>
                  <a:pt x="776" y="810"/>
                  <a:pt x="776" y="798"/>
                </a:cubicBezTo>
                <a:close/>
                <a:moveTo>
                  <a:pt x="776" y="595"/>
                </a:moveTo>
                <a:lnTo>
                  <a:pt x="776" y="409"/>
                </a:lnTo>
                <a:lnTo>
                  <a:pt x="150" y="409"/>
                </a:lnTo>
                <a:lnTo>
                  <a:pt x="150" y="595"/>
                </a:lnTo>
                <a:lnTo>
                  <a:pt x="776" y="595"/>
                </a:lnTo>
                <a:close/>
                <a:moveTo>
                  <a:pt x="150" y="367"/>
                </a:moveTo>
                <a:lnTo>
                  <a:pt x="773" y="367"/>
                </a:lnTo>
                <a:lnTo>
                  <a:pt x="773" y="200"/>
                </a:lnTo>
                <a:cubicBezTo>
                  <a:pt x="773" y="189"/>
                  <a:pt x="765" y="180"/>
                  <a:pt x="754" y="180"/>
                </a:cubicBezTo>
                <a:lnTo>
                  <a:pt x="169" y="180"/>
                </a:lnTo>
                <a:cubicBezTo>
                  <a:pt x="158" y="180"/>
                  <a:pt x="150" y="189"/>
                  <a:pt x="150" y="200"/>
                </a:cubicBezTo>
                <a:lnTo>
                  <a:pt x="150" y="367"/>
                </a:lnTo>
                <a:close/>
              </a:path>
            </a:pathLst>
          </a:custGeom>
          <a:solidFill>
            <a:srgbClr val="5F5F5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5" name="TextBox 114"/>
          <p:cNvSpPr txBox="1"/>
          <p:nvPr/>
        </p:nvSpPr>
        <p:spPr>
          <a:xfrm>
            <a:off x="4828775" y="4932954"/>
            <a:ext cx="1296364" cy="261610"/>
          </a:xfrm>
          <a:prstGeom prst="rect">
            <a:avLst/>
          </a:prstGeom>
          <a:noFill/>
        </p:spPr>
        <p:txBody>
          <a:bodyPr wrap="square" rtlCol="0">
            <a:spAutoFit/>
          </a:bodyPr>
          <a:lstStyle/>
          <a:p>
            <a:pPr algn="ctr"/>
            <a:r>
              <a:rPr lang="en-US" sz="1100" dirty="0"/>
              <a:t>Backend Servers</a:t>
            </a:r>
          </a:p>
        </p:txBody>
      </p:sp>
      <p:sp>
        <p:nvSpPr>
          <p:cNvPr id="116" name="Rectangle 115"/>
          <p:cNvSpPr/>
          <p:nvPr/>
        </p:nvSpPr>
        <p:spPr bwMode="auto">
          <a:xfrm>
            <a:off x="1295401" y="2158938"/>
            <a:ext cx="5152303" cy="1624690"/>
          </a:xfrm>
          <a:prstGeom prst="rect">
            <a:avLst/>
          </a:prstGeom>
          <a:solidFill>
            <a:schemeClr val="bg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algn="ctr" defTabSz="228600" eaLnBrk="1" hangingPunct="1">
              <a:spcBef>
                <a:spcPct val="20000"/>
              </a:spcBef>
              <a:buClr>
                <a:srgbClr val="FF0000"/>
              </a:buClr>
            </a:pPr>
            <a:endParaRPr lang="en-US" dirty="0">
              <a:latin typeface="Arial" pitchFamily="34" charset="0"/>
            </a:endParaRPr>
          </a:p>
        </p:txBody>
      </p:sp>
      <p:sp>
        <p:nvSpPr>
          <p:cNvPr id="117" name="Rectangle 116"/>
          <p:cNvSpPr/>
          <p:nvPr/>
        </p:nvSpPr>
        <p:spPr>
          <a:xfrm>
            <a:off x="1451173" y="2457119"/>
            <a:ext cx="4856544" cy="1187719"/>
          </a:xfrm>
          <a:prstGeom prst="rect">
            <a:avLst/>
          </a:prstGeom>
          <a:noFill/>
          <a:ln w="19050">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anchor="b"/>
          <a:lstStyle/>
          <a:p>
            <a:pPr fontAlgn="auto">
              <a:spcBef>
                <a:spcPts val="0"/>
              </a:spcBef>
              <a:spcAft>
                <a:spcPts val="0"/>
              </a:spcAft>
              <a:defRPr/>
            </a:pPr>
            <a:r>
              <a:rPr lang="en-US" sz="1000" dirty="0">
                <a:solidFill>
                  <a:srgbClr val="C00000"/>
                </a:solidFill>
                <a:latin typeface="Calibri" charset="0"/>
                <a:ea typeface="Calibri" charset="0"/>
                <a:cs typeface="Calibri" charset="0"/>
              </a:rPr>
              <a:t>Regional Subnet 1</a:t>
            </a:r>
          </a:p>
        </p:txBody>
      </p:sp>
      <p:grpSp>
        <p:nvGrpSpPr>
          <p:cNvPr id="118" name="Group 117"/>
          <p:cNvGrpSpPr>
            <a:grpSpLocks noChangeAspect="1"/>
          </p:cNvGrpSpPr>
          <p:nvPr/>
        </p:nvGrpSpPr>
        <p:grpSpPr>
          <a:xfrm>
            <a:off x="1932098" y="2443940"/>
            <a:ext cx="548640" cy="659532"/>
            <a:chOff x="8857983" y="2103309"/>
            <a:chExt cx="639069" cy="768239"/>
          </a:xfrm>
        </p:grpSpPr>
        <p:grpSp>
          <p:nvGrpSpPr>
            <p:cNvPr id="119" name="Group 118"/>
            <p:cNvGrpSpPr/>
            <p:nvPr/>
          </p:nvGrpSpPr>
          <p:grpSpPr>
            <a:xfrm>
              <a:off x="8929443" y="2316142"/>
              <a:ext cx="504696" cy="555406"/>
              <a:chOff x="7059013" y="2801609"/>
              <a:chExt cx="331788" cy="365125"/>
            </a:xfrm>
            <a:solidFill>
              <a:srgbClr val="5F5F5F"/>
            </a:solidFill>
          </p:grpSpPr>
          <p:sp>
            <p:nvSpPr>
              <p:cNvPr id="121" name="Freeform 38"/>
              <p:cNvSpPr>
                <a:spLocks noChangeArrowheads="1"/>
              </p:cNvSpPr>
              <p:nvPr/>
            </p:nvSpPr>
            <p:spPr bwMode="auto">
              <a:xfrm>
                <a:off x="7059013" y="2801609"/>
                <a:ext cx="331788" cy="365125"/>
              </a:xfrm>
              <a:custGeom>
                <a:avLst/>
                <a:gdLst>
                  <a:gd name="T0" fmla="*/ 869 w 921"/>
                  <a:gd name="T1" fmla="*/ 0 h 1014"/>
                  <a:gd name="T2" fmla="*/ 917 w 921"/>
                  <a:gd name="T3" fmla="*/ 62 h 1014"/>
                  <a:gd name="T4" fmla="*/ 917 w 921"/>
                  <a:gd name="T5" fmla="*/ 962 h 1014"/>
                  <a:gd name="T6" fmla="*/ 867 w 921"/>
                  <a:gd name="T7" fmla="*/ 1013 h 1014"/>
                  <a:gd name="T8" fmla="*/ 51 w 921"/>
                  <a:gd name="T9" fmla="*/ 1013 h 1014"/>
                  <a:gd name="T10" fmla="*/ 0 w 921"/>
                  <a:gd name="T11" fmla="*/ 962 h 1014"/>
                  <a:gd name="T12" fmla="*/ 0 w 921"/>
                  <a:gd name="T13" fmla="*/ 533 h 1014"/>
                  <a:gd name="T14" fmla="*/ 147 w 921"/>
                  <a:gd name="T15" fmla="*/ 533 h 1014"/>
                  <a:gd name="T16" fmla="*/ 147 w 921"/>
                  <a:gd name="T17" fmla="*/ 725 h 1014"/>
                  <a:gd name="T18" fmla="*/ 223 w 921"/>
                  <a:gd name="T19" fmla="*/ 801 h 1014"/>
                  <a:gd name="T20" fmla="*/ 387 w 921"/>
                  <a:gd name="T21" fmla="*/ 801 h 1014"/>
                  <a:gd name="T22" fmla="*/ 463 w 921"/>
                  <a:gd name="T23" fmla="*/ 725 h 1014"/>
                  <a:gd name="T24" fmla="*/ 463 w 921"/>
                  <a:gd name="T25" fmla="*/ 556 h 1014"/>
                  <a:gd name="T26" fmla="*/ 646 w 921"/>
                  <a:gd name="T27" fmla="*/ 731 h 1014"/>
                  <a:gd name="T28" fmla="*/ 621 w 921"/>
                  <a:gd name="T29" fmla="*/ 756 h 1014"/>
                  <a:gd name="T30" fmla="*/ 723 w 921"/>
                  <a:gd name="T31" fmla="*/ 782 h 1014"/>
                  <a:gd name="T32" fmla="*/ 694 w 921"/>
                  <a:gd name="T33" fmla="*/ 680 h 1014"/>
                  <a:gd name="T34" fmla="*/ 669 w 921"/>
                  <a:gd name="T35" fmla="*/ 705 h 1014"/>
                  <a:gd name="T36" fmla="*/ 488 w 921"/>
                  <a:gd name="T37" fmla="*/ 530 h 1014"/>
                  <a:gd name="T38" fmla="*/ 723 w 921"/>
                  <a:gd name="T39" fmla="*/ 530 h 1014"/>
                  <a:gd name="T40" fmla="*/ 723 w 921"/>
                  <a:gd name="T41" fmla="*/ 564 h 1014"/>
                  <a:gd name="T42" fmla="*/ 813 w 921"/>
                  <a:gd name="T43" fmla="*/ 511 h 1014"/>
                  <a:gd name="T44" fmla="*/ 723 w 921"/>
                  <a:gd name="T45" fmla="*/ 457 h 1014"/>
                  <a:gd name="T46" fmla="*/ 723 w 921"/>
                  <a:gd name="T47" fmla="*/ 491 h 1014"/>
                  <a:gd name="T48" fmla="*/ 491 w 921"/>
                  <a:gd name="T49" fmla="*/ 491 h 1014"/>
                  <a:gd name="T50" fmla="*/ 672 w 921"/>
                  <a:gd name="T51" fmla="*/ 316 h 1014"/>
                  <a:gd name="T52" fmla="*/ 697 w 921"/>
                  <a:gd name="T53" fmla="*/ 341 h 1014"/>
                  <a:gd name="T54" fmla="*/ 726 w 921"/>
                  <a:gd name="T55" fmla="*/ 240 h 1014"/>
                  <a:gd name="T56" fmla="*/ 624 w 921"/>
                  <a:gd name="T57" fmla="*/ 265 h 1014"/>
                  <a:gd name="T58" fmla="*/ 649 w 921"/>
                  <a:gd name="T59" fmla="*/ 290 h 1014"/>
                  <a:gd name="T60" fmla="*/ 466 w 921"/>
                  <a:gd name="T61" fmla="*/ 465 h 1014"/>
                  <a:gd name="T62" fmla="*/ 466 w 921"/>
                  <a:gd name="T63" fmla="*/ 296 h 1014"/>
                  <a:gd name="T64" fmla="*/ 390 w 921"/>
                  <a:gd name="T65" fmla="*/ 220 h 1014"/>
                  <a:gd name="T66" fmla="*/ 226 w 921"/>
                  <a:gd name="T67" fmla="*/ 220 h 1014"/>
                  <a:gd name="T68" fmla="*/ 150 w 921"/>
                  <a:gd name="T69" fmla="*/ 296 h 1014"/>
                  <a:gd name="T70" fmla="*/ 150 w 921"/>
                  <a:gd name="T71" fmla="*/ 488 h 1014"/>
                  <a:gd name="T72" fmla="*/ 3 w 921"/>
                  <a:gd name="T73" fmla="*/ 488 h 1014"/>
                  <a:gd name="T74" fmla="*/ 3 w 921"/>
                  <a:gd name="T75" fmla="*/ 51 h 1014"/>
                  <a:gd name="T76" fmla="*/ 54 w 921"/>
                  <a:gd name="T77" fmla="*/ 0 h 1014"/>
                  <a:gd name="T78" fmla="*/ 869 w 921"/>
                  <a:gd name="T79" fmla="*/ 0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1" h="1014">
                    <a:moveTo>
                      <a:pt x="869" y="0"/>
                    </a:moveTo>
                    <a:cubicBezTo>
                      <a:pt x="898" y="0"/>
                      <a:pt x="920" y="22"/>
                      <a:pt x="917" y="62"/>
                    </a:cubicBezTo>
                    <a:lnTo>
                      <a:pt x="917" y="962"/>
                    </a:lnTo>
                    <a:cubicBezTo>
                      <a:pt x="917" y="990"/>
                      <a:pt x="895" y="1013"/>
                      <a:pt x="867" y="1013"/>
                    </a:cubicBezTo>
                    <a:lnTo>
                      <a:pt x="51" y="1013"/>
                    </a:lnTo>
                    <a:cubicBezTo>
                      <a:pt x="23" y="1013"/>
                      <a:pt x="0" y="990"/>
                      <a:pt x="0" y="962"/>
                    </a:cubicBezTo>
                    <a:lnTo>
                      <a:pt x="0" y="533"/>
                    </a:lnTo>
                    <a:lnTo>
                      <a:pt x="147" y="533"/>
                    </a:lnTo>
                    <a:lnTo>
                      <a:pt x="147" y="725"/>
                    </a:lnTo>
                    <a:cubicBezTo>
                      <a:pt x="147" y="767"/>
                      <a:pt x="181" y="801"/>
                      <a:pt x="223" y="801"/>
                    </a:cubicBezTo>
                    <a:lnTo>
                      <a:pt x="387" y="801"/>
                    </a:lnTo>
                    <a:cubicBezTo>
                      <a:pt x="429" y="801"/>
                      <a:pt x="463" y="767"/>
                      <a:pt x="463" y="725"/>
                    </a:cubicBezTo>
                    <a:lnTo>
                      <a:pt x="463" y="556"/>
                    </a:lnTo>
                    <a:lnTo>
                      <a:pt x="646" y="731"/>
                    </a:lnTo>
                    <a:lnTo>
                      <a:pt x="621" y="756"/>
                    </a:lnTo>
                    <a:lnTo>
                      <a:pt x="723" y="782"/>
                    </a:lnTo>
                    <a:lnTo>
                      <a:pt x="694" y="680"/>
                    </a:lnTo>
                    <a:lnTo>
                      <a:pt x="669" y="705"/>
                    </a:lnTo>
                    <a:lnTo>
                      <a:pt x="488" y="530"/>
                    </a:lnTo>
                    <a:lnTo>
                      <a:pt x="723" y="530"/>
                    </a:lnTo>
                    <a:lnTo>
                      <a:pt x="723" y="564"/>
                    </a:lnTo>
                    <a:lnTo>
                      <a:pt x="813" y="511"/>
                    </a:lnTo>
                    <a:lnTo>
                      <a:pt x="723" y="457"/>
                    </a:lnTo>
                    <a:lnTo>
                      <a:pt x="723" y="491"/>
                    </a:lnTo>
                    <a:lnTo>
                      <a:pt x="491" y="491"/>
                    </a:lnTo>
                    <a:lnTo>
                      <a:pt x="672" y="316"/>
                    </a:lnTo>
                    <a:lnTo>
                      <a:pt x="697" y="341"/>
                    </a:lnTo>
                    <a:lnTo>
                      <a:pt x="726" y="240"/>
                    </a:lnTo>
                    <a:lnTo>
                      <a:pt x="624" y="265"/>
                    </a:lnTo>
                    <a:lnTo>
                      <a:pt x="649" y="290"/>
                    </a:lnTo>
                    <a:lnTo>
                      <a:pt x="466" y="465"/>
                    </a:lnTo>
                    <a:lnTo>
                      <a:pt x="466" y="296"/>
                    </a:lnTo>
                    <a:cubicBezTo>
                      <a:pt x="466" y="254"/>
                      <a:pt x="432" y="220"/>
                      <a:pt x="390" y="220"/>
                    </a:cubicBezTo>
                    <a:lnTo>
                      <a:pt x="226" y="220"/>
                    </a:lnTo>
                    <a:cubicBezTo>
                      <a:pt x="184" y="220"/>
                      <a:pt x="150" y="254"/>
                      <a:pt x="150" y="296"/>
                    </a:cubicBezTo>
                    <a:lnTo>
                      <a:pt x="150" y="488"/>
                    </a:lnTo>
                    <a:lnTo>
                      <a:pt x="3" y="488"/>
                    </a:lnTo>
                    <a:lnTo>
                      <a:pt x="3" y="51"/>
                    </a:lnTo>
                    <a:cubicBezTo>
                      <a:pt x="3" y="22"/>
                      <a:pt x="26" y="0"/>
                      <a:pt x="54" y="0"/>
                    </a:cubicBezTo>
                    <a:lnTo>
                      <a:pt x="869" y="0"/>
                    </a:ln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2" name="Freeform 39"/>
              <p:cNvSpPr>
                <a:spLocks noChangeArrowheads="1"/>
              </p:cNvSpPr>
              <p:nvPr/>
            </p:nvSpPr>
            <p:spPr bwMode="auto">
              <a:xfrm>
                <a:off x="7124700" y="2806700"/>
                <a:ext cx="87313" cy="179388"/>
              </a:xfrm>
              <a:custGeom>
                <a:avLst/>
                <a:gdLst>
                  <a:gd name="T0" fmla="*/ 0 w 244"/>
                  <a:gd name="T1" fmla="*/ 460 h 500"/>
                  <a:gd name="T2" fmla="*/ 0 w 244"/>
                  <a:gd name="T3" fmla="*/ 271 h 500"/>
                  <a:gd name="T4" fmla="*/ 130 w 244"/>
                  <a:gd name="T5" fmla="*/ 271 h 500"/>
                  <a:gd name="T6" fmla="*/ 130 w 244"/>
                  <a:gd name="T7" fmla="*/ 304 h 500"/>
                  <a:gd name="T8" fmla="*/ 221 w 244"/>
                  <a:gd name="T9" fmla="*/ 251 h 500"/>
                  <a:gd name="T10" fmla="*/ 130 w 244"/>
                  <a:gd name="T11" fmla="*/ 197 h 500"/>
                  <a:gd name="T12" fmla="*/ 130 w 244"/>
                  <a:gd name="T13" fmla="*/ 231 h 500"/>
                  <a:gd name="T14" fmla="*/ 0 w 244"/>
                  <a:gd name="T15" fmla="*/ 231 h 500"/>
                  <a:gd name="T16" fmla="*/ 0 w 244"/>
                  <a:gd name="T17" fmla="*/ 39 h 500"/>
                  <a:gd name="T18" fmla="*/ 40 w 244"/>
                  <a:gd name="T19" fmla="*/ 0 h 500"/>
                  <a:gd name="T20" fmla="*/ 204 w 244"/>
                  <a:gd name="T21" fmla="*/ 0 h 500"/>
                  <a:gd name="T22" fmla="*/ 243 w 244"/>
                  <a:gd name="T23" fmla="*/ 39 h 500"/>
                  <a:gd name="T24" fmla="*/ 243 w 244"/>
                  <a:gd name="T25" fmla="*/ 460 h 500"/>
                  <a:gd name="T26" fmla="*/ 204 w 244"/>
                  <a:gd name="T27" fmla="*/ 499 h 500"/>
                  <a:gd name="T28" fmla="*/ 40 w 244"/>
                  <a:gd name="T29" fmla="*/ 499 h 500"/>
                  <a:gd name="T30" fmla="*/ 0 w 244"/>
                  <a:gd name="T31" fmla="*/ 46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500">
                    <a:moveTo>
                      <a:pt x="0" y="460"/>
                    </a:moveTo>
                    <a:lnTo>
                      <a:pt x="0" y="271"/>
                    </a:lnTo>
                    <a:lnTo>
                      <a:pt x="130" y="271"/>
                    </a:lnTo>
                    <a:lnTo>
                      <a:pt x="130" y="304"/>
                    </a:lnTo>
                    <a:lnTo>
                      <a:pt x="221" y="251"/>
                    </a:lnTo>
                    <a:lnTo>
                      <a:pt x="130" y="197"/>
                    </a:lnTo>
                    <a:lnTo>
                      <a:pt x="130" y="231"/>
                    </a:lnTo>
                    <a:lnTo>
                      <a:pt x="0" y="231"/>
                    </a:lnTo>
                    <a:lnTo>
                      <a:pt x="0" y="39"/>
                    </a:lnTo>
                    <a:cubicBezTo>
                      <a:pt x="0" y="17"/>
                      <a:pt x="17" y="0"/>
                      <a:pt x="40" y="0"/>
                    </a:cubicBezTo>
                    <a:lnTo>
                      <a:pt x="204" y="0"/>
                    </a:lnTo>
                    <a:cubicBezTo>
                      <a:pt x="226" y="0"/>
                      <a:pt x="243" y="17"/>
                      <a:pt x="243" y="39"/>
                    </a:cubicBezTo>
                    <a:lnTo>
                      <a:pt x="243" y="460"/>
                    </a:lnTo>
                    <a:cubicBezTo>
                      <a:pt x="243" y="482"/>
                      <a:pt x="226" y="499"/>
                      <a:pt x="204" y="499"/>
                    </a:cubicBezTo>
                    <a:lnTo>
                      <a:pt x="40" y="499"/>
                    </a:lnTo>
                    <a:cubicBezTo>
                      <a:pt x="17" y="499"/>
                      <a:pt x="0" y="482"/>
                      <a:pt x="0" y="46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20" name="Rectangle 119"/>
            <p:cNvSpPr/>
            <p:nvPr/>
          </p:nvSpPr>
          <p:spPr>
            <a:xfrm>
              <a:off x="8857983" y="2103309"/>
              <a:ext cx="639069" cy="695710"/>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grpSp>
        <p:nvGrpSpPr>
          <p:cNvPr id="123" name="Group 122"/>
          <p:cNvGrpSpPr>
            <a:grpSpLocks noChangeAspect="1"/>
          </p:cNvGrpSpPr>
          <p:nvPr/>
        </p:nvGrpSpPr>
        <p:grpSpPr>
          <a:xfrm>
            <a:off x="5254078" y="2443940"/>
            <a:ext cx="548640" cy="659054"/>
            <a:chOff x="8857983" y="2103309"/>
            <a:chExt cx="639069" cy="767682"/>
          </a:xfrm>
        </p:grpSpPr>
        <p:grpSp>
          <p:nvGrpSpPr>
            <p:cNvPr id="124" name="Group 123"/>
            <p:cNvGrpSpPr/>
            <p:nvPr/>
          </p:nvGrpSpPr>
          <p:grpSpPr>
            <a:xfrm>
              <a:off x="8861994" y="2315585"/>
              <a:ext cx="504696" cy="555406"/>
              <a:chOff x="7014672" y="2801243"/>
              <a:chExt cx="331788" cy="365125"/>
            </a:xfrm>
            <a:solidFill>
              <a:srgbClr val="5F5F5F"/>
            </a:solidFill>
          </p:grpSpPr>
          <p:sp>
            <p:nvSpPr>
              <p:cNvPr id="126" name="Freeform 38"/>
              <p:cNvSpPr>
                <a:spLocks noChangeArrowheads="1"/>
              </p:cNvSpPr>
              <p:nvPr/>
            </p:nvSpPr>
            <p:spPr bwMode="auto">
              <a:xfrm>
                <a:off x="7014672" y="2801243"/>
                <a:ext cx="331788" cy="365125"/>
              </a:xfrm>
              <a:custGeom>
                <a:avLst/>
                <a:gdLst>
                  <a:gd name="T0" fmla="*/ 869 w 921"/>
                  <a:gd name="T1" fmla="*/ 0 h 1014"/>
                  <a:gd name="T2" fmla="*/ 917 w 921"/>
                  <a:gd name="T3" fmla="*/ 62 h 1014"/>
                  <a:gd name="T4" fmla="*/ 917 w 921"/>
                  <a:gd name="T5" fmla="*/ 962 h 1014"/>
                  <a:gd name="T6" fmla="*/ 867 w 921"/>
                  <a:gd name="T7" fmla="*/ 1013 h 1014"/>
                  <a:gd name="T8" fmla="*/ 51 w 921"/>
                  <a:gd name="T9" fmla="*/ 1013 h 1014"/>
                  <a:gd name="T10" fmla="*/ 0 w 921"/>
                  <a:gd name="T11" fmla="*/ 962 h 1014"/>
                  <a:gd name="T12" fmla="*/ 0 w 921"/>
                  <a:gd name="T13" fmla="*/ 533 h 1014"/>
                  <a:gd name="T14" fmla="*/ 147 w 921"/>
                  <a:gd name="T15" fmla="*/ 533 h 1014"/>
                  <a:gd name="T16" fmla="*/ 147 w 921"/>
                  <a:gd name="T17" fmla="*/ 725 h 1014"/>
                  <a:gd name="T18" fmla="*/ 223 w 921"/>
                  <a:gd name="T19" fmla="*/ 801 h 1014"/>
                  <a:gd name="T20" fmla="*/ 387 w 921"/>
                  <a:gd name="T21" fmla="*/ 801 h 1014"/>
                  <a:gd name="T22" fmla="*/ 463 w 921"/>
                  <a:gd name="T23" fmla="*/ 725 h 1014"/>
                  <a:gd name="T24" fmla="*/ 463 w 921"/>
                  <a:gd name="T25" fmla="*/ 556 h 1014"/>
                  <a:gd name="T26" fmla="*/ 646 w 921"/>
                  <a:gd name="T27" fmla="*/ 731 h 1014"/>
                  <a:gd name="T28" fmla="*/ 621 w 921"/>
                  <a:gd name="T29" fmla="*/ 756 h 1014"/>
                  <a:gd name="T30" fmla="*/ 723 w 921"/>
                  <a:gd name="T31" fmla="*/ 782 h 1014"/>
                  <a:gd name="T32" fmla="*/ 694 w 921"/>
                  <a:gd name="T33" fmla="*/ 680 h 1014"/>
                  <a:gd name="T34" fmla="*/ 669 w 921"/>
                  <a:gd name="T35" fmla="*/ 705 h 1014"/>
                  <a:gd name="T36" fmla="*/ 488 w 921"/>
                  <a:gd name="T37" fmla="*/ 530 h 1014"/>
                  <a:gd name="T38" fmla="*/ 723 w 921"/>
                  <a:gd name="T39" fmla="*/ 530 h 1014"/>
                  <a:gd name="T40" fmla="*/ 723 w 921"/>
                  <a:gd name="T41" fmla="*/ 564 h 1014"/>
                  <a:gd name="T42" fmla="*/ 813 w 921"/>
                  <a:gd name="T43" fmla="*/ 511 h 1014"/>
                  <a:gd name="T44" fmla="*/ 723 w 921"/>
                  <a:gd name="T45" fmla="*/ 457 h 1014"/>
                  <a:gd name="T46" fmla="*/ 723 w 921"/>
                  <a:gd name="T47" fmla="*/ 491 h 1014"/>
                  <a:gd name="T48" fmla="*/ 491 w 921"/>
                  <a:gd name="T49" fmla="*/ 491 h 1014"/>
                  <a:gd name="T50" fmla="*/ 672 w 921"/>
                  <a:gd name="T51" fmla="*/ 316 h 1014"/>
                  <a:gd name="T52" fmla="*/ 697 w 921"/>
                  <a:gd name="T53" fmla="*/ 341 h 1014"/>
                  <a:gd name="T54" fmla="*/ 726 w 921"/>
                  <a:gd name="T55" fmla="*/ 240 h 1014"/>
                  <a:gd name="T56" fmla="*/ 624 w 921"/>
                  <a:gd name="T57" fmla="*/ 265 h 1014"/>
                  <a:gd name="T58" fmla="*/ 649 w 921"/>
                  <a:gd name="T59" fmla="*/ 290 h 1014"/>
                  <a:gd name="T60" fmla="*/ 466 w 921"/>
                  <a:gd name="T61" fmla="*/ 465 h 1014"/>
                  <a:gd name="T62" fmla="*/ 466 w 921"/>
                  <a:gd name="T63" fmla="*/ 296 h 1014"/>
                  <a:gd name="T64" fmla="*/ 390 w 921"/>
                  <a:gd name="T65" fmla="*/ 220 h 1014"/>
                  <a:gd name="T66" fmla="*/ 226 w 921"/>
                  <a:gd name="T67" fmla="*/ 220 h 1014"/>
                  <a:gd name="T68" fmla="*/ 150 w 921"/>
                  <a:gd name="T69" fmla="*/ 296 h 1014"/>
                  <a:gd name="T70" fmla="*/ 150 w 921"/>
                  <a:gd name="T71" fmla="*/ 488 h 1014"/>
                  <a:gd name="T72" fmla="*/ 3 w 921"/>
                  <a:gd name="T73" fmla="*/ 488 h 1014"/>
                  <a:gd name="T74" fmla="*/ 3 w 921"/>
                  <a:gd name="T75" fmla="*/ 51 h 1014"/>
                  <a:gd name="T76" fmla="*/ 54 w 921"/>
                  <a:gd name="T77" fmla="*/ 0 h 1014"/>
                  <a:gd name="T78" fmla="*/ 869 w 921"/>
                  <a:gd name="T79" fmla="*/ 0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1" h="1014">
                    <a:moveTo>
                      <a:pt x="869" y="0"/>
                    </a:moveTo>
                    <a:cubicBezTo>
                      <a:pt x="898" y="0"/>
                      <a:pt x="920" y="22"/>
                      <a:pt x="917" y="62"/>
                    </a:cubicBezTo>
                    <a:lnTo>
                      <a:pt x="917" y="962"/>
                    </a:lnTo>
                    <a:cubicBezTo>
                      <a:pt x="917" y="990"/>
                      <a:pt x="895" y="1013"/>
                      <a:pt x="867" y="1013"/>
                    </a:cubicBezTo>
                    <a:lnTo>
                      <a:pt x="51" y="1013"/>
                    </a:lnTo>
                    <a:cubicBezTo>
                      <a:pt x="23" y="1013"/>
                      <a:pt x="0" y="990"/>
                      <a:pt x="0" y="962"/>
                    </a:cubicBezTo>
                    <a:lnTo>
                      <a:pt x="0" y="533"/>
                    </a:lnTo>
                    <a:lnTo>
                      <a:pt x="147" y="533"/>
                    </a:lnTo>
                    <a:lnTo>
                      <a:pt x="147" y="725"/>
                    </a:lnTo>
                    <a:cubicBezTo>
                      <a:pt x="147" y="767"/>
                      <a:pt x="181" y="801"/>
                      <a:pt x="223" y="801"/>
                    </a:cubicBezTo>
                    <a:lnTo>
                      <a:pt x="387" y="801"/>
                    </a:lnTo>
                    <a:cubicBezTo>
                      <a:pt x="429" y="801"/>
                      <a:pt x="463" y="767"/>
                      <a:pt x="463" y="725"/>
                    </a:cubicBezTo>
                    <a:lnTo>
                      <a:pt x="463" y="556"/>
                    </a:lnTo>
                    <a:lnTo>
                      <a:pt x="646" y="731"/>
                    </a:lnTo>
                    <a:lnTo>
                      <a:pt x="621" y="756"/>
                    </a:lnTo>
                    <a:lnTo>
                      <a:pt x="723" y="782"/>
                    </a:lnTo>
                    <a:lnTo>
                      <a:pt x="694" y="680"/>
                    </a:lnTo>
                    <a:lnTo>
                      <a:pt x="669" y="705"/>
                    </a:lnTo>
                    <a:lnTo>
                      <a:pt x="488" y="530"/>
                    </a:lnTo>
                    <a:lnTo>
                      <a:pt x="723" y="530"/>
                    </a:lnTo>
                    <a:lnTo>
                      <a:pt x="723" y="564"/>
                    </a:lnTo>
                    <a:lnTo>
                      <a:pt x="813" y="511"/>
                    </a:lnTo>
                    <a:lnTo>
                      <a:pt x="723" y="457"/>
                    </a:lnTo>
                    <a:lnTo>
                      <a:pt x="723" y="491"/>
                    </a:lnTo>
                    <a:lnTo>
                      <a:pt x="491" y="491"/>
                    </a:lnTo>
                    <a:lnTo>
                      <a:pt x="672" y="316"/>
                    </a:lnTo>
                    <a:lnTo>
                      <a:pt x="697" y="341"/>
                    </a:lnTo>
                    <a:lnTo>
                      <a:pt x="726" y="240"/>
                    </a:lnTo>
                    <a:lnTo>
                      <a:pt x="624" y="265"/>
                    </a:lnTo>
                    <a:lnTo>
                      <a:pt x="649" y="290"/>
                    </a:lnTo>
                    <a:lnTo>
                      <a:pt x="466" y="465"/>
                    </a:lnTo>
                    <a:lnTo>
                      <a:pt x="466" y="296"/>
                    </a:lnTo>
                    <a:cubicBezTo>
                      <a:pt x="466" y="254"/>
                      <a:pt x="432" y="220"/>
                      <a:pt x="390" y="220"/>
                    </a:cubicBezTo>
                    <a:lnTo>
                      <a:pt x="226" y="220"/>
                    </a:lnTo>
                    <a:cubicBezTo>
                      <a:pt x="184" y="220"/>
                      <a:pt x="150" y="254"/>
                      <a:pt x="150" y="296"/>
                    </a:cubicBezTo>
                    <a:lnTo>
                      <a:pt x="150" y="488"/>
                    </a:lnTo>
                    <a:lnTo>
                      <a:pt x="3" y="488"/>
                    </a:lnTo>
                    <a:lnTo>
                      <a:pt x="3" y="51"/>
                    </a:lnTo>
                    <a:cubicBezTo>
                      <a:pt x="3" y="22"/>
                      <a:pt x="26" y="0"/>
                      <a:pt x="54" y="0"/>
                    </a:cubicBezTo>
                    <a:lnTo>
                      <a:pt x="869" y="0"/>
                    </a:ln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7" name="Freeform 39"/>
              <p:cNvSpPr>
                <a:spLocks noChangeArrowheads="1"/>
              </p:cNvSpPr>
              <p:nvPr/>
            </p:nvSpPr>
            <p:spPr bwMode="auto">
              <a:xfrm>
                <a:off x="7097310" y="2806700"/>
                <a:ext cx="87313" cy="179388"/>
              </a:xfrm>
              <a:custGeom>
                <a:avLst/>
                <a:gdLst>
                  <a:gd name="T0" fmla="*/ 0 w 244"/>
                  <a:gd name="T1" fmla="*/ 460 h 500"/>
                  <a:gd name="T2" fmla="*/ 0 w 244"/>
                  <a:gd name="T3" fmla="*/ 271 h 500"/>
                  <a:gd name="T4" fmla="*/ 130 w 244"/>
                  <a:gd name="T5" fmla="*/ 271 h 500"/>
                  <a:gd name="T6" fmla="*/ 130 w 244"/>
                  <a:gd name="T7" fmla="*/ 304 h 500"/>
                  <a:gd name="T8" fmla="*/ 221 w 244"/>
                  <a:gd name="T9" fmla="*/ 251 h 500"/>
                  <a:gd name="T10" fmla="*/ 130 w 244"/>
                  <a:gd name="T11" fmla="*/ 197 h 500"/>
                  <a:gd name="T12" fmla="*/ 130 w 244"/>
                  <a:gd name="T13" fmla="*/ 231 h 500"/>
                  <a:gd name="T14" fmla="*/ 0 w 244"/>
                  <a:gd name="T15" fmla="*/ 231 h 500"/>
                  <a:gd name="T16" fmla="*/ 0 w 244"/>
                  <a:gd name="T17" fmla="*/ 39 h 500"/>
                  <a:gd name="T18" fmla="*/ 40 w 244"/>
                  <a:gd name="T19" fmla="*/ 0 h 500"/>
                  <a:gd name="T20" fmla="*/ 204 w 244"/>
                  <a:gd name="T21" fmla="*/ 0 h 500"/>
                  <a:gd name="T22" fmla="*/ 243 w 244"/>
                  <a:gd name="T23" fmla="*/ 39 h 500"/>
                  <a:gd name="T24" fmla="*/ 243 w 244"/>
                  <a:gd name="T25" fmla="*/ 460 h 500"/>
                  <a:gd name="T26" fmla="*/ 204 w 244"/>
                  <a:gd name="T27" fmla="*/ 499 h 500"/>
                  <a:gd name="T28" fmla="*/ 40 w 244"/>
                  <a:gd name="T29" fmla="*/ 499 h 500"/>
                  <a:gd name="T30" fmla="*/ 0 w 244"/>
                  <a:gd name="T31" fmla="*/ 46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500">
                    <a:moveTo>
                      <a:pt x="0" y="460"/>
                    </a:moveTo>
                    <a:lnTo>
                      <a:pt x="0" y="271"/>
                    </a:lnTo>
                    <a:lnTo>
                      <a:pt x="130" y="271"/>
                    </a:lnTo>
                    <a:lnTo>
                      <a:pt x="130" y="304"/>
                    </a:lnTo>
                    <a:lnTo>
                      <a:pt x="221" y="251"/>
                    </a:lnTo>
                    <a:lnTo>
                      <a:pt x="130" y="197"/>
                    </a:lnTo>
                    <a:lnTo>
                      <a:pt x="130" y="231"/>
                    </a:lnTo>
                    <a:lnTo>
                      <a:pt x="0" y="231"/>
                    </a:lnTo>
                    <a:lnTo>
                      <a:pt x="0" y="39"/>
                    </a:lnTo>
                    <a:cubicBezTo>
                      <a:pt x="0" y="17"/>
                      <a:pt x="17" y="0"/>
                      <a:pt x="40" y="0"/>
                    </a:cubicBezTo>
                    <a:lnTo>
                      <a:pt x="204" y="0"/>
                    </a:lnTo>
                    <a:cubicBezTo>
                      <a:pt x="226" y="0"/>
                      <a:pt x="243" y="17"/>
                      <a:pt x="243" y="39"/>
                    </a:cubicBezTo>
                    <a:lnTo>
                      <a:pt x="243" y="460"/>
                    </a:lnTo>
                    <a:cubicBezTo>
                      <a:pt x="243" y="482"/>
                      <a:pt x="226" y="499"/>
                      <a:pt x="204" y="499"/>
                    </a:cubicBezTo>
                    <a:lnTo>
                      <a:pt x="40" y="499"/>
                    </a:lnTo>
                    <a:cubicBezTo>
                      <a:pt x="17" y="499"/>
                      <a:pt x="0" y="482"/>
                      <a:pt x="0" y="46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25" name="Rectangle 124"/>
            <p:cNvSpPr/>
            <p:nvPr/>
          </p:nvSpPr>
          <p:spPr>
            <a:xfrm>
              <a:off x="8857983" y="2103309"/>
              <a:ext cx="639069" cy="695710"/>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sp>
        <p:nvSpPr>
          <p:cNvPr id="128" name="Oval 127"/>
          <p:cNvSpPr/>
          <p:nvPr/>
        </p:nvSpPr>
        <p:spPr bwMode="auto">
          <a:xfrm>
            <a:off x="3670353" y="2191990"/>
            <a:ext cx="431506" cy="251950"/>
          </a:xfrm>
          <a:prstGeom prst="ellipse">
            <a:avLst/>
          </a:prstGeom>
          <a:solidFill>
            <a:schemeClr val="bg2"/>
          </a:solidFill>
          <a:ln w="28575"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algn="ctr" defTabSz="228600" eaLnBrk="1" hangingPunct="1">
              <a:spcBef>
                <a:spcPct val="20000"/>
              </a:spcBef>
              <a:buClr>
                <a:srgbClr val="FF0000"/>
              </a:buClr>
            </a:pPr>
            <a:endParaRPr lang="en-US">
              <a:latin typeface="Arial" pitchFamily="34" charset="0"/>
            </a:endParaRPr>
          </a:p>
        </p:txBody>
      </p:sp>
      <p:sp>
        <p:nvSpPr>
          <p:cNvPr id="129" name="TextBox 128"/>
          <p:cNvSpPr txBox="1"/>
          <p:nvPr/>
        </p:nvSpPr>
        <p:spPr>
          <a:xfrm>
            <a:off x="1604448" y="3071773"/>
            <a:ext cx="1177600" cy="430887"/>
          </a:xfrm>
          <a:prstGeom prst="rect">
            <a:avLst/>
          </a:prstGeom>
          <a:noFill/>
        </p:spPr>
        <p:txBody>
          <a:bodyPr wrap="square" rtlCol="0">
            <a:spAutoFit/>
          </a:bodyPr>
          <a:lstStyle/>
          <a:p>
            <a:pPr algn="ctr"/>
            <a:r>
              <a:rPr lang="en-US" sz="1100" dirty="0"/>
              <a:t>Load Balancer</a:t>
            </a:r>
          </a:p>
          <a:p>
            <a:pPr algn="ctr"/>
            <a:r>
              <a:rPr lang="en-US" sz="1100" dirty="0"/>
              <a:t>(Active)</a:t>
            </a:r>
          </a:p>
        </p:txBody>
      </p:sp>
      <p:sp>
        <p:nvSpPr>
          <p:cNvPr id="130" name="TextBox 129"/>
          <p:cNvSpPr txBox="1"/>
          <p:nvPr/>
        </p:nvSpPr>
        <p:spPr>
          <a:xfrm>
            <a:off x="4848595" y="3063916"/>
            <a:ext cx="1177600" cy="430887"/>
          </a:xfrm>
          <a:prstGeom prst="rect">
            <a:avLst/>
          </a:prstGeom>
          <a:noFill/>
        </p:spPr>
        <p:txBody>
          <a:bodyPr wrap="square" rtlCol="0">
            <a:spAutoFit/>
          </a:bodyPr>
          <a:lstStyle/>
          <a:p>
            <a:pPr algn="ctr"/>
            <a:r>
              <a:rPr lang="en-US" sz="1100" dirty="0"/>
              <a:t>Load Balancer (Failover)</a:t>
            </a:r>
          </a:p>
        </p:txBody>
      </p:sp>
      <p:cxnSp>
        <p:nvCxnSpPr>
          <p:cNvPr id="131" name="Straight Arrow Connector 130"/>
          <p:cNvCxnSpPr/>
          <p:nvPr/>
        </p:nvCxnSpPr>
        <p:spPr bwMode="auto">
          <a:xfrm flipV="1">
            <a:off x="2480739" y="2405142"/>
            <a:ext cx="1200205" cy="445324"/>
          </a:xfrm>
          <a:prstGeom prst="straightConnector1">
            <a:avLst/>
          </a:prstGeom>
          <a:solidFill>
            <a:srgbClr val="00B8FF"/>
          </a:solidFill>
          <a:ln w="19050" cap="flat" cmpd="sng" algn="ctr">
            <a:solidFill>
              <a:srgbClr val="5F5F5F"/>
            </a:solidFill>
            <a:prstDash val="solid"/>
            <a:round/>
            <a:headEnd type="oval" w="sm" len="sm"/>
            <a:tailEnd type="oval"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32" name="Straight Arrow Connector 131"/>
          <p:cNvCxnSpPr>
            <a:stCxn id="129" idx="5"/>
          </p:cNvCxnSpPr>
          <p:nvPr/>
        </p:nvCxnSpPr>
        <p:spPr bwMode="auto">
          <a:xfrm>
            <a:off x="4038666" y="2407043"/>
            <a:ext cx="1174372" cy="459858"/>
          </a:xfrm>
          <a:prstGeom prst="straightConnector1">
            <a:avLst/>
          </a:prstGeom>
          <a:solidFill>
            <a:srgbClr val="00B8FF"/>
          </a:solidFill>
          <a:ln w="19050" cap="flat" cmpd="sng" algn="ctr">
            <a:solidFill>
              <a:srgbClr val="5F5F5F"/>
            </a:solidFill>
            <a:prstDash val="sysDot"/>
            <a:round/>
            <a:headEnd type="oval" w="sm" len="sm"/>
            <a:tailEnd type="oval"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33" name="TextBox 132"/>
          <p:cNvSpPr txBox="1"/>
          <p:nvPr/>
        </p:nvSpPr>
        <p:spPr>
          <a:xfrm>
            <a:off x="3440368" y="2529599"/>
            <a:ext cx="911640" cy="276999"/>
          </a:xfrm>
          <a:prstGeom prst="rect">
            <a:avLst/>
          </a:prstGeom>
          <a:noFill/>
        </p:spPr>
        <p:txBody>
          <a:bodyPr wrap="square" rtlCol="0">
            <a:spAutoFit/>
          </a:bodyPr>
          <a:lstStyle/>
          <a:p>
            <a:pPr algn="ctr"/>
            <a:r>
              <a:rPr lang="en-US" sz="1200" dirty="0"/>
              <a:t>Listener</a:t>
            </a:r>
          </a:p>
        </p:txBody>
      </p:sp>
      <p:cxnSp>
        <p:nvCxnSpPr>
          <p:cNvPr id="134" name="Straight Arrow Connector 133"/>
          <p:cNvCxnSpPr/>
          <p:nvPr/>
        </p:nvCxnSpPr>
        <p:spPr bwMode="auto">
          <a:xfrm flipV="1">
            <a:off x="1950938" y="3661879"/>
            <a:ext cx="270978" cy="793749"/>
          </a:xfrm>
          <a:prstGeom prst="straightConnector1">
            <a:avLst/>
          </a:prstGeom>
          <a:solidFill>
            <a:srgbClr val="00B8FF"/>
          </a:solidFill>
          <a:ln w="19050" cap="flat" cmpd="sng" algn="ctr">
            <a:solidFill>
              <a:srgbClr val="5F5F5F"/>
            </a:solidFill>
            <a:prstDash val="solid"/>
            <a:round/>
            <a:headEnd type="oval" w="sm" len="sm"/>
            <a:tailEnd type="oval"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35" name="Straight Arrow Connector 134"/>
          <p:cNvCxnSpPr/>
          <p:nvPr/>
        </p:nvCxnSpPr>
        <p:spPr bwMode="auto">
          <a:xfrm flipH="1" flipV="1">
            <a:off x="2208554" y="3661880"/>
            <a:ext cx="282632" cy="810789"/>
          </a:xfrm>
          <a:prstGeom prst="straightConnector1">
            <a:avLst/>
          </a:prstGeom>
          <a:solidFill>
            <a:srgbClr val="00B8FF"/>
          </a:solidFill>
          <a:ln w="19050" cap="flat" cmpd="sng" algn="ctr">
            <a:solidFill>
              <a:srgbClr val="5F5F5F"/>
            </a:solidFill>
            <a:prstDash val="solid"/>
            <a:round/>
            <a:headEnd type="oval" w="sm" len="sm"/>
            <a:tailEnd type="oval"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36" name="Straight Arrow Connector 135"/>
          <p:cNvCxnSpPr/>
          <p:nvPr/>
        </p:nvCxnSpPr>
        <p:spPr bwMode="auto">
          <a:xfrm flipH="1" flipV="1">
            <a:off x="2213628" y="3661878"/>
            <a:ext cx="3040450" cy="771576"/>
          </a:xfrm>
          <a:prstGeom prst="straightConnector1">
            <a:avLst/>
          </a:prstGeom>
          <a:solidFill>
            <a:srgbClr val="00B8FF"/>
          </a:solidFill>
          <a:ln w="19050" cap="flat" cmpd="sng" algn="ctr">
            <a:solidFill>
              <a:srgbClr val="5F5F5F"/>
            </a:solidFill>
            <a:prstDash val="solid"/>
            <a:round/>
            <a:headEnd type="oval" w="sm" len="sm"/>
            <a:tailEnd type="oval"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37" name="Straight Arrow Connector 136"/>
          <p:cNvCxnSpPr/>
          <p:nvPr/>
        </p:nvCxnSpPr>
        <p:spPr bwMode="auto">
          <a:xfrm flipH="1" flipV="1">
            <a:off x="2197135" y="3657326"/>
            <a:ext cx="3580055" cy="783028"/>
          </a:xfrm>
          <a:prstGeom prst="straightConnector1">
            <a:avLst/>
          </a:prstGeom>
          <a:solidFill>
            <a:srgbClr val="00B8FF"/>
          </a:solidFill>
          <a:ln w="19050" cap="flat" cmpd="sng" algn="ctr">
            <a:solidFill>
              <a:srgbClr val="5F5F5F"/>
            </a:solidFill>
            <a:prstDash val="solid"/>
            <a:round/>
            <a:headEnd type="oval" w="sm" len="sm"/>
            <a:tailEnd type="oval"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38" name="Straight Arrow Connector 137"/>
          <p:cNvCxnSpPr/>
          <p:nvPr/>
        </p:nvCxnSpPr>
        <p:spPr bwMode="auto">
          <a:xfrm flipH="1">
            <a:off x="1992157" y="3632609"/>
            <a:ext cx="3533197" cy="790705"/>
          </a:xfrm>
          <a:prstGeom prst="straightConnector1">
            <a:avLst/>
          </a:prstGeom>
          <a:solidFill>
            <a:srgbClr val="00B8FF"/>
          </a:solidFill>
          <a:ln w="19050" cap="flat" cmpd="sng" algn="ctr">
            <a:solidFill>
              <a:srgbClr val="5F5F5F"/>
            </a:solidFill>
            <a:prstDash val="sysDot"/>
            <a:round/>
            <a:headEnd type="oval" w="sm" len="sm"/>
            <a:tailEnd type="oval"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39" name="Straight Arrow Connector 138"/>
          <p:cNvCxnSpPr/>
          <p:nvPr/>
        </p:nvCxnSpPr>
        <p:spPr bwMode="auto">
          <a:xfrm flipH="1">
            <a:off x="2476886" y="3636864"/>
            <a:ext cx="3037046" cy="803491"/>
          </a:xfrm>
          <a:prstGeom prst="straightConnector1">
            <a:avLst/>
          </a:prstGeom>
          <a:solidFill>
            <a:srgbClr val="00B8FF"/>
          </a:solidFill>
          <a:ln w="19050" cap="flat" cmpd="sng" algn="ctr">
            <a:solidFill>
              <a:srgbClr val="5F5F5F"/>
            </a:solidFill>
            <a:prstDash val="sysDot"/>
            <a:round/>
            <a:headEnd type="oval" w="sm" len="sm"/>
            <a:tailEnd type="oval"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40" name="Straight Arrow Connector 139"/>
          <p:cNvCxnSpPr/>
          <p:nvPr/>
        </p:nvCxnSpPr>
        <p:spPr bwMode="auto">
          <a:xfrm flipH="1">
            <a:off x="5254078" y="3636864"/>
            <a:ext cx="259854" cy="796591"/>
          </a:xfrm>
          <a:prstGeom prst="straightConnector1">
            <a:avLst/>
          </a:prstGeom>
          <a:solidFill>
            <a:srgbClr val="00B8FF"/>
          </a:solidFill>
          <a:ln w="19050" cap="flat" cmpd="sng" algn="ctr">
            <a:solidFill>
              <a:srgbClr val="5F5F5F"/>
            </a:solidFill>
            <a:prstDash val="sysDot"/>
            <a:round/>
            <a:headEnd type="oval" w="sm" len="sm"/>
            <a:tailEnd type="oval"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41" name="Straight Arrow Connector 140"/>
          <p:cNvCxnSpPr/>
          <p:nvPr/>
        </p:nvCxnSpPr>
        <p:spPr bwMode="auto">
          <a:xfrm>
            <a:off x="5513932" y="3636863"/>
            <a:ext cx="274678" cy="813632"/>
          </a:xfrm>
          <a:prstGeom prst="straightConnector1">
            <a:avLst/>
          </a:prstGeom>
          <a:solidFill>
            <a:srgbClr val="00B8FF"/>
          </a:solidFill>
          <a:ln w="19050" cap="flat" cmpd="sng" algn="ctr">
            <a:solidFill>
              <a:srgbClr val="5F5F5F"/>
            </a:solidFill>
            <a:prstDash val="sysDot"/>
            <a:round/>
            <a:headEnd type="oval" w="sm" len="sm"/>
            <a:tailEnd type="oval"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42" name="Freeform 42"/>
          <p:cNvSpPr>
            <a:spLocks noChangeAspect="1" noChangeArrowheads="1"/>
          </p:cNvSpPr>
          <p:nvPr/>
        </p:nvSpPr>
        <p:spPr bwMode="auto">
          <a:xfrm>
            <a:off x="1681668" y="4459962"/>
            <a:ext cx="457200" cy="498964"/>
          </a:xfrm>
          <a:custGeom>
            <a:avLst/>
            <a:gdLst>
              <a:gd name="T0" fmla="*/ 867 w 918"/>
              <a:gd name="T1" fmla="*/ 0 h 1003"/>
              <a:gd name="T2" fmla="*/ 917 w 918"/>
              <a:gd name="T3" fmla="*/ 51 h 1003"/>
              <a:gd name="T4" fmla="*/ 917 w 918"/>
              <a:gd name="T5" fmla="*/ 951 h 1003"/>
              <a:gd name="T6" fmla="*/ 867 w 918"/>
              <a:gd name="T7" fmla="*/ 1002 h 1003"/>
              <a:gd name="T8" fmla="*/ 51 w 918"/>
              <a:gd name="T9" fmla="*/ 1002 h 1003"/>
              <a:gd name="T10" fmla="*/ 0 w 918"/>
              <a:gd name="T11" fmla="*/ 951 h 1003"/>
              <a:gd name="T12" fmla="*/ 0 w 918"/>
              <a:gd name="T13" fmla="*/ 51 h 1003"/>
              <a:gd name="T14" fmla="*/ 51 w 918"/>
              <a:gd name="T15" fmla="*/ 0 h 1003"/>
              <a:gd name="T16" fmla="*/ 867 w 918"/>
              <a:gd name="T17" fmla="*/ 0 h 1003"/>
              <a:gd name="T18" fmla="*/ 776 w 918"/>
              <a:gd name="T19" fmla="*/ 798 h 1003"/>
              <a:gd name="T20" fmla="*/ 779 w 918"/>
              <a:gd name="T21" fmla="*/ 798 h 1003"/>
              <a:gd name="T22" fmla="*/ 779 w 918"/>
              <a:gd name="T23" fmla="*/ 632 h 1003"/>
              <a:gd name="T24" fmla="*/ 153 w 918"/>
              <a:gd name="T25" fmla="*/ 632 h 1003"/>
              <a:gd name="T26" fmla="*/ 153 w 918"/>
              <a:gd name="T27" fmla="*/ 798 h 1003"/>
              <a:gd name="T28" fmla="*/ 172 w 918"/>
              <a:gd name="T29" fmla="*/ 818 h 1003"/>
              <a:gd name="T30" fmla="*/ 756 w 918"/>
              <a:gd name="T31" fmla="*/ 818 h 1003"/>
              <a:gd name="T32" fmla="*/ 776 w 918"/>
              <a:gd name="T33" fmla="*/ 798 h 1003"/>
              <a:gd name="T34" fmla="*/ 776 w 918"/>
              <a:gd name="T35" fmla="*/ 595 h 1003"/>
              <a:gd name="T36" fmla="*/ 776 w 918"/>
              <a:gd name="T37" fmla="*/ 409 h 1003"/>
              <a:gd name="T38" fmla="*/ 150 w 918"/>
              <a:gd name="T39" fmla="*/ 409 h 1003"/>
              <a:gd name="T40" fmla="*/ 150 w 918"/>
              <a:gd name="T41" fmla="*/ 595 h 1003"/>
              <a:gd name="T42" fmla="*/ 776 w 918"/>
              <a:gd name="T43" fmla="*/ 595 h 1003"/>
              <a:gd name="T44" fmla="*/ 150 w 918"/>
              <a:gd name="T45" fmla="*/ 367 h 1003"/>
              <a:gd name="T46" fmla="*/ 773 w 918"/>
              <a:gd name="T47" fmla="*/ 367 h 1003"/>
              <a:gd name="T48" fmla="*/ 773 w 918"/>
              <a:gd name="T49" fmla="*/ 200 h 1003"/>
              <a:gd name="T50" fmla="*/ 754 w 918"/>
              <a:gd name="T51" fmla="*/ 180 h 1003"/>
              <a:gd name="T52" fmla="*/ 169 w 918"/>
              <a:gd name="T53" fmla="*/ 180 h 1003"/>
              <a:gd name="T54" fmla="*/ 150 w 918"/>
              <a:gd name="T55" fmla="*/ 200 h 1003"/>
              <a:gd name="T56" fmla="*/ 150 w 918"/>
              <a:gd name="T57" fmla="*/ 367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18" h="1003">
                <a:moveTo>
                  <a:pt x="867" y="0"/>
                </a:moveTo>
                <a:cubicBezTo>
                  <a:pt x="895" y="0"/>
                  <a:pt x="917" y="22"/>
                  <a:pt x="917" y="51"/>
                </a:cubicBezTo>
                <a:lnTo>
                  <a:pt x="917" y="951"/>
                </a:lnTo>
                <a:cubicBezTo>
                  <a:pt x="917" y="979"/>
                  <a:pt x="895" y="1002"/>
                  <a:pt x="867" y="1002"/>
                </a:cubicBezTo>
                <a:lnTo>
                  <a:pt x="51" y="1002"/>
                </a:lnTo>
                <a:cubicBezTo>
                  <a:pt x="23" y="1002"/>
                  <a:pt x="0" y="979"/>
                  <a:pt x="0" y="951"/>
                </a:cubicBezTo>
                <a:lnTo>
                  <a:pt x="0" y="51"/>
                </a:lnTo>
                <a:cubicBezTo>
                  <a:pt x="0" y="22"/>
                  <a:pt x="23" y="0"/>
                  <a:pt x="51" y="0"/>
                </a:cubicBezTo>
                <a:lnTo>
                  <a:pt x="867" y="0"/>
                </a:lnTo>
                <a:close/>
                <a:moveTo>
                  <a:pt x="776" y="798"/>
                </a:moveTo>
                <a:lnTo>
                  <a:pt x="779" y="798"/>
                </a:lnTo>
                <a:lnTo>
                  <a:pt x="779" y="632"/>
                </a:lnTo>
                <a:lnTo>
                  <a:pt x="153" y="632"/>
                </a:lnTo>
                <a:lnTo>
                  <a:pt x="153" y="798"/>
                </a:lnTo>
                <a:cubicBezTo>
                  <a:pt x="153" y="810"/>
                  <a:pt x="161" y="818"/>
                  <a:pt x="172" y="818"/>
                </a:cubicBezTo>
                <a:lnTo>
                  <a:pt x="756" y="818"/>
                </a:lnTo>
                <a:cubicBezTo>
                  <a:pt x="768" y="818"/>
                  <a:pt x="776" y="810"/>
                  <a:pt x="776" y="798"/>
                </a:cubicBezTo>
                <a:close/>
                <a:moveTo>
                  <a:pt x="776" y="595"/>
                </a:moveTo>
                <a:lnTo>
                  <a:pt x="776" y="409"/>
                </a:lnTo>
                <a:lnTo>
                  <a:pt x="150" y="409"/>
                </a:lnTo>
                <a:lnTo>
                  <a:pt x="150" y="595"/>
                </a:lnTo>
                <a:lnTo>
                  <a:pt x="776" y="595"/>
                </a:lnTo>
                <a:close/>
                <a:moveTo>
                  <a:pt x="150" y="367"/>
                </a:moveTo>
                <a:lnTo>
                  <a:pt x="773" y="367"/>
                </a:lnTo>
                <a:lnTo>
                  <a:pt x="773" y="200"/>
                </a:lnTo>
                <a:cubicBezTo>
                  <a:pt x="773" y="189"/>
                  <a:pt x="765" y="180"/>
                  <a:pt x="754" y="180"/>
                </a:cubicBezTo>
                <a:lnTo>
                  <a:pt x="169" y="180"/>
                </a:lnTo>
                <a:cubicBezTo>
                  <a:pt x="158" y="180"/>
                  <a:pt x="150" y="189"/>
                  <a:pt x="150" y="200"/>
                </a:cubicBezTo>
                <a:lnTo>
                  <a:pt x="150" y="367"/>
                </a:lnTo>
                <a:close/>
              </a:path>
            </a:pathLst>
          </a:custGeom>
          <a:solidFill>
            <a:srgbClr val="5F5F5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cxnSp>
        <p:nvCxnSpPr>
          <p:cNvPr id="143" name="Straight Arrow Connector 142"/>
          <p:cNvCxnSpPr/>
          <p:nvPr/>
        </p:nvCxnSpPr>
        <p:spPr bwMode="auto">
          <a:xfrm>
            <a:off x="3884482" y="1833641"/>
            <a:ext cx="536" cy="365760"/>
          </a:xfrm>
          <a:prstGeom prst="straightConnector1">
            <a:avLst/>
          </a:prstGeom>
          <a:noFill/>
          <a:ln w="19050" cap="flat" cmpd="sng" algn="ctr">
            <a:solidFill>
              <a:schemeClr val="tx1"/>
            </a:solidFill>
            <a:prstDash val="solid"/>
            <a:round/>
            <a:headEnd type="none" w="sm" len="sm"/>
            <a:tailEnd type="triangle"/>
          </a:ln>
          <a:effectLst/>
        </p:spPr>
      </p:cxnSp>
      <p:sp>
        <p:nvSpPr>
          <p:cNvPr id="144" name="TextBox 143"/>
          <p:cNvSpPr txBox="1"/>
          <p:nvPr/>
        </p:nvSpPr>
        <p:spPr>
          <a:xfrm>
            <a:off x="1295400" y="2161153"/>
            <a:ext cx="1517130" cy="276999"/>
          </a:xfrm>
          <a:prstGeom prst="rect">
            <a:avLst/>
          </a:prstGeom>
          <a:noFill/>
        </p:spPr>
        <p:txBody>
          <a:bodyPr wrap="square" rtlCol="0">
            <a:spAutoFit/>
          </a:bodyPr>
          <a:lstStyle/>
          <a:p>
            <a:pPr algn="ctr"/>
            <a:r>
              <a:rPr lang="en-US" sz="1200" dirty="0"/>
              <a:t>Public IP address </a:t>
            </a:r>
          </a:p>
        </p:txBody>
      </p:sp>
      <p:sp>
        <p:nvSpPr>
          <p:cNvPr id="145" name="TextBox 144"/>
          <p:cNvSpPr txBox="1"/>
          <p:nvPr/>
        </p:nvSpPr>
        <p:spPr>
          <a:xfrm>
            <a:off x="3178306" y="3094457"/>
            <a:ext cx="1358481" cy="243027"/>
          </a:xfrm>
          <a:prstGeom prst="rect">
            <a:avLst/>
          </a:prstGeom>
          <a:solidFill>
            <a:schemeClr val="bg1"/>
          </a:solidFill>
        </p:spPr>
        <p:txBody>
          <a:bodyPr wrap="none" lIns="0" tIns="0" rIns="0" bIns="0" rtlCol="0" anchor="ctr">
            <a:noAutofit/>
          </a:bodyPr>
          <a:lstStyle/>
          <a:p>
            <a:pPr algn="ctr">
              <a:lnSpc>
                <a:spcPct val="90000"/>
              </a:lnSpc>
            </a:pPr>
            <a:r>
              <a:rPr lang="en-US" sz="1100" dirty="0"/>
              <a:t>Load Balancer Pair</a:t>
            </a:r>
          </a:p>
        </p:txBody>
      </p:sp>
      <p:cxnSp>
        <p:nvCxnSpPr>
          <p:cNvPr id="146" name="Straight Arrow Connector 145"/>
          <p:cNvCxnSpPr/>
          <p:nvPr/>
        </p:nvCxnSpPr>
        <p:spPr bwMode="auto">
          <a:xfrm flipV="1">
            <a:off x="2596213" y="3011067"/>
            <a:ext cx="2468880" cy="15315"/>
          </a:xfrm>
          <a:prstGeom prst="straightConnector1">
            <a:avLst/>
          </a:prstGeom>
          <a:solidFill>
            <a:srgbClr val="00B8FF"/>
          </a:solidFill>
          <a:ln w="12700" cap="flat" cmpd="sng" algn="ctr">
            <a:solidFill>
              <a:srgbClr val="5F5F5F"/>
            </a:solidFill>
            <a:prstDash val="solid"/>
            <a:round/>
            <a:headEnd type="oval" w="sm" len="sm"/>
            <a:tailEnd type="oval"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3340755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6">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6">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6">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6">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6">
                                            <p:txEl>
                                              <p:pRg st="9" end="9"/>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92"/>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4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2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33"/>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3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18"/>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2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44"/>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7"/>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146"/>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132"/>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123"/>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1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45"/>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3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05"/>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06"/>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08"/>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09"/>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10"/>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12"/>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13"/>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114"/>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115"/>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134"/>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135"/>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136"/>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137"/>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138"/>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139"/>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140"/>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141"/>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animBg="1"/>
      <p:bldP spid="91" grpId="0"/>
      <p:bldP spid="105" grpId="0" animBg="1"/>
      <p:bldP spid="106" grpId="0" animBg="1"/>
      <p:bldP spid="108" grpId="0" animBg="1"/>
      <p:bldP spid="109" grpId="0" animBg="1"/>
      <p:bldP spid="110" grpId="0"/>
      <p:bldP spid="112" grpId="0"/>
      <p:bldP spid="113" grpId="0" animBg="1"/>
      <p:bldP spid="114" grpId="0" animBg="1"/>
      <p:bldP spid="115" grpId="0"/>
      <p:bldP spid="116" grpId="0" animBg="1"/>
      <p:bldP spid="117" grpId="0" animBg="1"/>
      <p:bldP spid="128" grpId="0" animBg="1"/>
      <p:bldP spid="129" grpId="0"/>
      <p:bldP spid="130" grpId="0"/>
      <p:bldP spid="133" grpId="0"/>
      <p:bldP spid="142" grpId="0" animBg="1"/>
      <p:bldP spid="144" grpId="0"/>
      <p:bldP spid="14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Diamond 34">
            <a:extLst>
              <a:ext uri="{FF2B5EF4-FFF2-40B4-BE49-F238E27FC236}">
                <a16:creationId xmlns:a16="http://schemas.microsoft.com/office/drawing/2014/main" id="{A900B781-8698-3944-9D9E-C9EC1ED2706E}"/>
              </a:ext>
            </a:extLst>
          </p:cNvPr>
          <p:cNvSpPr/>
          <p:nvPr/>
        </p:nvSpPr>
        <p:spPr>
          <a:xfrm>
            <a:off x="268732" y="310044"/>
            <a:ext cx="2279702" cy="1007718"/>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FCFBFA"/>
              </a:solidFill>
              <a:effectLst/>
              <a:uLnTx/>
              <a:uFillTx/>
              <a:latin typeface="Oracle Sans"/>
              <a:ea typeface="+mn-ea"/>
              <a:cs typeface="+mn-cs"/>
            </a:endParaRPr>
          </a:p>
        </p:txBody>
      </p:sp>
      <p:sp>
        <p:nvSpPr>
          <p:cNvPr id="2" name="Footer Placeholder 1">
            <a:extLst>
              <a:ext uri="{FF2B5EF4-FFF2-40B4-BE49-F238E27FC236}">
                <a16:creationId xmlns:a16="http://schemas.microsoft.com/office/drawing/2014/main" id="{CDC8A1F0-CA97-DC43-BD69-4E9096C27666}"/>
              </a:ext>
            </a:extLst>
          </p:cNvPr>
          <p:cNvSpPr>
            <a:spLocks noGrp="1"/>
          </p:cNvSpPr>
          <p:nvPr>
            <p:ph type="ftr"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panose="020B0503020204020204" pitchFamily="34" charset="0"/>
                <a:ea typeface="+mn-ea"/>
                <a:cs typeface="+mn-cs"/>
              </a:rPr>
              <a:t>Confidential – Oracle Restricted</a:t>
            </a:r>
          </a:p>
        </p:txBody>
      </p:sp>
      <p:sp>
        <p:nvSpPr>
          <p:cNvPr id="3" name="Slide Number Placeholder 2">
            <a:extLst>
              <a:ext uri="{FF2B5EF4-FFF2-40B4-BE49-F238E27FC236}">
                <a16:creationId xmlns:a16="http://schemas.microsoft.com/office/drawing/2014/main" id="{FDAE02DC-C63B-094D-A362-83B16F658902}"/>
              </a:ext>
            </a:extLst>
          </p:cNvPr>
          <p:cNvSpPr>
            <a:spLocks noGrp="1"/>
          </p:cNvSpPr>
          <p:nvPr>
            <p:ph type="sldNum" sz="quarter" idx="12"/>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C51EAA63-D034-42AE-91FA-B13B9518C7BE}" type="slidenum">
              <a:rPr kumimoji="0" lang="en-US" sz="1000" b="0" i="0" u="none" strike="noStrike" kern="1200" cap="none" spc="0" normalizeH="0" baseline="0" noProof="0" smtClean="0">
                <a:ln>
                  <a:noFill/>
                </a:ln>
                <a:solidFill>
                  <a:srgbClr val="8B8580"/>
                </a:solidFill>
                <a:effectLst/>
                <a:uLnTx/>
                <a:uFillTx/>
                <a:latin typeface="Oracle Sans" panose="020B0503020204020204" pitchFamily="34"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3</a:t>
            </a:fld>
            <a:endParaRPr kumimoji="0" lang="en-US" sz="1000" b="0" i="0" u="none" strike="noStrike" kern="1200" cap="none" spc="0" normalizeH="0" baseline="0" noProof="0" dirty="0">
              <a:ln>
                <a:noFill/>
              </a:ln>
              <a:solidFill>
                <a:srgbClr val="8B8580"/>
              </a:solidFill>
              <a:effectLst/>
              <a:uLnTx/>
              <a:uFillTx/>
              <a:latin typeface="Oracle Sans" panose="020B0503020204020204" pitchFamily="34" charset="0"/>
              <a:ea typeface="+mn-ea"/>
              <a:cs typeface="+mn-cs"/>
            </a:endParaRPr>
          </a:p>
        </p:txBody>
      </p:sp>
      <p:sp>
        <p:nvSpPr>
          <p:cNvPr id="5" name="Title 4">
            <a:extLst>
              <a:ext uri="{FF2B5EF4-FFF2-40B4-BE49-F238E27FC236}">
                <a16:creationId xmlns:a16="http://schemas.microsoft.com/office/drawing/2014/main" id="{ABFA24BC-260A-064A-9BF5-F44A7529B80A}"/>
              </a:ext>
            </a:extLst>
          </p:cNvPr>
          <p:cNvSpPr>
            <a:spLocks noGrp="1"/>
          </p:cNvSpPr>
          <p:nvPr>
            <p:ph type="title"/>
          </p:nvPr>
        </p:nvSpPr>
        <p:spPr>
          <a:xfrm>
            <a:off x="2656494" y="119969"/>
            <a:ext cx="9158714" cy="882499"/>
          </a:xfrm>
        </p:spPr>
        <p:txBody>
          <a:bodyPr/>
          <a:lstStyle/>
          <a:p>
            <a:r>
              <a:rPr lang="en-US" sz="2400" b="1" dirty="0">
                <a:latin typeface="+mn-lt"/>
              </a:rPr>
              <a:t>CE OCI </a:t>
            </a:r>
            <a:r>
              <a:rPr lang="en-US" dirty="0"/>
              <a:t>Operations Associate </a:t>
            </a:r>
            <a:r>
              <a:rPr lang="en-US" sz="2400" b="1" dirty="0">
                <a:latin typeface="+mn-lt"/>
              </a:rPr>
              <a:t>Certification Training Schedule</a:t>
            </a:r>
          </a:p>
        </p:txBody>
      </p:sp>
      <p:graphicFrame>
        <p:nvGraphicFramePr>
          <p:cNvPr id="6" name="Table 5">
            <a:extLst>
              <a:ext uri="{FF2B5EF4-FFF2-40B4-BE49-F238E27FC236}">
                <a16:creationId xmlns:a16="http://schemas.microsoft.com/office/drawing/2014/main" id="{267CECF0-917B-5148-B085-5178E7107CE0}"/>
              </a:ext>
            </a:extLst>
          </p:cNvPr>
          <p:cNvGraphicFramePr>
            <a:graphicFrameLocks noGrp="1"/>
          </p:cNvGraphicFramePr>
          <p:nvPr>
            <p:extLst>
              <p:ext uri="{D42A27DB-BD31-4B8C-83A1-F6EECF244321}">
                <p14:modId xmlns:p14="http://schemas.microsoft.com/office/powerpoint/2010/main" val="2372011010"/>
              </p:ext>
            </p:extLst>
          </p:nvPr>
        </p:nvGraphicFramePr>
        <p:xfrm>
          <a:off x="393105" y="1102488"/>
          <a:ext cx="11436612" cy="4587400"/>
        </p:xfrm>
        <a:graphic>
          <a:graphicData uri="http://schemas.openxmlformats.org/drawingml/2006/table">
            <a:tbl>
              <a:tblPr firstRow="1" bandRow="1">
                <a:tableStyleId>{F5AB1C69-6EDB-4FF4-983F-18BD219EF322}</a:tableStyleId>
              </a:tblPr>
              <a:tblGrid>
                <a:gridCol w="1906102">
                  <a:extLst>
                    <a:ext uri="{9D8B030D-6E8A-4147-A177-3AD203B41FA5}">
                      <a16:colId xmlns:a16="http://schemas.microsoft.com/office/drawing/2014/main" val="3885305364"/>
                    </a:ext>
                  </a:extLst>
                </a:gridCol>
                <a:gridCol w="1906102">
                  <a:extLst>
                    <a:ext uri="{9D8B030D-6E8A-4147-A177-3AD203B41FA5}">
                      <a16:colId xmlns:a16="http://schemas.microsoft.com/office/drawing/2014/main" val="2964322807"/>
                    </a:ext>
                  </a:extLst>
                </a:gridCol>
                <a:gridCol w="1906102">
                  <a:extLst>
                    <a:ext uri="{9D8B030D-6E8A-4147-A177-3AD203B41FA5}">
                      <a16:colId xmlns:a16="http://schemas.microsoft.com/office/drawing/2014/main" val="2090677722"/>
                    </a:ext>
                  </a:extLst>
                </a:gridCol>
                <a:gridCol w="1906102">
                  <a:extLst>
                    <a:ext uri="{9D8B030D-6E8A-4147-A177-3AD203B41FA5}">
                      <a16:colId xmlns:a16="http://schemas.microsoft.com/office/drawing/2014/main" val="3996467192"/>
                    </a:ext>
                  </a:extLst>
                </a:gridCol>
                <a:gridCol w="1906102">
                  <a:extLst>
                    <a:ext uri="{9D8B030D-6E8A-4147-A177-3AD203B41FA5}">
                      <a16:colId xmlns:a16="http://schemas.microsoft.com/office/drawing/2014/main" val="607242351"/>
                    </a:ext>
                  </a:extLst>
                </a:gridCol>
                <a:gridCol w="1906102">
                  <a:extLst>
                    <a:ext uri="{9D8B030D-6E8A-4147-A177-3AD203B41FA5}">
                      <a16:colId xmlns:a16="http://schemas.microsoft.com/office/drawing/2014/main" val="633819799"/>
                    </a:ext>
                  </a:extLst>
                </a:gridCol>
              </a:tblGrid>
              <a:tr h="531674">
                <a:tc>
                  <a:txBody>
                    <a:bodyPr/>
                    <a:lstStyle/>
                    <a:p>
                      <a:endParaRPr lang="en-US" dirty="0"/>
                    </a:p>
                  </a:txBody>
                  <a:tcPr/>
                </a:tc>
                <a:tc>
                  <a:txBody>
                    <a:bodyPr/>
                    <a:lstStyle/>
                    <a:p>
                      <a:r>
                        <a:rPr lang="en-US" sz="1600" dirty="0"/>
                        <a:t>Monday</a:t>
                      </a:r>
                    </a:p>
                  </a:txBody>
                  <a:tcPr/>
                </a:tc>
                <a:tc>
                  <a:txBody>
                    <a:bodyPr/>
                    <a:lstStyle/>
                    <a:p>
                      <a:r>
                        <a:rPr lang="en-US" sz="1600" dirty="0"/>
                        <a:t>Tuesday</a:t>
                      </a:r>
                    </a:p>
                  </a:txBody>
                  <a:tcPr/>
                </a:tc>
                <a:tc>
                  <a:txBody>
                    <a:bodyPr/>
                    <a:lstStyle/>
                    <a:p>
                      <a:r>
                        <a:rPr lang="en-US" sz="1600" dirty="0"/>
                        <a:t>Wednesday</a:t>
                      </a:r>
                    </a:p>
                  </a:txBody>
                  <a:tcPr/>
                </a:tc>
                <a:tc>
                  <a:txBody>
                    <a:bodyPr/>
                    <a:lstStyle/>
                    <a:p>
                      <a:r>
                        <a:rPr lang="en-US" sz="1600" dirty="0"/>
                        <a:t>Thursday</a:t>
                      </a:r>
                    </a:p>
                  </a:txBody>
                  <a:tcPr/>
                </a:tc>
                <a:tc>
                  <a:txBody>
                    <a:bodyPr/>
                    <a:lstStyle/>
                    <a:p>
                      <a:r>
                        <a:rPr lang="en-US" sz="1600" dirty="0"/>
                        <a:t>Friday</a:t>
                      </a:r>
                    </a:p>
                  </a:txBody>
                  <a:tcPr/>
                </a:tc>
                <a:extLst>
                  <a:ext uri="{0D108BD9-81ED-4DB2-BD59-A6C34878D82A}">
                    <a16:rowId xmlns:a16="http://schemas.microsoft.com/office/drawing/2014/main" val="349021118"/>
                  </a:ext>
                </a:extLst>
              </a:tr>
              <a:tr h="1043983">
                <a:tc>
                  <a:txBody>
                    <a:bodyPr/>
                    <a:lstStyle/>
                    <a:p>
                      <a:r>
                        <a:rPr lang="en-US" dirty="0"/>
                        <a:t>Week 1</a:t>
                      </a:r>
                    </a:p>
                  </a:txBody>
                  <a:tcPr/>
                </a:tc>
                <a:tc>
                  <a:txBody>
                    <a:bodyPr/>
                    <a:lstStyle/>
                    <a:p>
                      <a:pPr algn="r"/>
                      <a:r>
                        <a:rPr lang="en-US" dirty="0"/>
                        <a:t>1</a:t>
                      </a:r>
                    </a:p>
                  </a:txBody>
                  <a:tcPr/>
                </a:tc>
                <a:tc>
                  <a:txBody>
                    <a:bodyPr/>
                    <a:lstStyle/>
                    <a:p>
                      <a:pPr algn="r"/>
                      <a:r>
                        <a:rPr lang="en-US" dirty="0"/>
                        <a:t>2</a:t>
                      </a:r>
                    </a:p>
                  </a:txBody>
                  <a:tcPr/>
                </a:tc>
                <a:tc>
                  <a:txBody>
                    <a:bodyPr/>
                    <a:lstStyle/>
                    <a:p>
                      <a:pPr algn="r"/>
                      <a:r>
                        <a:rPr lang="en-US" dirty="0"/>
                        <a:t>3</a:t>
                      </a:r>
                    </a:p>
                  </a:txBody>
                  <a:tcPr/>
                </a:tc>
                <a:tc>
                  <a:txBody>
                    <a:bodyPr/>
                    <a:lstStyle/>
                    <a:p>
                      <a:pPr algn="r"/>
                      <a:r>
                        <a:rPr lang="en-US" dirty="0"/>
                        <a:t>4</a:t>
                      </a:r>
                    </a:p>
                  </a:txBody>
                  <a:tcPr/>
                </a:tc>
                <a:tc>
                  <a:txBody>
                    <a:bodyPr/>
                    <a:lstStyle/>
                    <a:p>
                      <a:pPr algn="r"/>
                      <a:r>
                        <a:rPr lang="en-US" dirty="0"/>
                        <a:t>5</a:t>
                      </a:r>
                    </a:p>
                  </a:txBody>
                  <a:tcPr/>
                </a:tc>
                <a:extLst>
                  <a:ext uri="{0D108BD9-81ED-4DB2-BD59-A6C34878D82A}">
                    <a16:rowId xmlns:a16="http://schemas.microsoft.com/office/drawing/2014/main" val="1836271045"/>
                  </a:ext>
                </a:extLst>
              </a:tr>
              <a:tr h="1077198">
                <a:tc>
                  <a:txBody>
                    <a:bodyPr/>
                    <a:lstStyle/>
                    <a:p>
                      <a:r>
                        <a:rPr lang="en-US" dirty="0"/>
                        <a:t>Week 2</a:t>
                      </a:r>
                    </a:p>
                  </a:txBody>
                  <a:tcPr/>
                </a:tc>
                <a:tc>
                  <a:txBody>
                    <a:bodyPr/>
                    <a:lstStyle/>
                    <a:p>
                      <a:pPr algn="r"/>
                      <a:r>
                        <a:rPr lang="en-US" dirty="0"/>
                        <a:t>8</a:t>
                      </a:r>
                    </a:p>
                  </a:txBody>
                  <a:tcPr/>
                </a:tc>
                <a:tc>
                  <a:txBody>
                    <a:bodyPr/>
                    <a:lstStyle/>
                    <a:p>
                      <a:pPr algn="r"/>
                      <a:r>
                        <a:rPr lang="en-US" dirty="0"/>
                        <a:t>9</a:t>
                      </a:r>
                    </a:p>
                  </a:txBody>
                  <a:tcPr/>
                </a:tc>
                <a:tc>
                  <a:txBody>
                    <a:bodyPr/>
                    <a:lstStyle/>
                    <a:p>
                      <a:pPr algn="r"/>
                      <a:r>
                        <a:rPr lang="en-US" dirty="0"/>
                        <a:t>10</a:t>
                      </a:r>
                    </a:p>
                  </a:txBody>
                  <a:tcPr/>
                </a:tc>
                <a:tc>
                  <a:txBody>
                    <a:bodyPr/>
                    <a:lstStyle/>
                    <a:p>
                      <a:pPr algn="r"/>
                      <a:r>
                        <a:rPr lang="en-US" dirty="0"/>
                        <a:t>11</a:t>
                      </a:r>
                    </a:p>
                  </a:txBody>
                  <a:tcPr/>
                </a:tc>
                <a:tc>
                  <a:txBody>
                    <a:bodyPr/>
                    <a:lstStyle/>
                    <a:p>
                      <a:pPr algn="r"/>
                      <a:r>
                        <a:rPr lang="en-US" dirty="0"/>
                        <a:t>12</a:t>
                      </a:r>
                    </a:p>
                  </a:txBody>
                  <a:tcPr/>
                </a:tc>
                <a:extLst>
                  <a:ext uri="{0D108BD9-81ED-4DB2-BD59-A6C34878D82A}">
                    <a16:rowId xmlns:a16="http://schemas.microsoft.com/office/drawing/2014/main" val="1468375727"/>
                  </a:ext>
                </a:extLst>
              </a:tr>
              <a:tr h="1017239">
                <a:tc>
                  <a:txBody>
                    <a:bodyPr/>
                    <a:lstStyle/>
                    <a:p>
                      <a:r>
                        <a:rPr lang="en-US" dirty="0"/>
                        <a:t>Week 3</a:t>
                      </a:r>
                    </a:p>
                  </a:txBody>
                  <a:tcPr/>
                </a:tc>
                <a:tc>
                  <a:txBody>
                    <a:bodyPr/>
                    <a:lstStyle/>
                    <a:p>
                      <a:pPr algn="r"/>
                      <a:r>
                        <a:rPr lang="en-US" dirty="0"/>
                        <a:t>15</a:t>
                      </a:r>
                    </a:p>
                  </a:txBody>
                  <a:tcPr/>
                </a:tc>
                <a:tc>
                  <a:txBody>
                    <a:bodyPr/>
                    <a:lstStyle/>
                    <a:p>
                      <a:pPr algn="r"/>
                      <a:r>
                        <a:rPr lang="en-US" dirty="0"/>
                        <a:t>16</a:t>
                      </a:r>
                    </a:p>
                  </a:txBody>
                  <a:tcPr/>
                </a:tc>
                <a:tc>
                  <a:txBody>
                    <a:bodyPr/>
                    <a:lstStyle/>
                    <a:p>
                      <a:pPr algn="r"/>
                      <a:r>
                        <a:rPr lang="en-US" dirty="0"/>
                        <a:t>17</a:t>
                      </a:r>
                    </a:p>
                  </a:txBody>
                  <a:tcPr/>
                </a:tc>
                <a:tc>
                  <a:txBody>
                    <a:bodyPr/>
                    <a:lstStyle/>
                    <a:p>
                      <a:pPr algn="r"/>
                      <a:r>
                        <a:rPr lang="en-US" dirty="0"/>
                        <a:t>18</a:t>
                      </a:r>
                    </a:p>
                  </a:txBody>
                  <a:tcPr/>
                </a:tc>
                <a:tc>
                  <a:txBody>
                    <a:bodyPr/>
                    <a:lstStyle/>
                    <a:p>
                      <a:pPr algn="r"/>
                      <a:r>
                        <a:rPr lang="en-US" dirty="0"/>
                        <a:t>19</a:t>
                      </a:r>
                    </a:p>
                  </a:txBody>
                  <a:tcPr/>
                </a:tc>
                <a:extLst>
                  <a:ext uri="{0D108BD9-81ED-4DB2-BD59-A6C34878D82A}">
                    <a16:rowId xmlns:a16="http://schemas.microsoft.com/office/drawing/2014/main" val="2205961468"/>
                  </a:ext>
                </a:extLst>
              </a:tr>
              <a:tr h="917306">
                <a:tc>
                  <a:txBody>
                    <a:bodyPr/>
                    <a:lstStyle/>
                    <a:p>
                      <a:r>
                        <a:rPr lang="en-US" dirty="0"/>
                        <a:t>Week 4</a:t>
                      </a:r>
                    </a:p>
                  </a:txBody>
                  <a:tcPr/>
                </a:tc>
                <a:tc>
                  <a:txBody>
                    <a:bodyPr/>
                    <a:lstStyle/>
                    <a:p>
                      <a:pPr algn="r"/>
                      <a:r>
                        <a:rPr lang="en-US" dirty="0"/>
                        <a:t>22</a:t>
                      </a:r>
                    </a:p>
                  </a:txBody>
                  <a:tcPr/>
                </a:tc>
                <a:tc>
                  <a:txBody>
                    <a:bodyPr/>
                    <a:lstStyle/>
                    <a:p>
                      <a:pPr algn="r"/>
                      <a:r>
                        <a:rPr lang="en-US" dirty="0"/>
                        <a:t>23</a:t>
                      </a:r>
                    </a:p>
                  </a:txBody>
                  <a:tcPr/>
                </a:tc>
                <a:tc>
                  <a:txBody>
                    <a:bodyPr/>
                    <a:lstStyle/>
                    <a:p>
                      <a:pPr algn="r"/>
                      <a:r>
                        <a:rPr lang="en-US" dirty="0"/>
                        <a:t> 24</a:t>
                      </a:r>
                    </a:p>
                  </a:txBody>
                  <a:tcPr/>
                </a:tc>
                <a:tc>
                  <a:txBody>
                    <a:bodyPr/>
                    <a:lstStyle/>
                    <a:p>
                      <a:pPr algn="r"/>
                      <a:r>
                        <a:rPr lang="en-US" dirty="0"/>
                        <a:t>25</a:t>
                      </a:r>
                    </a:p>
                  </a:txBody>
                  <a:tcPr/>
                </a:tc>
                <a:tc>
                  <a:txBody>
                    <a:bodyPr/>
                    <a:lstStyle/>
                    <a:p>
                      <a:pPr algn="r"/>
                      <a:r>
                        <a:rPr lang="en-US" dirty="0"/>
                        <a:t>26</a:t>
                      </a:r>
                    </a:p>
                  </a:txBody>
                  <a:tcPr/>
                </a:tc>
                <a:extLst>
                  <a:ext uri="{0D108BD9-81ED-4DB2-BD59-A6C34878D82A}">
                    <a16:rowId xmlns:a16="http://schemas.microsoft.com/office/drawing/2014/main" val="4008509652"/>
                  </a:ext>
                </a:extLst>
              </a:tr>
            </a:tbl>
          </a:graphicData>
        </a:graphic>
      </p:graphicFrame>
      <p:sp>
        <p:nvSpPr>
          <p:cNvPr id="9" name="Diamond 8">
            <a:extLst>
              <a:ext uri="{FF2B5EF4-FFF2-40B4-BE49-F238E27FC236}">
                <a16:creationId xmlns:a16="http://schemas.microsoft.com/office/drawing/2014/main" id="{C8F6C254-2556-7946-AD4A-B46CA3314E83}"/>
              </a:ext>
            </a:extLst>
          </p:cNvPr>
          <p:cNvSpPr/>
          <p:nvPr/>
        </p:nvSpPr>
        <p:spPr>
          <a:xfrm>
            <a:off x="466577" y="371335"/>
            <a:ext cx="1847461" cy="100771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CFBFA"/>
                </a:solidFill>
                <a:effectLst/>
                <a:uLnTx/>
                <a:uFillTx/>
                <a:latin typeface="Oracle Sans"/>
                <a:ea typeface="+mn-ea"/>
                <a:cs typeface="+mn-cs"/>
              </a:rPr>
              <a:t>February 2021</a:t>
            </a:r>
          </a:p>
        </p:txBody>
      </p:sp>
      <p:sp>
        <p:nvSpPr>
          <p:cNvPr id="20" name="Pentagon 26">
            <a:extLst>
              <a:ext uri="{FF2B5EF4-FFF2-40B4-BE49-F238E27FC236}">
                <a16:creationId xmlns:a16="http://schemas.microsoft.com/office/drawing/2014/main" id="{9381A086-D234-45C1-949D-48F85795CF26}"/>
              </a:ext>
            </a:extLst>
          </p:cNvPr>
          <p:cNvSpPr/>
          <p:nvPr/>
        </p:nvSpPr>
        <p:spPr>
          <a:xfrm>
            <a:off x="2314038" y="5123440"/>
            <a:ext cx="1901867" cy="532298"/>
          </a:xfrm>
          <a:prstGeom prst="homePlate">
            <a:avLst/>
          </a:prstGeom>
          <a:solidFill>
            <a:srgbClr val="2C5967"/>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Oracle U Video #1</a:t>
            </a:r>
            <a:br>
              <a:rPr kumimoji="0" lang="en-US" sz="1200" b="1" i="0" u="none" strike="noStrike" kern="1200" cap="none" spc="0" normalizeH="0" baseline="0" noProof="0" dirty="0">
                <a:ln>
                  <a:noFill/>
                </a:ln>
                <a:solidFill>
                  <a:srgbClr val="FCFBFA"/>
                </a:solidFill>
                <a:effectLst/>
                <a:uLnTx/>
                <a:uFillTx/>
                <a:latin typeface="Oracle Sans"/>
                <a:ea typeface="+mn-ea"/>
                <a:cs typeface="+mn-cs"/>
              </a:rPr>
            </a:br>
            <a:r>
              <a:rPr kumimoji="0" lang="en-US" sz="1050" b="0" i="0" u="none" strike="noStrike" kern="1200" cap="none" spc="0" normalizeH="0" baseline="0" noProof="0" dirty="0">
                <a:ln>
                  <a:noFill/>
                </a:ln>
                <a:solidFill>
                  <a:srgbClr val="FCFBFA"/>
                </a:solidFill>
                <a:effectLst/>
                <a:uLnTx/>
                <a:uFillTx/>
                <a:latin typeface="Oracle Sans"/>
                <a:ea typeface="+mn-ea"/>
                <a:cs typeface="+mn-cs"/>
              </a:rPr>
              <a:t>Automating Cloud Tasks</a:t>
            </a:r>
            <a:endParaRPr kumimoji="0" lang="en-US" sz="12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21" name="Pentagon 26">
            <a:extLst>
              <a:ext uri="{FF2B5EF4-FFF2-40B4-BE49-F238E27FC236}">
                <a16:creationId xmlns:a16="http://schemas.microsoft.com/office/drawing/2014/main" id="{3114C824-FEDB-4F4A-A831-72BD2BE2A492}"/>
              </a:ext>
            </a:extLst>
          </p:cNvPr>
          <p:cNvSpPr/>
          <p:nvPr/>
        </p:nvSpPr>
        <p:spPr>
          <a:xfrm>
            <a:off x="4208643" y="5134704"/>
            <a:ext cx="1901867" cy="532298"/>
          </a:xfrm>
          <a:prstGeom prst="homePlate">
            <a:avLst/>
          </a:prstGeom>
          <a:solidFill>
            <a:srgbClr val="2C5967"/>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Webinar #1</a:t>
            </a:r>
            <a:br>
              <a:rPr kumimoji="0" lang="en-US" sz="1200" b="1" i="0" u="none" strike="noStrike" kern="1200" cap="none" spc="0" normalizeH="0" baseline="0" noProof="0" dirty="0">
                <a:ln>
                  <a:noFill/>
                </a:ln>
                <a:solidFill>
                  <a:srgbClr val="FCFBFA"/>
                </a:solidFill>
                <a:effectLst/>
                <a:uLnTx/>
                <a:uFillTx/>
                <a:latin typeface="Oracle Sans"/>
                <a:ea typeface="+mn-ea"/>
                <a:cs typeface="+mn-cs"/>
              </a:rPr>
            </a:br>
            <a:r>
              <a:rPr kumimoji="0" lang="en-US" sz="1050" b="0" i="0" u="none" strike="noStrike" kern="1200" cap="none" spc="0" normalizeH="0" baseline="0" noProof="0" dirty="0">
                <a:ln>
                  <a:noFill/>
                </a:ln>
                <a:solidFill>
                  <a:srgbClr val="FCFBFA"/>
                </a:solidFill>
                <a:effectLst/>
                <a:uLnTx/>
                <a:uFillTx/>
                <a:latin typeface="Oracle Sans"/>
                <a:ea typeface="+mn-ea"/>
                <a:cs typeface="+mn-cs"/>
              </a:rPr>
              <a:t>Automating Cloud Tasks</a:t>
            </a:r>
            <a:endParaRPr kumimoji="0" lang="en-US" sz="12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22" name="Pentagon 26">
            <a:extLst>
              <a:ext uri="{FF2B5EF4-FFF2-40B4-BE49-F238E27FC236}">
                <a16:creationId xmlns:a16="http://schemas.microsoft.com/office/drawing/2014/main" id="{AD393328-1DD8-4D34-8C87-1146F71D2CE4}"/>
              </a:ext>
            </a:extLst>
          </p:cNvPr>
          <p:cNvSpPr/>
          <p:nvPr/>
        </p:nvSpPr>
        <p:spPr>
          <a:xfrm>
            <a:off x="6107819" y="5132493"/>
            <a:ext cx="1901867" cy="532298"/>
          </a:xfrm>
          <a:prstGeom prst="homePlate">
            <a:avLst/>
          </a:prstGeom>
          <a:solidFill>
            <a:srgbClr val="2C5967"/>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Oracle U Video #2</a:t>
            </a:r>
            <a:br>
              <a:rPr kumimoji="0" lang="en-US" sz="1200" b="1" i="0" u="none" strike="noStrike" kern="1200" cap="none" spc="0" normalizeH="0" baseline="0" noProof="0" dirty="0">
                <a:ln>
                  <a:noFill/>
                </a:ln>
                <a:solidFill>
                  <a:srgbClr val="FCFBFA"/>
                </a:solidFill>
                <a:effectLst/>
                <a:uLnTx/>
                <a:uFillTx/>
                <a:latin typeface="Oracle Sans"/>
                <a:ea typeface="+mn-ea"/>
                <a:cs typeface="+mn-cs"/>
              </a:rPr>
            </a:br>
            <a:r>
              <a:rPr kumimoji="0" lang="en-US" sz="1050" b="0" i="0" u="none" strike="noStrike" kern="1200" cap="none" spc="0" normalizeH="0" baseline="0" noProof="0" dirty="0">
                <a:ln>
                  <a:noFill/>
                </a:ln>
                <a:solidFill>
                  <a:srgbClr val="FCFBFA"/>
                </a:solidFill>
                <a:effectLst/>
                <a:uLnTx/>
                <a:uFillTx/>
                <a:latin typeface="Oracle Sans"/>
                <a:ea typeface="+mn-ea"/>
                <a:cs typeface="+mn-cs"/>
              </a:rPr>
              <a:t>Operational Activities on OCI</a:t>
            </a:r>
            <a:endParaRPr kumimoji="0" lang="en-US" sz="12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28" name="Pentagon 26">
            <a:extLst>
              <a:ext uri="{FF2B5EF4-FFF2-40B4-BE49-F238E27FC236}">
                <a16:creationId xmlns:a16="http://schemas.microsoft.com/office/drawing/2014/main" id="{00B49F30-540B-4098-A63E-341B195FBA5D}"/>
              </a:ext>
            </a:extLst>
          </p:cNvPr>
          <p:cNvSpPr/>
          <p:nvPr/>
        </p:nvSpPr>
        <p:spPr>
          <a:xfrm>
            <a:off x="8019179" y="5157046"/>
            <a:ext cx="1879675" cy="523789"/>
          </a:xfrm>
          <a:prstGeom prst="homePlate">
            <a:avLst/>
          </a:prstGeom>
          <a:solidFill>
            <a:srgbClr val="2C5967"/>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Webinar #2</a:t>
            </a:r>
            <a:br>
              <a:rPr kumimoji="0" lang="en-US" sz="1200" b="1" i="0" u="none" strike="noStrike" kern="1200" cap="none" spc="0" normalizeH="0" baseline="0" noProof="0" dirty="0">
                <a:ln>
                  <a:noFill/>
                </a:ln>
                <a:solidFill>
                  <a:srgbClr val="FCFBFA"/>
                </a:solidFill>
                <a:effectLst/>
                <a:uLnTx/>
                <a:uFillTx/>
                <a:latin typeface="Oracle Sans"/>
                <a:ea typeface="+mn-ea"/>
                <a:cs typeface="+mn-cs"/>
              </a:rPr>
            </a:br>
            <a:r>
              <a:rPr kumimoji="0" lang="en-US" sz="1050" b="0" i="0" u="none" strike="noStrike" kern="1200" cap="none" spc="0" normalizeH="0" baseline="0" noProof="0" dirty="0">
                <a:ln>
                  <a:noFill/>
                </a:ln>
                <a:solidFill>
                  <a:srgbClr val="FCFBFA"/>
                </a:solidFill>
                <a:effectLst/>
                <a:uLnTx/>
                <a:uFillTx/>
                <a:latin typeface="Oracle Sans"/>
                <a:ea typeface="+mn-ea"/>
                <a:cs typeface="+mn-cs"/>
              </a:rPr>
              <a:t>Operational Activities on OCI</a:t>
            </a:r>
            <a:endParaRPr kumimoji="0" lang="en-US" sz="12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29" name="Pentagon 26">
            <a:extLst>
              <a:ext uri="{FF2B5EF4-FFF2-40B4-BE49-F238E27FC236}">
                <a16:creationId xmlns:a16="http://schemas.microsoft.com/office/drawing/2014/main" id="{7013FF2E-0873-46C7-8F51-447EFAAF2D6A}"/>
              </a:ext>
            </a:extLst>
          </p:cNvPr>
          <p:cNvSpPr/>
          <p:nvPr/>
        </p:nvSpPr>
        <p:spPr>
          <a:xfrm>
            <a:off x="9926292" y="5171436"/>
            <a:ext cx="1904980" cy="509399"/>
          </a:xfrm>
          <a:prstGeom prst="homePlate">
            <a:avLst/>
          </a:prstGeom>
          <a:solidFill>
            <a:srgbClr val="2C5967"/>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Oracle U Video #3</a:t>
            </a:r>
            <a:br>
              <a:rPr kumimoji="0" lang="en-US" sz="1200" b="1" i="0" u="none" strike="noStrike" kern="1200" cap="none" spc="0" normalizeH="0" baseline="0" noProof="0" dirty="0">
                <a:ln>
                  <a:noFill/>
                </a:ln>
                <a:solidFill>
                  <a:srgbClr val="FCFBFA"/>
                </a:solidFill>
                <a:effectLst/>
                <a:uLnTx/>
                <a:uFillTx/>
                <a:latin typeface="Oracle Sans"/>
                <a:ea typeface="+mn-ea"/>
                <a:cs typeface="+mn-cs"/>
              </a:rPr>
            </a:br>
            <a:r>
              <a:rPr kumimoji="0" lang="en-US" sz="1050" b="0" i="0" u="none" strike="noStrike" kern="1200" cap="none" spc="0" normalizeH="0" baseline="0" noProof="0" dirty="0">
                <a:ln>
                  <a:noFill/>
                </a:ln>
                <a:solidFill>
                  <a:srgbClr val="FCFBFA"/>
                </a:solidFill>
                <a:effectLst/>
                <a:uLnTx/>
                <a:uFillTx/>
                <a:latin typeface="Oracle Sans"/>
                <a:ea typeface="+mn-ea"/>
                <a:cs typeface="+mn-cs"/>
              </a:rPr>
              <a:t>Troubleshooting OCI Services &amp; Securing OCI</a:t>
            </a:r>
            <a:endParaRPr kumimoji="0" lang="en-US" sz="1200" b="1" i="0" u="none" strike="noStrike" kern="1200" cap="none" spc="0" normalizeH="0" baseline="0" noProof="0" dirty="0">
              <a:ln>
                <a:noFill/>
              </a:ln>
              <a:solidFill>
                <a:srgbClr val="FCFBFA"/>
              </a:solidFill>
              <a:effectLst/>
              <a:uLnTx/>
              <a:uFillTx/>
              <a:latin typeface="Oracle Sans"/>
              <a:ea typeface="+mn-ea"/>
              <a:cs typeface="+mn-cs"/>
            </a:endParaRPr>
          </a:p>
        </p:txBody>
      </p:sp>
    </p:spTree>
    <p:extLst>
      <p:ext uri="{BB962C8B-B14F-4D97-AF65-F5344CB8AC3E}">
        <p14:creationId xmlns:p14="http://schemas.microsoft.com/office/powerpoint/2010/main" val="3712738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EE3DDEE-FB75-424C-BD74-E94F48C216F3}"/>
              </a:ext>
            </a:extLst>
          </p:cNvPr>
          <p:cNvSpPr>
            <a:spLocks noGrp="1"/>
          </p:cNvSpPr>
          <p:nvPr>
            <p:ph type="ftr" sz="quarter" idx="3"/>
          </p:nvPr>
        </p:nvSpPr>
        <p:spPr/>
        <p:txBody>
          <a:bodyPr/>
          <a:lstStyle/>
          <a:p>
            <a:r>
              <a:rPr lang="en-US"/>
              <a:t>Copyright © 2020, Oracle and/or its affiliates  |  Confidential: Internal/Restricted/Highly Restricted</a:t>
            </a:r>
            <a:endParaRPr lang="en-US" dirty="0"/>
          </a:p>
        </p:txBody>
      </p:sp>
      <p:sp>
        <p:nvSpPr>
          <p:cNvPr id="3" name="Slide Number Placeholder 2">
            <a:extLst>
              <a:ext uri="{FF2B5EF4-FFF2-40B4-BE49-F238E27FC236}">
                <a16:creationId xmlns:a16="http://schemas.microsoft.com/office/drawing/2014/main" id="{CD76D9DE-74B4-7943-8CDF-21B9584AC975}"/>
              </a:ext>
            </a:extLst>
          </p:cNvPr>
          <p:cNvSpPr>
            <a:spLocks noGrp="1"/>
          </p:cNvSpPr>
          <p:nvPr>
            <p:ph type="sldNum" sz="quarter" idx="4"/>
          </p:nvPr>
        </p:nvSpPr>
        <p:spPr/>
        <p:txBody>
          <a:bodyPr/>
          <a:lstStyle/>
          <a:p>
            <a:fld id="{345D60D9-5372-5F40-9443-0F9AE5BDC3C8}" type="slidenum">
              <a:rPr lang="en-US" smtClean="0"/>
              <a:pPr/>
              <a:t>30</a:t>
            </a:fld>
            <a:endParaRPr lang="en-US" dirty="0"/>
          </a:p>
        </p:txBody>
      </p:sp>
      <p:sp>
        <p:nvSpPr>
          <p:cNvPr id="4" name="Text Placeholder 3">
            <a:extLst>
              <a:ext uri="{FF2B5EF4-FFF2-40B4-BE49-F238E27FC236}">
                <a16:creationId xmlns:a16="http://schemas.microsoft.com/office/drawing/2014/main" id="{DB378F51-69FA-5148-9A90-FA0E9421C2D9}"/>
              </a:ext>
            </a:extLst>
          </p:cNvPr>
          <p:cNvSpPr>
            <a:spLocks noGrp="1"/>
          </p:cNvSpPr>
          <p:nvPr>
            <p:ph type="body" sz="quarter" idx="12"/>
          </p:nvPr>
        </p:nvSpPr>
        <p:spPr/>
        <p:txBody>
          <a:bodyPr/>
          <a:lstStyle/>
          <a:p>
            <a:r>
              <a:rPr lang="en-US" dirty="0"/>
              <a:t>A VCN has four instances in one of its public subnet and all four instances can access the internet. You create another public subnet, associate it with the same security list as the other public subnet and create an instance in this new subnet. Upon testing, you are not able to access the new instance via SSH from the public internet.</a:t>
            </a:r>
          </a:p>
          <a:p>
            <a:r>
              <a:rPr lang="en-US" dirty="0"/>
              <a:t>Which of the following is the most likely reason for this problem?</a:t>
            </a:r>
          </a:p>
          <a:p>
            <a:pPr marL="342900" indent="-342900">
              <a:buFont typeface="+mj-lt"/>
              <a:buAutoNum type="alphaLcParenR"/>
            </a:pPr>
            <a:r>
              <a:rPr lang="en-US" dirty="0"/>
              <a:t>You need to attach a NAT Gateway to this subnet</a:t>
            </a:r>
          </a:p>
          <a:p>
            <a:pPr marL="342900" indent="-342900">
              <a:buFont typeface="+mj-lt"/>
              <a:buAutoNum type="alphaLcParenR"/>
            </a:pPr>
            <a:r>
              <a:rPr lang="en-US" dirty="0"/>
              <a:t>Create a service gateway to allow traffic connectivity with the internet</a:t>
            </a:r>
          </a:p>
          <a:p>
            <a:pPr marL="342900" indent="-342900">
              <a:buFont typeface="+mj-lt"/>
              <a:buAutoNum type="alphaLcParenR"/>
            </a:pPr>
            <a:r>
              <a:rPr lang="en-US" dirty="0"/>
              <a:t>Associate the Route table with its default route to the internet gateway of your VCN</a:t>
            </a:r>
          </a:p>
          <a:p>
            <a:pPr marL="342900" indent="-342900">
              <a:buFont typeface="+mj-lt"/>
              <a:buAutoNum type="alphaLcParenR"/>
            </a:pPr>
            <a:r>
              <a:rPr lang="en-US" dirty="0"/>
              <a:t>Associate the Route table with its default route to the service gateway of your VCN</a:t>
            </a:r>
          </a:p>
        </p:txBody>
      </p:sp>
      <p:sp>
        <p:nvSpPr>
          <p:cNvPr id="5" name="Title 4">
            <a:extLst>
              <a:ext uri="{FF2B5EF4-FFF2-40B4-BE49-F238E27FC236}">
                <a16:creationId xmlns:a16="http://schemas.microsoft.com/office/drawing/2014/main" id="{4F7F73C0-F3B7-E044-96B4-6C24F3B285BD}"/>
              </a:ext>
            </a:extLst>
          </p:cNvPr>
          <p:cNvSpPr>
            <a:spLocks noGrp="1"/>
          </p:cNvSpPr>
          <p:nvPr>
            <p:ph type="title"/>
          </p:nvPr>
        </p:nvSpPr>
        <p:spPr/>
        <p:txBody>
          <a:bodyPr/>
          <a:lstStyle/>
          <a:p>
            <a:r>
              <a:rPr lang="en-US" dirty="0"/>
              <a:t>Performance Tuning and Troubleshooting</a:t>
            </a:r>
          </a:p>
        </p:txBody>
      </p:sp>
    </p:spTree>
    <p:extLst>
      <p:ext uri="{BB962C8B-B14F-4D97-AF65-F5344CB8AC3E}">
        <p14:creationId xmlns:p14="http://schemas.microsoft.com/office/powerpoint/2010/main" val="3014902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EE3DDEE-FB75-424C-BD74-E94F48C216F3}"/>
              </a:ext>
            </a:extLst>
          </p:cNvPr>
          <p:cNvSpPr>
            <a:spLocks noGrp="1"/>
          </p:cNvSpPr>
          <p:nvPr>
            <p:ph type="ftr" sz="quarter" idx="3"/>
          </p:nvPr>
        </p:nvSpPr>
        <p:spPr/>
        <p:txBody>
          <a:bodyPr/>
          <a:lstStyle/>
          <a:p>
            <a:r>
              <a:rPr lang="en-US"/>
              <a:t>Copyright © 2020, Oracle and/or its affiliates  |  Confidential: Internal/Restricted/Highly Restricted</a:t>
            </a:r>
            <a:endParaRPr lang="en-US" dirty="0"/>
          </a:p>
        </p:txBody>
      </p:sp>
      <p:sp>
        <p:nvSpPr>
          <p:cNvPr id="3" name="Slide Number Placeholder 2">
            <a:extLst>
              <a:ext uri="{FF2B5EF4-FFF2-40B4-BE49-F238E27FC236}">
                <a16:creationId xmlns:a16="http://schemas.microsoft.com/office/drawing/2014/main" id="{CD76D9DE-74B4-7943-8CDF-21B9584AC975}"/>
              </a:ext>
            </a:extLst>
          </p:cNvPr>
          <p:cNvSpPr>
            <a:spLocks noGrp="1"/>
          </p:cNvSpPr>
          <p:nvPr>
            <p:ph type="sldNum" sz="quarter" idx="4"/>
          </p:nvPr>
        </p:nvSpPr>
        <p:spPr/>
        <p:txBody>
          <a:bodyPr/>
          <a:lstStyle/>
          <a:p>
            <a:fld id="{345D60D9-5372-5F40-9443-0F9AE5BDC3C8}" type="slidenum">
              <a:rPr lang="en-US" smtClean="0"/>
              <a:pPr/>
              <a:t>31</a:t>
            </a:fld>
            <a:endParaRPr lang="en-US" dirty="0"/>
          </a:p>
        </p:txBody>
      </p:sp>
      <p:sp>
        <p:nvSpPr>
          <p:cNvPr id="4" name="Text Placeholder 3">
            <a:extLst>
              <a:ext uri="{FF2B5EF4-FFF2-40B4-BE49-F238E27FC236}">
                <a16:creationId xmlns:a16="http://schemas.microsoft.com/office/drawing/2014/main" id="{DB378F51-69FA-5148-9A90-FA0E9421C2D9}"/>
              </a:ext>
            </a:extLst>
          </p:cNvPr>
          <p:cNvSpPr>
            <a:spLocks noGrp="1"/>
          </p:cNvSpPr>
          <p:nvPr>
            <p:ph type="body" sz="quarter" idx="12"/>
          </p:nvPr>
        </p:nvSpPr>
        <p:spPr/>
        <p:txBody>
          <a:bodyPr/>
          <a:lstStyle/>
          <a:p>
            <a:r>
              <a:rPr lang="en-US" dirty="0"/>
              <a:t>A VCN has four instances in one of its public subnet and all four instances can access the internet. You create another public subnet, associate it with the same security list as the other public subnet and create an instance in this new subnet. Upon testing, you are not able to access the new instance via </a:t>
            </a:r>
            <a:r>
              <a:rPr lang="en-US" b="1" dirty="0"/>
              <a:t>SSH </a:t>
            </a:r>
            <a:r>
              <a:rPr lang="en-US" dirty="0"/>
              <a:t>from the </a:t>
            </a:r>
            <a:r>
              <a:rPr lang="en-US" b="1" dirty="0"/>
              <a:t>public internet</a:t>
            </a:r>
            <a:r>
              <a:rPr lang="en-US" dirty="0"/>
              <a:t>.</a:t>
            </a:r>
          </a:p>
          <a:p>
            <a:r>
              <a:rPr lang="en-US" dirty="0"/>
              <a:t>Which of the following is the most likely reason for this problem?</a:t>
            </a:r>
          </a:p>
          <a:p>
            <a:pPr marL="342900" indent="-342900">
              <a:buFont typeface="+mj-lt"/>
              <a:buAutoNum type="alphaLcParenR"/>
            </a:pPr>
            <a:r>
              <a:rPr lang="en-US" dirty="0"/>
              <a:t>You need to attach a NAT Gateway to this subnet</a:t>
            </a:r>
          </a:p>
          <a:p>
            <a:pPr marL="342900" indent="-342900">
              <a:buFont typeface="+mj-lt"/>
              <a:buAutoNum type="alphaLcParenR"/>
            </a:pPr>
            <a:r>
              <a:rPr lang="en-US" dirty="0"/>
              <a:t>Create a service gateway to allow traffic connectivity with the internet</a:t>
            </a:r>
          </a:p>
          <a:p>
            <a:pPr marL="342900" indent="-342900">
              <a:buFont typeface="+mj-lt"/>
              <a:buAutoNum type="alphaLcParenR"/>
            </a:pPr>
            <a:r>
              <a:rPr lang="en-US" b="1" dirty="0"/>
              <a:t>Associate the Route table with its default route to the internet gateway of your VCN</a:t>
            </a:r>
          </a:p>
          <a:p>
            <a:pPr marL="342900" indent="-342900">
              <a:buFont typeface="+mj-lt"/>
              <a:buAutoNum type="alphaLcParenR"/>
            </a:pPr>
            <a:r>
              <a:rPr lang="en-US" dirty="0"/>
              <a:t>Associate the Route table with its default route to the service gateway of your VCN</a:t>
            </a:r>
          </a:p>
        </p:txBody>
      </p:sp>
      <p:sp>
        <p:nvSpPr>
          <p:cNvPr id="5" name="Title 4">
            <a:extLst>
              <a:ext uri="{FF2B5EF4-FFF2-40B4-BE49-F238E27FC236}">
                <a16:creationId xmlns:a16="http://schemas.microsoft.com/office/drawing/2014/main" id="{4F7F73C0-F3B7-E044-96B4-6C24F3B285BD}"/>
              </a:ext>
            </a:extLst>
          </p:cNvPr>
          <p:cNvSpPr>
            <a:spLocks noGrp="1"/>
          </p:cNvSpPr>
          <p:nvPr>
            <p:ph type="title"/>
          </p:nvPr>
        </p:nvSpPr>
        <p:spPr/>
        <p:txBody>
          <a:bodyPr/>
          <a:lstStyle/>
          <a:p>
            <a:r>
              <a:rPr lang="en-US" dirty="0"/>
              <a:t>Performance Tuning and Troubleshooting</a:t>
            </a:r>
          </a:p>
        </p:txBody>
      </p:sp>
      <p:sp>
        <p:nvSpPr>
          <p:cNvPr id="6" name="TextBox 5">
            <a:extLst>
              <a:ext uri="{FF2B5EF4-FFF2-40B4-BE49-F238E27FC236}">
                <a16:creationId xmlns:a16="http://schemas.microsoft.com/office/drawing/2014/main" id="{9D8A14CD-2A82-0E4E-80A1-0A0E7EBDF72F}"/>
              </a:ext>
            </a:extLst>
          </p:cNvPr>
          <p:cNvSpPr txBox="1"/>
          <p:nvPr/>
        </p:nvSpPr>
        <p:spPr>
          <a:xfrm>
            <a:off x="8668657" y="4784026"/>
            <a:ext cx="2492829" cy="1200329"/>
          </a:xfrm>
          <a:prstGeom prst="rect">
            <a:avLst/>
          </a:prstGeom>
          <a:noFill/>
        </p:spPr>
        <p:txBody>
          <a:bodyPr wrap="square" rtlCol="0">
            <a:spAutoFit/>
          </a:bodyPr>
          <a:lstStyle/>
          <a:p>
            <a:r>
              <a:rPr lang="en-US" b="1" dirty="0"/>
              <a:t>NAT and Service gateways don’t allow ingress traffic from the internet. </a:t>
            </a:r>
          </a:p>
        </p:txBody>
      </p:sp>
    </p:spTree>
    <p:extLst>
      <p:ext uri="{BB962C8B-B14F-4D97-AF65-F5344CB8AC3E}">
        <p14:creationId xmlns:p14="http://schemas.microsoft.com/office/powerpoint/2010/main" val="1462585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381000"/>
            <a:ext cx="10944549" cy="762000"/>
          </a:xfrm>
        </p:spPr>
        <p:txBody>
          <a:bodyPr/>
          <a:lstStyle/>
          <a:p>
            <a:r>
              <a:rPr lang="en-US" sz="3200" dirty="0"/>
              <a:t>OS Management</a:t>
            </a:r>
          </a:p>
        </p:txBody>
      </p:sp>
      <p:sp>
        <p:nvSpPr>
          <p:cNvPr id="4" name="Rectangle 3"/>
          <p:cNvSpPr/>
          <p:nvPr/>
        </p:nvSpPr>
        <p:spPr>
          <a:xfrm>
            <a:off x="609601" y="949620"/>
            <a:ext cx="11201400" cy="3707618"/>
          </a:xfrm>
          <a:prstGeom prst="rect">
            <a:avLst/>
          </a:prstGeom>
        </p:spPr>
        <p:txBody>
          <a:bodyPr wrap="square">
            <a:spAutoFit/>
          </a:bodyPr>
          <a:lstStyle/>
          <a:p>
            <a:pPr marL="0" lvl="1" defTabSz="304747">
              <a:lnSpc>
                <a:spcPct val="90000"/>
              </a:lnSpc>
              <a:spcBef>
                <a:spcPts val="600"/>
              </a:spcBef>
              <a:spcAft>
                <a:spcPts val="600"/>
              </a:spcAft>
              <a:buClr>
                <a:srgbClr val="000000"/>
              </a:buClr>
            </a:pPr>
            <a:endParaRPr lang="en-US" dirty="0"/>
          </a:p>
          <a:p>
            <a:pPr marL="285750" indent="-285750">
              <a:lnSpc>
                <a:spcPct val="150000"/>
              </a:lnSpc>
              <a:buFont typeface="Arial" panose="020B0604020202020204" pitchFamily="34" charset="0"/>
              <a:buChar char="•"/>
            </a:pPr>
            <a:r>
              <a:rPr lang="en-US" altLang="en-US" dirty="0"/>
              <a:t>Purpose is to simplify and automate common software management tasks</a:t>
            </a:r>
          </a:p>
          <a:p>
            <a:pPr marL="285750" indent="-285750">
              <a:lnSpc>
                <a:spcPct val="150000"/>
              </a:lnSpc>
              <a:buFont typeface="Arial" panose="020B0604020202020204" pitchFamily="34" charset="0"/>
              <a:buChar char="•"/>
            </a:pPr>
            <a:r>
              <a:rPr lang="en-US" altLang="en-US" dirty="0"/>
              <a:t>OS Management actively monitors the state of an Oracle Linux instance for available (security, bug, enhancement) software updates</a:t>
            </a:r>
          </a:p>
          <a:p>
            <a:pPr marL="285750" indent="-285750">
              <a:lnSpc>
                <a:spcPct val="150000"/>
              </a:lnSpc>
              <a:buFont typeface="Arial" panose="020B0604020202020204" pitchFamily="34" charset="0"/>
              <a:buChar char="•"/>
            </a:pPr>
            <a:r>
              <a:rPr lang="en-US" altLang="en-US" dirty="0"/>
              <a:t>OS Management agent needs to be installed on the instance:</a:t>
            </a:r>
          </a:p>
          <a:p>
            <a:pPr>
              <a:lnSpc>
                <a:spcPct val="150000"/>
              </a:lnSpc>
            </a:pPr>
            <a:endParaRPr lang="en-US" altLang="en-US" dirty="0"/>
          </a:p>
          <a:p>
            <a:pPr marL="285750" indent="-285750">
              <a:lnSpc>
                <a:spcPct val="150000"/>
              </a:lnSpc>
              <a:buFont typeface="Arial" panose="020B0604020202020204" pitchFamily="34" charset="0"/>
              <a:buChar char="•"/>
            </a:pPr>
            <a:endParaRPr lang="en-US" altLang="en-US" dirty="0"/>
          </a:p>
          <a:p>
            <a:pPr marL="285750" indent="-285750">
              <a:lnSpc>
                <a:spcPct val="150000"/>
              </a:lnSpc>
              <a:buFont typeface="Arial" panose="020B0604020202020204" pitchFamily="34" charset="0"/>
              <a:buChar char="•"/>
            </a:pPr>
            <a:r>
              <a:rPr lang="en-US" altLang="en-US" dirty="0"/>
              <a:t>Instances can be managed individually, or instances running the same Oracle Linux release and version can be grouped for the purpose of management activities</a:t>
            </a:r>
          </a:p>
        </p:txBody>
      </p:sp>
      <p:sp>
        <p:nvSpPr>
          <p:cNvPr id="5" name="Content Placeholder 2">
            <a:extLst>
              <a:ext uri="{FF2B5EF4-FFF2-40B4-BE49-F238E27FC236}">
                <a16:creationId xmlns:a16="http://schemas.microsoft.com/office/drawing/2014/main" id="{68A81C16-831A-0E46-801F-123024AD6855}"/>
              </a:ext>
            </a:extLst>
          </p:cNvPr>
          <p:cNvSpPr txBox="1">
            <a:spLocks/>
          </p:cNvSpPr>
          <p:nvPr/>
        </p:nvSpPr>
        <p:spPr bwMode="gray">
          <a:xfrm>
            <a:off x="1024100" y="3147264"/>
            <a:ext cx="10115550" cy="449461"/>
          </a:xfrm>
          <a:prstGeom prst="round2DiagRect">
            <a:avLst>
              <a:gd name="adj1" fmla="val 13028"/>
              <a:gd name="adj2" fmla="val 0"/>
            </a:avLst>
          </a:prstGeom>
          <a:gradFill>
            <a:gsLst>
              <a:gs pos="0">
                <a:srgbClr val="FFFFCC"/>
              </a:gs>
              <a:gs pos="50000">
                <a:srgbClr val="FFFFCC"/>
              </a:gs>
              <a:gs pos="100000">
                <a:schemeClr val="bg1"/>
              </a:gs>
            </a:gsLst>
            <a:lin ang="8100000" scaled="1"/>
          </a:gradFill>
          <a:ln w="28575">
            <a:gradFill flip="none" rotWithShape="1">
              <a:gsLst>
                <a:gs pos="0">
                  <a:srgbClr val="CC6600"/>
                </a:gs>
                <a:gs pos="50000">
                  <a:srgbClr val="CC6600"/>
                </a:gs>
                <a:gs pos="100000">
                  <a:srgbClr val="FFBA75"/>
                </a:gs>
              </a:gsLst>
              <a:lin ang="18900000" scaled="1"/>
              <a:tileRect/>
            </a:gradFill>
            <a:miter lim="800000"/>
            <a:headEnd/>
            <a:tailEnd/>
          </a:ln>
        </p:spPr>
        <p:txBody>
          <a:bodyPr wrap="square" lIns="121899" tIns="121899" rIns="16930" bIns="16930">
            <a:spAutoFit/>
          </a:bodyPr>
          <a:lstStyle/>
          <a:p>
            <a:pPr marL="609493" indent="-609493" defTabSz="533307">
              <a:tabLst>
                <a:tab pos="533307" algn="r"/>
                <a:tab pos="897310" algn="l"/>
              </a:tabLst>
              <a:defRPr/>
            </a:pPr>
            <a:r>
              <a:rPr lang="en-US" b="1" dirty="0">
                <a:solidFill>
                  <a:srgbClr val="000000"/>
                </a:solidFill>
                <a:latin typeface="Courier New" pitchFamily="49" charset="0"/>
              </a:rPr>
              <a:t>$ </a:t>
            </a:r>
            <a:r>
              <a:rPr lang="en-US" b="1" dirty="0" err="1">
                <a:solidFill>
                  <a:srgbClr val="000000"/>
                </a:solidFill>
                <a:latin typeface="Courier New" pitchFamily="49" charset="0"/>
              </a:rPr>
              <a:t>sudo</a:t>
            </a:r>
            <a:r>
              <a:rPr lang="en-US" b="1" dirty="0">
                <a:solidFill>
                  <a:srgbClr val="000000"/>
                </a:solidFill>
                <a:latin typeface="Courier New" pitchFamily="49" charset="0"/>
              </a:rPr>
              <a:t> yum install </a:t>
            </a:r>
            <a:r>
              <a:rPr lang="en-US" b="1" dirty="0" err="1">
                <a:solidFill>
                  <a:srgbClr val="000000"/>
                </a:solidFill>
                <a:latin typeface="Courier New" pitchFamily="49" charset="0"/>
              </a:rPr>
              <a:t>osms</a:t>
            </a:r>
            <a:r>
              <a:rPr lang="en-US" b="1" dirty="0">
                <a:solidFill>
                  <a:srgbClr val="000000"/>
                </a:solidFill>
                <a:latin typeface="Courier New" pitchFamily="49" charset="0"/>
              </a:rPr>
              <a:t>-agent</a:t>
            </a:r>
          </a:p>
        </p:txBody>
      </p:sp>
      <p:pic>
        <p:nvPicPr>
          <p:cNvPr id="6" name="Picture 5">
            <a:extLst>
              <a:ext uri="{FF2B5EF4-FFF2-40B4-BE49-F238E27FC236}">
                <a16:creationId xmlns:a16="http://schemas.microsoft.com/office/drawing/2014/main" id="{722C16B0-8AA9-0A49-8BA3-E149C4468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0350" y="4850445"/>
            <a:ext cx="5532120" cy="1811057"/>
          </a:xfrm>
          <a:prstGeom prst="rect">
            <a:avLst/>
          </a:prstGeom>
        </p:spPr>
      </p:pic>
    </p:spTree>
    <p:extLst>
      <p:ext uri="{BB962C8B-B14F-4D97-AF65-F5344CB8AC3E}">
        <p14:creationId xmlns:p14="http://schemas.microsoft.com/office/powerpoint/2010/main" val="20122419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1C0F77B-063A-8B4D-BF9B-12D23D88D80D}"/>
              </a:ext>
            </a:extLst>
          </p:cNvPr>
          <p:cNvSpPr>
            <a:spLocks noGrp="1"/>
          </p:cNvSpPr>
          <p:nvPr>
            <p:ph type="ftr" sz="quarter" idx="3"/>
          </p:nvPr>
        </p:nvSpPr>
        <p:spPr/>
        <p:txBody>
          <a:bodyPr/>
          <a:lstStyle/>
          <a:p>
            <a:r>
              <a:rPr lang="en-US"/>
              <a:t>Copyright © 2020, Oracle and/or its affiliates  |  Confidential: Internal/Restricted/Highly Restricted</a:t>
            </a:r>
            <a:endParaRPr lang="en-US" dirty="0"/>
          </a:p>
        </p:txBody>
      </p:sp>
      <p:sp>
        <p:nvSpPr>
          <p:cNvPr id="3" name="Slide Number Placeholder 2">
            <a:extLst>
              <a:ext uri="{FF2B5EF4-FFF2-40B4-BE49-F238E27FC236}">
                <a16:creationId xmlns:a16="http://schemas.microsoft.com/office/drawing/2014/main" id="{9B218895-A55D-0940-A2D2-580FA68EE0BF}"/>
              </a:ext>
            </a:extLst>
          </p:cNvPr>
          <p:cNvSpPr>
            <a:spLocks noGrp="1"/>
          </p:cNvSpPr>
          <p:nvPr>
            <p:ph type="sldNum" sz="quarter" idx="4"/>
          </p:nvPr>
        </p:nvSpPr>
        <p:spPr/>
        <p:txBody>
          <a:bodyPr/>
          <a:lstStyle/>
          <a:p>
            <a:fld id="{345D60D9-5372-5F40-9443-0F9AE5BDC3C8}" type="slidenum">
              <a:rPr lang="en-US" smtClean="0"/>
              <a:pPr/>
              <a:t>33</a:t>
            </a:fld>
            <a:endParaRPr lang="en-US" dirty="0"/>
          </a:p>
        </p:txBody>
      </p:sp>
      <p:sp>
        <p:nvSpPr>
          <p:cNvPr id="4" name="Text Placeholder 3">
            <a:extLst>
              <a:ext uri="{FF2B5EF4-FFF2-40B4-BE49-F238E27FC236}">
                <a16:creationId xmlns:a16="http://schemas.microsoft.com/office/drawing/2014/main" id="{F635BA20-477B-A340-BBDA-DEC7BAA2AD83}"/>
              </a:ext>
            </a:extLst>
          </p:cNvPr>
          <p:cNvSpPr>
            <a:spLocks noGrp="1"/>
          </p:cNvSpPr>
          <p:nvPr>
            <p:ph type="body" sz="quarter" idx="12"/>
          </p:nvPr>
        </p:nvSpPr>
        <p:spPr/>
        <p:txBody>
          <a:bodyPr/>
          <a:lstStyle/>
          <a:p>
            <a:pPr marL="285750" indent="-285750">
              <a:buFont typeface="Arial" panose="020B0604020202020204" pitchFamily="34" charset="0"/>
              <a:buChar char="•"/>
            </a:pPr>
            <a:r>
              <a:rPr lang="en-US" dirty="0"/>
              <a:t>Review Transit Routing in the context of accessing Oracle Services from On-Premises over Private Connection: </a:t>
            </a:r>
            <a:r>
              <a:rPr lang="en-US" dirty="0">
                <a:hlinkClick r:id="rId3"/>
              </a:rPr>
              <a:t>https://docs.oracle.com/en-us/iaas/Content/Network/Tasks/transitroutingoracleservices.htm</a:t>
            </a:r>
            <a:br>
              <a:rPr lang="en-US" dirty="0"/>
            </a:br>
            <a:r>
              <a:rPr lang="en-US" dirty="0"/>
              <a:t>•Review Traffic Management - especially Steering Policies </a:t>
            </a:r>
            <a:r>
              <a:rPr lang="en-US" dirty="0">
                <a:hlinkClick r:id="rId4"/>
              </a:rPr>
              <a:t>https://docs.oracle.com/en-us/iaas/Content/TrafficManagement/Tasks/trafficmanagement.htm</a:t>
            </a:r>
            <a:r>
              <a:rPr lang="en-US" dirty="0"/>
              <a:t> </a:t>
            </a:r>
            <a:r>
              <a:rPr lang="en-US" dirty="0" err="1"/>
              <a:t>esp</a:t>
            </a:r>
            <a:r>
              <a:rPr lang="en-US" dirty="0"/>
              <a:t> catch-all, priority rules </a:t>
            </a:r>
            <a:r>
              <a:rPr lang="en-US" dirty="0" err="1"/>
              <a:t>etc</a:t>
            </a:r>
            <a:br>
              <a:rPr lang="en-US" dirty="0"/>
            </a:br>
            <a:r>
              <a:rPr lang="en-US" dirty="0"/>
              <a:t>•Review Object Storage common IAM policies </a:t>
            </a:r>
            <a:r>
              <a:rPr lang="en-US" dirty="0">
                <a:hlinkClick r:id="rId5"/>
              </a:rPr>
              <a:t>https://docs.oracle.com/en-us/iaas/Content/Identity/Concepts/commonpolicies.htm</a:t>
            </a:r>
            <a:br>
              <a:rPr lang="en-US" dirty="0"/>
            </a:br>
            <a:r>
              <a:rPr lang="en-US" dirty="0"/>
              <a:t>•The example exam contains an error relating to the IAM policy: ‘Allow group group-dev group-ops to manage all resources in compartment </a:t>
            </a:r>
            <a:r>
              <a:rPr lang="en-US" dirty="0" err="1"/>
              <a:t>devops</a:t>
            </a:r>
            <a:r>
              <a:rPr lang="en-US" dirty="0"/>
              <a:t>’ . The groups should be comma separated – and “all-resources” is </a:t>
            </a:r>
            <a:r>
              <a:rPr lang="en-US" dirty="0" err="1"/>
              <a:t>hyphentated</a:t>
            </a:r>
            <a:r>
              <a:rPr lang="en-US" dirty="0"/>
              <a:t>, i.e. “Allow group group-dev, group-ops to managed all-resources in compartment </a:t>
            </a:r>
            <a:r>
              <a:rPr lang="en-US" dirty="0" err="1"/>
              <a:t>devops</a:t>
            </a:r>
            <a:r>
              <a:rPr lang="en-US" dirty="0"/>
              <a:t>”</a:t>
            </a:r>
          </a:p>
          <a:p>
            <a:pPr marL="285750" indent="-285750">
              <a:buFont typeface="Arial" panose="020B0604020202020204" pitchFamily="34" charset="0"/>
              <a:buChar char="•"/>
            </a:pPr>
            <a:r>
              <a:rPr lang="en-US" dirty="0"/>
              <a:t>Network security lists + groups - union of everything that applies to the instance</a:t>
            </a:r>
          </a:p>
          <a:p>
            <a:pPr marL="285750" indent="-285750">
              <a:buFont typeface="Arial" panose="020B0604020202020204" pitchFamily="34" charset="0"/>
              <a:buChar char="•"/>
            </a:pPr>
            <a:r>
              <a:rPr lang="en-US" dirty="0"/>
              <a:t>DB and Block backups reside in an Oracle managed Object Storage Bucket</a:t>
            </a:r>
          </a:p>
        </p:txBody>
      </p:sp>
      <p:sp>
        <p:nvSpPr>
          <p:cNvPr id="5" name="Title 4">
            <a:extLst>
              <a:ext uri="{FF2B5EF4-FFF2-40B4-BE49-F238E27FC236}">
                <a16:creationId xmlns:a16="http://schemas.microsoft.com/office/drawing/2014/main" id="{463C079A-912C-AF43-8C6A-C504CEF3DB5D}"/>
              </a:ext>
            </a:extLst>
          </p:cNvPr>
          <p:cNvSpPr>
            <a:spLocks noGrp="1"/>
          </p:cNvSpPr>
          <p:nvPr>
            <p:ph type="title"/>
          </p:nvPr>
        </p:nvSpPr>
        <p:spPr/>
        <p:txBody>
          <a:bodyPr/>
          <a:lstStyle/>
          <a:p>
            <a:r>
              <a:rPr lang="en-US" dirty="0"/>
              <a:t>Tips and Tricks</a:t>
            </a:r>
          </a:p>
        </p:txBody>
      </p:sp>
    </p:spTree>
    <p:extLst>
      <p:ext uri="{BB962C8B-B14F-4D97-AF65-F5344CB8AC3E}">
        <p14:creationId xmlns:p14="http://schemas.microsoft.com/office/powerpoint/2010/main" val="142660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D7192E9-1B21-B044-A90F-6AE377D5B0E8}"/>
              </a:ext>
            </a:extLst>
          </p:cNvPr>
          <p:cNvSpPr/>
          <p:nvPr/>
        </p:nvSpPr>
        <p:spPr>
          <a:xfrm>
            <a:off x="9335397" y="1542608"/>
            <a:ext cx="764087" cy="531539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2" name="Title 1">
            <a:extLst>
              <a:ext uri="{FF2B5EF4-FFF2-40B4-BE49-F238E27FC236}">
                <a16:creationId xmlns:a16="http://schemas.microsoft.com/office/drawing/2014/main" id="{0D6D7059-3081-498B-AB6B-ACDDEC5E6A98}"/>
              </a:ext>
            </a:extLst>
          </p:cNvPr>
          <p:cNvSpPr>
            <a:spLocks noGrp="1"/>
          </p:cNvSpPr>
          <p:nvPr>
            <p:ph type="title"/>
          </p:nvPr>
        </p:nvSpPr>
        <p:spPr>
          <a:xfrm>
            <a:off x="760476" y="1953598"/>
            <a:ext cx="6781308" cy="2026447"/>
          </a:xfrm>
        </p:spPr>
        <p:txBody>
          <a:bodyPr/>
          <a:lstStyle/>
          <a:p>
            <a:br>
              <a:rPr lang="en-US" sz="3600" dirty="0"/>
            </a:br>
            <a:r>
              <a:rPr lang="en-US" sz="3600" dirty="0"/>
              <a:t>Open Q&amp;A</a:t>
            </a:r>
          </a:p>
        </p:txBody>
      </p:sp>
      <p:sp>
        <p:nvSpPr>
          <p:cNvPr id="5" name="Slide Number Placeholder 4">
            <a:extLst>
              <a:ext uri="{FF2B5EF4-FFF2-40B4-BE49-F238E27FC236}">
                <a16:creationId xmlns:a16="http://schemas.microsoft.com/office/drawing/2014/main" id="{1E0A6EF8-7F16-47E7-85B1-F8A5860D2C1E}"/>
              </a:ext>
            </a:extLst>
          </p:cNvPr>
          <p:cNvSpPr>
            <a:spLocks noGrp="1"/>
          </p:cNvSpPr>
          <p:nvPr>
            <p:ph type="sldNum" sz="quarter" idx="4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6" name="Footer Placeholder 5">
            <a:extLst>
              <a:ext uri="{FF2B5EF4-FFF2-40B4-BE49-F238E27FC236}">
                <a16:creationId xmlns:a16="http://schemas.microsoft.com/office/drawing/2014/main" id="{DE26934E-D022-4481-B7BF-35BA4DEFB7ED}"/>
              </a:ext>
            </a:extLst>
          </p:cNvPr>
          <p:cNvSpPr>
            <a:spLocks noGrp="1"/>
          </p:cNvSpPr>
          <p:nvPr>
            <p:ph type="ftr" sz="quarter" idx="39"/>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24" name="Rectangle 23">
            <a:extLst>
              <a:ext uri="{FF2B5EF4-FFF2-40B4-BE49-F238E27FC236}">
                <a16:creationId xmlns:a16="http://schemas.microsoft.com/office/drawing/2014/main" id="{57922F24-B03A-3B44-BF48-E3A9DD6F6B45}"/>
              </a:ext>
            </a:extLst>
          </p:cNvPr>
          <p:cNvSpPr/>
          <p:nvPr/>
        </p:nvSpPr>
        <p:spPr>
          <a:xfrm>
            <a:off x="9717440" y="445439"/>
            <a:ext cx="764087" cy="5315392"/>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25" name="Rectangle 24">
            <a:extLst>
              <a:ext uri="{FF2B5EF4-FFF2-40B4-BE49-F238E27FC236}">
                <a16:creationId xmlns:a16="http://schemas.microsoft.com/office/drawing/2014/main" id="{AF134325-8F1B-734F-91BB-FB651AB6787A}"/>
              </a:ext>
            </a:extLst>
          </p:cNvPr>
          <p:cNvSpPr/>
          <p:nvPr/>
        </p:nvSpPr>
        <p:spPr>
          <a:xfrm>
            <a:off x="10182548" y="771304"/>
            <a:ext cx="451706" cy="53153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CFBFA"/>
              </a:solidFill>
              <a:effectLst/>
              <a:uLnTx/>
              <a:uFillTx/>
              <a:latin typeface="Oracle Sans"/>
              <a:ea typeface="+mn-ea"/>
              <a:cs typeface="+mn-cs"/>
            </a:endParaRPr>
          </a:p>
        </p:txBody>
      </p:sp>
      <p:pic>
        <p:nvPicPr>
          <p:cNvPr id="11" name="Picture 10" descr="A picture containing green, water, umbrella&#10;&#10;Description automatically generated">
            <a:extLst>
              <a:ext uri="{FF2B5EF4-FFF2-40B4-BE49-F238E27FC236}">
                <a16:creationId xmlns:a16="http://schemas.microsoft.com/office/drawing/2014/main" id="{0BAECD27-E0C4-8349-A834-22BC29B07B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1784" y="1657948"/>
            <a:ext cx="3587226" cy="3542104"/>
          </a:xfrm>
          <a:prstGeom prst="rect">
            <a:avLst/>
          </a:prstGeom>
        </p:spPr>
      </p:pic>
    </p:spTree>
    <p:extLst>
      <p:ext uri="{BB962C8B-B14F-4D97-AF65-F5344CB8AC3E}">
        <p14:creationId xmlns:p14="http://schemas.microsoft.com/office/powerpoint/2010/main" val="3337327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E7CE56E-F079-7648-B176-59C66B57328C}"/>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3" name="Slide Number Placeholder 2">
            <a:extLst>
              <a:ext uri="{FF2B5EF4-FFF2-40B4-BE49-F238E27FC236}">
                <a16:creationId xmlns:a16="http://schemas.microsoft.com/office/drawing/2014/main" id="{2984767A-A1CE-2740-9B6E-D03D610136DF}"/>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14" name="Text Placeholder 13">
            <a:extLst>
              <a:ext uri="{FF2B5EF4-FFF2-40B4-BE49-F238E27FC236}">
                <a16:creationId xmlns:a16="http://schemas.microsoft.com/office/drawing/2014/main" id="{B1D16328-A057-4E42-A4AA-F1EE0A4BCD36}"/>
              </a:ext>
            </a:extLst>
          </p:cNvPr>
          <p:cNvSpPr>
            <a:spLocks noGrp="1"/>
          </p:cNvSpPr>
          <p:nvPr>
            <p:ph type="body" sz="quarter" idx="12"/>
          </p:nvPr>
        </p:nvSpPr>
        <p:spPr/>
        <p:txBody>
          <a:bodyPr/>
          <a:lstStyle/>
          <a:p>
            <a:r>
              <a:rPr lang="en-US" b="1" dirty="0"/>
              <a:t>Q9:</a:t>
            </a:r>
          </a:p>
          <a:p>
            <a:br>
              <a:rPr lang="en-US" dirty="0"/>
            </a:br>
            <a:r>
              <a:rPr lang="en-US" dirty="0"/>
              <a:t>Which of the below options is NOT a recommended best practice while creating resources using Terraform provider for Oracle Cloud Infrastructure (OCI)? </a:t>
            </a:r>
          </a:p>
          <a:p>
            <a:endParaRPr lang="en-US" dirty="0"/>
          </a:p>
          <a:p>
            <a:r>
              <a:rPr lang="en-US" dirty="0"/>
              <a:t>A: Use </a:t>
            </a:r>
            <a:r>
              <a:rPr lang="en-US" dirty="0" err="1"/>
              <a:t>lower_snake_case</a:t>
            </a:r>
            <a:r>
              <a:rPr lang="en-US" dirty="0"/>
              <a:t> for all naming conventions in your terraform configuration files. </a:t>
            </a:r>
          </a:p>
          <a:p>
            <a:r>
              <a:rPr lang="en-US" dirty="0"/>
              <a:t>B: You must use </a:t>
            </a:r>
            <a:r>
              <a:rPr lang="en-US" dirty="0" err="1"/>
              <a:t>oci_core_image</a:t>
            </a:r>
            <a:r>
              <a:rPr lang="en-US" dirty="0"/>
              <a:t> data source to use the same image every time while launching a compute instance. </a:t>
            </a:r>
          </a:p>
          <a:p>
            <a:r>
              <a:rPr lang="en-US" dirty="0"/>
              <a:t>C: Use S3 Backend using OCI Object Storage's S3 Compatibility for Sharing State Files across teams. </a:t>
            </a:r>
          </a:p>
          <a:p>
            <a:r>
              <a:rPr lang="en-US" dirty="0"/>
              <a:t>D: Do not check in state files (</a:t>
            </a:r>
            <a:r>
              <a:rPr lang="en-US" dirty="0" err="1"/>
              <a:t>terraform.tfstate</a:t>
            </a:r>
            <a:r>
              <a:rPr lang="en-US" dirty="0"/>
              <a:t> by default) to source control. Add it to your .</a:t>
            </a:r>
            <a:r>
              <a:rPr lang="en-US" dirty="0" err="1"/>
              <a:t>gitignore</a:t>
            </a:r>
            <a:r>
              <a:rPr lang="en-US" dirty="0"/>
              <a:t>. </a:t>
            </a:r>
          </a:p>
        </p:txBody>
      </p:sp>
      <p:sp>
        <p:nvSpPr>
          <p:cNvPr id="13" name="Title 12">
            <a:extLst>
              <a:ext uri="{FF2B5EF4-FFF2-40B4-BE49-F238E27FC236}">
                <a16:creationId xmlns:a16="http://schemas.microsoft.com/office/drawing/2014/main" id="{A137536C-29D1-4A94-9F6D-78C2B6E293CC}"/>
              </a:ext>
            </a:extLst>
          </p:cNvPr>
          <p:cNvSpPr>
            <a:spLocks noGrp="1"/>
          </p:cNvSpPr>
          <p:nvPr>
            <p:ph type="title"/>
          </p:nvPr>
        </p:nvSpPr>
        <p:spPr/>
        <p:txBody>
          <a:bodyPr/>
          <a:lstStyle/>
          <a:p>
            <a:r>
              <a:rPr lang="en-US" dirty="0"/>
              <a:t>Automating Cloud Tasks </a:t>
            </a:r>
          </a:p>
        </p:txBody>
      </p:sp>
    </p:spTree>
    <p:extLst>
      <p:ext uri="{BB962C8B-B14F-4D97-AF65-F5344CB8AC3E}">
        <p14:creationId xmlns:p14="http://schemas.microsoft.com/office/powerpoint/2010/main" val="1183969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E7CE56E-F079-7648-B176-59C66B57328C}"/>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3" name="Slide Number Placeholder 2">
            <a:extLst>
              <a:ext uri="{FF2B5EF4-FFF2-40B4-BE49-F238E27FC236}">
                <a16:creationId xmlns:a16="http://schemas.microsoft.com/office/drawing/2014/main" id="{2984767A-A1CE-2740-9B6E-D03D610136DF}"/>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14" name="Text Placeholder 13">
            <a:extLst>
              <a:ext uri="{FF2B5EF4-FFF2-40B4-BE49-F238E27FC236}">
                <a16:creationId xmlns:a16="http://schemas.microsoft.com/office/drawing/2014/main" id="{B1D16328-A057-4E42-A4AA-F1EE0A4BCD36}"/>
              </a:ext>
            </a:extLst>
          </p:cNvPr>
          <p:cNvSpPr>
            <a:spLocks noGrp="1"/>
          </p:cNvSpPr>
          <p:nvPr>
            <p:ph type="body" sz="quarter" idx="12"/>
          </p:nvPr>
        </p:nvSpPr>
        <p:spPr/>
        <p:txBody>
          <a:bodyPr/>
          <a:lstStyle/>
          <a:p>
            <a:r>
              <a:rPr lang="en-US" b="1" dirty="0"/>
              <a:t>Q9:</a:t>
            </a:r>
          </a:p>
          <a:p>
            <a:endParaRPr lang="en-US" dirty="0"/>
          </a:p>
          <a:p>
            <a:r>
              <a:rPr lang="en-US" dirty="0"/>
              <a:t>Which of the below options is NOT a recommended best practice while creating resources using Terraform provider for Oracle Cloud Infrastructure (OCI)? </a:t>
            </a:r>
          </a:p>
          <a:p>
            <a:endParaRPr lang="en-US" dirty="0"/>
          </a:p>
          <a:p>
            <a:r>
              <a:rPr lang="en-US" dirty="0"/>
              <a:t>A: Use </a:t>
            </a:r>
            <a:r>
              <a:rPr lang="en-US" dirty="0" err="1"/>
              <a:t>lower_snake_case</a:t>
            </a:r>
            <a:r>
              <a:rPr lang="en-US" dirty="0"/>
              <a:t> for all naming conventions in your terraform configuration files. </a:t>
            </a:r>
          </a:p>
          <a:p>
            <a:r>
              <a:rPr lang="en-US" b="1" dirty="0"/>
              <a:t>B: You must use </a:t>
            </a:r>
            <a:r>
              <a:rPr lang="en-US" b="1" dirty="0" err="1"/>
              <a:t>oci_core_image</a:t>
            </a:r>
            <a:r>
              <a:rPr lang="en-US" b="1" dirty="0"/>
              <a:t> data source to use the same image every time while launching a compute instance. </a:t>
            </a:r>
          </a:p>
          <a:p>
            <a:r>
              <a:rPr lang="en-US" dirty="0"/>
              <a:t>C: Use S3 Backend using OCI Object Storage's S3 Compatibility for Sharing State Files across teams. </a:t>
            </a:r>
          </a:p>
          <a:p>
            <a:r>
              <a:rPr lang="en-US" dirty="0"/>
              <a:t>D: Do not check in state files (</a:t>
            </a:r>
            <a:r>
              <a:rPr lang="en-US" dirty="0" err="1"/>
              <a:t>terraform.tfstate</a:t>
            </a:r>
            <a:r>
              <a:rPr lang="en-US" dirty="0"/>
              <a:t> by default) to source control. Add it to your .</a:t>
            </a:r>
            <a:r>
              <a:rPr lang="en-US" dirty="0" err="1"/>
              <a:t>gitignore</a:t>
            </a:r>
            <a:r>
              <a:rPr lang="en-US" dirty="0"/>
              <a:t>. </a:t>
            </a:r>
          </a:p>
        </p:txBody>
      </p:sp>
      <p:sp>
        <p:nvSpPr>
          <p:cNvPr id="13" name="Title 12">
            <a:extLst>
              <a:ext uri="{FF2B5EF4-FFF2-40B4-BE49-F238E27FC236}">
                <a16:creationId xmlns:a16="http://schemas.microsoft.com/office/drawing/2014/main" id="{A137536C-29D1-4A94-9F6D-78C2B6E293CC}"/>
              </a:ext>
            </a:extLst>
          </p:cNvPr>
          <p:cNvSpPr>
            <a:spLocks noGrp="1"/>
          </p:cNvSpPr>
          <p:nvPr>
            <p:ph type="title"/>
          </p:nvPr>
        </p:nvSpPr>
        <p:spPr/>
        <p:txBody>
          <a:bodyPr/>
          <a:lstStyle/>
          <a:p>
            <a:r>
              <a:rPr lang="en-US" dirty="0"/>
              <a:t>Automating Cloud Tasks </a:t>
            </a:r>
          </a:p>
        </p:txBody>
      </p:sp>
      <p:sp>
        <p:nvSpPr>
          <p:cNvPr id="4" name="TextBox 3">
            <a:extLst>
              <a:ext uri="{FF2B5EF4-FFF2-40B4-BE49-F238E27FC236}">
                <a16:creationId xmlns:a16="http://schemas.microsoft.com/office/drawing/2014/main" id="{7FB798E8-7D07-D846-9801-57533CC7CA94}"/>
              </a:ext>
            </a:extLst>
          </p:cNvPr>
          <p:cNvSpPr txBox="1"/>
          <p:nvPr/>
        </p:nvSpPr>
        <p:spPr>
          <a:xfrm>
            <a:off x="6873138" y="508000"/>
            <a:ext cx="4114176" cy="1477328"/>
          </a:xfrm>
          <a:prstGeom prst="rect">
            <a:avLst/>
          </a:prstGeom>
          <a:noFill/>
        </p:spPr>
        <p:txBody>
          <a:bodyPr wrap="square" rtlCol="0">
            <a:spAutoFit/>
          </a:bodyPr>
          <a:lstStyle/>
          <a:p>
            <a:r>
              <a:rPr lang="en-US" b="1" dirty="0"/>
              <a:t>OCI image search returns a changing list of image OCIDs as versions are added and removed. Best practice is to hard code the image OCIDs for each region in your terraform</a:t>
            </a:r>
          </a:p>
        </p:txBody>
      </p:sp>
    </p:spTree>
    <p:extLst>
      <p:ext uri="{BB962C8B-B14F-4D97-AF65-F5344CB8AC3E}">
        <p14:creationId xmlns:p14="http://schemas.microsoft.com/office/powerpoint/2010/main" val="1754633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E7CE56E-F079-7648-B176-59C66B57328C}"/>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3" name="Slide Number Placeholder 2">
            <a:extLst>
              <a:ext uri="{FF2B5EF4-FFF2-40B4-BE49-F238E27FC236}">
                <a16:creationId xmlns:a16="http://schemas.microsoft.com/office/drawing/2014/main" id="{2984767A-A1CE-2740-9B6E-D03D610136DF}"/>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14" name="Text Placeholder 13">
            <a:extLst>
              <a:ext uri="{FF2B5EF4-FFF2-40B4-BE49-F238E27FC236}">
                <a16:creationId xmlns:a16="http://schemas.microsoft.com/office/drawing/2014/main" id="{B1D16328-A057-4E42-A4AA-F1EE0A4BCD36}"/>
              </a:ext>
            </a:extLst>
          </p:cNvPr>
          <p:cNvSpPr>
            <a:spLocks noGrp="1"/>
          </p:cNvSpPr>
          <p:nvPr>
            <p:ph type="body" sz="quarter" idx="12"/>
          </p:nvPr>
        </p:nvSpPr>
        <p:spPr/>
        <p:txBody>
          <a:bodyPr/>
          <a:lstStyle/>
          <a:p>
            <a:r>
              <a:rPr lang="en-US" b="1" dirty="0"/>
              <a:t>Q7:</a:t>
            </a:r>
          </a:p>
          <a:p>
            <a:endParaRPr lang="en-US" dirty="0"/>
          </a:p>
          <a:p>
            <a:r>
              <a:rPr lang="en-US" dirty="0"/>
              <a:t>You are using Terraform provider for Oracle Cloud Infrastructure to manage your resources. You notice someone in your team made changes outside of Terraform to the resources from the Oracle Cloud Infrastructure console. Which of the below options is TRUE for such a scenario? </a:t>
            </a:r>
          </a:p>
          <a:p>
            <a:endParaRPr lang="en-US" dirty="0"/>
          </a:p>
          <a:p>
            <a:r>
              <a:rPr lang="en-US" dirty="0"/>
              <a:t>A: Terraform automatically detects the changes and makes sure your Terraform code is up to date.</a:t>
            </a:r>
          </a:p>
          <a:p>
            <a:r>
              <a:rPr lang="en-US" dirty="0"/>
              <a:t>B: Terraform always overwrites the changes made outside of Terraform next time you apply the configuration. </a:t>
            </a:r>
          </a:p>
          <a:p>
            <a:r>
              <a:rPr lang="en-US" dirty="0"/>
              <a:t>C: You cannot perform Terraform code changes anymore as it has corrupted the overall resource management. </a:t>
            </a:r>
          </a:p>
          <a:p>
            <a:r>
              <a:rPr lang="en-US" dirty="0"/>
              <a:t>D: You could have avoided such a situation by adding </a:t>
            </a:r>
            <a:r>
              <a:rPr lang="en-US" dirty="0" err="1"/>
              <a:t>ignore_changes</a:t>
            </a:r>
            <a:r>
              <a:rPr lang="en-US" dirty="0"/>
              <a:t> parameter in configuration files.</a:t>
            </a:r>
          </a:p>
        </p:txBody>
      </p:sp>
      <p:sp>
        <p:nvSpPr>
          <p:cNvPr id="13" name="Title 12">
            <a:extLst>
              <a:ext uri="{FF2B5EF4-FFF2-40B4-BE49-F238E27FC236}">
                <a16:creationId xmlns:a16="http://schemas.microsoft.com/office/drawing/2014/main" id="{A137536C-29D1-4A94-9F6D-78C2B6E293CC}"/>
              </a:ext>
            </a:extLst>
          </p:cNvPr>
          <p:cNvSpPr>
            <a:spLocks noGrp="1"/>
          </p:cNvSpPr>
          <p:nvPr>
            <p:ph type="title"/>
          </p:nvPr>
        </p:nvSpPr>
        <p:spPr/>
        <p:txBody>
          <a:bodyPr/>
          <a:lstStyle/>
          <a:p>
            <a:r>
              <a:rPr lang="en-US" dirty="0"/>
              <a:t>Automating Cloud Tasks </a:t>
            </a:r>
          </a:p>
        </p:txBody>
      </p:sp>
    </p:spTree>
    <p:extLst>
      <p:ext uri="{BB962C8B-B14F-4D97-AF65-F5344CB8AC3E}">
        <p14:creationId xmlns:p14="http://schemas.microsoft.com/office/powerpoint/2010/main" val="2266538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E7CE56E-F079-7648-B176-59C66B57328C}"/>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3" name="Slide Number Placeholder 2">
            <a:extLst>
              <a:ext uri="{FF2B5EF4-FFF2-40B4-BE49-F238E27FC236}">
                <a16:creationId xmlns:a16="http://schemas.microsoft.com/office/drawing/2014/main" id="{2984767A-A1CE-2740-9B6E-D03D610136DF}"/>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14" name="Text Placeholder 13">
            <a:extLst>
              <a:ext uri="{FF2B5EF4-FFF2-40B4-BE49-F238E27FC236}">
                <a16:creationId xmlns:a16="http://schemas.microsoft.com/office/drawing/2014/main" id="{B1D16328-A057-4E42-A4AA-F1EE0A4BCD36}"/>
              </a:ext>
            </a:extLst>
          </p:cNvPr>
          <p:cNvSpPr>
            <a:spLocks noGrp="1"/>
          </p:cNvSpPr>
          <p:nvPr>
            <p:ph type="body" sz="quarter" idx="12"/>
          </p:nvPr>
        </p:nvSpPr>
        <p:spPr/>
        <p:txBody>
          <a:bodyPr/>
          <a:lstStyle/>
          <a:p>
            <a:r>
              <a:rPr lang="en-US" b="1" dirty="0"/>
              <a:t>Q7:</a:t>
            </a:r>
          </a:p>
          <a:p>
            <a:endParaRPr lang="en-US" dirty="0"/>
          </a:p>
          <a:p>
            <a:r>
              <a:rPr lang="en-US" dirty="0"/>
              <a:t>You are using Terraform provider for Oracle Cloud Infrastructure to manage your resources. You notice someone in your team made </a:t>
            </a:r>
            <a:r>
              <a:rPr lang="en-US" b="1" dirty="0"/>
              <a:t>changes outside of Terraform</a:t>
            </a:r>
            <a:r>
              <a:rPr lang="en-US" dirty="0"/>
              <a:t> to the resources from the Oracle Cloud Infrastructure console. Which of the below options is TRUE for such a scenario? </a:t>
            </a:r>
          </a:p>
          <a:p>
            <a:endParaRPr lang="en-US" dirty="0"/>
          </a:p>
          <a:p>
            <a:r>
              <a:rPr lang="en-US" dirty="0"/>
              <a:t>A: Terraform automatically detects the changes and makes sure your Terraform code is up to date.</a:t>
            </a:r>
          </a:p>
          <a:p>
            <a:r>
              <a:rPr lang="en-US" dirty="0"/>
              <a:t>B: Terraform always overwrites the changes made outside of Terraform next time you apply the configuration. </a:t>
            </a:r>
          </a:p>
          <a:p>
            <a:r>
              <a:rPr lang="en-US" dirty="0"/>
              <a:t>C: You cannot perform Terraform code changes anymore as it has corrupted the overall resource management. </a:t>
            </a:r>
          </a:p>
          <a:p>
            <a:r>
              <a:rPr lang="en-US" b="1" dirty="0"/>
              <a:t>D: You could have avoided such a situation by adding </a:t>
            </a:r>
            <a:r>
              <a:rPr lang="en-US" b="1" dirty="0" err="1"/>
              <a:t>ignore_changes</a:t>
            </a:r>
            <a:r>
              <a:rPr lang="en-US" b="1" dirty="0"/>
              <a:t> parameter in configuration files.</a:t>
            </a:r>
          </a:p>
        </p:txBody>
      </p:sp>
      <p:sp>
        <p:nvSpPr>
          <p:cNvPr id="13" name="Title 12">
            <a:extLst>
              <a:ext uri="{FF2B5EF4-FFF2-40B4-BE49-F238E27FC236}">
                <a16:creationId xmlns:a16="http://schemas.microsoft.com/office/drawing/2014/main" id="{A137536C-29D1-4A94-9F6D-78C2B6E293CC}"/>
              </a:ext>
            </a:extLst>
          </p:cNvPr>
          <p:cNvSpPr>
            <a:spLocks noGrp="1"/>
          </p:cNvSpPr>
          <p:nvPr>
            <p:ph type="title"/>
          </p:nvPr>
        </p:nvSpPr>
        <p:spPr/>
        <p:txBody>
          <a:bodyPr/>
          <a:lstStyle/>
          <a:p>
            <a:r>
              <a:rPr lang="en-US" dirty="0"/>
              <a:t>Automating Cloud Tasks </a:t>
            </a:r>
          </a:p>
        </p:txBody>
      </p:sp>
      <p:sp>
        <p:nvSpPr>
          <p:cNvPr id="4" name="TextBox 3">
            <a:extLst>
              <a:ext uri="{FF2B5EF4-FFF2-40B4-BE49-F238E27FC236}">
                <a16:creationId xmlns:a16="http://schemas.microsoft.com/office/drawing/2014/main" id="{54665637-E070-DA4B-AFC5-211E07076075}"/>
              </a:ext>
            </a:extLst>
          </p:cNvPr>
          <p:cNvSpPr txBox="1"/>
          <p:nvPr/>
        </p:nvSpPr>
        <p:spPr>
          <a:xfrm>
            <a:off x="7329714" y="609600"/>
            <a:ext cx="3991429" cy="1754326"/>
          </a:xfrm>
          <a:prstGeom prst="rect">
            <a:avLst/>
          </a:prstGeom>
          <a:noFill/>
        </p:spPr>
        <p:txBody>
          <a:bodyPr wrap="square" rtlCol="0">
            <a:spAutoFit/>
          </a:bodyPr>
          <a:lstStyle/>
          <a:p>
            <a:r>
              <a:rPr lang="en-US" b="1" dirty="0"/>
              <a:t>Terraform by default detects configuration drift. The ignore changes parameter can be applied to a resource so that attributes can drift the terraform state file without being destroyed.</a:t>
            </a:r>
          </a:p>
        </p:txBody>
      </p:sp>
    </p:spTree>
    <p:extLst>
      <p:ext uri="{BB962C8B-B14F-4D97-AF65-F5344CB8AC3E}">
        <p14:creationId xmlns:p14="http://schemas.microsoft.com/office/powerpoint/2010/main" val="160629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E7CE56E-F079-7648-B176-59C66B57328C}"/>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3" name="Slide Number Placeholder 2">
            <a:extLst>
              <a:ext uri="{FF2B5EF4-FFF2-40B4-BE49-F238E27FC236}">
                <a16:creationId xmlns:a16="http://schemas.microsoft.com/office/drawing/2014/main" id="{2984767A-A1CE-2740-9B6E-D03D610136DF}"/>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14" name="Text Placeholder 13">
            <a:extLst>
              <a:ext uri="{FF2B5EF4-FFF2-40B4-BE49-F238E27FC236}">
                <a16:creationId xmlns:a16="http://schemas.microsoft.com/office/drawing/2014/main" id="{B1D16328-A057-4E42-A4AA-F1EE0A4BCD36}"/>
              </a:ext>
            </a:extLst>
          </p:cNvPr>
          <p:cNvSpPr>
            <a:spLocks noGrp="1"/>
          </p:cNvSpPr>
          <p:nvPr>
            <p:ph type="body" sz="quarter" idx="12"/>
          </p:nvPr>
        </p:nvSpPr>
        <p:spPr/>
        <p:txBody>
          <a:bodyPr/>
          <a:lstStyle/>
          <a:p>
            <a:r>
              <a:rPr lang="en-US" b="1" dirty="0"/>
              <a:t>Q8:</a:t>
            </a:r>
            <a:br>
              <a:rPr lang="en-US" dirty="0"/>
            </a:br>
            <a:br>
              <a:rPr lang="en-US" dirty="0"/>
            </a:br>
            <a:r>
              <a:rPr lang="en-US" dirty="0"/>
              <a:t>You are using Terraform to create a sandbox environment for the development team.  This environment consists of an Oracle Cloud Infrastructure virtual cloud network, two compute resources, and a database instance.  As part of the Terraform configuration you need to run a script on the two compute instances that will configure the connection to the database.  </a:t>
            </a:r>
            <a:br>
              <a:rPr lang="en-US" dirty="0"/>
            </a:br>
            <a:br>
              <a:rPr lang="en-US" dirty="0"/>
            </a:br>
            <a:r>
              <a:rPr lang="en-US" dirty="0"/>
              <a:t>Which Terraform feature would you leverage to accomplish this task?</a:t>
            </a:r>
          </a:p>
          <a:p>
            <a:endParaRPr lang="en-US" dirty="0"/>
          </a:p>
          <a:p>
            <a:r>
              <a:rPr lang="en-US" dirty="0"/>
              <a:t>A: The OCI Provider</a:t>
            </a:r>
          </a:p>
          <a:p>
            <a:r>
              <a:rPr lang="en-US" dirty="0"/>
              <a:t>B: The local-exec </a:t>
            </a:r>
            <a:r>
              <a:rPr lang="en-US" dirty="0" err="1"/>
              <a:t>provisioner</a:t>
            </a:r>
            <a:endParaRPr lang="en-US" dirty="0"/>
          </a:p>
          <a:p>
            <a:r>
              <a:rPr lang="en-US" dirty="0"/>
              <a:t>C: The remote-exec </a:t>
            </a:r>
            <a:r>
              <a:rPr lang="en-US" dirty="0" err="1"/>
              <a:t>provisioner</a:t>
            </a:r>
            <a:r>
              <a:rPr lang="en-US" dirty="0"/>
              <a:t> </a:t>
            </a:r>
          </a:p>
          <a:p>
            <a:r>
              <a:rPr lang="en-US" dirty="0"/>
              <a:t>D: The instance data source </a:t>
            </a:r>
          </a:p>
        </p:txBody>
      </p:sp>
      <p:sp>
        <p:nvSpPr>
          <p:cNvPr id="13" name="Title 12">
            <a:extLst>
              <a:ext uri="{FF2B5EF4-FFF2-40B4-BE49-F238E27FC236}">
                <a16:creationId xmlns:a16="http://schemas.microsoft.com/office/drawing/2014/main" id="{A137536C-29D1-4A94-9F6D-78C2B6E293CC}"/>
              </a:ext>
            </a:extLst>
          </p:cNvPr>
          <p:cNvSpPr>
            <a:spLocks noGrp="1"/>
          </p:cNvSpPr>
          <p:nvPr>
            <p:ph type="title"/>
          </p:nvPr>
        </p:nvSpPr>
        <p:spPr/>
        <p:txBody>
          <a:bodyPr/>
          <a:lstStyle/>
          <a:p>
            <a:r>
              <a:rPr lang="en-US" dirty="0"/>
              <a:t>Automating Cloud Tasks </a:t>
            </a:r>
          </a:p>
        </p:txBody>
      </p:sp>
    </p:spTree>
    <p:extLst>
      <p:ext uri="{BB962C8B-B14F-4D97-AF65-F5344CB8AC3E}">
        <p14:creationId xmlns:p14="http://schemas.microsoft.com/office/powerpoint/2010/main" val="923930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Diamond 34">
            <a:extLst>
              <a:ext uri="{FF2B5EF4-FFF2-40B4-BE49-F238E27FC236}">
                <a16:creationId xmlns:a16="http://schemas.microsoft.com/office/drawing/2014/main" id="{A900B781-8698-3944-9D9E-C9EC1ED2706E}"/>
              </a:ext>
            </a:extLst>
          </p:cNvPr>
          <p:cNvSpPr/>
          <p:nvPr/>
        </p:nvSpPr>
        <p:spPr>
          <a:xfrm>
            <a:off x="268732" y="310044"/>
            <a:ext cx="2279702" cy="1007718"/>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FCFBFA"/>
              </a:solidFill>
              <a:effectLst/>
              <a:uLnTx/>
              <a:uFillTx/>
              <a:latin typeface="Oracle Sans"/>
              <a:ea typeface="+mn-ea"/>
              <a:cs typeface="+mn-cs"/>
            </a:endParaRPr>
          </a:p>
        </p:txBody>
      </p:sp>
      <p:sp>
        <p:nvSpPr>
          <p:cNvPr id="2" name="Footer Placeholder 1">
            <a:extLst>
              <a:ext uri="{FF2B5EF4-FFF2-40B4-BE49-F238E27FC236}">
                <a16:creationId xmlns:a16="http://schemas.microsoft.com/office/drawing/2014/main" id="{CDC8A1F0-CA97-DC43-BD69-4E9096C27666}"/>
              </a:ext>
            </a:extLst>
          </p:cNvPr>
          <p:cNvSpPr>
            <a:spLocks noGrp="1"/>
          </p:cNvSpPr>
          <p:nvPr>
            <p:ph type="ftr"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panose="020B0503020204020204" pitchFamily="34" charset="0"/>
                <a:ea typeface="+mn-ea"/>
                <a:cs typeface="+mn-cs"/>
              </a:rPr>
              <a:t>Confidential – Oracle Restricted</a:t>
            </a:r>
          </a:p>
        </p:txBody>
      </p:sp>
      <p:sp>
        <p:nvSpPr>
          <p:cNvPr id="3" name="Slide Number Placeholder 2">
            <a:extLst>
              <a:ext uri="{FF2B5EF4-FFF2-40B4-BE49-F238E27FC236}">
                <a16:creationId xmlns:a16="http://schemas.microsoft.com/office/drawing/2014/main" id="{FDAE02DC-C63B-094D-A362-83B16F658902}"/>
              </a:ext>
            </a:extLst>
          </p:cNvPr>
          <p:cNvSpPr>
            <a:spLocks noGrp="1"/>
          </p:cNvSpPr>
          <p:nvPr>
            <p:ph type="sldNum" sz="quarter" idx="12"/>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C51EAA63-D034-42AE-91FA-B13B9518C7BE}" type="slidenum">
              <a:rPr kumimoji="0" lang="en-US" sz="1000" b="0" i="0" u="none" strike="noStrike" kern="1200" cap="none" spc="0" normalizeH="0" baseline="0" noProof="0" smtClean="0">
                <a:ln>
                  <a:noFill/>
                </a:ln>
                <a:solidFill>
                  <a:srgbClr val="8B8580"/>
                </a:solidFill>
                <a:effectLst/>
                <a:uLnTx/>
                <a:uFillTx/>
                <a:latin typeface="Oracle Sans" panose="020B0503020204020204" pitchFamily="34"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4</a:t>
            </a:fld>
            <a:endParaRPr kumimoji="0" lang="en-US" sz="1000" b="0" i="0" u="none" strike="noStrike" kern="1200" cap="none" spc="0" normalizeH="0" baseline="0" noProof="0" dirty="0">
              <a:ln>
                <a:noFill/>
              </a:ln>
              <a:solidFill>
                <a:srgbClr val="8B8580"/>
              </a:solidFill>
              <a:effectLst/>
              <a:uLnTx/>
              <a:uFillTx/>
              <a:latin typeface="Oracle Sans" panose="020B0503020204020204" pitchFamily="34" charset="0"/>
              <a:ea typeface="+mn-ea"/>
              <a:cs typeface="+mn-cs"/>
            </a:endParaRPr>
          </a:p>
        </p:txBody>
      </p:sp>
      <p:sp>
        <p:nvSpPr>
          <p:cNvPr id="5" name="Title 4">
            <a:extLst>
              <a:ext uri="{FF2B5EF4-FFF2-40B4-BE49-F238E27FC236}">
                <a16:creationId xmlns:a16="http://schemas.microsoft.com/office/drawing/2014/main" id="{ABFA24BC-260A-064A-9BF5-F44A7529B80A}"/>
              </a:ext>
            </a:extLst>
          </p:cNvPr>
          <p:cNvSpPr>
            <a:spLocks noGrp="1"/>
          </p:cNvSpPr>
          <p:nvPr>
            <p:ph type="title"/>
          </p:nvPr>
        </p:nvSpPr>
        <p:spPr>
          <a:xfrm>
            <a:off x="2656494" y="119969"/>
            <a:ext cx="9158714" cy="882499"/>
          </a:xfrm>
        </p:spPr>
        <p:txBody>
          <a:bodyPr/>
          <a:lstStyle/>
          <a:p>
            <a:r>
              <a:rPr lang="en-US" sz="2400" b="1" dirty="0">
                <a:latin typeface="+mn-lt"/>
              </a:rPr>
              <a:t>CE</a:t>
            </a:r>
            <a:r>
              <a:rPr lang="en-US" dirty="0"/>
              <a:t> OCI Operations Associate </a:t>
            </a:r>
            <a:r>
              <a:rPr lang="en-US" sz="2400" b="1" dirty="0">
                <a:latin typeface="+mn-lt"/>
              </a:rPr>
              <a:t>Certification Training Schedule</a:t>
            </a:r>
          </a:p>
        </p:txBody>
      </p:sp>
      <p:graphicFrame>
        <p:nvGraphicFramePr>
          <p:cNvPr id="6" name="Table 5">
            <a:extLst>
              <a:ext uri="{FF2B5EF4-FFF2-40B4-BE49-F238E27FC236}">
                <a16:creationId xmlns:a16="http://schemas.microsoft.com/office/drawing/2014/main" id="{267CECF0-917B-5148-B085-5178E7107CE0}"/>
              </a:ext>
            </a:extLst>
          </p:cNvPr>
          <p:cNvGraphicFramePr>
            <a:graphicFrameLocks noGrp="1"/>
          </p:cNvGraphicFramePr>
          <p:nvPr>
            <p:extLst>
              <p:ext uri="{D42A27DB-BD31-4B8C-83A1-F6EECF244321}">
                <p14:modId xmlns:p14="http://schemas.microsoft.com/office/powerpoint/2010/main" val="3760118838"/>
              </p:ext>
            </p:extLst>
          </p:nvPr>
        </p:nvGraphicFramePr>
        <p:xfrm>
          <a:off x="393105" y="1102488"/>
          <a:ext cx="11436612" cy="5504706"/>
        </p:xfrm>
        <a:graphic>
          <a:graphicData uri="http://schemas.openxmlformats.org/drawingml/2006/table">
            <a:tbl>
              <a:tblPr firstRow="1" bandRow="1">
                <a:tableStyleId>{F5AB1C69-6EDB-4FF4-983F-18BD219EF322}</a:tableStyleId>
              </a:tblPr>
              <a:tblGrid>
                <a:gridCol w="1906102">
                  <a:extLst>
                    <a:ext uri="{9D8B030D-6E8A-4147-A177-3AD203B41FA5}">
                      <a16:colId xmlns:a16="http://schemas.microsoft.com/office/drawing/2014/main" val="3885305364"/>
                    </a:ext>
                  </a:extLst>
                </a:gridCol>
                <a:gridCol w="1906102">
                  <a:extLst>
                    <a:ext uri="{9D8B030D-6E8A-4147-A177-3AD203B41FA5}">
                      <a16:colId xmlns:a16="http://schemas.microsoft.com/office/drawing/2014/main" val="2964322807"/>
                    </a:ext>
                  </a:extLst>
                </a:gridCol>
                <a:gridCol w="1906102">
                  <a:extLst>
                    <a:ext uri="{9D8B030D-6E8A-4147-A177-3AD203B41FA5}">
                      <a16:colId xmlns:a16="http://schemas.microsoft.com/office/drawing/2014/main" val="2090677722"/>
                    </a:ext>
                  </a:extLst>
                </a:gridCol>
                <a:gridCol w="1906102">
                  <a:extLst>
                    <a:ext uri="{9D8B030D-6E8A-4147-A177-3AD203B41FA5}">
                      <a16:colId xmlns:a16="http://schemas.microsoft.com/office/drawing/2014/main" val="3996467192"/>
                    </a:ext>
                  </a:extLst>
                </a:gridCol>
                <a:gridCol w="1906102">
                  <a:extLst>
                    <a:ext uri="{9D8B030D-6E8A-4147-A177-3AD203B41FA5}">
                      <a16:colId xmlns:a16="http://schemas.microsoft.com/office/drawing/2014/main" val="607242351"/>
                    </a:ext>
                  </a:extLst>
                </a:gridCol>
                <a:gridCol w="1906102">
                  <a:extLst>
                    <a:ext uri="{9D8B030D-6E8A-4147-A177-3AD203B41FA5}">
                      <a16:colId xmlns:a16="http://schemas.microsoft.com/office/drawing/2014/main" val="633819799"/>
                    </a:ext>
                  </a:extLst>
                </a:gridCol>
              </a:tblGrid>
              <a:tr h="531674">
                <a:tc>
                  <a:txBody>
                    <a:bodyPr/>
                    <a:lstStyle/>
                    <a:p>
                      <a:endParaRPr lang="en-US" dirty="0"/>
                    </a:p>
                  </a:txBody>
                  <a:tcPr/>
                </a:tc>
                <a:tc>
                  <a:txBody>
                    <a:bodyPr/>
                    <a:lstStyle/>
                    <a:p>
                      <a:r>
                        <a:rPr lang="en-US" sz="1600" dirty="0"/>
                        <a:t>Monday</a:t>
                      </a:r>
                    </a:p>
                  </a:txBody>
                  <a:tcPr/>
                </a:tc>
                <a:tc>
                  <a:txBody>
                    <a:bodyPr/>
                    <a:lstStyle/>
                    <a:p>
                      <a:r>
                        <a:rPr lang="en-US" sz="1600" dirty="0"/>
                        <a:t>Tuesday</a:t>
                      </a:r>
                    </a:p>
                  </a:txBody>
                  <a:tcPr/>
                </a:tc>
                <a:tc>
                  <a:txBody>
                    <a:bodyPr/>
                    <a:lstStyle/>
                    <a:p>
                      <a:r>
                        <a:rPr lang="en-US" sz="1600" dirty="0"/>
                        <a:t>Wednesday</a:t>
                      </a:r>
                    </a:p>
                  </a:txBody>
                  <a:tcPr/>
                </a:tc>
                <a:tc>
                  <a:txBody>
                    <a:bodyPr/>
                    <a:lstStyle/>
                    <a:p>
                      <a:r>
                        <a:rPr lang="en-US" sz="1600" dirty="0"/>
                        <a:t>Thursday</a:t>
                      </a:r>
                    </a:p>
                  </a:txBody>
                  <a:tcPr/>
                </a:tc>
                <a:tc>
                  <a:txBody>
                    <a:bodyPr/>
                    <a:lstStyle/>
                    <a:p>
                      <a:r>
                        <a:rPr lang="en-US" sz="1600" dirty="0"/>
                        <a:t>Friday</a:t>
                      </a:r>
                    </a:p>
                  </a:txBody>
                  <a:tcPr/>
                </a:tc>
                <a:extLst>
                  <a:ext uri="{0D108BD9-81ED-4DB2-BD59-A6C34878D82A}">
                    <a16:rowId xmlns:a16="http://schemas.microsoft.com/office/drawing/2014/main" val="349021118"/>
                  </a:ext>
                </a:extLst>
              </a:tr>
              <a:tr h="10439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Week 1</a:t>
                      </a:r>
                    </a:p>
                    <a:p>
                      <a:endParaRPr lang="en-US" dirty="0"/>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t>1</a:t>
                      </a:r>
                    </a:p>
                    <a:p>
                      <a:pPr algn="r"/>
                      <a:endParaRPr lang="en-US" dirty="0"/>
                    </a:p>
                  </a:txBody>
                  <a:tcPr/>
                </a:tc>
                <a:tc>
                  <a:txBody>
                    <a:bodyPr/>
                    <a:lstStyle/>
                    <a:p>
                      <a:pPr algn="r"/>
                      <a:r>
                        <a:rPr lang="en-US" dirty="0"/>
                        <a:t>2</a:t>
                      </a:r>
                    </a:p>
                  </a:txBody>
                  <a:tcPr/>
                </a:tc>
                <a:tc>
                  <a:txBody>
                    <a:bodyPr/>
                    <a:lstStyle/>
                    <a:p>
                      <a:pPr algn="r"/>
                      <a:r>
                        <a:rPr lang="en-US" dirty="0"/>
                        <a:t>3</a:t>
                      </a:r>
                    </a:p>
                  </a:txBody>
                  <a:tcPr/>
                </a:tc>
                <a:tc>
                  <a:txBody>
                    <a:bodyPr/>
                    <a:lstStyle/>
                    <a:p>
                      <a:pPr algn="r"/>
                      <a:r>
                        <a:rPr lang="en-US" dirty="0"/>
                        <a:t>4</a:t>
                      </a:r>
                    </a:p>
                  </a:txBody>
                  <a:tcPr/>
                </a:tc>
                <a:tc>
                  <a:txBody>
                    <a:bodyPr/>
                    <a:lstStyle/>
                    <a:p>
                      <a:pPr algn="r"/>
                      <a:r>
                        <a:rPr lang="en-US" dirty="0"/>
                        <a:t>5</a:t>
                      </a:r>
                    </a:p>
                  </a:txBody>
                  <a:tcPr/>
                </a:tc>
                <a:extLst>
                  <a:ext uri="{0D108BD9-81ED-4DB2-BD59-A6C34878D82A}">
                    <a16:rowId xmlns:a16="http://schemas.microsoft.com/office/drawing/2014/main" val="1836271045"/>
                  </a:ext>
                </a:extLst>
              </a:tr>
              <a:tr h="1077198">
                <a:tc>
                  <a:txBody>
                    <a:bodyPr/>
                    <a:lstStyle/>
                    <a:p>
                      <a:r>
                        <a:rPr lang="en-US" dirty="0"/>
                        <a:t>Week 2</a:t>
                      </a:r>
                    </a:p>
                  </a:txBody>
                  <a:tcPr/>
                </a:tc>
                <a:tc>
                  <a:txBody>
                    <a:bodyPr/>
                    <a:lstStyle/>
                    <a:p>
                      <a:pPr algn="r"/>
                      <a:r>
                        <a:rPr lang="en-US" dirty="0"/>
                        <a:t>8</a:t>
                      </a:r>
                    </a:p>
                  </a:txBody>
                  <a:tcPr/>
                </a:tc>
                <a:tc>
                  <a:txBody>
                    <a:bodyPr/>
                    <a:lstStyle/>
                    <a:p>
                      <a:pPr algn="r"/>
                      <a:r>
                        <a:rPr lang="en-US" dirty="0"/>
                        <a:t>9</a:t>
                      </a:r>
                    </a:p>
                  </a:txBody>
                  <a:tcPr/>
                </a:tc>
                <a:tc>
                  <a:txBody>
                    <a:bodyPr/>
                    <a:lstStyle/>
                    <a:p>
                      <a:pPr algn="r"/>
                      <a:r>
                        <a:rPr lang="en-US" dirty="0"/>
                        <a:t>10</a:t>
                      </a:r>
                    </a:p>
                  </a:txBody>
                  <a:tcPr/>
                </a:tc>
                <a:tc>
                  <a:txBody>
                    <a:bodyPr/>
                    <a:lstStyle/>
                    <a:p>
                      <a:pPr algn="r"/>
                      <a:r>
                        <a:rPr lang="en-US" dirty="0"/>
                        <a:t>11</a:t>
                      </a:r>
                    </a:p>
                  </a:txBody>
                  <a:tcPr/>
                </a:tc>
                <a:tc>
                  <a:txBody>
                    <a:bodyPr/>
                    <a:lstStyle/>
                    <a:p>
                      <a:pPr algn="r"/>
                      <a:r>
                        <a:rPr lang="en-US" dirty="0"/>
                        <a:t>12</a:t>
                      </a:r>
                    </a:p>
                  </a:txBody>
                  <a:tcPr/>
                </a:tc>
                <a:extLst>
                  <a:ext uri="{0D108BD9-81ED-4DB2-BD59-A6C34878D82A}">
                    <a16:rowId xmlns:a16="http://schemas.microsoft.com/office/drawing/2014/main" val="1468375727"/>
                  </a:ext>
                </a:extLst>
              </a:tr>
              <a:tr h="1017239">
                <a:tc>
                  <a:txBody>
                    <a:bodyPr/>
                    <a:lstStyle/>
                    <a:p>
                      <a:endParaRPr lang="en-US" dirty="0"/>
                    </a:p>
                  </a:txBody>
                  <a:tcPr/>
                </a:tc>
                <a:tc>
                  <a:txBody>
                    <a:bodyPr/>
                    <a:lstStyle/>
                    <a:p>
                      <a:pPr algn="r"/>
                      <a:r>
                        <a:rPr lang="en-US" dirty="0"/>
                        <a:t>15</a:t>
                      </a:r>
                    </a:p>
                  </a:txBody>
                  <a:tcPr/>
                </a:tc>
                <a:tc>
                  <a:txBody>
                    <a:bodyPr/>
                    <a:lstStyle/>
                    <a:p>
                      <a:pPr algn="r"/>
                      <a:r>
                        <a:rPr lang="en-US" dirty="0"/>
                        <a:t>16</a:t>
                      </a:r>
                    </a:p>
                  </a:txBody>
                  <a:tcPr/>
                </a:tc>
                <a:tc>
                  <a:txBody>
                    <a:bodyPr/>
                    <a:lstStyle/>
                    <a:p>
                      <a:pPr algn="r"/>
                      <a:r>
                        <a:rPr lang="en-US" dirty="0"/>
                        <a:t>17</a:t>
                      </a:r>
                    </a:p>
                  </a:txBody>
                  <a:tcPr/>
                </a:tc>
                <a:tc>
                  <a:txBody>
                    <a:bodyPr/>
                    <a:lstStyle/>
                    <a:p>
                      <a:pPr algn="r"/>
                      <a:r>
                        <a:rPr lang="en-US" dirty="0"/>
                        <a:t>18</a:t>
                      </a:r>
                    </a:p>
                  </a:txBody>
                  <a:tcPr/>
                </a:tc>
                <a:tc>
                  <a:txBody>
                    <a:bodyPr/>
                    <a:lstStyle/>
                    <a:p>
                      <a:pPr algn="r"/>
                      <a:r>
                        <a:rPr lang="en-US" dirty="0"/>
                        <a:t>19</a:t>
                      </a:r>
                    </a:p>
                  </a:txBody>
                  <a:tcPr/>
                </a:tc>
                <a:extLst>
                  <a:ext uri="{0D108BD9-81ED-4DB2-BD59-A6C34878D82A}">
                    <a16:rowId xmlns:a16="http://schemas.microsoft.com/office/drawing/2014/main" val="2205961468"/>
                  </a:ext>
                </a:extLst>
              </a:tr>
              <a:tr h="917306">
                <a:tc>
                  <a:txBody>
                    <a:bodyPr/>
                    <a:lstStyle/>
                    <a:p>
                      <a:endParaRPr lang="en-US" dirty="0"/>
                    </a:p>
                  </a:txBody>
                  <a:tcPr/>
                </a:tc>
                <a:tc>
                  <a:txBody>
                    <a:bodyPr/>
                    <a:lstStyle/>
                    <a:p>
                      <a:pPr algn="r"/>
                      <a:r>
                        <a:rPr lang="en-US" dirty="0"/>
                        <a:t>22</a:t>
                      </a:r>
                    </a:p>
                  </a:txBody>
                  <a:tcPr/>
                </a:tc>
                <a:tc>
                  <a:txBody>
                    <a:bodyPr/>
                    <a:lstStyle/>
                    <a:p>
                      <a:pPr algn="r"/>
                      <a:r>
                        <a:rPr lang="en-US" dirty="0"/>
                        <a:t>23</a:t>
                      </a:r>
                    </a:p>
                  </a:txBody>
                  <a:tcPr/>
                </a:tc>
                <a:tc>
                  <a:txBody>
                    <a:bodyPr/>
                    <a:lstStyle/>
                    <a:p>
                      <a:pPr algn="r"/>
                      <a:r>
                        <a:rPr lang="en-US" dirty="0"/>
                        <a:t> 24</a:t>
                      </a:r>
                    </a:p>
                  </a:txBody>
                  <a:tcPr/>
                </a:tc>
                <a:tc>
                  <a:txBody>
                    <a:bodyPr/>
                    <a:lstStyle/>
                    <a:p>
                      <a:pPr algn="r"/>
                      <a:r>
                        <a:rPr lang="en-US" dirty="0"/>
                        <a:t>25</a:t>
                      </a:r>
                    </a:p>
                  </a:txBody>
                  <a:tcPr/>
                </a:tc>
                <a:tc>
                  <a:txBody>
                    <a:bodyPr/>
                    <a:lstStyle/>
                    <a:p>
                      <a:pPr algn="r"/>
                      <a:r>
                        <a:rPr lang="en-US" dirty="0"/>
                        <a:t>26</a:t>
                      </a:r>
                    </a:p>
                  </a:txBody>
                  <a:tcPr/>
                </a:tc>
                <a:extLst>
                  <a:ext uri="{0D108BD9-81ED-4DB2-BD59-A6C34878D82A}">
                    <a16:rowId xmlns:a16="http://schemas.microsoft.com/office/drawing/2014/main" val="4008509652"/>
                  </a:ext>
                </a:extLst>
              </a:tr>
              <a:tr h="917306">
                <a:tc>
                  <a:txBody>
                    <a:bodyPr/>
                    <a:lstStyle/>
                    <a:p>
                      <a:endParaRPr lang="en-US" dirty="0"/>
                    </a:p>
                  </a:txBody>
                  <a:tcPr/>
                </a:tc>
                <a:tc>
                  <a:txBody>
                    <a:bodyPr/>
                    <a:lstStyle/>
                    <a:p>
                      <a:pPr algn="r"/>
                      <a:r>
                        <a:rPr lang="en-US" dirty="0"/>
                        <a:t>22</a:t>
                      </a:r>
                    </a:p>
                  </a:txBody>
                  <a:tcPr/>
                </a:tc>
                <a:tc>
                  <a:txBody>
                    <a:bodyPr/>
                    <a:lstStyle/>
                    <a:p>
                      <a:pPr algn="r"/>
                      <a:r>
                        <a:rPr lang="en-US" dirty="0"/>
                        <a:t>23</a:t>
                      </a:r>
                    </a:p>
                  </a:txBody>
                  <a:tcPr/>
                </a:tc>
                <a:tc>
                  <a:txBody>
                    <a:bodyPr/>
                    <a:lstStyle/>
                    <a:p>
                      <a:pPr algn="r"/>
                      <a:r>
                        <a:rPr lang="en-US" dirty="0"/>
                        <a:t>24</a:t>
                      </a:r>
                    </a:p>
                  </a:txBody>
                  <a:tcPr/>
                </a:tc>
                <a:tc>
                  <a:txBody>
                    <a:bodyPr/>
                    <a:lstStyle/>
                    <a:p>
                      <a:pPr algn="r"/>
                      <a:r>
                        <a:rPr lang="en-US" dirty="0"/>
                        <a:t>25</a:t>
                      </a:r>
                    </a:p>
                  </a:txBody>
                  <a:tcPr/>
                </a:tc>
                <a:tc>
                  <a:txBody>
                    <a:bodyPr/>
                    <a:lstStyle/>
                    <a:p>
                      <a:pPr algn="r"/>
                      <a:r>
                        <a:rPr lang="en-US" dirty="0"/>
                        <a:t>26</a:t>
                      </a:r>
                    </a:p>
                  </a:txBody>
                  <a:tcPr/>
                </a:tc>
                <a:extLst>
                  <a:ext uri="{0D108BD9-81ED-4DB2-BD59-A6C34878D82A}">
                    <a16:rowId xmlns:a16="http://schemas.microsoft.com/office/drawing/2014/main" val="2960097577"/>
                  </a:ext>
                </a:extLst>
              </a:tr>
            </a:tbl>
          </a:graphicData>
        </a:graphic>
      </p:graphicFrame>
      <p:sp>
        <p:nvSpPr>
          <p:cNvPr id="9" name="Diamond 8">
            <a:extLst>
              <a:ext uri="{FF2B5EF4-FFF2-40B4-BE49-F238E27FC236}">
                <a16:creationId xmlns:a16="http://schemas.microsoft.com/office/drawing/2014/main" id="{C8F6C254-2556-7946-AD4A-B46CA3314E83}"/>
              </a:ext>
            </a:extLst>
          </p:cNvPr>
          <p:cNvSpPr/>
          <p:nvPr/>
        </p:nvSpPr>
        <p:spPr>
          <a:xfrm>
            <a:off x="466577" y="371335"/>
            <a:ext cx="1847461" cy="100771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 </a:t>
            </a:r>
            <a:r>
              <a:rPr kumimoji="0" lang="en-US" sz="1300" b="1" i="0" u="none" strike="noStrike" kern="1200" cap="none" spc="0" normalizeH="0" baseline="0" noProof="0" dirty="0">
                <a:ln>
                  <a:noFill/>
                </a:ln>
                <a:solidFill>
                  <a:srgbClr val="FCFBFA"/>
                </a:solidFill>
                <a:effectLst/>
                <a:uLnTx/>
                <a:uFillTx/>
                <a:latin typeface="Oracle Sans"/>
                <a:ea typeface="+mn-ea"/>
                <a:cs typeface="+mn-cs"/>
              </a:rPr>
              <a:t>March 2021</a:t>
            </a:r>
          </a:p>
        </p:txBody>
      </p:sp>
      <p:sp>
        <p:nvSpPr>
          <p:cNvPr id="41" name="Pentagon 24">
            <a:extLst>
              <a:ext uri="{FF2B5EF4-FFF2-40B4-BE49-F238E27FC236}">
                <a16:creationId xmlns:a16="http://schemas.microsoft.com/office/drawing/2014/main" id="{486AF65A-2DE4-4C30-88D0-404E52AA5489}"/>
              </a:ext>
            </a:extLst>
          </p:cNvPr>
          <p:cNvSpPr/>
          <p:nvPr/>
        </p:nvSpPr>
        <p:spPr>
          <a:xfrm>
            <a:off x="8020597" y="2100291"/>
            <a:ext cx="1926833" cy="352497"/>
          </a:xfrm>
          <a:prstGeom prst="homePlate">
            <a:avLst/>
          </a:prstGeom>
          <a:solidFill>
            <a:schemeClr val="accent2"/>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312D2A"/>
                </a:solidFill>
                <a:effectLst/>
                <a:uLnTx/>
                <a:uFillTx/>
                <a:latin typeface="Oracle Sans"/>
                <a:ea typeface="+mn-ea"/>
                <a:cs typeface="+mn-cs"/>
              </a:rPr>
              <a:t>Office Hour</a:t>
            </a:r>
            <a:br>
              <a:rPr kumimoji="0" lang="en-US" sz="1200" b="1" i="0" u="none" strike="noStrike" kern="1200" cap="none" spc="0" normalizeH="0" baseline="0" noProof="0" dirty="0">
                <a:ln>
                  <a:noFill/>
                </a:ln>
                <a:solidFill>
                  <a:srgbClr val="312D2A"/>
                </a:solidFill>
                <a:effectLst/>
                <a:uLnTx/>
                <a:uFillTx/>
                <a:latin typeface="Oracle Sans"/>
                <a:ea typeface="+mn-ea"/>
                <a:cs typeface="+mn-cs"/>
              </a:rPr>
            </a:br>
            <a:r>
              <a:rPr kumimoji="0" lang="en-US" sz="1050" b="0" i="0" u="none" strike="noStrike" kern="1200" cap="none" spc="0" normalizeH="0" baseline="0" noProof="0" dirty="0">
                <a:ln>
                  <a:noFill/>
                </a:ln>
                <a:solidFill>
                  <a:srgbClr val="312D2A"/>
                </a:solidFill>
                <a:effectLst/>
                <a:uLnTx/>
                <a:uFillTx/>
                <a:latin typeface="Oracle Sans"/>
                <a:ea typeface="+mn-ea"/>
                <a:cs typeface="+mn-cs"/>
              </a:rPr>
              <a:t>All</a:t>
            </a:r>
            <a:r>
              <a:rPr kumimoji="0" lang="en-US" sz="1050" b="0" i="0" u="none" strike="noStrike" kern="1200" cap="none" spc="0" normalizeH="0" baseline="0" noProof="0" dirty="0">
                <a:ln>
                  <a:noFill/>
                </a:ln>
                <a:solidFill>
                  <a:srgbClr val="312D2A"/>
                </a:solidFill>
                <a:effectLst/>
                <a:uLnTx/>
                <a:uFillTx/>
                <a:latin typeface="Oracle Sans"/>
                <a:ea typeface="Times New Roman" panose="02020603050405020304" pitchFamily="18" charset="0"/>
                <a:cs typeface="+mn-cs"/>
              </a:rPr>
              <a:t> Exam Topics </a:t>
            </a:r>
            <a:endParaRPr kumimoji="0" lang="en-US" sz="1200" b="1" i="0" u="none" strike="noStrike" kern="1200" cap="none" spc="0" normalizeH="0" baseline="0" noProof="0" dirty="0">
              <a:ln>
                <a:noFill/>
              </a:ln>
              <a:solidFill>
                <a:srgbClr val="312D2A"/>
              </a:solidFill>
              <a:effectLst/>
              <a:uLnTx/>
              <a:uFillTx/>
              <a:latin typeface="Oracle Sans"/>
              <a:ea typeface="+mn-ea"/>
              <a:cs typeface="+mn-cs"/>
            </a:endParaRPr>
          </a:p>
        </p:txBody>
      </p:sp>
      <p:sp>
        <p:nvSpPr>
          <p:cNvPr id="43" name="Pentagon 24">
            <a:extLst>
              <a:ext uri="{FF2B5EF4-FFF2-40B4-BE49-F238E27FC236}">
                <a16:creationId xmlns:a16="http://schemas.microsoft.com/office/drawing/2014/main" id="{ABE03BDA-1A05-4667-BE8C-BFC2DB6C431C}"/>
              </a:ext>
            </a:extLst>
          </p:cNvPr>
          <p:cNvSpPr/>
          <p:nvPr/>
        </p:nvSpPr>
        <p:spPr>
          <a:xfrm>
            <a:off x="2314038" y="3144906"/>
            <a:ext cx="9518707" cy="283208"/>
          </a:xfrm>
          <a:prstGeom prst="homePlate">
            <a:avLst/>
          </a:prstGeom>
          <a:solidFill>
            <a:schemeClr val="accent4">
              <a:lumMod val="60000"/>
              <a:lumOff val="4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Pass OCI Operations Associate Exam</a:t>
            </a:r>
          </a:p>
        </p:txBody>
      </p:sp>
      <p:sp>
        <p:nvSpPr>
          <p:cNvPr id="25" name="Pentagon 26">
            <a:extLst>
              <a:ext uri="{FF2B5EF4-FFF2-40B4-BE49-F238E27FC236}">
                <a16:creationId xmlns:a16="http://schemas.microsoft.com/office/drawing/2014/main" id="{1D9D4A30-1B25-4AEC-9E8A-D96D9ADAD184}"/>
              </a:ext>
            </a:extLst>
          </p:cNvPr>
          <p:cNvSpPr/>
          <p:nvPr/>
        </p:nvSpPr>
        <p:spPr>
          <a:xfrm>
            <a:off x="2286880" y="2146866"/>
            <a:ext cx="1880625" cy="522831"/>
          </a:xfrm>
          <a:prstGeom prst="homePlate">
            <a:avLst/>
          </a:prstGeom>
          <a:solidFill>
            <a:srgbClr val="2C5967"/>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Webinar #3</a:t>
            </a:r>
            <a:br>
              <a:rPr kumimoji="0" lang="en-US" sz="1200" b="1" i="0" u="none" strike="noStrike" kern="1200" cap="none" spc="0" normalizeH="0" baseline="0" noProof="0" dirty="0">
                <a:ln>
                  <a:noFill/>
                </a:ln>
                <a:solidFill>
                  <a:srgbClr val="FCFBFA"/>
                </a:solidFill>
                <a:effectLst/>
                <a:uLnTx/>
                <a:uFillTx/>
                <a:latin typeface="Oracle Sans"/>
                <a:ea typeface="+mn-ea"/>
                <a:cs typeface="+mn-cs"/>
              </a:rPr>
            </a:br>
            <a:r>
              <a:rPr kumimoji="0" lang="en-US" sz="1050" b="0" i="0" u="none" strike="noStrike" kern="1200" cap="none" spc="0" normalizeH="0" baseline="0" noProof="0" dirty="0">
                <a:ln>
                  <a:noFill/>
                </a:ln>
                <a:solidFill>
                  <a:srgbClr val="FCFBFA"/>
                </a:solidFill>
                <a:effectLst/>
                <a:uLnTx/>
                <a:uFillTx/>
                <a:latin typeface="Oracle Sans"/>
                <a:ea typeface="+mn-ea"/>
                <a:cs typeface="+mn-cs"/>
              </a:rPr>
              <a:t>Troubleshooting OCI Services &amp; Securing</a:t>
            </a:r>
            <a:endParaRPr kumimoji="0" lang="en-US" sz="1200" b="1" i="0" u="none" strike="noStrike" kern="1200" cap="none" spc="0" normalizeH="0" baseline="0" noProof="0" dirty="0">
              <a:ln>
                <a:noFill/>
              </a:ln>
              <a:solidFill>
                <a:srgbClr val="FCFBFA"/>
              </a:solidFill>
              <a:effectLst/>
              <a:uLnTx/>
              <a:uFillTx/>
              <a:latin typeface="Oracle Sans"/>
              <a:ea typeface="+mn-ea"/>
              <a:cs typeface="+mn-cs"/>
            </a:endParaRPr>
          </a:p>
        </p:txBody>
      </p:sp>
      <p:sp>
        <p:nvSpPr>
          <p:cNvPr id="30" name="Pentagon 26">
            <a:extLst>
              <a:ext uri="{FF2B5EF4-FFF2-40B4-BE49-F238E27FC236}">
                <a16:creationId xmlns:a16="http://schemas.microsoft.com/office/drawing/2014/main" id="{BD5A11AA-8140-4905-93A4-107F3B774441}"/>
              </a:ext>
            </a:extLst>
          </p:cNvPr>
          <p:cNvSpPr/>
          <p:nvPr/>
        </p:nvSpPr>
        <p:spPr>
          <a:xfrm>
            <a:off x="4202225" y="1733621"/>
            <a:ext cx="1893775" cy="929359"/>
          </a:xfrm>
          <a:prstGeom prst="homePlate">
            <a:avLst/>
          </a:prstGeom>
          <a:solidFill>
            <a:srgbClr val="2C5967"/>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1100" b="1" dirty="0">
                <a:solidFill>
                  <a:srgbClr val="FCFBFA"/>
                </a:solidFill>
              </a:rPr>
              <a:t>Oracle U Video #4</a:t>
            </a:r>
            <a:br>
              <a:rPr lang="en-US" sz="1100" b="1" dirty="0">
                <a:solidFill>
                  <a:srgbClr val="FCFBFA"/>
                </a:solidFill>
              </a:rPr>
            </a:br>
            <a:r>
              <a:rPr lang="en-US" sz="1000" dirty="0">
                <a:solidFill>
                  <a:srgbClr val="FCFBFA"/>
                </a:solidFill>
              </a:rPr>
              <a:t>Monitoring and Notification, Achieving Cloud Scale, Pricing, Billing and Support</a:t>
            </a:r>
          </a:p>
        </p:txBody>
      </p:sp>
      <p:sp>
        <p:nvSpPr>
          <p:cNvPr id="19" name="Pentagon 26">
            <a:extLst>
              <a:ext uri="{FF2B5EF4-FFF2-40B4-BE49-F238E27FC236}">
                <a16:creationId xmlns:a16="http://schemas.microsoft.com/office/drawing/2014/main" id="{74FA37C4-12B0-40DE-B701-69EBA615C332}"/>
              </a:ext>
            </a:extLst>
          </p:cNvPr>
          <p:cNvSpPr/>
          <p:nvPr/>
        </p:nvSpPr>
        <p:spPr>
          <a:xfrm>
            <a:off x="6111411" y="1733620"/>
            <a:ext cx="1893775" cy="929359"/>
          </a:xfrm>
          <a:prstGeom prst="homePlate">
            <a:avLst/>
          </a:prstGeom>
          <a:solidFill>
            <a:srgbClr val="2C5967"/>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1100" b="1" dirty="0">
                <a:solidFill>
                  <a:srgbClr val="FCFBFA"/>
                </a:solidFill>
              </a:rPr>
              <a:t>Webinar #4</a:t>
            </a:r>
            <a:br>
              <a:rPr lang="en-US" sz="1100" b="1" dirty="0">
                <a:solidFill>
                  <a:srgbClr val="FCFBFA"/>
                </a:solidFill>
              </a:rPr>
            </a:br>
            <a:r>
              <a:rPr lang="en-US" sz="1000" dirty="0">
                <a:solidFill>
                  <a:srgbClr val="FCFBFA"/>
                </a:solidFill>
              </a:rPr>
              <a:t>Monitoring and Notification, Achieving Cloud Scale, Pricing, Billing and Support</a:t>
            </a:r>
          </a:p>
        </p:txBody>
      </p:sp>
      <p:sp>
        <p:nvSpPr>
          <p:cNvPr id="20" name="Pentagon 24">
            <a:extLst>
              <a:ext uri="{FF2B5EF4-FFF2-40B4-BE49-F238E27FC236}">
                <a16:creationId xmlns:a16="http://schemas.microsoft.com/office/drawing/2014/main" id="{E6259FA5-2D84-4A59-872A-190DED8B5DD1}"/>
              </a:ext>
            </a:extLst>
          </p:cNvPr>
          <p:cNvSpPr/>
          <p:nvPr/>
        </p:nvSpPr>
        <p:spPr>
          <a:xfrm>
            <a:off x="9947430" y="2056109"/>
            <a:ext cx="1851465" cy="461717"/>
          </a:xfrm>
          <a:prstGeom prst="homePlate">
            <a:avLst/>
          </a:prstGeom>
          <a:solidFill>
            <a:schemeClr val="accent4">
              <a:lumMod val="60000"/>
              <a:lumOff val="4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Pass OCI Operations Associate Exam</a:t>
            </a:r>
          </a:p>
        </p:txBody>
      </p:sp>
    </p:spTree>
    <p:extLst>
      <p:ext uri="{BB962C8B-B14F-4D97-AF65-F5344CB8AC3E}">
        <p14:creationId xmlns:p14="http://schemas.microsoft.com/office/powerpoint/2010/main" val="95437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E7CE56E-F079-7648-B176-59C66B57328C}"/>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3" name="Slide Number Placeholder 2">
            <a:extLst>
              <a:ext uri="{FF2B5EF4-FFF2-40B4-BE49-F238E27FC236}">
                <a16:creationId xmlns:a16="http://schemas.microsoft.com/office/drawing/2014/main" id="{2984767A-A1CE-2740-9B6E-D03D610136DF}"/>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14" name="Text Placeholder 13">
            <a:extLst>
              <a:ext uri="{FF2B5EF4-FFF2-40B4-BE49-F238E27FC236}">
                <a16:creationId xmlns:a16="http://schemas.microsoft.com/office/drawing/2014/main" id="{B1D16328-A057-4E42-A4AA-F1EE0A4BCD36}"/>
              </a:ext>
            </a:extLst>
          </p:cNvPr>
          <p:cNvSpPr>
            <a:spLocks noGrp="1"/>
          </p:cNvSpPr>
          <p:nvPr>
            <p:ph type="body" sz="quarter" idx="12"/>
          </p:nvPr>
        </p:nvSpPr>
        <p:spPr/>
        <p:txBody>
          <a:bodyPr/>
          <a:lstStyle/>
          <a:p>
            <a:r>
              <a:rPr lang="en-US" b="1" dirty="0"/>
              <a:t>Q8:</a:t>
            </a:r>
          </a:p>
          <a:p>
            <a:endParaRPr lang="en-US" dirty="0"/>
          </a:p>
          <a:p>
            <a:r>
              <a:rPr lang="en-US" dirty="0"/>
              <a:t>You are using Terraform to create a sandbox environment for the development team.  This environment consists of an Oracle Cloud Infrastructure virtual cloud network, two compute resources, and a database instance.  As part of the Terraform configuration you need to </a:t>
            </a:r>
            <a:r>
              <a:rPr lang="en-US" b="1" dirty="0"/>
              <a:t>run a script</a:t>
            </a:r>
            <a:r>
              <a:rPr lang="en-US" dirty="0"/>
              <a:t> on the two </a:t>
            </a:r>
            <a:r>
              <a:rPr lang="en-US" b="1" dirty="0"/>
              <a:t>compute instances</a:t>
            </a:r>
            <a:r>
              <a:rPr lang="en-US" dirty="0"/>
              <a:t> that will configure the connection to the database.  </a:t>
            </a:r>
            <a:br>
              <a:rPr lang="en-US" dirty="0"/>
            </a:br>
            <a:br>
              <a:rPr lang="en-US" dirty="0"/>
            </a:br>
            <a:r>
              <a:rPr lang="en-US" dirty="0"/>
              <a:t>Which Terraform feature would you leverage to accomplish this task?</a:t>
            </a:r>
          </a:p>
          <a:p>
            <a:endParaRPr lang="en-US" dirty="0"/>
          </a:p>
          <a:p>
            <a:r>
              <a:rPr lang="en-US" dirty="0"/>
              <a:t>A: The OCI Provider</a:t>
            </a:r>
          </a:p>
          <a:p>
            <a:r>
              <a:rPr lang="en-US" dirty="0"/>
              <a:t>B: The local-exec </a:t>
            </a:r>
            <a:r>
              <a:rPr lang="en-US" dirty="0" err="1"/>
              <a:t>provisioner</a:t>
            </a:r>
            <a:endParaRPr lang="en-US" dirty="0"/>
          </a:p>
          <a:p>
            <a:r>
              <a:rPr lang="en-US" b="1" dirty="0"/>
              <a:t>C: The remote-exec </a:t>
            </a:r>
            <a:r>
              <a:rPr lang="en-US" b="1" dirty="0" err="1"/>
              <a:t>provisioner</a:t>
            </a:r>
            <a:r>
              <a:rPr lang="en-US" b="1" dirty="0"/>
              <a:t> </a:t>
            </a:r>
          </a:p>
          <a:p>
            <a:r>
              <a:rPr lang="en-US" dirty="0"/>
              <a:t>D: The instance data source </a:t>
            </a:r>
          </a:p>
        </p:txBody>
      </p:sp>
      <p:sp>
        <p:nvSpPr>
          <p:cNvPr id="13" name="Title 12">
            <a:extLst>
              <a:ext uri="{FF2B5EF4-FFF2-40B4-BE49-F238E27FC236}">
                <a16:creationId xmlns:a16="http://schemas.microsoft.com/office/drawing/2014/main" id="{A137536C-29D1-4A94-9F6D-78C2B6E293CC}"/>
              </a:ext>
            </a:extLst>
          </p:cNvPr>
          <p:cNvSpPr>
            <a:spLocks noGrp="1"/>
          </p:cNvSpPr>
          <p:nvPr>
            <p:ph type="title"/>
          </p:nvPr>
        </p:nvSpPr>
        <p:spPr/>
        <p:txBody>
          <a:bodyPr/>
          <a:lstStyle/>
          <a:p>
            <a:r>
              <a:rPr lang="en-US" dirty="0"/>
              <a:t>Automating Cloud Tasks </a:t>
            </a:r>
          </a:p>
        </p:txBody>
      </p:sp>
      <p:sp>
        <p:nvSpPr>
          <p:cNvPr id="4" name="TextBox 3">
            <a:extLst>
              <a:ext uri="{FF2B5EF4-FFF2-40B4-BE49-F238E27FC236}">
                <a16:creationId xmlns:a16="http://schemas.microsoft.com/office/drawing/2014/main" id="{A3E40DF3-5E83-CF41-9599-5D38AD6E2AA0}"/>
              </a:ext>
            </a:extLst>
          </p:cNvPr>
          <p:cNvSpPr txBox="1"/>
          <p:nvPr/>
        </p:nvSpPr>
        <p:spPr>
          <a:xfrm>
            <a:off x="7590971" y="315297"/>
            <a:ext cx="3207658" cy="2031325"/>
          </a:xfrm>
          <a:prstGeom prst="rect">
            <a:avLst/>
          </a:prstGeom>
          <a:noFill/>
        </p:spPr>
        <p:txBody>
          <a:bodyPr wrap="square" rtlCol="0">
            <a:spAutoFit/>
          </a:bodyPr>
          <a:lstStyle/>
          <a:p>
            <a:r>
              <a:rPr lang="en-US" dirty="0"/>
              <a:t>Remote-exec is for running code on a resource you created with terraform. Local-exec runs on wherever your terraform code is executing from. i.e. local device or resource manager</a:t>
            </a:r>
          </a:p>
        </p:txBody>
      </p:sp>
    </p:spTree>
    <p:extLst>
      <p:ext uri="{BB962C8B-B14F-4D97-AF65-F5344CB8AC3E}">
        <p14:creationId xmlns:p14="http://schemas.microsoft.com/office/powerpoint/2010/main" val="1741869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57922F24-B03A-3B44-BF48-E3A9DD6F6B45}"/>
              </a:ext>
            </a:extLst>
          </p:cNvPr>
          <p:cNvSpPr/>
          <p:nvPr/>
        </p:nvSpPr>
        <p:spPr>
          <a:xfrm>
            <a:off x="9131362" y="316753"/>
            <a:ext cx="504322" cy="64723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11" name="Rectangle 10">
            <a:extLst>
              <a:ext uri="{FF2B5EF4-FFF2-40B4-BE49-F238E27FC236}">
                <a16:creationId xmlns:a16="http://schemas.microsoft.com/office/drawing/2014/main" id="{B0DED6DF-72E8-6C45-9045-A03771105A70}"/>
              </a:ext>
            </a:extLst>
          </p:cNvPr>
          <p:cNvSpPr/>
          <p:nvPr/>
        </p:nvSpPr>
        <p:spPr>
          <a:xfrm>
            <a:off x="8763747" y="316753"/>
            <a:ext cx="385427" cy="6472350"/>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10" name="Rectangle 9">
            <a:extLst>
              <a:ext uri="{FF2B5EF4-FFF2-40B4-BE49-F238E27FC236}">
                <a16:creationId xmlns:a16="http://schemas.microsoft.com/office/drawing/2014/main" id="{FD7192E9-1B21-B044-A90F-6AE377D5B0E8}"/>
              </a:ext>
            </a:extLst>
          </p:cNvPr>
          <p:cNvSpPr/>
          <p:nvPr/>
        </p:nvSpPr>
        <p:spPr>
          <a:xfrm>
            <a:off x="9320691" y="500569"/>
            <a:ext cx="435969" cy="59230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2" name="Title 1">
            <a:extLst>
              <a:ext uri="{FF2B5EF4-FFF2-40B4-BE49-F238E27FC236}">
                <a16:creationId xmlns:a16="http://schemas.microsoft.com/office/drawing/2014/main" id="{0D6D7059-3081-498B-AB6B-ACDDEC5E6A98}"/>
              </a:ext>
            </a:extLst>
          </p:cNvPr>
          <p:cNvSpPr>
            <a:spLocks noGrp="1"/>
          </p:cNvSpPr>
          <p:nvPr>
            <p:ph type="title"/>
          </p:nvPr>
        </p:nvSpPr>
        <p:spPr>
          <a:xfrm>
            <a:off x="760474" y="1961226"/>
            <a:ext cx="10671048" cy="2026447"/>
          </a:xfrm>
        </p:spPr>
        <p:txBody>
          <a:bodyPr/>
          <a:lstStyle/>
          <a:p>
            <a:r>
              <a:rPr lang="en-US" sz="3600" dirty="0"/>
              <a:t>Exam Resources</a:t>
            </a:r>
          </a:p>
        </p:txBody>
      </p:sp>
      <p:sp>
        <p:nvSpPr>
          <p:cNvPr id="5" name="Slide Number Placeholder 4">
            <a:extLst>
              <a:ext uri="{FF2B5EF4-FFF2-40B4-BE49-F238E27FC236}">
                <a16:creationId xmlns:a16="http://schemas.microsoft.com/office/drawing/2014/main" id="{1E0A6EF8-7F16-47E7-85B1-F8A5860D2C1E}"/>
              </a:ext>
            </a:extLst>
          </p:cNvPr>
          <p:cNvSpPr>
            <a:spLocks noGrp="1"/>
          </p:cNvSpPr>
          <p:nvPr>
            <p:ph type="sldNum" sz="quarter" idx="4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6" name="Footer Placeholder 5">
            <a:extLst>
              <a:ext uri="{FF2B5EF4-FFF2-40B4-BE49-F238E27FC236}">
                <a16:creationId xmlns:a16="http://schemas.microsoft.com/office/drawing/2014/main" id="{DE26934E-D022-4481-B7BF-35BA4DEFB7ED}"/>
              </a:ext>
            </a:extLst>
          </p:cNvPr>
          <p:cNvSpPr>
            <a:spLocks noGrp="1"/>
          </p:cNvSpPr>
          <p:nvPr>
            <p:ph type="ftr" sz="quarter" idx="39"/>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25" name="Rectangle 24">
            <a:extLst>
              <a:ext uri="{FF2B5EF4-FFF2-40B4-BE49-F238E27FC236}">
                <a16:creationId xmlns:a16="http://schemas.microsoft.com/office/drawing/2014/main" id="{AF134325-8F1B-734F-91BB-FB651AB6787A}"/>
              </a:ext>
            </a:extLst>
          </p:cNvPr>
          <p:cNvSpPr/>
          <p:nvPr/>
        </p:nvSpPr>
        <p:spPr>
          <a:xfrm>
            <a:off x="8246299" y="254407"/>
            <a:ext cx="764087" cy="584770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CFBFA"/>
              </a:solidFill>
              <a:effectLst/>
              <a:uLnTx/>
              <a:uFillTx/>
              <a:latin typeface="Oracle Sans"/>
              <a:ea typeface="+mn-ea"/>
              <a:cs typeface="+mn-cs"/>
            </a:endParaRPr>
          </a:p>
        </p:txBody>
      </p:sp>
      <p:pic>
        <p:nvPicPr>
          <p:cNvPr id="9" name="Picture 8" descr="A picture containing indoor, table, water, looking&#10;&#10;Description automatically generated">
            <a:extLst>
              <a:ext uri="{FF2B5EF4-FFF2-40B4-BE49-F238E27FC236}">
                <a16:creationId xmlns:a16="http://schemas.microsoft.com/office/drawing/2014/main" id="{4ACDC25E-FB54-DC41-8DC3-36BBE3566D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3386" y="1331977"/>
            <a:ext cx="4260273" cy="4260273"/>
          </a:xfrm>
          <a:prstGeom prst="rect">
            <a:avLst/>
          </a:prstGeom>
        </p:spPr>
      </p:pic>
    </p:spTree>
    <p:extLst>
      <p:ext uri="{BB962C8B-B14F-4D97-AF65-F5344CB8AC3E}">
        <p14:creationId xmlns:p14="http://schemas.microsoft.com/office/powerpoint/2010/main" val="1710958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Diamond 34">
            <a:extLst>
              <a:ext uri="{FF2B5EF4-FFF2-40B4-BE49-F238E27FC236}">
                <a16:creationId xmlns:a16="http://schemas.microsoft.com/office/drawing/2014/main" id="{A900B781-8698-3944-9D9E-C9EC1ED2706E}"/>
              </a:ext>
            </a:extLst>
          </p:cNvPr>
          <p:cNvSpPr/>
          <p:nvPr/>
        </p:nvSpPr>
        <p:spPr>
          <a:xfrm>
            <a:off x="268732" y="310044"/>
            <a:ext cx="2279702" cy="1007718"/>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FCFBFA"/>
              </a:solidFill>
              <a:effectLst/>
              <a:uLnTx/>
              <a:uFillTx/>
              <a:latin typeface="Oracle Sans"/>
              <a:ea typeface="+mn-ea"/>
              <a:cs typeface="+mn-cs"/>
            </a:endParaRPr>
          </a:p>
        </p:txBody>
      </p:sp>
      <p:sp>
        <p:nvSpPr>
          <p:cNvPr id="2" name="Footer Placeholder 1">
            <a:extLst>
              <a:ext uri="{FF2B5EF4-FFF2-40B4-BE49-F238E27FC236}">
                <a16:creationId xmlns:a16="http://schemas.microsoft.com/office/drawing/2014/main" id="{CDC8A1F0-CA97-DC43-BD69-4E9096C27666}"/>
              </a:ext>
            </a:extLst>
          </p:cNvPr>
          <p:cNvSpPr>
            <a:spLocks noGrp="1"/>
          </p:cNvSpPr>
          <p:nvPr>
            <p:ph type="ftr"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panose="020B0503020204020204" pitchFamily="34" charset="0"/>
                <a:ea typeface="+mn-ea"/>
                <a:cs typeface="+mn-cs"/>
              </a:rPr>
              <a:t>Confidential – Oracle Restricted</a:t>
            </a:r>
          </a:p>
        </p:txBody>
      </p:sp>
      <p:sp>
        <p:nvSpPr>
          <p:cNvPr id="3" name="Slide Number Placeholder 2">
            <a:extLst>
              <a:ext uri="{FF2B5EF4-FFF2-40B4-BE49-F238E27FC236}">
                <a16:creationId xmlns:a16="http://schemas.microsoft.com/office/drawing/2014/main" id="{FDAE02DC-C63B-094D-A362-83B16F658902}"/>
              </a:ext>
            </a:extLst>
          </p:cNvPr>
          <p:cNvSpPr>
            <a:spLocks noGrp="1"/>
          </p:cNvSpPr>
          <p:nvPr>
            <p:ph type="sldNum" sz="quarter" idx="12"/>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C51EAA63-D034-42AE-91FA-B13B9518C7BE}" type="slidenum">
              <a:rPr kumimoji="0" lang="en-US" sz="1000" b="0" i="0" u="none" strike="noStrike" kern="1200" cap="none" spc="0" normalizeH="0" baseline="0" noProof="0" smtClean="0">
                <a:ln>
                  <a:noFill/>
                </a:ln>
                <a:solidFill>
                  <a:srgbClr val="8B8580"/>
                </a:solidFill>
                <a:effectLst/>
                <a:uLnTx/>
                <a:uFillTx/>
                <a:latin typeface="Oracle Sans" panose="020B0503020204020204" pitchFamily="34"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42</a:t>
            </a:fld>
            <a:endParaRPr kumimoji="0" lang="en-US" sz="1000" b="0" i="0" u="none" strike="noStrike" kern="1200" cap="none" spc="0" normalizeH="0" baseline="0" noProof="0" dirty="0">
              <a:ln>
                <a:noFill/>
              </a:ln>
              <a:solidFill>
                <a:srgbClr val="8B8580"/>
              </a:solidFill>
              <a:effectLst/>
              <a:uLnTx/>
              <a:uFillTx/>
              <a:latin typeface="Oracle Sans" panose="020B0503020204020204" pitchFamily="34" charset="0"/>
              <a:ea typeface="+mn-ea"/>
              <a:cs typeface="+mn-cs"/>
            </a:endParaRPr>
          </a:p>
        </p:txBody>
      </p:sp>
      <p:sp>
        <p:nvSpPr>
          <p:cNvPr id="5" name="Title 4">
            <a:extLst>
              <a:ext uri="{FF2B5EF4-FFF2-40B4-BE49-F238E27FC236}">
                <a16:creationId xmlns:a16="http://schemas.microsoft.com/office/drawing/2014/main" id="{ABFA24BC-260A-064A-9BF5-F44A7529B80A}"/>
              </a:ext>
            </a:extLst>
          </p:cNvPr>
          <p:cNvSpPr>
            <a:spLocks noGrp="1"/>
          </p:cNvSpPr>
          <p:nvPr>
            <p:ph type="title"/>
          </p:nvPr>
        </p:nvSpPr>
        <p:spPr>
          <a:xfrm>
            <a:off x="2656494" y="119969"/>
            <a:ext cx="9158714" cy="882499"/>
          </a:xfrm>
        </p:spPr>
        <p:txBody>
          <a:bodyPr/>
          <a:lstStyle/>
          <a:p>
            <a:r>
              <a:rPr lang="en-US" sz="2400" b="1" dirty="0">
                <a:latin typeface="+mn-lt"/>
              </a:rPr>
              <a:t>CE OCI </a:t>
            </a:r>
            <a:r>
              <a:rPr lang="en-US" dirty="0"/>
              <a:t>Operations Associate </a:t>
            </a:r>
            <a:r>
              <a:rPr lang="en-US" sz="2400" b="1" dirty="0">
                <a:latin typeface="+mn-lt"/>
              </a:rPr>
              <a:t>Certification Training Schedule</a:t>
            </a:r>
          </a:p>
        </p:txBody>
      </p:sp>
      <p:graphicFrame>
        <p:nvGraphicFramePr>
          <p:cNvPr id="6" name="Table 5">
            <a:extLst>
              <a:ext uri="{FF2B5EF4-FFF2-40B4-BE49-F238E27FC236}">
                <a16:creationId xmlns:a16="http://schemas.microsoft.com/office/drawing/2014/main" id="{267CECF0-917B-5148-B085-5178E7107CE0}"/>
              </a:ext>
            </a:extLst>
          </p:cNvPr>
          <p:cNvGraphicFramePr>
            <a:graphicFrameLocks noGrp="1"/>
          </p:cNvGraphicFramePr>
          <p:nvPr/>
        </p:nvGraphicFramePr>
        <p:xfrm>
          <a:off x="393105" y="1102488"/>
          <a:ext cx="11436612" cy="4587400"/>
        </p:xfrm>
        <a:graphic>
          <a:graphicData uri="http://schemas.openxmlformats.org/drawingml/2006/table">
            <a:tbl>
              <a:tblPr firstRow="1" bandRow="1">
                <a:tableStyleId>{F5AB1C69-6EDB-4FF4-983F-18BD219EF322}</a:tableStyleId>
              </a:tblPr>
              <a:tblGrid>
                <a:gridCol w="1906102">
                  <a:extLst>
                    <a:ext uri="{9D8B030D-6E8A-4147-A177-3AD203B41FA5}">
                      <a16:colId xmlns:a16="http://schemas.microsoft.com/office/drawing/2014/main" val="3885305364"/>
                    </a:ext>
                  </a:extLst>
                </a:gridCol>
                <a:gridCol w="1906102">
                  <a:extLst>
                    <a:ext uri="{9D8B030D-6E8A-4147-A177-3AD203B41FA5}">
                      <a16:colId xmlns:a16="http://schemas.microsoft.com/office/drawing/2014/main" val="2964322807"/>
                    </a:ext>
                  </a:extLst>
                </a:gridCol>
                <a:gridCol w="1906102">
                  <a:extLst>
                    <a:ext uri="{9D8B030D-6E8A-4147-A177-3AD203B41FA5}">
                      <a16:colId xmlns:a16="http://schemas.microsoft.com/office/drawing/2014/main" val="2090677722"/>
                    </a:ext>
                  </a:extLst>
                </a:gridCol>
                <a:gridCol w="1906102">
                  <a:extLst>
                    <a:ext uri="{9D8B030D-6E8A-4147-A177-3AD203B41FA5}">
                      <a16:colId xmlns:a16="http://schemas.microsoft.com/office/drawing/2014/main" val="3996467192"/>
                    </a:ext>
                  </a:extLst>
                </a:gridCol>
                <a:gridCol w="1906102">
                  <a:extLst>
                    <a:ext uri="{9D8B030D-6E8A-4147-A177-3AD203B41FA5}">
                      <a16:colId xmlns:a16="http://schemas.microsoft.com/office/drawing/2014/main" val="607242351"/>
                    </a:ext>
                  </a:extLst>
                </a:gridCol>
                <a:gridCol w="1906102">
                  <a:extLst>
                    <a:ext uri="{9D8B030D-6E8A-4147-A177-3AD203B41FA5}">
                      <a16:colId xmlns:a16="http://schemas.microsoft.com/office/drawing/2014/main" val="633819799"/>
                    </a:ext>
                  </a:extLst>
                </a:gridCol>
              </a:tblGrid>
              <a:tr h="531674">
                <a:tc>
                  <a:txBody>
                    <a:bodyPr/>
                    <a:lstStyle/>
                    <a:p>
                      <a:endParaRPr lang="en-US" dirty="0"/>
                    </a:p>
                  </a:txBody>
                  <a:tcPr/>
                </a:tc>
                <a:tc>
                  <a:txBody>
                    <a:bodyPr/>
                    <a:lstStyle/>
                    <a:p>
                      <a:r>
                        <a:rPr lang="en-US" sz="1600" dirty="0"/>
                        <a:t>Monday</a:t>
                      </a:r>
                    </a:p>
                  </a:txBody>
                  <a:tcPr/>
                </a:tc>
                <a:tc>
                  <a:txBody>
                    <a:bodyPr/>
                    <a:lstStyle/>
                    <a:p>
                      <a:r>
                        <a:rPr lang="en-US" sz="1600" dirty="0"/>
                        <a:t>Tuesday</a:t>
                      </a:r>
                    </a:p>
                  </a:txBody>
                  <a:tcPr/>
                </a:tc>
                <a:tc>
                  <a:txBody>
                    <a:bodyPr/>
                    <a:lstStyle/>
                    <a:p>
                      <a:r>
                        <a:rPr lang="en-US" sz="1600" dirty="0"/>
                        <a:t>Wednesday</a:t>
                      </a:r>
                    </a:p>
                  </a:txBody>
                  <a:tcPr/>
                </a:tc>
                <a:tc>
                  <a:txBody>
                    <a:bodyPr/>
                    <a:lstStyle/>
                    <a:p>
                      <a:r>
                        <a:rPr lang="en-US" sz="1600" dirty="0"/>
                        <a:t>Thursday</a:t>
                      </a:r>
                    </a:p>
                  </a:txBody>
                  <a:tcPr/>
                </a:tc>
                <a:tc>
                  <a:txBody>
                    <a:bodyPr/>
                    <a:lstStyle/>
                    <a:p>
                      <a:r>
                        <a:rPr lang="en-US" sz="1600" dirty="0"/>
                        <a:t>Friday</a:t>
                      </a:r>
                    </a:p>
                  </a:txBody>
                  <a:tcPr/>
                </a:tc>
                <a:extLst>
                  <a:ext uri="{0D108BD9-81ED-4DB2-BD59-A6C34878D82A}">
                    <a16:rowId xmlns:a16="http://schemas.microsoft.com/office/drawing/2014/main" val="349021118"/>
                  </a:ext>
                </a:extLst>
              </a:tr>
              <a:tr h="1043983">
                <a:tc>
                  <a:txBody>
                    <a:bodyPr/>
                    <a:lstStyle/>
                    <a:p>
                      <a:r>
                        <a:rPr lang="en-US" dirty="0"/>
                        <a:t>Week 1</a:t>
                      </a:r>
                    </a:p>
                  </a:txBody>
                  <a:tcPr/>
                </a:tc>
                <a:tc>
                  <a:txBody>
                    <a:bodyPr/>
                    <a:lstStyle/>
                    <a:p>
                      <a:pPr algn="r"/>
                      <a:r>
                        <a:rPr lang="en-US" dirty="0"/>
                        <a:t>1</a:t>
                      </a:r>
                    </a:p>
                  </a:txBody>
                  <a:tcPr/>
                </a:tc>
                <a:tc>
                  <a:txBody>
                    <a:bodyPr/>
                    <a:lstStyle/>
                    <a:p>
                      <a:pPr algn="r"/>
                      <a:r>
                        <a:rPr lang="en-US" dirty="0"/>
                        <a:t>2</a:t>
                      </a:r>
                    </a:p>
                  </a:txBody>
                  <a:tcPr/>
                </a:tc>
                <a:tc>
                  <a:txBody>
                    <a:bodyPr/>
                    <a:lstStyle/>
                    <a:p>
                      <a:pPr algn="r"/>
                      <a:r>
                        <a:rPr lang="en-US" dirty="0"/>
                        <a:t>3</a:t>
                      </a:r>
                    </a:p>
                  </a:txBody>
                  <a:tcPr/>
                </a:tc>
                <a:tc>
                  <a:txBody>
                    <a:bodyPr/>
                    <a:lstStyle/>
                    <a:p>
                      <a:pPr algn="r"/>
                      <a:r>
                        <a:rPr lang="en-US" dirty="0"/>
                        <a:t>4</a:t>
                      </a:r>
                    </a:p>
                  </a:txBody>
                  <a:tcPr/>
                </a:tc>
                <a:tc>
                  <a:txBody>
                    <a:bodyPr/>
                    <a:lstStyle/>
                    <a:p>
                      <a:pPr algn="r"/>
                      <a:r>
                        <a:rPr lang="en-US" dirty="0"/>
                        <a:t>5</a:t>
                      </a:r>
                    </a:p>
                  </a:txBody>
                  <a:tcPr/>
                </a:tc>
                <a:extLst>
                  <a:ext uri="{0D108BD9-81ED-4DB2-BD59-A6C34878D82A}">
                    <a16:rowId xmlns:a16="http://schemas.microsoft.com/office/drawing/2014/main" val="1836271045"/>
                  </a:ext>
                </a:extLst>
              </a:tr>
              <a:tr h="1077198">
                <a:tc>
                  <a:txBody>
                    <a:bodyPr/>
                    <a:lstStyle/>
                    <a:p>
                      <a:r>
                        <a:rPr lang="en-US" dirty="0"/>
                        <a:t>Week 2</a:t>
                      </a:r>
                    </a:p>
                  </a:txBody>
                  <a:tcPr/>
                </a:tc>
                <a:tc>
                  <a:txBody>
                    <a:bodyPr/>
                    <a:lstStyle/>
                    <a:p>
                      <a:pPr algn="r"/>
                      <a:r>
                        <a:rPr lang="en-US" dirty="0"/>
                        <a:t>8</a:t>
                      </a:r>
                    </a:p>
                  </a:txBody>
                  <a:tcPr/>
                </a:tc>
                <a:tc>
                  <a:txBody>
                    <a:bodyPr/>
                    <a:lstStyle/>
                    <a:p>
                      <a:pPr algn="r"/>
                      <a:r>
                        <a:rPr lang="en-US" dirty="0"/>
                        <a:t>9</a:t>
                      </a:r>
                    </a:p>
                  </a:txBody>
                  <a:tcPr/>
                </a:tc>
                <a:tc>
                  <a:txBody>
                    <a:bodyPr/>
                    <a:lstStyle/>
                    <a:p>
                      <a:pPr algn="r"/>
                      <a:r>
                        <a:rPr lang="en-US" dirty="0"/>
                        <a:t>10</a:t>
                      </a:r>
                    </a:p>
                  </a:txBody>
                  <a:tcPr/>
                </a:tc>
                <a:tc>
                  <a:txBody>
                    <a:bodyPr/>
                    <a:lstStyle/>
                    <a:p>
                      <a:pPr algn="r"/>
                      <a:r>
                        <a:rPr lang="en-US" dirty="0"/>
                        <a:t>11</a:t>
                      </a:r>
                    </a:p>
                  </a:txBody>
                  <a:tcPr/>
                </a:tc>
                <a:tc>
                  <a:txBody>
                    <a:bodyPr/>
                    <a:lstStyle/>
                    <a:p>
                      <a:pPr algn="r"/>
                      <a:r>
                        <a:rPr lang="en-US" dirty="0"/>
                        <a:t>12</a:t>
                      </a:r>
                    </a:p>
                  </a:txBody>
                  <a:tcPr/>
                </a:tc>
                <a:extLst>
                  <a:ext uri="{0D108BD9-81ED-4DB2-BD59-A6C34878D82A}">
                    <a16:rowId xmlns:a16="http://schemas.microsoft.com/office/drawing/2014/main" val="1468375727"/>
                  </a:ext>
                </a:extLst>
              </a:tr>
              <a:tr h="1017239">
                <a:tc>
                  <a:txBody>
                    <a:bodyPr/>
                    <a:lstStyle/>
                    <a:p>
                      <a:r>
                        <a:rPr lang="en-US" dirty="0"/>
                        <a:t>Week 3</a:t>
                      </a:r>
                    </a:p>
                  </a:txBody>
                  <a:tcPr/>
                </a:tc>
                <a:tc>
                  <a:txBody>
                    <a:bodyPr/>
                    <a:lstStyle/>
                    <a:p>
                      <a:pPr algn="r"/>
                      <a:r>
                        <a:rPr lang="en-US" dirty="0"/>
                        <a:t>15</a:t>
                      </a:r>
                    </a:p>
                  </a:txBody>
                  <a:tcPr/>
                </a:tc>
                <a:tc>
                  <a:txBody>
                    <a:bodyPr/>
                    <a:lstStyle/>
                    <a:p>
                      <a:pPr algn="r"/>
                      <a:r>
                        <a:rPr lang="en-US" dirty="0"/>
                        <a:t>16</a:t>
                      </a:r>
                    </a:p>
                  </a:txBody>
                  <a:tcPr/>
                </a:tc>
                <a:tc>
                  <a:txBody>
                    <a:bodyPr/>
                    <a:lstStyle/>
                    <a:p>
                      <a:pPr algn="r"/>
                      <a:r>
                        <a:rPr lang="en-US" dirty="0"/>
                        <a:t>17</a:t>
                      </a:r>
                    </a:p>
                  </a:txBody>
                  <a:tcPr/>
                </a:tc>
                <a:tc>
                  <a:txBody>
                    <a:bodyPr/>
                    <a:lstStyle/>
                    <a:p>
                      <a:pPr algn="r"/>
                      <a:r>
                        <a:rPr lang="en-US" dirty="0"/>
                        <a:t>18</a:t>
                      </a:r>
                    </a:p>
                  </a:txBody>
                  <a:tcPr/>
                </a:tc>
                <a:tc>
                  <a:txBody>
                    <a:bodyPr/>
                    <a:lstStyle/>
                    <a:p>
                      <a:pPr algn="r"/>
                      <a:r>
                        <a:rPr lang="en-US" dirty="0"/>
                        <a:t>19</a:t>
                      </a:r>
                    </a:p>
                  </a:txBody>
                  <a:tcPr/>
                </a:tc>
                <a:extLst>
                  <a:ext uri="{0D108BD9-81ED-4DB2-BD59-A6C34878D82A}">
                    <a16:rowId xmlns:a16="http://schemas.microsoft.com/office/drawing/2014/main" val="2205961468"/>
                  </a:ext>
                </a:extLst>
              </a:tr>
              <a:tr h="917306">
                <a:tc>
                  <a:txBody>
                    <a:bodyPr/>
                    <a:lstStyle/>
                    <a:p>
                      <a:r>
                        <a:rPr lang="en-US" dirty="0"/>
                        <a:t>Week 4</a:t>
                      </a:r>
                    </a:p>
                  </a:txBody>
                  <a:tcPr/>
                </a:tc>
                <a:tc>
                  <a:txBody>
                    <a:bodyPr/>
                    <a:lstStyle/>
                    <a:p>
                      <a:pPr algn="r"/>
                      <a:r>
                        <a:rPr lang="en-US" dirty="0"/>
                        <a:t>22</a:t>
                      </a:r>
                    </a:p>
                  </a:txBody>
                  <a:tcPr/>
                </a:tc>
                <a:tc>
                  <a:txBody>
                    <a:bodyPr/>
                    <a:lstStyle/>
                    <a:p>
                      <a:pPr algn="r"/>
                      <a:r>
                        <a:rPr lang="en-US" dirty="0"/>
                        <a:t>23</a:t>
                      </a:r>
                    </a:p>
                  </a:txBody>
                  <a:tcPr/>
                </a:tc>
                <a:tc>
                  <a:txBody>
                    <a:bodyPr/>
                    <a:lstStyle/>
                    <a:p>
                      <a:pPr algn="r"/>
                      <a:r>
                        <a:rPr lang="en-US" dirty="0"/>
                        <a:t> 24</a:t>
                      </a:r>
                    </a:p>
                  </a:txBody>
                  <a:tcPr/>
                </a:tc>
                <a:tc>
                  <a:txBody>
                    <a:bodyPr/>
                    <a:lstStyle/>
                    <a:p>
                      <a:pPr algn="r"/>
                      <a:r>
                        <a:rPr lang="en-US" dirty="0"/>
                        <a:t>25</a:t>
                      </a:r>
                    </a:p>
                  </a:txBody>
                  <a:tcPr/>
                </a:tc>
                <a:tc>
                  <a:txBody>
                    <a:bodyPr/>
                    <a:lstStyle/>
                    <a:p>
                      <a:pPr algn="r"/>
                      <a:r>
                        <a:rPr lang="en-US" dirty="0"/>
                        <a:t>26</a:t>
                      </a:r>
                    </a:p>
                  </a:txBody>
                  <a:tcPr/>
                </a:tc>
                <a:extLst>
                  <a:ext uri="{0D108BD9-81ED-4DB2-BD59-A6C34878D82A}">
                    <a16:rowId xmlns:a16="http://schemas.microsoft.com/office/drawing/2014/main" val="4008509652"/>
                  </a:ext>
                </a:extLst>
              </a:tr>
            </a:tbl>
          </a:graphicData>
        </a:graphic>
      </p:graphicFrame>
      <p:sp>
        <p:nvSpPr>
          <p:cNvPr id="9" name="Diamond 8">
            <a:extLst>
              <a:ext uri="{FF2B5EF4-FFF2-40B4-BE49-F238E27FC236}">
                <a16:creationId xmlns:a16="http://schemas.microsoft.com/office/drawing/2014/main" id="{C8F6C254-2556-7946-AD4A-B46CA3314E83}"/>
              </a:ext>
            </a:extLst>
          </p:cNvPr>
          <p:cNvSpPr/>
          <p:nvPr/>
        </p:nvSpPr>
        <p:spPr>
          <a:xfrm>
            <a:off x="466577" y="371335"/>
            <a:ext cx="1847461" cy="100771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CFBFA"/>
                </a:solidFill>
                <a:effectLst/>
                <a:uLnTx/>
                <a:uFillTx/>
                <a:latin typeface="Oracle Sans"/>
                <a:ea typeface="+mn-ea"/>
                <a:cs typeface="+mn-cs"/>
              </a:rPr>
              <a:t>February 2021</a:t>
            </a:r>
          </a:p>
        </p:txBody>
      </p:sp>
      <p:sp>
        <p:nvSpPr>
          <p:cNvPr id="20" name="Pentagon 26">
            <a:extLst>
              <a:ext uri="{FF2B5EF4-FFF2-40B4-BE49-F238E27FC236}">
                <a16:creationId xmlns:a16="http://schemas.microsoft.com/office/drawing/2014/main" id="{9381A086-D234-45C1-949D-48F85795CF26}"/>
              </a:ext>
            </a:extLst>
          </p:cNvPr>
          <p:cNvSpPr/>
          <p:nvPr/>
        </p:nvSpPr>
        <p:spPr>
          <a:xfrm>
            <a:off x="2314038" y="5123440"/>
            <a:ext cx="1901867" cy="532298"/>
          </a:xfrm>
          <a:prstGeom prst="homePlate">
            <a:avLst/>
          </a:prstGeom>
          <a:solidFill>
            <a:srgbClr val="2C5967"/>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Oracle U Video #1</a:t>
            </a:r>
            <a:br>
              <a:rPr kumimoji="0" lang="en-US" sz="1200" b="1" i="0" u="none" strike="noStrike" kern="1200" cap="none" spc="0" normalizeH="0" baseline="0" noProof="0" dirty="0">
                <a:ln>
                  <a:noFill/>
                </a:ln>
                <a:solidFill>
                  <a:srgbClr val="FCFBFA"/>
                </a:solidFill>
                <a:effectLst/>
                <a:uLnTx/>
                <a:uFillTx/>
                <a:latin typeface="Oracle Sans"/>
                <a:ea typeface="+mn-ea"/>
                <a:cs typeface="+mn-cs"/>
              </a:rPr>
            </a:br>
            <a:r>
              <a:rPr kumimoji="0" lang="en-US" sz="1050" b="0" i="0" u="none" strike="noStrike" kern="1200" cap="none" spc="0" normalizeH="0" baseline="0" noProof="0" dirty="0">
                <a:ln>
                  <a:noFill/>
                </a:ln>
                <a:solidFill>
                  <a:srgbClr val="FCFBFA"/>
                </a:solidFill>
                <a:effectLst/>
                <a:uLnTx/>
                <a:uFillTx/>
                <a:latin typeface="Oracle Sans"/>
                <a:ea typeface="+mn-ea"/>
                <a:cs typeface="+mn-cs"/>
              </a:rPr>
              <a:t>Automating Cloud Tasks</a:t>
            </a:r>
            <a:endParaRPr kumimoji="0" lang="en-US" sz="12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21" name="Pentagon 26">
            <a:extLst>
              <a:ext uri="{FF2B5EF4-FFF2-40B4-BE49-F238E27FC236}">
                <a16:creationId xmlns:a16="http://schemas.microsoft.com/office/drawing/2014/main" id="{3114C824-FEDB-4F4A-A831-72BD2BE2A492}"/>
              </a:ext>
            </a:extLst>
          </p:cNvPr>
          <p:cNvSpPr/>
          <p:nvPr/>
        </p:nvSpPr>
        <p:spPr>
          <a:xfrm>
            <a:off x="4208643" y="5134704"/>
            <a:ext cx="1901867" cy="532298"/>
          </a:xfrm>
          <a:prstGeom prst="homePlate">
            <a:avLst/>
          </a:prstGeom>
          <a:solidFill>
            <a:srgbClr val="2C5967"/>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Webinar #1</a:t>
            </a:r>
            <a:br>
              <a:rPr kumimoji="0" lang="en-US" sz="1200" b="1" i="0" u="none" strike="noStrike" kern="1200" cap="none" spc="0" normalizeH="0" baseline="0" noProof="0" dirty="0">
                <a:ln>
                  <a:noFill/>
                </a:ln>
                <a:solidFill>
                  <a:srgbClr val="FCFBFA"/>
                </a:solidFill>
                <a:effectLst/>
                <a:uLnTx/>
                <a:uFillTx/>
                <a:latin typeface="Oracle Sans"/>
                <a:ea typeface="+mn-ea"/>
                <a:cs typeface="+mn-cs"/>
              </a:rPr>
            </a:br>
            <a:r>
              <a:rPr kumimoji="0" lang="en-US" sz="1050" b="0" i="0" u="none" strike="noStrike" kern="1200" cap="none" spc="0" normalizeH="0" baseline="0" noProof="0" dirty="0">
                <a:ln>
                  <a:noFill/>
                </a:ln>
                <a:solidFill>
                  <a:srgbClr val="FCFBFA"/>
                </a:solidFill>
                <a:effectLst/>
                <a:uLnTx/>
                <a:uFillTx/>
                <a:latin typeface="Oracle Sans"/>
                <a:ea typeface="+mn-ea"/>
                <a:cs typeface="+mn-cs"/>
              </a:rPr>
              <a:t>Automating Cloud Tasks</a:t>
            </a:r>
            <a:endParaRPr kumimoji="0" lang="en-US" sz="12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22" name="Pentagon 26">
            <a:extLst>
              <a:ext uri="{FF2B5EF4-FFF2-40B4-BE49-F238E27FC236}">
                <a16:creationId xmlns:a16="http://schemas.microsoft.com/office/drawing/2014/main" id="{AD393328-1DD8-4D34-8C87-1146F71D2CE4}"/>
              </a:ext>
            </a:extLst>
          </p:cNvPr>
          <p:cNvSpPr/>
          <p:nvPr/>
        </p:nvSpPr>
        <p:spPr>
          <a:xfrm>
            <a:off x="6107819" y="5132493"/>
            <a:ext cx="1901867" cy="532298"/>
          </a:xfrm>
          <a:prstGeom prst="homePlate">
            <a:avLst/>
          </a:prstGeom>
          <a:solidFill>
            <a:srgbClr val="2C5967"/>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Oracle U Video #2</a:t>
            </a:r>
            <a:br>
              <a:rPr kumimoji="0" lang="en-US" sz="1200" b="1" i="0" u="none" strike="noStrike" kern="1200" cap="none" spc="0" normalizeH="0" baseline="0" noProof="0" dirty="0">
                <a:ln>
                  <a:noFill/>
                </a:ln>
                <a:solidFill>
                  <a:srgbClr val="FCFBFA"/>
                </a:solidFill>
                <a:effectLst/>
                <a:uLnTx/>
                <a:uFillTx/>
                <a:latin typeface="Oracle Sans"/>
                <a:ea typeface="+mn-ea"/>
                <a:cs typeface="+mn-cs"/>
              </a:rPr>
            </a:br>
            <a:r>
              <a:rPr kumimoji="0" lang="en-US" sz="1050" b="0" i="0" u="none" strike="noStrike" kern="1200" cap="none" spc="0" normalizeH="0" baseline="0" noProof="0" dirty="0">
                <a:ln>
                  <a:noFill/>
                </a:ln>
                <a:solidFill>
                  <a:srgbClr val="FCFBFA"/>
                </a:solidFill>
                <a:effectLst/>
                <a:uLnTx/>
                <a:uFillTx/>
                <a:latin typeface="Oracle Sans"/>
                <a:ea typeface="+mn-ea"/>
                <a:cs typeface="+mn-cs"/>
              </a:rPr>
              <a:t>Operational Activities on OCI</a:t>
            </a:r>
            <a:endParaRPr kumimoji="0" lang="en-US" sz="12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28" name="Pentagon 26">
            <a:extLst>
              <a:ext uri="{FF2B5EF4-FFF2-40B4-BE49-F238E27FC236}">
                <a16:creationId xmlns:a16="http://schemas.microsoft.com/office/drawing/2014/main" id="{00B49F30-540B-4098-A63E-341B195FBA5D}"/>
              </a:ext>
            </a:extLst>
          </p:cNvPr>
          <p:cNvSpPr/>
          <p:nvPr/>
        </p:nvSpPr>
        <p:spPr>
          <a:xfrm>
            <a:off x="8019179" y="5157046"/>
            <a:ext cx="1879675" cy="523789"/>
          </a:xfrm>
          <a:prstGeom prst="homePlate">
            <a:avLst/>
          </a:prstGeom>
          <a:solidFill>
            <a:srgbClr val="2C5967"/>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Webinar #2</a:t>
            </a:r>
            <a:br>
              <a:rPr kumimoji="0" lang="en-US" sz="1200" b="1" i="0" u="none" strike="noStrike" kern="1200" cap="none" spc="0" normalizeH="0" baseline="0" noProof="0" dirty="0">
                <a:ln>
                  <a:noFill/>
                </a:ln>
                <a:solidFill>
                  <a:srgbClr val="FCFBFA"/>
                </a:solidFill>
                <a:effectLst/>
                <a:uLnTx/>
                <a:uFillTx/>
                <a:latin typeface="Oracle Sans"/>
                <a:ea typeface="+mn-ea"/>
                <a:cs typeface="+mn-cs"/>
              </a:rPr>
            </a:br>
            <a:r>
              <a:rPr kumimoji="0" lang="en-US" sz="1050" b="0" i="0" u="none" strike="noStrike" kern="1200" cap="none" spc="0" normalizeH="0" baseline="0" noProof="0" dirty="0">
                <a:ln>
                  <a:noFill/>
                </a:ln>
                <a:solidFill>
                  <a:srgbClr val="FCFBFA"/>
                </a:solidFill>
                <a:effectLst/>
                <a:uLnTx/>
                <a:uFillTx/>
                <a:latin typeface="Oracle Sans"/>
                <a:ea typeface="+mn-ea"/>
                <a:cs typeface="+mn-cs"/>
              </a:rPr>
              <a:t>Operational Activities on OCI</a:t>
            </a:r>
            <a:endParaRPr kumimoji="0" lang="en-US" sz="12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29" name="Pentagon 26">
            <a:extLst>
              <a:ext uri="{FF2B5EF4-FFF2-40B4-BE49-F238E27FC236}">
                <a16:creationId xmlns:a16="http://schemas.microsoft.com/office/drawing/2014/main" id="{7013FF2E-0873-46C7-8F51-447EFAAF2D6A}"/>
              </a:ext>
            </a:extLst>
          </p:cNvPr>
          <p:cNvSpPr/>
          <p:nvPr/>
        </p:nvSpPr>
        <p:spPr>
          <a:xfrm>
            <a:off x="9926292" y="5171436"/>
            <a:ext cx="1904980" cy="509399"/>
          </a:xfrm>
          <a:prstGeom prst="homePlate">
            <a:avLst/>
          </a:prstGeom>
          <a:solidFill>
            <a:srgbClr val="2C5967"/>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Oracle U Video #3</a:t>
            </a:r>
            <a:br>
              <a:rPr kumimoji="0" lang="en-US" sz="1200" b="1" i="0" u="none" strike="noStrike" kern="1200" cap="none" spc="0" normalizeH="0" baseline="0" noProof="0" dirty="0">
                <a:ln>
                  <a:noFill/>
                </a:ln>
                <a:solidFill>
                  <a:srgbClr val="FCFBFA"/>
                </a:solidFill>
                <a:effectLst/>
                <a:uLnTx/>
                <a:uFillTx/>
                <a:latin typeface="Oracle Sans"/>
                <a:ea typeface="+mn-ea"/>
                <a:cs typeface="+mn-cs"/>
              </a:rPr>
            </a:br>
            <a:r>
              <a:rPr kumimoji="0" lang="en-US" sz="1050" b="0" i="0" u="none" strike="noStrike" kern="1200" cap="none" spc="0" normalizeH="0" baseline="0" noProof="0" dirty="0">
                <a:ln>
                  <a:noFill/>
                </a:ln>
                <a:solidFill>
                  <a:srgbClr val="FCFBFA"/>
                </a:solidFill>
                <a:effectLst/>
                <a:uLnTx/>
                <a:uFillTx/>
                <a:latin typeface="Oracle Sans"/>
                <a:ea typeface="+mn-ea"/>
                <a:cs typeface="+mn-cs"/>
              </a:rPr>
              <a:t>Troubleshooting OCI Services &amp; Securing OCI</a:t>
            </a:r>
            <a:endParaRPr kumimoji="0" lang="en-US" sz="1200" b="1" i="0" u="none" strike="noStrike" kern="1200" cap="none" spc="0" normalizeH="0" baseline="0" noProof="0" dirty="0">
              <a:ln>
                <a:noFill/>
              </a:ln>
              <a:solidFill>
                <a:srgbClr val="FCFBFA"/>
              </a:solidFill>
              <a:effectLst/>
              <a:uLnTx/>
              <a:uFillTx/>
              <a:latin typeface="Oracle Sans"/>
              <a:ea typeface="+mn-ea"/>
              <a:cs typeface="+mn-cs"/>
            </a:endParaRPr>
          </a:p>
        </p:txBody>
      </p:sp>
    </p:spTree>
    <p:extLst>
      <p:ext uri="{BB962C8B-B14F-4D97-AF65-F5344CB8AC3E}">
        <p14:creationId xmlns:p14="http://schemas.microsoft.com/office/powerpoint/2010/main" val="1905765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Diamond 34">
            <a:extLst>
              <a:ext uri="{FF2B5EF4-FFF2-40B4-BE49-F238E27FC236}">
                <a16:creationId xmlns:a16="http://schemas.microsoft.com/office/drawing/2014/main" id="{A900B781-8698-3944-9D9E-C9EC1ED2706E}"/>
              </a:ext>
            </a:extLst>
          </p:cNvPr>
          <p:cNvSpPr/>
          <p:nvPr/>
        </p:nvSpPr>
        <p:spPr>
          <a:xfrm>
            <a:off x="268732" y="310044"/>
            <a:ext cx="2279702" cy="1007718"/>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FCFBFA"/>
              </a:solidFill>
              <a:effectLst/>
              <a:uLnTx/>
              <a:uFillTx/>
              <a:latin typeface="Oracle Sans"/>
              <a:ea typeface="+mn-ea"/>
              <a:cs typeface="+mn-cs"/>
            </a:endParaRPr>
          </a:p>
        </p:txBody>
      </p:sp>
      <p:sp>
        <p:nvSpPr>
          <p:cNvPr id="2" name="Footer Placeholder 1">
            <a:extLst>
              <a:ext uri="{FF2B5EF4-FFF2-40B4-BE49-F238E27FC236}">
                <a16:creationId xmlns:a16="http://schemas.microsoft.com/office/drawing/2014/main" id="{CDC8A1F0-CA97-DC43-BD69-4E9096C27666}"/>
              </a:ext>
            </a:extLst>
          </p:cNvPr>
          <p:cNvSpPr>
            <a:spLocks noGrp="1"/>
          </p:cNvSpPr>
          <p:nvPr>
            <p:ph type="ftr"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panose="020B0503020204020204" pitchFamily="34" charset="0"/>
                <a:ea typeface="+mn-ea"/>
                <a:cs typeface="+mn-cs"/>
              </a:rPr>
              <a:t>Confidential – Oracle Restricted</a:t>
            </a:r>
          </a:p>
        </p:txBody>
      </p:sp>
      <p:sp>
        <p:nvSpPr>
          <p:cNvPr id="3" name="Slide Number Placeholder 2">
            <a:extLst>
              <a:ext uri="{FF2B5EF4-FFF2-40B4-BE49-F238E27FC236}">
                <a16:creationId xmlns:a16="http://schemas.microsoft.com/office/drawing/2014/main" id="{FDAE02DC-C63B-094D-A362-83B16F658902}"/>
              </a:ext>
            </a:extLst>
          </p:cNvPr>
          <p:cNvSpPr>
            <a:spLocks noGrp="1"/>
          </p:cNvSpPr>
          <p:nvPr>
            <p:ph type="sldNum" sz="quarter" idx="12"/>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C51EAA63-D034-42AE-91FA-B13B9518C7BE}" type="slidenum">
              <a:rPr kumimoji="0" lang="en-US" sz="1000" b="0" i="0" u="none" strike="noStrike" kern="1200" cap="none" spc="0" normalizeH="0" baseline="0" noProof="0" smtClean="0">
                <a:ln>
                  <a:noFill/>
                </a:ln>
                <a:solidFill>
                  <a:srgbClr val="8B8580"/>
                </a:solidFill>
                <a:effectLst/>
                <a:uLnTx/>
                <a:uFillTx/>
                <a:latin typeface="Oracle Sans" panose="020B0503020204020204" pitchFamily="34"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43</a:t>
            </a:fld>
            <a:endParaRPr kumimoji="0" lang="en-US" sz="1000" b="0" i="0" u="none" strike="noStrike" kern="1200" cap="none" spc="0" normalizeH="0" baseline="0" noProof="0" dirty="0">
              <a:ln>
                <a:noFill/>
              </a:ln>
              <a:solidFill>
                <a:srgbClr val="8B8580"/>
              </a:solidFill>
              <a:effectLst/>
              <a:uLnTx/>
              <a:uFillTx/>
              <a:latin typeface="Oracle Sans" panose="020B0503020204020204" pitchFamily="34" charset="0"/>
              <a:ea typeface="+mn-ea"/>
              <a:cs typeface="+mn-cs"/>
            </a:endParaRPr>
          </a:p>
        </p:txBody>
      </p:sp>
      <p:sp>
        <p:nvSpPr>
          <p:cNvPr id="5" name="Title 4">
            <a:extLst>
              <a:ext uri="{FF2B5EF4-FFF2-40B4-BE49-F238E27FC236}">
                <a16:creationId xmlns:a16="http://schemas.microsoft.com/office/drawing/2014/main" id="{ABFA24BC-260A-064A-9BF5-F44A7529B80A}"/>
              </a:ext>
            </a:extLst>
          </p:cNvPr>
          <p:cNvSpPr>
            <a:spLocks noGrp="1"/>
          </p:cNvSpPr>
          <p:nvPr>
            <p:ph type="title"/>
          </p:nvPr>
        </p:nvSpPr>
        <p:spPr>
          <a:xfrm>
            <a:off x="2656494" y="119969"/>
            <a:ext cx="9158714" cy="882499"/>
          </a:xfrm>
        </p:spPr>
        <p:txBody>
          <a:bodyPr/>
          <a:lstStyle/>
          <a:p>
            <a:r>
              <a:rPr lang="en-US" sz="2400" b="1" dirty="0">
                <a:latin typeface="+mn-lt"/>
              </a:rPr>
              <a:t>CE</a:t>
            </a:r>
            <a:r>
              <a:rPr lang="en-US" dirty="0"/>
              <a:t> OCI Operations Associate </a:t>
            </a:r>
            <a:r>
              <a:rPr lang="en-US" sz="2400" b="1" dirty="0">
                <a:latin typeface="+mn-lt"/>
              </a:rPr>
              <a:t>Certification Training Schedule</a:t>
            </a:r>
          </a:p>
        </p:txBody>
      </p:sp>
      <p:graphicFrame>
        <p:nvGraphicFramePr>
          <p:cNvPr id="6" name="Table 5">
            <a:extLst>
              <a:ext uri="{FF2B5EF4-FFF2-40B4-BE49-F238E27FC236}">
                <a16:creationId xmlns:a16="http://schemas.microsoft.com/office/drawing/2014/main" id="{267CECF0-917B-5148-B085-5178E7107CE0}"/>
              </a:ext>
            </a:extLst>
          </p:cNvPr>
          <p:cNvGraphicFramePr>
            <a:graphicFrameLocks noGrp="1"/>
          </p:cNvGraphicFramePr>
          <p:nvPr>
            <p:extLst>
              <p:ext uri="{D42A27DB-BD31-4B8C-83A1-F6EECF244321}">
                <p14:modId xmlns:p14="http://schemas.microsoft.com/office/powerpoint/2010/main" val="3686578937"/>
              </p:ext>
            </p:extLst>
          </p:nvPr>
        </p:nvGraphicFramePr>
        <p:xfrm>
          <a:off x="393105" y="1102488"/>
          <a:ext cx="11436612" cy="5504706"/>
        </p:xfrm>
        <a:graphic>
          <a:graphicData uri="http://schemas.openxmlformats.org/drawingml/2006/table">
            <a:tbl>
              <a:tblPr firstRow="1" bandRow="1">
                <a:tableStyleId>{F5AB1C69-6EDB-4FF4-983F-18BD219EF322}</a:tableStyleId>
              </a:tblPr>
              <a:tblGrid>
                <a:gridCol w="1906102">
                  <a:extLst>
                    <a:ext uri="{9D8B030D-6E8A-4147-A177-3AD203B41FA5}">
                      <a16:colId xmlns:a16="http://schemas.microsoft.com/office/drawing/2014/main" val="3885305364"/>
                    </a:ext>
                  </a:extLst>
                </a:gridCol>
                <a:gridCol w="1906102">
                  <a:extLst>
                    <a:ext uri="{9D8B030D-6E8A-4147-A177-3AD203B41FA5}">
                      <a16:colId xmlns:a16="http://schemas.microsoft.com/office/drawing/2014/main" val="2964322807"/>
                    </a:ext>
                  </a:extLst>
                </a:gridCol>
                <a:gridCol w="1906102">
                  <a:extLst>
                    <a:ext uri="{9D8B030D-6E8A-4147-A177-3AD203B41FA5}">
                      <a16:colId xmlns:a16="http://schemas.microsoft.com/office/drawing/2014/main" val="2090677722"/>
                    </a:ext>
                  </a:extLst>
                </a:gridCol>
                <a:gridCol w="1906102">
                  <a:extLst>
                    <a:ext uri="{9D8B030D-6E8A-4147-A177-3AD203B41FA5}">
                      <a16:colId xmlns:a16="http://schemas.microsoft.com/office/drawing/2014/main" val="3996467192"/>
                    </a:ext>
                  </a:extLst>
                </a:gridCol>
                <a:gridCol w="1906102">
                  <a:extLst>
                    <a:ext uri="{9D8B030D-6E8A-4147-A177-3AD203B41FA5}">
                      <a16:colId xmlns:a16="http://schemas.microsoft.com/office/drawing/2014/main" val="607242351"/>
                    </a:ext>
                  </a:extLst>
                </a:gridCol>
                <a:gridCol w="1906102">
                  <a:extLst>
                    <a:ext uri="{9D8B030D-6E8A-4147-A177-3AD203B41FA5}">
                      <a16:colId xmlns:a16="http://schemas.microsoft.com/office/drawing/2014/main" val="633819799"/>
                    </a:ext>
                  </a:extLst>
                </a:gridCol>
              </a:tblGrid>
              <a:tr h="531674">
                <a:tc>
                  <a:txBody>
                    <a:bodyPr/>
                    <a:lstStyle/>
                    <a:p>
                      <a:endParaRPr lang="en-US" dirty="0"/>
                    </a:p>
                  </a:txBody>
                  <a:tcPr/>
                </a:tc>
                <a:tc>
                  <a:txBody>
                    <a:bodyPr/>
                    <a:lstStyle/>
                    <a:p>
                      <a:r>
                        <a:rPr lang="en-US" sz="1600" dirty="0"/>
                        <a:t>Monday</a:t>
                      </a:r>
                    </a:p>
                  </a:txBody>
                  <a:tcPr/>
                </a:tc>
                <a:tc>
                  <a:txBody>
                    <a:bodyPr/>
                    <a:lstStyle/>
                    <a:p>
                      <a:r>
                        <a:rPr lang="en-US" sz="1600" dirty="0"/>
                        <a:t>Tuesday</a:t>
                      </a:r>
                    </a:p>
                  </a:txBody>
                  <a:tcPr/>
                </a:tc>
                <a:tc>
                  <a:txBody>
                    <a:bodyPr/>
                    <a:lstStyle/>
                    <a:p>
                      <a:r>
                        <a:rPr lang="en-US" sz="1600" dirty="0"/>
                        <a:t>Wednesday</a:t>
                      </a:r>
                    </a:p>
                  </a:txBody>
                  <a:tcPr/>
                </a:tc>
                <a:tc>
                  <a:txBody>
                    <a:bodyPr/>
                    <a:lstStyle/>
                    <a:p>
                      <a:r>
                        <a:rPr lang="en-US" sz="1600" dirty="0"/>
                        <a:t>Thursday</a:t>
                      </a:r>
                    </a:p>
                  </a:txBody>
                  <a:tcPr/>
                </a:tc>
                <a:tc>
                  <a:txBody>
                    <a:bodyPr/>
                    <a:lstStyle/>
                    <a:p>
                      <a:r>
                        <a:rPr lang="en-US" sz="1600" dirty="0"/>
                        <a:t>Friday</a:t>
                      </a:r>
                    </a:p>
                  </a:txBody>
                  <a:tcPr/>
                </a:tc>
                <a:extLst>
                  <a:ext uri="{0D108BD9-81ED-4DB2-BD59-A6C34878D82A}">
                    <a16:rowId xmlns:a16="http://schemas.microsoft.com/office/drawing/2014/main" val="349021118"/>
                  </a:ext>
                </a:extLst>
              </a:tr>
              <a:tr h="10439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Week 1</a:t>
                      </a:r>
                    </a:p>
                    <a:p>
                      <a:endParaRPr lang="en-US" dirty="0"/>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t>1</a:t>
                      </a:r>
                    </a:p>
                    <a:p>
                      <a:pPr algn="r"/>
                      <a:endParaRPr lang="en-US" dirty="0"/>
                    </a:p>
                  </a:txBody>
                  <a:tcPr/>
                </a:tc>
                <a:tc>
                  <a:txBody>
                    <a:bodyPr/>
                    <a:lstStyle/>
                    <a:p>
                      <a:pPr algn="r"/>
                      <a:r>
                        <a:rPr lang="en-US" dirty="0"/>
                        <a:t>2</a:t>
                      </a:r>
                    </a:p>
                  </a:txBody>
                  <a:tcPr/>
                </a:tc>
                <a:tc>
                  <a:txBody>
                    <a:bodyPr/>
                    <a:lstStyle/>
                    <a:p>
                      <a:pPr algn="r"/>
                      <a:r>
                        <a:rPr lang="en-US" dirty="0"/>
                        <a:t>3</a:t>
                      </a:r>
                    </a:p>
                  </a:txBody>
                  <a:tcPr/>
                </a:tc>
                <a:tc>
                  <a:txBody>
                    <a:bodyPr/>
                    <a:lstStyle/>
                    <a:p>
                      <a:pPr algn="r"/>
                      <a:r>
                        <a:rPr lang="en-US" dirty="0"/>
                        <a:t>4</a:t>
                      </a:r>
                    </a:p>
                  </a:txBody>
                  <a:tcPr/>
                </a:tc>
                <a:tc>
                  <a:txBody>
                    <a:bodyPr/>
                    <a:lstStyle/>
                    <a:p>
                      <a:pPr algn="r"/>
                      <a:r>
                        <a:rPr lang="en-US" dirty="0"/>
                        <a:t>5</a:t>
                      </a:r>
                    </a:p>
                  </a:txBody>
                  <a:tcPr/>
                </a:tc>
                <a:extLst>
                  <a:ext uri="{0D108BD9-81ED-4DB2-BD59-A6C34878D82A}">
                    <a16:rowId xmlns:a16="http://schemas.microsoft.com/office/drawing/2014/main" val="1836271045"/>
                  </a:ext>
                </a:extLst>
              </a:tr>
              <a:tr h="1077198">
                <a:tc>
                  <a:txBody>
                    <a:bodyPr/>
                    <a:lstStyle/>
                    <a:p>
                      <a:r>
                        <a:rPr lang="en-US" dirty="0"/>
                        <a:t>Week 2</a:t>
                      </a:r>
                    </a:p>
                  </a:txBody>
                  <a:tcPr/>
                </a:tc>
                <a:tc>
                  <a:txBody>
                    <a:bodyPr/>
                    <a:lstStyle/>
                    <a:p>
                      <a:pPr algn="r"/>
                      <a:r>
                        <a:rPr lang="en-US" dirty="0"/>
                        <a:t>8</a:t>
                      </a:r>
                    </a:p>
                  </a:txBody>
                  <a:tcPr/>
                </a:tc>
                <a:tc>
                  <a:txBody>
                    <a:bodyPr/>
                    <a:lstStyle/>
                    <a:p>
                      <a:pPr algn="r"/>
                      <a:r>
                        <a:rPr lang="en-US" dirty="0"/>
                        <a:t>9</a:t>
                      </a:r>
                    </a:p>
                  </a:txBody>
                  <a:tcPr/>
                </a:tc>
                <a:tc>
                  <a:txBody>
                    <a:bodyPr/>
                    <a:lstStyle/>
                    <a:p>
                      <a:pPr algn="r"/>
                      <a:r>
                        <a:rPr lang="en-US" dirty="0"/>
                        <a:t>10</a:t>
                      </a:r>
                    </a:p>
                  </a:txBody>
                  <a:tcPr/>
                </a:tc>
                <a:tc>
                  <a:txBody>
                    <a:bodyPr/>
                    <a:lstStyle/>
                    <a:p>
                      <a:pPr algn="r"/>
                      <a:r>
                        <a:rPr lang="en-US" dirty="0"/>
                        <a:t>11</a:t>
                      </a:r>
                    </a:p>
                  </a:txBody>
                  <a:tcPr/>
                </a:tc>
                <a:tc>
                  <a:txBody>
                    <a:bodyPr/>
                    <a:lstStyle/>
                    <a:p>
                      <a:pPr algn="r"/>
                      <a:r>
                        <a:rPr lang="en-US" dirty="0"/>
                        <a:t>12</a:t>
                      </a:r>
                    </a:p>
                  </a:txBody>
                  <a:tcPr/>
                </a:tc>
                <a:extLst>
                  <a:ext uri="{0D108BD9-81ED-4DB2-BD59-A6C34878D82A}">
                    <a16:rowId xmlns:a16="http://schemas.microsoft.com/office/drawing/2014/main" val="1468375727"/>
                  </a:ext>
                </a:extLst>
              </a:tr>
              <a:tr h="1017239">
                <a:tc>
                  <a:txBody>
                    <a:bodyPr/>
                    <a:lstStyle/>
                    <a:p>
                      <a:endParaRPr lang="en-US" dirty="0"/>
                    </a:p>
                  </a:txBody>
                  <a:tcPr/>
                </a:tc>
                <a:tc>
                  <a:txBody>
                    <a:bodyPr/>
                    <a:lstStyle/>
                    <a:p>
                      <a:pPr algn="r"/>
                      <a:r>
                        <a:rPr lang="en-US" dirty="0"/>
                        <a:t>15</a:t>
                      </a:r>
                    </a:p>
                  </a:txBody>
                  <a:tcPr/>
                </a:tc>
                <a:tc>
                  <a:txBody>
                    <a:bodyPr/>
                    <a:lstStyle/>
                    <a:p>
                      <a:pPr algn="r"/>
                      <a:r>
                        <a:rPr lang="en-US" dirty="0"/>
                        <a:t>16</a:t>
                      </a:r>
                    </a:p>
                  </a:txBody>
                  <a:tcPr/>
                </a:tc>
                <a:tc>
                  <a:txBody>
                    <a:bodyPr/>
                    <a:lstStyle/>
                    <a:p>
                      <a:pPr algn="r"/>
                      <a:r>
                        <a:rPr lang="en-US" dirty="0"/>
                        <a:t>17</a:t>
                      </a:r>
                    </a:p>
                  </a:txBody>
                  <a:tcPr/>
                </a:tc>
                <a:tc>
                  <a:txBody>
                    <a:bodyPr/>
                    <a:lstStyle/>
                    <a:p>
                      <a:pPr algn="r"/>
                      <a:r>
                        <a:rPr lang="en-US" dirty="0"/>
                        <a:t>18</a:t>
                      </a:r>
                    </a:p>
                  </a:txBody>
                  <a:tcPr/>
                </a:tc>
                <a:tc>
                  <a:txBody>
                    <a:bodyPr/>
                    <a:lstStyle/>
                    <a:p>
                      <a:pPr algn="r"/>
                      <a:r>
                        <a:rPr lang="en-US" dirty="0"/>
                        <a:t>19</a:t>
                      </a:r>
                    </a:p>
                  </a:txBody>
                  <a:tcPr/>
                </a:tc>
                <a:extLst>
                  <a:ext uri="{0D108BD9-81ED-4DB2-BD59-A6C34878D82A}">
                    <a16:rowId xmlns:a16="http://schemas.microsoft.com/office/drawing/2014/main" val="2205961468"/>
                  </a:ext>
                </a:extLst>
              </a:tr>
              <a:tr h="917306">
                <a:tc>
                  <a:txBody>
                    <a:bodyPr/>
                    <a:lstStyle/>
                    <a:p>
                      <a:endParaRPr lang="en-US" dirty="0"/>
                    </a:p>
                  </a:txBody>
                  <a:tcPr/>
                </a:tc>
                <a:tc>
                  <a:txBody>
                    <a:bodyPr/>
                    <a:lstStyle/>
                    <a:p>
                      <a:pPr algn="r"/>
                      <a:r>
                        <a:rPr lang="en-US" dirty="0"/>
                        <a:t>22</a:t>
                      </a:r>
                    </a:p>
                  </a:txBody>
                  <a:tcPr/>
                </a:tc>
                <a:tc>
                  <a:txBody>
                    <a:bodyPr/>
                    <a:lstStyle/>
                    <a:p>
                      <a:pPr algn="r"/>
                      <a:r>
                        <a:rPr lang="en-US" dirty="0"/>
                        <a:t>23</a:t>
                      </a:r>
                    </a:p>
                  </a:txBody>
                  <a:tcPr/>
                </a:tc>
                <a:tc>
                  <a:txBody>
                    <a:bodyPr/>
                    <a:lstStyle/>
                    <a:p>
                      <a:pPr algn="r"/>
                      <a:r>
                        <a:rPr lang="en-US" dirty="0"/>
                        <a:t> 24</a:t>
                      </a:r>
                    </a:p>
                  </a:txBody>
                  <a:tcPr/>
                </a:tc>
                <a:tc>
                  <a:txBody>
                    <a:bodyPr/>
                    <a:lstStyle/>
                    <a:p>
                      <a:pPr algn="r"/>
                      <a:r>
                        <a:rPr lang="en-US" dirty="0"/>
                        <a:t>25</a:t>
                      </a:r>
                    </a:p>
                  </a:txBody>
                  <a:tcPr/>
                </a:tc>
                <a:tc>
                  <a:txBody>
                    <a:bodyPr/>
                    <a:lstStyle/>
                    <a:p>
                      <a:pPr algn="r"/>
                      <a:r>
                        <a:rPr lang="en-US" dirty="0"/>
                        <a:t>26</a:t>
                      </a:r>
                    </a:p>
                  </a:txBody>
                  <a:tcPr/>
                </a:tc>
                <a:extLst>
                  <a:ext uri="{0D108BD9-81ED-4DB2-BD59-A6C34878D82A}">
                    <a16:rowId xmlns:a16="http://schemas.microsoft.com/office/drawing/2014/main" val="4008509652"/>
                  </a:ext>
                </a:extLst>
              </a:tr>
              <a:tr h="917306">
                <a:tc>
                  <a:txBody>
                    <a:bodyPr/>
                    <a:lstStyle/>
                    <a:p>
                      <a:endParaRPr lang="en-US" dirty="0"/>
                    </a:p>
                  </a:txBody>
                  <a:tcPr/>
                </a:tc>
                <a:tc>
                  <a:txBody>
                    <a:bodyPr/>
                    <a:lstStyle/>
                    <a:p>
                      <a:pPr algn="r"/>
                      <a:r>
                        <a:rPr lang="en-US" dirty="0"/>
                        <a:t>22</a:t>
                      </a:r>
                    </a:p>
                  </a:txBody>
                  <a:tcPr/>
                </a:tc>
                <a:tc>
                  <a:txBody>
                    <a:bodyPr/>
                    <a:lstStyle/>
                    <a:p>
                      <a:pPr algn="r"/>
                      <a:r>
                        <a:rPr lang="en-US" dirty="0"/>
                        <a:t>23</a:t>
                      </a:r>
                    </a:p>
                  </a:txBody>
                  <a:tcPr/>
                </a:tc>
                <a:tc>
                  <a:txBody>
                    <a:bodyPr/>
                    <a:lstStyle/>
                    <a:p>
                      <a:pPr algn="r"/>
                      <a:r>
                        <a:rPr lang="en-US" dirty="0"/>
                        <a:t>24</a:t>
                      </a:r>
                    </a:p>
                  </a:txBody>
                  <a:tcPr/>
                </a:tc>
                <a:tc>
                  <a:txBody>
                    <a:bodyPr/>
                    <a:lstStyle/>
                    <a:p>
                      <a:pPr algn="r"/>
                      <a:r>
                        <a:rPr lang="en-US" dirty="0"/>
                        <a:t>25</a:t>
                      </a:r>
                    </a:p>
                  </a:txBody>
                  <a:tcPr/>
                </a:tc>
                <a:tc>
                  <a:txBody>
                    <a:bodyPr/>
                    <a:lstStyle/>
                    <a:p>
                      <a:pPr algn="r"/>
                      <a:r>
                        <a:rPr lang="en-US" dirty="0"/>
                        <a:t>26</a:t>
                      </a:r>
                    </a:p>
                  </a:txBody>
                  <a:tcPr/>
                </a:tc>
                <a:extLst>
                  <a:ext uri="{0D108BD9-81ED-4DB2-BD59-A6C34878D82A}">
                    <a16:rowId xmlns:a16="http://schemas.microsoft.com/office/drawing/2014/main" val="2960097577"/>
                  </a:ext>
                </a:extLst>
              </a:tr>
            </a:tbl>
          </a:graphicData>
        </a:graphic>
      </p:graphicFrame>
      <p:sp>
        <p:nvSpPr>
          <p:cNvPr id="9" name="Diamond 8">
            <a:extLst>
              <a:ext uri="{FF2B5EF4-FFF2-40B4-BE49-F238E27FC236}">
                <a16:creationId xmlns:a16="http://schemas.microsoft.com/office/drawing/2014/main" id="{C8F6C254-2556-7946-AD4A-B46CA3314E83}"/>
              </a:ext>
            </a:extLst>
          </p:cNvPr>
          <p:cNvSpPr/>
          <p:nvPr/>
        </p:nvSpPr>
        <p:spPr>
          <a:xfrm>
            <a:off x="466577" y="371335"/>
            <a:ext cx="1847461" cy="100771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 </a:t>
            </a:r>
            <a:r>
              <a:rPr kumimoji="0" lang="en-US" sz="1300" b="1" i="0" u="none" strike="noStrike" kern="1200" cap="none" spc="0" normalizeH="0" baseline="0" noProof="0" dirty="0">
                <a:ln>
                  <a:noFill/>
                </a:ln>
                <a:solidFill>
                  <a:srgbClr val="FCFBFA"/>
                </a:solidFill>
                <a:effectLst/>
                <a:uLnTx/>
                <a:uFillTx/>
                <a:latin typeface="Oracle Sans"/>
                <a:ea typeface="+mn-ea"/>
                <a:cs typeface="+mn-cs"/>
              </a:rPr>
              <a:t>March 2021</a:t>
            </a:r>
          </a:p>
        </p:txBody>
      </p:sp>
      <p:sp>
        <p:nvSpPr>
          <p:cNvPr id="41" name="Pentagon 24">
            <a:extLst>
              <a:ext uri="{FF2B5EF4-FFF2-40B4-BE49-F238E27FC236}">
                <a16:creationId xmlns:a16="http://schemas.microsoft.com/office/drawing/2014/main" id="{486AF65A-2DE4-4C30-88D0-404E52AA5489}"/>
              </a:ext>
            </a:extLst>
          </p:cNvPr>
          <p:cNvSpPr/>
          <p:nvPr/>
        </p:nvSpPr>
        <p:spPr>
          <a:xfrm>
            <a:off x="8020597" y="2100291"/>
            <a:ext cx="1926833" cy="352497"/>
          </a:xfrm>
          <a:prstGeom prst="homePlate">
            <a:avLst/>
          </a:prstGeom>
          <a:solidFill>
            <a:schemeClr val="accent2"/>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312D2A"/>
                </a:solidFill>
                <a:effectLst/>
                <a:uLnTx/>
                <a:uFillTx/>
                <a:latin typeface="Oracle Sans"/>
                <a:ea typeface="+mn-ea"/>
                <a:cs typeface="+mn-cs"/>
              </a:rPr>
              <a:t>Office Hour</a:t>
            </a:r>
            <a:br>
              <a:rPr kumimoji="0" lang="en-US" sz="1200" b="1" i="0" u="none" strike="noStrike" kern="1200" cap="none" spc="0" normalizeH="0" baseline="0" noProof="0" dirty="0">
                <a:ln>
                  <a:noFill/>
                </a:ln>
                <a:solidFill>
                  <a:srgbClr val="312D2A"/>
                </a:solidFill>
                <a:effectLst/>
                <a:uLnTx/>
                <a:uFillTx/>
                <a:latin typeface="Oracle Sans"/>
                <a:ea typeface="+mn-ea"/>
                <a:cs typeface="+mn-cs"/>
              </a:rPr>
            </a:br>
            <a:r>
              <a:rPr kumimoji="0" lang="en-US" sz="1050" b="0" i="0" u="none" strike="noStrike" kern="1200" cap="none" spc="0" normalizeH="0" baseline="0" noProof="0" dirty="0">
                <a:ln>
                  <a:noFill/>
                </a:ln>
                <a:solidFill>
                  <a:srgbClr val="312D2A"/>
                </a:solidFill>
                <a:effectLst/>
                <a:uLnTx/>
                <a:uFillTx/>
                <a:latin typeface="Oracle Sans"/>
                <a:ea typeface="+mn-ea"/>
                <a:cs typeface="+mn-cs"/>
              </a:rPr>
              <a:t>All</a:t>
            </a:r>
            <a:r>
              <a:rPr kumimoji="0" lang="en-US" sz="1050" b="0" i="0" u="none" strike="noStrike" kern="1200" cap="none" spc="0" normalizeH="0" baseline="0" noProof="0" dirty="0">
                <a:ln>
                  <a:noFill/>
                </a:ln>
                <a:solidFill>
                  <a:srgbClr val="312D2A"/>
                </a:solidFill>
                <a:effectLst/>
                <a:uLnTx/>
                <a:uFillTx/>
                <a:latin typeface="Oracle Sans"/>
                <a:ea typeface="Times New Roman" panose="02020603050405020304" pitchFamily="18" charset="0"/>
                <a:cs typeface="+mn-cs"/>
              </a:rPr>
              <a:t> Exam Topics </a:t>
            </a:r>
            <a:endParaRPr kumimoji="0" lang="en-US" sz="1200" b="1" i="0" u="none" strike="noStrike" kern="1200" cap="none" spc="0" normalizeH="0" baseline="0" noProof="0" dirty="0">
              <a:ln>
                <a:noFill/>
              </a:ln>
              <a:solidFill>
                <a:srgbClr val="312D2A"/>
              </a:solidFill>
              <a:effectLst/>
              <a:uLnTx/>
              <a:uFillTx/>
              <a:latin typeface="Oracle Sans"/>
              <a:ea typeface="+mn-ea"/>
              <a:cs typeface="+mn-cs"/>
            </a:endParaRPr>
          </a:p>
        </p:txBody>
      </p:sp>
      <p:sp>
        <p:nvSpPr>
          <p:cNvPr id="43" name="Pentagon 24">
            <a:extLst>
              <a:ext uri="{FF2B5EF4-FFF2-40B4-BE49-F238E27FC236}">
                <a16:creationId xmlns:a16="http://schemas.microsoft.com/office/drawing/2014/main" id="{ABE03BDA-1A05-4667-BE8C-BFC2DB6C431C}"/>
              </a:ext>
            </a:extLst>
          </p:cNvPr>
          <p:cNvSpPr/>
          <p:nvPr/>
        </p:nvSpPr>
        <p:spPr>
          <a:xfrm>
            <a:off x="2314038" y="3144906"/>
            <a:ext cx="9518707" cy="283208"/>
          </a:xfrm>
          <a:prstGeom prst="homePlate">
            <a:avLst/>
          </a:prstGeom>
          <a:solidFill>
            <a:schemeClr val="accent4">
              <a:lumMod val="60000"/>
              <a:lumOff val="4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Pass OCI Operations Associate Exam</a:t>
            </a:r>
          </a:p>
        </p:txBody>
      </p:sp>
      <p:sp>
        <p:nvSpPr>
          <p:cNvPr id="25" name="Pentagon 26">
            <a:extLst>
              <a:ext uri="{FF2B5EF4-FFF2-40B4-BE49-F238E27FC236}">
                <a16:creationId xmlns:a16="http://schemas.microsoft.com/office/drawing/2014/main" id="{1D9D4A30-1B25-4AEC-9E8A-D96D9ADAD184}"/>
              </a:ext>
            </a:extLst>
          </p:cNvPr>
          <p:cNvSpPr/>
          <p:nvPr/>
        </p:nvSpPr>
        <p:spPr>
          <a:xfrm>
            <a:off x="2286880" y="2146866"/>
            <a:ext cx="1880625" cy="522831"/>
          </a:xfrm>
          <a:prstGeom prst="homePlate">
            <a:avLst/>
          </a:prstGeom>
          <a:solidFill>
            <a:srgbClr val="2C5967"/>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Webinar #3</a:t>
            </a:r>
            <a:br>
              <a:rPr kumimoji="0" lang="en-US" sz="1200" b="1" i="0" u="none" strike="noStrike" kern="1200" cap="none" spc="0" normalizeH="0" baseline="0" noProof="0" dirty="0">
                <a:ln>
                  <a:noFill/>
                </a:ln>
                <a:solidFill>
                  <a:srgbClr val="FCFBFA"/>
                </a:solidFill>
                <a:effectLst/>
                <a:uLnTx/>
                <a:uFillTx/>
                <a:latin typeface="Oracle Sans"/>
                <a:ea typeface="+mn-ea"/>
                <a:cs typeface="+mn-cs"/>
              </a:rPr>
            </a:br>
            <a:r>
              <a:rPr kumimoji="0" lang="en-US" sz="1050" b="0" i="0" u="none" strike="noStrike" kern="1200" cap="none" spc="0" normalizeH="0" baseline="0" noProof="0" dirty="0">
                <a:ln>
                  <a:noFill/>
                </a:ln>
                <a:solidFill>
                  <a:srgbClr val="FCFBFA"/>
                </a:solidFill>
                <a:effectLst/>
                <a:uLnTx/>
                <a:uFillTx/>
                <a:latin typeface="Oracle Sans"/>
                <a:ea typeface="+mn-ea"/>
                <a:cs typeface="+mn-cs"/>
              </a:rPr>
              <a:t>Troubleshooting OCI Services &amp; Securing</a:t>
            </a:r>
            <a:endParaRPr kumimoji="0" lang="en-US" sz="1200" b="1" i="0" u="none" strike="noStrike" kern="1200" cap="none" spc="0" normalizeH="0" baseline="0" noProof="0" dirty="0">
              <a:ln>
                <a:noFill/>
              </a:ln>
              <a:solidFill>
                <a:srgbClr val="FCFBFA"/>
              </a:solidFill>
              <a:effectLst/>
              <a:uLnTx/>
              <a:uFillTx/>
              <a:latin typeface="Oracle Sans"/>
              <a:ea typeface="+mn-ea"/>
              <a:cs typeface="+mn-cs"/>
            </a:endParaRPr>
          </a:p>
        </p:txBody>
      </p:sp>
      <p:sp>
        <p:nvSpPr>
          <p:cNvPr id="30" name="Pentagon 26">
            <a:extLst>
              <a:ext uri="{FF2B5EF4-FFF2-40B4-BE49-F238E27FC236}">
                <a16:creationId xmlns:a16="http://schemas.microsoft.com/office/drawing/2014/main" id="{BD5A11AA-8140-4905-93A4-107F3B774441}"/>
              </a:ext>
            </a:extLst>
          </p:cNvPr>
          <p:cNvSpPr/>
          <p:nvPr/>
        </p:nvSpPr>
        <p:spPr>
          <a:xfrm>
            <a:off x="4202225" y="1733621"/>
            <a:ext cx="1893775" cy="929359"/>
          </a:xfrm>
          <a:prstGeom prst="homePlate">
            <a:avLst/>
          </a:prstGeom>
          <a:solidFill>
            <a:srgbClr val="2C5967"/>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FCFBFA"/>
                </a:solidFill>
                <a:effectLst/>
                <a:uLnTx/>
                <a:uFillTx/>
                <a:latin typeface="Oracle Sans"/>
                <a:ea typeface="+mn-ea"/>
                <a:cs typeface="+mn-cs"/>
              </a:rPr>
              <a:t>Oracle U Video #4</a:t>
            </a:r>
            <a:br>
              <a:rPr kumimoji="0" lang="en-US" sz="1100" b="1" i="0" u="none" strike="noStrike" kern="1200" cap="none" spc="0" normalizeH="0" baseline="0" noProof="0" dirty="0">
                <a:ln>
                  <a:noFill/>
                </a:ln>
                <a:solidFill>
                  <a:srgbClr val="FCFBFA"/>
                </a:solidFill>
                <a:effectLst/>
                <a:uLnTx/>
                <a:uFillTx/>
                <a:latin typeface="Oracle Sans"/>
                <a:ea typeface="+mn-ea"/>
                <a:cs typeface="+mn-cs"/>
              </a:rPr>
            </a:br>
            <a:r>
              <a:rPr kumimoji="0" lang="en-US" sz="1000" b="0" i="0" u="none" strike="noStrike" kern="1200" cap="none" spc="0" normalizeH="0" baseline="0" noProof="0" dirty="0">
                <a:ln>
                  <a:noFill/>
                </a:ln>
                <a:solidFill>
                  <a:srgbClr val="FCFBFA"/>
                </a:solidFill>
                <a:effectLst/>
                <a:uLnTx/>
                <a:uFillTx/>
                <a:latin typeface="Oracle Sans"/>
                <a:ea typeface="+mn-ea"/>
                <a:cs typeface="+mn-cs"/>
              </a:rPr>
              <a:t>Monitoring and Notification, Achieving Cloud Scale, Pricing, Billing and Support</a:t>
            </a:r>
          </a:p>
        </p:txBody>
      </p:sp>
      <p:sp>
        <p:nvSpPr>
          <p:cNvPr id="19" name="Pentagon 26">
            <a:extLst>
              <a:ext uri="{FF2B5EF4-FFF2-40B4-BE49-F238E27FC236}">
                <a16:creationId xmlns:a16="http://schemas.microsoft.com/office/drawing/2014/main" id="{74FA37C4-12B0-40DE-B701-69EBA615C332}"/>
              </a:ext>
            </a:extLst>
          </p:cNvPr>
          <p:cNvSpPr/>
          <p:nvPr/>
        </p:nvSpPr>
        <p:spPr>
          <a:xfrm>
            <a:off x="6111411" y="1733620"/>
            <a:ext cx="1893775" cy="929359"/>
          </a:xfrm>
          <a:prstGeom prst="homePlate">
            <a:avLst/>
          </a:prstGeom>
          <a:solidFill>
            <a:srgbClr val="2C5967"/>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FCFBFA"/>
                </a:solidFill>
                <a:effectLst/>
                <a:uLnTx/>
                <a:uFillTx/>
                <a:latin typeface="Oracle Sans"/>
                <a:ea typeface="+mn-ea"/>
                <a:cs typeface="+mn-cs"/>
              </a:rPr>
              <a:t>Webinar #4</a:t>
            </a:r>
            <a:br>
              <a:rPr kumimoji="0" lang="en-US" sz="1100" b="1" i="0" u="none" strike="noStrike" kern="1200" cap="none" spc="0" normalizeH="0" baseline="0" noProof="0" dirty="0">
                <a:ln>
                  <a:noFill/>
                </a:ln>
                <a:solidFill>
                  <a:srgbClr val="FCFBFA"/>
                </a:solidFill>
                <a:effectLst/>
                <a:uLnTx/>
                <a:uFillTx/>
                <a:latin typeface="Oracle Sans"/>
                <a:ea typeface="+mn-ea"/>
                <a:cs typeface="+mn-cs"/>
              </a:rPr>
            </a:br>
            <a:r>
              <a:rPr kumimoji="0" lang="en-US" sz="1000" b="0" i="0" u="none" strike="noStrike" kern="1200" cap="none" spc="0" normalizeH="0" baseline="0" noProof="0" dirty="0">
                <a:ln>
                  <a:noFill/>
                </a:ln>
                <a:solidFill>
                  <a:srgbClr val="FCFBFA"/>
                </a:solidFill>
                <a:effectLst/>
                <a:uLnTx/>
                <a:uFillTx/>
                <a:latin typeface="Oracle Sans"/>
                <a:ea typeface="+mn-ea"/>
                <a:cs typeface="+mn-cs"/>
              </a:rPr>
              <a:t>Monitoring and Notification, Achieving Cloud Scale, Pricing, Billing and Support</a:t>
            </a:r>
          </a:p>
        </p:txBody>
      </p:sp>
      <p:sp>
        <p:nvSpPr>
          <p:cNvPr id="20" name="Pentagon 24">
            <a:extLst>
              <a:ext uri="{FF2B5EF4-FFF2-40B4-BE49-F238E27FC236}">
                <a16:creationId xmlns:a16="http://schemas.microsoft.com/office/drawing/2014/main" id="{E6259FA5-2D84-4A59-872A-190DED8B5DD1}"/>
              </a:ext>
            </a:extLst>
          </p:cNvPr>
          <p:cNvSpPr/>
          <p:nvPr/>
        </p:nvSpPr>
        <p:spPr>
          <a:xfrm>
            <a:off x="9947430" y="2056109"/>
            <a:ext cx="1851465" cy="461717"/>
          </a:xfrm>
          <a:prstGeom prst="homePlate">
            <a:avLst/>
          </a:prstGeom>
          <a:solidFill>
            <a:schemeClr val="accent4">
              <a:lumMod val="60000"/>
              <a:lumOff val="4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FBFA"/>
                </a:solidFill>
                <a:effectLst/>
                <a:uLnTx/>
                <a:uFillTx/>
                <a:latin typeface="Oracle Sans"/>
                <a:ea typeface="+mn-ea"/>
                <a:cs typeface="+mn-cs"/>
              </a:rPr>
              <a:t>Pass OCI Operations Associate Exam</a:t>
            </a:r>
          </a:p>
        </p:txBody>
      </p:sp>
    </p:spTree>
    <p:extLst>
      <p:ext uri="{BB962C8B-B14F-4D97-AF65-F5344CB8AC3E}">
        <p14:creationId xmlns:p14="http://schemas.microsoft.com/office/powerpoint/2010/main" val="2555804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E0A6EF8-7F16-47E7-85B1-F8A5860D2C1E}"/>
              </a:ext>
            </a:extLst>
          </p:cNvPr>
          <p:cNvSpPr>
            <a:spLocks noGrp="1"/>
          </p:cNvSpPr>
          <p:nvPr>
            <p:ph type="sldNum" sz="quarter" idx="4294967295"/>
          </p:nvPr>
        </p:nvSpPr>
        <p:spPr>
          <a:xfrm>
            <a:off x="945196" y="6434518"/>
            <a:ext cx="365125" cy="36671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6" name="Footer Placeholder 5">
            <a:extLst>
              <a:ext uri="{FF2B5EF4-FFF2-40B4-BE49-F238E27FC236}">
                <a16:creationId xmlns:a16="http://schemas.microsoft.com/office/drawing/2014/main" id="{DE26934E-D022-4481-B7BF-35BA4DEFB7ED}"/>
              </a:ext>
            </a:extLst>
          </p:cNvPr>
          <p:cNvSpPr>
            <a:spLocks noGrp="1"/>
          </p:cNvSpPr>
          <p:nvPr>
            <p:ph type="ftr" sz="quarter" idx="4294967295"/>
          </p:nvPr>
        </p:nvSpPr>
        <p:spPr>
          <a:xfrm>
            <a:off x="1363888" y="6434518"/>
            <a:ext cx="574675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11" name="Rectangle 10">
            <a:extLst>
              <a:ext uri="{FF2B5EF4-FFF2-40B4-BE49-F238E27FC236}">
                <a16:creationId xmlns:a16="http://schemas.microsoft.com/office/drawing/2014/main" id="{7A78656B-DE28-BE4A-9F24-5B9EC3E6100C}"/>
              </a:ext>
            </a:extLst>
          </p:cNvPr>
          <p:cNvSpPr/>
          <p:nvPr/>
        </p:nvSpPr>
        <p:spPr>
          <a:xfrm>
            <a:off x="9925050" y="0"/>
            <a:ext cx="623207" cy="6423025"/>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3" name="TextBox 2">
            <a:extLst>
              <a:ext uri="{FF2B5EF4-FFF2-40B4-BE49-F238E27FC236}">
                <a16:creationId xmlns:a16="http://schemas.microsoft.com/office/drawing/2014/main" id="{8796D5A6-4EC0-4649-A8DB-25EC4C24DE97}"/>
              </a:ext>
            </a:extLst>
          </p:cNvPr>
          <p:cNvSpPr txBox="1"/>
          <p:nvPr/>
        </p:nvSpPr>
        <p:spPr>
          <a:xfrm>
            <a:off x="1025956" y="1025845"/>
            <a:ext cx="356270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12D2A"/>
                </a:solidFill>
                <a:effectLst/>
                <a:uLnTx/>
                <a:uFillTx/>
                <a:latin typeface="Oracle Sans"/>
                <a:ea typeface="+mn-ea"/>
                <a:cs typeface="+mn-cs"/>
              </a:rPr>
              <a:t>Important Links</a:t>
            </a:r>
          </a:p>
        </p:txBody>
      </p:sp>
      <p:sp>
        <p:nvSpPr>
          <p:cNvPr id="14" name="Rectangle 13">
            <a:extLst>
              <a:ext uri="{FF2B5EF4-FFF2-40B4-BE49-F238E27FC236}">
                <a16:creationId xmlns:a16="http://schemas.microsoft.com/office/drawing/2014/main" id="{7A78656B-DE28-BE4A-9F24-5B9EC3E6100C}"/>
              </a:ext>
            </a:extLst>
          </p:cNvPr>
          <p:cNvSpPr/>
          <p:nvPr/>
        </p:nvSpPr>
        <p:spPr>
          <a:xfrm rot="16200000">
            <a:off x="7766338" y="-3015964"/>
            <a:ext cx="306041" cy="85452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13" name="TextBox 12">
            <a:extLst>
              <a:ext uri="{FF2B5EF4-FFF2-40B4-BE49-F238E27FC236}">
                <a16:creationId xmlns:a16="http://schemas.microsoft.com/office/drawing/2014/main" id="{ECEE3E0E-6A10-074B-B855-F30C9C5DF415}"/>
              </a:ext>
            </a:extLst>
          </p:cNvPr>
          <p:cNvSpPr txBox="1"/>
          <p:nvPr/>
        </p:nvSpPr>
        <p:spPr>
          <a:xfrm>
            <a:off x="8864726" y="-491297"/>
            <a:ext cx="2452917" cy="46474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9600" b="0" i="0" u="none" strike="noStrike" kern="1200" cap="none" spc="0" normalizeH="0" baseline="0" noProof="0" dirty="0">
                <a:ln>
                  <a:noFill/>
                </a:ln>
                <a:solidFill>
                  <a:srgbClr val="C74634"/>
                </a:solidFill>
                <a:effectLst/>
                <a:uLnTx/>
                <a:uFillTx/>
                <a:latin typeface="Bauhaus 93" pitchFamily="82" charset="77"/>
                <a:ea typeface="+mn-ea"/>
                <a:cs typeface="+mn-cs"/>
              </a:rPr>
              <a:t>!</a:t>
            </a:r>
          </a:p>
        </p:txBody>
      </p:sp>
      <p:sp>
        <p:nvSpPr>
          <p:cNvPr id="4" name="TextBox 3"/>
          <p:cNvSpPr txBox="1"/>
          <p:nvPr/>
        </p:nvSpPr>
        <p:spPr>
          <a:xfrm>
            <a:off x="624486" y="1720840"/>
            <a:ext cx="8770402" cy="3416320"/>
          </a:xfrm>
          <a:prstGeom prst="rect">
            <a:avLst/>
          </a:prstGeom>
          <a:noFill/>
        </p:spPr>
        <p:txBody>
          <a:bodyPr wrap="square" rtlCol="0">
            <a:spAutoFit/>
          </a:bodyPr>
          <a:lstStyle/>
          <a:p>
            <a:pPr marL="285750" lvl="0" indent="-285750">
              <a:buFont typeface="Arial" panose="020B0604020202020204" pitchFamily="34" charset="0"/>
              <a:buChar char="•"/>
            </a:pPr>
            <a:r>
              <a:rPr lang="en-US" u="sng" dirty="0">
                <a:hlinkClick r:id="rId3"/>
              </a:rPr>
              <a:t>OCI Operations Associate Learning Path Workshop Videos</a:t>
            </a:r>
            <a:endParaRPr lang="en-US" u="sng" dirty="0"/>
          </a:p>
          <a:p>
            <a:pPr marL="285750" lvl="0" indent="-285750">
              <a:buFont typeface="Arial" panose="020B0604020202020204" pitchFamily="34" charset="0"/>
              <a:buChar char="•"/>
            </a:pPr>
            <a:r>
              <a:rPr kumimoji="0" lang="en-US" sz="1800" b="0" i="0" u="sng" strike="noStrike" kern="1200" cap="none" spc="0" normalizeH="0" baseline="0" noProof="0" dirty="0">
                <a:ln>
                  <a:noFill/>
                </a:ln>
                <a:solidFill>
                  <a:srgbClr val="312D2A"/>
                </a:solidFill>
                <a:effectLst/>
                <a:uLnTx/>
                <a:uFillTx/>
                <a:latin typeface="Oracle Sans"/>
                <a:ea typeface="+mn-ea"/>
                <a:cs typeface="+mn-cs"/>
                <a:hlinkClick r:id="rId4"/>
              </a:rPr>
              <a:t>Cloud Engineering </a:t>
            </a:r>
            <a:r>
              <a:rPr kumimoji="0" lang="en-US" sz="1800" b="0" i="1" u="sng" strike="noStrike" kern="1200" cap="none" spc="0" normalizeH="0" baseline="0" noProof="0" dirty="0">
                <a:ln>
                  <a:noFill/>
                </a:ln>
                <a:solidFill>
                  <a:srgbClr val="312D2A"/>
                </a:solidFill>
                <a:effectLst/>
                <a:uLnTx/>
                <a:uFillTx/>
                <a:latin typeface="Oracle Sans"/>
                <a:ea typeface="+mn-ea"/>
                <a:cs typeface="+mn-cs"/>
                <a:hlinkClick r:id="rId4"/>
              </a:rPr>
              <a:t>Win the Cloud</a:t>
            </a:r>
            <a:r>
              <a:rPr kumimoji="0" lang="en-US" sz="1800" b="0" i="0" u="sng" strike="noStrike" kern="1200" cap="none" spc="0" normalizeH="0" baseline="0" noProof="0" dirty="0">
                <a:ln>
                  <a:noFill/>
                </a:ln>
                <a:solidFill>
                  <a:srgbClr val="312D2A"/>
                </a:solidFill>
                <a:effectLst/>
                <a:uLnTx/>
                <a:uFillTx/>
                <a:latin typeface="Oracle Sans"/>
                <a:ea typeface="+mn-ea"/>
                <a:cs typeface="+mn-cs"/>
                <a:hlinkClick r:id="rId4"/>
              </a:rPr>
              <a:t> certification program resources</a:t>
            </a:r>
            <a:r>
              <a:rPr kumimoji="0" lang="en-US" sz="1800" b="0" i="1" u="none" strike="noStrike" kern="1200" cap="none" spc="0" normalizeH="0" baseline="0" noProof="0" dirty="0">
                <a:ln>
                  <a:noFill/>
                </a:ln>
                <a:solidFill>
                  <a:srgbClr val="312D2A"/>
                </a:solidFill>
                <a:effectLst/>
                <a:uLnTx/>
                <a:uFillTx/>
                <a:latin typeface="Oracle Sans"/>
                <a:ea typeface="+mn-ea"/>
                <a:cs typeface="+mn-cs"/>
              </a:rPr>
              <a:t> </a:t>
            </a:r>
            <a:endParaRPr kumimoji="0" lang="en-US" sz="1800" b="0" i="0" u="none" strike="noStrike" kern="1200" cap="none" spc="0" normalizeH="0" baseline="0" noProof="0" dirty="0">
              <a:ln>
                <a:noFill/>
              </a:ln>
              <a:solidFill>
                <a:srgbClr val="312D2A"/>
              </a:solidFill>
              <a:effectLst/>
              <a:uLnTx/>
              <a:uFillTx/>
              <a:latin typeface="Oracle Sans"/>
              <a:ea typeface="+mn-ea"/>
              <a:cs typeface="+mn-cs"/>
            </a:endParaRPr>
          </a:p>
          <a:p>
            <a:pPr marL="285750" lvl="0" indent="-285750">
              <a:buFont typeface="Arial" panose="020B0604020202020204" pitchFamily="34" charset="0"/>
              <a:buChar char="•"/>
            </a:pPr>
            <a:r>
              <a:rPr lang="en-US" u="sng" dirty="0">
                <a:hlinkClick r:id="rId5"/>
              </a:rPr>
              <a:t>Exam Preparation Guide: OCI Operations Associate</a:t>
            </a:r>
            <a:endParaRPr lang="en-US" u="sng" dirty="0"/>
          </a:p>
          <a:p>
            <a:pPr marL="285750" lvl="0" indent="-285750">
              <a:buFont typeface="Arial" panose="020B0604020202020204" pitchFamily="34" charset="0"/>
              <a:buChar char="•"/>
            </a:pPr>
            <a:r>
              <a:rPr lang="en-US" u="sng" dirty="0">
                <a:hlinkClick r:id="rId6"/>
              </a:rPr>
              <a:t>Win the Cloud - Global Certification Readiness</a:t>
            </a:r>
            <a:endParaRPr lang="en-US" u="sng" dirty="0"/>
          </a:p>
          <a:p>
            <a:pPr marL="285750" lvl="0" indent="-285750">
              <a:buFont typeface="Arial" panose="020B0604020202020204" pitchFamily="34" charset="0"/>
              <a:buChar char="•"/>
            </a:pPr>
            <a:r>
              <a:rPr kumimoji="0" lang="en-US" sz="1800" b="0" i="0" u="sng" strike="noStrike" kern="1200" cap="none" spc="0" normalizeH="0" baseline="0" noProof="0" dirty="0">
                <a:ln>
                  <a:noFill/>
                </a:ln>
                <a:solidFill>
                  <a:srgbClr val="312D2A"/>
                </a:solidFill>
                <a:effectLst/>
                <a:uLnTx/>
                <a:uFillTx/>
                <a:latin typeface="Oracle Sans"/>
                <a:ea typeface="+mn-ea"/>
                <a:cs typeface="+mn-cs"/>
                <a:hlinkClick r:id="rId7"/>
              </a:rPr>
              <a:t>How to register for a certification exam</a:t>
            </a:r>
            <a:endParaRPr kumimoji="0" lang="en-US" sz="1800" b="0" i="0" u="sng" strike="noStrike" kern="1200" cap="none" spc="0" normalizeH="0" baseline="0" noProof="0" dirty="0">
              <a:ln>
                <a:noFill/>
              </a:ln>
              <a:solidFill>
                <a:srgbClr val="312D2A"/>
              </a:solidFill>
              <a:effectLst/>
              <a:uLnTx/>
              <a:uFillTx/>
              <a:latin typeface="Oracle Sans"/>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sng" strike="noStrike" kern="1200" cap="none" spc="0" normalizeH="0" baseline="0" noProof="0" dirty="0">
                <a:ln>
                  <a:noFill/>
                </a:ln>
                <a:solidFill>
                  <a:srgbClr val="312D2A"/>
                </a:solidFill>
                <a:effectLst/>
                <a:uLnTx/>
                <a:uFillTx/>
                <a:latin typeface="Oracle Sans"/>
                <a:ea typeface="+mn-ea"/>
                <a:cs typeface="+mn-cs"/>
                <a:hlinkClick r:id="rId8"/>
              </a:rPr>
              <a:t>Activate your account</a:t>
            </a:r>
            <a:endParaRPr kumimoji="0" lang="en-US" sz="1800" b="0" i="0" u="sng" strike="noStrike" kern="1200" cap="none" spc="0" normalizeH="0" baseline="0" noProof="0" dirty="0">
              <a:ln>
                <a:noFill/>
              </a:ln>
              <a:solidFill>
                <a:srgbClr val="312D2A"/>
              </a:solidFill>
              <a:effectLst/>
              <a:uLnTx/>
              <a:uFillTx/>
              <a:latin typeface="Oracle Sans"/>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312D2A"/>
                </a:solidFill>
                <a:effectLst/>
                <a:uLnTx/>
                <a:uFillTx/>
                <a:latin typeface="Oracle Sans"/>
                <a:ea typeface="+mn-ea"/>
                <a:cs typeface="+mn-cs"/>
                <a:hlinkClick r:id="rId9"/>
              </a:rPr>
              <a:t>Register for your online exam HERE</a:t>
            </a:r>
            <a:endParaRPr kumimoji="0" lang="en-US" sz="1800" b="0" i="0" u="none" strike="noStrike" kern="1200" cap="none" spc="0" normalizeH="0" baseline="0" noProof="0" dirty="0">
              <a:ln>
                <a:noFill/>
              </a:ln>
              <a:solidFill>
                <a:srgbClr val="312D2A"/>
              </a:solidFill>
              <a:effectLst/>
              <a:uLnTx/>
              <a:uFillTx/>
              <a:latin typeface="Oracle Sans"/>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sng" strike="noStrike" kern="1200" cap="none" spc="0" normalizeH="0" baseline="0" noProof="0" dirty="0">
                <a:ln>
                  <a:noFill/>
                </a:ln>
                <a:solidFill>
                  <a:srgbClr val="312D2A"/>
                </a:solidFill>
                <a:effectLst/>
                <a:uLnTx/>
                <a:uFillTx/>
                <a:latin typeface="Oracle Sans"/>
                <a:ea typeface="+mn-ea"/>
                <a:cs typeface="+mn-cs"/>
                <a:hlinkClick r:id="rId10"/>
              </a:rPr>
              <a:t>Taking your online proctored exam</a:t>
            </a:r>
            <a:endParaRPr kumimoji="0" lang="en-US" sz="1800" b="0" i="0" u="none" strike="noStrike" kern="1200" cap="none" spc="0" normalizeH="0" baseline="0" noProof="0" dirty="0">
              <a:ln>
                <a:noFill/>
              </a:ln>
              <a:solidFill>
                <a:srgbClr val="312D2A"/>
              </a:solidFill>
              <a:effectLst/>
              <a:uLnTx/>
              <a:uFillTx/>
              <a:latin typeface="Oracle Sans"/>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sng" strike="noStrike" kern="1200" cap="none" spc="0" normalizeH="0" baseline="0" noProof="0" dirty="0">
                <a:ln>
                  <a:noFill/>
                </a:ln>
                <a:solidFill>
                  <a:srgbClr val="312D2A"/>
                </a:solidFill>
                <a:effectLst/>
                <a:uLnTx/>
                <a:uFillTx/>
                <a:latin typeface="Oracle Sans"/>
                <a:ea typeface="+mn-ea"/>
                <a:cs typeface="+mn-cs"/>
                <a:hlinkClick r:id="rId11"/>
              </a:rPr>
              <a:t>How to review your exam results in Oracle Certview</a:t>
            </a:r>
            <a:endParaRPr kumimoji="0" lang="en-US" sz="1800" b="0" i="0" u="none" strike="noStrike" kern="1200" cap="none" spc="0" normalizeH="0" baseline="0" noProof="0" dirty="0">
              <a:ln>
                <a:noFill/>
              </a:ln>
              <a:solidFill>
                <a:srgbClr val="312D2A"/>
              </a:solidFill>
              <a:effectLst/>
              <a:uLnTx/>
              <a:uFillTx/>
              <a:latin typeface="Oracle Sans"/>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312D2A"/>
                </a:solidFill>
                <a:effectLst/>
                <a:uLnTx/>
                <a:uFillTx/>
                <a:latin typeface="Oracle Sans"/>
                <a:ea typeface="+mn-ea"/>
                <a:cs typeface="+mn-cs"/>
              </a:rPr>
              <a:t>Additional Questions? Slack #ww-cloud-training-int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312D2A"/>
                </a:solidFill>
                <a:effectLst/>
                <a:uLnTx/>
                <a:uFillTx/>
                <a:latin typeface="Oracle Sans"/>
                <a:ea typeface="+mn-ea"/>
                <a:cs typeface="+mn-cs"/>
              </a:rPr>
              <a:t>Webinar replays and PPT slides are posted on #</a:t>
            </a:r>
            <a:r>
              <a:rPr kumimoji="0" lang="en-US" sz="1800" b="0" i="0" u="none" strike="noStrike" kern="1200" cap="none" spc="0" normalizeH="0" baseline="0" noProof="0" dirty="0" err="1">
                <a:ln>
                  <a:noFill/>
                </a:ln>
                <a:solidFill>
                  <a:srgbClr val="312D2A"/>
                </a:solidFill>
                <a:effectLst/>
                <a:uLnTx/>
                <a:uFillTx/>
                <a:latin typeface="Oracle Sans"/>
                <a:ea typeface="+mn-ea"/>
                <a:cs typeface="+mn-cs"/>
              </a:rPr>
              <a:t>nac-ce</a:t>
            </a:r>
            <a:r>
              <a:rPr kumimoji="0" lang="en-US" sz="1800" b="0" i="0" u="none" strike="noStrike" kern="1200" cap="none" spc="0" normalizeH="0" baseline="0" noProof="0" dirty="0">
                <a:ln>
                  <a:noFill/>
                </a:ln>
                <a:solidFill>
                  <a:srgbClr val="312D2A"/>
                </a:solidFill>
                <a:effectLst/>
                <a:uLnTx/>
                <a:uFillTx/>
                <a:latin typeface="Oracle Sans"/>
                <a:ea typeface="+mn-ea"/>
                <a:cs typeface="+mn-cs"/>
              </a:rPr>
              <a:t> and </a:t>
            </a:r>
            <a:r>
              <a:rPr kumimoji="0" lang="en-US" sz="1800" b="0" i="0" u="none" strike="noStrike" kern="1200" cap="none" spc="0" normalizeH="0" baseline="0" noProof="0" dirty="0" err="1">
                <a:ln>
                  <a:noFill/>
                </a:ln>
                <a:solidFill>
                  <a:srgbClr val="312D2A"/>
                </a:solidFill>
                <a:effectLst/>
                <a:uLnTx/>
                <a:uFillTx/>
                <a:latin typeface="Oracle Sans"/>
                <a:ea typeface="+mn-ea"/>
                <a:cs typeface="+mn-cs"/>
              </a:rPr>
              <a:t>OTube</a:t>
            </a:r>
            <a:r>
              <a:rPr kumimoji="0" lang="en-US" sz="1800" b="0" i="0" u="none" strike="noStrike" kern="1200" cap="none" spc="0" normalizeH="0" baseline="0" noProof="0" dirty="0">
                <a:ln>
                  <a:noFill/>
                </a:ln>
                <a:solidFill>
                  <a:srgbClr val="312D2A"/>
                </a:solidFill>
                <a:effectLst/>
                <a:uLnTx/>
                <a:uFillTx/>
                <a:latin typeface="Oracle Sans"/>
                <a:ea typeface="+mn-ea"/>
                <a:cs typeface="+mn-cs"/>
              </a:rPr>
              <a:t> channel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12D2A"/>
              </a:solidFill>
              <a:effectLst/>
              <a:uLnTx/>
              <a:uFillTx/>
              <a:latin typeface="Oracle Sans"/>
              <a:ea typeface="+mn-ea"/>
              <a:cs typeface="+mn-cs"/>
            </a:endParaRPr>
          </a:p>
        </p:txBody>
      </p:sp>
    </p:spTree>
    <p:extLst>
      <p:ext uri="{BB962C8B-B14F-4D97-AF65-F5344CB8AC3E}">
        <p14:creationId xmlns:p14="http://schemas.microsoft.com/office/powerpoint/2010/main" val="3810449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1CB8F3F-C508-44B0-8F25-05A7FD116055}"/>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8B8580"/>
                </a:solidFill>
                <a:effectLst/>
                <a:uLnTx/>
                <a:uFillTx/>
                <a:latin typeface="Oracle Sans"/>
                <a:ea typeface="+mn-ea"/>
                <a:cs typeface="+mn-cs"/>
              </a:rPr>
              <a:t>Copyright © 2020, Oracle and/or its affiliates  |  Confidential: Internal</a:t>
            </a:r>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2" name="Slide Number Placeholder 1">
            <a:extLst>
              <a:ext uri="{FF2B5EF4-FFF2-40B4-BE49-F238E27FC236}">
                <a16:creationId xmlns:a16="http://schemas.microsoft.com/office/drawing/2014/main" id="{868FAE5E-844B-4902-83FF-67BDD68830A5}"/>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5" name="Text Placeholder 4">
            <a:extLst>
              <a:ext uri="{FF2B5EF4-FFF2-40B4-BE49-F238E27FC236}">
                <a16:creationId xmlns:a16="http://schemas.microsoft.com/office/drawing/2014/main" id="{D751F3F3-4785-46B4-B047-DEA31BAB7662}"/>
              </a:ext>
            </a:extLst>
          </p:cNvPr>
          <p:cNvSpPr>
            <a:spLocks noGrp="1"/>
          </p:cNvSpPr>
          <p:nvPr>
            <p:ph type="body" sz="quarter" idx="12"/>
          </p:nvPr>
        </p:nvSpPr>
        <p:spPr/>
        <p:txBody>
          <a:bodyPr/>
          <a:lstStyle/>
          <a:p>
            <a:r>
              <a:rPr lang="en-US" dirty="0"/>
              <a:t>Register for your exam and activate your cloud learning subscription in OU:</a:t>
            </a:r>
          </a:p>
          <a:p>
            <a:pPr marL="342900" indent="-342900">
              <a:buAutoNum type="arabicPeriod"/>
            </a:pPr>
            <a:r>
              <a:rPr lang="en-US" dirty="0"/>
              <a:t>Clear your browser cookies </a:t>
            </a:r>
          </a:p>
          <a:p>
            <a:pPr marL="342900" indent="-342900">
              <a:buFont typeface="System Font Regular"/>
              <a:buAutoNum type="arabicPeriod"/>
            </a:pPr>
            <a:r>
              <a:rPr lang="en-US" dirty="0"/>
              <a:t>Then go here and click the activate and access training link:   </a:t>
            </a:r>
            <a:r>
              <a:rPr lang="en-US" u="sng" dirty="0">
                <a:hlinkClick r:id="rId2"/>
              </a:rPr>
              <a:t>http://cloudtraining.oraclecorp.com/</a:t>
            </a:r>
            <a:endParaRPr lang="en-US" dirty="0"/>
          </a:p>
          <a:p>
            <a:pPr marL="342900" indent="-342900">
              <a:buAutoNum type="arabicPeriod"/>
            </a:pPr>
            <a:r>
              <a:rPr lang="en-US" dirty="0"/>
              <a:t>Once you have accepted all of the T&amp;C’s, browse direct to the OCI Operations Associate cert from the learning plan here: </a:t>
            </a:r>
            <a:r>
              <a:rPr lang="en-US" u="sng" dirty="0"/>
              <a:t> https://learn.oracle.com/ols/learning-path/manage-oci-operations-associate/35644/60972  </a:t>
            </a:r>
            <a:r>
              <a:rPr lang="en-US" dirty="0"/>
              <a:t>Make sure you are logged in with your work email and then click the exam link.  You should then follow the system prompts to book your exam  </a:t>
            </a:r>
          </a:p>
          <a:p>
            <a:pPr marL="342900" indent="-342900">
              <a:buAutoNum type="arabicPeriod"/>
            </a:pPr>
            <a:r>
              <a:rPr lang="en-US" dirty="0"/>
              <a:t>The discount is applied on the very last screen </a:t>
            </a:r>
          </a:p>
        </p:txBody>
      </p:sp>
      <p:sp>
        <p:nvSpPr>
          <p:cNvPr id="4" name="Title 3">
            <a:extLst>
              <a:ext uri="{FF2B5EF4-FFF2-40B4-BE49-F238E27FC236}">
                <a16:creationId xmlns:a16="http://schemas.microsoft.com/office/drawing/2014/main" id="{D1AA9F55-8E09-4410-835D-71C52FF049E1}"/>
              </a:ext>
            </a:extLst>
          </p:cNvPr>
          <p:cNvSpPr>
            <a:spLocks noGrp="1"/>
          </p:cNvSpPr>
          <p:nvPr>
            <p:ph type="title"/>
          </p:nvPr>
        </p:nvSpPr>
        <p:spPr/>
        <p:txBody>
          <a:bodyPr/>
          <a:lstStyle/>
          <a:p>
            <a:r>
              <a:rPr lang="en-US" dirty="0"/>
              <a:t>How to register for your exam</a:t>
            </a:r>
          </a:p>
        </p:txBody>
      </p:sp>
    </p:spTree>
    <p:extLst>
      <p:ext uri="{BB962C8B-B14F-4D97-AF65-F5344CB8AC3E}">
        <p14:creationId xmlns:p14="http://schemas.microsoft.com/office/powerpoint/2010/main" val="424411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E7CE56E-F079-7648-B176-59C66B57328C}"/>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3" name="Slide Number Placeholder 2">
            <a:extLst>
              <a:ext uri="{FF2B5EF4-FFF2-40B4-BE49-F238E27FC236}">
                <a16:creationId xmlns:a16="http://schemas.microsoft.com/office/drawing/2014/main" id="{2984767A-A1CE-2740-9B6E-D03D610136DF}"/>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6" name="Text Placeholder 5">
            <a:extLst>
              <a:ext uri="{FF2B5EF4-FFF2-40B4-BE49-F238E27FC236}">
                <a16:creationId xmlns:a16="http://schemas.microsoft.com/office/drawing/2014/main" id="{8BBB73DD-EFFD-7341-9C8C-36C80358A859}"/>
              </a:ext>
            </a:extLst>
          </p:cNvPr>
          <p:cNvSpPr>
            <a:spLocks noGrp="1"/>
          </p:cNvSpPr>
          <p:nvPr>
            <p:ph type="body" sz="quarter" idx="12"/>
          </p:nvPr>
        </p:nvSpPr>
        <p:spPr>
          <a:xfrm>
            <a:off x="777873" y="2958812"/>
            <a:ext cx="439953" cy="395562"/>
          </a:xfrm>
        </p:spPr>
        <p:txBody>
          <a:bodyPr/>
          <a:lstStyle/>
          <a:p>
            <a:r>
              <a:rPr lang="en-US" sz="1600" dirty="0">
                <a:latin typeface="+mn-lt"/>
              </a:rPr>
              <a:t>3</a:t>
            </a:r>
          </a:p>
        </p:txBody>
      </p:sp>
      <p:sp>
        <p:nvSpPr>
          <p:cNvPr id="7" name="Text Placeholder 6">
            <a:extLst>
              <a:ext uri="{FF2B5EF4-FFF2-40B4-BE49-F238E27FC236}">
                <a16:creationId xmlns:a16="http://schemas.microsoft.com/office/drawing/2014/main" id="{5087C887-716F-5844-8587-D7455F76383A}"/>
              </a:ext>
            </a:extLst>
          </p:cNvPr>
          <p:cNvSpPr>
            <a:spLocks noGrp="1"/>
          </p:cNvSpPr>
          <p:nvPr>
            <p:ph type="body" sz="quarter" idx="11"/>
          </p:nvPr>
        </p:nvSpPr>
        <p:spPr>
          <a:xfrm>
            <a:off x="762000" y="2492579"/>
            <a:ext cx="439953" cy="395562"/>
          </a:xfrm>
        </p:spPr>
        <p:txBody>
          <a:bodyPr/>
          <a:lstStyle/>
          <a:p>
            <a:r>
              <a:rPr lang="en-US" sz="1600" dirty="0">
                <a:latin typeface="+mn-lt"/>
              </a:rPr>
              <a:t>2</a:t>
            </a:r>
          </a:p>
        </p:txBody>
      </p:sp>
      <p:sp>
        <p:nvSpPr>
          <p:cNvPr id="8" name="Text Placeholder 7">
            <a:extLst>
              <a:ext uri="{FF2B5EF4-FFF2-40B4-BE49-F238E27FC236}">
                <a16:creationId xmlns:a16="http://schemas.microsoft.com/office/drawing/2014/main" id="{E22CFACA-E592-BE43-BEDF-046FABB3E39A}"/>
              </a:ext>
            </a:extLst>
          </p:cNvPr>
          <p:cNvSpPr>
            <a:spLocks noGrp="1"/>
          </p:cNvSpPr>
          <p:nvPr>
            <p:ph type="body" sz="quarter" idx="10"/>
          </p:nvPr>
        </p:nvSpPr>
        <p:spPr>
          <a:xfrm>
            <a:off x="762000" y="2062144"/>
            <a:ext cx="439953" cy="395562"/>
          </a:xfrm>
        </p:spPr>
        <p:txBody>
          <a:bodyPr/>
          <a:lstStyle/>
          <a:p>
            <a:r>
              <a:rPr lang="en-US" sz="1600" dirty="0">
                <a:latin typeface="+mn-lt"/>
              </a:rPr>
              <a:t>1</a:t>
            </a:r>
          </a:p>
        </p:txBody>
      </p:sp>
      <p:sp>
        <p:nvSpPr>
          <p:cNvPr id="14" name="Text Placeholder 13">
            <a:extLst>
              <a:ext uri="{FF2B5EF4-FFF2-40B4-BE49-F238E27FC236}">
                <a16:creationId xmlns:a16="http://schemas.microsoft.com/office/drawing/2014/main" id="{B1D16328-A057-4E42-A4AA-F1EE0A4BCD36}"/>
              </a:ext>
            </a:extLst>
          </p:cNvPr>
          <p:cNvSpPr>
            <a:spLocks noGrp="1"/>
          </p:cNvSpPr>
          <p:nvPr>
            <p:ph type="body" sz="quarter" idx="20"/>
          </p:nvPr>
        </p:nvSpPr>
        <p:spPr>
          <a:xfrm>
            <a:off x="752851" y="533573"/>
            <a:ext cx="10671048" cy="822960"/>
          </a:xfrm>
        </p:spPr>
        <p:txBody>
          <a:bodyPr/>
          <a:lstStyle/>
          <a:p>
            <a:r>
              <a:rPr lang="en-US" dirty="0"/>
              <a:t>Today’s Agenda</a:t>
            </a:r>
          </a:p>
        </p:txBody>
      </p:sp>
      <p:sp>
        <p:nvSpPr>
          <p:cNvPr id="23" name="Text Placeholder 10">
            <a:extLst>
              <a:ext uri="{FF2B5EF4-FFF2-40B4-BE49-F238E27FC236}">
                <a16:creationId xmlns:a16="http://schemas.microsoft.com/office/drawing/2014/main" id="{11546175-CA1A-D940-B297-6713E083EA12}"/>
              </a:ext>
            </a:extLst>
          </p:cNvPr>
          <p:cNvSpPr txBox="1">
            <a:spLocks/>
          </p:cNvSpPr>
          <p:nvPr/>
        </p:nvSpPr>
        <p:spPr>
          <a:xfrm>
            <a:off x="1311883" y="2076031"/>
            <a:ext cx="10052493" cy="395562"/>
          </a:xfrm>
          <a:prstGeom prst="rect">
            <a:avLst/>
          </a:prstGeom>
        </p:spPr>
        <p:txBody>
          <a:bodyPr vert="horz" wrap="none" lIns="0" tIns="0" rIns="0" bIns="0" rtlCol="0">
            <a:noAutofit/>
          </a:bodyPr>
          <a:lstStyle>
            <a:lvl1pPr marL="0" marR="0" indent="0" algn="l" defTabSz="914400" rtl="0" eaLnBrk="1" fontAlgn="auto" latinLnBrk="0" hangingPunct="1">
              <a:lnSpc>
                <a:spcPct val="100000"/>
              </a:lnSpc>
              <a:spcBef>
                <a:spcPts val="0"/>
              </a:spcBef>
              <a:spcAft>
                <a:spcPts val="1200"/>
              </a:spcAft>
              <a:buClrTx/>
              <a:buSzPct val="70000"/>
              <a:buFont typeface="Arial" panose="020B0604020202020204" pitchFamily="34" charset="0"/>
              <a:buNone/>
              <a:tabLst/>
              <a:defRPr sz="2400" b="0" i="0" kern="120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marR="0" indent="0" algn="l" defTabSz="914400" rtl="0" eaLnBrk="1" fontAlgn="auto" latinLnBrk="0" hangingPunct="1">
              <a:lnSpc>
                <a:spcPct val="95000"/>
              </a:lnSpc>
              <a:spcBef>
                <a:spcPts val="600"/>
              </a:spcBef>
              <a:spcAft>
                <a:spcPts val="0"/>
              </a:spcAft>
              <a:buClrTx/>
              <a:buSzPct val="100000"/>
              <a:buFont typeface="Arial" panose="020B0604020202020204" pitchFamily="34" charset="0"/>
              <a:buNone/>
              <a:tabLst/>
              <a:defRPr sz="2000" b="0" i="0" kern="1200">
                <a:solidFill>
                  <a:schemeClr val="tx1">
                    <a:tint val="75000"/>
                  </a:schemeClr>
                </a:solidFill>
                <a:latin typeface="Oracle Sans" panose="020B0503020204020204" pitchFamily="34" charset="0"/>
                <a:ea typeface="+mn-ea"/>
                <a:cs typeface="Oracle Sans" panose="020B0503020204020204" pitchFamily="34" charset="0"/>
              </a:defRPr>
            </a:lvl2pPr>
            <a:lvl3pPr marL="914400" marR="0" indent="0" algn="l" defTabSz="914400" rtl="0" eaLnBrk="1" fontAlgn="auto" latinLnBrk="0" hangingPunct="1">
              <a:lnSpc>
                <a:spcPct val="95000"/>
              </a:lnSpc>
              <a:spcBef>
                <a:spcPts val="400"/>
              </a:spcBef>
              <a:spcAft>
                <a:spcPts val="0"/>
              </a:spcAft>
              <a:buClrTx/>
              <a:buSzPct val="120000"/>
              <a:buFont typeface="System Font Regular"/>
              <a:buNone/>
              <a:tabLst/>
              <a:defRPr sz="2000" b="0" i="0" kern="1200">
                <a:solidFill>
                  <a:schemeClr val="tx1">
                    <a:tint val="75000"/>
                  </a:schemeClr>
                </a:solidFill>
                <a:latin typeface="Oracle Sans Light" panose="020B0403020204020204" pitchFamily="34" charset="0"/>
                <a:ea typeface="+mn-ea"/>
                <a:cs typeface="Oracle Sans Light" panose="020B0403020204020204" pitchFamily="34" charset="0"/>
              </a:defRPr>
            </a:lvl3pPr>
            <a:lvl4pPr marL="1371600" marR="0" indent="0" algn="l" defTabSz="914400" rtl="0" eaLnBrk="1" fontAlgn="auto" latinLnBrk="0" hangingPunct="1">
              <a:lnSpc>
                <a:spcPct val="95000"/>
              </a:lnSpc>
              <a:spcBef>
                <a:spcPts val="400"/>
              </a:spcBef>
              <a:spcAft>
                <a:spcPts val="0"/>
              </a:spcAft>
              <a:buClrTx/>
              <a:buSzPct val="100000"/>
              <a:buFont typeface="System Font Regular"/>
              <a:buNone/>
              <a:tabLst/>
              <a:defRPr sz="2000" b="0" i="0" kern="1200">
                <a:solidFill>
                  <a:schemeClr val="tx1">
                    <a:tint val="75000"/>
                  </a:schemeClr>
                </a:solidFill>
                <a:latin typeface="Oracle Sans Light" panose="020B0403020204020204" pitchFamily="34" charset="0"/>
                <a:ea typeface="+mn-ea"/>
                <a:cs typeface="Oracle Sans Light" panose="020B0403020204020204" pitchFamily="34" charset="0"/>
              </a:defRPr>
            </a:lvl4pPr>
            <a:lvl5pPr marL="1828800" marR="0" indent="0" algn="l" defTabSz="914400" rtl="0" eaLnBrk="1" fontAlgn="auto" latinLnBrk="0" hangingPunct="1">
              <a:lnSpc>
                <a:spcPct val="95000"/>
              </a:lnSpc>
              <a:spcBef>
                <a:spcPts val="400"/>
              </a:spcBef>
              <a:spcAft>
                <a:spcPts val="0"/>
              </a:spcAft>
              <a:buClrTx/>
              <a:buSzTx/>
              <a:buFont typeface="System Font Regular"/>
              <a:buNone/>
              <a:tabLst/>
              <a:defRPr sz="2000" b="0" i="0" kern="1200">
                <a:solidFill>
                  <a:schemeClr val="tx1">
                    <a:tint val="75000"/>
                  </a:schemeClr>
                </a:solidFill>
                <a:latin typeface="Oracle Sans Light" panose="020B0403020204020204" pitchFamily="34" charset="0"/>
                <a:ea typeface="+mn-ea"/>
                <a:cs typeface="Oracle Sans Light" panose="020B0403020204020204" pitchFamily="34" charset="0"/>
              </a:defRPr>
            </a:lvl5pPr>
            <a:lvl6pPr marL="2286000" indent="0" algn="l" defTabSz="914400" rtl="0" eaLnBrk="1" latinLnBrk="0" hangingPunct="1">
              <a:lnSpc>
                <a:spcPct val="95000"/>
              </a:lnSpc>
              <a:spcBef>
                <a:spcPts val="400"/>
              </a:spcBef>
              <a:spcAft>
                <a:spcPts val="0"/>
              </a:spcAft>
              <a:buSzPct val="120000"/>
              <a:buFont typeface="System Font Regular"/>
              <a:buNone/>
              <a:defRPr sz="1600" b="0" i="0" kern="1200">
                <a:solidFill>
                  <a:schemeClr val="tx1">
                    <a:tint val="75000"/>
                  </a:schemeClr>
                </a:solidFill>
                <a:latin typeface="Oracle Sans Light" panose="020B0403020204020204" pitchFamily="34" charset="0"/>
                <a:ea typeface="+mn-ea"/>
                <a:cs typeface="Oracle Sans Light" panose="020B0403020204020204" pitchFamily="34" charset="0"/>
              </a:defRPr>
            </a:lvl6pPr>
            <a:lvl7pPr marL="2743200" indent="0" algn="l" defTabSz="914400" rtl="0" eaLnBrk="1" latinLnBrk="0" hangingPunct="1">
              <a:lnSpc>
                <a:spcPct val="95000"/>
              </a:lnSpc>
              <a:spcBef>
                <a:spcPts val="400"/>
              </a:spcBef>
              <a:spcAft>
                <a:spcPts val="0"/>
              </a:spcAft>
              <a:buFont typeface="System Font Regular"/>
              <a:buNone/>
              <a:defRPr sz="1600" b="0" i="0" kern="1200">
                <a:solidFill>
                  <a:schemeClr val="tx1">
                    <a:tint val="75000"/>
                  </a:schemeClr>
                </a:solidFill>
                <a:latin typeface="Oracle Sans Light" panose="020B0403020204020204" pitchFamily="34" charset="0"/>
                <a:ea typeface="+mn-ea"/>
                <a:cs typeface="Oracle Sans Light" panose="020B0403020204020204" pitchFamily="34" charset="0"/>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1200"/>
              </a:spcAft>
              <a:buClrTx/>
              <a:buSzPct val="70000"/>
              <a:buFont typeface="Arial" panose="020B0604020202020204" pitchFamily="34" charset="0"/>
              <a:buNone/>
              <a:tabLst/>
              <a:defRPr/>
            </a:pPr>
            <a:r>
              <a:rPr kumimoji="0" lang="en-US" sz="1600" b="0" i="0" u="none" strike="noStrike" kern="1200" cap="none" spc="0" normalizeH="0" baseline="0" noProof="0" dirty="0">
                <a:ln>
                  <a:noFill/>
                </a:ln>
                <a:solidFill>
                  <a:srgbClr val="FCFBFA">
                    <a:lumMod val="10000"/>
                  </a:srgbClr>
                </a:solidFill>
                <a:effectLst/>
                <a:uLnTx/>
                <a:uFillTx/>
                <a:latin typeface="Oracle Sans"/>
                <a:cs typeface="Oracle Sans" panose="020B0503020204020204" pitchFamily="34" charset="0"/>
              </a:rPr>
              <a:t>Operational Activities on OCI + tips &amp; tricks</a:t>
            </a:r>
          </a:p>
        </p:txBody>
      </p:sp>
      <p:sp>
        <p:nvSpPr>
          <p:cNvPr id="29" name="Text Placeholder 5">
            <a:extLst>
              <a:ext uri="{FF2B5EF4-FFF2-40B4-BE49-F238E27FC236}">
                <a16:creationId xmlns:a16="http://schemas.microsoft.com/office/drawing/2014/main" id="{D7E86817-918D-654A-B384-8789EA6020F4}"/>
              </a:ext>
            </a:extLst>
          </p:cNvPr>
          <p:cNvSpPr txBox="1">
            <a:spLocks/>
          </p:cNvSpPr>
          <p:nvPr/>
        </p:nvSpPr>
        <p:spPr>
          <a:xfrm>
            <a:off x="777873" y="3431149"/>
            <a:ext cx="439953" cy="395562"/>
          </a:xfrm>
          <a:prstGeom prst="rect">
            <a:avLst/>
          </a:prstGeom>
        </p:spPr>
        <p:txBody>
          <a:bodyPr vert="horz" wrap="none" lIns="0" tIns="0" rIns="0" bIns="0" rtlCol="0">
            <a:noAutofit/>
          </a:bodyPr>
          <a:lstStyle>
            <a:lvl1pPr marL="0" marR="0" indent="0" algn="ctr" defTabSz="914400" rtl="0" eaLnBrk="1" fontAlgn="auto" latinLnBrk="0" hangingPunct="1">
              <a:lnSpc>
                <a:spcPct val="95000"/>
              </a:lnSpc>
              <a:spcBef>
                <a:spcPts val="600"/>
              </a:spcBef>
              <a:spcAft>
                <a:spcPts val="0"/>
              </a:spcAft>
              <a:buClrTx/>
              <a:buSzTx/>
              <a:buFont typeface="System Font Regular"/>
              <a:buNone/>
              <a:tabLst/>
              <a:defRPr sz="2000" b="0" i="0" kern="1200">
                <a:solidFill>
                  <a:schemeClr val="accent5"/>
                </a:solidFill>
                <a:latin typeface="Georgia" panose="02040502050405020303" pitchFamily="18" charset="0"/>
                <a:ea typeface="+mn-ea"/>
                <a:cs typeface="Oracle Sans" panose="020B0503020204020204" pitchFamily="34" charset="0"/>
              </a:defRPr>
            </a:lvl1pPr>
            <a:lvl2pPr marL="365760" marR="0" indent="-182880" algn="l" defTabSz="914400" rtl="0" eaLnBrk="1" fontAlgn="auto" latinLnBrk="0" hangingPunct="1">
              <a:lnSpc>
                <a:spcPct val="95000"/>
              </a:lnSpc>
              <a:spcBef>
                <a:spcPts val="600"/>
              </a:spcBef>
              <a:spcAft>
                <a:spcPts val="0"/>
              </a:spcAft>
              <a:buClrTx/>
              <a:buSzPct val="100000"/>
              <a:buFont typeface="Arial" panose="020B0604020202020204" pitchFamily="34" charset="0"/>
              <a:buChar char="•"/>
              <a:tabLst/>
              <a:defRPr sz="1800" b="0" i="0" kern="1200">
                <a:solidFill>
                  <a:schemeClr val="tx1"/>
                </a:solidFill>
                <a:latin typeface="Oracle Sans" panose="020B0503020204020204" pitchFamily="34" charset="0"/>
                <a:ea typeface="+mn-ea"/>
                <a:cs typeface="Oracle Sans" panose="020B0503020204020204" pitchFamily="34" charset="0"/>
              </a:defRPr>
            </a:lvl2pPr>
            <a:lvl3pPr marL="731520" marR="0" indent="-182880" algn="l" defTabSz="914400" rtl="0" eaLnBrk="1" fontAlgn="auto" latinLnBrk="0" hangingPunct="1">
              <a:lnSpc>
                <a:spcPct val="95000"/>
              </a:lnSpc>
              <a:spcBef>
                <a:spcPts val="400"/>
              </a:spcBef>
              <a:spcAft>
                <a:spcPts val="0"/>
              </a:spcAft>
              <a:buClrTx/>
              <a:buSzPct val="120000"/>
              <a:buFont typeface="System Font Regular"/>
              <a:buChar char="-"/>
              <a:tabLst/>
              <a:defRPr sz="1600" kern="1200">
                <a:solidFill>
                  <a:schemeClr val="tx1"/>
                </a:solidFill>
                <a:latin typeface="Oracle Sans Light" panose="020B0403020204020204" pitchFamily="34" charset="0"/>
                <a:ea typeface="+mn-ea"/>
                <a:cs typeface="Oracle Sans Light" panose="020B0403020204020204" pitchFamily="34" charset="0"/>
              </a:defRPr>
            </a:lvl3pPr>
            <a:lvl4pPr marL="1097280" marR="0" indent="-182880" algn="l" defTabSz="914400" rtl="0" eaLnBrk="1" fontAlgn="auto" latinLnBrk="0" hangingPunct="1">
              <a:lnSpc>
                <a:spcPct val="95000"/>
              </a:lnSpc>
              <a:spcBef>
                <a:spcPts val="400"/>
              </a:spcBef>
              <a:spcAft>
                <a:spcPts val="0"/>
              </a:spcAft>
              <a:buClrTx/>
              <a:buSzPct val="100000"/>
              <a:buFont typeface="System Font Regular"/>
              <a:buChar char="◦"/>
              <a:tabLst/>
              <a:defRPr sz="1400" kern="1200">
                <a:solidFill>
                  <a:schemeClr val="tx1"/>
                </a:solidFill>
                <a:latin typeface="Oracle Sans Light" panose="020B0403020204020204" pitchFamily="34" charset="0"/>
                <a:ea typeface="+mn-ea"/>
                <a:cs typeface="Oracle Sans Light" panose="020B0403020204020204" pitchFamily="34" charset="0"/>
              </a:defRPr>
            </a:lvl4pPr>
            <a:lvl5pPr marL="1463040" marR="0" indent="-182880" algn="l" defTabSz="914400" rtl="0" eaLnBrk="1" fontAlgn="auto" latinLnBrk="0" hangingPunct="1">
              <a:lnSpc>
                <a:spcPct val="95000"/>
              </a:lnSpc>
              <a:spcBef>
                <a:spcPts val="400"/>
              </a:spcBef>
              <a:spcAft>
                <a:spcPts val="0"/>
              </a:spcAft>
              <a:buClrTx/>
              <a:buSzTx/>
              <a:buFont typeface="System Font Regular"/>
              <a:buChar char="•"/>
              <a:tabLst/>
              <a:defRPr sz="1200" kern="1200">
                <a:solidFill>
                  <a:schemeClr val="tx1"/>
                </a:solidFill>
                <a:latin typeface="Oracle Sans Light" panose="020B0403020204020204" pitchFamily="34" charset="0"/>
                <a:ea typeface="+mn-ea"/>
                <a:cs typeface="Oracle Sans Light" panose="020B0403020204020204" pitchFamily="34" charset="0"/>
              </a:defRPr>
            </a:lvl5pPr>
            <a:lvl6pPr marL="1828800" indent="-182880" algn="l" defTabSz="914400" rtl="0" eaLnBrk="1" latinLnBrk="0" hangingPunct="1">
              <a:lnSpc>
                <a:spcPct val="95000"/>
              </a:lnSpc>
              <a:spcBef>
                <a:spcPts val="400"/>
              </a:spcBef>
              <a:spcAft>
                <a:spcPts val="0"/>
              </a:spcAft>
              <a:buSzPct val="120000"/>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6pPr>
            <a:lvl7pPr marL="2194560" indent="-182880" algn="l" defTabSz="914400" rtl="0" eaLnBrk="1" latinLnBrk="0" hangingPunct="1">
              <a:lnSpc>
                <a:spcPct val="95000"/>
              </a:lnSpc>
              <a:spcBef>
                <a:spcPts val="400"/>
              </a:spcBef>
              <a:spcAft>
                <a:spcPts val="0"/>
              </a:spcAft>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5000"/>
              </a:lnSpc>
              <a:spcBef>
                <a:spcPts val="600"/>
              </a:spcBef>
              <a:spcAft>
                <a:spcPts val="0"/>
              </a:spcAft>
              <a:buClrTx/>
              <a:buSzTx/>
              <a:buFont typeface="System Font Regular"/>
              <a:buNone/>
              <a:tabLst/>
              <a:defRPr/>
            </a:pPr>
            <a:r>
              <a:rPr kumimoji="0" lang="en-US" sz="1600" b="0" i="0" u="none" strike="noStrike" kern="1200" cap="none" spc="0" normalizeH="0" baseline="0" noProof="0" dirty="0">
                <a:ln>
                  <a:noFill/>
                </a:ln>
                <a:solidFill>
                  <a:srgbClr val="AE562C"/>
                </a:solidFill>
                <a:effectLst/>
                <a:uLnTx/>
                <a:uFillTx/>
                <a:latin typeface="Oracle Sans"/>
                <a:ea typeface="+mn-ea"/>
                <a:cs typeface="Oracle Sans" panose="020B0503020204020204" pitchFamily="34" charset="0"/>
              </a:rPr>
              <a:t>4</a:t>
            </a:r>
          </a:p>
        </p:txBody>
      </p:sp>
      <p:sp>
        <p:nvSpPr>
          <p:cNvPr id="16" name="Text Placeholder 8">
            <a:extLst>
              <a:ext uri="{FF2B5EF4-FFF2-40B4-BE49-F238E27FC236}">
                <a16:creationId xmlns:a16="http://schemas.microsoft.com/office/drawing/2014/main" id="{69411A76-00A2-5A42-987C-56443A640D3C}"/>
              </a:ext>
            </a:extLst>
          </p:cNvPr>
          <p:cNvSpPr txBox="1">
            <a:spLocks/>
          </p:cNvSpPr>
          <p:nvPr/>
        </p:nvSpPr>
        <p:spPr>
          <a:xfrm>
            <a:off x="1311883" y="2958812"/>
            <a:ext cx="2731678" cy="395562"/>
          </a:xfrm>
          <a:prstGeom prst="rect">
            <a:avLst/>
          </a:prstGeom>
        </p:spPr>
        <p:txBody>
          <a:bodyPr vert="horz" wrap="none" lIns="0" tIns="0" rIns="0" bIns="0" rtlCol="0">
            <a:noAutofit/>
          </a:bodyPr>
          <a:lstStyle>
            <a:lvl1pPr marL="0" marR="0" indent="0" algn="l" defTabSz="914400" rtl="0" eaLnBrk="1" fontAlgn="auto" latinLnBrk="0" hangingPunct="1">
              <a:lnSpc>
                <a:spcPct val="100000"/>
              </a:lnSpc>
              <a:spcBef>
                <a:spcPts val="0"/>
              </a:spcBef>
              <a:spcAft>
                <a:spcPts val="1200"/>
              </a:spcAft>
              <a:buClrTx/>
              <a:buSzPct val="70000"/>
              <a:buFont typeface="Arial" panose="020B0604020202020204" pitchFamily="34" charset="0"/>
              <a:buNone/>
              <a:tabLst/>
              <a:defRPr sz="2400" b="0" i="0" kern="120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marR="0" indent="0" algn="l" defTabSz="914400" rtl="0" eaLnBrk="1" fontAlgn="auto" latinLnBrk="0" hangingPunct="1">
              <a:lnSpc>
                <a:spcPct val="95000"/>
              </a:lnSpc>
              <a:spcBef>
                <a:spcPts val="600"/>
              </a:spcBef>
              <a:spcAft>
                <a:spcPts val="0"/>
              </a:spcAft>
              <a:buClrTx/>
              <a:buSzPct val="100000"/>
              <a:buFont typeface="Arial" panose="020B0604020202020204" pitchFamily="34" charset="0"/>
              <a:buNone/>
              <a:tabLst/>
              <a:defRPr sz="2000" b="0" i="0" kern="1200">
                <a:solidFill>
                  <a:schemeClr val="tx1">
                    <a:tint val="75000"/>
                  </a:schemeClr>
                </a:solidFill>
                <a:latin typeface="Oracle Sans" panose="020B0503020204020204" pitchFamily="34" charset="0"/>
                <a:ea typeface="+mn-ea"/>
                <a:cs typeface="Oracle Sans" panose="020B0503020204020204" pitchFamily="34" charset="0"/>
              </a:defRPr>
            </a:lvl2pPr>
            <a:lvl3pPr marL="914400" marR="0" indent="0" algn="l" defTabSz="914400" rtl="0" eaLnBrk="1" fontAlgn="auto" latinLnBrk="0" hangingPunct="1">
              <a:lnSpc>
                <a:spcPct val="95000"/>
              </a:lnSpc>
              <a:spcBef>
                <a:spcPts val="400"/>
              </a:spcBef>
              <a:spcAft>
                <a:spcPts val="0"/>
              </a:spcAft>
              <a:buClrTx/>
              <a:buSzPct val="120000"/>
              <a:buFont typeface="System Font Regular"/>
              <a:buNone/>
              <a:tabLst/>
              <a:defRPr sz="2000" b="0" i="0" kern="1200">
                <a:solidFill>
                  <a:schemeClr val="tx1">
                    <a:tint val="75000"/>
                  </a:schemeClr>
                </a:solidFill>
                <a:latin typeface="Oracle Sans Light" panose="020B0403020204020204" pitchFamily="34" charset="0"/>
                <a:ea typeface="+mn-ea"/>
                <a:cs typeface="Oracle Sans Light" panose="020B0403020204020204" pitchFamily="34" charset="0"/>
              </a:defRPr>
            </a:lvl3pPr>
            <a:lvl4pPr marL="1371600" marR="0" indent="0" algn="l" defTabSz="914400" rtl="0" eaLnBrk="1" fontAlgn="auto" latinLnBrk="0" hangingPunct="1">
              <a:lnSpc>
                <a:spcPct val="95000"/>
              </a:lnSpc>
              <a:spcBef>
                <a:spcPts val="400"/>
              </a:spcBef>
              <a:spcAft>
                <a:spcPts val="0"/>
              </a:spcAft>
              <a:buClrTx/>
              <a:buSzPct val="100000"/>
              <a:buFont typeface="System Font Regular"/>
              <a:buNone/>
              <a:tabLst/>
              <a:defRPr sz="2000" b="0" i="0" kern="1200">
                <a:solidFill>
                  <a:schemeClr val="tx1">
                    <a:tint val="75000"/>
                  </a:schemeClr>
                </a:solidFill>
                <a:latin typeface="Oracle Sans Light" panose="020B0403020204020204" pitchFamily="34" charset="0"/>
                <a:ea typeface="+mn-ea"/>
                <a:cs typeface="Oracle Sans Light" panose="020B0403020204020204" pitchFamily="34" charset="0"/>
              </a:defRPr>
            </a:lvl4pPr>
            <a:lvl5pPr marL="1828800" marR="0" indent="0" algn="l" defTabSz="914400" rtl="0" eaLnBrk="1" fontAlgn="auto" latinLnBrk="0" hangingPunct="1">
              <a:lnSpc>
                <a:spcPct val="95000"/>
              </a:lnSpc>
              <a:spcBef>
                <a:spcPts val="400"/>
              </a:spcBef>
              <a:spcAft>
                <a:spcPts val="0"/>
              </a:spcAft>
              <a:buClrTx/>
              <a:buSzTx/>
              <a:buFont typeface="System Font Regular"/>
              <a:buNone/>
              <a:tabLst/>
              <a:defRPr sz="2000" b="0" i="0" kern="1200">
                <a:solidFill>
                  <a:schemeClr val="tx1">
                    <a:tint val="75000"/>
                  </a:schemeClr>
                </a:solidFill>
                <a:latin typeface="Oracle Sans Light" panose="020B0403020204020204" pitchFamily="34" charset="0"/>
                <a:ea typeface="+mn-ea"/>
                <a:cs typeface="Oracle Sans Light" panose="020B0403020204020204" pitchFamily="34" charset="0"/>
              </a:defRPr>
            </a:lvl5pPr>
            <a:lvl6pPr marL="2286000" indent="0" algn="l" defTabSz="914400" rtl="0" eaLnBrk="1" latinLnBrk="0" hangingPunct="1">
              <a:lnSpc>
                <a:spcPct val="95000"/>
              </a:lnSpc>
              <a:spcBef>
                <a:spcPts val="400"/>
              </a:spcBef>
              <a:spcAft>
                <a:spcPts val="0"/>
              </a:spcAft>
              <a:buSzPct val="120000"/>
              <a:buFont typeface="System Font Regular"/>
              <a:buNone/>
              <a:defRPr sz="1600" b="0" i="0" kern="1200">
                <a:solidFill>
                  <a:schemeClr val="tx1">
                    <a:tint val="75000"/>
                  </a:schemeClr>
                </a:solidFill>
                <a:latin typeface="Oracle Sans Light" panose="020B0403020204020204" pitchFamily="34" charset="0"/>
                <a:ea typeface="+mn-ea"/>
                <a:cs typeface="Oracle Sans Light" panose="020B0403020204020204" pitchFamily="34" charset="0"/>
              </a:defRPr>
            </a:lvl6pPr>
            <a:lvl7pPr marL="2743200" indent="0" algn="l" defTabSz="914400" rtl="0" eaLnBrk="1" latinLnBrk="0" hangingPunct="1">
              <a:lnSpc>
                <a:spcPct val="95000"/>
              </a:lnSpc>
              <a:spcBef>
                <a:spcPts val="400"/>
              </a:spcBef>
              <a:spcAft>
                <a:spcPts val="0"/>
              </a:spcAft>
              <a:buFont typeface="System Font Regular"/>
              <a:buNone/>
              <a:defRPr sz="1600" b="0" i="0" kern="1200">
                <a:solidFill>
                  <a:schemeClr val="tx1">
                    <a:tint val="75000"/>
                  </a:schemeClr>
                </a:solidFill>
                <a:latin typeface="Oracle Sans Light" panose="020B0403020204020204" pitchFamily="34" charset="0"/>
                <a:ea typeface="+mn-ea"/>
                <a:cs typeface="Oracle Sans Light" panose="020B0403020204020204" pitchFamily="34" charset="0"/>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1200"/>
              </a:spcAft>
              <a:buClrTx/>
              <a:buSzPct val="70000"/>
              <a:buFont typeface="Arial" panose="020B0604020202020204" pitchFamily="34" charset="0"/>
              <a:buNone/>
              <a:tabLst/>
              <a:defRPr/>
            </a:pPr>
            <a:r>
              <a:rPr kumimoji="0" lang="en-US" sz="1600" b="0" i="0" u="none" strike="noStrike" kern="1200" cap="none" spc="0" normalizeH="0" baseline="0" noProof="0" dirty="0">
                <a:ln>
                  <a:noFill/>
                </a:ln>
                <a:solidFill>
                  <a:srgbClr val="312D2A"/>
                </a:solidFill>
                <a:effectLst/>
                <a:uLnTx/>
                <a:uFillTx/>
                <a:latin typeface="Oracle Sans"/>
                <a:cs typeface="Oracle Sans" panose="020B0503020204020204" pitchFamily="34" charset="0"/>
              </a:rPr>
              <a:t>Open Q&amp;A</a:t>
            </a:r>
          </a:p>
        </p:txBody>
      </p:sp>
      <p:sp>
        <p:nvSpPr>
          <p:cNvPr id="28" name="Text Placeholder 10">
            <a:extLst>
              <a:ext uri="{FF2B5EF4-FFF2-40B4-BE49-F238E27FC236}">
                <a16:creationId xmlns:a16="http://schemas.microsoft.com/office/drawing/2014/main" id="{B8E1DED0-4FAF-9840-BC3E-3FC6AD0A2EE4}"/>
              </a:ext>
            </a:extLst>
          </p:cNvPr>
          <p:cNvSpPr txBox="1">
            <a:spLocks/>
          </p:cNvSpPr>
          <p:nvPr/>
        </p:nvSpPr>
        <p:spPr>
          <a:xfrm>
            <a:off x="1311883" y="2510235"/>
            <a:ext cx="7610381" cy="395562"/>
          </a:xfrm>
          <a:prstGeom prst="rect">
            <a:avLst/>
          </a:prstGeom>
        </p:spPr>
        <p:txBody>
          <a:bodyPr vert="horz" wrap="none" lIns="0" tIns="0" rIns="0" bIns="0" rtlCol="0">
            <a:noAutofit/>
          </a:bodyPr>
          <a:lstStyle>
            <a:lvl1pPr marL="0" marR="0" indent="0" algn="l" defTabSz="914400" rtl="0" eaLnBrk="1" fontAlgn="auto" latinLnBrk="0" hangingPunct="1">
              <a:lnSpc>
                <a:spcPct val="100000"/>
              </a:lnSpc>
              <a:spcBef>
                <a:spcPts val="0"/>
              </a:spcBef>
              <a:spcAft>
                <a:spcPts val="1200"/>
              </a:spcAft>
              <a:buClrTx/>
              <a:buSzPct val="70000"/>
              <a:buFont typeface="Arial" panose="020B0604020202020204" pitchFamily="34" charset="0"/>
              <a:buNone/>
              <a:tabLst/>
              <a:defRPr sz="2400" b="0" i="0" kern="120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marR="0" indent="0" algn="l" defTabSz="914400" rtl="0" eaLnBrk="1" fontAlgn="auto" latinLnBrk="0" hangingPunct="1">
              <a:lnSpc>
                <a:spcPct val="95000"/>
              </a:lnSpc>
              <a:spcBef>
                <a:spcPts val="600"/>
              </a:spcBef>
              <a:spcAft>
                <a:spcPts val="0"/>
              </a:spcAft>
              <a:buClrTx/>
              <a:buSzPct val="100000"/>
              <a:buFont typeface="Arial" panose="020B0604020202020204" pitchFamily="34" charset="0"/>
              <a:buNone/>
              <a:tabLst/>
              <a:defRPr sz="2000" b="0" i="0" kern="1200">
                <a:solidFill>
                  <a:schemeClr val="tx1">
                    <a:tint val="75000"/>
                  </a:schemeClr>
                </a:solidFill>
                <a:latin typeface="Oracle Sans" panose="020B0503020204020204" pitchFamily="34" charset="0"/>
                <a:ea typeface="+mn-ea"/>
                <a:cs typeface="Oracle Sans" panose="020B0503020204020204" pitchFamily="34" charset="0"/>
              </a:defRPr>
            </a:lvl2pPr>
            <a:lvl3pPr marL="914400" marR="0" indent="0" algn="l" defTabSz="914400" rtl="0" eaLnBrk="1" fontAlgn="auto" latinLnBrk="0" hangingPunct="1">
              <a:lnSpc>
                <a:spcPct val="95000"/>
              </a:lnSpc>
              <a:spcBef>
                <a:spcPts val="400"/>
              </a:spcBef>
              <a:spcAft>
                <a:spcPts val="0"/>
              </a:spcAft>
              <a:buClrTx/>
              <a:buSzPct val="120000"/>
              <a:buFont typeface="System Font Regular"/>
              <a:buNone/>
              <a:tabLst/>
              <a:defRPr sz="2000" b="0" i="0" kern="1200">
                <a:solidFill>
                  <a:schemeClr val="tx1">
                    <a:tint val="75000"/>
                  </a:schemeClr>
                </a:solidFill>
                <a:latin typeface="Oracle Sans Light" panose="020B0403020204020204" pitchFamily="34" charset="0"/>
                <a:ea typeface="+mn-ea"/>
                <a:cs typeface="Oracle Sans Light" panose="020B0403020204020204" pitchFamily="34" charset="0"/>
              </a:defRPr>
            </a:lvl3pPr>
            <a:lvl4pPr marL="1371600" marR="0" indent="0" algn="l" defTabSz="914400" rtl="0" eaLnBrk="1" fontAlgn="auto" latinLnBrk="0" hangingPunct="1">
              <a:lnSpc>
                <a:spcPct val="95000"/>
              </a:lnSpc>
              <a:spcBef>
                <a:spcPts val="400"/>
              </a:spcBef>
              <a:spcAft>
                <a:spcPts val="0"/>
              </a:spcAft>
              <a:buClrTx/>
              <a:buSzPct val="100000"/>
              <a:buFont typeface="System Font Regular"/>
              <a:buNone/>
              <a:tabLst/>
              <a:defRPr sz="2000" b="0" i="0" kern="1200">
                <a:solidFill>
                  <a:schemeClr val="tx1">
                    <a:tint val="75000"/>
                  </a:schemeClr>
                </a:solidFill>
                <a:latin typeface="Oracle Sans Light" panose="020B0403020204020204" pitchFamily="34" charset="0"/>
                <a:ea typeface="+mn-ea"/>
                <a:cs typeface="Oracle Sans Light" panose="020B0403020204020204" pitchFamily="34" charset="0"/>
              </a:defRPr>
            </a:lvl4pPr>
            <a:lvl5pPr marL="1828800" marR="0" indent="0" algn="l" defTabSz="914400" rtl="0" eaLnBrk="1" fontAlgn="auto" latinLnBrk="0" hangingPunct="1">
              <a:lnSpc>
                <a:spcPct val="95000"/>
              </a:lnSpc>
              <a:spcBef>
                <a:spcPts val="400"/>
              </a:spcBef>
              <a:spcAft>
                <a:spcPts val="0"/>
              </a:spcAft>
              <a:buClrTx/>
              <a:buSzTx/>
              <a:buFont typeface="System Font Regular"/>
              <a:buNone/>
              <a:tabLst/>
              <a:defRPr sz="2000" b="0" i="0" kern="1200">
                <a:solidFill>
                  <a:schemeClr val="tx1">
                    <a:tint val="75000"/>
                  </a:schemeClr>
                </a:solidFill>
                <a:latin typeface="Oracle Sans Light" panose="020B0403020204020204" pitchFamily="34" charset="0"/>
                <a:ea typeface="+mn-ea"/>
                <a:cs typeface="Oracle Sans Light" panose="020B0403020204020204" pitchFamily="34" charset="0"/>
              </a:defRPr>
            </a:lvl5pPr>
            <a:lvl6pPr marL="2286000" indent="0" algn="l" defTabSz="914400" rtl="0" eaLnBrk="1" latinLnBrk="0" hangingPunct="1">
              <a:lnSpc>
                <a:spcPct val="95000"/>
              </a:lnSpc>
              <a:spcBef>
                <a:spcPts val="400"/>
              </a:spcBef>
              <a:spcAft>
                <a:spcPts val="0"/>
              </a:spcAft>
              <a:buSzPct val="120000"/>
              <a:buFont typeface="System Font Regular"/>
              <a:buNone/>
              <a:defRPr sz="1600" b="0" i="0" kern="1200">
                <a:solidFill>
                  <a:schemeClr val="tx1">
                    <a:tint val="75000"/>
                  </a:schemeClr>
                </a:solidFill>
                <a:latin typeface="Oracle Sans Light" panose="020B0403020204020204" pitchFamily="34" charset="0"/>
                <a:ea typeface="+mn-ea"/>
                <a:cs typeface="Oracle Sans Light" panose="020B0403020204020204" pitchFamily="34" charset="0"/>
              </a:defRPr>
            </a:lvl6pPr>
            <a:lvl7pPr marL="2743200" indent="0" algn="l" defTabSz="914400" rtl="0" eaLnBrk="1" latinLnBrk="0" hangingPunct="1">
              <a:lnSpc>
                <a:spcPct val="95000"/>
              </a:lnSpc>
              <a:spcBef>
                <a:spcPts val="400"/>
              </a:spcBef>
              <a:spcAft>
                <a:spcPts val="0"/>
              </a:spcAft>
              <a:buFont typeface="System Font Regular"/>
              <a:buNone/>
              <a:defRPr sz="1600" b="0" i="0" kern="1200">
                <a:solidFill>
                  <a:schemeClr val="tx1">
                    <a:tint val="75000"/>
                  </a:schemeClr>
                </a:solidFill>
                <a:latin typeface="Oracle Sans Light" panose="020B0403020204020204" pitchFamily="34" charset="0"/>
                <a:ea typeface="+mn-ea"/>
                <a:cs typeface="Oracle Sans Light" panose="020B0403020204020204" pitchFamily="34" charset="0"/>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1200"/>
              </a:spcAft>
              <a:buClrTx/>
              <a:buSzPct val="70000"/>
              <a:buFont typeface="Arial" panose="020B0604020202020204" pitchFamily="34" charset="0"/>
              <a:buNone/>
              <a:tabLst/>
              <a:defRPr/>
            </a:pPr>
            <a:r>
              <a:rPr kumimoji="0" lang="en-US" sz="1600" b="0" i="0" u="none" strike="noStrike" kern="1200" cap="none" spc="0" normalizeH="0" baseline="0" noProof="0" dirty="0">
                <a:ln>
                  <a:noFill/>
                </a:ln>
                <a:solidFill>
                  <a:srgbClr val="FCFBFA">
                    <a:lumMod val="10000"/>
                  </a:srgbClr>
                </a:solidFill>
                <a:effectLst/>
                <a:uLnTx/>
                <a:uFillTx/>
                <a:latin typeface="Oracle Sans"/>
                <a:cs typeface="Oracle Sans" panose="020B0503020204020204" pitchFamily="34" charset="0"/>
              </a:rPr>
              <a:t>Review of practice exam questions</a:t>
            </a:r>
          </a:p>
        </p:txBody>
      </p:sp>
      <p:sp>
        <p:nvSpPr>
          <p:cNvPr id="31" name="Text Placeholder 8">
            <a:extLst>
              <a:ext uri="{FF2B5EF4-FFF2-40B4-BE49-F238E27FC236}">
                <a16:creationId xmlns:a16="http://schemas.microsoft.com/office/drawing/2014/main" id="{7F19EA1F-5A5E-FE41-9D3D-3A29B2A4E48B}"/>
              </a:ext>
            </a:extLst>
          </p:cNvPr>
          <p:cNvSpPr txBox="1">
            <a:spLocks/>
          </p:cNvSpPr>
          <p:nvPr/>
        </p:nvSpPr>
        <p:spPr>
          <a:xfrm>
            <a:off x="1311883" y="3401708"/>
            <a:ext cx="2731678" cy="395562"/>
          </a:xfrm>
          <a:prstGeom prst="rect">
            <a:avLst/>
          </a:prstGeom>
        </p:spPr>
        <p:txBody>
          <a:bodyPr vert="horz" wrap="none" lIns="0" tIns="0" rIns="0" bIns="0" rtlCol="0">
            <a:noAutofit/>
          </a:bodyPr>
          <a:lstStyle>
            <a:lvl1pPr marL="0" marR="0" indent="0" algn="l" defTabSz="914400" rtl="0" eaLnBrk="1" fontAlgn="auto" latinLnBrk="0" hangingPunct="1">
              <a:lnSpc>
                <a:spcPct val="100000"/>
              </a:lnSpc>
              <a:spcBef>
                <a:spcPts val="0"/>
              </a:spcBef>
              <a:spcAft>
                <a:spcPts val="1200"/>
              </a:spcAft>
              <a:buClrTx/>
              <a:buSzPct val="70000"/>
              <a:buFont typeface="Arial" panose="020B0604020202020204" pitchFamily="34" charset="0"/>
              <a:buNone/>
              <a:tabLst/>
              <a:defRPr sz="2400" b="0" i="0" kern="1200">
                <a:solidFill>
                  <a:schemeClr val="tx1"/>
                </a:solidFill>
                <a:latin typeface="Oracle Sans" panose="020B0503020204020204" pitchFamily="34" charset="0"/>
                <a:ea typeface="Oracle Sans" panose="020B0503020204020204" pitchFamily="34" charset="0"/>
                <a:cs typeface="Oracle Sans" panose="020B0503020204020204" pitchFamily="34" charset="0"/>
              </a:defRPr>
            </a:lvl1pPr>
            <a:lvl2pPr marL="457200" marR="0" indent="0" algn="l" defTabSz="914400" rtl="0" eaLnBrk="1" fontAlgn="auto" latinLnBrk="0" hangingPunct="1">
              <a:lnSpc>
                <a:spcPct val="95000"/>
              </a:lnSpc>
              <a:spcBef>
                <a:spcPts val="600"/>
              </a:spcBef>
              <a:spcAft>
                <a:spcPts val="0"/>
              </a:spcAft>
              <a:buClrTx/>
              <a:buSzPct val="100000"/>
              <a:buFont typeface="Arial" panose="020B0604020202020204" pitchFamily="34" charset="0"/>
              <a:buNone/>
              <a:tabLst/>
              <a:defRPr sz="2000" b="0" i="0" kern="1200">
                <a:solidFill>
                  <a:schemeClr val="tx1">
                    <a:tint val="75000"/>
                  </a:schemeClr>
                </a:solidFill>
                <a:latin typeface="Oracle Sans" panose="020B0503020204020204" pitchFamily="34" charset="0"/>
                <a:ea typeface="+mn-ea"/>
                <a:cs typeface="Oracle Sans" panose="020B0503020204020204" pitchFamily="34" charset="0"/>
              </a:defRPr>
            </a:lvl2pPr>
            <a:lvl3pPr marL="914400" marR="0" indent="0" algn="l" defTabSz="914400" rtl="0" eaLnBrk="1" fontAlgn="auto" latinLnBrk="0" hangingPunct="1">
              <a:lnSpc>
                <a:spcPct val="95000"/>
              </a:lnSpc>
              <a:spcBef>
                <a:spcPts val="400"/>
              </a:spcBef>
              <a:spcAft>
                <a:spcPts val="0"/>
              </a:spcAft>
              <a:buClrTx/>
              <a:buSzPct val="120000"/>
              <a:buFont typeface="System Font Regular"/>
              <a:buNone/>
              <a:tabLst/>
              <a:defRPr sz="2000" b="0" i="0" kern="1200">
                <a:solidFill>
                  <a:schemeClr val="tx1">
                    <a:tint val="75000"/>
                  </a:schemeClr>
                </a:solidFill>
                <a:latin typeface="Oracle Sans Light" panose="020B0403020204020204" pitchFamily="34" charset="0"/>
                <a:ea typeface="+mn-ea"/>
                <a:cs typeface="Oracle Sans Light" panose="020B0403020204020204" pitchFamily="34" charset="0"/>
              </a:defRPr>
            </a:lvl3pPr>
            <a:lvl4pPr marL="1371600" marR="0" indent="0" algn="l" defTabSz="914400" rtl="0" eaLnBrk="1" fontAlgn="auto" latinLnBrk="0" hangingPunct="1">
              <a:lnSpc>
                <a:spcPct val="95000"/>
              </a:lnSpc>
              <a:spcBef>
                <a:spcPts val="400"/>
              </a:spcBef>
              <a:spcAft>
                <a:spcPts val="0"/>
              </a:spcAft>
              <a:buClrTx/>
              <a:buSzPct val="100000"/>
              <a:buFont typeface="System Font Regular"/>
              <a:buNone/>
              <a:tabLst/>
              <a:defRPr sz="2000" b="0" i="0" kern="1200">
                <a:solidFill>
                  <a:schemeClr val="tx1">
                    <a:tint val="75000"/>
                  </a:schemeClr>
                </a:solidFill>
                <a:latin typeface="Oracle Sans Light" panose="020B0403020204020204" pitchFamily="34" charset="0"/>
                <a:ea typeface="+mn-ea"/>
                <a:cs typeface="Oracle Sans Light" panose="020B0403020204020204" pitchFamily="34" charset="0"/>
              </a:defRPr>
            </a:lvl4pPr>
            <a:lvl5pPr marL="1828800" marR="0" indent="0" algn="l" defTabSz="914400" rtl="0" eaLnBrk="1" fontAlgn="auto" latinLnBrk="0" hangingPunct="1">
              <a:lnSpc>
                <a:spcPct val="95000"/>
              </a:lnSpc>
              <a:spcBef>
                <a:spcPts val="400"/>
              </a:spcBef>
              <a:spcAft>
                <a:spcPts val="0"/>
              </a:spcAft>
              <a:buClrTx/>
              <a:buSzTx/>
              <a:buFont typeface="System Font Regular"/>
              <a:buNone/>
              <a:tabLst/>
              <a:defRPr sz="2000" b="0" i="0" kern="1200">
                <a:solidFill>
                  <a:schemeClr val="tx1">
                    <a:tint val="75000"/>
                  </a:schemeClr>
                </a:solidFill>
                <a:latin typeface="Oracle Sans Light" panose="020B0403020204020204" pitchFamily="34" charset="0"/>
                <a:ea typeface="+mn-ea"/>
                <a:cs typeface="Oracle Sans Light" panose="020B0403020204020204" pitchFamily="34" charset="0"/>
              </a:defRPr>
            </a:lvl5pPr>
            <a:lvl6pPr marL="2286000" indent="0" algn="l" defTabSz="914400" rtl="0" eaLnBrk="1" latinLnBrk="0" hangingPunct="1">
              <a:lnSpc>
                <a:spcPct val="95000"/>
              </a:lnSpc>
              <a:spcBef>
                <a:spcPts val="400"/>
              </a:spcBef>
              <a:spcAft>
                <a:spcPts val="0"/>
              </a:spcAft>
              <a:buSzPct val="120000"/>
              <a:buFont typeface="System Font Regular"/>
              <a:buNone/>
              <a:defRPr sz="1600" b="0" i="0" kern="1200">
                <a:solidFill>
                  <a:schemeClr val="tx1">
                    <a:tint val="75000"/>
                  </a:schemeClr>
                </a:solidFill>
                <a:latin typeface="Oracle Sans Light" panose="020B0403020204020204" pitchFamily="34" charset="0"/>
                <a:ea typeface="+mn-ea"/>
                <a:cs typeface="Oracle Sans Light" panose="020B0403020204020204" pitchFamily="34" charset="0"/>
              </a:defRPr>
            </a:lvl6pPr>
            <a:lvl7pPr marL="2743200" indent="0" algn="l" defTabSz="914400" rtl="0" eaLnBrk="1" latinLnBrk="0" hangingPunct="1">
              <a:lnSpc>
                <a:spcPct val="95000"/>
              </a:lnSpc>
              <a:spcBef>
                <a:spcPts val="400"/>
              </a:spcBef>
              <a:spcAft>
                <a:spcPts val="0"/>
              </a:spcAft>
              <a:buFont typeface="System Font Regular"/>
              <a:buNone/>
              <a:defRPr sz="1600" b="0" i="0" kern="1200">
                <a:solidFill>
                  <a:schemeClr val="tx1">
                    <a:tint val="75000"/>
                  </a:schemeClr>
                </a:solidFill>
                <a:latin typeface="Oracle Sans Light" panose="020B0403020204020204" pitchFamily="34" charset="0"/>
                <a:ea typeface="+mn-ea"/>
                <a:cs typeface="Oracle Sans Light" panose="020B0403020204020204" pitchFamily="34" charset="0"/>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1200"/>
              </a:spcAft>
              <a:buClrTx/>
              <a:buSzPct val="70000"/>
              <a:buFont typeface="Arial" panose="020B0604020202020204" pitchFamily="34" charset="0"/>
              <a:buNone/>
              <a:tabLst/>
              <a:defRPr/>
            </a:pPr>
            <a:r>
              <a:rPr kumimoji="0" lang="en-US" sz="1600" b="0" i="0" u="none" strike="noStrike" kern="1200" cap="none" spc="0" normalizeH="0" baseline="0" noProof="0" dirty="0">
                <a:ln>
                  <a:noFill/>
                </a:ln>
                <a:solidFill>
                  <a:srgbClr val="312D2A"/>
                </a:solidFill>
                <a:effectLst/>
                <a:uLnTx/>
                <a:uFillTx/>
                <a:latin typeface="Oracle Sans"/>
                <a:cs typeface="Oracle Sans" panose="020B0503020204020204" pitchFamily="34" charset="0"/>
              </a:rPr>
              <a:t>Additional exam resources</a:t>
            </a:r>
          </a:p>
        </p:txBody>
      </p:sp>
    </p:spTree>
    <p:extLst>
      <p:ext uri="{BB962C8B-B14F-4D97-AF65-F5344CB8AC3E}">
        <p14:creationId xmlns:p14="http://schemas.microsoft.com/office/powerpoint/2010/main" val="2173961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3043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D7192E9-1B21-B044-A90F-6AE377D5B0E8}"/>
              </a:ext>
            </a:extLst>
          </p:cNvPr>
          <p:cNvSpPr/>
          <p:nvPr/>
        </p:nvSpPr>
        <p:spPr>
          <a:xfrm>
            <a:off x="9335397" y="1542608"/>
            <a:ext cx="764087" cy="531539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2" name="Title 1">
            <a:extLst>
              <a:ext uri="{FF2B5EF4-FFF2-40B4-BE49-F238E27FC236}">
                <a16:creationId xmlns:a16="http://schemas.microsoft.com/office/drawing/2014/main" id="{0D6D7059-3081-498B-AB6B-ACDDEC5E6A98}"/>
              </a:ext>
            </a:extLst>
          </p:cNvPr>
          <p:cNvSpPr>
            <a:spLocks noGrp="1"/>
          </p:cNvSpPr>
          <p:nvPr>
            <p:ph type="title"/>
          </p:nvPr>
        </p:nvSpPr>
        <p:spPr>
          <a:xfrm>
            <a:off x="760476" y="1953598"/>
            <a:ext cx="5640324" cy="2026447"/>
          </a:xfrm>
        </p:spPr>
        <p:txBody>
          <a:bodyPr/>
          <a:lstStyle/>
          <a:p>
            <a:br>
              <a:rPr lang="en-US" sz="3600" dirty="0"/>
            </a:br>
            <a:r>
              <a:rPr lang="en-US" sz="3600" dirty="0"/>
              <a:t>OCI Operations Associate</a:t>
            </a:r>
            <a:br>
              <a:rPr lang="en-US" sz="3600" dirty="0"/>
            </a:br>
            <a:r>
              <a:rPr lang="en-US" sz="3600" dirty="0"/>
              <a:t>Exam Topic Review, Tips and Tricks, and Exam Questions</a:t>
            </a:r>
          </a:p>
        </p:txBody>
      </p:sp>
      <p:sp>
        <p:nvSpPr>
          <p:cNvPr id="5" name="Slide Number Placeholder 4">
            <a:extLst>
              <a:ext uri="{FF2B5EF4-FFF2-40B4-BE49-F238E27FC236}">
                <a16:creationId xmlns:a16="http://schemas.microsoft.com/office/drawing/2014/main" id="{1E0A6EF8-7F16-47E7-85B1-F8A5860D2C1E}"/>
              </a:ext>
            </a:extLst>
          </p:cNvPr>
          <p:cNvSpPr>
            <a:spLocks noGrp="1"/>
          </p:cNvSpPr>
          <p:nvPr>
            <p:ph type="sldNum" sz="quarter" idx="4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6" name="Footer Placeholder 5">
            <a:extLst>
              <a:ext uri="{FF2B5EF4-FFF2-40B4-BE49-F238E27FC236}">
                <a16:creationId xmlns:a16="http://schemas.microsoft.com/office/drawing/2014/main" id="{DE26934E-D022-4481-B7BF-35BA4DEFB7ED}"/>
              </a:ext>
            </a:extLst>
          </p:cNvPr>
          <p:cNvSpPr>
            <a:spLocks noGrp="1"/>
          </p:cNvSpPr>
          <p:nvPr>
            <p:ph type="ftr" sz="quarter" idx="39"/>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24" name="Rectangle 23">
            <a:extLst>
              <a:ext uri="{FF2B5EF4-FFF2-40B4-BE49-F238E27FC236}">
                <a16:creationId xmlns:a16="http://schemas.microsoft.com/office/drawing/2014/main" id="{57922F24-B03A-3B44-BF48-E3A9DD6F6B45}"/>
              </a:ext>
            </a:extLst>
          </p:cNvPr>
          <p:cNvSpPr/>
          <p:nvPr/>
        </p:nvSpPr>
        <p:spPr>
          <a:xfrm>
            <a:off x="9717440" y="445439"/>
            <a:ext cx="764087" cy="5315392"/>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25" name="Rectangle 24">
            <a:extLst>
              <a:ext uri="{FF2B5EF4-FFF2-40B4-BE49-F238E27FC236}">
                <a16:creationId xmlns:a16="http://schemas.microsoft.com/office/drawing/2014/main" id="{AF134325-8F1B-734F-91BB-FB651AB6787A}"/>
              </a:ext>
            </a:extLst>
          </p:cNvPr>
          <p:cNvSpPr/>
          <p:nvPr/>
        </p:nvSpPr>
        <p:spPr>
          <a:xfrm>
            <a:off x="10182548" y="771304"/>
            <a:ext cx="451706" cy="53153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CFBFA"/>
              </a:solidFill>
              <a:effectLst/>
              <a:uLnTx/>
              <a:uFillTx/>
              <a:latin typeface="Oracle Sans"/>
              <a:ea typeface="+mn-ea"/>
              <a:cs typeface="+mn-cs"/>
            </a:endParaRPr>
          </a:p>
        </p:txBody>
      </p:sp>
      <p:sp>
        <p:nvSpPr>
          <p:cNvPr id="9" name="Text Placeholder 3">
            <a:extLst>
              <a:ext uri="{FF2B5EF4-FFF2-40B4-BE49-F238E27FC236}">
                <a16:creationId xmlns:a16="http://schemas.microsoft.com/office/drawing/2014/main" id="{D89CDCE0-AE38-5847-94A2-04FA08141A99}"/>
              </a:ext>
            </a:extLst>
          </p:cNvPr>
          <p:cNvSpPr txBox="1">
            <a:spLocks/>
          </p:cNvSpPr>
          <p:nvPr/>
        </p:nvSpPr>
        <p:spPr>
          <a:xfrm>
            <a:off x="760476" y="5079088"/>
            <a:ext cx="6970644" cy="895181"/>
          </a:xfrm>
          <a:prstGeom prst="rect">
            <a:avLst/>
          </a:prstGeom>
          <a:noFill/>
        </p:spPr>
        <p:txBody>
          <a:bodyPr vert="horz" lIns="0" tIns="0" rIns="0" bIns="0" rtlCol="0">
            <a:noAutofit/>
          </a:bodyPr>
          <a:lstStyle>
            <a:lvl1pPr marL="0" marR="0" indent="0" algn="l" defTabSz="914400" rtl="0" eaLnBrk="1" fontAlgn="auto" latinLnBrk="0" hangingPunct="1">
              <a:lnSpc>
                <a:spcPct val="95000"/>
              </a:lnSpc>
              <a:spcBef>
                <a:spcPts val="600"/>
              </a:spcBef>
              <a:spcAft>
                <a:spcPts val="0"/>
              </a:spcAft>
              <a:buClrTx/>
              <a:buSzTx/>
              <a:buFont typeface="System Font Regular"/>
              <a:buNone/>
              <a:tabLst/>
              <a:defRPr sz="1800" b="0" i="0" kern="1200">
                <a:solidFill>
                  <a:schemeClr val="tx1"/>
                </a:solidFill>
                <a:latin typeface="+mn-lt"/>
                <a:ea typeface="+mn-ea"/>
                <a:cs typeface="Oracle Sans" panose="020B0503020204020204" pitchFamily="34" charset="0"/>
              </a:defRPr>
            </a:lvl1pPr>
            <a:lvl2pPr marL="365760" marR="0" indent="-182880" algn="l" defTabSz="914400" rtl="0" eaLnBrk="1" fontAlgn="auto" latinLnBrk="0" hangingPunct="1">
              <a:lnSpc>
                <a:spcPct val="95000"/>
              </a:lnSpc>
              <a:spcBef>
                <a:spcPts val="600"/>
              </a:spcBef>
              <a:spcAft>
                <a:spcPts val="0"/>
              </a:spcAft>
              <a:buClrTx/>
              <a:buSzPct val="100000"/>
              <a:buFont typeface="Arial" panose="020B0604020202020204" pitchFamily="34" charset="0"/>
              <a:buChar char="•"/>
              <a:tabLst/>
              <a:defRPr sz="1800" b="0" i="0" kern="1200">
                <a:solidFill>
                  <a:schemeClr val="tx1"/>
                </a:solidFill>
                <a:latin typeface="+mn-lt"/>
                <a:ea typeface="+mn-ea"/>
                <a:cs typeface="Oracle Sans" panose="020B0503020204020204" pitchFamily="34" charset="0"/>
              </a:defRPr>
            </a:lvl2pPr>
            <a:lvl3pPr marL="731520" marR="0" indent="-182880" algn="l" defTabSz="914400" rtl="0" eaLnBrk="1" fontAlgn="auto" latinLnBrk="0" hangingPunct="1">
              <a:lnSpc>
                <a:spcPct val="95000"/>
              </a:lnSpc>
              <a:spcBef>
                <a:spcPts val="400"/>
              </a:spcBef>
              <a:spcAft>
                <a:spcPts val="0"/>
              </a:spcAft>
              <a:buClrTx/>
              <a:buSzPct val="120000"/>
              <a:buFont typeface="System Font Regular"/>
              <a:buChar char="-"/>
              <a:tabLst/>
              <a:defRPr sz="1600" kern="1200">
                <a:solidFill>
                  <a:schemeClr val="tx1"/>
                </a:solidFill>
                <a:latin typeface="Oracle Sans Light" panose="020B0403020204020204" pitchFamily="34" charset="0"/>
                <a:ea typeface="+mn-ea"/>
                <a:cs typeface="Oracle Sans Light" panose="020B0403020204020204" pitchFamily="34" charset="0"/>
              </a:defRPr>
            </a:lvl3pPr>
            <a:lvl4pPr marL="1097280" marR="0" indent="-182880" algn="l" defTabSz="914400" rtl="0" eaLnBrk="1" fontAlgn="auto" latinLnBrk="0" hangingPunct="1">
              <a:lnSpc>
                <a:spcPct val="95000"/>
              </a:lnSpc>
              <a:spcBef>
                <a:spcPts val="400"/>
              </a:spcBef>
              <a:spcAft>
                <a:spcPts val="0"/>
              </a:spcAft>
              <a:buClrTx/>
              <a:buSzPct val="100000"/>
              <a:buFont typeface="System Font Regular"/>
              <a:buChar char="◦"/>
              <a:tabLst/>
              <a:defRPr sz="1400" kern="1200">
                <a:solidFill>
                  <a:schemeClr val="tx1"/>
                </a:solidFill>
                <a:latin typeface="Oracle Sans Light" panose="020B0403020204020204" pitchFamily="34" charset="0"/>
                <a:ea typeface="+mn-ea"/>
                <a:cs typeface="Oracle Sans Light" panose="020B0403020204020204" pitchFamily="34" charset="0"/>
              </a:defRPr>
            </a:lvl4pPr>
            <a:lvl5pPr marL="1463040" marR="0" indent="-182880" algn="l" defTabSz="914400" rtl="0" eaLnBrk="1" fontAlgn="auto" latinLnBrk="0" hangingPunct="1">
              <a:lnSpc>
                <a:spcPct val="95000"/>
              </a:lnSpc>
              <a:spcBef>
                <a:spcPts val="400"/>
              </a:spcBef>
              <a:spcAft>
                <a:spcPts val="0"/>
              </a:spcAft>
              <a:buClrTx/>
              <a:buSzTx/>
              <a:buFont typeface="System Font Regular"/>
              <a:buChar char="•"/>
              <a:tabLst/>
              <a:defRPr sz="1200" kern="1200">
                <a:solidFill>
                  <a:schemeClr val="tx1"/>
                </a:solidFill>
                <a:latin typeface="Oracle Sans Light" panose="020B0403020204020204" pitchFamily="34" charset="0"/>
                <a:ea typeface="+mn-ea"/>
                <a:cs typeface="Oracle Sans Light" panose="020B0403020204020204" pitchFamily="34" charset="0"/>
              </a:defRPr>
            </a:lvl5pPr>
            <a:lvl6pPr marL="1828800" indent="-182880" algn="l" defTabSz="914400" rtl="0" eaLnBrk="1" latinLnBrk="0" hangingPunct="1">
              <a:lnSpc>
                <a:spcPct val="95000"/>
              </a:lnSpc>
              <a:spcBef>
                <a:spcPts val="400"/>
              </a:spcBef>
              <a:spcAft>
                <a:spcPts val="0"/>
              </a:spcAft>
              <a:buSzPct val="120000"/>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6pPr>
            <a:lvl7pPr marL="2194560" indent="-182880" algn="l" defTabSz="914400" rtl="0" eaLnBrk="1" latinLnBrk="0" hangingPunct="1">
              <a:lnSpc>
                <a:spcPct val="95000"/>
              </a:lnSpc>
              <a:spcBef>
                <a:spcPts val="400"/>
              </a:spcBef>
              <a:spcAft>
                <a:spcPts val="0"/>
              </a:spcAft>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en-US" dirty="0">
                <a:solidFill>
                  <a:srgbClr val="312D2A"/>
                </a:solidFill>
              </a:rPr>
              <a:t>JB Anderson and </a:t>
            </a:r>
            <a:r>
              <a:rPr lang="en-US" dirty="0">
                <a:solidFill>
                  <a:srgbClr val="312D2A"/>
                </a:solidFill>
                <a:latin typeface="Oracle Sans"/>
              </a:rPr>
              <a:t>S</a:t>
            </a:r>
            <a:r>
              <a:rPr kumimoji="0" lang="en-US" sz="1800" b="0" i="0" u="none" strike="noStrike" kern="1200" cap="none" spc="0" normalizeH="0" baseline="0" noProof="0" dirty="0" err="1">
                <a:ln>
                  <a:noFill/>
                </a:ln>
                <a:solidFill>
                  <a:srgbClr val="312D2A"/>
                </a:solidFill>
                <a:effectLst/>
                <a:uLnTx/>
                <a:uFillTx/>
                <a:latin typeface="Oracle Sans"/>
                <a:ea typeface="+mn-ea"/>
                <a:cs typeface="Oracle Sans" panose="020B0503020204020204" pitchFamily="34" charset="0"/>
              </a:rPr>
              <a:t>imon</a:t>
            </a:r>
            <a:r>
              <a:rPr kumimoji="0" lang="en-US" sz="1800" b="0" i="0" u="none" strike="noStrike" kern="1200" cap="none" spc="0" normalizeH="0" baseline="0" noProof="0" dirty="0">
                <a:ln>
                  <a:noFill/>
                </a:ln>
                <a:solidFill>
                  <a:srgbClr val="312D2A"/>
                </a:solidFill>
                <a:effectLst/>
                <a:uLnTx/>
                <a:uFillTx/>
                <a:latin typeface="Oracle Sans"/>
                <a:ea typeface="+mn-ea"/>
                <a:cs typeface="Oracle Sans" panose="020B0503020204020204" pitchFamily="34" charset="0"/>
              </a:rPr>
              <a:t> Pearce</a:t>
            </a:r>
            <a:br>
              <a:rPr kumimoji="0" lang="en-US" sz="1800" b="0" i="0" u="none" strike="noStrike" kern="1200" cap="none" spc="0" normalizeH="0" baseline="0" noProof="0" dirty="0">
                <a:ln>
                  <a:noFill/>
                </a:ln>
                <a:solidFill>
                  <a:srgbClr val="312D2A"/>
                </a:solidFill>
                <a:effectLst/>
                <a:uLnTx/>
                <a:uFillTx/>
                <a:latin typeface="Oracle Sans"/>
                <a:ea typeface="+mn-ea"/>
                <a:cs typeface="Oracle Sans" panose="020B0503020204020204" pitchFamily="34" charset="0"/>
              </a:rPr>
            </a:br>
            <a:r>
              <a:rPr lang="en-US" dirty="0">
                <a:solidFill>
                  <a:srgbClr val="312D2A"/>
                </a:solidFill>
                <a:latin typeface="Oracle Sans"/>
              </a:rPr>
              <a:t>Cloud Engineers</a:t>
            </a:r>
            <a:endParaRPr kumimoji="0" lang="en-US" sz="1800" b="0" i="0" u="none" strike="noStrike" kern="1200" cap="none" spc="0" normalizeH="0" baseline="0" noProof="0" dirty="0">
              <a:ln>
                <a:noFill/>
              </a:ln>
              <a:solidFill>
                <a:srgbClr val="312D2A"/>
              </a:solidFill>
              <a:effectLst/>
              <a:uLnTx/>
              <a:uFillTx/>
              <a:latin typeface="Oracle Sans"/>
              <a:ea typeface="+mn-ea"/>
              <a:cs typeface="Oracle Sans" panose="020B0503020204020204" pitchFamily="34" charset="0"/>
            </a:endParaRPr>
          </a:p>
        </p:txBody>
      </p:sp>
      <p:pic>
        <p:nvPicPr>
          <p:cNvPr id="11" name="Picture 10" descr="A picture containing green, water, umbrella&#10;&#10;Description automatically generated">
            <a:extLst>
              <a:ext uri="{FF2B5EF4-FFF2-40B4-BE49-F238E27FC236}">
                <a16:creationId xmlns:a16="http://schemas.microsoft.com/office/drawing/2014/main" id="{0BAECD27-E0C4-8349-A834-22BC29B07B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1784" y="1657948"/>
            <a:ext cx="3587226" cy="3542104"/>
          </a:xfrm>
          <a:prstGeom prst="rect">
            <a:avLst/>
          </a:prstGeom>
        </p:spPr>
      </p:pic>
    </p:spTree>
    <p:extLst>
      <p:ext uri="{BB962C8B-B14F-4D97-AF65-F5344CB8AC3E}">
        <p14:creationId xmlns:p14="http://schemas.microsoft.com/office/powerpoint/2010/main" val="3079720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E7CE56E-F079-7648-B176-59C66B57328C}"/>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8B8580"/>
                </a:solidFill>
                <a:effectLst/>
                <a:uLnTx/>
                <a:uFillTx/>
                <a:latin typeface="Oracle Sans"/>
                <a:ea typeface="+mn-ea"/>
                <a:cs typeface="+mn-cs"/>
              </a:rPr>
              <a:t>Copyright © 2020, Oracle and/or its affiliates  |  Confidential: Internal</a:t>
            </a:r>
          </a:p>
        </p:txBody>
      </p:sp>
      <p:sp>
        <p:nvSpPr>
          <p:cNvPr id="3" name="Slide Number Placeholder 2">
            <a:extLst>
              <a:ext uri="{FF2B5EF4-FFF2-40B4-BE49-F238E27FC236}">
                <a16:creationId xmlns:a16="http://schemas.microsoft.com/office/drawing/2014/main" id="{2984767A-A1CE-2740-9B6E-D03D610136DF}"/>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sz="1000" b="0" i="0" u="none" strike="noStrike" kern="1200" cap="none" spc="0" normalizeH="0" baseline="0" noProof="0" dirty="0">
              <a:ln>
                <a:noFill/>
              </a:ln>
              <a:solidFill>
                <a:srgbClr val="8B8580"/>
              </a:solidFill>
              <a:effectLst/>
              <a:uLnTx/>
              <a:uFillTx/>
              <a:latin typeface="Oracle Sans"/>
              <a:ea typeface="+mn-ea"/>
              <a:cs typeface="+mn-cs"/>
            </a:endParaRPr>
          </a:p>
        </p:txBody>
      </p:sp>
      <p:sp>
        <p:nvSpPr>
          <p:cNvPr id="14" name="Text Placeholder 13">
            <a:extLst>
              <a:ext uri="{FF2B5EF4-FFF2-40B4-BE49-F238E27FC236}">
                <a16:creationId xmlns:a16="http://schemas.microsoft.com/office/drawing/2014/main" id="{B1D16328-A057-4E42-A4AA-F1EE0A4BCD36}"/>
              </a:ext>
            </a:extLst>
          </p:cNvPr>
          <p:cNvSpPr>
            <a:spLocks noGrp="1"/>
          </p:cNvSpPr>
          <p:nvPr>
            <p:ph type="body" sz="quarter" idx="12"/>
          </p:nvPr>
        </p:nvSpPr>
        <p:spPr/>
        <p:txBody>
          <a:bodyPr/>
          <a:lstStyle/>
          <a:p>
            <a:r>
              <a:rPr lang="en-US" dirty="0">
                <a:ln w="0"/>
                <a:solidFill>
                  <a:schemeClr val="tx1"/>
                </a:solidFill>
                <a:effectLst>
                  <a:outerShdw blurRad="38100" dist="19050" dir="2700000" algn="tl" rotWithShape="0">
                    <a:schemeClr val="dk1">
                      <a:alpha val="40000"/>
                    </a:schemeClr>
                  </a:outerShdw>
                </a:effectLst>
              </a:rPr>
              <a:t>Agenda</a:t>
            </a:r>
          </a:p>
          <a:p>
            <a:pPr marL="285750" indent="-285750">
              <a:buFont typeface="Arial" panose="020B0604020202020204" pitchFamily="34" charset="0"/>
              <a:buChar char="•"/>
            </a:pPr>
            <a:r>
              <a:rPr lang="en-US" dirty="0">
                <a:ln w="0"/>
                <a:effectLst>
                  <a:outerShdw blurRad="38100" dist="19050" dir="2700000" algn="tl" rotWithShape="0">
                    <a:schemeClr val="dk1">
                      <a:alpha val="40000"/>
                    </a:schemeClr>
                  </a:outerShdw>
                </a:effectLst>
              </a:rPr>
              <a:t>Infrastructure Recap</a:t>
            </a:r>
          </a:p>
          <a:p>
            <a:pPr marL="285750" indent="-285750">
              <a:buFont typeface="Arial" panose="020B0604020202020204" pitchFamily="34" charset="0"/>
              <a:buChar char="•"/>
            </a:pPr>
            <a:r>
              <a:rPr lang="en-US" dirty="0">
                <a:ln w="0"/>
                <a:solidFill>
                  <a:schemeClr val="tx1"/>
                </a:solidFill>
                <a:effectLst>
                  <a:outerShdw blurRad="38100" dist="19050" dir="2700000" algn="tl" rotWithShape="0">
                    <a:schemeClr val="dk1">
                      <a:alpha val="40000"/>
                    </a:schemeClr>
                  </a:outerShdw>
                </a:effectLst>
              </a:rPr>
              <a:t>Storage</a:t>
            </a:r>
          </a:p>
          <a:p>
            <a:pPr marL="651510" lvl="1" indent="-285750"/>
            <a:r>
              <a:rPr lang="en-US" dirty="0">
                <a:ln w="0"/>
                <a:effectLst>
                  <a:outerShdw blurRad="38100" dist="19050" dir="2700000" algn="tl" rotWithShape="0">
                    <a:schemeClr val="dk1">
                      <a:alpha val="40000"/>
                    </a:schemeClr>
                  </a:outerShdw>
                </a:effectLst>
              </a:rPr>
              <a:t>DB backup</a:t>
            </a:r>
          </a:p>
          <a:p>
            <a:pPr marL="651510" lvl="1" indent="-285750"/>
            <a:r>
              <a:rPr lang="en-US" dirty="0">
                <a:ln w="0"/>
                <a:effectLst>
                  <a:outerShdw blurRad="38100" dist="19050" dir="2700000" algn="tl" rotWithShape="0">
                    <a:schemeClr val="dk1">
                      <a:alpha val="40000"/>
                    </a:schemeClr>
                  </a:outerShdw>
                </a:effectLst>
              </a:rPr>
              <a:t>Block backup</a:t>
            </a:r>
          </a:p>
          <a:p>
            <a:pPr marL="651510" lvl="1" indent="-285750"/>
            <a:r>
              <a:rPr lang="en-US" dirty="0">
                <a:ln w="0"/>
                <a:effectLst>
                  <a:outerShdw blurRad="38100" dist="19050" dir="2700000" algn="tl" rotWithShape="0">
                    <a:schemeClr val="dk1">
                      <a:alpha val="40000"/>
                    </a:schemeClr>
                  </a:outerShdw>
                </a:effectLst>
              </a:rPr>
              <a:t>File Storage</a:t>
            </a:r>
          </a:p>
          <a:p>
            <a:pPr marL="651510" lvl="1" indent="-285750"/>
            <a:r>
              <a:rPr lang="en-US" dirty="0">
                <a:ln w="0"/>
                <a:solidFill>
                  <a:schemeClr val="tx1"/>
                </a:solidFill>
                <a:effectLst>
                  <a:outerShdw blurRad="38100" dist="19050" dir="2700000" algn="tl" rotWithShape="0">
                    <a:schemeClr val="dk1">
                      <a:alpha val="40000"/>
                    </a:schemeClr>
                  </a:outerShdw>
                </a:effectLst>
              </a:rPr>
              <a:t>Object Storage</a:t>
            </a:r>
          </a:p>
          <a:p>
            <a:pPr marL="285750" indent="-285750">
              <a:buFont typeface="Arial" panose="020B0604020202020204" pitchFamily="34" charset="0"/>
              <a:buChar char="•"/>
            </a:pPr>
            <a:r>
              <a:rPr lang="en-US" dirty="0">
                <a:ln w="0"/>
                <a:solidFill>
                  <a:schemeClr val="tx1"/>
                </a:solidFill>
                <a:effectLst>
                  <a:outerShdw blurRad="38100" dist="19050" dir="2700000" algn="tl" rotWithShape="0">
                    <a:schemeClr val="dk1">
                      <a:alpha val="40000"/>
                    </a:schemeClr>
                  </a:outerShdw>
                </a:effectLst>
              </a:rPr>
              <a:t>Networking</a:t>
            </a:r>
          </a:p>
          <a:p>
            <a:pPr marL="651510" lvl="1" indent="-285750"/>
            <a:r>
              <a:rPr lang="en-US" dirty="0">
                <a:ln w="0"/>
                <a:effectLst>
                  <a:outerShdw blurRad="38100" dist="19050" dir="2700000" algn="tl" rotWithShape="0">
                    <a:schemeClr val="dk1">
                      <a:alpha val="40000"/>
                    </a:schemeClr>
                  </a:outerShdw>
                </a:effectLst>
              </a:rPr>
              <a:t>NSG</a:t>
            </a:r>
          </a:p>
          <a:p>
            <a:pPr marL="285750" indent="-285750">
              <a:buFont typeface="Arial" panose="020B0604020202020204" pitchFamily="34" charset="0"/>
              <a:buChar char="•"/>
            </a:pPr>
            <a:r>
              <a:rPr lang="en-US" dirty="0">
                <a:ln w="0"/>
                <a:effectLst>
                  <a:outerShdw blurRad="38100" dist="19050" dir="2700000" algn="tl" rotWithShape="0">
                    <a:schemeClr val="dk1">
                      <a:alpha val="40000"/>
                    </a:schemeClr>
                  </a:outerShdw>
                </a:effectLst>
              </a:rPr>
              <a:t>OS management</a:t>
            </a:r>
          </a:p>
          <a:p>
            <a:pPr marL="285750" indent="-285750">
              <a:buFont typeface="Arial" panose="020B0604020202020204" pitchFamily="34" charset="0"/>
              <a:buChar char="•"/>
            </a:pPr>
            <a:r>
              <a:rPr lang="en-US" dirty="0">
                <a:ln w="0"/>
                <a:effectLst>
                  <a:outerShdw blurRad="38100" dist="19050" dir="2700000" algn="tl" rotWithShape="0">
                    <a:schemeClr val="dk1">
                      <a:alpha val="40000"/>
                    </a:schemeClr>
                  </a:outerShdw>
                </a:effectLst>
              </a:rPr>
              <a:t>Tips and Tricks</a:t>
            </a:r>
          </a:p>
          <a:p>
            <a:pPr marL="285750" indent="-285750"/>
            <a:endParaRPr lang="en-US" dirty="0">
              <a:ln w="0"/>
              <a:solidFill>
                <a:schemeClr val="tx1"/>
              </a:solidFill>
              <a:effectLst>
                <a:outerShdw blurRad="38100" dist="19050" dir="2700000" algn="tl" rotWithShape="0">
                  <a:schemeClr val="dk1">
                    <a:alpha val="40000"/>
                  </a:schemeClr>
                </a:outerShdw>
              </a:effectLst>
            </a:endParaRPr>
          </a:p>
          <a:p>
            <a:endParaRPr lang="en-US" dirty="0"/>
          </a:p>
        </p:txBody>
      </p:sp>
      <p:sp>
        <p:nvSpPr>
          <p:cNvPr id="13" name="Title 12">
            <a:extLst>
              <a:ext uri="{FF2B5EF4-FFF2-40B4-BE49-F238E27FC236}">
                <a16:creationId xmlns:a16="http://schemas.microsoft.com/office/drawing/2014/main" id="{A137536C-29D1-4A94-9F6D-78C2B6E293CC}"/>
              </a:ext>
            </a:extLst>
          </p:cNvPr>
          <p:cNvSpPr>
            <a:spLocks noGrp="1"/>
          </p:cNvSpPr>
          <p:nvPr>
            <p:ph type="title"/>
          </p:nvPr>
        </p:nvSpPr>
        <p:spPr/>
        <p:txBody>
          <a:bodyPr/>
          <a:lstStyle/>
          <a:p>
            <a:r>
              <a:rPr lang="en-US" dirty="0"/>
              <a:t>Operational Activities (Data Retention and Archival)</a:t>
            </a:r>
          </a:p>
        </p:txBody>
      </p:sp>
    </p:spTree>
    <p:extLst>
      <p:ext uri="{BB962C8B-B14F-4D97-AF65-F5344CB8AC3E}">
        <p14:creationId xmlns:p14="http://schemas.microsoft.com/office/powerpoint/2010/main" val="1827142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08A4AC2-02BF-DD40-9F3B-FDEB9F096C5A}"/>
              </a:ext>
            </a:extLst>
          </p:cNvPr>
          <p:cNvSpPr>
            <a:spLocks noGrp="1"/>
          </p:cNvSpPr>
          <p:nvPr>
            <p:ph type="ftr" sz="quarter" idx="3"/>
          </p:nvPr>
        </p:nvSpPr>
        <p:spPr/>
        <p:txBody>
          <a:bodyPr/>
          <a:lstStyle/>
          <a:p>
            <a:r>
              <a:rPr lang="en-US"/>
              <a:t>Copyright © 2020, Oracle and/or its affiliates  |  Confidential: Internal/Restricted/Highly Restricted</a:t>
            </a:r>
            <a:endParaRPr lang="en-US" dirty="0"/>
          </a:p>
        </p:txBody>
      </p:sp>
      <p:sp>
        <p:nvSpPr>
          <p:cNvPr id="3" name="Slide Number Placeholder 2">
            <a:extLst>
              <a:ext uri="{FF2B5EF4-FFF2-40B4-BE49-F238E27FC236}">
                <a16:creationId xmlns:a16="http://schemas.microsoft.com/office/drawing/2014/main" id="{A11A74FB-F478-5245-A6AE-CFE82666E257}"/>
              </a:ext>
            </a:extLst>
          </p:cNvPr>
          <p:cNvSpPr>
            <a:spLocks noGrp="1"/>
          </p:cNvSpPr>
          <p:nvPr>
            <p:ph type="sldNum" sz="quarter" idx="4"/>
          </p:nvPr>
        </p:nvSpPr>
        <p:spPr/>
        <p:txBody>
          <a:bodyPr/>
          <a:lstStyle/>
          <a:p>
            <a:fld id="{345D60D9-5372-5F40-9443-0F9AE5BDC3C8}" type="slidenum">
              <a:rPr lang="en-US" smtClean="0"/>
              <a:pPr/>
              <a:t>9</a:t>
            </a:fld>
            <a:endParaRPr lang="en-US" dirty="0"/>
          </a:p>
        </p:txBody>
      </p:sp>
      <p:sp>
        <p:nvSpPr>
          <p:cNvPr id="4" name="Text Placeholder 3">
            <a:extLst>
              <a:ext uri="{FF2B5EF4-FFF2-40B4-BE49-F238E27FC236}">
                <a16:creationId xmlns:a16="http://schemas.microsoft.com/office/drawing/2014/main" id="{DCA08444-EAE2-C24C-9F12-7153D53C8F3B}"/>
              </a:ext>
            </a:extLst>
          </p:cNvPr>
          <p:cNvSpPr>
            <a:spLocks noGrp="1"/>
          </p:cNvSpPr>
          <p:nvPr>
            <p:ph type="body" sz="quarter" idx="12"/>
          </p:nvPr>
        </p:nvSpPr>
        <p:spPr/>
        <p:txBody>
          <a:bodyPr/>
          <a:lstStyle/>
          <a:p>
            <a:r>
              <a:rPr lang="en-US" dirty="0"/>
              <a:t>You should be familiar with</a:t>
            </a:r>
          </a:p>
          <a:p>
            <a:pPr marL="285750" indent="-285750">
              <a:buFont typeface="Arial" panose="020B0604020202020204" pitchFamily="34" charset="0"/>
              <a:buChar char="•"/>
            </a:pPr>
            <a:r>
              <a:rPr lang="en-US" dirty="0"/>
              <a:t>Compute</a:t>
            </a:r>
          </a:p>
          <a:p>
            <a:pPr marL="285750" indent="-285750">
              <a:buFont typeface="Arial" panose="020B0604020202020204" pitchFamily="34" charset="0"/>
              <a:buChar char="•"/>
            </a:pPr>
            <a:r>
              <a:rPr lang="en-US" dirty="0"/>
              <a:t>Networking</a:t>
            </a:r>
          </a:p>
          <a:p>
            <a:pPr marL="651510" lvl="1" indent="-285750"/>
            <a:r>
              <a:rPr lang="en-US" dirty="0"/>
              <a:t>Gateways</a:t>
            </a:r>
          </a:p>
          <a:p>
            <a:pPr marL="285750" indent="-285750">
              <a:buFont typeface="Arial" panose="020B0604020202020204" pitchFamily="34" charset="0"/>
              <a:buChar char="•"/>
            </a:pPr>
            <a:r>
              <a:rPr lang="en-US" dirty="0"/>
              <a:t>Storage tiers</a:t>
            </a:r>
          </a:p>
          <a:p>
            <a:pPr marL="651510" lvl="1" indent="-285750"/>
            <a:r>
              <a:rPr lang="en-US" dirty="0"/>
              <a:t>Local NVME</a:t>
            </a:r>
          </a:p>
          <a:p>
            <a:pPr marL="651510" lvl="1" indent="-285750"/>
            <a:r>
              <a:rPr lang="en-US" dirty="0"/>
              <a:t>Block Storage</a:t>
            </a:r>
          </a:p>
          <a:p>
            <a:pPr marL="651510" lvl="1" indent="-285750"/>
            <a:r>
              <a:rPr lang="en-US" dirty="0"/>
              <a:t>File Storage</a:t>
            </a:r>
          </a:p>
          <a:p>
            <a:pPr marL="651510" lvl="1" indent="-285750"/>
            <a:r>
              <a:rPr lang="en-US" dirty="0"/>
              <a:t>Object Storage</a:t>
            </a:r>
          </a:p>
          <a:p>
            <a:pPr marL="651510" lvl="1" indent="-285750"/>
            <a:r>
              <a:rPr lang="en-US" dirty="0"/>
              <a:t>Archive Storage</a:t>
            </a:r>
          </a:p>
        </p:txBody>
      </p:sp>
      <p:sp>
        <p:nvSpPr>
          <p:cNvPr id="5" name="Title 4">
            <a:extLst>
              <a:ext uri="{FF2B5EF4-FFF2-40B4-BE49-F238E27FC236}">
                <a16:creationId xmlns:a16="http://schemas.microsoft.com/office/drawing/2014/main" id="{110C8D4C-ADE5-8A46-88AF-940EA2FA79EB}"/>
              </a:ext>
            </a:extLst>
          </p:cNvPr>
          <p:cNvSpPr>
            <a:spLocks noGrp="1"/>
          </p:cNvSpPr>
          <p:nvPr>
            <p:ph type="title"/>
          </p:nvPr>
        </p:nvSpPr>
        <p:spPr/>
        <p:txBody>
          <a:bodyPr/>
          <a:lstStyle/>
          <a:p>
            <a:r>
              <a:rPr lang="en-US" dirty="0"/>
              <a:t>Infrastructure Recap</a:t>
            </a:r>
          </a:p>
        </p:txBody>
      </p:sp>
    </p:spTree>
    <p:extLst>
      <p:ext uri="{BB962C8B-B14F-4D97-AF65-F5344CB8AC3E}">
        <p14:creationId xmlns:p14="http://schemas.microsoft.com/office/powerpoint/2010/main" val="3373387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Parent Master">
  <a:themeElements>
    <a:clrScheme name="Oracle 1.13 original colors">
      <a:dk1>
        <a:srgbClr val="312D2A"/>
      </a:dk1>
      <a:lt1>
        <a:srgbClr val="FCFBFA"/>
      </a:lt1>
      <a:dk2>
        <a:srgbClr val="312D2A"/>
      </a:dk2>
      <a:lt2>
        <a:srgbClr val="FCFBFA"/>
      </a:lt2>
      <a:accent1>
        <a:srgbClr val="C74634"/>
      </a:accent1>
      <a:accent2>
        <a:srgbClr val="FACD62"/>
      </a:accent2>
      <a:accent3>
        <a:srgbClr val="94AFAF"/>
      </a:accent3>
      <a:accent4>
        <a:srgbClr val="2B6242"/>
      </a:accent4>
      <a:accent5>
        <a:srgbClr val="AE562C"/>
      </a:accent5>
      <a:accent6>
        <a:srgbClr val="759C6C"/>
      </a:accent6>
      <a:hlink>
        <a:srgbClr val="2C5967"/>
      </a:hlink>
      <a:folHlink>
        <a:srgbClr val="2C5967"/>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custClrLst>
    <a:custClr name="Ocean">
      <a:srgbClr val="2C5967"/>
    </a:custClr>
    <a:custClr name="Surf">
      <a:srgbClr val="41817E"/>
    </a:custClr>
    <a:custClr name="Sand">
      <a:srgbClr val="E5DBBE"/>
    </a:custClr>
    <a:custClr name="Pebble">
      <a:srgbClr val="8B8580"/>
    </a:custClr>
    <a:custClr name="Granite">
      <a:srgbClr val="67605B"/>
    </a:custClr>
  </a:custClrLst>
  <a:extLst>
    <a:ext uri="{05A4C25C-085E-4340-85A3-A5531E510DB2}">
      <thm15:themeFamily xmlns:thm15="http://schemas.microsoft.com/office/thememl/2012/main" name="Oracle Redwood v.1.14 20200330-1.potx" id="{D6A3C6E7-4DC9-41EA-BCAF-BD001838E02F}" vid="{B78EFB80-39EB-42CC-957F-236F465785BD}"/>
    </a:ext>
  </a:extLst>
</a:theme>
</file>

<file path=ppt/theme/theme2.xml><?xml version="1.0" encoding="utf-8"?>
<a:theme xmlns:a="http://schemas.openxmlformats.org/drawingml/2006/main" name="6_Parent Master">
  <a:themeElements>
    <a:clrScheme name="Oracle 1.13 original colors">
      <a:dk1>
        <a:srgbClr val="312D2A"/>
      </a:dk1>
      <a:lt1>
        <a:srgbClr val="FCFBFA"/>
      </a:lt1>
      <a:dk2>
        <a:srgbClr val="312D2A"/>
      </a:dk2>
      <a:lt2>
        <a:srgbClr val="FCFBFA"/>
      </a:lt2>
      <a:accent1>
        <a:srgbClr val="C74634"/>
      </a:accent1>
      <a:accent2>
        <a:srgbClr val="FACD62"/>
      </a:accent2>
      <a:accent3>
        <a:srgbClr val="94AFAF"/>
      </a:accent3>
      <a:accent4>
        <a:srgbClr val="2B6242"/>
      </a:accent4>
      <a:accent5>
        <a:srgbClr val="AE562C"/>
      </a:accent5>
      <a:accent6>
        <a:srgbClr val="759C6C"/>
      </a:accent6>
      <a:hlink>
        <a:srgbClr val="2C5967"/>
      </a:hlink>
      <a:folHlink>
        <a:srgbClr val="2C5967"/>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custClrLst>
    <a:custClr name="Ocean">
      <a:srgbClr val="2C5967"/>
    </a:custClr>
    <a:custClr name="Surf">
      <a:srgbClr val="41817E"/>
    </a:custClr>
    <a:custClr name="Sand">
      <a:srgbClr val="E5DBBE"/>
    </a:custClr>
    <a:custClr name="Pebble">
      <a:srgbClr val="8B8580"/>
    </a:custClr>
    <a:custClr name="Granite">
      <a:srgbClr val="67605B"/>
    </a:custClr>
  </a:custClrLst>
  <a:extLst>
    <a:ext uri="{05A4C25C-085E-4340-85A3-A5531E510DB2}">
      <thm15:themeFamily xmlns:thm15="http://schemas.microsoft.com/office/thememl/2012/main" name="Oracle Redwood v.1.14 20200330-1.potx" id="{D6A3C6E7-4DC9-41EA-BCAF-BD001838E02F}" vid="{B78EFB80-39EB-42CC-957F-236F465785BD}"/>
    </a:ext>
  </a:extLst>
</a:theme>
</file>

<file path=ppt/theme/theme3.xml><?xml version="1.0" encoding="utf-8"?>
<a:theme xmlns:a="http://schemas.openxmlformats.org/drawingml/2006/main" name="5_Parent Master">
  <a:themeElements>
    <a:clrScheme name="Redwood">
      <a:dk1>
        <a:srgbClr val="312D2A"/>
      </a:dk1>
      <a:lt1>
        <a:srgbClr val="FCFBFA"/>
      </a:lt1>
      <a:dk2>
        <a:srgbClr val="312D2A"/>
      </a:dk2>
      <a:lt2>
        <a:srgbClr val="FCFBFA"/>
      </a:lt2>
      <a:accent1>
        <a:srgbClr val="C74634"/>
      </a:accent1>
      <a:accent2>
        <a:srgbClr val="FACD62"/>
      </a:accent2>
      <a:accent3>
        <a:srgbClr val="94AFAF"/>
      </a:accent3>
      <a:accent4>
        <a:srgbClr val="2B6242"/>
      </a:accent4>
      <a:accent5>
        <a:srgbClr val="AE562C"/>
      </a:accent5>
      <a:accent6>
        <a:srgbClr val="759C6C"/>
      </a:accent6>
      <a:hlink>
        <a:srgbClr val="2C5967"/>
      </a:hlink>
      <a:folHlink>
        <a:srgbClr val="2C5967"/>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custClrLst>
    <a:custClr name="Ocean">
      <a:srgbClr val="2C5967"/>
    </a:custClr>
    <a:custClr name="Surf">
      <a:srgbClr val="41817E"/>
    </a:custClr>
    <a:custClr name="Sand">
      <a:srgbClr val="E5DBBE"/>
    </a:custClr>
    <a:custClr name="Pebble">
      <a:srgbClr val="8B8580"/>
    </a:custClr>
    <a:custClr name="Granite">
      <a:srgbClr val="67605B"/>
    </a:custClr>
  </a:custClrLst>
  <a:extLst>
    <a:ext uri="{05A4C25C-085E-4340-85A3-A5531E510DB2}">
      <thm15:themeFamily xmlns:thm15="http://schemas.microsoft.com/office/thememl/2012/main" name="Oracle Redwood v.1.13" id="{2E9F41A3-D31B-554A-8B1B-2DD86BF84303}" vid="{3D569BFC-AF32-5F4F-BAA6-0F119E81C46A}"/>
    </a:ext>
  </a:extLst>
</a:theme>
</file>

<file path=ppt/theme/theme4.xml><?xml version="1.0" encoding="utf-8"?>
<a:theme xmlns:a="http://schemas.openxmlformats.org/drawingml/2006/main" name="4_Parent Master">
  <a:themeElements>
    <a:clrScheme name="Redwood">
      <a:dk1>
        <a:srgbClr val="312D2A"/>
      </a:dk1>
      <a:lt1>
        <a:srgbClr val="FCFBFA"/>
      </a:lt1>
      <a:dk2>
        <a:srgbClr val="312D2A"/>
      </a:dk2>
      <a:lt2>
        <a:srgbClr val="FCFBFA"/>
      </a:lt2>
      <a:accent1>
        <a:srgbClr val="C74634"/>
      </a:accent1>
      <a:accent2>
        <a:srgbClr val="FACD62"/>
      </a:accent2>
      <a:accent3>
        <a:srgbClr val="94AFAF"/>
      </a:accent3>
      <a:accent4>
        <a:srgbClr val="2B6242"/>
      </a:accent4>
      <a:accent5>
        <a:srgbClr val="AE562C"/>
      </a:accent5>
      <a:accent6>
        <a:srgbClr val="759C6C"/>
      </a:accent6>
      <a:hlink>
        <a:srgbClr val="2C5967"/>
      </a:hlink>
      <a:folHlink>
        <a:srgbClr val="2C5967"/>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custClrLst>
    <a:custClr name="Ocean">
      <a:srgbClr val="2C5967"/>
    </a:custClr>
    <a:custClr name="Surf">
      <a:srgbClr val="41817E"/>
    </a:custClr>
    <a:custClr name="Sand">
      <a:srgbClr val="E5DBBE"/>
    </a:custClr>
    <a:custClr name="Pebble">
      <a:srgbClr val="8B8580"/>
    </a:custClr>
    <a:custClr name="Granite">
      <a:srgbClr val="67605B"/>
    </a:custClr>
  </a:custClrLst>
  <a:extLst>
    <a:ext uri="{05A4C25C-085E-4340-85A3-A5531E510DB2}">
      <thm15:themeFamily xmlns:thm15="http://schemas.microsoft.com/office/thememl/2012/main" name="Oracle Redwood v.1.13" id="{2E9F41A3-D31B-554A-8B1B-2DD86BF84303}" vid="{3D569BFC-AF32-5F4F-BAA6-0F119E81C46A}"/>
    </a:ext>
  </a:extLst>
</a:theme>
</file>

<file path=ppt/theme/theme5.xml><?xml version="1.0" encoding="utf-8"?>
<a:theme xmlns:a="http://schemas.openxmlformats.org/drawingml/2006/main" name="Parent Master">
  <a:themeElements>
    <a:clrScheme name="Redwood">
      <a:dk1>
        <a:srgbClr val="312D2A"/>
      </a:dk1>
      <a:lt1>
        <a:srgbClr val="FCFBFA"/>
      </a:lt1>
      <a:dk2>
        <a:srgbClr val="312D2A"/>
      </a:dk2>
      <a:lt2>
        <a:srgbClr val="FCFBFA"/>
      </a:lt2>
      <a:accent1>
        <a:srgbClr val="C74634"/>
      </a:accent1>
      <a:accent2>
        <a:srgbClr val="FACD62"/>
      </a:accent2>
      <a:accent3>
        <a:srgbClr val="94AFAF"/>
      </a:accent3>
      <a:accent4>
        <a:srgbClr val="2B6242"/>
      </a:accent4>
      <a:accent5>
        <a:srgbClr val="AE562C"/>
      </a:accent5>
      <a:accent6>
        <a:srgbClr val="759C6C"/>
      </a:accent6>
      <a:hlink>
        <a:srgbClr val="2C5967"/>
      </a:hlink>
      <a:folHlink>
        <a:srgbClr val="2C5967"/>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custClrLst>
    <a:custClr name="Ocean">
      <a:srgbClr val="2C5967"/>
    </a:custClr>
    <a:custClr name="Surf">
      <a:srgbClr val="41817E"/>
    </a:custClr>
    <a:custClr name="Sand">
      <a:srgbClr val="E5DBBE"/>
    </a:custClr>
    <a:custClr name="Pebble">
      <a:srgbClr val="8B8580"/>
    </a:custClr>
    <a:custClr name="Granite">
      <a:srgbClr val="67605B"/>
    </a:custClr>
  </a:custClrLst>
  <a:extLst>
    <a:ext uri="{05A4C25C-085E-4340-85A3-A5531E510DB2}">
      <thm15:themeFamily xmlns:thm15="http://schemas.microsoft.com/office/thememl/2012/main" name="Oracle_Redwood_V.1.12" id="{878A0AAF-E664-3E4F-A21B-193120842E9E}" vid="{F5146310-29D8-F84C-8C69-019CEAF6B8F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630</TotalTime>
  <Words>5852</Words>
  <Application>Microsoft Office PowerPoint</Application>
  <PresentationFormat>Widescreen</PresentationFormat>
  <Paragraphs>746</Paragraphs>
  <Slides>45</Slides>
  <Notes>25</Notes>
  <HiddenSlides>0</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45</vt:i4>
      </vt:variant>
    </vt:vector>
  </HeadingPairs>
  <TitlesOfParts>
    <vt:vector size="59" baseType="lpstr">
      <vt:lpstr>Arial</vt:lpstr>
      <vt:lpstr>Bauhaus 93</vt:lpstr>
      <vt:lpstr>Calibri</vt:lpstr>
      <vt:lpstr>Courier New</vt:lpstr>
      <vt:lpstr>Georgia</vt:lpstr>
      <vt:lpstr>Oracle Sans</vt:lpstr>
      <vt:lpstr>Oracle Sans Light</vt:lpstr>
      <vt:lpstr>System Font Regular</vt:lpstr>
      <vt:lpstr>Wingdings</vt:lpstr>
      <vt:lpstr>1_Parent Master</vt:lpstr>
      <vt:lpstr>6_Parent Master</vt:lpstr>
      <vt:lpstr>5_Parent Master</vt:lpstr>
      <vt:lpstr>4_Parent Master</vt:lpstr>
      <vt:lpstr>Parent Master</vt:lpstr>
      <vt:lpstr>Win the Cloud OCI Operations Associate Certification Preparation Program North America Cloud</vt:lpstr>
      <vt:lpstr>PowerPoint Presentation</vt:lpstr>
      <vt:lpstr>CE OCI Operations Associate Certification Training Schedule</vt:lpstr>
      <vt:lpstr>CE OCI Operations Associate Certification Training Schedule</vt:lpstr>
      <vt:lpstr>PowerPoint Presentation</vt:lpstr>
      <vt:lpstr>PowerPoint Presentation</vt:lpstr>
      <vt:lpstr> OCI Operations Associate Exam Topic Review, Tips and Tricks, and Exam Questions</vt:lpstr>
      <vt:lpstr>Operational Activities (Data Retention and Archival)</vt:lpstr>
      <vt:lpstr>Infrastructure Recap</vt:lpstr>
      <vt:lpstr>OCI Storage Services</vt:lpstr>
      <vt:lpstr>DB Systems Automatic Backups</vt:lpstr>
      <vt:lpstr>PowerPoint Presentation</vt:lpstr>
      <vt:lpstr>Block Volume Backup</vt:lpstr>
      <vt:lpstr>Backup and Restoration</vt:lpstr>
      <vt:lpstr>Data Retention and Archival</vt:lpstr>
      <vt:lpstr>Data Retention and Archival</vt:lpstr>
      <vt:lpstr>PowerPoint Presentation</vt:lpstr>
      <vt:lpstr>File Storage operations - Export Option</vt:lpstr>
      <vt:lpstr>Object Lifecycle Management</vt:lpstr>
      <vt:lpstr>TODO: PAR slide</vt:lpstr>
      <vt:lpstr>Data Retention and Archival</vt:lpstr>
      <vt:lpstr>Data Retention and Archival</vt:lpstr>
      <vt:lpstr>Data Retention and Archival</vt:lpstr>
      <vt:lpstr>Data Retention and Archival</vt:lpstr>
      <vt:lpstr>Data Retention and Archival</vt:lpstr>
      <vt:lpstr>Data Retention and Archival</vt:lpstr>
      <vt:lpstr>VCN Review</vt:lpstr>
      <vt:lpstr>SL + NSG</vt:lpstr>
      <vt:lpstr>Concepts - Load Balancer</vt:lpstr>
      <vt:lpstr>Performance Tuning and Troubleshooting</vt:lpstr>
      <vt:lpstr>Performance Tuning and Troubleshooting</vt:lpstr>
      <vt:lpstr>OS Management</vt:lpstr>
      <vt:lpstr>Tips and Tricks</vt:lpstr>
      <vt:lpstr> Open Q&amp;A</vt:lpstr>
      <vt:lpstr>Automating Cloud Tasks </vt:lpstr>
      <vt:lpstr>Automating Cloud Tasks </vt:lpstr>
      <vt:lpstr>Automating Cloud Tasks </vt:lpstr>
      <vt:lpstr>Automating Cloud Tasks </vt:lpstr>
      <vt:lpstr>Automating Cloud Tasks </vt:lpstr>
      <vt:lpstr>Automating Cloud Tasks </vt:lpstr>
      <vt:lpstr>Exam Resources</vt:lpstr>
      <vt:lpstr>CE OCI Operations Associate Certification Training Schedule</vt:lpstr>
      <vt:lpstr>CE OCI Operations Associate Certification Training Schedule</vt:lpstr>
      <vt:lpstr>PowerPoint Presentation</vt:lpstr>
      <vt:lpstr>How to register for your exam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 the Cloud OCI Operations Associate Certification Preparation Program North America Cloud</dc:title>
  <dc:creator>Megan Klimper</dc:creator>
  <cp:lastModifiedBy>Megan Klimper</cp:lastModifiedBy>
  <cp:revision>28</cp:revision>
  <dcterms:created xsi:type="dcterms:W3CDTF">2021-02-10T13:13:01Z</dcterms:created>
  <dcterms:modified xsi:type="dcterms:W3CDTF">2021-02-25T14:21:29Z</dcterms:modified>
</cp:coreProperties>
</file>