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57" r:id="rId2"/>
    <p:sldMasterId id="2147483775" r:id="rId3"/>
  </p:sldMasterIdLst>
  <p:notesMasterIdLst>
    <p:notesMasterId r:id="rId44"/>
  </p:notesMasterIdLst>
  <p:handoutMasterIdLst>
    <p:handoutMasterId r:id="rId45"/>
  </p:handoutMasterIdLst>
  <p:sldIdLst>
    <p:sldId id="351" r:id="rId4"/>
    <p:sldId id="256" r:id="rId5"/>
    <p:sldId id="260" r:id="rId6"/>
    <p:sldId id="377" r:id="rId7"/>
    <p:sldId id="378" r:id="rId8"/>
    <p:sldId id="457" r:id="rId9"/>
    <p:sldId id="1212" r:id="rId10"/>
    <p:sldId id="1213" r:id="rId11"/>
    <p:sldId id="442" r:id="rId12"/>
    <p:sldId id="1214" r:id="rId13"/>
    <p:sldId id="450" r:id="rId14"/>
    <p:sldId id="426" r:id="rId15"/>
    <p:sldId id="451" r:id="rId16"/>
    <p:sldId id="431" r:id="rId17"/>
    <p:sldId id="452" r:id="rId18"/>
    <p:sldId id="400" r:id="rId19"/>
    <p:sldId id="443" r:id="rId20"/>
    <p:sldId id="417" r:id="rId21"/>
    <p:sldId id="418" r:id="rId22"/>
    <p:sldId id="419" r:id="rId23"/>
    <p:sldId id="453" r:id="rId24"/>
    <p:sldId id="430" r:id="rId25"/>
    <p:sldId id="444" r:id="rId26"/>
    <p:sldId id="393" r:id="rId27"/>
    <p:sldId id="439" r:id="rId28"/>
    <p:sldId id="456" r:id="rId29"/>
    <p:sldId id="396" r:id="rId30"/>
    <p:sldId id="454" r:id="rId31"/>
    <p:sldId id="445" r:id="rId32"/>
    <p:sldId id="447" r:id="rId33"/>
    <p:sldId id="448" r:id="rId34"/>
    <p:sldId id="449" r:id="rId35"/>
    <p:sldId id="422" r:id="rId36"/>
    <p:sldId id="423" r:id="rId37"/>
    <p:sldId id="424" r:id="rId38"/>
    <p:sldId id="425" r:id="rId39"/>
    <p:sldId id="455" r:id="rId40"/>
    <p:sldId id="785" r:id="rId41"/>
    <p:sldId id="437" r:id="rId42"/>
    <p:sldId id="289" r:id="rId43"/>
  </p:sldIdLst>
  <p:sldSz cx="12188825"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How to Use" id="{5D51C580-EE4E-1140-97F4-894549154C0A}">
          <p14:sldIdLst>
            <p14:sldId id="351"/>
          </p14:sldIdLst>
        </p14:section>
        <p14:section name="Presentation" id="{F52B206D-DCD8-7244-B8EF-E7B4DC37A055}">
          <p14:sldIdLst>
            <p14:sldId id="256"/>
            <p14:sldId id="260"/>
            <p14:sldId id="377"/>
            <p14:sldId id="378"/>
            <p14:sldId id="457"/>
            <p14:sldId id="1212"/>
            <p14:sldId id="1213"/>
          </p14:sldIdLst>
        </p14:section>
        <p14:section name="E-Business Suite" id="{4F3B1B9E-CA40-4CD9-93F9-78FBFDECF75D}">
          <p14:sldIdLst>
            <p14:sldId id="442"/>
            <p14:sldId id="1214"/>
            <p14:sldId id="450"/>
            <p14:sldId id="426"/>
            <p14:sldId id="451"/>
            <p14:sldId id="431"/>
            <p14:sldId id="452"/>
            <p14:sldId id="400"/>
          </p14:sldIdLst>
        </p14:section>
        <p14:section name="JD Edwards" id="{28C207EB-7956-4747-9170-2CE7A9A339DE}">
          <p14:sldIdLst>
            <p14:sldId id="443"/>
            <p14:sldId id="417"/>
            <p14:sldId id="418"/>
            <p14:sldId id="419"/>
            <p14:sldId id="453"/>
            <p14:sldId id="430"/>
          </p14:sldIdLst>
        </p14:section>
        <p14:section name="PeopleSoft" id="{F6970054-702E-4583-A98A-38589D7239AC}">
          <p14:sldIdLst>
            <p14:sldId id="444"/>
            <p14:sldId id="393"/>
            <p14:sldId id="439"/>
            <p14:sldId id="456"/>
            <p14:sldId id="396"/>
            <p14:sldId id="454"/>
          </p14:sldIdLst>
        </p14:section>
        <p14:section name="Siebel" id="{81EFC469-DA8E-4799-A973-49CC9D55A87E}">
          <p14:sldIdLst>
            <p14:sldId id="445"/>
            <p14:sldId id="447"/>
            <p14:sldId id="448"/>
            <p14:sldId id="449"/>
            <p14:sldId id="422"/>
            <p14:sldId id="423"/>
            <p14:sldId id="424"/>
          </p14:sldIdLst>
        </p14:section>
        <p14:section name="Getting Started" id="{0B3D7A58-777B-4316-BEEC-D77A96BDBCD2}">
          <p14:sldIdLst>
            <p14:sldId id="425"/>
            <p14:sldId id="455"/>
            <p14:sldId id="785"/>
            <p14:sldId id="437"/>
            <p14:sldId id="289"/>
          </p14:sldIdLst>
        </p14:section>
        <p14:section name="Resources" id="{CD8381D1-5F0A-C446-B84F-524D84F3A30F}">
          <p14:sldIdLst/>
        </p14:section>
      </p14:sectionLst>
    </p:ext>
    <p:ext uri="{EFAFB233-063F-42B5-8137-9DF3F51BA10A}">
      <p15:sldGuideLst xmlns:p15="http://schemas.microsoft.com/office/powerpoint/2012/main">
        <p15:guide id="1" orient="horz" pos="2160">
          <p15:clr>
            <a:srgbClr val="A4A3A4"/>
          </p15:clr>
        </p15:guide>
        <p15:guide id="2" orient="horz" pos="3744">
          <p15:clr>
            <a:srgbClr val="A4A3A4"/>
          </p15:clr>
        </p15:guide>
        <p15:guide id="3" orient="horz" pos="960">
          <p15:clr>
            <a:srgbClr val="A4A3A4"/>
          </p15:clr>
        </p15:guide>
        <p15:guide id="4" orient="horz" pos="1248">
          <p15:clr>
            <a:srgbClr val="A4A3A4"/>
          </p15:clr>
        </p15:guide>
        <p15:guide id="5" pos="3839">
          <p15:clr>
            <a:srgbClr val="A4A3A4"/>
          </p15:clr>
        </p15:guide>
        <p15:guide id="6" pos="7343">
          <p15:clr>
            <a:srgbClr val="A4A3A4"/>
          </p15:clr>
        </p15:guide>
        <p15:guide id="7" pos="335">
          <p15:clr>
            <a:srgbClr val="A4A3A4"/>
          </p15:clr>
        </p15:guide>
        <p15:guide id="8" pos="4534">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 Reger" initials="DR" lastIdx="19"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93728"/>
    <a:srgbClr val="58595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27102A9-8310-4765-A935-A1911B00CA55}">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32" autoAdjust="0"/>
    <p:restoredTop sz="71179" autoAdjust="0"/>
  </p:normalViewPr>
  <p:slideViewPr>
    <p:cSldViewPr snapToGrid="0">
      <p:cViewPr varScale="1">
        <p:scale>
          <a:sx n="85" d="100"/>
          <a:sy n="85" d="100"/>
        </p:scale>
        <p:origin x="1636" y="64"/>
      </p:cViewPr>
      <p:guideLst>
        <p:guide orient="horz" pos="2160"/>
        <p:guide orient="horz" pos="3744"/>
        <p:guide orient="horz" pos="960"/>
        <p:guide orient="horz" pos="1248"/>
        <p:guide pos="3839"/>
        <p:guide pos="7343"/>
        <p:guide pos="335"/>
        <p:guide pos="4534"/>
      </p:guideLst>
    </p:cSldViewPr>
  </p:slideViewPr>
  <p:outlineViewPr>
    <p:cViewPr>
      <p:scale>
        <a:sx n="33" d="100"/>
        <a:sy n="33" d="100"/>
      </p:scale>
      <p:origin x="0" y="19746"/>
    </p:cViewPr>
  </p:outlineViewPr>
  <p:notesTextViewPr>
    <p:cViewPr>
      <p:scale>
        <a:sx n="1" d="1"/>
        <a:sy n="1" d="1"/>
      </p:scale>
      <p:origin x="0" y="0"/>
    </p:cViewPr>
  </p:notesTextViewPr>
  <p:sorterViewPr>
    <p:cViewPr>
      <p:scale>
        <a:sx n="110" d="100"/>
        <a:sy n="110" d="100"/>
      </p:scale>
      <p:origin x="0" y="-1176"/>
    </p:cViewPr>
  </p:sorterViewPr>
  <p:notesViewPr>
    <p:cSldViewPr snapToGrid="0">
      <p:cViewPr varScale="1">
        <p:scale>
          <a:sx n="83" d="100"/>
          <a:sy n="83" d="100"/>
        </p:scale>
        <p:origin x="3852"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commentAuthors" Target="commentAuthors.xml"/><Relationship Id="rId50"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handoutMaster" Target="handoutMasters/handout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E821AA6-70BE-4FDE-A8DC-DB381A688FD8}" type="datetimeFigureOut">
              <a:rPr lang="en-US"/>
              <a:t>8/1/2018</a:t>
            </a:fld>
            <a:endParaRPr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197E47EA-D299-42CE-88BF-4E1035596DA5}" type="slidenum">
              <a:rPr/>
              <a:t>‹#›</a:t>
            </a:fld>
            <a:endParaRPr dirty="0"/>
          </a:p>
        </p:txBody>
      </p:sp>
    </p:spTree>
    <p:extLst>
      <p:ext uri="{BB962C8B-B14F-4D97-AF65-F5344CB8AC3E}">
        <p14:creationId xmlns:p14="http://schemas.microsoft.com/office/powerpoint/2010/main" val="196681185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382588" y="381000"/>
            <a:ext cx="4572000" cy="2573090"/>
          </a:xfrm>
          <a:prstGeom prst="rect">
            <a:avLst/>
          </a:prstGeom>
          <a:noFill/>
          <a:ln w="12700">
            <a:solidFill>
              <a:prstClr val="black"/>
            </a:solidFill>
          </a:ln>
        </p:spPr>
        <p:txBody>
          <a:bodyPr vert="horz" lIns="91440" tIns="45720" rIns="91440" bIns="45720" rtlCol="0" anchor="ctr"/>
          <a:lstStyle/>
          <a:p>
            <a:endParaRPr dirty="0"/>
          </a:p>
        </p:txBody>
      </p:sp>
      <p:sp>
        <p:nvSpPr>
          <p:cNvPr id="5" name="Notes Placeholder 4"/>
          <p:cNvSpPr>
            <a:spLocks noGrp="1"/>
          </p:cNvSpPr>
          <p:nvPr>
            <p:ph type="body" sz="quarter" idx="3"/>
          </p:nvPr>
        </p:nvSpPr>
        <p:spPr>
          <a:xfrm>
            <a:off x="381000" y="3124200"/>
            <a:ext cx="6096000" cy="5334000"/>
          </a:xfrm>
          <a:prstGeom prst="rect">
            <a:avLst/>
          </a:prstGeom>
        </p:spPr>
        <p:txBody>
          <a:bodyPr vert="horz" lIns="0" tIns="0" rIns="0" bIns="91440" rtlCol="0">
            <a:normAutofit/>
          </a:bodyPr>
          <a:lstStyle/>
          <a:p>
            <a:pPr lvl="0"/>
            <a:r>
              <a:rPr dirty="0"/>
              <a:t>Click to edit Master text styles</a:t>
            </a:r>
          </a:p>
          <a:p>
            <a:pPr lvl="1"/>
            <a:r>
              <a:rPr dirty="0"/>
              <a:t>Second level</a:t>
            </a:r>
          </a:p>
          <a:p>
            <a:pPr lvl="2"/>
            <a:r>
              <a:rPr dirty="0"/>
              <a:t>Third level</a:t>
            </a:r>
          </a:p>
          <a:p>
            <a:pPr lvl="3"/>
            <a:r>
              <a:rPr dirty="0"/>
              <a:t>Fourth level</a:t>
            </a:r>
          </a:p>
          <a:p>
            <a:pPr lvl="4"/>
            <a:r>
              <a:rPr dirty="0"/>
              <a:t>Fifth level</a:t>
            </a:r>
          </a:p>
        </p:txBody>
      </p:sp>
      <p:sp>
        <p:nvSpPr>
          <p:cNvPr id="6" name="Footer Placeholder 5"/>
          <p:cNvSpPr>
            <a:spLocks noGrp="1"/>
          </p:cNvSpPr>
          <p:nvPr>
            <p:ph type="ftr" sz="quarter" idx="4"/>
          </p:nvPr>
        </p:nvSpPr>
        <p:spPr>
          <a:xfrm>
            <a:off x="381000" y="8610600"/>
            <a:ext cx="4648200" cy="227013"/>
          </a:xfrm>
          <a:prstGeom prst="rect">
            <a:avLst/>
          </a:prstGeom>
        </p:spPr>
        <p:txBody>
          <a:bodyPr vert="horz" lIns="91440" tIns="45720" rIns="91440" bIns="45720" rtlCol="0" anchor="b"/>
          <a:lstStyle>
            <a:lvl1pPr algn="l">
              <a:defRPr sz="1200"/>
            </a:lvl1pPr>
          </a:lstStyle>
          <a:p>
            <a:endParaRPr dirty="0"/>
          </a:p>
        </p:txBody>
      </p:sp>
      <p:sp>
        <p:nvSpPr>
          <p:cNvPr id="7" name="Slide Number Placeholder 6"/>
          <p:cNvSpPr>
            <a:spLocks noGrp="1"/>
          </p:cNvSpPr>
          <p:nvPr>
            <p:ph type="sldNum" sz="quarter" idx="5"/>
          </p:nvPr>
        </p:nvSpPr>
        <p:spPr>
          <a:xfrm>
            <a:off x="5715000" y="8610600"/>
            <a:ext cx="762000" cy="227013"/>
          </a:xfrm>
          <a:prstGeom prst="rect">
            <a:avLst/>
          </a:prstGeom>
        </p:spPr>
        <p:txBody>
          <a:bodyPr vert="horz" lIns="91440" tIns="45720" rIns="91440" bIns="45720" rtlCol="0" anchor="b"/>
          <a:lstStyle>
            <a:lvl1pPr algn="r">
              <a:defRPr sz="1200"/>
            </a:lvl1pPr>
          </a:lstStyle>
          <a:p>
            <a:fld id="{8C72D9AE-7182-4680-8F79-479C4181FF08}" type="slidenum">
              <a:rPr/>
              <a:t>‹#›</a:t>
            </a:fld>
            <a:endParaRPr dirty="0"/>
          </a:p>
        </p:txBody>
      </p:sp>
    </p:spTree>
    <p:extLst>
      <p:ext uri="{BB962C8B-B14F-4D97-AF65-F5344CB8AC3E}">
        <p14:creationId xmlns:p14="http://schemas.microsoft.com/office/powerpoint/2010/main" val="973114905"/>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spcBef>
        <a:spcPts val="600"/>
      </a:spcBef>
      <a:defRPr sz="1100" kern="1200">
        <a:solidFill>
          <a:srgbClr val="000000"/>
        </a:solidFill>
        <a:latin typeface="+mn-lt"/>
        <a:ea typeface="+mn-ea"/>
        <a:cs typeface="+mn-cs"/>
      </a:defRPr>
    </a:lvl1pPr>
    <a:lvl2pPr marL="228600" indent="-114300" algn="l" defTabSz="914400" rtl="0" eaLnBrk="1" latinLnBrk="0" hangingPunct="1">
      <a:spcBef>
        <a:spcPts val="600"/>
      </a:spcBef>
      <a:buFont typeface="Arial" panose="020B0604020202020204" pitchFamily="34" charset="0"/>
      <a:buChar char="•"/>
      <a:defRPr sz="1050" kern="1200">
        <a:solidFill>
          <a:srgbClr val="000000"/>
        </a:solidFill>
        <a:latin typeface="+mn-lt"/>
        <a:ea typeface="+mn-ea"/>
        <a:cs typeface="+mn-cs"/>
      </a:defRPr>
    </a:lvl2pPr>
    <a:lvl3pPr marL="40005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3pPr>
    <a:lvl4pPr marL="57150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4pPr>
    <a:lvl5pPr marL="742950" indent="-114300" algn="l" defTabSz="914400" rtl="0" eaLnBrk="1" latinLnBrk="0" hangingPunct="1">
      <a:spcBef>
        <a:spcPts val="600"/>
      </a:spcBef>
      <a:buFont typeface="Arial" panose="020B0604020202020204" pitchFamily="34" charset="0"/>
      <a:buChar char="–"/>
      <a:defRPr sz="800" kern="1200">
        <a:solidFill>
          <a:srgbClr val="000000"/>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www.hashicorp.com/products/terraform"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mailto:Revrec-americasiebc_us@oracle.com"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my.oracle.com/site/fin/gfo/GlobalProcesses/RevRec/Policies/cnt2321729.pdf"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Autofit/>
          </a:bodyPr>
          <a:lstStyle/>
          <a:p>
            <a:endParaRPr lang="en-US" sz="900" baseline="0" dirty="0"/>
          </a:p>
        </p:txBody>
      </p:sp>
      <p:sp>
        <p:nvSpPr>
          <p:cNvPr id="4" name="Slide Number Placeholder 3"/>
          <p:cNvSpPr>
            <a:spLocks noGrp="1"/>
          </p:cNvSpPr>
          <p:nvPr>
            <p:ph type="sldNum" sz="quarter" idx="10"/>
          </p:nvPr>
        </p:nvSpPr>
        <p:spPr/>
        <p:txBody>
          <a:bodyPr/>
          <a:lstStyle/>
          <a:p>
            <a:fld id="{8C72D9AE-7182-4680-8F79-479C4181FF08}" type="slidenum">
              <a:rPr lang="uk-UA" smtClean="0">
                <a:solidFill>
                  <a:srgbClr val="5F5F5F"/>
                </a:solidFill>
                <a:latin typeface="Calibri"/>
              </a:rPr>
              <a:pPr/>
              <a:t>1</a:t>
            </a:fld>
            <a:endParaRPr lang="uk-UA">
              <a:solidFill>
                <a:srgbClr val="5F5F5F"/>
              </a:solidFill>
              <a:latin typeface="Calibri"/>
            </a:endParaRPr>
          </a:p>
        </p:txBody>
      </p:sp>
    </p:spTree>
    <p:extLst>
      <p:ext uri="{BB962C8B-B14F-4D97-AF65-F5344CB8AC3E}">
        <p14:creationId xmlns:p14="http://schemas.microsoft.com/office/powerpoint/2010/main" val="18577804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kern="0" dirty="0">
                <a:solidFill>
                  <a:srgbClr val="FFFFFF"/>
                </a:solidFill>
                <a:ea typeface="Calibri" charset="0"/>
                <a:cs typeface="Calibri" charset="0"/>
                <a:sym typeface="Calibri"/>
              </a:rPr>
              <a:t>Here’s an example of an Oracle partner, </a:t>
            </a:r>
            <a:r>
              <a:rPr lang="en-US" sz="1100" kern="0" dirty="0" err="1">
                <a:solidFill>
                  <a:srgbClr val="FFFFFF"/>
                </a:solidFill>
                <a:ea typeface="Calibri" charset="0"/>
                <a:cs typeface="Calibri" charset="0"/>
                <a:sym typeface="Calibri"/>
              </a:rPr>
              <a:t>SmartDog</a:t>
            </a:r>
            <a:r>
              <a:rPr lang="en-US" sz="1100" kern="0" dirty="0">
                <a:solidFill>
                  <a:srgbClr val="FFFFFF"/>
                </a:solidFill>
                <a:ea typeface="Calibri" charset="0"/>
                <a:cs typeface="Calibri" charset="0"/>
                <a:sym typeface="Calibri"/>
              </a:rPr>
              <a:t> that moved their d</a:t>
            </a:r>
            <a:r>
              <a:rPr lang="en-US" kern="0" dirty="0">
                <a:ea typeface="Calibri" charset="0"/>
                <a:cs typeface="Calibri" charset="0"/>
                <a:sym typeface="Calibri"/>
              </a:rPr>
              <a:t>emo and certification environments for Oracle products like E-Business Suite and Oracle Supplier Network onto Oracle Cloud Infrastructure. By running in the cloud, they are able to pay for only the resources that they need therefore achieving 40% reduction in operations cost versus their prior environment.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kern="0" dirty="0">
              <a:ea typeface="Calibri" charset="0"/>
              <a:cs typeface="Calibri" charset="0"/>
              <a:sym typeface="Calibri"/>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err="1">
                <a:ea typeface="Calibri" charset="0"/>
                <a:cs typeface="Calibri" charset="0"/>
                <a:sym typeface="Calibri"/>
              </a:rPr>
              <a:t>SmartDog</a:t>
            </a:r>
            <a:r>
              <a:rPr lang="en-US" kern="0" dirty="0">
                <a:ea typeface="Calibri" charset="0"/>
                <a:cs typeface="Calibri" charset="0"/>
                <a:sym typeface="Calibri"/>
              </a:rPr>
              <a:t> is running </a:t>
            </a:r>
            <a:r>
              <a:rPr lang="en-US" kern="0" dirty="0">
                <a:latin typeface="Calibri" panose="020F0502020204030204" pitchFamily="34" charset="0"/>
                <a:ea typeface="Calibri" charset="0"/>
                <a:cs typeface="Calibri" panose="020F0502020204030204" pitchFamily="34" charset="0"/>
                <a:sym typeface="Calibri"/>
              </a:rPr>
              <a:t>Oracle Cloud Infrastructure Compute bare metal instances, Load Balancer, Oracle Database Enterprise Edition High Performance</a:t>
            </a:r>
          </a:p>
          <a:p>
            <a:pPr>
              <a:defRPr/>
            </a:pPr>
            <a:endParaRPr lang="en-US" kern="0" dirty="0">
              <a:ea typeface="Calibri" charset="0"/>
              <a:cs typeface="Calibri" charset="0"/>
              <a:sym typeface="Calibri"/>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5984089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development, customization, testing, integration and DR in the cloud use cases across multiple ADs, we add load balancer as a service to distribute traffic amongst your different app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an E-Business Suite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r>
              <a:rPr lang="en-US" dirty="0"/>
              <a:t>Source: https://docs.oracle.com/en/solutions/deploy-ebusiness-suite-oci/index.html#GUID-43B8797E-A2BD-4CA2-A4A9-0E19DB15DA3B</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12</a:t>
            </a:fld>
            <a:endParaRPr lang="en-US"/>
          </a:p>
        </p:txBody>
      </p:sp>
    </p:spTree>
    <p:extLst>
      <p:ext uri="{BB962C8B-B14F-4D97-AF65-F5344CB8AC3E}">
        <p14:creationId xmlns:p14="http://schemas.microsoft.com/office/powerpoint/2010/main" val="5202363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rtl="0"/>
            <a:r>
              <a:rPr lang="en-US" sz="1100" b="0" i="0" u="none" strike="noStrike" kern="1200" baseline="0" dirty="0">
                <a:solidFill>
                  <a:srgbClr val="000000"/>
                </a:solidFill>
                <a:latin typeface="+mn-lt"/>
                <a:ea typeface="+mn-ea"/>
                <a:cs typeface="+mn-cs"/>
              </a:rPr>
              <a:t>Another customer example is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a leading provider of identity and secure transaction technologies. They are a long-time user of Oracle E-Business Suite and Exadata on prem. They needed to update their E-Business Suite DR environment and found that other clouds just cost more. By moving Oracle E-Business Suite disaster recovery to the cloud, not only did they avoid the expense of buying a physical DR infrastructure, but they were able to get their DR in the cloud environment up and running faster – by leveraging familiar Oracle tools, deploying servers in minutes and going live in only 2 months. Finally, they have 1 vendor to rely on for support of both </a:t>
            </a:r>
            <a:r>
              <a:rPr lang="en-US" sz="1100" b="0" i="0" u="none" strike="noStrike" kern="1200" baseline="0">
                <a:solidFill>
                  <a:srgbClr val="000000"/>
                </a:solidFill>
                <a:latin typeface="+mn-lt"/>
                <a:ea typeface="+mn-ea"/>
                <a:cs typeface="+mn-cs"/>
              </a:rPr>
              <a:t>their E-Business Suite </a:t>
            </a:r>
            <a:r>
              <a:rPr lang="en-US" sz="1100" b="0" i="0" u="none" strike="noStrike" kern="1200" baseline="0" dirty="0">
                <a:solidFill>
                  <a:srgbClr val="000000"/>
                </a:solidFill>
                <a:latin typeface="+mn-lt"/>
                <a:ea typeface="+mn-ea"/>
                <a:cs typeface="+mn-cs"/>
              </a:rPr>
              <a:t>software and infrastructure </a:t>
            </a:r>
            <a:r>
              <a:rPr lang="en-US" sz="1100" b="0" i="0" u="none" strike="noStrike" kern="1200" baseline="0">
                <a:solidFill>
                  <a:srgbClr val="000000"/>
                </a:solidFill>
                <a:latin typeface="+mn-lt"/>
                <a:ea typeface="+mn-ea"/>
                <a:cs typeface="+mn-cs"/>
              </a:rPr>
              <a:t>with expertise in migration.</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a:t>Entrust </a:t>
            </a:r>
            <a:r>
              <a:rPr lang="en-US" kern="0" dirty="0" err="1"/>
              <a:t>DataCard</a:t>
            </a:r>
            <a:r>
              <a:rPr lang="en-US" kern="0" dirty="0"/>
              <a:t> is using Oracle Cloud Infrastructure Compute, Block Volumes, Object Storage, Oracle E-Business Suite, Oracle Linux</a:t>
            </a:r>
          </a:p>
          <a:p>
            <a:pPr rtl="0"/>
            <a:endParaRPr lang="en-US" sz="1100" b="0" i="0" u="none" strike="noStrike" kern="1200" baseline="0" dirty="0">
              <a:solidFill>
                <a:srgbClr val="000000"/>
              </a:solidFill>
              <a:latin typeface="+mn-lt"/>
              <a:ea typeface="+mn-ea"/>
              <a:cs typeface="+mn-cs"/>
            </a:endParaRP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&lt;&lt;More Details&gt;&gt;</a:t>
            </a: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Leading provider of identity and secure transaction technologies moves Oracle E-Business Suite disaster recovery to the cloud	</a:t>
            </a:r>
            <a:r>
              <a:rPr lang="en-US" sz="700" b="0" i="0" u="none" strike="noStrike" kern="1200" baseline="0" dirty="0">
                <a:solidFill>
                  <a:srgbClr val="000000"/>
                </a:solidFill>
                <a:latin typeface="+mn-lt"/>
                <a:ea typeface="+mn-ea"/>
                <a:cs typeface="+mn-cs"/>
              </a:rPr>
              <a:t>	</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serves customers in 150 countries with identity and secure transaction technologies, enabling consumers, citizens and company employees to make purchases, access e-</a:t>
            </a:r>
            <a:r>
              <a:rPr lang="en-US" sz="1100" b="0" i="0" u="none" strike="noStrike" kern="1200" baseline="0" dirty="0" err="1">
                <a:solidFill>
                  <a:srgbClr val="000000"/>
                </a:solidFill>
                <a:latin typeface="+mn-lt"/>
                <a:ea typeface="+mn-ea"/>
                <a:cs typeface="+mn-cs"/>
              </a:rPr>
              <a:t>gov</a:t>
            </a:r>
            <a:r>
              <a:rPr lang="en-US" sz="1100" b="0" i="0" u="none" strike="noStrike" kern="1200" baseline="0" dirty="0">
                <a:solidFill>
                  <a:srgbClr val="000000"/>
                </a:solidFill>
                <a:latin typeface="+mn-lt"/>
                <a:ea typeface="+mn-ea"/>
                <a:cs typeface="+mn-cs"/>
              </a:rPr>
              <a:t> services or log onto corporate networks securely, anytime from anywhere.</a:t>
            </a:r>
          </a:p>
          <a:p>
            <a:pPr rtl="0"/>
            <a:r>
              <a:rPr lang="en-US" sz="1100" b="0" i="0" u="none" strike="noStrike" kern="1200" baseline="0" dirty="0">
                <a:solidFill>
                  <a:srgbClr val="000000"/>
                </a:solidFill>
                <a:latin typeface="+mn-lt"/>
                <a:ea typeface="+mn-ea"/>
                <a:cs typeface="+mn-cs"/>
              </a:rPr>
              <a:t>A long-time user of Oracle E-Business Suite (EBS) for customer relationship management, supply chain, and order management, the company uses Exadata to ensure high availability of EBS for thousands of users, but needed to update their disaster recovery (DR) environment with a modern cloud solution in the event of a datacenter-wide outage.</a:t>
            </a:r>
          </a:p>
          <a:p>
            <a:pPr rtl="0"/>
            <a:r>
              <a:rPr lang="en-US" sz="1100" b="0" i="0" u="none" strike="noStrike" kern="1200" baseline="0" dirty="0">
                <a:solidFill>
                  <a:srgbClr val="000000"/>
                </a:solidFill>
                <a:latin typeface="+mn-lt"/>
                <a:ea typeface="+mn-ea"/>
                <a:cs typeface="+mn-cs"/>
              </a:rPr>
              <a:t>Aging disaster recovery infrastructure required an update</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Datacard’s</a:t>
            </a:r>
            <a:r>
              <a:rPr lang="en-US" sz="1100" b="0" i="0" u="none" strike="noStrike" kern="1200" baseline="0" dirty="0">
                <a:solidFill>
                  <a:srgbClr val="000000"/>
                </a:solidFill>
                <a:latin typeface="+mn-lt"/>
                <a:ea typeface="+mn-ea"/>
                <a:cs typeface="+mn-cs"/>
              </a:rPr>
              <a:t> disaster recovery site was in a colocation facility separate from their primary datacenter.  It was regularly tested, but otherwise rarely utilized. The hardware had aged, and it was undersized for their current needs.</a:t>
            </a:r>
          </a:p>
          <a:p>
            <a:pPr rtl="0"/>
            <a:r>
              <a:rPr lang="en-US" sz="1100" b="0" i="0" u="none" strike="noStrike" kern="1200" baseline="0" dirty="0">
                <a:solidFill>
                  <a:srgbClr val="000000"/>
                </a:solidFill>
                <a:latin typeface="+mn-lt"/>
                <a:ea typeface="+mn-ea"/>
                <a:cs typeface="+mn-cs"/>
              </a:rPr>
              <a:t>The team explored several options.  Remaining with their colocation facility would be expensive – the servers, storage, and network were all in need of upgrades and modernization.  It would also take a long time.  Moving the DR in-house to one of their primary offices initially looked like a better option, but they encountered multiple networking challenges to ensure appropriate routing, VPN access, and sufficient bandwidth from their primary facilities and datacenters to the DR location.  They then began to explore the public cloud, but options such as Microsoft Azure were simply too expensive for this deployment.</a:t>
            </a:r>
          </a:p>
          <a:p>
            <a:pPr rtl="0"/>
            <a:r>
              <a:rPr lang="en-US" sz="1100" b="0" i="0" u="none" strike="noStrike" kern="1200" baseline="0" dirty="0">
                <a:solidFill>
                  <a:srgbClr val="000000"/>
                </a:solidFill>
                <a:latin typeface="+mn-lt"/>
                <a:ea typeface="+mn-ea"/>
                <a:cs typeface="+mn-cs"/>
              </a:rPr>
              <a:t>Agile and cost-effective Disaster Recovery – in the cloud</a:t>
            </a:r>
          </a:p>
          <a:p>
            <a:pPr rtl="0"/>
            <a:r>
              <a:rPr lang="en-US" sz="1100" b="0" i="0" u="none" strike="noStrike" kern="1200" baseline="0" dirty="0">
                <a:solidFill>
                  <a:srgbClr val="000000"/>
                </a:solidFill>
                <a:latin typeface="+mn-lt"/>
                <a:ea typeface="+mn-ea"/>
                <a:cs typeface="+mn-cs"/>
              </a:rPr>
              <a:t>Oracle Cloud Infrastructure offered a variety of advantages, beginning with cost.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pays only for the cores in use, rather than buying hardware they might someday need.  Database administrators continued using the components and tools they were already familiar with using in their on-premises production deployment, speeding the transition and eliminating the complexity of learning and maintaining an alternative environment.</a:t>
            </a:r>
          </a:p>
          <a:p>
            <a:pPr rtl="0"/>
            <a:r>
              <a:rPr lang="en-US" sz="1100" b="0" i="0" u="none" strike="noStrike" kern="1200" baseline="0" dirty="0">
                <a:solidFill>
                  <a:srgbClr val="000000"/>
                </a:solidFill>
                <a:latin typeface="+mn-lt"/>
                <a:ea typeface="+mn-ea"/>
                <a:cs typeface="+mn-cs"/>
              </a:rPr>
              <a:t>The database team recreated compute, storage, and networking configurations nearly identical to their on-premises environment, which sped the deployment.  The networking team established the Virtual Private Network (VPN) connection, and they were up and running.</a:t>
            </a: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“Deployment was quick and simple – we could manage almost everything within a single team,” said Jim DeVos, Applications Database Administrator at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“We can fire up a Linux host in one minute, instead of creating a ticket and waiting for manual internal processes to allocate it to physical hardware, configure, deploy it, and notify us of completion.  That can take days.”</a:t>
            </a:r>
          </a:p>
          <a:p>
            <a:pPr rtl="0"/>
            <a:r>
              <a:rPr lang="en-US" sz="1100" b="0" i="0" u="none" strike="noStrike" kern="1200" baseline="0" dirty="0">
                <a:solidFill>
                  <a:srgbClr val="000000"/>
                </a:solidFill>
                <a:latin typeface="+mn-lt"/>
                <a:ea typeface="+mn-ea"/>
                <a:cs typeface="+mn-cs"/>
              </a:rPr>
              <a:t>The solution enabled the team to bring the existing Oracle licenses they had been using in their DR environment to their new environment on Oracle Cloud Infrastructure.</a:t>
            </a:r>
          </a:p>
          <a:p>
            <a:pPr rtl="0"/>
            <a:r>
              <a:rPr lang="en-US" sz="1100" b="0" i="0" u="none" strike="noStrike" kern="1200" baseline="0" dirty="0">
                <a:solidFill>
                  <a:srgbClr val="000000"/>
                </a:solidFill>
                <a:latin typeface="+mn-lt"/>
                <a:ea typeface="+mn-ea"/>
                <a:cs typeface="+mn-cs"/>
              </a:rPr>
              <a:t>The new solution also provides more flexible networking – they can easily create public subnets and a few routing rules to enable remote users to securely access the DR site via the internet, if needed.  The prior DR site required the corporate network to be up and running in order to provide service – something that might not be the case in the event of a disaster.</a:t>
            </a:r>
          </a:p>
          <a:p>
            <a:pPr rtl="0"/>
            <a:r>
              <a:rPr lang="en-US" sz="1100" b="0" i="0" u="none" strike="noStrike" kern="1200" baseline="0" dirty="0">
                <a:solidFill>
                  <a:srgbClr val="000000"/>
                </a:solidFill>
                <a:latin typeface="+mn-lt"/>
                <a:ea typeface="+mn-ea"/>
                <a:cs typeface="+mn-cs"/>
              </a:rPr>
              <a:t>After only two months, the complete disaster recovery solution was brought online, tested, and is now in service.  It consists of a database server and an application server – and can be easily and quickly scaled up as the need arises.</a:t>
            </a:r>
          </a:p>
          <a:p>
            <a:pPr rtl="0"/>
            <a:r>
              <a:rPr lang="en-US" sz="1100" b="0" i="0" u="none" strike="noStrike" kern="1200" baseline="0" dirty="0">
                <a:solidFill>
                  <a:srgbClr val="000000"/>
                </a:solidFill>
                <a:latin typeface="+mn-lt"/>
                <a:ea typeface="+mn-ea"/>
                <a:cs typeface="+mn-cs"/>
              </a:rPr>
              <a:t>“In the future, we may move our production deployment to the cloud with a fully load-balanced application stack to support the whole company, Oracle Cloud Infrastructure is really the best place to run Oracle applications in the cloud,” said Jim DeVos.</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About Entrust </a:t>
            </a:r>
            <a:r>
              <a:rPr lang="en-US" sz="1100" b="0"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offers the trusted identity and secure transaction technologies that make financial cards, passports, ID cards, digital authentication secure. </a:t>
            </a:r>
          </a:p>
          <a:p>
            <a:pPr rtl="0"/>
            <a:r>
              <a:rPr lang="en-US" sz="1050" b="0" i="0" u="none" strike="noStrike" kern="1200" baseline="0" dirty="0">
                <a:solidFill>
                  <a:srgbClr val="000000"/>
                </a:solidFill>
                <a:latin typeface="+mn-lt"/>
                <a:ea typeface="+mn-ea"/>
                <a:cs typeface="+mn-cs"/>
              </a:rPr>
              <a:t>	</a:t>
            </a:r>
            <a:r>
              <a:rPr lang="en-US" sz="1100" b="0" i="0" u="none" strike="noStrike" kern="1200" baseline="0" dirty="0">
                <a:solidFill>
                  <a:srgbClr val="000000"/>
                </a:solidFill>
                <a:latin typeface="+mn-lt"/>
                <a:ea typeface="+mn-ea"/>
                <a:cs typeface="+mn-cs"/>
              </a:rPr>
              <a:t>“Deployment was quick and simple – we could manage almost everything within a single team.  We can fire up a Linux host in one minute, instead of creating a ticket and waiting for manual internal processes to allocate it to physical hardware, configure, deploy it, and notify us of completion.  That can take days.”</a:t>
            </a:r>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 Jim </a:t>
            </a:r>
            <a:r>
              <a:rPr lang="en-US" sz="1100" b="1" i="0" u="none" strike="noStrike" kern="1200" baseline="0" dirty="0" err="1">
                <a:solidFill>
                  <a:srgbClr val="000000"/>
                </a:solidFill>
                <a:latin typeface="+mn-lt"/>
                <a:ea typeface="+mn-ea"/>
                <a:cs typeface="+mn-cs"/>
              </a:rPr>
              <a:t>Devos</a:t>
            </a:r>
            <a:r>
              <a:rPr lang="en-US" sz="1100" b="1" i="0" u="none" strike="noStrike" kern="1200" baseline="0" dirty="0">
                <a:solidFill>
                  <a:srgbClr val="000000"/>
                </a:solidFill>
                <a:latin typeface="+mn-lt"/>
                <a:ea typeface="+mn-ea"/>
                <a:cs typeface="+mn-cs"/>
              </a:rPr>
              <a:t>, Applications and</a:t>
            </a:r>
          </a:p>
          <a:p>
            <a:pPr rtl="0"/>
            <a:r>
              <a:rPr lang="en-US" sz="1100" b="1" i="0" u="none" strike="noStrike" kern="1200" baseline="0" dirty="0">
                <a:solidFill>
                  <a:srgbClr val="000000"/>
                </a:solidFill>
                <a:latin typeface="+mn-lt"/>
                <a:ea typeface="+mn-ea"/>
                <a:cs typeface="+mn-cs"/>
              </a:rPr>
              <a:t>  Database Administrator,</a:t>
            </a:r>
          </a:p>
          <a:p>
            <a:pPr rtl="0"/>
            <a:r>
              <a:rPr lang="en-US" sz="1100" b="1" i="0" u="none" strike="noStrike" kern="1200" baseline="0" dirty="0">
                <a:solidFill>
                  <a:srgbClr val="000000"/>
                </a:solidFill>
                <a:latin typeface="+mn-lt"/>
                <a:ea typeface="+mn-ea"/>
                <a:cs typeface="+mn-cs"/>
              </a:rPr>
              <a:t>  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Profile</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Identity and Security technology</a:t>
            </a:r>
          </a:p>
          <a:p>
            <a:pPr rtl="0"/>
            <a:r>
              <a:rPr lang="en-US" sz="1100" b="0" i="0" u="none" strike="noStrike" kern="1200" baseline="0" dirty="0">
                <a:solidFill>
                  <a:srgbClr val="000000"/>
                </a:solidFill>
                <a:latin typeface="+mn-lt"/>
                <a:ea typeface="+mn-ea"/>
                <a:cs typeface="+mn-cs"/>
              </a:rPr>
              <a:t>North America</a:t>
            </a:r>
          </a:p>
          <a:p>
            <a:pPr lvl="1" rtl="0"/>
            <a:endParaRPr lang="en-US" sz="800" b="1"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Benefits</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10x the IOPS of their previous solution</a:t>
            </a:r>
          </a:p>
          <a:p>
            <a:pPr rtl="0"/>
            <a:r>
              <a:rPr lang="en-US" sz="1100" b="0" i="0" u="none" strike="noStrike" kern="1200" baseline="0" dirty="0">
                <a:solidFill>
                  <a:srgbClr val="000000"/>
                </a:solidFill>
                <a:latin typeface="+mn-lt"/>
                <a:ea typeface="+mn-ea"/>
                <a:cs typeface="+mn-cs"/>
              </a:rPr>
              <a:t>Ability to scale deployment elastically with need</a:t>
            </a:r>
          </a:p>
          <a:p>
            <a:pPr rtl="0"/>
            <a:r>
              <a:rPr lang="en-US" sz="1100" b="0" i="0" u="none" strike="noStrike" kern="1200" baseline="0" dirty="0">
                <a:solidFill>
                  <a:srgbClr val="000000"/>
                </a:solidFill>
                <a:latin typeface="+mn-lt"/>
                <a:ea typeface="+mn-ea"/>
                <a:cs typeface="+mn-cs"/>
              </a:rPr>
              <a:t>Cost-effective disaster recovery solution, powerful enough for full production workloads</a:t>
            </a:r>
          </a:p>
          <a:p>
            <a:pPr rtl="0"/>
            <a:r>
              <a:rPr lang="en-US" sz="1100" b="0" i="0" u="none" strike="noStrike" kern="1200" baseline="0" dirty="0">
                <a:solidFill>
                  <a:srgbClr val="000000"/>
                </a:solidFill>
                <a:latin typeface="+mn-lt"/>
                <a:ea typeface="+mn-ea"/>
                <a:cs typeface="+mn-cs"/>
              </a:rPr>
              <a:t>Avoiding the cost of buying DR infrastructure</a:t>
            </a:r>
          </a:p>
          <a:p>
            <a:pPr rtl="0"/>
            <a:r>
              <a:rPr lang="en-US" sz="1100" b="0" i="0" u="none" strike="noStrike" kern="1200" baseline="0" dirty="0">
                <a:solidFill>
                  <a:srgbClr val="000000"/>
                </a:solidFill>
                <a:latin typeface="+mn-lt"/>
                <a:ea typeface="+mn-ea"/>
                <a:cs typeface="+mn-cs"/>
              </a:rPr>
              <a:t>A single vendor for sales and support of both infrastructure and software </a:t>
            </a:r>
          </a:p>
          <a:p>
            <a:pPr rtl="0"/>
            <a:r>
              <a:rPr lang="en-US" sz="1100" b="0" i="0" u="none" strike="noStrike" kern="1200" baseline="0" dirty="0">
                <a:solidFill>
                  <a:srgbClr val="000000"/>
                </a:solidFill>
                <a:latin typeface="+mn-lt"/>
                <a:ea typeface="+mn-ea"/>
                <a:cs typeface="+mn-cs"/>
              </a:rPr>
              <a:t>IT staff are using the same tools they are already familiar with, speeding the transition</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Solution </a:t>
            </a:r>
          </a:p>
          <a:p>
            <a:pPr lvl="2" rtl="0"/>
            <a:r>
              <a:rPr lang="en-US" sz="900" b="0" i="0" u="none" strike="noStrike" kern="1200" baseline="0" dirty="0">
                <a:solidFill>
                  <a:srgbClr val="000000"/>
                </a:solidFill>
                <a:latin typeface="+mn-lt"/>
                <a:ea typeface="+mn-ea"/>
                <a:cs typeface="+mn-cs"/>
              </a:rPr>
              <a:t>Oracle Cloud Infrastructure</a:t>
            </a:r>
          </a:p>
          <a:p>
            <a:pPr rtl="0"/>
            <a:r>
              <a:rPr lang="en-US" sz="1100" b="0" i="0" u="none" strike="noStrike" kern="1200" baseline="0" dirty="0">
                <a:solidFill>
                  <a:srgbClr val="000000"/>
                </a:solidFill>
                <a:latin typeface="+mn-lt"/>
                <a:ea typeface="+mn-ea"/>
                <a:cs typeface="+mn-cs"/>
              </a:rPr>
              <a:t>Oracle Cloud Infrastructure Compute</a:t>
            </a:r>
          </a:p>
          <a:p>
            <a:pPr rtl="0"/>
            <a:r>
              <a:rPr lang="fr-FR" sz="1100" b="0" i="0" u="none" strike="noStrike" kern="1200" baseline="0" dirty="0">
                <a:solidFill>
                  <a:srgbClr val="000000"/>
                </a:solidFill>
                <a:latin typeface="+mn-lt"/>
                <a:ea typeface="+mn-ea"/>
                <a:cs typeface="+mn-cs"/>
              </a:rPr>
              <a:t>Oracle Cloud Infrastructure Block Volumes</a:t>
            </a:r>
          </a:p>
          <a:p>
            <a:pPr rtl="0"/>
            <a:r>
              <a:rPr lang="en-US" sz="1100" b="0" i="0" u="none" strike="noStrike" kern="1200" baseline="0" dirty="0">
                <a:solidFill>
                  <a:srgbClr val="000000"/>
                </a:solidFill>
                <a:latin typeface="+mn-lt"/>
                <a:ea typeface="+mn-ea"/>
                <a:cs typeface="+mn-cs"/>
              </a:rPr>
              <a:t>Oracle E-Business Suite</a:t>
            </a:r>
          </a:p>
          <a:p>
            <a:pPr rtl="0"/>
            <a:r>
              <a:rPr lang="en-US" sz="1100" b="0" i="0" u="none" strike="noStrike" kern="1200" baseline="0" dirty="0">
                <a:solidFill>
                  <a:srgbClr val="000000"/>
                </a:solidFill>
                <a:latin typeface="+mn-lt"/>
                <a:ea typeface="+mn-ea"/>
                <a:cs typeface="+mn-cs"/>
              </a:rPr>
              <a:t>Oracle Linux</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13</a:t>
            </a:fld>
            <a:endParaRPr lang="en-US" dirty="0"/>
          </a:p>
        </p:txBody>
      </p:sp>
    </p:spTree>
    <p:extLst>
      <p:ext uri="{BB962C8B-B14F-4D97-AF65-F5344CB8AC3E}">
        <p14:creationId xmlns:p14="http://schemas.microsoft.com/office/powerpoint/2010/main" val="24820579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Since we’ve already talked about the networking, I’ll just focus on what you can do differently to support HA and DR.</a:t>
            </a:r>
          </a:p>
          <a:p>
            <a:endParaRPr lang="en-US" dirty="0"/>
          </a:p>
          <a:p>
            <a:r>
              <a:rPr lang="en-US" dirty="0"/>
              <a:t>Here you have your Primary region and a separate DR region. Again each region has a Bastion server, Application tier and Database Tier. For high IOPS requirements, we offer bare metal compute in standard, high IO and dense IO shapes. And again, we’re the only cloud where you can get Database RAC and Exadata.</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r>
              <a:rPr lang="en-US" dirty="0"/>
              <a:t>Each of the app tier nodes will be talking to one of the database nodes. </a:t>
            </a:r>
            <a:r>
              <a:rPr lang="en-US" b="1" dirty="0"/>
              <a:t>&lt;click&gt; 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https://docs.oracle.com/en/solutions/deploy-ebusiness-suite-oci/index.html#GUID-7947C700-D668-4BB3-8028-A0153F30E13A</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63F62D-83D2-1E48-A3F5-D021FB748A50}"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36007604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marL="0" indent="0" algn="l">
              <a:buFont typeface="Arial" charset="0"/>
              <a:buNone/>
            </a:pPr>
            <a:r>
              <a:rPr lang="en-US" sz="1100" b="1" baseline="0" noProof="0" dirty="0"/>
              <a:t>I’d like to share a story on Darling Ingredients, a sustainable ingredients company that was able to move not only E-Business Suite and Oracle Database to our cloud infrastructure, but also BI and data integration apps, like Hyperion and </a:t>
            </a:r>
            <a:r>
              <a:rPr lang="en-US" sz="1100" b="1" baseline="0" noProof="0" dirty="0" err="1"/>
              <a:t>Informatica</a:t>
            </a:r>
            <a:r>
              <a:rPr lang="en-US" sz="1100" b="1" baseline="0" noProof="0" dirty="0"/>
              <a:t>. They were facing aging hardware and a data center contract renewal, but they required high performance and couldn’t switch to SaaS or other IaaS solutions because they needed Oracle Database with RAC. By migrating E-Business Suite to Oracle Cloud Infrastructure they not only reduced hardware costs but they also doubled performance on some workloads including reporting</a:t>
            </a:r>
          </a:p>
          <a:p>
            <a:pPr marL="0" indent="0" algn="l">
              <a:buFont typeface="Arial" charset="0"/>
              <a:buNone/>
            </a:pPr>
            <a:endParaRPr lang="en-US" sz="1100" b="1" baseline="0" noProof="0" dirty="0"/>
          </a:p>
          <a:p>
            <a:pPr marL="0" indent="0" algn="l">
              <a:buFont typeface="Arial" charset="0"/>
              <a:buNone/>
            </a:pPr>
            <a:r>
              <a:rPr lang="en-US" sz="1100" b="1" baseline="0" noProof="0" dirty="0"/>
              <a:t>STORY</a:t>
            </a:r>
          </a:p>
          <a:p>
            <a:pPr marL="171450" indent="-171450" algn="l">
              <a:buFont typeface="Arial" charset="0"/>
              <a:buChar char="•"/>
            </a:pPr>
            <a:r>
              <a:rPr lang="en-US" sz="1100" b="0" baseline="0" noProof="0" dirty="0"/>
              <a:t>Darling, a sustainable ingredient company, started down the path by focusing on E-Business Suite and Oracle Database to Oracle Cloud</a:t>
            </a:r>
          </a:p>
          <a:p>
            <a:pPr marL="171450" indent="-171450" algn="l">
              <a:buFont typeface="Arial" charset="0"/>
              <a:buChar char="•"/>
            </a:pPr>
            <a:r>
              <a:rPr lang="en-US" sz="1100" b="0" baseline="0" noProof="0" dirty="0"/>
              <a:t>This consolidated their database infrastructure six to one, and let them avoid a hardware refresh</a:t>
            </a:r>
          </a:p>
          <a:p>
            <a:pPr marL="171450" indent="-171450" algn="l">
              <a:buFont typeface="Arial" charset="0"/>
              <a:buChar char="•"/>
            </a:pPr>
            <a:r>
              <a:rPr lang="en-US" sz="1100" b="0" baseline="0" noProof="0" dirty="0"/>
              <a:t>Then they moved their associated business intelligence apps, like Hyperion and Informatica, centralizing their data and analysis</a:t>
            </a:r>
          </a:p>
          <a:p>
            <a:pPr marL="171450" indent="-171450" algn="l">
              <a:buFont typeface="Arial" charset="0"/>
              <a:buChar char="•"/>
            </a:pPr>
            <a:r>
              <a:rPr lang="en-US" sz="1100" b="0" baseline="0" noProof="0" dirty="0"/>
              <a:t>Not only did Darling shift their costs, they started to see agility, provisioning new App instances in hours instead of weeks</a:t>
            </a:r>
          </a:p>
          <a:p>
            <a:pPr marL="171450" indent="-171450" algn="l">
              <a:buFont typeface="Arial" charset="0"/>
              <a:buChar char="•"/>
            </a:pPr>
            <a:r>
              <a:rPr lang="en-US" sz="1100" b="0" baseline="0" noProof="0" dirty="0"/>
              <a:t>Finally, they are seeing greater value, making business reporting faster, and handling global expansion more easily</a:t>
            </a:r>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r>
              <a:rPr lang="en-US" sz="1100" b="0" baseline="0" noProof="0" dirty="0"/>
              <a:t>---------------------</a:t>
            </a:r>
          </a:p>
          <a:p>
            <a:pPr marL="0" indent="0" algn="l">
              <a:buFont typeface="Arial" panose="020B0604020202020204" pitchFamily="34" charset="0"/>
              <a:buNone/>
            </a:pPr>
            <a:endParaRPr lang="en-US" sz="1100" b="1" baseline="0" noProof="0" dirty="0"/>
          </a:p>
          <a:p>
            <a:pPr algn="l"/>
            <a:r>
              <a:rPr lang="en-US" noProof="0" dirty="0"/>
              <a:t>Full Case Study Text for Reference:</a:t>
            </a:r>
          </a:p>
          <a:p>
            <a:r>
              <a:rPr lang="en-US" sz="1100" b="1" kern="1200" dirty="0">
                <a:solidFill>
                  <a:srgbClr val="000000"/>
                </a:solidFill>
                <a:effectLst/>
                <a:latin typeface="+mn-lt"/>
                <a:ea typeface="+mn-ea"/>
                <a:cs typeface="+mn-cs"/>
              </a:rPr>
              <a:t>Darling Ingredients</a:t>
            </a:r>
            <a:endParaRPr lang="en-US" sz="1100" kern="1200" dirty="0">
              <a:solidFill>
                <a:srgbClr val="000000"/>
              </a:solidFill>
              <a:effectLst/>
              <a:latin typeface="+mn-lt"/>
              <a:ea typeface="+mn-ea"/>
              <a:cs typeface="+mn-cs"/>
            </a:endParaRPr>
          </a:p>
          <a:p>
            <a:r>
              <a:rPr lang="en-US" sz="1100" kern="1200"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Sustainable ingredient company moves Oracle applications to the cloud</a:t>
            </a:r>
          </a:p>
          <a:p>
            <a:r>
              <a:rPr lang="en-US" sz="1100" kern="1200" dirty="0">
                <a:solidFill>
                  <a:srgbClr val="000000"/>
                </a:solidFill>
                <a:effectLst/>
                <a:latin typeface="+mn-lt"/>
                <a:ea typeface="+mn-ea"/>
                <a:cs typeface="+mn-cs"/>
              </a:rPr>
              <a:t>Darling Ingredients, the world's largest producer of sustainable ingredients, was facing aging hardware in a colocation facility hosting key infrastructure.  As the contract came up for renewal, Darling’s goal was to modernize their solution without increasing costs.  They began to explore the possibility of bringing the workloads into their own data centers or moving them to the public cloud.</a:t>
            </a:r>
          </a:p>
          <a:p>
            <a:r>
              <a:rPr lang="en-US" sz="1100" kern="1200" dirty="0">
                <a:solidFill>
                  <a:srgbClr val="000000"/>
                </a:solidFill>
                <a:effectLst/>
                <a:latin typeface="+mn-lt"/>
                <a:ea typeface="+mn-ea"/>
                <a:cs typeface="+mn-cs"/>
              </a:rPr>
              <a:t>They had been using Oracle on VMware ESX in their colocation environment, and had tried several cloud providers, but found the reliability and performance lacking.  Oracle Cloud Infrastructure (OCI) provided the predictable high-performance infrastructure for Oracle Database and the applications that depend on it.</a:t>
            </a:r>
          </a:p>
          <a:p>
            <a:endParaRPr lang="en-US" sz="1100" b="1" kern="1200" dirty="0">
              <a:solidFill>
                <a:srgbClr val="000000"/>
              </a:solidFill>
              <a:effectLst/>
              <a:latin typeface="+mn-lt"/>
              <a:ea typeface="+mn-ea"/>
              <a:cs typeface="+mn-cs"/>
            </a:endParaRPr>
          </a:p>
          <a:p>
            <a:r>
              <a:rPr lang="en-US" sz="1100" b="1" kern="1200" dirty="0">
                <a:solidFill>
                  <a:srgbClr val="000000"/>
                </a:solidFill>
                <a:effectLst/>
                <a:latin typeface="+mn-lt"/>
                <a:ea typeface="+mn-ea"/>
                <a:cs typeface="+mn-cs"/>
              </a:rPr>
              <a:t>Moving Oracle E-Business Suite and other business-critical enterprise applications</a:t>
            </a:r>
          </a:p>
          <a:p>
            <a:r>
              <a:rPr lang="en-US" sz="1100" kern="1200" dirty="0">
                <a:solidFill>
                  <a:srgbClr val="000000"/>
                </a:solidFill>
                <a:effectLst/>
                <a:latin typeface="+mn-lt"/>
                <a:ea typeface="+mn-ea"/>
                <a:cs typeface="+mn-cs"/>
              </a:rPr>
              <a:t>Darling has moved their enterprise planning, business intelligence, and data integration technology applications from their </a:t>
            </a:r>
            <a:r>
              <a:rPr lang="en-US" sz="1100" kern="1200" dirty="0" err="1">
                <a:solidFill>
                  <a:srgbClr val="000000"/>
                </a:solidFill>
                <a:effectLst/>
                <a:latin typeface="+mn-lt"/>
                <a:ea typeface="+mn-ea"/>
                <a:cs typeface="+mn-cs"/>
              </a:rPr>
              <a:t>colocated</a:t>
            </a:r>
            <a:r>
              <a:rPr lang="en-US" sz="1100" kern="1200" dirty="0">
                <a:solidFill>
                  <a:srgbClr val="000000"/>
                </a:solidFill>
                <a:effectLst/>
                <a:latin typeface="+mn-lt"/>
                <a:ea typeface="+mn-ea"/>
                <a:cs typeface="+mn-cs"/>
              </a:rPr>
              <a:t> data center to Oracle Cloud Infrastructure.  Oracle E-Business Suite (EBS), Oracle Database, Oracle Hyperion, and related Oracle applications, along with third-party applications such as Informatica, Vertex, and their Laboratory Information Management System (LIMS) are all moving as part of this project.  </a:t>
            </a:r>
          </a:p>
          <a:p>
            <a:r>
              <a:rPr lang="en-US" sz="1100" kern="1200" dirty="0">
                <a:solidFill>
                  <a:srgbClr val="000000"/>
                </a:solidFill>
                <a:effectLst/>
                <a:latin typeface="+mn-lt"/>
                <a:ea typeface="+mn-ea"/>
                <a:cs typeface="+mn-cs"/>
              </a:rPr>
              <a:t>The deployment includes over 500 compute cores, 50 virtual machines, and databases that total over 60 TB of </a:t>
            </a:r>
            <a:r>
              <a:rPr lang="en-US" sz="1100" kern="1200" dirty="0" err="1">
                <a:solidFill>
                  <a:srgbClr val="000000"/>
                </a:solidFill>
                <a:effectLst/>
                <a:latin typeface="+mn-lt"/>
                <a:ea typeface="+mn-ea"/>
                <a:cs typeface="+mn-cs"/>
              </a:rPr>
              <a:t>NVMe</a:t>
            </a:r>
            <a:r>
              <a:rPr lang="en-US" sz="1100" kern="1200" dirty="0">
                <a:solidFill>
                  <a:srgbClr val="000000"/>
                </a:solidFill>
                <a:effectLst/>
                <a:latin typeface="+mn-lt"/>
                <a:ea typeface="+mn-ea"/>
                <a:cs typeface="+mn-cs"/>
              </a:rPr>
              <a:t> storage, along with 70 TB of object storage and 4 TB of block storage.  They are utilizing both Microsoft Windows Server 2008 (Service Pack 1) and Oracle Linux operating systems.  The deployment consolidated 19 databases from several different applications, including Hyperion, Informatica and Vertex to three Oracle Database Cloud systems running on bare metal servers.  The complete deployment includes over 30 database instances, including pluggable databases, across 13 Oracle Database Cloud Service on bare metal systems. </a:t>
            </a:r>
          </a:p>
          <a:p>
            <a:r>
              <a:rPr lang="en-US" sz="1100" kern="1200" dirty="0">
                <a:solidFill>
                  <a:srgbClr val="000000"/>
                </a:solidFill>
                <a:effectLst/>
                <a:latin typeface="+mn-lt"/>
                <a:ea typeface="+mn-ea"/>
                <a:cs typeface="+mn-cs"/>
              </a:rPr>
              <a:t>Darling's staff in their Irving, TX headquarters and 113 plant locations across the United States also needed secure, reliable bandwidth to use the EBS and other applications, so a 10 </a:t>
            </a:r>
            <a:r>
              <a:rPr lang="en-US" sz="1100" kern="1200" dirty="0" err="1">
                <a:solidFill>
                  <a:srgbClr val="000000"/>
                </a:solidFill>
                <a:effectLst/>
                <a:latin typeface="+mn-lt"/>
                <a:ea typeface="+mn-ea"/>
                <a:cs typeface="+mn-cs"/>
              </a:rPr>
              <a:t>Gbps</a:t>
            </a:r>
            <a:r>
              <a:rPr lang="en-US" sz="1100" kern="1200" dirty="0">
                <a:solidFill>
                  <a:srgbClr val="000000"/>
                </a:solidFill>
                <a:effectLst/>
                <a:latin typeface="+mn-lt"/>
                <a:ea typeface="+mn-ea"/>
                <a:cs typeface="+mn-cs"/>
              </a:rPr>
              <a:t> Oracle FastConnect connection was deployed.  Virtual networks were provisioned with Darling’s own DNS to meet their needs to use specific RFC1918 IP addresses and server names.</a:t>
            </a:r>
          </a:p>
          <a:p>
            <a:r>
              <a:rPr lang="en-US" sz="1100" kern="1200" dirty="0">
                <a:solidFill>
                  <a:srgbClr val="000000"/>
                </a:solidFill>
                <a:effectLst/>
                <a:latin typeface="+mn-lt"/>
                <a:ea typeface="+mn-ea"/>
                <a:cs typeface="+mn-cs"/>
              </a:rPr>
              <a:t> </a:t>
            </a:r>
          </a:p>
          <a:p>
            <a:r>
              <a:rPr lang="en-US" sz="1100" b="1" kern="1200" dirty="0">
                <a:solidFill>
                  <a:srgbClr val="000000"/>
                </a:solidFill>
                <a:effectLst/>
                <a:latin typeface="+mn-lt"/>
                <a:ea typeface="+mn-ea"/>
                <a:cs typeface="+mn-cs"/>
              </a:rPr>
              <a:t>Darling Ingredients reduces in-house maintenance, and enhances their infrastructure capabilities at the same time</a:t>
            </a:r>
          </a:p>
          <a:p>
            <a:r>
              <a:rPr lang="en-US" sz="1100" kern="1200" dirty="0">
                <a:solidFill>
                  <a:srgbClr val="000000"/>
                </a:solidFill>
                <a:effectLst/>
                <a:latin typeface="+mn-lt"/>
                <a:ea typeface="+mn-ea"/>
                <a:cs typeface="+mn-cs"/>
              </a:rPr>
              <a:t>Darling encountered a sudden and prolonged outage of one of their EBS environments while the Oracle Cloud Infrastructure pilot was going on. The performance and reliability during the proof-of-concept enabled them to move that EBS deployment into production on OCI ahead of schedule.  The whole process was completed within 48 hours of the decision to do so.</a:t>
            </a:r>
          </a:p>
          <a:p>
            <a:r>
              <a:rPr lang="en-US" sz="1100" kern="1200" dirty="0">
                <a:solidFill>
                  <a:srgbClr val="000000"/>
                </a:solidFill>
                <a:effectLst/>
                <a:latin typeface="+mn-lt"/>
                <a:ea typeface="+mn-ea"/>
                <a:cs typeface="+mn-cs"/>
              </a:rPr>
              <a:t>One of Darling's key goals was to avoid increasing their costs with this move.  Many costs, such as licensing, remained comparable to their prior solution, however they now benefit from the indirect savings of no longer maintaining their former infrastructure, and reduced personnel costs. An important aspect of maintaining the lower costs was the ability to migrate these Oracle applications from on-premises to Oracle datacenters with minimal disruptions using the tools that Darling engineers were already familiar with. This saved countless hours that would have been wasted moving the application disruptively to some other public cloud.</a:t>
            </a:r>
          </a:p>
          <a:p>
            <a:r>
              <a:rPr lang="en-US" sz="1100" kern="1200" dirty="0">
                <a:solidFill>
                  <a:srgbClr val="000000"/>
                </a:solidFill>
                <a:effectLst/>
                <a:latin typeface="+mn-lt"/>
                <a:ea typeface="+mn-ea"/>
                <a:cs typeface="+mn-cs"/>
              </a:rPr>
              <a:t>“Oracle Cloud with Enterprise Manager allows me to replicate the Oracle workloads in a show-back, charge-back model under a single subscription, allowing in turn the accurate determination of what each business unit is using” said Tom Morgan, Oracle Apps DBA Manager.</a:t>
            </a:r>
          </a:p>
          <a:p>
            <a:r>
              <a:rPr lang="en-US" sz="1100" kern="1200" dirty="0">
                <a:solidFill>
                  <a:srgbClr val="000000"/>
                </a:solidFill>
                <a:effectLst/>
                <a:latin typeface="+mn-lt"/>
                <a:ea typeface="+mn-ea"/>
                <a:cs typeface="+mn-cs"/>
              </a:rPr>
              <a:t>Performance improvements were an unanticipated benefit.  For example, one payroll application which formerly took 6.5 hours now completed in under three hours.  </a:t>
            </a:r>
          </a:p>
          <a:p>
            <a:r>
              <a:rPr lang="en-US" sz="1100" kern="1200" dirty="0">
                <a:solidFill>
                  <a:srgbClr val="000000"/>
                </a:solidFill>
                <a:effectLst/>
                <a:latin typeface="+mn-lt"/>
                <a:ea typeface="+mn-ea"/>
                <a:cs typeface="+mn-cs"/>
              </a:rPr>
              <a:t>With this deployment the team is able to provision quickly and tear down quickly, speeding time-to-solution and controlling costs.  The combination of the technology stack and the simple billing enable Darling to easily track usage, map costs to projects, and cross-charge internally for resource consumption. The next step is to move the rest of their production applications running within their own datacenters to Oracle Cloud Infrastructure, as well.</a:t>
            </a:r>
          </a:p>
          <a:p>
            <a:r>
              <a:rPr lang="en-US" sz="1100" b="1" kern="1200" dirty="0">
                <a:solidFill>
                  <a:srgbClr val="000000"/>
                </a:solidFill>
                <a:effectLst/>
                <a:latin typeface="+mn-lt"/>
                <a:ea typeface="+mn-ea"/>
                <a:cs typeface="+mn-cs"/>
              </a:rPr>
              <a:t>About Darling Ingredients</a:t>
            </a:r>
          </a:p>
          <a:p>
            <a:r>
              <a:rPr lang="en-US" sz="1100" kern="1200" dirty="0">
                <a:solidFill>
                  <a:srgbClr val="000000"/>
                </a:solidFill>
                <a:effectLst/>
                <a:latin typeface="+mn-lt"/>
                <a:ea typeface="+mn-ea"/>
                <a:cs typeface="+mn-cs"/>
              </a:rPr>
              <a:t>Darling Ingredients is the world's largest producer of sustainable ingredients.  With processing operations in over 200 locations on five continents, they create a wide range of products and customized solutions for customers in the pharmaceutical, food, pet food, feed, fuel, bio-energy, fertilizer and foodservice industries. </a:t>
            </a:r>
          </a:p>
          <a:p>
            <a:r>
              <a:rPr lang="en-US" sz="1100" kern="1200" cap="all" dirty="0">
                <a:solidFill>
                  <a:srgbClr val="000000"/>
                </a:solidFill>
                <a:effectLst/>
                <a:latin typeface="+mn-lt"/>
                <a:ea typeface="+mn-ea"/>
                <a:cs typeface="+mn-cs"/>
              </a:rPr>
              <a:t>“Darling Ingredients has had an aggressive plan to move all of our key IT applications into the cloud. We have a number of critical Oracle applications, many of which rely on Oracle Database. Oracle Cloud Infrastructure Database on bare metal met our stringent performance requirements. Having predictable, high bandwidth connectivity to our end users is critical, and Oracle FastConnect was a great solution.”</a:t>
            </a:r>
          </a:p>
          <a:p>
            <a:r>
              <a:rPr lang="en-US" sz="1100" b="1" kern="1200" cap="all" dirty="0">
                <a:solidFill>
                  <a:srgbClr val="000000"/>
                </a:solidFill>
                <a:effectLst/>
                <a:latin typeface="+mn-lt"/>
                <a:ea typeface="+mn-ea"/>
                <a:cs typeface="+mn-cs"/>
              </a:rPr>
              <a:t>- Tom Morgan, </a:t>
            </a:r>
          </a:p>
          <a:p>
            <a:r>
              <a:rPr lang="en-US" sz="1100" b="1" kern="1200" cap="all" dirty="0">
                <a:solidFill>
                  <a:srgbClr val="000000"/>
                </a:solidFill>
                <a:effectLst/>
                <a:latin typeface="+mn-lt"/>
                <a:ea typeface="+mn-ea"/>
                <a:cs typeface="+mn-cs"/>
              </a:rPr>
              <a:t>  Oracle Apps DBA Manager</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why Oracle?</a:t>
            </a:r>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Performance that doubles the previous hosted solution</a:t>
            </a:r>
          </a:p>
          <a:p>
            <a:pPr lvl="0"/>
            <a:r>
              <a:rPr lang="en-US" sz="1100" kern="1200" dirty="0">
                <a:solidFill>
                  <a:srgbClr val="000000"/>
                </a:solidFill>
                <a:effectLst/>
                <a:latin typeface="+mn-lt"/>
                <a:ea typeface="+mn-ea"/>
                <a:cs typeface="+mn-cs"/>
              </a:rPr>
              <a:t>Predictable, high-bandwidth connectivity between applications hosted in the cloud and application end users</a:t>
            </a:r>
          </a:p>
          <a:p>
            <a:pPr lvl="0"/>
            <a:r>
              <a:rPr lang="en-US" sz="1100" kern="1200" dirty="0">
                <a:solidFill>
                  <a:srgbClr val="000000"/>
                </a:solidFill>
                <a:effectLst/>
                <a:latin typeface="+mn-lt"/>
                <a:ea typeface="+mn-ea"/>
                <a:cs typeface="+mn-cs"/>
              </a:rPr>
              <a:t>Tremendous efficiency gains: deployment included consolidation from 19 to three database systems</a:t>
            </a:r>
          </a:p>
          <a:p>
            <a:pPr lvl="0"/>
            <a:r>
              <a:rPr lang="en-US" sz="1100" kern="1200" dirty="0">
                <a:solidFill>
                  <a:srgbClr val="000000"/>
                </a:solidFill>
                <a:effectLst/>
                <a:latin typeface="+mn-lt"/>
                <a:ea typeface="+mn-ea"/>
                <a:cs typeface="+mn-cs"/>
              </a:rPr>
              <a:t>Predictable costs and transparent pricing</a:t>
            </a:r>
          </a:p>
          <a:p>
            <a:pPr lvl="0"/>
            <a:r>
              <a:rPr lang="en-US" sz="1100" kern="1200" dirty="0">
                <a:solidFill>
                  <a:srgbClr val="000000"/>
                </a:solidFill>
                <a:effectLst/>
                <a:latin typeface="+mn-lt"/>
                <a:ea typeface="+mn-ea"/>
                <a:cs typeface="+mn-cs"/>
              </a:rPr>
              <a:t>A true hybrid cloud, rooted in bare metal, easing application migration </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Solution </a:t>
            </a:r>
          </a:p>
          <a:p>
            <a:pPr lvl="0"/>
            <a:r>
              <a:rPr lang="en-US" sz="1100" kern="1200" dirty="0">
                <a:solidFill>
                  <a:srgbClr val="000000"/>
                </a:solidFill>
                <a:effectLst/>
                <a:latin typeface="+mn-lt"/>
                <a:ea typeface="+mn-ea"/>
                <a:cs typeface="+mn-cs"/>
              </a:rPr>
              <a:t>Oracle Cloud Infrastructure Database,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Compute,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Block Volumes,</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Object Storage,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FastConnect</a:t>
            </a:r>
          </a:p>
          <a:p>
            <a:pPr marL="171450" marR="0" lvl="0" indent="-171450" algn="l" defTabSz="914400" rtl="0" eaLnBrk="1" fontAlgn="auto" latinLnBrk="0" hangingPunct="1">
              <a:lnSpc>
                <a:spcPct val="100000"/>
              </a:lnSpc>
              <a:spcBef>
                <a:spcPts val="600"/>
              </a:spcBef>
              <a:spcAft>
                <a:spcPts val="0"/>
              </a:spcAft>
              <a:buClrTx/>
              <a:buSzTx/>
              <a:buFont typeface="Arial" charset="0"/>
              <a:buChar char="•"/>
              <a:tabLst/>
              <a:defRPr/>
            </a:pPr>
            <a:r>
              <a:rPr lang="en-US" sz="1100" b="0" baseline="0" noProof="0" dirty="0"/>
              <a:t>500 Compute nodes, 60 TB of local storage, 70 TB of object storage, and 4TB of block storage, and FastConnect dedicated network</a:t>
            </a:r>
            <a:endParaRPr lang="en-US" sz="1100" kern="1200" dirty="0">
              <a:solidFill>
                <a:srgbClr val="000000"/>
              </a:solidFill>
              <a:effectLst/>
              <a:latin typeface="+mn-lt"/>
              <a:ea typeface="+mn-ea"/>
              <a:cs typeface="+mn-cs"/>
            </a:endParaRPr>
          </a:p>
          <a:p>
            <a:pPr lvl="0"/>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Oracle E-Business Suite</a:t>
            </a:r>
          </a:p>
          <a:p>
            <a:pPr lvl="0"/>
            <a:r>
              <a:rPr lang="en-US" sz="1100" kern="1200" dirty="0">
                <a:solidFill>
                  <a:srgbClr val="000000"/>
                </a:solidFill>
                <a:effectLst/>
                <a:latin typeface="+mn-lt"/>
                <a:ea typeface="+mn-ea"/>
                <a:cs typeface="+mn-cs"/>
              </a:rPr>
              <a:t>Oracle Business Intelligence Enterprise Edition</a:t>
            </a:r>
          </a:p>
          <a:p>
            <a:pPr lvl="0"/>
            <a:r>
              <a:rPr lang="en-US" sz="1100" kern="1200" dirty="0">
                <a:solidFill>
                  <a:srgbClr val="000000"/>
                </a:solidFill>
                <a:effectLst/>
                <a:latin typeface="+mn-lt"/>
                <a:ea typeface="+mn-ea"/>
                <a:cs typeface="+mn-cs"/>
              </a:rPr>
              <a:t>Oracle Business Intelligence Applications</a:t>
            </a:r>
          </a:p>
          <a:p>
            <a:pPr lvl="0"/>
            <a:r>
              <a:rPr lang="en-US" sz="1100" kern="1200" dirty="0">
                <a:solidFill>
                  <a:srgbClr val="000000"/>
                </a:solidFill>
                <a:effectLst/>
                <a:latin typeface="+mn-lt"/>
                <a:ea typeface="+mn-ea"/>
                <a:cs typeface="+mn-cs"/>
              </a:rPr>
              <a:t>Oracle Governance, Risk, and Compliance</a:t>
            </a:r>
          </a:p>
          <a:p>
            <a:pPr lvl="0"/>
            <a:r>
              <a:rPr lang="en-US" sz="1100" kern="1200" dirty="0">
                <a:solidFill>
                  <a:srgbClr val="000000"/>
                </a:solidFill>
                <a:effectLst/>
                <a:latin typeface="+mn-lt"/>
                <a:ea typeface="+mn-ea"/>
                <a:cs typeface="+mn-cs"/>
              </a:rPr>
              <a:t>Oracle User Productivity Kit</a:t>
            </a:r>
            <a:r>
              <a:rPr lang="en-US" sz="1100" b="1" kern="1200" cap="all"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 </a:t>
            </a:r>
          </a:p>
          <a:p>
            <a:pPr algn="l"/>
            <a:r>
              <a:rPr lang="en-US" noProof="0" dirty="0"/>
              <a:t>Older Notes:</a:t>
            </a:r>
          </a:p>
          <a:p>
            <a:pPr algn="l" defTabSz="913867">
              <a:defRPr/>
            </a:pPr>
            <a:r>
              <a:rPr lang="en-US" sz="2000" b="0" dirty="0">
                <a:latin typeface="+mn-lt"/>
              </a:rPr>
              <a:t>Darling is a US-based food manufacturer.</a:t>
            </a:r>
            <a:r>
              <a:rPr lang="en-US" sz="2000" b="0" baseline="0" dirty="0">
                <a:latin typeface="+mn-lt"/>
              </a:rPr>
              <a:t> </a:t>
            </a:r>
            <a:r>
              <a:rPr lang="en-US" sz="1100" b="0" i="0" kern="1200" dirty="0">
                <a:solidFill>
                  <a:srgbClr val="000000"/>
                </a:solidFill>
                <a:effectLst/>
                <a:latin typeface="+mn-lt"/>
                <a:ea typeface="+mn-ea"/>
                <a:cs typeface="+mn-cs"/>
              </a:rPr>
              <a:t>With over 200 processing plants on five continents and sales and distribution offices throughout the world, Darling Ingredients is a global leader in creating sustainable food, feed and fuel ingredients from inedible bio-nutrients.</a:t>
            </a:r>
          </a:p>
          <a:p>
            <a:pPr algn="l" defTabSz="913867">
              <a:defRPr/>
            </a:pPr>
            <a:endParaRPr lang="en-US" sz="1100" b="0" i="0" kern="1200" dirty="0">
              <a:solidFill>
                <a:srgbClr val="000000"/>
              </a:solidFill>
              <a:effectLst/>
              <a:latin typeface="+mn-lt"/>
              <a:ea typeface="+mn-ea"/>
              <a:cs typeface="+mn-cs"/>
            </a:endParaRPr>
          </a:p>
          <a:p>
            <a:pPr algn="l" defTabSz="913867">
              <a:defRPr/>
            </a:pPr>
            <a:r>
              <a:rPr lang="en-US" dirty="0"/>
              <a:t>They faced a contract renewal at a </a:t>
            </a:r>
            <a:r>
              <a:rPr lang="en-US" dirty="0" err="1"/>
              <a:t>colo</a:t>
            </a:r>
            <a:r>
              <a:rPr lang="en-US" dirty="0"/>
              <a:t> facility with aging hardware that was running a suite of key Oracle applications including EBS, Hyperion, and Oracle Databases. </a:t>
            </a:r>
            <a:r>
              <a:rPr lang="en-US" sz="1100" dirty="0"/>
              <a:t>They wanted to reduce hardware costs, while still meeting their performance and availability requirements.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migrated their Oracle ERP, BI and data integration apps to Oracle Cloud Infrastructure, and their Oracle Database with Data guard</a:t>
            </a:r>
            <a:r>
              <a:rPr lang="en-US" sz="1100" b="0" i="0" kern="1200" baseline="0" dirty="0">
                <a:solidFill>
                  <a:srgbClr val="000000"/>
                </a:solidFill>
                <a:effectLst/>
                <a:latin typeface="+mn-lt"/>
                <a:ea typeface="+mn-ea"/>
                <a:cs typeface="+mn-cs"/>
              </a:rPr>
              <a:t> and</a:t>
            </a:r>
            <a:r>
              <a:rPr lang="en-US" sz="1100" b="0" i="0" kern="1200" dirty="0">
                <a:solidFill>
                  <a:srgbClr val="000000"/>
                </a:solidFill>
                <a:effectLst/>
                <a:latin typeface="+mn-lt"/>
                <a:ea typeface="+mn-ea"/>
                <a:cs typeface="+mn-cs"/>
              </a:rPr>
              <a:t> RAC,</a:t>
            </a:r>
            <a:r>
              <a:rPr lang="en-US" sz="1100" b="0" i="0" kern="1200" baseline="0" dirty="0">
                <a:solidFill>
                  <a:srgbClr val="000000"/>
                </a:solidFill>
                <a:effectLst/>
                <a:latin typeface="+mn-lt"/>
                <a:ea typeface="+mn-ea"/>
                <a:cs typeface="+mn-cs"/>
              </a:rPr>
              <a:t> along with FastConnect.</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doubled their performance on some workloads, consolidated some database systems, and closed</a:t>
            </a:r>
            <a:r>
              <a:rPr lang="en-US" sz="1100" b="0" i="0" kern="1200" baseline="0" dirty="0">
                <a:solidFill>
                  <a:srgbClr val="000000"/>
                </a:solidFill>
                <a:effectLst/>
                <a:latin typeface="+mn-lt"/>
                <a:ea typeface="+mn-ea"/>
                <a:cs typeface="+mn-cs"/>
              </a:rPr>
              <a:t> a datacenter, reducing costs.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Details</a:t>
            </a:r>
          </a:p>
          <a:p>
            <a:pPr algn="l" defTabSz="913867">
              <a:defRPr/>
            </a:pPr>
            <a:endParaRPr lang="en-US" sz="2000" b="0" dirty="0">
              <a:latin typeface="+mn-lt"/>
            </a:endParaRPr>
          </a:p>
          <a:p>
            <a:pPr algn="l" defTabSz="913867">
              <a:defRPr/>
            </a:pPr>
            <a:r>
              <a:rPr lang="en-US" sz="2000" b="1" dirty="0">
                <a:latin typeface="+mn-lt"/>
              </a:rPr>
              <a:t>Problem</a:t>
            </a:r>
            <a:endParaRPr lang="en-US" dirty="0"/>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dirty="0"/>
              <a:t>Faced a contract renewal at a </a:t>
            </a:r>
            <a:r>
              <a:rPr lang="en-US" dirty="0" err="1"/>
              <a:t>colo</a:t>
            </a:r>
            <a:r>
              <a:rPr lang="en-US" dirty="0"/>
              <a:t> facility with aging hardware that was running a suite of key Oracle applications including EBS, Hyperion, and Oracle Databases. </a:t>
            </a:r>
            <a:r>
              <a:rPr lang="en-US" sz="1100" dirty="0"/>
              <a:t>Need to reduce cost of running datacenters and provisioning hardware</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E-Business Suite, Hyperion can’t be replaced by SaaS</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Had high performance and low latency requirements</a:t>
            </a:r>
          </a:p>
          <a:p>
            <a:pPr marL="177800" indent="-177800" algn="l" defTabSz="913867">
              <a:buFont typeface="Arial"/>
              <a:buChar char="•"/>
              <a:defRPr/>
            </a:pPr>
            <a:endParaRPr lang="en-US" dirty="0"/>
          </a:p>
          <a:p>
            <a:pPr algn="l" defTabSz="913867">
              <a:defRPr/>
            </a:pPr>
            <a:r>
              <a:rPr lang="en-US" sz="2000" b="1" dirty="0"/>
              <a:t>Solution</a:t>
            </a:r>
            <a:endParaRPr lang="en-US" sz="2000" dirty="0"/>
          </a:p>
          <a:p>
            <a:pPr marL="177800" indent="-177800" algn="l" defTabSz="913867">
              <a:buFont typeface="Arial"/>
              <a:buChar char="•"/>
              <a:defRPr/>
            </a:pPr>
            <a:r>
              <a:rPr lang="en-US" dirty="0"/>
              <a:t>Migrated all Oracle ERP, BI and data integration apps to Oracle Cloud Infrastructure</a:t>
            </a:r>
          </a:p>
          <a:p>
            <a:pPr marL="177800" indent="-177800" algn="l" defTabSz="913867">
              <a:buFont typeface="Arial"/>
              <a:buChar char="•"/>
              <a:defRPr/>
            </a:pPr>
            <a:r>
              <a:rPr lang="en-US" sz="2000" dirty="0"/>
              <a:t>Oracle Database with Data guard, RAC, or Exadata configurations</a:t>
            </a:r>
          </a:p>
          <a:p>
            <a:pPr marL="177800" indent="-177800" algn="l" defTabSz="913867">
              <a:buFont typeface="Arial"/>
              <a:buChar char="•"/>
              <a:defRPr/>
            </a:pPr>
            <a:r>
              <a:rPr lang="en-US" sz="2000" dirty="0"/>
              <a:t>Achieving</a:t>
            </a:r>
            <a:r>
              <a:rPr lang="en-US" sz="2000" baseline="0" dirty="0"/>
              <a:t> high performance with b</a:t>
            </a:r>
            <a:r>
              <a:rPr lang="en-US" sz="2000" dirty="0"/>
              <a:t>are metal and VM compute, with </a:t>
            </a:r>
            <a:r>
              <a:rPr lang="en-US" sz="2000" dirty="0" err="1"/>
              <a:t>NVMe</a:t>
            </a:r>
            <a:endParaRPr lang="en-US" sz="2000" dirty="0"/>
          </a:p>
          <a:p>
            <a:pPr marL="406400" lvl="1" indent="-177800" algn="l" defTabSz="913867">
              <a:buFont typeface="Arial"/>
              <a:buChar char="•"/>
              <a:defRPr/>
            </a:pPr>
            <a:r>
              <a:rPr lang="en-US" sz="1950" dirty="0"/>
              <a:t>&gt; 500 compute nodes, 50+ VMs, and DBs with  &gt; 60TB of </a:t>
            </a:r>
            <a:r>
              <a:rPr lang="en-US" sz="1950" dirty="0" err="1"/>
              <a:t>NVMe</a:t>
            </a:r>
            <a:r>
              <a:rPr lang="en-US" sz="1950" dirty="0"/>
              <a:t> local storage, 70TB of object storage and 4TB of block storage</a:t>
            </a:r>
          </a:p>
          <a:p>
            <a:pPr marL="177800" lvl="0" indent="-177800" algn="l" defTabSz="913867">
              <a:buFont typeface="Arial"/>
              <a:buChar char="•"/>
              <a:defRPr/>
            </a:pPr>
            <a:r>
              <a:rPr lang="en-US" sz="2050" dirty="0"/>
              <a:t>Secure VCN and FastConnect dedicated connectivity</a:t>
            </a:r>
          </a:p>
          <a:p>
            <a:pPr marL="0" indent="0" algn="l" defTabSz="913867">
              <a:buFont typeface="Arial"/>
              <a:buNone/>
              <a:defRPr/>
            </a:pPr>
            <a:endParaRPr lang="en-US" dirty="0"/>
          </a:p>
          <a:p>
            <a:pPr algn="l" defTabSz="913867">
              <a:defRPr/>
            </a:pPr>
            <a:r>
              <a:rPr lang="en-US" sz="2000" b="1" dirty="0"/>
              <a:t>Results</a:t>
            </a:r>
            <a:endParaRPr lang="en-US" sz="2000" dirty="0"/>
          </a:p>
          <a:p>
            <a:pPr marL="177800" indent="-177800" algn="l" defTabSz="913867">
              <a:buFont typeface="Arial"/>
              <a:buChar char="•"/>
              <a:defRPr/>
            </a:pPr>
            <a:r>
              <a:rPr lang="en-US" dirty="0"/>
              <a:t>Performance that doubled the previous solution</a:t>
            </a:r>
          </a:p>
          <a:p>
            <a:pPr marL="177800" indent="-177800" algn="l" defTabSz="913867">
              <a:buFont typeface="Arial"/>
              <a:buChar char="•"/>
              <a:defRPr/>
            </a:pPr>
            <a:r>
              <a:rPr lang="en-US" sz="1100" dirty="0"/>
              <a:t>Leveraging FastConnect for p</a:t>
            </a:r>
            <a:r>
              <a:rPr lang="en-US" dirty="0"/>
              <a:t>redictable, high bandwidth connectivity to apps</a:t>
            </a:r>
          </a:p>
          <a:p>
            <a:pPr marL="177800" indent="-177800" algn="l" defTabSz="913867">
              <a:buFont typeface="Arial"/>
              <a:buChar char="•"/>
              <a:defRPr/>
            </a:pPr>
            <a:r>
              <a:rPr lang="en-US" dirty="0"/>
              <a:t>Consolidated database systems from 19 to 3</a:t>
            </a:r>
          </a:p>
          <a:p>
            <a:pPr marL="177800" indent="-177800" algn="l" defTabSz="913867">
              <a:buFont typeface="Arial"/>
              <a:buChar char="•"/>
              <a:defRPr/>
            </a:pPr>
            <a:r>
              <a:rPr lang="en-US" sz="1100" dirty="0"/>
              <a:t>Moved on-premises E-Business Suite, Hyperion, and a half-dozen other apps to the cloud &amp; shut down datacenter</a:t>
            </a:r>
          </a:p>
          <a:p>
            <a:pPr marL="177800" indent="-177800" algn="l" defTabSz="913867">
              <a:buFont typeface="Arial"/>
              <a:buChar char="•"/>
              <a:defRPr/>
            </a:pPr>
            <a:endParaRPr lang="en-US" sz="1100" dirty="0"/>
          </a:p>
          <a:p>
            <a:pPr marL="0" indent="0" algn="l" defTabSz="913867">
              <a:buFont typeface="Arial"/>
              <a:buNone/>
              <a:defRPr/>
            </a:pPr>
            <a:endParaRPr lang="en-US" sz="1100" dirty="0"/>
          </a:p>
          <a:p>
            <a:pPr lvl="0"/>
            <a:endParaRPr lang="en-US" sz="1100" b="0" i="0" kern="1200" dirty="0">
              <a:solidFill>
                <a:schemeClr val="tx1"/>
              </a:solidFill>
              <a:effectLst/>
              <a:latin typeface="+mn-lt"/>
              <a:ea typeface="+mn-ea"/>
              <a:cs typeface="+mn-cs"/>
            </a:endParaRPr>
          </a:p>
          <a:p>
            <a:pPr marL="171450" lvl="0" indent="-171450">
              <a:buFont typeface="Arial" charset="0"/>
              <a:buChar char="•"/>
            </a:pPr>
            <a:r>
              <a:rPr lang="en-US" sz="1100" b="0" i="0" kern="1200" dirty="0">
                <a:solidFill>
                  <a:schemeClr val="tx1"/>
                </a:solidFill>
                <a:effectLst/>
                <a:latin typeface="+mn-lt"/>
                <a:ea typeface="+mn-ea"/>
                <a:cs typeface="+mn-cs"/>
              </a:rPr>
              <a:t>They’ve already moved Oracle E-Business Suite</a:t>
            </a:r>
          </a:p>
          <a:p>
            <a:pPr marL="171450" lvl="0" indent="-171450">
              <a:buFont typeface="Arial" charset="0"/>
              <a:buChar char="•"/>
            </a:pPr>
            <a:r>
              <a:rPr lang="en-US" sz="1100" b="0" i="0" kern="1200" dirty="0">
                <a:solidFill>
                  <a:schemeClr val="tx1"/>
                </a:solidFill>
                <a:effectLst/>
                <a:latin typeface="+mn-lt"/>
                <a:ea typeface="+mn-ea"/>
                <a:cs typeface="+mn-cs"/>
              </a:rPr>
              <a:t>500 cores, 50 VMs, 60 TB of </a:t>
            </a:r>
            <a:r>
              <a:rPr lang="en-US" sz="1100" b="0" i="0" kern="1200" dirty="0" err="1">
                <a:solidFill>
                  <a:schemeClr val="tx1"/>
                </a:solidFill>
                <a:effectLst/>
                <a:latin typeface="+mn-lt"/>
                <a:ea typeface="+mn-ea"/>
                <a:cs typeface="+mn-cs"/>
              </a:rPr>
              <a:t>NVMe</a:t>
            </a:r>
            <a:r>
              <a:rPr lang="en-US" sz="1100" b="0" i="0" kern="1200" dirty="0">
                <a:solidFill>
                  <a:schemeClr val="tx1"/>
                </a:solidFill>
                <a:effectLst/>
                <a:latin typeface="+mn-lt"/>
                <a:ea typeface="+mn-ea"/>
                <a:cs typeface="+mn-cs"/>
              </a:rPr>
              <a:t> storage, 70 TB of Block storage</a:t>
            </a:r>
          </a:p>
          <a:p>
            <a:pPr marL="171450" marR="0" lvl="0" indent="-171450" algn="l" defTabSz="914400" rtl="0" eaLnBrk="1" fontAlgn="auto" latinLnBrk="0" hangingPunct="1">
              <a:lnSpc>
                <a:spcPct val="100000"/>
              </a:lnSpc>
              <a:spcBef>
                <a:spcPts val="0"/>
              </a:spcBef>
              <a:spcAft>
                <a:spcPts val="0"/>
              </a:spcAft>
              <a:buClrTx/>
              <a:buSzTx/>
              <a:buFont typeface="Arial" charset="0"/>
              <a:buChar char="•"/>
              <a:tabLst/>
              <a:defRPr/>
            </a:pPr>
            <a:r>
              <a:rPr lang="en-US" sz="1100" b="0" i="0" kern="1200" dirty="0">
                <a:solidFill>
                  <a:schemeClr val="tx1"/>
                </a:solidFill>
                <a:effectLst/>
                <a:latin typeface="+mn-lt"/>
                <a:ea typeface="+mn-ea"/>
                <a:cs typeface="+mn-cs"/>
              </a:rPr>
              <a:t>Consolidated 19 databases down to 3 systems</a:t>
            </a:r>
          </a:p>
          <a:p>
            <a:pPr marL="171450" lvl="0" indent="-171450">
              <a:buFont typeface="Arial" charset="0"/>
              <a:buChar char="•"/>
            </a:pPr>
            <a:r>
              <a:rPr lang="en-US" sz="1100" b="0" i="0" kern="1200" dirty="0">
                <a:solidFill>
                  <a:schemeClr val="tx1"/>
                </a:solidFill>
                <a:effectLst/>
                <a:latin typeface="+mn-lt"/>
                <a:ea typeface="+mn-ea"/>
                <a:cs typeface="+mn-cs"/>
              </a:rPr>
              <a:t>They use FastConnect</a:t>
            </a:r>
          </a:p>
          <a:p>
            <a:endParaRPr lang="en-US" dirty="0"/>
          </a:p>
          <a:p>
            <a:pPr algn="l"/>
            <a:endParaRPr lang="en-US" noProof="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9298540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At a high-level, this is how you go through a migration</a:t>
            </a:r>
          </a:p>
          <a:p>
            <a:endParaRPr lang="en-US" dirty="0"/>
          </a:p>
          <a:p>
            <a:r>
              <a:rPr lang="en-US" dirty="0" err="1"/>
              <a:t>Psft</a:t>
            </a:r>
            <a:r>
              <a:rPr lang="en-US" dirty="0"/>
              <a:t> cloud admin tool – not only lift &amp; shift but automate patching, cloning environment, </a:t>
            </a:r>
            <a:r>
              <a:rPr lang="en-US" dirty="0" err="1"/>
              <a:t>etc</a:t>
            </a:r>
            <a:endParaRPr lang="en-US" dirty="0"/>
          </a:p>
          <a:p>
            <a:endParaRPr lang="en-US" dirty="0"/>
          </a:p>
          <a:p>
            <a:r>
              <a:rPr lang="en-US" dirty="0"/>
              <a:t>JDE (Jeff has a similar slide) – Provision via Terraform, migrate using JDE product mgmt. migrations utility</a:t>
            </a:r>
          </a:p>
        </p:txBody>
      </p:sp>
      <p:sp>
        <p:nvSpPr>
          <p:cNvPr id="4" name="Slide Number Placeholder 3"/>
          <p:cNvSpPr>
            <a:spLocks noGrp="1"/>
          </p:cNvSpPr>
          <p:nvPr>
            <p:ph type="sldNum" sz="quarter" idx="10"/>
          </p:nvPr>
        </p:nvSpPr>
        <p:spPr/>
        <p:txBody>
          <a:bodyPr/>
          <a:lstStyle/>
          <a:p>
            <a:fld id="{8C72D9AE-7182-4680-8F79-479C4181FF08}" type="slidenum">
              <a:rPr lang="en-US" smtClean="0"/>
              <a:t>16</a:t>
            </a:fld>
            <a:endParaRPr lang="en-US" dirty="0"/>
          </a:p>
        </p:txBody>
      </p:sp>
    </p:spTree>
    <p:extLst>
      <p:ext uri="{BB962C8B-B14F-4D97-AF65-F5344CB8AC3E}">
        <p14:creationId xmlns:p14="http://schemas.microsoft.com/office/powerpoint/2010/main" val="3473778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single AD reference architecture for JD Edwards, primarily for non-production use cases like dev/test. </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non-production use cases – for example – some customers opt for 1 Availability Domain.</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JD Edwards and the databases that support it</a:t>
            </a:r>
            <a:endParaRPr lang="en-US" b="1" dirty="0"/>
          </a:p>
          <a:p>
            <a:endParaRPr lang="en-US" b="1" dirty="0"/>
          </a:p>
          <a:p>
            <a:r>
              <a:rPr lang="en-US" b="1" dirty="0"/>
              <a:t>You can build an isolated virtual network with granular controls including subnets and security lists. </a:t>
            </a:r>
            <a:r>
              <a:rPr lang="en-US" dirty="0"/>
              <a:t>Here you could create different subnets for your Dev/Admin tier, web and app tier and database tier, and so forth. By having each in their own subnet, you can ensure that only traffic from the app tier can reach the database tier of the specific ports. For demo/training use cases however, you can of course opt to put all tiers in 1 subnet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 tier and Database tier for a bit. Here we’re running JD Edwards on VMs, </a:t>
            </a:r>
            <a:r>
              <a:rPr lang="en-US" b="1" dirty="0"/>
              <a:t>but our unique network design with off-box virtualization enables our customers to run unique resources like our high IO and dense IO bare metal shapes for high performance needs, as well as database RAC and Exadata</a:t>
            </a:r>
            <a:r>
              <a:rPr lang="en-US" dirty="0"/>
              <a:t>.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Source: https://docs.oracle.com/en/solutions/learn-architecture-deploy-jd-edwards/index.html#GUID-02AF6D3A-EC4C-4E73-8F07-9FED516A87EC</a:t>
            </a:r>
          </a:p>
        </p:txBody>
      </p:sp>
      <p:sp>
        <p:nvSpPr>
          <p:cNvPr id="4" name="Slide Number Placeholder 3"/>
          <p:cNvSpPr>
            <a:spLocks noGrp="1"/>
          </p:cNvSpPr>
          <p:nvPr>
            <p:ph type="sldNum" sz="quarter" idx="10"/>
          </p:nvPr>
        </p:nvSpPr>
        <p:spPr/>
        <p:txBody>
          <a:bodyPr/>
          <a:lstStyle/>
          <a:p>
            <a:fld id="{8C72D9AE-7182-4680-8F79-479C4181FF08}" type="slidenum">
              <a:rPr lang="en-US" smtClean="0"/>
              <a:t>18</a:t>
            </a:fld>
            <a:endParaRPr lang="en-US" dirty="0"/>
          </a:p>
        </p:txBody>
      </p:sp>
    </p:spTree>
    <p:extLst>
      <p:ext uri="{BB962C8B-B14F-4D97-AF65-F5344CB8AC3E}">
        <p14:creationId xmlns:p14="http://schemas.microsoft.com/office/powerpoint/2010/main" val="4436865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dev/test and even production use cases across multiple ADs, we add load balancer as a service to distribute traffic amongst your different app and web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JD Edwards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19</a:t>
            </a:fld>
            <a:endParaRPr lang="en-US" dirty="0"/>
          </a:p>
        </p:txBody>
      </p:sp>
    </p:spTree>
    <p:extLst>
      <p:ext uri="{BB962C8B-B14F-4D97-AF65-F5344CB8AC3E}">
        <p14:creationId xmlns:p14="http://schemas.microsoft.com/office/powerpoint/2010/main" val="10286722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Again each region you have your Logic, Web and Database tiers, and so forth. For high IOPS requirements, we offer bare metal compute in standard, high IO and dense IO shapes. For the highest database performance, we’re the only cloud where you can get Database RAC and Exadata.</a:t>
            </a:r>
          </a:p>
          <a:p>
            <a:endParaRPr lang="en-US" b="1"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20</a:t>
            </a:fld>
            <a:endParaRPr lang="en-US" dirty="0"/>
          </a:p>
        </p:txBody>
      </p:sp>
    </p:spTree>
    <p:extLst>
      <p:ext uri="{BB962C8B-B14F-4D97-AF65-F5344CB8AC3E}">
        <p14:creationId xmlns:p14="http://schemas.microsoft.com/office/powerpoint/2010/main" val="38538910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err="1"/>
              <a:t>TruGreen</a:t>
            </a:r>
            <a:r>
              <a:rPr lang="en-US" dirty="0"/>
              <a:t> is the largest lawn care company in the US, and they’ve been able to modernize an outdated solution stack in the cloud. They replaced an outdated JD Edwards, </a:t>
            </a:r>
            <a:r>
              <a:rPr lang="en-US" dirty="0" err="1"/>
              <a:t>Websphere</a:t>
            </a:r>
            <a:r>
              <a:rPr lang="en-US" dirty="0"/>
              <a:t>, DB2, AIX stack with up to date infrastructure and software - Oracle Cloud Infrastructure Compute, Load Balancers, Oracle Database Cloud Service – Bare Metal.</a:t>
            </a:r>
          </a:p>
          <a:p>
            <a:r>
              <a:rPr lang="en-US" dirty="0"/>
              <a:t>Our partner Velocity’s VCAMP orchestration tool uses Oracle Cloud APIs to automate deployment and management of the solution</a:t>
            </a:r>
          </a:p>
          <a:p>
            <a:endParaRPr lang="en-US" dirty="0"/>
          </a:p>
          <a:p>
            <a:r>
              <a:rPr lang="en-US" dirty="0"/>
              <a:t>And they’re experience average ERP query response times of 0.07 seconds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5245507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a:t>
            </a:fld>
            <a:endParaRPr lang="en-US" dirty="0"/>
          </a:p>
        </p:txBody>
      </p:sp>
    </p:spTree>
    <p:extLst>
      <p:ext uri="{BB962C8B-B14F-4D97-AF65-F5344CB8AC3E}">
        <p14:creationId xmlns:p14="http://schemas.microsoft.com/office/powerpoint/2010/main" val="42505555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sz="1100" b="0" i="0" kern="1200" dirty="0">
                <a:solidFill>
                  <a:srgbClr val="000000"/>
                </a:solidFill>
                <a:effectLst/>
                <a:latin typeface="+mn-lt"/>
                <a:ea typeface="+mn-ea"/>
                <a:cs typeface="+mn-cs"/>
              </a:rPr>
              <a:t>Here’s how to deploy JD Edwards on Oracle Cloud Infrastructure at a very high level</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Oracle Cloud Infrastructure provides all of the essential elements for a secure JD Edwards operating environment. To get going, you install </a:t>
            </a:r>
            <a:r>
              <a:rPr lang="en-US" sz="1100" b="0" i="0" u="none" strike="noStrike" kern="1200" dirty="0">
                <a:solidFill>
                  <a:srgbClr val="000000"/>
                </a:solidFill>
                <a:effectLst/>
                <a:latin typeface="+mn-lt"/>
                <a:ea typeface="+mn-ea"/>
                <a:cs typeface="+mn-cs"/>
                <a:hlinkClick r:id="rId3"/>
              </a:rPr>
              <a:t>Terraform</a:t>
            </a:r>
            <a:r>
              <a:rPr lang="en-US" sz="1100" b="0" i="0" kern="1200" dirty="0">
                <a:solidFill>
                  <a:srgbClr val="000000"/>
                </a:solidFill>
                <a:effectLst/>
                <a:latin typeface="+mn-lt"/>
                <a:ea typeface="+mn-ea"/>
                <a:cs typeface="+mn-cs"/>
              </a:rPr>
              <a:t> and a set of Oracle-provided Terraform sample scripts. You then create a configuration file to point to the tenancy where you want the JD Edwards environment to be provisioned. You can customize the number of servers to deploy and details like hostnames and account credentials used during the deployment. The automation creates private subnets and security lists to allow only necessary communications between tiers, provisions the required storage and compute instances, installs the Oracle WebLogic and JD Edwards </a:t>
            </a:r>
            <a:r>
              <a:rPr lang="en-US" sz="1100" b="0" i="0" kern="1200" dirty="0" err="1">
                <a:solidFill>
                  <a:srgbClr val="000000"/>
                </a:solidFill>
                <a:effectLst/>
                <a:latin typeface="+mn-lt"/>
                <a:ea typeface="+mn-ea"/>
                <a:cs typeface="+mn-cs"/>
              </a:rPr>
              <a:t>EnterpriseOne</a:t>
            </a:r>
            <a:r>
              <a:rPr lang="en-US" sz="1100" b="0" i="0" kern="1200" dirty="0">
                <a:solidFill>
                  <a:srgbClr val="000000"/>
                </a:solidFill>
                <a:effectLst/>
                <a:latin typeface="+mn-lt"/>
                <a:ea typeface="+mn-ea"/>
                <a:cs typeface="+mn-cs"/>
              </a:rPr>
              <a:t> software, and provisions a JD Edwards database instance by using the Oracle Cloud Infrastructure Database service.</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JD Edwards is a highly customizable platform that can meet a wide variety of business needs. You establish a </a:t>
            </a:r>
            <a:r>
              <a:rPr lang="en-US" sz="1100" b="0" i="1" kern="1200" dirty="0">
                <a:solidFill>
                  <a:srgbClr val="000000"/>
                </a:solidFill>
                <a:effectLst/>
                <a:latin typeface="+mn-lt"/>
                <a:ea typeface="+mn-ea"/>
                <a:cs typeface="+mn-cs"/>
              </a:rPr>
              <a:t>base </a:t>
            </a:r>
            <a:r>
              <a:rPr lang="en-US" sz="1100" b="0" i="0" kern="1200" dirty="0">
                <a:solidFill>
                  <a:srgbClr val="000000"/>
                </a:solidFill>
                <a:effectLst/>
                <a:latin typeface="+mn-lt"/>
                <a:ea typeface="+mn-ea"/>
                <a:cs typeface="+mn-cs"/>
              </a:rPr>
              <a:t>configuration by using the Oracle One-Click Provisioning tool. After the Terraform step is completed, you set up the One-Click software on the Server Manager Console host. Finally, you launch and connect to the provisioning console, provide the required JD Edwards configuration and orchestration details, and then sit back and watch as the environment is fully deployed.</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Source: https://blogs.oracle.com/cloud-infrastructure/deploy-jd-edwards-on-oracle-cloud-infrastructure-in-just-three-steps</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22</a:t>
            </a:fld>
            <a:endParaRPr lang="en-US" dirty="0"/>
          </a:p>
        </p:txBody>
      </p:sp>
    </p:spTree>
    <p:extLst>
      <p:ext uri="{BB962C8B-B14F-4D97-AF65-F5344CB8AC3E}">
        <p14:creationId xmlns:p14="http://schemas.microsoft.com/office/powerpoint/2010/main" val="23804887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70000" lnSpcReduction="20000"/>
          </a:bodyPr>
          <a:lstStyle/>
          <a:p>
            <a:r>
              <a:rPr lang="en-US" b="1" dirty="0"/>
              <a:t>Key OCI value props are bolded</a:t>
            </a:r>
          </a:p>
          <a:p>
            <a:endParaRPr lang="en-US" dirty="0"/>
          </a:p>
          <a:p>
            <a:r>
              <a:rPr lang="en-US" dirty="0"/>
              <a:t>We’ll walk through a simple reference architecture for a non-production environment for PeopleSoft for demo/training or dev/test.</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and Database Tier. For demo/training or non-production use cases, we combined Web PeopleSoft Internet Architecture (PIA), Elastic Search (ES) cluster, Mid tier and optional Windows Client Server in one subnet.</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App/Web tier and Database tier for a bit. Here we’re running PeopleSoft Internet Architecture (PIA), Elastic Search (ES), Mid-tier and an optional Windows Client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https://docs.oracle.com/en/solutions/learn-architecture-deploy-peoplesoft/index.html#GUID-3C2AFE54-DE6A-4FF2-9387-64338CBDD428</a:t>
            </a:r>
          </a:p>
        </p:txBody>
      </p:sp>
      <p:sp>
        <p:nvSpPr>
          <p:cNvPr id="4" name="Slide Number Placeholder 3"/>
          <p:cNvSpPr>
            <a:spLocks noGrp="1"/>
          </p:cNvSpPr>
          <p:nvPr>
            <p:ph type="sldNum" sz="quarter" idx="10"/>
          </p:nvPr>
        </p:nvSpPr>
        <p:spPr/>
        <p:txBody>
          <a:bodyPr/>
          <a:lstStyle/>
          <a:p>
            <a:fld id="{0363F62D-83D2-1E48-A3F5-D021FB748A50}" type="slidenum">
              <a:rPr lang="en-US" smtClean="0"/>
              <a:t>24</a:t>
            </a:fld>
            <a:endParaRPr lang="en-US"/>
          </a:p>
        </p:txBody>
      </p:sp>
    </p:spTree>
    <p:extLst>
      <p:ext uri="{BB962C8B-B14F-4D97-AF65-F5344CB8AC3E}">
        <p14:creationId xmlns:p14="http://schemas.microsoft.com/office/powerpoint/2010/main" val="31555081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even production use cases in a single AD, you have the flexibility to separate your different tiers into different subnets for security.</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Resource: https://docs.oracle.com/en/solutions/learn-architecture-deploy-peoplesoft/index.html#GUID-3C2AFE54-DE6A-4FF2-9387-64338CBDD428</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Acronyms</a:t>
            </a:r>
          </a:p>
          <a:p>
            <a:r>
              <a:rPr lang="en-US" dirty="0"/>
              <a:t>RPS: Reverse Proxy Server (optional)</a:t>
            </a:r>
          </a:p>
          <a:p>
            <a:r>
              <a:rPr lang="en-US" dirty="0"/>
              <a:t>OHS: Oracle HTTP Server</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25</a:t>
            </a:fld>
            <a:endParaRPr lang="en-US"/>
          </a:p>
        </p:txBody>
      </p:sp>
    </p:spTree>
    <p:extLst>
      <p:ext uri="{BB962C8B-B14F-4D97-AF65-F5344CB8AC3E}">
        <p14:creationId xmlns:p14="http://schemas.microsoft.com/office/powerpoint/2010/main" val="2270060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r>
              <a:rPr lang="en-US" dirty="0"/>
              <a:t>https://cloud.oracle.com/iaas/casestudies/university_of_santiago_customer_case_study.pdf</a:t>
            </a:r>
          </a:p>
          <a:p>
            <a:endParaRPr lang="en-US" dirty="0"/>
          </a:p>
          <a:p>
            <a:pPr>
              <a:lnSpc>
                <a:spcPct val="90000"/>
              </a:lnSpc>
              <a:defRPr/>
            </a:pPr>
            <a:r>
              <a:rPr lang="en-US" sz="1800" b="1" kern="0" dirty="0">
                <a:solidFill>
                  <a:srgbClr val="FFFFFF"/>
                </a:solidFill>
                <a:ea typeface="Calibri" charset="0"/>
                <a:cs typeface="Calibri" charset="0"/>
                <a:sym typeface="Calibri"/>
              </a:rPr>
              <a:t>University of Santiago</a:t>
            </a:r>
          </a:p>
          <a:p>
            <a:pPr>
              <a:lnSpc>
                <a:spcPct val="90000"/>
              </a:lnSpc>
              <a:defRPr/>
            </a:pPr>
            <a:r>
              <a:rPr lang="en-US" sz="1100" kern="0" dirty="0">
                <a:solidFill>
                  <a:srgbClr val="FFFFFF"/>
                </a:solidFill>
                <a:ea typeface="Calibri" charset="0"/>
                <a:cs typeface="Calibri" charset="0"/>
                <a:sym typeface="Calibri"/>
              </a:rPr>
              <a:t>The University of Santiago, with 23,000 students in Chile, has migrated their PeopleSoft Campus Solution dev/test and demonstration environments to Oracle Cloud Infrastructure with the help of their partner Astute.  They are now in the process of moving dev/test for key finance and HR applications.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Oracle solution</a:t>
            </a:r>
          </a:p>
          <a:p>
            <a:pPr>
              <a:lnSpc>
                <a:spcPct val="90000"/>
              </a:lnSpc>
              <a:defRPr/>
            </a:pPr>
            <a:r>
              <a:rPr lang="en-US" sz="1100" kern="0" dirty="0">
                <a:solidFill>
                  <a:srgbClr val="FFFFFF"/>
                </a:solidFill>
                <a:ea typeface="Calibri" charset="0"/>
                <a:cs typeface="Calibri" charset="0"/>
                <a:sym typeface="Calibri"/>
              </a:rPr>
              <a:t>Oracle Cloud Infrastructure, Oracle Database Cloud Service, PeopleSoft 9.2 Campus Solution</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35% savings each year</a:t>
            </a:r>
          </a:p>
          <a:p>
            <a:pPr>
              <a:lnSpc>
                <a:spcPct val="90000"/>
              </a:lnSpc>
              <a:defRPr/>
            </a:pPr>
            <a:r>
              <a:rPr lang="en-US" sz="1100" kern="0" dirty="0">
                <a:solidFill>
                  <a:srgbClr val="FFFFFF"/>
                </a:solidFill>
                <a:ea typeface="Calibri" charset="0"/>
                <a:cs typeface="Calibri" charset="0"/>
                <a:sym typeface="Calibri"/>
              </a:rPr>
              <a:t>The university is reducing costs by 35%</a:t>
            </a:r>
          </a:p>
          <a:p>
            <a:pPr>
              <a:lnSpc>
                <a:spcPct val="90000"/>
              </a:lnSpc>
              <a:defRPr/>
            </a:pPr>
            <a:r>
              <a:rPr lang="en-US" sz="1100" kern="0" dirty="0">
                <a:solidFill>
                  <a:srgbClr val="FFFFFF"/>
                </a:solidFill>
                <a:ea typeface="Calibri" charset="0"/>
                <a:cs typeface="Calibri" charset="0"/>
                <a:sym typeface="Calibri"/>
              </a:rPr>
              <a:t>for each of the next 5 years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Improving availability</a:t>
            </a:r>
          </a:p>
          <a:p>
            <a:pPr>
              <a:lnSpc>
                <a:spcPct val="90000"/>
              </a:lnSpc>
              <a:defRPr/>
            </a:pPr>
            <a:r>
              <a:rPr lang="en-US" sz="1100" kern="0" dirty="0">
                <a:solidFill>
                  <a:srgbClr val="FFFFFF"/>
                </a:solidFill>
                <a:ea typeface="Calibri" charset="0"/>
                <a:cs typeface="Calibri" charset="0"/>
                <a:sym typeface="Calibri"/>
              </a:rPr>
              <a:t>The new architecture has no dependency on their local infrastructure and makes use of two Oracle fault-independent availability domains</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26</a:t>
            </a:fld>
            <a:endParaRPr lang="en-US" dirty="0"/>
          </a:p>
        </p:txBody>
      </p:sp>
    </p:spTree>
    <p:extLst>
      <p:ext uri="{BB962C8B-B14F-4D97-AF65-F5344CB8AC3E}">
        <p14:creationId xmlns:p14="http://schemas.microsoft.com/office/powerpoint/2010/main" val="37626380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We add load balancer as a service to distribute traffic amongst your different app and web tier nodes.</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https://docs.oracle.com/en/solutions/learn-architecture-deploy-peoplesoft/index.html#GUID-7B94412B-16F5-4C53-8FAD-268A5F70D42F</a:t>
            </a:r>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27</a:t>
            </a:fld>
            <a:endParaRPr lang="en-US"/>
          </a:p>
        </p:txBody>
      </p:sp>
    </p:spTree>
    <p:extLst>
      <p:ext uri="{BB962C8B-B14F-4D97-AF65-F5344CB8AC3E}">
        <p14:creationId xmlns:p14="http://schemas.microsoft.com/office/powerpoint/2010/main" val="14613042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pPr marL="0" indent="0">
              <a:buFont typeface="Arial"/>
              <a:buNone/>
            </a:pPr>
            <a:r>
              <a:rPr lang="en-US" dirty="0"/>
              <a:t>Astute Business Solutions</a:t>
            </a:r>
            <a:r>
              <a:rPr lang="en-US" baseline="0" dirty="0"/>
              <a:t> is technology consulting firm in Pleasanton, CA that help c</a:t>
            </a:r>
            <a:r>
              <a:rPr lang="en-US" dirty="0"/>
              <a:t>lients get the maximum ROI out of their existing PeopleSoft and Oracle application</a:t>
            </a:r>
            <a:r>
              <a:rPr lang="en-US" baseline="0" dirty="0"/>
              <a:t> </a:t>
            </a:r>
            <a:r>
              <a:rPr lang="en-US" dirty="0"/>
              <a:t>investments.</a:t>
            </a:r>
          </a:p>
          <a:p>
            <a:pPr marL="0" indent="0">
              <a:buFont typeface="Arial"/>
              <a:buNone/>
            </a:pPr>
            <a:endParaRPr lang="en-US" dirty="0"/>
          </a:p>
          <a:p>
            <a:pPr marL="0" indent="0">
              <a:buFont typeface="Arial"/>
              <a:buNone/>
            </a:pPr>
            <a:r>
              <a:rPr lang="en-US" dirty="0"/>
              <a:t>Challenge</a:t>
            </a:r>
          </a:p>
          <a:p>
            <a:pPr marL="171450" indent="-171450">
              <a:buFont typeface="Arial" panose="020B0604020202020204" pitchFamily="34" charset="0"/>
              <a:buChar char="•"/>
            </a:pPr>
            <a:r>
              <a:rPr lang="en-US" dirty="0"/>
              <a:t>Speed development of the company’s IT tools and solutions—built to complement Oracle enterprise applications—and enhance ability to deliver innovative, value-added solutions at a lower cost point than competitors</a:t>
            </a:r>
          </a:p>
          <a:p>
            <a:pPr marL="171450" indent="-171450">
              <a:buFont typeface="Arial" panose="020B0604020202020204" pitchFamily="34" charset="0"/>
              <a:buChar char="•"/>
            </a:pPr>
            <a:r>
              <a:rPr lang="en-US" dirty="0"/>
              <a:t>Help customers across a variety of industries—including healthcare, education, non-profit, and more—reduce TCO and optimize the value achieved from their  Oracle applications</a:t>
            </a:r>
          </a:p>
          <a:p>
            <a:pPr marL="171450" indent="-171450">
              <a:buFont typeface="Arial" panose="020B0604020202020204" pitchFamily="34" charset="0"/>
              <a:buChar char="•"/>
            </a:pPr>
            <a:r>
              <a:rPr lang="en-US" dirty="0"/>
              <a:t>Help Astute expand its competitive edge by offering clients more flexible options for their journey to the cloud</a:t>
            </a:r>
          </a:p>
          <a:p>
            <a:pPr marL="0" indent="0">
              <a:buFont typeface="Arial"/>
              <a:buNone/>
            </a:pPr>
            <a:endParaRPr lang="en-US" dirty="0"/>
          </a:p>
          <a:p>
            <a:pPr marL="0" indent="0">
              <a:buFont typeface="Arial"/>
              <a:buNone/>
            </a:pPr>
            <a:r>
              <a:rPr lang="en-US" dirty="0"/>
              <a:t>Solution: IaaS Oracle Compute Cloud Service and Oracle Storage Cloud Service</a:t>
            </a:r>
          </a:p>
          <a:p>
            <a:pPr marL="0" indent="0">
              <a:buFont typeface="Arial"/>
              <a:buNone/>
            </a:pPr>
            <a:endParaRPr lang="en-US" dirty="0"/>
          </a:p>
          <a:p>
            <a:pPr marL="0" indent="0">
              <a:buFont typeface="Arial"/>
              <a:buNone/>
            </a:pPr>
            <a:r>
              <a:rPr lang="en-US" b="1" dirty="0"/>
              <a:t>Result</a:t>
            </a:r>
          </a:p>
          <a:p>
            <a:pPr marL="171450" indent="-171450">
              <a:buFont typeface="Arial" panose="020B0604020202020204" pitchFamily="34" charset="0"/>
              <a:buChar char="•"/>
            </a:pPr>
            <a:r>
              <a:rPr lang="en-US" dirty="0"/>
              <a:t>Accelerated time to market for </a:t>
            </a:r>
            <a:r>
              <a:rPr lang="en-US" dirty="0" err="1"/>
              <a:t>Astute’s</a:t>
            </a:r>
            <a:r>
              <a:rPr lang="en-US" dirty="0"/>
              <a:t> value-added IT tools with the ability to spin up an instance of the latest version of Oracle’s PeopleSoft applications in a dev/test environment in hours instead of weeks thanks to Oracle Infrastructure as a Service</a:t>
            </a:r>
          </a:p>
          <a:p>
            <a:pPr marL="171450" indent="-171450">
              <a:buFont typeface="Arial" panose="020B0604020202020204" pitchFamily="34" charset="0"/>
              <a:buChar char="•"/>
            </a:pPr>
            <a:r>
              <a:rPr lang="en-US" dirty="0"/>
              <a:t>Gained a cost-effective, flexible, and highly scalable solution for dev/test, disaster recovery, demos, and hosting customers’ enterprise applications—reducing customers’ TCO and enabling them to optimize the value of their Oracle applications</a:t>
            </a:r>
          </a:p>
          <a:p>
            <a:pPr marL="171450" indent="-171450">
              <a:buFont typeface="Arial" panose="020B0604020202020204" pitchFamily="34" charset="0"/>
              <a:buChar char="•"/>
            </a:pPr>
            <a:r>
              <a:rPr lang="en-US" dirty="0">
                <a:effectLst/>
              </a:rPr>
              <a:t>Boosted competitive advantage with expanded options to help clients plan and execute their journey to the cloud, including using Oracle Infrastructure as a Service offerings to host clients’ on-premises enterprise applications and streamline lift-and-shift-to-the-cloud progressions</a:t>
            </a:r>
          </a:p>
          <a:p>
            <a:pPr marL="171450" indent="-171450">
              <a:buFont typeface="Arial" panose="020B0604020202020204" pitchFamily="34" charset="0"/>
              <a:buChar char="•"/>
            </a:pPr>
            <a:r>
              <a:rPr lang="en-US" dirty="0">
                <a:effectLst/>
              </a:rPr>
              <a:t>Enabled </a:t>
            </a:r>
            <a:r>
              <a:rPr lang="en-US" dirty="0" err="1">
                <a:effectLst/>
              </a:rPr>
              <a:t>Astute’s</a:t>
            </a:r>
            <a:r>
              <a:rPr lang="en-US" dirty="0">
                <a:effectLst/>
              </a:rPr>
              <a:t> IT team to focus its attention on value-added projects and priorities that ultimately boost business growth, including developing a cloud version of its test automation solution</a:t>
            </a:r>
          </a:p>
          <a:p>
            <a:pPr marL="171450" indent="-171450">
              <a:buFont typeface="Arial" panose="020B0604020202020204" pitchFamily="34" charset="0"/>
              <a:buChar char="•"/>
            </a:pPr>
            <a:r>
              <a:rPr lang="en-US" dirty="0">
                <a:effectLst/>
              </a:rPr>
              <a:t>Laid foundation to explore integration with Oracle Platform as a Service solutions—including Oracle Database Cloud Service—to further accelerate development, testing, and deployment of Oracle applications for </a:t>
            </a:r>
            <a:r>
              <a:rPr lang="en-US" dirty="0" err="1">
                <a:effectLst/>
              </a:rPr>
              <a:t>Astute’s</a:t>
            </a:r>
            <a:r>
              <a:rPr lang="en-US" dirty="0">
                <a:effectLst/>
              </a:rPr>
              <a:t> customers</a:t>
            </a:r>
          </a:p>
          <a:p>
            <a:pPr marL="0" indent="0">
              <a:buFont typeface="Arial"/>
              <a:buNone/>
            </a:pPr>
            <a:endParaRPr lang="en-US" dirty="0"/>
          </a:p>
          <a:p>
            <a:r>
              <a:rPr lang="en-US" dirty="0"/>
              <a:t>“Our customers’ desire to reduce TCO and improve performance and reliability was at the heart of our decision to move from Amazon Web Services (AWS) to Oracle Infrastructure as a Service for development, testing, disaster recovery, demonstrations, and hosting of customer solutions.” </a:t>
            </a:r>
          </a:p>
          <a:p>
            <a:r>
              <a:rPr lang="en-US" dirty="0"/>
              <a:t>— Arvind </a:t>
            </a:r>
            <a:r>
              <a:rPr lang="en-US" dirty="0" err="1"/>
              <a:t>Rajan</a:t>
            </a:r>
            <a:r>
              <a:rPr lang="en-US" dirty="0"/>
              <a:t>, CEO, Astute Business Solutions </a:t>
            </a:r>
          </a:p>
          <a:p>
            <a:pPr marL="0" indent="0">
              <a:buFont typeface="Arial"/>
              <a:buNone/>
            </a:pPr>
            <a:endParaRPr lang="en-US" sz="1100" kern="1200" dirty="0">
              <a:solidFill>
                <a:schemeClr val="tx1"/>
              </a:solidFill>
              <a:effectLst/>
              <a:latin typeface="+mn-lt"/>
              <a:ea typeface="+mn-ea"/>
              <a:cs typeface="+mn-cs"/>
            </a:endParaRPr>
          </a:p>
          <a:p>
            <a:pPr marL="0" indent="0">
              <a:buFont typeface="Arial"/>
              <a:buNone/>
            </a:pPr>
            <a:r>
              <a:rPr lang="en-US" sz="1100" kern="1200" dirty="0">
                <a:solidFill>
                  <a:schemeClr val="tx1"/>
                </a:solidFill>
                <a:effectLst/>
                <a:latin typeface="+mn-lt"/>
                <a:ea typeface="+mn-ea"/>
                <a:cs typeface="+mn-cs"/>
              </a:rPr>
              <a:t>https://</a:t>
            </a:r>
            <a:r>
              <a:rPr lang="en-US" sz="1100" kern="1200" dirty="0" err="1">
                <a:solidFill>
                  <a:schemeClr val="tx1"/>
                </a:solidFill>
                <a:effectLst/>
                <a:latin typeface="+mn-lt"/>
                <a:ea typeface="+mn-ea"/>
                <a:cs typeface="+mn-cs"/>
              </a:rPr>
              <a:t>www.oracle.com</a:t>
            </a:r>
            <a:r>
              <a:rPr lang="en-US" sz="1100" kern="1200" dirty="0">
                <a:solidFill>
                  <a:schemeClr val="tx1"/>
                </a:solidFill>
                <a:effectLst/>
                <a:latin typeface="+mn-lt"/>
                <a:ea typeface="+mn-ea"/>
                <a:cs typeface="+mn-cs"/>
              </a:rPr>
              <a:t>/customers/astute-1-storage-cl.html</a:t>
            </a:r>
            <a:endParaRPr lang="en-US" dirty="0">
              <a:solidFill>
                <a:srgbClr val="5F5F5F"/>
              </a:solidFill>
            </a:endParaRP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28</a:t>
            </a:fld>
            <a:endParaRPr lang="en-US" dirty="0"/>
          </a:p>
        </p:txBody>
      </p:sp>
    </p:spTree>
    <p:extLst>
      <p:ext uri="{BB962C8B-B14F-4D97-AF65-F5344CB8AC3E}">
        <p14:creationId xmlns:p14="http://schemas.microsoft.com/office/powerpoint/2010/main" val="29507673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30</a:t>
            </a:fld>
            <a:endParaRPr lang="en-US" dirty="0"/>
          </a:p>
        </p:txBody>
      </p:sp>
    </p:spTree>
    <p:extLst>
      <p:ext uri="{BB962C8B-B14F-4D97-AF65-F5344CB8AC3E}">
        <p14:creationId xmlns:p14="http://schemas.microsoft.com/office/powerpoint/2010/main" val="34957316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31</a:t>
            </a:fld>
            <a:endParaRPr lang="en-US" dirty="0"/>
          </a:p>
        </p:txBody>
      </p:sp>
    </p:spTree>
    <p:extLst>
      <p:ext uri="{BB962C8B-B14F-4D97-AF65-F5344CB8AC3E}">
        <p14:creationId xmlns:p14="http://schemas.microsoft.com/office/powerpoint/2010/main" val="23014457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32</a:t>
            </a:fld>
            <a:endParaRPr lang="en-US" dirty="0"/>
          </a:p>
        </p:txBody>
      </p:sp>
    </p:spTree>
    <p:extLst>
      <p:ext uri="{BB962C8B-B14F-4D97-AF65-F5344CB8AC3E}">
        <p14:creationId xmlns:p14="http://schemas.microsoft.com/office/powerpoint/2010/main" val="4598110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33</a:t>
            </a:fld>
            <a:endParaRPr lang="en-US" dirty="0"/>
          </a:p>
        </p:txBody>
      </p:sp>
    </p:spTree>
    <p:extLst>
      <p:ext uri="{BB962C8B-B14F-4D97-AF65-F5344CB8AC3E}">
        <p14:creationId xmlns:p14="http://schemas.microsoft.com/office/powerpoint/2010/main" val="31039303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This</a:t>
            </a:r>
            <a:r>
              <a:rPr lang="en-US" baseline="0" dirty="0"/>
              <a:t> is a </a:t>
            </a:r>
            <a:r>
              <a:rPr lang="en-US" b="1" baseline="0" dirty="0"/>
              <a:t>Safe Harbor Front </a:t>
            </a:r>
            <a:r>
              <a:rPr lang="en-US" baseline="0" dirty="0"/>
              <a:t>slide, one of two Safe Harbor Statement slides included in this template. </a:t>
            </a:r>
          </a:p>
          <a:p>
            <a:endParaRPr lang="en-US" baseline="0" dirty="0"/>
          </a:p>
          <a:p>
            <a:r>
              <a:rPr lang="en-US" dirty="0"/>
              <a:t>One of the Safe Harbor slides must be used if your presentation covers material affected by Oracle’s Revenue Recognition Policy </a:t>
            </a:r>
          </a:p>
          <a:p>
            <a:endParaRPr lang="en-US" dirty="0"/>
          </a:p>
          <a:p>
            <a:r>
              <a:rPr lang="en-US" dirty="0"/>
              <a:t>To learn more about this policy, e-mail: </a:t>
            </a:r>
            <a:r>
              <a:rPr lang="en-US" dirty="0">
                <a:hlinkClick r:id="rId3"/>
              </a:rPr>
              <a:t>Revrec-americasiebc_us@oracle.com </a:t>
            </a:r>
            <a:endParaRPr lang="en-US" dirty="0"/>
          </a:p>
          <a:p>
            <a:endParaRPr lang="en-US" dirty="0"/>
          </a:p>
          <a:p>
            <a:r>
              <a:rPr lang="en-US" sz="1100" kern="1200" dirty="0">
                <a:latin typeface="+mn-lt"/>
                <a:ea typeface="+mn-ea"/>
                <a:cs typeface="+mn-cs"/>
              </a:rPr>
              <a:t>For internal communication, Safe Harbor Statements are not required. However, there is an applicable disclaimer (Exhibit E) that should be used, found in the Oracle Revenue Recognition Policy for Future Product Communications. Copy and paste this link into a web browser, to find out more information.  </a:t>
            </a:r>
          </a:p>
          <a:p>
            <a:r>
              <a:rPr lang="en-US" sz="1100" u="sng" kern="1200" dirty="0">
                <a:latin typeface="+mn-lt"/>
                <a:ea typeface="+mn-ea"/>
                <a:cs typeface="+mn-cs"/>
                <a:hlinkClick r:id="rId4"/>
              </a:rPr>
              <a:t>http://my.oracle.com/site/fin/gfo/GlobalProcesses/RevRec/Policies/cnt2321729.pdf</a:t>
            </a:r>
            <a:endParaRPr lang="en-US" sz="1100" u="sng" kern="1200" dirty="0">
              <a:latin typeface="+mn-lt"/>
              <a:ea typeface="+mn-ea"/>
              <a:cs typeface="+mn-cs"/>
            </a:endParaRPr>
          </a:p>
          <a:p>
            <a:pPr marL="0" marR="0" indent="0" algn="l" defTabSz="914400" rtl="0" eaLnBrk="1" fontAlgn="auto" latinLnBrk="0" hangingPunct="1">
              <a:lnSpc>
                <a:spcPct val="100000"/>
              </a:lnSpc>
              <a:spcBef>
                <a:spcPts val="600"/>
              </a:spcBef>
              <a:spcAft>
                <a:spcPts val="0"/>
              </a:spcAft>
              <a:buClrTx/>
              <a:buSzTx/>
              <a:buFontTx/>
              <a:buNone/>
              <a:tabLst/>
              <a:defRPr/>
            </a:pPr>
            <a:endParaRPr lang="en-US" sz="1100" kern="1200" dirty="0"/>
          </a:p>
          <a:p>
            <a:pPr marL="0" marR="0" indent="0" algn="l" defTabSz="914400" rtl="0" eaLnBrk="1" fontAlgn="auto" latinLnBrk="0" hangingPunct="1">
              <a:lnSpc>
                <a:spcPct val="100000"/>
              </a:lnSpc>
              <a:spcBef>
                <a:spcPts val="600"/>
              </a:spcBef>
              <a:spcAft>
                <a:spcPts val="0"/>
              </a:spcAft>
              <a:buClrTx/>
              <a:buSzTx/>
              <a:buFontTx/>
              <a:buNone/>
              <a:tabLst/>
              <a:defRPr/>
            </a:pPr>
            <a:r>
              <a:rPr lang="en-US" sz="1100" kern="1200" dirty="0"/>
              <a:t>For all external communications such as press release, roadmaps, PowerPoint presentations, Safe Harbor Statements are required. You can refer to the link mentioned above to find out additional information/disclaimers required depending on your audience.</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a:t>
            </a:fld>
            <a:endParaRPr lang="en-US" dirty="0"/>
          </a:p>
        </p:txBody>
      </p:sp>
    </p:spTree>
    <p:extLst>
      <p:ext uri="{BB962C8B-B14F-4D97-AF65-F5344CB8AC3E}">
        <p14:creationId xmlns:p14="http://schemas.microsoft.com/office/powerpoint/2010/main" val="11312676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p:txBody>
      </p:sp>
      <p:sp>
        <p:nvSpPr>
          <p:cNvPr id="4" name="Slide Number Placeholder 3"/>
          <p:cNvSpPr>
            <a:spLocks noGrp="1"/>
          </p:cNvSpPr>
          <p:nvPr>
            <p:ph type="sldNum" sz="quarter" idx="10"/>
          </p:nvPr>
        </p:nvSpPr>
        <p:spPr/>
        <p:txBody>
          <a:bodyPr/>
          <a:lstStyle/>
          <a:p>
            <a:fld id="{8C72D9AE-7182-4680-8F79-479C4181FF08}" type="slidenum">
              <a:rPr lang="en-US" smtClean="0"/>
              <a:t>34</a:t>
            </a:fld>
            <a:endParaRPr lang="en-US" dirty="0"/>
          </a:p>
        </p:txBody>
      </p:sp>
    </p:spTree>
    <p:extLst>
      <p:ext uri="{BB962C8B-B14F-4D97-AF65-F5344CB8AC3E}">
        <p14:creationId xmlns:p14="http://schemas.microsoft.com/office/powerpoint/2010/main" val="7055540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35</a:t>
            </a:fld>
            <a:endParaRPr lang="en-US" dirty="0"/>
          </a:p>
        </p:txBody>
      </p:sp>
    </p:spTree>
    <p:extLst>
      <p:ext uri="{BB962C8B-B14F-4D97-AF65-F5344CB8AC3E}">
        <p14:creationId xmlns:p14="http://schemas.microsoft.com/office/powerpoint/2010/main" val="22606689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Oracle Advanced Customer Services or a Partner can help design, deploy and transition your Oracle application to Oracle Cloud Infrastructure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feedback – major steps in migration, doing discovery, sizing phase, find out interdependencies, security policies – map out what to do and steps – 6-8 weeks to do discovery, etc. X time size</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Discovery (interdependencies)</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Sizing</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a:t>Security policies</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Networking team took Y weeks to do VPN, </a:t>
            </a:r>
            <a:r>
              <a:rPr lang="en-US" dirty="0" err="1"/>
              <a:t>etc</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Roy Hunter and Arslan’s team – 6 major steps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that covered Halliburton – 60 steps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36</a:t>
            </a:fld>
            <a:endParaRPr lang="en-US" dirty="0"/>
          </a:p>
        </p:txBody>
      </p:sp>
    </p:spTree>
    <p:extLst>
      <p:ext uri="{BB962C8B-B14F-4D97-AF65-F5344CB8AC3E}">
        <p14:creationId xmlns:p14="http://schemas.microsoft.com/office/powerpoint/2010/main" val="157883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Here are some customers across different industries that have already moved and improved their Oracle applications across a myriad of use cases onto Oracle Cloud Infrastructure. </a:t>
            </a:r>
          </a:p>
        </p:txBody>
      </p:sp>
      <p:sp>
        <p:nvSpPr>
          <p:cNvPr id="4" name="Slide Number Placeholder 3"/>
          <p:cNvSpPr>
            <a:spLocks noGrp="1"/>
          </p:cNvSpPr>
          <p:nvPr>
            <p:ph type="sldNum" sz="quarter" idx="10"/>
          </p:nvPr>
        </p:nvSpPr>
        <p:spPr/>
        <p:txBody>
          <a:bodyPr/>
          <a:lstStyle/>
          <a:p>
            <a:fld id="{8C72D9AE-7182-4680-8F79-479C4181FF08}" type="slidenum">
              <a:rPr lang="en-US" smtClean="0"/>
              <a:t>37</a:t>
            </a:fld>
            <a:endParaRPr lang="en-US" dirty="0"/>
          </a:p>
        </p:txBody>
      </p:sp>
    </p:spTree>
    <p:extLst>
      <p:ext uri="{BB962C8B-B14F-4D97-AF65-F5344CB8AC3E}">
        <p14:creationId xmlns:p14="http://schemas.microsoft.com/office/powerpoint/2010/main" val="31882747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And check out some of the quantifiable benefits that customers are already experiencing by migrating their Oracle app to Oracle Cloud Infrastructure. Are you ready to get started today?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F5F5F"/>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srgbClr val="5F5F5F"/>
              </a:solidFill>
              <a:effectLst/>
              <a:uLnTx/>
              <a:uFillTx/>
              <a:latin typeface="Calibri"/>
              <a:ea typeface="+mn-ea"/>
              <a:cs typeface="+mn-cs"/>
            </a:endParaRPr>
          </a:p>
        </p:txBody>
      </p:sp>
    </p:spTree>
    <p:extLst>
      <p:ext uri="{BB962C8B-B14F-4D97-AF65-F5344CB8AC3E}">
        <p14:creationId xmlns:p14="http://schemas.microsoft.com/office/powerpoint/2010/main" val="181374706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Thanks for your time, and I hope you learned</a:t>
            </a:r>
            <a:r>
              <a:rPr lang="en-US" baseline="0" dirty="0"/>
              <a:t> more about how you can partner with us to transform your business.</a:t>
            </a:r>
          </a:p>
          <a:p>
            <a:endParaRPr lang="en-US" baseline="0" dirty="0"/>
          </a:p>
          <a:p>
            <a:r>
              <a:rPr lang="en-US" baseline="0" dirty="0"/>
              <a:t>If you want to get hands on, please try one of our hour-long hands on labs here!</a:t>
            </a:r>
          </a:p>
          <a:p>
            <a:r>
              <a:rPr lang="en-US" baseline="0" dirty="0"/>
              <a:t>We’re also happy to answer any questions in the innovation showcase</a:t>
            </a:r>
          </a:p>
          <a:p>
            <a:r>
              <a:rPr lang="en-US" baseline="0" dirty="0"/>
              <a:t>Finally, to try many of the solutions I talked about, for free, visit </a:t>
            </a:r>
            <a:r>
              <a:rPr lang="en-US" baseline="0" dirty="0" err="1"/>
              <a:t>cloud.oracle.com</a:t>
            </a:r>
            <a:r>
              <a:rPr lang="en-US" baseline="0" dirty="0"/>
              <a:t>/jumpstart</a:t>
            </a:r>
          </a:p>
          <a:p>
            <a:endParaRPr lang="en-US" baseline="0" dirty="0"/>
          </a:p>
          <a:p>
            <a:r>
              <a:rPr lang="en-US" baseline="0" dirty="0"/>
              <a:t>Thank you again!</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39</a:t>
            </a:fld>
            <a:endParaRPr lang="uk-UA" dirty="0"/>
          </a:p>
        </p:txBody>
      </p:sp>
    </p:spTree>
    <p:extLst>
      <p:ext uri="{BB962C8B-B14F-4D97-AF65-F5344CB8AC3E}">
        <p14:creationId xmlns:p14="http://schemas.microsoft.com/office/powerpoint/2010/main" val="5747717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40</a:t>
            </a:fld>
            <a:endParaRPr lang="en-US" dirty="0"/>
          </a:p>
        </p:txBody>
      </p:sp>
    </p:spTree>
    <p:extLst>
      <p:ext uri="{BB962C8B-B14F-4D97-AF65-F5344CB8AC3E}">
        <p14:creationId xmlns:p14="http://schemas.microsoft.com/office/powerpoint/2010/main" val="12427561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Based on our prior conversations, we understand that over the years, you have been able to solve your specific business challenges with your instance of &lt;Oracle app – E-Business Suite, JD Edwards, Peoplesoft, Siebel&gt;. You’ve invested years into your mission-critical app environment, done 1000s of customizations to suit your organization’s needs and 100s of integrations with other apps and components. In fact, you may have built it into your system of record, enabling you to run your day to day operations as effectively as possible. Without it, you can’t properly manage your warehouse, manage your inventory, track your receivables nor pay your vendors. In essence, you can’t run your business without it.</a:t>
            </a:r>
          </a:p>
        </p:txBody>
      </p:sp>
      <p:sp>
        <p:nvSpPr>
          <p:cNvPr id="4" name="Slide Number Placeholder 3"/>
          <p:cNvSpPr>
            <a:spLocks noGrp="1"/>
          </p:cNvSpPr>
          <p:nvPr>
            <p:ph type="sldNum" sz="quarter" idx="10"/>
          </p:nvPr>
        </p:nvSpPr>
        <p:spPr/>
        <p:txBody>
          <a:bodyPr/>
          <a:lstStyle/>
          <a:p>
            <a:fld id="{8C72D9AE-7182-4680-8F79-479C4181FF08}" type="slidenum">
              <a:rPr lang="en-US" smtClean="0"/>
              <a:t>4</a:t>
            </a:fld>
            <a:endParaRPr lang="en-US" dirty="0"/>
          </a:p>
        </p:txBody>
      </p:sp>
    </p:spTree>
    <p:extLst>
      <p:ext uri="{BB962C8B-B14F-4D97-AF65-F5344CB8AC3E}">
        <p14:creationId xmlns:p14="http://schemas.microsoft.com/office/powerpoint/2010/main" val="18430298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We’re talking today because you’re looking to make some optimizations to your Oracle application environment, but where best to run your Oracle application?</a:t>
            </a:r>
          </a:p>
          <a:p>
            <a:endParaRPr lang="en-US" dirty="0"/>
          </a:p>
          <a:p>
            <a:r>
              <a:rPr lang="en-US" dirty="0"/>
              <a:t>You can remain on-premises, but managing the physical infrastructure your self simply isn’t strategic. What’s more it’s cumbersome. The cost of building and maintaining data centers on-premises is too high, and you don’t want your staff to waste time on non-revenue generating activities such as hardware refreshes or software upgrades. At the same time, having a physical infrastructure leads to inefficient forecasting or capacity planning. To avoid overprovisioning, you pay for more than you need, which can lead to underutilization. Plus when you need to scale up or down, you’re not able to do so quickly. Can’t effectively manage the impact on IT that business changes like M&amp;A, spin outs have</a:t>
            </a:r>
          </a:p>
          <a:p>
            <a:endParaRPr lang="en-US" dirty="0"/>
          </a:p>
          <a:p>
            <a:r>
              <a:rPr lang="en-US" dirty="0"/>
              <a:t>At the same time, you may not be able to go to SaaS because you may be required to make too many compromises. No cloud vendor so far has been able to offer a comprehensive solution that can do all that &lt;Oracle app&gt; enables you to do. There’s no equivalent to EBS or JDE in the cloud. You’ll lose the customizations you need, and it’ll be challenging to re-integrate with your other apps and components. What’s more you may need to do a full process redesign and train the company on new process flows and UI.</a:t>
            </a:r>
          </a:p>
          <a:p>
            <a:endParaRPr lang="en-US" dirty="0"/>
          </a:p>
          <a:p>
            <a:r>
              <a:rPr lang="en-US" dirty="0"/>
              <a:t>And perhaps you haven’t moved to other cloud infrastructures yet because you’re concerned about meeting your enterprise requirements. Firstly, you may not want to deal with rearchitecting everything to meet those requirements. With all of the integrations you’ve made with other applications, database, analytics and other component, you may run the risk of a critical component not working. Let’s face it – if your business depends on you getting shipments out to customers on time, that label printer in the warehouse just needs to work. Or perhaps it will be too time-consuming to retrain your staff to manage a new cloud solution or to onboard a new MSP or IT vendor. And you’re concerned about getting the performance you demand for your critical application. Finally, you may be unsure of the true cost savings of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5</a:t>
            </a:fld>
            <a:endParaRPr lang="en-US" dirty="0"/>
          </a:p>
        </p:txBody>
      </p:sp>
    </p:spTree>
    <p:extLst>
      <p:ext uri="{BB962C8B-B14F-4D97-AF65-F5344CB8AC3E}">
        <p14:creationId xmlns:p14="http://schemas.microsoft.com/office/powerpoint/2010/main" val="14585653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i="0" dirty="0">
                <a:solidFill>
                  <a:srgbClr val="58595B"/>
                </a:solidFill>
              </a:rPr>
              <a:t>We believe these 3 core attributes are required of an enterprise cloud infrastructure, especially one that will run your mission critical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i="0" dirty="0">
              <a:solidFill>
                <a:srgbClr val="58595B"/>
              </a:solidFill>
            </a:endParaRPr>
          </a:p>
          <a:p>
            <a:r>
              <a:rPr lang="en-US" sz="1100" dirty="0">
                <a:solidFill>
                  <a:srgbClr val="58595B"/>
                </a:solidFill>
              </a:rPr>
              <a:t>You need consistently high performance that’s perhaps even better than you would get on-premises.</a:t>
            </a:r>
          </a:p>
          <a:p>
            <a:endParaRPr lang="en-US" sz="1100" dirty="0">
              <a:solidFill>
                <a:srgbClr val="58595B"/>
              </a:solidFill>
            </a:endParaRPr>
          </a:p>
          <a:p>
            <a:r>
              <a:rPr lang="en-US" sz="1100" dirty="0">
                <a:solidFill>
                  <a:srgbClr val="58595B"/>
                </a:solidFill>
              </a:rPr>
              <a:t>You also need predictable price with the best bang for your buck with no hidden cost surprises for IOPs or data egress.</a:t>
            </a:r>
            <a:endParaRPr lang="en-US" sz="1250" dirty="0"/>
          </a:p>
          <a:p>
            <a:pPr marL="114300" lvl="1" indent="0">
              <a:buNone/>
            </a:pPr>
            <a:endParaRPr lang="en-US" sz="1100" dirty="0">
              <a:solidFill>
                <a:srgbClr val="58595B"/>
              </a:solidFil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solidFill>
                  <a:srgbClr val="58595B"/>
                </a:solidFill>
              </a:rPr>
              <a:t>And finally you need migration expertise for your existing Oracle application. And by expertise we mean both professional migration knowledge, and also automated lift &amp; shift tools, quick provisioning tools, and the lifecycle management tools you already know.</a:t>
            </a:r>
          </a:p>
          <a:p>
            <a:endParaRPr lang="en-US" baseline="0"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6</a:t>
            </a:fld>
            <a:endParaRPr lang="uk-UA" dirty="0"/>
          </a:p>
        </p:txBody>
      </p:sp>
    </p:spTree>
    <p:extLst>
      <p:ext uri="{BB962C8B-B14F-4D97-AF65-F5344CB8AC3E}">
        <p14:creationId xmlns:p14="http://schemas.microsoft.com/office/powerpoint/2010/main" val="31146220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believe that only Oracle Cloud Infrastructure delivers the necessary migration expertise and enterprise requirements needed for your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make it easy for your to migrate your Oracle applications with expert professional services and a large network of partners to guide migration. In addition, we have automated lift and shift tools, quick provisioning tools and backup tools only available for Oracle Cloud Infrastructure customers. And with Oracle, there’s no need to rearchitect. Your apps and data move AS IS, and you can keep your customizations and integrations. You can also bring your own Oracle Database licenses. Quite frankly, this is your fastest way to cloud.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And only Oracle Cloud Infrastructure uniquely enables you to not only quickly move but also improve your application environment. Our broad array of compute, networking and storage services offer industry leading price for performance. And customers experience peak database performance often exceeding on-premises performance with features only available on Oracle like 2-node RAC and Exadata. Finally, quick provisioning tools are available for you to quickly stand up ad hoc environments for dev/test and DR. Each Oracle app has their specific lifecycle management tool that chances are your team is already familiar with so there’s no retraining there.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7</a:t>
            </a:fld>
            <a:endParaRPr lang="en-US" dirty="0"/>
          </a:p>
        </p:txBody>
      </p:sp>
    </p:spTree>
    <p:extLst>
      <p:ext uri="{BB962C8B-B14F-4D97-AF65-F5344CB8AC3E}">
        <p14:creationId xmlns:p14="http://schemas.microsoft.com/office/powerpoint/2010/main" val="16938652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We’re able to support a full range of use cases and deployment architectures.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You can dip your toe in the water with non-production options such as demo/training, creating a sandbox environment in our cloud, development/customization and testing/integration. </a:t>
            </a:r>
            <a:r>
              <a:rPr lang="en-US" sz="1100" baseline="0" dirty="0"/>
              <a:t>As for what we’ve done differently than other clouds, w</a:t>
            </a:r>
            <a:r>
              <a:rPr lang="en-US" baseline="0" dirty="0"/>
              <a:t>e knew that the economics of our cloud had to be a better fit for enterprise organizations and our partners and internal organizations that serve them.  While AWS and others optimize for “cheap to get started”, we focused on longer term total cost of operation, especially if you’re looking for consistency as you move from non-production use cases to production.  We’ve built incredible value into our pricing so that our customers could save money as they move non-production workloads first like demo/training and dev/test to the cloud. But almost more importantly, we made the economics of our cloud far more predictable.  We have eliminated the hidden charges that lead to unpleasant surprises and major cost overruns.  Our pricing uses flat rates for storage performance and data egress, significant causes of heartburn for customers of our competitors.  We made our discount program flexible across all categories of spend.  We provide </a:t>
            </a:r>
            <a:r>
              <a:rPr lang="en-US" sz="1100" b="0" i="0" kern="1200" dirty="0">
                <a:solidFill>
                  <a:srgbClr val="000000"/>
                </a:solidFill>
                <a:effectLst/>
                <a:latin typeface="+mn-lt"/>
                <a:ea typeface="+mn-ea"/>
                <a:cs typeface="+mn-cs"/>
              </a:rPr>
              <a:t>discounts through a Universal Credits model, instead of requiring a commitment to specific reserved instances (with a pre-defined region, size, OS, etc.) that limit your flexibility, Oracle provides discount based on the level of committed spend and the length of commitment – with the flexibly to use any IaaS or PaaS service.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Disaster Recovery is a great way to get started in the cloud as well. Failover a few times, and if and when you are ready to migrate production workloads over, it’ll be that much easier. Database and content backup and archive in the cloud are also use cases we often support for our customers. </a:t>
            </a:r>
            <a:r>
              <a:rPr lang="en-US" sz="1100" b="0" i="0" kern="1200" baseline="0" dirty="0">
                <a:solidFill>
                  <a:srgbClr val="000000"/>
                </a:solidFill>
                <a:effectLst/>
                <a:latin typeface="+mn-lt"/>
                <a:ea typeface="+mn-ea"/>
                <a:cs typeface="+mn-cs"/>
              </a:rPr>
              <a:t>And we offer capabilities as you consider failing over to our cloud or doing backup and archive in our cloud. Oracle Data Guard is a trusted solution for data protection. And you can continue to use the same tooling to easily provision DR environments – EBS Cloud Admin, PeopleSoft Cloud Manager, JDE One-Click. And if you’re looking at backup or archive your backend data to the cloud, our Object Storage cloud service is foundational for all Oracle Database cloud service backups whether you’re using VM, bare metal, Exadata or even Autonomous Data Warehouse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And we support production environments with HA and DR, and hybrid deployments in so you don’t have to worry about bringing everything over to the cloud all at one time; you can still integrate with your other on-</a:t>
            </a:r>
            <a:r>
              <a:rPr lang="en-US" sz="1100" dirty="0" err="1"/>
              <a:t>prem</a:t>
            </a:r>
            <a:r>
              <a:rPr lang="en-US" sz="1100" dirty="0"/>
              <a:t> apps and components and ensure things work the way they are supposed to. We offer multiple Availability Domains within a single region to support HA. </a:t>
            </a:r>
            <a:r>
              <a:rPr lang="en-US" sz="1100" baseline="0" dirty="0"/>
              <a:t>A</a:t>
            </a:r>
            <a:r>
              <a:rPr lang="en-US" baseline="0" dirty="0"/>
              <a:t>nd if you’re looking for the ultimate database resiliency and availability, of course you can only get RAC and Exadata through Oracle. In fact, customers are experiencing better performance than on-premises. We’re also the only leading cloud vendor to offer SLAs to guarantee performance and we’re well suited for hybrid use cases.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Finally if you’re looking to extend your existing data center to the cloud or you’re considering hybrid options, we provide private access via VPN or </a:t>
            </a:r>
            <a:r>
              <a:rPr lang="en-US" b="0" baseline="0" dirty="0" err="1"/>
              <a:t>FastConnect</a:t>
            </a:r>
            <a:r>
              <a:rPr lang="en-US" b="0" baseline="0" dirty="0"/>
              <a:t> to enable your</a:t>
            </a:r>
            <a:r>
              <a:rPr lang="en-US" dirty="0"/>
              <a:t> application in the cloud to communicate with on-premises apps and components over a private network. </a:t>
            </a:r>
            <a:r>
              <a:rPr lang="en-US" b="0" dirty="0"/>
              <a:t>This way, all of your integrations with components and other apps should just continue to work seamlessly. And if you’re looking for a cloud model but require that infrastructure be managed on premises, we offer Cloud at Customer.</a:t>
            </a:r>
            <a:endParaRPr lang="en-US" baseline="0"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Next, let’s walk through some reference architectures to show how we can run your Oracle app in the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8</a:t>
            </a:fld>
            <a:endParaRPr lang="en-US" dirty="0"/>
          </a:p>
        </p:txBody>
      </p:sp>
    </p:spTree>
    <p:extLst>
      <p:ext uri="{BB962C8B-B14F-4D97-AF65-F5344CB8AC3E}">
        <p14:creationId xmlns:p14="http://schemas.microsoft.com/office/powerpoint/2010/main" val="25928378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for a non-production environment for E-Business Suite for demo/training.</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&lt;click&gt; 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E-Business Suite and the databases that support it</a:t>
            </a:r>
            <a:endParaRPr lang="en-US" b="1" dirty="0"/>
          </a:p>
          <a:p>
            <a:endParaRPr lang="en-US" b="1" dirty="0"/>
          </a:p>
          <a:p>
            <a:r>
              <a:rPr lang="en-US" b="1" dirty="0"/>
              <a:t>&lt;click&gt;You can build an isolated virtual network with granular controls including subnets, route tables and security lists. </a:t>
            </a:r>
            <a:r>
              <a:rPr lang="en-US" dirty="0"/>
              <a:t>Here you could create subnets for your Bastion server for internal access and management, Application Tier and Database Tier. By having each in their own subnet, you can ensure that only traffic from the app tier can reach the database tier of the specific ports.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&lt;click&gt;Inbound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Again, we know it is key that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&lt;click&gt; Let’s talk about the App tier and Database tier for a bit. Here we’re running E-Business Suite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Here we show database running on VM compute for demo/training.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https://docs.oracle.com/en/solutions/deploy-ebusiness-suite-oci/index.html#GUID-1F8ACA7B-C147-446F-A4A4-AD70E4ECCA66</a:t>
            </a:r>
          </a:p>
          <a:p>
            <a:endParaRPr lang="en-US" dirty="0"/>
          </a:p>
          <a:p>
            <a:endParaRPr lang="en-US" dirty="0"/>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10</a:t>
            </a:fld>
            <a:endParaRPr lang="en-US"/>
          </a:p>
        </p:txBody>
      </p:sp>
    </p:spTree>
    <p:extLst>
      <p:ext uri="{BB962C8B-B14F-4D97-AF65-F5344CB8AC3E}">
        <p14:creationId xmlns:p14="http://schemas.microsoft.com/office/powerpoint/2010/main" val="207414697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endParaRPr/>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Internal/Restricted/Highly Restricted</a:t>
            </a:r>
            <a:endParaRPr/>
          </a:p>
        </p:txBody>
      </p:sp>
      <p:pic>
        <p:nvPicPr>
          <p:cNvPr id="9" name="Picture 8"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10" name="TextBox 9"/>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399320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1226334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3" name="Title 2"/>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2428125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t>XX</a:t>
            </a:r>
          </a:p>
        </p:txBody>
      </p:sp>
    </p:spTree>
    <p:extLst>
      <p:ext uri="{BB962C8B-B14F-4D97-AF65-F5344CB8AC3E}">
        <p14:creationId xmlns:p14="http://schemas.microsoft.com/office/powerpoint/2010/main" val="373938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p:txBody>
          <a:bodyPr/>
          <a:lstStyle/>
          <a:p>
            <a:endParaRPr/>
          </a:p>
        </p:txBody>
      </p:sp>
      <p:sp>
        <p:nvSpPr>
          <p:cNvPr id="8" name="Footer Placeholder 7"/>
          <p:cNvSpPr>
            <a:spLocks noGrp="1"/>
          </p:cNvSpPr>
          <p:nvPr>
            <p:ph type="ftr" sz="quarter" idx="11"/>
          </p:nvPr>
        </p:nvSpPr>
        <p:spPr/>
        <p:txBody>
          <a:bodyPr/>
          <a:lstStyle/>
          <a:p>
            <a:r>
              <a:rPr lang="en-US"/>
              <a:t>Confidential – Oracle Internal/Restricted/Highly Restricted</a:t>
            </a:r>
            <a:endParaRPr/>
          </a:p>
        </p:txBody>
      </p:sp>
      <p:sp>
        <p:nvSpPr>
          <p:cNvPr id="9" name="Slide Number Placeholder 8"/>
          <p:cNvSpPr>
            <a:spLocks noGrp="1"/>
          </p:cNvSpPr>
          <p:nvPr>
            <p:ph type="sldNum" sz="quarter" idx="12"/>
          </p:nvPr>
        </p:nvSpPr>
        <p:spPr/>
        <p:txBody>
          <a:bodyPr/>
          <a:lstStyle/>
          <a:p>
            <a:fld id="{C51EAA63-D034-42AE-91FA-B13B9518C7BE}" type="slidenum">
              <a:rPr/>
              <a:t>‹#›</a:t>
            </a:fld>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78700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33769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7" name="Title 6"/>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416362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608229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latin typeface="+mj-lt"/>
              </a:rPr>
              <a:t>Safe Harbor</a:t>
            </a:r>
            <a:r>
              <a:rPr sz="3200" baseline="0">
                <a:latin typeface="+mj-lt"/>
              </a:rPr>
              <a:t> Statement</a:t>
            </a:r>
            <a:endParaRPr sz="320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597889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70913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Pr>
        <a:solidFill>
          <a:schemeClr val="accent1"/>
        </a:solidFill>
        <a:effectLst/>
      </p:bgPr>
    </p:bg>
    <p:spTree>
      <p:nvGrpSpPr>
        <p:cNvPr id="1" name=""/>
        <p:cNvGrpSpPr/>
        <p:nvPr/>
      </p:nvGrpSpPr>
      <p:grpSpPr>
        <a:xfrm>
          <a:off x="0" y="0"/>
          <a:ext cx="0" cy="0"/>
          <a:chOff x="0" y="0"/>
          <a:chExt cx="0" cy="0"/>
        </a:xfrm>
      </p:grpSpPr>
      <p:pic>
        <p:nvPicPr>
          <p:cNvPr id="12" name="Picture 1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spTree>
    <p:extLst>
      <p:ext uri="{BB962C8B-B14F-4D97-AF65-F5344CB8AC3E}">
        <p14:creationId xmlns:p14="http://schemas.microsoft.com/office/powerpoint/2010/main" val="1065755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7" name="Date Placeholder 6"/>
          <p:cNvSpPr>
            <a:spLocks noGrp="1"/>
          </p:cNvSpPr>
          <p:nvPr>
            <p:ph type="dt" sz="half" idx="10"/>
          </p:nvPr>
        </p:nvSpPr>
        <p:spPr/>
        <p:txBody>
          <a:bodyPr/>
          <a:lstStyle>
            <a:lvl1pPr>
              <a:defRPr>
                <a:solidFill>
                  <a:srgbClr val="5F5F5F"/>
                </a:solidFill>
              </a:defRPr>
            </a:lvl1pPr>
          </a:lstStyle>
          <a:p>
            <a:endParaRPr/>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Internal/Restricted/Highly Restricted</a:t>
            </a:r>
            <a:endParaRPr/>
          </a:p>
        </p:txBody>
      </p:sp>
      <p:pic>
        <p:nvPicPr>
          <p:cNvPr id="10" name="Picture 9"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extBox 8"/>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240415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7_Custom Layout">
    <p:bg>
      <p:bgPr>
        <a:blipFill dpi="0" rotWithShape="1">
          <a:blip r:embed="rId2" cstate="screen">
            <a:alphaModFix amt="80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3828516"/>
            <a:ext cx="12188825" cy="2167983"/>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2" name="Title 1"/>
          <p:cNvSpPr>
            <a:spLocks noGrp="1"/>
          </p:cNvSpPr>
          <p:nvPr>
            <p:ph type="title" hasCustomPrompt="1"/>
          </p:nvPr>
        </p:nvSpPr>
        <p:spPr>
          <a:xfrm>
            <a:off x="202249" y="4343400"/>
            <a:ext cx="11148595" cy="1653099"/>
          </a:xfrm>
          <a:prstGeom prst="rect">
            <a:avLst/>
          </a:prstGeom>
        </p:spPr>
        <p:txBody>
          <a:bodyPr anchor="ctr"/>
          <a:lstStyle>
            <a:lvl1pPr>
              <a:defRPr>
                <a:solidFill>
                  <a:schemeClr val="bg1"/>
                </a:solidFill>
              </a:defRPr>
            </a:lvl1pPr>
          </a:lstStyle>
          <a:p>
            <a:r>
              <a:rPr lang="en-US" dirty="0"/>
              <a:t>What is cloud 2.0?</a:t>
            </a:r>
          </a:p>
        </p:txBody>
      </p:sp>
      <p:pic>
        <p:nvPicPr>
          <p:cNvPr id="10" name="Picture 9"/>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90570" y="224544"/>
            <a:ext cx="3693534" cy="1254634"/>
          </a:xfrm>
          <a:prstGeom prst="rect">
            <a:avLst/>
          </a:prstGeom>
        </p:spPr>
      </p:pic>
    </p:spTree>
    <p:extLst>
      <p:ext uri="{BB962C8B-B14F-4D97-AF65-F5344CB8AC3E}">
        <p14:creationId xmlns:p14="http://schemas.microsoft.com/office/powerpoint/2010/main" val="24763725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pic>
        <p:nvPicPr>
          <p:cNvPr id="13" name="Picture 12">
            <a:extLst>
              <a:ext uri="{FF2B5EF4-FFF2-40B4-BE49-F238E27FC236}">
                <a16:creationId xmlns=""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078" t="33075" r="1078" b="31563"/>
          <a:stretch/>
        </p:blipFill>
        <p:spPr>
          <a:xfrm>
            <a:off x="187343" y="1446214"/>
            <a:ext cx="11807686" cy="1828800"/>
          </a:xfrm>
          <a:prstGeom prst="rect">
            <a:avLst/>
          </a:prstGeom>
        </p:spPr>
      </p:pic>
      <p:pic>
        <p:nvPicPr>
          <p:cNvPr id="22" name="Picture 21">
            <a:extLst>
              <a:ext uri="{FF2B5EF4-FFF2-40B4-BE49-F238E27FC236}">
                <a16:creationId xmlns=""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3" name="Picture Placeholder 2"/>
          <p:cNvSpPr>
            <a:spLocks noGrp="1"/>
          </p:cNvSpPr>
          <p:nvPr>
            <p:ph type="pic" sz="quarter" idx="18"/>
          </p:nvPr>
        </p:nvSpPr>
        <p:spPr>
          <a:xfrm>
            <a:off x="3368762" y="1446213"/>
            <a:ext cx="5392564" cy="1828800"/>
          </a:xfrm>
        </p:spPr>
        <p:txBody>
          <a:bodyPr/>
          <a:lstStyle/>
          <a:p>
            <a:endParaRPr lang="en-US" dirty="0"/>
          </a:p>
        </p:txBody>
      </p:sp>
    </p:spTree>
    <p:extLst>
      <p:ext uri="{BB962C8B-B14F-4D97-AF65-F5344CB8AC3E}">
        <p14:creationId xmlns:p14="http://schemas.microsoft.com/office/powerpoint/2010/main" val="6533806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pic>
        <p:nvPicPr>
          <p:cNvPr id="13" name="Picture 12">
            <a:extLst>
              <a:ext uri="{FF2B5EF4-FFF2-40B4-BE49-F238E27FC236}">
                <a16:creationId xmlns=""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15" t="31949" r="-115" b="31949"/>
          <a:stretch/>
        </p:blipFill>
        <p:spPr>
          <a:xfrm>
            <a:off x="159026" y="1446214"/>
            <a:ext cx="11847444" cy="1828800"/>
          </a:xfrm>
          <a:prstGeom prst="rect">
            <a:avLst/>
          </a:prstGeom>
        </p:spPr>
      </p:pic>
      <p:pic>
        <p:nvPicPr>
          <p:cNvPr id="22" name="Picture 21">
            <a:extLst>
              <a:ext uri="{FF2B5EF4-FFF2-40B4-BE49-F238E27FC236}">
                <a16:creationId xmlns=""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11" name="Picture Placeholder 2"/>
          <p:cNvSpPr>
            <a:spLocks noGrp="1"/>
          </p:cNvSpPr>
          <p:nvPr>
            <p:ph type="pic" sz="quarter" idx="18"/>
          </p:nvPr>
        </p:nvSpPr>
        <p:spPr>
          <a:xfrm>
            <a:off x="3860731" y="1446213"/>
            <a:ext cx="4408626" cy="1828800"/>
          </a:xfrm>
        </p:spPr>
        <p:txBody>
          <a:bodyPr/>
          <a:lstStyle/>
          <a:p>
            <a:endParaRPr lang="en-US" dirty="0"/>
          </a:p>
        </p:txBody>
      </p:sp>
    </p:spTree>
    <p:extLst>
      <p:ext uri="{BB962C8B-B14F-4D97-AF65-F5344CB8AC3E}">
        <p14:creationId xmlns:p14="http://schemas.microsoft.com/office/powerpoint/2010/main" val="40910133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01-08-2018</a:t>
            </a:fld>
            <a:endParaRPr lang="en-IN" dirty="0"/>
          </a:p>
        </p:txBody>
      </p:sp>
      <p:sp>
        <p:nvSpPr>
          <p:cNvPr id="24" name="Slide Number Placeholder 5">
            <a:extLst>
              <a:ext uri="{FF2B5EF4-FFF2-40B4-BE49-F238E27FC236}">
                <a16:creationId xmlns=""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7581588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01C030E-9089-6F46-B7A9-69A08F20180F}" type="datetime1">
              <a:rPr lang="en-US" smtClean="0"/>
              <a:t>8/1/2018</a:t>
            </a:fld>
            <a:endParaRPr dirty="0"/>
          </a:p>
        </p:txBody>
      </p:sp>
      <p:sp>
        <p:nvSpPr>
          <p:cNvPr id="3" name="Footer Placeholder 2"/>
          <p:cNvSpPr>
            <a:spLocks noGrp="1"/>
          </p:cNvSpPr>
          <p:nvPr>
            <p:ph type="ftr" sz="quarter" idx="11"/>
          </p:nvPr>
        </p:nvSpPr>
        <p:spPr/>
        <p:txBody>
          <a:bodyPr/>
          <a:lstStyle/>
          <a:p>
            <a:r>
              <a:rPr lang="en-US"/>
              <a:t>Confidential – Oracle Internal/Restricted/Highly Restricted</a:t>
            </a:r>
            <a:endParaRPr dirty="0"/>
          </a:p>
        </p:txBody>
      </p:sp>
      <p:sp>
        <p:nvSpPr>
          <p:cNvPr id="4" name="Slide Number Placeholder 3"/>
          <p:cNvSpPr>
            <a:spLocks noGrp="1"/>
          </p:cNvSpPr>
          <p:nvPr>
            <p:ph type="sldNum" sz="quarter" idx="12"/>
          </p:nvPr>
        </p:nvSpPr>
        <p:spPr/>
        <p:txBody>
          <a:bodyPr/>
          <a:lstStyle/>
          <a:p>
            <a:fld id="{C51EAA63-D034-42AE-91FA-B13B9518C7BE}" type="slidenum">
              <a:rPr/>
              <a:t>‹#›</a:t>
            </a:fld>
            <a:endParaRPr dirty="0"/>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dirty="0">
                <a:latin typeface="+mj-lt"/>
              </a:rPr>
              <a:t>Safe Harbor</a:t>
            </a:r>
            <a:r>
              <a:rPr sz="3200" baseline="0" dirty="0">
                <a:latin typeface="+mj-lt"/>
              </a:rPr>
              <a:t> Statement</a:t>
            </a:r>
            <a:endParaRPr sz="3200" dirty="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dirty="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4078915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Tree>
    <p:extLst>
      <p:ext uri="{BB962C8B-B14F-4D97-AF65-F5344CB8AC3E}">
        <p14:creationId xmlns:p14="http://schemas.microsoft.com/office/powerpoint/2010/main" val="84391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_w_conten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C519225-F47B-0E4E-8B41-7BFDCFEA356D}" type="datetime1">
              <a:rPr lang="en-US" smtClean="0"/>
              <a:t>8/1/2018</a:t>
            </a:fld>
            <a:endParaRPr lang="en-US" dirty="0"/>
          </a:p>
        </p:txBody>
      </p:sp>
      <p:sp>
        <p:nvSpPr>
          <p:cNvPr id="4" name="Footer Placeholder 3"/>
          <p:cNvSpPr>
            <a:spLocks noGrp="1"/>
          </p:cNvSpPr>
          <p:nvPr>
            <p:ph type="ftr" sz="quarter" idx="11"/>
          </p:nvPr>
        </p:nvSpPr>
        <p:spPr/>
        <p:txBody>
          <a:bodyPr/>
          <a:lstStyle/>
          <a:p>
            <a:r>
              <a:rPr lang="en-US"/>
              <a:t>Oracle Confidential – Internal</a:t>
            </a:r>
            <a:endParaRPr lang="en-US" dirty="0"/>
          </a:p>
        </p:txBody>
      </p:sp>
      <p:sp>
        <p:nvSpPr>
          <p:cNvPr id="5" name="Slide Number Placeholder 4"/>
          <p:cNvSpPr>
            <a:spLocks noGrp="1"/>
          </p:cNvSpPr>
          <p:nvPr>
            <p:ph type="sldNum" sz="quarter" idx="12"/>
          </p:nvPr>
        </p:nvSpPr>
        <p:spPr/>
        <p:txBody>
          <a:bodyPr/>
          <a:lstStyle/>
          <a:p>
            <a:fld id="{C51EAA63-D034-42AE-91FA-B13B9518C7BE}" type="slidenum">
              <a:rPr lang="en-US" smtClean="0"/>
              <a:pPr/>
              <a:t>‹#›</a:t>
            </a:fld>
            <a:endParaRPr lang="en-US" dirty="0"/>
          </a:p>
        </p:txBody>
      </p:sp>
      <p:sp>
        <p:nvSpPr>
          <p:cNvPr id="6" name="Title 1"/>
          <p:cNvSpPr>
            <a:spLocks noGrp="1"/>
          </p:cNvSpPr>
          <p:nvPr>
            <p:ph type="title" hasCustomPrompt="1"/>
          </p:nvPr>
        </p:nvSpPr>
        <p:spPr>
          <a:xfrm>
            <a:off x="202249" y="238126"/>
            <a:ext cx="11148595" cy="523875"/>
          </a:xfrm>
        </p:spPr>
        <p:txBody>
          <a:bodyPr/>
          <a:lstStyle>
            <a:lvl1pPr>
              <a:defRPr>
                <a:solidFill>
                  <a:schemeClr val="tx2"/>
                </a:solidFill>
              </a:defRPr>
            </a:lvl1pPr>
          </a:lstStyle>
          <a:p>
            <a:r>
              <a:rPr lang="en-US" dirty="0"/>
              <a:t>Click to edit master title style</a:t>
            </a:r>
          </a:p>
        </p:txBody>
      </p:sp>
      <p:sp>
        <p:nvSpPr>
          <p:cNvPr id="8" name="Content Placeholder 7"/>
          <p:cNvSpPr>
            <a:spLocks noGrp="1"/>
          </p:cNvSpPr>
          <p:nvPr>
            <p:ph sz="quarter" idx="13"/>
          </p:nvPr>
        </p:nvSpPr>
        <p:spPr>
          <a:xfrm>
            <a:off x="304721" y="1371600"/>
            <a:ext cx="11579384" cy="4637088"/>
          </a:xfrm>
        </p:spPr>
        <p:txBody>
          <a:bodyPr/>
          <a:lstStyle>
            <a:lvl1pPr>
              <a:buClr>
                <a:schemeClr val="accent1"/>
              </a:buClr>
              <a:defRPr>
                <a:solidFill>
                  <a:schemeClr val="tx2"/>
                </a:solidFill>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824478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fld id="{62D99DE1-21AB-E640-BB24-C76694E24F2B}" type="datetime1">
              <a:rPr lang="en-US" smtClean="0"/>
              <a:pPr/>
              <a:t>8/1/2018</a:t>
            </a:fld>
            <a:endParaRPr lang="en-US"/>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Restricted</a:t>
            </a:r>
          </a:p>
        </p:txBody>
      </p:sp>
      <p:sp>
        <p:nvSpPr>
          <p:cNvPr id="16" name="TextBox 15"/>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9" name="Picture 8"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185256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7" name="Date Placeholder 6"/>
          <p:cNvSpPr>
            <a:spLocks noGrp="1"/>
          </p:cNvSpPr>
          <p:nvPr>
            <p:ph type="dt" sz="half" idx="10"/>
          </p:nvPr>
        </p:nvSpPr>
        <p:spPr/>
        <p:txBody>
          <a:bodyPr/>
          <a:lstStyle>
            <a:lvl1pPr>
              <a:defRPr>
                <a:solidFill>
                  <a:srgbClr val="5F5F5F"/>
                </a:solidFill>
              </a:defRPr>
            </a:lvl1pPr>
          </a:lstStyle>
          <a:p>
            <a:fld id="{E4F2BC60-B3D2-6A49-8B77-61AA4CBC5FAD}" type="datetime1">
              <a:rPr lang="en-US" smtClean="0"/>
              <a:pPr/>
              <a:t>8/1/2018</a:t>
            </a:fld>
            <a:endParaRPr lang="en-US"/>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Restricted</a:t>
            </a: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10" name="Picture 9"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08323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endParaRPr dirty="0"/>
          </a:p>
        </p:txBody>
      </p:sp>
      <p:sp>
        <p:nvSpPr>
          <p:cNvPr id="3" name="Content Placeholder 2"/>
          <p:cNvSpPr>
            <a:spLocks noGrp="1"/>
          </p:cNvSpPr>
          <p:nvPr>
            <p:ph idx="1"/>
          </p:nvPr>
        </p:nvSpPr>
        <p:spPr>
          <a:xfrm>
            <a:off x="531151" y="1524001"/>
            <a:ext cx="11126522" cy="4419600"/>
          </a:xfrm>
        </p:spPr>
        <p:txBody>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5A0652CA-2CA9-6245-8EB3-F832BE87A0CA}" type="datetime1">
              <a:rPr lang="en-US" smtClean="0">
                <a:solidFill>
                  <a:srgbClr val="58595B"/>
                </a:solidFill>
              </a:rPr>
              <a:pPr/>
              <a:t>8/1/2018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30788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Slide with Pictu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lvl1pPr>
              <a:defRPr>
                <a:solidFill>
                  <a:schemeClr val="tx1">
                    <a:alpha val="0"/>
                  </a:schemeClr>
                </a:solidFill>
              </a:defRPr>
            </a:lvl1pPr>
          </a:lstStyle>
          <a:p>
            <a:fld id="{C51EAA63-D034-42AE-91FA-B13B9518C7BE}" type="slidenum">
              <a:rPr/>
              <a:pPr/>
              <a:t>‹#›</a:t>
            </a:fld>
            <a:endParaRPr/>
          </a:p>
        </p:txBody>
      </p:sp>
      <p:sp>
        <p:nvSpPr>
          <p:cNvPr id="6" name="Rectangle 5" descr="Full slide 4-color photo can be inserted here" title="Title Slide with Picture"/>
          <p:cNvSpPr/>
          <p:nvPr/>
        </p:nvSpPr>
        <p:spPr bwMode="hidden">
          <a:xfrm>
            <a:off x="0" y="451"/>
            <a:ext cx="12188825" cy="6858000"/>
          </a:xfrm>
          <a:prstGeom prst="rect">
            <a:avLst/>
          </a:prstGeom>
          <a:solidFill>
            <a:srgbClr val="493728">
              <a:alpha val="2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Date Placeholder 2"/>
          <p:cNvSpPr>
            <a:spLocks noGrp="1"/>
          </p:cNvSpPr>
          <p:nvPr>
            <p:ph type="dt" sz="half" idx="10"/>
          </p:nvPr>
        </p:nvSpPr>
        <p:spPr/>
        <p:txBody>
          <a:bodyPr/>
          <a:lstStyle>
            <a:lvl1pPr>
              <a:defRPr>
                <a:solidFill>
                  <a:schemeClr val="tx1"/>
                </a:solidFill>
              </a:defRPr>
            </a:lvl1pPr>
          </a:lstStyle>
          <a:p>
            <a:endParaRPr/>
          </a:p>
        </p:txBody>
      </p:sp>
      <p:sp>
        <p:nvSpPr>
          <p:cNvPr id="4" name="Footer Placeholder 3"/>
          <p:cNvSpPr>
            <a:spLocks noGrp="1"/>
          </p:cNvSpPr>
          <p:nvPr>
            <p:ph type="ftr" sz="quarter" idx="11"/>
          </p:nvPr>
        </p:nvSpPr>
        <p:spPr/>
        <p:txBody>
          <a:bodyPr/>
          <a:lstStyle>
            <a:lvl1pPr>
              <a:defRPr>
                <a:solidFill>
                  <a:schemeClr val="tx1"/>
                </a:solidFill>
              </a:defRPr>
            </a:lvl1pPr>
          </a:lstStyle>
          <a:p>
            <a:r>
              <a:rPr lang="en-US"/>
              <a:t>Confidential – Oracle Internal/Restricted/Highly Restricted</a:t>
            </a:r>
            <a:endParaRPr/>
          </a:p>
        </p:txBody>
      </p:sp>
      <p:pic>
        <p:nvPicPr>
          <p:cNvPr id="8" name="Picture 7"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itle 8"/>
          <p:cNvSpPr>
            <a:spLocks noGrp="1"/>
          </p:cNvSpPr>
          <p:nvPr>
            <p:ph type="title"/>
          </p:nvPr>
        </p:nvSpPr>
        <p:spPr>
          <a:xfrm>
            <a:off x="531814" y="739775"/>
            <a:ext cx="9601200" cy="1470025"/>
          </a:xfrm>
        </p:spPr>
        <p:txBody>
          <a:bodyPr/>
          <a:lstStyle>
            <a:lvl1pPr>
              <a:defRPr sz="4800"/>
            </a:lvl1pPr>
          </a:lstStyle>
          <a:p>
            <a:r>
              <a:rPr lang="en-US"/>
              <a:t>Click to edit Master title style</a:t>
            </a:r>
            <a:endParaRPr/>
          </a:p>
        </p:txBody>
      </p:sp>
      <p:sp>
        <p:nvSpPr>
          <p:cNvPr id="12" name="Text Placeholder 10"/>
          <p:cNvSpPr>
            <a:spLocks noGrp="1"/>
          </p:cNvSpPr>
          <p:nvPr>
            <p:ph type="body" sz="quarter" idx="14" hasCustomPrompt="1"/>
          </p:nvPr>
        </p:nvSpPr>
        <p:spPr>
          <a:xfrm>
            <a:off x="531814" y="3429451"/>
            <a:ext cx="9601200" cy="2514149"/>
          </a:xfrm>
        </p:spPr>
        <p:txBody>
          <a:bodyPr/>
          <a:lstStyle>
            <a:lvl1pPr marL="0" indent="0">
              <a:spcBef>
                <a:spcPts val="0"/>
              </a:spcBef>
              <a:buNone/>
              <a:defRPr sz="2400" b="0"/>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presenter’s name, title, division/business unit/organization and date</a:t>
            </a:r>
          </a:p>
        </p:txBody>
      </p:sp>
      <p:sp>
        <p:nvSpPr>
          <p:cNvPr id="13" name="Text Placeholder 10"/>
          <p:cNvSpPr>
            <a:spLocks noGrp="1"/>
          </p:cNvSpPr>
          <p:nvPr>
            <p:ph type="body" sz="quarter" idx="15" hasCustomPrompt="1"/>
          </p:nvPr>
        </p:nvSpPr>
        <p:spPr>
          <a:xfrm>
            <a:off x="531762" y="2286000"/>
            <a:ext cx="9601200" cy="914400"/>
          </a:xfrm>
        </p:spPr>
        <p:txBody>
          <a:bodyPr/>
          <a:lstStyle>
            <a:lvl1pPr marL="0" indent="0">
              <a:spcBef>
                <a:spcPts val="0"/>
              </a:spcBef>
              <a:buNone/>
              <a:defRPr sz="2400" b="1"/>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subtitle</a:t>
            </a:r>
          </a:p>
        </p:txBody>
      </p:sp>
      <p:sp>
        <p:nvSpPr>
          <p:cNvPr id="11" name="TextBox 10"/>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15232198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3" name="Content Placeholder 2"/>
          <p:cNvSpPr>
            <a:spLocks noGrp="1"/>
          </p:cNvSpPr>
          <p:nvPr>
            <p:ph idx="1"/>
          </p:nvPr>
        </p:nvSpPr>
        <p:spPr>
          <a:xfrm>
            <a:off x="531151" y="1981200"/>
            <a:ext cx="11126522" cy="3962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016E0819-60EF-C147-811B-CCB87A342D29}" type="datetime1">
              <a:rPr lang="en-US" smtClean="0">
                <a:solidFill>
                  <a:srgbClr val="58595B"/>
                </a:solidFill>
              </a:rPr>
              <a:pPr/>
              <a:t>8/1/2018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Tree>
    <p:extLst>
      <p:ext uri="{BB962C8B-B14F-4D97-AF65-F5344CB8AC3E}">
        <p14:creationId xmlns:p14="http://schemas.microsoft.com/office/powerpoint/2010/main" val="143579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4" name="Date Placeholder 3"/>
          <p:cNvSpPr>
            <a:spLocks noGrp="1"/>
          </p:cNvSpPr>
          <p:nvPr>
            <p:ph type="dt" sz="half" idx="10"/>
          </p:nvPr>
        </p:nvSpPr>
        <p:spPr/>
        <p:txBody>
          <a:bodyPr/>
          <a:lstStyle/>
          <a:p>
            <a:fld id="{BDD2E24B-74B0-6B48-8517-69134391CA47}" type="datetime1">
              <a:rPr lang="en-US" smtClean="0">
                <a:solidFill>
                  <a:srgbClr val="58595B"/>
                </a:solidFill>
              </a:rPr>
              <a:pPr/>
              <a:t>8/1/2018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435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5E52911-27A9-FA4F-972B-59A2CD795212}" type="datetime1">
              <a:rPr lang="en-US" smtClean="0">
                <a:solidFill>
                  <a:srgbClr val="58595B"/>
                </a:solidFill>
              </a:rPr>
              <a:pPr/>
              <a:t>8/1/2018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905940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Announcement">
    <p:spTree>
      <p:nvGrpSpPr>
        <p:cNvPr id="1" name=""/>
        <p:cNvGrpSpPr/>
        <p:nvPr/>
      </p:nvGrpSpPr>
      <p:grpSpPr>
        <a:xfrm>
          <a:off x="0" y="0"/>
          <a:ext cx="0" cy="0"/>
          <a:chOff x="0" y="0"/>
          <a:chExt cx="0" cy="0"/>
        </a:xfrm>
      </p:grpSpPr>
      <p:sp>
        <p:nvSpPr>
          <p:cNvPr id="2" name="Title 1"/>
          <p:cNvSpPr>
            <a:spLocks noGrp="1"/>
          </p:cNvSpPr>
          <p:nvPr>
            <p:ph type="title"/>
          </p:nvPr>
        </p:nvSpPr>
        <p:spPr>
          <a:xfrm>
            <a:off x="531812" y="1905000"/>
            <a:ext cx="4800600" cy="1645920"/>
          </a:xfrm>
        </p:spPr>
        <p:txBody>
          <a:bodyPr anchor="b"/>
          <a:lstStyle>
            <a:lvl1pPr algn="l">
              <a:lnSpc>
                <a:spcPct val="80000"/>
              </a:lnSpc>
              <a:defRPr sz="4800" b="0"/>
            </a:lvl1pPr>
          </a:lstStyle>
          <a:p>
            <a:r>
              <a:rPr lang="en-US"/>
              <a:t>Click to edit Master title style</a:t>
            </a:r>
            <a:endParaRPr dirty="0"/>
          </a:p>
        </p:txBody>
      </p:sp>
      <p:sp>
        <p:nvSpPr>
          <p:cNvPr id="3" name="Picture Placeholder 2"/>
          <p:cNvSpPr>
            <a:spLocks noGrp="1"/>
          </p:cNvSpPr>
          <p:nvPr>
            <p:ph type="pic" idx="1"/>
          </p:nvPr>
        </p:nvSpPr>
        <p:spPr>
          <a:xfrm>
            <a:off x="5588456" y="533400"/>
            <a:ext cx="6068558" cy="5410200"/>
          </a:xfrm>
          <a:no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3657600"/>
            <a:ext cx="4800599" cy="1645920"/>
          </a:xfrm>
        </p:spPr>
        <p:txBody>
          <a:bodyPr>
            <a:noAutofit/>
          </a:bodyPr>
          <a:lstStyle>
            <a:lvl1pPr marL="0" indent="0">
              <a:spcBef>
                <a:spcPts val="0"/>
              </a:spcBef>
              <a:buNone/>
              <a:defRPr sz="2400" b="1"/>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B0417E0-CE0C-C542-9BC5-EFEE1861493A}"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1983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Remote Speaker Pictur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475CDE93-A652-C34A-8B22-A902626B68B4}"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p:cNvSpPr>
          <p:nvPr>
            <p:ph type="pic" sz="quarter" idx="14" hasCustomPrompt="1"/>
          </p:nvPr>
        </p:nvSpPr>
        <p:spPr>
          <a:xfrm>
            <a:off x="2286000" y="1828800"/>
            <a:ext cx="3474720" cy="3840480"/>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
        <p:nvSpPr>
          <p:cNvPr id="10" name="Text Placeholder 10"/>
          <p:cNvSpPr>
            <a:spLocks noGrp="1"/>
          </p:cNvSpPr>
          <p:nvPr>
            <p:ph type="body" sz="quarter" idx="15"/>
          </p:nvPr>
        </p:nvSpPr>
        <p:spPr>
          <a:xfrm>
            <a:off x="6035040" y="1828799"/>
            <a:ext cx="5621972" cy="3840480"/>
          </a:xfrm>
        </p:spPr>
        <p:txBody>
          <a:bodyPr anchor="ctr" anchorCtr="0"/>
          <a:lstStyle>
            <a:lvl1pPr>
              <a:spcBef>
                <a:spcPts val="0"/>
              </a:spcBef>
              <a:spcAft>
                <a:spcPts val="800"/>
              </a:spcAft>
              <a:buClr>
                <a:schemeClr val="bg1"/>
              </a:buClr>
              <a:defRPr b="1"/>
            </a:lvl1pPr>
            <a:lvl2pPr marL="228600">
              <a:spcBef>
                <a:spcPts val="0"/>
              </a:spcBef>
              <a:buClr>
                <a:schemeClr val="bg1"/>
              </a:buClr>
              <a:defRPr/>
            </a:lvl2pPr>
          </a:lstStyle>
          <a:p>
            <a:pPr lvl="0"/>
            <a:r>
              <a:rPr lang="en-US"/>
              <a:t>Click to edit Master text styles</a:t>
            </a:r>
          </a:p>
          <a:p>
            <a:pPr lvl="1"/>
            <a:r>
              <a:rPr lang="en-US"/>
              <a:t>Second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8955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Quote with Logo">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3A93EB4D-B117-744D-AA0F-E6A85471A48D}"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218361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Quote with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8D78C37D-8EE1-E149-9189-D87BB32FAD49}"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noChangeAspect="1"/>
          </p:cNvSpPr>
          <p:nvPr>
            <p:ph type="pic" sz="quarter" idx="14" hasCustomPrompt="1"/>
          </p:nvPr>
        </p:nvSpPr>
        <p:spPr>
          <a:xfrm>
            <a:off x="531812" y="1905000"/>
            <a:ext cx="2194560" cy="3072384"/>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Tree>
    <p:extLst>
      <p:ext uri="{BB962C8B-B14F-4D97-AF65-F5344CB8AC3E}">
        <p14:creationId xmlns:p14="http://schemas.microsoft.com/office/powerpoint/2010/main" val="325542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cxnSp>
        <p:nvCxnSpPr>
          <p:cNvPr id="9" name="Straight Connector 8"/>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342326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1_Roadmap_Two_Column">
    <p:spTree>
      <p:nvGrpSpPr>
        <p:cNvPr id="1" name=""/>
        <p:cNvGrpSpPr/>
        <p:nvPr/>
      </p:nvGrpSpPr>
      <p:grpSpPr>
        <a:xfrm>
          <a:off x="0" y="0"/>
          <a:ext cx="0" cy="0"/>
          <a:chOff x="0" y="0"/>
          <a:chExt cx="0" cy="0"/>
        </a:xfrm>
      </p:grpSpPr>
      <p:cxnSp>
        <p:nvCxnSpPr>
          <p:cNvPr id="9" name="Straight Connector 8"/>
          <p:cNvCxnSpPr/>
          <p:nvPr/>
        </p:nvCxnSpPr>
        <p:spPr bwMode="ltGray">
          <a:xfrm>
            <a:off x="7334490"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hasCustomPrompt="1"/>
          </p:nvPr>
        </p:nvSpPr>
        <p:spPr>
          <a:xfrm>
            <a:off x="531813" y="1524001"/>
            <a:ext cx="6671656" cy="4419600"/>
          </a:xfrm>
        </p:spPr>
        <p:txBody>
          <a:bodyPr>
            <a:noAutofit/>
          </a:bodyPr>
          <a:lstStyle>
            <a:lvl1pPr marL="0" indent="0">
              <a:buNone/>
              <a:defRPr sz="2400" b="1"/>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Summary</a:t>
            </a:r>
          </a:p>
          <a:p>
            <a:pPr lvl="1"/>
            <a:r>
              <a:rPr lang="en-US" dirty="0"/>
              <a:t>Second level</a:t>
            </a:r>
          </a:p>
          <a:p>
            <a:pPr lvl="2"/>
            <a:r>
              <a:rPr lang="en-US" dirty="0"/>
              <a:t>Third level</a:t>
            </a:r>
          </a:p>
        </p:txBody>
      </p:sp>
      <p:sp>
        <p:nvSpPr>
          <p:cNvPr id="4" name="Content Placeholder 3"/>
          <p:cNvSpPr>
            <a:spLocks noGrp="1"/>
          </p:cNvSpPr>
          <p:nvPr>
            <p:ph sz="half" idx="2" hasCustomPrompt="1"/>
          </p:nvPr>
        </p:nvSpPr>
        <p:spPr>
          <a:xfrm>
            <a:off x="7465512" y="1524001"/>
            <a:ext cx="4191500" cy="4419600"/>
          </a:xfrm>
        </p:spPr>
        <p:txBody>
          <a:bodyPr>
            <a:noAutofit/>
          </a:bodyPr>
          <a:lstStyle>
            <a:lvl1pPr marL="0" indent="0">
              <a:buNone/>
              <a:defRPr sz="2400" b="1" baseline="0"/>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Customer Benefit</a:t>
            </a:r>
          </a:p>
          <a:p>
            <a:pPr lvl="1"/>
            <a:r>
              <a:rPr lang="en-US" dirty="0"/>
              <a:t>Second level</a:t>
            </a:r>
          </a:p>
          <a:p>
            <a:pPr lvl="2"/>
            <a:r>
              <a:rPr lang="en-US" dirty="0"/>
              <a:t>Third level</a:t>
            </a:r>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61534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145F90A-0472-4143-BC39-0CF84D764E6E}"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73505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524001"/>
            <a:ext cx="11126522" cy="4419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207523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AC7F753-94B2-044F-B441-C6735EBDC4A2}"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74248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EF542D48-4FDF-0048-AF1A-6852B0AB2729}"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3" name="Title 2"/>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99045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5" name="Date Placeholder 4"/>
          <p:cNvSpPr>
            <a:spLocks noGrp="1"/>
          </p:cNvSpPr>
          <p:nvPr>
            <p:ph type="dt" sz="half" idx="10"/>
          </p:nvPr>
        </p:nvSpPr>
        <p:spPr/>
        <p:txBody>
          <a:bodyPr/>
          <a:lstStyle/>
          <a:p>
            <a:fld id="{564099DD-557C-5A49-B067-203750B6CEE9}"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rPr lang="en-US" dirty="0"/>
              <a:t>XX</a:t>
            </a:r>
          </a:p>
        </p:txBody>
      </p:sp>
    </p:spTree>
    <p:extLst>
      <p:ext uri="{BB962C8B-B14F-4D97-AF65-F5344CB8AC3E}">
        <p14:creationId xmlns:p14="http://schemas.microsoft.com/office/powerpoint/2010/main" val="357282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EF8CA4A-C5C4-5349-A693-7BF172B48500}" type="datetime1">
              <a:rPr lang="en-US" smtClean="0">
                <a:solidFill>
                  <a:srgbClr val="58595B"/>
                </a:solidFill>
              </a:rPr>
              <a:pPr/>
              <a:t>8/1/2018</a:t>
            </a:fld>
            <a:endParaRPr>
              <a:solidFill>
                <a:srgbClr val="58595B"/>
              </a:solidFill>
            </a:endParaRPr>
          </a:p>
        </p:txBody>
      </p:sp>
      <p:sp>
        <p:nvSpPr>
          <p:cNvPr id="8" name="Footer Placeholder 7"/>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9" name="Slide Number Placeholder 8"/>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6313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E2872CCC-1AEB-8D4E-9532-B09883E308E1}" type="datetime1">
              <a:rPr lang="en-US" smtClean="0">
                <a:solidFill>
                  <a:srgbClr val="58595B"/>
                </a:solidFill>
              </a:rPr>
              <a:pPr/>
              <a:t>8/1/2018</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37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A7805691-9DEF-9149-BA98-E6E2918F66BB}" type="datetime1">
              <a:rPr lang="en-US" smtClean="0">
                <a:solidFill>
                  <a:srgbClr val="58595B"/>
                </a:solidFill>
              </a:rPr>
              <a:pPr/>
              <a:t>8/1/2018</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
        <p:nvSpPr>
          <p:cNvPr id="7" name="Title 6"/>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934093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05816C-5CF7-E649-96D7-4F6C73C3E1DF}" type="datetime1">
              <a:rPr lang="en-US" smtClean="0">
                <a:solidFill>
                  <a:srgbClr val="58595B"/>
                </a:solidFill>
              </a:rPr>
              <a:pPr/>
              <a:t>8/1/2018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4200282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531662" y="1524000"/>
            <a:ext cx="7772550"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777288" y="1524001"/>
            <a:ext cx="2971800"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E9A17BE-116B-CA4C-9D92-4FCA61D887F5}"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168515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bwMode="gray">
          <a:xfrm>
            <a:off x="531813" y="1524000"/>
            <a:ext cx="6095999" cy="4416725"/>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7008812" y="1524000"/>
            <a:ext cx="4648201"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1F37356-201C-3940-8925-5D724AFE2013}"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57175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wo Pictures with Captions">
    <p:spTree>
      <p:nvGrpSpPr>
        <p:cNvPr id="1" name=""/>
        <p:cNvGrpSpPr/>
        <p:nvPr/>
      </p:nvGrpSpPr>
      <p:grpSpPr>
        <a:xfrm>
          <a:off x="0" y="0"/>
          <a:ext cx="0" cy="0"/>
          <a:chOff x="0" y="0"/>
          <a:chExt cx="0" cy="0"/>
        </a:xfrm>
      </p:grpSpPr>
      <p:cxnSp>
        <p:nvCxnSpPr>
          <p:cNvPr id="8" name="Straight Connector 7"/>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232C23-8E9B-6743-BEB8-977CA42C1E41}"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6246812"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6246811"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4234322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981200"/>
            <a:ext cx="11126522" cy="3962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Tree>
    <p:extLst>
      <p:ext uri="{BB962C8B-B14F-4D97-AF65-F5344CB8AC3E}">
        <p14:creationId xmlns:p14="http://schemas.microsoft.com/office/powerpoint/2010/main" val="337176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Pictures with Captions">
    <p:spTree>
      <p:nvGrpSpPr>
        <p:cNvPr id="1" name=""/>
        <p:cNvGrpSpPr/>
        <p:nvPr/>
      </p:nvGrpSpPr>
      <p:grpSpPr>
        <a:xfrm>
          <a:off x="0" y="0"/>
          <a:ext cx="0" cy="0"/>
          <a:chOff x="0" y="0"/>
          <a:chExt cx="0" cy="0"/>
        </a:xfrm>
      </p:grpSpPr>
      <p:cxnSp>
        <p:nvCxnSpPr>
          <p:cNvPr id="11" name="Straight Connector 10"/>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D22037C-D016-8E46-8E1A-3018BB032C66}" type="datetime1">
              <a:rPr lang="en-US" smtClean="0">
                <a:solidFill>
                  <a:srgbClr val="58595B"/>
                </a:solidFill>
              </a:rPr>
              <a:pPr/>
              <a:t>8/1/2018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435705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435705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3" name="Picture Placeholder 2"/>
          <p:cNvSpPr>
            <a:spLocks noGrp="1"/>
          </p:cNvSpPr>
          <p:nvPr>
            <p:ph type="pic" idx="15"/>
          </p:nvPr>
        </p:nvSpPr>
        <p:spPr bwMode="gray">
          <a:xfrm>
            <a:off x="818229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4" name="Text Placeholder 3"/>
          <p:cNvSpPr>
            <a:spLocks noGrp="1"/>
          </p:cNvSpPr>
          <p:nvPr>
            <p:ph type="body" sz="half" idx="16"/>
          </p:nvPr>
        </p:nvSpPr>
        <p:spPr>
          <a:xfrm>
            <a:off x="818229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888232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DCB31BC-BA5D-4B4E-8ECE-8BD5DCDE7DE0}" type="datetime1">
              <a:rPr lang="en-US" smtClean="0">
                <a:solidFill>
                  <a:srgbClr val="58595B"/>
                </a:solidFill>
              </a:rPr>
              <a:pPr/>
              <a:t>8/1/2018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33859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Safe Harbor Bac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507281-8A8F-904C-8AAD-445C0F672DCD}" type="datetime1">
              <a:rPr lang="en-US" smtClean="0">
                <a:solidFill>
                  <a:srgbClr val="58595B"/>
                </a:solidFill>
              </a:rPr>
              <a:pPr/>
              <a:t>8/1/2018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preceding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986654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fld id="{3BA22D4B-0C5C-584A-8D05-262EE233B425}" type="datetime1">
              <a:rPr lang="en-US" smtClean="0">
                <a:solidFill>
                  <a:srgbClr val="58595B"/>
                </a:solidFill>
              </a:rPr>
              <a:pPr/>
              <a:t>8/1/2018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085730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Tree>
    <p:extLst>
      <p:ext uri="{BB962C8B-B14F-4D97-AF65-F5344CB8AC3E}">
        <p14:creationId xmlns:p14="http://schemas.microsoft.com/office/powerpoint/2010/main" val="736728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01-08-2018</a:t>
            </a:fld>
            <a:endParaRPr lang="en-IN" dirty="0"/>
          </a:p>
        </p:txBody>
      </p:sp>
      <p:sp>
        <p:nvSpPr>
          <p:cNvPr id="19" name="Footer Placeholder 4">
            <a:extLst>
              <a:ext uri="{FF2B5EF4-FFF2-40B4-BE49-F238E27FC236}">
                <a16:creationId xmlns="" xmlns:a16="http://schemas.microsoft.com/office/drawing/2014/main" id="{984BFDCB-85FE-7646-95B7-7C3082325AAC}"/>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24" name="Slide Number Placeholder 5">
            <a:extLst>
              <a:ext uri="{FF2B5EF4-FFF2-40B4-BE49-F238E27FC236}">
                <a16:creationId xmlns=""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055061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userDrawn="1">
  <p:cSld name="6_Title Slide with Picture">
    <p:bg>
      <p:bgPr>
        <a:solidFill>
          <a:schemeClr val="tx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 xmlns:a16="http://schemas.microsoft.com/office/drawing/2014/main" id="{22064BC5-450D-CC49-94D4-BF368486A1B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2059" r="14630" b="16113"/>
          <a:stretch/>
        </p:blipFill>
        <p:spPr>
          <a:xfrm>
            <a:off x="0" y="1"/>
            <a:ext cx="12188825" cy="6858000"/>
          </a:xfrm>
          <a:prstGeom prst="rect">
            <a:avLst/>
          </a:prstGeom>
        </p:spPr>
      </p:pic>
      <p:grpSp>
        <p:nvGrpSpPr>
          <p:cNvPr id="26" name="Group 25">
            <a:extLst>
              <a:ext uri="{FF2B5EF4-FFF2-40B4-BE49-F238E27FC236}">
                <a16:creationId xmlns="" xmlns:a16="http://schemas.microsoft.com/office/drawing/2014/main" id="{4A39206A-3497-224D-B061-1DD20F4CE295}"/>
              </a:ext>
            </a:extLst>
          </p:cNvPr>
          <p:cNvGrpSpPr/>
          <p:nvPr userDrawn="1"/>
        </p:nvGrpSpPr>
        <p:grpSpPr>
          <a:xfrm>
            <a:off x="1812649" y="326352"/>
            <a:ext cx="1524519" cy="1826119"/>
            <a:chOff x="9115419" y="440041"/>
            <a:chExt cx="1926107" cy="2307154"/>
          </a:xfrm>
        </p:grpSpPr>
        <p:sp>
          <p:nvSpPr>
            <p:cNvPr id="27" name="Right Triangle 26">
              <a:extLst>
                <a:ext uri="{FF2B5EF4-FFF2-40B4-BE49-F238E27FC236}">
                  <a16:creationId xmlns="" xmlns:a16="http://schemas.microsoft.com/office/drawing/2014/main" id="{60022D9D-59B4-E244-B54A-9ABCF8706D9B}"/>
                </a:ext>
              </a:extLst>
            </p:cNvPr>
            <p:cNvSpPr/>
            <p:nvPr userDrawn="1"/>
          </p:nvSpPr>
          <p:spPr bwMode="gray">
            <a:xfrm rot="13500000">
              <a:off x="9115419" y="440041"/>
              <a:ext cx="1714500" cy="1714500"/>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8" name="Right Triangle 27">
              <a:extLst>
                <a:ext uri="{FF2B5EF4-FFF2-40B4-BE49-F238E27FC236}">
                  <a16:creationId xmlns="" xmlns:a16="http://schemas.microsoft.com/office/drawing/2014/main" id="{E29946DC-5EE4-294A-ACF2-7960B6A93091}"/>
                </a:ext>
              </a:extLst>
            </p:cNvPr>
            <p:cNvSpPr/>
            <p:nvPr userDrawn="1"/>
          </p:nvSpPr>
          <p:spPr bwMode="gray">
            <a:xfrm rot="13500000">
              <a:off x="10424567" y="2130236"/>
              <a:ext cx="616959" cy="616959"/>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19" name="Rectangle 18">
            <a:extLst>
              <a:ext uri="{FF2B5EF4-FFF2-40B4-BE49-F238E27FC236}">
                <a16:creationId xmlns="" xmlns:a16="http://schemas.microsoft.com/office/drawing/2014/main" id="{8E520AAA-C02A-AA42-BF58-87483CD1B6EA}"/>
              </a:ext>
            </a:extLst>
          </p:cNvPr>
          <p:cNvSpPr/>
          <p:nvPr userDrawn="1"/>
        </p:nvSpPr>
        <p:spPr bwMode="gray">
          <a:xfrm>
            <a:off x="-402" y="-1"/>
            <a:ext cx="12188825" cy="6858000"/>
          </a:xfrm>
          <a:prstGeom prst="rect">
            <a:avLst/>
          </a:prstGeom>
          <a:gradFill>
            <a:gsLst>
              <a:gs pos="0">
                <a:schemeClr val="bg2">
                  <a:alpha val="40000"/>
                </a:schemeClr>
              </a:gs>
              <a:gs pos="100000">
                <a:schemeClr val="accent5">
                  <a:lumMod val="75000"/>
                </a:schemeClr>
              </a:gs>
            </a:gsLst>
            <a:lin ang="4200000" scaled="0"/>
          </a:gra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nvGrpSpPr>
          <p:cNvPr id="20" name="Group 19">
            <a:extLst>
              <a:ext uri="{FF2B5EF4-FFF2-40B4-BE49-F238E27FC236}">
                <a16:creationId xmlns="" xmlns:a16="http://schemas.microsoft.com/office/drawing/2014/main" id="{D3A5B451-E366-714C-BBA6-C6A225A99993}"/>
              </a:ext>
            </a:extLst>
          </p:cNvPr>
          <p:cNvGrpSpPr/>
          <p:nvPr userDrawn="1"/>
        </p:nvGrpSpPr>
        <p:grpSpPr>
          <a:xfrm>
            <a:off x="10301610" y="4219467"/>
            <a:ext cx="1181373" cy="1415087"/>
            <a:chOff x="9115419" y="440041"/>
            <a:chExt cx="1926107" cy="2307154"/>
          </a:xfrm>
        </p:grpSpPr>
        <p:sp>
          <p:nvSpPr>
            <p:cNvPr id="22" name="Right Triangle 21">
              <a:extLst>
                <a:ext uri="{FF2B5EF4-FFF2-40B4-BE49-F238E27FC236}">
                  <a16:creationId xmlns="" xmlns:a16="http://schemas.microsoft.com/office/drawing/2014/main" id="{8D6F585D-C958-AE44-963C-D23E09D4ABCC}"/>
                </a:ext>
              </a:extLst>
            </p:cNvPr>
            <p:cNvSpPr/>
            <p:nvPr userDrawn="1"/>
          </p:nvSpPr>
          <p:spPr bwMode="gray">
            <a:xfrm rot="13500000">
              <a:off x="9115419" y="440041"/>
              <a:ext cx="1714500" cy="1714500"/>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3" name="Right Triangle 22">
              <a:extLst>
                <a:ext uri="{FF2B5EF4-FFF2-40B4-BE49-F238E27FC236}">
                  <a16:creationId xmlns="" xmlns:a16="http://schemas.microsoft.com/office/drawing/2014/main" id="{21BCD253-772B-5644-91B2-CFFC0F6ED4BB}"/>
                </a:ext>
              </a:extLst>
            </p:cNvPr>
            <p:cNvSpPr/>
            <p:nvPr userDrawn="1"/>
          </p:nvSpPr>
          <p:spPr bwMode="gray">
            <a:xfrm rot="13500000">
              <a:off x="10424567" y="2130236"/>
              <a:ext cx="616959" cy="616959"/>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24" name="Title 8">
            <a:extLst>
              <a:ext uri="{FF2B5EF4-FFF2-40B4-BE49-F238E27FC236}">
                <a16:creationId xmlns="" xmlns:a16="http://schemas.microsoft.com/office/drawing/2014/main" id="{3FBA2C59-7C22-BF4F-AA5A-76DA9E7E79B8}"/>
              </a:ext>
            </a:extLst>
          </p:cNvPr>
          <p:cNvSpPr>
            <a:spLocks noGrp="1"/>
          </p:cNvSpPr>
          <p:nvPr>
            <p:ph type="title" hasCustomPrompt="1"/>
          </p:nvPr>
        </p:nvSpPr>
        <p:spPr>
          <a:xfrm>
            <a:off x="736293" y="4238555"/>
            <a:ext cx="10716662" cy="1305088"/>
          </a:xfrm>
        </p:spPr>
        <p:txBody>
          <a:bodyPr anchor="ctr"/>
          <a:lstStyle>
            <a:lvl1pPr algn="ctr">
              <a:defRPr sz="4000" b="1">
                <a:solidFill>
                  <a:schemeClr val="tx1"/>
                </a:solidFill>
              </a:defRPr>
            </a:lvl1pPr>
          </a:lstStyle>
          <a:p>
            <a:r>
              <a:rPr lang="en-US" dirty="0"/>
              <a:t>CLICK TO EDIT MASTER TITLE STYLE</a:t>
            </a:r>
          </a:p>
        </p:txBody>
      </p:sp>
      <p:grpSp>
        <p:nvGrpSpPr>
          <p:cNvPr id="25" name="Group 24">
            <a:extLst>
              <a:ext uri="{FF2B5EF4-FFF2-40B4-BE49-F238E27FC236}">
                <a16:creationId xmlns="" xmlns:a16="http://schemas.microsoft.com/office/drawing/2014/main" id="{68BF3A0E-2EE3-9841-B31B-9E8CFFCE2B01}"/>
              </a:ext>
            </a:extLst>
          </p:cNvPr>
          <p:cNvGrpSpPr/>
          <p:nvPr userDrawn="1"/>
        </p:nvGrpSpPr>
        <p:grpSpPr>
          <a:xfrm>
            <a:off x="0" y="0"/>
            <a:ext cx="12189398" cy="6858000"/>
            <a:chOff x="0" y="0"/>
            <a:chExt cx="12189398" cy="6858000"/>
          </a:xfrm>
          <a:solidFill>
            <a:srgbClr val="D8E1E6"/>
          </a:solidFill>
        </p:grpSpPr>
        <p:sp>
          <p:nvSpPr>
            <p:cNvPr id="29" name="Rectangle 28">
              <a:extLst>
                <a:ext uri="{FF2B5EF4-FFF2-40B4-BE49-F238E27FC236}">
                  <a16:creationId xmlns="" xmlns:a16="http://schemas.microsoft.com/office/drawing/2014/main" id="{DF8E5A77-018E-DF4E-A603-543F2CDE2C46}"/>
                </a:ext>
              </a:extLst>
            </p:cNvPr>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0" name="Rectangle 29">
              <a:extLst>
                <a:ext uri="{FF2B5EF4-FFF2-40B4-BE49-F238E27FC236}">
                  <a16:creationId xmlns="" xmlns:a16="http://schemas.microsoft.com/office/drawing/2014/main" id="{D7732671-77A3-DE4D-B664-B058DE1E84B5}"/>
                </a:ext>
              </a:extLst>
            </p:cNvPr>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1" name="Rectangle 30">
              <a:extLst>
                <a:ext uri="{FF2B5EF4-FFF2-40B4-BE49-F238E27FC236}">
                  <a16:creationId xmlns="" xmlns:a16="http://schemas.microsoft.com/office/drawing/2014/main" id="{BBF0CAE0-FFA8-234F-A8D7-2227BF3B073F}"/>
                </a:ext>
              </a:extLst>
            </p:cNvPr>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2" name="Rectangle 31">
              <a:extLst>
                <a:ext uri="{FF2B5EF4-FFF2-40B4-BE49-F238E27FC236}">
                  <a16:creationId xmlns="" xmlns:a16="http://schemas.microsoft.com/office/drawing/2014/main" id="{BB9E91ED-BAD9-AD4C-AE67-E863D7C6DCF1}"/>
                </a:ext>
              </a:extLst>
            </p:cNvPr>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grpSp>
      <p:pic>
        <p:nvPicPr>
          <p:cNvPr id="37" name="Picture 36" descr="Oracle logo in white on red staging background" title="Oracle red badge logo">
            <a:extLst>
              <a:ext uri="{FF2B5EF4-FFF2-40B4-BE49-F238E27FC236}">
                <a16:creationId xmlns="" xmlns:a16="http://schemas.microsoft.com/office/drawing/2014/main" id="{C82EB09C-E711-7F46-BADB-6163BE3813A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grpSp>
        <p:nvGrpSpPr>
          <p:cNvPr id="38" name="Group 37">
            <a:extLst>
              <a:ext uri="{FF2B5EF4-FFF2-40B4-BE49-F238E27FC236}">
                <a16:creationId xmlns="" xmlns:a16="http://schemas.microsoft.com/office/drawing/2014/main" id="{0069A501-FA77-6A4A-90F8-2BFC6CF0104E}"/>
              </a:ext>
            </a:extLst>
          </p:cNvPr>
          <p:cNvGrpSpPr/>
          <p:nvPr userDrawn="1"/>
        </p:nvGrpSpPr>
        <p:grpSpPr>
          <a:xfrm>
            <a:off x="3918287" y="953646"/>
            <a:ext cx="877042" cy="1050550"/>
            <a:chOff x="9115419" y="440041"/>
            <a:chExt cx="1926107" cy="2307154"/>
          </a:xfrm>
          <a:solidFill>
            <a:srgbClr val="493728">
              <a:alpha val="21000"/>
            </a:srgbClr>
          </a:solidFill>
        </p:grpSpPr>
        <p:sp>
          <p:nvSpPr>
            <p:cNvPr id="39" name="Right Triangle 38">
              <a:extLst>
                <a:ext uri="{FF2B5EF4-FFF2-40B4-BE49-F238E27FC236}">
                  <a16:creationId xmlns="" xmlns:a16="http://schemas.microsoft.com/office/drawing/2014/main" id="{D854A044-FEEE-F74D-9350-88681AB05ED5}"/>
                </a:ext>
              </a:extLst>
            </p:cNvPr>
            <p:cNvSpPr/>
            <p:nvPr userDrawn="1"/>
          </p:nvSpPr>
          <p:spPr bwMode="gray">
            <a:xfrm rot="13500000">
              <a:off x="9115419" y="440041"/>
              <a:ext cx="1714500" cy="1714500"/>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40" name="Right Triangle 39">
              <a:extLst>
                <a:ext uri="{FF2B5EF4-FFF2-40B4-BE49-F238E27FC236}">
                  <a16:creationId xmlns="" xmlns:a16="http://schemas.microsoft.com/office/drawing/2014/main" id="{30C51ABA-D190-EF4C-9B0B-823DE65EB7D9}"/>
                </a:ext>
              </a:extLst>
            </p:cNvPr>
            <p:cNvSpPr/>
            <p:nvPr userDrawn="1"/>
          </p:nvSpPr>
          <p:spPr bwMode="gray">
            <a:xfrm rot="13500000">
              <a:off x="10424567" y="2130236"/>
              <a:ext cx="616959" cy="616959"/>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41" name="Date Placeholder 3">
            <a:extLst>
              <a:ext uri="{FF2B5EF4-FFF2-40B4-BE49-F238E27FC236}">
                <a16:creationId xmlns="" xmlns:a16="http://schemas.microsoft.com/office/drawing/2014/main" id="{694331FC-79FD-6549-9C16-23752C675485}"/>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F8B0B234-8C80-6A43-A625-BDB6D3D2A6DF}" type="datetime1">
              <a:rPr lang="en-IN" smtClean="0"/>
              <a:t>01-08-2018</a:t>
            </a:fld>
            <a:endParaRPr lang="en-IN" dirty="0"/>
          </a:p>
        </p:txBody>
      </p:sp>
      <p:sp>
        <p:nvSpPr>
          <p:cNvPr id="42" name="Footer Placeholder 4">
            <a:extLst>
              <a:ext uri="{FF2B5EF4-FFF2-40B4-BE49-F238E27FC236}">
                <a16:creationId xmlns="" xmlns:a16="http://schemas.microsoft.com/office/drawing/2014/main" id="{C1A4D3BF-F3C7-614E-A01F-50DE020F7213}"/>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43" name="Slide Number Placeholder 5">
            <a:extLst>
              <a:ext uri="{FF2B5EF4-FFF2-40B4-BE49-F238E27FC236}">
                <a16:creationId xmlns="" xmlns:a16="http://schemas.microsoft.com/office/drawing/2014/main" id="{D8B561C9-73A5-DF44-B091-C01DF57D0427}"/>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44" name="TextBox 43">
            <a:extLst>
              <a:ext uri="{FF2B5EF4-FFF2-40B4-BE49-F238E27FC236}">
                <a16:creationId xmlns="" xmlns:a16="http://schemas.microsoft.com/office/drawing/2014/main" id="{F2F07EBD-0A4B-B64A-81A5-A35B8744443C}"/>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5796784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Tree>
    <p:extLst>
      <p:ext uri="{BB962C8B-B14F-4D97-AF65-F5344CB8AC3E}">
        <p14:creationId xmlns:p14="http://schemas.microsoft.com/office/powerpoint/2010/main" val="68122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151385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Title 7"/>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2016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3371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1.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image" Target="../media/image14.png"/><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endParaRPr lang="en-US" dirty="0"/>
          </a:p>
        </p:txBody>
      </p:sp>
      <p:sp>
        <p:nvSpPr>
          <p:cNvPr id="5" name="Footer Placeholder 4"/>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193062027"/>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93" r:id="rId3"/>
    <p:sldLayoutId id="2147483650" r:id="rId4"/>
    <p:sldLayoutId id="2147483663" r:id="rId5"/>
    <p:sldLayoutId id="2147483686" r:id="rId6"/>
    <p:sldLayoutId id="2147483651" r:id="rId7"/>
    <p:sldLayoutId id="2147483652" r:id="rId8"/>
    <p:sldLayoutId id="2147483671" r:id="rId9"/>
    <p:sldLayoutId id="2147483672" r:id="rId10"/>
    <p:sldLayoutId id="2147483679" r:id="rId11"/>
    <p:sldLayoutId id="2147483685" r:id="rId12"/>
    <p:sldLayoutId id="2147483688" r:id="rId13"/>
    <p:sldLayoutId id="2147483654" r:id="rId14"/>
    <p:sldLayoutId id="2147483666" r:id="rId15"/>
    <p:sldLayoutId id="2147483655" r:id="rId16"/>
    <p:sldLayoutId id="2147483675" r:id="rId17"/>
    <p:sldLayoutId id="2147483667" r:id="rId18"/>
    <p:sldLayoutId id="2147483661" r:id="rId19"/>
    <p:sldLayoutId id="2147483702" r:id="rId20"/>
    <p:sldLayoutId id="2147483769" r:id="rId21"/>
    <p:sldLayoutId id="2147483770" r:id="rId22"/>
    <p:sldLayoutId id="2147483806" r:id="rId2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3" pos="3839"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484F90C-589A-6D48-9E9A-5BE1C82CDB1B}" type="datetime1">
              <a:rPr lang="en-US" smtClean="0"/>
              <a:t>8/1/2018</a:t>
            </a:fld>
            <a:endParaRPr lang="en-US" dirty="0"/>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dirty="0">
                <a:solidFill>
                  <a:schemeClr val="tx1"/>
                </a:solidFill>
              </a:rPr>
              <a:t>Copyright © </a:t>
            </a:r>
            <a:r>
              <a:rPr lang="en-US" sz="850" dirty="0">
                <a:solidFill>
                  <a:schemeClr val="tx1"/>
                </a:solidFill>
              </a:rPr>
              <a:t>2017,</a:t>
            </a:r>
            <a:r>
              <a:rPr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849647980"/>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4"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7A5F3715-AD74-F049-90FA-FC18542AE12F}" type="datetime1">
              <a:rPr lang="en-US" smtClean="0">
                <a:solidFill>
                  <a:srgbClr val="58595B"/>
                </a:solidFill>
              </a:rPr>
              <a:pPr/>
              <a:t>8/1/2018</a:t>
            </a:fld>
            <a:endParaRPr lang="en-US">
              <a:solidFill>
                <a:srgbClr val="58595B"/>
              </a:solidFill>
            </a:endParaRPr>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solidFill>
                  <a:srgbClr val="58595B"/>
                </a:solidFill>
              </a:rPr>
              <a:t>Confidential – Oracle Restricted</a:t>
            </a:r>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solidFill>
                  <a:srgbClr val="58595B"/>
                </a:solidFill>
              </a:rPr>
              <a:pPr/>
              <a:t>‹#›</a:t>
            </a:fld>
            <a:endParaRPr lang="en-US">
              <a:solidFill>
                <a:srgbClr val="58595B"/>
              </a:solidFill>
            </a:endParaRP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8595B"/>
                </a:solidFill>
              </a:rPr>
              <a:t>Copyright © </a:t>
            </a:r>
            <a:r>
              <a:rPr lang="en-US" sz="850">
                <a:solidFill>
                  <a:srgbClr val="58595B"/>
                </a:solidFill>
              </a:rPr>
              <a:t>2018,</a:t>
            </a:r>
            <a:r>
              <a:rPr sz="850">
                <a:solidFill>
                  <a:srgbClr val="58595B"/>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2091930535"/>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hyperlink" Target="https://salescentral.oracle.com/SalesCentral/faces/SCAsset?id=103047&amp;type=CUST_PRESENTATION&amp;code=SCOfferingDetail" TargetMode="External"/><Relationship Id="rId2" Type="http://schemas.openxmlformats.org/officeDocument/2006/relationships/notesSlide" Target="../notesSlides/notesSlide1.xml"/><Relationship Id="rId1" Type="http://schemas.openxmlformats.org/officeDocument/2006/relationships/slideLayout" Target="../slideLayouts/slideLayout16.xml"/><Relationship Id="rId5" Type="http://schemas.openxmlformats.org/officeDocument/2006/relationships/hyperlink" Target="https://salescentral.oracle.com/SalesCentral/faces/SCAsset?id=104232&amp;type=CUST_PRESENTATION&amp;code=SCOfferingDetail" TargetMode="External"/><Relationship Id="rId4" Type="http://schemas.openxmlformats.org/officeDocument/2006/relationships/hyperlink" Target="https://my.oracle.com/site/cloudsol/public/IaaS/Overview/index.html"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0.xml"/><Relationship Id="rId1" Type="http://schemas.openxmlformats.org/officeDocument/2006/relationships/slideLayout" Target="../slideLayouts/slideLayout21.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4.xml"/><Relationship Id="rId6" Type="http://schemas.openxmlformats.org/officeDocument/2006/relationships/image" Target="../media/image42.png"/><Relationship Id="rId5" Type="http://schemas.openxmlformats.org/officeDocument/2006/relationships/image" Target="../media/image41.png"/><Relationship Id="rId10" Type="http://schemas.openxmlformats.org/officeDocument/2006/relationships/image" Target="../media/image46.png"/><Relationship Id="rId4" Type="http://schemas.openxmlformats.org/officeDocument/2006/relationships/image" Target="../media/image40.png"/><Relationship Id="rId9" Type="http://schemas.openxmlformats.org/officeDocument/2006/relationships/image" Target="../media/image45.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0.xml"/><Relationship Id="rId1" Type="http://schemas.openxmlformats.org/officeDocument/2006/relationships/slideLayout" Target="../slideLayouts/slideLayout8.xml"/><Relationship Id="rId6" Type="http://schemas.openxmlformats.org/officeDocument/2006/relationships/image" Target="../media/image51.png"/><Relationship Id="rId5" Type="http://schemas.openxmlformats.org/officeDocument/2006/relationships/image" Target="../media/image50.jpeg"/><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54.png"/><Relationship Id="rId7" Type="http://schemas.openxmlformats.org/officeDocument/2006/relationships/image" Target="../media/image58.png"/><Relationship Id="rId2" Type="http://schemas.openxmlformats.org/officeDocument/2006/relationships/notesSlide" Target="../notesSlides/notesSlide33.xml"/><Relationship Id="rId1" Type="http://schemas.openxmlformats.org/officeDocument/2006/relationships/slideLayout" Target="../slideLayouts/slideLayout14.xml"/><Relationship Id="rId6" Type="http://schemas.openxmlformats.org/officeDocument/2006/relationships/image" Target="../media/image57.png"/><Relationship Id="rId5" Type="http://schemas.openxmlformats.org/officeDocument/2006/relationships/image" Target="../media/image56.png"/><Relationship Id="rId10" Type="http://schemas.openxmlformats.org/officeDocument/2006/relationships/image" Target="../media/image59.png"/><Relationship Id="rId4" Type="http://schemas.openxmlformats.org/officeDocument/2006/relationships/image" Target="../media/image55.jpeg"/><Relationship Id="rId9" Type="http://schemas.openxmlformats.org/officeDocument/2006/relationships/image" Target="../media/image47.png"/></Relationships>
</file>

<file path=ppt/slides/_rels/slide38.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36.png"/><Relationship Id="rId2" Type="http://schemas.openxmlformats.org/officeDocument/2006/relationships/notesSlide" Target="../notesSlides/notesSlide34.xml"/><Relationship Id="rId1" Type="http://schemas.openxmlformats.org/officeDocument/2006/relationships/slideLayout" Target="../slideLayouts/slideLayout39.xml"/><Relationship Id="rId6" Type="http://schemas.openxmlformats.org/officeDocument/2006/relationships/image" Target="../media/image63.png"/><Relationship Id="rId5" Type="http://schemas.openxmlformats.org/officeDocument/2006/relationships/image" Target="../media/image62.jpeg"/><Relationship Id="rId4" Type="http://schemas.openxmlformats.org/officeDocument/2006/relationships/image" Target="../media/image61.png"/></Relationships>
</file>

<file path=ppt/slides/_rels/slide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21.png"/><Relationship Id="rId11" Type="http://schemas.openxmlformats.org/officeDocument/2006/relationships/image" Target="../media/image26.png"/><Relationship Id="rId5" Type="http://schemas.openxmlformats.org/officeDocument/2006/relationships/image" Target="../media/image20.png"/><Relationship Id="rId15" Type="http://schemas.openxmlformats.org/officeDocument/2006/relationships/image" Target="../media/image30.png"/><Relationship Id="rId10" Type="http://schemas.openxmlformats.org/officeDocument/2006/relationships/image" Target="../media/image25.png"/><Relationship Id="rId4" Type="http://schemas.openxmlformats.org/officeDocument/2006/relationships/image" Target="../media/image19.png"/><Relationship Id="rId9" Type="http://schemas.openxmlformats.org/officeDocument/2006/relationships/image" Target="../media/image24.png"/><Relationship Id="rId14" Type="http://schemas.openxmlformats.org/officeDocument/2006/relationships/image" Target="../media/image29.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32.png"/></Relationships>
</file>

<file path=ppt/slides/_rels/slide6.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6.xml"/><Relationship Id="rId1" Type="http://schemas.openxmlformats.org/officeDocument/2006/relationships/slideLayout" Target="../slideLayouts/slideLayout14.xml"/><Relationship Id="rId5" Type="http://schemas.openxmlformats.org/officeDocument/2006/relationships/image" Target="../media/image35.emf"/><Relationship Id="rId4" Type="http://schemas.openxmlformats.org/officeDocument/2006/relationships/image" Target="../media/image34.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5" name="Content Placeholder 7"/>
          <p:cNvSpPr txBox="1">
            <a:spLocks/>
          </p:cNvSpPr>
          <p:nvPr/>
        </p:nvSpPr>
        <p:spPr bwMode="gray">
          <a:xfrm>
            <a:off x="531812" y="1224400"/>
            <a:ext cx="10960506" cy="5075236"/>
          </a:xfrm>
          <a:prstGeom prst="rect">
            <a:avLst/>
          </a:prstGeom>
        </p:spPr>
        <p:txBody>
          <a:bodyPr wrap="square" lIns="0" tIns="0" rIns="0" bIns="0">
            <a:spAutoFit/>
          </a:bodyPr>
          <a:lst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a:lstStyle>
          <a:p>
            <a:pPr>
              <a:spcBef>
                <a:spcPts val="600"/>
              </a:spcBef>
              <a:buClrTx/>
            </a:pPr>
            <a:r>
              <a:rPr lang="en-US" sz="1800" b="1" dirty="0">
                <a:solidFill>
                  <a:schemeClr val="tx1">
                    <a:lumMod val="50000"/>
                  </a:schemeClr>
                </a:solidFill>
              </a:rPr>
              <a:t>Target Audience</a:t>
            </a:r>
          </a:p>
          <a:p>
            <a:pPr marL="355600" lvl="1" indent="-173038">
              <a:spcBef>
                <a:spcPts val="600"/>
              </a:spcBef>
              <a:buClrTx/>
              <a:buFont typeface="Lucida Grande"/>
              <a:buChar char="-"/>
            </a:pPr>
            <a:r>
              <a:rPr lang="en-US" sz="1400" dirty="0">
                <a:solidFill>
                  <a:schemeClr val="tx1">
                    <a:lumMod val="50000"/>
                  </a:schemeClr>
                </a:solidFill>
              </a:rPr>
              <a:t>This deck is intended for Oracle customers that are running E-Business Suite, JD Edwards, PeopleSoft or Siebel on-premises, and are exploring the possibilities of running them in the cloud. </a:t>
            </a:r>
          </a:p>
          <a:p>
            <a:pPr marL="355600" lvl="1" indent="-173038">
              <a:spcBef>
                <a:spcPts val="600"/>
              </a:spcBef>
              <a:buClrTx/>
              <a:buFont typeface="Lucida Grande"/>
              <a:buChar char="-"/>
            </a:pPr>
            <a:r>
              <a:rPr lang="en-US" sz="1400" dirty="0">
                <a:solidFill>
                  <a:schemeClr val="tx1">
                    <a:lumMod val="50000"/>
                  </a:schemeClr>
                </a:solidFill>
              </a:rPr>
              <a:t>Target verticals include private sector industries such as manufacturing, consumer goods, retail, technology providers.</a:t>
            </a:r>
          </a:p>
          <a:p>
            <a:pPr marL="355600" lvl="1" indent="-173038">
              <a:spcBef>
                <a:spcPts val="600"/>
              </a:spcBef>
              <a:buClrTx/>
              <a:buFont typeface="Lucida Grande"/>
              <a:buChar char="-"/>
            </a:pPr>
            <a:r>
              <a:rPr lang="en-US" sz="1400" dirty="0">
                <a:solidFill>
                  <a:schemeClr val="tx1">
                    <a:lumMod val="50000"/>
                  </a:schemeClr>
                </a:solidFill>
              </a:rPr>
              <a:t>Target titles include CIO, Applications IT Manager, Applications &amp; Database Administrator.</a:t>
            </a:r>
          </a:p>
          <a:p>
            <a:pPr marL="182563" indent="-182563">
              <a:lnSpc>
                <a:spcPct val="140000"/>
              </a:lnSpc>
              <a:spcBef>
                <a:spcPts val="600"/>
              </a:spcBef>
              <a:buClrTx/>
            </a:pPr>
            <a:r>
              <a:rPr lang="en-US" sz="1800" b="1" dirty="0">
                <a:solidFill>
                  <a:schemeClr val="tx1">
                    <a:lumMod val="50000"/>
                  </a:schemeClr>
                </a:solidFill>
              </a:rPr>
              <a:t>Purpose</a:t>
            </a:r>
          </a:p>
          <a:p>
            <a:pPr marL="182562" lvl="1" indent="0">
              <a:spcBef>
                <a:spcPts val="600"/>
              </a:spcBef>
              <a:buClrTx/>
              <a:buNone/>
            </a:pPr>
            <a:r>
              <a:rPr lang="en-US" sz="1400" b="1" dirty="0">
                <a:solidFill>
                  <a:schemeClr val="tx1">
                    <a:lumMod val="50000"/>
                  </a:schemeClr>
                </a:solidFill>
              </a:rPr>
              <a:t>PRIMARY USERS OF THIS DECK: </a:t>
            </a:r>
            <a:r>
              <a:rPr lang="en-US" sz="1400" dirty="0">
                <a:solidFill>
                  <a:schemeClr val="tx1">
                    <a:lumMod val="50000"/>
                  </a:schemeClr>
                </a:solidFill>
              </a:rPr>
              <a:t>Technical Sales (ECAs, CSMs, OD SCs, ACS)</a:t>
            </a:r>
          </a:p>
          <a:p>
            <a:pPr marL="182562" lvl="1" indent="0">
              <a:spcBef>
                <a:spcPts val="600"/>
              </a:spcBef>
              <a:buClrTx/>
              <a:buNone/>
            </a:pPr>
            <a:r>
              <a:rPr lang="en-US" sz="1400" b="1" dirty="0">
                <a:solidFill>
                  <a:schemeClr val="tx1">
                    <a:lumMod val="50000"/>
                  </a:schemeClr>
                </a:solidFill>
              </a:rPr>
              <a:t>INTENDED FOR:</a:t>
            </a:r>
          </a:p>
          <a:p>
            <a:pPr marL="355600" lvl="1" indent="-173038">
              <a:spcBef>
                <a:spcPts val="600"/>
              </a:spcBef>
              <a:buClrTx/>
              <a:buFont typeface="Lucida Grande"/>
              <a:buChar char="-"/>
            </a:pPr>
            <a:r>
              <a:rPr lang="en-US" sz="1400" dirty="0">
                <a:solidFill>
                  <a:schemeClr val="tx1">
                    <a:lumMod val="50000"/>
                  </a:schemeClr>
                </a:solidFill>
              </a:rPr>
              <a:t>A deeper technical conversation on why and how to migrate their Oracle applications to Oracle Cloud Infrastructure. This deck serves as a technical follow-up to the </a:t>
            </a:r>
            <a:r>
              <a:rPr lang="en-US" sz="1400" dirty="0">
                <a:solidFill>
                  <a:schemeClr val="tx1">
                    <a:lumMod val="50000"/>
                  </a:schemeClr>
                </a:solidFill>
                <a:hlinkClick r:id="rId3"/>
              </a:rPr>
              <a:t>Move &amp; Improve Customer Presentation</a:t>
            </a:r>
            <a:r>
              <a:rPr lang="en-US" sz="1400" dirty="0">
                <a:solidFill>
                  <a:schemeClr val="tx1">
                    <a:lumMod val="50000"/>
                  </a:schemeClr>
                </a:solidFill>
              </a:rPr>
              <a:t>.</a:t>
            </a:r>
          </a:p>
          <a:p>
            <a:pPr marL="182562" lvl="1" indent="0">
              <a:spcBef>
                <a:spcPts val="600"/>
              </a:spcBef>
              <a:buClrTx/>
              <a:buNone/>
            </a:pPr>
            <a:r>
              <a:rPr lang="en-US" sz="1400" b="1" dirty="0">
                <a:solidFill>
                  <a:schemeClr val="tx1">
                    <a:lumMod val="50000"/>
                  </a:schemeClr>
                </a:solidFill>
              </a:rPr>
              <a:t>NOT INTENDED FOR:</a:t>
            </a:r>
          </a:p>
          <a:p>
            <a:pPr marL="355600" lvl="1" indent="-173038">
              <a:spcBef>
                <a:spcPts val="600"/>
              </a:spcBef>
              <a:buClrTx/>
              <a:buFont typeface="Lucida Grande"/>
              <a:buChar char="-"/>
            </a:pPr>
            <a:r>
              <a:rPr lang="en-US" sz="1400" dirty="0">
                <a:solidFill>
                  <a:schemeClr val="tx1">
                    <a:lumMod val="50000"/>
                  </a:schemeClr>
                </a:solidFill>
              </a:rPr>
              <a:t>This deck does not give a high-level overview of Oracle Cloud Infrastructure, which is done in </a:t>
            </a:r>
            <a:r>
              <a:rPr lang="en-US" sz="1400" dirty="0">
                <a:solidFill>
                  <a:schemeClr val="tx1">
                    <a:lumMod val="50000"/>
                  </a:schemeClr>
                </a:solidFill>
                <a:hlinkClick r:id="rId4"/>
              </a:rPr>
              <a:t>separate presentations</a:t>
            </a:r>
            <a:r>
              <a:rPr lang="en-US" sz="1400" dirty="0">
                <a:solidFill>
                  <a:schemeClr val="tx1">
                    <a:lumMod val="50000"/>
                  </a:schemeClr>
                </a:solidFill>
              </a:rPr>
              <a:t>. Ideally, your customer will already have a broad understanding of Oracle Cloud Infrastructure’s strategy and solution offerings. The top level IaaS story deck is </a:t>
            </a:r>
            <a:r>
              <a:rPr lang="en-US" sz="1400" dirty="0">
                <a:solidFill>
                  <a:schemeClr val="tx1">
                    <a:lumMod val="50000"/>
                  </a:schemeClr>
                </a:solidFill>
                <a:hlinkClick r:id="rId5"/>
              </a:rPr>
              <a:t>here</a:t>
            </a:r>
            <a:r>
              <a:rPr lang="en-US" sz="1400" dirty="0">
                <a:solidFill>
                  <a:schemeClr val="tx1">
                    <a:lumMod val="50000"/>
                  </a:schemeClr>
                </a:solidFill>
              </a:rPr>
              <a:t>. </a:t>
            </a:r>
          </a:p>
          <a:p>
            <a:pPr marL="355600" lvl="1" indent="-173038">
              <a:spcBef>
                <a:spcPts val="600"/>
              </a:spcBef>
              <a:buClrTx/>
              <a:buFont typeface="Lucida Grande"/>
              <a:buChar char="-"/>
            </a:pPr>
            <a:r>
              <a:rPr lang="en-US" sz="1400" b="1" dirty="0">
                <a:solidFill>
                  <a:srgbClr val="FF0000"/>
                </a:solidFill>
              </a:rPr>
              <a:t>IMPORTANT: </a:t>
            </a:r>
            <a:r>
              <a:rPr lang="en-US" sz="1400" dirty="0">
                <a:solidFill>
                  <a:schemeClr val="tx1">
                    <a:lumMod val="50000"/>
                  </a:schemeClr>
                </a:solidFill>
              </a:rPr>
              <a:t>Check if there is already an open Oracle Fusion apps opportunity, and if there is – yield to it.</a:t>
            </a:r>
          </a:p>
          <a:p>
            <a:pPr marL="182563" indent="-182563">
              <a:lnSpc>
                <a:spcPct val="140000"/>
              </a:lnSpc>
              <a:spcBef>
                <a:spcPts val="600"/>
              </a:spcBef>
              <a:buClrTx/>
            </a:pPr>
            <a:r>
              <a:rPr lang="en-US" sz="1800" b="1" dirty="0">
                <a:solidFill>
                  <a:schemeClr val="tx1">
                    <a:lumMod val="50000"/>
                  </a:schemeClr>
                </a:solidFill>
              </a:rPr>
              <a:t>Desired outcome / Call to Action</a:t>
            </a:r>
          </a:p>
          <a:p>
            <a:pPr marL="361950" lvl="1" indent="-180975">
              <a:lnSpc>
                <a:spcPct val="70000"/>
              </a:lnSpc>
              <a:spcBef>
                <a:spcPts val="600"/>
              </a:spcBef>
              <a:buClrTx/>
              <a:buFont typeface="+mj-lt"/>
              <a:buAutoNum type="arabicPeriod"/>
            </a:pPr>
            <a:r>
              <a:rPr lang="en-US" sz="1400" dirty="0">
                <a:solidFill>
                  <a:schemeClr val="tx1">
                    <a:lumMod val="50000"/>
                  </a:schemeClr>
                </a:solidFill>
              </a:rPr>
              <a:t>Understand customer’s use cases and deployment needs</a:t>
            </a:r>
          </a:p>
          <a:p>
            <a:pPr marL="361950" lvl="1" indent="-180975">
              <a:lnSpc>
                <a:spcPct val="70000"/>
              </a:lnSpc>
              <a:spcBef>
                <a:spcPts val="600"/>
              </a:spcBef>
              <a:buClrTx/>
              <a:buFont typeface="+mj-lt"/>
              <a:buAutoNum type="arabicPeriod"/>
            </a:pPr>
            <a:r>
              <a:rPr lang="en-US" sz="1400" dirty="0">
                <a:solidFill>
                  <a:schemeClr val="tx1">
                    <a:lumMod val="50000"/>
                  </a:schemeClr>
                </a:solidFill>
              </a:rPr>
              <a:t>Encourage them to explore a Jump Start demo</a:t>
            </a:r>
          </a:p>
          <a:p>
            <a:pPr marL="361950" lvl="1" indent="-180975">
              <a:lnSpc>
                <a:spcPct val="70000"/>
              </a:lnSpc>
              <a:spcBef>
                <a:spcPts val="600"/>
              </a:spcBef>
              <a:buClrTx/>
              <a:buFont typeface="+mj-lt"/>
              <a:buAutoNum type="arabicPeriod"/>
            </a:pPr>
            <a:r>
              <a:rPr lang="en-US" sz="1400" dirty="0">
                <a:solidFill>
                  <a:schemeClr val="tx1">
                    <a:lumMod val="50000"/>
                  </a:schemeClr>
                </a:solidFill>
              </a:rPr>
              <a:t>Schedule a follow-up with an Oracle cloud architect to do a pre-assessment, create a migration plan and explore a Proof-of-Concept</a:t>
            </a:r>
          </a:p>
        </p:txBody>
      </p:sp>
      <p:sp>
        <p:nvSpPr>
          <p:cNvPr id="276" name="Title 3"/>
          <p:cNvSpPr txBox="1">
            <a:spLocks/>
          </p:cNvSpPr>
          <p:nvPr/>
        </p:nvSpPr>
        <p:spPr>
          <a:xfrm>
            <a:off x="531812" y="324424"/>
            <a:ext cx="11125200" cy="57219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bg1"/>
                </a:solidFill>
                <a:latin typeface="+mj-lt"/>
                <a:ea typeface="+mj-ea"/>
                <a:cs typeface="+mj-cs"/>
              </a:defRPr>
            </a:lvl1pPr>
          </a:lstStyle>
          <a:p>
            <a:pPr>
              <a:lnSpc>
                <a:spcPct val="90000"/>
              </a:lnSpc>
            </a:pPr>
            <a:r>
              <a:rPr lang="en-US" dirty="0">
                <a:solidFill>
                  <a:srgbClr val="2C2C2E"/>
                </a:solidFill>
              </a:rPr>
              <a:t>How to Use this Deck </a:t>
            </a:r>
          </a:p>
        </p:txBody>
      </p:sp>
      <p:sp>
        <p:nvSpPr>
          <p:cNvPr id="153" name="Title 3"/>
          <p:cNvSpPr txBox="1">
            <a:spLocks/>
          </p:cNvSpPr>
          <p:nvPr/>
        </p:nvSpPr>
        <p:spPr>
          <a:xfrm>
            <a:off x="533033" y="652201"/>
            <a:ext cx="11125200" cy="57219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bg1"/>
                </a:solidFill>
                <a:latin typeface="+mj-lt"/>
                <a:ea typeface="+mj-ea"/>
                <a:cs typeface="+mj-cs"/>
              </a:defRPr>
            </a:lvl1pPr>
          </a:lstStyle>
          <a:p>
            <a:pPr>
              <a:lnSpc>
                <a:spcPct val="90000"/>
              </a:lnSpc>
            </a:pPr>
            <a:endParaRPr lang="en-US" sz="2400" dirty="0">
              <a:solidFill>
                <a:schemeClr val="tx1">
                  <a:lumMod val="50000"/>
                </a:schemeClr>
              </a:solidFill>
            </a:endParaRPr>
          </a:p>
        </p:txBody>
      </p:sp>
      <p:sp>
        <p:nvSpPr>
          <p:cNvPr id="2" name="Rectangle 1">
            <a:extLst>
              <a:ext uri="{FF2B5EF4-FFF2-40B4-BE49-F238E27FC236}">
                <a16:creationId xmlns="" xmlns:a16="http://schemas.microsoft.com/office/drawing/2014/main" id="{A5BC2FAD-514B-41F4-BABB-1EA1AD5A35C6}"/>
              </a:ext>
            </a:extLst>
          </p:cNvPr>
          <p:cNvSpPr/>
          <p:nvPr/>
        </p:nvSpPr>
        <p:spPr bwMode="gray">
          <a:xfrm>
            <a:off x="8968636" y="413359"/>
            <a:ext cx="2688376" cy="811041"/>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ysClr val="windowText" lastClr="000000"/>
                </a:solidFill>
              </a:rPr>
              <a:t>Remove this slide before sharing with customers</a:t>
            </a:r>
          </a:p>
        </p:txBody>
      </p:sp>
      <p:sp>
        <p:nvSpPr>
          <p:cNvPr id="3" name="Slide Number Placeholder 2">
            <a:extLst>
              <a:ext uri="{FF2B5EF4-FFF2-40B4-BE49-F238E27FC236}">
                <a16:creationId xmlns="" xmlns:a16="http://schemas.microsoft.com/office/drawing/2014/main" id="{B928F48A-03A3-4A6B-905E-D4127051E118}"/>
              </a:ext>
            </a:extLst>
          </p:cNvPr>
          <p:cNvSpPr>
            <a:spLocks noGrp="1"/>
          </p:cNvSpPr>
          <p:nvPr>
            <p:ph type="sldNum" sz="quarter" idx="12"/>
          </p:nvPr>
        </p:nvSpPr>
        <p:spPr/>
        <p:txBody>
          <a:bodyPr/>
          <a:lstStyle/>
          <a:p>
            <a:fld id="{C51EAA63-D034-42AE-91FA-B13B9518C7BE}" type="slidenum">
              <a:rPr lang="en-US" smtClean="0"/>
              <a:t>1</a:t>
            </a:fld>
            <a:endParaRPr lang="en-US"/>
          </a:p>
        </p:txBody>
      </p:sp>
    </p:spTree>
    <p:extLst>
      <p:ext uri="{BB962C8B-B14F-4D97-AF65-F5344CB8AC3E}">
        <p14:creationId xmlns:p14="http://schemas.microsoft.com/office/powerpoint/2010/main" val="2273528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436183" y="3992115"/>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5037142" y="2499795"/>
            <a:ext cx="2834275"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6" name="Title 1"/>
          <p:cNvSpPr txBox="1">
            <a:spLocks/>
          </p:cNvSpPr>
          <p:nvPr/>
        </p:nvSpPr>
        <p:spPr>
          <a:xfrm>
            <a:off x="509866" y="502570"/>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E-Business Suite Reference Architecture</a:t>
            </a:r>
          </a:p>
          <a:p>
            <a:r>
              <a:rPr lang="en-US" sz="1999" i="1" dirty="0">
                <a:solidFill>
                  <a:srgbClr val="FF0000"/>
                </a:solidFill>
              </a:rPr>
              <a:t>Single AD for Demo/Training</a:t>
            </a:r>
          </a:p>
        </p:txBody>
      </p:sp>
      <p:sp>
        <p:nvSpPr>
          <p:cNvPr id="5" name="Rectangle 4"/>
          <p:cNvSpPr/>
          <p:nvPr/>
        </p:nvSpPr>
        <p:spPr>
          <a:xfrm>
            <a:off x="4587037" y="1881598"/>
            <a:ext cx="4252163"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5238917" y="2309366"/>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a:t>
            </a:r>
          </a:p>
        </p:txBody>
      </p:sp>
      <p:cxnSp>
        <p:nvCxnSpPr>
          <p:cNvPr id="50" name="Straight Connector 49"/>
          <p:cNvCxnSpPr/>
          <p:nvPr/>
        </p:nvCxnSpPr>
        <p:spPr>
          <a:xfrm flipH="1" flipV="1">
            <a:off x="3826287" y="3348527"/>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586043" y="3825840"/>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stCxn id="348" idx="3"/>
          </p:cNvCxnSpPr>
          <p:nvPr/>
        </p:nvCxnSpPr>
        <p:spPr>
          <a:xfrm flipV="1">
            <a:off x="3393341" y="3996272"/>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19983" y="2107056"/>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858517" y="3870979"/>
            <a:ext cx="334470" cy="20306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794372" y="2088857"/>
            <a:ext cx="2133"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801723" y="2088857"/>
            <a:ext cx="1985890"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5307530" y="2598878"/>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5311369" y="353743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47" name="TextBox 146"/>
          <p:cNvSpPr txBox="1"/>
          <p:nvPr/>
        </p:nvSpPr>
        <p:spPr>
          <a:xfrm>
            <a:off x="6066000" y="3799563"/>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6065999" y="2598879"/>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5948821" y="2763110"/>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5954282" y="4310954"/>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6619031" y="3667486"/>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6092766" y="3460384"/>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6114375" y="2882216"/>
            <a:ext cx="505063" cy="549829"/>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6726157" y="3398862"/>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6740828" y="2887304"/>
            <a:ext cx="505063" cy="549829"/>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6330003" y="4069363"/>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5447778" y="4774604"/>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7084298" y="3623400"/>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7058365" y="4763648"/>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83" name="Rectangle 382"/>
          <p:cNvSpPr/>
          <p:nvPr/>
        </p:nvSpPr>
        <p:spPr>
          <a:xfrm>
            <a:off x="6787612" y="1388769"/>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p:nvPr/>
        </p:nvCxnSpPr>
        <p:spPr>
          <a:xfrm flipH="1">
            <a:off x="6163099" y="1548070"/>
            <a:ext cx="563586"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p:nvPr/>
        </p:nvGrpSpPr>
        <p:grpSpPr>
          <a:xfrm>
            <a:off x="4258145" y="3716811"/>
            <a:ext cx="638903" cy="695529"/>
            <a:chOff x="7231996" y="2103309"/>
            <a:chExt cx="639069" cy="695710"/>
          </a:xfrm>
        </p:grpSpPr>
        <p:grpSp>
          <p:nvGrpSpPr>
            <p:cNvPr id="563" name="Group 562"/>
            <p:cNvGrpSpPr/>
            <p:nvPr/>
          </p:nvGrpSpPr>
          <p:grpSpPr>
            <a:xfrm>
              <a:off x="7307489" y="2184465"/>
              <a:ext cx="488082" cy="533399"/>
              <a:chOff x="4448175" y="3117850"/>
              <a:chExt cx="1265238" cy="1382713"/>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3507978" y="3623400"/>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3497289" y="4190057"/>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583" name="Rectangle 582"/>
          <p:cNvSpPr/>
          <p:nvPr/>
        </p:nvSpPr>
        <p:spPr>
          <a:xfrm>
            <a:off x="2081949" y="2208499"/>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2249528" y="2201463"/>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992941" y="2234283"/>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6" name="Group 695"/>
          <p:cNvGrpSpPr/>
          <p:nvPr/>
        </p:nvGrpSpPr>
        <p:grpSpPr>
          <a:xfrm>
            <a:off x="7686852" y="226776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46" name="Text Box 30"/>
          <p:cNvSpPr txBox="1">
            <a:spLocks noChangeArrowheads="1"/>
          </p:cNvSpPr>
          <p:nvPr/>
        </p:nvSpPr>
        <p:spPr bwMode="auto">
          <a:xfrm>
            <a:off x="4013385" y="4337751"/>
            <a:ext cx="640811" cy="323081"/>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solidFill>
                  <a:schemeClr val="bg2">
                    <a:lumMod val="10000"/>
                  </a:schemeClr>
                </a:solidFill>
              </a:rPr>
              <a:t>Dynamic Routable Gateway</a:t>
            </a:r>
          </a:p>
        </p:txBody>
      </p:sp>
      <p:grpSp>
        <p:nvGrpSpPr>
          <p:cNvPr id="947" name="Group 946"/>
          <p:cNvGrpSpPr/>
          <p:nvPr/>
        </p:nvGrpSpPr>
        <p:grpSpPr>
          <a:xfrm>
            <a:off x="5280422" y="1347963"/>
            <a:ext cx="882784" cy="695529"/>
            <a:chOff x="5629019" y="2102017"/>
            <a:chExt cx="883014" cy="695710"/>
          </a:xfrm>
        </p:grpSpPr>
        <p:grpSp>
          <p:nvGrpSpPr>
            <p:cNvPr id="948" name="Group 947"/>
            <p:cNvGrpSpPr/>
            <p:nvPr/>
          </p:nvGrpSpPr>
          <p:grpSpPr>
            <a:xfrm>
              <a:off x="5678786" y="2142833"/>
              <a:ext cx="783479" cy="614078"/>
              <a:chOff x="5678786" y="2142833"/>
              <a:chExt cx="783479" cy="614078"/>
            </a:xfrm>
            <a:solidFill>
              <a:srgbClr val="F80000"/>
            </a:solidFill>
          </p:grpSpPr>
          <p:sp>
            <p:nvSpPr>
              <p:cNvPr id="950" name="Freeform 143"/>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1" name="Freeform 144"/>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2" name="Freeform 145"/>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3" name="Freeform 300"/>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301"/>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5" name="Freeform 302"/>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49" name="Rectangle 948"/>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6" name="Text Box 30"/>
          <p:cNvSpPr txBox="1">
            <a:spLocks noChangeArrowheads="1"/>
          </p:cNvSpPr>
          <p:nvPr/>
        </p:nvSpPr>
        <p:spPr bwMode="auto">
          <a:xfrm>
            <a:off x="4827617" y="1617660"/>
            <a:ext cx="640811" cy="215388"/>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a:solidFill>
                  <a:schemeClr val="bg2">
                    <a:lumMod val="10000"/>
                  </a:schemeClr>
                </a:solidFill>
              </a:rPr>
              <a:t>Internet  Gateway</a:t>
            </a:r>
            <a:endParaRPr lang="en-US" sz="700" dirty="0">
              <a:solidFill>
                <a:schemeClr val="bg2">
                  <a:lumMod val="10000"/>
                </a:schemeClr>
              </a:solidFill>
            </a:endParaRPr>
          </a:p>
        </p:txBody>
      </p:sp>
      <p:sp>
        <p:nvSpPr>
          <p:cNvPr id="345" name="Text Box 30"/>
          <p:cNvSpPr txBox="1">
            <a:spLocks noChangeArrowheads="1"/>
          </p:cNvSpPr>
          <p:nvPr/>
        </p:nvSpPr>
        <p:spPr bwMode="auto">
          <a:xfrm>
            <a:off x="6708189" y="4591652"/>
            <a:ext cx="65063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VM </a:t>
            </a:r>
          </a:p>
        </p:txBody>
      </p:sp>
      <p:cxnSp>
        <p:nvCxnSpPr>
          <p:cNvPr id="286" name="Straight Connector 285"/>
          <p:cNvCxnSpPr>
            <a:endCxn id="148" idx="0"/>
          </p:cNvCxnSpPr>
          <p:nvPr/>
        </p:nvCxnSpPr>
        <p:spPr>
          <a:xfrm flipH="1">
            <a:off x="6785427" y="2080323"/>
            <a:ext cx="7642" cy="51855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 xmlns:a16="http://schemas.microsoft.com/office/drawing/2014/main" id="{655C5C9B-4DFC-492E-8308-970BDE55CCA9}"/>
              </a:ext>
            </a:extLst>
          </p:cNvPr>
          <p:cNvSpPr>
            <a:spLocks noGrp="1"/>
          </p:cNvSpPr>
          <p:nvPr>
            <p:ph type="sldNum" sz="quarter" idx="12"/>
          </p:nvPr>
        </p:nvSpPr>
        <p:spPr/>
        <p:txBody>
          <a:bodyPr/>
          <a:lstStyle/>
          <a:p>
            <a:fld id="{C51EAA63-D034-42AE-91FA-B13B9518C7BE}" type="slidenum">
              <a:rPr lang="en-US" smtClean="0"/>
              <a:t>10</a:t>
            </a:fld>
            <a:endParaRPr lang="en-US"/>
          </a:p>
        </p:txBody>
      </p:sp>
      <p:sp>
        <p:nvSpPr>
          <p:cNvPr id="161" name="Rectangle 160">
            <a:extLst>
              <a:ext uri="{FF2B5EF4-FFF2-40B4-BE49-F238E27FC236}">
                <a16:creationId xmlns="" xmlns:a16="http://schemas.microsoft.com/office/drawing/2014/main" id="{85D9FB5B-CADD-4CBA-B6FA-E016064EAE2D}"/>
              </a:ext>
            </a:extLst>
          </p:cNvPr>
          <p:cNvSpPr/>
          <p:nvPr/>
        </p:nvSpPr>
        <p:spPr bwMode="gray">
          <a:xfrm>
            <a:off x="9903018" y="10568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an E-Business Suite customer</a:t>
            </a:r>
          </a:p>
        </p:txBody>
      </p:sp>
      <p:grpSp>
        <p:nvGrpSpPr>
          <p:cNvPr id="189" name="Group 188">
            <a:extLst>
              <a:ext uri="{FF2B5EF4-FFF2-40B4-BE49-F238E27FC236}">
                <a16:creationId xmlns="" xmlns:a16="http://schemas.microsoft.com/office/drawing/2014/main" id="{7BAE575F-D7BA-4C87-9544-5471BEEAED32}"/>
              </a:ext>
            </a:extLst>
          </p:cNvPr>
          <p:cNvGrpSpPr/>
          <p:nvPr/>
        </p:nvGrpSpPr>
        <p:grpSpPr>
          <a:xfrm>
            <a:off x="6719664" y="4005652"/>
            <a:ext cx="582945" cy="635162"/>
            <a:chOff x="1646655" y="1758788"/>
            <a:chExt cx="582945" cy="635162"/>
          </a:xfrm>
        </p:grpSpPr>
        <p:sp>
          <p:nvSpPr>
            <p:cNvPr id="191" name="Rectangle 190">
              <a:extLst>
                <a:ext uri="{FF2B5EF4-FFF2-40B4-BE49-F238E27FC236}">
                  <a16:creationId xmlns="" xmlns:a16="http://schemas.microsoft.com/office/drawing/2014/main" id="{B83F2B5B-399F-4D77-A4CD-7BAC0A5B8E41}"/>
                </a:ext>
              </a:extLst>
            </p:cNvPr>
            <p:cNvSpPr/>
            <p:nvPr/>
          </p:nvSpPr>
          <p:spPr>
            <a:xfrm>
              <a:off x="1646655" y="1758788"/>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92" name="Group 191">
              <a:extLst>
                <a:ext uri="{FF2B5EF4-FFF2-40B4-BE49-F238E27FC236}">
                  <a16:creationId xmlns="" xmlns:a16="http://schemas.microsoft.com/office/drawing/2014/main" id="{B75A3D85-D47D-4CD7-B82E-037E5FF71634}"/>
                </a:ext>
              </a:extLst>
            </p:cNvPr>
            <p:cNvGrpSpPr/>
            <p:nvPr/>
          </p:nvGrpSpPr>
          <p:grpSpPr>
            <a:xfrm>
              <a:off x="1718972" y="1844483"/>
              <a:ext cx="426432" cy="464483"/>
              <a:chOff x="3690938" y="2987675"/>
              <a:chExt cx="515937" cy="561975"/>
            </a:xfrm>
          </p:grpSpPr>
          <p:sp>
            <p:nvSpPr>
              <p:cNvPr id="193" name="Freeform 70">
                <a:extLst>
                  <a:ext uri="{FF2B5EF4-FFF2-40B4-BE49-F238E27FC236}">
                    <a16:creationId xmlns="" xmlns:a16="http://schemas.microsoft.com/office/drawing/2014/main" id="{0F99E505-E182-4D51-A579-E910EAAEE4D7}"/>
                  </a:ext>
                </a:extLst>
              </p:cNvPr>
              <p:cNvSpPr>
                <a:spLocks noChangeArrowheads="1"/>
              </p:cNvSpPr>
              <p:nvPr/>
            </p:nvSpPr>
            <p:spPr bwMode="auto">
              <a:xfrm>
                <a:off x="4062413" y="3379788"/>
                <a:ext cx="34925" cy="34925"/>
              </a:xfrm>
              <a:custGeom>
                <a:avLst/>
                <a:gdLst>
                  <a:gd name="T0" fmla="*/ 47 w 95"/>
                  <a:gd name="T1" fmla="*/ 94 h 95"/>
                  <a:gd name="T2" fmla="*/ 94 w 95"/>
                  <a:gd name="T3" fmla="*/ 47 h 95"/>
                  <a:gd name="T4" fmla="*/ 47 w 95"/>
                  <a:gd name="T5" fmla="*/ 0 h 95"/>
                  <a:gd name="T6" fmla="*/ 0 w 95"/>
                  <a:gd name="T7" fmla="*/ 47 h 95"/>
                  <a:gd name="T8" fmla="*/ 47 w 95"/>
                  <a:gd name="T9" fmla="*/ 94 h 95"/>
                </a:gdLst>
                <a:ahLst/>
                <a:cxnLst>
                  <a:cxn ang="0">
                    <a:pos x="T0" y="T1"/>
                  </a:cxn>
                  <a:cxn ang="0">
                    <a:pos x="T2" y="T3"/>
                  </a:cxn>
                  <a:cxn ang="0">
                    <a:pos x="T4" y="T5"/>
                  </a:cxn>
                  <a:cxn ang="0">
                    <a:pos x="T6" y="T7"/>
                  </a:cxn>
                  <a:cxn ang="0">
                    <a:pos x="T8" y="T9"/>
                  </a:cxn>
                </a:cxnLst>
                <a:rect l="0" t="0" r="r" b="b"/>
                <a:pathLst>
                  <a:path w="95" h="95">
                    <a:moveTo>
                      <a:pt x="47" y="94"/>
                    </a:moveTo>
                    <a:cubicBezTo>
                      <a:pt x="73" y="94"/>
                      <a:pt x="94" y="73"/>
                      <a:pt x="94" y="47"/>
                    </a:cubicBezTo>
                    <a:cubicBezTo>
                      <a:pt x="94" y="21"/>
                      <a:pt x="73" y="0"/>
                      <a:pt x="47" y="0"/>
                    </a:cubicBezTo>
                    <a:cubicBezTo>
                      <a:pt x="21" y="0"/>
                      <a:pt x="0" y="21"/>
                      <a:pt x="0" y="47"/>
                    </a:cubicBezTo>
                    <a:cubicBezTo>
                      <a:pt x="0" y="73"/>
                      <a:pt x="21" y="94"/>
                      <a:pt x="47" y="94"/>
                    </a:cubicBezTo>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71">
                <a:extLst>
                  <a:ext uri="{FF2B5EF4-FFF2-40B4-BE49-F238E27FC236}">
                    <a16:creationId xmlns="" xmlns:a16="http://schemas.microsoft.com/office/drawing/2014/main" id="{B49F394C-2FEF-496C-AB6C-11451A11DB6B}"/>
                  </a:ext>
                </a:extLst>
              </p:cNvPr>
              <p:cNvSpPr>
                <a:spLocks noChangeArrowheads="1"/>
              </p:cNvSpPr>
              <p:nvPr/>
            </p:nvSpPr>
            <p:spPr bwMode="auto">
              <a:xfrm>
                <a:off x="3690938" y="2987675"/>
                <a:ext cx="515937" cy="561975"/>
              </a:xfrm>
              <a:custGeom>
                <a:avLst/>
                <a:gdLst>
                  <a:gd name="T0" fmla="*/ 78 w 1432"/>
                  <a:gd name="T1" fmla="*/ 0 h 1563"/>
                  <a:gd name="T2" fmla="*/ 0 w 1432"/>
                  <a:gd name="T3" fmla="*/ 1484 h 1563"/>
                  <a:gd name="T4" fmla="*/ 1350 w 1432"/>
                  <a:gd name="T5" fmla="*/ 1562 h 1563"/>
                  <a:gd name="T6" fmla="*/ 1429 w 1432"/>
                  <a:gd name="T7" fmla="*/ 79 h 1563"/>
                  <a:gd name="T8" fmla="*/ 569 w 1432"/>
                  <a:gd name="T9" fmla="*/ 412 h 1563"/>
                  <a:gd name="T10" fmla="*/ 569 w 1432"/>
                  <a:gd name="T11" fmla="*/ 317 h 1563"/>
                  <a:gd name="T12" fmla="*/ 828 w 1432"/>
                  <a:gd name="T13" fmla="*/ 283 h 1563"/>
                  <a:gd name="T14" fmla="*/ 862 w 1432"/>
                  <a:gd name="T15" fmla="*/ 401 h 1563"/>
                  <a:gd name="T16" fmla="*/ 862 w 1432"/>
                  <a:gd name="T17" fmla="*/ 545 h 1563"/>
                  <a:gd name="T18" fmla="*/ 603 w 1432"/>
                  <a:gd name="T19" fmla="*/ 579 h 1563"/>
                  <a:gd name="T20" fmla="*/ 569 w 1432"/>
                  <a:gd name="T21" fmla="*/ 412 h 1563"/>
                  <a:gd name="T22" fmla="*/ 569 w 1432"/>
                  <a:gd name="T23" fmla="*/ 755 h 1563"/>
                  <a:gd name="T24" fmla="*/ 603 w 1432"/>
                  <a:gd name="T25" fmla="*/ 637 h 1563"/>
                  <a:gd name="T26" fmla="*/ 862 w 1432"/>
                  <a:gd name="T27" fmla="*/ 671 h 1563"/>
                  <a:gd name="T28" fmla="*/ 862 w 1432"/>
                  <a:gd name="T29" fmla="*/ 765 h 1563"/>
                  <a:gd name="T30" fmla="*/ 828 w 1432"/>
                  <a:gd name="T31" fmla="*/ 933 h 1563"/>
                  <a:gd name="T32" fmla="*/ 569 w 1432"/>
                  <a:gd name="T33" fmla="*/ 899 h 1563"/>
                  <a:gd name="T34" fmla="*/ 225 w 1432"/>
                  <a:gd name="T35" fmla="*/ 412 h 1563"/>
                  <a:gd name="T36" fmla="*/ 225 w 1432"/>
                  <a:gd name="T37" fmla="*/ 317 h 1563"/>
                  <a:gd name="T38" fmla="*/ 485 w 1432"/>
                  <a:gd name="T39" fmla="*/ 283 h 1563"/>
                  <a:gd name="T40" fmla="*/ 519 w 1432"/>
                  <a:gd name="T41" fmla="*/ 401 h 1563"/>
                  <a:gd name="T42" fmla="*/ 519 w 1432"/>
                  <a:gd name="T43" fmla="*/ 545 h 1563"/>
                  <a:gd name="T44" fmla="*/ 259 w 1432"/>
                  <a:gd name="T45" fmla="*/ 579 h 1563"/>
                  <a:gd name="T46" fmla="*/ 225 w 1432"/>
                  <a:gd name="T47" fmla="*/ 412 h 1563"/>
                  <a:gd name="T48" fmla="*/ 225 w 1432"/>
                  <a:gd name="T49" fmla="*/ 755 h 1563"/>
                  <a:gd name="T50" fmla="*/ 259 w 1432"/>
                  <a:gd name="T51" fmla="*/ 637 h 1563"/>
                  <a:gd name="T52" fmla="*/ 519 w 1432"/>
                  <a:gd name="T53" fmla="*/ 671 h 1563"/>
                  <a:gd name="T54" fmla="*/ 519 w 1432"/>
                  <a:gd name="T55" fmla="*/ 765 h 1563"/>
                  <a:gd name="T56" fmla="*/ 485 w 1432"/>
                  <a:gd name="T57" fmla="*/ 933 h 1563"/>
                  <a:gd name="T58" fmla="*/ 225 w 1432"/>
                  <a:gd name="T59" fmla="*/ 899 h 1563"/>
                  <a:gd name="T60" fmla="*/ 1158 w 1432"/>
                  <a:gd name="T61" fmla="*/ 1282 h 1563"/>
                  <a:gd name="T62" fmla="*/ 225 w 1432"/>
                  <a:gd name="T63" fmla="*/ 1237 h 1563"/>
                  <a:gd name="T64" fmla="*/ 1203 w 1432"/>
                  <a:gd name="T65" fmla="*/ 991 h 1563"/>
                  <a:gd name="T66" fmla="*/ 1158 w 1432"/>
                  <a:gd name="T67" fmla="*/ 1282 h 1563"/>
                  <a:gd name="T68" fmla="*/ 1203 w 1432"/>
                  <a:gd name="T69" fmla="*/ 765 h 1563"/>
                  <a:gd name="T70" fmla="*/ 1169 w 1432"/>
                  <a:gd name="T71" fmla="*/ 933 h 1563"/>
                  <a:gd name="T72" fmla="*/ 909 w 1432"/>
                  <a:gd name="T73" fmla="*/ 899 h 1563"/>
                  <a:gd name="T74" fmla="*/ 909 w 1432"/>
                  <a:gd name="T75" fmla="*/ 755 h 1563"/>
                  <a:gd name="T76" fmla="*/ 944 w 1432"/>
                  <a:gd name="T77" fmla="*/ 637 h 1563"/>
                  <a:gd name="T78" fmla="*/ 1203 w 1432"/>
                  <a:gd name="T79" fmla="*/ 671 h 1563"/>
                  <a:gd name="T80" fmla="*/ 1203 w 1432"/>
                  <a:gd name="T81" fmla="*/ 401 h 1563"/>
                  <a:gd name="T82" fmla="*/ 1203 w 1432"/>
                  <a:gd name="T83" fmla="*/ 545 h 1563"/>
                  <a:gd name="T84" fmla="*/ 944 w 1432"/>
                  <a:gd name="T85" fmla="*/ 579 h 1563"/>
                  <a:gd name="T86" fmla="*/ 909 w 1432"/>
                  <a:gd name="T87" fmla="*/ 412 h 1563"/>
                  <a:gd name="T88" fmla="*/ 909 w 1432"/>
                  <a:gd name="T89" fmla="*/ 317 h 1563"/>
                  <a:gd name="T90" fmla="*/ 1169 w 1432"/>
                  <a:gd name="T91" fmla="*/ 283 h 1563"/>
                  <a:gd name="T92" fmla="*/ 1203 w 1432"/>
                  <a:gd name="T93" fmla="*/ 40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2" h="1563">
                    <a:moveTo>
                      <a:pt x="1350" y="0"/>
                    </a:moveTo>
                    <a:lnTo>
                      <a:pt x="78" y="0"/>
                    </a:lnTo>
                    <a:cubicBezTo>
                      <a:pt x="34" y="0"/>
                      <a:pt x="0" y="34"/>
                      <a:pt x="0" y="79"/>
                    </a:cubicBezTo>
                    <a:lnTo>
                      <a:pt x="0" y="1484"/>
                    </a:lnTo>
                    <a:cubicBezTo>
                      <a:pt x="0" y="1528"/>
                      <a:pt x="36" y="1562"/>
                      <a:pt x="78" y="1562"/>
                    </a:cubicBezTo>
                    <a:lnTo>
                      <a:pt x="1350" y="1562"/>
                    </a:lnTo>
                    <a:cubicBezTo>
                      <a:pt x="1394" y="1562"/>
                      <a:pt x="1429" y="1528"/>
                      <a:pt x="1429" y="1484"/>
                    </a:cubicBezTo>
                    <a:lnTo>
                      <a:pt x="1429" y="79"/>
                    </a:lnTo>
                    <a:cubicBezTo>
                      <a:pt x="1431" y="37"/>
                      <a:pt x="1394" y="0"/>
                      <a:pt x="1350" y="0"/>
                    </a:cubicBezTo>
                    <a:close/>
                    <a:moveTo>
                      <a:pt x="569" y="412"/>
                    </a:moveTo>
                    <a:lnTo>
                      <a:pt x="569" y="401"/>
                    </a:lnTo>
                    <a:lnTo>
                      <a:pt x="569" y="317"/>
                    </a:lnTo>
                    <a:cubicBezTo>
                      <a:pt x="569" y="299"/>
                      <a:pt x="584" y="283"/>
                      <a:pt x="603" y="283"/>
                    </a:cubicBezTo>
                    <a:lnTo>
                      <a:pt x="828" y="283"/>
                    </a:lnTo>
                    <a:cubicBezTo>
                      <a:pt x="847" y="283"/>
                      <a:pt x="862" y="299"/>
                      <a:pt x="862" y="317"/>
                    </a:cubicBezTo>
                    <a:lnTo>
                      <a:pt x="862" y="401"/>
                    </a:lnTo>
                    <a:lnTo>
                      <a:pt x="862" y="412"/>
                    </a:lnTo>
                    <a:lnTo>
                      <a:pt x="862" y="545"/>
                    </a:lnTo>
                    <a:cubicBezTo>
                      <a:pt x="862" y="564"/>
                      <a:pt x="847" y="579"/>
                      <a:pt x="828" y="579"/>
                    </a:cubicBezTo>
                    <a:lnTo>
                      <a:pt x="603" y="579"/>
                    </a:lnTo>
                    <a:cubicBezTo>
                      <a:pt x="584" y="579"/>
                      <a:pt x="569" y="564"/>
                      <a:pt x="569" y="545"/>
                    </a:cubicBezTo>
                    <a:lnTo>
                      <a:pt x="569" y="412"/>
                    </a:lnTo>
                    <a:close/>
                    <a:moveTo>
                      <a:pt x="569" y="765"/>
                    </a:moveTo>
                    <a:lnTo>
                      <a:pt x="569" y="755"/>
                    </a:lnTo>
                    <a:lnTo>
                      <a:pt x="569" y="671"/>
                    </a:lnTo>
                    <a:cubicBezTo>
                      <a:pt x="569" y="653"/>
                      <a:pt x="584" y="637"/>
                      <a:pt x="603" y="637"/>
                    </a:cubicBezTo>
                    <a:lnTo>
                      <a:pt x="828" y="637"/>
                    </a:lnTo>
                    <a:cubicBezTo>
                      <a:pt x="847" y="637"/>
                      <a:pt x="862" y="653"/>
                      <a:pt x="862" y="671"/>
                    </a:cubicBezTo>
                    <a:lnTo>
                      <a:pt x="862" y="755"/>
                    </a:lnTo>
                    <a:lnTo>
                      <a:pt x="862" y="765"/>
                    </a:lnTo>
                    <a:lnTo>
                      <a:pt x="862" y="899"/>
                    </a:lnTo>
                    <a:cubicBezTo>
                      <a:pt x="862" y="918"/>
                      <a:pt x="847" y="933"/>
                      <a:pt x="828" y="933"/>
                    </a:cubicBezTo>
                    <a:lnTo>
                      <a:pt x="603" y="933"/>
                    </a:lnTo>
                    <a:cubicBezTo>
                      <a:pt x="584" y="933"/>
                      <a:pt x="569" y="918"/>
                      <a:pt x="569" y="899"/>
                    </a:cubicBezTo>
                    <a:lnTo>
                      <a:pt x="569" y="765"/>
                    </a:lnTo>
                    <a:close/>
                    <a:moveTo>
                      <a:pt x="225" y="412"/>
                    </a:moveTo>
                    <a:lnTo>
                      <a:pt x="225" y="401"/>
                    </a:lnTo>
                    <a:lnTo>
                      <a:pt x="225" y="317"/>
                    </a:lnTo>
                    <a:cubicBezTo>
                      <a:pt x="225" y="299"/>
                      <a:pt x="241" y="283"/>
                      <a:pt x="259" y="283"/>
                    </a:cubicBezTo>
                    <a:lnTo>
                      <a:pt x="485" y="283"/>
                    </a:lnTo>
                    <a:cubicBezTo>
                      <a:pt x="503" y="283"/>
                      <a:pt x="519" y="299"/>
                      <a:pt x="519" y="317"/>
                    </a:cubicBezTo>
                    <a:lnTo>
                      <a:pt x="519" y="401"/>
                    </a:lnTo>
                    <a:lnTo>
                      <a:pt x="519" y="412"/>
                    </a:lnTo>
                    <a:lnTo>
                      <a:pt x="519" y="545"/>
                    </a:lnTo>
                    <a:cubicBezTo>
                      <a:pt x="519" y="564"/>
                      <a:pt x="503" y="579"/>
                      <a:pt x="485" y="579"/>
                    </a:cubicBezTo>
                    <a:lnTo>
                      <a:pt x="259" y="579"/>
                    </a:lnTo>
                    <a:cubicBezTo>
                      <a:pt x="241" y="579"/>
                      <a:pt x="225" y="564"/>
                      <a:pt x="225" y="545"/>
                    </a:cubicBezTo>
                    <a:lnTo>
                      <a:pt x="225" y="412"/>
                    </a:lnTo>
                    <a:close/>
                    <a:moveTo>
                      <a:pt x="225" y="765"/>
                    </a:moveTo>
                    <a:lnTo>
                      <a:pt x="225" y="755"/>
                    </a:lnTo>
                    <a:lnTo>
                      <a:pt x="225" y="671"/>
                    </a:lnTo>
                    <a:cubicBezTo>
                      <a:pt x="225" y="653"/>
                      <a:pt x="241" y="637"/>
                      <a:pt x="259" y="637"/>
                    </a:cubicBezTo>
                    <a:lnTo>
                      <a:pt x="485" y="637"/>
                    </a:lnTo>
                    <a:cubicBezTo>
                      <a:pt x="503" y="637"/>
                      <a:pt x="519" y="653"/>
                      <a:pt x="519" y="671"/>
                    </a:cubicBezTo>
                    <a:lnTo>
                      <a:pt x="519" y="755"/>
                    </a:lnTo>
                    <a:lnTo>
                      <a:pt x="519" y="765"/>
                    </a:lnTo>
                    <a:lnTo>
                      <a:pt x="519" y="899"/>
                    </a:lnTo>
                    <a:cubicBezTo>
                      <a:pt x="519" y="918"/>
                      <a:pt x="503" y="933"/>
                      <a:pt x="485" y="933"/>
                    </a:cubicBezTo>
                    <a:lnTo>
                      <a:pt x="259" y="933"/>
                    </a:lnTo>
                    <a:cubicBezTo>
                      <a:pt x="241" y="933"/>
                      <a:pt x="225" y="918"/>
                      <a:pt x="225" y="899"/>
                    </a:cubicBezTo>
                    <a:lnTo>
                      <a:pt x="225" y="765"/>
                    </a:lnTo>
                    <a:close/>
                    <a:moveTo>
                      <a:pt x="1158" y="1282"/>
                    </a:moveTo>
                    <a:lnTo>
                      <a:pt x="270" y="1282"/>
                    </a:lnTo>
                    <a:cubicBezTo>
                      <a:pt x="246" y="1282"/>
                      <a:pt x="225" y="1261"/>
                      <a:pt x="225" y="1237"/>
                    </a:cubicBezTo>
                    <a:lnTo>
                      <a:pt x="225" y="991"/>
                    </a:lnTo>
                    <a:lnTo>
                      <a:pt x="1203" y="991"/>
                    </a:lnTo>
                    <a:lnTo>
                      <a:pt x="1203" y="1237"/>
                    </a:lnTo>
                    <a:cubicBezTo>
                      <a:pt x="1203" y="1261"/>
                      <a:pt x="1182" y="1282"/>
                      <a:pt x="1158" y="1282"/>
                    </a:cubicBezTo>
                    <a:close/>
                    <a:moveTo>
                      <a:pt x="1203" y="755"/>
                    </a:moveTo>
                    <a:lnTo>
                      <a:pt x="1203" y="765"/>
                    </a:lnTo>
                    <a:lnTo>
                      <a:pt x="1203" y="899"/>
                    </a:lnTo>
                    <a:cubicBezTo>
                      <a:pt x="1203" y="918"/>
                      <a:pt x="1187" y="933"/>
                      <a:pt x="1169" y="933"/>
                    </a:cubicBezTo>
                    <a:lnTo>
                      <a:pt x="944" y="933"/>
                    </a:lnTo>
                    <a:cubicBezTo>
                      <a:pt x="925" y="933"/>
                      <a:pt x="909" y="918"/>
                      <a:pt x="909" y="899"/>
                    </a:cubicBezTo>
                    <a:lnTo>
                      <a:pt x="909" y="765"/>
                    </a:lnTo>
                    <a:lnTo>
                      <a:pt x="909" y="755"/>
                    </a:lnTo>
                    <a:lnTo>
                      <a:pt x="909" y="671"/>
                    </a:lnTo>
                    <a:cubicBezTo>
                      <a:pt x="909" y="653"/>
                      <a:pt x="925" y="637"/>
                      <a:pt x="944" y="637"/>
                    </a:cubicBezTo>
                    <a:lnTo>
                      <a:pt x="1169" y="637"/>
                    </a:lnTo>
                    <a:cubicBezTo>
                      <a:pt x="1187" y="637"/>
                      <a:pt x="1203" y="653"/>
                      <a:pt x="1203" y="671"/>
                    </a:cubicBezTo>
                    <a:lnTo>
                      <a:pt x="1203" y="755"/>
                    </a:lnTo>
                    <a:close/>
                    <a:moveTo>
                      <a:pt x="1203" y="401"/>
                    </a:moveTo>
                    <a:lnTo>
                      <a:pt x="1203" y="412"/>
                    </a:lnTo>
                    <a:lnTo>
                      <a:pt x="1203" y="545"/>
                    </a:lnTo>
                    <a:cubicBezTo>
                      <a:pt x="1203" y="564"/>
                      <a:pt x="1187" y="579"/>
                      <a:pt x="1169" y="579"/>
                    </a:cubicBezTo>
                    <a:lnTo>
                      <a:pt x="944" y="579"/>
                    </a:lnTo>
                    <a:cubicBezTo>
                      <a:pt x="925" y="579"/>
                      <a:pt x="909" y="564"/>
                      <a:pt x="909" y="545"/>
                    </a:cubicBezTo>
                    <a:lnTo>
                      <a:pt x="909" y="412"/>
                    </a:lnTo>
                    <a:lnTo>
                      <a:pt x="909" y="401"/>
                    </a:lnTo>
                    <a:lnTo>
                      <a:pt x="909" y="317"/>
                    </a:lnTo>
                    <a:cubicBezTo>
                      <a:pt x="909" y="299"/>
                      <a:pt x="925" y="283"/>
                      <a:pt x="944" y="283"/>
                    </a:cubicBezTo>
                    <a:lnTo>
                      <a:pt x="1169" y="283"/>
                    </a:lnTo>
                    <a:cubicBezTo>
                      <a:pt x="1187" y="283"/>
                      <a:pt x="1203" y="299"/>
                      <a:pt x="1203" y="317"/>
                    </a:cubicBezTo>
                    <a:lnTo>
                      <a:pt x="1203" y="401"/>
                    </a:ln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63" name="Group 162">
            <a:extLst>
              <a:ext uri="{FF2B5EF4-FFF2-40B4-BE49-F238E27FC236}">
                <a16:creationId xmlns="" xmlns:a16="http://schemas.microsoft.com/office/drawing/2014/main" id="{96702517-A31B-412B-8B03-9FAE0D73AF33}"/>
              </a:ext>
            </a:extLst>
          </p:cNvPr>
          <p:cNvGrpSpPr/>
          <p:nvPr/>
        </p:nvGrpSpPr>
        <p:grpSpPr>
          <a:xfrm>
            <a:off x="5456119" y="2942219"/>
            <a:ext cx="396959" cy="433221"/>
            <a:chOff x="4013283" y="2728282"/>
            <a:chExt cx="396959" cy="433221"/>
          </a:xfrm>
        </p:grpSpPr>
        <p:sp>
          <p:nvSpPr>
            <p:cNvPr id="164" name="Freeform 237">
              <a:extLst>
                <a:ext uri="{FF2B5EF4-FFF2-40B4-BE49-F238E27FC236}">
                  <a16:creationId xmlns="" xmlns:a16="http://schemas.microsoft.com/office/drawing/2014/main" id="{82B08CD9-A0C3-4FAC-9343-F4C104AA0D6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165" name="Freeform 236">
              <a:extLst>
                <a:ext uri="{FF2B5EF4-FFF2-40B4-BE49-F238E27FC236}">
                  <a16:creationId xmlns="" xmlns:a16="http://schemas.microsoft.com/office/drawing/2014/main" id="{D2A4757F-BE92-466E-B942-208B00431EC6}"/>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166" name="Group 165">
            <a:extLst>
              <a:ext uri="{FF2B5EF4-FFF2-40B4-BE49-F238E27FC236}">
                <a16:creationId xmlns="" xmlns:a16="http://schemas.microsoft.com/office/drawing/2014/main" id="{E3BB5C59-F20C-4E70-AC2A-8C1F28A314D7}"/>
              </a:ext>
            </a:extLst>
          </p:cNvPr>
          <p:cNvGrpSpPr/>
          <p:nvPr/>
        </p:nvGrpSpPr>
        <p:grpSpPr>
          <a:xfrm>
            <a:off x="6575983" y="4963783"/>
            <a:ext cx="467504" cy="426387"/>
            <a:chOff x="2540097" y="2103309"/>
            <a:chExt cx="639069" cy="695710"/>
          </a:xfrm>
        </p:grpSpPr>
        <p:grpSp>
          <p:nvGrpSpPr>
            <p:cNvPr id="168" name="Group 167">
              <a:extLst>
                <a:ext uri="{FF2B5EF4-FFF2-40B4-BE49-F238E27FC236}">
                  <a16:creationId xmlns="" xmlns:a16="http://schemas.microsoft.com/office/drawing/2014/main" id="{040541A0-B38E-4805-A721-D070C0023BE1}"/>
                </a:ext>
              </a:extLst>
            </p:cNvPr>
            <p:cNvGrpSpPr/>
            <p:nvPr/>
          </p:nvGrpSpPr>
          <p:grpSpPr>
            <a:xfrm>
              <a:off x="2617990" y="2212926"/>
              <a:ext cx="483282" cy="476476"/>
              <a:chOff x="1836738" y="4440238"/>
              <a:chExt cx="225425" cy="222250"/>
            </a:xfrm>
            <a:solidFill>
              <a:srgbClr val="F80000"/>
            </a:solidFill>
          </p:grpSpPr>
          <p:sp>
            <p:nvSpPr>
              <p:cNvPr id="170" name="Freeform 23">
                <a:extLst>
                  <a:ext uri="{FF2B5EF4-FFF2-40B4-BE49-F238E27FC236}">
                    <a16:creationId xmlns="" xmlns:a16="http://schemas.microsoft.com/office/drawing/2014/main" id="{823F638C-2F9D-4D0C-9E10-78F013B9242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24">
                <a:extLst>
                  <a:ext uri="{FF2B5EF4-FFF2-40B4-BE49-F238E27FC236}">
                    <a16:creationId xmlns="" xmlns:a16="http://schemas.microsoft.com/office/drawing/2014/main" id="{5393AA47-E78A-40DD-8150-31983D253304}"/>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25">
                <a:extLst>
                  <a:ext uri="{FF2B5EF4-FFF2-40B4-BE49-F238E27FC236}">
                    <a16:creationId xmlns="" xmlns:a16="http://schemas.microsoft.com/office/drawing/2014/main" id="{3ABE8774-D040-446B-97B5-4776236C9BAD}"/>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26">
                <a:extLst>
                  <a:ext uri="{FF2B5EF4-FFF2-40B4-BE49-F238E27FC236}">
                    <a16:creationId xmlns="" xmlns:a16="http://schemas.microsoft.com/office/drawing/2014/main" id="{4662408B-8244-4D0E-AC50-6BE95F1C2A17}"/>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27">
                <a:extLst>
                  <a:ext uri="{FF2B5EF4-FFF2-40B4-BE49-F238E27FC236}">
                    <a16:creationId xmlns="" xmlns:a16="http://schemas.microsoft.com/office/drawing/2014/main" id="{1EC76843-856D-4434-9CAF-C38D3AD5BA9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28">
                <a:extLst>
                  <a:ext uri="{FF2B5EF4-FFF2-40B4-BE49-F238E27FC236}">
                    <a16:creationId xmlns="" xmlns:a16="http://schemas.microsoft.com/office/drawing/2014/main" id="{B990D108-B5EC-4FDB-ADDB-F3C98F332E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1">
                <a:extLst>
                  <a:ext uri="{FF2B5EF4-FFF2-40B4-BE49-F238E27FC236}">
                    <a16:creationId xmlns="" xmlns:a16="http://schemas.microsoft.com/office/drawing/2014/main" id="{4ED42DDF-6117-4858-BA54-1AF6A137423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62">
                <a:extLst>
                  <a:ext uri="{FF2B5EF4-FFF2-40B4-BE49-F238E27FC236}">
                    <a16:creationId xmlns="" xmlns:a16="http://schemas.microsoft.com/office/drawing/2014/main" id="{BFA21056-9F04-499F-B632-5436D2752D9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63">
                <a:extLst>
                  <a:ext uri="{FF2B5EF4-FFF2-40B4-BE49-F238E27FC236}">
                    <a16:creationId xmlns="" xmlns:a16="http://schemas.microsoft.com/office/drawing/2014/main" id="{3D8BED21-55D9-4C05-8529-6EDDF1CBE6B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64">
                <a:extLst>
                  <a:ext uri="{FF2B5EF4-FFF2-40B4-BE49-F238E27FC236}">
                    <a16:creationId xmlns="" xmlns:a16="http://schemas.microsoft.com/office/drawing/2014/main" id="{69148B1F-716F-46EB-8672-B6674BBE547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65">
                <a:extLst>
                  <a:ext uri="{FF2B5EF4-FFF2-40B4-BE49-F238E27FC236}">
                    <a16:creationId xmlns="" xmlns:a16="http://schemas.microsoft.com/office/drawing/2014/main" id="{90AFF1A9-CB29-4617-B0C7-7E860048795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66">
                <a:extLst>
                  <a:ext uri="{FF2B5EF4-FFF2-40B4-BE49-F238E27FC236}">
                    <a16:creationId xmlns="" xmlns:a16="http://schemas.microsoft.com/office/drawing/2014/main" id="{68E09031-0613-4D84-A404-38E37EE5390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9" name="Rectangle 168">
              <a:extLst>
                <a:ext uri="{FF2B5EF4-FFF2-40B4-BE49-F238E27FC236}">
                  <a16:creationId xmlns="" xmlns:a16="http://schemas.microsoft.com/office/drawing/2014/main" id="{2EFDEB43-C955-4B8D-922B-E2F39B4EBE9D}"/>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2" name="Group 181">
            <a:extLst>
              <a:ext uri="{FF2B5EF4-FFF2-40B4-BE49-F238E27FC236}">
                <a16:creationId xmlns="" xmlns:a16="http://schemas.microsoft.com/office/drawing/2014/main" id="{6F5766C2-60E7-44AE-8F5E-CB7B27E92980}"/>
              </a:ext>
            </a:extLst>
          </p:cNvPr>
          <p:cNvGrpSpPr/>
          <p:nvPr/>
        </p:nvGrpSpPr>
        <p:grpSpPr>
          <a:xfrm>
            <a:off x="7104214" y="4956026"/>
            <a:ext cx="475202" cy="441936"/>
            <a:chOff x="4198441" y="2095219"/>
            <a:chExt cx="639069" cy="695710"/>
          </a:xfrm>
        </p:grpSpPr>
        <p:grpSp>
          <p:nvGrpSpPr>
            <p:cNvPr id="183" name="Group 182">
              <a:extLst>
                <a:ext uri="{FF2B5EF4-FFF2-40B4-BE49-F238E27FC236}">
                  <a16:creationId xmlns="" xmlns:a16="http://schemas.microsoft.com/office/drawing/2014/main" id="{E28F993F-23D9-4E42-AF48-E572B694A631}"/>
                </a:ext>
              </a:extLst>
            </p:cNvPr>
            <p:cNvGrpSpPr/>
            <p:nvPr/>
          </p:nvGrpSpPr>
          <p:grpSpPr>
            <a:xfrm>
              <a:off x="4324477" y="2186450"/>
              <a:ext cx="386997" cy="513249"/>
              <a:chOff x="3302000" y="4402138"/>
              <a:chExt cx="223838" cy="296862"/>
            </a:xfrm>
            <a:solidFill>
              <a:srgbClr val="F80000"/>
            </a:solidFill>
          </p:grpSpPr>
          <p:sp>
            <p:nvSpPr>
              <p:cNvPr id="186" name="Freeform 53">
                <a:extLst>
                  <a:ext uri="{FF2B5EF4-FFF2-40B4-BE49-F238E27FC236}">
                    <a16:creationId xmlns="" xmlns:a16="http://schemas.microsoft.com/office/drawing/2014/main" id="{63E4ECE3-EC1E-4C23-A4E6-FD98D597F79E}"/>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91">
                <a:extLst>
                  <a:ext uri="{FF2B5EF4-FFF2-40B4-BE49-F238E27FC236}">
                    <a16:creationId xmlns="" xmlns:a16="http://schemas.microsoft.com/office/drawing/2014/main" id="{9E3159E0-5FB5-4A3D-A0F9-3463D4BE335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a:extLst>
                <a:ext uri="{FF2B5EF4-FFF2-40B4-BE49-F238E27FC236}">
                  <a16:creationId xmlns="" xmlns:a16="http://schemas.microsoft.com/office/drawing/2014/main" id="{5E5B3B31-9C74-44B7-97D1-12C59D716BBD}"/>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8" name="Text Box 30">
            <a:extLst>
              <a:ext uri="{FF2B5EF4-FFF2-40B4-BE49-F238E27FC236}">
                <a16:creationId xmlns="" xmlns:a16="http://schemas.microsoft.com/office/drawing/2014/main" id="{18488E92-D68F-4DA5-A396-5887082F61B3}"/>
              </a:ext>
            </a:extLst>
          </p:cNvPr>
          <p:cNvSpPr txBox="1">
            <a:spLocks noChangeArrowheads="1"/>
          </p:cNvSpPr>
          <p:nvPr/>
        </p:nvSpPr>
        <p:spPr bwMode="auto">
          <a:xfrm>
            <a:off x="6615084" y="537265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90" name="Text Box 30">
            <a:extLst>
              <a:ext uri="{FF2B5EF4-FFF2-40B4-BE49-F238E27FC236}">
                <a16:creationId xmlns="" xmlns:a16="http://schemas.microsoft.com/office/drawing/2014/main" id="{8BB53D9A-686D-4F66-B6D2-0F0E0084A8A0}"/>
              </a:ext>
            </a:extLst>
          </p:cNvPr>
          <p:cNvSpPr txBox="1">
            <a:spLocks noChangeArrowheads="1"/>
          </p:cNvSpPr>
          <p:nvPr/>
        </p:nvSpPr>
        <p:spPr bwMode="auto">
          <a:xfrm>
            <a:off x="7149239" y="53619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195" name="Group 194">
            <a:extLst>
              <a:ext uri="{FF2B5EF4-FFF2-40B4-BE49-F238E27FC236}">
                <a16:creationId xmlns="" xmlns:a16="http://schemas.microsoft.com/office/drawing/2014/main" id="{E64468C9-209C-4CA6-81EF-1D07A4E55257}"/>
              </a:ext>
            </a:extLst>
          </p:cNvPr>
          <p:cNvGrpSpPr/>
          <p:nvPr/>
        </p:nvGrpSpPr>
        <p:grpSpPr>
          <a:xfrm>
            <a:off x="8180914" y="4314928"/>
            <a:ext cx="475077" cy="641225"/>
            <a:chOff x="5521685" y="5536800"/>
            <a:chExt cx="475077" cy="641225"/>
          </a:xfrm>
        </p:grpSpPr>
        <p:grpSp>
          <p:nvGrpSpPr>
            <p:cNvPr id="196" name="Group 195">
              <a:extLst>
                <a:ext uri="{FF2B5EF4-FFF2-40B4-BE49-F238E27FC236}">
                  <a16:creationId xmlns="" xmlns:a16="http://schemas.microsoft.com/office/drawing/2014/main" id="{329C5BA2-77BD-4AF4-84C3-8A4367BC438F}"/>
                </a:ext>
              </a:extLst>
            </p:cNvPr>
            <p:cNvGrpSpPr/>
            <p:nvPr/>
          </p:nvGrpSpPr>
          <p:grpSpPr>
            <a:xfrm>
              <a:off x="5521685" y="5536800"/>
              <a:ext cx="475077" cy="438068"/>
              <a:chOff x="7248176" y="4158080"/>
              <a:chExt cx="639069" cy="695710"/>
            </a:xfrm>
          </p:grpSpPr>
          <p:sp>
            <p:nvSpPr>
              <p:cNvPr id="198" name="Freeform 29">
                <a:extLst>
                  <a:ext uri="{FF2B5EF4-FFF2-40B4-BE49-F238E27FC236}">
                    <a16:creationId xmlns="" xmlns:a16="http://schemas.microsoft.com/office/drawing/2014/main" id="{DDFB3067-3F9A-4A70-92F4-0B6F6DB9279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99" name="Rectangle 198">
                <a:extLst>
                  <a:ext uri="{FF2B5EF4-FFF2-40B4-BE49-F238E27FC236}">
                    <a16:creationId xmlns="" xmlns:a16="http://schemas.microsoft.com/office/drawing/2014/main" id="{2B1489CA-C190-46B5-9632-0F6BA362DD9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Text Box 30">
              <a:extLst>
                <a:ext uri="{FF2B5EF4-FFF2-40B4-BE49-F238E27FC236}">
                  <a16:creationId xmlns="" xmlns:a16="http://schemas.microsoft.com/office/drawing/2014/main" id="{E284BBC5-3EBF-4CC1-A9CF-B04D6A7573F4}"/>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200" name="Group 199">
            <a:extLst>
              <a:ext uri="{FF2B5EF4-FFF2-40B4-BE49-F238E27FC236}">
                <a16:creationId xmlns="" xmlns:a16="http://schemas.microsoft.com/office/drawing/2014/main" id="{8245E695-769C-4379-AB89-5A1BCC8C7BAC}"/>
              </a:ext>
            </a:extLst>
          </p:cNvPr>
          <p:cNvGrpSpPr/>
          <p:nvPr/>
        </p:nvGrpSpPr>
        <p:grpSpPr>
          <a:xfrm>
            <a:off x="8211959" y="3724678"/>
            <a:ext cx="531696" cy="542675"/>
            <a:chOff x="6049490" y="5496446"/>
            <a:chExt cx="531696" cy="542675"/>
          </a:xfrm>
        </p:grpSpPr>
        <p:grpSp>
          <p:nvGrpSpPr>
            <p:cNvPr id="201" name="Group 200">
              <a:extLst>
                <a:ext uri="{FF2B5EF4-FFF2-40B4-BE49-F238E27FC236}">
                  <a16:creationId xmlns="" xmlns:a16="http://schemas.microsoft.com/office/drawing/2014/main" id="{C108F341-6735-43A8-BAD8-22EB5602EE40}"/>
                </a:ext>
              </a:extLst>
            </p:cNvPr>
            <p:cNvGrpSpPr/>
            <p:nvPr/>
          </p:nvGrpSpPr>
          <p:grpSpPr>
            <a:xfrm>
              <a:off x="6058617" y="5496446"/>
              <a:ext cx="522569" cy="489361"/>
              <a:chOff x="4141814" y="4117631"/>
              <a:chExt cx="792769" cy="695710"/>
            </a:xfrm>
          </p:grpSpPr>
          <p:grpSp>
            <p:nvGrpSpPr>
              <p:cNvPr id="203" name="Group 202">
                <a:extLst>
                  <a:ext uri="{FF2B5EF4-FFF2-40B4-BE49-F238E27FC236}">
                    <a16:creationId xmlns="" xmlns:a16="http://schemas.microsoft.com/office/drawing/2014/main" id="{5517AE04-4755-46F7-A7E0-A25A12AF0F10}"/>
                  </a:ext>
                </a:extLst>
              </p:cNvPr>
              <p:cNvGrpSpPr/>
              <p:nvPr/>
            </p:nvGrpSpPr>
            <p:grpSpPr>
              <a:xfrm>
                <a:off x="4197861" y="4226701"/>
                <a:ext cx="680674" cy="477570"/>
                <a:chOff x="3219450" y="5653088"/>
                <a:chExt cx="393700" cy="276225"/>
              </a:xfrm>
              <a:solidFill>
                <a:srgbClr val="F80000"/>
              </a:solidFill>
            </p:grpSpPr>
            <p:sp>
              <p:nvSpPr>
                <p:cNvPr id="205" name="Freeform 62">
                  <a:extLst>
                    <a:ext uri="{FF2B5EF4-FFF2-40B4-BE49-F238E27FC236}">
                      <a16:creationId xmlns="" xmlns:a16="http://schemas.microsoft.com/office/drawing/2014/main" id="{8C6E0AE0-BD43-434D-BD0D-E05B7AC21CF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63">
                  <a:extLst>
                    <a:ext uri="{FF2B5EF4-FFF2-40B4-BE49-F238E27FC236}">
                      <a16:creationId xmlns="" xmlns:a16="http://schemas.microsoft.com/office/drawing/2014/main" id="{3119CE2D-7510-427C-88F8-784A1AB35458}"/>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4">
                  <a:extLst>
                    <a:ext uri="{FF2B5EF4-FFF2-40B4-BE49-F238E27FC236}">
                      <a16:creationId xmlns="" xmlns:a16="http://schemas.microsoft.com/office/drawing/2014/main" id="{EEA9EE01-1D0B-4DBE-B10D-35372CEAF53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65">
                  <a:extLst>
                    <a:ext uri="{FF2B5EF4-FFF2-40B4-BE49-F238E27FC236}">
                      <a16:creationId xmlns="" xmlns:a16="http://schemas.microsoft.com/office/drawing/2014/main" id="{F583FEE0-088C-47AC-9AF1-94CB9C91997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66">
                  <a:extLst>
                    <a:ext uri="{FF2B5EF4-FFF2-40B4-BE49-F238E27FC236}">
                      <a16:creationId xmlns="" xmlns:a16="http://schemas.microsoft.com/office/drawing/2014/main" id="{49ECCD1D-5C51-47D1-997A-F23858D1AE9C}"/>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67">
                  <a:extLst>
                    <a:ext uri="{FF2B5EF4-FFF2-40B4-BE49-F238E27FC236}">
                      <a16:creationId xmlns="" xmlns:a16="http://schemas.microsoft.com/office/drawing/2014/main" id="{4404952F-0B52-47D0-A6AD-986287E471D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68">
                  <a:extLst>
                    <a:ext uri="{FF2B5EF4-FFF2-40B4-BE49-F238E27FC236}">
                      <a16:creationId xmlns="" xmlns:a16="http://schemas.microsoft.com/office/drawing/2014/main" id="{7E4C10DE-7EC1-4A99-93B1-058579F26724}"/>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69">
                  <a:extLst>
                    <a:ext uri="{FF2B5EF4-FFF2-40B4-BE49-F238E27FC236}">
                      <a16:creationId xmlns="" xmlns:a16="http://schemas.microsoft.com/office/drawing/2014/main" id="{1125006D-E21C-4947-B84D-658C3D3A110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200">
                  <a:extLst>
                    <a:ext uri="{FF2B5EF4-FFF2-40B4-BE49-F238E27FC236}">
                      <a16:creationId xmlns="" xmlns:a16="http://schemas.microsoft.com/office/drawing/2014/main" id="{2FB5C27D-BAF5-4B9C-876C-26A8648C820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01">
                  <a:extLst>
                    <a:ext uri="{FF2B5EF4-FFF2-40B4-BE49-F238E27FC236}">
                      <a16:creationId xmlns="" xmlns:a16="http://schemas.microsoft.com/office/drawing/2014/main" id="{0257A82D-E0E9-4AB1-92F4-238B1A0BCD1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02">
                  <a:extLst>
                    <a:ext uri="{FF2B5EF4-FFF2-40B4-BE49-F238E27FC236}">
                      <a16:creationId xmlns="" xmlns:a16="http://schemas.microsoft.com/office/drawing/2014/main" id="{EBFD0BEF-91D4-4E57-831A-C494B499963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203">
                  <a:extLst>
                    <a:ext uri="{FF2B5EF4-FFF2-40B4-BE49-F238E27FC236}">
                      <a16:creationId xmlns="" xmlns:a16="http://schemas.microsoft.com/office/drawing/2014/main" id="{4878DBD3-8BAE-4FE8-A05E-983F6F3EC82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204">
                  <a:extLst>
                    <a:ext uri="{FF2B5EF4-FFF2-40B4-BE49-F238E27FC236}">
                      <a16:creationId xmlns="" xmlns:a16="http://schemas.microsoft.com/office/drawing/2014/main" id="{F5AC02FA-DB0F-42B7-B7B0-3F9B8267629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205">
                  <a:extLst>
                    <a:ext uri="{FF2B5EF4-FFF2-40B4-BE49-F238E27FC236}">
                      <a16:creationId xmlns="" xmlns:a16="http://schemas.microsoft.com/office/drawing/2014/main" id="{2F8B9709-FE45-4E05-B173-5A5FD0240C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06">
                  <a:extLst>
                    <a:ext uri="{FF2B5EF4-FFF2-40B4-BE49-F238E27FC236}">
                      <a16:creationId xmlns="" xmlns:a16="http://schemas.microsoft.com/office/drawing/2014/main" id="{B30B71BF-2BB0-4BF5-A3E8-E36F14AB61C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207">
                  <a:extLst>
                    <a:ext uri="{FF2B5EF4-FFF2-40B4-BE49-F238E27FC236}">
                      <a16:creationId xmlns="" xmlns:a16="http://schemas.microsoft.com/office/drawing/2014/main" id="{85A38FE3-A351-4B84-9AC4-768EAD96578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4" name="Rectangle 203">
                <a:extLst>
                  <a:ext uri="{FF2B5EF4-FFF2-40B4-BE49-F238E27FC236}">
                    <a16:creationId xmlns="" xmlns:a16="http://schemas.microsoft.com/office/drawing/2014/main" id="{469DC87F-810A-4040-B246-4AB1CAF649C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02" name="Text Box 30">
              <a:extLst>
                <a:ext uri="{FF2B5EF4-FFF2-40B4-BE49-F238E27FC236}">
                  <a16:creationId xmlns="" xmlns:a16="http://schemas.microsoft.com/office/drawing/2014/main" id="{35717E2A-65B6-4764-A518-34332202157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227" name="Group 226">
            <a:extLst>
              <a:ext uri="{FF2B5EF4-FFF2-40B4-BE49-F238E27FC236}">
                <a16:creationId xmlns="" xmlns:a16="http://schemas.microsoft.com/office/drawing/2014/main" id="{C4EC77C6-BD7E-429C-823D-AAEB0F82200B}"/>
              </a:ext>
            </a:extLst>
          </p:cNvPr>
          <p:cNvGrpSpPr/>
          <p:nvPr/>
        </p:nvGrpSpPr>
        <p:grpSpPr>
          <a:xfrm>
            <a:off x="8122491" y="3096895"/>
            <a:ext cx="601072" cy="626561"/>
            <a:chOff x="6609905" y="5508747"/>
            <a:chExt cx="601072" cy="626561"/>
          </a:xfrm>
        </p:grpSpPr>
        <p:grpSp>
          <p:nvGrpSpPr>
            <p:cNvPr id="228" name="Group 227">
              <a:extLst>
                <a:ext uri="{FF2B5EF4-FFF2-40B4-BE49-F238E27FC236}">
                  <a16:creationId xmlns="" xmlns:a16="http://schemas.microsoft.com/office/drawing/2014/main" id="{3055EE0C-3AB5-4BFF-890F-0E694FB371D4}"/>
                </a:ext>
              </a:extLst>
            </p:cNvPr>
            <p:cNvGrpSpPr/>
            <p:nvPr/>
          </p:nvGrpSpPr>
          <p:grpSpPr>
            <a:xfrm>
              <a:off x="6616939" y="5508747"/>
              <a:ext cx="552462" cy="477059"/>
              <a:chOff x="2451118" y="4158080"/>
              <a:chExt cx="865570" cy="695710"/>
            </a:xfrm>
          </p:grpSpPr>
          <p:grpSp>
            <p:nvGrpSpPr>
              <p:cNvPr id="230" name="Group 229">
                <a:extLst>
                  <a:ext uri="{FF2B5EF4-FFF2-40B4-BE49-F238E27FC236}">
                    <a16:creationId xmlns="" xmlns:a16="http://schemas.microsoft.com/office/drawing/2014/main" id="{1E30F129-C1B1-494E-822E-8D84D34E53A3}"/>
                  </a:ext>
                </a:extLst>
              </p:cNvPr>
              <p:cNvGrpSpPr/>
              <p:nvPr/>
            </p:nvGrpSpPr>
            <p:grpSpPr>
              <a:xfrm>
                <a:off x="2505985" y="4304032"/>
                <a:ext cx="755836" cy="470888"/>
                <a:chOff x="2851150" y="4108450"/>
                <a:chExt cx="496888" cy="309563"/>
              </a:xfrm>
              <a:solidFill>
                <a:srgbClr val="F80000"/>
              </a:solidFill>
            </p:grpSpPr>
            <p:sp>
              <p:nvSpPr>
                <p:cNvPr id="233" name="Freeform 1">
                  <a:extLst>
                    <a:ext uri="{FF2B5EF4-FFF2-40B4-BE49-F238E27FC236}">
                      <a16:creationId xmlns="" xmlns:a16="http://schemas.microsoft.com/office/drawing/2014/main" id="{3A57EB5B-D2B4-470C-B889-6DCE8609CA1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2">
                  <a:extLst>
                    <a:ext uri="{FF2B5EF4-FFF2-40B4-BE49-F238E27FC236}">
                      <a16:creationId xmlns="" xmlns:a16="http://schemas.microsoft.com/office/drawing/2014/main" id="{A1EE4214-A617-41C0-8387-2D40843668E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3">
                  <a:extLst>
                    <a:ext uri="{FF2B5EF4-FFF2-40B4-BE49-F238E27FC236}">
                      <a16:creationId xmlns="" xmlns:a16="http://schemas.microsoft.com/office/drawing/2014/main" id="{51E538C5-8F20-4ECB-8931-C935EC3A4DE9}"/>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4">
                  <a:extLst>
                    <a:ext uri="{FF2B5EF4-FFF2-40B4-BE49-F238E27FC236}">
                      <a16:creationId xmlns="" xmlns:a16="http://schemas.microsoft.com/office/drawing/2014/main" id="{276C8541-95B2-45ED-8182-3513FC1C163E}"/>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5">
                  <a:extLst>
                    <a:ext uri="{FF2B5EF4-FFF2-40B4-BE49-F238E27FC236}">
                      <a16:creationId xmlns="" xmlns:a16="http://schemas.microsoft.com/office/drawing/2014/main" id="{22181307-DD82-43EA-B2DE-464069F30AE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
                  <a:extLst>
                    <a:ext uri="{FF2B5EF4-FFF2-40B4-BE49-F238E27FC236}">
                      <a16:creationId xmlns="" xmlns:a16="http://schemas.microsoft.com/office/drawing/2014/main" id="{644A93B0-ED65-4BD1-B1A8-F9C659B877A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7">
                  <a:extLst>
                    <a:ext uri="{FF2B5EF4-FFF2-40B4-BE49-F238E27FC236}">
                      <a16:creationId xmlns="" xmlns:a16="http://schemas.microsoft.com/office/drawing/2014/main" id="{B571F5F3-72ED-4513-BBA8-C836D16D29D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1" name="Rectangle 230">
                <a:extLst>
                  <a:ext uri="{FF2B5EF4-FFF2-40B4-BE49-F238E27FC236}">
                    <a16:creationId xmlns="" xmlns:a16="http://schemas.microsoft.com/office/drawing/2014/main" id="{FF33C3BD-8A51-4351-990C-16D63C92E73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29" name="Text Box 30">
              <a:extLst>
                <a:ext uri="{FF2B5EF4-FFF2-40B4-BE49-F238E27FC236}">
                  <a16:creationId xmlns="" xmlns:a16="http://schemas.microsoft.com/office/drawing/2014/main" id="{BA5EF359-14FD-434F-BEF6-B9CD663B9DE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247" name="Group 246">
            <a:extLst>
              <a:ext uri="{FF2B5EF4-FFF2-40B4-BE49-F238E27FC236}">
                <a16:creationId xmlns="" xmlns:a16="http://schemas.microsoft.com/office/drawing/2014/main" id="{F4313411-6A8D-4CC9-A485-0B931D7380AA}"/>
              </a:ext>
            </a:extLst>
          </p:cNvPr>
          <p:cNvGrpSpPr/>
          <p:nvPr/>
        </p:nvGrpSpPr>
        <p:grpSpPr>
          <a:xfrm>
            <a:off x="8168226" y="2499995"/>
            <a:ext cx="495559" cy="600714"/>
            <a:chOff x="7283585" y="5496258"/>
            <a:chExt cx="495559" cy="600714"/>
          </a:xfrm>
        </p:grpSpPr>
        <p:grpSp>
          <p:nvGrpSpPr>
            <p:cNvPr id="248" name="Group 247">
              <a:extLst>
                <a:ext uri="{FF2B5EF4-FFF2-40B4-BE49-F238E27FC236}">
                  <a16:creationId xmlns="" xmlns:a16="http://schemas.microsoft.com/office/drawing/2014/main" id="{454BACA5-3C5A-4969-BA69-D38E3B637D32}"/>
                </a:ext>
              </a:extLst>
            </p:cNvPr>
            <p:cNvGrpSpPr/>
            <p:nvPr/>
          </p:nvGrpSpPr>
          <p:grpSpPr>
            <a:xfrm>
              <a:off x="7283585" y="5496258"/>
              <a:ext cx="495559" cy="543422"/>
              <a:chOff x="4149905" y="4158080"/>
              <a:chExt cx="639069" cy="695710"/>
            </a:xfrm>
          </p:grpSpPr>
          <p:grpSp>
            <p:nvGrpSpPr>
              <p:cNvPr id="250" name="Group 249">
                <a:extLst>
                  <a:ext uri="{FF2B5EF4-FFF2-40B4-BE49-F238E27FC236}">
                    <a16:creationId xmlns="" xmlns:a16="http://schemas.microsoft.com/office/drawing/2014/main" id="{676C059A-13E4-481B-86B0-6C7E8D5546E9}"/>
                  </a:ext>
                </a:extLst>
              </p:cNvPr>
              <p:cNvGrpSpPr/>
              <p:nvPr/>
            </p:nvGrpSpPr>
            <p:grpSpPr>
              <a:xfrm>
                <a:off x="4195359" y="4291017"/>
                <a:ext cx="548161" cy="429836"/>
                <a:chOff x="3944938" y="4110038"/>
                <a:chExt cx="360362" cy="282575"/>
              </a:xfrm>
              <a:solidFill>
                <a:srgbClr val="F80000"/>
              </a:solidFill>
            </p:grpSpPr>
            <p:sp>
              <p:nvSpPr>
                <p:cNvPr id="252" name="Freeform 8">
                  <a:extLst>
                    <a:ext uri="{FF2B5EF4-FFF2-40B4-BE49-F238E27FC236}">
                      <a16:creationId xmlns="" xmlns:a16="http://schemas.microsoft.com/office/drawing/2014/main" id="{D660B73E-FD2D-4317-BE81-025B30538CA3}"/>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9">
                  <a:extLst>
                    <a:ext uri="{FF2B5EF4-FFF2-40B4-BE49-F238E27FC236}">
                      <a16:creationId xmlns="" xmlns:a16="http://schemas.microsoft.com/office/drawing/2014/main" id="{1A0788ED-1237-4F4D-B3F8-3F64E874A41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10">
                  <a:extLst>
                    <a:ext uri="{FF2B5EF4-FFF2-40B4-BE49-F238E27FC236}">
                      <a16:creationId xmlns="" xmlns:a16="http://schemas.microsoft.com/office/drawing/2014/main" id="{C41F3228-E05B-409E-B621-EA72130EC29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11">
                  <a:extLst>
                    <a:ext uri="{FF2B5EF4-FFF2-40B4-BE49-F238E27FC236}">
                      <a16:creationId xmlns="" xmlns:a16="http://schemas.microsoft.com/office/drawing/2014/main" id="{DA649835-8297-4BD6-8136-28834B7EA25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12">
                  <a:extLst>
                    <a:ext uri="{FF2B5EF4-FFF2-40B4-BE49-F238E27FC236}">
                      <a16:creationId xmlns="" xmlns:a16="http://schemas.microsoft.com/office/drawing/2014/main" id="{82719839-1D5A-4D11-BD18-1F586EF3B24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13">
                  <a:extLst>
                    <a:ext uri="{FF2B5EF4-FFF2-40B4-BE49-F238E27FC236}">
                      <a16:creationId xmlns="" xmlns:a16="http://schemas.microsoft.com/office/drawing/2014/main" id="{641F2A35-F4E2-4A23-82F8-70AB789B09F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14">
                  <a:extLst>
                    <a:ext uri="{FF2B5EF4-FFF2-40B4-BE49-F238E27FC236}">
                      <a16:creationId xmlns="" xmlns:a16="http://schemas.microsoft.com/office/drawing/2014/main" id="{E1BC7F54-9F43-4D08-B90E-B9C71538D066}"/>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15">
                  <a:extLst>
                    <a:ext uri="{FF2B5EF4-FFF2-40B4-BE49-F238E27FC236}">
                      <a16:creationId xmlns="" xmlns:a16="http://schemas.microsoft.com/office/drawing/2014/main" id="{BA07B1B4-4072-42DB-8B88-AB8933DE1E4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
                  <a:extLst>
                    <a:ext uri="{FF2B5EF4-FFF2-40B4-BE49-F238E27FC236}">
                      <a16:creationId xmlns="" xmlns:a16="http://schemas.microsoft.com/office/drawing/2014/main" id="{BCCE29AA-46D6-4FDB-92EA-9E895075BEA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7">
                  <a:extLst>
                    <a:ext uri="{FF2B5EF4-FFF2-40B4-BE49-F238E27FC236}">
                      <a16:creationId xmlns="" xmlns:a16="http://schemas.microsoft.com/office/drawing/2014/main" id="{34512FB1-DAD4-4611-BDF8-657002919983}"/>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8">
                  <a:extLst>
                    <a:ext uri="{FF2B5EF4-FFF2-40B4-BE49-F238E27FC236}">
                      <a16:creationId xmlns="" xmlns:a16="http://schemas.microsoft.com/office/drawing/2014/main" id="{A79AF82C-7914-47C7-BB99-0A2A8ACCE821}"/>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19">
                  <a:extLst>
                    <a:ext uri="{FF2B5EF4-FFF2-40B4-BE49-F238E27FC236}">
                      <a16:creationId xmlns="" xmlns:a16="http://schemas.microsoft.com/office/drawing/2014/main" id="{74FAD3C6-0F6D-4E03-8F31-BC20D585CA13}"/>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20">
                  <a:extLst>
                    <a:ext uri="{FF2B5EF4-FFF2-40B4-BE49-F238E27FC236}">
                      <a16:creationId xmlns="" xmlns:a16="http://schemas.microsoft.com/office/drawing/2014/main" id="{C9225F5C-7C9E-46F4-8DB2-1EDCD12BBC4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21">
                  <a:extLst>
                    <a:ext uri="{FF2B5EF4-FFF2-40B4-BE49-F238E27FC236}">
                      <a16:creationId xmlns="" xmlns:a16="http://schemas.microsoft.com/office/drawing/2014/main" id="{C9430DD5-1CFC-4B83-B084-99E1087152B9}"/>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22">
                  <a:extLst>
                    <a:ext uri="{FF2B5EF4-FFF2-40B4-BE49-F238E27FC236}">
                      <a16:creationId xmlns="" xmlns:a16="http://schemas.microsoft.com/office/drawing/2014/main" id="{70964804-2494-4E9C-8127-00778A7B096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3">
                  <a:extLst>
                    <a:ext uri="{FF2B5EF4-FFF2-40B4-BE49-F238E27FC236}">
                      <a16:creationId xmlns="" xmlns:a16="http://schemas.microsoft.com/office/drawing/2014/main" id="{A12DFD1D-E5D5-448F-BF44-B51AE84999D3}"/>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4">
                  <a:extLst>
                    <a:ext uri="{FF2B5EF4-FFF2-40B4-BE49-F238E27FC236}">
                      <a16:creationId xmlns="" xmlns:a16="http://schemas.microsoft.com/office/drawing/2014/main" id="{9A2A26CA-EBCA-45F3-8592-117A367678F6}"/>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5">
                  <a:extLst>
                    <a:ext uri="{FF2B5EF4-FFF2-40B4-BE49-F238E27FC236}">
                      <a16:creationId xmlns="" xmlns:a16="http://schemas.microsoft.com/office/drawing/2014/main" id="{8CEC6D5E-0322-430D-8051-471B369FA7E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6">
                  <a:extLst>
                    <a:ext uri="{FF2B5EF4-FFF2-40B4-BE49-F238E27FC236}">
                      <a16:creationId xmlns="" xmlns:a16="http://schemas.microsoft.com/office/drawing/2014/main" id="{2689536F-6251-4887-B645-648BF3000DD0}"/>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27">
                  <a:extLst>
                    <a:ext uri="{FF2B5EF4-FFF2-40B4-BE49-F238E27FC236}">
                      <a16:creationId xmlns="" xmlns:a16="http://schemas.microsoft.com/office/drawing/2014/main" id="{873A56BD-F505-46FB-9C61-DB4E4CA04854}"/>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1" name="Rectangle 250">
                <a:extLst>
                  <a:ext uri="{FF2B5EF4-FFF2-40B4-BE49-F238E27FC236}">
                    <a16:creationId xmlns="" xmlns:a16="http://schemas.microsoft.com/office/drawing/2014/main" id="{01865299-B761-42E6-8B97-1FAFB0BEDB6B}"/>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Text Box 30">
              <a:extLst>
                <a:ext uri="{FF2B5EF4-FFF2-40B4-BE49-F238E27FC236}">
                  <a16:creationId xmlns="" xmlns:a16="http://schemas.microsoft.com/office/drawing/2014/main" id="{0572554A-8053-444B-9D14-2D1EA9E3F7DB}"/>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275" name="Group 274">
            <a:extLst>
              <a:ext uri="{FF2B5EF4-FFF2-40B4-BE49-F238E27FC236}">
                <a16:creationId xmlns="" xmlns:a16="http://schemas.microsoft.com/office/drawing/2014/main" id="{BB45E79E-F510-4354-9E3E-7A9BEB69189A}"/>
              </a:ext>
            </a:extLst>
          </p:cNvPr>
          <p:cNvGrpSpPr>
            <a:grpSpLocks noChangeAspect="1"/>
          </p:cNvGrpSpPr>
          <p:nvPr/>
        </p:nvGrpSpPr>
        <p:grpSpPr>
          <a:xfrm>
            <a:off x="8180695" y="4943856"/>
            <a:ext cx="501115" cy="546002"/>
            <a:chOff x="8104793" y="3991725"/>
            <a:chExt cx="582945" cy="635162"/>
          </a:xfrm>
        </p:grpSpPr>
        <p:sp>
          <p:nvSpPr>
            <p:cNvPr id="276" name="Rectangle 275">
              <a:extLst>
                <a:ext uri="{FF2B5EF4-FFF2-40B4-BE49-F238E27FC236}">
                  <a16:creationId xmlns="" xmlns:a16="http://schemas.microsoft.com/office/drawing/2014/main" id="{87BA7699-A1B5-4536-8C15-713DB272B63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77" name="Freeform 62">
              <a:extLst>
                <a:ext uri="{FF2B5EF4-FFF2-40B4-BE49-F238E27FC236}">
                  <a16:creationId xmlns="" xmlns:a16="http://schemas.microsoft.com/office/drawing/2014/main" id="{D43B8EEA-77D5-4737-A7C9-6D17D1C5FD3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8" name="Text Box 30">
            <a:extLst>
              <a:ext uri="{FF2B5EF4-FFF2-40B4-BE49-F238E27FC236}">
                <a16:creationId xmlns="" xmlns:a16="http://schemas.microsoft.com/office/drawing/2014/main" id="{16B68BBA-242C-4E5D-A361-0ADA2204F98C}"/>
              </a:ext>
            </a:extLst>
          </p:cNvPr>
          <p:cNvSpPr txBox="1">
            <a:spLocks noChangeArrowheads="1"/>
          </p:cNvSpPr>
          <p:nvPr/>
        </p:nvSpPr>
        <p:spPr bwMode="auto">
          <a:xfrm>
            <a:off x="8234133" y="541080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279" name="TextBox 278">
            <a:extLst>
              <a:ext uri="{FF2B5EF4-FFF2-40B4-BE49-F238E27FC236}">
                <a16:creationId xmlns="" xmlns:a16="http://schemas.microsoft.com/office/drawing/2014/main" id="{A63F495B-F567-48C4-AD16-902ACFA39B85}"/>
              </a:ext>
            </a:extLst>
          </p:cNvPr>
          <p:cNvSpPr txBox="1"/>
          <p:nvPr/>
        </p:nvSpPr>
        <p:spPr>
          <a:xfrm>
            <a:off x="7626562" y="2622636"/>
            <a:ext cx="341760" cy="200055"/>
          </a:xfrm>
          <a:prstGeom prst="rect">
            <a:avLst/>
          </a:prstGeom>
          <a:noFill/>
        </p:spPr>
        <p:txBody>
          <a:bodyPr wrap="none" rtlCol="0">
            <a:spAutoFit/>
          </a:bodyPr>
          <a:lstStyle/>
          <a:p>
            <a:r>
              <a:rPr lang="en-US" sz="700" dirty="0"/>
              <a:t>VCN</a:t>
            </a:r>
          </a:p>
        </p:txBody>
      </p:sp>
    </p:spTree>
    <p:extLst>
      <p:ext uri="{BB962C8B-B14F-4D97-AF65-F5344CB8AC3E}">
        <p14:creationId xmlns:p14="http://schemas.microsoft.com/office/powerpoint/2010/main" val="339446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118"/>
                                        </p:tgtEl>
                                      </p:cBhvr>
                                    </p:animEffect>
                                    <p:animScale>
                                      <p:cBhvr>
                                        <p:cTn id="7" dur="250" autoRev="1" fill="hold"/>
                                        <p:tgtEl>
                                          <p:spTgt spid="118"/>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696"/>
                                        </p:tgtEl>
                                      </p:cBhvr>
                                    </p:animEffect>
                                    <p:animScale>
                                      <p:cBhvr>
                                        <p:cTn id="10" dur="250" autoRev="1" fill="hold"/>
                                        <p:tgtEl>
                                          <p:spTgt spid="696"/>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grpId="0" nodeType="clickEffect">
                                  <p:stCondLst>
                                    <p:cond delay="0"/>
                                  </p:stCondLst>
                                  <p:childTnLst>
                                    <p:animEffect transition="out" filter="fade">
                                      <p:cBhvr>
                                        <p:cTn id="14" dur="500" tmFilter="0, 0; .2, .5; .8, .5; 1, 0"/>
                                        <p:tgtEl>
                                          <p:spTgt spid="148"/>
                                        </p:tgtEl>
                                      </p:cBhvr>
                                    </p:animEffect>
                                    <p:animScale>
                                      <p:cBhvr>
                                        <p:cTn id="15" dur="250" autoRev="1" fill="hold"/>
                                        <p:tgtEl>
                                          <p:spTgt spid="148"/>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77"/>
                                        </p:tgtEl>
                                      </p:cBhvr>
                                    </p:animEffect>
                                    <p:animScale>
                                      <p:cBhvr>
                                        <p:cTn id="18" dur="250" autoRev="1" fill="hold"/>
                                        <p:tgtEl>
                                          <p:spTgt spid="77"/>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147"/>
                                        </p:tgtEl>
                                      </p:cBhvr>
                                    </p:animEffect>
                                    <p:animScale>
                                      <p:cBhvr>
                                        <p:cTn id="21" dur="250" autoRev="1" fill="hold"/>
                                        <p:tgtEl>
                                          <p:spTgt spid="147"/>
                                        </p:tgtEl>
                                      </p:cBhvr>
                                      <p:by x="105000" y="105000"/>
                                    </p:animScale>
                                  </p:childTnLst>
                                </p:cTn>
                              </p:par>
                            </p:childTnLst>
                          </p:cTn>
                        </p:par>
                      </p:childTnLst>
                    </p:cTn>
                  </p:par>
                  <p:par>
                    <p:cTn id="22" fill="hold">
                      <p:stCondLst>
                        <p:cond delay="indefinite"/>
                      </p:stCondLst>
                      <p:childTnLst>
                        <p:par>
                          <p:cTn id="23" fill="hold">
                            <p:stCondLst>
                              <p:cond delay="0"/>
                            </p:stCondLst>
                            <p:childTnLst>
                              <p:par>
                                <p:cTn id="24" presetID="26" presetClass="emph" presetSubtype="0" fill="hold" nodeType="clickEffect">
                                  <p:stCondLst>
                                    <p:cond delay="0"/>
                                  </p:stCondLst>
                                  <p:childTnLst>
                                    <p:animEffect transition="out" filter="fade">
                                      <p:cBhvr>
                                        <p:cTn id="25" dur="500" tmFilter="0, 0; .2, .5; .8, .5; 1, 0"/>
                                        <p:tgtEl>
                                          <p:spTgt spid="571"/>
                                        </p:tgtEl>
                                      </p:cBhvr>
                                    </p:animEffect>
                                    <p:animScale>
                                      <p:cBhvr>
                                        <p:cTn id="26" dur="250" autoRev="1" fill="hold"/>
                                        <p:tgtEl>
                                          <p:spTgt spid="571"/>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nodeType="clickEffect">
                                  <p:stCondLst>
                                    <p:cond delay="0"/>
                                  </p:stCondLst>
                                  <p:childTnLst>
                                    <p:animEffect transition="out" filter="fade">
                                      <p:cBhvr>
                                        <p:cTn id="30" dur="500" tmFilter="0, 0; .2, .5; .8, .5; 1, 0"/>
                                        <p:tgtEl>
                                          <p:spTgt spid="947"/>
                                        </p:tgtEl>
                                      </p:cBhvr>
                                    </p:animEffect>
                                    <p:animScale>
                                      <p:cBhvr>
                                        <p:cTn id="31" dur="250" autoRev="1" fill="hold"/>
                                        <p:tgtEl>
                                          <p:spTgt spid="947"/>
                                        </p:tgtEl>
                                      </p:cBhvr>
                                      <p:by x="105000" y="105000"/>
                                    </p:animScale>
                                  </p:childTnLst>
                                </p:cTn>
                              </p:par>
                            </p:childTnLst>
                          </p:cTn>
                        </p:par>
                      </p:childTnLst>
                    </p:cTn>
                  </p:par>
                  <p:par>
                    <p:cTn id="32" fill="hold">
                      <p:stCondLst>
                        <p:cond delay="indefinite"/>
                      </p:stCondLst>
                      <p:childTnLst>
                        <p:par>
                          <p:cTn id="33" fill="hold">
                            <p:stCondLst>
                              <p:cond delay="0"/>
                            </p:stCondLst>
                            <p:childTnLst>
                              <p:par>
                                <p:cTn id="34" presetID="26" presetClass="emph" presetSubtype="0" fill="hold" nodeType="clickEffect">
                                  <p:stCondLst>
                                    <p:cond delay="0"/>
                                  </p:stCondLst>
                                  <p:childTnLst>
                                    <p:animEffect transition="out" filter="fade">
                                      <p:cBhvr>
                                        <p:cTn id="35" dur="500" tmFilter="0, 0; .2, .5; .8, .5; 1, 0"/>
                                        <p:tgtEl>
                                          <p:spTgt spid="209"/>
                                        </p:tgtEl>
                                      </p:cBhvr>
                                    </p:animEffect>
                                    <p:animScale>
                                      <p:cBhvr>
                                        <p:cTn id="36" dur="250" autoRev="1" fill="hold"/>
                                        <p:tgtEl>
                                          <p:spTgt spid="209"/>
                                        </p:tgtEl>
                                      </p:cBhvr>
                                      <p:by x="105000" y="105000"/>
                                    </p:animScale>
                                  </p:childTnLst>
                                </p:cTn>
                              </p:par>
                              <p:par>
                                <p:cTn id="37" presetID="26" presetClass="emph" presetSubtype="0" fill="hold" nodeType="withEffect">
                                  <p:stCondLst>
                                    <p:cond delay="0"/>
                                  </p:stCondLst>
                                  <p:childTnLst>
                                    <p:animEffect transition="out" filter="fade">
                                      <p:cBhvr>
                                        <p:cTn id="38" dur="500" tmFilter="0, 0; .2, .5; .8, .5; 1, 0"/>
                                        <p:tgtEl>
                                          <p:spTgt spid="234"/>
                                        </p:tgtEl>
                                      </p:cBhvr>
                                    </p:animEffect>
                                    <p:animScale>
                                      <p:cBhvr>
                                        <p:cTn id="39" dur="250" autoRev="1" fill="hold"/>
                                        <p:tgtEl>
                                          <p:spTgt spid="234"/>
                                        </p:tgtEl>
                                      </p:cBhvr>
                                      <p:by x="105000" y="105000"/>
                                    </p:animScale>
                                  </p:childTnLst>
                                </p:cTn>
                              </p:par>
                              <p:par>
                                <p:cTn id="40" presetID="26" presetClass="emph" presetSubtype="0" fill="hold" nodeType="withEffect">
                                  <p:stCondLst>
                                    <p:cond delay="0"/>
                                  </p:stCondLst>
                                  <p:childTnLst>
                                    <p:animEffect transition="out" filter="fade">
                                      <p:cBhvr>
                                        <p:cTn id="41" dur="500" tmFilter="0, 0; .2, .5; .8, .5; 1, 0"/>
                                        <p:tgtEl>
                                          <p:spTgt spid="189"/>
                                        </p:tgtEl>
                                      </p:cBhvr>
                                    </p:animEffect>
                                    <p:animScale>
                                      <p:cBhvr>
                                        <p:cTn id="42" dur="250" autoRev="1" fill="hold"/>
                                        <p:tgtEl>
                                          <p:spTgt spid="18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animBg="1"/>
      <p:bldP spid="147" grpId="0" animBg="1"/>
      <p:bldP spid="1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101ACF3D-4511-2A4F-8EC0-5FCE3F455FBD}"/>
              </a:ext>
            </a:extLst>
          </p:cNvPr>
          <p:cNvSpPr>
            <a:spLocks noGrp="1"/>
          </p:cNvSpPr>
          <p:nvPr>
            <p:ph type="title"/>
          </p:nvPr>
        </p:nvSpPr>
        <p:spPr/>
        <p:txBody>
          <a:bodyPr>
            <a:normAutofit/>
          </a:bodyPr>
          <a:lstStyle/>
          <a:p>
            <a:pPr>
              <a:defRPr/>
            </a:pPr>
            <a:r>
              <a:rPr lang="en-US" sz="3600" kern="0" dirty="0" err="1">
                <a:ea typeface="Calibri" charset="0"/>
                <a:cs typeface="Calibri" charset="0"/>
                <a:sym typeface="Calibri"/>
              </a:rPr>
              <a:t>SmartDog</a:t>
            </a:r>
            <a:r>
              <a:rPr lang="en-US" sz="3600" kern="0" dirty="0">
                <a:ea typeface="Calibri" charset="0"/>
                <a:cs typeface="Calibri" charset="0"/>
                <a:sym typeface="Calibri"/>
              </a:rPr>
              <a:t> saves 40% while making the deployment of Oracle E-Business Suite demo environments easier</a:t>
            </a:r>
          </a:p>
        </p:txBody>
      </p:sp>
      <p:sp>
        <p:nvSpPr>
          <p:cNvPr id="4" name="Text Placeholder 3">
            <a:extLst>
              <a:ext uri="{FF2B5EF4-FFF2-40B4-BE49-F238E27FC236}">
                <a16:creationId xmlns="" xmlns:a16="http://schemas.microsoft.com/office/drawing/2014/main" id="{7E6E54D1-7934-814A-BC6A-7C6CE96D61CA}"/>
              </a:ext>
            </a:extLst>
          </p:cNvPr>
          <p:cNvSpPr>
            <a:spLocks noGrp="1"/>
          </p:cNvSpPr>
          <p:nvPr>
            <p:ph type="body" sz="quarter" idx="11"/>
          </p:nvPr>
        </p:nvSpPr>
        <p:spPr/>
        <p:txBody>
          <a:bodyPr>
            <a:noAutofit/>
          </a:bodyPr>
          <a:lstStyle/>
          <a:p>
            <a:pPr>
              <a:defRPr/>
            </a:pPr>
            <a:r>
              <a:rPr lang="en-US" kern="0" dirty="0">
                <a:ea typeface="Calibri" charset="0"/>
                <a:sym typeface="Calibri"/>
              </a:rPr>
              <a:t>Quick temporary demo and certification environments</a:t>
            </a:r>
            <a:endParaRPr lang="en-US" b="1" kern="0" dirty="0">
              <a:solidFill>
                <a:srgbClr val="FFFFFF"/>
              </a:solidFill>
              <a:ea typeface="Calibri" charset="0"/>
              <a:cs typeface="Calibri" charset="0"/>
              <a:sym typeface="Calibri"/>
            </a:endParaRPr>
          </a:p>
        </p:txBody>
      </p:sp>
      <p:sp>
        <p:nvSpPr>
          <p:cNvPr id="6" name="Text Placeholder 5">
            <a:extLst>
              <a:ext uri="{FF2B5EF4-FFF2-40B4-BE49-F238E27FC236}">
                <a16:creationId xmlns="" xmlns:a16="http://schemas.microsoft.com/office/drawing/2014/main" id="{10C63AA0-C0F5-FE47-95FF-66605775B93F}"/>
              </a:ext>
            </a:extLst>
          </p:cNvPr>
          <p:cNvSpPr>
            <a:spLocks noGrp="1"/>
          </p:cNvSpPr>
          <p:nvPr>
            <p:ph type="body" sz="quarter" idx="13"/>
          </p:nvPr>
        </p:nvSpPr>
        <p:spPr/>
        <p:txBody>
          <a:bodyPr/>
          <a:lstStyle/>
          <a:p>
            <a:pPr>
              <a:defRPr/>
            </a:pPr>
            <a:r>
              <a:rPr lang="en-US" kern="0" dirty="0">
                <a:latin typeface="Calibri" panose="020F0502020204030204" pitchFamily="34" charset="0"/>
                <a:ea typeface="Calibri" charset="0"/>
                <a:cs typeface="Calibri" panose="020F0502020204030204" pitchFamily="34" charset="0"/>
                <a:sym typeface="Calibri"/>
              </a:rPr>
              <a:t>40% lower operating costs</a:t>
            </a:r>
          </a:p>
        </p:txBody>
      </p:sp>
      <p:sp>
        <p:nvSpPr>
          <p:cNvPr id="8" name="Text Placeholder 7">
            <a:extLst>
              <a:ext uri="{FF2B5EF4-FFF2-40B4-BE49-F238E27FC236}">
                <a16:creationId xmlns="" xmlns:a16="http://schemas.microsoft.com/office/drawing/2014/main" id="{3ECA53D3-002F-4528-95EB-1B5A6AC6ACF9}"/>
              </a:ext>
            </a:extLst>
          </p:cNvPr>
          <p:cNvSpPr>
            <a:spLocks noGrp="1"/>
          </p:cNvSpPr>
          <p:nvPr>
            <p:ph type="body" sz="quarter" idx="15"/>
          </p:nvPr>
        </p:nvSpPr>
        <p:spPr/>
        <p:txBody>
          <a:bodyPr>
            <a:normAutofit/>
          </a:bodyPr>
          <a:lstStyle/>
          <a:p>
            <a:r>
              <a:rPr lang="en-US" dirty="0"/>
              <a:t>Quick and easy E-Business Suite demos</a:t>
            </a:r>
          </a:p>
        </p:txBody>
      </p:sp>
      <p:sp>
        <p:nvSpPr>
          <p:cNvPr id="14" name="Text Placeholder 13">
            <a:extLst>
              <a:ext uri="{FF2B5EF4-FFF2-40B4-BE49-F238E27FC236}">
                <a16:creationId xmlns="" xmlns:a16="http://schemas.microsoft.com/office/drawing/2014/main" id="{D6FC408A-D0F7-4840-9D25-A043B66F1A58}"/>
              </a:ext>
            </a:extLst>
          </p:cNvPr>
          <p:cNvSpPr>
            <a:spLocks noGrp="1"/>
          </p:cNvSpPr>
          <p:nvPr>
            <p:ph type="body" sz="quarter" idx="17"/>
          </p:nvPr>
        </p:nvSpPr>
        <p:spPr/>
        <p:txBody>
          <a:bodyPr/>
          <a:lstStyle/>
          <a:p>
            <a:r>
              <a:rPr lang="en-US" dirty="0"/>
              <a:t>Helping end customers more quickly</a:t>
            </a:r>
          </a:p>
        </p:txBody>
      </p:sp>
      <p:pic>
        <p:nvPicPr>
          <p:cNvPr id="19" name="Picture 18">
            <a:extLst>
              <a:ext uri="{FF2B5EF4-FFF2-40B4-BE49-F238E27FC236}">
                <a16:creationId xmlns="" xmlns:a16="http://schemas.microsoft.com/office/drawing/2014/main" id="{2414F54B-4D28-6646-B112-6CCC11DD76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26549" y="1945813"/>
            <a:ext cx="1929274" cy="668410"/>
          </a:xfrm>
          <a:prstGeom prst="rect">
            <a:avLst/>
          </a:prstGeom>
        </p:spPr>
      </p:pic>
      <p:grpSp>
        <p:nvGrpSpPr>
          <p:cNvPr id="9" name="Group 8">
            <a:extLst>
              <a:ext uri="{FF2B5EF4-FFF2-40B4-BE49-F238E27FC236}">
                <a16:creationId xmlns="" xmlns:a16="http://schemas.microsoft.com/office/drawing/2014/main" id="{9F2C1902-90C9-4DB9-9B23-D9B1BA0DC71E}"/>
              </a:ext>
            </a:extLst>
          </p:cNvPr>
          <p:cNvGrpSpPr/>
          <p:nvPr/>
        </p:nvGrpSpPr>
        <p:grpSpPr>
          <a:xfrm>
            <a:off x="9726915" y="5498235"/>
            <a:ext cx="2670875" cy="760066"/>
            <a:chOff x="6104941" y="5456934"/>
            <a:chExt cx="2670875" cy="760066"/>
          </a:xfrm>
        </p:grpSpPr>
        <p:sp>
          <p:nvSpPr>
            <p:cNvPr id="10" name="Rectangle 9">
              <a:extLst>
                <a:ext uri="{FF2B5EF4-FFF2-40B4-BE49-F238E27FC236}">
                  <a16:creationId xmlns="" xmlns:a16="http://schemas.microsoft.com/office/drawing/2014/main" id="{1B0078CC-B76E-415E-B8B4-E396257E126F}"/>
                </a:ext>
              </a:extLst>
            </p:cNvPr>
            <p:cNvSpPr/>
            <p:nvPr/>
          </p:nvSpPr>
          <p:spPr>
            <a:xfrm>
              <a:off x="6140566" y="5456934"/>
              <a:ext cx="2065283" cy="76006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 xmlns:a16="http://schemas.microsoft.com/office/drawing/2014/main" id="{335426A4-999B-49C8-B8E7-7F123CCFF340}"/>
                </a:ext>
              </a:extLst>
            </p:cNvPr>
            <p:cNvGrpSpPr/>
            <p:nvPr/>
          </p:nvGrpSpPr>
          <p:grpSpPr>
            <a:xfrm>
              <a:off x="6104941" y="5456934"/>
              <a:ext cx="2670875" cy="760066"/>
              <a:chOff x="6104941" y="5456934"/>
              <a:chExt cx="2670875" cy="760066"/>
            </a:xfrm>
          </p:grpSpPr>
          <p:sp>
            <p:nvSpPr>
              <p:cNvPr id="12" name="Rectangle 11">
                <a:extLst>
                  <a:ext uri="{FF2B5EF4-FFF2-40B4-BE49-F238E27FC236}">
                    <a16:creationId xmlns="" xmlns:a16="http://schemas.microsoft.com/office/drawing/2014/main" id="{08598F8A-3D7D-44AC-B239-9D9EA6BCA83A}"/>
                  </a:ext>
                </a:extLst>
              </p:cNvPr>
              <p:cNvSpPr/>
              <p:nvPr/>
            </p:nvSpPr>
            <p:spPr bwMode="gray">
              <a:xfrm>
                <a:off x="6140566" y="5929622"/>
                <a:ext cx="2635250" cy="287378"/>
              </a:xfrm>
              <a:prstGeom prst="rect">
                <a:avLst/>
              </a:prstGeom>
              <a:noFill/>
              <a:ln w="15875"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defTabSz="914400" eaLnBrk="1" fontAlgn="auto" latinLnBrk="0" hangingPunct="1">
                  <a:lnSpc>
                    <a:spcPct val="90000"/>
                  </a:lnSpc>
                  <a:spcBef>
                    <a:spcPts val="0"/>
                  </a:spcBef>
                  <a:spcAft>
                    <a:spcPts val="0"/>
                  </a:spcAft>
                  <a:buClrTx/>
                  <a:buSzTx/>
                  <a:tabLst/>
                  <a:defRPr/>
                </a:pPr>
                <a:r>
                  <a:rPr kumimoji="0" lang="en-US" sz="1200" b="0" i="0" u="none" strike="noStrike" kern="0" cap="none" spc="0" normalizeH="0" baseline="0" noProof="0" dirty="0">
                    <a:ln>
                      <a:noFill/>
                    </a:ln>
                    <a:solidFill>
                      <a:schemeClr val="tx1">
                        <a:lumMod val="85000"/>
                        <a:lumOff val="15000"/>
                      </a:schemeClr>
                    </a:solidFill>
                    <a:effectLst/>
                    <a:uLnTx/>
                    <a:uFillTx/>
                    <a:latin typeface="Calibri"/>
                    <a:ea typeface="+mn-ea"/>
                    <a:cs typeface="+mn-cs"/>
                  </a:rPr>
                  <a:t>Use Case: Demo/Training</a:t>
                </a:r>
              </a:p>
            </p:txBody>
          </p:sp>
          <p:pic>
            <p:nvPicPr>
              <p:cNvPr id="13" name="Picture 12" descr="O-EBS-rgb.png">
                <a:extLst>
                  <a:ext uri="{FF2B5EF4-FFF2-40B4-BE49-F238E27FC236}">
                    <a16:creationId xmlns="" xmlns:a16="http://schemas.microsoft.com/office/drawing/2014/main" id="{FA78D210-F283-4ED7-B6A2-752579E7CC5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04941" y="5456934"/>
                <a:ext cx="1413670" cy="560224"/>
              </a:xfrm>
              <a:prstGeom prst="rect">
                <a:avLst/>
              </a:prstGeom>
            </p:spPr>
          </p:pic>
        </p:grpSp>
      </p:grpSp>
    </p:spTree>
    <p:extLst>
      <p:ext uri="{BB962C8B-B14F-4D97-AF65-F5344CB8AC3E}">
        <p14:creationId xmlns:p14="http://schemas.microsoft.com/office/powerpoint/2010/main" val="20847030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33101" y="3775963"/>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427363" y="2268383"/>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5" name="Rectangle 4"/>
          <p:cNvSpPr/>
          <p:nvPr/>
        </p:nvSpPr>
        <p:spPr>
          <a:xfrm>
            <a:off x="3983954" y="1665446"/>
            <a:ext cx="6586009"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4635835" y="2093214"/>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58" name="Rectangle 157"/>
          <p:cNvSpPr/>
          <p:nvPr/>
        </p:nvSpPr>
        <p:spPr>
          <a:xfrm>
            <a:off x="7178687" y="2085211"/>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52" name="Straight Connector 51"/>
          <p:cNvCxnSpPr/>
          <p:nvPr/>
        </p:nvCxnSpPr>
        <p:spPr>
          <a:xfrm>
            <a:off x="1770811" y="387953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012486" y="4056999"/>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cxnSpLocks/>
            <a:stCxn id="348" idx="3"/>
          </p:cNvCxnSpPr>
          <p:nvPr/>
        </p:nvCxnSpPr>
        <p:spPr>
          <a:xfrm flipV="1">
            <a:off x="2819786" y="4085468"/>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01060" y="1736803"/>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206411" y="364977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127946" y="1872705"/>
            <a:ext cx="96806" cy="1699505"/>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18491" y="1872705"/>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704448" y="2382726"/>
            <a:ext cx="2197328" cy="2344675"/>
            <a:chOff x="2941780" y="3707078"/>
            <a:chExt cx="2197899" cy="2345286"/>
          </a:xfrm>
        </p:grpSpPr>
        <p:sp>
          <p:nvSpPr>
            <p:cNvPr id="77" name="TextBox 76"/>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2945563" y="4557758"/>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02" name="Rectangle 101"/>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47" name="TextBox 146"/>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3727221" y="4507269"/>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3748835" y="3990490"/>
              <a:ext cx="505195" cy="549972"/>
              <a:chOff x="4174173" y="2103309"/>
              <a:chExt cx="639069" cy="695710"/>
            </a:xfrm>
          </p:grpSpPr>
          <p:sp>
            <p:nvSpPr>
              <p:cNvPr id="212" name="Freeform 211"/>
              <p:cNvSpPr>
                <a:spLocks noChangeArrowheads="1"/>
              </p:cNvSpPr>
              <p:nvPr/>
            </p:nvSpPr>
            <p:spPr bwMode="auto">
              <a:xfrm>
                <a:off x="4598137" y="2560498"/>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4375452" y="3995579"/>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4681425"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4661749"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383" name="Rectangle 382"/>
          <p:cNvSpPr/>
          <p:nvPr/>
        </p:nvSpPr>
        <p:spPr>
          <a:xfrm>
            <a:off x="2414650" y="4629842"/>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a:cxnSpLocks/>
          </p:cNvCxnSpPr>
          <p:nvPr/>
        </p:nvCxnSpPr>
        <p:spPr>
          <a:xfrm>
            <a:off x="3287967" y="4828573"/>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a:grpSpLocks noChangeAspect="1"/>
          </p:cNvGrpSpPr>
          <p:nvPr/>
        </p:nvGrpSpPr>
        <p:grpSpPr>
          <a:xfrm>
            <a:off x="3655064" y="3500660"/>
            <a:ext cx="563428" cy="613365"/>
            <a:chOff x="7231996" y="2103309"/>
            <a:chExt cx="639069" cy="695710"/>
          </a:xfrm>
        </p:grpSpPr>
        <p:grpSp>
          <p:nvGrpSpPr>
            <p:cNvPr id="563" name="Group 562"/>
            <p:cNvGrpSpPr/>
            <p:nvPr/>
          </p:nvGrpSpPr>
          <p:grpSpPr>
            <a:xfrm>
              <a:off x="7307490" y="2184465"/>
              <a:ext cx="488082" cy="533399"/>
              <a:chOff x="4448178" y="3117846"/>
              <a:chExt cx="1265238" cy="1382712"/>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2904896" y="3407248"/>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2894207" y="397390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82" name="Straight Connector 581"/>
          <p:cNvCxnSpPr/>
          <p:nvPr/>
        </p:nvCxnSpPr>
        <p:spPr>
          <a:xfrm>
            <a:off x="1482243" y="387774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83" name="Rectangle 582"/>
          <p:cNvSpPr/>
          <p:nvPr/>
        </p:nvSpPr>
        <p:spPr>
          <a:xfrm>
            <a:off x="1083286" y="2717356"/>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1202191" y="2733121"/>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018756" y="2765941"/>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2" name="Group 671"/>
          <p:cNvGrpSpPr/>
          <p:nvPr/>
        </p:nvGrpSpPr>
        <p:grpSpPr>
          <a:xfrm>
            <a:off x="6921811" y="1646480"/>
            <a:ext cx="443531" cy="411746"/>
            <a:chOff x="8857983" y="2103309"/>
            <a:chExt cx="639069" cy="695710"/>
          </a:xfrm>
        </p:grpSpPr>
        <p:grpSp>
          <p:nvGrpSpPr>
            <p:cNvPr id="673" name="Group 672"/>
            <p:cNvGrpSpPr/>
            <p:nvPr/>
          </p:nvGrpSpPr>
          <p:grpSpPr>
            <a:xfrm>
              <a:off x="8927940" y="2183827"/>
              <a:ext cx="504696" cy="555406"/>
              <a:chOff x="7058025" y="2714625"/>
              <a:chExt cx="331788" cy="365125"/>
            </a:xfrm>
            <a:solidFill>
              <a:srgbClr val="F80000"/>
            </a:solidFill>
          </p:grpSpPr>
          <p:sp>
            <p:nvSpPr>
              <p:cNvPr id="67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4" name="Rectangle 673"/>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1" name="Line 55"/>
          <p:cNvSpPr>
            <a:spLocks noChangeShapeType="1"/>
          </p:cNvSpPr>
          <p:nvPr/>
        </p:nvSpPr>
        <p:spPr bwMode="auto">
          <a:xfrm flipH="1" flipV="1">
            <a:off x="7212913" y="2014685"/>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66" name="Line 55"/>
          <p:cNvSpPr>
            <a:spLocks noChangeShapeType="1"/>
          </p:cNvSpPr>
          <p:nvPr/>
        </p:nvSpPr>
        <p:spPr bwMode="auto">
          <a:xfrm flipV="1">
            <a:off x="6428543" y="2018350"/>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677" name="Text Box 30"/>
          <p:cNvSpPr txBox="1">
            <a:spLocks noChangeArrowheads="1"/>
          </p:cNvSpPr>
          <p:nvPr/>
        </p:nvSpPr>
        <p:spPr bwMode="auto">
          <a:xfrm>
            <a:off x="6180723" y="1709004"/>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696" name="Group 695"/>
          <p:cNvGrpSpPr/>
          <p:nvPr/>
        </p:nvGrpSpPr>
        <p:grpSpPr>
          <a:xfrm>
            <a:off x="4160638" y="509309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63" name="Group 862"/>
          <p:cNvGrpSpPr/>
          <p:nvPr/>
        </p:nvGrpSpPr>
        <p:grpSpPr>
          <a:xfrm>
            <a:off x="6073209" y="4670263"/>
            <a:ext cx="467504" cy="426387"/>
            <a:chOff x="2540097" y="2103309"/>
            <a:chExt cx="639069" cy="695710"/>
          </a:xfrm>
        </p:grpSpPr>
        <p:grpSp>
          <p:nvGrpSpPr>
            <p:cNvPr id="864" name="Group 863"/>
            <p:cNvGrpSpPr/>
            <p:nvPr/>
          </p:nvGrpSpPr>
          <p:grpSpPr>
            <a:xfrm>
              <a:off x="2617990" y="2212926"/>
              <a:ext cx="483282" cy="476476"/>
              <a:chOff x="1836738" y="4440238"/>
              <a:chExt cx="225425" cy="222250"/>
            </a:xfrm>
            <a:solidFill>
              <a:srgbClr val="F80000"/>
            </a:solidFill>
          </p:grpSpPr>
          <p:sp>
            <p:nvSpPr>
              <p:cNvPr id="866"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7"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8"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9"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0"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1"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2"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5" name="Rectangle 864"/>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78" name="Group 877"/>
          <p:cNvGrpSpPr/>
          <p:nvPr/>
        </p:nvGrpSpPr>
        <p:grpSpPr>
          <a:xfrm>
            <a:off x="6601440" y="4662506"/>
            <a:ext cx="475202" cy="441936"/>
            <a:chOff x="4198441" y="2095219"/>
            <a:chExt cx="639069" cy="695710"/>
          </a:xfrm>
        </p:grpSpPr>
        <p:grpSp>
          <p:nvGrpSpPr>
            <p:cNvPr id="879" name="Group 878"/>
            <p:cNvGrpSpPr/>
            <p:nvPr/>
          </p:nvGrpSpPr>
          <p:grpSpPr>
            <a:xfrm>
              <a:off x="4324477" y="2186450"/>
              <a:ext cx="386997" cy="513249"/>
              <a:chOff x="3302000" y="4402138"/>
              <a:chExt cx="223838" cy="296862"/>
            </a:xfrm>
            <a:solidFill>
              <a:srgbClr val="F80000"/>
            </a:solidFill>
          </p:grpSpPr>
          <p:sp>
            <p:nvSpPr>
              <p:cNvPr id="881"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0" name="Rectangle 879"/>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38" name="Text Box 30"/>
          <p:cNvSpPr txBox="1">
            <a:spLocks noChangeArrowheads="1"/>
          </p:cNvSpPr>
          <p:nvPr/>
        </p:nvSpPr>
        <p:spPr bwMode="auto">
          <a:xfrm>
            <a:off x="6112310" y="507913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939" name="Text Box 30"/>
          <p:cNvSpPr txBox="1">
            <a:spLocks noChangeArrowheads="1"/>
          </p:cNvSpPr>
          <p:nvPr/>
        </p:nvSpPr>
        <p:spPr bwMode="auto">
          <a:xfrm>
            <a:off x="6646465" y="506844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946" name="Text Box 30"/>
          <p:cNvSpPr txBox="1">
            <a:spLocks noChangeArrowheads="1"/>
          </p:cNvSpPr>
          <p:nvPr/>
        </p:nvSpPr>
        <p:spPr bwMode="auto">
          <a:xfrm>
            <a:off x="3457447" y="407349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956" name="Text Box 30"/>
          <p:cNvSpPr txBox="1">
            <a:spLocks noChangeArrowheads="1"/>
          </p:cNvSpPr>
          <p:nvPr/>
        </p:nvSpPr>
        <p:spPr bwMode="auto">
          <a:xfrm>
            <a:off x="3467335" y="5157683"/>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959" name="Straight Arrow Connector 958"/>
          <p:cNvCxnSpPr>
            <a:cxnSpLocks/>
          </p:cNvCxnSpPr>
          <p:nvPr/>
        </p:nvCxnSpPr>
        <p:spPr>
          <a:xfrm>
            <a:off x="6622790" y="4087142"/>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60" name="TextBox 959">
            <a:extLst/>
          </p:cNvPr>
          <p:cNvSpPr txBox="1"/>
          <p:nvPr/>
        </p:nvSpPr>
        <p:spPr>
          <a:xfrm>
            <a:off x="6444148" y="3922131"/>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345" name="Text Box 30"/>
          <p:cNvSpPr txBox="1">
            <a:spLocks noChangeArrowheads="1"/>
          </p:cNvSpPr>
          <p:nvPr/>
        </p:nvSpPr>
        <p:spPr bwMode="auto">
          <a:xfrm>
            <a:off x="5833672" y="429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grpSp>
        <p:nvGrpSpPr>
          <p:cNvPr id="273" name="Group 272"/>
          <p:cNvGrpSpPr>
            <a:grpSpLocks noChangeAspect="1"/>
          </p:cNvGrpSpPr>
          <p:nvPr/>
        </p:nvGrpSpPr>
        <p:grpSpPr>
          <a:xfrm>
            <a:off x="5856713" y="3784073"/>
            <a:ext cx="504207" cy="548895"/>
            <a:chOff x="7248176" y="2103309"/>
            <a:chExt cx="639069" cy="695710"/>
          </a:xfrm>
        </p:grpSpPr>
        <p:grpSp>
          <p:nvGrpSpPr>
            <p:cNvPr id="274" name="Group 273"/>
            <p:cNvGrpSpPr/>
            <p:nvPr/>
          </p:nvGrpSpPr>
          <p:grpSpPr>
            <a:xfrm>
              <a:off x="7310016" y="2183827"/>
              <a:ext cx="502281" cy="548163"/>
              <a:chOff x="7310016" y="2183827"/>
              <a:chExt cx="502281" cy="548163"/>
            </a:xfrm>
            <a:solidFill>
              <a:srgbClr val="F80000"/>
            </a:solidFill>
          </p:grpSpPr>
          <p:sp>
            <p:nvSpPr>
              <p:cNvPr id="27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5" name="Rectangle 27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 name="Group 2"/>
          <p:cNvGrpSpPr/>
          <p:nvPr/>
        </p:nvGrpSpPr>
        <p:grpSpPr>
          <a:xfrm>
            <a:off x="7395857" y="2386254"/>
            <a:ext cx="2220278" cy="2344675"/>
            <a:chOff x="9517783" y="1505556"/>
            <a:chExt cx="2220278" cy="2344675"/>
          </a:xfrm>
        </p:grpSpPr>
        <p:sp>
          <p:nvSpPr>
            <p:cNvPr id="387" name="TextBox 386"/>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88" name="Text Box 30"/>
            <p:cNvSpPr txBox="1">
              <a:spLocks noChangeArrowheads="1"/>
            </p:cNvSpPr>
            <p:nvPr/>
          </p:nvSpPr>
          <p:spPr bwMode="auto">
            <a:xfrm>
              <a:off x="11052577" y="237296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421" name="Rectangle 420"/>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0" name="TextBox 389"/>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91" name="TextBox 390"/>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92" name="Line 55"/>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3" name="Line 55"/>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4" name="Line 54"/>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grpSp>
          <p:nvGrpSpPr>
            <p:cNvPr id="397" name="Group 396"/>
            <p:cNvGrpSpPr/>
            <p:nvPr/>
          </p:nvGrpSpPr>
          <p:grpSpPr>
            <a:xfrm>
              <a:off x="9566159" y="1789281"/>
              <a:ext cx="505063" cy="549829"/>
              <a:chOff x="4174173" y="2103309"/>
              <a:chExt cx="639069" cy="695710"/>
            </a:xfrm>
          </p:grpSpPr>
          <p:grpSp>
            <p:nvGrpSpPr>
              <p:cNvPr id="413" name="Group 120"/>
              <p:cNvGrpSpPr/>
              <p:nvPr/>
            </p:nvGrpSpPr>
            <p:grpSpPr>
              <a:xfrm>
                <a:off x="4235962" y="2181412"/>
                <a:ext cx="502281" cy="548163"/>
                <a:chOff x="2505075" y="2108200"/>
                <a:chExt cx="330200" cy="360363"/>
              </a:xfrm>
              <a:solidFill>
                <a:srgbClr val="F80000"/>
              </a:solidFill>
            </p:grpSpPr>
            <p:sp>
              <p:nvSpPr>
                <p:cNvPr id="415" name="Freeform 41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6" name="Freeform 41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4" name="Rectangle 4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398" name="Text Box 30"/>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399" name="Group 398"/>
            <p:cNvGrpSpPr/>
            <p:nvPr/>
          </p:nvGrpSpPr>
          <p:grpSpPr>
            <a:xfrm>
              <a:off x="10192612" y="1794369"/>
              <a:ext cx="505063" cy="549829"/>
              <a:chOff x="4174173" y="2103309"/>
              <a:chExt cx="639069" cy="695710"/>
            </a:xfrm>
          </p:grpSpPr>
          <p:grpSp>
            <p:nvGrpSpPr>
              <p:cNvPr id="409" name="Group 120"/>
              <p:cNvGrpSpPr/>
              <p:nvPr/>
            </p:nvGrpSpPr>
            <p:grpSpPr>
              <a:xfrm>
                <a:off x="4235962" y="2181412"/>
                <a:ext cx="502281" cy="548163"/>
                <a:chOff x="2505075" y="2108200"/>
                <a:chExt cx="330200" cy="360363"/>
              </a:xfrm>
              <a:solidFill>
                <a:srgbClr val="F80000"/>
              </a:solidFill>
            </p:grpSpPr>
            <p:sp>
              <p:nvSpPr>
                <p:cNvPr id="411" name="Freeform 410"/>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2" name="Freeform 411"/>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0" name="Rectangle 40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406" name="Rectangle 405"/>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2" name="TextBox 401"/>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03" name="TextBox 402"/>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04" name="TextBox 403"/>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957" name="Text Box 30"/>
            <p:cNvSpPr txBox="1">
              <a:spLocks noChangeArrowheads="1"/>
            </p:cNvSpPr>
            <p:nvPr/>
          </p:nvSpPr>
          <p:spPr bwMode="auto">
            <a:xfrm>
              <a:off x="9543216" y="233759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sp>
          <p:nvSpPr>
            <p:cNvPr id="346" name="Text Box 30"/>
            <p:cNvSpPr txBox="1">
              <a:spLocks noChangeArrowheads="1"/>
            </p:cNvSpPr>
            <p:nvPr/>
          </p:nvSpPr>
          <p:spPr bwMode="auto">
            <a:xfrm>
              <a:off x="10011886" y="341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80" name="Rectangle 279"/>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83" name="Straight Arrow Connector 282"/>
          <p:cNvCxnSpPr/>
          <p:nvPr/>
        </p:nvCxnSpPr>
        <p:spPr>
          <a:xfrm flipV="1">
            <a:off x="6812575" y="2909410"/>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5" name="TextBox 284">
            <a:extLst/>
          </p:cNvPr>
          <p:cNvSpPr txBox="1"/>
          <p:nvPr/>
        </p:nvSpPr>
        <p:spPr>
          <a:xfrm>
            <a:off x="6563376" y="2727941"/>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87" name="Group 286"/>
          <p:cNvGrpSpPr/>
          <p:nvPr/>
        </p:nvGrpSpPr>
        <p:grpSpPr>
          <a:xfrm>
            <a:off x="8599311" y="4672444"/>
            <a:ext cx="467504" cy="426387"/>
            <a:chOff x="2540097" y="2103309"/>
            <a:chExt cx="639069" cy="695710"/>
          </a:xfrm>
        </p:grpSpPr>
        <p:grpSp>
          <p:nvGrpSpPr>
            <p:cNvPr id="288" name="Group 287"/>
            <p:cNvGrpSpPr/>
            <p:nvPr/>
          </p:nvGrpSpPr>
          <p:grpSpPr>
            <a:xfrm>
              <a:off x="2617990" y="2212926"/>
              <a:ext cx="483282" cy="476476"/>
              <a:chOff x="1836738" y="4440238"/>
              <a:chExt cx="225425" cy="222250"/>
            </a:xfrm>
            <a:solidFill>
              <a:srgbClr val="F80000"/>
            </a:solidFill>
          </p:grpSpPr>
          <p:sp>
            <p:nvSpPr>
              <p:cNvPr id="290"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9" name="Rectangle 288"/>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2" name="Group 301"/>
          <p:cNvGrpSpPr/>
          <p:nvPr/>
        </p:nvGrpSpPr>
        <p:grpSpPr>
          <a:xfrm>
            <a:off x="9127542" y="4664687"/>
            <a:ext cx="475202" cy="441936"/>
            <a:chOff x="4198441" y="2095219"/>
            <a:chExt cx="639069" cy="695710"/>
          </a:xfrm>
        </p:grpSpPr>
        <p:grpSp>
          <p:nvGrpSpPr>
            <p:cNvPr id="303" name="Group 302"/>
            <p:cNvGrpSpPr/>
            <p:nvPr/>
          </p:nvGrpSpPr>
          <p:grpSpPr>
            <a:xfrm>
              <a:off x="4324477" y="2186450"/>
              <a:ext cx="386997" cy="513249"/>
              <a:chOff x="3302000" y="4402138"/>
              <a:chExt cx="223838" cy="296862"/>
            </a:xfrm>
            <a:solidFill>
              <a:srgbClr val="F80000"/>
            </a:solidFill>
          </p:grpSpPr>
          <p:sp>
            <p:nvSpPr>
              <p:cNvPr id="305"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7" name="Text Box 30"/>
          <p:cNvSpPr txBox="1">
            <a:spLocks noChangeArrowheads="1"/>
          </p:cNvSpPr>
          <p:nvPr/>
        </p:nvSpPr>
        <p:spPr bwMode="auto">
          <a:xfrm>
            <a:off x="8638412" y="508131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08" name="Text Box 30"/>
          <p:cNvSpPr txBox="1">
            <a:spLocks noChangeArrowheads="1"/>
          </p:cNvSpPr>
          <p:nvPr/>
        </p:nvSpPr>
        <p:spPr bwMode="auto">
          <a:xfrm>
            <a:off x="9172567" y="5070623"/>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9" name="Group 318"/>
          <p:cNvGrpSpPr>
            <a:grpSpLocks noChangeAspect="1"/>
          </p:cNvGrpSpPr>
          <p:nvPr/>
        </p:nvGrpSpPr>
        <p:grpSpPr>
          <a:xfrm>
            <a:off x="7889960" y="3770857"/>
            <a:ext cx="520643" cy="566788"/>
            <a:chOff x="7248176" y="2103309"/>
            <a:chExt cx="639069" cy="695710"/>
          </a:xfrm>
        </p:grpSpPr>
        <p:grpSp>
          <p:nvGrpSpPr>
            <p:cNvPr id="320" name="Group 319"/>
            <p:cNvGrpSpPr/>
            <p:nvPr/>
          </p:nvGrpSpPr>
          <p:grpSpPr>
            <a:xfrm>
              <a:off x="7310016" y="2183827"/>
              <a:ext cx="502281" cy="548163"/>
              <a:chOff x="7310016" y="2183827"/>
              <a:chExt cx="502281" cy="548163"/>
            </a:xfrm>
            <a:solidFill>
              <a:srgbClr val="F80000"/>
            </a:solidFill>
          </p:grpSpPr>
          <p:sp>
            <p:nvSpPr>
              <p:cNvPr id="322"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1" name="Rectangle 320"/>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30" name="Title 1">
            <a:extLst>
              <a:ext uri="{FF2B5EF4-FFF2-40B4-BE49-F238E27FC236}">
                <a16:creationId xmlns="" xmlns:a16="http://schemas.microsoft.com/office/drawing/2014/main" id="{63C24C0A-C24D-4A34-B016-73A6D3136474}"/>
              </a:ext>
            </a:extLst>
          </p:cNvPr>
          <p:cNvSpPr txBox="1">
            <a:spLocks/>
          </p:cNvSpPr>
          <p:nvPr/>
        </p:nvSpPr>
        <p:spPr>
          <a:xfrm>
            <a:off x="538265" y="540039"/>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ADs</a:t>
            </a:r>
            <a:r>
              <a:rPr lang="en-US" sz="1999" i="1" dirty="0">
                <a:solidFill>
                  <a:srgbClr val="FF0000"/>
                </a:solidFill>
                <a:latin typeface="Calibri"/>
              </a:rPr>
              <a:t> </a:t>
            </a:r>
            <a:r>
              <a:rPr kumimoji="0" lang="en-US" sz="1999" b="0" i="1" u="none" strike="noStrike" kern="1200" cap="none" spc="0" normalizeH="0" baseline="0" noProof="0" dirty="0">
                <a:ln>
                  <a:noFill/>
                </a:ln>
                <a:solidFill>
                  <a:srgbClr val="FF0000"/>
                </a:solidFill>
                <a:effectLst/>
                <a:uLnTx/>
                <a:uFillTx/>
                <a:latin typeface="Calibri"/>
                <a:ea typeface="+mj-ea"/>
                <a:cs typeface="+mj-cs"/>
              </a:rPr>
              <a:t>for Dev/Test, DR in the Cloud</a:t>
            </a:r>
          </a:p>
        </p:txBody>
      </p:sp>
      <p:sp>
        <p:nvSpPr>
          <p:cNvPr id="331" name="Freeform 237">
            <a:extLst>
              <a:ext uri="{FF2B5EF4-FFF2-40B4-BE49-F238E27FC236}">
                <a16:creationId xmlns="" xmlns:a16="http://schemas.microsoft.com/office/drawing/2014/main" id="{4C1F47B6-1AD4-4DCD-9D8E-FF55B8D17D13}"/>
              </a:ext>
            </a:extLst>
          </p:cNvPr>
          <p:cNvSpPr>
            <a:spLocks noChangeArrowheads="1"/>
          </p:cNvSpPr>
          <p:nvPr/>
        </p:nvSpPr>
        <p:spPr bwMode="auto">
          <a:xfrm>
            <a:off x="5579841" y="2735548"/>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nvGrpSpPr>
          <p:cNvPr id="332" name="Group 331">
            <a:extLst>
              <a:ext uri="{FF2B5EF4-FFF2-40B4-BE49-F238E27FC236}">
                <a16:creationId xmlns="" xmlns:a16="http://schemas.microsoft.com/office/drawing/2014/main" id="{E128967D-CDB6-40F7-BD7A-196007D2EFAF}"/>
              </a:ext>
            </a:extLst>
          </p:cNvPr>
          <p:cNvGrpSpPr>
            <a:grpSpLocks noChangeAspect="1"/>
          </p:cNvGrpSpPr>
          <p:nvPr/>
        </p:nvGrpSpPr>
        <p:grpSpPr>
          <a:xfrm>
            <a:off x="3755869" y="4574934"/>
            <a:ext cx="763529" cy="601570"/>
            <a:chOff x="5629019" y="2102017"/>
            <a:chExt cx="883014" cy="695710"/>
          </a:xfrm>
        </p:grpSpPr>
        <p:grpSp>
          <p:nvGrpSpPr>
            <p:cNvPr id="333" name="Group 332">
              <a:extLst>
                <a:ext uri="{FF2B5EF4-FFF2-40B4-BE49-F238E27FC236}">
                  <a16:creationId xmlns="" xmlns:a16="http://schemas.microsoft.com/office/drawing/2014/main" id="{DF6709ED-B8FE-4C29-AED2-EBCDC6D848F5}"/>
                </a:ext>
              </a:extLst>
            </p:cNvPr>
            <p:cNvGrpSpPr/>
            <p:nvPr/>
          </p:nvGrpSpPr>
          <p:grpSpPr>
            <a:xfrm>
              <a:off x="5678786" y="2142833"/>
              <a:ext cx="783479" cy="614078"/>
              <a:chOff x="5678786" y="2142833"/>
              <a:chExt cx="783479" cy="614078"/>
            </a:xfrm>
            <a:solidFill>
              <a:srgbClr val="F80000"/>
            </a:solidFill>
          </p:grpSpPr>
          <p:sp>
            <p:nvSpPr>
              <p:cNvPr id="335" name="Freeform 143">
                <a:extLst>
                  <a:ext uri="{FF2B5EF4-FFF2-40B4-BE49-F238E27FC236}">
                    <a16:creationId xmlns="" xmlns:a16="http://schemas.microsoft.com/office/drawing/2014/main" id="{120E4290-9A2B-489E-B92C-C8D93C988622}"/>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6" name="Freeform 144">
                <a:extLst>
                  <a:ext uri="{FF2B5EF4-FFF2-40B4-BE49-F238E27FC236}">
                    <a16:creationId xmlns="" xmlns:a16="http://schemas.microsoft.com/office/drawing/2014/main" id="{53506C58-5618-410A-8EC8-F3E9114FE08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7" name="Freeform 145">
                <a:extLst>
                  <a:ext uri="{FF2B5EF4-FFF2-40B4-BE49-F238E27FC236}">
                    <a16:creationId xmlns="" xmlns:a16="http://schemas.microsoft.com/office/drawing/2014/main" id="{694E1C29-1978-49E9-B0FB-CD722224C48F}"/>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8" name="Freeform 300">
                <a:extLst>
                  <a:ext uri="{FF2B5EF4-FFF2-40B4-BE49-F238E27FC236}">
                    <a16:creationId xmlns="" xmlns:a16="http://schemas.microsoft.com/office/drawing/2014/main" id="{5A2D9F85-32AC-4ECD-AD81-2B8C361AFD7D}"/>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9" name="Freeform 301">
                <a:extLst>
                  <a:ext uri="{FF2B5EF4-FFF2-40B4-BE49-F238E27FC236}">
                    <a16:creationId xmlns="" xmlns:a16="http://schemas.microsoft.com/office/drawing/2014/main" id="{898AFC3D-CF02-41E6-9FFE-5FA349636E55}"/>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40" name="Freeform 302">
                <a:extLst>
                  <a:ext uri="{FF2B5EF4-FFF2-40B4-BE49-F238E27FC236}">
                    <a16:creationId xmlns="" xmlns:a16="http://schemas.microsoft.com/office/drawing/2014/main" id="{299E7EF5-FDD2-46A7-8AF3-DC6115010A2E}"/>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34" name="Rectangle 333">
              <a:extLst>
                <a:ext uri="{FF2B5EF4-FFF2-40B4-BE49-F238E27FC236}">
                  <a16:creationId xmlns="" xmlns:a16="http://schemas.microsoft.com/office/drawing/2014/main" id="{408CFDA8-2E15-4EED-92B0-31AAF5620783}"/>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3" name="Group 12">
            <a:extLst>
              <a:ext uri="{FF2B5EF4-FFF2-40B4-BE49-F238E27FC236}">
                <a16:creationId xmlns="" xmlns:a16="http://schemas.microsoft.com/office/drawing/2014/main" id="{827D4897-360D-4B7B-8EF2-C73D11AC6B62}"/>
              </a:ext>
            </a:extLst>
          </p:cNvPr>
          <p:cNvGrpSpPr/>
          <p:nvPr/>
        </p:nvGrpSpPr>
        <p:grpSpPr>
          <a:xfrm>
            <a:off x="4842339" y="2728282"/>
            <a:ext cx="396959" cy="433221"/>
            <a:chOff x="4013283" y="2728282"/>
            <a:chExt cx="396959" cy="433221"/>
          </a:xfrm>
        </p:grpSpPr>
        <p:sp>
          <p:nvSpPr>
            <p:cNvPr id="352" name="Freeform 237">
              <a:extLst>
                <a:ext uri="{FF2B5EF4-FFF2-40B4-BE49-F238E27FC236}">
                  <a16:creationId xmlns="" xmlns:a16="http://schemas.microsoft.com/office/drawing/2014/main" id="{52CA445C-7A36-4DE9-9173-35E2199E2BC6}"/>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3" name="Freeform 236">
              <a:extLst>
                <a:ext uri="{FF2B5EF4-FFF2-40B4-BE49-F238E27FC236}">
                  <a16:creationId xmlns="" xmlns:a16="http://schemas.microsoft.com/office/drawing/2014/main" id="{EC86179C-9942-4096-9800-D0A16C93CC8B}"/>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354" name="Group 353">
            <a:extLst>
              <a:ext uri="{FF2B5EF4-FFF2-40B4-BE49-F238E27FC236}">
                <a16:creationId xmlns="" xmlns:a16="http://schemas.microsoft.com/office/drawing/2014/main" id="{F2642FD6-A520-4460-9617-BF8EB048BDE8}"/>
              </a:ext>
            </a:extLst>
          </p:cNvPr>
          <p:cNvGrpSpPr/>
          <p:nvPr/>
        </p:nvGrpSpPr>
        <p:grpSpPr>
          <a:xfrm>
            <a:off x="9078942" y="2735547"/>
            <a:ext cx="396959" cy="433221"/>
            <a:chOff x="4013283" y="2728282"/>
            <a:chExt cx="396959" cy="433221"/>
          </a:xfrm>
        </p:grpSpPr>
        <p:sp>
          <p:nvSpPr>
            <p:cNvPr id="356" name="Freeform 237">
              <a:extLst>
                <a:ext uri="{FF2B5EF4-FFF2-40B4-BE49-F238E27FC236}">
                  <a16:creationId xmlns="" xmlns:a16="http://schemas.microsoft.com/office/drawing/2014/main" id="{4AC2107C-221B-4B6F-B7C2-0946024AD2C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7" name="Freeform 236">
              <a:extLst>
                <a:ext uri="{FF2B5EF4-FFF2-40B4-BE49-F238E27FC236}">
                  <a16:creationId xmlns="" xmlns:a16="http://schemas.microsoft.com/office/drawing/2014/main" id="{19B49F2C-B413-4A25-A317-BF56D1C9C487}"/>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cxnSp>
        <p:nvCxnSpPr>
          <p:cNvPr id="371" name="Straight Connector 370">
            <a:extLst>
              <a:ext uri="{FF2B5EF4-FFF2-40B4-BE49-F238E27FC236}">
                <a16:creationId xmlns="" xmlns:a16="http://schemas.microsoft.com/office/drawing/2014/main" id="{71C5B855-85E9-468E-9C41-B4526FED2C4F}"/>
              </a:ext>
            </a:extLst>
          </p:cNvPr>
          <p:cNvCxnSpPr>
            <a:cxnSpLocks/>
            <a:endCxn id="570" idx="1"/>
          </p:cNvCxnSpPr>
          <p:nvPr/>
        </p:nvCxnSpPr>
        <p:spPr>
          <a:xfrm>
            <a:off x="3575305" y="3224896"/>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358" name="Group 357">
            <a:extLst>
              <a:ext uri="{FF2B5EF4-FFF2-40B4-BE49-F238E27FC236}">
                <a16:creationId xmlns="" xmlns:a16="http://schemas.microsoft.com/office/drawing/2014/main" id="{AB625B70-BA99-4B42-B2B7-82BFC65C32A5}"/>
              </a:ext>
            </a:extLst>
          </p:cNvPr>
          <p:cNvGrpSpPr/>
          <p:nvPr/>
        </p:nvGrpSpPr>
        <p:grpSpPr>
          <a:xfrm>
            <a:off x="3354203" y="2535046"/>
            <a:ext cx="913874" cy="776404"/>
            <a:chOff x="8809444" y="2046682"/>
            <a:chExt cx="914112" cy="776606"/>
          </a:xfrm>
        </p:grpSpPr>
        <p:grpSp>
          <p:nvGrpSpPr>
            <p:cNvPr id="362" name="Group 361">
              <a:extLst>
                <a:ext uri="{FF2B5EF4-FFF2-40B4-BE49-F238E27FC236}">
                  <a16:creationId xmlns="" xmlns:a16="http://schemas.microsoft.com/office/drawing/2014/main" id="{27E4EA16-D66C-45C4-B6CC-5A2FA426E46A}"/>
                </a:ext>
              </a:extLst>
            </p:cNvPr>
            <p:cNvGrpSpPr/>
            <p:nvPr/>
          </p:nvGrpSpPr>
          <p:grpSpPr>
            <a:xfrm>
              <a:off x="8884399" y="2106486"/>
              <a:ext cx="764202" cy="656998"/>
              <a:chOff x="6159500" y="2681288"/>
              <a:chExt cx="792163" cy="681037"/>
            </a:xfrm>
            <a:solidFill>
              <a:srgbClr val="F80000"/>
            </a:solidFill>
          </p:grpSpPr>
          <p:sp>
            <p:nvSpPr>
              <p:cNvPr id="364" name="Freeform 1">
                <a:extLst>
                  <a:ext uri="{FF2B5EF4-FFF2-40B4-BE49-F238E27FC236}">
                    <a16:creationId xmlns="" xmlns:a16="http://schemas.microsoft.com/office/drawing/2014/main" id="{2E4B3F66-146B-4C81-B1CC-CC34DE15B921}"/>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5" name="Freeform 2">
                <a:extLst>
                  <a:ext uri="{FF2B5EF4-FFF2-40B4-BE49-F238E27FC236}">
                    <a16:creationId xmlns="" xmlns:a16="http://schemas.microsoft.com/office/drawing/2014/main" id="{12319658-1609-44B1-ACD7-DEB2F17DE773}"/>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6" name="Freeform 3">
                <a:extLst>
                  <a:ext uri="{FF2B5EF4-FFF2-40B4-BE49-F238E27FC236}">
                    <a16:creationId xmlns="" xmlns:a16="http://schemas.microsoft.com/office/drawing/2014/main" id="{B77B7E32-9F8A-4541-8580-2483ACE43C7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7" name="Freeform 4">
                <a:extLst>
                  <a:ext uri="{FF2B5EF4-FFF2-40B4-BE49-F238E27FC236}">
                    <a16:creationId xmlns="" xmlns:a16="http://schemas.microsoft.com/office/drawing/2014/main" id="{98FAD983-05BD-4FE7-B60A-0B5EBC783D64}"/>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8" name="Freeform 5">
                <a:extLst>
                  <a:ext uri="{FF2B5EF4-FFF2-40B4-BE49-F238E27FC236}">
                    <a16:creationId xmlns="" xmlns:a16="http://schemas.microsoft.com/office/drawing/2014/main" id="{F8522E0B-C5A6-4B5A-9D28-FB85C12EAA2C}"/>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63" name="Rectangle 362">
              <a:extLst>
                <a:ext uri="{FF2B5EF4-FFF2-40B4-BE49-F238E27FC236}">
                  <a16:creationId xmlns="" xmlns:a16="http://schemas.microsoft.com/office/drawing/2014/main" id="{5E7FF13A-FC61-4082-9F57-6C9DFC4A8704}"/>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72" name="Text Box 30">
            <a:extLst>
              <a:ext uri="{FF2B5EF4-FFF2-40B4-BE49-F238E27FC236}">
                <a16:creationId xmlns="" xmlns:a16="http://schemas.microsoft.com/office/drawing/2014/main" id="{816944FE-952E-4AA9-98CC-C60139435500}"/>
              </a:ext>
            </a:extLst>
          </p:cNvPr>
          <p:cNvSpPr txBox="1">
            <a:spLocks noChangeArrowheads="1"/>
          </p:cNvSpPr>
          <p:nvPr/>
        </p:nvSpPr>
        <p:spPr bwMode="auto">
          <a:xfrm>
            <a:off x="3097762" y="2760381"/>
            <a:ext cx="64081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err="1">
                <a:solidFill>
                  <a:schemeClr val="bg2">
                    <a:lumMod val="10000"/>
                  </a:schemeClr>
                </a:solidFill>
              </a:rPr>
              <a:t>FastConnect</a:t>
            </a:r>
            <a:endParaRPr lang="en-US" sz="700" dirty="0">
              <a:solidFill>
                <a:schemeClr val="bg2">
                  <a:lumMod val="10000"/>
                </a:schemeClr>
              </a:solidFill>
            </a:endParaRPr>
          </a:p>
        </p:txBody>
      </p:sp>
      <p:cxnSp>
        <p:nvCxnSpPr>
          <p:cNvPr id="373" name="Straight Connector 372">
            <a:extLst>
              <a:ext uri="{FF2B5EF4-FFF2-40B4-BE49-F238E27FC236}">
                <a16:creationId xmlns="" xmlns:a16="http://schemas.microsoft.com/office/drawing/2014/main" id="{CDE44D24-0835-4211-869A-15EC9D229124}"/>
              </a:ext>
            </a:extLst>
          </p:cNvPr>
          <p:cNvCxnSpPr>
            <a:cxnSpLocks/>
          </p:cNvCxnSpPr>
          <p:nvPr/>
        </p:nvCxnSpPr>
        <p:spPr>
          <a:xfrm>
            <a:off x="2833101" y="3070912"/>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374" name="Group 373">
            <a:extLst>
              <a:ext uri="{FF2B5EF4-FFF2-40B4-BE49-F238E27FC236}">
                <a16:creationId xmlns="" xmlns:a16="http://schemas.microsoft.com/office/drawing/2014/main" id="{B62FBA89-E386-43A9-8FF7-6DE2B5CA2958}"/>
              </a:ext>
            </a:extLst>
          </p:cNvPr>
          <p:cNvGrpSpPr/>
          <p:nvPr/>
        </p:nvGrpSpPr>
        <p:grpSpPr>
          <a:xfrm>
            <a:off x="9927781" y="4066669"/>
            <a:ext cx="475077" cy="641225"/>
            <a:chOff x="5521685" y="5536800"/>
            <a:chExt cx="475077" cy="641225"/>
          </a:xfrm>
        </p:grpSpPr>
        <p:grpSp>
          <p:nvGrpSpPr>
            <p:cNvPr id="375" name="Group 374">
              <a:extLst>
                <a:ext uri="{FF2B5EF4-FFF2-40B4-BE49-F238E27FC236}">
                  <a16:creationId xmlns="" xmlns:a16="http://schemas.microsoft.com/office/drawing/2014/main" id="{74BBD977-CAC6-4BAD-9DF9-E9CEC72EE849}"/>
                </a:ext>
              </a:extLst>
            </p:cNvPr>
            <p:cNvGrpSpPr/>
            <p:nvPr/>
          </p:nvGrpSpPr>
          <p:grpSpPr>
            <a:xfrm>
              <a:off x="5521685" y="5536800"/>
              <a:ext cx="475077" cy="438068"/>
              <a:chOff x="7248176" y="4158080"/>
              <a:chExt cx="639069" cy="695710"/>
            </a:xfrm>
          </p:grpSpPr>
          <p:sp>
            <p:nvSpPr>
              <p:cNvPr id="377" name="Freeform 29">
                <a:extLst>
                  <a:ext uri="{FF2B5EF4-FFF2-40B4-BE49-F238E27FC236}">
                    <a16:creationId xmlns="" xmlns:a16="http://schemas.microsoft.com/office/drawing/2014/main" id="{6203D210-4F3C-468B-97DB-90CDEF03A1F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78" name="Rectangle 377">
                <a:extLst>
                  <a:ext uri="{FF2B5EF4-FFF2-40B4-BE49-F238E27FC236}">
                    <a16:creationId xmlns="" xmlns:a16="http://schemas.microsoft.com/office/drawing/2014/main" id="{0183C472-4CB4-48EC-8BB1-D63AAEC7A2B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6" name="Text Box 30">
              <a:extLst>
                <a:ext uri="{FF2B5EF4-FFF2-40B4-BE49-F238E27FC236}">
                  <a16:creationId xmlns="" xmlns:a16="http://schemas.microsoft.com/office/drawing/2014/main" id="{812E0B3E-C728-4DED-8697-5A0ED05B9E08}"/>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79" name="Group 378">
            <a:extLst>
              <a:ext uri="{FF2B5EF4-FFF2-40B4-BE49-F238E27FC236}">
                <a16:creationId xmlns="" xmlns:a16="http://schemas.microsoft.com/office/drawing/2014/main" id="{3313C7F2-EE0B-4860-BF57-A40B582BAEF6}"/>
              </a:ext>
            </a:extLst>
          </p:cNvPr>
          <p:cNvGrpSpPr/>
          <p:nvPr/>
        </p:nvGrpSpPr>
        <p:grpSpPr>
          <a:xfrm>
            <a:off x="9958826" y="3476419"/>
            <a:ext cx="531696" cy="542675"/>
            <a:chOff x="6049490" y="5496446"/>
            <a:chExt cx="531696" cy="542675"/>
          </a:xfrm>
        </p:grpSpPr>
        <p:grpSp>
          <p:nvGrpSpPr>
            <p:cNvPr id="380" name="Group 379">
              <a:extLst>
                <a:ext uri="{FF2B5EF4-FFF2-40B4-BE49-F238E27FC236}">
                  <a16:creationId xmlns="" xmlns:a16="http://schemas.microsoft.com/office/drawing/2014/main" id="{82F2C3D1-59CF-4DB3-9C73-73F2D92F1BFC}"/>
                </a:ext>
              </a:extLst>
            </p:cNvPr>
            <p:cNvGrpSpPr/>
            <p:nvPr/>
          </p:nvGrpSpPr>
          <p:grpSpPr>
            <a:xfrm>
              <a:off x="6058617" y="5496446"/>
              <a:ext cx="522569" cy="489361"/>
              <a:chOff x="4141814" y="4117631"/>
              <a:chExt cx="792769" cy="695710"/>
            </a:xfrm>
          </p:grpSpPr>
          <p:grpSp>
            <p:nvGrpSpPr>
              <p:cNvPr id="382" name="Group 381">
                <a:extLst>
                  <a:ext uri="{FF2B5EF4-FFF2-40B4-BE49-F238E27FC236}">
                    <a16:creationId xmlns="" xmlns:a16="http://schemas.microsoft.com/office/drawing/2014/main" id="{FF369CCB-0C6C-464D-BF84-051CDD0BDD86}"/>
                  </a:ext>
                </a:extLst>
              </p:cNvPr>
              <p:cNvGrpSpPr/>
              <p:nvPr/>
            </p:nvGrpSpPr>
            <p:grpSpPr>
              <a:xfrm>
                <a:off x="4197861" y="4226701"/>
                <a:ext cx="680674" cy="477570"/>
                <a:chOff x="3219450" y="5653088"/>
                <a:chExt cx="393700" cy="276225"/>
              </a:xfrm>
              <a:solidFill>
                <a:srgbClr val="F80000"/>
              </a:solidFill>
            </p:grpSpPr>
            <p:sp>
              <p:nvSpPr>
                <p:cNvPr id="386" name="Freeform 62">
                  <a:extLst>
                    <a:ext uri="{FF2B5EF4-FFF2-40B4-BE49-F238E27FC236}">
                      <a16:creationId xmlns="" xmlns:a16="http://schemas.microsoft.com/office/drawing/2014/main" id="{DAA9BF81-82CF-4F6A-ADFC-8039A388DBBB}"/>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63">
                  <a:extLst>
                    <a:ext uri="{FF2B5EF4-FFF2-40B4-BE49-F238E27FC236}">
                      <a16:creationId xmlns="" xmlns:a16="http://schemas.microsoft.com/office/drawing/2014/main" id="{956AB1F4-8C68-4469-B596-6C3CF8646F0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64">
                  <a:extLst>
                    <a:ext uri="{FF2B5EF4-FFF2-40B4-BE49-F238E27FC236}">
                      <a16:creationId xmlns="" xmlns:a16="http://schemas.microsoft.com/office/drawing/2014/main" id="{6AE145E7-D837-4242-BE8C-F20EDDC4152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65">
                  <a:extLst>
                    <a:ext uri="{FF2B5EF4-FFF2-40B4-BE49-F238E27FC236}">
                      <a16:creationId xmlns="" xmlns:a16="http://schemas.microsoft.com/office/drawing/2014/main" id="{90C26E5A-BF8B-4B72-BC19-11033015D22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1" name="Freeform 66">
                  <a:extLst>
                    <a:ext uri="{FF2B5EF4-FFF2-40B4-BE49-F238E27FC236}">
                      <a16:creationId xmlns="" xmlns:a16="http://schemas.microsoft.com/office/drawing/2014/main" id="{E31782CA-443D-41F4-8265-1E27E95995D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7">
                  <a:extLst>
                    <a:ext uri="{FF2B5EF4-FFF2-40B4-BE49-F238E27FC236}">
                      <a16:creationId xmlns="" xmlns:a16="http://schemas.microsoft.com/office/drawing/2014/main" id="{CF26616F-272E-4C6A-BA9C-8815178E5B7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8">
                  <a:extLst>
                    <a:ext uri="{FF2B5EF4-FFF2-40B4-BE49-F238E27FC236}">
                      <a16:creationId xmlns="" xmlns:a16="http://schemas.microsoft.com/office/drawing/2014/main" id="{BC75A318-481D-4A02-A008-AFDB5C30C34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9">
                  <a:extLst>
                    <a:ext uri="{FF2B5EF4-FFF2-40B4-BE49-F238E27FC236}">
                      <a16:creationId xmlns="" xmlns:a16="http://schemas.microsoft.com/office/drawing/2014/main" id="{F9272086-0DFA-4083-8919-0147ABEFD75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0">
                  <a:extLst>
                    <a:ext uri="{FF2B5EF4-FFF2-40B4-BE49-F238E27FC236}">
                      <a16:creationId xmlns="" xmlns:a16="http://schemas.microsoft.com/office/drawing/2014/main" id="{475F8A24-A3B4-4858-9830-B98FEEDDFC0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1">
                  <a:extLst>
                    <a:ext uri="{FF2B5EF4-FFF2-40B4-BE49-F238E27FC236}">
                      <a16:creationId xmlns="" xmlns:a16="http://schemas.microsoft.com/office/drawing/2014/main" id="{524F7B17-B5DE-42F7-A71D-76088B75D15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2">
                  <a:extLst>
                    <a:ext uri="{FF2B5EF4-FFF2-40B4-BE49-F238E27FC236}">
                      <a16:creationId xmlns="" xmlns:a16="http://schemas.microsoft.com/office/drawing/2014/main" id="{9341E682-16F8-4066-B8D9-2C45F5A7311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03">
                  <a:extLst>
                    <a:ext uri="{FF2B5EF4-FFF2-40B4-BE49-F238E27FC236}">
                      <a16:creationId xmlns="" xmlns:a16="http://schemas.microsoft.com/office/drawing/2014/main" id="{0FF19963-ABE0-4F1D-BE96-2197C8D4C50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04">
                  <a:extLst>
                    <a:ext uri="{FF2B5EF4-FFF2-40B4-BE49-F238E27FC236}">
                      <a16:creationId xmlns="" xmlns:a16="http://schemas.microsoft.com/office/drawing/2014/main" id="{C321A23F-D669-4613-B0EF-483A55A3466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205">
                  <a:extLst>
                    <a:ext uri="{FF2B5EF4-FFF2-40B4-BE49-F238E27FC236}">
                      <a16:creationId xmlns="" xmlns:a16="http://schemas.microsoft.com/office/drawing/2014/main" id="{A02B79DB-F9D8-4EFE-90C3-103AA864214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06">
                  <a:extLst>
                    <a:ext uri="{FF2B5EF4-FFF2-40B4-BE49-F238E27FC236}">
                      <a16:creationId xmlns="" xmlns:a16="http://schemas.microsoft.com/office/drawing/2014/main" id="{38CC3E91-BE2B-4D5D-90D2-AF86FEC9011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207">
                  <a:extLst>
                    <a:ext uri="{FF2B5EF4-FFF2-40B4-BE49-F238E27FC236}">
                      <a16:creationId xmlns="" xmlns:a16="http://schemas.microsoft.com/office/drawing/2014/main" id="{4B8CE166-60E0-4BC2-9CAD-7D3EC775277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5" name="Rectangle 384">
                <a:extLst>
                  <a:ext uri="{FF2B5EF4-FFF2-40B4-BE49-F238E27FC236}">
                    <a16:creationId xmlns="" xmlns:a16="http://schemas.microsoft.com/office/drawing/2014/main" id="{C9CCC260-678F-40D6-B762-8C54816458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1" name="Text Box 30">
              <a:extLst>
                <a:ext uri="{FF2B5EF4-FFF2-40B4-BE49-F238E27FC236}">
                  <a16:creationId xmlns="" xmlns:a16="http://schemas.microsoft.com/office/drawing/2014/main" id="{E129CD24-B5E3-4285-9556-F5BCB0A994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9" name="Group 428">
            <a:extLst>
              <a:ext uri="{FF2B5EF4-FFF2-40B4-BE49-F238E27FC236}">
                <a16:creationId xmlns="" xmlns:a16="http://schemas.microsoft.com/office/drawing/2014/main" id="{1B5C329A-2187-4D0D-BC16-11A008D1967D}"/>
              </a:ext>
            </a:extLst>
          </p:cNvPr>
          <p:cNvGrpSpPr/>
          <p:nvPr/>
        </p:nvGrpSpPr>
        <p:grpSpPr>
          <a:xfrm>
            <a:off x="9869358" y="2848636"/>
            <a:ext cx="601072" cy="626561"/>
            <a:chOff x="6609905" y="5508747"/>
            <a:chExt cx="601072" cy="626561"/>
          </a:xfrm>
        </p:grpSpPr>
        <p:grpSp>
          <p:nvGrpSpPr>
            <p:cNvPr id="430" name="Group 429">
              <a:extLst>
                <a:ext uri="{FF2B5EF4-FFF2-40B4-BE49-F238E27FC236}">
                  <a16:creationId xmlns="" xmlns:a16="http://schemas.microsoft.com/office/drawing/2014/main" id="{D8BC9976-5E11-4B99-9E7D-22A48FE77F11}"/>
                </a:ext>
              </a:extLst>
            </p:cNvPr>
            <p:cNvGrpSpPr/>
            <p:nvPr/>
          </p:nvGrpSpPr>
          <p:grpSpPr>
            <a:xfrm>
              <a:off x="6616939" y="5508747"/>
              <a:ext cx="552462" cy="477059"/>
              <a:chOff x="2451118" y="4158080"/>
              <a:chExt cx="865570" cy="695710"/>
            </a:xfrm>
          </p:grpSpPr>
          <p:grpSp>
            <p:nvGrpSpPr>
              <p:cNvPr id="432" name="Group 431">
                <a:extLst>
                  <a:ext uri="{FF2B5EF4-FFF2-40B4-BE49-F238E27FC236}">
                    <a16:creationId xmlns="" xmlns:a16="http://schemas.microsoft.com/office/drawing/2014/main" id="{E9830768-D7BC-4DB8-9BAD-EFC3D50CBAFA}"/>
                  </a:ext>
                </a:extLst>
              </p:cNvPr>
              <p:cNvGrpSpPr/>
              <p:nvPr/>
            </p:nvGrpSpPr>
            <p:grpSpPr>
              <a:xfrm>
                <a:off x="2505985" y="4304032"/>
                <a:ext cx="755836" cy="470888"/>
                <a:chOff x="2851150" y="4108450"/>
                <a:chExt cx="496888" cy="309563"/>
              </a:xfrm>
              <a:solidFill>
                <a:srgbClr val="F80000"/>
              </a:solidFill>
            </p:grpSpPr>
            <p:sp>
              <p:nvSpPr>
                <p:cNvPr id="434" name="Freeform 1">
                  <a:extLst>
                    <a:ext uri="{FF2B5EF4-FFF2-40B4-BE49-F238E27FC236}">
                      <a16:creationId xmlns="" xmlns:a16="http://schemas.microsoft.com/office/drawing/2014/main" id="{5395537E-6782-4F55-855F-E7046F1CF7B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
                  <a:extLst>
                    <a:ext uri="{FF2B5EF4-FFF2-40B4-BE49-F238E27FC236}">
                      <a16:creationId xmlns="" xmlns:a16="http://schemas.microsoft.com/office/drawing/2014/main" id="{3F3B5558-C91A-4696-9E2F-D01B5BD7F8C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3">
                  <a:extLst>
                    <a:ext uri="{FF2B5EF4-FFF2-40B4-BE49-F238E27FC236}">
                      <a16:creationId xmlns="" xmlns:a16="http://schemas.microsoft.com/office/drawing/2014/main" id="{03BD2F9B-8E6D-4C4A-ADCB-2CF3B1A7E65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4">
                  <a:extLst>
                    <a:ext uri="{FF2B5EF4-FFF2-40B4-BE49-F238E27FC236}">
                      <a16:creationId xmlns="" xmlns:a16="http://schemas.microsoft.com/office/drawing/2014/main" id="{56243BEF-BB88-422D-B1A7-3A9C87E3BBA5}"/>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5">
                  <a:extLst>
                    <a:ext uri="{FF2B5EF4-FFF2-40B4-BE49-F238E27FC236}">
                      <a16:creationId xmlns="" xmlns:a16="http://schemas.microsoft.com/office/drawing/2014/main" id="{C4AADC5A-3543-4B67-A1D2-D689B980C601}"/>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
                  <a:extLst>
                    <a:ext uri="{FF2B5EF4-FFF2-40B4-BE49-F238E27FC236}">
                      <a16:creationId xmlns="" xmlns:a16="http://schemas.microsoft.com/office/drawing/2014/main" id="{6D2A5F33-0691-4E86-ADFA-09E49C4CD5D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7">
                  <a:extLst>
                    <a:ext uri="{FF2B5EF4-FFF2-40B4-BE49-F238E27FC236}">
                      <a16:creationId xmlns="" xmlns:a16="http://schemas.microsoft.com/office/drawing/2014/main" id="{12D4E1EE-89A6-4500-A240-A51B3CA073DD}"/>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3" name="Rectangle 432">
                <a:extLst>
                  <a:ext uri="{FF2B5EF4-FFF2-40B4-BE49-F238E27FC236}">
                    <a16:creationId xmlns="" xmlns:a16="http://schemas.microsoft.com/office/drawing/2014/main" id="{FBC7049D-BD9B-48F0-B542-6CB414FC413A}"/>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1" name="Text Box 30">
              <a:extLst>
                <a:ext uri="{FF2B5EF4-FFF2-40B4-BE49-F238E27FC236}">
                  <a16:creationId xmlns="" xmlns:a16="http://schemas.microsoft.com/office/drawing/2014/main" id="{99FC6DEA-2F96-4689-A768-8F83575C73C6}"/>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41" name="Group 440">
            <a:extLst>
              <a:ext uri="{FF2B5EF4-FFF2-40B4-BE49-F238E27FC236}">
                <a16:creationId xmlns="" xmlns:a16="http://schemas.microsoft.com/office/drawing/2014/main" id="{6F76B8EA-C660-4C62-A42A-2BABDD114D5F}"/>
              </a:ext>
            </a:extLst>
          </p:cNvPr>
          <p:cNvGrpSpPr/>
          <p:nvPr/>
        </p:nvGrpSpPr>
        <p:grpSpPr>
          <a:xfrm>
            <a:off x="9915093" y="2251736"/>
            <a:ext cx="495559" cy="600714"/>
            <a:chOff x="7283585" y="5496258"/>
            <a:chExt cx="495559" cy="600714"/>
          </a:xfrm>
        </p:grpSpPr>
        <p:grpSp>
          <p:nvGrpSpPr>
            <p:cNvPr id="442" name="Group 441">
              <a:extLst>
                <a:ext uri="{FF2B5EF4-FFF2-40B4-BE49-F238E27FC236}">
                  <a16:creationId xmlns="" xmlns:a16="http://schemas.microsoft.com/office/drawing/2014/main" id="{E37CA788-17E1-4E5E-BAE1-DB241F302AA0}"/>
                </a:ext>
              </a:extLst>
            </p:cNvPr>
            <p:cNvGrpSpPr/>
            <p:nvPr/>
          </p:nvGrpSpPr>
          <p:grpSpPr>
            <a:xfrm>
              <a:off x="7283585" y="5496258"/>
              <a:ext cx="495559" cy="543422"/>
              <a:chOff x="4149905" y="4158080"/>
              <a:chExt cx="639069" cy="695710"/>
            </a:xfrm>
          </p:grpSpPr>
          <p:grpSp>
            <p:nvGrpSpPr>
              <p:cNvPr id="444" name="Group 443">
                <a:extLst>
                  <a:ext uri="{FF2B5EF4-FFF2-40B4-BE49-F238E27FC236}">
                    <a16:creationId xmlns="" xmlns:a16="http://schemas.microsoft.com/office/drawing/2014/main" id="{F851B8E1-93EA-4748-AA73-F0E08A83AE6B}"/>
                  </a:ext>
                </a:extLst>
              </p:cNvPr>
              <p:cNvGrpSpPr/>
              <p:nvPr/>
            </p:nvGrpSpPr>
            <p:grpSpPr>
              <a:xfrm>
                <a:off x="4195359" y="4291017"/>
                <a:ext cx="548161" cy="429836"/>
                <a:chOff x="3944938" y="4110038"/>
                <a:chExt cx="360362" cy="282575"/>
              </a:xfrm>
              <a:solidFill>
                <a:srgbClr val="F80000"/>
              </a:solidFill>
            </p:grpSpPr>
            <p:sp>
              <p:nvSpPr>
                <p:cNvPr id="446" name="Freeform 8">
                  <a:extLst>
                    <a:ext uri="{FF2B5EF4-FFF2-40B4-BE49-F238E27FC236}">
                      <a16:creationId xmlns="" xmlns:a16="http://schemas.microsoft.com/office/drawing/2014/main" id="{7D6DCA6B-898F-4AC0-98B6-41437C3528A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9">
                  <a:extLst>
                    <a:ext uri="{FF2B5EF4-FFF2-40B4-BE49-F238E27FC236}">
                      <a16:creationId xmlns="" xmlns:a16="http://schemas.microsoft.com/office/drawing/2014/main" id="{068F01F4-4F7F-4E43-8173-C782A4FB72B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0">
                  <a:extLst>
                    <a:ext uri="{FF2B5EF4-FFF2-40B4-BE49-F238E27FC236}">
                      <a16:creationId xmlns="" xmlns:a16="http://schemas.microsoft.com/office/drawing/2014/main" id="{0C311889-75F5-4F7E-A56A-92118EECD5D4}"/>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1">
                  <a:extLst>
                    <a:ext uri="{FF2B5EF4-FFF2-40B4-BE49-F238E27FC236}">
                      <a16:creationId xmlns="" xmlns:a16="http://schemas.microsoft.com/office/drawing/2014/main" id="{4E68BCD9-9917-48D5-8E19-5D1DF596F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12">
                  <a:extLst>
                    <a:ext uri="{FF2B5EF4-FFF2-40B4-BE49-F238E27FC236}">
                      <a16:creationId xmlns="" xmlns:a16="http://schemas.microsoft.com/office/drawing/2014/main" id="{ED9CED5B-5E2F-4BB7-863D-DFFA851D1D2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13">
                  <a:extLst>
                    <a:ext uri="{FF2B5EF4-FFF2-40B4-BE49-F238E27FC236}">
                      <a16:creationId xmlns="" xmlns:a16="http://schemas.microsoft.com/office/drawing/2014/main" id="{CF14E433-FABF-47C3-87B7-79A89B90ADD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14">
                  <a:extLst>
                    <a:ext uri="{FF2B5EF4-FFF2-40B4-BE49-F238E27FC236}">
                      <a16:creationId xmlns="" xmlns:a16="http://schemas.microsoft.com/office/drawing/2014/main" id="{7BE78E42-91D2-4D07-959E-39E0138DDF6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15">
                  <a:extLst>
                    <a:ext uri="{FF2B5EF4-FFF2-40B4-BE49-F238E27FC236}">
                      <a16:creationId xmlns="" xmlns:a16="http://schemas.microsoft.com/office/drawing/2014/main" id="{A156F106-B892-4833-AF70-EDF4187CE6B7}"/>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16">
                  <a:extLst>
                    <a:ext uri="{FF2B5EF4-FFF2-40B4-BE49-F238E27FC236}">
                      <a16:creationId xmlns="" xmlns:a16="http://schemas.microsoft.com/office/drawing/2014/main" id="{427804D4-F8EA-42D2-B7DA-917BACFDF3F3}"/>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17">
                  <a:extLst>
                    <a:ext uri="{FF2B5EF4-FFF2-40B4-BE49-F238E27FC236}">
                      <a16:creationId xmlns="" xmlns:a16="http://schemas.microsoft.com/office/drawing/2014/main" id="{C0D661CB-945E-499C-BE9E-52FAC1102DA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18">
                  <a:extLst>
                    <a:ext uri="{FF2B5EF4-FFF2-40B4-BE49-F238E27FC236}">
                      <a16:creationId xmlns="" xmlns:a16="http://schemas.microsoft.com/office/drawing/2014/main" id="{BE30C853-40A4-45B8-A23A-B661098AAD4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19">
                  <a:extLst>
                    <a:ext uri="{FF2B5EF4-FFF2-40B4-BE49-F238E27FC236}">
                      <a16:creationId xmlns="" xmlns:a16="http://schemas.microsoft.com/office/drawing/2014/main" id="{63AF40BB-E884-4334-8189-B77F75657C8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20">
                  <a:extLst>
                    <a:ext uri="{FF2B5EF4-FFF2-40B4-BE49-F238E27FC236}">
                      <a16:creationId xmlns="" xmlns:a16="http://schemas.microsoft.com/office/drawing/2014/main" id="{4401C822-DC65-4DCB-9C78-B434DA96182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21">
                  <a:extLst>
                    <a:ext uri="{FF2B5EF4-FFF2-40B4-BE49-F238E27FC236}">
                      <a16:creationId xmlns="" xmlns:a16="http://schemas.microsoft.com/office/drawing/2014/main" id="{C3D7F9D8-EE78-4C85-9D2A-CA4813D9966C}"/>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22">
                  <a:extLst>
                    <a:ext uri="{FF2B5EF4-FFF2-40B4-BE49-F238E27FC236}">
                      <a16:creationId xmlns="" xmlns:a16="http://schemas.microsoft.com/office/drawing/2014/main" id="{CFECBE52-4146-4705-9DAF-F28766BE5A6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1" name="Freeform 23">
                  <a:extLst>
                    <a:ext uri="{FF2B5EF4-FFF2-40B4-BE49-F238E27FC236}">
                      <a16:creationId xmlns="" xmlns:a16="http://schemas.microsoft.com/office/drawing/2014/main" id="{130EC539-6A73-4D13-8700-EB89922480B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2" name="Freeform 24">
                  <a:extLst>
                    <a:ext uri="{FF2B5EF4-FFF2-40B4-BE49-F238E27FC236}">
                      <a16:creationId xmlns="" xmlns:a16="http://schemas.microsoft.com/office/drawing/2014/main" id="{C89F5724-4618-4B75-BD08-6FCD43EAF05B}"/>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3" name="Freeform 25">
                  <a:extLst>
                    <a:ext uri="{FF2B5EF4-FFF2-40B4-BE49-F238E27FC236}">
                      <a16:creationId xmlns="" xmlns:a16="http://schemas.microsoft.com/office/drawing/2014/main" id="{91B395A4-CABC-424A-94B5-0525839994AC}"/>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4" name="Freeform 26">
                  <a:extLst>
                    <a:ext uri="{FF2B5EF4-FFF2-40B4-BE49-F238E27FC236}">
                      <a16:creationId xmlns="" xmlns:a16="http://schemas.microsoft.com/office/drawing/2014/main" id="{349D60F0-F785-438C-A3FC-41BC359BA87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7">
                  <a:extLst>
                    <a:ext uri="{FF2B5EF4-FFF2-40B4-BE49-F238E27FC236}">
                      <a16:creationId xmlns="" xmlns:a16="http://schemas.microsoft.com/office/drawing/2014/main" id="{D80894F0-91FF-4BAD-9251-239D05DACF22}"/>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5" name="Rectangle 444">
                <a:extLst>
                  <a:ext uri="{FF2B5EF4-FFF2-40B4-BE49-F238E27FC236}">
                    <a16:creationId xmlns="" xmlns:a16="http://schemas.microsoft.com/office/drawing/2014/main" id="{5B96CE88-4DD4-48C8-BC5D-43F192DEA8A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43" name="Text Box 30">
              <a:extLst>
                <a:ext uri="{FF2B5EF4-FFF2-40B4-BE49-F238E27FC236}">
                  <a16:creationId xmlns="" xmlns:a16="http://schemas.microsoft.com/office/drawing/2014/main" id="{082592D9-7813-432D-B699-84E0FFD2A9B1}"/>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66" name="Group 465">
            <a:extLst>
              <a:ext uri="{FF2B5EF4-FFF2-40B4-BE49-F238E27FC236}">
                <a16:creationId xmlns="" xmlns:a16="http://schemas.microsoft.com/office/drawing/2014/main" id="{CD41EEA4-006B-4131-8C57-6723DE24C08A}"/>
              </a:ext>
            </a:extLst>
          </p:cNvPr>
          <p:cNvGrpSpPr>
            <a:grpSpLocks noChangeAspect="1"/>
          </p:cNvGrpSpPr>
          <p:nvPr/>
        </p:nvGrpSpPr>
        <p:grpSpPr>
          <a:xfrm>
            <a:off x="9927562" y="4695597"/>
            <a:ext cx="501115" cy="546002"/>
            <a:chOff x="8104793" y="3991725"/>
            <a:chExt cx="582945" cy="635162"/>
          </a:xfrm>
        </p:grpSpPr>
        <p:sp>
          <p:nvSpPr>
            <p:cNvPr id="467" name="Rectangle 466">
              <a:extLst>
                <a:ext uri="{FF2B5EF4-FFF2-40B4-BE49-F238E27FC236}">
                  <a16:creationId xmlns="" xmlns:a16="http://schemas.microsoft.com/office/drawing/2014/main" id="{44BD14E5-82E0-4BE1-9252-31C487A1AA03}"/>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8" name="Freeform 62">
              <a:extLst>
                <a:ext uri="{FF2B5EF4-FFF2-40B4-BE49-F238E27FC236}">
                  <a16:creationId xmlns="" xmlns:a16="http://schemas.microsoft.com/office/drawing/2014/main" id="{6AB2DB98-DEEB-4BC0-93ED-BA729D448AA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9" name="Text Box 30">
            <a:extLst>
              <a:ext uri="{FF2B5EF4-FFF2-40B4-BE49-F238E27FC236}">
                <a16:creationId xmlns="" xmlns:a16="http://schemas.microsoft.com/office/drawing/2014/main" id="{CF09FDF0-FF76-4D2B-8EC4-12ACA9B2FCA3}"/>
              </a:ext>
            </a:extLst>
          </p:cNvPr>
          <p:cNvSpPr txBox="1">
            <a:spLocks noChangeArrowheads="1"/>
          </p:cNvSpPr>
          <p:nvPr/>
        </p:nvSpPr>
        <p:spPr bwMode="auto">
          <a:xfrm>
            <a:off x="9981000" y="517412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69" name="TextBox 368">
            <a:extLst>
              <a:ext uri="{FF2B5EF4-FFF2-40B4-BE49-F238E27FC236}">
                <a16:creationId xmlns="" xmlns:a16="http://schemas.microsoft.com/office/drawing/2014/main" id="{2F1B6186-7A6C-4ABC-943E-E26CED2401B6}"/>
              </a:ext>
            </a:extLst>
          </p:cNvPr>
          <p:cNvSpPr txBox="1"/>
          <p:nvPr/>
        </p:nvSpPr>
        <p:spPr>
          <a:xfrm>
            <a:off x="4580956" y="5258474"/>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1990353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101ACF3D-4511-2A4F-8EC0-5FCE3F455FBD}"/>
              </a:ext>
            </a:extLst>
          </p:cNvPr>
          <p:cNvSpPr>
            <a:spLocks noGrp="1"/>
          </p:cNvSpPr>
          <p:nvPr>
            <p:ph type="title"/>
          </p:nvPr>
        </p:nvSpPr>
        <p:spPr/>
        <p:txBody>
          <a:bodyPr>
            <a:normAutofit/>
          </a:bodyPr>
          <a:lstStyle/>
          <a:p>
            <a:r>
              <a:rPr lang="en-US" sz="3600" dirty="0"/>
              <a:t>Identity &amp; security technology firm saves on infrastructure</a:t>
            </a:r>
          </a:p>
        </p:txBody>
      </p:sp>
      <p:sp>
        <p:nvSpPr>
          <p:cNvPr id="4" name="Text Placeholder 3">
            <a:extLst>
              <a:ext uri="{FF2B5EF4-FFF2-40B4-BE49-F238E27FC236}">
                <a16:creationId xmlns="" xmlns:a16="http://schemas.microsoft.com/office/drawing/2014/main" id="{7E6E54D1-7934-814A-BC6A-7C6CE96D61CA}"/>
              </a:ext>
            </a:extLst>
          </p:cNvPr>
          <p:cNvSpPr>
            <a:spLocks noGrp="1"/>
          </p:cNvSpPr>
          <p:nvPr>
            <p:ph type="body" sz="quarter" idx="11"/>
          </p:nvPr>
        </p:nvSpPr>
        <p:spPr/>
        <p:txBody>
          <a:bodyPr>
            <a:normAutofit/>
          </a:bodyPr>
          <a:lstStyle/>
          <a:p>
            <a:r>
              <a:rPr lang="en-US" dirty="0"/>
              <a:t>Moving Oracle E-Business Suite disaster recovery to the cloud</a:t>
            </a:r>
          </a:p>
        </p:txBody>
      </p:sp>
      <p:sp>
        <p:nvSpPr>
          <p:cNvPr id="6" name="Text Placeholder 5">
            <a:extLst>
              <a:ext uri="{FF2B5EF4-FFF2-40B4-BE49-F238E27FC236}">
                <a16:creationId xmlns="" xmlns:a16="http://schemas.microsoft.com/office/drawing/2014/main" id="{10C63AA0-C0F5-FE47-95FF-66605775B93F}"/>
              </a:ext>
            </a:extLst>
          </p:cNvPr>
          <p:cNvSpPr>
            <a:spLocks noGrp="1"/>
          </p:cNvSpPr>
          <p:nvPr>
            <p:ph type="body" sz="quarter" idx="13"/>
          </p:nvPr>
        </p:nvSpPr>
        <p:spPr/>
        <p:txBody>
          <a:bodyPr/>
          <a:lstStyle/>
          <a:p>
            <a:r>
              <a:rPr lang="en-US" dirty="0"/>
              <a:t>Avoided the expense of DR infrastructure</a:t>
            </a:r>
          </a:p>
        </p:txBody>
      </p:sp>
      <p:sp>
        <p:nvSpPr>
          <p:cNvPr id="2" name="Text Placeholder 1">
            <a:extLst>
              <a:ext uri="{FF2B5EF4-FFF2-40B4-BE49-F238E27FC236}">
                <a16:creationId xmlns="" xmlns:a16="http://schemas.microsoft.com/office/drawing/2014/main" id="{CAF3E77C-7657-4DBA-868E-2372224452DD}"/>
              </a:ext>
            </a:extLst>
          </p:cNvPr>
          <p:cNvSpPr>
            <a:spLocks noGrp="1"/>
          </p:cNvSpPr>
          <p:nvPr>
            <p:ph type="body" sz="quarter" idx="15"/>
          </p:nvPr>
        </p:nvSpPr>
        <p:spPr/>
        <p:txBody>
          <a:bodyPr>
            <a:normAutofit/>
          </a:bodyPr>
          <a:lstStyle/>
          <a:p>
            <a:r>
              <a:rPr lang="en-US" dirty="0"/>
              <a:t>Updating DR environments</a:t>
            </a:r>
          </a:p>
          <a:p>
            <a:endParaRPr lang="en-US" dirty="0"/>
          </a:p>
        </p:txBody>
      </p:sp>
      <p:sp>
        <p:nvSpPr>
          <p:cNvPr id="5" name="Text Placeholder 4">
            <a:extLst>
              <a:ext uri="{FF2B5EF4-FFF2-40B4-BE49-F238E27FC236}">
                <a16:creationId xmlns="" xmlns:a16="http://schemas.microsoft.com/office/drawing/2014/main" id="{3929EE16-C63A-410C-B411-3863D825371E}"/>
              </a:ext>
            </a:extLst>
          </p:cNvPr>
          <p:cNvSpPr>
            <a:spLocks noGrp="1"/>
          </p:cNvSpPr>
          <p:nvPr>
            <p:ph type="body" sz="quarter" idx="17"/>
          </p:nvPr>
        </p:nvSpPr>
        <p:spPr/>
        <p:txBody>
          <a:bodyPr/>
          <a:lstStyle/>
          <a:p>
            <a:r>
              <a:rPr lang="en-US" dirty="0"/>
              <a:t>Protect against more DR scenarios</a:t>
            </a:r>
          </a:p>
        </p:txBody>
      </p:sp>
      <p:pic>
        <p:nvPicPr>
          <p:cNvPr id="13" name="Picture 12">
            <a:extLst>
              <a:ext uri="{FF2B5EF4-FFF2-40B4-BE49-F238E27FC236}">
                <a16:creationId xmlns="" xmlns:a16="http://schemas.microsoft.com/office/drawing/2014/main" id="{B895A6A7-C495-7E4D-9C01-BD3C2DE227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86905" y="1532270"/>
            <a:ext cx="3015014" cy="1507508"/>
          </a:xfrm>
          <a:prstGeom prst="rect">
            <a:avLst/>
          </a:prstGeom>
        </p:spPr>
      </p:pic>
    </p:spTree>
    <p:extLst>
      <p:ext uri="{BB962C8B-B14F-4D97-AF65-F5344CB8AC3E}">
        <p14:creationId xmlns:p14="http://schemas.microsoft.com/office/powerpoint/2010/main" val="3627230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 xmlns:a16="http://schemas.microsoft.com/office/drawing/2014/main" id="{0C296602-0E1F-43CC-80E4-CD7A9858FF77}"/>
              </a:ext>
            </a:extLst>
          </p:cNvPr>
          <p:cNvSpPr txBox="1">
            <a:spLocks/>
          </p:cNvSpPr>
          <p:nvPr/>
        </p:nvSpPr>
        <p:spPr>
          <a:xfrm>
            <a:off x="530517" y="294181"/>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Regions with High Performance, High Availability &amp; Disaster Recovery for Production</a:t>
            </a:r>
          </a:p>
        </p:txBody>
      </p:sp>
      <p:cxnSp>
        <p:nvCxnSpPr>
          <p:cNvPr id="13" name="Straight Connector 12">
            <a:extLst>
              <a:ext uri="{FF2B5EF4-FFF2-40B4-BE49-F238E27FC236}">
                <a16:creationId xmlns="" xmlns:a16="http://schemas.microsoft.com/office/drawing/2014/main" id="{AA807A63-10B6-4A9E-BA64-A96E79F64346}"/>
              </a:ext>
            </a:extLst>
          </p:cNvPr>
          <p:cNvCxnSpPr/>
          <p:nvPr/>
        </p:nvCxnSpPr>
        <p:spPr>
          <a:xfrm>
            <a:off x="760461" y="3763771"/>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 xmlns:a16="http://schemas.microsoft.com/office/drawing/2014/main" id="{8404D346-9851-47D1-90CC-2532D21D0037}"/>
              </a:ext>
            </a:extLst>
          </p:cNvPr>
          <p:cNvSpPr/>
          <p:nvPr/>
        </p:nvSpPr>
        <p:spPr>
          <a:xfrm>
            <a:off x="2354723" y="2256191"/>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15" name="Rectangle 14">
            <a:extLst>
              <a:ext uri="{FF2B5EF4-FFF2-40B4-BE49-F238E27FC236}">
                <a16:creationId xmlns="" xmlns:a16="http://schemas.microsoft.com/office/drawing/2014/main" id="{798766E4-4C96-4FE8-B0E9-8B38169E34DF}"/>
              </a:ext>
            </a:extLst>
          </p:cNvPr>
          <p:cNvSpPr/>
          <p:nvPr/>
        </p:nvSpPr>
        <p:spPr>
          <a:xfrm>
            <a:off x="1911315" y="1653254"/>
            <a:ext cx="6145246" cy="4481328"/>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16" name="Rectangle 15">
            <a:extLst>
              <a:ext uri="{FF2B5EF4-FFF2-40B4-BE49-F238E27FC236}">
                <a16:creationId xmlns="" xmlns:a16="http://schemas.microsoft.com/office/drawing/2014/main" id="{2E83BC87-5DAC-4FAE-9806-2E2362C8FD09}"/>
              </a:ext>
            </a:extLst>
          </p:cNvPr>
          <p:cNvSpPr/>
          <p:nvPr/>
        </p:nvSpPr>
        <p:spPr>
          <a:xfrm>
            <a:off x="2563195" y="2081022"/>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7" name="Rectangle 16">
            <a:extLst>
              <a:ext uri="{FF2B5EF4-FFF2-40B4-BE49-F238E27FC236}">
                <a16:creationId xmlns="" xmlns:a16="http://schemas.microsoft.com/office/drawing/2014/main" id="{E203DC8B-52DC-4C9F-A81C-B0F820BDC3CA}"/>
              </a:ext>
            </a:extLst>
          </p:cNvPr>
          <p:cNvSpPr/>
          <p:nvPr/>
        </p:nvSpPr>
        <p:spPr>
          <a:xfrm>
            <a:off x="5106047" y="2073019"/>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18" name="Straight Connector 17">
            <a:extLst>
              <a:ext uri="{FF2B5EF4-FFF2-40B4-BE49-F238E27FC236}">
                <a16:creationId xmlns="" xmlns:a16="http://schemas.microsoft.com/office/drawing/2014/main" id="{5803E8E6-0795-42FA-88DE-A57D8786994F}"/>
              </a:ext>
            </a:extLst>
          </p:cNvPr>
          <p:cNvCxnSpPr/>
          <p:nvPr/>
        </p:nvCxnSpPr>
        <p:spPr>
          <a:xfrm flipH="1" flipV="1">
            <a:off x="1150566" y="3120183"/>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A2242768-BFE5-449C-AA14-569DF126141D}"/>
              </a:ext>
            </a:extLst>
          </p:cNvPr>
          <p:cNvCxnSpPr/>
          <p:nvPr/>
        </p:nvCxnSpPr>
        <p:spPr>
          <a:xfrm>
            <a:off x="850291" y="312018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 xmlns:a16="http://schemas.microsoft.com/office/drawing/2014/main" id="{9E6459B6-5C48-432C-9674-DF3E154FD61C}"/>
              </a:ext>
            </a:extLst>
          </p:cNvPr>
          <p:cNvSpPr/>
          <p:nvPr/>
        </p:nvSpPr>
        <p:spPr>
          <a:xfrm>
            <a:off x="351105" y="415342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1" name="Straight Arrow Connector 20">
            <a:extLst>
              <a:ext uri="{FF2B5EF4-FFF2-40B4-BE49-F238E27FC236}">
                <a16:creationId xmlns="" xmlns:a16="http://schemas.microsoft.com/office/drawing/2014/main" id="{9AABEACC-05FB-4F7E-94B7-308BB1B02F03}"/>
              </a:ext>
            </a:extLst>
          </p:cNvPr>
          <p:cNvCxnSpPr>
            <a:cxnSpLocks/>
          </p:cNvCxnSpPr>
          <p:nvPr/>
        </p:nvCxnSpPr>
        <p:spPr>
          <a:xfrm flipV="1">
            <a:off x="789542" y="4078883"/>
            <a:ext cx="179847" cy="8076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 xmlns:a16="http://schemas.microsoft.com/office/drawing/2014/main" id="{53B8148C-4061-4A38-824C-44D514BE42A5}"/>
              </a:ext>
            </a:extLst>
          </p:cNvPr>
          <p:cNvSpPr txBox="1"/>
          <p:nvPr/>
        </p:nvSpPr>
        <p:spPr>
          <a:xfrm>
            <a:off x="3028420" y="1724611"/>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23" name="TextBox 22">
            <a:extLst>
              <a:ext uri="{FF2B5EF4-FFF2-40B4-BE49-F238E27FC236}">
                <a16:creationId xmlns="" xmlns:a16="http://schemas.microsoft.com/office/drawing/2014/main" id="{4BF1463B-003B-4FC6-A6E0-6ED12B13A595}"/>
              </a:ext>
            </a:extLst>
          </p:cNvPr>
          <p:cNvSpPr txBox="1"/>
          <p:nvPr/>
        </p:nvSpPr>
        <p:spPr>
          <a:xfrm>
            <a:off x="2187173" y="365105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24" name="Straight Connector 23">
            <a:extLst>
              <a:ext uri="{FF2B5EF4-FFF2-40B4-BE49-F238E27FC236}">
                <a16:creationId xmlns="" xmlns:a16="http://schemas.microsoft.com/office/drawing/2014/main" id="{25B110BC-9CC5-407D-918C-65559D4F7A67}"/>
              </a:ext>
            </a:extLst>
          </p:cNvPr>
          <p:cNvCxnSpPr>
            <a:endCxn id="63" idx="0"/>
          </p:cNvCxnSpPr>
          <p:nvPr/>
        </p:nvCxnSpPr>
        <p:spPr>
          <a:xfrm flipH="1">
            <a:off x="2118650" y="1860513"/>
            <a:ext cx="33461"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 xmlns:a16="http://schemas.microsoft.com/office/drawing/2014/main" id="{685F4486-6F04-4233-AF4A-096F458C841B}"/>
              </a:ext>
            </a:extLst>
          </p:cNvPr>
          <p:cNvCxnSpPr/>
          <p:nvPr/>
        </p:nvCxnSpPr>
        <p:spPr>
          <a:xfrm>
            <a:off x="2145851" y="1860513"/>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 xmlns:a16="http://schemas.microsoft.com/office/drawing/2014/main" id="{ED2F84C0-10BC-4306-93BD-560618C957A5}"/>
              </a:ext>
            </a:extLst>
          </p:cNvPr>
          <p:cNvGrpSpPr/>
          <p:nvPr/>
        </p:nvGrpSpPr>
        <p:grpSpPr>
          <a:xfrm>
            <a:off x="2631809" y="2370534"/>
            <a:ext cx="2230076" cy="2344675"/>
            <a:chOff x="2941780" y="3707078"/>
            <a:chExt cx="2230655" cy="2345286"/>
          </a:xfrm>
        </p:grpSpPr>
        <p:sp>
          <p:nvSpPr>
            <p:cNvPr id="27" name="TextBox 26">
              <a:extLst>
                <a:ext uri="{FF2B5EF4-FFF2-40B4-BE49-F238E27FC236}">
                  <a16:creationId xmlns="" xmlns:a16="http://schemas.microsoft.com/office/drawing/2014/main" id="{D2D8FA57-A6DA-4FA6-A379-2E973CF0FB6C}"/>
                </a:ext>
              </a:extLst>
            </p:cNvPr>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8" name="Text Box 30">
              <a:extLst>
                <a:ext uri="{FF2B5EF4-FFF2-40B4-BE49-F238E27FC236}">
                  <a16:creationId xmlns="" xmlns:a16="http://schemas.microsoft.com/office/drawing/2014/main" id="{702A07EF-AC0D-4904-A71A-1D39D92A1D3B}"/>
                </a:ext>
              </a:extLst>
            </p:cNvPr>
            <p:cNvSpPr txBox="1">
              <a:spLocks noChangeArrowheads="1"/>
            </p:cNvSpPr>
            <p:nvPr/>
          </p:nvSpPr>
          <p:spPr bwMode="auto">
            <a:xfrm>
              <a:off x="2945620" y="4553253"/>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50" name="Rectangle 49">
              <a:extLst>
                <a:ext uri="{FF2B5EF4-FFF2-40B4-BE49-F238E27FC236}">
                  <a16:creationId xmlns="" xmlns:a16="http://schemas.microsoft.com/office/drawing/2014/main" id="{2B0101CB-5CE7-43DB-8234-1317B80C04A4}"/>
                </a:ext>
              </a:extLst>
            </p:cNvPr>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0" name="TextBox 29">
              <a:extLst>
                <a:ext uri="{FF2B5EF4-FFF2-40B4-BE49-F238E27FC236}">
                  <a16:creationId xmlns="" xmlns:a16="http://schemas.microsoft.com/office/drawing/2014/main" id="{900BEC8B-F469-4A20-968C-B2D4DB14A174}"/>
                </a:ext>
              </a:extLst>
            </p:cNvPr>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1" name="TextBox 30">
              <a:extLst>
                <a:ext uri="{FF2B5EF4-FFF2-40B4-BE49-F238E27FC236}">
                  <a16:creationId xmlns="" xmlns:a16="http://schemas.microsoft.com/office/drawing/2014/main" id="{BCE52647-7A25-4E37-9FC2-DBC8EBA55A18}"/>
                </a:ext>
              </a:extLst>
            </p:cNvPr>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2" name="Line 55">
              <a:extLst>
                <a:ext uri="{FF2B5EF4-FFF2-40B4-BE49-F238E27FC236}">
                  <a16:creationId xmlns="" xmlns:a16="http://schemas.microsoft.com/office/drawing/2014/main" id="{2BAEA495-07F0-4AC7-8599-2D71DF189182}"/>
                </a:ext>
              </a:extLst>
            </p:cNvPr>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3" name="Line 55">
              <a:extLst>
                <a:ext uri="{FF2B5EF4-FFF2-40B4-BE49-F238E27FC236}">
                  <a16:creationId xmlns="" xmlns:a16="http://schemas.microsoft.com/office/drawing/2014/main" id="{9B0FC006-33D4-4601-94D3-2BC58C8D353A}"/>
                </a:ext>
              </a:extLst>
            </p:cNvPr>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4" name="Line 54">
              <a:extLst>
                <a:ext uri="{FF2B5EF4-FFF2-40B4-BE49-F238E27FC236}">
                  <a16:creationId xmlns="" xmlns:a16="http://schemas.microsoft.com/office/drawing/2014/main" id="{0C40F6AF-2D02-42C9-B98F-F4188E8F925D}"/>
                </a:ext>
              </a:extLst>
            </p:cNvPr>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5" name="Text Box 30">
              <a:extLst>
                <a:ext uri="{FF2B5EF4-FFF2-40B4-BE49-F238E27FC236}">
                  <a16:creationId xmlns="" xmlns:a16="http://schemas.microsoft.com/office/drawing/2014/main" id="{6F6AD541-D400-4F45-8FCB-9B6D95C5D5D7}"/>
                </a:ext>
              </a:extLst>
            </p:cNvPr>
            <p:cNvSpPr txBox="1">
              <a:spLocks noChangeArrowheads="1"/>
            </p:cNvSpPr>
            <p:nvPr/>
          </p:nvSpPr>
          <p:spPr bwMode="auto">
            <a:xfrm>
              <a:off x="3727221" y="4568809"/>
              <a:ext cx="540650" cy="12314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48" name="Rectangle 47">
              <a:extLst>
                <a:ext uri="{FF2B5EF4-FFF2-40B4-BE49-F238E27FC236}">
                  <a16:creationId xmlns="" xmlns:a16="http://schemas.microsoft.com/office/drawing/2014/main" id="{43676A0C-3A03-4804-BC37-6BA339C8A8F3}"/>
                </a:ext>
              </a:extLst>
            </p:cNvPr>
            <p:cNvSpPr/>
            <p:nvPr/>
          </p:nvSpPr>
          <p:spPr>
            <a:xfrm>
              <a:off x="3748835" y="3990490"/>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7" name="Text Box 30">
              <a:extLst>
                <a:ext uri="{FF2B5EF4-FFF2-40B4-BE49-F238E27FC236}">
                  <a16:creationId xmlns="" xmlns:a16="http://schemas.microsoft.com/office/drawing/2014/main" id="{CD0F3412-A857-48F6-A6CC-18FA916D3C47}"/>
                </a:ext>
              </a:extLst>
            </p:cNvPr>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44" name="Rectangle 43">
              <a:extLst>
                <a:ext uri="{FF2B5EF4-FFF2-40B4-BE49-F238E27FC236}">
                  <a16:creationId xmlns="" xmlns:a16="http://schemas.microsoft.com/office/drawing/2014/main" id="{9578D12F-6B38-441B-A539-58BB69BBF8FB}"/>
                </a:ext>
              </a:extLst>
            </p:cNvPr>
            <p:cNvSpPr/>
            <p:nvPr/>
          </p:nvSpPr>
          <p:spPr>
            <a:xfrm>
              <a:off x="4375452" y="3995579"/>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 name="Rectangle 38">
              <a:extLst>
                <a:ext uri="{FF2B5EF4-FFF2-40B4-BE49-F238E27FC236}">
                  <a16:creationId xmlns="" xmlns:a16="http://schemas.microsoft.com/office/drawing/2014/main" id="{353A119F-A453-488A-B218-3D585F0D63C9}"/>
                </a:ext>
              </a:extLst>
            </p:cNvPr>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 name="TextBox 39">
              <a:extLst>
                <a:ext uri="{FF2B5EF4-FFF2-40B4-BE49-F238E27FC236}">
                  <a16:creationId xmlns="" xmlns:a16="http://schemas.microsoft.com/office/drawing/2014/main" id="{E3C77402-7B3D-4807-9F77-52654883B943}"/>
                </a:ext>
              </a:extLst>
            </p:cNvPr>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1" name="TextBox 40">
              <a:extLst>
                <a:ext uri="{FF2B5EF4-FFF2-40B4-BE49-F238E27FC236}">
                  <a16:creationId xmlns="" xmlns:a16="http://schemas.microsoft.com/office/drawing/2014/main" id="{CB10665D-F4E5-4524-B05B-DDB0304FC144}"/>
                </a:ext>
              </a:extLst>
            </p:cNvPr>
            <p:cNvSpPr txBox="1"/>
            <p:nvPr/>
          </p:nvSpPr>
          <p:spPr>
            <a:xfrm>
              <a:off x="4716159"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2" name="TextBox 41">
              <a:extLst>
                <a:ext uri="{FF2B5EF4-FFF2-40B4-BE49-F238E27FC236}">
                  <a16:creationId xmlns="" xmlns:a16="http://schemas.microsoft.com/office/drawing/2014/main" id="{590DC552-6D96-4061-98EC-7D7C66E0F9FB}"/>
                </a:ext>
              </a:extLst>
            </p:cNvPr>
            <p:cNvSpPr txBox="1"/>
            <p:nvPr/>
          </p:nvSpPr>
          <p:spPr>
            <a:xfrm>
              <a:off x="4708061"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53" name="Rectangle 52">
            <a:extLst>
              <a:ext uri="{FF2B5EF4-FFF2-40B4-BE49-F238E27FC236}">
                <a16:creationId xmlns="" xmlns:a16="http://schemas.microsoft.com/office/drawing/2014/main" id="{D79C3492-2BC4-4754-BE7C-66AB0210EDEC}"/>
              </a:ext>
            </a:extLst>
          </p:cNvPr>
          <p:cNvSpPr/>
          <p:nvPr/>
        </p:nvSpPr>
        <p:spPr>
          <a:xfrm>
            <a:off x="364775" y="4791333"/>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4" name="Straight Arrow Connector 53">
            <a:extLst>
              <a:ext uri="{FF2B5EF4-FFF2-40B4-BE49-F238E27FC236}">
                <a16:creationId xmlns="" xmlns:a16="http://schemas.microsoft.com/office/drawing/2014/main" id="{170AB36A-2BF2-4125-9FA0-D37C13B077C3}"/>
              </a:ext>
            </a:extLst>
          </p:cNvPr>
          <p:cNvCxnSpPr>
            <a:cxnSpLocks/>
          </p:cNvCxnSpPr>
          <p:nvPr/>
        </p:nvCxnSpPr>
        <p:spPr>
          <a:xfrm>
            <a:off x="1215327" y="4816381"/>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 xmlns:a16="http://schemas.microsoft.com/office/drawing/2014/main" id="{1BE4E7D6-353D-406F-BE49-ADC45FA16F44}"/>
              </a:ext>
            </a:extLst>
          </p:cNvPr>
          <p:cNvGrpSpPr/>
          <p:nvPr/>
        </p:nvGrpSpPr>
        <p:grpSpPr>
          <a:xfrm>
            <a:off x="1582423" y="3488468"/>
            <a:ext cx="638903" cy="695529"/>
            <a:chOff x="7231996" y="2103309"/>
            <a:chExt cx="639069" cy="695710"/>
          </a:xfrm>
        </p:grpSpPr>
        <p:grpSp>
          <p:nvGrpSpPr>
            <p:cNvPr id="56" name="Group 55">
              <a:extLst>
                <a:ext uri="{FF2B5EF4-FFF2-40B4-BE49-F238E27FC236}">
                  <a16:creationId xmlns="" xmlns:a16="http://schemas.microsoft.com/office/drawing/2014/main" id="{5D2130F3-E756-4D48-AB7D-A9BC24017E75}"/>
                </a:ext>
              </a:extLst>
            </p:cNvPr>
            <p:cNvGrpSpPr/>
            <p:nvPr/>
          </p:nvGrpSpPr>
          <p:grpSpPr>
            <a:xfrm>
              <a:off x="7307489" y="2184465"/>
              <a:ext cx="488082" cy="533399"/>
              <a:chOff x="4448175" y="3117850"/>
              <a:chExt cx="1265238" cy="1382713"/>
            </a:xfrm>
            <a:solidFill>
              <a:srgbClr val="F80000"/>
            </a:solidFill>
          </p:grpSpPr>
          <p:sp>
            <p:nvSpPr>
              <p:cNvPr id="58" name="Freeform 1">
                <a:extLst>
                  <a:ext uri="{FF2B5EF4-FFF2-40B4-BE49-F238E27FC236}">
                    <a16:creationId xmlns="" xmlns:a16="http://schemas.microsoft.com/office/drawing/2014/main" id="{AD3A6631-1B16-4C13-A4D9-C0045A90056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9" name="Freeform 2">
                <a:extLst>
                  <a:ext uri="{FF2B5EF4-FFF2-40B4-BE49-F238E27FC236}">
                    <a16:creationId xmlns="" xmlns:a16="http://schemas.microsoft.com/office/drawing/2014/main" id="{824FF96F-D8EC-4775-86CE-1F7EA907E4C1}"/>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0" name="Freeform 3">
                <a:extLst>
                  <a:ext uri="{FF2B5EF4-FFF2-40B4-BE49-F238E27FC236}">
                    <a16:creationId xmlns="" xmlns:a16="http://schemas.microsoft.com/office/drawing/2014/main" id="{85BDF797-5BA6-4903-A707-8C6DD4D8F8E4}"/>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1" name="Freeform 4">
                <a:extLst>
                  <a:ext uri="{FF2B5EF4-FFF2-40B4-BE49-F238E27FC236}">
                    <a16:creationId xmlns="" xmlns:a16="http://schemas.microsoft.com/office/drawing/2014/main" id="{1933DD70-AF1E-4387-887B-6BBA0C93563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2" name="Freeform 5">
                <a:extLst>
                  <a:ext uri="{FF2B5EF4-FFF2-40B4-BE49-F238E27FC236}">
                    <a16:creationId xmlns="" xmlns:a16="http://schemas.microsoft.com/office/drawing/2014/main" id="{49FC2ED8-F786-4D45-89C8-4C9CBA618328}"/>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3" name="Freeform 6">
                <a:extLst>
                  <a:ext uri="{FF2B5EF4-FFF2-40B4-BE49-F238E27FC236}">
                    <a16:creationId xmlns="" xmlns:a16="http://schemas.microsoft.com/office/drawing/2014/main" id="{C9D7388F-A6A2-41E1-B4E9-3501C2875CC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7" name="Rectangle 56">
              <a:extLst>
                <a:ext uri="{FF2B5EF4-FFF2-40B4-BE49-F238E27FC236}">
                  <a16:creationId xmlns="" xmlns:a16="http://schemas.microsoft.com/office/drawing/2014/main" id="{5D3FF084-1E0C-4D5B-A2F5-AD4F0933DEF1}"/>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64" name="Group 63">
            <a:extLst>
              <a:ext uri="{FF2B5EF4-FFF2-40B4-BE49-F238E27FC236}">
                <a16:creationId xmlns="" xmlns:a16="http://schemas.microsoft.com/office/drawing/2014/main" id="{46E02B13-A2FD-4EB5-8146-475C954B53D1}"/>
              </a:ext>
            </a:extLst>
          </p:cNvPr>
          <p:cNvGrpSpPr/>
          <p:nvPr/>
        </p:nvGrpSpPr>
        <p:grpSpPr>
          <a:xfrm>
            <a:off x="832256" y="3395056"/>
            <a:ext cx="670409" cy="647003"/>
            <a:chOff x="4177575" y="2127578"/>
            <a:chExt cx="670584" cy="647172"/>
          </a:xfrm>
        </p:grpSpPr>
        <p:grpSp>
          <p:nvGrpSpPr>
            <p:cNvPr id="65" name="Group 64">
              <a:extLst>
                <a:ext uri="{FF2B5EF4-FFF2-40B4-BE49-F238E27FC236}">
                  <a16:creationId xmlns="" xmlns:a16="http://schemas.microsoft.com/office/drawing/2014/main" id="{67399766-CF5A-412D-B2AA-3A0840096B3A}"/>
                </a:ext>
              </a:extLst>
            </p:cNvPr>
            <p:cNvGrpSpPr/>
            <p:nvPr/>
          </p:nvGrpSpPr>
          <p:grpSpPr>
            <a:xfrm>
              <a:off x="4177575" y="2201542"/>
              <a:ext cx="670584" cy="499244"/>
              <a:chOff x="3235325" y="1938338"/>
              <a:chExt cx="360363" cy="268287"/>
            </a:xfrm>
            <a:solidFill>
              <a:srgbClr val="F80000"/>
            </a:solidFill>
          </p:grpSpPr>
          <p:sp>
            <p:nvSpPr>
              <p:cNvPr id="67" name="Freeform 74">
                <a:extLst>
                  <a:ext uri="{FF2B5EF4-FFF2-40B4-BE49-F238E27FC236}">
                    <a16:creationId xmlns="" xmlns:a16="http://schemas.microsoft.com/office/drawing/2014/main" id="{4B334058-942C-482F-B493-7225159945A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 name="Freeform 231">
                <a:extLst>
                  <a:ext uri="{FF2B5EF4-FFF2-40B4-BE49-F238E27FC236}">
                    <a16:creationId xmlns="" xmlns:a16="http://schemas.microsoft.com/office/drawing/2014/main" id="{203E5F8D-3C58-4FCF-A917-9606BDDE7A2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6" name="Rectangle 65">
              <a:extLst>
                <a:ext uri="{FF2B5EF4-FFF2-40B4-BE49-F238E27FC236}">
                  <a16:creationId xmlns="" xmlns:a16="http://schemas.microsoft.com/office/drawing/2014/main" id="{0203BFFC-FAAC-4D6F-8C35-0B362DE9860F}"/>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 name="Text Box 30">
            <a:extLst>
              <a:ext uri="{FF2B5EF4-FFF2-40B4-BE49-F238E27FC236}">
                <a16:creationId xmlns="" xmlns:a16="http://schemas.microsoft.com/office/drawing/2014/main" id="{2D1EC004-FB24-4BA7-A850-41BE05F17011}"/>
              </a:ext>
            </a:extLst>
          </p:cNvPr>
          <p:cNvSpPr txBox="1">
            <a:spLocks noChangeArrowheads="1"/>
          </p:cNvSpPr>
          <p:nvPr/>
        </p:nvSpPr>
        <p:spPr bwMode="auto">
          <a:xfrm>
            <a:off x="821567" y="396171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0" name="Straight Connector 69">
            <a:extLst>
              <a:ext uri="{FF2B5EF4-FFF2-40B4-BE49-F238E27FC236}">
                <a16:creationId xmlns="" xmlns:a16="http://schemas.microsoft.com/office/drawing/2014/main" id="{77CD2B7C-71BA-49AC-90BC-087471046523}"/>
              </a:ext>
            </a:extLst>
          </p:cNvPr>
          <p:cNvCxnSpPr/>
          <p:nvPr/>
        </p:nvCxnSpPr>
        <p:spPr>
          <a:xfrm>
            <a:off x="561723" y="311839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 xmlns:a16="http://schemas.microsoft.com/office/drawing/2014/main" id="{B27B37B3-878E-4A5E-B82B-C3F98EF6F06C}"/>
              </a:ext>
            </a:extLst>
          </p:cNvPr>
          <p:cNvSpPr/>
          <p:nvPr/>
        </p:nvSpPr>
        <p:spPr>
          <a:xfrm>
            <a:off x="258856" y="2046034"/>
            <a:ext cx="1466759" cy="1070408"/>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2" name="Group 71">
            <a:extLst>
              <a:ext uri="{FF2B5EF4-FFF2-40B4-BE49-F238E27FC236}">
                <a16:creationId xmlns="" xmlns:a16="http://schemas.microsoft.com/office/drawing/2014/main" id="{26610C5F-D6BC-4E85-8718-C6D66727E1EF}"/>
              </a:ext>
            </a:extLst>
          </p:cNvPr>
          <p:cNvGrpSpPr>
            <a:grpSpLocks noChangeAspect="1"/>
          </p:cNvGrpSpPr>
          <p:nvPr/>
        </p:nvGrpSpPr>
        <p:grpSpPr>
          <a:xfrm>
            <a:off x="352455" y="2086669"/>
            <a:ext cx="568119" cy="906133"/>
            <a:chOff x="4143850" y="4069093"/>
            <a:chExt cx="639069" cy="1019296"/>
          </a:xfrm>
        </p:grpSpPr>
        <p:grpSp>
          <p:nvGrpSpPr>
            <p:cNvPr id="73" name="Group 72">
              <a:extLst>
                <a:ext uri="{FF2B5EF4-FFF2-40B4-BE49-F238E27FC236}">
                  <a16:creationId xmlns="" xmlns:a16="http://schemas.microsoft.com/office/drawing/2014/main" id="{D3DA3663-5987-4DBC-BB2E-DF910E70DB00}"/>
                </a:ext>
              </a:extLst>
            </p:cNvPr>
            <p:cNvGrpSpPr/>
            <p:nvPr/>
          </p:nvGrpSpPr>
          <p:grpSpPr>
            <a:xfrm>
              <a:off x="4145193" y="4788087"/>
              <a:ext cx="636383" cy="209796"/>
              <a:chOff x="2971800" y="2860675"/>
              <a:chExt cx="1011238" cy="333375"/>
            </a:xfrm>
            <a:solidFill>
              <a:srgbClr val="5F5F5F"/>
            </a:solidFill>
          </p:grpSpPr>
          <p:grpSp>
            <p:nvGrpSpPr>
              <p:cNvPr id="88" name="Group 87">
                <a:extLst>
                  <a:ext uri="{FF2B5EF4-FFF2-40B4-BE49-F238E27FC236}">
                    <a16:creationId xmlns="" xmlns:a16="http://schemas.microsoft.com/office/drawing/2014/main" id="{A62976AB-2C55-4408-8342-EA805BC964C4}"/>
                  </a:ext>
                </a:extLst>
              </p:cNvPr>
              <p:cNvGrpSpPr/>
              <p:nvPr/>
            </p:nvGrpSpPr>
            <p:grpSpPr>
              <a:xfrm>
                <a:off x="3060700" y="2860675"/>
                <a:ext cx="827088" cy="127000"/>
                <a:chOff x="3060700" y="2860675"/>
                <a:chExt cx="827088" cy="127000"/>
              </a:xfrm>
              <a:grpFill/>
            </p:grpSpPr>
            <p:sp>
              <p:nvSpPr>
                <p:cNvPr id="100" name="Freeform 83">
                  <a:extLst>
                    <a:ext uri="{FF2B5EF4-FFF2-40B4-BE49-F238E27FC236}">
                      <a16:creationId xmlns="" xmlns:a16="http://schemas.microsoft.com/office/drawing/2014/main" id="{CE23EE61-2B88-476C-B27A-5037EA2022A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84">
                  <a:extLst>
                    <a:ext uri="{FF2B5EF4-FFF2-40B4-BE49-F238E27FC236}">
                      <a16:creationId xmlns="" xmlns:a16="http://schemas.microsoft.com/office/drawing/2014/main" id="{A41A2255-D7F6-4D3F-93EF-0402CAE960DD}"/>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85">
                  <a:extLst>
                    <a:ext uri="{FF2B5EF4-FFF2-40B4-BE49-F238E27FC236}">
                      <a16:creationId xmlns="" xmlns:a16="http://schemas.microsoft.com/office/drawing/2014/main" id="{EE120A9D-100D-491C-A6B6-8A55666C1EE2}"/>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86">
                  <a:extLst>
                    <a:ext uri="{FF2B5EF4-FFF2-40B4-BE49-F238E27FC236}">
                      <a16:creationId xmlns="" xmlns:a16="http://schemas.microsoft.com/office/drawing/2014/main" id="{93F4D104-F8D8-4051-A65F-EC96556D7CAA}"/>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87">
                  <a:extLst>
                    <a:ext uri="{FF2B5EF4-FFF2-40B4-BE49-F238E27FC236}">
                      <a16:creationId xmlns="" xmlns:a16="http://schemas.microsoft.com/office/drawing/2014/main" id="{F184AD0E-8E29-451F-A512-44145DEF1F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88">
                  <a:extLst>
                    <a:ext uri="{FF2B5EF4-FFF2-40B4-BE49-F238E27FC236}">
                      <a16:creationId xmlns="" xmlns:a16="http://schemas.microsoft.com/office/drawing/2014/main" id="{5603D10F-D639-46FC-89F8-3960E143FE53}"/>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89">
                  <a:extLst>
                    <a:ext uri="{FF2B5EF4-FFF2-40B4-BE49-F238E27FC236}">
                      <a16:creationId xmlns="" xmlns:a16="http://schemas.microsoft.com/office/drawing/2014/main" id="{3D5A136B-CCF5-407A-9631-3295745CFC5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90">
                  <a:extLst>
                    <a:ext uri="{FF2B5EF4-FFF2-40B4-BE49-F238E27FC236}">
                      <a16:creationId xmlns="" xmlns:a16="http://schemas.microsoft.com/office/drawing/2014/main" id="{3B4134D8-4286-4576-8A85-1AA0DF1C95B0}"/>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89" name="Group 88">
                <a:extLst>
                  <a:ext uri="{FF2B5EF4-FFF2-40B4-BE49-F238E27FC236}">
                    <a16:creationId xmlns="" xmlns:a16="http://schemas.microsoft.com/office/drawing/2014/main" id="{6BEC1C19-FF4A-4979-86E6-0EF0CC3E9694}"/>
                  </a:ext>
                </a:extLst>
              </p:cNvPr>
              <p:cNvGrpSpPr/>
              <p:nvPr/>
            </p:nvGrpSpPr>
            <p:grpSpPr>
              <a:xfrm>
                <a:off x="2971800" y="3068638"/>
                <a:ext cx="1011238" cy="125412"/>
                <a:chOff x="2971800" y="3068638"/>
                <a:chExt cx="1011238" cy="125412"/>
              </a:xfrm>
              <a:grpFill/>
            </p:grpSpPr>
            <p:sp>
              <p:nvSpPr>
                <p:cNvPr id="90" name="Freeform 91">
                  <a:extLst>
                    <a:ext uri="{FF2B5EF4-FFF2-40B4-BE49-F238E27FC236}">
                      <a16:creationId xmlns="" xmlns:a16="http://schemas.microsoft.com/office/drawing/2014/main" id="{740BD793-CDF2-4BB4-8EA1-7A67833FBB1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92">
                  <a:extLst>
                    <a:ext uri="{FF2B5EF4-FFF2-40B4-BE49-F238E27FC236}">
                      <a16:creationId xmlns="" xmlns:a16="http://schemas.microsoft.com/office/drawing/2014/main" id="{2C65D514-C88D-444B-8A0B-63EE8D4FB772}"/>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93">
                  <a:extLst>
                    <a:ext uri="{FF2B5EF4-FFF2-40B4-BE49-F238E27FC236}">
                      <a16:creationId xmlns="" xmlns:a16="http://schemas.microsoft.com/office/drawing/2014/main" id="{1479331E-1E56-40F5-9C46-98F2DBE5AAE3}"/>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94">
                  <a:extLst>
                    <a:ext uri="{FF2B5EF4-FFF2-40B4-BE49-F238E27FC236}">
                      <a16:creationId xmlns="" xmlns:a16="http://schemas.microsoft.com/office/drawing/2014/main" id="{AB61CA01-0438-4C35-90EB-CA8E75DBABD0}"/>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95">
                  <a:extLst>
                    <a:ext uri="{FF2B5EF4-FFF2-40B4-BE49-F238E27FC236}">
                      <a16:creationId xmlns="" xmlns:a16="http://schemas.microsoft.com/office/drawing/2014/main" id="{22A22D47-ADD1-4EB2-A221-9E1FF88F102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96">
                  <a:extLst>
                    <a:ext uri="{FF2B5EF4-FFF2-40B4-BE49-F238E27FC236}">
                      <a16:creationId xmlns="" xmlns:a16="http://schemas.microsoft.com/office/drawing/2014/main" id="{57D3942E-3D14-4CCE-9E95-1C47E453C3F9}"/>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7">
                  <a:extLst>
                    <a:ext uri="{FF2B5EF4-FFF2-40B4-BE49-F238E27FC236}">
                      <a16:creationId xmlns="" xmlns:a16="http://schemas.microsoft.com/office/drawing/2014/main" id="{8E2BE9BE-CF79-49C7-8D24-7A04755CAD3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8">
                  <a:extLst>
                    <a:ext uri="{FF2B5EF4-FFF2-40B4-BE49-F238E27FC236}">
                      <a16:creationId xmlns="" xmlns:a16="http://schemas.microsoft.com/office/drawing/2014/main" id="{BD93E705-1805-439A-9D4A-4E36C34D667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9">
                  <a:extLst>
                    <a:ext uri="{FF2B5EF4-FFF2-40B4-BE49-F238E27FC236}">
                      <a16:creationId xmlns="" xmlns:a16="http://schemas.microsoft.com/office/drawing/2014/main" id="{55E976EB-48D5-41F2-94AD-885830471B7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100">
                  <a:extLst>
                    <a:ext uri="{FF2B5EF4-FFF2-40B4-BE49-F238E27FC236}">
                      <a16:creationId xmlns="" xmlns:a16="http://schemas.microsoft.com/office/drawing/2014/main" id="{5EF56775-AB4F-4F80-8EAA-80393EE0F9C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 name="Group 73">
              <a:extLst>
                <a:ext uri="{FF2B5EF4-FFF2-40B4-BE49-F238E27FC236}">
                  <a16:creationId xmlns="" xmlns:a16="http://schemas.microsoft.com/office/drawing/2014/main" id="{7755F2CC-AF64-4592-BEEF-0D20F62FA223}"/>
                </a:ext>
              </a:extLst>
            </p:cNvPr>
            <p:cNvGrpSpPr/>
            <p:nvPr/>
          </p:nvGrpSpPr>
          <p:grpSpPr>
            <a:xfrm>
              <a:off x="4186644" y="4191353"/>
              <a:ext cx="553480" cy="451191"/>
              <a:chOff x="6096000" y="3684588"/>
              <a:chExt cx="627063" cy="511175"/>
            </a:xfrm>
            <a:solidFill>
              <a:schemeClr val="tx1"/>
            </a:solidFill>
          </p:grpSpPr>
          <p:sp>
            <p:nvSpPr>
              <p:cNvPr id="76" name="Freeform 20">
                <a:extLst>
                  <a:ext uri="{FF2B5EF4-FFF2-40B4-BE49-F238E27FC236}">
                    <a16:creationId xmlns="" xmlns:a16="http://schemas.microsoft.com/office/drawing/2014/main" id="{9F8A61BE-E746-4E5C-BEFA-37C071832E90}"/>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21">
                <a:extLst>
                  <a:ext uri="{FF2B5EF4-FFF2-40B4-BE49-F238E27FC236}">
                    <a16:creationId xmlns="" xmlns:a16="http://schemas.microsoft.com/office/drawing/2014/main" id="{A8A91528-4289-4BC5-8477-83FE5D805170}"/>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22">
                <a:extLst>
                  <a:ext uri="{FF2B5EF4-FFF2-40B4-BE49-F238E27FC236}">
                    <a16:creationId xmlns="" xmlns:a16="http://schemas.microsoft.com/office/drawing/2014/main" id="{8BEA831A-8631-4FCF-9AD7-C2CBB9F93BC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23">
                <a:extLst>
                  <a:ext uri="{FF2B5EF4-FFF2-40B4-BE49-F238E27FC236}">
                    <a16:creationId xmlns="" xmlns:a16="http://schemas.microsoft.com/office/drawing/2014/main" id="{5EC62BB6-6529-4431-909B-E3F91A1F3B9A}"/>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24">
                <a:extLst>
                  <a:ext uri="{FF2B5EF4-FFF2-40B4-BE49-F238E27FC236}">
                    <a16:creationId xmlns="" xmlns:a16="http://schemas.microsoft.com/office/drawing/2014/main" id="{E276BEA3-DB50-4EB6-A1E3-AA96CD87C2C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25">
                <a:extLst>
                  <a:ext uri="{FF2B5EF4-FFF2-40B4-BE49-F238E27FC236}">
                    <a16:creationId xmlns="" xmlns:a16="http://schemas.microsoft.com/office/drawing/2014/main" id="{925E8991-E4A1-47F3-88D8-EA765F1EB93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26">
                <a:extLst>
                  <a:ext uri="{FF2B5EF4-FFF2-40B4-BE49-F238E27FC236}">
                    <a16:creationId xmlns="" xmlns:a16="http://schemas.microsoft.com/office/drawing/2014/main" id="{6A6A847B-5FCD-419A-B4DD-B7F53A8D22E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27">
                <a:extLst>
                  <a:ext uri="{FF2B5EF4-FFF2-40B4-BE49-F238E27FC236}">
                    <a16:creationId xmlns="" xmlns:a16="http://schemas.microsoft.com/office/drawing/2014/main" id="{9F86B54B-556A-488F-8962-708D1EA98A8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28">
                <a:extLst>
                  <a:ext uri="{FF2B5EF4-FFF2-40B4-BE49-F238E27FC236}">
                    <a16:creationId xmlns="" xmlns:a16="http://schemas.microsoft.com/office/drawing/2014/main" id="{7C4C430D-F2E8-4050-BAA9-E76AF06E1C73}"/>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29">
                <a:extLst>
                  <a:ext uri="{FF2B5EF4-FFF2-40B4-BE49-F238E27FC236}">
                    <a16:creationId xmlns="" xmlns:a16="http://schemas.microsoft.com/office/drawing/2014/main" id="{D0BF0E26-D3C5-4DA8-BF95-7BBCEFE8919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30">
                <a:extLst>
                  <a:ext uri="{FF2B5EF4-FFF2-40B4-BE49-F238E27FC236}">
                    <a16:creationId xmlns="" xmlns:a16="http://schemas.microsoft.com/office/drawing/2014/main" id="{860B388D-C749-47F0-9539-8EBF7CFD19C5}"/>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31">
                <a:extLst>
                  <a:ext uri="{FF2B5EF4-FFF2-40B4-BE49-F238E27FC236}">
                    <a16:creationId xmlns="" xmlns:a16="http://schemas.microsoft.com/office/drawing/2014/main" id="{EDB214D5-FA80-49AD-A393-589BBDFAA8E4}"/>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 name="Rectangle 74">
              <a:extLst>
                <a:ext uri="{FF2B5EF4-FFF2-40B4-BE49-F238E27FC236}">
                  <a16:creationId xmlns="" xmlns:a16="http://schemas.microsoft.com/office/drawing/2014/main" id="{129F7788-E7A8-4A12-8AFF-14D93A4134B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08" name="Group 107">
            <a:extLst>
              <a:ext uri="{FF2B5EF4-FFF2-40B4-BE49-F238E27FC236}">
                <a16:creationId xmlns="" xmlns:a16="http://schemas.microsoft.com/office/drawing/2014/main" id="{BF31B61A-B5AE-4CAD-8D89-0679B6F87FBA}"/>
              </a:ext>
            </a:extLst>
          </p:cNvPr>
          <p:cNvGrpSpPr>
            <a:grpSpLocks noChangeAspect="1"/>
          </p:cNvGrpSpPr>
          <p:nvPr/>
        </p:nvGrpSpPr>
        <p:grpSpPr>
          <a:xfrm>
            <a:off x="1025084" y="2092800"/>
            <a:ext cx="588827" cy="1013696"/>
            <a:chOff x="2568775" y="4077183"/>
            <a:chExt cx="639069" cy="1100192"/>
          </a:xfrm>
        </p:grpSpPr>
        <p:grpSp>
          <p:nvGrpSpPr>
            <p:cNvPr id="109" name="Group 108">
              <a:extLst>
                <a:ext uri="{FF2B5EF4-FFF2-40B4-BE49-F238E27FC236}">
                  <a16:creationId xmlns="" xmlns:a16="http://schemas.microsoft.com/office/drawing/2014/main" id="{91B552D2-92C6-42A6-BC3E-7EC4AC92B8D7}"/>
                </a:ext>
              </a:extLst>
            </p:cNvPr>
            <p:cNvGrpSpPr/>
            <p:nvPr/>
          </p:nvGrpSpPr>
          <p:grpSpPr>
            <a:xfrm>
              <a:off x="2593484" y="4784913"/>
              <a:ext cx="589651" cy="360286"/>
              <a:chOff x="5573395" y="2827618"/>
              <a:chExt cx="922337" cy="563563"/>
            </a:xfrm>
          </p:grpSpPr>
          <p:grpSp>
            <p:nvGrpSpPr>
              <p:cNvPr id="117" name="Group 116">
                <a:extLst>
                  <a:ext uri="{FF2B5EF4-FFF2-40B4-BE49-F238E27FC236}">
                    <a16:creationId xmlns="" xmlns:a16="http://schemas.microsoft.com/office/drawing/2014/main" id="{3F458508-58AC-4B2B-9AFE-0BF2C59EDDC9}"/>
                  </a:ext>
                </a:extLst>
              </p:cNvPr>
              <p:cNvGrpSpPr/>
              <p:nvPr/>
            </p:nvGrpSpPr>
            <p:grpSpPr>
              <a:xfrm>
                <a:off x="5589270" y="2827618"/>
                <a:ext cx="827087" cy="125413"/>
                <a:chOff x="1293813" y="2730500"/>
                <a:chExt cx="827087" cy="125413"/>
              </a:xfrm>
              <a:solidFill>
                <a:srgbClr val="5F5F5F"/>
              </a:solidFill>
            </p:grpSpPr>
            <p:sp>
              <p:nvSpPr>
                <p:cNvPr id="137" name="Freeform 45">
                  <a:extLst>
                    <a:ext uri="{FF2B5EF4-FFF2-40B4-BE49-F238E27FC236}">
                      <a16:creationId xmlns="" xmlns:a16="http://schemas.microsoft.com/office/drawing/2014/main" id="{8E03D79E-D48E-4D1C-A08E-B51C799E2D0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46">
                  <a:extLst>
                    <a:ext uri="{FF2B5EF4-FFF2-40B4-BE49-F238E27FC236}">
                      <a16:creationId xmlns="" xmlns:a16="http://schemas.microsoft.com/office/drawing/2014/main" id="{2B51D89F-0679-4FD2-B9B8-BB398A9CCC6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47">
                  <a:extLst>
                    <a:ext uri="{FF2B5EF4-FFF2-40B4-BE49-F238E27FC236}">
                      <a16:creationId xmlns="" xmlns:a16="http://schemas.microsoft.com/office/drawing/2014/main" id="{D12B6830-7BE1-4DDA-898A-2D7D39D19DE6}"/>
                    </a:ext>
                  </a:extLst>
                </p:cNvPr>
                <p:cNvSpPr>
                  <a:spLocks noChangeArrowheads="1"/>
                </p:cNvSpPr>
                <p:nvPr/>
              </p:nvSpPr>
              <p:spPr bwMode="auto">
                <a:xfrm>
                  <a:off x="1524001" y="2767012"/>
                  <a:ext cx="73026" cy="88899"/>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48">
                  <a:extLst>
                    <a:ext uri="{FF2B5EF4-FFF2-40B4-BE49-F238E27FC236}">
                      <a16:creationId xmlns="" xmlns:a16="http://schemas.microsoft.com/office/drawing/2014/main" id="{45778DEC-596E-4C26-9A3C-63ED94CFD5B9}"/>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49">
                  <a:extLst>
                    <a:ext uri="{FF2B5EF4-FFF2-40B4-BE49-F238E27FC236}">
                      <a16:creationId xmlns="" xmlns:a16="http://schemas.microsoft.com/office/drawing/2014/main" id="{D5C69C77-7949-41AE-880F-86D55D6AFA6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50">
                  <a:extLst>
                    <a:ext uri="{FF2B5EF4-FFF2-40B4-BE49-F238E27FC236}">
                      <a16:creationId xmlns="" xmlns:a16="http://schemas.microsoft.com/office/drawing/2014/main" id="{A09589C0-951A-4412-B56D-83726B596F81}"/>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51">
                  <a:extLst>
                    <a:ext uri="{FF2B5EF4-FFF2-40B4-BE49-F238E27FC236}">
                      <a16:creationId xmlns="" xmlns:a16="http://schemas.microsoft.com/office/drawing/2014/main" id="{59D7A767-EFBD-4CD2-B541-3703B1E664E1}"/>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52">
                  <a:extLst>
                    <a:ext uri="{FF2B5EF4-FFF2-40B4-BE49-F238E27FC236}">
                      <a16:creationId xmlns="" xmlns:a16="http://schemas.microsoft.com/office/drawing/2014/main" id="{A22CF836-C4F7-43D1-8194-74CBCE4661A2}"/>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8" name="Group 117">
                <a:extLst>
                  <a:ext uri="{FF2B5EF4-FFF2-40B4-BE49-F238E27FC236}">
                    <a16:creationId xmlns="" xmlns:a16="http://schemas.microsoft.com/office/drawing/2014/main" id="{892B6526-31B6-4A26-B034-4954BE41660A}"/>
                  </a:ext>
                </a:extLst>
              </p:cNvPr>
              <p:cNvGrpSpPr/>
              <p:nvPr/>
            </p:nvGrpSpPr>
            <p:grpSpPr>
              <a:xfrm>
                <a:off x="5624195" y="3037168"/>
                <a:ext cx="760412" cy="123825"/>
                <a:chOff x="1328738" y="2940050"/>
                <a:chExt cx="760412" cy="123825"/>
              </a:xfrm>
              <a:solidFill>
                <a:srgbClr val="5F5F5F"/>
              </a:solidFill>
            </p:grpSpPr>
            <p:sp>
              <p:nvSpPr>
                <p:cNvPr id="129" name="Freeform 53">
                  <a:extLst>
                    <a:ext uri="{FF2B5EF4-FFF2-40B4-BE49-F238E27FC236}">
                      <a16:creationId xmlns="" xmlns:a16="http://schemas.microsoft.com/office/drawing/2014/main" id="{0313A35A-252C-4838-9EE5-379CB4490968}"/>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54">
                  <a:extLst>
                    <a:ext uri="{FF2B5EF4-FFF2-40B4-BE49-F238E27FC236}">
                      <a16:creationId xmlns="" xmlns:a16="http://schemas.microsoft.com/office/drawing/2014/main" id="{B08A1B59-08F2-44EC-B23E-A2C9343777F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55">
                  <a:extLst>
                    <a:ext uri="{FF2B5EF4-FFF2-40B4-BE49-F238E27FC236}">
                      <a16:creationId xmlns="" xmlns:a16="http://schemas.microsoft.com/office/drawing/2014/main" id="{81AF6D34-6E31-49F0-BF77-92634FBFF62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56">
                  <a:extLst>
                    <a:ext uri="{FF2B5EF4-FFF2-40B4-BE49-F238E27FC236}">
                      <a16:creationId xmlns="" xmlns:a16="http://schemas.microsoft.com/office/drawing/2014/main" id="{F4063C07-171A-4CCF-8395-FE112B65FACB}"/>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57">
                  <a:extLst>
                    <a:ext uri="{FF2B5EF4-FFF2-40B4-BE49-F238E27FC236}">
                      <a16:creationId xmlns="" xmlns:a16="http://schemas.microsoft.com/office/drawing/2014/main" id="{A246C04C-AB8E-4D4B-AC33-871B153E176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58">
                  <a:extLst>
                    <a:ext uri="{FF2B5EF4-FFF2-40B4-BE49-F238E27FC236}">
                      <a16:creationId xmlns="" xmlns:a16="http://schemas.microsoft.com/office/drawing/2014/main" id="{5F1D454A-3840-4A36-9F68-A418FB1C8537}"/>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59">
                  <a:extLst>
                    <a:ext uri="{FF2B5EF4-FFF2-40B4-BE49-F238E27FC236}">
                      <a16:creationId xmlns="" xmlns:a16="http://schemas.microsoft.com/office/drawing/2014/main" id="{53CD032D-0D0C-4538-9A50-2C6B27D205C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60">
                  <a:extLst>
                    <a:ext uri="{FF2B5EF4-FFF2-40B4-BE49-F238E27FC236}">
                      <a16:creationId xmlns="" xmlns:a16="http://schemas.microsoft.com/office/drawing/2014/main" id="{CD8AF0FF-2DBE-4558-BF18-102EDCA0B948}"/>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9" name="Group 118">
                <a:extLst>
                  <a:ext uri="{FF2B5EF4-FFF2-40B4-BE49-F238E27FC236}">
                    <a16:creationId xmlns="" xmlns:a16="http://schemas.microsoft.com/office/drawing/2014/main" id="{611AAF43-DBAE-4700-9895-825ADEA7015B}"/>
                  </a:ext>
                </a:extLst>
              </p:cNvPr>
              <p:cNvGrpSpPr/>
              <p:nvPr/>
            </p:nvGrpSpPr>
            <p:grpSpPr>
              <a:xfrm>
                <a:off x="5573395" y="3237193"/>
                <a:ext cx="922337" cy="153988"/>
                <a:chOff x="1277938" y="3140075"/>
                <a:chExt cx="922337" cy="153988"/>
              </a:xfrm>
              <a:solidFill>
                <a:srgbClr val="5F5F5F"/>
              </a:solidFill>
            </p:grpSpPr>
            <p:sp>
              <p:nvSpPr>
                <p:cNvPr id="120" name="Freeform 61">
                  <a:extLst>
                    <a:ext uri="{FF2B5EF4-FFF2-40B4-BE49-F238E27FC236}">
                      <a16:creationId xmlns="" xmlns:a16="http://schemas.microsoft.com/office/drawing/2014/main" id="{7910BC71-CB85-446A-B0D9-3D8FADEA605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62">
                  <a:extLst>
                    <a:ext uri="{FF2B5EF4-FFF2-40B4-BE49-F238E27FC236}">
                      <a16:creationId xmlns="" xmlns:a16="http://schemas.microsoft.com/office/drawing/2014/main" id="{5BC6836A-FB3D-4B38-884A-64D41BA4430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63">
                  <a:extLst>
                    <a:ext uri="{FF2B5EF4-FFF2-40B4-BE49-F238E27FC236}">
                      <a16:creationId xmlns="" xmlns:a16="http://schemas.microsoft.com/office/drawing/2014/main" id="{78ADDFD9-72F1-4E64-9936-99D866F58470}"/>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64">
                  <a:extLst>
                    <a:ext uri="{FF2B5EF4-FFF2-40B4-BE49-F238E27FC236}">
                      <a16:creationId xmlns="" xmlns:a16="http://schemas.microsoft.com/office/drawing/2014/main" id="{E8B4D1C6-D461-4557-A436-AC0BF2F007A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65">
                  <a:extLst>
                    <a:ext uri="{FF2B5EF4-FFF2-40B4-BE49-F238E27FC236}">
                      <a16:creationId xmlns="" xmlns:a16="http://schemas.microsoft.com/office/drawing/2014/main" id="{6D9DD8DC-0432-446B-96A8-672BE084A02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66">
                  <a:extLst>
                    <a:ext uri="{FF2B5EF4-FFF2-40B4-BE49-F238E27FC236}">
                      <a16:creationId xmlns="" xmlns:a16="http://schemas.microsoft.com/office/drawing/2014/main" id="{AFB069CE-BDF5-4DBD-AB73-45CC7FB82D0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67">
                  <a:extLst>
                    <a:ext uri="{FF2B5EF4-FFF2-40B4-BE49-F238E27FC236}">
                      <a16:creationId xmlns="" xmlns:a16="http://schemas.microsoft.com/office/drawing/2014/main" id="{76DB9294-42F8-4018-AA33-46D3A6FF7301}"/>
                    </a:ext>
                  </a:extLst>
                </p:cNvPr>
                <p:cNvSpPr>
                  <a:spLocks noChangeArrowheads="1"/>
                </p:cNvSpPr>
                <p:nvPr/>
              </p:nvSpPr>
              <p:spPr bwMode="auto">
                <a:xfrm>
                  <a:off x="1933571" y="3173412"/>
                  <a:ext cx="80962" cy="90486"/>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68">
                  <a:extLst>
                    <a:ext uri="{FF2B5EF4-FFF2-40B4-BE49-F238E27FC236}">
                      <a16:creationId xmlns="" xmlns:a16="http://schemas.microsoft.com/office/drawing/2014/main" id="{C2E242CB-7C9F-423B-BEF2-7BF59BD50FE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69">
                  <a:extLst>
                    <a:ext uri="{FF2B5EF4-FFF2-40B4-BE49-F238E27FC236}">
                      <a16:creationId xmlns="" xmlns:a16="http://schemas.microsoft.com/office/drawing/2014/main" id="{B741A580-3C45-43DB-AACE-4CCB23E3A923}"/>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0" name="Group 109">
              <a:extLst>
                <a:ext uri="{FF2B5EF4-FFF2-40B4-BE49-F238E27FC236}">
                  <a16:creationId xmlns="" xmlns:a16="http://schemas.microsoft.com/office/drawing/2014/main" id="{D0A94049-72EA-4EB0-8A8B-3345DED1DCC1}"/>
                </a:ext>
              </a:extLst>
            </p:cNvPr>
            <p:cNvGrpSpPr/>
            <p:nvPr/>
          </p:nvGrpSpPr>
          <p:grpSpPr>
            <a:xfrm>
              <a:off x="2611335" y="4230683"/>
              <a:ext cx="553948" cy="388711"/>
              <a:chOff x="2615706" y="4270162"/>
              <a:chExt cx="553948" cy="388711"/>
            </a:xfrm>
          </p:grpSpPr>
          <p:sp>
            <p:nvSpPr>
              <p:cNvPr id="112" name="Freeform 15">
                <a:extLst>
                  <a:ext uri="{FF2B5EF4-FFF2-40B4-BE49-F238E27FC236}">
                    <a16:creationId xmlns="" xmlns:a16="http://schemas.microsoft.com/office/drawing/2014/main" id="{EA3C4286-39F9-4379-93C2-379417BBBC88}"/>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6">
                <a:extLst>
                  <a:ext uri="{FF2B5EF4-FFF2-40B4-BE49-F238E27FC236}">
                    <a16:creationId xmlns="" xmlns:a16="http://schemas.microsoft.com/office/drawing/2014/main" id="{44C8C412-ED47-4920-AF50-6EF3C1C19C7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7">
                <a:extLst>
                  <a:ext uri="{FF2B5EF4-FFF2-40B4-BE49-F238E27FC236}">
                    <a16:creationId xmlns="" xmlns:a16="http://schemas.microsoft.com/office/drawing/2014/main" id="{44043747-67F2-4713-8DA3-6FB928620515}"/>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8">
                <a:extLst>
                  <a:ext uri="{FF2B5EF4-FFF2-40B4-BE49-F238E27FC236}">
                    <a16:creationId xmlns="" xmlns:a16="http://schemas.microsoft.com/office/drawing/2014/main" id="{79CCBCCD-9383-4DCC-A842-65EFA63B716A}"/>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9">
                <a:extLst>
                  <a:ext uri="{FF2B5EF4-FFF2-40B4-BE49-F238E27FC236}">
                    <a16:creationId xmlns="" xmlns:a16="http://schemas.microsoft.com/office/drawing/2014/main" id="{CCF3B92D-236B-47C2-962C-BD27C5E9DF9D}"/>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1" name="Rectangle 110">
              <a:extLst>
                <a:ext uri="{FF2B5EF4-FFF2-40B4-BE49-F238E27FC236}">
                  <a16:creationId xmlns="" xmlns:a16="http://schemas.microsoft.com/office/drawing/2014/main" id="{B52E0A49-405C-485F-8E52-10DBFFEF377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5" name="Group 144">
            <a:extLst>
              <a:ext uri="{FF2B5EF4-FFF2-40B4-BE49-F238E27FC236}">
                <a16:creationId xmlns="" xmlns:a16="http://schemas.microsoft.com/office/drawing/2014/main" id="{F73DDB81-37EF-4F6C-B290-5E2505B74BBB}"/>
              </a:ext>
            </a:extLst>
          </p:cNvPr>
          <p:cNvGrpSpPr/>
          <p:nvPr/>
        </p:nvGrpSpPr>
        <p:grpSpPr>
          <a:xfrm>
            <a:off x="4849171" y="1634288"/>
            <a:ext cx="443531" cy="411746"/>
            <a:chOff x="8857983" y="2103309"/>
            <a:chExt cx="639069" cy="695710"/>
          </a:xfrm>
        </p:grpSpPr>
        <p:grpSp>
          <p:nvGrpSpPr>
            <p:cNvPr id="146" name="Group 145">
              <a:extLst>
                <a:ext uri="{FF2B5EF4-FFF2-40B4-BE49-F238E27FC236}">
                  <a16:creationId xmlns="" xmlns:a16="http://schemas.microsoft.com/office/drawing/2014/main" id="{9BC4C88E-9450-4FC3-8A0E-3E0F3AB9CE59}"/>
                </a:ext>
              </a:extLst>
            </p:cNvPr>
            <p:cNvGrpSpPr/>
            <p:nvPr/>
          </p:nvGrpSpPr>
          <p:grpSpPr>
            <a:xfrm>
              <a:off x="8927940" y="2183827"/>
              <a:ext cx="504696" cy="555406"/>
              <a:chOff x="7058025" y="2714625"/>
              <a:chExt cx="331788" cy="365125"/>
            </a:xfrm>
            <a:solidFill>
              <a:srgbClr val="F80000"/>
            </a:solidFill>
          </p:grpSpPr>
          <p:sp>
            <p:nvSpPr>
              <p:cNvPr id="148" name="Freeform 38">
                <a:extLst>
                  <a:ext uri="{FF2B5EF4-FFF2-40B4-BE49-F238E27FC236}">
                    <a16:creationId xmlns="" xmlns:a16="http://schemas.microsoft.com/office/drawing/2014/main" id="{CA5513C1-6931-49C5-850D-E0623755870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39">
                <a:extLst>
                  <a:ext uri="{FF2B5EF4-FFF2-40B4-BE49-F238E27FC236}">
                    <a16:creationId xmlns="" xmlns:a16="http://schemas.microsoft.com/office/drawing/2014/main" id="{BA98DC95-47CE-4DDB-A41C-6EC290A50716}"/>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7" name="Rectangle 146">
              <a:extLst>
                <a:ext uri="{FF2B5EF4-FFF2-40B4-BE49-F238E27FC236}">
                  <a16:creationId xmlns="" xmlns:a16="http://schemas.microsoft.com/office/drawing/2014/main" id="{8A57ED87-D986-4BD6-9314-08CE47816F25}"/>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50" name="Line 55">
            <a:extLst>
              <a:ext uri="{FF2B5EF4-FFF2-40B4-BE49-F238E27FC236}">
                <a16:creationId xmlns="" xmlns:a16="http://schemas.microsoft.com/office/drawing/2014/main" id="{3178B41D-14CF-4FBB-99B2-2EB33EA02D1F}"/>
              </a:ext>
            </a:extLst>
          </p:cNvPr>
          <p:cNvSpPr>
            <a:spLocks noChangeShapeType="1"/>
          </p:cNvSpPr>
          <p:nvPr/>
        </p:nvSpPr>
        <p:spPr bwMode="auto">
          <a:xfrm flipH="1" flipV="1">
            <a:off x="5140273" y="2002493"/>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1" name="Line 55">
            <a:extLst>
              <a:ext uri="{FF2B5EF4-FFF2-40B4-BE49-F238E27FC236}">
                <a16:creationId xmlns="" xmlns:a16="http://schemas.microsoft.com/office/drawing/2014/main" id="{3A011FA4-F842-474B-8C14-230192ECACC1}"/>
              </a:ext>
            </a:extLst>
          </p:cNvPr>
          <p:cNvSpPr>
            <a:spLocks noChangeShapeType="1"/>
          </p:cNvSpPr>
          <p:nvPr/>
        </p:nvSpPr>
        <p:spPr bwMode="auto">
          <a:xfrm flipV="1">
            <a:off x="4355903" y="2006158"/>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2" name="Text Box 30">
            <a:extLst>
              <a:ext uri="{FF2B5EF4-FFF2-40B4-BE49-F238E27FC236}">
                <a16:creationId xmlns="" xmlns:a16="http://schemas.microsoft.com/office/drawing/2014/main" id="{8DC88BC9-03B3-4517-9ACF-BDA22C835005}"/>
              </a:ext>
            </a:extLst>
          </p:cNvPr>
          <p:cNvSpPr txBox="1">
            <a:spLocks noChangeArrowheads="1"/>
          </p:cNvSpPr>
          <p:nvPr/>
        </p:nvSpPr>
        <p:spPr bwMode="auto">
          <a:xfrm>
            <a:off x="4108083" y="1696812"/>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153" name="Group 152">
            <a:extLst>
              <a:ext uri="{FF2B5EF4-FFF2-40B4-BE49-F238E27FC236}">
                <a16:creationId xmlns="" xmlns:a16="http://schemas.microsoft.com/office/drawing/2014/main" id="{1209CCCA-D456-4974-8CDC-68CB190020E3}"/>
              </a:ext>
            </a:extLst>
          </p:cNvPr>
          <p:cNvGrpSpPr/>
          <p:nvPr/>
        </p:nvGrpSpPr>
        <p:grpSpPr>
          <a:xfrm>
            <a:off x="2087998" y="5080907"/>
            <a:ext cx="413113" cy="468971"/>
            <a:chOff x="8833714" y="4158080"/>
            <a:chExt cx="639069" cy="695710"/>
          </a:xfrm>
        </p:grpSpPr>
        <p:grpSp>
          <p:nvGrpSpPr>
            <p:cNvPr id="154" name="Group 153">
              <a:extLst>
                <a:ext uri="{FF2B5EF4-FFF2-40B4-BE49-F238E27FC236}">
                  <a16:creationId xmlns="" xmlns:a16="http://schemas.microsoft.com/office/drawing/2014/main" id="{DCFA1FD5-E67E-4FA6-8B31-4F9972BD262C}"/>
                </a:ext>
              </a:extLst>
            </p:cNvPr>
            <p:cNvGrpSpPr/>
            <p:nvPr/>
          </p:nvGrpSpPr>
          <p:grpSpPr>
            <a:xfrm>
              <a:off x="8904523" y="4257210"/>
              <a:ext cx="497450" cy="497450"/>
              <a:chOff x="7046913" y="4090988"/>
              <a:chExt cx="327025" cy="327025"/>
            </a:xfrm>
            <a:solidFill>
              <a:srgbClr val="F80000"/>
            </a:solidFill>
          </p:grpSpPr>
          <p:sp>
            <p:nvSpPr>
              <p:cNvPr id="156" name="Freeform 32">
                <a:extLst>
                  <a:ext uri="{FF2B5EF4-FFF2-40B4-BE49-F238E27FC236}">
                    <a16:creationId xmlns="" xmlns:a16="http://schemas.microsoft.com/office/drawing/2014/main" id="{B963B5AE-D526-41E3-87F1-DDD3D4519BD5}"/>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33">
                <a:extLst>
                  <a:ext uri="{FF2B5EF4-FFF2-40B4-BE49-F238E27FC236}">
                    <a16:creationId xmlns="" xmlns:a16="http://schemas.microsoft.com/office/drawing/2014/main" id="{1440C6BA-C374-45C5-A93E-AEE6C8E8657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34">
                <a:extLst>
                  <a:ext uri="{FF2B5EF4-FFF2-40B4-BE49-F238E27FC236}">
                    <a16:creationId xmlns="" xmlns:a16="http://schemas.microsoft.com/office/drawing/2014/main" id="{31EC1A13-DE6C-4D04-8F25-743E90C0C11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35">
                <a:extLst>
                  <a:ext uri="{FF2B5EF4-FFF2-40B4-BE49-F238E27FC236}">
                    <a16:creationId xmlns="" xmlns:a16="http://schemas.microsoft.com/office/drawing/2014/main" id="{7B3457FF-47FD-49E7-8E3F-B2B8126525F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36">
                <a:extLst>
                  <a:ext uri="{FF2B5EF4-FFF2-40B4-BE49-F238E27FC236}">
                    <a16:creationId xmlns="" xmlns:a16="http://schemas.microsoft.com/office/drawing/2014/main" id="{B35E418D-67A0-4F4D-AE4D-827A8DDAE65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37">
                <a:extLst>
                  <a:ext uri="{FF2B5EF4-FFF2-40B4-BE49-F238E27FC236}">
                    <a16:creationId xmlns="" xmlns:a16="http://schemas.microsoft.com/office/drawing/2014/main" id="{61C8885E-0798-4214-A5F4-00F04C2797C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5" name="Rectangle 154">
              <a:extLst>
                <a:ext uri="{FF2B5EF4-FFF2-40B4-BE49-F238E27FC236}">
                  <a16:creationId xmlns="" xmlns:a16="http://schemas.microsoft.com/office/drawing/2014/main" id="{DBCCF758-8B84-439C-B1DC-18003321747C}"/>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2" name="Group 161">
            <a:extLst>
              <a:ext uri="{FF2B5EF4-FFF2-40B4-BE49-F238E27FC236}">
                <a16:creationId xmlns="" xmlns:a16="http://schemas.microsoft.com/office/drawing/2014/main" id="{5C0EF9D3-5313-46BB-822E-2A5A6032E9B8}"/>
              </a:ext>
            </a:extLst>
          </p:cNvPr>
          <p:cNvGrpSpPr/>
          <p:nvPr/>
        </p:nvGrpSpPr>
        <p:grpSpPr>
          <a:xfrm>
            <a:off x="4000569" y="4658071"/>
            <a:ext cx="467504" cy="426387"/>
            <a:chOff x="2540097" y="2103309"/>
            <a:chExt cx="639069" cy="695710"/>
          </a:xfrm>
        </p:grpSpPr>
        <p:grpSp>
          <p:nvGrpSpPr>
            <p:cNvPr id="163" name="Group 162">
              <a:extLst>
                <a:ext uri="{FF2B5EF4-FFF2-40B4-BE49-F238E27FC236}">
                  <a16:creationId xmlns="" xmlns:a16="http://schemas.microsoft.com/office/drawing/2014/main" id="{8A653544-EA8F-474F-A9D8-C04ECC8B3B2D}"/>
                </a:ext>
              </a:extLst>
            </p:cNvPr>
            <p:cNvGrpSpPr/>
            <p:nvPr/>
          </p:nvGrpSpPr>
          <p:grpSpPr>
            <a:xfrm>
              <a:off x="2617990" y="2212926"/>
              <a:ext cx="483282" cy="476476"/>
              <a:chOff x="1836738" y="4440238"/>
              <a:chExt cx="225425" cy="222250"/>
            </a:xfrm>
            <a:solidFill>
              <a:srgbClr val="F80000"/>
            </a:solidFill>
          </p:grpSpPr>
          <p:sp>
            <p:nvSpPr>
              <p:cNvPr id="165" name="Freeform 23">
                <a:extLst>
                  <a:ext uri="{FF2B5EF4-FFF2-40B4-BE49-F238E27FC236}">
                    <a16:creationId xmlns="" xmlns:a16="http://schemas.microsoft.com/office/drawing/2014/main" id="{AE1709BF-8159-4F01-AF3A-23DA5D4B1F4A}"/>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4">
                <a:extLst>
                  <a:ext uri="{FF2B5EF4-FFF2-40B4-BE49-F238E27FC236}">
                    <a16:creationId xmlns="" xmlns:a16="http://schemas.microsoft.com/office/drawing/2014/main" id="{F9CD39B0-188D-4814-A979-771F96F0D97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25">
                <a:extLst>
                  <a:ext uri="{FF2B5EF4-FFF2-40B4-BE49-F238E27FC236}">
                    <a16:creationId xmlns="" xmlns:a16="http://schemas.microsoft.com/office/drawing/2014/main" id="{F5023513-EF82-4BDE-BF91-1254767A577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6">
                <a:extLst>
                  <a:ext uri="{FF2B5EF4-FFF2-40B4-BE49-F238E27FC236}">
                    <a16:creationId xmlns="" xmlns:a16="http://schemas.microsoft.com/office/drawing/2014/main" id="{90D97EDB-E1AC-4C5C-98E0-9514E34834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7">
                <a:extLst>
                  <a:ext uri="{FF2B5EF4-FFF2-40B4-BE49-F238E27FC236}">
                    <a16:creationId xmlns="" xmlns:a16="http://schemas.microsoft.com/office/drawing/2014/main" id="{7F00C09E-680D-4C09-B2F0-57609C6E33D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8">
                <a:extLst>
                  <a:ext uri="{FF2B5EF4-FFF2-40B4-BE49-F238E27FC236}">
                    <a16:creationId xmlns="" xmlns:a16="http://schemas.microsoft.com/office/drawing/2014/main" id="{EF8410CE-88F1-498D-843C-2D086EF1FE2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61">
                <a:extLst>
                  <a:ext uri="{FF2B5EF4-FFF2-40B4-BE49-F238E27FC236}">
                    <a16:creationId xmlns="" xmlns:a16="http://schemas.microsoft.com/office/drawing/2014/main" id="{AAE7609E-9B39-4123-9433-767AEF2BF87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62">
                <a:extLst>
                  <a:ext uri="{FF2B5EF4-FFF2-40B4-BE49-F238E27FC236}">
                    <a16:creationId xmlns="" xmlns:a16="http://schemas.microsoft.com/office/drawing/2014/main" id="{13DFD54A-0645-46DA-AE79-27FCBC02836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63">
                <a:extLst>
                  <a:ext uri="{FF2B5EF4-FFF2-40B4-BE49-F238E27FC236}">
                    <a16:creationId xmlns="" xmlns:a16="http://schemas.microsoft.com/office/drawing/2014/main" id="{566558E0-D07F-4A54-99BE-1CDE7C83A93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64">
                <a:extLst>
                  <a:ext uri="{FF2B5EF4-FFF2-40B4-BE49-F238E27FC236}">
                    <a16:creationId xmlns="" xmlns:a16="http://schemas.microsoft.com/office/drawing/2014/main" id="{8300FB83-67DF-4AF4-BBA1-7821BFF2F0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65">
                <a:extLst>
                  <a:ext uri="{FF2B5EF4-FFF2-40B4-BE49-F238E27FC236}">
                    <a16:creationId xmlns="" xmlns:a16="http://schemas.microsoft.com/office/drawing/2014/main" id="{4C0E013F-AB99-4FB4-92DA-BA10B93D075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6">
                <a:extLst>
                  <a:ext uri="{FF2B5EF4-FFF2-40B4-BE49-F238E27FC236}">
                    <a16:creationId xmlns="" xmlns:a16="http://schemas.microsoft.com/office/drawing/2014/main" id="{D4CC9A91-B571-4409-905F-A1952B615D3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4" name="Rectangle 163">
              <a:extLst>
                <a:ext uri="{FF2B5EF4-FFF2-40B4-BE49-F238E27FC236}">
                  <a16:creationId xmlns="" xmlns:a16="http://schemas.microsoft.com/office/drawing/2014/main" id="{B15F9147-E4B8-4DBB-97DF-928D32E21B9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77" name="Group 176">
            <a:extLst>
              <a:ext uri="{FF2B5EF4-FFF2-40B4-BE49-F238E27FC236}">
                <a16:creationId xmlns="" xmlns:a16="http://schemas.microsoft.com/office/drawing/2014/main" id="{85BAE89A-6A9E-4972-9E33-7711A645DBED}"/>
              </a:ext>
            </a:extLst>
          </p:cNvPr>
          <p:cNvGrpSpPr/>
          <p:nvPr/>
        </p:nvGrpSpPr>
        <p:grpSpPr>
          <a:xfrm>
            <a:off x="4528800" y="4650314"/>
            <a:ext cx="475202" cy="441936"/>
            <a:chOff x="4198441" y="2095219"/>
            <a:chExt cx="639069" cy="695710"/>
          </a:xfrm>
        </p:grpSpPr>
        <p:grpSp>
          <p:nvGrpSpPr>
            <p:cNvPr id="178" name="Group 177">
              <a:extLst>
                <a:ext uri="{FF2B5EF4-FFF2-40B4-BE49-F238E27FC236}">
                  <a16:creationId xmlns="" xmlns:a16="http://schemas.microsoft.com/office/drawing/2014/main" id="{4005873A-3E4C-4D3E-ACF3-D2C82C77D1FA}"/>
                </a:ext>
              </a:extLst>
            </p:cNvPr>
            <p:cNvGrpSpPr/>
            <p:nvPr/>
          </p:nvGrpSpPr>
          <p:grpSpPr>
            <a:xfrm>
              <a:off x="4324477" y="2186450"/>
              <a:ext cx="386997" cy="513249"/>
              <a:chOff x="3302000" y="4402138"/>
              <a:chExt cx="223838" cy="296862"/>
            </a:xfrm>
            <a:solidFill>
              <a:srgbClr val="F80000"/>
            </a:solidFill>
          </p:grpSpPr>
          <p:sp>
            <p:nvSpPr>
              <p:cNvPr id="180" name="Freeform 53">
                <a:extLst>
                  <a:ext uri="{FF2B5EF4-FFF2-40B4-BE49-F238E27FC236}">
                    <a16:creationId xmlns="" xmlns:a16="http://schemas.microsoft.com/office/drawing/2014/main" id="{BCA88336-2401-47A7-BFDA-63F1A9887DB1}"/>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91">
                <a:extLst>
                  <a:ext uri="{FF2B5EF4-FFF2-40B4-BE49-F238E27FC236}">
                    <a16:creationId xmlns="" xmlns:a16="http://schemas.microsoft.com/office/drawing/2014/main" id="{C6855FBD-AA8F-40CB-BB76-3B4B1226B4AF}"/>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a:extLst>
                <a:ext uri="{FF2B5EF4-FFF2-40B4-BE49-F238E27FC236}">
                  <a16:creationId xmlns="" xmlns:a16="http://schemas.microsoft.com/office/drawing/2014/main" id="{18CAD1D7-88C1-4234-A198-EC7103F43741}"/>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2" name="Text Box 30">
            <a:extLst>
              <a:ext uri="{FF2B5EF4-FFF2-40B4-BE49-F238E27FC236}">
                <a16:creationId xmlns="" xmlns:a16="http://schemas.microsoft.com/office/drawing/2014/main" id="{7FBDD737-AF37-4C92-9AAD-F402E0841B84}"/>
              </a:ext>
            </a:extLst>
          </p:cNvPr>
          <p:cNvSpPr txBox="1">
            <a:spLocks noChangeArrowheads="1"/>
          </p:cNvSpPr>
          <p:nvPr/>
        </p:nvSpPr>
        <p:spPr bwMode="auto">
          <a:xfrm>
            <a:off x="4039670" y="5066944"/>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83" name="Text Box 30">
            <a:extLst>
              <a:ext uri="{FF2B5EF4-FFF2-40B4-BE49-F238E27FC236}">
                <a16:creationId xmlns="" xmlns:a16="http://schemas.microsoft.com/office/drawing/2014/main" id="{BD1863F2-70BB-4B7A-B47E-0562A3A11DB2}"/>
              </a:ext>
            </a:extLst>
          </p:cNvPr>
          <p:cNvSpPr txBox="1">
            <a:spLocks noChangeArrowheads="1"/>
          </p:cNvSpPr>
          <p:nvPr/>
        </p:nvSpPr>
        <p:spPr bwMode="auto">
          <a:xfrm>
            <a:off x="4573825" y="50562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184" name="Text Box 30">
            <a:extLst>
              <a:ext uri="{FF2B5EF4-FFF2-40B4-BE49-F238E27FC236}">
                <a16:creationId xmlns="" xmlns:a16="http://schemas.microsoft.com/office/drawing/2014/main" id="{EC158727-077A-415A-BF32-571D6FB13E84}"/>
              </a:ext>
            </a:extLst>
          </p:cNvPr>
          <p:cNvSpPr txBox="1">
            <a:spLocks noChangeArrowheads="1"/>
          </p:cNvSpPr>
          <p:nvPr/>
        </p:nvSpPr>
        <p:spPr bwMode="auto">
          <a:xfrm>
            <a:off x="1337663" y="408628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85" name="Text Box 30">
            <a:extLst>
              <a:ext uri="{FF2B5EF4-FFF2-40B4-BE49-F238E27FC236}">
                <a16:creationId xmlns="" xmlns:a16="http://schemas.microsoft.com/office/drawing/2014/main" id="{738BB8DB-FD09-42D1-B542-ED2547C19018}"/>
              </a:ext>
            </a:extLst>
          </p:cNvPr>
          <p:cNvSpPr txBox="1">
            <a:spLocks noChangeArrowheads="1"/>
          </p:cNvSpPr>
          <p:nvPr/>
        </p:nvSpPr>
        <p:spPr bwMode="auto">
          <a:xfrm>
            <a:off x="1394695" y="5145491"/>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186" name="Straight Arrow Connector 185">
            <a:extLst>
              <a:ext uri="{FF2B5EF4-FFF2-40B4-BE49-F238E27FC236}">
                <a16:creationId xmlns="" xmlns:a16="http://schemas.microsoft.com/office/drawing/2014/main" id="{784AC58F-BEA3-4B6E-8DD7-60724861F3BA}"/>
              </a:ext>
            </a:extLst>
          </p:cNvPr>
          <p:cNvCxnSpPr>
            <a:cxnSpLocks/>
          </p:cNvCxnSpPr>
          <p:nvPr/>
        </p:nvCxnSpPr>
        <p:spPr>
          <a:xfrm>
            <a:off x="4550150" y="4074950"/>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 xmlns:a16="http://schemas.microsoft.com/office/drawing/2014/main" id="{6F0BF6F0-1CEA-4D79-A2E9-D8E5C1F58A04}"/>
              </a:ext>
            </a:extLst>
          </p:cNvPr>
          <p:cNvSpPr txBox="1"/>
          <p:nvPr/>
        </p:nvSpPr>
        <p:spPr>
          <a:xfrm>
            <a:off x="4371508" y="3909939"/>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188" name="Text Box 30">
            <a:extLst>
              <a:ext uri="{FF2B5EF4-FFF2-40B4-BE49-F238E27FC236}">
                <a16:creationId xmlns="" xmlns:a16="http://schemas.microsoft.com/office/drawing/2014/main" id="{31DDAE6B-FF7B-460E-9A31-8B0772FD5AED}"/>
              </a:ext>
            </a:extLst>
          </p:cNvPr>
          <p:cNvSpPr txBox="1">
            <a:spLocks noChangeArrowheads="1"/>
          </p:cNvSpPr>
          <p:nvPr/>
        </p:nvSpPr>
        <p:spPr bwMode="auto">
          <a:xfrm>
            <a:off x="3810704" y="431250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grpSp>
        <p:nvGrpSpPr>
          <p:cNvPr id="189" name="Group 188">
            <a:extLst>
              <a:ext uri="{FF2B5EF4-FFF2-40B4-BE49-F238E27FC236}">
                <a16:creationId xmlns="" xmlns:a16="http://schemas.microsoft.com/office/drawing/2014/main" id="{F8A41BFF-0172-404A-AFEF-D96CE347B922}"/>
              </a:ext>
            </a:extLst>
          </p:cNvPr>
          <p:cNvGrpSpPr>
            <a:grpSpLocks noChangeAspect="1"/>
          </p:cNvGrpSpPr>
          <p:nvPr/>
        </p:nvGrpSpPr>
        <p:grpSpPr>
          <a:xfrm>
            <a:off x="3810584" y="3772190"/>
            <a:ext cx="518636" cy="564603"/>
            <a:chOff x="7248176" y="2103309"/>
            <a:chExt cx="639069" cy="695710"/>
          </a:xfrm>
        </p:grpSpPr>
        <p:grpSp>
          <p:nvGrpSpPr>
            <p:cNvPr id="190" name="Group 189">
              <a:extLst>
                <a:ext uri="{FF2B5EF4-FFF2-40B4-BE49-F238E27FC236}">
                  <a16:creationId xmlns="" xmlns:a16="http://schemas.microsoft.com/office/drawing/2014/main" id="{9FD24A45-8379-47AE-B539-38D7B918B848}"/>
                </a:ext>
              </a:extLst>
            </p:cNvPr>
            <p:cNvGrpSpPr/>
            <p:nvPr/>
          </p:nvGrpSpPr>
          <p:grpSpPr>
            <a:xfrm>
              <a:off x="7310016" y="2183827"/>
              <a:ext cx="502281" cy="548163"/>
              <a:chOff x="7310016" y="2183827"/>
              <a:chExt cx="502281" cy="548163"/>
            </a:xfrm>
            <a:solidFill>
              <a:srgbClr val="F80000"/>
            </a:solidFill>
          </p:grpSpPr>
          <p:sp>
            <p:nvSpPr>
              <p:cNvPr id="192" name="Freeform 30">
                <a:extLst>
                  <a:ext uri="{FF2B5EF4-FFF2-40B4-BE49-F238E27FC236}">
                    <a16:creationId xmlns="" xmlns:a16="http://schemas.microsoft.com/office/drawing/2014/main" id="{34FBD180-AFF3-4DC8-833C-1562FED9C2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31">
                <a:extLst>
                  <a:ext uri="{FF2B5EF4-FFF2-40B4-BE49-F238E27FC236}">
                    <a16:creationId xmlns="" xmlns:a16="http://schemas.microsoft.com/office/drawing/2014/main" id="{2EB7F2C3-F7DD-4389-959D-CD385EE0993F}"/>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1" name="Rectangle 190">
              <a:extLst>
                <a:ext uri="{FF2B5EF4-FFF2-40B4-BE49-F238E27FC236}">
                  <a16:creationId xmlns="" xmlns:a16="http://schemas.microsoft.com/office/drawing/2014/main" id="{21792C66-D4F7-4CDA-A377-8386581F0DF9}"/>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94" name="Group 193">
            <a:extLst>
              <a:ext uri="{FF2B5EF4-FFF2-40B4-BE49-F238E27FC236}">
                <a16:creationId xmlns="" xmlns:a16="http://schemas.microsoft.com/office/drawing/2014/main" id="{C96B008B-9A8A-42D4-A05C-47F1D7BB0E96}"/>
              </a:ext>
            </a:extLst>
          </p:cNvPr>
          <p:cNvGrpSpPr/>
          <p:nvPr/>
        </p:nvGrpSpPr>
        <p:grpSpPr>
          <a:xfrm>
            <a:off x="5323218" y="2374062"/>
            <a:ext cx="2220277" cy="2344675"/>
            <a:chOff x="9517784" y="1505556"/>
            <a:chExt cx="2220277" cy="2344675"/>
          </a:xfrm>
        </p:grpSpPr>
        <p:sp>
          <p:nvSpPr>
            <p:cNvPr id="195" name="TextBox 194">
              <a:extLst>
                <a:ext uri="{FF2B5EF4-FFF2-40B4-BE49-F238E27FC236}">
                  <a16:creationId xmlns="" xmlns:a16="http://schemas.microsoft.com/office/drawing/2014/main" id="{58734E6E-50E1-44A5-AEAC-94E4B29257A1}"/>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22" name="Rectangle 221">
              <a:extLst>
                <a:ext uri="{FF2B5EF4-FFF2-40B4-BE49-F238E27FC236}">
                  <a16:creationId xmlns="" xmlns:a16="http://schemas.microsoft.com/office/drawing/2014/main" id="{DF4238E7-713C-4BD5-996D-42094DE400D0}"/>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98" name="TextBox 197">
              <a:extLst>
                <a:ext uri="{FF2B5EF4-FFF2-40B4-BE49-F238E27FC236}">
                  <a16:creationId xmlns="" xmlns:a16="http://schemas.microsoft.com/office/drawing/2014/main" id="{135D5708-723A-4467-BD2D-548C282B1258}"/>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200" name="Line 55">
              <a:extLst>
                <a:ext uri="{FF2B5EF4-FFF2-40B4-BE49-F238E27FC236}">
                  <a16:creationId xmlns="" xmlns:a16="http://schemas.microsoft.com/office/drawing/2014/main" id="{38F39EFC-8AA0-4CB4-8D5B-80F3DF8A0BE8}"/>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1" name="Line 55">
              <a:extLst>
                <a:ext uri="{FF2B5EF4-FFF2-40B4-BE49-F238E27FC236}">
                  <a16:creationId xmlns="" xmlns:a16="http://schemas.microsoft.com/office/drawing/2014/main" id="{85E15FF8-4251-45C6-B978-CDBCB7D05CA5}"/>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2" name="Line 54">
              <a:extLst>
                <a:ext uri="{FF2B5EF4-FFF2-40B4-BE49-F238E27FC236}">
                  <a16:creationId xmlns="" xmlns:a16="http://schemas.microsoft.com/office/drawing/2014/main" id="{7C8F4141-7EF6-438E-884A-3F2028892E55}"/>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18" name="Rectangle 217">
              <a:extLst>
                <a:ext uri="{FF2B5EF4-FFF2-40B4-BE49-F238E27FC236}">
                  <a16:creationId xmlns="" xmlns:a16="http://schemas.microsoft.com/office/drawing/2014/main" id="{B0B36360-930F-4966-8B88-43805CB9AA3F}"/>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4" name="Text Box 30">
              <a:extLst>
                <a:ext uri="{FF2B5EF4-FFF2-40B4-BE49-F238E27FC236}">
                  <a16:creationId xmlns="" xmlns:a16="http://schemas.microsoft.com/office/drawing/2014/main" id="{4A4F9164-FC87-4EA4-A5A5-C39C15792D14}"/>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214" name="Rectangle 213">
              <a:extLst>
                <a:ext uri="{FF2B5EF4-FFF2-40B4-BE49-F238E27FC236}">
                  <a16:creationId xmlns="" xmlns:a16="http://schemas.microsoft.com/office/drawing/2014/main" id="{04E9AB08-D2BA-4F6D-BC78-98F472B2798D}"/>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6" name="Rectangle 205">
              <a:extLst>
                <a:ext uri="{FF2B5EF4-FFF2-40B4-BE49-F238E27FC236}">
                  <a16:creationId xmlns="" xmlns:a16="http://schemas.microsoft.com/office/drawing/2014/main" id="{ABFEDC3B-2B3D-4C81-8A71-242AA320D96B}"/>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7" name="TextBox 206">
              <a:extLst>
                <a:ext uri="{FF2B5EF4-FFF2-40B4-BE49-F238E27FC236}">
                  <a16:creationId xmlns="" xmlns:a16="http://schemas.microsoft.com/office/drawing/2014/main" id="{2E9A04C2-4211-41DC-8370-E2FECFEA9A5C}"/>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08" name="TextBox 207">
              <a:extLst>
                <a:ext uri="{FF2B5EF4-FFF2-40B4-BE49-F238E27FC236}">
                  <a16:creationId xmlns="" xmlns:a16="http://schemas.microsoft.com/office/drawing/2014/main" id="{62952B47-A0E4-42D3-B2C4-FB4FF37C3918}"/>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09" name="TextBox 208">
              <a:extLst>
                <a:ext uri="{FF2B5EF4-FFF2-40B4-BE49-F238E27FC236}">
                  <a16:creationId xmlns="" xmlns:a16="http://schemas.microsoft.com/office/drawing/2014/main" id="{D2F566DA-9103-4498-81FC-18D8DB9A848D}"/>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210" name="Text Box 30">
              <a:extLst>
                <a:ext uri="{FF2B5EF4-FFF2-40B4-BE49-F238E27FC236}">
                  <a16:creationId xmlns="" xmlns:a16="http://schemas.microsoft.com/office/drawing/2014/main" id="{1F379AA8-F396-4CE4-A97E-4BBD11145427}"/>
                </a:ext>
              </a:extLst>
            </p:cNvPr>
            <p:cNvSpPr txBox="1">
              <a:spLocks noChangeArrowheads="1"/>
            </p:cNvSpPr>
            <p:nvPr/>
          </p:nvSpPr>
          <p:spPr bwMode="auto">
            <a:xfrm>
              <a:off x="9554791" y="23528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211" name="Text Box 30">
              <a:extLst>
                <a:ext uri="{FF2B5EF4-FFF2-40B4-BE49-F238E27FC236}">
                  <a16:creationId xmlns="" xmlns:a16="http://schemas.microsoft.com/office/drawing/2014/main" id="{128EC62A-581B-4249-BFCE-12C2C0ED7B37}"/>
                </a:ext>
              </a:extLst>
            </p:cNvPr>
            <p:cNvSpPr txBox="1">
              <a:spLocks noChangeArrowheads="1"/>
            </p:cNvSpPr>
            <p:nvPr/>
          </p:nvSpPr>
          <p:spPr bwMode="auto">
            <a:xfrm>
              <a:off x="9959510" y="342885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12" name="Rectangle 211">
              <a:extLst>
                <a:ext uri="{FF2B5EF4-FFF2-40B4-BE49-F238E27FC236}">
                  <a16:creationId xmlns="" xmlns:a16="http://schemas.microsoft.com/office/drawing/2014/main" id="{AB51A18D-6D82-4A7B-8657-099982A2DFD6}"/>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5" name="Straight Arrow Connector 224">
            <a:extLst>
              <a:ext uri="{FF2B5EF4-FFF2-40B4-BE49-F238E27FC236}">
                <a16:creationId xmlns="" xmlns:a16="http://schemas.microsoft.com/office/drawing/2014/main" id="{72CA4830-337F-46DE-A2EE-0698EC39F2E4}"/>
              </a:ext>
            </a:extLst>
          </p:cNvPr>
          <p:cNvCxnSpPr/>
          <p:nvPr/>
        </p:nvCxnSpPr>
        <p:spPr>
          <a:xfrm flipV="1">
            <a:off x="4739935" y="2897218"/>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6" name="TextBox 225">
            <a:extLst>
              <a:ext uri="{FF2B5EF4-FFF2-40B4-BE49-F238E27FC236}">
                <a16:creationId xmlns="" xmlns:a16="http://schemas.microsoft.com/office/drawing/2014/main" id="{36482320-6146-4A74-B910-55F875F54289}"/>
              </a:ext>
            </a:extLst>
          </p:cNvPr>
          <p:cNvSpPr txBox="1"/>
          <p:nvPr/>
        </p:nvSpPr>
        <p:spPr>
          <a:xfrm>
            <a:off x="4490736" y="2715749"/>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28" name="Group 227">
            <a:extLst>
              <a:ext uri="{FF2B5EF4-FFF2-40B4-BE49-F238E27FC236}">
                <a16:creationId xmlns="" xmlns:a16="http://schemas.microsoft.com/office/drawing/2014/main" id="{09271986-84A9-4959-8199-AAC0D4F17B7D}"/>
              </a:ext>
            </a:extLst>
          </p:cNvPr>
          <p:cNvGrpSpPr/>
          <p:nvPr/>
        </p:nvGrpSpPr>
        <p:grpSpPr>
          <a:xfrm>
            <a:off x="6526671" y="4660252"/>
            <a:ext cx="467504" cy="426387"/>
            <a:chOff x="2540097" y="2103309"/>
            <a:chExt cx="639069" cy="695710"/>
          </a:xfrm>
        </p:grpSpPr>
        <p:grpSp>
          <p:nvGrpSpPr>
            <p:cNvPr id="229" name="Group 228">
              <a:extLst>
                <a:ext uri="{FF2B5EF4-FFF2-40B4-BE49-F238E27FC236}">
                  <a16:creationId xmlns="" xmlns:a16="http://schemas.microsoft.com/office/drawing/2014/main" id="{65BFA3AB-4D7A-46D0-B531-CA7565E2F3B4}"/>
                </a:ext>
              </a:extLst>
            </p:cNvPr>
            <p:cNvGrpSpPr/>
            <p:nvPr/>
          </p:nvGrpSpPr>
          <p:grpSpPr>
            <a:xfrm>
              <a:off x="2617990" y="2212926"/>
              <a:ext cx="483282" cy="476476"/>
              <a:chOff x="1836738" y="4440238"/>
              <a:chExt cx="225425" cy="222250"/>
            </a:xfrm>
            <a:solidFill>
              <a:srgbClr val="F80000"/>
            </a:solidFill>
          </p:grpSpPr>
          <p:sp>
            <p:nvSpPr>
              <p:cNvPr id="231" name="Freeform 23">
                <a:extLst>
                  <a:ext uri="{FF2B5EF4-FFF2-40B4-BE49-F238E27FC236}">
                    <a16:creationId xmlns="" xmlns:a16="http://schemas.microsoft.com/office/drawing/2014/main" id="{B12F6E23-3D53-49BD-88EC-7ADDDE4CA3E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24">
                <a:extLst>
                  <a:ext uri="{FF2B5EF4-FFF2-40B4-BE49-F238E27FC236}">
                    <a16:creationId xmlns="" xmlns:a16="http://schemas.microsoft.com/office/drawing/2014/main" id="{6072A97F-0E66-4848-B530-538236476F0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25">
                <a:extLst>
                  <a:ext uri="{FF2B5EF4-FFF2-40B4-BE49-F238E27FC236}">
                    <a16:creationId xmlns="" xmlns:a16="http://schemas.microsoft.com/office/drawing/2014/main" id="{CF7C1FFB-5BA8-4445-AC12-8072559C2E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26">
                <a:extLst>
                  <a:ext uri="{FF2B5EF4-FFF2-40B4-BE49-F238E27FC236}">
                    <a16:creationId xmlns="" xmlns:a16="http://schemas.microsoft.com/office/drawing/2014/main" id="{13CEEBEC-813F-4CAC-9055-13D4A1A0915E}"/>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27">
                <a:extLst>
                  <a:ext uri="{FF2B5EF4-FFF2-40B4-BE49-F238E27FC236}">
                    <a16:creationId xmlns="" xmlns:a16="http://schemas.microsoft.com/office/drawing/2014/main" id="{5D9040D1-92AA-428C-B5FD-26DE97484D1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28">
                <a:extLst>
                  <a:ext uri="{FF2B5EF4-FFF2-40B4-BE49-F238E27FC236}">
                    <a16:creationId xmlns="" xmlns:a16="http://schemas.microsoft.com/office/drawing/2014/main" id="{8050995B-897A-4E22-A8B0-48AADB25F8F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161">
                <a:extLst>
                  <a:ext uri="{FF2B5EF4-FFF2-40B4-BE49-F238E27FC236}">
                    <a16:creationId xmlns="" xmlns:a16="http://schemas.microsoft.com/office/drawing/2014/main" id="{8C5D6EEE-3E87-4598-ACCD-58EAC896169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162">
                <a:extLst>
                  <a:ext uri="{FF2B5EF4-FFF2-40B4-BE49-F238E27FC236}">
                    <a16:creationId xmlns="" xmlns:a16="http://schemas.microsoft.com/office/drawing/2014/main" id="{485510D9-426B-4EEC-A9CA-8FA43B7A315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163">
                <a:extLst>
                  <a:ext uri="{FF2B5EF4-FFF2-40B4-BE49-F238E27FC236}">
                    <a16:creationId xmlns="" xmlns:a16="http://schemas.microsoft.com/office/drawing/2014/main" id="{3C67C598-AA51-4132-AB15-0D4D2CFEF37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164">
                <a:extLst>
                  <a:ext uri="{FF2B5EF4-FFF2-40B4-BE49-F238E27FC236}">
                    <a16:creationId xmlns="" xmlns:a16="http://schemas.microsoft.com/office/drawing/2014/main" id="{9874A624-B22E-4B2F-8D68-3AB01EE2ACC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165">
                <a:extLst>
                  <a:ext uri="{FF2B5EF4-FFF2-40B4-BE49-F238E27FC236}">
                    <a16:creationId xmlns="" xmlns:a16="http://schemas.microsoft.com/office/drawing/2014/main" id="{60628CAB-2DA2-420A-8BF9-F236DB2ECF5E}"/>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166">
                <a:extLst>
                  <a:ext uri="{FF2B5EF4-FFF2-40B4-BE49-F238E27FC236}">
                    <a16:creationId xmlns="" xmlns:a16="http://schemas.microsoft.com/office/drawing/2014/main" id="{3E5B1945-DB57-469F-B258-9F0E2C3CB19A}"/>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a:extLst>
                <a:ext uri="{FF2B5EF4-FFF2-40B4-BE49-F238E27FC236}">
                  <a16:creationId xmlns="" xmlns:a16="http://schemas.microsoft.com/office/drawing/2014/main" id="{1E957CAA-614B-4DC8-B039-038E9286E736}"/>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43" name="Group 242">
            <a:extLst>
              <a:ext uri="{FF2B5EF4-FFF2-40B4-BE49-F238E27FC236}">
                <a16:creationId xmlns="" xmlns:a16="http://schemas.microsoft.com/office/drawing/2014/main" id="{985988F7-6107-41E4-AA2C-478C628F2381}"/>
              </a:ext>
            </a:extLst>
          </p:cNvPr>
          <p:cNvGrpSpPr/>
          <p:nvPr/>
        </p:nvGrpSpPr>
        <p:grpSpPr>
          <a:xfrm>
            <a:off x="7054902" y="4652495"/>
            <a:ext cx="475202" cy="441936"/>
            <a:chOff x="4198441" y="2095219"/>
            <a:chExt cx="639069" cy="695710"/>
          </a:xfrm>
        </p:grpSpPr>
        <p:grpSp>
          <p:nvGrpSpPr>
            <p:cNvPr id="244" name="Group 243">
              <a:extLst>
                <a:ext uri="{FF2B5EF4-FFF2-40B4-BE49-F238E27FC236}">
                  <a16:creationId xmlns="" xmlns:a16="http://schemas.microsoft.com/office/drawing/2014/main" id="{2C4A31A9-5E83-43E9-BFA4-4619AC44E231}"/>
                </a:ext>
              </a:extLst>
            </p:cNvPr>
            <p:cNvGrpSpPr/>
            <p:nvPr/>
          </p:nvGrpSpPr>
          <p:grpSpPr>
            <a:xfrm>
              <a:off x="4324477" y="2186450"/>
              <a:ext cx="386997" cy="513249"/>
              <a:chOff x="3302000" y="4402138"/>
              <a:chExt cx="223838" cy="296862"/>
            </a:xfrm>
            <a:solidFill>
              <a:srgbClr val="F80000"/>
            </a:solidFill>
          </p:grpSpPr>
          <p:sp>
            <p:nvSpPr>
              <p:cNvPr id="246" name="Freeform 53">
                <a:extLst>
                  <a:ext uri="{FF2B5EF4-FFF2-40B4-BE49-F238E27FC236}">
                    <a16:creationId xmlns="" xmlns:a16="http://schemas.microsoft.com/office/drawing/2014/main" id="{B3661C4B-F7BF-4246-B5D3-1DAE32DE07E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91">
                <a:extLst>
                  <a:ext uri="{FF2B5EF4-FFF2-40B4-BE49-F238E27FC236}">
                    <a16:creationId xmlns="" xmlns:a16="http://schemas.microsoft.com/office/drawing/2014/main" id="{F7DDF67B-1F37-43CF-853A-76DDE4DE64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45" name="Rectangle 244">
              <a:extLst>
                <a:ext uri="{FF2B5EF4-FFF2-40B4-BE49-F238E27FC236}">
                  <a16:creationId xmlns="" xmlns:a16="http://schemas.microsoft.com/office/drawing/2014/main" id="{DFCBFC4F-6B18-4FB6-87B6-7EDDD11880AF}"/>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8" name="Text Box 30">
            <a:extLst>
              <a:ext uri="{FF2B5EF4-FFF2-40B4-BE49-F238E27FC236}">
                <a16:creationId xmlns="" xmlns:a16="http://schemas.microsoft.com/office/drawing/2014/main" id="{D06CA3D3-8779-4C59-825C-6E173ACCB788}"/>
              </a:ext>
            </a:extLst>
          </p:cNvPr>
          <p:cNvSpPr txBox="1">
            <a:spLocks noChangeArrowheads="1"/>
          </p:cNvSpPr>
          <p:nvPr/>
        </p:nvSpPr>
        <p:spPr bwMode="auto">
          <a:xfrm>
            <a:off x="6565772" y="506912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249" name="Text Box 30">
            <a:extLst>
              <a:ext uri="{FF2B5EF4-FFF2-40B4-BE49-F238E27FC236}">
                <a16:creationId xmlns="" xmlns:a16="http://schemas.microsoft.com/office/drawing/2014/main" id="{973FB9BF-E996-4C6A-9B0E-A14CF192B9FC}"/>
              </a:ext>
            </a:extLst>
          </p:cNvPr>
          <p:cNvSpPr txBox="1">
            <a:spLocks noChangeArrowheads="1"/>
          </p:cNvSpPr>
          <p:nvPr/>
        </p:nvSpPr>
        <p:spPr bwMode="auto">
          <a:xfrm>
            <a:off x="7099927" y="5058431"/>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250" name="Group 249">
            <a:extLst>
              <a:ext uri="{FF2B5EF4-FFF2-40B4-BE49-F238E27FC236}">
                <a16:creationId xmlns="" xmlns:a16="http://schemas.microsoft.com/office/drawing/2014/main" id="{D25DB31D-84E4-424D-A915-F7C4F1F94A4E}"/>
              </a:ext>
            </a:extLst>
          </p:cNvPr>
          <p:cNvGrpSpPr>
            <a:grpSpLocks noChangeAspect="1"/>
          </p:cNvGrpSpPr>
          <p:nvPr/>
        </p:nvGrpSpPr>
        <p:grpSpPr>
          <a:xfrm>
            <a:off x="5765671" y="3759754"/>
            <a:ext cx="520643" cy="566788"/>
            <a:chOff x="7248176" y="2103309"/>
            <a:chExt cx="639069" cy="695710"/>
          </a:xfrm>
        </p:grpSpPr>
        <p:grpSp>
          <p:nvGrpSpPr>
            <p:cNvPr id="251" name="Group 250">
              <a:extLst>
                <a:ext uri="{FF2B5EF4-FFF2-40B4-BE49-F238E27FC236}">
                  <a16:creationId xmlns="" xmlns:a16="http://schemas.microsoft.com/office/drawing/2014/main" id="{0C69F140-715F-4DBE-86ED-D3CB6F470FE5}"/>
                </a:ext>
              </a:extLst>
            </p:cNvPr>
            <p:cNvGrpSpPr/>
            <p:nvPr/>
          </p:nvGrpSpPr>
          <p:grpSpPr>
            <a:xfrm>
              <a:off x="7310016" y="2183827"/>
              <a:ext cx="502281" cy="548163"/>
              <a:chOff x="7310016" y="2183827"/>
              <a:chExt cx="502281" cy="548163"/>
            </a:xfrm>
            <a:solidFill>
              <a:srgbClr val="F80000"/>
            </a:solidFill>
          </p:grpSpPr>
          <p:sp>
            <p:nvSpPr>
              <p:cNvPr id="253" name="Freeform 30">
                <a:extLst>
                  <a:ext uri="{FF2B5EF4-FFF2-40B4-BE49-F238E27FC236}">
                    <a16:creationId xmlns="" xmlns:a16="http://schemas.microsoft.com/office/drawing/2014/main" id="{4F66BE1B-C087-4B96-8E5B-34617194A2F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31">
                <a:extLst>
                  <a:ext uri="{FF2B5EF4-FFF2-40B4-BE49-F238E27FC236}">
                    <a16:creationId xmlns="" xmlns:a16="http://schemas.microsoft.com/office/drawing/2014/main" id="{4871795A-D48C-44F6-B324-B19B150C991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2" name="Rectangle 251">
              <a:extLst>
                <a:ext uri="{FF2B5EF4-FFF2-40B4-BE49-F238E27FC236}">
                  <a16:creationId xmlns="" xmlns:a16="http://schemas.microsoft.com/office/drawing/2014/main" id="{FFDE7BFA-CB1E-4484-AF82-16092BB80A6D}"/>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3" name="Group 322">
            <a:extLst>
              <a:ext uri="{FF2B5EF4-FFF2-40B4-BE49-F238E27FC236}">
                <a16:creationId xmlns="" xmlns:a16="http://schemas.microsoft.com/office/drawing/2014/main" id="{8C0D4230-9357-4671-ACE7-F014D4AE6E7A}"/>
              </a:ext>
            </a:extLst>
          </p:cNvPr>
          <p:cNvGrpSpPr>
            <a:grpSpLocks noChangeAspect="1"/>
          </p:cNvGrpSpPr>
          <p:nvPr/>
        </p:nvGrpSpPr>
        <p:grpSpPr>
          <a:xfrm>
            <a:off x="1683229" y="4562742"/>
            <a:ext cx="763529" cy="601570"/>
            <a:chOff x="5629019" y="2102017"/>
            <a:chExt cx="883014" cy="695710"/>
          </a:xfrm>
        </p:grpSpPr>
        <p:grpSp>
          <p:nvGrpSpPr>
            <p:cNvPr id="324" name="Group 323">
              <a:extLst>
                <a:ext uri="{FF2B5EF4-FFF2-40B4-BE49-F238E27FC236}">
                  <a16:creationId xmlns="" xmlns:a16="http://schemas.microsoft.com/office/drawing/2014/main" id="{D5040722-F056-4216-9A1A-2FFC4D1C0C4E}"/>
                </a:ext>
              </a:extLst>
            </p:cNvPr>
            <p:cNvGrpSpPr/>
            <p:nvPr/>
          </p:nvGrpSpPr>
          <p:grpSpPr>
            <a:xfrm>
              <a:off x="5678786" y="2142833"/>
              <a:ext cx="783479" cy="614078"/>
              <a:chOff x="5678786" y="2142833"/>
              <a:chExt cx="783479" cy="614078"/>
            </a:xfrm>
            <a:solidFill>
              <a:srgbClr val="F80000"/>
            </a:solidFill>
          </p:grpSpPr>
          <p:sp>
            <p:nvSpPr>
              <p:cNvPr id="326" name="Freeform 143">
                <a:extLst>
                  <a:ext uri="{FF2B5EF4-FFF2-40B4-BE49-F238E27FC236}">
                    <a16:creationId xmlns="" xmlns:a16="http://schemas.microsoft.com/office/drawing/2014/main" id="{73DBB121-6244-4E19-AD54-69721A92BE6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7" name="Freeform 144">
                <a:extLst>
                  <a:ext uri="{FF2B5EF4-FFF2-40B4-BE49-F238E27FC236}">
                    <a16:creationId xmlns="" xmlns:a16="http://schemas.microsoft.com/office/drawing/2014/main" id="{3BC9C0A9-707F-47F0-8D1D-67677C009380}"/>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145">
                <a:extLst>
                  <a:ext uri="{FF2B5EF4-FFF2-40B4-BE49-F238E27FC236}">
                    <a16:creationId xmlns="" xmlns:a16="http://schemas.microsoft.com/office/drawing/2014/main" id="{8DBED543-C75C-46EE-8DFF-DD684FE35FCC}"/>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9" name="Freeform 300">
                <a:extLst>
                  <a:ext uri="{FF2B5EF4-FFF2-40B4-BE49-F238E27FC236}">
                    <a16:creationId xmlns="" xmlns:a16="http://schemas.microsoft.com/office/drawing/2014/main" id="{D1714D67-F707-4B81-BD7A-59A94AD1AB4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0" name="Freeform 301">
                <a:extLst>
                  <a:ext uri="{FF2B5EF4-FFF2-40B4-BE49-F238E27FC236}">
                    <a16:creationId xmlns="" xmlns:a16="http://schemas.microsoft.com/office/drawing/2014/main" id="{819C507E-218B-4746-ADCC-BEE8D6759464}"/>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1" name="Freeform 302">
                <a:extLst>
                  <a:ext uri="{FF2B5EF4-FFF2-40B4-BE49-F238E27FC236}">
                    <a16:creationId xmlns="" xmlns:a16="http://schemas.microsoft.com/office/drawing/2014/main" id="{16B52F1F-34AB-42F7-B67A-FD6C140D9E66}"/>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25" name="Rectangle 324">
              <a:extLst>
                <a:ext uri="{FF2B5EF4-FFF2-40B4-BE49-F238E27FC236}">
                  <a16:creationId xmlns="" xmlns:a16="http://schemas.microsoft.com/office/drawing/2014/main" id="{CF0F18F1-C798-47F9-BDDE-F47FD2CBD6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0" name="Rectangle 339">
            <a:extLst>
              <a:ext uri="{FF2B5EF4-FFF2-40B4-BE49-F238E27FC236}">
                <a16:creationId xmlns="" xmlns:a16="http://schemas.microsoft.com/office/drawing/2014/main" id="{B72CE939-F7E9-4DC7-995B-867A0ACA18A5}"/>
              </a:ext>
            </a:extLst>
          </p:cNvPr>
          <p:cNvSpPr/>
          <p:nvPr/>
        </p:nvSpPr>
        <p:spPr>
          <a:xfrm>
            <a:off x="8654139" y="1657612"/>
            <a:ext cx="3013135" cy="44769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341" name="Rectangle 340">
            <a:extLst>
              <a:ext uri="{FF2B5EF4-FFF2-40B4-BE49-F238E27FC236}">
                <a16:creationId xmlns="" xmlns:a16="http://schemas.microsoft.com/office/drawing/2014/main" id="{2B36B3D4-269E-420F-97C2-1C619C4EEA25}"/>
              </a:ext>
            </a:extLst>
          </p:cNvPr>
          <p:cNvSpPr/>
          <p:nvPr/>
        </p:nvSpPr>
        <p:spPr>
          <a:xfrm>
            <a:off x="8770867" y="2092800"/>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DR</a:t>
            </a:r>
          </a:p>
        </p:txBody>
      </p:sp>
      <p:grpSp>
        <p:nvGrpSpPr>
          <p:cNvPr id="343" name="Group 342">
            <a:extLst>
              <a:ext uri="{FF2B5EF4-FFF2-40B4-BE49-F238E27FC236}">
                <a16:creationId xmlns="" xmlns:a16="http://schemas.microsoft.com/office/drawing/2014/main" id="{AF6EC7B3-5E92-4AFA-A698-D56C7EDAC143}"/>
              </a:ext>
            </a:extLst>
          </p:cNvPr>
          <p:cNvGrpSpPr/>
          <p:nvPr/>
        </p:nvGrpSpPr>
        <p:grpSpPr>
          <a:xfrm>
            <a:off x="8988037" y="2393843"/>
            <a:ext cx="2220278" cy="2344675"/>
            <a:chOff x="9517783" y="1505556"/>
            <a:chExt cx="2220278" cy="2344675"/>
          </a:xfrm>
        </p:grpSpPr>
        <p:sp>
          <p:nvSpPr>
            <p:cNvPr id="344" name="TextBox 343">
              <a:extLst>
                <a:ext uri="{FF2B5EF4-FFF2-40B4-BE49-F238E27FC236}">
                  <a16:creationId xmlns="" xmlns:a16="http://schemas.microsoft.com/office/drawing/2014/main" id="{ECDE6480-01F4-4F84-AA80-450EECB32B77}"/>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71" name="Rectangle 370">
              <a:extLst>
                <a:ext uri="{FF2B5EF4-FFF2-40B4-BE49-F238E27FC236}">
                  <a16:creationId xmlns="" xmlns:a16="http://schemas.microsoft.com/office/drawing/2014/main" id="{7E13DFE2-D7B2-4B5B-A629-809B2ADAEA89}"/>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47" name="TextBox 346">
              <a:extLst>
                <a:ext uri="{FF2B5EF4-FFF2-40B4-BE49-F238E27FC236}">
                  <a16:creationId xmlns="" xmlns:a16="http://schemas.microsoft.com/office/drawing/2014/main" id="{0D2209CC-5B62-4B4F-B43A-7DCE540BA2E0}"/>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48" name="TextBox 347">
              <a:extLst>
                <a:ext uri="{FF2B5EF4-FFF2-40B4-BE49-F238E27FC236}">
                  <a16:creationId xmlns="" xmlns:a16="http://schemas.microsoft.com/office/drawing/2014/main" id="{520814AD-9A63-4CF3-B196-15269CE02572}"/>
                </a:ext>
              </a:extLst>
            </p:cNvPr>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49" name="Line 55">
              <a:extLst>
                <a:ext uri="{FF2B5EF4-FFF2-40B4-BE49-F238E27FC236}">
                  <a16:creationId xmlns="" xmlns:a16="http://schemas.microsoft.com/office/drawing/2014/main" id="{94AD2CBE-9300-4B2F-9BE5-B9E70E1F1C65}"/>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0" name="Line 55">
              <a:extLst>
                <a:ext uri="{FF2B5EF4-FFF2-40B4-BE49-F238E27FC236}">
                  <a16:creationId xmlns="" xmlns:a16="http://schemas.microsoft.com/office/drawing/2014/main" id="{065C09DB-B3AC-4D71-8071-A7F81B5D2503}"/>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1" name="Line 54">
              <a:extLst>
                <a:ext uri="{FF2B5EF4-FFF2-40B4-BE49-F238E27FC236}">
                  <a16:creationId xmlns="" xmlns:a16="http://schemas.microsoft.com/office/drawing/2014/main" id="{1C41C05E-2766-4528-A14D-90F658C2AACF}"/>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67" name="Rectangle 366">
              <a:extLst>
                <a:ext uri="{FF2B5EF4-FFF2-40B4-BE49-F238E27FC236}">
                  <a16:creationId xmlns="" xmlns:a16="http://schemas.microsoft.com/office/drawing/2014/main" id="{219BD77C-4099-48F4-9995-922940B1C524}"/>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3" name="Text Box 30">
              <a:extLst>
                <a:ext uri="{FF2B5EF4-FFF2-40B4-BE49-F238E27FC236}">
                  <a16:creationId xmlns="" xmlns:a16="http://schemas.microsoft.com/office/drawing/2014/main" id="{A73653C5-319D-4F57-8B30-E97DB0466F19}"/>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363" name="Rectangle 362">
              <a:extLst>
                <a:ext uri="{FF2B5EF4-FFF2-40B4-BE49-F238E27FC236}">
                  <a16:creationId xmlns="" xmlns:a16="http://schemas.microsoft.com/office/drawing/2014/main" id="{503BA8FF-BD3B-4606-B1A1-AD39EDB8C398}"/>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5" name="Rectangle 354">
              <a:extLst>
                <a:ext uri="{FF2B5EF4-FFF2-40B4-BE49-F238E27FC236}">
                  <a16:creationId xmlns="" xmlns:a16="http://schemas.microsoft.com/office/drawing/2014/main" id="{6ED00A29-FE7F-459C-837A-820A398601A9}"/>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6" name="TextBox 355">
              <a:extLst>
                <a:ext uri="{FF2B5EF4-FFF2-40B4-BE49-F238E27FC236}">
                  <a16:creationId xmlns="" xmlns:a16="http://schemas.microsoft.com/office/drawing/2014/main" id="{3194A539-BD78-4686-A860-7F1412E9E29E}"/>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357" name="TextBox 356">
              <a:extLst>
                <a:ext uri="{FF2B5EF4-FFF2-40B4-BE49-F238E27FC236}">
                  <a16:creationId xmlns="" xmlns:a16="http://schemas.microsoft.com/office/drawing/2014/main" id="{EB0570DD-3260-44CB-A207-A294D1AAF172}"/>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358" name="TextBox 357">
              <a:extLst>
                <a:ext uri="{FF2B5EF4-FFF2-40B4-BE49-F238E27FC236}">
                  <a16:creationId xmlns="" xmlns:a16="http://schemas.microsoft.com/office/drawing/2014/main" id="{4BA31617-2857-4FB0-B3AF-E5D4A4C6EE28}"/>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59" name="Text Box 30">
              <a:extLst>
                <a:ext uri="{FF2B5EF4-FFF2-40B4-BE49-F238E27FC236}">
                  <a16:creationId xmlns="" xmlns:a16="http://schemas.microsoft.com/office/drawing/2014/main" id="{37A75F17-9D23-46B9-A2F6-7088A7230A7B}"/>
                </a:ext>
              </a:extLst>
            </p:cNvPr>
            <p:cNvSpPr txBox="1">
              <a:spLocks noChangeArrowheads="1"/>
            </p:cNvSpPr>
            <p:nvPr/>
          </p:nvSpPr>
          <p:spPr bwMode="auto">
            <a:xfrm>
              <a:off x="9543216" y="23991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360" name="Text Box 30">
              <a:extLst>
                <a:ext uri="{FF2B5EF4-FFF2-40B4-BE49-F238E27FC236}">
                  <a16:creationId xmlns="" xmlns:a16="http://schemas.microsoft.com/office/drawing/2014/main" id="{BB1564F8-6B1B-4668-97C9-8CDFAA721E80}"/>
                </a:ext>
              </a:extLst>
            </p:cNvPr>
            <p:cNvSpPr txBox="1">
              <a:spLocks noChangeArrowheads="1"/>
            </p:cNvSpPr>
            <p:nvPr/>
          </p:nvSpPr>
          <p:spPr bwMode="auto">
            <a:xfrm>
              <a:off x="9970999" y="345263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sp>
          <p:nvSpPr>
            <p:cNvPr id="361" name="Rectangle 360">
              <a:extLst>
                <a:ext uri="{FF2B5EF4-FFF2-40B4-BE49-F238E27FC236}">
                  <a16:creationId xmlns="" xmlns:a16="http://schemas.microsoft.com/office/drawing/2014/main" id="{F3B8F30A-392F-4CCC-8D96-9AC4FF8F3BDA}"/>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4" name="Group 373">
            <a:extLst>
              <a:ext uri="{FF2B5EF4-FFF2-40B4-BE49-F238E27FC236}">
                <a16:creationId xmlns="" xmlns:a16="http://schemas.microsoft.com/office/drawing/2014/main" id="{8EF39A2D-901D-4A76-A490-36731377868E}"/>
              </a:ext>
            </a:extLst>
          </p:cNvPr>
          <p:cNvGrpSpPr/>
          <p:nvPr/>
        </p:nvGrpSpPr>
        <p:grpSpPr>
          <a:xfrm>
            <a:off x="10191491" y="4680033"/>
            <a:ext cx="467504" cy="426387"/>
            <a:chOff x="2540097" y="2103309"/>
            <a:chExt cx="639069" cy="695710"/>
          </a:xfrm>
        </p:grpSpPr>
        <p:grpSp>
          <p:nvGrpSpPr>
            <p:cNvPr id="375" name="Group 374">
              <a:extLst>
                <a:ext uri="{FF2B5EF4-FFF2-40B4-BE49-F238E27FC236}">
                  <a16:creationId xmlns="" xmlns:a16="http://schemas.microsoft.com/office/drawing/2014/main" id="{D8E01422-39AA-4354-9837-2258629272A7}"/>
                </a:ext>
              </a:extLst>
            </p:cNvPr>
            <p:cNvGrpSpPr/>
            <p:nvPr/>
          </p:nvGrpSpPr>
          <p:grpSpPr>
            <a:xfrm>
              <a:off x="2617990" y="2212926"/>
              <a:ext cx="483282" cy="476476"/>
              <a:chOff x="1836738" y="4440238"/>
              <a:chExt cx="225425" cy="222250"/>
            </a:xfrm>
            <a:solidFill>
              <a:srgbClr val="F80000"/>
            </a:solidFill>
          </p:grpSpPr>
          <p:sp>
            <p:nvSpPr>
              <p:cNvPr id="377" name="Freeform 23">
                <a:extLst>
                  <a:ext uri="{FF2B5EF4-FFF2-40B4-BE49-F238E27FC236}">
                    <a16:creationId xmlns="" xmlns:a16="http://schemas.microsoft.com/office/drawing/2014/main" id="{E635D19A-31AA-4DC8-96BE-ABFA4012399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24">
                <a:extLst>
                  <a:ext uri="{FF2B5EF4-FFF2-40B4-BE49-F238E27FC236}">
                    <a16:creationId xmlns="" xmlns:a16="http://schemas.microsoft.com/office/drawing/2014/main" id="{A6416009-28BF-4AC9-804E-8EAB4F84DE4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5">
                <a:extLst>
                  <a:ext uri="{FF2B5EF4-FFF2-40B4-BE49-F238E27FC236}">
                    <a16:creationId xmlns="" xmlns:a16="http://schemas.microsoft.com/office/drawing/2014/main" id="{6B00406D-50F6-424A-95CB-5D9CEF2AFF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6">
                <a:extLst>
                  <a:ext uri="{FF2B5EF4-FFF2-40B4-BE49-F238E27FC236}">
                    <a16:creationId xmlns="" xmlns:a16="http://schemas.microsoft.com/office/drawing/2014/main" id="{D00C3A22-74B6-4604-A0C7-7862841F4A7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7">
                <a:extLst>
                  <a:ext uri="{FF2B5EF4-FFF2-40B4-BE49-F238E27FC236}">
                    <a16:creationId xmlns="" xmlns:a16="http://schemas.microsoft.com/office/drawing/2014/main" id="{EC7E54E7-D3A1-4F0C-BBB7-1ACCDD581B6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8">
                <a:extLst>
                  <a:ext uri="{FF2B5EF4-FFF2-40B4-BE49-F238E27FC236}">
                    <a16:creationId xmlns="" xmlns:a16="http://schemas.microsoft.com/office/drawing/2014/main" id="{9CB350E0-6DD9-4EB0-9A01-AD8B757D479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161">
                <a:extLst>
                  <a:ext uri="{FF2B5EF4-FFF2-40B4-BE49-F238E27FC236}">
                    <a16:creationId xmlns="" xmlns:a16="http://schemas.microsoft.com/office/drawing/2014/main" id="{0892809E-E9F6-4AD4-B7CE-FFBD536E8AA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162">
                <a:extLst>
                  <a:ext uri="{FF2B5EF4-FFF2-40B4-BE49-F238E27FC236}">
                    <a16:creationId xmlns="" xmlns:a16="http://schemas.microsoft.com/office/drawing/2014/main" id="{4EBAFB49-C502-4A3D-ABAE-9E1F6D57C160}"/>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163">
                <a:extLst>
                  <a:ext uri="{FF2B5EF4-FFF2-40B4-BE49-F238E27FC236}">
                    <a16:creationId xmlns="" xmlns:a16="http://schemas.microsoft.com/office/drawing/2014/main" id="{83962F32-0F64-489C-B45A-F1989A77AB3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4">
                <a:extLst>
                  <a:ext uri="{FF2B5EF4-FFF2-40B4-BE49-F238E27FC236}">
                    <a16:creationId xmlns="" xmlns:a16="http://schemas.microsoft.com/office/drawing/2014/main" id="{E66B9737-777A-4884-99F9-D57E405037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5">
                <a:extLst>
                  <a:ext uri="{FF2B5EF4-FFF2-40B4-BE49-F238E27FC236}">
                    <a16:creationId xmlns="" xmlns:a16="http://schemas.microsoft.com/office/drawing/2014/main" id="{257460BD-8810-4A27-B6E8-9C1421463AF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6">
                <a:extLst>
                  <a:ext uri="{FF2B5EF4-FFF2-40B4-BE49-F238E27FC236}">
                    <a16:creationId xmlns="" xmlns:a16="http://schemas.microsoft.com/office/drawing/2014/main" id="{5D92D4BB-A049-40D2-AD62-EF4D3D30CD6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Rectangle 375">
              <a:extLst>
                <a:ext uri="{FF2B5EF4-FFF2-40B4-BE49-F238E27FC236}">
                  <a16:creationId xmlns="" xmlns:a16="http://schemas.microsoft.com/office/drawing/2014/main" id="{1BFEA952-645F-4341-BF38-D00C41B95FB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89" name="Group 388">
            <a:extLst>
              <a:ext uri="{FF2B5EF4-FFF2-40B4-BE49-F238E27FC236}">
                <a16:creationId xmlns="" xmlns:a16="http://schemas.microsoft.com/office/drawing/2014/main" id="{D0E2027C-8FD1-4360-AD37-CAAF9AF0543B}"/>
              </a:ext>
            </a:extLst>
          </p:cNvPr>
          <p:cNvGrpSpPr/>
          <p:nvPr/>
        </p:nvGrpSpPr>
        <p:grpSpPr>
          <a:xfrm>
            <a:off x="10719722" y="4672276"/>
            <a:ext cx="475202" cy="441936"/>
            <a:chOff x="4198441" y="2095219"/>
            <a:chExt cx="639069" cy="695710"/>
          </a:xfrm>
        </p:grpSpPr>
        <p:grpSp>
          <p:nvGrpSpPr>
            <p:cNvPr id="390" name="Group 389">
              <a:extLst>
                <a:ext uri="{FF2B5EF4-FFF2-40B4-BE49-F238E27FC236}">
                  <a16:creationId xmlns="" xmlns:a16="http://schemas.microsoft.com/office/drawing/2014/main" id="{C8C5FA20-6AAA-443A-9792-CB75710308B1}"/>
                </a:ext>
              </a:extLst>
            </p:cNvPr>
            <p:cNvGrpSpPr/>
            <p:nvPr/>
          </p:nvGrpSpPr>
          <p:grpSpPr>
            <a:xfrm>
              <a:off x="4324477" y="2186450"/>
              <a:ext cx="386997" cy="513249"/>
              <a:chOff x="3302000" y="4402138"/>
              <a:chExt cx="223838" cy="296862"/>
            </a:xfrm>
            <a:solidFill>
              <a:srgbClr val="F80000"/>
            </a:solidFill>
          </p:grpSpPr>
          <p:sp>
            <p:nvSpPr>
              <p:cNvPr id="392" name="Freeform 53">
                <a:extLst>
                  <a:ext uri="{FF2B5EF4-FFF2-40B4-BE49-F238E27FC236}">
                    <a16:creationId xmlns="" xmlns:a16="http://schemas.microsoft.com/office/drawing/2014/main" id="{749BEB17-D64D-4EDE-B008-D18FE9DD10B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191">
                <a:extLst>
                  <a:ext uri="{FF2B5EF4-FFF2-40B4-BE49-F238E27FC236}">
                    <a16:creationId xmlns="" xmlns:a16="http://schemas.microsoft.com/office/drawing/2014/main" id="{E8C7B068-B361-4237-9671-44FC8131657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 xmlns:a16="http://schemas.microsoft.com/office/drawing/2014/main" id="{AFA59CED-44B2-4276-B5DE-85F1C6CA1F7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4" name="Text Box 30">
            <a:extLst>
              <a:ext uri="{FF2B5EF4-FFF2-40B4-BE49-F238E27FC236}">
                <a16:creationId xmlns="" xmlns:a16="http://schemas.microsoft.com/office/drawing/2014/main" id="{3798B30C-923E-4174-91CD-852F4A76B5A7}"/>
              </a:ext>
            </a:extLst>
          </p:cNvPr>
          <p:cNvSpPr txBox="1">
            <a:spLocks noChangeArrowheads="1"/>
          </p:cNvSpPr>
          <p:nvPr/>
        </p:nvSpPr>
        <p:spPr bwMode="auto">
          <a:xfrm>
            <a:off x="10230592" y="508890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5" name="Text Box 30">
            <a:extLst>
              <a:ext uri="{FF2B5EF4-FFF2-40B4-BE49-F238E27FC236}">
                <a16:creationId xmlns="" xmlns:a16="http://schemas.microsoft.com/office/drawing/2014/main" id="{BB282163-CF8A-4326-B203-EA24BE0B457B}"/>
              </a:ext>
            </a:extLst>
          </p:cNvPr>
          <p:cNvSpPr txBox="1">
            <a:spLocks noChangeArrowheads="1"/>
          </p:cNvSpPr>
          <p:nvPr/>
        </p:nvSpPr>
        <p:spPr bwMode="auto">
          <a:xfrm>
            <a:off x="10764747" y="50782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96" name="Group 395">
            <a:extLst>
              <a:ext uri="{FF2B5EF4-FFF2-40B4-BE49-F238E27FC236}">
                <a16:creationId xmlns="" xmlns:a16="http://schemas.microsoft.com/office/drawing/2014/main" id="{9A4AA9C8-4D6B-42CB-9F6D-80B7F52EC133}"/>
              </a:ext>
            </a:extLst>
          </p:cNvPr>
          <p:cNvGrpSpPr>
            <a:grpSpLocks noChangeAspect="1"/>
          </p:cNvGrpSpPr>
          <p:nvPr/>
        </p:nvGrpSpPr>
        <p:grpSpPr>
          <a:xfrm>
            <a:off x="9442005" y="3778984"/>
            <a:ext cx="520643" cy="566788"/>
            <a:chOff x="7248176" y="2103309"/>
            <a:chExt cx="639069" cy="695710"/>
          </a:xfrm>
        </p:grpSpPr>
        <p:grpSp>
          <p:nvGrpSpPr>
            <p:cNvPr id="397" name="Group 396">
              <a:extLst>
                <a:ext uri="{FF2B5EF4-FFF2-40B4-BE49-F238E27FC236}">
                  <a16:creationId xmlns="" xmlns:a16="http://schemas.microsoft.com/office/drawing/2014/main" id="{A3771F7F-6E87-420D-A5F3-3A61AC360CB3}"/>
                </a:ext>
              </a:extLst>
            </p:cNvPr>
            <p:cNvGrpSpPr/>
            <p:nvPr/>
          </p:nvGrpSpPr>
          <p:grpSpPr>
            <a:xfrm>
              <a:off x="7310016" y="2183827"/>
              <a:ext cx="502281" cy="548163"/>
              <a:chOff x="7310016" y="2183827"/>
              <a:chExt cx="502281" cy="548163"/>
            </a:xfrm>
            <a:solidFill>
              <a:srgbClr val="F80000"/>
            </a:solidFill>
          </p:grpSpPr>
          <p:sp>
            <p:nvSpPr>
              <p:cNvPr id="399" name="Freeform 30">
                <a:extLst>
                  <a:ext uri="{FF2B5EF4-FFF2-40B4-BE49-F238E27FC236}">
                    <a16:creationId xmlns="" xmlns:a16="http://schemas.microsoft.com/office/drawing/2014/main" id="{55C3184E-5CE5-4FA2-B2C9-935100F5D3FA}"/>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31">
                <a:extLst>
                  <a:ext uri="{FF2B5EF4-FFF2-40B4-BE49-F238E27FC236}">
                    <a16:creationId xmlns="" xmlns:a16="http://schemas.microsoft.com/office/drawing/2014/main" id="{0004AECC-C231-4759-AB2B-40BEFC3B48F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8" name="Rectangle 397">
              <a:extLst>
                <a:ext uri="{FF2B5EF4-FFF2-40B4-BE49-F238E27FC236}">
                  <a16:creationId xmlns="" xmlns:a16="http://schemas.microsoft.com/office/drawing/2014/main" id="{8A4E15D2-3328-45A3-B14C-ED4448CA16CA}"/>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75" name="Line 55">
            <a:extLst>
              <a:ext uri="{FF2B5EF4-FFF2-40B4-BE49-F238E27FC236}">
                <a16:creationId xmlns="" xmlns:a16="http://schemas.microsoft.com/office/drawing/2014/main" id="{2AC2EE8F-1BE4-4537-8DB2-7F131D7FB25B}"/>
              </a:ext>
            </a:extLst>
          </p:cNvPr>
          <p:cNvSpPr>
            <a:spLocks noChangeShapeType="1"/>
          </p:cNvSpPr>
          <p:nvPr/>
        </p:nvSpPr>
        <p:spPr bwMode="auto">
          <a:xfrm flipV="1">
            <a:off x="8070658" y="3003187"/>
            <a:ext cx="674173" cy="2595"/>
          </a:xfrm>
          <a:prstGeom prst="line">
            <a:avLst/>
          </a:prstGeom>
          <a:noFill/>
          <a:ln w="19050">
            <a:solidFill>
              <a:schemeClr val="tx1"/>
            </a:solidFill>
            <a:prstDash val="dash"/>
            <a:round/>
            <a:headEnd type="none" w="med" len="med"/>
            <a:tailEnd type="triangle" w="med" len="med"/>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476" name="TextBox 475">
            <a:extLst>
              <a:ext uri="{FF2B5EF4-FFF2-40B4-BE49-F238E27FC236}">
                <a16:creationId xmlns="" xmlns:a16="http://schemas.microsoft.com/office/drawing/2014/main" id="{4D1E5974-A319-449B-BDB4-931D6B999A7D}"/>
              </a:ext>
            </a:extLst>
          </p:cNvPr>
          <p:cNvSpPr txBox="1"/>
          <p:nvPr/>
        </p:nvSpPr>
        <p:spPr>
          <a:xfrm>
            <a:off x="7991858" y="2708412"/>
            <a:ext cx="730364" cy="174150"/>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 </a:t>
            </a:r>
          </a:p>
          <a:p>
            <a:pPr algn="ctr">
              <a:lnSpc>
                <a:spcPct val="90000"/>
              </a:lnSpc>
            </a:pPr>
            <a:r>
              <a:rPr lang="en-US" sz="900" dirty="0">
                <a:solidFill>
                  <a:schemeClr val="bg2">
                    <a:lumMod val="10000"/>
                  </a:schemeClr>
                </a:solidFill>
              </a:rPr>
              <a:t>API</a:t>
            </a:r>
            <a:endParaRPr lang="en-US" sz="1050" dirty="0">
              <a:solidFill>
                <a:schemeClr val="bg2">
                  <a:lumMod val="10000"/>
                </a:schemeClr>
              </a:solidFill>
            </a:endParaRPr>
          </a:p>
        </p:txBody>
      </p:sp>
      <p:cxnSp>
        <p:nvCxnSpPr>
          <p:cNvPr id="477" name="Straight Arrow Connector 476">
            <a:extLst>
              <a:ext uri="{FF2B5EF4-FFF2-40B4-BE49-F238E27FC236}">
                <a16:creationId xmlns="" xmlns:a16="http://schemas.microsoft.com/office/drawing/2014/main" id="{E3AAEB96-8EA4-4044-9FAC-F106C8BDF7BB}"/>
              </a:ext>
            </a:extLst>
          </p:cNvPr>
          <p:cNvCxnSpPr>
            <a:cxnSpLocks/>
          </p:cNvCxnSpPr>
          <p:nvPr/>
        </p:nvCxnSpPr>
        <p:spPr>
          <a:xfrm>
            <a:off x="8056561" y="4412936"/>
            <a:ext cx="922204" cy="5507"/>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78" name="TextBox 477">
            <a:extLst>
              <a:ext uri="{FF2B5EF4-FFF2-40B4-BE49-F238E27FC236}">
                <a16:creationId xmlns="" xmlns:a16="http://schemas.microsoft.com/office/drawing/2014/main" id="{47B67EED-309E-4DAC-8E7C-D624D992762D}"/>
              </a:ext>
            </a:extLst>
          </p:cNvPr>
          <p:cNvSpPr txBox="1"/>
          <p:nvPr/>
        </p:nvSpPr>
        <p:spPr>
          <a:xfrm>
            <a:off x="8057288" y="4480605"/>
            <a:ext cx="626700" cy="144953"/>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Data </a:t>
            </a:r>
          </a:p>
          <a:p>
            <a:pPr algn="ctr">
              <a:lnSpc>
                <a:spcPct val="90000"/>
              </a:lnSpc>
            </a:pPr>
            <a:r>
              <a:rPr lang="en-US" sz="900" dirty="0">
                <a:solidFill>
                  <a:schemeClr val="bg2">
                    <a:lumMod val="10000"/>
                  </a:schemeClr>
                </a:solidFill>
              </a:rPr>
              <a:t>Guard </a:t>
            </a:r>
            <a:endParaRPr lang="en-US" sz="1050" dirty="0">
              <a:solidFill>
                <a:schemeClr val="bg2">
                  <a:lumMod val="10000"/>
                </a:schemeClr>
              </a:solidFill>
            </a:endParaRPr>
          </a:p>
        </p:txBody>
      </p:sp>
      <p:sp>
        <p:nvSpPr>
          <p:cNvPr id="479" name="Rectangle 478">
            <a:extLst>
              <a:ext uri="{FF2B5EF4-FFF2-40B4-BE49-F238E27FC236}">
                <a16:creationId xmlns="" xmlns:a16="http://schemas.microsoft.com/office/drawing/2014/main" id="{78B0229B-F3C8-4E88-908C-0D26E9600943}"/>
              </a:ext>
            </a:extLst>
          </p:cNvPr>
          <p:cNvSpPr/>
          <p:nvPr/>
        </p:nvSpPr>
        <p:spPr>
          <a:xfrm>
            <a:off x="8899295" y="2299798"/>
            <a:ext cx="2525851" cy="3155532"/>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grpSp>
        <p:nvGrpSpPr>
          <p:cNvPr id="480" name="Group 479">
            <a:extLst>
              <a:ext uri="{FF2B5EF4-FFF2-40B4-BE49-F238E27FC236}">
                <a16:creationId xmlns="" xmlns:a16="http://schemas.microsoft.com/office/drawing/2014/main" id="{A2834DB6-FAC6-4D59-988C-31592BFB77D0}"/>
              </a:ext>
            </a:extLst>
          </p:cNvPr>
          <p:cNvGrpSpPr/>
          <p:nvPr/>
        </p:nvGrpSpPr>
        <p:grpSpPr>
          <a:xfrm>
            <a:off x="8763728" y="5124999"/>
            <a:ext cx="413113" cy="468971"/>
            <a:chOff x="8833714" y="4158080"/>
            <a:chExt cx="639069" cy="695710"/>
          </a:xfrm>
        </p:grpSpPr>
        <p:grpSp>
          <p:nvGrpSpPr>
            <p:cNvPr id="481" name="Group 480">
              <a:extLst>
                <a:ext uri="{FF2B5EF4-FFF2-40B4-BE49-F238E27FC236}">
                  <a16:creationId xmlns="" xmlns:a16="http://schemas.microsoft.com/office/drawing/2014/main" id="{F51DD192-7E25-4FD3-9078-2107AAE16156}"/>
                </a:ext>
              </a:extLst>
            </p:cNvPr>
            <p:cNvGrpSpPr/>
            <p:nvPr/>
          </p:nvGrpSpPr>
          <p:grpSpPr>
            <a:xfrm>
              <a:off x="8904523" y="4257210"/>
              <a:ext cx="497450" cy="497450"/>
              <a:chOff x="7046913" y="4090988"/>
              <a:chExt cx="327025" cy="327025"/>
            </a:xfrm>
            <a:solidFill>
              <a:srgbClr val="F80000"/>
            </a:solidFill>
          </p:grpSpPr>
          <p:sp>
            <p:nvSpPr>
              <p:cNvPr id="483" name="Freeform 32">
                <a:extLst>
                  <a:ext uri="{FF2B5EF4-FFF2-40B4-BE49-F238E27FC236}">
                    <a16:creationId xmlns="" xmlns:a16="http://schemas.microsoft.com/office/drawing/2014/main" id="{13B31AF3-A29A-4EFF-B91A-B64DA964E14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33">
                <a:extLst>
                  <a:ext uri="{FF2B5EF4-FFF2-40B4-BE49-F238E27FC236}">
                    <a16:creationId xmlns="" xmlns:a16="http://schemas.microsoft.com/office/drawing/2014/main" id="{B1C03896-64BD-4C1E-A31C-5BE4720A182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34">
                <a:extLst>
                  <a:ext uri="{FF2B5EF4-FFF2-40B4-BE49-F238E27FC236}">
                    <a16:creationId xmlns="" xmlns:a16="http://schemas.microsoft.com/office/drawing/2014/main" id="{92B81607-9255-40CD-8BCD-F55BC0128F79}"/>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5">
                <a:extLst>
                  <a:ext uri="{FF2B5EF4-FFF2-40B4-BE49-F238E27FC236}">
                    <a16:creationId xmlns="" xmlns:a16="http://schemas.microsoft.com/office/drawing/2014/main" id="{4E7B4097-74C5-4D86-A652-E6D02D35AF7E}"/>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36">
                <a:extLst>
                  <a:ext uri="{FF2B5EF4-FFF2-40B4-BE49-F238E27FC236}">
                    <a16:creationId xmlns="" xmlns:a16="http://schemas.microsoft.com/office/drawing/2014/main" id="{9413ECC5-37C6-48A0-9545-0401B4CD921D}"/>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37">
                <a:extLst>
                  <a:ext uri="{FF2B5EF4-FFF2-40B4-BE49-F238E27FC236}">
                    <a16:creationId xmlns="" xmlns:a16="http://schemas.microsoft.com/office/drawing/2014/main" id="{97ECAA63-A986-4D12-9E0D-797B18A7A6E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2" name="Rectangle 481">
              <a:extLst>
                <a:ext uri="{FF2B5EF4-FFF2-40B4-BE49-F238E27FC236}">
                  <a16:creationId xmlns="" xmlns:a16="http://schemas.microsoft.com/office/drawing/2014/main" id="{FF1D56B4-A719-4273-8E5B-412DC3849E65}"/>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89" name="Group 488">
            <a:extLst>
              <a:ext uri="{FF2B5EF4-FFF2-40B4-BE49-F238E27FC236}">
                <a16:creationId xmlns="" xmlns:a16="http://schemas.microsoft.com/office/drawing/2014/main" id="{A3F2D142-E51E-463D-A3F4-35CA3CBFC9B1}"/>
              </a:ext>
            </a:extLst>
          </p:cNvPr>
          <p:cNvGrpSpPr/>
          <p:nvPr/>
        </p:nvGrpSpPr>
        <p:grpSpPr>
          <a:xfrm>
            <a:off x="5507537" y="5587919"/>
            <a:ext cx="701217" cy="521436"/>
            <a:chOff x="5393824" y="5536800"/>
            <a:chExt cx="701217" cy="521436"/>
          </a:xfrm>
        </p:grpSpPr>
        <p:grpSp>
          <p:nvGrpSpPr>
            <p:cNvPr id="490" name="Group 489">
              <a:extLst>
                <a:ext uri="{FF2B5EF4-FFF2-40B4-BE49-F238E27FC236}">
                  <a16:creationId xmlns="" xmlns:a16="http://schemas.microsoft.com/office/drawing/2014/main" id="{EC439EBA-4D07-414A-9EB7-B66542526A4E}"/>
                </a:ext>
              </a:extLst>
            </p:cNvPr>
            <p:cNvGrpSpPr/>
            <p:nvPr/>
          </p:nvGrpSpPr>
          <p:grpSpPr>
            <a:xfrm>
              <a:off x="5521685" y="5536800"/>
              <a:ext cx="475077" cy="438068"/>
              <a:chOff x="7248176" y="4158080"/>
              <a:chExt cx="639069" cy="695710"/>
            </a:xfrm>
          </p:grpSpPr>
          <p:sp>
            <p:nvSpPr>
              <p:cNvPr id="492" name="Freeform 29">
                <a:extLst>
                  <a:ext uri="{FF2B5EF4-FFF2-40B4-BE49-F238E27FC236}">
                    <a16:creationId xmlns="" xmlns:a16="http://schemas.microsoft.com/office/drawing/2014/main" id="{75AD6B54-DB52-4A9E-908B-F223DF24F7D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93" name="Rectangle 492">
                <a:extLst>
                  <a:ext uri="{FF2B5EF4-FFF2-40B4-BE49-F238E27FC236}">
                    <a16:creationId xmlns="" xmlns:a16="http://schemas.microsoft.com/office/drawing/2014/main" id="{6B87BB30-5733-427B-93FB-07E18B0F1B2B}"/>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1" name="Text Box 30">
              <a:extLst>
                <a:ext uri="{FF2B5EF4-FFF2-40B4-BE49-F238E27FC236}">
                  <a16:creationId xmlns="" xmlns:a16="http://schemas.microsoft.com/office/drawing/2014/main" id="{FB4C7124-2F26-4268-A696-C383D6EEF760}"/>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94" name="Group 493">
            <a:extLst>
              <a:ext uri="{FF2B5EF4-FFF2-40B4-BE49-F238E27FC236}">
                <a16:creationId xmlns="" xmlns:a16="http://schemas.microsoft.com/office/drawing/2014/main" id="{B735DC0A-F05E-4139-94E3-47F3196D41CE}"/>
              </a:ext>
            </a:extLst>
          </p:cNvPr>
          <p:cNvGrpSpPr/>
          <p:nvPr/>
        </p:nvGrpSpPr>
        <p:grpSpPr>
          <a:xfrm>
            <a:off x="4936533" y="5564251"/>
            <a:ext cx="531696" cy="542675"/>
            <a:chOff x="6049490" y="5496446"/>
            <a:chExt cx="531696" cy="542675"/>
          </a:xfrm>
        </p:grpSpPr>
        <p:grpSp>
          <p:nvGrpSpPr>
            <p:cNvPr id="495" name="Group 494">
              <a:extLst>
                <a:ext uri="{FF2B5EF4-FFF2-40B4-BE49-F238E27FC236}">
                  <a16:creationId xmlns="" xmlns:a16="http://schemas.microsoft.com/office/drawing/2014/main" id="{E7C343D8-839D-4FEF-AECB-1882C3C599B8}"/>
                </a:ext>
              </a:extLst>
            </p:cNvPr>
            <p:cNvGrpSpPr/>
            <p:nvPr/>
          </p:nvGrpSpPr>
          <p:grpSpPr>
            <a:xfrm>
              <a:off x="6058617" y="5496446"/>
              <a:ext cx="522569" cy="489361"/>
              <a:chOff x="4141814" y="4117631"/>
              <a:chExt cx="792769" cy="695710"/>
            </a:xfrm>
          </p:grpSpPr>
          <p:grpSp>
            <p:nvGrpSpPr>
              <p:cNvPr id="497" name="Group 496">
                <a:extLst>
                  <a:ext uri="{FF2B5EF4-FFF2-40B4-BE49-F238E27FC236}">
                    <a16:creationId xmlns="" xmlns:a16="http://schemas.microsoft.com/office/drawing/2014/main" id="{63A07C0F-9C6A-4E3B-9D4F-9FB6A26C8752}"/>
                  </a:ext>
                </a:extLst>
              </p:cNvPr>
              <p:cNvGrpSpPr/>
              <p:nvPr/>
            </p:nvGrpSpPr>
            <p:grpSpPr>
              <a:xfrm>
                <a:off x="4197861" y="4226701"/>
                <a:ext cx="680674" cy="477570"/>
                <a:chOff x="3219450" y="5653088"/>
                <a:chExt cx="393700" cy="276225"/>
              </a:xfrm>
              <a:solidFill>
                <a:srgbClr val="F80000"/>
              </a:solidFill>
            </p:grpSpPr>
            <p:sp>
              <p:nvSpPr>
                <p:cNvPr id="499" name="Freeform 62">
                  <a:extLst>
                    <a:ext uri="{FF2B5EF4-FFF2-40B4-BE49-F238E27FC236}">
                      <a16:creationId xmlns="" xmlns:a16="http://schemas.microsoft.com/office/drawing/2014/main" id="{CE7A103F-598A-4F84-9A1B-A09A3079EC2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63">
                  <a:extLst>
                    <a:ext uri="{FF2B5EF4-FFF2-40B4-BE49-F238E27FC236}">
                      <a16:creationId xmlns="" xmlns:a16="http://schemas.microsoft.com/office/drawing/2014/main" id="{666707DE-ED6D-430D-8F83-86B2A2D62964}"/>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64">
                  <a:extLst>
                    <a:ext uri="{FF2B5EF4-FFF2-40B4-BE49-F238E27FC236}">
                      <a16:creationId xmlns="" xmlns:a16="http://schemas.microsoft.com/office/drawing/2014/main" id="{02DF2899-AA14-4D88-943D-DEFEC566E07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65">
                  <a:extLst>
                    <a:ext uri="{FF2B5EF4-FFF2-40B4-BE49-F238E27FC236}">
                      <a16:creationId xmlns="" xmlns:a16="http://schemas.microsoft.com/office/drawing/2014/main" id="{C9BF8AFC-CA22-48E6-BB72-37C21293C613}"/>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66">
                  <a:extLst>
                    <a:ext uri="{FF2B5EF4-FFF2-40B4-BE49-F238E27FC236}">
                      <a16:creationId xmlns="" xmlns:a16="http://schemas.microsoft.com/office/drawing/2014/main" id="{6AF1F39D-B3AD-482F-BA9D-DEEF97E2E8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67">
                  <a:extLst>
                    <a:ext uri="{FF2B5EF4-FFF2-40B4-BE49-F238E27FC236}">
                      <a16:creationId xmlns="" xmlns:a16="http://schemas.microsoft.com/office/drawing/2014/main" id="{A195BC12-2804-41AE-8715-7A7747A4F216}"/>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68">
                  <a:extLst>
                    <a:ext uri="{FF2B5EF4-FFF2-40B4-BE49-F238E27FC236}">
                      <a16:creationId xmlns="" xmlns:a16="http://schemas.microsoft.com/office/drawing/2014/main" id="{0B24233E-BAB8-4E33-B125-245150DA11A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69">
                  <a:extLst>
                    <a:ext uri="{FF2B5EF4-FFF2-40B4-BE49-F238E27FC236}">
                      <a16:creationId xmlns="" xmlns:a16="http://schemas.microsoft.com/office/drawing/2014/main" id="{C9C450BB-4265-447C-8F44-D729E39E68F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200">
                  <a:extLst>
                    <a:ext uri="{FF2B5EF4-FFF2-40B4-BE49-F238E27FC236}">
                      <a16:creationId xmlns="" xmlns:a16="http://schemas.microsoft.com/office/drawing/2014/main" id="{4506A22A-04E9-4F29-A97A-AA616A4F565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201">
                  <a:extLst>
                    <a:ext uri="{FF2B5EF4-FFF2-40B4-BE49-F238E27FC236}">
                      <a16:creationId xmlns="" xmlns:a16="http://schemas.microsoft.com/office/drawing/2014/main" id="{328298A2-572A-417F-B62B-78EBB519D71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202">
                  <a:extLst>
                    <a:ext uri="{FF2B5EF4-FFF2-40B4-BE49-F238E27FC236}">
                      <a16:creationId xmlns="" xmlns:a16="http://schemas.microsoft.com/office/drawing/2014/main" id="{F94C9DD4-D04F-4458-887E-F3C8EBA39FC9}"/>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0" name="Freeform 203">
                  <a:extLst>
                    <a:ext uri="{FF2B5EF4-FFF2-40B4-BE49-F238E27FC236}">
                      <a16:creationId xmlns="" xmlns:a16="http://schemas.microsoft.com/office/drawing/2014/main" id="{68BDEC82-9A79-44BC-9DB6-3ADA443BB85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1" name="Freeform 204">
                  <a:extLst>
                    <a:ext uri="{FF2B5EF4-FFF2-40B4-BE49-F238E27FC236}">
                      <a16:creationId xmlns="" xmlns:a16="http://schemas.microsoft.com/office/drawing/2014/main" id="{744ADA89-9080-4000-9957-F813E3D6785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2" name="Freeform 205">
                  <a:extLst>
                    <a:ext uri="{FF2B5EF4-FFF2-40B4-BE49-F238E27FC236}">
                      <a16:creationId xmlns="" xmlns:a16="http://schemas.microsoft.com/office/drawing/2014/main" id="{8F16E20B-926D-424E-973A-2AE003C4EB2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3" name="Freeform 206">
                  <a:extLst>
                    <a:ext uri="{FF2B5EF4-FFF2-40B4-BE49-F238E27FC236}">
                      <a16:creationId xmlns="" xmlns:a16="http://schemas.microsoft.com/office/drawing/2014/main" id="{9E69186D-B352-4AC5-AB25-A9DC60572B3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07">
                  <a:extLst>
                    <a:ext uri="{FF2B5EF4-FFF2-40B4-BE49-F238E27FC236}">
                      <a16:creationId xmlns="" xmlns:a16="http://schemas.microsoft.com/office/drawing/2014/main" id="{B72285EC-FD54-413F-853A-9F4F9172A8B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8" name="Rectangle 497">
                <a:extLst>
                  <a:ext uri="{FF2B5EF4-FFF2-40B4-BE49-F238E27FC236}">
                    <a16:creationId xmlns="" xmlns:a16="http://schemas.microsoft.com/office/drawing/2014/main" id="{DC2906C3-64F6-4166-8169-0224D900D734}"/>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6" name="Text Box 30">
              <a:extLst>
                <a:ext uri="{FF2B5EF4-FFF2-40B4-BE49-F238E27FC236}">
                  <a16:creationId xmlns="" xmlns:a16="http://schemas.microsoft.com/office/drawing/2014/main" id="{4495ECFB-135B-4412-80E9-B7179E4B25CD}"/>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15" name="Group 514">
            <a:extLst>
              <a:ext uri="{FF2B5EF4-FFF2-40B4-BE49-F238E27FC236}">
                <a16:creationId xmlns="" xmlns:a16="http://schemas.microsoft.com/office/drawing/2014/main" id="{755A2071-884E-44CB-BAD1-49567510F593}"/>
              </a:ext>
            </a:extLst>
          </p:cNvPr>
          <p:cNvGrpSpPr/>
          <p:nvPr/>
        </p:nvGrpSpPr>
        <p:grpSpPr>
          <a:xfrm>
            <a:off x="4071744" y="5538023"/>
            <a:ext cx="601072" cy="565006"/>
            <a:chOff x="6609905" y="5508747"/>
            <a:chExt cx="601072" cy="565006"/>
          </a:xfrm>
        </p:grpSpPr>
        <p:grpSp>
          <p:nvGrpSpPr>
            <p:cNvPr id="516" name="Group 515">
              <a:extLst>
                <a:ext uri="{FF2B5EF4-FFF2-40B4-BE49-F238E27FC236}">
                  <a16:creationId xmlns="" xmlns:a16="http://schemas.microsoft.com/office/drawing/2014/main" id="{49E40F7A-1E7C-455C-93DB-C822E9D926D5}"/>
                </a:ext>
              </a:extLst>
            </p:cNvPr>
            <p:cNvGrpSpPr/>
            <p:nvPr/>
          </p:nvGrpSpPr>
          <p:grpSpPr>
            <a:xfrm>
              <a:off x="6616939" y="5508747"/>
              <a:ext cx="552462" cy="477059"/>
              <a:chOff x="2451118" y="4158080"/>
              <a:chExt cx="865570" cy="695710"/>
            </a:xfrm>
          </p:grpSpPr>
          <p:grpSp>
            <p:nvGrpSpPr>
              <p:cNvPr id="518" name="Group 517">
                <a:extLst>
                  <a:ext uri="{FF2B5EF4-FFF2-40B4-BE49-F238E27FC236}">
                    <a16:creationId xmlns="" xmlns:a16="http://schemas.microsoft.com/office/drawing/2014/main" id="{279D5286-78A3-4CA9-9215-96C115154EC0}"/>
                  </a:ext>
                </a:extLst>
              </p:cNvPr>
              <p:cNvGrpSpPr/>
              <p:nvPr/>
            </p:nvGrpSpPr>
            <p:grpSpPr>
              <a:xfrm>
                <a:off x="2505985" y="4304032"/>
                <a:ext cx="755836" cy="470888"/>
                <a:chOff x="2851150" y="4108450"/>
                <a:chExt cx="496888" cy="309563"/>
              </a:xfrm>
              <a:solidFill>
                <a:srgbClr val="F80000"/>
              </a:solidFill>
            </p:grpSpPr>
            <p:sp>
              <p:nvSpPr>
                <p:cNvPr id="520" name="Freeform 1">
                  <a:extLst>
                    <a:ext uri="{FF2B5EF4-FFF2-40B4-BE49-F238E27FC236}">
                      <a16:creationId xmlns="" xmlns:a16="http://schemas.microsoft.com/office/drawing/2014/main" id="{33E114D8-4826-4D01-AA9B-D5964C43A51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
                  <a:extLst>
                    <a:ext uri="{FF2B5EF4-FFF2-40B4-BE49-F238E27FC236}">
                      <a16:creationId xmlns="" xmlns:a16="http://schemas.microsoft.com/office/drawing/2014/main" id="{621035C3-31F6-4853-A883-F33FBEBE800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3">
                  <a:extLst>
                    <a:ext uri="{FF2B5EF4-FFF2-40B4-BE49-F238E27FC236}">
                      <a16:creationId xmlns="" xmlns:a16="http://schemas.microsoft.com/office/drawing/2014/main" id="{85B4D4C4-139A-4B9A-99A5-7CEBBE6BB6D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4">
                  <a:extLst>
                    <a:ext uri="{FF2B5EF4-FFF2-40B4-BE49-F238E27FC236}">
                      <a16:creationId xmlns="" xmlns:a16="http://schemas.microsoft.com/office/drawing/2014/main" id="{1B46D478-C460-4396-97C9-DB935C71CB10}"/>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5">
                  <a:extLst>
                    <a:ext uri="{FF2B5EF4-FFF2-40B4-BE49-F238E27FC236}">
                      <a16:creationId xmlns="" xmlns:a16="http://schemas.microsoft.com/office/drawing/2014/main" id="{208C76DE-1298-4566-B7D8-2A0B984E1E3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5" name="Freeform 6">
                  <a:extLst>
                    <a:ext uri="{FF2B5EF4-FFF2-40B4-BE49-F238E27FC236}">
                      <a16:creationId xmlns="" xmlns:a16="http://schemas.microsoft.com/office/drawing/2014/main" id="{5CC77027-9DBD-4367-A074-19B89BA13CC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7">
                  <a:extLst>
                    <a:ext uri="{FF2B5EF4-FFF2-40B4-BE49-F238E27FC236}">
                      <a16:creationId xmlns="" xmlns:a16="http://schemas.microsoft.com/office/drawing/2014/main" id="{372168B2-B7F0-48DB-8C4F-3C3DFE097A8C}"/>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9" name="Rectangle 518">
                <a:extLst>
                  <a:ext uri="{FF2B5EF4-FFF2-40B4-BE49-F238E27FC236}">
                    <a16:creationId xmlns="" xmlns:a16="http://schemas.microsoft.com/office/drawing/2014/main" id="{391AF3F6-D468-485B-921F-1A6AFEDE78D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Text Box 30">
              <a:extLst>
                <a:ext uri="{FF2B5EF4-FFF2-40B4-BE49-F238E27FC236}">
                  <a16:creationId xmlns="" xmlns:a16="http://schemas.microsoft.com/office/drawing/2014/main" id="{F65EB907-ACB4-40FB-AB20-10856804A5B5}"/>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27" name="Group 526">
            <a:extLst>
              <a:ext uri="{FF2B5EF4-FFF2-40B4-BE49-F238E27FC236}">
                <a16:creationId xmlns="" xmlns:a16="http://schemas.microsoft.com/office/drawing/2014/main" id="{4FD1668C-05CD-4ADA-B4AA-F64076A1A635}"/>
              </a:ext>
            </a:extLst>
          </p:cNvPr>
          <p:cNvGrpSpPr/>
          <p:nvPr/>
        </p:nvGrpSpPr>
        <p:grpSpPr>
          <a:xfrm>
            <a:off x="3318446" y="5519363"/>
            <a:ext cx="495559" cy="589139"/>
            <a:chOff x="7283585" y="5496258"/>
            <a:chExt cx="495559" cy="589139"/>
          </a:xfrm>
        </p:grpSpPr>
        <p:grpSp>
          <p:nvGrpSpPr>
            <p:cNvPr id="528" name="Group 527">
              <a:extLst>
                <a:ext uri="{FF2B5EF4-FFF2-40B4-BE49-F238E27FC236}">
                  <a16:creationId xmlns="" xmlns:a16="http://schemas.microsoft.com/office/drawing/2014/main" id="{40D09D1D-164C-4341-8266-D8D8863CB1F8}"/>
                </a:ext>
              </a:extLst>
            </p:cNvPr>
            <p:cNvGrpSpPr/>
            <p:nvPr/>
          </p:nvGrpSpPr>
          <p:grpSpPr>
            <a:xfrm>
              <a:off x="7283585" y="5496258"/>
              <a:ext cx="495559" cy="543422"/>
              <a:chOff x="4149905" y="4158080"/>
              <a:chExt cx="639069" cy="695710"/>
            </a:xfrm>
          </p:grpSpPr>
          <p:grpSp>
            <p:nvGrpSpPr>
              <p:cNvPr id="530" name="Group 529">
                <a:extLst>
                  <a:ext uri="{FF2B5EF4-FFF2-40B4-BE49-F238E27FC236}">
                    <a16:creationId xmlns="" xmlns:a16="http://schemas.microsoft.com/office/drawing/2014/main" id="{90288078-EDC0-4D1B-81D2-877173532D53}"/>
                  </a:ext>
                </a:extLst>
              </p:cNvPr>
              <p:cNvGrpSpPr/>
              <p:nvPr/>
            </p:nvGrpSpPr>
            <p:grpSpPr>
              <a:xfrm>
                <a:off x="4195359" y="4291017"/>
                <a:ext cx="548161" cy="429836"/>
                <a:chOff x="3944938" y="4110038"/>
                <a:chExt cx="360362" cy="282575"/>
              </a:xfrm>
              <a:solidFill>
                <a:srgbClr val="F80000"/>
              </a:solidFill>
            </p:grpSpPr>
            <p:sp>
              <p:nvSpPr>
                <p:cNvPr id="532" name="Freeform 8">
                  <a:extLst>
                    <a:ext uri="{FF2B5EF4-FFF2-40B4-BE49-F238E27FC236}">
                      <a16:creationId xmlns="" xmlns:a16="http://schemas.microsoft.com/office/drawing/2014/main" id="{25BA39C1-7920-42AA-A908-0B9AAFA1EEAB}"/>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
                  <a:extLst>
                    <a:ext uri="{FF2B5EF4-FFF2-40B4-BE49-F238E27FC236}">
                      <a16:creationId xmlns="" xmlns:a16="http://schemas.microsoft.com/office/drawing/2014/main" id="{165FD1DF-767A-4B32-B702-D22DFF83E3B0}"/>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10">
                  <a:extLst>
                    <a:ext uri="{FF2B5EF4-FFF2-40B4-BE49-F238E27FC236}">
                      <a16:creationId xmlns="" xmlns:a16="http://schemas.microsoft.com/office/drawing/2014/main" id="{E69A977D-B00D-4231-809F-A07AD55A996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11">
                  <a:extLst>
                    <a:ext uri="{FF2B5EF4-FFF2-40B4-BE49-F238E27FC236}">
                      <a16:creationId xmlns="" xmlns:a16="http://schemas.microsoft.com/office/drawing/2014/main" id="{6EBD26A9-843C-4DC6-A5AC-C618E5734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2">
                  <a:extLst>
                    <a:ext uri="{FF2B5EF4-FFF2-40B4-BE49-F238E27FC236}">
                      <a16:creationId xmlns="" xmlns:a16="http://schemas.microsoft.com/office/drawing/2014/main" id="{76E7D395-004C-4E86-9E76-F06F04DA6939}"/>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7" name="Freeform 13">
                  <a:extLst>
                    <a:ext uri="{FF2B5EF4-FFF2-40B4-BE49-F238E27FC236}">
                      <a16:creationId xmlns="" xmlns:a16="http://schemas.microsoft.com/office/drawing/2014/main" id="{9645BAF1-4018-4270-AA7A-DCC17B5098C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14">
                  <a:extLst>
                    <a:ext uri="{FF2B5EF4-FFF2-40B4-BE49-F238E27FC236}">
                      <a16:creationId xmlns="" xmlns:a16="http://schemas.microsoft.com/office/drawing/2014/main" id="{8C213E39-9898-4DD3-BFBE-CC7D8E90F141}"/>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15">
                  <a:extLst>
                    <a:ext uri="{FF2B5EF4-FFF2-40B4-BE49-F238E27FC236}">
                      <a16:creationId xmlns="" xmlns:a16="http://schemas.microsoft.com/office/drawing/2014/main" id="{65DFD359-F0E6-4396-A93E-D71C66BA38D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16">
                  <a:extLst>
                    <a:ext uri="{FF2B5EF4-FFF2-40B4-BE49-F238E27FC236}">
                      <a16:creationId xmlns="" xmlns:a16="http://schemas.microsoft.com/office/drawing/2014/main" id="{AF381426-FAB3-4117-8040-5AB3D7FB3FDE}"/>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17">
                  <a:extLst>
                    <a:ext uri="{FF2B5EF4-FFF2-40B4-BE49-F238E27FC236}">
                      <a16:creationId xmlns="" xmlns:a16="http://schemas.microsoft.com/office/drawing/2014/main" id="{CD6C4811-B018-4BC7-8390-C992A53D3A69}"/>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18">
                  <a:extLst>
                    <a:ext uri="{FF2B5EF4-FFF2-40B4-BE49-F238E27FC236}">
                      <a16:creationId xmlns="" xmlns:a16="http://schemas.microsoft.com/office/drawing/2014/main" id="{F650835B-5CC4-4230-976C-65909D42FF7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19">
                  <a:extLst>
                    <a:ext uri="{FF2B5EF4-FFF2-40B4-BE49-F238E27FC236}">
                      <a16:creationId xmlns="" xmlns:a16="http://schemas.microsoft.com/office/drawing/2014/main" id="{37A05082-03F0-462F-9573-A68A59D2B508}"/>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0">
                  <a:extLst>
                    <a:ext uri="{FF2B5EF4-FFF2-40B4-BE49-F238E27FC236}">
                      <a16:creationId xmlns="" xmlns:a16="http://schemas.microsoft.com/office/drawing/2014/main" id="{2037A91A-7FD8-4DEF-AFDE-0872962F339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1">
                  <a:extLst>
                    <a:ext uri="{FF2B5EF4-FFF2-40B4-BE49-F238E27FC236}">
                      <a16:creationId xmlns="" xmlns:a16="http://schemas.microsoft.com/office/drawing/2014/main" id="{3E372C47-9BA6-4FC6-9141-7C41CBE4083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2">
                  <a:extLst>
                    <a:ext uri="{FF2B5EF4-FFF2-40B4-BE49-F238E27FC236}">
                      <a16:creationId xmlns="" xmlns:a16="http://schemas.microsoft.com/office/drawing/2014/main" id="{13CC4107-B52A-4D7C-9BBF-1540BAA1828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23">
                  <a:extLst>
                    <a:ext uri="{FF2B5EF4-FFF2-40B4-BE49-F238E27FC236}">
                      <a16:creationId xmlns="" xmlns:a16="http://schemas.microsoft.com/office/drawing/2014/main" id="{9D12D289-CA1C-428F-8B8D-A8B4A9532F1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24">
                  <a:extLst>
                    <a:ext uri="{FF2B5EF4-FFF2-40B4-BE49-F238E27FC236}">
                      <a16:creationId xmlns="" xmlns:a16="http://schemas.microsoft.com/office/drawing/2014/main" id="{FDC3B536-3E5F-449C-A976-413CC8C7B15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25">
                  <a:extLst>
                    <a:ext uri="{FF2B5EF4-FFF2-40B4-BE49-F238E27FC236}">
                      <a16:creationId xmlns="" xmlns:a16="http://schemas.microsoft.com/office/drawing/2014/main" id="{8CC8EA51-EAD6-4E83-90B5-70917011E1A9}"/>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26">
                  <a:extLst>
                    <a:ext uri="{FF2B5EF4-FFF2-40B4-BE49-F238E27FC236}">
                      <a16:creationId xmlns="" xmlns:a16="http://schemas.microsoft.com/office/drawing/2014/main" id="{EA01D482-B4FD-49E4-A234-DC65E514B78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27">
                  <a:extLst>
                    <a:ext uri="{FF2B5EF4-FFF2-40B4-BE49-F238E27FC236}">
                      <a16:creationId xmlns="" xmlns:a16="http://schemas.microsoft.com/office/drawing/2014/main" id="{E9FDD910-1D06-4E41-971F-32DDDCFAC320}"/>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1" name="Rectangle 530">
                <a:extLst>
                  <a:ext uri="{FF2B5EF4-FFF2-40B4-BE49-F238E27FC236}">
                    <a16:creationId xmlns="" xmlns:a16="http://schemas.microsoft.com/office/drawing/2014/main" id="{B7943886-63CC-44E3-BF69-EC0B54C924B6}"/>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29" name="Text Box 30">
              <a:extLst>
                <a:ext uri="{FF2B5EF4-FFF2-40B4-BE49-F238E27FC236}">
                  <a16:creationId xmlns="" xmlns:a16="http://schemas.microsoft.com/office/drawing/2014/main" id="{5BD3E47D-7CEE-444F-A954-17805C14D42B}"/>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 name="Group 6">
            <a:extLst>
              <a:ext uri="{FF2B5EF4-FFF2-40B4-BE49-F238E27FC236}">
                <a16:creationId xmlns="" xmlns:a16="http://schemas.microsoft.com/office/drawing/2014/main" id="{3E144730-FC6D-474E-9B99-0948A785F9C0}"/>
              </a:ext>
            </a:extLst>
          </p:cNvPr>
          <p:cNvGrpSpPr/>
          <p:nvPr/>
        </p:nvGrpSpPr>
        <p:grpSpPr>
          <a:xfrm>
            <a:off x="6411294" y="5511864"/>
            <a:ext cx="548702" cy="594146"/>
            <a:chOff x="7833627" y="4700052"/>
            <a:chExt cx="548702" cy="594146"/>
          </a:xfrm>
        </p:grpSpPr>
        <p:grpSp>
          <p:nvGrpSpPr>
            <p:cNvPr id="552" name="Group 551">
              <a:extLst>
                <a:ext uri="{FF2B5EF4-FFF2-40B4-BE49-F238E27FC236}">
                  <a16:creationId xmlns="" xmlns:a16="http://schemas.microsoft.com/office/drawing/2014/main" id="{A6E690D9-F811-4DAD-A621-42DF6B145937}"/>
                </a:ext>
              </a:extLst>
            </p:cNvPr>
            <p:cNvGrpSpPr>
              <a:grpSpLocks noChangeAspect="1"/>
            </p:cNvGrpSpPr>
            <p:nvPr/>
          </p:nvGrpSpPr>
          <p:grpSpPr>
            <a:xfrm>
              <a:off x="7833627" y="4700052"/>
              <a:ext cx="501115" cy="546002"/>
              <a:chOff x="8104793" y="3991725"/>
              <a:chExt cx="582945" cy="635162"/>
            </a:xfrm>
          </p:grpSpPr>
          <p:sp>
            <p:nvSpPr>
              <p:cNvPr id="553" name="Rectangle 552">
                <a:extLst>
                  <a:ext uri="{FF2B5EF4-FFF2-40B4-BE49-F238E27FC236}">
                    <a16:creationId xmlns="" xmlns:a16="http://schemas.microsoft.com/office/drawing/2014/main" id="{C1E0D8E1-7810-44BA-A5DC-16091A84663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554" name="Freeform 62">
                <a:extLst>
                  <a:ext uri="{FF2B5EF4-FFF2-40B4-BE49-F238E27FC236}">
                    <a16:creationId xmlns="" xmlns:a16="http://schemas.microsoft.com/office/drawing/2014/main" id="{95895EE0-BC3C-4A05-8295-BB0519FCB52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555" name="Text Box 30">
              <a:extLst>
                <a:ext uri="{FF2B5EF4-FFF2-40B4-BE49-F238E27FC236}">
                  <a16:creationId xmlns="" xmlns:a16="http://schemas.microsoft.com/office/drawing/2014/main" id="{B970E9EF-5407-4F15-A374-EE0BF13A802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556" name="Group 555">
            <a:extLst>
              <a:ext uri="{FF2B5EF4-FFF2-40B4-BE49-F238E27FC236}">
                <a16:creationId xmlns="" xmlns:a16="http://schemas.microsoft.com/office/drawing/2014/main" id="{FBC9A936-1B88-4664-89EA-B93153C2DC70}"/>
              </a:ext>
            </a:extLst>
          </p:cNvPr>
          <p:cNvGrpSpPr/>
          <p:nvPr/>
        </p:nvGrpSpPr>
        <p:grpSpPr>
          <a:xfrm>
            <a:off x="10371296" y="5613146"/>
            <a:ext cx="701217" cy="521436"/>
            <a:chOff x="5393824" y="5536800"/>
            <a:chExt cx="701217" cy="521436"/>
          </a:xfrm>
        </p:grpSpPr>
        <p:grpSp>
          <p:nvGrpSpPr>
            <p:cNvPr id="557" name="Group 556">
              <a:extLst>
                <a:ext uri="{FF2B5EF4-FFF2-40B4-BE49-F238E27FC236}">
                  <a16:creationId xmlns="" xmlns:a16="http://schemas.microsoft.com/office/drawing/2014/main" id="{C5FB11D5-D7C9-42F8-B4D6-7C4F168C95E3}"/>
                </a:ext>
              </a:extLst>
            </p:cNvPr>
            <p:cNvGrpSpPr/>
            <p:nvPr/>
          </p:nvGrpSpPr>
          <p:grpSpPr>
            <a:xfrm>
              <a:off x="5521685" y="5536800"/>
              <a:ext cx="475077" cy="438068"/>
              <a:chOff x="7248176" y="4158080"/>
              <a:chExt cx="639069" cy="695710"/>
            </a:xfrm>
          </p:grpSpPr>
          <p:sp>
            <p:nvSpPr>
              <p:cNvPr id="559" name="Freeform 29">
                <a:extLst>
                  <a:ext uri="{FF2B5EF4-FFF2-40B4-BE49-F238E27FC236}">
                    <a16:creationId xmlns="" xmlns:a16="http://schemas.microsoft.com/office/drawing/2014/main" id="{FC3CDD46-EDAE-4F53-8DCD-C12C4B3F67E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60" name="Rectangle 559">
                <a:extLst>
                  <a:ext uri="{FF2B5EF4-FFF2-40B4-BE49-F238E27FC236}">
                    <a16:creationId xmlns="" xmlns:a16="http://schemas.microsoft.com/office/drawing/2014/main" id="{359D9060-6EDE-4EF1-81B1-78B3101344E4}"/>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58" name="Text Box 30">
              <a:extLst>
                <a:ext uri="{FF2B5EF4-FFF2-40B4-BE49-F238E27FC236}">
                  <a16:creationId xmlns="" xmlns:a16="http://schemas.microsoft.com/office/drawing/2014/main" id="{174A8913-8318-43C1-8D2A-DC8D61A39082}"/>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61" name="Group 560">
            <a:extLst>
              <a:ext uri="{FF2B5EF4-FFF2-40B4-BE49-F238E27FC236}">
                <a16:creationId xmlns="" xmlns:a16="http://schemas.microsoft.com/office/drawing/2014/main" id="{0ED287C2-783F-4DD1-A11E-0D023B584A59}"/>
              </a:ext>
            </a:extLst>
          </p:cNvPr>
          <p:cNvGrpSpPr/>
          <p:nvPr/>
        </p:nvGrpSpPr>
        <p:grpSpPr>
          <a:xfrm>
            <a:off x="9904470" y="5589478"/>
            <a:ext cx="531696" cy="542675"/>
            <a:chOff x="6049490" y="5496446"/>
            <a:chExt cx="531696" cy="542675"/>
          </a:xfrm>
        </p:grpSpPr>
        <p:grpSp>
          <p:nvGrpSpPr>
            <p:cNvPr id="562" name="Group 561">
              <a:extLst>
                <a:ext uri="{FF2B5EF4-FFF2-40B4-BE49-F238E27FC236}">
                  <a16:creationId xmlns="" xmlns:a16="http://schemas.microsoft.com/office/drawing/2014/main" id="{3AEB42EC-FDDE-433F-BC11-44747F95ECD7}"/>
                </a:ext>
              </a:extLst>
            </p:cNvPr>
            <p:cNvGrpSpPr/>
            <p:nvPr/>
          </p:nvGrpSpPr>
          <p:grpSpPr>
            <a:xfrm>
              <a:off x="6058617" y="5496446"/>
              <a:ext cx="522569" cy="489361"/>
              <a:chOff x="4141814" y="4117631"/>
              <a:chExt cx="792769" cy="695710"/>
            </a:xfrm>
          </p:grpSpPr>
          <p:grpSp>
            <p:nvGrpSpPr>
              <p:cNvPr id="564" name="Group 563">
                <a:extLst>
                  <a:ext uri="{FF2B5EF4-FFF2-40B4-BE49-F238E27FC236}">
                    <a16:creationId xmlns="" xmlns:a16="http://schemas.microsoft.com/office/drawing/2014/main" id="{6AE608CF-3EE1-4BC5-BF88-7DAC483DC1F0}"/>
                  </a:ext>
                </a:extLst>
              </p:cNvPr>
              <p:cNvGrpSpPr/>
              <p:nvPr/>
            </p:nvGrpSpPr>
            <p:grpSpPr>
              <a:xfrm>
                <a:off x="4197861" y="4226701"/>
                <a:ext cx="680674" cy="477570"/>
                <a:chOff x="3219450" y="5653088"/>
                <a:chExt cx="393700" cy="276225"/>
              </a:xfrm>
              <a:solidFill>
                <a:srgbClr val="F80000"/>
              </a:solidFill>
            </p:grpSpPr>
            <p:sp>
              <p:nvSpPr>
                <p:cNvPr id="566" name="Freeform 62">
                  <a:extLst>
                    <a:ext uri="{FF2B5EF4-FFF2-40B4-BE49-F238E27FC236}">
                      <a16:creationId xmlns="" xmlns:a16="http://schemas.microsoft.com/office/drawing/2014/main" id="{4645C951-1DCB-4B07-9167-7F21E406952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63">
                  <a:extLst>
                    <a:ext uri="{FF2B5EF4-FFF2-40B4-BE49-F238E27FC236}">
                      <a16:creationId xmlns="" xmlns:a16="http://schemas.microsoft.com/office/drawing/2014/main" id="{9026DA2C-809A-4697-B460-4E5FEDCA166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64">
                  <a:extLst>
                    <a:ext uri="{FF2B5EF4-FFF2-40B4-BE49-F238E27FC236}">
                      <a16:creationId xmlns="" xmlns:a16="http://schemas.microsoft.com/office/drawing/2014/main" id="{478303E4-B5C9-4430-86E5-60C9B1E8535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5">
                  <a:extLst>
                    <a:ext uri="{FF2B5EF4-FFF2-40B4-BE49-F238E27FC236}">
                      <a16:creationId xmlns="" xmlns:a16="http://schemas.microsoft.com/office/drawing/2014/main" id="{32E93045-1B90-4A1C-ADE6-4D0A32A2340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66">
                  <a:extLst>
                    <a:ext uri="{FF2B5EF4-FFF2-40B4-BE49-F238E27FC236}">
                      <a16:creationId xmlns="" xmlns:a16="http://schemas.microsoft.com/office/drawing/2014/main" id="{EAD01CA7-0F3E-4738-BE0A-B482AD0E2B92}"/>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67">
                  <a:extLst>
                    <a:ext uri="{FF2B5EF4-FFF2-40B4-BE49-F238E27FC236}">
                      <a16:creationId xmlns="" xmlns:a16="http://schemas.microsoft.com/office/drawing/2014/main" id="{95E7F0B7-049D-4A7E-8F86-C958414EF94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68">
                  <a:extLst>
                    <a:ext uri="{FF2B5EF4-FFF2-40B4-BE49-F238E27FC236}">
                      <a16:creationId xmlns="" xmlns:a16="http://schemas.microsoft.com/office/drawing/2014/main" id="{57B9DC45-C47E-483B-864E-F0FCE909945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9">
                  <a:extLst>
                    <a:ext uri="{FF2B5EF4-FFF2-40B4-BE49-F238E27FC236}">
                      <a16:creationId xmlns="" xmlns:a16="http://schemas.microsoft.com/office/drawing/2014/main" id="{3DC36B0B-C944-401E-B90A-DB46E3FAEF5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200">
                  <a:extLst>
                    <a:ext uri="{FF2B5EF4-FFF2-40B4-BE49-F238E27FC236}">
                      <a16:creationId xmlns="" xmlns:a16="http://schemas.microsoft.com/office/drawing/2014/main" id="{CED5C65F-FAB2-4E03-8291-5D63F7F3FFA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201">
                  <a:extLst>
                    <a:ext uri="{FF2B5EF4-FFF2-40B4-BE49-F238E27FC236}">
                      <a16:creationId xmlns="" xmlns:a16="http://schemas.microsoft.com/office/drawing/2014/main" id="{63B39B68-E091-4D1F-B465-D531A101DD2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202">
                  <a:extLst>
                    <a:ext uri="{FF2B5EF4-FFF2-40B4-BE49-F238E27FC236}">
                      <a16:creationId xmlns="" xmlns:a16="http://schemas.microsoft.com/office/drawing/2014/main" id="{7DFB3BE7-A6C7-484F-8717-B4C9BCAE0BA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03">
                  <a:extLst>
                    <a:ext uri="{FF2B5EF4-FFF2-40B4-BE49-F238E27FC236}">
                      <a16:creationId xmlns="" xmlns:a16="http://schemas.microsoft.com/office/drawing/2014/main" id="{4BD54589-45EE-4EFC-BA7B-73A777129A6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204">
                  <a:extLst>
                    <a:ext uri="{FF2B5EF4-FFF2-40B4-BE49-F238E27FC236}">
                      <a16:creationId xmlns="" xmlns:a16="http://schemas.microsoft.com/office/drawing/2014/main" id="{5FDA4489-98CA-4F79-82ED-3743A1E9D4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205">
                  <a:extLst>
                    <a:ext uri="{FF2B5EF4-FFF2-40B4-BE49-F238E27FC236}">
                      <a16:creationId xmlns="" xmlns:a16="http://schemas.microsoft.com/office/drawing/2014/main" id="{1C889834-A178-4C93-89C2-61422E6EFD7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206">
                  <a:extLst>
                    <a:ext uri="{FF2B5EF4-FFF2-40B4-BE49-F238E27FC236}">
                      <a16:creationId xmlns="" xmlns:a16="http://schemas.microsoft.com/office/drawing/2014/main" id="{F3175F13-3FDB-4C66-9C76-DBB0C61820E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207">
                  <a:extLst>
                    <a:ext uri="{FF2B5EF4-FFF2-40B4-BE49-F238E27FC236}">
                      <a16:creationId xmlns="" xmlns:a16="http://schemas.microsoft.com/office/drawing/2014/main" id="{87083EF6-636D-455B-8141-4D3C64A3DF55}"/>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 xmlns:a16="http://schemas.microsoft.com/office/drawing/2014/main" id="{5E9DFFE7-0743-4D0E-BBD5-11F5149C13D2}"/>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3" name="Text Box 30">
              <a:extLst>
                <a:ext uri="{FF2B5EF4-FFF2-40B4-BE49-F238E27FC236}">
                  <a16:creationId xmlns="" xmlns:a16="http://schemas.microsoft.com/office/drawing/2014/main" id="{4F06CFC1-C4F9-4937-A616-06EEF44B2C4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82" name="Group 581">
            <a:extLst>
              <a:ext uri="{FF2B5EF4-FFF2-40B4-BE49-F238E27FC236}">
                <a16:creationId xmlns="" xmlns:a16="http://schemas.microsoft.com/office/drawing/2014/main" id="{4BD1F2CE-4E97-4097-843B-31920EC5F824}"/>
              </a:ext>
            </a:extLst>
          </p:cNvPr>
          <p:cNvGrpSpPr/>
          <p:nvPr/>
        </p:nvGrpSpPr>
        <p:grpSpPr>
          <a:xfrm>
            <a:off x="9248028" y="5563250"/>
            <a:ext cx="601072" cy="565006"/>
            <a:chOff x="6609905" y="5508747"/>
            <a:chExt cx="601072" cy="565006"/>
          </a:xfrm>
        </p:grpSpPr>
        <p:grpSp>
          <p:nvGrpSpPr>
            <p:cNvPr id="583" name="Group 582">
              <a:extLst>
                <a:ext uri="{FF2B5EF4-FFF2-40B4-BE49-F238E27FC236}">
                  <a16:creationId xmlns="" xmlns:a16="http://schemas.microsoft.com/office/drawing/2014/main" id="{19196A0C-C884-48CB-BA66-DE7A382612A8}"/>
                </a:ext>
              </a:extLst>
            </p:cNvPr>
            <p:cNvGrpSpPr/>
            <p:nvPr/>
          </p:nvGrpSpPr>
          <p:grpSpPr>
            <a:xfrm>
              <a:off x="6616939" y="5508747"/>
              <a:ext cx="552462" cy="477059"/>
              <a:chOff x="2451118" y="4158080"/>
              <a:chExt cx="865570" cy="695710"/>
            </a:xfrm>
          </p:grpSpPr>
          <p:grpSp>
            <p:nvGrpSpPr>
              <p:cNvPr id="585" name="Group 584">
                <a:extLst>
                  <a:ext uri="{FF2B5EF4-FFF2-40B4-BE49-F238E27FC236}">
                    <a16:creationId xmlns="" xmlns:a16="http://schemas.microsoft.com/office/drawing/2014/main" id="{037DD32B-8514-4ECC-94A7-A808EDB01133}"/>
                  </a:ext>
                </a:extLst>
              </p:cNvPr>
              <p:cNvGrpSpPr/>
              <p:nvPr/>
            </p:nvGrpSpPr>
            <p:grpSpPr>
              <a:xfrm>
                <a:off x="2505985" y="4304032"/>
                <a:ext cx="755836" cy="470888"/>
                <a:chOff x="2851150" y="4108450"/>
                <a:chExt cx="496888" cy="309563"/>
              </a:xfrm>
              <a:solidFill>
                <a:srgbClr val="F80000"/>
              </a:solidFill>
            </p:grpSpPr>
            <p:sp>
              <p:nvSpPr>
                <p:cNvPr id="587" name="Freeform 1">
                  <a:extLst>
                    <a:ext uri="{FF2B5EF4-FFF2-40B4-BE49-F238E27FC236}">
                      <a16:creationId xmlns="" xmlns:a16="http://schemas.microsoft.com/office/drawing/2014/main" id="{7EF3ADC7-AF26-4D17-9E63-2D84FBA258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2">
                  <a:extLst>
                    <a:ext uri="{FF2B5EF4-FFF2-40B4-BE49-F238E27FC236}">
                      <a16:creationId xmlns="" xmlns:a16="http://schemas.microsoft.com/office/drawing/2014/main" id="{C41B1212-CAED-4565-A45E-7A3C0D860F7B}"/>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
                  <a:extLst>
                    <a:ext uri="{FF2B5EF4-FFF2-40B4-BE49-F238E27FC236}">
                      <a16:creationId xmlns="" xmlns:a16="http://schemas.microsoft.com/office/drawing/2014/main" id="{F6DF7799-CFE7-445D-B119-F574EFB3263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4">
                  <a:extLst>
                    <a:ext uri="{FF2B5EF4-FFF2-40B4-BE49-F238E27FC236}">
                      <a16:creationId xmlns="" xmlns:a16="http://schemas.microsoft.com/office/drawing/2014/main" id="{2D851C26-56C6-4415-A324-3745B4EC9371}"/>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
                  <a:extLst>
                    <a:ext uri="{FF2B5EF4-FFF2-40B4-BE49-F238E27FC236}">
                      <a16:creationId xmlns="" xmlns:a16="http://schemas.microsoft.com/office/drawing/2014/main" id="{62EB5340-93E6-4487-85CC-3E278BD5E85C}"/>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6">
                  <a:extLst>
                    <a:ext uri="{FF2B5EF4-FFF2-40B4-BE49-F238E27FC236}">
                      <a16:creationId xmlns="" xmlns:a16="http://schemas.microsoft.com/office/drawing/2014/main" id="{18F9FD65-266F-4BF6-AFCC-B6EB651AA0A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7">
                  <a:extLst>
                    <a:ext uri="{FF2B5EF4-FFF2-40B4-BE49-F238E27FC236}">
                      <a16:creationId xmlns="" xmlns:a16="http://schemas.microsoft.com/office/drawing/2014/main" id="{24349A33-594B-4EF9-909E-24EB6761BD11}"/>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6" name="Rectangle 585">
                <a:extLst>
                  <a:ext uri="{FF2B5EF4-FFF2-40B4-BE49-F238E27FC236}">
                    <a16:creationId xmlns="" xmlns:a16="http://schemas.microsoft.com/office/drawing/2014/main" id="{E1C7C297-BF39-4917-A61B-9869008CED5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4" name="Text Box 30">
              <a:extLst>
                <a:ext uri="{FF2B5EF4-FFF2-40B4-BE49-F238E27FC236}">
                  <a16:creationId xmlns="" xmlns:a16="http://schemas.microsoft.com/office/drawing/2014/main" id="{89A4F4FE-E7C5-4203-8F50-93C059071914}"/>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94" name="Group 593">
            <a:extLst>
              <a:ext uri="{FF2B5EF4-FFF2-40B4-BE49-F238E27FC236}">
                <a16:creationId xmlns="" xmlns:a16="http://schemas.microsoft.com/office/drawing/2014/main" id="{79D1708A-4F5D-4800-836D-4C4A6BD55C42}"/>
              </a:ext>
            </a:extLst>
          </p:cNvPr>
          <p:cNvGrpSpPr/>
          <p:nvPr/>
        </p:nvGrpSpPr>
        <p:grpSpPr>
          <a:xfrm>
            <a:off x="8691505" y="5544590"/>
            <a:ext cx="495559" cy="589139"/>
            <a:chOff x="7283585" y="5496258"/>
            <a:chExt cx="495559" cy="589139"/>
          </a:xfrm>
        </p:grpSpPr>
        <p:grpSp>
          <p:nvGrpSpPr>
            <p:cNvPr id="595" name="Group 594">
              <a:extLst>
                <a:ext uri="{FF2B5EF4-FFF2-40B4-BE49-F238E27FC236}">
                  <a16:creationId xmlns="" xmlns:a16="http://schemas.microsoft.com/office/drawing/2014/main" id="{391E2756-BA0A-4B8E-81A5-BFB705F5A88D}"/>
                </a:ext>
              </a:extLst>
            </p:cNvPr>
            <p:cNvGrpSpPr/>
            <p:nvPr/>
          </p:nvGrpSpPr>
          <p:grpSpPr>
            <a:xfrm>
              <a:off x="7283585" y="5496258"/>
              <a:ext cx="495559" cy="543422"/>
              <a:chOff x="4149905" y="4158080"/>
              <a:chExt cx="639069" cy="695710"/>
            </a:xfrm>
          </p:grpSpPr>
          <p:grpSp>
            <p:nvGrpSpPr>
              <p:cNvPr id="597" name="Group 596">
                <a:extLst>
                  <a:ext uri="{FF2B5EF4-FFF2-40B4-BE49-F238E27FC236}">
                    <a16:creationId xmlns="" xmlns:a16="http://schemas.microsoft.com/office/drawing/2014/main" id="{F499037B-6AAF-4184-8CD3-ED44934E32FE}"/>
                  </a:ext>
                </a:extLst>
              </p:cNvPr>
              <p:cNvGrpSpPr/>
              <p:nvPr/>
            </p:nvGrpSpPr>
            <p:grpSpPr>
              <a:xfrm>
                <a:off x="4195359" y="4291017"/>
                <a:ext cx="548161" cy="429836"/>
                <a:chOff x="3944938" y="4110038"/>
                <a:chExt cx="360362" cy="282575"/>
              </a:xfrm>
              <a:solidFill>
                <a:srgbClr val="F80000"/>
              </a:solidFill>
            </p:grpSpPr>
            <p:sp>
              <p:nvSpPr>
                <p:cNvPr id="599" name="Freeform 8">
                  <a:extLst>
                    <a:ext uri="{FF2B5EF4-FFF2-40B4-BE49-F238E27FC236}">
                      <a16:creationId xmlns="" xmlns:a16="http://schemas.microsoft.com/office/drawing/2014/main" id="{F3983A2A-A177-4ACA-ADBC-5ED99BE1F9B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9">
                  <a:extLst>
                    <a:ext uri="{FF2B5EF4-FFF2-40B4-BE49-F238E27FC236}">
                      <a16:creationId xmlns="" xmlns:a16="http://schemas.microsoft.com/office/drawing/2014/main" id="{DF5E00E4-68C8-4AAB-B934-F50E2405814B}"/>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10">
                  <a:extLst>
                    <a:ext uri="{FF2B5EF4-FFF2-40B4-BE49-F238E27FC236}">
                      <a16:creationId xmlns="" xmlns:a16="http://schemas.microsoft.com/office/drawing/2014/main" id="{DB02DCB8-B77B-48B7-AFF6-1F295BF3E07D}"/>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11">
                  <a:extLst>
                    <a:ext uri="{FF2B5EF4-FFF2-40B4-BE49-F238E27FC236}">
                      <a16:creationId xmlns="" xmlns:a16="http://schemas.microsoft.com/office/drawing/2014/main" id="{0D7E5956-F7DA-4009-9B17-26ED0E6AEE04}"/>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12">
                  <a:extLst>
                    <a:ext uri="{FF2B5EF4-FFF2-40B4-BE49-F238E27FC236}">
                      <a16:creationId xmlns="" xmlns:a16="http://schemas.microsoft.com/office/drawing/2014/main" id="{C14F1EEA-8978-4C83-BE81-27C35494010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13">
                  <a:extLst>
                    <a:ext uri="{FF2B5EF4-FFF2-40B4-BE49-F238E27FC236}">
                      <a16:creationId xmlns="" xmlns:a16="http://schemas.microsoft.com/office/drawing/2014/main" id="{BC5F0EFF-9964-4159-B269-0EC2C0AE980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14">
                  <a:extLst>
                    <a:ext uri="{FF2B5EF4-FFF2-40B4-BE49-F238E27FC236}">
                      <a16:creationId xmlns="" xmlns:a16="http://schemas.microsoft.com/office/drawing/2014/main" id="{4ADE9FC3-5985-41AF-AF90-C67806459B5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15">
                  <a:extLst>
                    <a:ext uri="{FF2B5EF4-FFF2-40B4-BE49-F238E27FC236}">
                      <a16:creationId xmlns="" xmlns:a16="http://schemas.microsoft.com/office/drawing/2014/main" id="{668B5732-35CB-471B-A34D-0A007D58D25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16">
                  <a:extLst>
                    <a:ext uri="{FF2B5EF4-FFF2-40B4-BE49-F238E27FC236}">
                      <a16:creationId xmlns="" xmlns:a16="http://schemas.microsoft.com/office/drawing/2014/main" id="{5CF6852A-3811-489D-9626-CB59D6642F9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17">
                  <a:extLst>
                    <a:ext uri="{FF2B5EF4-FFF2-40B4-BE49-F238E27FC236}">
                      <a16:creationId xmlns="" xmlns:a16="http://schemas.microsoft.com/office/drawing/2014/main" id="{3DDECF77-045E-4482-AE97-C556BC0A7F3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18">
                  <a:extLst>
                    <a:ext uri="{FF2B5EF4-FFF2-40B4-BE49-F238E27FC236}">
                      <a16:creationId xmlns="" xmlns:a16="http://schemas.microsoft.com/office/drawing/2014/main" id="{BC5630E5-B238-44D4-9232-E67F248C36B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19">
                  <a:extLst>
                    <a:ext uri="{FF2B5EF4-FFF2-40B4-BE49-F238E27FC236}">
                      <a16:creationId xmlns="" xmlns:a16="http://schemas.microsoft.com/office/drawing/2014/main" id="{AF54FFD0-86A3-4281-9200-19981F744F0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20">
                  <a:extLst>
                    <a:ext uri="{FF2B5EF4-FFF2-40B4-BE49-F238E27FC236}">
                      <a16:creationId xmlns="" xmlns:a16="http://schemas.microsoft.com/office/drawing/2014/main" id="{F368D4EB-C395-4425-9B65-EAD6A7AF7639}"/>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21">
                  <a:extLst>
                    <a:ext uri="{FF2B5EF4-FFF2-40B4-BE49-F238E27FC236}">
                      <a16:creationId xmlns="" xmlns:a16="http://schemas.microsoft.com/office/drawing/2014/main" id="{43C218F8-4BD2-442D-921A-14085DE3B083}"/>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22">
                  <a:extLst>
                    <a:ext uri="{FF2B5EF4-FFF2-40B4-BE49-F238E27FC236}">
                      <a16:creationId xmlns="" xmlns:a16="http://schemas.microsoft.com/office/drawing/2014/main" id="{A319332A-032E-4483-80D5-C53E9DFB29F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23">
                  <a:extLst>
                    <a:ext uri="{FF2B5EF4-FFF2-40B4-BE49-F238E27FC236}">
                      <a16:creationId xmlns="" xmlns:a16="http://schemas.microsoft.com/office/drawing/2014/main" id="{05B63FD1-A6BF-4C93-A3BF-FB02A0613E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24">
                  <a:extLst>
                    <a:ext uri="{FF2B5EF4-FFF2-40B4-BE49-F238E27FC236}">
                      <a16:creationId xmlns="" xmlns:a16="http://schemas.microsoft.com/office/drawing/2014/main" id="{F1943F11-2D70-43DA-827D-73EDA076888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25">
                  <a:extLst>
                    <a:ext uri="{FF2B5EF4-FFF2-40B4-BE49-F238E27FC236}">
                      <a16:creationId xmlns="" xmlns:a16="http://schemas.microsoft.com/office/drawing/2014/main" id="{E1ECD76E-A984-4BD4-BB12-8392AFFBB88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26">
                  <a:extLst>
                    <a:ext uri="{FF2B5EF4-FFF2-40B4-BE49-F238E27FC236}">
                      <a16:creationId xmlns="" xmlns:a16="http://schemas.microsoft.com/office/drawing/2014/main" id="{626A7751-9C82-4204-9993-1EDCB0D4E2A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27">
                  <a:extLst>
                    <a:ext uri="{FF2B5EF4-FFF2-40B4-BE49-F238E27FC236}">
                      <a16:creationId xmlns="" xmlns:a16="http://schemas.microsoft.com/office/drawing/2014/main" id="{1AF40240-85DC-4D81-8E38-822563F9C92C}"/>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8" name="Rectangle 597">
                <a:extLst>
                  <a:ext uri="{FF2B5EF4-FFF2-40B4-BE49-F238E27FC236}">
                    <a16:creationId xmlns="" xmlns:a16="http://schemas.microsoft.com/office/drawing/2014/main" id="{2351F0D3-DE71-4ED0-A95F-EB1897BCD49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96" name="Text Box 30">
              <a:extLst>
                <a:ext uri="{FF2B5EF4-FFF2-40B4-BE49-F238E27FC236}">
                  <a16:creationId xmlns="" xmlns:a16="http://schemas.microsoft.com/office/drawing/2014/main" id="{E36E7ADC-2183-4C4D-BE92-7287659575ED}"/>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19" name="Group 618">
            <a:extLst>
              <a:ext uri="{FF2B5EF4-FFF2-40B4-BE49-F238E27FC236}">
                <a16:creationId xmlns="" xmlns:a16="http://schemas.microsoft.com/office/drawing/2014/main" id="{842F0E16-2CD4-400A-9C5A-C5D9CED6DAD7}"/>
              </a:ext>
            </a:extLst>
          </p:cNvPr>
          <p:cNvGrpSpPr/>
          <p:nvPr/>
        </p:nvGrpSpPr>
        <p:grpSpPr>
          <a:xfrm>
            <a:off x="11101756" y="5536948"/>
            <a:ext cx="548702" cy="594146"/>
            <a:chOff x="7833627" y="4700052"/>
            <a:chExt cx="548702" cy="594146"/>
          </a:xfrm>
        </p:grpSpPr>
        <p:grpSp>
          <p:nvGrpSpPr>
            <p:cNvPr id="620" name="Group 619">
              <a:extLst>
                <a:ext uri="{FF2B5EF4-FFF2-40B4-BE49-F238E27FC236}">
                  <a16:creationId xmlns="" xmlns:a16="http://schemas.microsoft.com/office/drawing/2014/main" id="{DA015BA6-D3FF-439B-9F31-609E77AB4FC1}"/>
                </a:ext>
              </a:extLst>
            </p:cNvPr>
            <p:cNvGrpSpPr>
              <a:grpSpLocks noChangeAspect="1"/>
            </p:cNvGrpSpPr>
            <p:nvPr/>
          </p:nvGrpSpPr>
          <p:grpSpPr>
            <a:xfrm>
              <a:off x="7833627" y="4700052"/>
              <a:ext cx="501115" cy="546002"/>
              <a:chOff x="8104793" y="3991725"/>
              <a:chExt cx="582945" cy="635162"/>
            </a:xfrm>
          </p:grpSpPr>
          <p:sp>
            <p:nvSpPr>
              <p:cNvPr id="622" name="Rectangle 621">
                <a:extLst>
                  <a:ext uri="{FF2B5EF4-FFF2-40B4-BE49-F238E27FC236}">
                    <a16:creationId xmlns="" xmlns:a16="http://schemas.microsoft.com/office/drawing/2014/main" id="{046381AF-A6E5-4150-9342-B06C3E31F4BB}"/>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23" name="Freeform 62">
                <a:extLst>
                  <a:ext uri="{FF2B5EF4-FFF2-40B4-BE49-F238E27FC236}">
                    <a16:creationId xmlns="" xmlns:a16="http://schemas.microsoft.com/office/drawing/2014/main" id="{19696E26-7744-4732-BAD8-4EB9C16D9F4C}"/>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621" name="Text Box 30">
              <a:extLst>
                <a:ext uri="{FF2B5EF4-FFF2-40B4-BE49-F238E27FC236}">
                  <a16:creationId xmlns="" xmlns:a16="http://schemas.microsoft.com/office/drawing/2014/main" id="{C04A855B-C1D8-41B6-9172-15B0179BCB3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624" name="Group 623">
            <a:extLst>
              <a:ext uri="{FF2B5EF4-FFF2-40B4-BE49-F238E27FC236}">
                <a16:creationId xmlns="" xmlns:a16="http://schemas.microsoft.com/office/drawing/2014/main" id="{07656B6F-7E41-4E37-BEB4-FDB005733E04}"/>
              </a:ext>
            </a:extLst>
          </p:cNvPr>
          <p:cNvGrpSpPr>
            <a:grpSpLocks noChangeAspect="1"/>
          </p:cNvGrpSpPr>
          <p:nvPr/>
        </p:nvGrpSpPr>
        <p:grpSpPr>
          <a:xfrm>
            <a:off x="2759080" y="2716893"/>
            <a:ext cx="396959" cy="433221"/>
            <a:chOff x="4013283" y="2728282"/>
            <a:chExt cx="396959" cy="433221"/>
          </a:xfrm>
        </p:grpSpPr>
        <p:sp>
          <p:nvSpPr>
            <p:cNvPr id="625" name="Freeform 237">
              <a:extLst>
                <a:ext uri="{FF2B5EF4-FFF2-40B4-BE49-F238E27FC236}">
                  <a16:creationId xmlns="" xmlns:a16="http://schemas.microsoft.com/office/drawing/2014/main" id="{A3F4D05B-1C2C-4CA7-AFA7-609C97C7742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6" name="Freeform 236">
              <a:extLst>
                <a:ext uri="{FF2B5EF4-FFF2-40B4-BE49-F238E27FC236}">
                  <a16:creationId xmlns="" xmlns:a16="http://schemas.microsoft.com/office/drawing/2014/main" id="{AA3482B8-657D-40FE-A835-468B83299D65}"/>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627" name="Group 626">
            <a:extLst>
              <a:ext uri="{FF2B5EF4-FFF2-40B4-BE49-F238E27FC236}">
                <a16:creationId xmlns="" xmlns:a16="http://schemas.microsoft.com/office/drawing/2014/main" id="{7483BD08-4B2E-4CEC-A0FA-BFC105EF8885}"/>
              </a:ext>
            </a:extLst>
          </p:cNvPr>
          <p:cNvGrpSpPr>
            <a:grpSpLocks noChangeAspect="1"/>
          </p:cNvGrpSpPr>
          <p:nvPr/>
        </p:nvGrpSpPr>
        <p:grpSpPr>
          <a:xfrm>
            <a:off x="7009292" y="2730841"/>
            <a:ext cx="396959" cy="433221"/>
            <a:chOff x="4013283" y="2728282"/>
            <a:chExt cx="396959" cy="433221"/>
          </a:xfrm>
        </p:grpSpPr>
        <p:sp>
          <p:nvSpPr>
            <p:cNvPr id="628" name="Freeform 237">
              <a:extLst>
                <a:ext uri="{FF2B5EF4-FFF2-40B4-BE49-F238E27FC236}">
                  <a16:creationId xmlns="" xmlns:a16="http://schemas.microsoft.com/office/drawing/2014/main" id="{791DDDEB-1DAA-4188-B7CA-ADB5798BCF54}"/>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9" name="Freeform 236">
              <a:extLst>
                <a:ext uri="{FF2B5EF4-FFF2-40B4-BE49-F238E27FC236}">
                  <a16:creationId xmlns="" xmlns:a16="http://schemas.microsoft.com/office/drawing/2014/main" id="{2B07F9A9-F63B-4E87-9DD5-999A442288EC}"/>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0" name="Text Box 30">
            <a:extLst>
              <a:ext uri="{FF2B5EF4-FFF2-40B4-BE49-F238E27FC236}">
                <a16:creationId xmlns="" xmlns:a16="http://schemas.microsoft.com/office/drawing/2014/main" id="{388C1B16-CD2F-4CCF-BF5A-9BA1CB118E0E}"/>
              </a:ext>
            </a:extLst>
          </p:cNvPr>
          <p:cNvSpPr txBox="1">
            <a:spLocks noChangeArrowheads="1"/>
          </p:cNvSpPr>
          <p:nvPr/>
        </p:nvSpPr>
        <p:spPr bwMode="auto">
          <a:xfrm>
            <a:off x="6873270" y="3230606"/>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nvGrpSpPr>
          <p:cNvPr id="10" name="Group 9">
            <a:extLst>
              <a:ext uri="{FF2B5EF4-FFF2-40B4-BE49-F238E27FC236}">
                <a16:creationId xmlns="" xmlns:a16="http://schemas.microsoft.com/office/drawing/2014/main" id="{7D34FB33-88D5-4B2D-90F9-D485C6109555}"/>
              </a:ext>
            </a:extLst>
          </p:cNvPr>
          <p:cNvGrpSpPr/>
          <p:nvPr/>
        </p:nvGrpSpPr>
        <p:grpSpPr>
          <a:xfrm>
            <a:off x="10546007" y="2753046"/>
            <a:ext cx="683564" cy="621798"/>
            <a:chOff x="10546007" y="2753046"/>
            <a:chExt cx="683564" cy="621798"/>
          </a:xfrm>
        </p:grpSpPr>
        <p:grpSp>
          <p:nvGrpSpPr>
            <p:cNvPr id="631" name="Group 630">
              <a:extLst>
                <a:ext uri="{FF2B5EF4-FFF2-40B4-BE49-F238E27FC236}">
                  <a16:creationId xmlns="" xmlns:a16="http://schemas.microsoft.com/office/drawing/2014/main" id="{D6ABF92A-A4B9-4A73-92C6-EA13E9670BDE}"/>
                </a:ext>
              </a:extLst>
            </p:cNvPr>
            <p:cNvGrpSpPr>
              <a:grpSpLocks noChangeAspect="1"/>
            </p:cNvGrpSpPr>
            <p:nvPr/>
          </p:nvGrpSpPr>
          <p:grpSpPr>
            <a:xfrm>
              <a:off x="10682029" y="2753046"/>
              <a:ext cx="396959" cy="433221"/>
              <a:chOff x="4013283" y="2728282"/>
              <a:chExt cx="396959" cy="433221"/>
            </a:xfrm>
          </p:grpSpPr>
          <p:sp>
            <p:nvSpPr>
              <p:cNvPr id="632" name="Freeform 237">
                <a:extLst>
                  <a:ext uri="{FF2B5EF4-FFF2-40B4-BE49-F238E27FC236}">
                    <a16:creationId xmlns="" xmlns:a16="http://schemas.microsoft.com/office/drawing/2014/main" id="{844AF290-7300-43EF-8C34-89090642850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33" name="Freeform 236">
                <a:extLst>
                  <a:ext uri="{FF2B5EF4-FFF2-40B4-BE49-F238E27FC236}">
                    <a16:creationId xmlns="" xmlns:a16="http://schemas.microsoft.com/office/drawing/2014/main" id="{E8430FBA-3C54-4B36-9842-9BB767643952}"/>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4" name="Text Box 30">
              <a:extLst>
                <a:ext uri="{FF2B5EF4-FFF2-40B4-BE49-F238E27FC236}">
                  <a16:creationId xmlns="" xmlns:a16="http://schemas.microsoft.com/office/drawing/2014/main" id="{F07A2CF6-D3D0-467E-ACFE-44E1A2A9087C}"/>
                </a:ext>
              </a:extLst>
            </p:cNvPr>
            <p:cNvSpPr txBox="1">
              <a:spLocks noChangeArrowheads="1"/>
            </p:cNvSpPr>
            <p:nvPr/>
          </p:nvSpPr>
          <p:spPr bwMode="auto">
            <a:xfrm>
              <a:off x="10546007" y="3252811"/>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grpSp>
        <p:nvGrpSpPr>
          <p:cNvPr id="635" name="Group 634">
            <a:extLst>
              <a:ext uri="{FF2B5EF4-FFF2-40B4-BE49-F238E27FC236}">
                <a16:creationId xmlns="" xmlns:a16="http://schemas.microsoft.com/office/drawing/2014/main" id="{76EE493A-C8C9-468F-9371-7905E74288FF}"/>
              </a:ext>
            </a:extLst>
          </p:cNvPr>
          <p:cNvGrpSpPr>
            <a:grpSpLocks noChangeAspect="1"/>
          </p:cNvGrpSpPr>
          <p:nvPr/>
        </p:nvGrpSpPr>
        <p:grpSpPr>
          <a:xfrm>
            <a:off x="3466821" y="2725434"/>
            <a:ext cx="397171" cy="433451"/>
            <a:chOff x="2230438" y="2657475"/>
            <a:chExt cx="330200" cy="360363"/>
          </a:xfrm>
          <a:solidFill>
            <a:schemeClr val="accent1"/>
          </a:solidFill>
        </p:grpSpPr>
        <p:sp>
          <p:nvSpPr>
            <p:cNvPr id="636" name="Freeform 40">
              <a:extLst>
                <a:ext uri="{FF2B5EF4-FFF2-40B4-BE49-F238E27FC236}">
                  <a16:creationId xmlns="" xmlns:a16="http://schemas.microsoft.com/office/drawing/2014/main" id="{21E96C56-4B26-4669-A6DA-23E4FE972E9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 xmlns:a16="http://schemas.microsoft.com/office/drawing/2014/main" id="{A9D0189E-AB77-4EB7-BA4E-CC3EAB37444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 xmlns:a16="http://schemas.microsoft.com/office/drawing/2014/main" id="{9E7966C9-2DAA-4D87-9D83-EE98231E8D7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 xmlns:a16="http://schemas.microsoft.com/office/drawing/2014/main" id="{92C4BD7B-6BFA-495B-8A92-EBB659CF6D8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 xmlns:a16="http://schemas.microsoft.com/office/drawing/2014/main" id="{D63D9F21-C32D-44BD-BEA8-335CBE02D246}"/>
              </a:ext>
            </a:extLst>
          </p:cNvPr>
          <p:cNvGrpSpPr>
            <a:grpSpLocks noChangeAspect="1"/>
          </p:cNvGrpSpPr>
          <p:nvPr/>
        </p:nvGrpSpPr>
        <p:grpSpPr>
          <a:xfrm>
            <a:off x="4104455" y="2715975"/>
            <a:ext cx="397171" cy="433451"/>
            <a:chOff x="2230438" y="2657475"/>
            <a:chExt cx="330200" cy="360363"/>
          </a:xfrm>
          <a:solidFill>
            <a:schemeClr val="accent1"/>
          </a:solidFill>
        </p:grpSpPr>
        <p:sp>
          <p:nvSpPr>
            <p:cNvPr id="641" name="Freeform 40">
              <a:extLst>
                <a:ext uri="{FF2B5EF4-FFF2-40B4-BE49-F238E27FC236}">
                  <a16:creationId xmlns="" xmlns:a16="http://schemas.microsoft.com/office/drawing/2014/main" id="{A2491803-4466-49A0-8F8B-E5B0F878E1C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 xmlns:a16="http://schemas.microsoft.com/office/drawing/2014/main" id="{113F3B08-9F48-4F84-AD50-41981A5F507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 xmlns:a16="http://schemas.microsoft.com/office/drawing/2014/main" id="{F91ACB6F-64CF-4006-8E21-70244A6472F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 xmlns:a16="http://schemas.microsoft.com/office/drawing/2014/main" id="{3D07F074-7D39-4C49-A1E5-2D27634EB45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 xmlns:a16="http://schemas.microsoft.com/office/drawing/2014/main" id="{3CDC94C7-D4CD-4137-B05F-DD1DC652B7BF}"/>
              </a:ext>
            </a:extLst>
          </p:cNvPr>
          <p:cNvGrpSpPr>
            <a:grpSpLocks noChangeAspect="1"/>
          </p:cNvGrpSpPr>
          <p:nvPr/>
        </p:nvGrpSpPr>
        <p:grpSpPr>
          <a:xfrm>
            <a:off x="5437990" y="2728180"/>
            <a:ext cx="397171" cy="433451"/>
            <a:chOff x="2230438" y="2657475"/>
            <a:chExt cx="330200" cy="360363"/>
          </a:xfrm>
          <a:solidFill>
            <a:schemeClr val="accent1"/>
          </a:solidFill>
        </p:grpSpPr>
        <p:sp>
          <p:nvSpPr>
            <p:cNvPr id="646" name="Freeform 40">
              <a:extLst>
                <a:ext uri="{FF2B5EF4-FFF2-40B4-BE49-F238E27FC236}">
                  <a16:creationId xmlns="" xmlns:a16="http://schemas.microsoft.com/office/drawing/2014/main" id="{0D76E848-EEBC-4CFA-8D3A-57D93E0A697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 xmlns:a16="http://schemas.microsoft.com/office/drawing/2014/main" id="{CA623281-D0F9-4B21-A6B7-482D2867A98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 xmlns:a16="http://schemas.microsoft.com/office/drawing/2014/main" id="{FC1285B0-A239-48BC-996E-8ABDD76D566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 xmlns:a16="http://schemas.microsoft.com/office/drawing/2014/main" id="{50DAB982-9B03-4376-9D4B-E58101011364}"/>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 xmlns:a16="http://schemas.microsoft.com/office/drawing/2014/main" id="{AE8D0D79-F2FB-49B1-8D9E-656CEF84273D}"/>
              </a:ext>
            </a:extLst>
          </p:cNvPr>
          <p:cNvGrpSpPr>
            <a:grpSpLocks noChangeAspect="1"/>
          </p:cNvGrpSpPr>
          <p:nvPr/>
        </p:nvGrpSpPr>
        <p:grpSpPr>
          <a:xfrm>
            <a:off x="6053085" y="2730841"/>
            <a:ext cx="397171" cy="433451"/>
            <a:chOff x="2230438" y="2657475"/>
            <a:chExt cx="330200" cy="360363"/>
          </a:xfrm>
          <a:solidFill>
            <a:schemeClr val="accent1"/>
          </a:solidFill>
        </p:grpSpPr>
        <p:sp>
          <p:nvSpPr>
            <p:cNvPr id="651" name="Freeform 40">
              <a:extLst>
                <a:ext uri="{FF2B5EF4-FFF2-40B4-BE49-F238E27FC236}">
                  <a16:creationId xmlns="" xmlns:a16="http://schemas.microsoft.com/office/drawing/2014/main" id="{762639DB-ACB1-49F7-A202-ED3C9CC80AF4}"/>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 xmlns:a16="http://schemas.microsoft.com/office/drawing/2014/main" id="{6DD3A11A-B501-432C-A9A9-35E854600F3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 xmlns:a16="http://schemas.microsoft.com/office/drawing/2014/main" id="{A0A49DB3-6F53-446C-BD63-C2EF42F6778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 xmlns:a16="http://schemas.microsoft.com/office/drawing/2014/main" id="{8FBA5257-5ECF-4767-BD7D-4074C8EE9EF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 xmlns:a16="http://schemas.microsoft.com/office/drawing/2014/main" id="{8C5FFC22-F00A-4916-BD25-46E31ACF5874}"/>
              </a:ext>
            </a:extLst>
          </p:cNvPr>
          <p:cNvGrpSpPr>
            <a:grpSpLocks noChangeAspect="1"/>
          </p:cNvGrpSpPr>
          <p:nvPr/>
        </p:nvGrpSpPr>
        <p:grpSpPr>
          <a:xfrm>
            <a:off x="9085677" y="2739755"/>
            <a:ext cx="397171" cy="433451"/>
            <a:chOff x="2230438" y="2657475"/>
            <a:chExt cx="330200" cy="360363"/>
          </a:xfrm>
          <a:solidFill>
            <a:schemeClr val="accent1"/>
          </a:solidFill>
        </p:grpSpPr>
        <p:sp>
          <p:nvSpPr>
            <p:cNvPr id="656" name="Freeform 40">
              <a:extLst>
                <a:ext uri="{FF2B5EF4-FFF2-40B4-BE49-F238E27FC236}">
                  <a16:creationId xmlns="" xmlns:a16="http://schemas.microsoft.com/office/drawing/2014/main" id="{D772FFEB-B1AC-47BC-A61C-98BC2F924FB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 xmlns:a16="http://schemas.microsoft.com/office/drawing/2014/main" id="{1B9FE593-B059-466E-8F09-C0AC495D74B8}"/>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 xmlns:a16="http://schemas.microsoft.com/office/drawing/2014/main" id="{11A93E10-221F-4961-AA0D-436804734F3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 xmlns:a16="http://schemas.microsoft.com/office/drawing/2014/main" id="{8F43CDD9-1480-4869-A5DE-C069CE61D27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 xmlns:a16="http://schemas.microsoft.com/office/drawing/2014/main" id="{DDF823F9-7355-4AFE-86B7-D5C492318634}"/>
              </a:ext>
            </a:extLst>
          </p:cNvPr>
          <p:cNvGrpSpPr>
            <a:grpSpLocks noChangeAspect="1"/>
          </p:cNvGrpSpPr>
          <p:nvPr/>
        </p:nvGrpSpPr>
        <p:grpSpPr>
          <a:xfrm>
            <a:off x="9711508" y="2728908"/>
            <a:ext cx="397171" cy="433451"/>
            <a:chOff x="2230438" y="2657475"/>
            <a:chExt cx="330200" cy="360363"/>
          </a:xfrm>
          <a:solidFill>
            <a:schemeClr val="accent1"/>
          </a:solidFill>
        </p:grpSpPr>
        <p:sp>
          <p:nvSpPr>
            <p:cNvPr id="661" name="Freeform 40">
              <a:extLst>
                <a:ext uri="{FF2B5EF4-FFF2-40B4-BE49-F238E27FC236}">
                  <a16:creationId xmlns="" xmlns:a16="http://schemas.microsoft.com/office/drawing/2014/main" id="{8EEE90C3-31FD-457F-BBB8-51F562088F3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 xmlns:a16="http://schemas.microsoft.com/office/drawing/2014/main" id="{B6A0C3A9-7925-4F0C-88C0-B52E034C706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 xmlns:a16="http://schemas.microsoft.com/office/drawing/2014/main" id="{EBA9A308-2B28-4A9A-AB97-6B954D7544C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 xmlns:a16="http://schemas.microsoft.com/office/drawing/2014/main" id="{48DA4F19-6450-48EA-9B02-D8CC262B245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5" name="TextBox 664">
            <a:extLst>
              <a:ext uri="{FF2B5EF4-FFF2-40B4-BE49-F238E27FC236}">
                <a16:creationId xmlns="" xmlns:a16="http://schemas.microsoft.com/office/drawing/2014/main" id="{56ECF976-675F-435F-A5C3-94B96598B194}"/>
              </a:ext>
            </a:extLst>
          </p:cNvPr>
          <p:cNvSpPr txBox="1"/>
          <p:nvPr/>
        </p:nvSpPr>
        <p:spPr>
          <a:xfrm>
            <a:off x="2519689" y="5300410"/>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7491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dirty="0"/>
              <a:t>Darling Ingredients runs mission-critical Oracle Apps in cloud</a:t>
            </a:r>
          </a:p>
        </p:txBody>
      </p:sp>
      <p:sp>
        <p:nvSpPr>
          <p:cNvPr id="20" name="Content Placeholder 6">
            <a:extLst>
              <a:ext uri="{FF2B5EF4-FFF2-40B4-BE49-F238E27FC236}">
                <a16:creationId xmlns="" xmlns:a16="http://schemas.microsoft.com/office/drawing/2014/main" id="{5B4085D9-E386-43AB-ADDB-24F45C3882E9}"/>
              </a:ext>
            </a:extLst>
          </p:cNvPr>
          <p:cNvSpPr>
            <a:spLocks noGrp="1"/>
          </p:cNvSpPr>
          <p:nvPr>
            <p:ph type="body" sz="quarter" idx="11"/>
          </p:nvPr>
        </p:nvSpPr>
        <p:spPr/>
        <p:txBody>
          <a:bodyPr>
            <a:normAutofit lnSpcReduction="10000"/>
          </a:bodyPr>
          <a:lstStyle/>
          <a:p>
            <a:r>
              <a:rPr lang="en-US" sz="2400" dirty="0">
                <a:latin typeface="Calibri" charset="0"/>
                <a:ea typeface="Calibri" charset="0"/>
                <a:cs typeface="Calibri" charset="0"/>
              </a:rPr>
              <a:t>Oracle E-Business Suite to cloud</a:t>
            </a:r>
          </a:p>
          <a:p>
            <a:r>
              <a:rPr lang="en-US" sz="2400" dirty="0">
                <a:latin typeface="Calibri" charset="0"/>
                <a:ea typeface="Calibri" charset="0"/>
                <a:cs typeface="Calibri" charset="0"/>
              </a:rPr>
              <a:t>BI on Hyperion &amp; </a:t>
            </a:r>
            <a:r>
              <a:rPr lang="en-US" sz="2400" dirty="0" err="1">
                <a:latin typeface="Calibri" charset="0"/>
                <a:ea typeface="Calibri" charset="0"/>
                <a:cs typeface="Calibri" charset="0"/>
              </a:rPr>
              <a:t>Informatica</a:t>
            </a:r>
            <a:endParaRPr lang="en-US" sz="2400" dirty="0">
              <a:latin typeface="Calibri" charset="0"/>
              <a:ea typeface="Calibri" charset="0"/>
              <a:cs typeface="Calibri" charset="0"/>
            </a:endParaRPr>
          </a:p>
          <a:p>
            <a:endParaRPr lang="en-US" sz="2400" dirty="0">
              <a:latin typeface="Calibri" charset="0"/>
              <a:ea typeface="Calibri" charset="0"/>
              <a:cs typeface="Calibri" charset="0"/>
            </a:endParaRPr>
          </a:p>
        </p:txBody>
      </p:sp>
      <p:sp>
        <p:nvSpPr>
          <p:cNvPr id="22" name="Content Placeholder 2">
            <a:extLst>
              <a:ext uri="{FF2B5EF4-FFF2-40B4-BE49-F238E27FC236}">
                <a16:creationId xmlns="" xmlns:a16="http://schemas.microsoft.com/office/drawing/2014/main" id="{66E1D348-3028-4DBE-B97E-8214CFFEAF7E}"/>
              </a:ext>
            </a:extLst>
          </p:cNvPr>
          <p:cNvSpPr>
            <a:spLocks noGrp="1"/>
          </p:cNvSpPr>
          <p:nvPr>
            <p:ph type="body" sz="quarter" idx="13"/>
          </p:nvPr>
        </p:nvSpPr>
        <p:spPr/>
        <p:txBody>
          <a:bodyPr>
            <a:normAutofit/>
          </a:bodyPr>
          <a:lstStyle/>
          <a:p>
            <a:r>
              <a:rPr lang="en-US" sz="2400" dirty="0">
                <a:latin typeface="Calibri" charset="0"/>
                <a:ea typeface="Calibri" charset="0"/>
                <a:cs typeface="Calibri" charset="0"/>
              </a:rPr>
              <a:t>Better performance than on-premises</a:t>
            </a:r>
          </a:p>
        </p:txBody>
      </p:sp>
      <p:sp>
        <p:nvSpPr>
          <p:cNvPr id="17" name="Content Placeholder 2">
            <a:extLst>
              <a:ext uri="{FF2B5EF4-FFF2-40B4-BE49-F238E27FC236}">
                <a16:creationId xmlns="" xmlns:a16="http://schemas.microsoft.com/office/drawing/2014/main" id="{66E1D348-3028-4DBE-B97E-8214CFFEAF7E}"/>
              </a:ext>
            </a:extLst>
          </p:cNvPr>
          <p:cNvSpPr>
            <a:spLocks noGrp="1"/>
          </p:cNvSpPr>
          <p:nvPr>
            <p:ph type="body" sz="quarter" idx="15"/>
          </p:nvPr>
        </p:nvSpPr>
        <p:spPr/>
        <p:txBody>
          <a:bodyPr>
            <a:noAutofit/>
          </a:bodyPr>
          <a:lstStyle/>
          <a:p>
            <a:r>
              <a:rPr lang="en-US" sz="2400" dirty="0">
                <a:latin typeface="Calibri" charset="0"/>
                <a:ea typeface="Calibri" charset="0"/>
                <a:cs typeface="Calibri" charset="0"/>
              </a:rPr>
              <a:t>Provisioning time reduced to hours instead of weeks</a:t>
            </a:r>
          </a:p>
        </p:txBody>
      </p:sp>
      <p:sp>
        <p:nvSpPr>
          <p:cNvPr id="6" name="Text Placeholder 5"/>
          <p:cNvSpPr>
            <a:spLocks noGrp="1"/>
          </p:cNvSpPr>
          <p:nvPr>
            <p:ph type="body" sz="quarter" idx="17"/>
          </p:nvPr>
        </p:nvSpPr>
        <p:spPr/>
        <p:txBody>
          <a:bodyPr>
            <a:noAutofit/>
          </a:bodyPr>
          <a:lstStyle/>
          <a:p>
            <a:r>
              <a:rPr lang="en-US" sz="2400" dirty="0">
                <a:latin typeface="Calibri" charset="0"/>
                <a:ea typeface="Calibri" charset="0"/>
                <a:cs typeface="Calibri" charset="0"/>
              </a:rPr>
              <a:t>19:3 database Consolidation</a:t>
            </a:r>
          </a:p>
          <a:p>
            <a:r>
              <a:rPr lang="en-US" sz="2400" dirty="0">
                <a:latin typeface="Calibri" charset="0"/>
                <a:ea typeface="Calibri" charset="0"/>
                <a:cs typeface="Calibri" charset="0"/>
              </a:rPr>
              <a:t>Datacenter elimination</a:t>
            </a:r>
          </a:p>
        </p:txBody>
      </p:sp>
      <p:pic>
        <p:nvPicPr>
          <p:cNvPr id="16" name="Picture Placeholder 15">
            <a:extLst>
              <a:ext uri="{FF2B5EF4-FFF2-40B4-BE49-F238E27FC236}">
                <a16:creationId xmlns="" xmlns:a16="http://schemas.microsoft.com/office/drawing/2014/main" id="{4CD91564-6C08-4ECC-AA1D-CBCBDD48291C}"/>
              </a:ext>
            </a:extLst>
          </p:cNvPr>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919" t="-11314" r="-919" b="-11314"/>
          <a:stretch/>
        </p:blipFill>
        <p:spPr>
          <a:prstGeom prst="rect">
            <a:avLst/>
          </a:prstGeom>
        </p:spPr>
      </p:pic>
    </p:spTree>
    <p:extLst>
      <p:ext uri="{BB962C8B-B14F-4D97-AF65-F5344CB8AC3E}">
        <p14:creationId xmlns:p14="http://schemas.microsoft.com/office/powerpoint/2010/main" val="40819591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E-Business Suite Process Flow</a:t>
            </a:r>
          </a:p>
        </p:txBody>
      </p:sp>
      <p:sp>
        <p:nvSpPr>
          <p:cNvPr id="4" name="Slide Number Placeholder 3">
            <a:extLst>
              <a:ext uri="{FF2B5EF4-FFF2-40B4-BE49-F238E27FC236}">
                <a16:creationId xmlns=""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16</a:t>
            </a:fld>
            <a:endParaRPr lang="en-US"/>
          </a:p>
        </p:txBody>
      </p:sp>
      <p:grpSp>
        <p:nvGrpSpPr>
          <p:cNvPr id="51" name="Group 50">
            <a:extLst>
              <a:ext uri="{FF2B5EF4-FFF2-40B4-BE49-F238E27FC236}">
                <a16:creationId xmlns="" xmlns:a16="http://schemas.microsoft.com/office/drawing/2014/main" id="{87602D75-4E0E-483B-AD4C-DE306A65C44A}"/>
              </a:ext>
            </a:extLst>
          </p:cNvPr>
          <p:cNvGrpSpPr/>
          <p:nvPr/>
        </p:nvGrpSpPr>
        <p:grpSpPr>
          <a:xfrm>
            <a:off x="531813" y="1602081"/>
            <a:ext cx="6320249" cy="4416608"/>
            <a:chOff x="531813" y="1602081"/>
            <a:chExt cx="6320249" cy="4416608"/>
          </a:xfrm>
        </p:grpSpPr>
        <p:sp>
          <p:nvSpPr>
            <p:cNvPr id="46" name="Shape 1203">
              <a:extLst>
                <a:ext uri="{FF2B5EF4-FFF2-40B4-BE49-F238E27FC236}">
                  <a16:creationId xmlns="" xmlns:a16="http://schemas.microsoft.com/office/drawing/2014/main" id="{2E9B5DAC-7644-4C86-B0BE-237459A43A5A}"/>
                </a:ext>
              </a:extLst>
            </p:cNvPr>
            <p:cNvSpPr txBox="1"/>
            <p:nvPr/>
          </p:nvSpPr>
          <p:spPr>
            <a:xfrm>
              <a:off x="531813" y="2134091"/>
              <a:ext cx="5410199" cy="92193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Backup your on-premises environment to OCI Object Storage using EBS Cloud Backup Utility</a:t>
              </a:r>
              <a:endParaRPr dirty="0"/>
            </a:p>
          </p:txBody>
        </p:sp>
        <p:sp>
          <p:nvSpPr>
            <p:cNvPr id="47" name="Shape 1229">
              <a:extLst>
                <a:ext uri="{FF2B5EF4-FFF2-40B4-BE49-F238E27FC236}">
                  <a16:creationId xmlns="" xmlns:a16="http://schemas.microsoft.com/office/drawing/2014/main" id="{C86BD437-E237-43BC-9B18-7197C252D96A}"/>
                </a:ext>
              </a:extLst>
            </p:cNvPr>
            <p:cNvSpPr txBox="1"/>
            <p:nvPr/>
          </p:nvSpPr>
          <p:spPr>
            <a:xfrm>
              <a:off x="531813" y="2961026"/>
              <a:ext cx="5410199" cy="344035"/>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a:solidFill>
                    <a:schemeClr val="dk1"/>
                  </a:solidFill>
                  <a:latin typeface="Calibri"/>
                  <a:ea typeface="Calibri"/>
                  <a:cs typeface="Calibri"/>
                  <a:sym typeface="Calibri"/>
                </a:rPr>
                <a:t>Setup EBS Cloud Admin Tool VM</a:t>
              </a:r>
              <a:endParaRPr/>
            </a:p>
          </p:txBody>
        </p:sp>
        <p:sp>
          <p:nvSpPr>
            <p:cNvPr id="48" name="Shape 1230">
              <a:extLst>
                <a:ext uri="{FF2B5EF4-FFF2-40B4-BE49-F238E27FC236}">
                  <a16:creationId xmlns="" xmlns:a16="http://schemas.microsoft.com/office/drawing/2014/main" id="{671B653A-AA83-40F3-932F-8754A9853832}"/>
                </a:ext>
              </a:extLst>
            </p:cNvPr>
            <p:cNvSpPr txBox="1"/>
            <p:nvPr/>
          </p:nvSpPr>
          <p:spPr>
            <a:xfrm>
              <a:off x="531813" y="3418225"/>
              <a:ext cx="5410199" cy="188726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Create a new environment in OCI using EBS Cloud Admin Tool. Actions performed by this tool:</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Create cloud resources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Restore Backup from on-premises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Configure environment</a:t>
              </a:r>
              <a:endParaRPr dirty="0"/>
            </a:p>
          </p:txBody>
        </p:sp>
        <p:sp>
          <p:nvSpPr>
            <p:cNvPr id="49" name="Shape 1231">
              <a:extLst>
                <a:ext uri="{FF2B5EF4-FFF2-40B4-BE49-F238E27FC236}">
                  <a16:creationId xmlns="" xmlns:a16="http://schemas.microsoft.com/office/drawing/2014/main" id="{D12CDF1B-F90C-4E34-954D-C65F1D4B6AC1}"/>
                </a:ext>
              </a:extLst>
            </p:cNvPr>
            <p:cNvSpPr txBox="1"/>
            <p:nvPr/>
          </p:nvSpPr>
          <p:spPr>
            <a:xfrm>
              <a:off x="531813" y="5399425"/>
              <a:ext cx="5410199" cy="61926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EBS instance running on OCI</a:t>
              </a:r>
              <a:endParaRPr dirty="0"/>
            </a:p>
          </p:txBody>
        </p:sp>
        <p:sp>
          <p:nvSpPr>
            <p:cNvPr id="50" name="Shape 1244">
              <a:extLst>
                <a:ext uri="{FF2B5EF4-FFF2-40B4-BE49-F238E27FC236}">
                  <a16:creationId xmlns="" xmlns:a16="http://schemas.microsoft.com/office/drawing/2014/main" id="{035FE6A3-D011-4740-941E-7482FA9BCB48}"/>
                </a:ext>
              </a:extLst>
            </p:cNvPr>
            <p:cNvSpPr txBox="1"/>
            <p:nvPr/>
          </p:nvSpPr>
          <p:spPr>
            <a:xfrm>
              <a:off x="531813" y="1602081"/>
              <a:ext cx="6320249" cy="32384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on-premises E-Business Suite (EBS) instance</a:t>
              </a:r>
              <a:endParaRPr sz="2000" dirty="0">
                <a:solidFill>
                  <a:schemeClr val="dk1"/>
                </a:solidFill>
                <a:latin typeface="Calibri"/>
                <a:ea typeface="Calibri"/>
                <a:cs typeface="Calibri"/>
                <a:sym typeface="Calibri"/>
              </a:endParaRPr>
            </a:p>
          </p:txBody>
        </p:sp>
      </p:grpSp>
      <p:sp>
        <p:nvSpPr>
          <p:cNvPr id="52" name="Shape 1198">
            <a:extLst>
              <a:ext uri="{FF2B5EF4-FFF2-40B4-BE49-F238E27FC236}">
                <a16:creationId xmlns="" xmlns:a16="http://schemas.microsoft.com/office/drawing/2014/main" id="{EF77806A-0144-41AD-AB07-3A05AB33428A}"/>
              </a:ext>
            </a:extLst>
          </p:cNvPr>
          <p:cNvSpPr/>
          <p:nvPr/>
        </p:nvSpPr>
        <p:spPr>
          <a:xfrm>
            <a:off x="8959493" y="4574899"/>
            <a:ext cx="2522575" cy="1409000"/>
          </a:xfrm>
          <a:prstGeom prst="roundRect">
            <a:avLst>
              <a:gd name="adj" fmla="val 16667"/>
            </a:avLst>
          </a:prstGeom>
          <a:solidFill>
            <a:schemeClr val="lt1">
              <a:alpha val="80000"/>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53" name="Shape 1199">
            <a:extLst>
              <a:ext uri="{FF2B5EF4-FFF2-40B4-BE49-F238E27FC236}">
                <a16:creationId xmlns="" xmlns:a16="http://schemas.microsoft.com/office/drawing/2014/main" id="{4EAF566F-6393-431E-8AF2-EAD61E2BFE6E}"/>
              </a:ext>
            </a:extLst>
          </p:cNvPr>
          <p:cNvPicPr preferRelativeResize="0"/>
          <p:nvPr/>
        </p:nvPicPr>
        <p:blipFill rotWithShape="1">
          <a:blip r:embed="rId3">
            <a:alphaModFix/>
          </a:blip>
          <a:srcRect/>
          <a:stretch/>
        </p:blipFill>
        <p:spPr>
          <a:xfrm>
            <a:off x="6602043" y="1932447"/>
            <a:ext cx="4546141" cy="2772000"/>
          </a:xfrm>
          <a:prstGeom prst="rect">
            <a:avLst/>
          </a:prstGeom>
          <a:noFill/>
          <a:ln>
            <a:noFill/>
          </a:ln>
        </p:spPr>
      </p:pic>
      <p:sp>
        <p:nvSpPr>
          <p:cNvPr id="54" name="Shape 1200">
            <a:extLst>
              <a:ext uri="{FF2B5EF4-FFF2-40B4-BE49-F238E27FC236}">
                <a16:creationId xmlns="" xmlns:a16="http://schemas.microsoft.com/office/drawing/2014/main" id="{38209EA9-1B66-482E-A21C-DF3A3C1DB43F}"/>
              </a:ext>
            </a:extLst>
          </p:cNvPr>
          <p:cNvSpPr/>
          <p:nvPr/>
        </p:nvSpPr>
        <p:spPr>
          <a:xfrm>
            <a:off x="8333198" y="2261358"/>
            <a:ext cx="2400797" cy="1582950"/>
          </a:xfrm>
          <a:prstGeom prst="roundRect">
            <a:avLst>
              <a:gd name="adj" fmla="val 16667"/>
            </a:avLst>
          </a:prstGeom>
          <a:solidFill>
            <a:schemeClr val="lt1">
              <a:alpha val="45882"/>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sp>
        <p:nvSpPr>
          <p:cNvPr id="55" name="Shape 1204">
            <a:extLst>
              <a:ext uri="{FF2B5EF4-FFF2-40B4-BE49-F238E27FC236}">
                <a16:creationId xmlns="" xmlns:a16="http://schemas.microsoft.com/office/drawing/2014/main" id="{DFA9A98D-AC8A-4D2A-ADDC-C0D14220DA4C}"/>
              </a:ext>
            </a:extLst>
          </p:cNvPr>
          <p:cNvSpPr txBox="1"/>
          <p:nvPr/>
        </p:nvSpPr>
        <p:spPr>
          <a:xfrm>
            <a:off x="7983544" y="1559441"/>
            <a:ext cx="1669309" cy="26703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2400" b="1">
                <a:solidFill>
                  <a:schemeClr val="dk1"/>
                </a:solidFill>
                <a:latin typeface="Calibri"/>
                <a:ea typeface="Calibri"/>
                <a:cs typeface="Calibri"/>
                <a:sym typeface="Calibri"/>
              </a:rPr>
              <a:t>Oracle Cloud</a:t>
            </a:r>
            <a:endParaRPr/>
          </a:p>
        </p:txBody>
      </p:sp>
      <p:sp>
        <p:nvSpPr>
          <p:cNvPr id="56" name="Shape 1205">
            <a:extLst>
              <a:ext uri="{FF2B5EF4-FFF2-40B4-BE49-F238E27FC236}">
                <a16:creationId xmlns="" xmlns:a16="http://schemas.microsoft.com/office/drawing/2014/main" id="{BD26E6E1-20E9-4590-9D3B-390CA26984CC}"/>
              </a:ext>
            </a:extLst>
          </p:cNvPr>
          <p:cNvSpPr/>
          <p:nvPr/>
        </p:nvSpPr>
        <p:spPr>
          <a:xfrm>
            <a:off x="6486203" y="5105101"/>
            <a:ext cx="587599" cy="647999"/>
          </a:xfrm>
          <a:custGeom>
            <a:avLst/>
            <a:gdLst/>
            <a:ahLst/>
            <a:cxnLst/>
            <a:rect l="0" t="0" r="0" b="0"/>
            <a:pathLst>
              <a:path w="322" h="351" extrusionOk="0">
                <a:moveTo>
                  <a:pt x="0" y="351"/>
                </a:moveTo>
                <a:cubicBezTo>
                  <a:pt x="0" y="345"/>
                  <a:pt x="0" y="339"/>
                  <a:pt x="0" y="332"/>
                </a:cubicBezTo>
                <a:cubicBezTo>
                  <a:pt x="6" y="332"/>
                  <a:pt x="12" y="331"/>
                  <a:pt x="18" y="331"/>
                </a:cubicBezTo>
                <a:cubicBezTo>
                  <a:pt x="18" y="252"/>
                  <a:pt x="18" y="173"/>
                  <a:pt x="18" y="93"/>
                </a:cubicBezTo>
                <a:cubicBezTo>
                  <a:pt x="30" y="97"/>
                  <a:pt x="39" y="101"/>
                  <a:pt x="49" y="105"/>
                </a:cubicBezTo>
                <a:cubicBezTo>
                  <a:pt x="81" y="119"/>
                  <a:pt x="112" y="133"/>
                  <a:pt x="144" y="146"/>
                </a:cubicBezTo>
                <a:cubicBezTo>
                  <a:pt x="150" y="149"/>
                  <a:pt x="152" y="153"/>
                  <a:pt x="152" y="159"/>
                </a:cubicBezTo>
                <a:cubicBezTo>
                  <a:pt x="152" y="213"/>
                  <a:pt x="152" y="266"/>
                  <a:pt x="152" y="320"/>
                </a:cubicBezTo>
                <a:cubicBezTo>
                  <a:pt x="152" y="323"/>
                  <a:pt x="152" y="327"/>
                  <a:pt x="152" y="331"/>
                </a:cubicBezTo>
                <a:cubicBezTo>
                  <a:pt x="158" y="331"/>
                  <a:pt x="163" y="331"/>
                  <a:pt x="170" y="331"/>
                </a:cubicBezTo>
                <a:cubicBezTo>
                  <a:pt x="170" y="327"/>
                  <a:pt x="170" y="323"/>
                  <a:pt x="170" y="319"/>
                </a:cubicBezTo>
                <a:cubicBezTo>
                  <a:pt x="170" y="235"/>
                  <a:pt x="170" y="151"/>
                  <a:pt x="170" y="66"/>
                </a:cubicBezTo>
                <a:cubicBezTo>
                  <a:pt x="170" y="59"/>
                  <a:pt x="172" y="55"/>
                  <a:pt x="179" y="52"/>
                </a:cubicBezTo>
                <a:cubicBezTo>
                  <a:pt x="219" y="35"/>
                  <a:pt x="258" y="18"/>
                  <a:pt x="297" y="1"/>
                </a:cubicBezTo>
                <a:cubicBezTo>
                  <a:pt x="299" y="1"/>
                  <a:pt x="300" y="0"/>
                  <a:pt x="303" y="0"/>
                </a:cubicBezTo>
                <a:cubicBezTo>
                  <a:pt x="303" y="110"/>
                  <a:pt x="303" y="220"/>
                  <a:pt x="303" y="331"/>
                </a:cubicBezTo>
                <a:cubicBezTo>
                  <a:pt x="309" y="331"/>
                  <a:pt x="315" y="332"/>
                  <a:pt x="322" y="332"/>
                </a:cubicBezTo>
                <a:cubicBezTo>
                  <a:pt x="322" y="339"/>
                  <a:pt x="322" y="345"/>
                  <a:pt x="322" y="351"/>
                </a:cubicBezTo>
                <a:cubicBezTo>
                  <a:pt x="215" y="351"/>
                  <a:pt x="108" y="351"/>
                  <a:pt x="0" y="351"/>
                </a:cubicBezTo>
                <a:close/>
                <a:moveTo>
                  <a:pt x="279" y="93"/>
                </a:moveTo>
                <a:cubicBezTo>
                  <a:pt x="279" y="84"/>
                  <a:pt x="279" y="77"/>
                  <a:pt x="279" y="70"/>
                </a:cubicBezTo>
                <a:cubicBezTo>
                  <a:pt x="268" y="70"/>
                  <a:pt x="258" y="70"/>
                  <a:pt x="246" y="70"/>
                </a:cubicBezTo>
                <a:cubicBezTo>
                  <a:pt x="246" y="76"/>
                  <a:pt x="246" y="82"/>
                  <a:pt x="247" y="88"/>
                </a:cubicBezTo>
                <a:cubicBezTo>
                  <a:pt x="247" y="89"/>
                  <a:pt x="250" y="92"/>
                  <a:pt x="251" y="92"/>
                </a:cubicBezTo>
                <a:cubicBezTo>
                  <a:pt x="260" y="93"/>
                  <a:pt x="269" y="93"/>
                  <a:pt x="279" y="93"/>
                </a:cubicBezTo>
                <a:close/>
                <a:moveTo>
                  <a:pt x="227" y="235"/>
                </a:moveTo>
                <a:cubicBezTo>
                  <a:pt x="227" y="227"/>
                  <a:pt x="227" y="220"/>
                  <a:pt x="227" y="212"/>
                </a:cubicBezTo>
                <a:cubicBezTo>
                  <a:pt x="221" y="212"/>
                  <a:pt x="215" y="212"/>
                  <a:pt x="209" y="212"/>
                </a:cubicBezTo>
                <a:cubicBezTo>
                  <a:pt x="193" y="212"/>
                  <a:pt x="194" y="209"/>
                  <a:pt x="194" y="227"/>
                </a:cubicBezTo>
                <a:cubicBezTo>
                  <a:pt x="194" y="228"/>
                  <a:pt x="194" y="229"/>
                  <a:pt x="194" y="230"/>
                </a:cubicBezTo>
                <a:cubicBezTo>
                  <a:pt x="196" y="232"/>
                  <a:pt x="198" y="235"/>
                  <a:pt x="200" y="235"/>
                </a:cubicBezTo>
                <a:cubicBezTo>
                  <a:pt x="208" y="236"/>
                  <a:pt x="217" y="235"/>
                  <a:pt x="227" y="235"/>
                </a:cubicBezTo>
                <a:close/>
                <a:moveTo>
                  <a:pt x="195" y="92"/>
                </a:moveTo>
                <a:cubicBezTo>
                  <a:pt x="206" y="92"/>
                  <a:pt x="216" y="92"/>
                  <a:pt x="227" y="92"/>
                </a:cubicBezTo>
                <a:cubicBezTo>
                  <a:pt x="227" y="84"/>
                  <a:pt x="227" y="77"/>
                  <a:pt x="227" y="70"/>
                </a:cubicBezTo>
                <a:cubicBezTo>
                  <a:pt x="216" y="70"/>
                  <a:pt x="205" y="70"/>
                  <a:pt x="195" y="70"/>
                </a:cubicBezTo>
                <a:cubicBezTo>
                  <a:pt x="195" y="78"/>
                  <a:pt x="195" y="84"/>
                  <a:pt x="195" y="92"/>
                </a:cubicBezTo>
                <a:close/>
                <a:moveTo>
                  <a:pt x="44" y="187"/>
                </a:moveTo>
                <a:cubicBezTo>
                  <a:pt x="55" y="187"/>
                  <a:pt x="65" y="187"/>
                  <a:pt x="76" y="187"/>
                </a:cubicBezTo>
                <a:cubicBezTo>
                  <a:pt x="76" y="179"/>
                  <a:pt x="76" y="172"/>
                  <a:pt x="76" y="165"/>
                </a:cubicBezTo>
                <a:cubicBezTo>
                  <a:pt x="65" y="165"/>
                  <a:pt x="54" y="165"/>
                  <a:pt x="44" y="165"/>
                </a:cubicBezTo>
                <a:cubicBezTo>
                  <a:pt x="44" y="173"/>
                  <a:pt x="44" y="180"/>
                  <a:pt x="44" y="187"/>
                </a:cubicBezTo>
                <a:close/>
                <a:moveTo>
                  <a:pt x="128" y="165"/>
                </a:moveTo>
                <a:cubicBezTo>
                  <a:pt x="118" y="165"/>
                  <a:pt x="107" y="165"/>
                  <a:pt x="96" y="165"/>
                </a:cubicBezTo>
                <a:cubicBezTo>
                  <a:pt x="96" y="173"/>
                  <a:pt x="96" y="180"/>
                  <a:pt x="96" y="187"/>
                </a:cubicBezTo>
                <a:cubicBezTo>
                  <a:pt x="107" y="187"/>
                  <a:pt x="117" y="187"/>
                  <a:pt x="128" y="187"/>
                </a:cubicBezTo>
                <a:cubicBezTo>
                  <a:pt x="128" y="180"/>
                  <a:pt x="128" y="174"/>
                  <a:pt x="128" y="165"/>
                </a:cubicBezTo>
                <a:close/>
                <a:moveTo>
                  <a:pt x="227" y="165"/>
                </a:moveTo>
                <a:cubicBezTo>
                  <a:pt x="216" y="165"/>
                  <a:pt x="206" y="165"/>
                  <a:pt x="194" y="165"/>
                </a:cubicBezTo>
                <a:cubicBezTo>
                  <a:pt x="194" y="171"/>
                  <a:pt x="194" y="177"/>
                  <a:pt x="194" y="183"/>
                </a:cubicBezTo>
                <a:cubicBezTo>
                  <a:pt x="195" y="185"/>
                  <a:pt x="197" y="187"/>
                  <a:pt x="199" y="187"/>
                </a:cubicBezTo>
                <a:cubicBezTo>
                  <a:pt x="208" y="188"/>
                  <a:pt x="217" y="188"/>
                  <a:pt x="227" y="188"/>
                </a:cubicBezTo>
                <a:cubicBezTo>
                  <a:pt x="227" y="179"/>
                  <a:pt x="227" y="173"/>
                  <a:pt x="227" y="165"/>
                </a:cubicBezTo>
                <a:close/>
                <a:moveTo>
                  <a:pt x="279" y="165"/>
                </a:moveTo>
                <a:cubicBezTo>
                  <a:pt x="268" y="165"/>
                  <a:pt x="258" y="165"/>
                  <a:pt x="247" y="165"/>
                </a:cubicBezTo>
                <a:cubicBezTo>
                  <a:pt x="247" y="173"/>
                  <a:pt x="247" y="180"/>
                  <a:pt x="247" y="187"/>
                </a:cubicBezTo>
                <a:cubicBezTo>
                  <a:pt x="258" y="187"/>
                  <a:pt x="268" y="187"/>
                  <a:pt x="279" y="187"/>
                </a:cubicBezTo>
                <a:cubicBezTo>
                  <a:pt x="279" y="179"/>
                  <a:pt x="279" y="172"/>
                  <a:pt x="279" y="165"/>
                </a:cubicBezTo>
                <a:close/>
                <a:moveTo>
                  <a:pt x="43" y="212"/>
                </a:moveTo>
                <a:cubicBezTo>
                  <a:pt x="43" y="218"/>
                  <a:pt x="43" y="225"/>
                  <a:pt x="43" y="230"/>
                </a:cubicBezTo>
                <a:cubicBezTo>
                  <a:pt x="44" y="232"/>
                  <a:pt x="46" y="235"/>
                  <a:pt x="48" y="235"/>
                </a:cubicBezTo>
                <a:cubicBezTo>
                  <a:pt x="57" y="235"/>
                  <a:pt x="66" y="235"/>
                  <a:pt x="76" y="235"/>
                </a:cubicBezTo>
                <a:cubicBezTo>
                  <a:pt x="76" y="227"/>
                  <a:pt x="76" y="219"/>
                  <a:pt x="76" y="212"/>
                </a:cubicBezTo>
                <a:cubicBezTo>
                  <a:pt x="65" y="212"/>
                  <a:pt x="55" y="212"/>
                  <a:pt x="43" y="212"/>
                </a:cubicBezTo>
                <a:close/>
                <a:moveTo>
                  <a:pt x="127" y="235"/>
                </a:moveTo>
                <a:cubicBezTo>
                  <a:pt x="127" y="227"/>
                  <a:pt x="127" y="219"/>
                  <a:pt x="127" y="212"/>
                </a:cubicBezTo>
                <a:cubicBezTo>
                  <a:pt x="116" y="212"/>
                  <a:pt x="106" y="212"/>
                  <a:pt x="96" y="212"/>
                </a:cubicBezTo>
                <a:cubicBezTo>
                  <a:pt x="96" y="220"/>
                  <a:pt x="96" y="227"/>
                  <a:pt x="96" y="235"/>
                </a:cubicBezTo>
                <a:cubicBezTo>
                  <a:pt x="105" y="235"/>
                  <a:pt x="112" y="235"/>
                  <a:pt x="120" y="235"/>
                </a:cubicBezTo>
                <a:cubicBezTo>
                  <a:pt x="122" y="235"/>
                  <a:pt x="125" y="235"/>
                  <a:pt x="127" y="235"/>
                </a:cubicBezTo>
                <a:close/>
                <a:moveTo>
                  <a:pt x="279" y="212"/>
                </a:moveTo>
                <a:cubicBezTo>
                  <a:pt x="273" y="212"/>
                  <a:pt x="267" y="212"/>
                  <a:pt x="262" y="212"/>
                </a:cubicBezTo>
                <a:cubicBezTo>
                  <a:pt x="245" y="212"/>
                  <a:pt x="244" y="213"/>
                  <a:pt x="246" y="230"/>
                </a:cubicBezTo>
                <a:cubicBezTo>
                  <a:pt x="247" y="232"/>
                  <a:pt x="249" y="235"/>
                  <a:pt x="251" y="235"/>
                </a:cubicBezTo>
                <a:cubicBezTo>
                  <a:pt x="260" y="235"/>
                  <a:pt x="269" y="235"/>
                  <a:pt x="279" y="235"/>
                </a:cubicBezTo>
                <a:cubicBezTo>
                  <a:pt x="279" y="227"/>
                  <a:pt x="279" y="220"/>
                  <a:pt x="279" y="212"/>
                </a:cubicBezTo>
                <a:close/>
                <a:moveTo>
                  <a:pt x="194" y="139"/>
                </a:moveTo>
                <a:cubicBezTo>
                  <a:pt x="206" y="139"/>
                  <a:pt x="216" y="139"/>
                  <a:pt x="227" y="139"/>
                </a:cubicBezTo>
                <a:cubicBezTo>
                  <a:pt x="227" y="132"/>
                  <a:pt x="227" y="125"/>
                  <a:pt x="227" y="118"/>
                </a:cubicBezTo>
                <a:cubicBezTo>
                  <a:pt x="216" y="118"/>
                  <a:pt x="205" y="118"/>
                  <a:pt x="194" y="118"/>
                </a:cubicBezTo>
                <a:cubicBezTo>
                  <a:pt x="194" y="125"/>
                  <a:pt x="194" y="132"/>
                  <a:pt x="194" y="139"/>
                </a:cubicBezTo>
                <a:close/>
                <a:moveTo>
                  <a:pt x="247" y="139"/>
                </a:moveTo>
                <a:cubicBezTo>
                  <a:pt x="258" y="139"/>
                  <a:pt x="268" y="139"/>
                  <a:pt x="279" y="139"/>
                </a:cubicBezTo>
                <a:cubicBezTo>
                  <a:pt x="279" y="132"/>
                  <a:pt x="279" y="125"/>
                  <a:pt x="279" y="118"/>
                </a:cubicBezTo>
                <a:cubicBezTo>
                  <a:pt x="268" y="118"/>
                  <a:pt x="257" y="118"/>
                  <a:pt x="247" y="118"/>
                </a:cubicBezTo>
                <a:cubicBezTo>
                  <a:pt x="247" y="125"/>
                  <a:pt x="247" y="132"/>
                  <a:pt x="247" y="139"/>
                </a:cubicBezTo>
                <a:close/>
                <a:moveTo>
                  <a:pt x="195" y="260"/>
                </a:moveTo>
                <a:cubicBezTo>
                  <a:pt x="195" y="268"/>
                  <a:pt x="195" y="274"/>
                  <a:pt x="195" y="282"/>
                </a:cubicBezTo>
                <a:cubicBezTo>
                  <a:pt x="206" y="282"/>
                  <a:pt x="216" y="282"/>
                  <a:pt x="227" y="282"/>
                </a:cubicBezTo>
                <a:cubicBezTo>
                  <a:pt x="227" y="274"/>
                  <a:pt x="227" y="267"/>
                  <a:pt x="227" y="260"/>
                </a:cubicBezTo>
                <a:cubicBezTo>
                  <a:pt x="216" y="260"/>
                  <a:pt x="206" y="260"/>
                  <a:pt x="195" y="260"/>
                </a:cubicBezTo>
                <a:close/>
                <a:moveTo>
                  <a:pt x="44" y="329"/>
                </a:moveTo>
                <a:cubicBezTo>
                  <a:pt x="55" y="329"/>
                  <a:pt x="65" y="329"/>
                  <a:pt x="76" y="329"/>
                </a:cubicBezTo>
                <a:cubicBezTo>
                  <a:pt x="76" y="322"/>
                  <a:pt x="76" y="315"/>
                  <a:pt x="76" y="308"/>
                </a:cubicBezTo>
                <a:cubicBezTo>
                  <a:pt x="65" y="308"/>
                  <a:pt x="54" y="308"/>
                  <a:pt x="44" y="308"/>
                </a:cubicBezTo>
                <a:cubicBezTo>
                  <a:pt x="44" y="315"/>
                  <a:pt x="44" y="322"/>
                  <a:pt x="44" y="329"/>
                </a:cubicBezTo>
                <a:close/>
                <a:moveTo>
                  <a:pt x="96" y="308"/>
                </a:moveTo>
                <a:cubicBezTo>
                  <a:pt x="96" y="315"/>
                  <a:pt x="96" y="322"/>
                  <a:pt x="96" y="330"/>
                </a:cubicBezTo>
                <a:cubicBezTo>
                  <a:pt x="107" y="330"/>
                  <a:pt x="117" y="330"/>
                  <a:pt x="128" y="330"/>
                </a:cubicBezTo>
                <a:cubicBezTo>
                  <a:pt x="128" y="322"/>
                  <a:pt x="128" y="315"/>
                  <a:pt x="128" y="308"/>
                </a:cubicBezTo>
                <a:cubicBezTo>
                  <a:pt x="117" y="308"/>
                  <a:pt x="107" y="308"/>
                  <a:pt x="96" y="308"/>
                </a:cubicBezTo>
                <a:close/>
                <a:moveTo>
                  <a:pt x="194" y="329"/>
                </a:moveTo>
                <a:cubicBezTo>
                  <a:pt x="206" y="329"/>
                  <a:pt x="216" y="329"/>
                  <a:pt x="227" y="329"/>
                </a:cubicBezTo>
                <a:cubicBezTo>
                  <a:pt x="227" y="322"/>
                  <a:pt x="227" y="315"/>
                  <a:pt x="227" y="308"/>
                </a:cubicBezTo>
                <a:cubicBezTo>
                  <a:pt x="216" y="308"/>
                  <a:pt x="205" y="308"/>
                  <a:pt x="194" y="308"/>
                </a:cubicBezTo>
                <a:cubicBezTo>
                  <a:pt x="194" y="315"/>
                  <a:pt x="194" y="322"/>
                  <a:pt x="194" y="329"/>
                </a:cubicBezTo>
                <a:close/>
                <a:moveTo>
                  <a:pt x="247" y="307"/>
                </a:moveTo>
                <a:cubicBezTo>
                  <a:pt x="247" y="315"/>
                  <a:pt x="247" y="322"/>
                  <a:pt x="247" y="329"/>
                </a:cubicBezTo>
                <a:cubicBezTo>
                  <a:pt x="258" y="329"/>
                  <a:pt x="269" y="329"/>
                  <a:pt x="279" y="329"/>
                </a:cubicBezTo>
                <a:cubicBezTo>
                  <a:pt x="279" y="322"/>
                  <a:pt x="279" y="315"/>
                  <a:pt x="279" y="307"/>
                </a:cubicBezTo>
                <a:cubicBezTo>
                  <a:pt x="268" y="307"/>
                  <a:pt x="258" y="307"/>
                  <a:pt x="247" y="307"/>
                </a:cubicBezTo>
                <a:close/>
                <a:moveTo>
                  <a:pt x="76" y="282"/>
                </a:moveTo>
                <a:cubicBezTo>
                  <a:pt x="76" y="274"/>
                  <a:pt x="76" y="267"/>
                  <a:pt x="76" y="260"/>
                </a:cubicBezTo>
                <a:cubicBezTo>
                  <a:pt x="65" y="260"/>
                  <a:pt x="55" y="260"/>
                  <a:pt x="44" y="260"/>
                </a:cubicBezTo>
                <a:cubicBezTo>
                  <a:pt x="44" y="267"/>
                  <a:pt x="44" y="274"/>
                  <a:pt x="44" y="282"/>
                </a:cubicBezTo>
                <a:cubicBezTo>
                  <a:pt x="55" y="282"/>
                  <a:pt x="65" y="282"/>
                  <a:pt x="76" y="282"/>
                </a:cubicBezTo>
                <a:close/>
                <a:moveTo>
                  <a:pt x="96" y="260"/>
                </a:moveTo>
                <a:cubicBezTo>
                  <a:pt x="96" y="268"/>
                  <a:pt x="96" y="274"/>
                  <a:pt x="96" y="282"/>
                </a:cubicBezTo>
                <a:cubicBezTo>
                  <a:pt x="107" y="282"/>
                  <a:pt x="117" y="282"/>
                  <a:pt x="128" y="282"/>
                </a:cubicBezTo>
                <a:cubicBezTo>
                  <a:pt x="128" y="274"/>
                  <a:pt x="128" y="267"/>
                  <a:pt x="128" y="260"/>
                </a:cubicBezTo>
                <a:cubicBezTo>
                  <a:pt x="117" y="260"/>
                  <a:pt x="107" y="260"/>
                  <a:pt x="96" y="260"/>
                </a:cubicBezTo>
                <a:close/>
                <a:moveTo>
                  <a:pt x="247" y="260"/>
                </a:moveTo>
                <a:cubicBezTo>
                  <a:pt x="247" y="267"/>
                  <a:pt x="247" y="274"/>
                  <a:pt x="247" y="282"/>
                </a:cubicBezTo>
                <a:cubicBezTo>
                  <a:pt x="258" y="282"/>
                  <a:pt x="268" y="282"/>
                  <a:pt x="279" y="282"/>
                </a:cubicBezTo>
                <a:cubicBezTo>
                  <a:pt x="279" y="274"/>
                  <a:pt x="279" y="267"/>
                  <a:pt x="279" y="260"/>
                </a:cubicBezTo>
                <a:cubicBezTo>
                  <a:pt x="268" y="260"/>
                  <a:pt x="258" y="260"/>
                  <a:pt x="247" y="260"/>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 name="Shape 1206">
            <a:extLst>
              <a:ext uri="{FF2B5EF4-FFF2-40B4-BE49-F238E27FC236}">
                <a16:creationId xmlns="" xmlns:a16="http://schemas.microsoft.com/office/drawing/2014/main" id="{C1FE4EE2-8E03-4D06-B24A-2E19936DB0CE}"/>
              </a:ext>
            </a:extLst>
          </p:cNvPr>
          <p:cNvSpPr txBox="1"/>
          <p:nvPr/>
        </p:nvSpPr>
        <p:spPr>
          <a:xfrm>
            <a:off x="9308896" y="5706738"/>
            <a:ext cx="590038" cy="172791"/>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 Tier</a:t>
            </a:r>
            <a:endParaRPr sz="1400" b="1">
              <a:solidFill>
                <a:schemeClr val="dk1"/>
              </a:solidFill>
              <a:latin typeface="Calibri"/>
              <a:ea typeface="Calibri"/>
              <a:cs typeface="Calibri"/>
              <a:sym typeface="Calibri"/>
            </a:endParaRPr>
          </a:p>
        </p:txBody>
      </p:sp>
      <p:sp>
        <p:nvSpPr>
          <p:cNvPr id="58" name="Shape 1207">
            <a:extLst>
              <a:ext uri="{FF2B5EF4-FFF2-40B4-BE49-F238E27FC236}">
                <a16:creationId xmlns="" xmlns:a16="http://schemas.microsoft.com/office/drawing/2014/main" id="{D139364E-63CF-42B1-B761-35D46956AD51}"/>
              </a:ext>
            </a:extLst>
          </p:cNvPr>
          <p:cNvSpPr txBox="1"/>
          <p:nvPr/>
        </p:nvSpPr>
        <p:spPr>
          <a:xfrm>
            <a:off x="10721070" y="5712752"/>
            <a:ext cx="493653" cy="201568"/>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Tier</a:t>
            </a:r>
            <a:endParaRPr sz="1400" b="1">
              <a:solidFill>
                <a:schemeClr val="dk1"/>
              </a:solidFill>
              <a:latin typeface="Calibri"/>
              <a:ea typeface="Calibri"/>
              <a:cs typeface="Calibri"/>
              <a:sym typeface="Calibri"/>
            </a:endParaRPr>
          </a:p>
        </p:txBody>
      </p:sp>
      <p:pic>
        <p:nvPicPr>
          <p:cNvPr id="59" name="Shape 1208">
            <a:extLst>
              <a:ext uri="{FF2B5EF4-FFF2-40B4-BE49-F238E27FC236}">
                <a16:creationId xmlns="" xmlns:a16="http://schemas.microsoft.com/office/drawing/2014/main" id="{12D2FC8A-75DE-4C41-B590-752D963FC064}"/>
              </a:ext>
            </a:extLst>
          </p:cNvPr>
          <p:cNvPicPr preferRelativeResize="0"/>
          <p:nvPr/>
        </p:nvPicPr>
        <p:blipFill rotWithShape="1">
          <a:blip r:embed="rId4">
            <a:alphaModFix/>
          </a:blip>
          <a:srcRect/>
          <a:stretch/>
        </p:blipFill>
        <p:spPr>
          <a:xfrm>
            <a:off x="9286628" y="5053593"/>
            <a:ext cx="647103" cy="647103"/>
          </a:xfrm>
          <a:prstGeom prst="rect">
            <a:avLst/>
          </a:prstGeom>
          <a:noFill/>
          <a:ln>
            <a:noFill/>
          </a:ln>
        </p:spPr>
      </p:pic>
      <p:pic>
        <p:nvPicPr>
          <p:cNvPr id="60" name="Shape 1209">
            <a:extLst>
              <a:ext uri="{FF2B5EF4-FFF2-40B4-BE49-F238E27FC236}">
                <a16:creationId xmlns="" xmlns:a16="http://schemas.microsoft.com/office/drawing/2014/main" id="{BA81494C-E174-43FA-8342-EE244AEFFDC4}"/>
              </a:ext>
            </a:extLst>
          </p:cNvPr>
          <p:cNvPicPr preferRelativeResize="0"/>
          <p:nvPr/>
        </p:nvPicPr>
        <p:blipFill rotWithShape="1">
          <a:blip r:embed="rId5">
            <a:alphaModFix/>
          </a:blip>
          <a:srcRect/>
          <a:stretch/>
        </p:blipFill>
        <p:spPr>
          <a:xfrm>
            <a:off x="10647448" y="5053593"/>
            <a:ext cx="640897" cy="640897"/>
          </a:xfrm>
          <a:prstGeom prst="rect">
            <a:avLst/>
          </a:prstGeom>
          <a:noFill/>
          <a:ln>
            <a:noFill/>
          </a:ln>
        </p:spPr>
      </p:pic>
      <p:sp>
        <p:nvSpPr>
          <p:cNvPr id="61" name="Shape 1210">
            <a:extLst>
              <a:ext uri="{FF2B5EF4-FFF2-40B4-BE49-F238E27FC236}">
                <a16:creationId xmlns="" xmlns:a16="http://schemas.microsoft.com/office/drawing/2014/main" id="{77D99DB4-2E7D-4203-987E-18CB39BF16D1}"/>
              </a:ext>
            </a:extLst>
          </p:cNvPr>
          <p:cNvSpPr txBox="1"/>
          <p:nvPr/>
        </p:nvSpPr>
        <p:spPr>
          <a:xfrm>
            <a:off x="6314000" y="5786277"/>
            <a:ext cx="983950" cy="222447"/>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400" b="1" dirty="0">
                <a:solidFill>
                  <a:schemeClr val="dk1"/>
                </a:solidFill>
                <a:latin typeface="Calibri"/>
                <a:ea typeface="Calibri"/>
                <a:cs typeface="Calibri"/>
                <a:sym typeface="Calibri"/>
              </a:rPr>
              <a:t>On-premises</a:t>
            </a:r>
            <a:endParaRPr dirty="0"/>
          </a:p>
        </p:txBody>
      </p:sp>
      <p:grpSp>
        <p:nvGrpSpPr>
          <p:cNvPr id="62" name="Shape 1211">
            <a:extLst>
              <a:ext uri="{FF2B5EF4-FFF2-40B4-BE49-F238E27FC236}">
                <a16:creationId xmlns="" xmlns:a16="http://schemas.microsoft.com/office/drawing/2014/main" id="{5C0DEB06-01F2-4822-88EE-B9B595715920}"/>
              </a:ext>
            </a:extLst>
          </p:cNvPr>
          <p:cNvGrpSpPr/>
          <p:nvPr/>
        </p:nvGrpSpPr>
        <p:grpSpPr>
          <a:xfrm>
            <a:off x="7744311" y="5053593"/>
            <a:ext cx="1091068" cy="1082860"/>
            <a:chOff x="4459125" y="4984013"/>
            <a:chExt cx="1091068" cy="1082860"/>
          </a:xfrm>
        </p:grpSpPr>
        <p:pic>
          <p:nvPicPr>
            <p:cNvPr id="63" name="Shape 1212">
              <a:extLst>
                <a:ext uri="{FF2B5EF4-FFF2-40B4-BE49-F238E27FC236}">
                  <a16:creationId xmlns="" xmlns:a16="http://schemas.microsoft.com/office/drawing/2014/main" id="{76B1C946-30E9-48C3-8F0C-0D5F736DBAF5}"/>
                </a:ext>
              </a:extLst>
            </p:cNvPr>
            <p:cNvPicPr preferRelativeResize="0"/>
            <p:nvPr/>
          </p:nvPicPr>
          <p:blipFill rotWithShape="1">
            <a:blip r:embed="rId4">
              <a:alphaModFix/>
            </a:blip>
            <a:srcRect/>
            <a:stretch/>
          </p:blipFill>
          <p:spPr>
            <a:xfrm>
              <a:off x="4640622" y="4984013"/>
              <a:ext cx="647103" cy="647103"/>
            </a:xfrm>
            <a:prstGeom prst="rect">
              <a:avLst/>
            </a:prstGeom>
            <a:noFill/>
            <a:ln>
              <a:noFill/>
            </a:ln>
          </p:spPr>
        </p:pic>
        <p:sp>
          <p:nvSpPr>
            <p:cNvPr id="64" name="Shape 1213">
              <a:extLst>
                <a:ext uri="{FF2B5EF4-FFF2-40B4-BE49-F238E27FC236}">
                  <a16:creationId xmlns="" xmlns:a16="http://schemas.microsoft.com/office/drawing/2014/main" id="{8F7CA4F9-3F66-47CA-9782-E082308960DF}"/>
                </a:ext>
              </a:extLst>
            </p:cNvPr>
            <p:cNvSpPr txBox="1"/>
            <p:nvPr/>
          </p:nvSpPr>
          <p:spPr>
            <a:xfrm>
              <a:off x="4459125" y="5663386"/>
              <a:ext cx="1091068" cy="403487"/>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a:t>
              </a:r>
              <a:endParaRPr/>
            </a:p>
            <a:p>
              <a:pPr marL="0" marR="0" lvl="0" indent="0" algn="ctr" rtl="0">
                <a:lnSpc>
                  <a:spcPct val="90000"/>
                </a:lnSpc>
                <a:spcBef>
                  <a:spcPts val="0"/>
                </a:spcBef>
                <a:spcAft>
                  <a:spcPts val="0"/>
                </a:spcAft>
                <a:buNone/>
              </a:pPr>
              <a:r>
                <a:rPr lang="en-US" sz="1400" b="1" dirty="0">
                  <a:solidFill>
                    <a:srgbClr val="5F5F5F"/>
                  </a:solidFill>
                  <a:latin typeface="Calibri"/>
                  <a:ea typeface="Calibri"/>
                  <a:cs typeface="Calibri"/>
                  <a:sym typeface="Calibri"/>
                </a:rPr>
                <a:t>Backup Utility</a:t>
              </a:r>
              <a:endParaRPr sz="1400" b="1" dirty="0">
                <a:solidFill>
                  <a:schemeClr val="dk1"/>
                </a:solidFill>
                <a:latin typeface="Calibri"/>
                <a:ea typeface="Calibri"/>
                <a:cs typeface="Calibri"/>
                <a:sym typeface="Calibri"/>
              </a:endParaRPr>
            </a:p>
          </p:txBody>
        </p:sp>
        <p:pic>
          <p:nvPicPr>
            <p:cNvPr id="65" name="Shape 1214">
              <a:extLst>
                <a:ext uri="{FF2B5EF4-FFF2-40B4-BE49-F238E27FC236}">
                  <a16:creationId xmlns="" xmlns:a16="http://schemas.microsoft.com/office/drawing/2014/main" id="{C52381D6-22B5-4691-9889-D3B5740A467A}"/>
                </a:ext>
              </a:extLst>
            </p:cNvPr>
            <p:cNvPicPr preferRelativeResize="0"/>
            <p:nvPr/>
          </p:nvPicPr>
          <p:blipFill rotWithShape="1">
            <a:blip r:embed="rId6">
              <a:alphaModFix/>
            </a:blip>
            <a:srcRect/>
            <a:stretch/>
          </p:blipFill>
          <p:spPr>
            <a:xfrm>
              <a:off x="5053448" y="5405760"/>
              <a:ext cx="177857" cy="177857"/>
            </a:xfrm>
            <a:prstGeom prst="rect">
              <a:avLst/>
            </a:prstGeom>
            <a:noFill/>
            <a:ln>
              <a:noFill/>
            </a:ln>
          </p:spPr>
        </p:pic>
      </p:grpSp>
      <p:grpSp>
        <p:nvGrpSpPr>
          <p:cNvPr id="66" name="Shape 1215">
            <a:extLst>
              <a:ext uri="{FF2B5EF4-FFF2-40B4-BE49-F238E27FC236}">
                <a16:creationId xmlns="" xmlns:a16="http://schemas.microsoft.com/office/drawing/2014/main" id="{36CDF70C-23FD-4D98-874B-9E9F4DBFB223}"/>
              </a:ext>
            </a:extLst>
          </p:cNvPr>
          <p:cNvGrpSpPr/>
          <p:nvPr/>
        </p:nvGrpSpPr>
        <p:grpSpPr>
          <a:xfrm>
            <a:off x="8454978" y="2754891"/>
            <a:ext cx="682625" cy="924531"/>
            <a:chOff x="8454978" y="2754891"/>
            <a:chExt cx="682625" cy="924531"/>
          </a:xfrm>
        </p:grpSpPr>
        <p:pic>
          <p:nvPicPr>
            <p:cNvPr id="67" name="Shape 1216">
              <a:extLst>
                <a:ext uri="{FF2B5EF4-FFF2-40B4-BE49-F238E27FC236}">
                  <a16:creationId xmlns="" xmlns:a16="http://schemas.microsoft.com/office/drawing/2014/main" id="{DE75E2E2-0103-469D-B501-A03D6CF72976}"/>
                </a:ext>
              </a:extLst>
            </p:cNvPr>
            <p:cNvPicPr preferRelativeResize="0"/>
            <p:nvPr/>
          </p:nvPicPr>
          <p:blipFill rotWithShape="1">
            <a:blip r:embed="rId7">
              <a:alphaModFix/>
            </a:blip>
            <a:srcRect/>
            <a:stretch/>
          </p:blipFill>
          <p:spPr>
            <a:xfrm>
              <a:off x="8566175" y="2754891"/>
              <a:ext cx="455466" cy="456196"/>
            </a:xfrm>
            <a:prstGeom prst="rect">
              <a:avLst/>
            </a:prstGeom>
            <a:noFill/>
            <a:ln>
              <a:noFill/>
            </a:ln>
          </p:spPr>
        </p:pic>
        <p:sp>
          <p:nvSpPr>
            <p:cNvPr id="68" name="Shape 1217">
              <a:extLst>
                <a:ext uri="{FF2B5EF4-FFF2-40B4-BE49-F238E27FC236}">
                  <a16:creationId xmlns="" xmlns:a16="http://schemas.microsoft.com/office/drawing/2014/main" id="{E6F47B87-566A-4D29-A24B-861124000CB9}"/>
                </a:ext>
              </a:extLst>
            </p:cNvPr>
            <p:cNvSpPr txBox="1"/>
            <p:nvPr/>
          </p:nvSpPr>
          <p:spPr>
            <a:xfrm>
              <a:off x="8454978" y="3288033"/>
              <a:ext cx="6826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Load Balancer</a:t>
              </a:r>
              <a:endParaRPr sz="1400" b="1">
                <a:solidFill>
                  <a:schemeClr val="dk1"/>
                </a:solidFill>
                <a:latin typeface="Calibri"/>
                <a:ea typeface="Calibri"/>
                <a:cs typeface="Calibri"/>
                <a:sym typeface="Calibri"/>
              </a:endParaRPr>
            </a:p>
          </p:txBody>
        </p:sp>
      </p:grpSp>
      <p:grpSp>
        <p:nvGrpSpPr>
          <p:cNvPr id="69" name="Shape 1218">
            <a:extLst>
              <a:ext uri="{FF2B5EF4-FFF2-40B4-BE49-F238E27FC236}">
                <a16:creationId xmlns="" xmlns:a16="http://schemas.microsoft.com/office/drawing/2014/main" id="{94A1DDFF-3FB9-4BF9-9754-6D0AB8E107E5}"/>
              </a:ext>
            </a:extLst>
          </p:cNvPr>
          <p:cNvGrpSpPr/>
          <p:nvPr/>
        </p:nvGrpSpPr>
        <p:grpSpPr>
          <a:xfrm>
            <a:off x="7019188" y="2584693"/>
            <a:ext cx="1209627" cy="1040979"/>
            <a:chOff x="4495025" y="2315885"/>
            <a:chExt cx="1501770" cy="1292391"/>
          </a:xfrm>
        </p:grpSpPr>
        <p:pic>
          <p:nvPicPr>
            <p:cNvPr id="70" name="Shape 1219">
              <a:extLst>
                <a:ext uri="{FF2B5EF4-FFF2-40B4-BE49-F238E27FC236}">
                  <a16:creationId xmlns="" xmlns:a16="http://schemas.microsoft.com/office/drawing/2014/main" id="{8FA5CBE8-95C7-4171-8765-6BC79A25BAD9}"/>
                </a:ext>
              </a:extLst>
            </p:cNvPr>
            <p:cNvPicPr preferRelativeResize="0"/>
            <p:nvPr/>
          </p:nvPicPr>
          <p:blipFill rotWithShape="1">
            <a:blip r:embed="rId8">
              <a:alphaModFix/>
            </a:blip>
            <a:srcRect/>
            <a:stretch/>
          </p:blipFill>
          <p:spPr>
            <a:xfrm>
              <a:off x="4906347" y="2315885"/>
              <a:ext cx="795601" cy="767330"/>
            </a:xfrm>
            <a:prstGeom prst="rect">
              <a:avLst/>
            </a:prstGeom>
            <a:noFill/>
            <a:ln>
              <a:noFill/>
            </a:ln>
          </p:spPr>
        </p:pic>
        <p:pic>
          <p:nvPicPr>
            <p:cNvPr id="71" name="Shape 1220">
              <a:extLst>
                <a:ext uri="{FF2B5EF4-FFF2-40B4-BE49-F238E27FC236}">
                  <a16:creationId xmlns="" xmlns:a16="http://schemas.microsoft.com/office/drawing/2014/main" id="{B636A9B4-A58E-4317-9411-88FE83BADC13}"/>
                </a:ext>
              </a:extLst>
            </p:cNvPr>
            <p:cNvPicPr preferRelativeResize="0"/>
            <p:nvPr/>
          </p:nvPicPr>
          <p:blipFill rotWithShape="1">
            <a:blip r:embed="rId6">
              <a:alphaModFix/>
            </a:blip>
            <a:srcRect/>
            <a:stretch/>
          </p:blipFill>
          <p:spPr>
            <a:xfrm>
              <a:off x="5434290" y="2803990"/>
              <a:ext cx="177857" cy="177857"/>
            </a:xfrm>
            <a:prstGeom prst="rect">
              <a:avLst/>
            </a:prstGeom>
            <a:noFill/>
            <a:ln>
              <a:noFill/>
            </a:ln>
          </p:spPr>
        </p:pic>
        <p:sp>
          <p:nvSpPr>
            <p:cNvPr id="72" name="Shape 1221">
              <a:extLst>
                <a:ext uri="{FF2B5EF4-FFF2-40B4-BE49-F238E27FC236}">
                  <a16:creationId xmlns="" xmlns:a16="http://schemas.microsoft.com/office/drawing/2014/main" id="{B21DB2A8-484E-4E54-95ED-D2552D74AE09}"/>
                </a:ext>
              </a:extLst>
            </p:cNvPr>
            <p:cNvSpPr txBox="1"/>
            <p:nvPr/>
          </p:nvSpPr>
          <p:spPr>
            <a:xfrm>
              <a:off x="4495025" y="3125391"/>
              <a:ext cx="1501770" cy="482885"/>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 </a:t>
              </a:r>
              <a:endParaRPr/>
            </a:p>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Admin</a:t>
              </a:r>
              <a:endParaRPr/>
            </a:p>
            <a:p>
              <a:pPr marL="0" marR="0" lvl="0" indent="0" algn="ctr" rtl="0">
                <a:lnSpc>
                  <a:spcPct val="90000"/>
                </a:lnSpc>
                <a:spcBef>
                  <a:spcPts val="0"/>
                </a:spcBef>
                <a:spcAft>
                  <a:spcPts val="0"/>
                </a:spcAft>
                <a:buNone/>
              </a:pPr>
              <a:r>
                <a:rPr lang="en-US" sz="1400" b="1">
                  <a:solidFill>
                    <a:schemeClr val="dk1"/>
                  </a:solidFill>
                  <a:latin typeface="Calibri"/>
                  <a:ea typeface="Calibri"/>
                  <a:cs typeface="Calibri"/>
                  <a:sym typeface="Calibri"/>
                </a:rPr>
                <a:t>Tool VM</a:t>
              </a:r>
              <a:endParaRPr/>
            </a:p>
            <a:p>
              <a:pPr marL="0" marR="0" lvl="0" indent="0" algn="ctr" rtl="0">
                <a:lnSpc>
                  <a:spcPct val="90000"/>
                </a:lnSpc>
                <a:spcBef>
                  <a:spcPts val="0"/>
                </a:spcBef>
                <a:spcAft>
                  <a:spcPts val="0"/>
                </a:spcAft>
                <a:buNone/>
              </a:pPr>
              <a:endParaRPr sz="1400" b="1">
                <a:solidFill>
                  <a:schemeClr val="dk1"/>
                </a:solidFill>
                <a:latin typeface="Calibri"/>
                <a:ea typeface="Calibri"/>
                <a:cs typeface="Calibri"/>
                <a:sym typeface="Calibri"/>
              </a:endParaRPr>
            </a:p>
          </p:txBody>
        </p:sp>
      </p:grpSp>
      <p:grpSp>
        <p:nvGrpSpPr>
          <p:cNvPr id="73" name="Shape 1222">
            <a:extLst>
              <a:ext uri="{FF2B5EF4-FFF2-40B4-BE49-F238E27FC236}">
                <a16:creationId xmlns="" xmlns:a16="http://schemas.microsoft.com/office/drawing/2014/main" id="{4DAFF2A2-2614-49CC-B08E-AB073A1D62C8}"/>
              </a:ext>
            </a:extLst>
          </p:cNvPr>
          <p:cNvGrpSpPr/>
          <p:nvPr/>
        </p:nvGrpSpPr>
        <p:grpSpPr>
          <a:xfrm>
            <a:off x="6948822" y="3975852"/>
            <a:ext cx="1560946" cy="738209"/>
            <a:chOff x="6948822" y="3975852"/>
            <a:chExt cx="1560946" cy="738209"/>
          </a:xfrm>
        </p:grpSpPr>
        <p:grpSp>
          <p:nvGrpSpPr>
            <p:cNvPr id="74" name="Shape 1223">
              <a:extLst>
                <a:ext uri="{FF2B5EF4-FFF2-40B4-BE49-F238E27FC236}">
                  <a16:creationId xmlns="" xmlns:a16="http://schemas.microsoft.com/office/drawing/2014/main" id="{7EF4CDCC-BA5D-4CC0-B8E3-0D5A19A2EB4B}"/>
                </a:ext>
              </a:extLst>
            </p:cNvPr>
            <p:cNvGrpSpPr/>
            <p:nvPr/>
          </p:nvGrpSpPr>
          <p:grpSpPr>
            <a:xfrm>
              <a:off x="7744310" y="3975852"/>
              <a:ext cx="765458" cy="738209"/>
              <a:chOff x="4985970" y="2252694"/>
              <a:chExt cx="1489394" cy="1436374"/>
            </a:xfrm>
          </p:grpSpPr>
          <p:sp>
            <p:nvSpPr>
              <p:cNvPr id="76" name="Shape 1224">
                <a:extLst>
                  <a:ext uri="{FF2B5EF4-FFF2-40B4-BE49-F238E27FC236}">
                    <a16:creationId xmlns="" xmlns:a16="http://schemas.microsoft.com/office/drawing/2014/main" id="{0AF7C28D-3E00-42A6-95E4-C17BF7E20B63}"/>
                  </a:ext>
                </a:extLst>
              </p:cNvPr>
              <p:cNvSpPr/>
              <p:nvPr/>
            </p:nvSpPr>
            <p:spPr>
              <a:xfrm>
                <a:off x="4985970" y="2252694"/>
                <a:ext cx="1489394" cy="1436374"/>
              </a:xfrm>
              <a:prstGeom prst="ellipse">
                <a:avLst/>
              </a:prstGeom>
              <a:solidFill>
                <a:srgbClr val="41555E"/>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77" name="Shape 1225">
                <a:extLst>
                  <a:ext uri="{FF2B5EF4-FFF2-40B4-BE49-F238E27FC236}">
                    <a16:creationId xmlns="" xmlns:a16="http://schemas.microsoft.com/office/drawing/2014/main" id="{9D69066E-CEE2-4C43-A2D1-B2ADFCA18B3A}"/>
                  </a:ext>
                </a:extLst>
              </p:cNvPr>
              <p:cNvPicPr preferRelativeResize="0"/>
              <p:nvPr/>
            </p:nvPicPr>
            <p:blipFill rotWithShape="1">
              <a:blip r:embed="rId9">
                <a:alphaModFix/>
              </a:blip>
              <a:srcRect/>
              <a:stretch/>
            </p:blipFill>
            <p:spPr>
              <a:xfrm>
                <a:off x="5283979" y="2511675"/>
                <a:ext cx="912678" cy="912678"/>
              </a:xfrm>
              <a:prstGeom prst="rect">
                <a:avLst/>
              </a:prstGeom>
              <a:noFill/>
              <a:ln>
                <a:noFill/>
              </a:ln>
            </p:spPr>
          </p:pic>
        </p:grpSp>
        <p:sp>
          <p:nvSpPr>
            <p:cNvPr id="75" name="Shape 1226">
              <a:extLst>
                <a:ext uri="{FF2B5EF4-FFF2-40B4-BE49-F238E27FC236}">
                  <a16:creationId xmlns="" xmlns:a16="http://schemas.microsoft.com/office/drawing/2014/main" id="{90A09B63-DCF8-4172-8D54-C362A7DD748A}"/>
                </a:ext>
              </a:extLst>
            </p:cNvPr>
            <p:cNvSpPr txBox="1"/>
            <p:nvPr/>
          </p:nvSpPr>
          <p:spPr>
            <a:xfrm>
              <a:off x="6948822" y="4131088"/>
              <a:ext cx="1348256" cy="25469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b="1" dirty="0">
                  <a:solidFill>
                    <a:schemeClr val="dk1"/>
                  </a:solidFill>
                  <a:latin typeface="Calibri"/>
                  <a:ea typeface="Calibri"/>
                  <a:cs typeface="Calibri"/>
                  <a:sym typeface="Calibri"/>
                </a:rPr>
                <a:t>Object Storage</a:t>
              </a:r>
              <a:endParaRPr dirty="0"/>
            </a:p>
          </p:txBody>
        </p:sp>
      </p:grpSp>
      <p:sp>
        <p:nvSpPr>
          <p:cNvPr id="78" name="Shape 1227">
            <a:extLst>
              <a:ext uri="{FF2B5EF4-FFF2-40B4-BE49-F238E27FC236}">
                <a16:creationId xmlns="" xmlns:a16="http://schemas.microsoft.com/office/drawing/2014/main" id="{074E09A1-AD4E-40E3-B772-A4726F235BEF}"/>
              </a:ext>
            </a:extLst>
          </p:cNvPr>
          <p:cNvSpPr txBox="1"/>
          <p:nvPr/>
        </p:nvSpPr>
        <p:spPr>
          <a:xfrm>
            <a:off x="9045384" y="2459999"/>
            <a:ext cx="1242582" cy="176116"/>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sp>
        <p:nvSpPr>
          <p:cNvPr id="79" name="Shape 1228">
            <a:extLst>
              <a:ext uri="{FF2B5EF4-FFF2-40B4-BE49-F238E27FC236}">
                <a16:creationId xmlns="" xmlns:a16="http://schemas.microsoft.com/office/drawing/2014/main" id="{69DF4823-2C9B-4054-B344-5363934B4FA0}"/>
              </a:ext>
            </a:extLst>
          </p:cNvPr>
          <p:cNvSpPr txBox="1"/>
          <p:nvPr/>
        </p:nvSpPr>
        <p:spPr>
          <a:xfrm>
            <a:off x="9928052" y="4559670"/>
            <a:ext cx="1437558" cy="249145"/>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cxnSp>
        <p:nvCxnSpPr>
          <p:cNvPr id="80" name="Shape 1232">
            <a:extLst>
              <a:ext uri="{FF2B5EF4-FFF2-40B4-BE49-F238E27FC236}">
                <a16:creationId xmlns="" xmlns:a16="http://schemas.microsoft.com/office/drawing/2014/main" id="{AFE04227-B41C-42FE-8373-76A40ED75B16}"/>
              </a:ext>
            </a:extLst>
          </p:cNvPr>
          <p:cNvCxnSpPr/>
          <p:nvPr/>
        </p:nvCxnSpPr>
        <p:spPr>
          <a:xfrm rot="10800000">
            <a:off x="8265599" y="4673290"/>
            <a:ext cx="1142232" cy="365107"/>
          </a:xfrm>
          <a:prstGeom prst="straightConnector1">
            <a:avLst/>
          </a:prstGeom>
          <a:noFill/>
          <a:ln w="19050" cap="flat" cmpd="sng">
            <a:solidFill>
              <a:srgbClr val="58595B"/>
            </a:solidFill>
            <a:prstDash val="dash"/>
            <a:miter lim="800000"/>
            <a:headEnd type="none" w="sm" len="sm"/>
            <a:tailEnd type="none" w="sm" len="sm"/>
          </a:ln>
        </p:spPr>
      </p:cxnSp>
      <p:cxnSp>
        <p:nvCxnSpPr>
          <p:cNvPr id="81" name="Shape 1233">
            <a:extLst>
              <a:ext uri="{FF2B5EF4-FFF2-40B4-BE49-F238E27FC236}">
                <a16:creationId xmlns="" xmlns:a16="http://schemas.microsoft.com/office/drawing/2014/main" id="{B09D24EA-FEE4-49C7-B168-7FACE7ECAAB3}"/>
              </a:ext>
            </a:extLst>
          </p:cNvPr>
          <p:cNvCxnSpPr>
            <a:endCxn id="76" idx="5"/>
          </p:cNvCxnSpPr>
          <p:nvPr/>
        </p:nvCxnSpPr>
        <p:spPr>
          <a:xfrm rot="10800000">
            <a:off x="8397669" y="4605953"/>
            <a:ext cx="2352600" cy="426900"/>
          </a:xfrm>
          <a:prstGeom prst="straightConnector1">
            <a:avLst/>
          </a:prstGeom>
          <a:noFill/>
          <a:ln w="19050" cap="flat" cmpd="sng">
            <a:solidFill>
              <a:srgbClr val="58595B"/>
            </a:solidFill>
            <a:prstDash val="dash"/>
            <a:miter lim="800000"/>
            <a:headEnd type="none" w="sm" len="sm"/>
            <a:tailEnd type="none" w="sm" len="sm"/>
          </a:ln>
        </p:spPr>
      </p:cxnSp>
      <p:sp>
        <p:nvSpPr>
          <p:cNvPr id="82" name="Shape 1234">
            <a:extLst>
              <a:ext uri="{FF2B5EF4-FFF2-40B4-BE49-F238E27FC236}">
                <a16:creationId xmlns="" xmlns:a16="http://schemas.microsoft.com/office/drawing/2014/main" id="{891F4780-F04D-4FE1-94BC-B89E3D077DC8}"/>
              </a:ext>
            </a:extLst>
          </p:cNvPr>
          <p:cNvSpPr txBox="1"/>
          <p:nvPr/>
        </p:nvSpPr>
        <p:spPr>
          <a:xfrm rot="-2020390">
            <a:off x="8266026" y="3552594"/>
            <a:ext cx="2092104" cy="24058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010111010001010101110101100101000111010</a:t>
            </a:r>
            <a:endParaRPr/>
          </a:p>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010001110101001011001011011001010111010</a:t>
            </a:r>
            <a:endParaRPr/>
          </a:p>
        </p:txBody>
      </p:sp>
      <p:sp>
        <p:nvSpPr>
          <p:cNvPr id="83" name="Shape 1235">
            <a:extLst>
              <a:ext uri="{FF2B5EF4-FFF2-40B4-BE49-F238E27FC236}">
                <a16:creationId xmlns="" xmlns:a16="http://schemas.microsoft.com/office/drawing/2014/main" id="{45F994BE-E0C6-4640-BBD9-4B54DB472DD9}"/>
              </a:ext>
            </a:extLst>
          </p:cNvPr>
          <p:cNvSpPr txBox="1"/>
          <p:nvPr/>
        </p:nvSpPr>
        <p:spPr>
          <a:xfrm rot="-2432826">
            <a:off x="8139230" y="3477894"/>
            <a:ext cx="1471395" cy="20950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01011101000101101100101000111010</a:t>
            </a:r>
            <a:endParaRPr/>
          </a:p>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01000111011001011011001010111010</a:t>
            </a:r>
            <a:endParaRPr/>
          </a:p>
        </p:txBody>
      </p:sp>
      <p:grpSp>
        <p:nvGrpSpPr>
          <p:cNvPr id="84" name="Shape 1236">
            <a:extLst>
              <a:ext uri="{FF2B5EF4-FFF2-40B4-BE49-F238E27FC236}">
                <a16:creationId xmlns="" xmlns:a16="http://schemas.microsoft.com/office/drawing/2014/main" id="{C70A5559-0F2F-43C6-857F-1CC2A4210AE8}"/>
              </a:ext>
            </a:extLst>
          </p:cNvPr>
          <p:cNvGrpSpPr/>
          <p:nvPr/>
        </p:nvGrpSpPr>
        <p:grpSpPr>
          <a:xfrm>
            <a:off x="9257341" y="2754891"/>
            <a:ext cx="485242" cy="907980"/>
            <a:chOff x="9257341" y="2754891"/>
            <a:chExt cx="485242" cy="907980"/>
          </a:xfrm>
        </p:grpSpPr>
        <p:sp>
          <p:nvSpPr>
            <p:cNvPr id="85" name="Shape 1237">
              <a:extLst>
                <a:ext uri="{FF2B5EF4-FFF2-40B4-BE49-F238E27FC236}">
                  <a16:creationId xmlns="" xmlns:a16="http://schemas.microsoft.com/office/drawing/2014/main" id="{8333F664-5D88-43D4-9640-B1C3A2B65942}"/>
                </a:ext>
              </a:extLst>
            </p:cNvPr>
            <p:cNvSpPr txBox="1"/>
            <p:nvPr/>
          </p:nvSpPr>
          <p:spPr>
            <a:xfrm>
              <a:off x="9333250" y="3271482"/>
              <a:ext cx="3334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 Tier</a:t>
              </a:r>
              <a:endParaRPr sz="1400" b="1">
                <a:solidFill>
                  <a:schemeClr val="dk1"/>
                </a:solidFill>
                <a:latin typeface="Calibri"/>
                <a:ea typeface="Calibri"/>
                <a:cs typeface="Calibri"/>
                <a:sym typeface="Calibri"/>
              </a:endParaRPr>
            </a:p>
          </p:txBody>
        </p:sp>
        <p:pic>
          <p:nvPicPr>
            <p:cNvPr id="86" name="Shape 1238">
              <a:extLst>
                <a:ext uri="{FF2B5EF4-FFF2-40B4-BE49-F238E27FC236}">
                  <a16:creationId xmlns="" xmlns:a16="http://schemas.microsoft.com/office/drawing/2014/main" id="{CA617D8B-FE28-47E5-AA83-E61408A461D5}"/>
                </a:ext>
              </a:extLst>
            </p:cNvPr>
            <p:cNvPicPr preferRelativeResize="0"/>
            <p:nvPr/>
          </p:nvPicPr>
          <p:blipFill rotWithShape="1">
            <a:blip r:embed="rId8">
              <a:alphaModFix/>
            </a:blip>
            <a:srcRect/>
            <a:stretch/>
          </p:blipFill>
          <p:spPr>
            <a:xfrm>
              <a:off x="9257341" y="2754891"/>
              <a:ext cx="485242" cy="467999"/>
            </a:xfrm>
            <a:prstGeom prst="rect">
              <a:avLst/>
            </a:prstGeom>
            <a:noFill/>
            <a:ln>
              <a:noFill/>
            </a:ln>
          </p:spPr>
        </p:pic>
      </p:grpSp>
      <p:grpSp>
        <p:nvGrpSpPr>
          <p:cNvPr id="87" name="Shape 1239">
            <a:extLst>
              <a:ext uri="{FF2B5EF4-FFF2-40B4-BE49-F238E27FC236}">
                <a16:creationId xmlns="" xmlns:a16="http://schemas.microsoft.com/office/drawing/2014/main" id="{92703C91-593E-4718-B936-4834FBD0CE3E}"/>
              </a:ext>
            </a:extLst>
          </p:cNvPr>
          <p:cNvGrpSpPr/>
          <p:nvPr/>
        </p:nvGrpSpPr>
        <p:grpSpPr>
          <a:xfrm>
            <a:off x="9978283" y="2754891"/>
            <a:ext cx="447493" cy="913077"/>
            <a:chOff x="9978283" y="2754891"/>
            <a:chExt cx="447493" cy="913077"/>
          </a:xfrm>
        </p:grpSpPr>
        <p:pic>
          <p:nvPicPr>
            <p:cNvPr id="88" name="Shape 1240">
              <a:extLst>
                <a:ext uri="{FF2B5EF4-FFF2-40B4-BE49-F238E27FC236}">
                  <a16:creationId xmlns="" xmlns:a16="http://schemas.microsoft.com/office/drawing/2014/main" id="{A70102AC-5D54-4A60-BF38-D7F42CBA7952}"/>
                </a:ext>
              </a:extLst>
            </p:cNvPr>
            <p:cNvPicPr preferRelativeResize="0"/>
            <p:nvPr/>
          </p:nvPicPr>
          <p:blipFill rotWithShape="1">
            <a:blip r:embed="rId10">
              <a:alphaModFix/>
            </a:blip>
            <a:srcRect/>
            <a:stretch/>
          </p:blipFill>
          <p:spPr>
            <a:xfrm>
              <a:off x="9978283" y="2754891"/>
              <a:ext cx="447493" cy="447493"/>
            </a:xfrm>
            <a:prstGeom prst="rect">
              <a:avLst/>
            </a:prstGeom>
            <a:noFill/>
            <a:ln>
              <a:noFill/>
            </a:ln>
          </p:spPr>
        </p:pic>
        <p:sp>
          <p:nvSpPr>
            <p:cNvPr id="89" name="Shape 1241">
              <a:extLst>
                <a:ext uri="{FF2B5EF4-FFF2-40B4-BE49-F238E27FC236}">
                  <a16:creationId xmlns="" xmlns:a16="http://schemas.microsoft.com/office/drawing/2014/main" id="{E3D1E42D-D49F-419D-A0C1-4F998B27D068}"/>
                </a:ext>
              </a:extLst>
            </p:cNvPr>
            <p:cNvSpPr txBox="1"/>
            <p:nvPr/>
          </p:nvSpPr>
          <p:spPr>
            <a:xfrm>
              <a:off x="10054064" y="3276579"/>
              <a:ext cx="287188"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Tier</a:t>
              </a:r>
              <a:endParaRPr sz="1400" b="1">
                <a:solidFill>
                  <a:schemeClr val="dk1"/>
                </a:solidFill>
                <a:latin typeface="Calibri"/>
                <a:ea typeface="Calibri"/>
                <a:cs typeface="Calibri"/>
                <a:sym typeface="Calibri"/>
              </a:endParaRPr>
            </a:p>
          </p:txBody>
        </p:sp>
      </p:grpSp>
      <p:cxnSp>
        <p:nvCxnSpPr>
          <p:cNvPr id="90" name="Shape 1242">
            <a:extLst>
              <a:ext uri="{FF2B5EF4-FFF2-40B4-BE49-F238E27FC236}">
                <a16:creationId xmlns="" xmlns:a16="http://schemas.microsoft.com/office/drawing/2014/main" id="{D5BB14AC-7470-4D2B-A2AF-4054436706C0}"/>
              </a:ext>
            </a:extLst>
          </p:cNvPr>
          <p:cNvCxnSpPr/>
          <p:nvPr/>
        </p:nvCxnSpPr>
        <p:spPr>
          <a:xfrm>
            <a:off x="9029775" y="3009344"/>
            <a:ext cx="200264" cy="0"/>
          </a:xfrm>
          <a:prstGeom prst="straightConnector1">
            <a:avLst/>
          </a:prstGeom>
          <a:noFill/>
          <a:ln w="19050" cap="flat" cmpd="sng">
            <a:solidFill>
              <a:schemeClr val="dk1"/>
            </a:solidFill>
            <a:prstDash val="solid"/>
            <a:miter lim="800000"/>
            <a:headEnd type="triangle" w="sm" len="sm"/>
            <a:tailEnd type="triangle" w="sm" len="sm"/>
          </a:ln>
        </p:spPr>
      </p:cxnSp>
      <p:cxnSp>
        <p:nvCxnSpPr>
          <p:cNvPr id="91" name="Shape 1243">
            <a:extLst>
              <a:ext uri="{FF2B5EF4-FFF2-40B4-BE49-F238E27FC236}">
                <a16:creationId xmlns="" xmlns:a16="http://schemas.microsoft.com/office/drawing/2014/main" id="{AD971EFF-E97B-426D-B4A6-C1B359FD6397}"/>
              </a:ext>
            </a:extLst>
          </p:cNvPr>
          <p:cNvCxnSpPr/>
          <p:nvPr/>
        </p:nvCxnSpPr>
        <p:spPr>
          <a:xfrm>
            <a:off x="9752012" y="3009344"/>
            <a:ext cx="200264" cy="0"/>
          </a:xfrm>
          <a:prstGeom prst="straightConnector1">
            <a:avLst/>
          </a:prstGeom>
          <a:noFill/>
          <a:ln w="19050" cap="flat" cmpd="sng">
            <a:solidFill>
              <a:schemeClr val="dk1"/>
            </a:solidFill>
            <a:prstDash val="solid"/>
            <a:miter lim="800000"/>
            <a:headEnd type="triangle" w="sm" len="sm"/>
            <a:tailEnd type="triangle" w="sm" len="sm"/>
          </a:ln>
        </p:spPr>
      </p:cxnSp>
    </p:spTree>
    <p:extLst>
      <p:ext uri="{BB962C8B-B14F-4D97-AF65-F5344CB8AC3E}">
        <p14:creationId xmlns:p14="http://schemas.microsoft.com/office/powerpoint/2010/main" val="331697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par>
                                <p:cTn id="12" presetID="10" presetClass="entr" presetSubtype="0" fill="hold" nodeType="withEffect">
                                  <p:stCondLst>
                                    <p:cond delay="0"/>
                                  </p:stCondLst>
                                  <p:childTnLst>
                                    <p:set>
                                      <p:cBhvr>
                                        <p:cTn id="13" dur="1" fill="hold">
                                          <p:stCondLst>
                                            <p:cond delay="0"/>
                                          </p:stCondLst>
                                        </p:cTn>
                                        <p:tgtEl>
                                          <p:spTgt spid="81"/>
                                        </p:tgtEl>
                                        <p:attrNameLst>
                                          <p:attrName>style.visibility</p:attrName>
                                        </p:attrNameLst>
                                      </p:cBhvr>
                                      <p:to>
                                        <p:strVal val="visible"/>
                                      </p:to>
                                    </p:set>
                                    <p:animEffect transition="in" filter="fade">
                                      <p:cBhvr>
                                        <p:cTn id="14" dur="500"/>
                                        <p:tgtEl>
                                          <p:spTgt spid="81"/>
                                        </p:tgtEl>
                                      </p:cBhvr>
                                    </p:animEffect>
                                  </p:childTnLst>
                                </p:cTn>
                              </p:par>
                            </p:childTnLst>
                          </p:cTn>
                        </p:par>
                        <p:par>
                          <p:cTn id="15" fill="hold">
                            <p:stCondLst>
                              <p:cond delay="1000"/>
                            </p:stCondLst>
                            <p:childTnLst>
                              <p:par>
                                <p:cTn id="16" presetID="10" presetClass="exit" presetSubtype="0" fill="hold" nodeType="afterEffect">
                                  <p:stCondLst>
                                    <p:cond delay="500"/>
                                  </p:stCondLst>
                                  <p:childTnLst>
                                    <p:animEffect transition="out" filter="fade">
                                      <p:cBhvr>
                                        <p:cTn id="17" dur="500"/>
                                        <p:tgtEl>
                                          <p:spTgt spid="81"/>
                                        </p:tgtEl>
                                      </p:cBhvr>
                                    </p:animEffect>
                                    <p:set>
                                      <p:cBhvr>
                                        <p:cTn id="18" dur="1" fill="hold">
                                          <p:stCondLst>
                                            <p:cond delay="500"/>
                                          </p:stCondLst>
                                        </p:cTn>
                                        <p:tgtEl>
                                          <p:spTgt spid="81"/>
                                        </p:tgtEl>
                                        <p:attrNameLst>
                                          <p:attrName>style.visibility</p:attrName>
                                        </p:attrNameLst>
                                      </p:cBhvr>
                                      <p:to>
                                        <p:strVal val="hidden"/>
                                      </p:to>
                                    </p:set>
                                  </p:childTnLst>
                                </p:cTn>
                              </p:par>
                              <p:par>
                                <p:cTn id="19" presetID="10" presetClass="exit" presetSubtype="0" fill="hold" nodeType="withEffect">
                                  <p:stCondLst>
                                    <p:cond delay="500"/>
                                  </p:stCondLst>
                                  <p:childTnLst>
                                    <p:animEffect transition="out" filter="fade">
                                      <p:cBhvr>
                                        <p:cTn id="20" dur="500"/>
                                        <p:tgtEl>
                                          <p:spTgt spid="80"/>
                                        </p:tgtEl>
                                      </p:cBhvr>
                                    </p:animEffect>
                                    <p:set>
                                      <p:cBhvr>
                                        <p:cTn id="21" dur="1" fill="hold">
                                          <p:stCondLst>
                                            <p:cond delay="500"/>
                                          </p:stCondLst>
                                        </p:cTn>
                                        <p:tgtEl>
                                          <p:spTgt spid="80"/>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10" presetClass="entr" presetSubtype="0"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fade">
                                      <p:cBhvr>
                                        <p:cTn id="27" dur="500"/>
                                        <p:tgtEl>
                                          <p:spTgt spid="84"/>
                                        </p:tgtEl>
                                      </p:cBhvr>
                                    </p:animEffect>
                                  </p:childTnLst>
                                </p:cTn>
                              </p:par>
                              <p:par>
                                <p:cTn id="28" presetID="10" presetClass="entr" presetSubtype="0" fill="hold"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fade">
                                      <p:cBhvr>
                                        <p:cTn id="30" dur="500"/>
                                        <p:tgtEl>
                                          <p:spTgt spid="66"/>
                                        </p:tgtEl>
                                      </p:cBhvr>
                                    </p:animEffect>
                                  </p:childTnLst>
                                </p:cTn>
                              </p:par>
                              <p:par>
                                <p:cTn id="31" presetID="10" presetClass="entr" presetSubtype="0"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fade">
                                      <p:cBhvr>
                                        <p:cTn id="33" dur="500"/>
                                        <p:tgtEl>
                                          <p:spTgt spid="87"/>
                                        </p:tgtEl>
                                      </p:cBhvr>
                                    </p:animEffect>
                                  </p:childTnLst>
                                </p:cTn>
                              </p:par>
                            </p:childTnLst>
                          </p:cTn>
                        </p:par>
                        <p:par>
                          <p:cTn id="34" fill="hold">
                            <p:stCondLst>
                              <p:cond delay="2001"/>
                            </p:stCondLst>
                            <p:childTnLst>
                              <p:par>
                                <p:cTn id="35" presetID="10" presetClass="entr" presetSubtype="0" fill="hold" nodeType="afterEffect">
                                  <p:stCondLst>
                                    <p:cond delay="50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500"/>
                                        <p:tgtEl>
                                          <p:spTgt spid="82"/>
                                        </p:tgtEl>
                                      </p:cBhvr>
                                    </p:animEffect>
                                  </p:childTnLst>
                                </p:cTn>
                              </p:par>
                            </p:childTnLst>
                          </p:cTn>
                        </p:par>
                        <p:par>
                          <p:cTn id="38" fill="hold">
                            <p:stCondLst>
                              <p:cond delay="3001"/>
                            </p:stCondLst>
                            <p:childTnLst>
                              <p:par>
                                <p:cTn id="39" presetID="10" presetClass="exit" presetSubtype="0" fill="hold" nodeType="afterEffect">
                                  <p:stCondLst>
                                    <p:cond delay="0"/>
                                  </p:stCondLst>
                                  <p:childTnLst>
                                    <p:animEffect transition="out" filter="fade">
                                      <p:cBhvr>
                                        <p:cTn id="40" dur="500"/>
                                        <p:tgtEl>
                                          <p:spTgt spid="82"/>
                                        </p:tgtEl>
                                      </p:cBhvr>
                                    </p:animEffect>
                                    <p:set>
                                      <p:cBhvr>
                                        <p:cTn id="41" dur="1" fill="hold">
                                          <p:stCondLst>
                                            <p:cond delay="500"/>
                                          </p:stCondLst>
                                        </p:cTn>
                                        <p:tgtEl>
                                          <p:spTgt spid="82"/>
                                        </p:tgtEl>
                                        <p:attrNameLst>
                                          <p:attrName>style.visibility</p:attrName>
                                        </p:attrNameLst>
                                      </p:cBhvr>
                                      <p:to>
                                        <p:strVal val="hidden"/>
                                      </p:to>
                                    </p:set>
                                  </p:childTnLst>
                                </p:cTn>
                              </p:par>
                            </p:childTnLst>
                          </p:cTn>
                        </p:par>
                        <p:par>
                          <p:cTn id="42" fill="hold">
                            <p:stCondLst>
                              <p:cond delay="3502"/>
                            </p:stCondLst>
                            <p:childTnLst>
                              <p:par>
                                <p:cTn id="43" presetID="10" presetClass="entr" presetSubtype="0" fill="hold" nodeType="after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childTnLst>
                          </p:cTn>
                        </p:par>
                        <p:par>
                          <p:cTn id="46" fill="hold">
                            <p:stCondLst>
                              <p:cond delay="4002"/>
                            </p:stCondLst>
                            <p:childTnLst>
                              <p:par>
                                <p:cTn id="47" presetID="10" presetClass="exit" presetSubtype="0" fill="hold" nodeType="afterEffect">
                                  <p:stCondLst>
                                    <p:cond delay="0"/>
                                  </p:stCondLst>
                                  <p:childTnLst>
                                    <p:animEffect transition="out" filter="fade">
                                      <p:cBhvr>
                                        <p:cTn id="48" dur="500"/>
                                        <p:tgtEl>
                                          <p:spTgt spid="83"/>
                                        </p:tgtEl>
                                      </p:cBhvr>
                                    </p:animEffect>
                                    <p:set>
                                      <p:cBhvr>
                                        <p:cTn id="49" dur="1" fill="hold">
                                          <p:stCondLst>
                                            <p:cond delay="500"/>
                                          </p:stCondLst>
                                        </p:cTn>
                                        <p:tgtEl>
                                          <p:spTgt spid="83"/>
                                        </p:tgtEl>
                                        <p:attrNameLst>
                                          <p:attrName>style.visibility</p:attrName>
                                        </p:attrNameLst>
                                      </p:cBhvr>
                                      <p:to>
                                        <p:strVal val="hidden"/>
                                      </p:to>
                                    </p:set>
                                  </p:childTnLst>
                                </p:cTn>
                              </p:par>
                            </p:childTnLst>
                          </p:cTn>
                        </p:par>
                        <p:par>
                          <p:cTn id="50" fill="hold">
                            <p:stCondLst>
                              <p:cond delay="4503"/>
                            </p:stCondLst>
                            <p:childTnLst>
                              <p:par>
                                <p:cTn id="51" presetID="10" presetClass="entr" presetSubtype="0"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500"/>
                                        <p:tgtEl>
                                          <p:spTgt spid="91"/>
                                        </p:tgtEl>
                                      </p:cBhvr>
                                    </p:animEffect>
                                  </p:childTnLst>
                                </p:cTn>
                              </p:par>
                            </p:childTnLst>
                          </p:cTn>
                        </p:par>
                        <p:par>
                          <p:cTn id="54" fill="hold">
                            <p:stCondLst>
                              <p:cond delay="5003"/>
                            </p:stCondLst>
                            <p:childTnLst>
                              <p:par>
                                <p:cTn id="55" presetID="10" presetClass="entr" presetSubtype="0" fill="hold" nodeType="afterEffect">
                                  <p:stCondLst>
                                    <p:cond delay="0"/>
                                  </p:stCondLst>
                                  <p:childTnLst>
                                    <p:set>
                                      <p:cBhvr>
                                        <p:cTn id="56" dur="1" fill="hold">
                                          <p:stCondLst>
                                            <p:cond delay="0"/>
                                          </p:stCondLst>
                                        </p:cTn>
                                        <p:tgtEl>
                                          <p:spTgt spid="90"/>
                                        </p:tgtEl>
                                        <p:attrNameLst>
                                          <p:attrName>style.visibility</p:attrName>
                                        </p:attrNameLst>
                                      </p:cBhvr>
                                      <p:to>
                                        <p:strVal val="visible"/>
                                      </p:to>
                                    </p:set>
                                    <p:animEffect transition="in" filter="fade">
                                      <p:cBhvr>
                                        <p:cTn id="57" dur="500"/>
                                        <p:tgtEl>
                                          <p:spTgt spid="9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78"/>
                                        </p:tgtEl>
                                        <p:attrNameLst>
                                          <p:attrName>style.visibility</p:attrName>
                                        </p:attrNameLst>
                                      </p:cBhvr>
                                      <p:to>
                                        <p:strVal val="visible"/>
                                      </p:to>
                                    </p:set>
                                    <p:animEffect transition="in" filter="fade">
                                      <p:cBhvr>
                                        <p:cTn id="62" dur="500"/>
                                        <p:tgtEl>
                                          <p:spTgt spid="78"/>
                                        </p:tgtEl>
                                      </p:cBhvr>
                                    </p:animEffect>
                                  </p:childTnLst>
                                </p:cTn>
                              </p:par>
                              <p:par>
                                <p:cTn id="63" presetID="10" presetClass="entr" presetSubtype="0" fill="hold"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7C334BC3-3BEC-49AA-A07B-A24A865C9B7B}"/>
              </a:ext>
            </a:extLst>
          </p:cNvPr>
          <p:cNvSpPr>
            <a:spLocks noGrp="1"/>
          </p:cNvSpPr>
          <p:nvPr>
            <p:ph type="title"/>
          </p:nvPr>
        </p:nvSpPr>
        <p:spPr/>
        <p:txBody>
          <a:bodyPr/>
          <a:lstStyle/>
          <a:p>
            <a:r>
              <a:rPr lang="en-US" dirty="0"/>
              <a:t>JD Edwards</a:t>
            </a:r>
          </a:p>
        </p:txBody>
      </p:sp>
      <p:sp>
        <p:nvSpPr>
          <p:cNvPr id="6" name="Text Placeholder 5">
            <a:extLst>
              <a:ext uri="{FF2B5EF4-FFF2-40B4-BE49-F238E27FC236}">
                <a16:creationId xmlns=""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17</a:t>
            </a:fld>
            <a:endParaRPr lang="en-US"/>
          </a:p>
        </p:txBody>
      </p:sp>
    </p:spTree>
    <p:extLst>
      <p:ext uri="{BB962C8B-B14F-4D97-AF65-F5344CB8AC3E}">
        <p14:creationId xmlns:p14="http://schemas.microsoft.com/office/powerpoint/2010/main" val="48795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p:cNvSpPr txBox="1"/>
          <p:nvPr/>
        </p:nvSpPr>
        <p:spPr>
          <a:xfrm>
            <a:off x="4791697" y="4938805"/>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6" name="TextBox 75"/>
          <p:cNvSpPr txBox="1"/>
          <p:nvPr/>
        </p:nvSpPr>
        <p:spPr>
          <a:xfrm>
            <a:off x="4782199" y="3043281"/>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75" name="TextBox 74"/>
          <p:cNvSpPr txBox="1"/>
          <p:nvPr/>
        </p:nvSpPr>
        <p:spPr>
          <a:xfrm>
            <a:off x="6242867" y="3039242"/>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84" name="TextBox 83"/>
          <p:cNvSpPr txBox="1"/>
          <p:nvPr/>
        </p:nvSpPr>
        <p:spPr>
          <a:xfrm>
            <a:off x="6629433" y="2009090"/>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4778399" y="2006328"/>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4395859" y="1902224"/>
            <a:ext cx="4912529"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21747" y="6538462"/>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490274" y="486646"/>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Single AD</a:t>
            </a:r>
            <a:r>
              <a:rPr lang="en-US" sz="2000" i="1" dirty="0">
                <a:solidFill>
                  <a:srgbClr val="FF0000"/>
                </a:solidFill>
                <a:latin typeface="Calibri"/>
              </a:rPr>
              <a:t> </a:t>
            </a:r>
            <a:r>
              <a:rPr kumimoji="0" lang="en-US" sz="2000" b="0" i="1" u="none" strike="noStrike" kern="1200" cap="none" spc="0" normalizeH="0" baseline="0" noProof="0" dirty="0">
                <a:ln>
                  <a:noFill/>
                </a:ln>
                <a:solidFill>
                  <a:srgbClr val="FF0000"/>
                </a:solidFill>
                <a:effectLst/>
                <a:uLnTx/>
                <a:uFillTx/>
                <a:latin typeface="Calibri"/>
                <a:ea typeface="+mj-ea"/>
                <a:cs typeface="+mj-cs"/>
              </a:rPr>
              <a:t>for Demo/Training and Dev/Test</a:t>
            </a:r>
          </a:p>
        </p:txBody>
      </p:sp>
      <p:sp>
        <p:nvSpPr>
          <p:cNvPr id="5" name="Rectangle 4"/>
          <p:cNvSpPr/>
          <p:nvPr/>
        </p:nvSpPr>
        <p:spPr>
          <a:xfrm>
            <a:off x="3947471" y="1285165"/>
            <a:ext cx="6756105"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4604385" y="1727009"/>
            <a:ext cx="416545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grpSp>
        <p:nvGrpSpPr>
          <p:cNvPr id="247" name="Group 246"/>
          <p:cNvGrpSpPr/>
          <p:nvPr/>
        </p:nvGrpSpPr>
        <p:grpSpPr>
          <a:xfrm>
            <a:off x="7002437" y="834600"/>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8593384"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968707"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8" name="Text Box 36"/>
          <p:cNvSpPr txBox="1">
            <a:spLocks noChangeArrowheads="1"/>
          </p:cNvSpPr>
          <p:nvPr/>
        </p:nvSpPr>
        <p:spPr bwMode="auto">
          <a:xfrm>
            <a:off x="5201398" y="5850718"/>
            <a:ext cx="665074"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5456937" y="4825636"/>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5124549" y="3901132"/>
            <a:ext cx="802896"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6009784" y="4191153"/>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6327568" y="395166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851416" y="2948528"/>
            <a:ext cx="0" cy="13171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5087214" y="2822067"/>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6398535" y="2494603"/>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7099704" y="3963578"/>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6331627"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7141945"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6252159" y="5807016"/>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7101796" y="582165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5061979" y="4627037"/>
            <a:ext cx="830141"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5208454" y="2149672"/>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0" name="Group 99"/>
          <p:cNvGrpSpPr/>
          <p:nvPr/>
        </p:nvGrpSpPr>
        <p:grpSpPr>
          <a:xfrm>
            <a:off x="7107053" y="3287989"/>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5" name="Group 104"/>
          <p:cNvGrpSpPr/>
          <p:nvPr/>
        </p:nvGrpSpPr>
        <p:grpSpPr>
          <a:xfrm>
            <a:off x="6346911" y="3279145"/>
            <a:ext cx="638903" cy="695529"/>
            <a:chOff x="4174173" y="2103309"/>
            <a:chExt cx="639069" cy="695710"/>
          </a:xfrm>
        </p:grpSpPr>
        <p:grpSp>
          <p:nvGrpSpPr>
            <p:cNvPr id="106" name="Group 120"/>
            <p:cNvGrpSpPr/>
            <p:nvPr/>
          </p:nvGrpSpPr>
          <p:grpSpPr>
            <a:xfrm>
              <a:off x="4235962" y="2181412"/>
              <a:ext cx="502281" cy="548163"/>
              <a:chOff x="2505075" y="2108200"/>
              <a:chExt cx="330200" cy="360363"/>
            </a:xfrm>
            <a:solidFill>
              <a:srgbClr val="F80000"/>
            </a:solidFill>
          </p:grpSpPr>
          <p:sp>
            <p:nvSpPr>
              <p:cNvPr id="10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7" name="Rectangle 10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6338132" y="4215024"/>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5" name="Group 114"/>
          <p:cNvGrpSpPr/>
          <p:nvPr/>
        </p:nvGrpSpPr>
        <p:grpSpPr>
          <a:xfrm>
            <a:off x="7129346" y="4215024"/>
            <a:ext cx="638903" cy="695529"/>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6353515" y="518515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7129346" y="518515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5185496" y="3232977"/>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5185624" y="3979588"/>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879214" y="2157659"/>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5221088" y="5189663"/>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6940668" y="283598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Database Server</a:t>
            </a:r>
          </a:p>
        </p:txBody>
      </p:sp>
      <p:sp>
        <p:nvSpPr>
          <p:cNvPr id="176" name="Line 54"/>
          <p:cNvSpPr>
            <a:spLocks noChangeShapeType="1"/>
          </p:cNvSpPr>
          <p:nvPr/>
        </p:nvSpPr>
        <p:spPr bwMode="auto">
          <a:xfrm flipH="1">
            <a:off x="5487827" y="2944131"/>
            <a:ext cx="0" cy="12834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4834442" y="50252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4809578" y="307905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6275750" y="311116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4813300" y="203569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6678894" y="20590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141" name="Rectangle 140">
            <a:extLst>
              <a:ext uri="{FF2B5EF4-FFF2-40B4-BE49-F238E27FC236}">
                <a16:creationId xmlns="" xmlns:a16="http://schemas.microsoft.com/office/drawing/2014/main" id="{1B8D9A4F-713D-4A9A-94D9-12C46E8B7BF3}"/>
              </a:ext>
            </a:extLst>
          </p:cNvPr>
          <p:cNvSpPr/>
          <p:nvPr/>
        </p:nvSpPr>
        <p:spPr bwMode="gray">
          <a:xfrm>
            <a:off x="11725542" y="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 JD Edwards customer</a:t>
            </a:r>
          </a:p>
        </p:txBody>
      </p:sp>
      <p:cxnSp>
        <p:nvCxnSpPr>
          <p:cNvPr id="144" name="Straight Connector 143">
            <a:extLst>
              <a:ext uri="{FF2B5EF4-FFF2-40B4-BE49-F238E27FC236}">
                <a16:creationId xmlns="" xmlns:a16="http://schemas.microsoft.com/office/drawing/2014/main" id="{0CD13408-C160-4269-8D74-B7B8AC03C1E9}"/>
              </a:ext>
            </a:extLst>
          </p:cNvPr>
          <p:cNvCxnSpPr/>
          <p:nvPr/>
        </p:nvCxnSpPr>
        <p:spPr>
          <a:xfrm flipH="1" flipV="1">
            <a:off x="3030751" y="311636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 xmlns:a16="http://schemas.microsoft.com/office/drawing/2014/main" id="{7326ECA5-92C8-4C34-9BC9-D3A1094C030E}"/>
              </a:ext>
            </a:extLst>
          </p:cNvPr>
          <p:cNvSpPr/>
          <p:nvPr/>
        </p:nvSpPr>
        <p:spPr>
          <a:xfrm>
            <a:off x="1790507" y="359368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46" name="Straight Arrow Connector 145">
            <a:extLst>
              <a:ext uri="{FF2B5EF4-FFF2-40B4-BE49-F238E27FC236}">
                <a16:creationId xmlns="" xmlns:a16="http://schemas.microsoft.com/office/drawing/2014/main" id="{3A03B025-CD05-4745-B286-206B16C7C8FA}"/>
              </a:ext>
            </a:extLst>
          </p:cNvPr>
          <p:cNvCxnSpPr>
            <a:stCxn id="145" idx="3"/>
          </p:cNvCxnSpPr>
          <p:nvPr/>
        </p:nvCxnSpPr>
        <p:spPr>
          <a:xfrm flipV="1">
            <a:off x="2597805" y="376411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48" name="Group 147">
            <a:extLst>
              <a:ext uri="{FF2B5EF4-FFF2-40B4-BE49-F238E27FC236}">
                <a16:creationId xmlns="" xmlns:a16="http://schemas.microsoft.com/office/drawing/2014/main" id="{715F0401-5F61-4C20-8069-ABFBEDE3A2BB}"/>
              </a:ext>
            </a:extLst>
          </p:cNvPr>
          <p:cNvGrpSpPr/>
          <p:nvPr/>
        </p:nvGrpSpPr>
        <p:grpSpPr>
          <a:xfrm>
            <a:off x="3462609" y="3484652"/>
            <a:ext cx="638903" cy="695529"/>
            <a:chOff x="7231996" y="2103309"/>
            <a:chExt cx="639069" cy="695710"/>
          </a:xfrm>
        </p:grpSpPr>
        <p:grpSp>
          <p:nvGrpSpPr>
            <p:cNvPr id="149" name="Group 148">
              <a:extLst>
                <a:ext uri="{FF2B5EF4-FFF2-40B4-BE49-F238E27FC236}">
                  <a16:creationId xmlns="" xmlns:a16="http://schemas.microsoft.com/office/drawing/2014/main" id="{2C44FE8D-EF71-4014-A52E-DBAA03730C43}"/>
                </a:ext>
              </a:extLst>
            </p:cNvPr>
            <p:cNvGrpSpPr/>
            <p:nvPr/>
          </p:nvGrpSpPr>
          <p:grpSpPr>
            <a:xfrm>
              <a:off x="7307489" y="2184465"/>
              <a:ext cx="488082" cy="533399"/>
              <a:chOff x="4448175" y="3117850"/>
              <a:chExt cx="1265238" cy="1382713"/>
            </a:xfrm>
            <a:solidFill>
              <a:srgbClr val="F80000"/>
            </a:solidFill>
          </p:grpSpPr>
          <p:sp>
            <p:nvSpPr>
              <p:cNvPr id="151" name="Freeform 1">
                <a:extLst>
                  <a:ext uri="{FF2B5EF4-FFF2-40B4-BE49-F238E27FC236}">
                    <a16:creationId xmlns="" xmlns:a16="http://schemas.microsoft.com/office/drawing/2014/main" id="{28F3D174-1A9F-49E9-AF06-D37CEBA2CE6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3" name="Freeform 2">
                <a:extLst>
                  <a:ext uri="{FF2B5EF4-FFF2-40B4-BE49-F238E27FC236}">
                    <a16:creationId xmlns="" xmlns:a16="http://schemas.microsoft.com/office/drawing/2014/main" id="{E7CE5812-8276-4F0D-90F8-048F0A3A236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5" name="Freeform 3">
                <a:extLst>
                  <a:ext uri="{FF2B5EF4-FFF2-40B4-BE49-F238E27FC236}">
                    <a16:creationId xmlns="" xmlns:a16="http://schemas.microsoft.com/office/drawing/2014/main" id="{09D20320-6BE5-4D0F-83E1-66D6D619039D}"/>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0" name="Freeform 4">
                <a:extLst>
                  <a:ext uri="{FF2B5EF4-FFF2-40B4-BE49-F238E27FC236}">
                    <a16:creationId xmlns="" xmlns:a16="http://schemas.microsoft.com/office/drawing/2014/main" id="{CB7870E2-7782-4A5A-A691-72458253578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3" name="Freeform 5">
                <a:extLst>
                  <a:ext uri="{FF2B5EF4-FFF2-40B4-BE49-F238E27FC236}">
                    <a16:creationId xmlns="" xmlns:a16="http://schemas.microsoft.com/office/drawing/2014/main" id="{77BDF09B-F348-4089-82CE-8FFD39CA099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5" name="Freeform 6">
                <a:extLst>
                  <a:ext uri="{FF2B5EF4-FFF2-40B4-BE49-F238E27FC236}">
                    <a16:creationId xmlns="" xmlns:a16="http://schemas.microsoft.com/office/drawing/2014/main" id="{14D07DE0-F3C4-458B-BA3B-54B0837D18A9}"/>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50" name="Rectangle 149">
              <a:extLst>
                <a:ext uri="{FF2B5EF4-FFF2-40B4-BE49-F238E27FC236}">
                  <a16:creationId xmlns="" xmlns:a16="http://schemas.microsoft.com/office/drawing/2014/main" id="{F87CF70E-2AD7-454E-9EBE-5B87266DB5E9}"/>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66" name="Group 165">
            <a:extLst>
              <a:ext uri="{FF2B5EF4-FFF2-40B4-BE49-F238E27FC236}">
                <a16:creationId xmlns="" xmlns:a16="http://schemas.microsoft.com/office/drawing/2014/main" id="{245199F4-5321-4CD8-948C-761811F15FB3}"/>
              </a:ext>
            </a:extLst>
          </p:cNvPr>
          <p:cNvGrpSpPr/>
          <p:nvPr/>
        </p:nvGrpSpPr>
        <p:grpSpPr>
          <a:xfrm>
            <a:off x="2712442" y="3391241"/>
            <a:ext cx="670409" cy="647003"/>
            <a:chOff x="4177575" y="2127578"/>
            <a:chExt cx="670584" cy="647172"/>
          </a:xfrm>
        </p:grpSpPr>
        <p:grpSp>
          <p:nvGrpSpPr>
            <p:cNvPr id="167" name="Group 166">
              <a:extLst>
                <a:ext uri="{FF2B5EF4-FFF2-40B4-BE49-F238E27FC236}">
                  <a16:creationId xmlns="" xmlns:a16="http://schemas.microsoft.com/office/drawing/2014/main" id="{8CC1EC78-21BC-4E04-843E-0745BA355633}"/>
                </a:ext>
              </a:extLst>
            </p:cNvPr>
            <p:cNvGrpSpPr/>
            <p:nvPr/>
          </p:nvGrpSpPr>
          <p:grpSpPr>
            <a:xfrm>
              <a:off x="4177575" y="2201542"/>
              <a:ext cx="670584" cy="499244"/>
              <a:chOff x="3235325" y="1938338"/>
              <a:chExt cx="360363" cy="268287"/>
            </a:xfrm>
            <a:solidFill>
              <a:srgbClr val="F80000"/>
            </a:solidFill>
          </p:grpSpPr>
          <p:sp>
            <p:nvSpPr>
              <p:cNvPr id="183" name="Freeform 74">
                <a:extLst>
                  <a:ext uri="{FF2B5EF4-FFF2-40B4-BE49-F238E27FC236}">
                    <a16:creationId xmlns="" xmlns:a16="http://schemas.microsoft.com/office/drawing/2014/main" id="{4091FC64-0383-4FA8-A297-1C25FFA864F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4" name="Freeform 231">
                <a:extLst>
                  <a:ext uri="{FF2B5EF4-FFF2-40B4-BE49-F238E27FC236}">
                    <a16:creationId xmlns="" xmlns:a16="http://schemas.microsoft.com/office/drawing/2014/main" id="{420E5281-C73F-482D-844D-EEE2084B726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2" name="Rectangle 181">
              <a:extLst>
                <a:ext uri="{FF2B5EF4-FFF2-40B4-BE49-F238E27FC236}">
                  <a16:creationId xmlns="" xmlns:a16="http://schemas.microsoft.com/office/drawing/2014/main" id="{FFECEAFA-433D-45F9-93BC-199A33A5B9D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5" name="Text Box 30">
            <a:extLst>
              <a:ext uri="{FF2B5EF4-FFF2-40B4-BE49-F238E27FC236}">
                <a16:creationId xmlns="" xmlns:a16="http://schemas.microsoft.com/office/drawing/2014/main" id="{D0BF44CF-1569-4AC5-B65E-D3988EF46614}"/>
              </a:ext>
            </a:extLst>
          </p:cNvPr>
          <p:cNvSpPr txBox="1">
            <a:spLocks noChangeArrowheads="1"/>
          </p:cNvSpPr>
          <p:nvPr/>
        </p:nvSpPr>
        <p:spPr bwMode="auto">
          <a:xfrm>
            <a:off x="2701753" y="395789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86" name="Rectangle 185">
            <a:extLst>
              <a:ext uri="{FF2B5EF4-FFF2-40B4-BE49-F238E27FC236}">
                <a16:creationId xmlns="" xmlns:a16="http://schemas.microsoft.com/office/drawing/2014/main" id="{B37C6BFF-535F-4C77-9539-2D0410273CFF}"/>
              </a:ext>
            </a:extLst>
          </p:cNvPr>
          <p:cNvSpPr/>
          <p:nvPr/>
        </p:nvSpPr>
        <p:spPr>
          <a:xfrm>
            <a:off x="1286413" y="197634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87" name="Group 186">
            <a:extLst>
              <a:ext uri="{FF2B5EF4-FFF2-40B4-BE49-F238E27FC236}">
                <a16:creationId xmlns="" xmlns:a16="http://schemas.microsoft.com/office/drawing/2014/main" id="{2F883F89-11A2-499A-BA3E-1D33D3795079}"/>
              </a:ext>
            </a:extLst>
          </p:cNvPr>
          <p:cNvGrpSpPr/>
          <p:nvPr/>
        </p:nvGrpSpPr>
        <p:grpSpPr>
          <a:xfrm>
            <a:off x="1453992" y="1969304"/>
            <a:ext cx="638903" cy="1019031"/>
            <a:chOff x="4143850" y="4069093"/>
            <a:chExt cx="639069" cy="1019296"/>
          </a:xfrm>
        </p:grpSpPr>
        <p:grpSp>
          <p:nvGrpSpPr>
            <p:cNvPr id="188" name="Group 187">
              <a:extLst>
                <a:ext uri="{FF2B5EF4-FFF2-40B4-BE49-F238E27FC236}">
                  <a16:creationId xmlns="" xmlns:a16="http://schemas.microsoft.com/office/drawing/2014/main" id="{D466E7EF-95CF-40AB-8335-2AC308B8A320}"/>
                </a:ext>
              </a:extLst>
            </p:cNvPr>
            <p:cNvGrpSpPr/>
            <p:nvPr/>
          </p:nvGrpSpPr>
          <p:grpSpPr>
            <a:xfrm>
              <a:off x="4145193" y="4788087"/>
              <a:ext cx="636383" cy="209796"/>
              <a:chOff x="2971800" y="2860675"/>
              <a:chExt cx="1011238" cy="333375"/>
            </a:xfrm>
            <a:solidFill>
              <a:srgbClr val="5F5F5F"/>
            </a:solidFill>
          </p:grpSpPr>
          <p:grpSp>
            <p:nvGrpSpPr>
              <p:cNvPr id="204" name="Group 203">
                <a:extLst>
                  <a:ext uri="{FF2B5EF4-FFF2-40B4-BE49-F238E27FC236}">
                    <a16:creationId xmlns="" xmlns:a16="http://schemas.microsoft.com/office/drawing/2014/main" id="{82069484-D0A4-4EBB-A351-7A68308DB854}"/>
                  </a:ext>
                </a:extLst>
              </p:cNvPr>
              <p:cNvGrpSpPr/>
              <p:nvPr/>
            </p:nvGrpSpPr>
            <p:grpSpPr>
              <a:xfrm>
                <a:off x="3060700" y="2860675"/>
                <a:ext cx="827088" cy="127000"/>
                <a:chOff x="3060700" y="2860675"/>
                <a:chExt cx="827088" cy="127000"/>
              </a:xfrm>
              <a:grpFill/>
            </p:grpSpPr>
            <p:sp>
              <p:nvSpPr>
                <p:cNvPr id="216" name="Freeform 83">
                  <a:extLst>
                    <a:ext uri="{FF2B5EF4-FFF2-40B4-BE49-F238E27FC236}">
                      <a16:creationId xmlns="" xmlns:a16="http://schemas.microsoft.com/office/drawing/2014/main" id="{612FBC87-8625-4A20-AB8B-720A4D4B73B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84">
                  <a:extLst>
                    <a:ext uri="{FF2B5EF4-FFF2-40B4-BE49-F238E27FC236}">
                      <a16:creationId xmlns="" xmlns:a16="http://schemas.microsoft.com/office/drawing/2014/main" id="{124A02E8-E3D3-490C-85C0-AF0122F1E15F}"/>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85">
                  <a:extLst>
                    <a:ext uri="{FF2B5EF4-FFF2-40B4-BE49-F238E27FC236}">
                      <a16:creationId xmlns="" xmlns:a16="http://schemas.microsoft.com/office/drawing/2014/main" id="{298D4DF4-6DF6-45AC-BA63-1B62CAF89D4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86">
                  <a:extLst>
                    <a:ext uri="{FF2B5EF4-FFF2-40B4-BE49-F238E27FC236}">
                      <a16:creationId xmlns="" xmlns:a16="http://schemas.microsoft.com/office/drawing/2014/main" id="{9C2356B6-247F-405B-B0CA-F21B36788B6F}"/>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87">
                  <a:extLst>
                    <a:ext uri="{FF2B5EF4-FFF2-40B4-BE49-F238E27FC236}">
                      <a16:creationId xmlns="" xmlns:a16="http://schemas.microsoft.com/office/drawing/2014/main" id="{C9106DD2-F43E-4AC8-AE52-BC005353DB1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88">
                  <a:extLst>
                    <a:ext uri="{FF2B5EF4-FFF2-40B4-BE49-F238E27FC236}">
                      <a16:creationId xmlns="" xmlns:a16="http://schemas.microsoft.com/office/drawing/2014/main" id="{4E39BDEA-D264-43ED-A623-7C5D7FB2772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89">
                  <a:extLst>
                    <a:ext uri="{FF2B5EF4-FFF2-40B4-BE49-F238E27FC236}">
                      <a16:creationId xmlns="" xmlns:a16="http://schemas.microsoft.com/office/drawing/2014/main" id="{5811CDC8-4B95-434F-935E-5683A733626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90">
                  <a:extLst>
                    <a:ext uri="{FF2B5EF4-FFF2-40B4-BE49-F238E27FC236}">
                      <a16:creationId xmlns="" xmlns:a16="http://schemas.microsoft.com/office/drawing/2014/main" id="{905B0CA0-38C4-43F7-8817-A461AA57B367}"/>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05" name="Group 204">
                <a:extLst>
                  <a:ext uri="{FF2B5EF4-FFF2-40B4-BE49-F238E27FC236}">
                    <a16:creationId xmlns="" xmlns:a16="http://schemas.microsoft.com/office/drawing/2014/main" id="{0A13531E-F9FD-4F82-873E-234AD0828AFA}"/>
                  </a:ext>
                </a:extLst>
              </p:cNvPr>
              <p:cNvGrpSpPr/>
              <p:nvPr/>
            </p:nvGrpSpPr>
            <p:grpSpPr>
              <a:xfrm>
                <a:off x="2971800" y="3068638"/>
                <a:ext cx="1011238" cy="125412"/>
                <a:chOff x="2971800" y="3068638"/>
                <a:chExt cx="1011238" cy="125412"/>
              </a:xfrm>
              <a:grpFill/>
            </p:grpSpPr>
            <p:sp>
              <p:nvSpPr>
                <p:cNvPr id="206" name="Freeform 91">
                  <a:extLst>
                    <a:ext uri="{FF2B5EF4-FFF2-40B4-BE49-F238E27FC236}">
                      <a16:creationId xmlns="" xmlns:a16="http://schemas.microsoft.com/office/drawing/2014/main" id="{DC4C066B-0346-459E-9E41-A79C5A385DD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92">
                  <a:extLst>
                    <a:ext uri="{FF2B5EF4-FFF2-40B4-BE49-F238E27FC236}">
                      <a16:creationId xmlns="" xmlns:a16="http://schemas.microsoft.com/office/drawing/2014/main" id="{4268EFA8-9D21-49ED-B89A-B5CE8E48A2F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93">
                  <a:extLst>
                    <a:ext uri="{FF2B5EF4-FFF2-40B4-BE49-F238E27FC236}">
                      <a16:creationId xmlns="" xmlns:a16="http://schemas.microsoft.com/office/drawing/2014/main" id="{C4748491-00CB-4702-8559-FB0DAC8D8407}"/>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94">
                  <a:extLst>
                    <a:ext uri="{FF2B5EF4-FFF2-40B4-BE49-F238E27FC236}">
                      <a16:creationId xmlns="" xmlns:a16="http://schemas.microsoft.com/office/drawing/2014/main" id="{C28ED3D8-79CC-4E8F-9BF5-D2C7EBF65141}"/>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95">
                  <a:extLst>
                    <a:ext uri="{FF2B5EF4-FFF2-40B4-BE49-F238E27FC236}">
                      <a16:creationId xmlns="" xmlns:a16="http://schemas.microsoft.com/office/drawing/2014/main" id="{25673F47-08B2-4FEA-B331-D8A4D20B440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96">
                  <a:extLst>
                    <a:ext uri="{FF2B5EF4-FFF2-40B4-BE49-F238E27FC236}">
                      <a16:creationId xmlns="" xmlns:a16="http://schemas.microsoft.com/office/drawing/2014/main" id="{481C9BFD-E280-4FC0-87CD-99498C9376E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97">
                  <a:extLst>
                    <a:ext uri="{FF2B5EF4-FFF2-40B4-BE49-F238E27FC236}">
                      <a16:creationId xmlns="" xmlns:a16="http://schemas.microsoft.com/office/drawing/2014/main" id="{0DE5D4F5-F9F5-4B3B-A95E-6779201B57B6}"/>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98">
                  <a:extLst>
                    <a:ext uri="{FF2B5EF4-FFF2-40B4-BE49-F238E27FC236}">
                      <a16:creationId xmlns="" xmlns:a16="http://schemas.microsoft.com/office/drawing/2014/main" id="{49226EA0-4FC8-4077-8892-3909F6DC61A7}"/>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99">
                  <a:extLst>
                    <a:ext uri="{FF2B5EF4-FFF2-40B4-BE49-F238E27FC236}">
                      <a16:creationId xmlns="" xmlns:a16="http://schemas.microsoft.com/office/drawing/2014/main" id="{8287808C-7982-4EDB-AB60-A3E464516FC0}"/>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100">
                  <a:extLst>
                    <a:ext uri="{FF2B5EF4-FFF2-40B4-BE49-F238E27FC236}">
                      <a16:creationId xmlns="" xmlns:a16="http://schemas.microsoft.com/office/drawing/2014/main" id="{EFB2BFAB-ED52-4A5F-B3E1-7FEEBCC6853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89" name="Group 188">
              <a:extLst>
                <a:ext uri="{FF2B5EF4-FFF2-40B4-BE49-F238E27FC236}">
                  <a16:creationId xmlns="" xmlns:a16="http://schemas.microsoft.com/office/drawing/2014/main" id="{587FC0E8-D9E9-4BC1-9B01-07167AF5E0C1}"/>
                </a:ext>
              </a:extLst>
            </p:cNvPr>
            <p:cNvGrpSpPr/>
            <p:nvPr/>
          </p:nvGrpSpPr>
          <p:grpSpPr>
            <a:xfrm>
              <a:off x="4186644" y="4191353"/>
              <a:ext cx="553480" cy="451191"/>
              <a:chOff x="6096000" y="3684588"/>
              <a:chExt cx="627063" cy="511175"/>
            </a:xfrm>
            <a:solidFill>
              <a:schemeClr val="tx1"/>
            </a:solidFill>
          </p:grpSpPr>
          <p:sp>
            <p:nvSpPr>
              <p:cNvPr id="191" name="Freeform 20">
                <a:extLst>
                  <a:ext uri="{FF2B5EF4-FFF2-40B4-BE49-F238E27FC236}">
                    <a16:creationId xmlns="" xmlns:a16="http://schemas.microsoft.com/office/drawing/2014/main" id="{7780BFC3-9933-4AFC-8FE5-C0082C2BB63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21">
                <a:extLst>
                  <a:ext uri="{FF2B5EF4-FFF2-40B4-BE49-F238E27FC236}">
                    <a16:creationId xmlns="" xmlns:a16="http://schemas.microsoft.com/office/drawing/2014/main" id="{6AD1FE37-DC4C-4141-A491-76D0E8156D6D}"/>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22">
                <a:extLst>
                  <a:ext uri="{FF2B5EF4-FFF2-40B4-BE49-F238E27FC236}">
                    <a16:creationId xmlns="" xmlns:a16="http://schemas.microsoft.com/office/drawing/2014/main" id="{070194FD-5C04-4C38-80EB-C698FD1DCC22}"/>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23">
                <a:extLst>
                  <a:ext uri="{FF2B5EF4-FFF2-40B4-BE49-F238E27FC236}">
                    <a16:creationId xmlns="" xmlns:a16="http://schemas.microsoft.com/office/drawing/2014/main" id="{1BAA03C9-53CE-4285-84A5-E7CA920C867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24">
                <a:extLst>
                  <a:ext uri="{FF2B5EF4-FFF2-40B4-BE49-F238E27FC236}">
                    <a16:creationId xmlns="" xmlns:a16="http://schemas.microsoft.com/office/drawing/2014/main" id="{72871433-7F08-408A-B565-09D6FDE6F0E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25">
                <a:extLst>
                  <a:ext uri="{FF2B5EF4-FFF2-40B4-BE49-F238E27FC236}">
                    <a16:creationId xmlns="" xmlns:a16="http://schemas.microsoft.com/office/drawing/2014/main" id="{CA19D2A2-F69B-4930-930E-2FE992623D6E}"/>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26">
                <a:extLst>
                  <a:ext uri="{FF2B5EF4-FFF2-40B4-BE49-F238E27FC236}">
                    <a16:creationId xmlns="" xmlns:a16="http://schemas.microsoft.com/office/drawing/2014/main" id="{D2D2D099-E223-47FD-B0FC-E28AC2D49CA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27">
                <a:extLst>
                  <a:ext uri="{FF2B5EF4-FFF2-40B4-BE49-F238E27FC236}">
                    <a16:creationId xmlns="" xmlns:a16="http://schemas.microsoft.com/office/drawing/2014/main" id="{0E93CF59-BCE0-4DD0-B7A1-1DD6AEC3556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28">
                <a:extLst>
                  <a:ext uri="{FF2B5EF4-FFF2-40B4-BE49-F238E27FC236}">
                    <a16:creationId xmlns="" xmlns:a16="http://schemas.microsoft.com/office/drawing/2014/main" id="{948C47C4-0D70-4324-A0FA-41A5D09E46CB}"/>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29">
                <a:extLst>
                  <a:ext uri="{FF2B5EF4-FFF2-40B4-BE49-F238E27FC236}">
                    <a16:creationId xmlns="" xmlns:a16="http://schemas.microsoft.com/office/drawing/2014/main" id="{67173870-72F4-48AA-B814-2D2A4B39205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30">
                <a:extLst>
                  <a:ext uri="{FF2B5EF4-FFF2-40B4-BE49-F238E27FC236}">
                    <a16:creationId xmlns="" xmlns:a16="http://schemas.microsoft.com/office/drawing/2014/main" id="{C9A5AF7F-A830-4F65-86DD-2E0C4D9B7E0A}"/>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31">
                <a:extLst>
                  <a:ext uri="{FF2B5EF4-FFF2-40B4-BE49-F238E27FC236}">
                    <a16:creationId xmlns="" xmlns:a16="http://schemas.microsoft.com/office/drawing/2014/main" id="{98E3ABF9-035F-4D5E-8FA7-21D7FDD8A48B}"/>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a:extLst>
                <a:ext uri="{FF2B5EF4-FFF2-40B4-BE49-F238E27FC236}">
                  <a16:creationId xmlns="" xmlns:a16="http://schemas.microsoft.com/office/drawing/2014/main" id="{8606D7DE-A952-40AF-AF1B-19A87BA63A1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4" name="Group 223">
            <a:extLst>
              <a:ext uri="{FF2B5EF4-FFF2-40B4-BE49-F238E27FC236}">
                <a16:creationId xmlns="" xmlns:a16="http://schemas.microsoft.com/office/drawing/2014/main" id="{817CF9D2-E402-4DF9-996E-D00A3F2376FF}"/>
              </a:ext>
            </a:extLst>
          </p:cNvPr>
          <p:cNvGrpSpPr/>
          <p:nvPr/>
        </p:nvGrpSpPr>
        <p:grpSpPr>
          <a:xfrm>
            <a:off x="2197405" y="2002124"/>
            <a:ext cx="638903" cy="1099905"/>
            <a:chOff x="2568775" y="4077183"/>
            <a:chExt cx="639069" cy="1100192"/>
          </a:xfrm>
        </p:grpSpPr>
        <p:grpSp>
          <p:nvGrpSpPr>
            <p:cNvPr id="225" name="Group 224">
              <a:extLst>
                <a:ext uri="{FF2B5EF4-FFF2-40B4-BE49-F238E27FC236}">
                  <a16:creationId xmlns="" xmlns:a16="http://schemas.microsoft.com/office/drawing/2014/main" id="{E92F8C9D-94CD-4941-8328-F1F548E919B5}"/>
                </a:ext>
              </a:extLst>
            </p:cNvPr>
            <p:cNvGrpSpPr/>
            <p:nvPr/>
          </p:nvGrpSpPr>
          <p:grpSpPr>
            <a:xfrm>
              <a:off x="2593484" y="4784913"/>
              <a:ext cx="589651" cy="360286"/>
              <a:chOff x="5573395" y="2827618"/>
              <a:chExt cx="922337" cy="563563"/>
            </a:xfrm>
          </p:grpSpPr>
          <p:grpSp>
            <p:nvGrpSpPr>
              <p:cNvPr id="234" name="Group 233">
                <a:extLst>
                  <a:ext uri="{FF2B5EF4-FFF2-40B4-BE49-F238E27FC236}">
                    <a16:creationId xmlns="" xmlns:a16="http://schemas.microsoft.com/office/drawing/2014/main" id="{8A8C3FA2-6B2E-4C5C-A5F6-78C84700EC4E}"/>
                  </a:ext>
                </a:extLst>
              </p:cNvPr>
              <p:cNvGrpSpPr/>
              <p:nvPr/>
            </p:nvGrpSpPr>
            <p:grpSpPr>
              <a:xfrm>
                <a:off x="5589270" y="2827618"/>
                <a:ext cx="827087" cy="125413"/>
                <a:chOff x="1293813" y="2730500"/>
                <a:chExt cx="827087" cy="125413"/>
              </a:xfrm>
              <a:solidFill>
                <a:srgbClr val="5F5F5F"/>
              </a:solidFill>
            </p:grpSpPr>
            <p:sp>
              <p:nvSpPr>
                <p:cNvPr id="282" name="Freeform 45">
                  <a:extLst>
                    <a:ext uri="{FF2B5EF4-FFF2-40B4-BE49-F238E27FC236}">
                      <a16:creationId xmlns="" xmlns:a16="http://schemas.microsoft.com/office/drawing/2014/main" id="{7F43F95D-430D-478F-BEEE-22B854E341A0}"/>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3" name="Freeform 46">
                  <a:extLst>
                    <a:ext uri="{FF2B5EF4-FFF2-40B4-BE49-F238E27FC236}">
                      <a16:creationId xmlns="" xmlns:a16="http://schemas.microsoft.com/office/drawing/2014/main" id="{6F1D7F80-113C-4A15-AD05-EC5873437855}"/>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4" name="Freeform 47">
                  <a:extLst>
                    <a:ext uri="{FF2B5EF4-FFF2-40B4-BE49-F238E27FC236}">
                      <a16:creationId xmlns="" xmlns:a16="http://schemas.microsoft.com/office/drawing/2014/main" id="{F3DED540-CA58-4E18-957D-6FA48A517FB9}"/>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5" name="Freeform 48">
                  <a:extLst>
                    <a:ext uri="{FF2B5EF4-FFF2-40B4-BE49-F238E27FC236}">
                      <a16:creationId xmlns="" xmlns:a16="http://schemas.microsoft.com/office/drawing/2014/main" id="{3A170448-3835-4401-A14F-47945224787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49">
                  <a:extLst>
                    <a:ext uri="{FF2B5EF4-FFF2-40B4-BE49-F238E27FC236}">
                      <a16:creationId xmlns="" xmlns:a16="http://schemas.microsoft.com/office/drawing/2014/main" id="{A98692BE-D52A-40D0-AF18-5BF2255C9B77}"/>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7" name="Freeform 50">
                  <a:extLst>
                    <a:ext uri="{FF2B5EF4-FFF2-40B4-BE49-F238E27FC236}">
                      <a16:creationId xmlns="" xmlns:a16="http://schemas.microsoft.com/office/drawing/2014/main" id="{52C1A24D-8931-45E5-9753-C1E194A25D1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8" name="Freeform 51">
                  <a:extLst>
                    <a:ext uri="{FF2B5EF4-FFF2-40B4-BE49-F238E27FC236}">
                      <a16:creationId xmlns="" xmlns:a16="http://schemas.microsoft.com/office/drawing/2014/main" id="{2FFF8092-7BE5-4557-8A51-EE49CB208CC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52">
                  <a:extLst>
                    <a:ext uri="{FF2B5EF4-FFF2-40B4-BE49-F238E27FC236}">
                      <a16:creationId xmlns="" xmlns:a16="http://schemas.microsoft.com/office/drawing/2014/main" id="{84571A6C-24B1-41BC-A1A7-64336C82BC71}"/>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5" name="Group 234">
                <a:extLst>
                  <a:ext uri="{FF2B5EF4-FFF2-40B4-BE49-F238E27FC236}">
                    <a16:creationId xmlns="" xmlns:a16="http://schemas.microsoft.com/office/drawing/2014/main" id="{CA2FABED-8B96-480F-9AED-0362E6653B75}"/>
                  </a:ext>
                </a:extLst>
              </p:cNvPr>
              <p:cNvGrpSpPr/>
              <p:nvPr/>
            </p:nvGrpSpPr>
            <p:grpSpPr>
              <a:xfrm>
                <a:off x="5624195" y="3037168"/>
                <a:ext cx="760412" cy="123825"/>
                <a:chOff x="1328738" y="2940050"/>
                <a:chExt cx="760412" cy="123825"/>
              </a:xfrm>
              <a:solidFill>
                <a:srgbClr val="5F5F5F"/>
              </a:solidFill>
            </p:grpSpPr>
            <p:sp>
              <p:nvSpPr>
                <p:cNvPr id="274" name="Freeform 53">
                  <a:extLst>
                    <a:ext uri="{FF2B5EF4-FFF2-40B4-BE49-F238E27FC236}">
                      <a16:creationId xmlns="" xmlns:a16="http://schemas.microsoft.com/office/drawing/2014/main" id="{654A740A-07F6-4A8E-86F4-DD9534D2D119}"/>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4">
                  <a:extLst>
                    <a:ext uri="{FF2B5EF4-FFF2-40B4-BE49-F238E27FC236}">
                      <a16:creationId xmlns="" xmlns:a16="http://schemas.microsoft.com/office/drawing/2014/main" id="{61F1CD9F-6BC0-4382-8D84-9F1BF5C61E1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55">
                  <a:extLst>
                    <a:ext uri="{FF2B5EF4-FFF2-40B4-BE49-F238E27FC236}">
                      <a16:creationId xmlns="" xmlns:a16="http://schemas.microsoft.com/office/drawing/2014/main" id="{21B47CF6-7CD4-405B-823A-19940299F617}"/>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56">
                  <a:extLst>
                    <a:ext uri="{FF2B5EF4-FFF2-40B4-BE49-F238E27FC236}">
                      <a16:creationId xmlns="" xmlns:a16="http://schemas.microsoft.com/office/drawing/2014/main" id="{76801C93-975D-45EE-805B-B0B6E3C50FD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57">
                  <a:extLst>
                    <a:ext uri="{FF2B5EF4-FFF2-40B4-BE49-F238E27FC236}">
                      <a16:creationId xmlns="" xmlns:a16="http://schemas.microsoft.com/office/drawing/2014/main" id="{3A20ADD1-8186-4DF8-8B68-E643EB18D97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9" name="Freeform 58">
                  <a:extLst>
                    <a:ext uri="{FF2B5EF4-FFF2-40B4-BE49-F238E27FC236}">
                      <a16:creationId xmlns="" xmlns:a16="http://schemas.microsoft.com/office/drawing/2014/main" id="{00E07CBD-62EF-427A-975B-CA51C0ACDD0B}"/>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0" name="Freeform 59">
                  <a:extLst>
                    <a:ext uri="{FF2B5EF4-FFF2-40B4-BE49-F238E27FC236}">
                      <a16:creationId xmlns="" xmlns:a16="http://schemas.microsoft.com/office/drawing/2014/main" id="{F9FF83B8-9AD8-4033-8FE1-C59EA9D15638}"/>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1" name="Freeform 60">
                  <a:extLst>
                    <a:ext uri="{FF2B5EF4-FFF2-40B4-BE49-F238E27FC236}">
                      <a16:creationId xmlns="" xmlns:a16="http://schemas.microsoft.com/office/drawing/2014/main" id="{646DC76E-F794-4D79-9CF3-D1DBECC82C4D}"/>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6" name="Group 235">
                <a:extLst>
                  <a:ext uri="{FF2B5EF4-FFF2-40B4-BE49-F238E27FC236}">
                    <a16:creationId xmlns="" xmlns:a16="http://schemas.microsoft.com/office/drawing/2014/main" id="{F66CAB96-E9EE-4631-9636-2DFF66BB8D0D}"/>
                  </a:ext>
                </a:extLst>
              </p:cNvPr>
              <p:cNvGrpSpPr/>
              <p:nvPr/>
            </p:nvGrpSpPr>
            <p:grpSpPr>
              <a:xfrm>
                <a:off x="5573395" y="3237193"/>
                <a:ext cx="922337" cy="153988"/>
                <a:chOff x="1277938" y="3140075"/>
                <a:chExt cx="922337" cy="153988"/>
              </a:xfrm>
              <a:solidFill>
                <a:srgbClr val="5F5F5F"/>
              </a:solidFill>
            </p:grpSpPr>
            <p:sp>
              <p:nvSpPr>
                <p:cNvPr id="237" name="Freeform 61">
                  <a:extLst>
                    <a:ext uri="{FF2B5EF4-FFF2-40B4-BE49-F238E27FC236}">
                      <a16:creationId xmlns="" xmlns:a16="http://schemas.microsoft.com/office/drawing/2014/main" id="{10CC60B7-5F62-4E3B-B9FD-8F230485986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62">
                  <a:extLst>
                    <a:ext uri="{FF2B5EF4-FFF2-40B4-BE49-F238E27FC236}">
                      <a16:creationId xmlns="" xmlns:a16="http://schemas.microsoft.com/office/drawing/2014/main" id="{6C4DDABC-F41C-41F9-92EF-3293397A24D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63">
                  <a:extLst>
                    <a:ext uri="{FF2B5EF4-FFF2-40B4-BE49-F238E27FC236}">
                      <a16:creationId xmlns="" xmlns:a16="http://schemas.microsoft.com/office/drawing/2014/main" id="{092CB357-8BDD-422E-AD07-CA2B1B90484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64">
                  <a:extLst>
                    <a:ext uri="{FF2B5EF4-FFF2-40B4-BE49-F238E27FC236}">
                      <a16:creationId xmlns="" xmlns:a16="http://schemas.microsoft.com/office/drawing/2014/main" id="{053E4968-3211-4B9F-8EC8-25DE9719661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65">
                  <a:extLst>
                    <a:ext uri="{FF2B5EF4-FFF2-40B4-BE49-F238E27FC236}">
                      <a16:creationId xmlns="" xmlns:a16="http://schemas.microsoft.com/office/drawing/2014/main" id="{7E421FD3-EB82-4DAE-AC47-0BDA2AFF5461}"/>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66">
                  <a:extLst>
                    <a:ext uri="{FF2B5EF4-FFF2-40B4-BE49-F238E27FC236}">
                      <a16:creationId xmlns="" xmlns:a16="http://schemas.microsoft.com/office/drawing/2014/main" id="{992FD920-1297-4283-8BC9-A16C00B83DA3}"/>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67">
                  <a:extLst>
                    <a:ext uri="{FF2B5EF4-FFF2-40B4-BE49-F238E27FC236}">
                      <a16:creationId xmlns="" xmlns:a16="http://schemas.microsoft.com/office/drawing/2014/main" id="{BEF83325-66A2-4917-95CC-2B64D8B057DF}"/>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8">
                  <a:extLst>
                    <a:ext uri="{FF2B5EF4-FFF2-40B4-BE49-F238E27FC236}">
                      <a16:creationId xmlns="" xmlns:a16="http://schemas.microsoft.com/office/drawing/2014/main" id="{2CB7AC9A-D21F-41EC-9154-61FD2275FEB6}"/>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69">
                  <a:extLst>
                    <a:ext uri="{FF2B5EF4-FFF2-40B4-BE49-F238E27FC236}">
                      <a16:creationId xmlns="" xmlns:a16="http://schemas.microsoft.com/office/drawing/2014/main" id="{99554C59-7E07-4DA1-9FF2-C065F6A100C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26" name="Group 225">
              <a:extLst>
                <a:ext uri="{FF2B5EF4-FFF2-40B4-BE49-F238E27FC236}">
                  <a16:creationId xmlns="" xmlns:a16="http://schemas.microsoft.com/office/drawing/2014/main" id="{4FD48EF2-3824-4001-9F81-65E5CEE022F2}"/>
                </a:ext>
              </a:extLst>
            </p:cNvPr>
            <p:cNvGrpSpPr/>
            <p:nvPr/>
          </p:nvGrpSpPr>
          <p:grpSpPr>
            <a:xfrm>
              <a:off x="2611335" y="4230683"/>
              <a:ext cx="553948" cy="388711"/>
              <a:chOff x="2615706" y="4270162"/>
              <a:chExt cx="553948" cy="388711"/>
            </a:xfrm>
          </p:grpSpPr>
          <p:sp>
            <p:nvSpPr>
              <p:cNvPr id="228" name="Freeform 15">
                <a:extLst>
                  <a:ext uri="{FF2B5EF4-FFF2-40B4-BE49-F238E27FC236}">
                    <a16:creationId xmlns="" xmlns:a16="http://schemas.microsoft.com/office/drawing/2014/main" id="{C504CA75-41CE-4779-89A8-EED6B7B4F046}"/>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16">
                <a:extLst>
                  <a:ext uri="{FF2B5EF4-FFF2-40B4-BE49-F238E27FC236}">
                    <a16:creationId xmlns="" xmlns:a16="http://schemas.microsoft.com/office/drawing/2014/main" id="{EB1779E5-57EA-40FA-B8CF-10E89E7BAB5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0" name="Freeform 17">
                <a:extLst>
                  <a:ext uri="{FF2B5EF4-FFF2-40B4-BE49-F238E27FC236}">
                    <a16:creationId xmlns="" xmlns:a16="http://schemas.microsoft.com/office/drawing/2014/main" id="{04EBF066-6D88-49B5-9C94-6400CD7EE0E0}"/>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18">
                <a:extLst>
                  <a:ext uri="{FF2B5EF4-FFF2-40B4-BE49-F238E27FC236}">
                    <a16:creationId xmlns="" xmlns:a16="http://schemas.microsoft.com/office/drawing/2014/main" id="{C836AD5D-EE2A-4447-A576-C42679747DB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19">
                <a:extLst>
                  <a:ext uri="{FF2B5EF4-FFF2-40B4-BE49-F238E27FC236}">
                    <a16:creationId xmlns="" xmlns:a16="http://schemas.microsoft.com/office/drawing/2014/main" id="{348557DE-3ECF-4811-994D-B331CB19C3DE}"/>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7" name="Rectangle 226">
              <a:extLst>
                <a:ext uri="{FF2B5EF4-FFF2-40B4-BE49-F238E27FC236}">
                  <a16:creationId xmlns="" xmlns:a16="http://schemas.microsoft.com/office/drawing/2014/main" id="{F5AF3E4E-98EB-495A-9BDB-B358227DFC73}"/>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90" name="Text Box 30">
            <a:extLst>
              <a:ext uri="{FF2B5EF4-FFF2-40B4-BE49-F238E27FC236}">
                <a16:creationId xmlns="" xmlns:a16="http://schemas.microsoft.com/office/drawing/2014/main" id="{8106AC1B-C63E-45DF-8A1A-FB5810F28A6A}"/>
              </a:ext>
            </a:extLst>
          </p:cNvPr>
          <p:cNvSpPr txBox="1">
            <a:spLocks noChangeArrowheads="1"/>
          </p:cNvSpPr>
          <p:nvPr/>
        </p:nvSpPr>
        <p:spPr bwMode="auto">
          <a:xfrm>
            <a:off x="3217849" y="408246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91" name="Group 290">
            <a:extLst>
              <a:ext uri="{FF2B5EF4-FFF2-40B4-BE49-F238E27FC236}">
                <a16:creationId xmlns="" xmlns:a16="http://schemas.microsoft.com/office/drawing/2014/main" id="{A2C313F1-2EFD-4903-A6FC-519FB29F6364}"/>
              </a:ext>
            </a:extLst>
          </p:cNvPr>
          <p:cNvGrpSpPr>
            <a:grpSpLocks noChangeAspect="1"/>
          </p:cNvGrpSpPr>
          <p:nvPr/>
        </p:nvGrpSpPr>
        <p:grpSpPr>
          <a:xfrm>
            <a:off x="7052190" y="2171576"/>
            <a:ext cx="653142" cy="711030"/>
            <a:chOff x="7248176" y="2103309"/>
            <a:chExt cx="639069" cy="695710"/>
          </a:xfrm>
        </p:grpSpPr>
        <p:grpSp>
          <p:nvGrpSpPr>
            <p:cNvPr id="292" name="Group 291">
              <a:extLst>
                <a:ext uri="{FF2B5EF4-FFF2-40B4-BE49-F238E27FC236}">
                  <a16:creationId xmlns="" xmlns:a16="http://schemas.microsoft.com/office/drawing/2014/main" id="{BE574946-5DD1-4B45-AF61-E792D7A8E888}"/>
                </a:ext>
              </a:extLst>
            </p:cNvPr>
            <p:cNvGrpSpPr/>
            <p:nvPr/>
          </p:nvGrpSpPr>
          <p:grpSpPr>
            <a:xfrm>
              <a:off x="7310016" y="2183827"/>
              <a:ext cx="502281" cy="548163"/>
              <a:chOff x="7310016" y="2183827"/>
              <a:chExt cx="502281" cy="548163"/>
            </a:xfrm>
            <a:solidFill>
              <a:srgbClr val="F80000"/>
            </a:solidFill>
          </p:grpSpPr>
          <p:sp>
            <p:nvSpPr>
              <p:cNvPr id="294" name="Freeform 30">
                <a:extLst>
                  <a:ext uri="{FF2B5EF4-FFF2-40B4-BE49-F238E27FC236}">
                    <a16:creationId xmlns="" xmlns:a16="http://schemas.microsoft.com/office/drawing/2014/main" id="{03B50101-FD34-48EB-B19F-3990ACF30F20}"/>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31">
                <a:extLst>
                  <a:ext uri="{FF2B5EF4-FFF2-40B4-BE49-F238E27FC236}">
                    <a16:creationId xmlns="" xmlns:a16="http://schemas.microsoft.com/office/drawing/2014/main" id="{B0C7B0CE-1A37-43D8-92C4-4519B901C17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3" name="Rectangle 292">
              <a:extLst>
                <a:ext uri="{FF2B5EF4-FFF2-40B4-BE49-F238E27FC236}">
                  <a16:creationId xmlns="" xmlns:a16="http://schemas.microsoft.com/office/drawing/2014/main" id="{B41F2CC7-BAF7-470D-ACE7-951FD006084C}"/>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96" name="Group 295">
            <a:extLst>
              <a:ext uri="{FF2B5EF4-FFF2-40B4-BE49-F238E27FC236}">
                <a16:creationId xmlns="" xmlns:a16="http://schemas.microsoft.com/office/drawing/2014/main" id="{A177926C-EEED-4C37-8CFD-09B6415A8783}"/>
              </a:ext>
            </a:extLst>
          </p:cNvPr>
          <p:cNvGrpSpPr>
            <a:grpSpLocks noChangeAspect="1"/>
          </p:cNvGrpSpPr>
          <p:nvPr/>
        </p:nvGrpSpPr>
        <p:grpSpPr>
          <a:xfrm>
            <a:off x="4025092" y="5670499"/>
            <a:ext cx="518005" cy="518005"/>
            <a:chOff x="7046913" y="4090988"/>
            <a:chExt cx="327025" cy="327025"/>
          </a:xfrm>
          <a:solidFill>
            <a:schemeClr val="accent1"/>
          </a:solidFill>
        </p:grpSpPr>
        <p:sp>
          <p:nvSpPr>
            <p:cNvPr id="297" name="Freeform 32">
              <a:extLst>
                <a:ext uri="{FF2B5EF4-FFF2-40B4-BE49-F238E27FC236}">
                  <a16:creationId xmlns="" xmlns:a16="http://schemas.microsoft.com/office/drawing/2014/main" id="{22E2AE18-4DF2-4D37-9B6B-A2D58930330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33">
              <a:extLst>
                <a:ext uri="{FF2B5EF4-FFF2-40B4-BE49-F238E27FC236}">
                  <a16:creationId xmlns="" xmlns:a16="http://schemas.microsoft.com/office/drawing/2014/main" id="{F24E67C4-A288-4AE3-A557-1D6B097EAF4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34">
              <a:extLst>
                <a:ext uri="{FF2B5EF4-FFF2-40B4-BE49-F238E27FC236}">
                  <a16:creationId xmlns="" xmlns:a16="http://schemas.microsoft.com/office/drawing/2014/main" id="{93B80844-B60E-4E9A-9746-D9A7A9B3C894}"/>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35">
              <a:extLst>
                <a:ext uri="{FF2B5EF4-FFF2-40B4-BE49-F238E27FC236}">
                  <a16:creationId xmlns="" xmlns:a16="http://schemas.microsoft.com/office/drawing/2014/main" id="{32F8CC60-DF84-4587-AD2C-30E47614B33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36">
              <a:extLst>
                <a:ext uri="{FF2B5EF4-FFF2-40B4-BE49-F238E27FC236}">
                  <a16:creationId xmlns="" xmlns:a16="http://schemas.microsoft.com/office/drawing/2014/main" id="{B43FFC65-E252-4E34-B6E1-1261F530659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37">
              <a:extLst>
                <a:ext uri="{FF2B5EF4-FFF2-40B4-BE49-F238E27FC236}">
                  <a16:creationId xmlns="" xmlns:a16="http://schemas.microsoft.com/office/drawing/2014/main" id="{B8C93159-41BF-42C8-9D84-9EB00C96C96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3" name="Group 302">
            <a:extLst>
              <a:ext uri="{FF2B5EF4-FFF2-40B4-BE49-F238E27FC236}">
                <a16:creationId xmlns="" xmlns:a16="http://schemas.microsoft.com/office/drawing/2014/main" id="{6CB0E4F1-A70A-48CB-96CC-A7784253D6E0}"/>
              </a:ext>
            </a:extLst>
          </p:cNvPr>
          <p:cNvGrpSpPr/>
          <p:nvPr/>
        </p:nvGrpSpPr>
        <p:grpSpPr>
          <a:xfrm>
            <a:off x="9744103" y="4131186"/>
            <a:ext cx="475077" cy="641225"/>
            <a:chOff x="5521685" y="5536800"/>
            <a:chExt cx="475077" cy="641225"/>
          </a:xfrm>
        </p:grpSpPr>
        <p:grpSp>
          <p:nvGrpSpPr>
            <p:cNvPr id="304" name="Group 303">
              <a:extLst>
                <a:ext uri="{FF2B5EF4-FFF2-40B4-BE49-F238E27FC236}">
                  <a16:creationId xmlns="" xmlns:a16="http://schemas.microsoft.com/office/drawing/2014/main" id="{0BD13EFD-AE02-4008-962F-A2B73FC6AC76}"/>
                </a:ext>
              </a:extLst>
            </p:cNvPr>
            <p:cNvGrpSpPr/>
            <p:nvPr/>
          </p:nvGrpSpPr>
          <p:grpSpPr>
            <a:xfrm>
              <a:off x="5521685" y="5536800"/>
              <a:ext cx="475077" cy="438068"/>
              <a:chOff x="7248176" y="4158080"/>
              <a:chExt cx="639069" cy="695710"/>
            </a:xfrm>
          </p:grpSpPr>
          <p:sp>
            <p:nvSpPr>
              <p:cNvPr id="306" name="Freeform 29">
                <a:extLst>
                  <a:ext uri="{FF2B5EF4-FFF2-40B4-BE49-F238E27FC236}">
                    <a16:creationId xmlns="" xmlns:a16="http://schemas.microsoft.com/office/drawing/2014/main" id="{DCEB7D3B-923C-49DA-A07C-18AEEE84D166}"/>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07" name="Rectangle 306">
                <a:extLst>
                  <a:ext uri="{FF2B5EF4-FFF2-40B4-BE49-F238E27FC236}">
                    <a16:creationId xmlns="" xmlns:a16="http://schemas.microsoft.com/office/drawing/2014/main" id="{A4BCCF14-F0A9-4C56-99CC-552A7D31BF21}"/>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5" name="Text Box 30">
              <a:extLst>
                <a:ext uri="{FF2B5EF4-FFF2-40B4-BE49-F238E27FC236}">
                  <a16:creationId xmlns="" xmlns:a16="http://schemas.microsoft.com/office/drawing/2014/main" id="{C6F2E305-36B2-4636-8EB9-FD4EBF1180F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08" name="Group 307">
            <a:extLst>
              <a:ext uri="{FF2B5EF4-FFF2-40B4-BE49-F238E27FC236}">
                <a16:creationId xmlns="" xmlns:a16="http://schemas.microsoft.com/office/drawing/2014/main" id="{2BEA708C-9559-449C-BCCC-5C9014194B54}"/>
              </a:ext>
            </a:extLst>
          </p:cNvPr>
          <p:cNvGrpSpPr/>
          <p:nvPr/>
        </p:nvGrpSpPr>
        <p:grpSpPr>
          <a:xfrm>
            <a:off x="9775148" y="3540936"/>
            <a:ext cx="531696" cy="542675"/>
            <a:chOff x="6049490" y="5496446"/>
            <a:chExt cx="531696" cy="542675"/>
          </a:xfrm>
        </p:grpSpPr>
        <p:grpSp>
          <p:nvGrpSpPr>
            <p:cNvPr id="309" name="Group 308">
              <a:extLst>
                <a:ext uri="{FF2B5EF4-FFF2-40B4-BE49-F238E27FC236}">
                  <a16:creationId xmlns="" xmlns:a16="http://schemas.microsoft.com/office/drawing/2014/main" id="{1362A2D9-C3DD-45FF-ABD1-9DC67A8B43A5}"/>
                </a:ext>
              </a:extLst>
            </p:cNvPr>
            <p:cNvGrpSpPr/>
            <p:nvPr/>
          </p:nvGrpSpPr>
          <p:grpSpPr>
            <a:xfrm>
              <a:off x="6058617" y="5496446"/>
              <a:ext cx="522569" cy="489361"/>
              <a:chOff x="4141814" y="4117631"/>
              <a:chExt cx="792769" cy="695710"/>
            </a:xfrm>
          </p:grpSpPr>
          <p:grpSp>
            <p:nvGrpSpPr>
              <p:cNvPr id="311" name="Group 310">
                <a:extLst>
                  <a:ext uri="{FF2B5EF4-FFF2-40B4-BE49-F238E27FC236}">
                    <a16:creationId xmlns="" xmlns:a16="http://schemas.microsoft.com/office/drawing/2014/main" id="{AF0214A1-E09D-4887-854A-96C370CD5427}"/>
                  </a:ext>
                </a:extLst>
              </p:cNvPr>
              <p:cNvGrpSpPr/>
              <p:nvPr/>
            </p:nvGrpSpPr>
            <p:grpSpPr>
              <a:xfrm>
                <a:off x="4197861" y="4226701"/>
                <a:ext cx="680674" cy="477570"/>
                <a:chOff x="3219450" y="5653088"/>
                <a:chExt cx="393700" cy="276225"/>
              </a:xfrm>
              <a:solidFill>
                <a:srgbClr val="F80000"/>
              </a:solidFill>
            </p:grpSpPr>
            <p:sp>
              <p:nvSpPr>
                <p:cNvPr id="313" name="Freeform 62">
                  <a:extLst>
                    <a:ext uri="{FF2B5EF4-FFF2-40B4-BE49-F238E27FC236}">
                      <a16:creationId xmlns="" xmlns:a16="http://schemas.microsoft.com/office/drawing/2014/main" id="{FEB7AB89-C8E9-49D5-85EC-9BA80B67544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3">
                  <a:extLst>
                    <a:ext uri="{FF2B5EF4-FFF2-40B4-BE49-F238E27FC236}">
                      <a16:creationId xmlns="" xmlns:a16="http://schemas.microsoft.com/office/drawing/2014/main" id="{B65F6EC1-26C8-4102-9E31-482D16945969}"/>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4">
                  <a:extLst>
                    <a:ext uri="{FF2B5EF4-FFF2-40B4-BE49-F238E27FC236}">
                      <a16:creationId xmlns="" xmlns:a16="http://schemas.microsoft.com/office/drawing/2014/main" id="{EE92417D-5EA1-4D6F-BF93-9C9794F6456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5">
                  <a:extLst>
                    <a:ext uri="{FF2B5EF4-FFF2-40B4-BE49-F238E27FC236}">
                      <a16:creationId xmlns="" xmlns:a16="http://schemas.microsoft.com/office/drawing/2014/main" id="{AC60EA04-231E-4EB7-AEBC-4EB8E1E8057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6">
                  <a:extLst>
                    <a:ext uri="{FF2B5EF4-FFF2-40B4-BE49-F238E27FC236}">
                      <a16:creationId xmlns="" xmlns:a16="http://schemas.microsoft.com/office/drawing/2014/main" id="{33D61C1A-4915-45F5-A61B-13EEE66A41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7">
                  <a:extLst>
                    <a:ext uri="{FF2B5EF4-FFF2-40B4-BE49-F238E27FC236}">
                      <a16:creationId xmlns="" xmlns:a16="http://schemas.microsoft.com/office/drawing/2014/main" id="{B809BB85-F50C-4E6E-B166-237A036096A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8">
                  <a:extLst>
                    <a:ext uri="{FF2B5EF4-FFF2-40B4-BE49-F238E27FC236}">
                      <a16:creationId xmlns="" xmlns:a16="http://schemas.microsoft.com/office/drawing/2014/main" id="{6D0FFEC6-6B23-45FD-96D2-98D43A720FD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9">
                  <a:extLst>
                    <a:ext uri="{FF2B5EF4-FFF2-40B4-BE49-F238E27FC236}">
                      <a16:creationId xmlns="" xmlns:a16="http://schemas.microsoft.com/office/drawing/2014/main" id="{0F7D5B73-F1D1-4CDC-856C-C41A3709150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200">
                  <a:extLst>
                    <a:ext uri="{FF2B5EF4-FFF2-40B4-BE49-F238E27FC236}">
                      <a16:creationId xmlns="" xmlns:a16="http://schemas.microsoft.com/office/drawing/2014/main" id="{5BFD02E4-CE83-4247-A296-608DD217919F}"/>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201">
                  <a:extLst>
                    <a:ext uri="{FF2B5EF4-FFF2-40B4-BE49-F238E27FC236}">
                      <a16:creationId xmlns="" xmlns:a16="http://schemas.microsoft.com/office/drawing/2014/main" id="{8D8FFD6C-C0DE-4A10-869A-C2128E8CE036}"/>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202">
                  <a:extLst>
                    <a:ext uri="{FF2B5EF4-FFF2-40B4-BE49-F238E27FC236}">
                      <a16:creationId xmlns="" xmlns:a16="http://schemas.microsoft.com/office/drawing/2014/main" id="{7AB1FF06-CB82-4775-B0F4-1BA94C0FC22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203">
                  <a:extLst>
                    <a:ext uri="{FF2B5EF4-FFF2-40B4-BE49-F238E27FC236}">
                      <a16:creationId xmlns="" xmlns:a16="http://schemas.microsoft.com/office/drawing/2014/main" id="{AD600A5F-F60C-4DCC-8DD8-8454E89BA1A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204">
                  <a:extLst>
                    <a:ext uri="{FF2B5EF4-FFF2-40B4-BE49-F238E27FC236}">
                      <a16:creationId xmlns="" xmlns:a16="http://schemas.microsoft.com/office/drawing/2014/main" id="{1B82650E-726A-4428-B3BC-57B929FA890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205">
                  <a:extLst>
                    <a:ext uri="{FF2B5EF4-FFF2-40B4-BE49-F238E27FC236}">
                      <a16:creationId xmlns="" xmlns:a16="http://schemas.microsoft.com/office/drawing/2014/main" id="{B70E5928-CFEB-4A8B-A6C9-DE23A594030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206">
                  <a:extLst>
                    <a:ext uri="{FF2B5EF4-FFF2-40B4-BE49-F238E27FC236}">
                      <a16:creationId xmlns="" xmlns:a16="http://schemas.microsoft.com/office/drawing/2014/main" id="{44694EEE-AC66-45AA-AF8C-4B30915163AF}"/>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207">
                  <a:extLst>
                    <a:ext uri="{FF2B5EF4-FFF2-40B4-BE49-F238E27FC236}">
                      <a16:creationId xmlns="" xmlns:a16="http://schemas.microsoft.com/office/drawing/2014/main" id="{A41AAC74-DF45-4C5B-96FE-CCA10C62A813}"/>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 xmlns:a16="http://schemas.microsoft.com/office/drawing/2014/main" id="{F9480C8F-A4FB-4F43-963C-9BD574EDF62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0" name="Text Box 30">
              <a:extLst>
                <a:ext uri="{FF2B5EF4-FFF2-40B4-BE49-F238E27FC236}">
                  <a16:creationId xmlns="" xmlns:a16="http://schemas.microsoft.com/office/drawing/2014/main" id="{0D0FA9E8-1E95-4409-9670-1F6AFD0F41FA}"/>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29" name="Group 328">
            <a:extLst>
              <a:ext uri="{FF2B5EF4-FFF2-40B4-BE49-F238E27FC236}">
                <a16:creationId xmlns="" xmlns:a16="http://schemas.microsoft.com/office/drawing/2014/main" id="{CDD3F775-0D84-4EDA-BBA2-D96A22E28AE6}"/>
              </a:ext>
            </a:extLst>
          </p:cNvPr>
          <p:cNvGrpSpPr/>
          <p:nvPr/>
        </p:nvGrpSpPr>
        <p:grpSpPr>
          <a:xfrm>
            <a:off x="9685680" y="2913153"/>
            <a:ext cx="601072" cy="626561"/>
            <a:chOff x="6609905" y="5508747"/>
            <a:chExt cx="601072" cy="626561"/>
          </a:xfrm>
        </p:grpSpPr>
        <p:grpSp>
          <p:nvGrpSpPr>
            <p:cNvPr id="330" name="Group 329">
              <a:extLst>
                <a:ext uri="{FF2B5EF4-FFF2-40B4-BE49-F238E27FC236}">
                  <a16:creationId xmlns="" xmlns:a16="http://schemas.microsoft.com/office/drawing/2014/main" id="{DC622AB9-F262-463E-9CF8-4ADED7C669A4}"/>
                </a:ext>
              </a:extLst>
            </p:cNvPr>
            <p:cNvGrpSpPr/>
            <p:nvPr/>
          </p:nvGrpSpPr>
          <p:grpSpPr>
            <a:xfrm>
              <a:off x="6616939" y="5508747"/>
              <a:ext cx="552462" cy="477059"/>
              <a:chOff x="2451118" y="4158080"/>
              <a:chExt cx="865570" cy="695710"/>
            </a:xfrm>
          </p:grpSpPr>
          <p:grpSp>
            <p:nvGrpSpPr>
              <p:cNvPr id="332" name="Group 331">
                <a:extLst>
                  <a:ext uri="{FF2B5EF4-FFF2-40B4-BE49-F238E27FC236}">
                    <a16:creationId xmlns="" xmlns:a16="http://schemas.microsoft.com/office/drawing/2014/main" id="{6FF59B15-5A4E-41E2-AB18-68C6168ECCB1}"/>
                  </a:ext>
                </a:extLst>
              </p:cNvPr>
              <p:cNvGrpSpPr/>
              <p:nvPr/>
            </p:nvGrpSpPr>
            <p:grpSpPr>
              <a:xfrm>
                <a:off x="2505985" y="4304032"/>
                <a:ext cx="755836" cy="470888"/>
                <a:chOff x="2851150" y="4108450"/>
                <a:chExt cx="496888" cy="309563"/>
              </a:xfrm>
              <a:solidFill>
                <a:srgbClr val="F80000"/>
              </a:solidFill>
            </p:grpSpPr>
            <p:sp>
              <p:nvSpPr>
                <p:cNvPr id="334" name="Freeform 1">
                  <a:extLst>
                    <a:ext uri="{FF2B5EF4-FFF2-40B4-BE49-F238E27FC236}">
                      <a16:creationId xmlns="" xmlns:a16="http://schemas.microsoft.com/office/drawing/2014/main" id="{995FB110-9136-4D79-844B-CCF68193DD5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
                  <a:extLst>
                    <a:ext uri="{FF2B5EF4-FFF2-40B4-BE49-F238E27FC236}">
                      <a16:creationId xmlns="" xmlns:a16="http://schemas.microsoft.com/office/drawing/2014/main" id="{9CC2FB0E-68AA-443F-9AA5-32FE5E077D9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3">
                  <a:extLst>
                    <a:ext uri="{FF2B5EF4-FFF2-40B4-BE49-F238E27FC236}">
                      <a16:creationId xmlns="" xmlns:a16="http://schemas.microsoft.com/office/drawing/2014/main" id="{85AAEE33-814B-4B4E-8514-A2A73BF0837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4">
                  <a:extLst>
                    <a:ext uri="{FF2B5EF4-FFF2-40B4-BE49-F238E27FC236}">
                      <a16:creationId xmlns="" xmlns:a16="http://schemas.microsoft.com/office/drawing/2014/main" id="{C98A8BE5-2FB4-4900-B5B8-F4696DFFDD3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
                  <a:extLst>
                    <a:ext uri="{FF2B5EF4-FFF2-40B4-BE49-F238E27FC236}">
                      <a16:creationId xmlns="" xmlns:a16="http://schemas.microsoft.com/office/drawing/2014/main" id="{B661028A-E299-47D2-8D31-9FFA8C2C0533}"/>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6">
                  <a:extLst>
                    <a:ext uri="{FF2B5EF4-FFF2-40B4-BE49-F238E27FC236}">
                      <a16:creationId xmlns="" xmlns:a16="http://schemas.microsoft.com/office/drawing/2014/main" id="{11459DF2-E29E-4EC9-B439-56170D4F3271}"/>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7">
                  <a:extLst>
                    <a:ext uri="{FF2B5EF4-FFF2-40B4-BE49-F238E27FC236}">
                      <a16:creationId xmlns="" xmlns:a16="http://schemas.microsoft.com/office/drawing/2014/main" id="{D6DF5C8C-1113-4D02-8F4D-9E75BCE8AD6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3" name="Rectangle 332">
                <a:extLst>
                  <a:ext uri="{FF2B5EF4-FFF2-40B4-BE49-F238E27FC236}">
                    <a16:creationId xmlns="" xmlns:a16="http://schemas.microsoft.com/office/drawing/2014/main" id="{03F424BA-2892-4957-82ED-578653ECDAB6}"/>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1" name="Text Box 30">
              <a:extLst>
                <a:ext uri="{FF2B5EF4-FFF2-40B4-BE49-F238E27FC236}">
                  <a16:creationId xmlns="" xmlns:a16="http://schemas.microsoft.com/office/drawing/2014/main" id="{2F5EF9B2-2004-4C73-BEA6-D7B12CE20D8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44" name="Group 343">
            <a:extLst>
              <a:ext uri="{FF2B5EF4-FFF2-40B4-BE49-F238E27FC236}">
                <a16:creationId xmlns="" xmlns:a16="http://schemas.microsoft.com/office/drawing/2014/main" id="{806624C7-26AF-4FF4-8256-1193ED676EEB}"/>
              </a:ext>
            </a:extLst>
          </p:cNvPr>
          <p:cNvGrpSpPr/>
          <p:nvPr/>
        </p:nvGrpSpPr>
        <p:grpSpPr>
          <a:xfrm>
            <a:off x="9731415" y="2316253"/>
            <a:ext cx="495559" cy="600714"/>
            <a:chOff x="7283585" y="5496258"/>
            <a:chExt cx="495559" cy="600714"/>
          </a:xfrm>
        </p:grpSpPr>
        <p:grpSp>
          <p:nvGrpSpPr>
            <p:cNvPr id="345" name="Group 344">
              <a:extLst>
                <a:ext uri="{FF2B5EF4-FFF2-40B4-BE49-F238E27FC236}">
                  <a16:creationId xmlns="" xmlns:a16="http://schemas.microsoft.com/office/drawing/2014/main" id="{C5E0E5B1-575C-49E3-BBDC-111B3E42D138}"/>
                </a:ext>
              </a:extLst>
            </p:cNvPr>
            <p:cNvGrpSpPr/>
            <p:nvPr/>
          </p:nvGrpSpPr>
          <p:grpSpPr>
            <a:xfrm>
              <a:off x="7283585" y="5496258"/>
              <a:ext cx="495559" cy="543422"/>
              <a:chOff x="4149905" y="4158080"/>
              <a:chExt cx="639069" cy="695710"/>
            </a:xfrm>
          </p:grpSpPr>
          <p:grpSp>
            <p:nvGrpSpPr>
              <p:cNvPr id="347" name="Group 346">
                <a:extLst>
                  <a:ext uri="{FF2B5EF4-FFF2-40B4-BE49-F238E27FC236}">
                    <a16:creationId xmlns="" xmlns:a16="http://schemas.microsoft.com/office/drawing/2014/main" id="{8D6F00A3-2883-4F8B-84F3-4460F0579D99}"/>
                  </a:ext>
                </a:extLst>
              </p:cNvPr>
              <p:cNvGrpSpPr/>
              <p:nvPr/>
            </p:nvGrpSpPr>
            <p:grpSpPr>
              <a:xfrm>
                <a:off x="4195359" y="4291017"/>
                <a:ext cx="548161" cy="429836"/>
                <a:chOff x="3944938" y="4110038"/>
                <a:chExt cx="360362" cy="282575"/>
              </a:xfrm>
              <a:solidFill>
                <a:srgbClr val="F80000"/>
              </a:solidFill>
            </p:grpSpPr>
            <p:sp>
              <p:nvSpPr>
                <p:cNvPr id="351" name="Freeform 8">
                  <a:extLst>
                    <a:ext uri="{FF2B5EF4-FFF2-40B4-BE49-F238E27FC236}">
                      <a16:creationId xmlns="" xmlns:a16="http://schemas.microsoft.com/office/drawing/2014/main" id="{D1B511BB-3483-495A-BA11-D75D391BAB7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9">
                  <a:extLst>
                    <a:ext uri="{FF2B5EF4-FFF2-40B4-BE49-F238E27FC236}">
                      <a16:creationId xmlns="" xmlns:a16="http://schemas.microsoft.com/office/drawing/2014/main" id="{08B720F3-146F-4B59-A37F-8708970E66B6}"/>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10">
                  <a:extLst>
                    <a:ext uri="{FF2B5EF4-FFF2-40B4-BE49-F238E27FC236}">
                      <a16:creationId xmlns="" xmlns:a16="http://schemas.microsoft.com/office/drawing/2014/main" id="{7792E918-6D14-4725-9EBB-5D92E8E4B58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11">
                  <a:extLst>
                    <a:ext uri="{FF2B5EF4-FFF2-40B4-BE49-F238E27FC236}">
                      <a16:creationId xmlns="" xmlns:a16="http://schemas.microsoft.com/office/drawing/2014/main" id="{806D46FD-44F3-4378-98DD-E15A925A710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2">
                  <a:extLst>
                    <a:ext uri="{FF2B5EF4-FFF2-40B4-BE49-F238E27FC236}">
                      <a16:creationId xmlns="" xmlns:a16="http://schemas.microsoft.com/office/drawing/2014/main" id="{9F481D20-E04F-4E2F-B782-8B577ACC552D}"/>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3">
                  <a:extLst>
                    <a:ext uri="{FF2B5EF4-FFF2-40B4-BE49-F238E27FC236}">
                      <a16:creationId xmlns="" xmlns:a16="http://schemas.microsoft.com/office/drawing/2014/main" id="{91E1FD74-5520-4B9A-9B04-17A5559E76A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4">
                  <a:extLst>
                    <a:ext uri="{FF2B5EF4-FFF2-40B4-BE49-F238E27FC236}">
                      <a16:creationId xmlns="" xmlns:a16="http://schemas.microsoft.com/office/drawing/2014/main" id="{9E009C29-1FCC-4915-881A-25E3BCDB0A1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5">
                  <a:extLst>
                    <a:ext uri="{FF2B5EF4-FFF2-40B4-BE49-F238E27FC236}">
                      <a16:creationId xmlns="" xmlns:a16="http://schemas.microsoft.com/office/drawing/2014/main" id="{8EED6DCA-532B-43D4-9F23-B366C184ACFE}"/>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
                  <a:extLst>
                    <a:ext uri="{FF2B5EF4-FFF2-40B4-BE49-F238E27FC236}">
                      <a16:creationId xmlns="" xmlns:a16="http://schemas.microsoft.com/office/drawing/2014/main" id="{A8A5AE0D-F4BB-458C-BCDF-0CB24A24BE27}"/>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7">
                  <a:extLst>
                    <a:ext uri="{FF2B5EF4-FFF2-40B4-BE49-F238E27FC236}">
                      <a16:creationId xmlns="" xmlns:a16="http://schemas.microsoft.com/office/drawing/2014/main" id="{21743B7A-68FE-4EB4-BE1F-A64E495644C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18">
                  <a:extLst>
                    <a:ext uri="{FF2B5EF4-FFF2-40B4-BE49-F238E27FC236}">
                      <a16:creationId xmlns="" xmlns:a16="http://schemas.microsoft.com/office/drawing/2014/main" id="{B95577B4-2CFE-4CE5-9435-CFD3DC57A92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19">
                  <a:extLst>
                    <a:ext uri="{FF2B5EF4-FFF2-40B4-BE49-F238E27FC236}">
                      <a16:creationId xmlns="" xmlns:a16="http://schemas.microsoft.com/office/drawing/2014/main" id="{4BDB79F3-1E6E-4BF5-AC75-237BEC19787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20">
                  <a:extLst>
                    <a:ext uri="{FF2B5EF4-FFF2-40B4-BE49-F238E27FC236}">
                      <a16:creationId xmlns="" xmlns:a16="http://schemas.microsoft.com/office/drawing/2014/main" id="{DCD15DA9-179D-4BA0-B71A-9C349E7CC39C}"/>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21">
                  <a:extLst>
                    <a:ext uri="{FF2B5EF4-FFF2-40B4-BE49-F238E27FC236}">
                      <a16:creationId xmlns="" xmlns:a16="http://schemas.microsoft.com/office/drawing/2014/main" id="{FC925D88-E40F-47BF-834F-414BCB19FCE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22">
                  <a:extLst>
                    <a:ext uri="{FF2B5EF4-FFF2-40B4-BE49-F238E27FC236}">
                      <a16:creationId xmlns="" xmlns:a16="http://schemas.microsoft.com/office/drawing/2014/main" id="{955D506C-1970-4C29-95A4-3E5B170E462E}"/>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23">
                  <a:extLst>
                    <a:ext uri="{FF2B5EF4-FFF2-40B4-BE49-F238E27FC236}">
                      <a16:creationId xmlns="" xmlns:a16="http://schemas.microsoft.com/office/drawing/2014/main" id="{DB2AFF65-A964-41B1-8E6A-BD4241EDC4F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24">
                  <a:extLst>
                    <a:ext uri="{FF2B5EF4-FFF2-40B4-BE49-F238E27FC236}">
                      <a16:creationId xmlns="" xmlns:a16="http://schemas.microsoft.com/office/drawing/2014/main" id="{C7C556CA-2C12-49E9-8893-48E811629E63}"/>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25">
                  <a:extLst>
                    <a:ext uri="{FF2B5EF4-FFF2-40B4-BE49-F238E27FC236}">
                      <a16:creationId xmlns="" xmlns:a16="http://schemas.microsoft.com/office/drawing/2014/main" id="{D4DA628B-2C93-4796-B099-9DC0F6AED6D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26">
                  <a:extLst>
                    <a:ext uri="{FF2B5EF4-FFF2-40B4-BE49-F238E27FC236}">
                      <a16:creationId xmlns="" xmlns:a16="http://schemas.microsoft.com/office/drawing/2014/main" id="{9BEAB51D-B1D1-4065-8B5C-DEE67F813CD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27">
                  <a:extLst>
                    <a:ext uri="{FF2B5EF4-FFF2-40B4-BE49-F238E27FC236}">
                      <a16:creationId xmlns="" xmlns:a16="http://schemas.microsoft.com/office/drawing/2014/main" id="{2673738C-3932-4AE1-833B-B54DDEE62B7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0" name="Rectangle 349">
                <a:extLst>
                  <a:ext uri="{FF2B5EF4-FFF2-40B4-BE49-F238E27FC236}">
                    <a16:creationId xmlns="" xmlns:a16="http://schemas.microsoft.com/office/drawing/2014/main" id="{C69DA5D9-2B41-4CC1-B577-ED53A7FB0DDD}"/>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6" name="Text Box 30">
              <a:extLst>
                <a:ext uri="{FF2B5EF4-FFF2-40B4-BE49-F238E27FC236}">
                  <a16:creationId xmlns="" xmlns:a16="http://schemas.microsoft.com/office/drawing/2014/main" id="{5E17719A-29FE-4D9D-9428-04B644A5155D}"/>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373" name="Group 372">
            <a:extLst>
              <a:ext uri="{FF2B5EF4-FFF2-40B4-BE49-F238E27FC236}">
                <a16:creationId xmlns="" xmlns:a16="http://schemas.microsoft.com/office/drawing/2014/main" id="{15BC0202-5874-47F7-B3F5-4AA0A2DC9328}"/>
              </a:ext>
            </a:extLst>
          </p:cNvPr>
          <p:cNvGrpSpPr>
            <a:grpSpLocks noChangeAspect="1"/>
          </p:cNvGrpSpPr>
          <p:nvPr/>
        </p:nvGrpSpPr>
        <p:grpSpPr>
          <a:xfrm>
            <a:off x="9743884" y="4760114"/>
            <a:ext cx="501115" cy="546002"/>
            <a:chOff x="8104793" y="3991725"/>
            <a:chExt cx="582945" cy="635162"/>
          </a:xfrm>
        </p:grpSpPr>
        <p:sp>
          <p:nvSpPr>
            <p:cNvPr id="374" name="Rectangle 373">
              <a:extLst>
                <a:ext uri="{FF2B5EF4-FFF2-40B4-BE49-F238E27FC236}">
                  <a16:creationId xmlns="" xmlns:a16="http://schemas.microsoft.com/office/drawing/2014/main" id="{9D6EA89F-FCF4-4B65-93B9-A74F2E448FB8}"/>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75" name="Freeform 62">
              <a:extLst>
                <a:ext uri="{FF2B5EF4-FFF2-40B4-BE49-F238E27FC236}">
                  <a16:creationId xmlns="" xmlns:a16="http://schemas.microsoft.com/office/drawing/2014/main" id="{EFE4F05B-B83F-4E4B-9780-02207A095F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Text Box 30">
            <a:extLst>
              <a:ext uri="{FF2B5EF4-FFF2-40B4-BE49-F238E27FC236}">
                <a16:creationId xmlns="" xmlns:a16="http://schemas.microsoft.com/office/drawing/2014/main" id="{E1354BC0-C7F0-4B98-B029-9C146B478877}"/>
              </a:ext>
            </a:extLst>
          </p:cNvPr>
          <p:cNvSpPr txBox="1">
            <a:spLocks noChangeArrowheads="1"/>
          </p:cNvSpPr>
          <p:nvPr/>
        </p:nvSpPr>
        <p:spPr bwMode="auto">
          <a:xfrm>
            <a:off x="9797322" y="5238641"/>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377" name="Group 376">
            <a:extLst>
              <a:ext uri="{FF2B5EF4-FFF2-40B4-BE49-F238E27FC236}">
                <a16:creationId xmlns="" xmlns:a16="http://schemas.microsoft.com/office/drawing/2014/main" id="{964C7511-9F50-4A05-90E8-261508448E2C}"/>
              </a:ext>
            </a:extLst>
          </p:cNvPr>
          <p:cNvGrpSpPr/>
          <p:nvPr/>
        </p:nvGrpSpPr>
        <p:grpSpPr>
          <a:xfrm>
            <a:off x="8081013" y="4582495"/>
            <a:ext cx="467504" cy="426387"/>
            <a:chOff x="2540097" y="2103309"/>
            <a:chExt cx="639069" cy="695710"/>
          </a:xfrm>
        </p:grpSpPr>
        <p:grpSp>
          <p:nvGrpSpPr>
            <p:cNvPr id="378" name="Group 377">
              <a:extLst>
                <a:ext uri="{FF2B5EF4-FFF2-40B4-BE49-F238E27FC236}">
                  <a16:creationId xmlns="" xmlns:a16="http://schemas.microsoft.com/office/drawing/2014/main" id="{B4297DE0-318B-46E8-BF0C-B52D60EA7B8B}"/>
                </a:ext>
              </a:extLst>
            </p:cNvPr>
            <p:cNvGrpSpPr/>
            <p:nvPr/>
          </p:nvGrpSpPr>
          <p:grpSpPr>
            <a:xfrm>
              <a:off x="2617990" y="2212926"/>
              <a:ext cx="483282" cy="476476"/>
              <a:chOff x="1836738" y="4440238"/>
              <a:chExt cx="225425" cy="222250"/>
            </a:xfrm>
            <a:solidFill>
              <a:srgbClr val="F80000"/>
            </a:solidFill>
          </p:grpSpPr>
          <p:sp>
            <p:nvSpPr>
              <p:cNvPr id="380" name="Freeform 23">
                <a:extLst>
                  <a:ext uri="{FF2B5EF4-FFF2-40B4-BE49-F238E27FC236}">
                    <a16:creationId xmlns="" xmlns:a16="http://schemas.microsoft.com/office/drawing/2014/main" id="{B39C43DC-B3A1-4953-BA7D-E2165E7508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4">
                <a:extLst>
                  <a:ext uri="{FF2B5EF4-FFF2-40B4-BE49-F238E27FC236}">
                    <a16:creationId xmlns="" xmlns:a16="http://schemas.microsoft.com/office/drawing/2014/main" id="{ABE620AE-1E9D-4978-8ABE-7524304A791B}"/>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5">
                <a:extLst>
                  <a:ext uri="{FF2B5EF4-FFF2-40B4-BE49-F238E27FC236}">
                    <a16:creationId xmlns="" xmlns:a16="http://schemas.microsoft.com/office/drawing/2014/main" id="{BFE249BC-124A-4CCB-A0E9-33DA14A5B00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6">
                <a:extLst>
                  <a:ext uri="{FF2B5EF4-FFF2-40B4-BE49-F238E27FC236}">
                    <a16:creationId xmlns="" xmlns:a16="http://schemas.microsoft.com/office/drawing/2014/main" id="{CF8CAC04-84C1-4516-B30B-D9AE017033F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7">
                <a:extLst>
                  <a:ext uri="{FF2B5EF4-FFF2-40B4-BE49-F238E27FC236}">
                    <a16:creationId xmlns="" xmlns:a16="http://schemas.microsoft.com/office/drawing/2014/main" id="{39502EB6-C69D-40BC-B1AC-6AEF42E74F9C}"/>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8">
                <a:extLst>
                  <a:ext uri="{FF2B5EF4-FFF2-40B4-BE49-F238E27FC236}">
                    <a16:creationId xmlns="" xmlns:a16="http://schemas.microsoft.com/office/drawing/2014/main" id="{1E2D04DE-4268-448B-BA40-EEDC1A1D6F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1">
                <a:extLst>
                  <a:ext uri="{FF2B5EF4-FFF2-40B4-BE49-F238E27FC236}">
                    <a16:creationId xmlns="" xmlns:a16="http://schemas.microsoft.com/office/drawing/2014/main" id="{3AC1963D-FFD5-4448-8182-B2613441DFA1}"/>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2">
                <a:extLst>
                  <a:ext uri="{FF2B5EF4-FFF2-40B4-BE49-F238E27FC236}">
                    <a16:creationId xmlns="" xmlns:a16="http://schemas.microsoft.com/office/drawing/2014/main" id="{EAC863E7-CD1F-4693-B0E3-4B2AB634552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3">
                <a:extLst>
                  <a:ext uri="{FF2B5EF4-FFF2-40B4-BE49-F238E27FC236}">
                    <a16:creationId xmlns="" xmlns:a16="http://schemas.microsoft.com/office/drawing/2014/main" id="{E13E15C8-D4D5-42E4-928A-39F3976343C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164">
                <a:extLst>
                  <a:ext uri="{FF2B5EF4-FFF2-40B4-BE49-F238E27FC236}">
                    <a16:creationId xmlns="" xmlns:a16="http://schemas.microsoft.com/office/drawing/2014/main" id="{60631E21-1686-4390-A22D-10F492F723E2}"/>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165">
                <a:extLst>
                  <a:ext uri="{FF2B5EF4-FFF2-40B4-BE49-F238E27FC236}">
                    <a16:creationId xmlns="" xmlns:a16="http://schemas.microsoft.com/office/drawing/2014/main" id="{F6CDD33C-6D24-44D0-9A90-5607BC242AB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166">
                <a:extLst>
                  <a:ext uri="{FF2B5EF4-FFF2-40B4-BE49-F238E27FC236}">
                    <a16:creationId xmlns="" xmlns:a16="http://schemas.microsoft.com/office/drawing/2014/main" id="{53FF867D-782E-4722-B561-86AC0DB7313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9" name="Rectangle 378">
              <a:extLst>
                <a:ext uri="{FF2B5EF4-FFF2-40B4-BE49-F238E27FC236}">
                  <a16:creationId xmlns="" xmlns:a16="http://schemas.microsoft.com/office/drawing/2014/main" id="{CC51FD3B-2934-4A8D-A376-99EB6CED2EF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92" name="Group 391">
            <a:extLst>
              <a:ext uri="{FF2B5EF4-FFF2-40B4-BE49-F238E27FC236}">
                <a16:creationId xmlns="" xmlns:a16="http://schemas.microsoft.com/office/drawing/2014/main" id="{65E4AF18-362F-473B-A39B-4E6FFDDE5A1B}"/>
              </a:ext>
            </a:extLst>
          </p:cNvPr>
          <p:cNvGrpSpPr/>
          <p:nvPr/>
        </p:nvGrpSpPr>
        <p:grpSpPr>
          <a:xfrm>
            <a:off x="8077509" y="5344869"/>
            <a:ext cx="475202" cy="441936"/>
            <a:chOff x="4198441" y="2095219"/>
            <a:chExt cx="639069" cy="695710"/>
          </a:xfrm>
        </p:grpSpPr>
        <p:grpSp>
          <p:nvGrpSpPr>
            <p:cNvPr id="393" name="Group 392">
              <a:extLst>
                <a:ext uri="{FF2B5EF4-FFF2-40B4-BE49-F238E27FC236}">
                  <a16:creationId xmlns="" xmlns:a16="http://schemas.microsoft.com/office/drawing/2014/main" id="{D7CA76C6-782E-49FB-A5D4-8BA322DAFA4C}"/>
                </a:ext>
              </a:extLst>
            </p:cNvPr>
            <p:cNvGrpSpPr/>
            <p:nvPr/>
          </p:nvGrpSpPr>
          <p:grpSpPr>
            <a:xfrm>
              <a:off x="4324477" y="2186450"/>
              <a:ext cx="386997" cy="513249"/>
              <a:chOff x="3302000" y="4402138"/>
              <a:chExt cx="223838" cy="296862"/>
            </a:xfrm>
            <a:solidFill>
              <a:srgbClr val="F80000"/>
            </a:solidFill>
          </p:grpSpPr>
          <p:sp>
            <p:nvSpPr>
              <p:cNvPr id="395" name="Freeform 53">
                <a:extLst>
                  <a:ext uri="{FF2B5EF4-FFF2-40B4-BE49-F238E27FC236}">
                    <a16:creationId xmlns="" xmlns:a16="http://schemas.microsoft.com/office/drawing/2014/main" id="{23761E44-93F2-4C5F-A0BB-3499EFB2269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91">
                <a:extLst>
                  <a:ext uri="{FF2B5EF4-FFF2-40B4-BE49-F238E27FC236}">
                    <a16:creationId xmlns="" xmlns:a16="http://schemas.microsoft.com/office/drawing/2014/main" id="{9E68C215-F97C-4348-8B75-B9F1004069A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4" name="Rectangle 393">
              <a:extLst>
                <a:ext uri="{FF2B5EF4-FFF2-40B4-BE49-F238E27FC236}">
                  <a16:creationId xmlns="" xmlns:a16="http://schemas.microsoft.com/office/drawing/2014/main" id="{F1688832-F48D-4E69-AD3E-7B1C3706AF30}"/>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7" name="Text Box 30">
            <a:extLst>
              <a:ext uri="{FF2B5EF4-FFF2-40B4-BE49-F238E27FC236}">
                <a16:creationId xmlns="" xmlns:a16="http://schemas.microsoft.com/office/drawing/2014/main" id="{E7DA915E-8BD4-4F2E-9DDE-C364194A9817}"/>
              </a:ext>
            </a:extLst>
          </p:cNvPr>
          <p:cNvSpPr txBox="1">
            <a:spLocks noChangeArrowheads="1"/>
          </p:cNvSpPr>
          <p:nvPr/>
        </p:nvSpPr>
        <p:spPr bwMode="auto">
          <a:xfrm>
            <a:off x="8120114" y="49913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8" name="Text Box 30">
            <a:extLst>
              <a:ext uri="{FF2B5EF4-FFF2-40B4-BE49-F238E27FC236}">
                <a16:creationId xmlns="" xmlns:a16="http://schemas.microsoft.com/office/drawing/2014/main" id="{259F93CF-B1A7-4578-9D5D-9A92FC0DA392}"/>
              </a:ext>
            </a:extLst>
          </p:cNvPr>
          <p:cNvSpPr txBox="1">
            <a:spLocks noChangeArrowheads="1"/>
          </p:cNvSpPr>
          <p:nvPr/>
        </p:nvSpPr>
        <p:spPr bwMode="auto">
          <a:xfrm>
            <a:off x="8122534" y="575080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340" name="TextBox 339">
            <a:extLst>
              <a:ext uri="{FF2B5EF4-FFF2-40B4-BE49-F238E27FC236}">
                <a16:creationId xmlns="" xmlns:a16="http://schemas.microsoft.com/office/drawing/2014/main" id="{A3AA9D78-C2CA-48A8-A37C-49392766048B}"/>
              </a:ext>
            </a:extLst>
          </p:cNvPr>
          <p:cNvSpPr txBox="1"/>
          <p:nvPr/>
        </p:nvSpPr>
        <p:spPr>
          <a:xfrm>
            <a:off x="4529365" y="5954348"/>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3415940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extBox 295">
            <a:extLst>
              <a:ext uri="{FF2B5EF4-FFF2-40B4-BE49-F238E27FC236}">
                <a16:creationId xmlns="" xmlns:a16="http://schemas.microsoft.com/office/drawing/2014/main" id="{83FEC1DF-4EDD-46E6-B22F-19BC3ED7B5E6}"/>
              </a:ext>
            </a:extLst>
          </p:cNvPr>
          <p:cNvSpPr txBox="1"/>
          <p:nvPr/>
        </p:nvSpPr>
        <p:spPr>
          <a:xfrm>
            <a:off x="8006496" y="1981299"/>
            <a:ext cx="1260170"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75" name="TextBox 74"/>
          <p:cNvSpPr txBox="1"/>
          <p:nvPr/>
        </p:nvSpPr>
        <p:spPr>
          <a:xfrm>
            <a:off x="5381700" y="3015751"/>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76" name="TextBox 75"/>
          <p:cNvSpPr txBox="1"/>
          <p:nvPr/>
        </p:nvSpPr>
        <p:spPr>
          <a:xfrm>
            <a:off x="3929829" y="2991250"/>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84" name="TextBox 83"/>
          <p:cNvSpPr txBox="1"/>
          <p:nvPr/>
        </p:nvSpPr>
        <p:spPr>
          <a:xfrm>
            <a:off x="5780864" y="1971464"/>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3929830" y="1968703"/>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3534691" y="1859688"/>
            <a:ext cx="7451172"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31503" y="6540393"/>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540879" y="292917"/>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lvl="0">
              <a:defRPr/>
            </a:pPr>
            <a:r>
              <a:rPr lang="en-US" sz="3199" dirty="0">
                <a:solidFill>
                  <a:srgbClr val="58595B"/>
                </a:solidFill>
              </a:rPr>
              <a:t>JD Edwards </a:t>
            </a:r>
            <a:r>
              <a:rPr lang="en-US" sz="3199" dirty="0" err="1">
                <a:solidFill>
                  <a:srgbClr val="58595B"/>
                </a:solidFill>
              </a:rPr>
              <a:t>EnterpriseOne</a:t>
            </a:r>
            <a:endParaRPr lang="en-US" sz="3199" dirty="0">
              <a:solidFill>
                <a:srgbClr val="58595B"/>
              </a:solidFill>
            </a:endParaRPr>
          </a:p>
          <a:p>
            <a:pPr lvl="0">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Multiple ADs</a:t>
            </a:r>
            <a:r>
              <a:rPr lang="en-US" sz="2000" i="1" dirty="0">
                <a:solidFill>
                  <a:srgbClr val="FF0000"/>
                </a:solidFill>
                <a:latin typeface="Calibri"/>
              </a:rPr>
              <a:t> for DR in the Cloud</a:t>
            </a:r>
            <a:endParaRPr kumimoji="0" lang="en-US" sz="2000" b="0" i="1" u="none" strike="noStrike" kern="1200" cap="none" spc="0" normalizeH="0" baseline="0" noProof="0" dirty="0">
              <a:ln>
                <a:noFill/>
              </a:ln>
              <a:solidFill>
                <a:srgbClr val="FF0000"/>
              </a:solidFill>
              <a:effectLst/>
              <a:uLnTx/>
              <a:uFillTx/>
              <a:latin typeface="Calibri"/>
              <a:ea typeface="+mj-ea"/>
              <a:cs typeface="+mj-cs"/>
            </a:endParaRPr>
          </a:p>
        </p:txBody>
      </p:sp>
      <p:sp>
        <p:nvSpPr>
          <p:cNvPr id="5" name="Rectangle 4"/>
          <p:cNvSpPr/>
          <p:nvPr/>
        </p:nvSpPr>
        <p:spPr>
          <a:xfrm>
            <a:off x="3086304" y="1242629"/>
            <a:ext cx="874811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3743218" y="1684474"/>
            <a:ext cx="405683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7917569" y="1667997"/>
            <a:ext cx="293159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47" name="Group 246"/>
          <p:cNvGrpSpPr/>
          <p:nvPr/>
        </p:nvGrpSpPr>
        <p:grpSpPr>
          <a:xfrm>
            <a:off x="6141271" y="792064"/>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7732217" y="809035"/>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107540" y="968380"/>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938313" y="4864912"/>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8" name="Text Box 36"/>
          <p:cNvSpPr txBox="1">
            <a:spLocks noChangeArrowheads="1"/>
          </p:cNvSpPr>
          <p:nvPr/>
        </p:nvSpPr>
        <p:spPr bwMode="auto">
          <a:xfrm>
            <a:off x="4472192" y="5715286"/>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4631559" y="2862560"/>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4409026" y="3787562"/>
            <a:ext cx="520301" cy="2518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5172693" y="418560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5466401" y="392817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040107" y="2920727"/>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4238645" y="2784441"/>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5549966" y="2456978"/>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6238537" y="392613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5470460"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6280778"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5390992" y="5783525"/>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6240629" y="579816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4352032" y="4573423"/>
            <a:ext cx="60158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4359885" y="2112047"/>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5476965" y="4240381"/>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5492348" y="516166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6268179" y="516166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4333126" y="3180946"/>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4333254" y="3927557"/>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030645" y="2120034"/>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4367704" y="5115771"/>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5993419" y="2790775"/>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176" name="Line 54"/>
          <p:cNvSpPr>
            <a:spLocks noChangeShapeType="1"/>
          </p:cNvSpPr>
          <p:nvPr/>
        </p:nvSpPr>
        <p:spPr bwMode="auto">
          <a:xfrm flipH="1">
            <a:off x="4460642" y="4765524"/>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3981058" y="495134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3957208" y="302702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5414584" y="308767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3964731" y="199806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5830325" y="2021411"/>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grpSp>
        <p:nvGrpSpPr>
          <p:cNvPr id="155" name="Group 154"/>
          <p:cNvGrpSpPr/>
          <p:nvPr/>
        </p:nvGrpSpPr>
        <p:grpSpPr>
          <a:xfrm>
            <a:off x="5449543" y="3215162"/>
            <a:ext cx="691728" cy="753037"/>
            <a:chOff x="4174173" y="2103309"/>
            <a:chExt cx="639069" cy="695710"/>
          </a:xfrm>
        </p:grpSpPr>
        <p:grpSp>
          <p:nvGrpSpPr>
            <p:cNvPr id="160" name="Group 120"/>
            <p:cNvGrpSpPr/>
            <p:nvPr/>
          </p:nvGrpSpPr>
          <p:grpSpPr>
            <a:xfrm>
              <a:off x="4235962" y="2181412"/>
              <a:ext cx="502281" cy="548163"/>
              <a:chOff x="2505075" y="2108200"/>
              <a:chExt cx="330200" cy="360363"/>
            </a:xfrm>
            <a:solidFill>
              <a:srgbClr val="F80000"/>
            </a:solidFill>
          </p:grpSpPr>
          <p:sp>
            <p:nvSpPr>
              <p:cNvPr id="16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6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63" name="Rectangle 16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88" name="Text Box 36"/>
          <p:cNvSpPr txBox="1">
            <a:spLocks noChangeArrowheads="1"/>
          </p:cNvSpPr>
          <p:nvPr/>
        </p:nvSpPr>
        <p:spPr bwMode="auto">
          <a:xfrm>
            <a:off x="7051779" y="1110407"/>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191" name="Group 190"/>
          <p:cNvGrpSpPr/>
          <p:nvPr/>
        </p:nvGrpSpPr>
        <p:grpSpPr>
          <a:xfrm>
            <a:off x="6231296" y="3227215"/>
            <a:ext cx="685632" cy="746401"/>
            <a:chOff x="4174173" y="2103309"/>
            <a:chExt cx="639069" cy="695710"/>
          </a:xfrm>
        </p:grpSpPr>
        <p:grpSp>
          <p:nvGrpSpPr>
            <p:cNvPr id="201" name="Group 120"/>
            <p:cNvGrpSpPr/>
            <p:nvPr/>
          </p:nvGrpSpPr>
          <p:grpSpPr>
            <a:xfrm>
              <a:off x="4235962" y="2181412"/>
              <a:ext cx="502281" cy="548163"/>
              <a:chOff x="2505075" y="2108200"/>
              <a:chExt cx="330200" cy="360363"/>
            </a:xfrm>
            <a:solidFill>
              <a:srgbClr val="F80000"/>
            </a:solidFill>
          </p:grpSpPr>
          <p:sp>
            <p:nvSpPr>
              <p:cNvPr id="2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grpSp>
        <p:sp>
          <p:nvSpPr>
            <p:cNvPr id="202" name="Rectangle 2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1" name="Group 210"/>
          <p:cNvGrpSpPr/>
          <p:nvPr/>
        </p:nvGrpSpPr>
        <p:grpSpPr>
          <a:xfrm>
            <a:off x="6277930" y="4233325"/>
            <a:ext cx="658870" cy="717267"/>
            <a:chOff x="4174173" y="2103309"/>
            <a:chExt cx="639069" cy="695710"/>
          </a:xfrm>
        </p:grpSpPr>
        <p:grpSp>
          <p:nvGrpSpPr>
            <p:cNvPr id="220" name="Group 120"/>
            <p:cNvGrpSpPr/>
            <p:nvPr/>
          </p:nvGrpSpPr>
          <p:grpSpPr>
            <a:xfrm>
              <a:off x="4235962" y="2181412"/>
              <a:ext cx="502281" cy="548163"/>
              <a:chOff x="2505075" y="2108200"/>
              <a:chExt cx="330200" cy="360363"/>
            </a:xfrm>
            <a:solidFill>
              <a:srgbClr val="F80000"/>
            </a:solidFill>
          </p:grpSpPr>
          <p:sp>
            <p:nvSpPr>
              <p:cNvPr id="2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21" name="Rectangle 22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29" name="TextBox 228">
            <a:extLst>
              <a:ext uri="{FF2B5EF4-FFF2-40B4-BE49-F238E27FC236}">
                <a16:creationId xmlns="" xmlns:a16="http://schemas.microsoft.com/office/drawing/2014/main" id="{7018EDFD-5D1D-4C1D-B8F0-F9EBF6AA4FFF}"/>
              </a:ext>
            </a:extLst>
          </p:cNvPr>
          <p:cNvSpPr txBox="1"/>
          <p:nvPr/>
        </p:nvSpPr>
        <p:spPr>
          <a:xfrm>
            <a:off x="8016797" y="3020983"/>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230" name="Text Box 30">
            <a:extLst>
              <a:ext uri="{FF2B5EF4-FFF2-40B4-BE49-F238E27FC236}">
                <a16:creationId xmlns="" xmlns:a16="http://schemas.microsoft.com/office/drawing/2014/main" id="{B0E5B61E-836D-4219-983B-713B4E135AE7}"/>
              </a:ext>
            </a:extLst>
          </p:cNvPr>
          <p:cNvSpPr txBox="1">
            <a:spLocks noChangeArrowheads="1"/>
          </p:cNvSpPr>
          <p:nvPr/>
        </p:nvSpPr>
        <p:spPr bwMode="auto">
          <a:xfrm>
            <a:off x="8101498" y="393340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1" name="Text Box 30">
            <a:extLst>
              <a:ext uri="{FF2B5EF4-FFF2-40B4-BE49-F238E27FC236}">
                <a16:creationId xmlns="" xmlns:a16="http://schemas.microsoft.com/office/drawing/2014/main" id="{D3B0C033-55D1-403E-8DCA-FE73CB6117FF}"/>
              </a:ext>
            </a:extLst>
          </p:cNvPr>
          <p:cNvSpPr txBox="1">
            <a:spLocks noChangeArrowheads="1"/>
          </p:cNvSpPr>
          <p:nvPr/>
        </p:nvSpPr>
        <p:spPr bwMode="auto">
          <a:xfrm>
            <a:off x="8873634" y="394531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2" name="Text Box 30">
            <a:extLst>
              <a:ext uri="{FF2B5EF4-FFF2-40B4-BE49-F238E27FC236}">
                <a16:creationId xmlns="" xmlns:a16="http://schemas.microsoft.com/office/drawing/2014/main" id="{E1DE4968-0BDB-4BD3-82AF-C233B7F7D8AC}"/>
              </a:ext>
            </a:extLst>
          </p:cNvPr>
          <p:cNvSpPr txBox="1">
            <a:spLocks noChangeArrowheads="1"/>
          </p:cNvSpPr>
          <p:nvPr/>
        </p:nvSpPr>
        <p:spPr bwMode="auto">
          <a:xfrm>
            <a:off x="8105557"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4" name="Text Box 30">
            <a:extLst>
              <a:ext uri="{FF2B5EF4-FFF2-40B4-BE49-F238E27FC236}">
                <a16:creationId xmlns="" xmlns:a16="http://schemas.microsoft.com/office/drawing/2014/main" id="{4498E846-3B57-4403-B210-F0A1386F07CC}"/>
              </a:ext>
            </a:extLst>
          </p:cNvPr>
          <p:cNvSpPr txBox="1">
            <a:spLocks noChangeArrowheads="1"/>
          </p:cNvSpPr>
          <p:nvPr/>
        </p:nvSpPr>
        <p:spPr bwMode="auto">
          <a:xfrm>
            <a:off x="8915875"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5" name="Text Box 30">
            <a:extLst>
              <a:ext uri="{FF2B5EF4-FFF2-40B4-BE49-F238E27FC236}">
                <a16:creationId xmlns="" xmlns:a16="http://schemas.microsoft.com/office/drawing/2014/main" id="{6E2F9DC3-AB12-487D-AD5E-4060D5909F89}"/>
              </a:ext>
            </a:extLst>
          </p:cNvPr>
          <p:cNvSpPr txBox="1">
            <a:spLocks noChangeArrowheads="1"/>
          </p:cNvSpPr>
          <p:nvPr/>
        </p:nvSpPr>
        <p:spPr bwMode="auto">
          <a:xfrm>
            <a:off x="8026089" y="5788757"/>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236" name="Text Box 30">
            <a:extLst>
              <a:ext uri="{FF2B5EF4-FFF2-40B4-BE49-F238E27FC236}">
                <a16:creationId xmlns="" xmlns:a16="http://schemas.microsoft.com/office/drawing/2014/main" id="{55671C48-82FC-4B16-8B7A-A076FA95ACD8}"/>
              </a:ext>
            </a:extLst>
          </p:cNvPr>
          <p:cNvSpPr txBox="1">
            <a:spLocks noChangeArrowheads="1"/>
          </p:cNvSpPr>
          <p:nvPr/>
        </p:nvSpPr>
        <p:spPr bwMode="auto">
          <a:xfrm>
            <a:off x="8875727" y="5803394"/>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grpSp>
        <p:nvGrpSpPr>
          <p:cNvPr id="237" name="Group 236">
            <a:extLst>
              <a:ext uri="{FF2B5EF4-FFF2-40B4-BE49-F238E27FC236}">
                <a16:creationId xmlns="" xmlns:a16="http://schemas.microsoft.com/office/drawing/2014/main" id="{2D12F7C1-4918-4F93-AF85-CAB731528D92}"/>
              </a:ext>
            </a:extLst>
          </p:cNvPr>
          <p:cNvGrpSpPr/>
          <p:nvPr/>
        </p:nvGrpSpPr>
        <p:grpSpPr>
          <a:xfrm>
            <a:off x="8880983" y="3269730"/>
            <a:ext cx="638903" cy="695529"/>
            <a:chOff x="4174173" y="2103309"/>
            <a:chExt cx="639069" cy="695710"/>
          </a:xfrm>
        </p:grpSpPr>
        <p:grpSp>
          <p:nvGrpSpPr>
            <p:cNvPr id="238" name="Group 120">
              <a:extLst>
                <a:ext uri="{FF2B5EF4-FFF2-40B4-BE49-F238E27FC236}">
                  <a16:creationId xmlns="" xmlns:a16="http://schemas.microsoft.com/office/drawing/2014/main" id="{8BC8B869-7999-4324-B28B-A0DB004AB0B2}"/>
                </a:ext>
              </a:extLst>
            </p:cNvPr>
            <p:cNvGrpSpPr/>
            <p:nvPr/>
          </p:nvGrpSpPr>
          <p:grpSpPr>
            <a:xfrm>
              <a:off x="4235962" y="2181412"/>
              <a:ext cx="502281" cy="548163"/>
              <a:chOff x="2505075" y="2108200"/>
              <a:chExt cx="330200" cy="360363"/>
            </a:xfrm>
            <a:solidFill>
              <a:srgbClr val="F80000"/>
            </a:solidFill>
          </p:grpSpPr>
          <p:sp>
            <p:nvSpPr>
              <p:cNvPr id="240" name="Freeform 44">
                <a:extLst>
                  <a:ext uri="{FF2B5EF4-FFF2-40B4-BE49-F238E27FC236}">
                    <a16:creationId xmlns="" xmlns:a16="http://schemas.microsoft.com/office/drawing/2014/main" id="{13D4D751-D604-4A68-B4C4-389B0945AC8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41" name="Freeform 45">
                <a:extLst>
                  <a:ext uri="{FF2B5EF4-FFF2-40B4-BE49-F238E27FC236}">
                    <a16:creationId xmlns="" xmlns:a16="http://schemas.microsoft.com/office/drawing/2014/main" id="{C2E94151-B48C-4381-AE62-BCD1B597058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39" name="Rectangle 238">
              <a:extLst>
                <a:ext uri="{FF2B5EF4-FFF2-40B4-BE49-F238E27FC236}">
                  <a16:creationId xmlns="" xmlns:a16="http://schemas.microsoft.com/office/drawing/2014/main" id="{4482AA85-D96C-4E04-8825-F33E990DDE3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42" name="Group 241">
            <a:extLst>
              <a:ext uri="{FF2B5EF4-FFF2-40B4-BE49-F238E27FC236}">
                <a16:creationId xmlns="" xmlns:a16="http://schemas.microsoft.com/office/drawing/2014/main" id="{6A8C17AF-B978-48FB-B254-086060050391}"/>
              </a:ext>
            </a:extLst>
          </p:cNvPr>
          <p:cNvGrpSpPr/>
          <p:nvPr/>
        </p:nvGrpSpPr>
        <p:grpSpPr>
          <a:xfrm>
            <a:off x="8120841" y="3260886"/>
            <a:ext cx="638903" cy="695529"/>
            <a:chOff x="4174173" y="2103309"/>
            <a:chExt cx="639069" cy="695710"/>
          </a:xfrm>
        </p:grpSpPr>
        <p:grpSp>
          <p:nvGrpSpPr>
            <p:cNvPr id="243" name="Group 120">
              <a:extLst>
                <a:ext uri="{FF2B5EF4-FFF2-40B4-BE49-F238E27FC236}">
                  <a16:creationId xmlns="" xmlns:a16="http://schemas.microsoft.com/office/drawing/2014/main" id="{014D20BE-A023-46B9-8A96-239B86EB545A}"/>
                </a:ext>
              </a:extLst>
            </p:cNvPr>
            <p:cNvGrpSpPr/>
            <p:nvPr/>
          </p:nvGrpSpPr>
          <p:grpSpPr>
            <a:xfrm>
              <a:off x="4235962" y="2181412"/>
              <a:ext cx="502281" cy="548163"/>
              <a:chOff x="2505075" y="2108200"/>
              <a:chExt cx="330200" cy="360363"/>
            </a:xfrm>
            <a:solidFill>
              <a:srgbClr val="F80000"/>
            </a:solidFill>
          </p:grpSpPr>
          <p:sp>
            <p:nvSpPr>
              <p:cNvPr id="245" name="Freeform 44">
                <a:extLst>
                  <a:ext uri="{FF2B5EF4-FFF2-40B4-BE49-F238E27FC236}">
                    <a16:creationId xmlns="" xmlns:a16="http://schemas.microsoft.com/office/drawing/2014/main" id="{DA0B4B8C-5F04-449D-974E-24A56FCA6B0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4" name="Freeform 45">
                <a:extLst>
                  <a:ext uri="{FF2B5EF4-FFF2-40B4-BE49-F238E27FC236}">
                    <a16:creationId xmlns="" xmlns:a16="http://schemas.microsoft.com/office/drawing/2014/main" id="{5AA07F47-2C47-4677-B51B-7246BD9274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44" name="Rectangle 243">
              <a:extLst>
                <a:ext uri="{FF2B5EF4-FFF2-40B4-BE49-F238E27FC236}">
                  <a16:creationId xmlns="" xmlns:a16="http://schemas.microsoft.com/office/drawing/2014/main" id="{05F0DFBC-D492-4B9E-BEAA-D419A44DF02D}"/>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75" name="Group 274">
            <a:extLst>
              <a:ext uri="{FF2B5EF4-FFF2-40B4-BE49-F238E27FC236}">
                <a16:creationId xmlns="" xmlns:a16="http://schemas.microsoft.com/office/drawing/2014/main" id="{18372D43-90C5-4C5C-86BC-19F07DFC2C31}"/>
              </a:ext>
            </a:extLst>
          </p:cNvPr>
          <p:cNvGrpSpPr/>
          <p:nvPr/>
        </p:nvGrpSpPr>
        <p:grpSpPr>
          <a:xfrm>
            <a:off x="8903276" y="4196765"/>
            <a:ext cx="638903" cy="695529"/>
            <a:chOff x="4174173" y="2103309"/>
            <a:chExt cx="639069" cy="695710"/>
          </a:xfrm>
        </p:grpSpPr>
        <p:grpSp>
          <p:nvGrpSpPr>
            <p:cNvPr id="276" name="Group 120">
              <a:extLst>
                <a:ext uri="{FF2B5EF4-FFF2-40B4-BE49-F238E27FC236}">
                  <a16:creationId xmlns="" xmlns:a16="http://schemas.microsoft.com/office/drawing/2014/main" id="{F0C19BCF-90E3-4322-A238-DA496C3DEC61}"/>
                </a:ext>
              </a:extLst>
            </p:cNvPr>
            <p:cNvGrpSpPr/>
            <p:nvPr/>
          </p:nvGrpSpPr>
          <p:grpSpPr>
            <a:xfrm>
              <a:off x="4235962" y="2181412"/>
              <a:ext cx="502281" cy="548163"/>
              <a:chOff x="2505075" y="2108200"/>
              <a:chExt cx="330200" cy="360363"/>
            </a:xfrm>
            <a:solidFill>
              <a:srgbClr val="F80000"/>
            </a:solidFill>
          </p:grpSpPr>
          <p:sp>
            <p:nvSpPr>
              <p:cNvPr id="278" name="Freeform 118">
                <a:extLst>
                  <a:ext uri="{FF2B5EF4-FFF2-40B4-BE49-F238E27FC236}">
                    <a16:creationId xmlns="" xmlns:a16="http://schemas.microsoft.com/office/drawing/2014/main" id="{C2D8A8E6-DCAC-4127-9D79-2B95CDA6697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9" name="Freeform 119">
                <a:extLst>
                  <a:ext uri="{FF2B5EF4-FFF2-40B4-BE49-F238E27FC236}">
                    <a16:creationId xmlns="" xmlns:a16="http://schemas.microsoft.com/office/drawing/2014/main" id="{CF8F852D-2B9D-4C11-A4D7-FB7EC3B59C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77" name="Rectangle 276">
              <a:extLst>
                <a:ext uri="{FF2B5EF4-FFF2-40B4-BE49-F238E27FC236}">
                  <a16:creationId xmlns="" xmlns:a16="http://schemas.microsoft.com/office/drawing/2014/main" id="{033F0B6D-3883-4FEB-8C7A-08C2702EAD6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0" name="Group 279">
            <a:extLst>
              <a:ext uri="{FF2B5EF4-FFF2-40B4-BE49-F238E27FC236}">
                <a16:creationId xmlns="" xmlns:a16="http://schemas.microsoft.com/office/drawing/2014/main" id="{B3853C71-AC7F-4F38-BE29-1FF0852F9DB7}"/>
              </a:ext>
            </a:extLst>
          </p:cNvPr>
          <p:cNvGrpSpPr/>
          <p:nvPr/>
        </p:nvGrpSpPr>
        <p:grpSpPr>
          <a:xfrm>
            <a:off x="8127445" y="5166895"/>
            <a:ext cx="638903" cy="695529"/>
            <a:chOff x="4174173" y="2103309"/>
            <a:chExt cx="639069" cy="695710"/>
          </a:xfrm>
        </p:grpSpPr>
        <p:grpSp>
          <p:nvGrpSpPr>
            <p:cNvPr id="281" name="Group 120">
              <a:extLst>
                <a:ext uri="{FF2B5EF4-FFF2-40B4-BE49-F238E27FC236}">
                  <a16:creationId xmlns="" xmlns:a16="http://schemas.microsoft.com/office/drawing/2014/main" id="{585EC7C0-E13D-4850-B99C-DBDA005A665F}"/>
                </a:ext>
              </a:extLst>
            </p:cNvPr>
            <p:cNvGrpSpPr/>
            <p:nvPr/>
          </p:nvGrpSpPr>
          <p:grpSpPr>
            <a:xfrm>
              <a:off x="4235962" y="2181412"/>
              <a:ext cx="502281" cy="548163"/>
              <a:chOff x="2505075" y="2108200"/>
              <a:chExt cx="330200" cy="360363"/>
            </a:xfrm>
            <a:solidFill>
              <a:srgbClr val="F80000"/>
            </a:solidFill>
          </p:grpSpPr>
          <p:sp>
            <p:nvSpPr>
              <p:cNvPr id="283" name="Freeform 44">
                <a:extLst>
                  <a:ext uri="{FF2B5EF4-FFF2-40B4-BE49-F238E27FC236}">
                    <a16:creationId xmlns="" xmlns:a16="http://schemas.microsoft.com/office/drawing/2014/main" id="{ADE59215-1178-406F-9003-08F8EDD1D9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4" name="Freeform 45">
                <a:extLst>
                  <a:ext uri="{FF2B5EF4-FFF2-40B4-BE49-F238E27FC236}">
                    <a16:creationId xmlns="" xmlns:a16="http://schemas.microsoft.com/office/drawing/2014/main" id="{C99FE5A7-072E-4374-9023-364E391226C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2" name="Rectangle 281">
              <a:extLst>
                <a:ext uri="{FF2B5EF4-FFF2-40B4-BE49-F238E27FC236}">
                  <a16:creationId xmlns="" xmlns:a16="http://schemas.microsoft.com/office/drawing/2014/main" id="{F8274A2D-19A3-47C7-8B57-D48AAE0F453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5" name="Group 284">
            <a:extLst>
              <a:ext uri="{FF2B5EF4-FFF2-40B4-BE49-F238E27FC236}">
                <a16:creationId xmlns="" xmlns:a16="http://schemas.microsoft.com/office/drawing/2014/main" id="{060A3C58-87D7-4CFD-9448-DB19A6F6B224}"/>
              </a:ext>
            </a:extLst>
          </p:cNvPr>
          <p:cNvGrpSpPr/>
          <p:nvPr/>
        </p:nvGrpSpPr>
        <p:grpSpPr>
          <a:xfrm>
            <a:off x="8903276" y="5166895"/>
            <a:ext cx="638903" cy="695529"/>
            <a:chOff x="4174173" y="2103309"/>
            <a:chExt cx="639069" cy="695710"/>
          </a:xfrm>
        </p:grpSpPr>
        <p:grpSp>
          <p:nvGrpSpPr>
            <p:cNvPr id="286" name="Group 120">
              <a:extLst>
                <a:ext uri="{FF2B5EF4-FFF2-40B4-BE49-F238E27FC236}">
                  <a16:creationId xmlns="" xmlns:a16="http://schemas.microsoft.com/office/drawing/2014/main" id="{8CC2D1CA-0A1D-4E66-A152-60E1F59D75E2}"/>
                </a:ext>
              </a:extLst>
            </p:cNvPr>
            <p:cNvGrpSpPr/>
            <p:nvPr/>
          </p:nvGrpSpPr>
          <p:grpSpPr>
            <a:xfrm>
              <a:off x="4235962" y="2181412"/>
              <a:ext cx="502281" cy="548163"/>
              <a:chOff x="2505075" y="2108200"/>
              <a:chExt cx="330200" cy="360363"/>
            </a:xfrm>
            <a:solidFill>
              <a:srgbClr val="F80000"/>
            </a:solidFill>
          </p:grpSpPr>
          <p:sp>
            <p:nvSpPr>
              <p:cNvPr id="288" name="Freeform 44">
                <a:extLst>
                  <a:ext uri="{FF2B5EF4-FFF2-40B4-BE49-F238E27FC236}">
                    <a16:creationId xmlns="" xmlns:a16="http://schemas.microsoft.com/office/drawing/2014/main" id="{9C01BD16-20D2-4F8D-A16E-11FEFC7203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9" name="Freeform 45">
                <a:extLst>
                  <a:ext uri="{FF2B5EF4-FFF2-40B4-BE49-F238E27FC236}">
                    <a16:creationId xmlns="" xmlns:a16="http://schemas.microsoft.com/office/drawing/2014/main" id="{1A23B81A-0872-4F5D-AE62-8C938EF1B16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7" name="Rectangle 286">
              <a:extLst>
                <a:ext uri="{FF2B5EF4-FFF2-40B4-BE49-F238E27FC236}">
                  <a16:creationId xmlns="" xmlns:a16="http://schemas.microsoft.com/office/drawing/2014/main" id="{5AD77865-AC98-46B1-8620-48B7EC09D40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91" name="Group 290">
            <a:extLst>
              <a:ext uri="{FF2B5EF4-FFF2-40B4-BE49-F238E27FC236}">
                <a16:creationId xmlns="" xmlns:a16="http://schemas.microsoft.com/office/drawing/2014/main" id="{E45B83E6-375D-413D-B47A-48217E947896}"/>
              </a:ext>
            </a:extLst>
          </p:cNvPr>
          <p:cNvGrpSpPr/>
          <p:nvPr/>
        </p:nvGrpSpPr>
        <p:grpSpPr>
          <a:xfrm>
            <a:off x="8127445" y="4196318"/>
            <a:ext cx="638903" cy="695529"/>
            <a:chOff x="4174173" y="2103309"/>
            <a:chExt cx="639069" cy="695710"/>
          </a:xfrm>
        </p:grpSpPr>
        <p:grpSp>
          <p:nvGrpSpPr>
            <p:cNvPr id="292" name="Group 120">
              <a:extLst>
                <a:ext uri="{FF2B5EF4-FFF2-40B4-BE49-F238E27FC236}">
                  <a16:creationId xmlns="" xmlns:a16="http://schemas.microsoft.com/office/drawing/2014/main" id="{0E4B345E-0A4F-4797-AD97-69B28979DCD0}"/>
                </a:ext>
              </a:extLst>
            </p:cNvPr>
            <p:cNvGrpSpPr/>
            <p:nvPr/>
          </p:nvGrpSpPr>
          <p:grpSpPr>
            <a:xfrm>
              <a:off x="4235962" y="2181412"/>
              <a:ext cx="502281" cy="548163"/>
              <a:chOff x="2505075" y="2108200"/>
              <a:chExt cx="330200" cy="360363"/>
            </a:xfrm>
            <a:solidFill>
              <a:srgbClr val="F80000"/>
            </a:solidFill>
          </p:grpSpPr>
          <p:sp>
            <p:nvSpPr>
              <p:cNvPr id="294" name="Freeform 44">
                <a:extLst>
                  <a:ext uri="{FF2B5EF4-FFF2-40B4-BE49-F238E27FC236}">
                    <a16:creationId xmlns="" xmlns:a16="http://schemas.microsoft.com/office/drawing/2014/main" id="{DD8C3D17-2B13-40F6-A04B-ADCDDE3396F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95" name="Freeform 45">
                <a:extLst>
                  <a:ext uri="{FF2B5EF4-FFF2-40B4-BE49-F238E27FC236}">
                    <a16:creationId xmlns="" xmlns:a16="http://schemas.microsoft.com/office/drawing/2014/main" id="{3A7EB8CB-D52C-4EAA-AC83-89ACC6FAFC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93" name="Rectangle 292">
              <a:extLst>
                <a:ext uri="{FF2B5EF4-FFF2-40B4-BE49-F238E27FC236}">
                  <a16:creationId xmlns="" xmlns:a16="http://schemas.microsoft.com/office/drawing/2014/main" id="{F0CF04DE-6C8B-4898-AE90-8F172446C86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97" name="Rectangle 296">
            <a:extLst>
              <a:ext uri="{FF2B5EF4-FFF2-40B4-BE49-F238E27FC236}">
                <a16:creationId xmlns="" xmlns:a16="http://schemas.microsoft.com/office/drawing/2014/main" id="{C6430A91-E1D7-4D0B-B587-984AF7C46B12}"/>
              </a:ext>
            </a:extLst>
          </p:cNvPr>
          <p:cNvSpPr/>
          <p:nvPr/>
        </p:nvSpPr>
        <p:spPr>
          <a:xfrm>
            <a:off x="9327177" y="1994337"/>
            <a:ext cx="1421438"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8" name="Text Box 31">
            <a:extLst>
              <a:ext uri="{FF2B5EF4-FFF2-40B4-BE49-F238E27FC236}">
                <a16:creationId xmlns="" xmlns:a16="http://schemas.microsoft.com/office/drawing/2014/main" id="{46663B05-57A5-4D91-9B6A-5794B903DADC}"/>
              </a:ext>
            </a:extLst>
          </p:cNvPr>
          <p:cNvSpPr txBox="1">
            <a:spLocks noChangeArrowheads="1"/>
          </p:cNvSpPr>
          <p:nvPr/>
        </p:nvSpPr>
        <p:spPr bwMode="auto">
          <a:xfrm>
            <a:off x="9580617" y="2770288"/>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grpSp>
        <p:nvGrpSpPr>
          <p:cNvPr id="299" name="Group 298">
            <a:extLst>
              <a:ext uri="{FF2B5EF4-FFF2-40B4-BE49-F238E27FC236}">
                <a16:creationId xmlns="" xmlns:a16="http://schemas.microsoft.com/office/drawing/2014/main" id="{313F4E34-00D5-435C-9488-B98A39DBFD73}"/>
              </a:ext>
            </a:extLst>
          </p:cNvPr>
          <p:cNvGrpSpPr/>
          <p:nvPr/>
        </p:nvGrpSpPr>
        <p:grpSpPr>
          <a:xfrm>
            <a:off x="9713686" y="2109991"/>
            <a:ext cx="638903" cy="695529"/>
            <a:chOff x="4174173" y="2103309"/>
            <a:chExt cx="639069" cy="695710"/>
          </a:xfrm>
        </p:grpSpPr>
        <p:grpSp>
          <p:nvGrpSpPr>
            <p:cNvPr id="300" name="Group 120">
              <a:extLst>
                <a:ext uri="{FF2B5EF4-FFF2-40B4-BE49-F238E27FC236}">
                  <a16:creationId xmlns="" xmlns:a16="http://schemas.microsoft.com/office/drawing/2014/main" id="{52397DE1-3697-4051-AC55-C6034419A570}"/>
                </a:ext>
              </a:extLst>
            </p:cNvPr>
            <p:cNvGrpSpPr/>
            <p:nvPr/>
          </p:nvGrpSpPr>
          <p:grpSpPr>
            <a:xfrm>
              <a:off x="4235962" y="2181412"/>
              <a:ext cx="502281" cy="548163"/>
              <a:chOff x="2505075" y="2108200"/>
              <a:chExt cx="330200" cy="360363"/>
            </a:xfrm>
            <a:solidFill>
              <a:srgbClr val="F80000"/>
            </a:solidFill>
          </p:grpSpPr>
          <p:sp>
            <p:nvSpPr>
              <p:cNvPr id="302" name="Freeform 44">
                <a:extLst>
                  <a:ext uri="{FF2B5EF4-FFF2-40B4-BE49-F238E27FC236}">
                    <a16:creationId xmlns="" xmlns:a16="http://schemas.microsoft.com/office/drawing/2014/main" id="{89B4BC16-1DBA-4AFB-B242-F0F0E8F74C6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03" name="Freeform 45">
                <a:extLst>
                  <a:ext uri="{FF2B5EF4-FFF2-40B4-BE49-F238E27FC236}">
                    <a16:creationId xmlns="" xmlns:a16="http://schemas.microsoft.com/office/drawing/2014/main" id="{E267D303-263C-4BBB-B60B-C1A635FDD40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301" name="Rectangle 300">
              <a:extLst>
                <a:ext uri="{FF2B5EF4-FFF2-40B4-BE49-F238E27FC236}">
                  <a16:creationId xmlns="" xmlns:a16="http://schemas.microsoft.com/office/drawing/2014/main" id="{7371152D-8A6E-46F0-8A20-0823F5BF397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07" name="Text Box 30">
            <a:extLst>
              <a:ext uri="{FF2B5EF4-FFF2-40B4-BE49-F238E27FC236}">
                <a16:creationId xmlns="" xmlns:a16="http://schemas.microsoft.com/office/drawing/2014/main" id="{DDC1A4E5-5468-4513-A345-5432A91A7984}"/>
              </a:ext>
            </a:extLst>
          </p:cNvPr>
          <p:cNvSpPr txBox="1">
            <a:spLocks noChangeArrowheads="1"/>
          </p:cNvSpPr>
          <p:nvPr/>
        </p:nvSpPr>
        <p:spPr bwMode="auto">
          <a:xfrm>
            <a:off x="8213568" y="2774237"/>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308" name="Line 54">
            <a:extLst>
              <a:ext uri="{FF2B5EF4-FFF2-40B4-BE49-F238E27FC236}">
                <a16:creationId xmlns="" xmlns:a16="http://schemas.microsoft.com/office/drawing/2014/main" id="{313160ED-CC13-4C5F-A2A1-F3853D6A8B94}"/>
              </a:ext>
            </a:extLst>
          </p:cNvPr>
          <p:cNvSpPr>
            <a:spLocks noChangeShapeType="1"/>
          </p:cNvSpPr>
          <p:nvPr/>
        </p:nvSpPr>
        <p:spPr bwMode="auto">
          <a:xfrm flipH="1">
            <a:off x="8164990" y="291636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09" name="TextBox 308">
            <a:extLst>
              <a:ext uri="{FF2B5EF4-FFF2-40B4-BE49-F238E27FC236}">
                <a16:creationId xmlns="" xmlns:a16="http://schemas.microsoft.com/office/drawing/2014/main" id="{589F50EB-4173-4035-93D8-6846539A0D6D}"/>
              </a:ext>
            </a:extLst>
          </p:cNvPr>
          <p:cNvSpPr txBox="1"/>
          <p:nvPr/>
        </p:nvSpPr>
        <p:spPr>
          <a:xfrm>
            <a:off x="9371693" y="20469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310" name="TextBox 309">
            <a:extLst>
              <a:ext uri="{FF2B5EF4-FFF2-40B4-BE49-F238E27FC236}">
                <a16:creationId xmlns="" xmlns:a16="http://schemas.microsoft.com/office/drawing/2014/main" id="{7549A688-917E-49D0-A1F2-D6BC759794EF}"/>
              </a:ext>
            </a:extLst>
          </p:cNvPr>
          <p:cNvSpPr txBox="1"/>
          <p:nvPr/>
        </p:nvSpPr>
        <p:spPr>
          <a:xfrm>
            <a:off x="8035304" y="204264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311" name="Line 55">
            <a:extLst>
              <a:ext uri="{FF2B5EF4-FFF2-40B4-BE49-F238E27FC236}">
                <a16:creationId xmlns="" xmlns:a16="http://schemas.microsoft.com/office/drawing/2014/main" id="{FA5931A2-8580-4A46-B01E-6855D91DE557}"/>
              </a:ext>
            </a:extLst>
          </p:cNvPr>
          <p:cNvSpPr>
            <a:spLocks noChangeShapeType="1"/>
          </p:cNvSpPr>
          <p:nvPr/>
        </p:nvSpPr>
        <p:spPr bwMode="auto">
          <a:xfrm>
            <a:off x="9037497" y="2459629"/>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3" name="Line 55">
            <a:extLst>
              <a:ext uri="{FF2B5EF4-FFF2-40B4-BE49-F238E27FC236}">
                <a16:creationId xmlns="" xmlns:a16="http://schemas.microsoft.com/office/drawing/2014/main" id="{D2AD6194-25C2-4E21-8518-49D5B4CAEC73}"/>
              </a:ext>
            </a:extLst>
          </p:cNvPr>
          <p:cNvSpPr>
            <a:spLocks noChangeShapeType="1"/>
          </p:cNvSpPr>
          <p:nvPr/>
        </p:nvSpPr>
        <p:spPr bwMode="auto">
          <a:xfrm flipV="1">
            <a:off x="6945597" y="2416629"/>
            <a:ext cx="1114186" cy="1653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4" name="Text Box 30">
            <a:extLst>
              <a:ext uri="{FF2B5EF4-FFF2-40B4-BE49-F238E27FC236}">
                <a16:creationId xmlns="" xmlns:a16="http://schemas.microsoft.com/office/drawing/2014/main" id="{4991696B-BD2A-4A12-A07E-3A797C75CA2F}"/>
              </a:ext>
            </a:extLst>
          </p:cNvPr>
          <p:cNvSpPr txBox="1">
            <a:spLocks noChangeArrowheads="1"/>
          </p:cNvSpPr>
          <p:nvPr/>
        </p:nvSpPr>
        <p:spPr bwMode="auto">
          <a:xfrm>
            <a:off x="7009731" y="2185890"/>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315" name="Line 54">
            <a:extLst>
              <a:ext uri="{FF2B5EF4-FFF2-40B4-BE49-F238E27FC236}">
                <a16:creationId xmlns="" xmlns:a16="http://schemas.microsoft.com/office/drawing/2014/main" id="{E899CD45-17BB-49B9-9A68-09B9268A7084}"/>
              </a:ext>
            </a:extLst>
          </p:cNvPr>
          <p:cNvSpPr>
            <a:spLocks noChangeShapeType="1"/>
          </p:cNvSpPr>
          <p:nvPr/>
        </p:nvSpPr>
        <p:spPr bwMode="auto">
          <a:xfrm flipH="1">
            <a:off x="4963358" y="1667297"/>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6" name="Line 54">
            <a:extLst>
              <a:ext uri="{FF2B5EF4-FFF2-40B4-BE49-F238E27FC236}">
                <a16:creationId xmlns="" xmlns:a16="http://schemas.microsoft.com/office/drawing/2014/main" id="{6CBBE335-31F2-41A3-86F4-55FC742BE4C0}"/>
              </a:ext>
            </a:extLst>
          </p:cNvPr>
          <p:cNvSpPr>
            <a:spLocks noChangeShapeType="1"/>
          </p:cNvSpPr>
          <p:nvPr/>
        </p:nvSpPr>
        <p:spPr bwMode="auto">
          <a:xfrm>
            <a:off x="7546175" y="1692352"/>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7" name="Line 54">
            <a:extLst>
              <a:ext uri="{FF2B5EF4-FFF2-40B4-BE49-F238E27FC236}">
                <a16:creationId xmlns="" xmlns:a16="http://schemas.microsoft.com/office/drawing/2014/main" id="{0345B31B-2058-4E04-A4A6-4D0221A7075D}"/>
              </a:ext>
            </a:extLst>
          </p:cNvPr>
          <p:cNvSpPr>
            <a:spLocks noChangeShapeType="1"/>
          </p:cNvSpPr>
          <p:nvPr/>
        </p:nvSpPr>
        <p:spPr bwMode="auto">
          <a:xfrm flipH="1">
            <a:off x="7028677" y="1662259"/>
            <a:ext cx="136623" cy="146600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8" name="Line 54">
            <a:extLst>
              <a:ext uri="{FF2B5EF4-FFF2-40B4-BE49-F238E27FC236}">
                <a16:creationId xmlns="" xmlns:a16="http://schemas.microsoft.com/office/drawing/2014/main" id="{E3C910CE-D1B8-4D53-A7D1-B812BF049C29}"/>
              </a:ext>
            </a:extLst>
          </p:cNvPr>
          <p:cNvSpPr>
            <a:spLocks noChangeShapeType="1"/>
          </p:cNvSpPr>
          <p:nvPr/>
        </p:nvSpPr>
        <p:spPr bwMode="auto">
          <a:xfrm>
            <a:off x="7503373" y="1667997"/>
            <a:ext cx="487199" cy="146026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9" name="TextBox 318">
            <a:extLst>
              <a:ext uri="{FF2B5EF4-FFF2-40B4-BE49-F238E27FC236}">
                <a16:creationId xmlns="" xmlns:a16="http://schemas.microsoft.com/office/drawing/2014/main" id="{64D93576-C212-4875-B883-8D462D2D7336}"/>
              </a:ext>
            </a:extLst>
          </p:cNvPr>
          <p:cNvSpPr txBox="1"/>
          <p:nvPr/>
        </p:nvSpPr>
        <p:spPr>
          <a:xfrm>
            <a:off x="8062630" y="305966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grpSp>
        <p:nvGrpSpPr>
          <p:cNvPr id="400" name="Group 399">
            <a:extLst>
              <a:ext uri="{FF2B5EF4-FFF2-40B4-BE49-F238E27FC236}">
                <a16:creationId xmlns="" xmlns:a16="http://schemas.microsoft.com/office/drawing/2014/main" id="{2260B57C-6755-4E4B-93FE-9B343B04A140}"/>
              </a:ext>
            </a:extLst>
          </p:cNvPr>
          <p:cNvGrpSpPr>
            <a:grpSpLocks noChangeAspect="1"/>
          </p:cNvGrpSpPr>
          <p:nvPr/>
        </p:nvGrpSpPr>
        <p:grpSpPr>
          <a:xfrm>
            <a:off x="7078239" y="1268693"/>
            <a:ext cx="517627" cy="480532"/>
            <a:chOff x="8857983" y="2103309"/>
            <a:chExt cx="639069" cy="695710"/>
          </a:xfrm>
        </p:grpSpPr>
        <p:grpSp>
          <p:nvGrpSpPr>
            <p:cNvPr id="401" name="Group 400">
              <a:extLst>
                <a:ext uri="{FF2B5EF4-FFF2-40B4-BE49-F238E27FC236}">
                  <a16:creationId xmlns="" xmlns:a16="http://schemas.microsoft.com/office/drawing/2014/main" id="{CE9514B1-D89E-43CB-B7BF-FBCD1F5491D7}"/>
                </a:ext>
              </a:extLst>
            </p:cNvPr>
            <p:cNvGrpSpPr/>
            <p:nvPr/>
          </p:nvGrpSpPr>
          <p:grpSpPr>
            <a:xfrm>
              <a:off x="8927940" y="2183827"/>
              <a:ext cx="504696" cy="555406"/>
              <a:chOff x="7058025" y="2714625"/>
              <a:chExt cx="331788" cy="365125"/>
            </a:xfrm>
            <a:solidFill>
              <a:srgbClr val="F80000"/>
            </a:solidFill>
          </p:grpSpPr>
          <p:sp>
            <p:nvSpPr>
              <p:cNvPr id="403" name="Freeform 38">
                <a:extLst>
                  <a:ext uri="{FF2B5EF4-FFF2-40B4-BE49-F238E27FC236}">
                    <a16:creationId xmlns="" xmlns:a16="http://schemas.microsoft.com/office/drawing/2014/main" id="{46518F20-113B-4868-A3F6-C73F30247C3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39">
                <a:extLst>
                  <a:ext uri="{FF2B5EF4-FFF2-40B4-BE49-F238E27FC236}">
                    <a16:creationId xmlns="" xmlns:a16="http://schemas.microsoft.com/office/drawing/2014/main" id="{D9B61CB8-78CB-4DD1-A775-672E89F7E519}"/>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 xmlns:a16="http://schemas.microsoft.com/office/drawing/2014/main" id="{E09069F9-153B-45A3-9EE0-8D20A1E99461}"/>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05" name="Group 404">
            <a:extLst>
              <a:ext uri="{FF2B5EF4-FFF2-40B4-BE49-F238E27FC236}">
                <a16:creationId xmlns="" xmlns:a16="http://schemas.microsoft.com/office/drawing/2014/main" id="{68D398EB-CCC6-4A57-8EB1-F5596378F45E}"/>
              </a:ext>
            </a:extLst>
          </p:cNvPr>
          <p:cNvGrpSpPr>
            <a:grpSpLocks noChangeAspect="1"/>
          </p:cNvGrpSpPr>
          <p:nvPr/>
        </p:nvGrpSpPr>
        <p:grpSpPr>
          <a:xfrm>
            <a:off x="6125178" y="2106059"/>
            <a:ext cx="653142" cy="711030"/>
            <a:chOff x="7248176" y="2103309"/>
            <a:chExt cx="639069" cy="695710"/>
          </a:xfrm>
        </p:grpSpPr>
        <p:grpSp>
          <p:nvGrpSpPr>
            <p:cNvPr id="406" name="Group 405">
              <a:extLst>
                <a:ext uri="{FF2B5EF4-FFF2-40B4-BE49-F238E27FC236}">
                  <a16:creationId xmlns="" xmlns:a16="http://schemas.microsoft.com/office/drawing/2014/main" id="{E21D8733-0DD7-44F2-AFAD-D469714714EE}"/>
                </a:ext>
              </a:extLst>
            </p:cNvPr>
            <p:cNvGrpSpPr/>
            <p:nvPr/>
          </p:nvGrpSpPr>
          <p:grpSpPr>
            <a:xfrm>
              <a:off x="7310016" y="2183827"/>
              <a:ext cx="502281" cy="548163"/>
              <a:chOff x="7310016" y="2183827"/>
              <a:chExt cx="502281" cy="548163"/>
            </a:xfrm>
            <a:solidFill>
              <a:srgbClr val="F80000"/>
            </a:solidFill>
          </p:grpSpPr>
          <p:sp>
            <p:nvSpPr>
              <p:cNvPr id="408" name="Freeform 30">
                <a:extLst>
                  <a:ext uri="{FF2B5EF4-FFF2-40B4-BE49-F238E27FC236}">
                    <a16:creationId xmlns="" xmlns:a16="http://schemas.microsoft.com/office/drawing/2014/main" id="{72849547-7828-4085-B3CD-0D53E0D3310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31">
                <a:extLst>
                  <a:ext uri="{FF2B5EF4-FFF2-40B4-BE49-F238E27FC236}">
                    <a16:creationId xmlns="" xmlns:a16="http://schemas.microsoft.com/office/drawing/2014/main" id="{7C27BB70-07CF-42C3-8551-70736B6349C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7" name="Rectangle 406">
              <a:extLst>
                <a:ext uri="{FF2B5EF4-FFF2-40B4-BE49-F238E27FC236}">
                  <a16:creationId xmlns="" xmlns:a16="http://schemas.microsoft.com/office/drawing/2014/main" id="{7DFAADF7-D557-455E-9060-1F1B42290C2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0" name="Group 409">
            <a:extLst>
              <a:ext uri="{FF2B5EF4-FFF2-40B4-BE49-F238E27FC236}">
                <a16:creationId xmlns="" xmlns:a16="http://schemas.microsoft.com/office/drawing/2014/main" id="{1361CC92-996E-491F-8AC7-5049AD086C5B}"/>
              </a:ext>
            </a:extLst>
          </p:cNvPr>
          <p:cNvGrpSpPr>
            <a:grpSpLocks noChangeAspect="1"/>
          </p:cNvGrpSpPr>
          <p:nvPr/>
        </p:nvGrpSpPr>
        <p:grpSpPr>
          <a:xfrm>
            <a:off x="8345986" y="2131452"/>
            <a:ext cx="653142" cy="711030"/>
            <a:chOff x="7248176" y="2103309"/>
            <a:chExt cx="639069" cy="695710"/>
          </a:xfrm>
        </p:grpSpPr>
        <p:grpSp>
          <p:nvGrpSpPr>
            <p:cNvPr id="411" name="Group 410">
              <a:extLst>
                <a:ext uri="{FF2B5EF4-FFF2-40B4-BE49-F238E27FC236}">
                  <a16:creationId xmlns="" xmlns:a16="http://schemas.microsoft.com/office/drawing/2014/main" id="{EFE6E619-6D38-43EC-9ED6-53EED722444E}"/>
                </a:ext>
              </a:extLst>
            </p:cNvPr>
            <p:cNvGrpSpPr/>
            <p:nvPr/>
          </p:nvGrpSpPr>
          <p:grpSpPr>
            <a:xfrm>
              <a:off x="7310016" y="2183827"/>
              <a:ext cx="502281" cy="548163"/>
              <a:chOff x="7310016" y="2183827"/>
              <a:chExt cx="502281" cy="548163"/>
            </a:xfrm>
            <a:solidFill>
              <a:srgbClr val="F80000"/>
            </a:solidFill>
          </p:grpSpPr>
          <p:sp>
            <p:nvSpPr>
              <p:cNvPr id="413" name="Freeform 30">
                <a:extLst>
                  <a:ext uri="{FF2B5EF4-FFF2-40B4-BE49-F238E27FC236}">
                    <a16:creationId xmlns="" xmlns:a16="http://schemas.microsoft.com/office/drawing/2014/main" id="{65E51AFC-5462-48C6-BA5F-59CC28B180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31">
                <a:extLst>
                  <a:ext uri="{FF2B5EF4-FFF2-40B4-BE49-F238E27FC236}">
                    <a16:creationId xmlns="" xmlns:a16="http://schemas.microsoft.com/office/drawing/2014/main" id="{F9B3F328-141B-44F6-A51E-E760E8D6E817}"/>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2" name="Rectangle 411">
              <a:extLst>
                <a:ext uri="{FF2B5EF4-FFF2-40B4-BE49-F238E27FC236}">
                  <a16:creationId xmlns="" xmlns:a16="http://schemas.microsoft.com/office/drawing/2014/main" id="{A6935E32-6854-40E4-B8BE-25B3C15B400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5" name="Group 414">
            <a:extLst>
              <a:ext uri="{FF2B5EF4-FFF2-40B4-BE49-F238E27FC236}">
                <a16:creationId xmlns="" xmlns:a16="http://schemas.microsoft.com/office/drawing/2014/main" id="{E8B33E58-72BE-4FAB-8CB5-7DD383FF2CF8}"/>
              </a:ext>
            </a:extLst>
          </p:cNvPr>
          <p:cNvGrpSpPr>
            <a:grpSpLocks noChangeAspect="1"/>
          </p:cNvGrpSpPr>
          <p:nvPr/>
        </p:nvGrpSpPr>
        <p:grpSpPr>
          <a:xfrm>
            <a:off x="3116239" y="5678621"/>
            <a:ext cx="577903" cy="577903"/>
            <a:chOff x="7046913" y="4090988"/>
            <a:chExt cx="327025" cy="327025"/>
          </a:xfrm>
          <a:solidFill>
            <a:schemeClr val="accent1"/>
          </a:solidFill>
        </p:grpSpPr>
        <p:sp>
          <p:nvSpPr>
            <p:cNvPr id="416" name="Freeform 32">
              <a:extLst>
                <a:ext uri="{FF2B5EF4-FFF2-40B4-BE49-F238E27FC236}">
                  <a16:creationId xmlns="" xmlns:a16="http://schemas.microsoft.com/office/drawing/2014/main" id="{2852A384-34EA-495F-B1A3-1A8B33AD567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33">
              <a:extLst>
                <a:ext uri="{FF2B5EF4-FFF2-40B4-BE49-F238E27FC236}">
                  <a16:creationId xmlns="" xmlns:a16="http://schemas.microsoft.com/office/drawing/2014/main" id="{AE5B51E8-08F3-40F8-A5F5-C824FD4FDDA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34">
              <a:extLst>
                <a:ext uri="{FF2B5EF4-FFF2-40B4-BE49-F238E27FC236}">
                  <a16:creationId xmlns="" xmlns:a16="http://schemas.microsoft.com/office/drawing/2014/main" id="{315886C3-6432-446C-BE84-65533E10184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5">
              <a:extLst>
                <a:ext uri="{FF2B5EF4-FFF2-40B4-BE49-F238E27FC236}">
                  <a16:creationId xmlns="" xmlns:a16="http://schemas.microsoft.com/office/drawing/2014/main" id="{4E4FD62C-CD22-41A1-B577-A057A73AAE9D}"/>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6">
              <a:extLst>
                <a:ext uri="{FF2B5EF4-FFF2-40B4-BE49-F238E27FC236}">
                  <a16:creationId xmlns="" xmlns:a16="http://schemas.microsoft.com/office/drawing/2014/main" id="{B561D2E6-BA00-4B9D-A25C-9398CFB756A6}"/>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37">
              <a:extLst>
                <a:ext uri="{FF2B5EF4-FFF2-40B4-BE49-F238E27FC236}">
                  <a16:creationId xmlns="" xmlns:a16="http://schemas.microsoft.com/office/drawing/2014/main" id="{A5FD7D49-173B-4E49-B822-FFEBB6A1229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2" name="TextBox 421">
            <a:extLst>
              <a:ext uri="{FF2B5EF4-FFF2-40B4-BE49-F238E27FC236}">
                <a16:creationId xmlns="" xmlns:a16="http://schemas.microsoft.com/office/drawing/2014/main" id="{622CC8B5-AC00-4D23-A746-E940AC2586EF}"/>
              </a:ext>
            </a:extLst>
          </p:cNvPr>
          <p:cNvSpPr txBox="1"/>
          <p:nvPr/>
        </p:nvSpPr>
        <p:spPr>
          <a:xfrm>
            <a:off x="3681341" y="5915214"/>
            <a:ext cx="362600" cy="215444"/>
          </a:xfrm>
          <a:prstGeom prst="rect">
            <a:avLst/>
          </a:prstGeom>
          <a:noFill/>
        </p:spPr>
        <p:txBody>
          <a:bodyPr wrap="none" rtlCol="0">
            <a:spAutoFit/>
          </a:bodyPr>
          <a:lstStyle/>
          <a:p>
            <a:r>
              <a:rPr lang="en-US" sz="800" dirty="0"/>
              <a:t>VCN</a:t>
            </a:r>
          </a:p>
        </p:txBody>
      </p:sp>
      <p:grpSp>
        <p:nvGrpSpPr>
          <p:cNvPr id="423" name="Group 422">
            <a:extLst>
              <a:ext uri="{FF2B5EF4-FFF2-40B4-BE49-F238E27FC236}">
                <a16:creationId xmlns="" xmlns:a16="http://schemas.microsoft.com/office/drawing/2014/main" id="{280791C5-4A63-4E78-8FF2-8F7DA58E6487}"/>
              </a:ext>
            </a:extLst>
          </p:cNvPr>
          <p:cNvGrpSpPr/>
          <p:nvPr/>
        </p:nvGrpSpPr>
        <p:grpSpPr>
          <a:xfrm>
            <a:off x="11149030" y="4165007"/>
            <a:ext cx="475077" cy="641225"/>
            <a:chOff x="5521685" y="5536800"/>
            <a:chExt cx="475077" cy="641225"/>
          </a:xfrm>
        </p:grpSpPr>
        <p:grpSp>
          <p:nvGrpSpPr>
            <p:cNvPr id="424" name="Group 423">
              <a:extLst>
                <a:ext uri="{FF2B5EF4-FFF2-40B4-BE49-F238E27FC236}">
                  <a16:creationId xmlns="" xmlns:a16="http://schemas.microsoft.com/office/drawing/2014/main" id="{51D9A011-B78B-4B1D-807C-CF41AE78EDBB}"/>
                </a:ext>
              </a:extLst>
            </p:cNvPr>
            <p:cNvGrpSpPr/>
            <p:nvPr/>
          </p:nvGrpSpPr>
          <p:grpSpPr>
            <a:xfrm>
              <a:off x="5521685" y="5536800"/>
              <a:ext cx="475077" cy="438068"/>
              <a:chOff x="7248176" y="4158080"/>
              <a:chExt cx="639069" cy="695710"/>
            </a:xfrm>
          </p:grpSpPr>
          <p:sp>
            <p:nvSpPr>
              <p:cNvPr id="426" name="Freeform 29">
                <a:extLst>
                  <a:ext uri="{FF2B5EF4-FFF2-40B4-BE49-F238E27FC236}">
                    <a16:creationId xmlns="" xmlns:a16="http://schemas.microsoft.com/office/drawing/2014/main" id="{A164C677-F802-40F0-96CE-C39629F4D194}"/>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27" name="Rectangle 426">
                <a:extLst>
                  <a:ext uri="{FF2B5EF4-FFF2-40B4-BE49-F238E27FC236}">
                    <a16:creationId xmlns="" xmlns:a16="http://schemas.microsoft.com/office/drawing/2014/main" id="{F0EBFA35-7433-4513-A3D6-C6E12A0F1DAC}"/>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5" name="Text Box 30">
              <a:extLst>
                <a:ext uri="{FF2B5EF4-FFF2-40B4-BE49-F238E27FC236}">
                  <a16:creationId xmlns="" xmlns:a16="http://schemas.microsoft.com/office/drawing/2014/main" id="{F9BB9C9D-B581-4F50-8A71-1150EE8FCFF3}"/>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28" name="Group 427">
            <a:extLst>
              <a:ext uri="{FF2B5EF4-FFF2-40B4-BE49-F238E27FC236}">
                <a16:creationId xmlns="" xmlns:a16="http://schemas.microsoft.com/office/drawing/2014/main" id="{7D4DF773-5118-4092-A9E0-95A554B662F7}"/>
              </a:ext>
            </a:extLst>
          </p:cNvPr>
          <p:cNvGrpSpPr/>
          <p:nvPr/>
        </p:nvGrpSpPr>
        <p:grpSpPr>
          <a:xfrm>
            <a:off x="11180075" y="3574757"/>
            <a:ext cx="531696" cy="542675"/>
            <a:chOff x="6049490" y="5496446"/>
            <a:chExt cx="531696" cy="542675"/>
          </a:xfrm>
        </p:grpSpPr>
        <p:grpSp>
          <p:nvGrpSpPr>
            <p:cNvPr id="429" name="Group 428">
              <a:extLst>
                <a:ext uri="{FF2B5EF4-FFF2-40B4-BE49-F238E27FC236}">
                  <a16:creationId xmlns="" xmlns:a16="http://schemas.microsoft.com/office/drawing/2014/main" id="{C91EA2D8-59C2-4089-BCFC-0F2A3BD0C726}"/>
                </a:ext>
              </a:extLst>
            </p:cNvPr>
            <p:cNvGrpSpPr/>
            <p:nvPr/>
          </p:nvGrpSpPr>
          <p:grpSpPr>
            <a:xfrm>
              <a:off x="6058617" y="5496446"/>
              <a:ext cx="522569" cy="489361"/>
              <a:chOff x="4141814" y="4117631"/>
              <a:chExt cx="792769" cy="695710"/>
            </a:xfrm>
          </p:grpSpPr>
          <p:grpSp>
            <p:nvGrpSpPr>
              <p:cNvPr id="431" name="Group 430">
                <a:extLst>
                  <a:ext uri="{FF2B5EF4-FFF2-40B4-BE49-F238E27FC236}">
                    <a16:creationId xmlns="" xmlns:a16="http://schemas.microsoft.com/office/drawing/2014/main" id="{A18E2CCE-C0A6-4276-BF41-2573283EC758}"/>
                  </a:ext>
                </a:extLst>
              </p:cNvPr>
              <p:cNvGrpSpPr/>
              <p:nvPr/>
            </p:nvGrpSpPr>
            <p:grpSpPr>
              <a:xfrm>
                <a:off x="4197861" y="4226701"/>
                <a:ext cx="680674" cy="477570"/>
                <a:chOff x="3219450" y="5653088"/>
                <a:chExt cx="393700" cy="276225"/>
              </a:xfrm>
              <a:solidFill>
                <a:srgbClr val="F80000"/>
              </a:solidFill>
            </p:grpSpPr>
            <p:sp>
              <p:nvSpPr>
                <p:cNvPr id="433" name="Freeform 62">
                  <a:extLst>
                    <a:ext uri="{FF2B5EF4-FFF2-40B4-BE49-F238E27FC236}">
                      <a16:creationId xmlns="" xmlns:a16="http://schemas.microsoft.com/office/drawing/2014/main" id="{ACFC8345-0294-41B6-8841-D657E298DB5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63">
                  <a:extLst>
                    <a:ext uri="{FF2B5EF4-FFF2-40B4-BE49-F238E27FC236}">
                      <a16:creationId xmlns="" xmlns:a16="http://schemas.microsoft.com/office/drawing/2014/main" id="{66979BC6-6F95-4BFD-903C-CC1C515BDE6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64">
                  <a:extLst>
                    <a:ext uri="{FF2B5EF4-FFF2-40B4-BE49-F238E27FC236}">
                      <a16:creationId xmlns="" xmlns:a16="http://schemas.microsoft.com/office/drawing/2014/main" id="{B634A1F9-6470-41D7-AFCB-F9872D8DB74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65">
                  <a:extLst>
                    <a:ext uri="{FF2B5EF4-FFF2-40B4-BE49-F238E27FC236}">
                      <a16:creationId xmlns="" xmlns:a16="http://schemas.microsoft.com/office/drawing/2014/main" id="{00C63417-1C0E-4B8D-8658-D3FECF3698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66">
                  <a:extLst>
                    <a:ext uri="{FF2B5EF4-FFF2-40B4-BE49-F238E27FC236}">
                      <a16:creationId xmlns="" xmlns:a16="http://schemas.microsoft.com/office/drawing/2014/main" id="{73A603DC-720E-4696-92B2-3DF37E91796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67">
                  <a:extLst>
                    <a:ext uri="{FF2B5EF4-FFF2-40B4-BE49-F238E27FC236}">
                      <a16:creationId xmlns="" xmlns:a16="http://schemas.microsoft.com/office/drawing/2014/main" id="{49D842A8-6D34-4BA2-95D7-E23A4A13B2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8">
                  <a:extLst>
                    <a:ext uri="{FF2B5EF4-FFF2-40B4-BE49-F238E27FC236}">
                      <a16:creationId xmlns="" xmlns:a16="http://schemas.microsoft.com/office/drawing/2014/main" id="{D06CBA93-F353-4AAD-B597-EAC99864E8C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69">
                  <a:extLst>
                    <a:ext uri="{FF2B5EF4-FFF2-40B4-BE49-F238E27FC236}">
                      <a16:creationId xmlns="" xmlns:a16="http://schemas.microsoft.com/office/drawing/2014/main" id="{5BF7EBD8-3EF8-4670-864E-DFF288F7D05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200">
                  <a:extLst>
                    <a:ext uri="{FF2B5EF4-FFF2-40B4-BE49-F238E27FC236}">
                      <a16:creationId xmlns="" xmlns:a16="http://schemas.microsoft.com/office/drawing/2014/main" id="{35D8CC3C-2F1F-4733-BDB0-A509EC85D40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201">
                  <a:extLst>
                    <a:ext uri="{FF2B5EF4-FFF2-40B4-BE49-F238E27FC236}">
                      <a16:creationId xmlns="" xmlns:a16="http://schemas.microsoft.com/office/drawing/2014/main" id="{36E791F2-481E-4CC0-84D1-D6FF7AA8FB7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202">
                  <a:extLst>
                    <a:ext uri="{FF2B5EF4-FFF2-40B4-BE49-F238E27FC236}">
                      <a16:creationId xmlns="" xmlns:a16="http://schemas.microsoft.com/office/drawing/2014/main" id="{AB763115-BBD8-40E3-B977-2AE558B1A93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203">
                  <a:extLst>
                    <a:ext uri="{FF2B5EF4-FFF2-40B4-BE49-F238E27FC236}">
                      <a16:creationId xmlns="" xmlns:a16="http://schemas.microsoft.com/office/drawing/2014/main" id="{CDD4037B-3C4D-421D-9165-A3730F77A2C1}"/>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204">
                  <a:extLst>
                    <a:ext uri="{FF2B5EF4-FFF2-40B4-BE49-F238E27FC236}">
                      <a16:creationId xmlns="" xmlns:a16="http://schemas.microsoft.com/office/drawing/2014/main" id="{87818CD1-7C6B-495F-AF6E-ECA9FF512C9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205">
                  <a:extLst>
                    <a:ext uri="{FF2B5EF4-FFF2-40B4-BE49-F238E27FC236}">
                      <a16:creationId xmlns="" xmlns:a16="http://schemas.microsoft.com/office/drawing/2014/main" id="{A1A04073-79CB-4C9E-98D4-490EA8BCF61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206">
                  <a:extLst>
                    <a:ext uri="{FF2B5EF4-FFF2-40B4-BE49-F238E27FC236}">
                      <a16:creationId xmlns="" xmlns:a16="http://schemas.microsoft.com/office/drawing/2014/main" id="{CB3850AA-2A12-46DE-9DCB-FDDC55176C0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207">
                  <a:extLst>
                    <a:ext uri="{FF2B5EF4-FFF2-40B4-BE49-F238E27FC236}">
                      <a16:creationId xmlns="" xmlns:a16="http://schemas.microsoft.com/office/drawing/2014/main" id="{BEBEF869-572E-4E57-9788-8E0D94FB923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 xmlns:a16="http://schemas.microsoft.com/office/drawing/2014/main" id="{3FF42263-D87D-4522-AEFA-C86565EE624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0" name="Text Box 30">
              <a:extLst>
                <a:ext uri="{FF2B5EF4-FFF2-40B4-BE49-F238E27FC236}">
                  <a16:creationId xmlns="" xmlns:a16="http://schemas.microsoft.com/office/drawing/2014/main" id="{2BD66D29-5F86-44D1-8B6B-66C883323CF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49" name="Group 448">
            <a:extLst>
              <a:ext uri="{FF2B5EF4-FFF2-40B4-BE49-F238E27FC236}">
                <a16:creationId xmlns="" xmlns:a16="http://schemas.microsoft.com/office/drawing/2014/main" id="{C289922B-D5BF-4D6C-9520-9BA2E4422A67}"/>
              </a:ext>
            </a:extLst>
          </p:cNvPr>
          <p:cNvGrpSpPr/>
          <p:nvPr/>
        </p:nvGrpSpPr>
        <p:grpSpPr>
          <a:xfrm>
            <a:off x="11090607" y="2946974"/>
            <a:ext cx="601072" cy="626561"/>
            <a:chOff x="6609905" y="5508747"/>
            <a:chExt cx="601072" cy="626561"/>
          </a:xfrm>
        </p:grpSpPr>
        <p:grpSp>
          <p:nvGrpSpPr>
            <p:cNvPr id="450" name="Group 449">
              <a:extLst>
                <a:ext uri="{FF2B5EF4-FFF2-40B4-BE49-F238E27FC236}">
                  <a16:creationId xmlns="" xmlns:a16="http://schemas.microsoft.com/office/drawing/2014/main" id="{D91AB1F7-BE7D-482A-87A2-9282AC8CDC0D}"/>
                </a:ext>
              </a:extLst>
            </p:cNvPr>
            <p:cNvGrpSpPr/>
            <p:nvPr/>
          </p:nvGrpSpPr>
          <p:grpSpPr>
            <a:xfrm>
              <a:off x="6616939" y="5508747"/>
              <a:ext cx="552462" cy="477059"/>
              <a:chOff x="2451118" y="4158080"/>
              <a:chExt cx="865570" cy="695710"/>
            </a:xfrm>
          </p:grpSpPr>
          <p:grpSp>
            <p:nvGrpSpPr>
              <p:cNvPr id="452" name="Group 451">
                <a:extLst>
                  <a:ext uri="{FF2B5EF4-FFF2-40B4-BE49-F238E27FC236}">
                    <a16:creationId xmlns="" xmlns:a16="http://schemas.microsoft.com/office/drawing/2014/main" id="{8EEEBA63-7B11-40BA-8624-6066ACEA1EEF}"/>
                  </a:ext>
                </a:extLst>
              </p:cNvPr>
              <p:cNvGrpSpPr/>
              <p:nvPr/>
            </p:nvGrpSpPr>
            <p:grpSpPr>
              <a:xfrm>
                <a:off x="2505985" y="4304032"/>
                <a:ext cx="755836" cy="470888"/>
                <a:chOff x="2851150" y="4108450"/>
                <a:chExt cx="496888" cy="309563"/>
              </a:xfrm>
              <a:solidFill>
                <a:srgbClr val="F80000"/>
              </a:solidFill>
            </p:grpSpPr>
            <p:sp>
              <p:nvSpPr>
                <p:cNvPr id="454" name="Freeform 1">
                  <a:extLst>
                    <a:ext uri="{FF2B5EF4-FFF2-40B4-BE49-F238E27FC236}">
                      <a16:creationId xmlns="" xmlns:a16="http://schemas.microsoft.com/office/drawing/2014/main" id="{AE5EE1EC-4848-4412-8745-2F76FF497DE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
                  <a:extLst>
                    <a:ext uri="{FF2B5EF4-FFF2-40B4-BE49-F238E27FC236}">
                      <a16:creationId xmlns="" xmlns:a16="http://schemas.microsoft.com/office/drawing/2014/main" id="{67BB81F3-B79D-4EE0-8862-8089600ECA2C}"/>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3">
                  <a:extLst>
                    <a:ext uri="{FF2B5EF4-FFF2-40B4-BE49-F238E27FC236}">
                      <a16:creationId xmlns="" xmlns:a16="http://schemas.microsoft.com/office/drawing/2014/main" id="{1D7018C1-2C46-4A45-A004-FE1FDC392BC6}"/>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4">
                  <a:extLst>
                    <a:ext uri="{FF2B5EF4-FFF2-40B4-BE49-F238E27FC236}">
                      <a16:creationId xmlns="" xmlns:a16="http://schemas.microsoft.com/office/drawing/2014/main" id="{C9901EB2-FBCD-4A70-89E7-F2627D8D42A8}"/>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5">
                  <a:extLst>
                    <a:ext uri="{FF2B5EF4-FFF2-40B4-BE49-F238E27FC236}">
                      <a16:creationId xmlns="" xmlns:a16="http://schemas.microsoft.com/office/drawing/2014/main" id="{8D2206BC-F914-43FA-889C-D0497538EE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6">
                  <a:extLst>
                    <a:ext uri="{FF2B5EF4-FFF2-40B4-BE49-F238E27FC236}">
                      <a16:creationId xmlns="" xmlns:a16="http://schemas.microsoft.com/office/drawing/2014/main" id="{C01D378A-EB19-4A38-9540-EC6FC2F7C74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7">
                  <a:extLst>
                    <a:ext uri="{FF2B5EF4-FFF2-40B4-BE49-F238E27FC236}">
                      <a16:creationId xmlns="" xmlns:a16="http://schemas.microsoft.com/office/drawing/2014/main" id="{A52CEC08-95ED-4E7C-A596-1262D4BF84E6}"/>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3" name="Rectangle 452">
                <a:extLst>
                  <a:ext uri="{FF2B5EF4-FFF2-40B4-BE49-F238E27FC236}">
                    <a16:creationId xmlns="" xmlns:a16="http://schemas.microsoft.com/office/drawing/2014/main" id="{577FF97D-ECD6-4F5A-B183-A9C7F21F8C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1" name="Text Box 30">
              <a:extLst>
                <a:ext uri="{FF2B5EF4-FFF2-40B4-BE49-F238E27FC236}">
                  <a16:creationId xmlns="" xmlns:a16="http://schemas.microsoft.com/office/drawing/2014/main" id="{0D22FBF9-6321-4982-8C70-10246D9DA6B8}"/>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61" name="Group 460">
            <a:extLst>
              <a:ext uri="{FF2B5EF4-FFF2-40B4-BE49-F238E27FC236}">
                <a16:creationId xmlns="" xmlns:a16="http://schemas.microsoft.com/office/drawing/2014/main" id="{63BFBDDF-CBBB-4D48-9314-712D2458202D}"/>
              </a:ext>
            </a:extLst>
          </p:cNvPr>
          <p:cNvGrpSpPr/>
          <p:nvPr/>
        </p:nvGrpSpPr>
        <p:grpSpPr>
          <a:xfrm>
            <a:off x="11136342" y="2350074"/>
            <a:ext cx="495559" cy="600714"/>
            <a:chOff x="7283585" y="5496258"/>
            <a:chExt cx="495559" cy="600714"/>
          </a:xfrm>
        </p:grpSpPr>
        <p:grpSp>
          <p:nvGrpSpPr>
            <p:cNvPr id="462" name="Group 461">
              <a:extLst>
                <a:ext uri="{FF2B5EF4-FFF2-40B4-BE49-F238E27FC236}">
                  <a16:creationId xmlns="" xmlns:a16="http://schemas.microsoft.com/office/drawing/2014/main" id="{661C2292-1F99-46C0-9B00-C29F97AB1D46}"/>
                </a:ext>
              </a:extLst>
            </p:cNvPr>
            <p:cNvGrpSpPr/>
            <p:nvPr/>
          </p:nvGrpSpPr>
          <p:grpSpPr>
            <a:xfrm>
              <a:off x="7283585" y="5496258"/>
              <a:ext cx="495559" cy="543422"/>
              <a:chOff x="4149905" y="4158080"/>
              <a:chExt cx="639069" cy="695710"/>
            </a:xfrm>
          </p:grpSpPr>
          <p:grpSp>
            <p:nvGrpSpPr>
              <p:cNvPr id="464" name="Group 463">
                <a:extLst>
                  <a:ext uri="{FF2B5EF4-FFF2-40B4-BE49-F238E27FC236}">
                    <a16:creationId xmlns="" xmlns:a16="http://schemas.microsoft.com/office/drawing/2014/main" id="{20DF7E2F-D7C4-4286-B43D-06EEA7168D69}"/>
                  </a:ext>
                </a:extLst>
              </p:cNvPr>
              <p:cNvGrpSpPr/>
              <p:nvPr/>
            </p:nvGrpSpPr>
            <p:grpSpPr>
              <a:xfrm>
                <a:off x="4195359" y="4291017"/>
                <a:ext cx="548161" cy="429836"/>
                <a:chOff x="3944938" y="4110038"/>
                <a:chExt cx="360362" cy="282575"/>
              </a:xfrm>
              <a:solidFill>
                <a:srgbClr val="F80000"/>
              </a:solidFill>
            </p:grpSpPr>
            <p:sp>
              <p:nvSpPr>
                <p:cNvPr id="466" name="Freeform 8">
                  <a:extLst>
                    <a:ext uri="{FF2B5EF4-FFF2-40B4-BE49-F238E27FC236}">
                      <a16:creationId xmlns="" xmlns:a16="http://schemas.microsoft.com/office/drawing/2014/main" id="{3B466BBA-1528-4A61-9EC1-8B188B830C2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9">
                  <a:extLst>
                    <a:ext uri="{FF2B5EF4-FFF2-40B4-BE49-F238E27FC236}">
                      <a16:creationId xmlns="" xmlns:a16="http://schemas.microsoft.com/office/drawing/2014/main" id="{94146830-ABBE-4E9A-9FFC-7895786AB617}"/>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10">
                  <a:extLst>
                    <a:ext uri="{FF2B5EF4-FFF2-40B4-BE49-F238E27FC236}">
                      <a16:creationId xmlns="" xmlns:a16="http://schemas.microsoft.com/office/drawing/2014/main" id="{09CA927D-1AC0-45C3-9486-41408DE7EC2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11">
                  <a:extLst>
                    <a:ext uri="{FF2B5EF4-FFF2-40B4-BE49-F238E27FC236}">
                      <a16:creationId xmlns="" xmlns:a16="http://schemas.microsoft.com/office/drawing/2014/main" id="{9C9543FF-8E33-4380-9E26-EEE3207689F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0" name="Freeform 12">
                  <a:extLst>
                    <a:ext uri="{FF2B5EF4-FFF2-40B4-BE49-F238E27FC236}">
                      <a16:creationId xmlns="" xmlns:a16="http://schemas.microsoft.com/office/drawing/2014/main" id="{77A0E56D-0C18-4EF9-B669-81B1D72E9ECE}"/>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13">
                  <a:extLst>
                    <a:ext uri="{FF2B5EF4-FFF2-40B4-BE49-F238E27FC236}">
                      <a16:creationId xmlns="" xmlns:a16="http://schemas.microsoft.com/office/drawing/2014/main" id="{A0649B2A-2991-4E6A-B32C-342A18E1E12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2" name="Freeform 14">
                  <a:extLst>
                    <a:ext uri="{FF2B5EF4-FFF2-40B4-BE49-F238E27FC236}">
                      <a16:creationId xmlns="" xmlns:a16="http://schemas.microsoft.com/office/drawing/2014/main" id="{44BD3294-BA63-4E8E-9798-EA9B92D8AAE4}"/>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15">
                  <a:extLst>
                    <a:ext uri="{FF2B5EF4-FFF2-40B4-BE49-F238E27FC236}">
                      <a16:creationId xmlns="" xmlns:a16="http://schemas.microsoft.com/office/drawing/2014/main" id="{8878BAA3-B19B-4F96-919C-116D4553952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16">
                  <a:extLst>
                    <a:ext uri="{FF2B5EF4-FFF2-40B4-BE49-F238E27FC236}">
                      <a16:creationId xmlns="" xmlns:a16="http://schemas.microsoft.com/office/drawing/2014/main" id="{3A7B1F06-0154-42DB-8D65-A503B747FD9D}"/>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17">
                  <a:extLst>
                    <a:ext uri="{FF2B5EF4-FFF2-40B4-BE49-F238E27FC236}">
                      <a16:creationId xmlns="" xmlns:a16="http://schemas.microsoft.com/office/drawing/2014/main" id="{E711F2BA-A6BD-4148-B7EA-8BF5F704DF1B}"/>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18">
                  <a:extLst>
                    <a:ext uri="{FF2B5EF4-FFF2-40B4-BE49-F238E27FC236}">
                      <a16:creationId xmlns="" xmlns:a16="http://schemas.microsoft.com/office/drawing/2014/main" id="{C04F30E3-1B47-4FF2-8542-2797E7582F0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19">
                  <a:extLst>
                    <a:ext uri="{FF2B5EF4-FFF2-40B4-BE49-F238E27FC236}">
                      <a16:creationId xmlns="" xmlns:a16="http://schemas.microsoft.com/office/drawing/2014/main" id="{FA8BE000-8B58-4C5E-9961-AD6E69DAC182}"/>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20">
                  <a:extLst>
                    <a:ext uri="{FF2B5EF4-FFF2-40B4-BE49-F238E27FC236}">
                      <a16:creationId xmlns="" xmlns:a16="http://schemas.microsoft.com/office/drawing/2014/main" id="{5E5CFB24-9BE3-45E0-9F81-5B3783BDCAE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21">
                  <a:extLst>
                    <a:ext uri="{FF2B5EF4-FFF2-40B4-BE49-F238E27FC236}">
                      <a16:creationId xmlns="" xmlns:a16="http://schemas.microsoft.com/office/drawing/2014/main" id="{147EA0E2-0524-4A42-8629-49096FEA455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0" name="Freeform 22">
                  <a:extLst>
                    <a:ext uri="{FF2B5EF4-FFF2-40B4-BE49-F238E27FC236}">
                      <a16:creationId xmlns="" xmlns:a16="http://schemas.microsoft.com/office/drawing/2014/main" id="{5D233847-F1DE-4985-89EB-1FC4E5A89D65}"/>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1" name="Freeform 23">
                  <a:extLst>
                    <a:ext uri="{FF2B5EF4-FFF2-40B4-BE49-F238E27FC236}">
                      <a16:creationId xmlns="" xmlns:a16="http://schemas.microsoft.com/office/drawing/2014/main" id="{38ED182D-6FE1-4AAB-A4C6-3DFFFDDB51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2" name="Freeform 24">
                  <a:extLst>
                    <a:ext uri="{FF2B5EF4-FFF2-40B4-BE49-F238E27FC236}">
                      <a16:creationId xmlns="" xmlns:a16="http://schemas.microsoft.com/office/drawing/2014/main" id="{5C72CAC7-D101-4930-B7E1-B1B484FA670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25">
                  <a:extLst>
                    <a:ext uri="{FF2B5EF4-FFF2-40B4-BE49-F238E27FC236}">
                      <a16:creationId xmlns="" xmlns:a16="http://schemas.microsoft.com/office/drawing/2014/main" id="{9CD0230D-069B-4E1F-9E2D-C72837ACA0C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26">
                  <a:extLst>
                    <a:ext uri="{FF2B5EF4-FFF2-40B4-BE49-F238E27FC236}">
                      <a16:creationId xmlns="" xmlns:a16="http://schemas.microsoft.com/office/drawing/2014/main" id="{49A0D50B-087B-4327-A562-1FEE98D6CFE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7">
                  <a:extLst>
                    <a:ext uri="{FF2B5EF4-FFF2-40B4-BE49-F238E27FC236}">
                      <a16:creationId xmlns="" xmlns:a16="http://schemas.microsoft.com/office/drawing/2014/main" id="{0632B93A-974E-42E5-959D-81EF2378D00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a:extLst>
                  <a:ext uri="{FF2B5EF4-FFF2-40B4-BE49-F238E27FC236}">
                    <a16:creationId xmlns="" xmlns:a16="http://schemas.microsoft.com/office/drawing/2014/main" id="{0644FD3B-CACC-46B8-9ED6-2C76EB9B760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63" name="Text Box 30">
              <a:extLst>
                <a:ext uri="{FF2B5EF4-FFF2-40B4-BE49-F238E27FC236}">
                  <a16:creationId xmlns="" xmlns:a16="http://schemas.microsoft.com/office/drawing/2014/main" id="{74DB7ED9-933A-4F86-9A35-459B536216EA}"/>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86" name="Group 485">
            <a:extLst>
              <a:ext uri="{FF2B5EF4-FFF2-40B4-BE49-F238E27FC236}">
                <a16:creationId xmlns="" xmlns:a16="http://schemas.microsoft.com/office/drawing/2014/main" id="{6E8BBBDB-779B-4FC7-B7FD-AC80B9D2190A}"/>
              </a:ext>
            </a:extLst>
          </p:cNvPr>
          <p:cNvGrpSpPr>
            <a:grpSpLocks noChangeAspect="1"/>
          </p:cNvGrpSpPr>
          <p:nvPr/>
        </p:nvGrpSpPr>
        <p:grpSpPr>
          <a:xfrm>
            <a:off x="11148811" y="4793935"/>
            <a:ext cx="501115" cy="546002"/>
            <a:chOff x="8104793" y="3991725"/>
            <a:chExt cx="582945" cy="635162"/>
          </a:xfrm>
        </p:grpSpPr>
        <p:sp>
          <p:nvSpPr>
            <p:cNvPr id="487" name="Rectangle 486">
              <a:extLst>
                <a:ext uri="{FF2B5EF4-FFF2-40B4-BE49-F238E27FC236}">
                  <a16:creationId xmlns="" xmlns:a16="http://schemas.microsoft.com/office/drawing/2014/main" id="{1CBBDBAE-2DCB-4A80-B043-AD2DAA649F0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88" name="Freeform 62">
              <a:extLst>
                <a:ext uri="{FF2B5EF4-FFF2-40B4-BE49-F238E27FC236}">
                  <a16:creationId xmlns="" xmlns:a16="http://schemas.microsoft.com/office/drawing/2014/main" id="{CB739195-F7A4-496A-BFE9-48E259BDFBE3}"/>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9" name="Text Box 30">
            <a:extLst>
              <a:ext uri="{FF2B5EF4-FFF2-40B4-BE49-F238E27FC236}">
                <a16:creationId xmlns="" xmlns:a16="http://schemas.microsoft.com/office/drawing/2014/main" id="{8C4A5341-930F-4688-88CF-D3C715EB5DE5}"/>
              </a:ext>
            </a:extLst>
          </p:cNvPr>
          <p:cNvSpPr txBox="1">
            <a:spLocks noChangeArrowheads="1"/>
          </p:cNvSpPr>
          <p:nvPr/>
        </p:nvSpPr>
        <p:spPr bwMode="auto">
          <a:xfrm>
            <a:off x="11202249" y="5272462"/>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90" name="Group 489">
            <a:extLst>
              <a:ext uri="{FF2B5EF4-FFF2-40B4-BE49-F238E27FC236}">
                <a16:creationId xmlns="" xmlns:a16="http://schemas.microsoft.com/office/drawing/2014/main" id="{5822BF74-D54C-45E3-BCF8-A29C0C23D798}"/>
              </a:ext>
            </a:extLst>
          </p:cNvPr>
          <p:cNvGrpSpPr/>
          <p:nvPr/>
        </p:nvGrpSpPr>
        <p:grpSpPr>
          <a:xfrm>
            <a:off x="10070750" y="4524205"/>
            <a:ext cx="467504" cy="426387"/>
            <a:chOff x="2540097" y="2103309"/>
            <a:chExt cx="639069" cy="695710"/>
          </a:xfrm>
        </p:grpSpPr>
        <p:grpSp>
          <p:nvGrpSpPr>
            <p:cNvPr id="491" name="Group 490">
              <a:extLst>
                <a:ext uri="{FF2B5EF4-FFF2-40B4-BE49-F238E27FC236}">
                  <a16:creationId xmlns="" xmlns:a16="http://schemas.microsoft.com/office/drawing/2014/main" id="{ECA4B181-E3BE-4337-821D-1C1CC2468735}"/>
                </a:ext>
              </a:extLst>
            </p:cNvPr>
            <p:cNvGrpSpPr/>
            <p:nvPr/>
          </p:nvGrpSpPr>
          <p:grpSpPr>
            <a:xfrm>
              <a:off x="2617990" y="2212926"/>
              <a:ext cx="483282" cy="476476"/>
              <a:chOff x="1836738" y="4440238"/>
              <a:chExt cx="225425" cy="222250"/>
            </a:xfrm>
            <a:solidFill>
              <a:srgbClr val="F80000"/>
            </a:solidFill>
          </p:grpSpPr>
          <p:sp>
            <p:nvSpPr>
              <p:cNvPr id="493" name="Freeform 23">
                <a:extLst>
                  <a:ext uri="{FF2B5EF4-FFF2-40B4-BE49-F238E27FC236}">
                    <a16:creationId xmlns="" xmlns:a16="http://schemas.microsoft.com/office/drawing/2014/main" id="{385A74EA-AD2C-4885-BE1D-906BD672E97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24">
                <a:extLst>
                  <a:ext uri="{FF2B5EF4-FFF2-40B4-BE49-F238E27FC236}">
                    <a16:creationId xmlns="" xmlns:a16="http://schemas.microsoft.com/office/drawing/2014/main" id="{A0AA46B8-3D67-443F-99AB-376AA4D600C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25">
                <a:extLst>
                  <a:ext uri="{FF2B5EF4-FFF2-40B4-BE49-F238E27FC236}">
                    <a16:creationId xmlns="" xmlns:a16="http://schemas.microsoft.com/office/drawing/2014/main" id="{FEBE7E82-670D-4C50-AF64-E383BBFFC64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26">
                <a:extLst>
                  <a:ext uri="{FF2B5EF4-FFF2-40B4-BE49-F238E27FC236}">
                    <a16:creationId xmlns="" xmlns:a16="http://schemas.microsoft.com/office/drawing/2014/main" id="{9611F738-83B8-4665-8057-84BC8868B18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27">
                <a:extLst>
                  <a:ext uri="{FF2B5EF4-FFF2-40B4-BE49-F238E27FC236}">
                    <a16:creationId xmlns="" xmlns:a16="http://schemas.microsoft.com/office/drawing/2014/main" id="{680D82A6-0560-403F-B0C5-829CE97766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28">
                <a:extLst>
                  <a:ext uri="{FF2B5EF4-FFF2-40B4-BE49-F238E27FC236}">
                    <a16:creationId xmlns="" xmlns:a16="http://schemas.microsoft.com/office/drawing/2014/main" id="{DDDE5267-8450-42B4-B2D8-ACAA4995E1E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161">
                <a:extLst>
                  <a:ext uri="{FF2B5EF4-FFF2-40B4-BE49-F238E27FC236}">
                    <a16:creationId xmlns="" xmlns:a16="http://schemas.microsoft.com/office/drawing/2014/main" id="{1B68A31F-3EB1-4AFA-A825-E1AD63A4E12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62">
                <a:extLst>
                  <a:ext uri="{FF2B5EF4-FFF2-40B4-BE49-F238E27FC236}">
                    <a16:creationId xmlns="" xmlns:a16="http://schemas.microsoft.com/office/drawing/2014/main" id="{526D76B2-8DA1-4437-8A30-505FBE38EB9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163">
                <a:extLst>
                  <a:ext uri="{FF2B5EF4-FFF2-40B4-BE49-F238E27FC236}">
                    <a16:creationId xmlns="" xmlns:a16="http://schemas.microsoft.com/office/drawing/2014/main" id="{45C15E46-86FE-44E0-8F5F-ACB1E2BAE37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164">
                <a:extLst>
                  <a:ext uri="{FF2B5EF4-FFF2-40B4-BE49-F238E27FC236}">
                    <a16:creationId xmlns="" xmlns:a16="http://schemas.microsoft.com/office/drawing/2014/main" id="{3E71F120-0C30-43D2-ACAC-86AB528713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65">
                <a:extLst>
                  <a:ext uri="{FF2B5EF4-FFF2-40B4-BE49-F238E27FC236}">
                    <a16:creationId xmlns="" xmlns:a16="http://schemas.microsoft.com/office/drawing/2014/main" id="{1EC3614B-9D71-46B7-BE8F-2BF3F0A0F0C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166">
                <a:extLst>
                  <a:ext uri="{FF2B5EF4-FFF2-40B4-BE49-F238E27FC236}">
                    <a16:creationId xmlns="" xmlns:a16="http://schemas.microsoft.com/office/drawing/2014/main" id="{EE0AD2D8-C51E-49A5-8365-EC9E41580A2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2" name="Rectangle 491">
              <a:extLst>
                <a:ext uri="{FF2B5EF4-FFF2-40B4-BE49-F238E27FC236}">
                  <a16:creationId xmlns="" xmlns:a16="http://schemas.microsoft.com/office/drawing/2014/main" id="{F240B0B3-F5C8-48E5-B6C5-DB3139A4C00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05" name="Group 504">
            <a:extLst>
              <a:ext uri="{FF2B5EF4-FFF2-40B4-BE49-F238E27FC236}">
                <a16:creationId xmlns="" xmlns:a16="http://schemas.microsoft.com/office/drawing/2014/main" id="{518A644F-1903-4022-89E0-36F18FD95DFB}"/>
              </a:ext>
            </a:extLst>
          </p:cNvPr>
          <p:cNvGrpSpPr/>
          <p:nvPr/>
        </p:nvGrpSpPr>
        <p:grpSpPr>
          <a:xfrm>
            <a:off x="10067246" y="5286579"/>
            <a:ext cx="475202" cy="441936"/>
            <a:chOff x="4198441" y="2095219"/>
            <a:chExt cx="639069" cy="695710"/>
          </a:xfrm>
        </p:grpSpPr>
        <p:grpSp>
          <p:nvGrpSpPr>
            <p:cNvPr id="506" name="Group 505">
              <a:extLst>
                <a:ext uri="{FF2B5EF4-FFF2-40B4-BE49-F238E27FC236}">
                  <a16:creationId xmlns="" xmlns:a16="http://schemas.microsoft.com/office/drawing/2014/main" id="{CD2A72AC-7EA9-44E4-B5E9-1FBB2D5E1813}"/>
                </a:ext>
              </a:extLst>
            </p:cNvPr>
            <p:cNvGrpSpPr/>
            <p:nvPr/>
          </p:nvGrpSpPr>
          <p:grpSpPr>
            <a:xfrm>
              <a:off x="4324477" y="2186450"/>
              <a:ext cx="386997" cy="513249"/>
              <a:chOff x="3302000" y="4402138"/>
              <a:chExt cx="223838" cy="296862"/>
            </a:xfrm>
            <a:solidFill>
              <a:srgbClr val="F80000"/>
            </a:solidFill>
          </p:grpSpPr>
          <p:sp>
            <p:nvSpPr>
              <p:cNvPr id="508" name="Freeform 53">
                <a:extLst>
                  <a:ext uri="{FF2B5EF4-FFF2-40B4-BE49-F238E27FC236}">
                    <a16:creationId xmlns="" xmlns:a16="http://schemas.microsoft.com/office/drawing/2014/main" id="{64E84A58-18E5-45A2-A262-B1BA02F1328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191">
                <a:extLst>
                  <a:ext uri="{FF2B5EF4-FFF2-40B4-BE49-F238E27FC236}">
                    <a16:creationId xmlns="" xmlns:a16="http://schemas.microsoft.com/office/drawing/2014/main" id="{2993E68F-FDB6-4F59-87D5-3AD1315467A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7" name="Rectangle 506">
              <a:extLst>
                <a:ext uri="{FF2B5EF4-FFF2-40B4-BE49-F238E27FC236}">
                  <a16:creationId xmlns="" xmlns:a16="http://schemas.microsoft.com/office/drawing/2014/main" id="{2EE67B5F-036E-4E9E-A123-FF8E291F77A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0" name="Text Box 30">
            <a:extLst>
              <a:ext uri="{FF2B5EF4-FFF2-40B4-BE49-F238E27FC236}">
                <a16:creationId xmlns="" xmlns:a16="http://schemas.microsoft.com/office/drawing/2014/main" id="{69EFD99A-C588-43A9-87CE-D68228E4548F}"/>
              </a:ext>
            </a:extLst>
          </p:cNvPr>
          <p:cNvSpPr txBox="1">
            <a:spLocks noChangeArrowheads="1"/>
          </p:cNvSpPr>
          <p:nvPr/>
        </p:nvSpPr>
        <p:spPr bwMode="auto">
          <a:xfrm>
            <a:off x="10109851" y="493307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11" name="Text Box 30">
            <a:extLst>
              <a:ext uri="{FF2B5EF4-FFF2-40B4-BE49-F238E27FC236}">
                <a16:creationId xmlns="" xmlns:a16="http://schemas.microsoft.com/office/drawing/2014/main" id="{06AD346E-5BC0-4386-99A0-D397FF865B86}"/>
              </a:ext>
            </a:extLst>
          </p:cNvPr>
          <p:cNvSpPr txBox="1">
            <a:spLocks noChangeArrowheads="1"/>
          </p:cNvSpPr>
          <p:nvPr/>
        </p:nvSpPr>
        <p:spPr bwMode="auto">
          <a:xfrm>
            <a:off x="10112271" y="56925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cxnSp>
        <p:nvCxnSpPr>
          <p:cNvPr id="512" name="Straight Connector 511">
            <a:extLst>
              <a:ext uri="{FF2B5EF4-FFF2-40B4-BE49-F238E27FC236}">
                <a16:creationId xmlns="" xmlns:a16="http://schemas.microsoft.com/office/drawing/2014/main" id="{6FAA2622-CF5E-4097-B12A-8A0E1F528D76}"/>
              </a:ext>
            </a:extLst>
          </p:cNvPr>
          <p:cNvCxnSpPr/>
          <p:nvPr/>
        </p:nvCxnSpPr>
        <p:spPr>
          <a:xfrm>
            <a:off x="974341" y="387647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13" name="Rectangle 512">
            <a:extLst>
              <a:ext uri="{FF2B5EF4-FFF2-40B4-BE49-F238E27FC236}">
                <a16:creationId xmlns="" xmlns:a16="http://schemas.microsoft.com/office/drawing/2014/main" id="{C2353B11-218F-4047-814D-716C3E3E626E}"/>
              </a:ext>
            </a:extLst>
          </p:cNvPr>
          <p:cNvSpPr/>
          <p:nvPr/>
        </p:nvSpPr>
        <p:spPr>
          <a:xfrm>
            <a:off x="1216016" y="405394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514" name="Straight Arrow Connector 513">
            <a:extLst>
              <a:ext uri="{FF2B5EF4-FFF2-40B4-BE49-F238E27FC236}">
                <a16:creationId xmlns="" xmlns:a16="http://schemas.microsoft.com/office/drawing/2014/main" id="{33E10DF9-99E4-4C63-AA81-91511663FA46}"/>
              </a:ext>
            </a:extLst>
          </p:cNvPr>
          <p:cNvCxnSpPr>
            <a:cxnSpLocks/>
            <a:stCxn id="513" idx="3"/>
          </p:cNvCxnSpPr>
          <p:nvPr/>
        </p:nvCxnSpPr>
        <p:spPr>
          <a:xfrm flipV="1">
            <a:off x="2023316" y="408241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16" name="Group 515">
            <a:extLst>
              <a:ext uri="{FF2B5EF4-FFF2-40B4-BE49-F238E27FC236}">
                <a16:creationId xmlns="" xmlns:a16="http://schemas.microsoft.com/office/drawing/2014/main" id="{94A6528B-30CF-4197-BBB5-0FD92F048045}"/>
              </a:ext>
            </a:extLst>
          </p:cNvPr>
          <p:cNvGrpSpPr>
            <a:grpSpLocks noChangeAspect="1"/>
          </p:cNvGrpSpPr>
          <p:nvPr/>
        </p:nvGrpSpPr>
        <p:grpSpPr>
          <a:xfrm>
            <a:off x="2858594" y="3497604"/>
            <a:ext cx="563428" cy="613365"/>
            <a:chOff x="7231996" y="2103309"/>
            <a:chExt cx="639069" cy="695710"/>
          </a:xfrm>
        </p:grpSpPr>
        <p:grpSp>
          <p:nvGrpSpPr>
            <p:cNvPr id="517" name="Group 516">
              <a:extLst>
                <a:ext uri="{FF2B5EF4-FFF2-40B4-BE49-F238E27FC236}">
                  <a16:creationId xmlns="" xmlns:a16="http://schemas.microsoft.com/office/drawing/2014/main" id="{194155B6-86E7-42A6-BF29-A2F8F5B6EAE1}"/>
                </a:ext>
              </a:extLst>
            </p:cNvPr>
            <p:cNvGrpSpPr/>
            <p:nvPr/>
          </p:nvGrpSpPr>
          <p:grpSpPr>
            <a:xfrm>
              <a:off x="7307490" y="2184465"/>
              <a:ext cx="488082" cy="533399"/>
              <a:chOff x="4448178" y="3117846"/>
              <a:chExt cx="1265238" cy="1382712"/>
            </a:xfrm>
            <a:solidFill>
              <a:srgbClr val="F80000"/>
            </a:solidFill>
          </p:grpSpPr>
          <p:sp>
            <p:nvSpPr>
              <p:cNvPr id="519" name="Freeform 1">
                <a:extLst>
                  <a:ext uri="{FF2B5EF4-FFF2-40B4-BE49-F238E27FC236}">
                    <a16:creationId xmlns="" xmlns:a16="http://schemas.microsoft.com/office/drawing/2014/main" id="{AE5C8301-AC7F-4689-93D8-7B8D6F85805B}"/>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0" name="Freeform 2">
                <a:extLst>
                  <a:ext uri="{FF2B5EF4-FFF2-40B4-BE49-F238E27FC236}">
                    <a16:creationId xmlns="" xmlns:a16="http://schemas.microsoft.com/office/drawing/2014/main" id="{A4753A3F-815A-4483-A1B9-31FE95DFA1D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1" name="Freeform 3">
                <a:extLst>
                  <a:ext uri="{FF2B5EF4-FFF2-40B4-BE49-F238E27FC236}">
                    <a16:creationId xmlns="" xmlns:a16="http://schemas.microsoft.com/office/drawing/2014/main" id="{0B7DD642-162C-4525-B2CC-6D2390C0E76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2" name="Freeform 4">
                <a:extLst>
                  <a:ext uri="{FF2B5EF4-FFF2-40B4-BE49-F238E27FC236}">
                    <a16:creationId xmlns="" xmlns:a16="http://schemas.microsoft.com/office/drawing/2014/main" id="{CCADFE3C-8E37-4C56-8A92-FA7B0CAB68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3" name="Freeform 5">
                <a:extLst>
                  <a:ext uri="{FF2B5EF4-FFF2-40B4-BE49-F238E27FC236}">
                    <a16:creationId xmlns="" xmlns:a16="http://schemas.microsoft.com/office/drawing/2014/main" id="{8A9FC01D-EF68-4470-88BB-D2D33DFB9C3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4" name="Freeform 6">
                <a:extLst>
                  <a:ext uri="{FF2B5EF4-FFF2-40B4-BE49-F238E27FC236}">
                    <a16:creationId xmlns="" xmlns:a16="http://schemas.microsoft.com/office/drawing/2014/main" id="{08ADA37D-FB8E-41BA-8D3B-3B4FF552F94B}"/>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18" name="Rectangle 517">
              <a:extLst>
                <a:ext uri="{FF2B5EF4-FFF2-40B4-BE49-F238E27FC236}">
                  <a16:creationId xmlns="" xmlns:a16="http://schemas.microsoft.com/office/drawing/2014/main" id="{4E3AFE9A-B333-4B78-B3BC-7CCCB89951D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25" name="Group 524">
            <a:extLst>
              <a:ext uri="{FF2B5EF4-FFF2-40B4-BE49-F238E27FC236}">
                <a16:creationId xmlns="" xmlns:a16="http://schemas.microsoft.com/office/drawing/2014/main" id="{8C1E213F-E030-4E29-8DAF-6A50E955BE7F}"/>
              </a:ext>
            </a:extLst>
          </p:cNvPr>
          <p:cNvGrpSpPr/>
          <p:nvPr/>
        </p:nvGrpSpPr>
        <p:grpSpPr>
          <a:xfrm>
            <a:off x="2108426" y="3404192"/>
            <a:ext cx="670409" cy="647003"/>
            <a:chOff x="4177575" y="2127578"/>
            <a:chExt cx="670584" cy="647172"/>
          </a:xfrm>
        </p:grpSpPr>
        <p:grpSp>
          <p:nvGrpSpPr>
            <p:cNvPr id="526" name="Group 525">
              <a:extLst>
                <a:ext uri="{FF2B5EF4-FFF2-40B4-BE49-F238E27FC236}">
                  <a16:creationId xmlns="" xmlns:a16="http://schemas.microsoft.com/office/drawing/2014/main" id="{2A904E82-EC0B-41EC-B490-0407B8F2FCD4}"/>
                </a:ext>
              </a:extLst>
            </p:cNvPr>
            <p:cNvGrpSpPr/>
            <p:nvPr/>
          </p:nvGrpSpPr>
          <p:grpSpPr>
            <a:xfrm>
              <a:off x="4177575" y="2201542"/>
              <a:ext cx="670584" cy="499244"/>
              <a:chOff x="3235325" y="1938338"/>
              <a:chExt cx="360363" cy="268287"/>
            </a:xfrm>
            <a:solidFill>
              <a:srgbClr val="F80000"/>
            </a:solidFill>
          </p:grpSpPr>
          <p:sp>
            <p:nvSpPr>
              <p:cNvPr id="528" name="Freeform 74">
                <a:extLst>
                  <a:ext uri="{FF2B5EF4-FFF2-40B4-BE49-F238E27FC236}">
                    <a16:creationId xmlns="" xmlns:a16="http://schemas.microsoft.com/office/drawing/2014/main" id="{634C79DD-2880-47FE-98E6-4CB1AA876EC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31">
                <a:extLst>
                  <a:ext uri="{FF2B5EF4-FFF2-40B4-BE49-F238E27FC236}">
                    <a16:creationId xmlns="" xmlns:a16="http://schemas.microsoft.com/office/drawing/2014/main" id="{25116433-8A06-4CFA-B151-A39E1C02A35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7" name="Rectangle 526">
              <a:extLst>
                <a:ext uri="{FF2B5EF4-FFF2-40B4-BE49-F238E27FC236}">
                  <a16:creationId xmlns="" xmlns:a16="http://schemas.microsoft.com/office/drawing/2014/main" id="{8CB1066C-E823-4A8C-B0AA-5225FB44F093}"/>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30" name="Text Box 30">
            <a:extLst>
              <a:ext uri="{FF2B5EF4-FFF2-40B4-BE49-F238E27FC236}">
                <a16:creationId xmlns="" xmlns:a16="http://schemas.microsoft.com/office/drawing/2014/main" id="{D2A4225E-7327-4AEF-A7C3-D4D22B378257}"/>
              </a:ext>
            </a:extLst>
          </p:cNvPr>
          <p:cNvSpPr txBox="1">
            <a:spLocks noChangeArrowheads="1"/>
          </p:cNvSpPr>
          <p:nvPr/>
        </p:nvSpPr>
        <p:spPr bwMode="auto">
          <a:xfrm>
            <a:off x="2097737" y="397084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31" name="Straight Connector 530">
            <a:extLst>
              <a:ext uri="{FF2B5EF4-FFF2-40B4-BE49-F238E27FC236}">
                <a16:creationId xmlns="" xmlns:a16="http://schemas.microsoft.com/office/drawing/2014/main" id="{3A17537D-AB2B-4DEB-9C0D-EDB038AB6C1C}"/>
              </a:ext>
            </a:extLst>
          </p:cNvPr>
          <p:cNvCxnSpPr/>
          <p:nvPr/>
        </p:nvCxnSpPr>
        <p:spPr>
          <a:xfrm>
            <a:off x="685773" y="387468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32" name="Rectangle 531">
            <a:extLst>
              <a:ext uri="{FF2B5EF4-FFF2-40B4-BE49-F238E27FC236}">
                <a16:creationId xmlns="" xmlns:a16="http://schemas.microsoft.com/office/drawing/2014/main" id="{C102A15E-D4EE-49FC-B94C-86804B1792FB}"/>
              </a:ext>
            </a:extLst>
          </p:cNvPr>
          <p:cNvSpPr/>
          <p:nvPr/>
        </p:nvSpPr>
        <p:spPr>
          <a:xfrm>
            <a:off x="286816" y="27143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33" name="Group 532">
            <a:extLst>
              <a:ext uri="{FF2B5EF4-FFF2-40B4-BE49-F238E27FC236}">
                <a16:creationId xmlns="" xmlns:a16="http://schemas.microsoft.com/office/drawing/2014/main" id="{86A29935-55DA-4E8D-855E-772ADE144DDC}"/>
              </a:ext>
            </a:extLst>
          </p:cNvPr>
          <p:cNvGrpSpPr/>
          <p:nvPr/>
        </p:nvGrpSpPr>
        <p:grpSpPr>
          <a:xfrm>
            <a:off x="405721" y="2730065"/>
            <a:ext cx="638903" cy="1019031"/>
            <a:chOff x="4143850" y="4069093"/>
            <a:chExt cx="639069" cy="1019296"/>
          </a:xfrm>
        </p:grpSpPr>
        <p:grpSp>
          <p:nvGrpSpPr>
            <p:cNvPr id="534" name="Group 533">
              <a:extLst>
                <a:ext uri="{FF2B5EF4-FFF2-40B4-BE49-F238E27FC236}">
                  <a16:creationId xmlns="" xmlns:a16="http://schemas.microsoft.com/office/drawing/2014/main" id="{FD387E9A-1C9B-4D88-8FEF-F9A1A2840C3F}"/>
                </a:ext>
              </a:extLst>
            </p:cNvPr>
            <p:cNvGrpSpPr/>
            <p:nvPr/>
          </p:nvGrpSpPr>
          <p:grpSpPr>
            <a:xfrm>
              <a:off x="4145193" y="4788087"/>
              <a:ext cx="636383" cy="209796"/>
              <a:chOff x="2971800" y="2860675"/>
              <a:chExt cx="1011238" cy="333375"/>
            </a:xfrm>
            <a:solidFill>
              <a:srgbClr val="5F5F5F"/>
            </a:solidFill>
          </p:grpSpPr>
          <p:grpSp>
            <p:nvGrpSpPr>
              <p:cNvPr id="549" name="Group 548">
                <a:extLst>
                  <a:ext uri="{FF2B5EF4-FFF2-40B4-BE49-F238E27FC236}">
                    <a16:creationId xmlns="" xmlns:a16="http://schemas.microsoft.com/office/drawing/2014/main" id="{CD2A734B-F9A0-40D0-BF6B-40BD1090FFDE}"/>
                  </a:ext>
                </a:extLst>
              </p:cNvPr>
              <p:cNvGrpSpPr/>
              <p:nvPr/>
            </p:nvGrpSpPr>
            <p:grpSpPr>
              <a:xfrm>
                <a:off x="3060700" y="2860675"/>
                <a:ext cx="827088" cy="127000"/>
                <a:chOff x="3060700" y="2860675"/>
                <a:chExt cx="827088" cy="127000"/>
              </a:xfrm>
              <a:grpFill/>
            </p:grpSpPr>
            <p:sp>
              <p:nvSpPr>
                <p:cNvPr id="561" name="Freeform 83">
                  <a:extLst>
                    <a:ext uri="{FF2B5EF4-FFF2-40B4-BE49-F238E27FC236}">
                      <a16:creationId xmlns="" xmlns:a16="http://schemas.microsoft.com/office/drawing/2014/main" id="{A04648C2-5C86-4519-9930-C27958F7FEC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84">
                  <a:extLst>
                    <a:ext uri="{FF2B5EF4-FFF2-40B4-BE49-F238E27FC236}">
                      <a16:creationId xmlns="" xmlns:a16="http://schemas.microsoft.com/office/drawing/2014/main" id="{4FF5E607-FC09-4ED7-88CD-62D523A7258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85">
                  <a:extLst>
                    <a:ext uri="{FF2B5EF4-FFF2-40B4-BE49-F238E27FC236}">
                      <a16:creationId xmlns="" xmlns:a16="http://schemas.microsoft.com/office/drawing/2014/main" id="{B6FE536F-52DF-473C-AAAC-0451D836C500}"/>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86">
                  <a:extLst>
                    <a:ext uri="{FF2B5EF4-FFF2-40B4-BE49-F238E27FC236}">
                      <a16:creationId xmlns="" xmlns:a16="http://schemas.microsoft.com/office/drawing/2014/main" id="{11637ED8-3742-4777-82AF-787D5555173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87">
                  <a:extLst>
                    <a:ext uri="{FF2B5EF4-FFF2-40B4-BE49-F238E27FC236}">
                      <a16:creationId xmlns="" xmlns:a16="http://schemas.microsoft.com/office/drawing/2014/main" id="{617E422C-83D5-4315-9ABC-465A8FE19AF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8">
                  <a:extLst>
                    <a:ext uri="{FF2B5EF4-FFF2-40B4-BE49-F238E27FC236}">
                      <a16:creationId xmlns="" xmlns:a16="http://schemas.microsoft.com/office/drawing/2014/main" id="{108FBE04-DDE2-4C40-9C9A-7D4EA65DCF1E}"/>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89">
                  <a:extLst>
                    <a:ext uri="{FF2B5EF4-FFF2-40B4-BE49-F238E27FC236}">
                      <a16:creationId xmlns="" xmlns:a16="http://schemas.microsoft.com/office/drawing/2014/main" id="{F7F393E9-BF53-4718-B5C8-96AB0807AC3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90">
                  <a:extLst>
                    <a:ext uri="{FF2B5EF4-FFF2-40B4-BE49-F238E27FC236}">
                      <a16:creationId xmlns="" xmlns:a16="http://schemas.microsoft.com/office/drawing/2014/main" id="{6353AC40-D33C-488A-AAB2-5CFDDC404F13}"/>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0" name="Group 549">
                <a:extLst>
                  <a:ext uri="{FF2B5EF4-FFF2-40B4-BE49-F238E27FC236}">
                    <a16:creationId xmlns="" xmlns:a16="http://schemas.microsoft.com/office/drawing/2014/main" id="{80FFB989-429A-4C43-B18C-49D482D45547}"/>
                  </a:ext>
                </a:extLst>
              </p:cNvPr>
              <p:cNvGrpSpPr/>
              <p:nvPr/>
            </p:nvGrpSpPr>
            <p:grpSpPr>
              <a:xfrm>
                <a:off x="2971800" y="3068638"/>
                <a:ext cx="1011238" cy="125412"/>
                <a:chOff x="2971800" y="3068638"/>
                <a:chExt cx="1011238" cy="125412"/>
              </a:xfrm>
              <a:grpFill/>
            </p:grpSpPr>
            <p:sp>
              <p:nvSpPr>
                <p:cNvPr id="551" name="Freeform 91">
                  <a:extLst>
                    <a:ext uri="{FF2B5EF4-FFF2-40B4-BE49-F238E27FC236}">
                      <a16:creationId xmlns="" xmlns:a16="http://schemas.microsoft.com/office/drawing/2014/main" id="{6CCA4437-06A5-45A7-A6F0-0563AFD5335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92">
                  <a:extLst>
                    <a:ext uri="{FF2B5EF4-FFF2-40B4-BE49-F238E27FC236}">
                      <a16:creationId xmlns="" xmlns:a16="http://schemas.microsoft.com/office/drawing/2014/main" id="{3FD3A276-176C-4576-B28C-4BA2718C002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93">
                  <a:extLst>
                    <a:ext uri="{FF2B5EF4-FFF2-40B4-BE49-F238E27FC236}">
                      <a16:creationId xmlns="" xmlns:a16="http://schemas.microsoft.com/office/drawing/2014/main" id="{E8308EA0-4091-4597-850C-F736D9E71DD8}"/>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94">
                  <a:extLst>
                    <a:ext uri="{FF2B5EF4-FFF2-40B4-BE49-F238E27FC236}">
                      <a16:creationId xmlns="" xmlns:a16="http://schemas.microsoft.com/office/drawing/2014/main" id="{EC159FE7-28C4-461F-AAC5-15BC55F39A19}"/>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95">
                  <a:extLst>
                    <a:ext uri="{FF2B5EF4-FFF2-40B4-BE49-F238E27FC236}">
                      <a16:creationId xmlns="" xmlns:a16="http://schemas.microsoft.com/office/drawing/2014/main" id="{A2D21291-C14C-4A0D-B65E-024A8D32CAE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96">
                  <a:extLst>
                    <a:ext uri="{FF2B5EF4-FFF2-40B4-BE49-F238E27FC236}">
                      <a16:creationId xmlns="" xmlns:a16="http://schemas.microsoft.com/office/drawing/2014/main" id="{41AB9206-CA78-4696-8941-B4EC63492E22}"/>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97">
                  <a:extLst>
                    <a:ext uri="{FF2B5EF4-FFF2-40B4-BE49-F238E27FC236}">
                      <a16:creationId xmlns="" xmlns:a16="http://schemas.microsoft.com/office/drawing/2014/main" id="{F28E301B-FCA6-4CFD-88C7-0071088AB390}"/>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98">
                  <a:extLst>
                    <a:ext uri="{FF2B5EF4-FFF2-40B4-BE49-F238E27FC236}">
                      <a16:creationId xmlns="" xmlns:a16="http://schemas.microsoft.com/office/drawing/2014/main" id="{D36B50BC-8C77-4096-8240-4543C98EF9D9}"/>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99">
                  <a:extLst>
                    <a:ext uri="{FF2B5EF4-FFF2-40B4-BE49-F238E27FC236}">
                      <a16:creationId xmlns="" xmlns:a16="http://schemas.microsoft.com/office/drawing/2014/main" id="{7C53694A-F3D7-43C9-B17A-8A8D4A512E2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100">
                  <a:extLst>
                    <a:ext uri="{FF2B5EF4-FFF2-40B4-BE49-F238E27FC236}">
                      <a16:creationId xmlns="" xmlns:a16="http://schemas.microsoft.com/office/drawing/2014/main" id="{D83950DE-EF41-427C-86C0-F8F5A3EBC6D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35" name="Group 534">
              <a:extLst>
                <a:ext uri="{FF2B5EF4-FFF2-40B4-BE49-F238E27FC236}">
                  <a16:creationId xmlns="" xmlns:a16="http://schemas.microsoft.com/office/drawing/2014/main" id="{F1DECAED-40EB-42F6-8179-222697C60E0E}"/>
                </a:ext>
              </a:extLst>
            </p:cNvPr>
            <p:cNvGrpSpPr/>
            <p:nvPr/>
          </p:nvGrpSpPr>
          <p:grpSpPr>
            <a:xfrm>
              <a:off x="4186644" y="4191353"/>
              <a:ext cx="553480" cy="451191"/>
              <a:chOff x="6096000" y="3684588"/>
              <a:chExt cx="627063" cy="511175"/>
            </a:xfrm>
            <a:solidFill>
              <a:schemeClr val="tx1"/>
            </a:solidFill>
          </p:grpSpPr>
          <p:sp>
            <p:nvSpPr>
              <p:cNvPr id="537" name="Freeform 20">
                <a:extLst>
                  <a:ext uri="{FF2B5EF4-FFF2-40B4-BE49-F238E27FC236}">
                    <a16:creationId xmlns="" xmlns:a16="http://schemas.microsoft.com/office/drawing/2014/main" id="{7605A54D-BF8D-4F51-AE89-E19A4214A0F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21">
                <a:extLst>
                  <a:ext uri="{FF2B5EF4-FFF2-40B4-BE49-F238E27FC236}">
                    <a16:creationId xmlns="" xmlns:a16="http://schemas.microsoft.com/office/drawing/2014/main" id="{B9ECBC4C-6D5D-44C5-B55F-B04D634D184F}"/>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22">
                <a:extLst>
                  <a:ext uri="{FF2B5EF4-FFF2-40B4-BE49-F238E27FC236}">
                    <a16:creationId xmlns="" xmlns:a16="http://schemas.microsoft.com/office/drawing/2014/main" id="{0951E8AF-8DCD-4499-A9C2-7A695B6C3F1E}"/>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23">
                <a:extLst>
                  <a:ext uri="{FF2B5EF4-FFF2-40B4-BE49-F238E27FC236}">
                    <a16:creationId xmlns="" xmlns:a16="http://schemas.microsoft.com/office/drawing/2014/main" id="{10ED1F04-101E-4BB9-A904-F8A9382C941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24">
                <a:extLst>
                  <a:ext uri="{FF2B5EF4-FFF2-40B4-BE49-F238E27FC236}">
                    <a16:creationId xmlns="" xmlns:a16="http://schemas.microsoft.com/office/drawing/2014/main" id="{B1BEDBC8-F608-4242-9B8D-B4A65850FDB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25">
                <a:extLst>
                  <a:ext uri="{FF2B5EF4-FFF2-40B4-BE49-F238E27FC236}">
                    <a16:creationId xmlns="" xmlns:a16="http://schemas.microsoft.com/office/drawing/2014/main" id="{EBA8F522-3469-4C8F-B624-1507648B1CA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26">
                <a:extLst>
                  <a:ext uri="{FF2B5EF4-FFF2-40B4-BE49-F238E27FC236}">
                    <a16:creationId xmlns="" xmlns:a16="http://schemas.microsoft.com/office/drawing/2014/main" id="{DE29B912-BEF0-4CBF-B2DD-4937C96971A3}"/>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7">
                <a:extLst>
                  <a:ext uri="{FF2B5EF4-FFF2-40B4-BE49-F238E27FC236}">
                    <a16:creationId xmlns="" xmlns:a16="http://schemas.microsoft.com/office/drawing/2014/main" id="{D9447167-70A9-4A8A-BA26-838A72B2E13F}"/>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8">
                <a:extLst>
                  <a:ext uri="{FF2B5EF4-FFF2-40B4-BE49-F238E27FC236}">
                    <a16:creationId xmlns="" xmlns:a16="http://schemas.microsoft.com/office/drawing/2014/main" id="{10BE9235-41D1-4BE7-AF2B-37F02CD8196D}"/>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9">
                <a:extLst>
                  <a:ext uri="{FF2B5EF4-FFF2-40B4-BE49-F238E27FC236}">
                    <a16:creationId xmlns="" xmlns:a16="http://schemas.microsoft.com/office/drawing/2014/main" id="{0CB0C5A9-A5D4-4B2C-9D4A-DFCAB25483B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30">
                <a:extLst>
                  <a:ext uri="{FF2B5EF4-FFF2-40B4-BE49-F238E27FC236}">
                    <a16:creationId xmlns="" xmlns:a16="http://schemas.microsoft.com/office/drawing/2014/main" id="{C3D6855A-E21C-41D0-A360-80F3B8413FA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31">
                <a:extLst>
                  <a:ext uri="{FF2B5EF4-FFF2-40B4-BE49-F238E27FC236}">
                    <a16:creationId xmlns="" xmlns:a16="http://schemas.microsoft.com/office/drawing/2014/main" id="{88EE073A-E037-4B51-9228-B537198599C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6" name="Rectangle 535">
              <a:extLst>
                <a:ext uri="{FF2B5EF4-FFF2-40B4-BE49-F238E27FC236}">
                  <a16:creationId xmlns="" xmlns:a16="http://schemas.microsoft.com/office/drawing/2014/main" id="{ABC602DA-7324-43DB-9CEA-FA0BB4959BF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9" name="Group 568">
            <a:extLst>
              <a:ext uri="{FF2B5EF4-FFF2-40B4-BE49-F238E27FC236}">
                <a16:creationId xmlns="" xmlns:a16="http://schemas.microsoft.com/office/drawing/2014/main" id="{931F1955-656C-4232-BB77-918ACB26B4BA}"/>
              </a:ext>
            </a:extLst>
          </p:cNvPr>
          <p:cNvGrpSpPr/>
          <p:nvPr/>
        </p:nvGrpSpPr>
        <p:grpSpPr>
          <a:xfrm>
            <a:off x="1222286" y="2762885"/>
            <a:ext cx="638903" cy="1099905"/>
            <a:chOff x="2568775" y="4077183"/>
            <a:chExt cx="639069" cy="1100192"/>
          </a:xfrm>
        </p:grpSpPr>
        <p:grpSp>
          <p:nvGrpSpPr>
            <p:cNvPr id="570" name="Group 569">
              <a:extLst>
                <a:ext uri="{FF2B5EF4-FFF2-40B4-BE49-F238E27FC236}">
                  <a16:creationId xmlns="" xmlns:a16="http://schemas.microsoft.com/office/drawing/2014/main" id="{80A761CF-74FE-41CC-87A7-4BB0A3914B93}"/>
                </a:ext>
              </a:extLst>
            </p:cNvPr>
            <p:cNvGrpSpPr/>
            <p:nvPr/>
          </p:nvGrpSpPr>
          <p:grpSpPr>
            <a:xfrm>
              <a:off x="2593484" y="4784913"/>
              <a:ext cx="589651" cy="360286"/>
              <a:chOff x="5573395" y="2827618"/>
              <a:chExt cx="922337" cy="563563"/>
            </a:xfrm>
          </p:grpSpPr>
          <p:grpSp>
            <p:nvGrpSpPr>
              <p:cNvPr id="578" name="Group 577">
                <a:extLst>
                  <a:ext uri="{FF2B5EF4-FFF2-40B4-BE49-F238E27FC236}">
                    <a16:creationId xmlns="" xmlns:a16="http://schemas.microsoft.com/office/drawing/2014/main" id="{B76A015A-5602-4D63-B9D1-5F34A772C356}"/>
                  </a:ext>
                </a:extLst>
              </p:cNvPr>
              <p:cNvGrpSpPr/>
              <p:nvPr/>
            </p:nvGrpSpPr>
            <p:grpSpPr>
              <a:xfrm>
                <a:off x="5589270" y="2827618"/>
                <a:ext cx="827087" cy="125413"/>
                <a:chOff x="1293813" y="2730500"/>
                <a:chExt cx="827087" cy="125413"/>
              </a:xfrm>
              <a:solidFill>
                <a:srgbClr val="5F5F5F"/>
              </a:solidFill>
            </p:grpSpPr>
            <p:sp>
              <p:nvSpPr>
                <p:cNvPr id="598" name="Freeform 45">
                  <a:extLst>
                    <a:ext uri="{FF2B5EF4-FFF2-40B4-BE49-F238E27FC236}">
                      <a16:creationId xmlns="" xmlns:a16="http://schemas.microsoft.com/office/drawing/2014/main" id="{AF5E4915-348C-45CF-92B4-59591A46B60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46">
                  <a:extLst>
                    <a:ext uri="{FF2B5EF4-FFF2-40B4-BE49-F238E27FC236}">
                      <a16:creationId xmlns="" xmlns:a16="http://schemas.microsoft.com/office/drawing/2014/main" id="{CEEF00D5-6C1B-4044-93A5-0B9BA681A97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47">
                  <a:extLst>
                    <a:ext uri="{FF2B5EF4-FFF2-40B4-BE49-F238E27FC236}">
                      <a16:creationId xmlns="" xmlns:a16="http://schemas.microsoft.com/office/drawing/2014/main" id="{07A3ADA9-2856-4654-8DB0-C98745E25D10}"/>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48">
                  <a:extLst>
                    <a:ext uri="{FF2B5EF4-FFF2-40B4-BE49-F238E27FC236}">
                      <a16:creationId xmlns="" xmlns:a16="http://schemas.microsoft.com/office/drawing/2014/main" id="{839790EC-1057-4889-9495-4E71BA77EF10}"/>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49">
                  <a:extLst>
                    <a:ext uri="{FF2B5EF4-FFF2-40B4-BE49-F238E27FC236}">
                      <a16:creationId xmlns="" xmlns:a16="http://schemas.microsoft.com/office/drawing/2014/main" id="{0ACDB9EC-F41B-4B3D-AA60-352F5F3CA936}"/>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50">
                  <a:extLst>
                    <a:ext uri="{FF2B5EF4-FFF2-40B4-BE49-F238E27FC236}">
                      <a16:creationId xmlns="" xmlns:a16="http://schemas.microsoft.com/office/drawing/2014/main" id="{C3A0EACB-093A-4881-962D-883550C54F2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51">
                  <a:extLst>
                    <a:ext uri="{FF2B5EF4-FFF2-40B4-BE49-F238E27FC236}">
                      <a16:creationId xmlns="" xmlns:a16="http://schemas.microsoft.com/office/drawing/2014/main" id="{1297C463-1222-42C3-BF47-EBA520288F35}"/>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52">
                  <a:extLst>
                    <a:ext uri="{FF2B5EF4-FFF2-40B4-BE49-F238E27FC236}">
                      <a16:creationId xmlns="" xmlns:a16="http://schemas.microsoft.com/office/drawing/2014/main" id="{C51DC1B8-C741-47CF-AA39-96699E9CAE5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79" name="Group 578">
                <a:extLst>
                  <a:ext uri="{FF2B5EF4-FFF2-40B4-BE49-F238E27FC236}">
                    <a16:creationId xmlns="" xmlns:a16="http://schemas.microsoft.com/office/drawing/2014/main" id="{153C34A5-BE08-40B2-B63F-20AC8ABC4784}"/>
                  </a:ext>
                </a:extLst>
              </p:cNvPr>
              <p:cNvGrpSpPr/>
              <p:nvPr/>
            </p:nvGrpSpPr>
            <p:grpSpPr>
              <a:xfrm>
                <a:off x="5624195" y="3037168"/>
                <a:ext cx="760412" cy="123825"/>
                <a:chOff x="1328738" y="2940050"/>
                <a:chExt cx="760412" cy="123825"/>
              </a:xfrm>
              <a:solidFill>
                <a:srgbClr val="5F5F5F"/>
              </a:solidFill>
            </p:grpSpPr>
            <p:sp>
              <p:nvSpPr>
                <p:cNvPr id="590" name="Freeform 53">
                  <a:extLst>
                    <a:ext uri="{FF2B5EF4-FFF2-40B4-BE49-F238E27FC236}">
                      <a16:creationId xmlns="" xmlns:a16="http://schemas.microsoft.com/office/drawing/2014/main" id="{D1F85C7C-0B5D-44AF-8619-5D893A27D3C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4">
                  <a:extLst>
                    <a:ext uri="{FF2B5EF4-FFF2-40B4-BE49-F238E27FC236}">
                      <a16:creationId xmlns="" xmlns:a16="http://schemas.microsoft.com/office/drawing/2014/main" id="{21695491-EA44-4975-9F9F-F54083410DD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55">
                  <a:extLst>
                    <a:ext uri="{FF2B5EF4-FFF2-40B4-BE49-F238E27FC236}">
                      <a16:creationId xmlns="" xmlns:a16="http://schemas.microsoft.com/office/drawing/2014/main" id="{8E24F53F-7748-47AB-9A9F-366DAB8F3346}"/>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56">
                  <a:extLst>
                    <a:ext uri="{FF2B5EF4-FFF2-40B4-BE49-F238E27FC236}">
                      <a16:creationId xmlns="" xmlns:a16="http://schemas.microsoft.com/office/drawing/2014/main" id="{8898F3A5-693D-4CE5-8BD7-BE0B269487DC}"/>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57">
                  <a:extLst>
                    <a:ext uri="{FF2B5EF4-FFF2-40B4-BE49-F238E27FC236}">
                      <a16:creationId xmlns="" xmlns:a16="http://schemas.microsoft.com/office/drawing/2014/main" id="{52764E62-B37F-477F-9E4A-9EDDA25E8C4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58">
                  <a:extLst>
                    <a:ext uri="{FF2B5EF4-FFF2-40B4-BE49-F238E27FC236}">
                      <a16:creationId xmlns="" xmlns:a16="http://schemas.microsoft.com/office/drawing/2014/main" id="{FF9392D2-C690-46A1-869B-1B135DEF3698}"/>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9">
                  <a:extLst>
                    <a:ext uri="{FF2B5EF4-FFF2-40B4-BE49-F238E27FC236}">
                      <a16:creationId xmlns="" xmlns:a16="http://schemas.microsoft.com/office/drawing/2014/main" id="{A563E983-B9B9-4FF7-82D8-420FEF99E4FB}"/>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60">
                  <a:extLst>
                    <a:ext uri="{FF2B5EF4-FFF2-40B4-BE49-F238E27FC236}">
                      <a16:creationId xmlns="" xmlns:a16="http://schemas.microsoft.com/office/drawing/2014/main" id="{536B2919-8424-446D-B4FA-1017AE7A8C87}"/>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80" name="Group 579">
                <a:extLst>
                  <a:ext uri="{FF2B5EF4-FFF2-40B4-BE49-F238E27FC236}">
                    <a16:creationId xmlns="" xmlns:a16="http://schemas.microsoft.com/office/drawing/2014/main" id="{3BAD8E19-3DAA-4A40-8136-850EDAFB173A}"/>
                  </a:ext>
                </a:extLst>
              </p:cNvPr>
              <p:cNvGrpSpPr/>
              <p:nvPr/>
            </p:nvGrpSpPr>
            <p:grpSpPr>
              <a:xfrm>
                <a:off x="5573395" y="3237193"/>
                <a:ext cx="922337" cy="153988"/>
                <a:chOff x="1277938" y="3140075"/>
                <a:chExt cx="922337" cy="153988"/>
              </a:xfrm>
              <a:solidFill>
                <a:srgbClr val="5F5F5F"/>
              </a:solidFill>
            </p:grpSpPr>
            <p:sp>
              <p:nvSpPr>
                <p:cNvPr id="581" name="Freeform 61">
                  <a:extLst>
                    <a:ext uri="{FF2B5EF4-FFF2-40B4-BE49-F238E27FC236}">
                      <a16:creationId xmlns="" xmlns:a16="http://schemas.microsoft.com/office/drawing/2014/main" id="{BC779048-D27B-4107-89A1-3CD4B34D952D}"/>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62">
                  <a:extLst>
                    <a:ext uri="{FF2B5EF4-FFF2-40B4-BE49-F238E27FC236}">
                      <a16:creationId xmlns="" xmlns:a16="http://schemas.microsoft.com/office/drawing/2014/main" id="{6C015893-929B-4569-B943-7DE7D0F4631A}"/>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63">
                  <a:extLst>
                    <a:ext uri="{FF2B5EF4-FFF2-40B4-BE49-F238E27FC236}">
                      <a16:creationId xmlns="" xmlns:a16="http://schemas.microsoft.com/office/drawing/2014/main" id="{5ABBB852-852F-40EA-A81F-59F6414D28A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64">
                  <a:extLst>
                    <a:ext uri="{FF2B5EF4-FFF2-40B4-BE49-F238E27FC236}">
                      <a16:creationId xmlns="" xmlns:a16="http://schemas.microsoft.com/office/drawing/2014/main" id="{D211C820-C6B8-4611-BB51-D8DFC97D69F3}"/>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65">
                  <a:extLst>
                    <a:ext uri="{FF2B5EF4-FFF2-40B4-BE49-F238E27FC236}">
                      <a16:creationId xmlns="" xmlns:a16="http://schemas.microsoft.com/office/drawing/2014/main" id="{CF420332-75C3-4569-932D-2BCE6970FF5D}"/>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6" name="Freeform 66">
                  <a:extLst>
                    <a:ext uri="{FF2B5EF4-FFF2-40B4-BE49-F238E27FC236}">
                      <a16:creationId xmlns="" xmlns:a16="http://schemas.microsoft.com/office/drawing/2014/main" id="{591CBA5D-64EE-4D83-B19D-6F2657D07C1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7" name="Freeform 67">
                  <a:extLst>
                    <a:ext uri="{FF2B5EF4-FFF2-40B4-BE49-F238E27FC236}">
                      <a16:creationId xmlns="" xmlns:a16="http://schemas.microsoft.com/office/drawing/2014/main" id="{64AF3A47-1BF6-43CD-A022-9C63D9299CD3}"/>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68">
                  <a:extLst>
                    <a:ext uri="{FF2B5EF4-FFF2-40B4-BE49-F238E27FC236}">
                      <a16:creationId xmlns="" xmlns:a16="http://schemas.microsoft.com/office/drawing/2014/main" id="{2791C015-7376-4DD7-BB2E-9B97BDA8E9D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69">
                  <a:extLst>
                    <a:ext uri="{FF2B5EF4-FFF2-40B4-BE49-F238E27FC236}">
                      <a16:creationId xmlns="" xmlns:a16="http://schemas.microsoft.com/office/drawing/2014/main" id="{3D0139EC-B549-40EC-9938-C56C3CA74F4A}"/>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1" name="Group 570">
              <a:extLst>
                <a:ext uri="{FF2B5EF4-FFF2-40B4-BE49-F238E27FC236}">
                  <a16:creationId xmlns="" xmlns:a16="http://schemas.microsoft.com/office/drawing/2014/main" id="{98F0BCA3-D9DB-4D81-A24A-BDF826045928}"/>
                </a:ext>
              </a:extLst>
            </p:cNvPr>
            <p:cNvGrpSpPr/>
            <p:nvPr/>
          </p:nvGrpSpPr>
          <p:grpSpPr>
            <a:xfrm>
              <a:off x="2611335" y="4230683"/>
              <a:ext cx="553948" cy="388711"/>
              <a:chOff x="2615706" y="4270162"/>
              <a:chExt cx="553948" cy="388711"/>
            </a:xfrm>
          </p:grpSpPr>
          <p:sp>
            <p:nvSpPr>
              <p:cNvPr id="573" name="Freeform 15">
                <a:extLst>
                  <a:ext uri="{FF2B5EF4-FFF2-40B4-BE49-F238E27FC236}">
                    <a16:creationId xmlns="" xmlns:a16="http://schemas.microsoft.com/office/drawing/2014/main" id="{BD609073-3CF2-45A7-B98F-8DD78E46FBFE}"/>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16">
                <a:extLst>
                  <a:ext uri="{FF2B5EF4-FFF2-40B4-BE49-F238E27FC236}">
                    <a16:creationId xmlns="" xmlns:a16="http://schemas.microsoft.com/office/drawing/2014/main" id="{8B60AC25-C9BD-4B09-8A04-ABD0DE5C645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17">
                <a:extLst>
                  <a:ext uri="{FF2B5EF4-FFF2-40B4-BE49-F238E27FC236}">
                    <a16:creationId xmlns="" xmlns:a16="http://schemas.microsoft.com/office/drawing/2014/main" id="{8CAD9635-526B-4205-953D-3C03EBE0FB0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18">
                <a:extLst>
                  <a:ext uri="{FF2B5EF4-FFF2-40B4-BE49-F238E27FC236}">
                    <a16:creationId xmlns="" xmlns:a16="http://schemas.microsoft.com/office/drawing/2014/main" id="{BF437ADD-903B-49D4-BD51-DAEBA530F1E2}"/>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19">
                <a:extLst>
                  <a:ext uri="{FF2B5EF4-FFF2-40B4-BE49-F238E27FC236}">
                    <a16:creationId xmlns="" xmlns:a16="http://schemas.microsoft.com/office/drawing/2014/main" id="{E995E248-095D-4C86-A90A-51F180D57CB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2" name="Rectangle 571">
              <a:extLst>
                <a:ext uri="{FF2B5EF4-FFF2-40B4-BE49-F238E27FC236}">
                  <a16:creationId xmlns="" xmlns:a16="http://schemas.microsoft.com/office/drawing/2014/main" id="{07BF51D6-0408-4F68-AFE8-52EB6CA12BA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6" name="Text Box 30">
            <a:extLst>
              <a:ext uri="{FF2B5EF4-FFF2-40B4-BE49-F238E27FC236}">
                <a16:creationId xmlns="" xmlns:a16="http://schemas.microsoft.com/office/drawing/2014/main" id="{83D7E839-B947-4955-B780-178FFEDA320C}"/>
              </a:ext>
            </a:extLst>
          </p:cNvPr>
          <p:cNvSpPr txBox="1">
            <a:spLocks noChangeArrowheads="1"/>
          </p:cNvSpPr>
          <p:nvPr/>
        </p:nvSpPr>
        <p:spPr bwMode="auto">
          <a:xfrm>
            <a:off x="2517889" y="405587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607" name="Straight Connector 606">
            <a:extLst>
              <a:ext uri="{FF2B5EF4-FFF2-40B4-BE49-F238E27FC236}">
                <a16:creationId xmlns="" xmlns:a16="http://schemas.microsoft.com/office/drawing/2014/main" id="{FC6ECE0A-11E4-43A1-94D3-0CC16DAA4730}"/>
              </a:ext>
            </a:extLst>
          </p:cNvPr>
          <p:cNvCxnSpPr>
            <a:cxnSpLocks/>
            <a:endCxn id="524" idx="1"/>
          </p:cNvCxnSpPr>
          <p:nvPr/>
        </p:nvCxnSpPr>
        <p:spPr>
          <a:xfrm>
            <a:off x="2778835" y="322184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608" name="Group 607">
            <a:extLst>
              <a:ext uri="{FF2B5EF4-FFF2-40B4-BE49-F238E27FC236}">
                <a16:creationId xmlns="" xmlns:a16="http://schemas.microsoft.com/office/drawing/2014/main" id="{42668BF4-2064-4187-B5F4-FDFDD65C43FA}"/>
              </a:ext>
            </a:extLst>
          </p:cNvPr>
          <p:cNvGrpSpPr/>
          <p:nvPr/>
        </p:nvGrpSpPr>
        <p:grpSpPr>
          <a:xfrm>
            <a:off x="2557733" y="2531990"/>
            <a:ext cx="913874" cy="776404"/>
            <a:chOff x="8809444" y="2046682"/>
            <a:chExt cx="914112" cy="776606"/>
          </a:xfrm>
        </p:grpSpPr>
        <p:grpSp>
          <p:nvGrpSpPr>
            <p:cNvPr id="609" name="Group 608">
              <a:extLst>
                <a:ext uri="{FF2B5EF4-FFF2-40B4-BE49-F238E27FC236}">
                  <a16:creationId xmlns="" xmlns:a16="http://schemas.microsoft.com/office/drawing/2014/main" id="{D964182D-70AA-4C51-A680-2116D026DC8C}"/>
                </a:ext>
              </a:extLst>
            </p:cNvPr>
            <p:cNvGrpSpPr/>
            <p:nvPr/>
          </p:nvGrpSpPr>
          <p:grpSpPr>
            <a:xfrm>
              <a:off x="8884399" y="2106486"/>
              <a:ext cx="764202" cy="656998"/>
              <a:chOff x="6159500" y="2681288"/>
              <a:chExt cx="792163" cy="681037"/>
            </a:xfrm>
            <a:solidFill>
              <a:srgbClr val="F80000"/>
            </a:solidFill>
          </p:grpSpPr>
          <p:sp>
            <p:nvSpPr>
              <p:cNvPr id="611" name="Freeform 1">
                <a:extLst>
                  <a:ext uri="{FF2B5EF4-FFF2-40B4-BE49-F238E27FC236}">
                    <a16:creationId xmlns="" xmlns:a16="http://schemas.microsoft.com/office/drawing/2014/main" id="{A4A5A8CF-A401-4237-9790-5B95D230E37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2" name="Freeform 2">
                <a:extLst>
                  <a:ext uri="{FF2B5EF4-FFF2-40B4-BE49-F238E27FC236}">
                    <a16:creationId xmlns="" xmlns:a16="http://schemas.microsoft.com/office/drawing/2014/main" id="{95F98111-D084-44D1-9EB2-6841C88A6968}"/>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3" name="Freeform 3">
                <a:extLst>
                  <a:ext uri="{FF2B5EF4-FFF2-40B4-BE49-F238E27FC236}">
                    <a16:creationId xmlns="" xmlns:a16="http://schemas.microsoft.com/office/drawing/2014/main" id="{3CFB6934-1BAC-47D4-9EB2-FCA2EB798F35}"/>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4" name="Freeform 4">
                <a:extLst>
                  <a:ext uri="{FF2B5EF4-FFF2-40B4-BE49-F238E27FC236}">
                    <a16:creationId xmlns="" xmlns:a16="http://schemas.microsoft.com/office/drawing/2014/main" id="{E6A125AF-C97B-440F-9E47-5D8C43DC02BC}"/>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5" name="Freeform 5">
                <a:extLst>
                  <a:ext uri="{FF2B5EF4-FFF2-40B4-BE49-F238E27FC236}">
                    <a16:creationId xmlns="" xmlns:a16="http://schemas.microsoft.com/office/drawing/2014/main" id="{0B5188E3-1C28-49F4-8030-86102247BEC6}"/>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610" name="Rectangle 609">
              <a:extLst>
                <a:ext uri="{FF2B5EF4-FFF2-40B4-BE49-F238E27FC236}">
                  <a16:creationId xmlns="" xmlns:a16="http://schemas.microsoft.com/office/drawing/2014/main" id="{9A859DD9-DE6B-491F-BDF8-67D9837B7498}"/>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616" name="Text Box 30">
            <a:extLst>
              <a:ext uri="{FF2B5EF4-FFF2-40B4-BE49-F238E27FC236}">
                <a16:creationId xmlns="" xmlns:a16="http://schemas.microsoft.com/office/drawing/2014/main" id="{0A9A4853-DD9D-4F67-8690-5A92D9981CE2}"/>
              </a:ext>
            </a:extLst>
          </p:cNvPr>
          <p:cNvSpPr txBox="1">
            <a:spLocks noChangeArrowheads="1"/>
          </p:cNvSpPr>
          <p:nvPr/>
        </p:nvSpPr>
        <p:spPr bwMode="auto">
          <a:xfrm>
            <a:off x="2301292" y="274963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617" name="Straight Connector 616">
            <a:extLst>
              <a:ext uri="{FF2B5EF4-FFF2-40B4-BE49-F238E27FC236}">
                <a16:creationId xmlns="" xmlns:a16="http://schemas.microsoft.com/office/drawing/2014/main" id="{70B7C496-A1B3-4E39-97BF-77E329D9CD22}"/>
              </a:ext>
            </a:extLst>
          </p:cNvPr>
          <p:cNvCxnSpPr>
            <a:cxnSpLocks/>
          </p:cNvCxnSpPr>
          <p:nvPr/>
        </p:nvCxnSpPr>
        <p:spPr>
          <a:xfrm>
            <a:off x="2036631" y="306785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618" name="Group 617">
            <a:extLst>
              <a:ext uri="{FF2B5EF4-FFF2-40B4-BE49-F238E27FC236}">
                <a16:creationId xmlns="" xmlns:a16="http://schemas.microsoft.com/office/drawing/2014/main" id="{571C375B-C6DD-4312-9221-8202392409B1}"/>
              </a:ext>
            </a:extLst>
          </p:cNvPr>
          <p:cNvGrpSpPr/>
          <p:nvPr/>
        </p:nvGrpSpPr>
        <p:grpSpPr>
          <a:xfrm>
            <a:off x="7206314" y="4532239"/>
            <a:ext cx="467504" cy="426387"/>
            <a:chOff x="2540097" y="2103309"/>
            <a:chExt cx="639069" cy="695710"/>
          </a:xfrm>
        </p:grpSpPr>
        <p:grpSp>
          <p:nvGrpSpPr>
            <p:cNvPr id="619" name="Group 618">
              <a:extLst>
                <a:ext uri="{FF2B5EF4-FFF2-40B4-BE49-F238E27FC236}">
                  <a16:creationId xmlns="" xmlns:a16="http://schemas.microsoft.com/office/drawing/2014/main" id="{6C094DF7-7A27-4C44-A696-530F017DD0C0}"/>
                </a:ext>
              </a:extLst>
            </p:cNvPr>
            <p:cNvGrpSpPr/>
            <p:nvPr/>
          </p:nvGrpSpPr>
          <p:grpSpPr>
            <a:xfrm>
              <a:off x="2617990" y="2212926"/>
              <a:ext cx="483282" cy="476476"/>
              <a:chOff x="1836738" y="4440238"/>
              <a:chExt cx="225425" cy="222250"/>
            </a:xfrm>
            <a:solidFill>
              <a:srgbClr val="F80000"/>
            </a:solidFill>
          </p:grpSpPr>
          <p:sp>
            <p:nvSpPr>
              <p:cNvPr id="621" name="Freeform 23">
                <a:extLst>
                  <a:ext uri="{FF2B5EF4-FFF2-40B4-BE49-F238E27FC236}">
                    <a16:creationId xmlns="" xmlns:a16="http://schemas.microsoft.com/office/drawing/2014/main" id="{4BAEE48B-B4D2-4401-ADE7-2875AD76D99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24">
                <a:extLst>
                  <a:ext uri="{FF2B5EF4-FFF2-40B4-BE49-F238E27FC236}">
                    <a16:creationId xmlns="" xmlns:a16="http://schemas.microsoft.com/office/drawing/2014/main" id="{BCFEB706-6CE7-4935-9CBE-577D72D1119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25">
                <a:extLst>
                  <a:ext uri="{FF2B5EF4-FFF2-40B4-BE49-F238E27FC236}">
                    <a16:creationId xmlns="" xmlns:a16="http://schemas.microsoft.com/office/drawing/2014/main" id="{D481207F-0642-489F-A1E2-2DF96F4F2ED0}"/>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26">
                <a:extLst>
                  <a:ext uri="{FF2B5EF4-FFF2-40B4-BE49-F238E27FC236}">
                    <a16:creationId xmlns="" xmlns:a16="http://schemas.microsoft.com/office/drawing/2014/main" id="{E8C40C24-99D5-4F74-B0D2-1A19C784BE4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27">
                <a:extLst>
                  <a:ext uri="{FF2B5EF4-FFF2-40B4-BE49-F238E27FC236}">
                    <a16:creationId xmlns="" xmlns:a16="http://schemas.microsoft.com/office/drawing/2014/main" id="{82389112-1E1D-4FD9-8AB7-5FFDE618976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28">
                <a:extLst>
                  <a:ext uri="{FF2B5EF4-FFF2-40B4-BE49-F238E27FC236}">
                    <a16:creationId xmlns="" xmlns:a16="http://schemas.microsoft.com/office/drawing/2014/main" id="{7930D2FB-D82F-4E4E-8F78-C9FD8C17491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61">
                <a:extLst>
                  <a:ext uri="{FF2B5EF4-FFF2-40B4-BE49-F238E27FC236}">
                    <a16:creationId xmlns="" xmlns:a16="http://schemas.microsoft.com/office/drawing/2014/main" id="{D34BCB64-5993-461F-A912-FE171B576CD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62">
                <a:extLst>
                  <a:ext uri="{FF2B5EF4-FFF2-40B4-BE49-F238E27FC236}">
                    <a16:creationId xmlns="" xmlns:a16="http://schemas.microsoft.com/office/drawing/2014/main" id="{93B56781-C3E4-4258-B1CF-18BF7470D65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163">
                <a:extLst>
                  <a:ext uri="{FF2B5EF4-FFF2-40B4-BE49-F238E27FC236}">
                    <a16:creationId xmlns="" xmlns:a16="http://schemas.microsoft.com/office/drawing/2014/main" id="{AECD4565-AEF8-4CAF-ACE6-56485A6C3EF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164">
                <a:extLst>
                  <a:ext uri="{FF2B5EF4-FFF2-40B4-BE49-F238E27FC236}">
                    <a16:creationId xmlns="" xmlns:a16="http://schemas.microsoft.com/office/drawing/2014/main" id="{84760F49-FA81-4811-871E-EF26660FEA1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165">
                <a:extLst>
                  <a:ext uri="{FF2B5EF4-FFF2-40B4-BE49-F238E27FC236}">
                    <a16:creationId xmlns="" xmlns:a16="http://schemas.microsoft.com/office/drawing/2014/main" id="{1B70CACE-6100-418C-BD32-0E734F0AE15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166">
                <a:extLst>
                  <a:ext uri="{FF2B5EF4-FFF2-40B4-BE49-F238E27FC236}">
                    <a16:creationId xmlns="" xmlns:a16="http://schemas.microsoft.com/office/drawing/2014/main" id="{25C4B5FA-C148-4CA2-9746-E28B178AF49E}"/>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0" name="Rectangle 619">
              <a:extLst>
                <a:ext uri="{FF2B5EF4-FFF2-40B4-BE49-F238E27FC236}">
                  <a16:creationId xmlns="" xmlns:a16="http://schemas.microsoft.com/office/drawing/2014/main" id="{287F6DB4-6910-4B25-9F4F-5414AFC5F18F}"/>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3" name="Group 632">
            <a:extLst>
              <a:ext uri="{FF2B5EF4-FFF2-40B4-BE49-F238E27FC236}">
                <a16:creationId xmlns="" xmlns:a16="http://schemas.microsoft.com/office/drawing/2014/main" id="{5715320B-0FCE-4898-9FC9-F9B57CE0C46B}"/>
              </a:ext>
            </a:extLst>
          </p:cNvPr>
          <p:cNvGrpSpPr/>
          <p:nvPr/>
        </p:nvGrpSpPr>
        <p:grpSpPr>
          <a:xfrm>
            <a:off x="7202810" y="5294613"/>
            <a:ext cx="475202" cy="441936"/>
            <a:chOff x="4198441" y="2095219"/>
            <a:chExt cx="639069" cy="695710"/>
          </a:xfrm>
        </p:grpSpPr>
        <p:grpSp>
          <p:nvGrpSpPr>
            <p:cNvPr id="634" name="Group 633">
              <a:extLst>
                <a:ext uri="{FF2B5EF4-FFF2-40B4-BE49-F238E27FC236}">
                  <a16:creationId xmlns="" xmlns:a16="http://schemas.microsoft.com/office/drawing/2014/main" id="{FAEF9FD8-B527-4B07-9F88-0492C7569DC9}"/>
                </a:ext>
              </a:extLst>
            </p:cNvPr>
            <p:cNvGrpSpPr/>
            <p:nvPr/>
          </p:nvGrpSpPr>
          <p:grpSpPr>
            <a:xfrm>
              <a:off x="4324477" y="2186450"/>
              <a:ext cx="386997" cy="513249"/>
              <a:chOff x="3302000" y="4402138"/>
              <a:chExt cx="223838" cy="296862"/>
            </a:xfrm>
            <a:solidFill>
              <a:srgbClr val="F80000"/>
            </a:solidFill>
          </p:grpSpPr>
          <p:sp>
            <p:nvSpPr>
              <p:cNvPr id="636" name="Freeform 53">
                <a:extLst>
                  <a:ext uri="{FF2B5EF4-FFF2-40B4-BE49-F238E27FC236}">
                    <a16:creationId xmlns="" xmlns:a16="http://schemas.microsoft.com/office/drawing/2014/main" id="{D885F7A2-384D-4B85-9C80-14250B8CCEB5}"/>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191">
                <a:extLst>
                  <a:ext uri="{FF2B5EF4-FFF2-40B4-BE49-F238E27FC236}">
                    <a16:creationId xmlns="" xmlns:a16="http://schemas.microsoft.com/office/drawing/2014/main" id="{212E3F1E-5427-415B-83EE-2071844A347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5" name="Rectangle 634">
              <a:extLst>
                <a:ext uri="{FF2B5EF4-FFF2-40B4-BE49-F238E27FC236}">
                  <a16:creationId xmlns="" xmlns:a16="http://schemas.microsoft.com/office/drawing/2014/main" id="{47C6509E-B427-484D-9AEB-CC7CE316285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38" name="Text Box 30">
            <a:extLst>
              <a:ext uri="{FF2B5EF4-FFF2-40B4-BE49-F238E27FC236}">
                <a16:creationId xmlns="" xmlns:a16="http://schemas.microsoft.com/office/drawing/2014/main" id="{5ABD2988-90CA-44AD-A763-C7B44647F103}"/>
              </a:ext>
            </a:extLst>
          </p:cNvPr>
          <p:cNvSpPr txBox="1">
            <a:spLocks noChangeArrowheads="1"/>
          </p:cNvSpPr>
          <p:nvPr/>
        </p:nvSpPr>
        <p:spPr bwMode="auto">
          <a:xfrm>
            <a:off x="7245415" y="49411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639" name="Text Box 30">
            <a:extLst>
              <a:ext uri="{FF2B5EF4-FFF2-40B4-BE49-F238E27FC236}">
                <a16:creationId xmlns="" xmlns:a16="http://schemas.microsoft.com/office/drawing/2014/main" id="{0FF7792C-ED18-4169-B9F4-CB3D30DAB369}"/>
              </a:ext>
            </a:extLst>
          </p:cNvPr>
          <p:cNvSpPr txBox="1">
            <a:spLocks noChangeArrowheads="1"/>
          </p:cNvSpPr>
          <p:nvPr/>
        </p:nvSpPr>
        <p:spPr bwMode="auto">
          <a:xfrm>
            <a:off x="7247835" y="570054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133985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61171" y="3856512"/>
            <a:ext cx="11148595" cy="2104901"/>
          </a:xfrm>
        </p:spPr>
        <p:txBody>
          <a:bodyPr/>
          <a:lstStyle/>
          <a:p>
            <a:pPr>
              <a:spcBef>
                <a:spcPts val="0"/>
              </a:spcBef>
              <a:spcAft>
                <a:spcPts val="600"/>
              </a:spcAft>
            </a:pPr>
            <a:r>
              <a:rPr lang="en-US" dirty="0"/>
              <a:t>Move &amp; Improve Apps Unlimited Applications with OCI</a:t>
            </a:r>
            <a:br>
              <a:rPr lang="en-US" dirty="0"/>
            </a:br>
            <a:r>
              <a:rPr lang="en-US" sz="2400" dirty="0"/>
              <a:t>Technical Overview</a:t>
            </a:r>
            <a:br>
              <a:rPr lang="en-US" sz="2400" dirty="0"/>
            </a:br>
            <a:r>
              <a:rPr lang="en-US" sz="2400" dirty="0"/>
              <a:t>Presenter’s Name, Title</a:t>
            </a:r>
            <a:br>
              <a:rPr lang="en-US" sz="2400" dirty="0"/>
            </a:br>
            <a:r>
              <a:rPr lang="en-US" sz="2400" dirty="0"/>
              <a:t>Month 00, 2018</a:t>
            </a:r>
          </a:p>
        </p:txBody>
      </p:sp>
    </p:spTree>
    <p:extLst>
      <p:ext uri="{BB962C8B-B14F-4D97-AF65-F5344CB8AC3E}">
        <p14:creationId xmlns:p14="http://schemas.microsoft.com/office/powerpoint/2010/main" val="2210698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 name="TextBox 482">
            <a:extLst>
              <a:ext uri="{FF2B5EF4-FFF2-40B4-BE49-F238E27FC236}">
                <a16:creationId xmlns="" xmlns:a16="http://schemas.microsoft.com/office/drawing/2014/main" id="{AE284B2F-0288-44BA-8122-3787E361FAA6}"/>
              </a:ext>
            </a:extLst>
          </p:cNvPr>
          <p:cNvSpPr txBox="1"/>
          <p:nvPr/>
        </p:nvSpPr>
        <p:spPr>
          <a:xfrm>
            <a:off x="5817979" y="1991060"/>
            <a:ext cx="1282314" cy="96780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28" name="TextBox 227">
            <a:extLst>
              <a:ext uri="{FF2B5EF4-FFF2-40B4-BE49-F238E27FC236}">
                <a16:creationId xmlns="" xmlns:a16="http://schemas.microsoft.com/office/drawing/2014/main" id="{7B5104D5-E620-44AE-B861-9EB4F9A42053}"/>
              </a:ext>
            </a:extLst>
          </p:cNvPr>
          <p:cNvSpPr txBox="1"/>
          <p:nvPr/>
        </p:nvSpPr>
        <p:spPr>
          <a:xfrm>
            <a:off x="9411369" y="2996708"/>
            <a:ext cx="1255561" cy="30032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6" name="Title 1"/>
          <p:cNvSpPr txBox="1">
            <a:spLocks/>
          </p:cNvSpPr>
          <p:nvPr/>
        </p:nvSpPr>
        <p:spPr>
          <a:xfrm>
            <a:off x="426708" y="501185"/>
            <a:ext cx="11647946"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endParaRPr lang="en-US" sz="3199" dirty="0">
              <a:solidFill>
                <a:srgbClr val="58595B"/>
              </a:solidFill>
              <a:latin typeface="Calibri"/>
            </a:endParaRPr>
          </a:p>
          <a:p>
            <a:pPr marL="0" marR="0" lvl="0" indent="0" algn="l" defTabSz="914400" rtl="0" eaLnBrk="1" fontAlgn="auto" latinLnBrk="0" hangingPunct="1">
              <a:lnSpc>
                <a:spcPct val="80000"/>
              </a:lnSpc>
              <a:spcBef>
                <a:spcPct val="0"/>
              </a:spcBef>
              <a:spcAft>
                <a:spcPts val="0"/>
              </a:spcAft>
              <a:buClrTx/>
              <a:buSzTx/>
              <a:buFontTx/>
              <a:buNone/>
              <a:tabLst/>
              <a:defRPr/>
            </a:pPr>
            <a:r>
              <a:rPr lang="en-US" sz="2000" i="1" dirty="0">
                <a:solidFill>
                  <a:srgbClr val="FF0000"/>
                </a:solidFill>
                <a:latin typeface="Calibri"/>
              </a:rPr>
              <a:t>Multiple Regions with High Performance, High Availability and Disaster Recovery for Production</a:t>
            </a:r>
            <a:endParaRPr kumimoji="0" lang="en-US" sz="2000" b="0" i="1" u="none" strike="noStrike" kern="1200" cap="none" spc="0" normalizeH="0" baseline="0" noProof="0" dirty="0">
              <a:ln>
                <a:noFill/>
              </a:ln>
              <a:solidFill>
                <a:srgbClr val="FF0000"/>
              </a:solidFill>
              <a:effectLst/>
              <a:uLnTx/>
              <a:uFillTx/>
              <a:latin typeface="Calibri"/>
            </a:endParaRPr>
          </a:p>
        </p:txBody>
      </p:sp>
      <p:sp>
        <p:nvSpPr>
          <p:cNvPr id="229" name="Text Box 30">
            <a:extLst>
              <a:ext uri="{FF2B5EF4-FFF2-40B4-BE49-F238E27FC236}">
                <a16:creationId xmlns="" xmlns:a16="http://schemas.microsoft.com/office/drawing/2014/main" id="{6307E742-EADD-41A5-ADDB-0E1C2469BC39}"/>
              </a:ext>
            </a:extLst>
          </p:cNvPr>
          <p:cNvSpPr txBox="1">
            <a:spLocks noChangeArrowheads="1"/>
          </p:cNvSpPr>
          <p:nvPr/>
        </p:nvSpPr>
        <p:spPr bwMode="auto">
          <a:xfrm>
            <a:off x="9393555" y="3932455"/>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0" name="Text Box 30">
            <a:extLst>
              <a:ext uri="{FF2B5EF4-FFF2-40B4-BE49-F238E27FC236}">
                <a16:creationId xmlns="" xmlns:a16="http://schemas.microsoft.com/office/drawing/2014/main" id="{07BAE732-5B9F-4F1E-89DE-C15C72C77CA5}"/>
              </a:ext>
            </a:extLst>
          </p:cNvPr>
          <p:cNvSpPr txBox="1">
            <a:spLocks noChangeArrowheads="1"/>
          </p:cNvSpPr>
          <p:nvPr/>
        </p:nvSpPr>
        <p:spPr bwMode="auto">
          <a:xfrm>
            <a:off x="9984763" y="394487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1" name="Text Box 30">
            <a:extLst>
              <a:ext uri="{FF2B5EF4-FFF2-40B4-BE49-F238E27FC236}">
                <a16:creationId xmlns="" xmlns:a16="http://schemas.microsoft.com/office/drawing/2014/main" id="{9454CE09-8E94-4A66-A014-26E978855028}"/>
              </a:ext>
            </a:extLst>
          </p:cNvPr>
          <p:cNvSpPr txBox="1">
            <a:spLocks noChangeArrowheads="1"/>
          </p:cNvSpPr>
          <p:nvPr/>
        </p:nvSpPr>
        <p:spPr bwMode="auto">
          <a:xfrm>
            <a:off x="9371488" y="4875248"/>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2" name="Text Box 30">
            <a:extLst>
              <a:ext uri="{FF2B5EF4-FFF2-40B4-BE49-F238E27FC236}">
                <a16:creationId xmlns="" xmlns:a16="http://schemas.microsoft.com/office/drawing/2014/main" id="{EDBE4F04-3310-4939-873E-AB9C286727BD}"/>
              </a:ext>
            </a:extLst>
          </p:cNvPr>
          <p:cNvSpPr txBox="1">
            <a:spLocks noChangeArrowheads="1"/>
          </p:cNvSpPr>
          <p:nvPr/>
        </p:nvSpPr>
        <p:spPr bwMode="auto">
          <a:xfrm>
            <a:off x="9987815" y="487575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4" name="Text Box 30">
            <a:extLst>
              <a:ext uri="{FF2B5EF4-FFF2-40B4-BE49-F238E27FC236}">
                <a16:creationId xmlns="" xmlns:a16="http://schemas.microsoft.com/office/drawing/2014/main" id="{49D7DFBF-98AE-49F3-8472-B73691A0B609}"/>
              </a:ext>
            </a:extLst>
          </p:cNvPr>
          <p:cNvSpPr txBox="1">
            <a:spLocks noChangeArrowheads="1"/>
          </p:cNvSpPr>
          <p:nvPr/>
        </p:nvSpPr>
        <p:spPr bwMode="auto">
          <a:xfrm>
            <a:off x="9293727" y="5771122"/>
            <a:ext cx="834815" cy="215388"/>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Transaction </a:t>
            </a:r>
          </a:p>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p>
        </p:txBody>
      </p:sp>
      <p:sp>
        <p:nvSpPr>
          <p:cNvPr id="235" name="Text Box 30">
            <a:extLst>
              <a:ext uri="{FF2B5EF4-FFF2-40B4-BE49-F238E27FC236}">
                <a16:creationId xmlns="" xmlns:a16="http://schemas.microsoft.com/office/drawing/2014/main" id="{4A851B05-0AF4-4A95-A116-3D69C296B01A}"/>
              </a:ext>
            </a:extLst>
          </p:cNvPr>
          <p:cNvSpPr txBox="1">
            <a:spLocks noChangeArrowheads="1"/>
          </p:cNvSpPr>
          <p:nvPr/>
        </p:nvSpPr>
        <p:spPr bwMode="auto">
          <a:xfrm>
            <a:off x="9960730" y="5789384"/>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289" name="Rectangle 288">
            <a:extLst>
              <a:ext uri="{FF2B5EF4-FFF2-40B4-BE49-F238E27FC236}">
                <a16:creationId xmlns="" xmlns:a16="http://schemas.microsoft.com/office/drawing/2014/main" id="{6AC8F1BF-827F-48D7-AC97-30835FA4A621}"/>
              </a:ext>
            </a:extLst>
          </p:cNvPr>
          <p:cNvSpPr/>
          <p:nvPr/>
        </p:nvSpPr>
        <p:spPr>
          <a:xfrm>
            <a:off x="9362372" y="1686986"/>
            <a:ext cx="2105038"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295" name="Line 55">
            <a:extLst>
              <a:ext uri="{FF2B5EF4-FFF2-40B4-BE49-F238E27FC236}">
                <a16:creationId xmlns="" xmlns:a16="http://schemas.microsoft.com/office/drawing/2014/main" id="{BB58F4F3-A199-4D86-9A9A-2DB94DDB2B52}"/>
              </a:ext>
            </a:extLst>
          </p:cNvPr>
          <p:cNvSpPr>
            <a:spLocks noChangeShapeType="1"/>
          </p:cNvSpPr>
          <p:nvPr/>
        </p:nvSpPr>
        <p:spPr bwMode="auto">
          <a:xfrm flipV="1">
            <a:off x="7402438" y="5131763"/>
            <a:ext cx="2158033" cy="1281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sp>
        <p:nvSpPr>
          <p:cNvPr id="9" name="TextBox 8">
            <a:extLst>
              <a:ext uri="{FF2B5EF4-FFF2-40B4-BE49-F238E27FC236}">
                <a16:creationId xmlns="" xmlns:a16="http://schemas.microsoft.com/office/drawing/2014/main" id="{21563DDD-3B5A-4D07-B73A-B86B8C49895E}"/>
              </a:ext>
            </a:extLst>
          </p:cNvPr>
          <p:cNvSpPr txBox="1"/>
          <p:nvPr/>
        </p:nvSpPr>
        <p:spPr>
          <a:xfrm>
            <a:off x="8927497" y="4947135"/>
            <a:ext cx="1073146" cy="45707"/>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err="1">
                <a:ln>
                  <a:noFill/>
                </a:ln>
                <a:solidFill>
                  <a:srgbClr val="58595B"/>
                </a:solidFill>
                <a:effectLst/>
                <a:uLnTx/>
                <a:uFillTx/>
                <a:latin typeface="Calibri"/>
                <a:ea typeface="+mn-ea"/>
                <a:cs typeface="+mn-cs"/>
              </a:rPr>
              <a:t>rsync</a:t>
            </a:r>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96" name="TextBox 295">
            <a:extLst>
              <a:ext uri="{FF2B5EF4-FFF2-40B4-BE49-F238E27FC236}">
                <a16:creationId xmlns="" xmlns:a16="http://schemas.microsoft.com/office/drawing/2014/main" id="{7A40E9C3-FB32-4D3C-B0DA-7AFEC267F9D8}"/>
              </a:ext>
            </a:extLst>
          </p:cNvPr>
          <p:cNvSpPr txBox="1"/>
          <p:nvPr/>
        </p:nvSpPr>
        <p:spPr>
          <a:xfrm>
            <a:off x="9422881" y="1981325"/>
            <a:ext cx="995228" cy="97391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97" name="Rectangle 296">
            <a:extLst>
              <a:ext uri="{FF2B5EF4-FFF2-40B4-BE49-F238E27FC236}">
                <a16:creationId xmlns="" xmlns:a16="http://schemas.microsoft.com/office/drawing/2014/main" id="{11D29144-7CC3-4F3F-82E3-BCCF2E01CEC4}"/>
              </a:ext>
            </a:extLst>
          </p:cNvPr>
          <p:cNvSpPr/>
          <p:nvPr/>
        </p:nvSpPr>
        <p:spPr>
          <a:xfrm>
            <a:off x="10475800" y="1991058"/>
            <a:ext cx="923924" cy="88249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9" name="Text Box 31">
            <a:extLst>
              <a:ext uri="{FF2B5EF4-FFF2-40B4-BE49-F238E27FC236}">
                <a16:creationId xmlns="" xmlns:a16="http://schemas.microsoft.com/office/drawing/2014/main" id="{DE933588-AAD2-4B37-82C4-2840A2DED30D}"/>
              </a:ext>
            </a:extLst>
          </p:cNvPr>
          <p:cNvSpPr txBox="1">
            <a:spLocks noChangeArrowheads="1"/>
          </p:cNvSpPr>
          <p:nvPr/>
        </p:nvSpPr>
        <p:spPr bwMode="auto">
          <a:xfrm>
            <a:off x="10472028" y="2748191"/>
            <a:ext cx="954034"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10" name="Text Box 30">
            <a:extLst>
              <a:ext uri="{FF2B5EF4-FFF2-40B4-BE49-F238E27FC236}">
                <a16:creationId xmlns="" xmlns:a16="http://schemas.microsoft.com/office/drawing/2014/main" id="{9442B06E-DAD3-4698-B7EF-55508C1E600A}"/>
              </a:ext>
            </a:extLst>
          </p:cNvPr>
          <p:cNvSpPr txBox="1">
            <a:spLocks noChangeArrowheads="1"/>
          </p:cNvSpPr>
          <p:nvPr/>
        </p:nvSpPr>
        <p:spPr bwMode="auto">
          <a:xfrm>
            <a:off x="9445736" y="2709453"/>
            <a:ext cx="915860"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311" name="Line 54">
            <a:extLst>
              <a:ext uri="{FF2B5EF4-FFF2-40B4-BE49-F238E27FC236}">
                <a16:creationId xmlns="" xmlns:a16="http://schemas.microsoft.com/office/drawing/2014/main" id="{497467D0-606E-4DD3-8D0E-1A5EE23EB23C}"/>
              </a:ext>
            </a:extLst>
          </p:cNvPr>
          <p:cNvSpPr>
            <a:spLocks noChangeShapeType="1"/>
          </p:cNvSpPr>
          <p:nvPr/>
        </p:nvSpPr>
        <p:spPr bwMode="auto">
          <a:xfrm flipH="1">
            <a:off x="9731107" y="290975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33" name="TextBox 332">
            <a:extLst>
              <a:ext uri="{FF2B5EF4-FFF2-40B4-BE49-F238E27FC236}">
                <a16:creationId xmlns="" xmlns:a16="http://schemas.microsoft.com/office/drawing/2014/main" id="{13C939E4-6085-40E5-B51B-A9A6E1E15E8D}"/>
              </a:ext>
            </a:extLst>
          </p:cNvPr>
          <p:cNvSpPr txBox="1"/>
          <p:nvPr/>
        </p:nvSpPr>
        <p:spPr>
          <a:xfrm>
            <a:off x="8750016" y="2748191"/>
            <a:ext cx="626863" cy="290249"/>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58595B"/>
                </a:solidFill>
                <a:effectLst/>
                <a:uLnTx/>
                <a:uFillTx/>
                <a:latin typeface="Calibri"/>
                <a:ea typeface="+mn-ea"/>
                <a:cs typeface="+mn-cs"/>
              </a:rPr>
              <a:t>FarSync</a:t>
            </a:r>
            <a:endParaRPr kumimoji="0" lang="en-US" sz="10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34" name="Line 55">
            <a:extLst>
              <a:ext uri="{FF2B5EF4-FFF2-40B4-BE49-F238E27FC236}">
                <a16:creationId xmlns="" xmlns:a16="http://schemas.microsoft.com/office/drawing/2014/main" id="{0D4B4418-EF58-4B2C-842E-3A853DD80D46}"/>
              </a:ext>
            </a:extLst>
          </p:cNvPr>
          <p:cNvSpPr>
            <a:spLocks noChangeShapeType="1"/>
          </p:cNvSpPr>
          <p:nvPr/>
        </p:nvSpPr>
        <p:spPr bwMode="auto">
          <a:xfrm flipV="1">
            <a:off x="10316678" y="2351234"/>
            <a:ext cx="170609"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4" name="Rectangle 323">
            <a:extLst>
              <a:ext uri="{FF2B5EF4-FFF2-40B4-BE49-F238E27FC236}">
                <a16:creationId xmlns="" xmlns:a16="http://schemas.microsoft.com/office/drawing/2014/main" id="{EEE2DE32-70BB-48A6-B5B3-001C8CD05B99}"/>
              </a:ext>
            </a:extLst>
          </p:cNvPr>
          <p:cNvSpPr/>
          <p:nvPr/>
        </p:nvSpPr>
        <p:spPr>
          <a:xfrm>
            <a:off x="9234211" y="1245923"/>
            <a:ext cx="269667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27" name="Line 55">
            <a:extLst>
              <a:ext uri="{FF2B5EF4-FFF2-40B4-BE49-F238E27FC236}">
                <a16:creationId xmlns="" xmlns:a16="http://schemas.microsoft.com/office/drawing/2014/main" id="{1707977C-17A3-440D-A6FE-C0A9DCB350D9}"/>
              </a:ext>
            </a:extLst>
          </p:cNvPr>
          <p:cNvSpPr>
            <a:spLocks noChangeShapeType="1"/>
          </p:cNvSpPr>
          <p:nvPr/>
        </p:nvSpPr>
        <p:spPr bwMode="auto">
          <a:xfrm>
            <a:off x="7035145" y="2908097"/>
            <a:ext cx="2541852" cy="707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8" name="Rectangle 327">
            <a:extLst>
              <a:ext uri="{FF2B5EF4-FFF2-40B4-BE49-F238E27FC236}">
                <a16:creationId xmlns="" xmlns:a16="http://schemas.microsoft.com/office/drawing/2014/main" id="{89778798-2764-434C-8E9B-0454D367503D}"/>
              </a:ext>
            </a:extLst>
          </p:cNvPr>
          <p:cNvSpPr/>
          <p:nvPr/>
        </p:nvSpPr>
        <p:spPr>
          <a:xfrm>
            <a:off x="9315778" y="1877983"/>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298" name="TextBox 297">
            <a:extLst>
              <a:ext uri="{FF2B5EF4-FFF2-40B4-BE49-F238E27FC236}">
                <a16:creationId xmlns="" xmlns:a16="http://schemas.microsoft.com/office/drawing/2014/main" id="{2E4D8785-C3D2-4BC8-BE9D-42397F4FD293}"/>
              </a:ext>
            </a:extLst>
          </p:cNvPr>
          <p:cNvSpPr txBox="1"/>
          <p:nvPr/>
        </p:nvSpPr>
        <p:spPr>
          <a:xfrm>
            <a:off x="3772105" y="2996706"/>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314" name="TextBox 313">
            <a:extLst>
              <a:ext uri="{FF2B5EF4-FFF2-40B4-BE49-F238E27FC236}">
                <a16:creationId xmlns="" xmlns:a16="http://schemas.microsoft.com/office/drawing/2014/main" id="{321C0C72-B4AA-4D9D-9F6E-81BDD309E4D6}"/>
              </a:ext>
            </a:extLst>
          </p:cNvPr>
          <p:cNvSpPr txBox="1"/>
          <p:nvPr/>
        </p:nvSpPr>
        <p:spPr>
          <a:xfrm>
            <a:off x="2843974" y="3000772"/>
            <a:ext cx="861266"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58595B"/>
              </a:solidFill>
              <a:effectLst/>
              <a:uLnTx/>
              <a:uFillTx/>
              <a:latin typeface="Calibri"/>
              <a:ea typeface="+mn-ea"/>
              <a:cs typeface="+mn-cs"/>
            </a:endParaRPr>
          </a:p>
        </p:txBody>
      </p:sp>
      <p:sp>
        <p:nvSpPr>
          <p:cNvPr id="315" name="TextBox 314">
            <a:extLst>
              <a:ext uri="{FF2B5EF4-FFF2-40B4-BE49-F238E27FC236}">
                <a16:creationId xmlns="" xmlns:a16="http://schemas.microsoft.com/office/drawing/2014/main" id="{C760AE33-3FAF-49B4-9275-90D9EB86BF12}"/>
              </a:ext>
            </a:extLst>
          </p:cNvPr>
          <p:cNvSpPr txBox="1"/>
          <p:nvPr/>
        </p:nvSpPr>
        <p:spPr>
          <a:xfrm>
            <a:off x="4180718" y="1984166"/>
            <a:ext cx="1270915" cy="97469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316" name="Rectangle 315">
            <a:extLst>
              <a:ext uri="{FF2B5EF4-FFF2-40B4-BE49-F238E27FC236}">
                <a16:creationId xmlns="" xmlns:a16="http://schemas.microsoft.com/office/drawing/2014/main" id="{9DFF1713-835B-4626-B386-0BED33542440}"/>
              </a:ext>
            </a:extLst>
          </p:cNvPr>
          <p:cNvSpPr/>
          <p:nvPr/>
        </p:nvSpPr>
        <p:spPr>
          <a:xfrm>
            <a:off x="2843974" y="1978226"/>
            <a:ext cx="1269879"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317" name="Rectangle 316">
            <a:extLst>
              <a:ext uri="{FF2B5EF4-FFF2-40B4-BE49-F238E27FC236}">
                <a16:creationId xmlns="" xmlns:a16="http://schemas.microsoft.com/office/drawing/2014/main" id="{E8FF9D3B-DB02-4BA4-8FAA-073FA402A3B2}"/>
              </a:ext>
            </a:extLst>
          </p:cNvPr>
          <p:cNvSpPr/>
          <p:nvPr/>
        </p:nvSpPr>
        <p:spPr>
          <a:xfrm>
            <a:off x="2448836" y="1869210"/>
            <a:ext cx="605097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44" name="Rectangle 343">
            <a:extLst>
              <a:ext uri="{FF2B5EF4-FFF2-40B4-BE49-F238E27FC236}">
                <a16:creationId xmlns="" xmlns:a16="http://schemas.microsoft.com/office/drawing/2014/main" id="{E483C880-4D1F-4B12-A6C3-C4ADD0569DEF}"/>
              </a:ext>
            </a:extLst>
          </p:cNvPr>
          <p:cNvSpPr/>
          <p:nvPr/>
        </p:nvSpPr>
        <p:spPr>
          <a:xfrm>
            <a:off x="2317525" y="1252151"/>
            <a:ext cx="6586030"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45" name="Rectangle 344">
            <a:extLst>
              <a:ext uri="{FF2B5EF4-FFF2-40B4-BE49-F238E27FC236}">
                <a16:creationId xmlns="" xmlns:a16="http://schemas.microsoft.com/office/drawing/2014/main" id="{404AB4FE-324B-4580-A4D1-4AAB0D9A56EB}"/>
              </a:ext>
            </a:extLst>
          </p:cNvPr>
          <p:cNvSpPr/>
          <p:nvPr/>
        </p:nvSpPr>
        <p:spPr>
          <a:xfrm>
            <a:off x="2657362" y="1693996"/>
            <a:ext cx="2868795"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346" name="Rectangle 345">
            <a:extLst>
              <a:ext uri="{FF2B5EF4-FFF2-40B4-BE49-F238E27FC236}">
                <a16:creationId xmlns="" xmlns:a16="http://schemas.microsoft.com/office/drawing/2014/main" id="{DA8321A0-E157-4F1E-8255-44C6B2BAE9F8}"/>
              </a:ext>
            </a:extLst>
          </p:cNvPr>
          <p:cNvSpPr/>
          <p:nvPr/>
        </p:nvSpPr>
        <p:spPr>
          <a:xfrm>
            <a:off x="5752314" y="1677520"/>
            <a:ext cx="260280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sp>
        <p:nvSpPr>
          <p:cNvPr id="363" name="TextBox 362">
            <a:extLst>
              <a:ext uri="{FF2B5EF4-FFF2-40B4-BE49-F238E27FC236}">
                <a16:creationId xmlns="" xmlns:a16="http://schemas.microsoft.com/office/drawing/2014/main" id="{0AE93399-823F-4C52-BF93-E30B2120B400}"/>
              </a:ext>
            </a:extLst>
          </p:cNvPr>
          <p:cNvSpPr txBox="1"/>
          <p:nvPr/>
        </p:nvSpPr>
        <p:spPr>
          <a:xfrm>
            <a:off x="2852458" y="4874435"/>
            <a:ext cx="858360" cy="112550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364" name="Text Box 36">
            <a:extLst>
              <a:ext uri="{FF2B5EF4-FFF2-40B4-BE49-F238E27FC236}">
                <a16:creationId xmlns="" xmlns:a16="http://schemas.microsoft.com/office/drawing/2014/main" id="{D79728A1-B670-4A37-AC13-DB383384CE78}"/>
              </a:ext>
            </a:extLst>
          </p:cNvPr>
          <p:cNvSpPr txBox="1">
            <a:spLocks noChangeArrowheads="1"/>
          </p:cNvSpPr>
          <p:nvPr/>
        </p:nvSpPr>
        <p:spPr bwMode="auto">
          <a:xfrm>
            <a:off x="3084251" y="5702652"/>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365" name="Line 55">
            <a:extLst>
              <a:ext uri="{FF2B5EF4-FFF2-40B4-BE49-F238E27FC236}">
                <a16:creationId xmlns="" xmlns:a16="http://schemas.microsoft.com/office/drawing/2014/main" id="{BA09D131-5E33-4B1E-92C4-2F42F44AD3BC}"/>
              </a:ext>
            </a:extLst>
          </p:cNvPr>
          <p:cNvSpPr>
            <a:spLocks noChangeShapeType="1"/>
          </p:cNvSpPr>
          <p:nvPr/>
        </p:nvSpPr>
        <p:spPr bwMode="auto">
          <a:xfrm>
            <a:off x="3545703" y="2872082"/>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6" name="Text Box 36">
            <a:extLst>
              <a:ext uri="{FF2B5EF4-FFF2-40B4-BE49-F238E27FC236}">
                <a16:creationId xmlns="" xmlns:a16="http://schemas.microsoft.com/office/drawing/2014/main" id="{7A830A28-BA2F-4E06-B741-900661E9726A}"/>
              </a:ext>
            </a:extLst>
          </p:cNvPr>
          <p:cNvSpPr txBox="1">
            <a:spLocks noChangeArrowheads="1"/>
          </p:cNvSpPr>
          <p:nvPr/>
        </p:nvSpPr>
        <p:spPr bwMode="auto">
          <a:xfrm>
            <a:off x="3025003" y="3783234"/>
            <a:ext cx="503075" cy="230772"/>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Deployment</a:t>
            </a:r>
            <a:r>
              <a:rPr kumimoji="0" lang="en-US" sz="800" b="0" i="0" u="none" strike="noStrike" kern="1200" cap="none" spc="0" normalizeH="0" baseline="0" noProof="0" dirty="0">
                <a:ln>
                  <a:noFill/>
                </a:ln>
                <a:solidFill>
                  <a:srgbClr val="58595B"/>
                </a:solidFill>
                <a:effectLst/>
                <a:uLnTx/>
                <a:uFillTx/>
                <a:latin typeface="Calibri"/>
                <a:ea typeface="+mn-ea"/>
                <a:cs typeface="+mn-cs"/>
              </a:rPr>
              <a:t> </a:t>
            </a: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endParaRPr kumimoji="0" lang="en-US" sz="800" b="0" i="0" u="none" strike="noStrike" kern="1200" cap="none" spc="0" normalizeH="0" baseline="0" noProof="0" dirty="0">
              <a:ln>
                <a:noFill/>
              </a:ln>
              <a:solidFill>
                <a:srgbClr val="58595B"/>
              </a:solidFill>
              <a:effectLst/>
              <a:uLnTx/>
              <a:uFillTx/>
              <a:latin typeface="Calibri"/>
              <a:ea typeface="+mn-ea"/>
              <a:cs typeface="+mn-cs"/>
            </a:endParaRPr>
          </a:p>
        </p:txBody>
      </p:sp>
      <p:sp>
        <p:nvSpPr>
          <p:cNvPr id="367" name="Line 55">
            <a:extLst>
              <a:ext uri="{FF2B5EF4-FFF2-40B4-BE49-F238E27FC236}">
                <a16:creationId xmlns="" xmlns:a16="http://schemas.microsoft.com/office/drawing/2014/main" id="{429FC8E3-44C4-4666-804A-1750CD374E1F}"/>
              </a:ext>
            </a:extLst>
          </p:cNvPr>
          <p:cNvSpPr>
            <a:spLocks noChangeShapeType="1"/>
          </p:cNvSpPr>
          <p:nvPr/>
        </p:nvSpPr>
        <p:spPr bwMode="auto">
          <a:xfrm flipV="1">
            <a:off x="3526064" y="414142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8" name="Text Box 30">
            <a:extLst>
              <a:ext uri="{FF2B5EF4-FFF2-40B4-BE49-F238E27FC236}">
                <a16:creationId xmlns="" xmlns:a16="http://schemas.microsoft.com/office/drawing/2014/main" id="{7410BEE8-EBF5-4763-A889-10A56A7F798E}"/>
              </a:ext>
            </a:extLst>
          </p:cNvPr>
          <p:cNvSpPr txBox="1">
            <a:spLocks noChangeArrowheads="1"/>
          </p:cNvSpPr>
          <p:nvPr/>
        </p:nvSpPr>
        <p:spPr bwMode="auto">
          <a:xfrm>
            <a:off x="3856806" y="390912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369" name="Line 54">
            <a:extLst>
              <a:ext uri="{FF2B5EF4-FFF2-40B4-BE49-F238E27FC236}">
                <a16:creationId xmlns="" xmlns:a16="http://schemas.microsoft.com/office/drawing/2014/main" id="{B3026FB4-42DF-4CBB-B617-2931698F0734}"/>
              </a:ext>
            </a:extLst>
          </p:cNvPr>
          <p:cNvSpPr>
            <a:spLocks noChangeShapeType="1"/>
          </p:cNvSpPr>
          <p:nvPr/>
        </p:nvSpPr>
        <p:spPr bwMode="auto">
          <a:xfrm flipH="1">
            <a:off x="4469791" y="2900038"/>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70" name="Text Box 31">
            <a:extLst>
              <a:ext uri="{FF2B5EF4-FFF2-40B4-BE49-F238E27FC236}">
                <a16:creationId xmlns="" xmlns:a16="http://schemas.microsoft.com/office/drawing/2014/main" id="{2FB3F05D-BED3-4E49-BF5E-F4CC8F5302BD}"/>
              </a:ext>
            </a:extLst>
          </p:cNvPr>
          <p:cNvSpPr txBox="1">
            <a:spLocks noChangeArrowheads="1"/>
          </p:cNvSpPr>
          <p:nvPr/>
        </p:nvSpPr>
        <p:spPr bwMode="auto">
          <a:xfrm>
            <a:off x="3152789" y="2793964"/>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71" name="Line 55">
            <a:extLst>
              <a:ext uri="{FF2B5EF4-FFF2-40B4-BE49-F238E27FC236}">
                <a16:creationId xmlns="" xmlns:a16="http://schemas.microsoft.com/office/drawing/2014/main" id="{B4B63648-1349-4C50-BDB0-ACDED06A912C}"/>
              </a:ext>
            </a:extLst>
          </p:cNvPr>
          <p:cNvSpPr>
            <a:spLocks noChangeShapeType="1"/>
          </p:cNvSpPr>
          <p:nvPr/>
        </p:nvSpPr>
        <p:spPr bwMode="auto">
          <a:xfrm>
            <a:off x="3950227" y="2386654"/>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72" name="Text Box 30">
            <a:extLst>
              <a:ext uri="{FF2B5EF4-FFF2-40B4-BE49-F238E27FC236}">
                <a16:creationId xmlns="" xmlns:a16="http://schemas.microsoft.com/office/drawing/2014/main" id="{B97B18A9-011E-4C32-A85F-E824CB6D9A6E}"/>
              </a:ext>
            </a:extLst>
          </p:cNvPr>
          <p:cNvSpPr txBox="1">
            <a:spLocks noChangeArrowheads="1"/>
          </p:cNvSpPr>
          <p:nvPr/>
        </p:nvSpPr>
        <p:spPr bwMode="auto">
          <a:xfrm>
            <a:off x="4628942" y="390708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373" name="Text Box 30">
            <a:extLst>
              <a:ext uri="{FF2B5EF4-FFF2-40B4-BE49-F238E27FC236}">
                <a16:creationId xmlns="" xmlns:a16="http://schemas.microsoft.com/office/drawing/2014/main" id="{EDDBD4BB-853E-4FDF-A1B9-DCBC2538416E}"/>
              </a:ext>
            </a:extLst>
          </p:cNvPr>
          <p:cNvSpPr txBox="1">
            <a:spLocks noChangeArrowheads="1"/>
          </p:cNvSpPr>
          <p:nvPr/>
        </p:nvSpPr>
        <p:spPr bwMode="auto">
          <a:xfrm>
            <a:off x="3860865"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374" name="Text Box 30">
            <a:extLst>
              <a:ext uri="{FF2B5EF4-FFF2-40B4-BE49-F238E27FC236}">
                <a16:creationId xmlns="" xmlns:a16="http://schemas.microsoft.com/office/drawing/2014/main" id="{22E28490-D898-4237-B0B7-BD0FDB550A8E}"/>
              </a:ext>
            </a:extLst>
          </p:cNvPr>
          <p:cNvSpPr txBox="1">
            <a:spLocks noChangeArrowheads="1"/>
          </p:cNvSpPr>
          <p:nvPr/>
        </p:nvSpPr>
        <p:spPr bwMode="auto">
          <a:xfrm>
            <a:off x="4671183"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375" name="Text Box 30">
            <a:extLst>
              <a:ext uri="{FF2B5EF4-FFF2-40B4-BE49-F238E27FC236}">
                <a16:creationId xmlns="" xmlns:a16="http://schemas.microsoft.com/office/drawing/2014/main" id="{4BCD7FD0-9B72-4714-8253-5FC055A14385}"/>
              </a:ext>
            </a:extLst>
          </p:cNvPr>
          <p:cNvSpPr txBox="1">
            <a:spLocks noChangeArrowheads="1"/>
          </p:cNvSpPr>
          <p:nvPr/>
        </p:nvSpPr>
        <p:spPr bwMode="auto">
          <a:xfrm>
            <a:off x="3781397" y="576448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376" name="Text Box 30">
            <a:extLst>
              <a:ext uri="{FF2B5EF4-FFF2-40B4-BE49-F238E27FC236}">
                <a16:creationId xmlns="" xmlns:a16="http://schemas.microsoft.com/office/drawing/2014/main" id="{B7A39E9A-528F-455F-B346-414CF4426CA1}"/>
              </a:ext>
            </a:extLst>
          </p:cNvPr>
          <p:cNvSpPr txBox="1">
            <a:spLocks noChangeArrowheads="1"/>
          </p:cNvSpPr>
          <p:nvPr/>
        </p:nvSpPr>
        <p:spPr bwMode="auto">
          <a:xfrm>
            <a:off x="4631035" y="577911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377" name="Text Box 36">
            <a:extLst>
              <a:ext uri="{FF2B5EF4-FFF2-40B4-BE49-F238E27FC236}">
                <a16:creationId xmlns="" xmlns:a16="http://schemas.microsoft.com/office/drawing/2014/main" id="{678D8D28-C4A3-4CF6-BDAC-16317D7EF559}"/>
              </a:ext>
            </a:extLst>
          </p:cNvPr>
          <p:cNvSpPr txBox="1">
            <a:spLocks noChangeArrowheads="1"/>
          </p:cNvSpPr>
          <p:nvPr/>
        </p:nvSpPr>
        <p:spPr bwMode="auto">
          <a:xfrm>
            <a:off x="2973507" y="4551938"/>
            <a:ext cx="60479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398" name="Group 397">
            <a:extLst>
              <a:ext uri="{FF2B5EF4-FFF2-40B4-BE49-F238E27FC236}">
                <a16:creationId xmlns="" xmlns:a16="http://schemas.microsoft.com/office/drawing/2014/main" id="{37C1BD85-8FF5-480C-BC67-02716D549632}"/>
              </a:ext>
            </a:extLst>
          </p:cNvPr>
          <p:cNvGrpSpPr/>
          <p:nvPr/>
        </p:nvGrpSpPr>
        <p:grpSpPr>
          <a:xfrm>
            <a:off x="2954661" y="3192584"/>
            <a:ext cx="638903" cy="695529"/>
            <a:chOff x="4174173" y="2103309"/>
            <a:chExt cx="639069" cy="695710"/>
          </a:xfrm>
        </p:grpSpPr>
        <p:grpSp>
          <p:nvGrpSpPr>
            <p:cNvPr id="399" name="Group 120">
              <a:extLst>
                <a:ext uri="{FF2B5EF4-FFF2-40B4-BE49-F238E27FC236}">
                  <a16:creationId xmlns="" xmlns:a16="http://schemas.microsoft.com/office/drawing/2014/main" id="{3D90BE16-8ABF-4DF8-A906-A276F1E9CBF6}"/>
                </a:ext>
              </a:extLst>
            </p:cNvPr>
            <p:cNvGrpSpPr/>
            <p:nvPr/>
          </p:nvGrpSpPr>
          <p:grpSpPr>
            <a:xfrm>
              <a:off x="4235962" y="2181412"/>
              <a:ext cx="502281" cy="548163"/>
              <a:chOff x="2505075" y="2108200"/>
              <a:chExt cx="330200" cy="360363"/>
            </a:xfrm>
            <a:solidFill>
              <a:srgbClr val="F80000"/>
            </a:solidFill>
          </p:grpSpPr>
          <p:sp>
            <p:nvSpPr>
              <p:cNvPr id="401" name="Freeform 44">
                <a:extLst>
                  <a:ext uri="{FF2B5EF4-FFF2-40B4-BE49-F238E27FC236}">
                    <a16:creationId xmlns="" xmlns:a16="http://schemas.microsoft.com/office/drawing/2014/main" id="{A1FE60AB-B401-4DFF-AB39-A5C5DDFB150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2" name="Freeform 45">
                <a:extLst>
                  <a:ext uri="{FF2B5EF4-FFF2-40B4-BE49-F238E27FC236}">
                    <a16:creationId xmlns="" xmlns:a16="http://schemas.microsoft.com/office/drawing/2014/main" id="{EEDC225A-3471-4188-B86A-B2AD7399C8D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0" name="Rectangle 399">
              <a:extLst>
                <a:ext uri="{FF2B5EF4-FFF2-40B4-BE49-F238E27FC236}">
                  <a16:creationId xmlns="" xmlns:a16="http://schemas.microsoft.com/office/drawing/2014/main" id="{B8E1EF8D-F214-4C8D-BF94-4A3EBE62D1D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403" name="Group 402">
            <a:extLst>
              <a:ext uri="{FF2B5EF4-FFF2-40B4-BE49-F238E27FC236}">
                <a16:creationId xmlns="" xmlns:a16="http://schemas.microsoft.com/office/drawing/2014/main" id="{95DFF24F-0950-46FA-9FB6-12E0BA7CEEAA}"/>
              </a:ext>
            </a:extLst>
          </p:cNvPr>
          <p:cNvGrpSpPr/>
          <p:nvPr/>
        </p:nvGrpSpPr>
        <p:grpSpPr>
          <a:xfrm>
            <a:off x="2955006" y="3937081"/>
            <a:ext cx="638903" cy="695529"/>
            <a:chOff x="4174173" y="2103309"/>
            <a:chExt cx="639069" cy="695710"/>
          </a:xfrm>
        </p:grpSpPr>
        <p:grpSp>
          <p:nvGrpSpPr>
            <p:cNvPr id="404" name="Group 120">
              <a:extLst>
                <a:ext uri="{FF2B5EF4-FFF2-40B4-BE49-F238E27FC236}">
                  <a16:creationId xmlns="" xmlns:a16="http://schemas.microsoft.com/office/drawing/2014/main" id="{1D83AB0A-4D43-4B8D-8594-BA3E0B21F1B5}"/>
                </a:ext>
              </a:extLst>
            </p:cNvPr>
            <p:cNvGrpSpPr/>
            <p:nvPr/>
          </p:nvGrpSpPr>
          <p:grpSpPr>
            <a:xfrm>
              <a:off x="4235962" y="2181412"/>
              <a:ext cx="502281" cy="548163"/>
              <a:chOff x="2505075" y="2108200"/>
              <a:chExt cx="330200" cy="360363"/>
            </a:xfrm>
            <a:solidFill>
              <a:srgbClr val="F80000"/>
            </a:solidFill>
          </p:grpSpPr>
          <p:sp>
            <p:nvSpPr>
              <p:cNvPr id="406" name="Freeform 44">
                <a:extLst>
                  <a:ext uri="{FF2B5EF4-FFF2-40B4-BE49-F238E27FC236}">
                    <a16:creationId xmlns="" xmlns:a16="http://schemas.microsoft.com/office/drawing/2014/main" id="{E04E0818-AD37-4D89-82DC-29C6CABE85E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7" name="Freeform 45">
                <a:extLst>
                  <a:ext uri="{FF2B5EF4-FFF2-40B4-BE49-F238E27FC236}">
                    <a16:creationId xmlns="" xmlns:a16="http://schemas.microsoft.com/office/drawing/2014/main" id="{44267AB4-2E12-4799-9989-C586BEED942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5" name="Rectangle 404">
              <a:extLst>
                <a:ext uri="{FF2B5EF4-FFF2-40B4-BE49-F238E27FC236}">
                  <a16:creationId xmlns="" xmlns:a16="http://schemas.microsoft.com/office/drawing/2014/main" id="{6DE2DFCD-2516-435E-AE32-1EB95F7B2B3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08" name="Rectangle 407">
            <a:extLst>
              <a:ext uri="{FF2B5EF4-FFF2-40B4-BE49-F238E27FC236}">
                <a16:creationId xmlns="" xmlns:a16="http://schemas.microsoft.com/office/drawing/2014/main" id="{D290E101-EE56-4F6A-9E07-4B9523D57FC3}"/>
              </a:ext>
            </a:extLst>
          </p:cNvPr>
          <p:cNvSpPr/>
          <p:nvPr/>
        </p:nvSpPr>
        <p:spPr>
          <a:xfrm>
            <a:off x="4944789" y="2129557"/>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412" name="Group 411">
            <a:extLst>
              <a:ext uri="{FF2B5EF4-FFF2-40B4-BE49-F238E27FC236}">
                <a16:creationId xmlns="" xmlns:a16="http://schemas.microsoft.com/office/drawing/2014/main" id="{4D249BE2-CD58-4A2A-AEA6-43933424AFBE}"/>
              </a:ext>
            </a:extLst>
          </p:cNvPr>
          <p:cNvGrpSpPr/>
          <p:nvPr/>
        </p:nvGrpSpPr>
        <p:grpSpPr>
          <a:xfrm>
            <a:off x="2979763" y="5103137"/>
            <a:ext cx="638903" cy="695529"/>
            <a:chOff x="4174173" y="2103309"/>
            <a:chExt cx="639069" cy="695710"/>
          </a:xfrm>
        </p:grpSpPr>
        <p:grpSp>
          <p:nvGrpSpPr>
            <p:cNvPr id="413" name="Group 120">
              <a:extLst>
                <a:ext uri="{FF2B5EF4-FFF2-40B4-BE49-F238E27FC236}">
                  <a16:creationId xmlns="" xmlns:a16="http://schemas.microsoft.com/office/drawing/2014/main" id="{F922B1D6-00A6-47D2-BFD5-7E73357FD3DC}"/>
                </a:ext>
              </a:extLst>
            </p:cNvPr>
            <p:cNvGrpSpPr/>
            <p:nvPr/>
          </p:nvGrpSpPr>
          <p:grpSpPr>
            <a:xfrm>
              <a:off x="4235962" y="2181412"/>
              <a:ext cx="502281" cy="548163"/>
              <a:chOff x="2505075" y="2108200"/>
              <a:chExt cx="330200" cy="360363"/>
            </a:xfrm>
            <a:solidFill>
              <a:srgbClr val="F80000"/>
            </a:solidFill>
          </p:grpSpPr>
          <p:sp>
            <p:nvSpPr>
              <p:cNvPr id="415" name="Freeform 44">
                <a:extLst>
                  <a:ext uri="{FF2B5EF4-FFF2-40B4-BE49-F238E27FC236}">
                    <a16:creationId xmlns="" xmlns:a16="http://schemas.microsoft.com/office/drawing/2014/main" id="{CA2EF2F5-005E-499D-B926-F24D5D67F3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16" name="Freeform 45">
                <a:extLst>
                  <a:ext uri="{FF2B5EF4-FFF2-40B4-BE49-F238E27FC236}">
                    <a16:creationId xmlns="" xmlns:a16="http://schemas.microsoft.com/office/drawing/2014/main" id="{C4DBB3C2-6320-4587-876F-722B200C084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14" name="Rectangle 413">
              <a:extLst>
                <a:ext uri="{FF2B5EF4-FFF2-40B4-BE49-F238E27FC236}">
                  <a16:creationId xmlns="" xmlns:a16="http://schemas.microsoft.com/office/drawing/2014/main" id="{39FE04AB-3362-4064-9CC2-1FAD6D0B91B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17" name="Text Box 30">
            <a:extLst>
              <a:ext uri="{FF2B5EF4-FFF2-40B4-BE49-F238E27FC236}">
                <a16:creationId xmlns="" xmlns:a16="http://schemas.microsoft.com/office/drawing/2014/main" id="{4053436B-AD80-4C09-AF33-99BC2AA0A4EC}"/>
              </a:ext>
            </a:extLst>
          </p:cNvPr>
          <p:cNvSpPr txBox="1">
            <a:spLocks noChangeArrowheads="1"/>
          </p:cNvSpPr>
          <p:nvPr/>
        </p:nvSpPr>
        <p:spPr bwMode="auto">
          <a:xfrm>
            <a:off x="4402238" y="2738726"/>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18" name="Line 54">
            <a:extLst>
              <a:ext uri="{FF2B5EF4-FFF2-40B4-BE49-F238E27FC236}">
                <a16:creationId xmlns="" xmlns:a16="http://schemas.microsoft.com/office/drawing/2014/main" id="{18468861-6CFA-4F8F-A440-493A8BDE2FC5}"/>
              </a:ext>
            </a:extLst>
          </p:cNvPr>
          <p:cNvSpPr>
            <a:spLocks noChangeShapeType="1"/>
          </p:cNvSpPr>
          <p:nvPr/>
        </p:nvSpPr>
        <p:spPr bwMode="auto">
          <a:xfrm flipH="1">
            <a:off x="3374786" y="4775046"/>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19" name="TextBox 418">
            <a:extLst>
              <a:ext uri="{FF2B5EF4-FFF2-40B4-BE49-F238E27FC236}">
                <a16:creationId xmlns="" xmlns:a16="http://schemas.microsoft.com/office/drawing/2014/main" id="{A024D780-620B-4C0E-80C0-566F730A2922}"/>
              </a:ext>
            </a:extLst>
          </p:cNvPr>
          <p:cNvSpPr txBox="1"/>
          <p:nvPr/>
        </p:nvSpPr>
        <p:spPr>
          <a:xfrm>
            <a:off x="2879461" y="487638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420" name="TextBox 419">
            <a:extLst>
              <a:ext uri="{FF2B5EF4-FFF2-40B4-BE49-F238E27FC236}">
                <a16:creationId xmlns="" xmlns:a16="http://schemas.microsoft.com/office/drawing/2014/main" id="{F7994B39-AB3C-44E3-9D24-6D43B593C5E1}"/>
              </a:ext>
            </a:extLst>
          </p:cNvPr>
          <p:cNvSpPr txBox="1"/>
          <p:nvPr/>
        </p:nvSpPr>
        <p:spPr>
          <a:xfrm>
            <a:off x="2871352" y="29984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21" name="TextBox 420">
            <a:extLst>
              <a:ext uri="{FF2B5EF4-FFF2-40B4-BE49-F238E27FC236}">
                <a16:creationId xmlns="" xmlns:a16="http://schemas.microsoft.com/office/drawing/2014/main" id="{04C5DEAD-B9F8-47B9-824D-F754BFE1D7CC}"/>
              </a:ext>
            </a:extLst>
          </p:cNvPr>
          <p:cNvSpPr txBox="1"/>
          <p:nvPr/>
        </p:nvSpPr>
        <p:spPr>
          <a:xfrm>
            <a:off x="3804989" y="306863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22" name="TextBox 421">
            <a:extLst>
              <a:ext uri="{FF2B5EF4-FFF2-40B4-BE49-F238E27FC236}">
                <a16:creationId xmlns="" xmlns:a16="http://schemas.microsoft.com/office/drawing/2014/main" id="{8A96242C-80F2-48D1-A22E-AEC5336A9D01}"/>
              </a:ext>
            </a:extLst>
          </p:cNvPr>
          <p:cNvSpPr txBox="1"/>
          <p:nvPr/>
        </p:nvSpPr>
        <p:spPr>
          <a:xfrm>
            <a:off x="2878875" y="200758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423" name="TextBox 422">
            <a:extLst>
              <a:ext uri="{FF2B5EF4-FFF2-40B4-BE49-F238E27FC236}">
                <a16:creationId xmlns="" xmlns:a16="http://schemas.microsoft.com/office/drawing/2014/main" id="{7B953E79-AE82-4A78-9FCB-EB8A206520E3}"/>
              </a:ext>
            </a:extLst>
          </p:cNvPr>
          <p:cNvSpPr txBox="1"/>
          <p:nvPr/>
        </p:nvSpPr>
        <p:spPr>
          <a:xfrm>
            <a:off x="4211446" y="2021027"/>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429" name="Text Box 36">
            <a:extLst>
              <a:ext uri="{FF2B5EF4-FFF2-40B4-BE49-F238E27FC236}">
                <a16:creationId xmlns="" xmlns:a16="http://schemas.microsoft.com/office/drawing/2014/main" id="{91E84FD2-1E03-4E9D-A6F2-16D72E81F60E}"/>
              </a:ext>
            </a:extLst>
          </p:cNvPr>
          <p:cNvSpPr txBox="1">
            <a:spLocks noChangeArrowheads="1"/>
          </p:cNvSpPr>
          <p:nvPr/>
        </p:nvSpPr>
        <p:spPr bwMode="auto">
          <a:xfrm>
            <a:off x="5341017" y="1238105"/>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430" name="Group 429">
            <a:extLst>
              <a:ext uri="{FF2B5EF4-FFF2-40B4-BE49-F238E27FC236}">
                <a16:creationId xmlns="" xmlns:a16="http://schemas.microsoft.com/office/drawing/2014/main" id="{DEACAE80-F8BF-4FBC-8A8A-7A70D0C9C776}"/>
              </a:ext>
            </a:extLst>
          </p:cNvPr>
          <p:cNvGrpSpPr/>
          <p:nvPr/>
        </p:nvGrpSpPr>
        <p:grpSpPr>
          <a:xfrm>
            <a:off x="4621701" y="3208170"/>
            <a:ext cx="685632" cy="746401"/>
            <a:chOff x="4174173" y="2103309"/>
            <a:chExt cx="639069" cy="695710"/>
          </a:xfrm>
        </p:grpSpPr>
        <p:sp>
          <p:nvSpPr>
            <p:cNvPr id="433" name="Freeform 44">
              <a:extLst>
                <a:ext uri="{FF2B5EF4-FFF2-40B4-BE49-F238E27FC236}">
                  <a16:creationId xmlns="" xmlns:a16="http://schemas.microsoft.com/office/drawing/2014/main" id="{BE932D26-B740-42CA-ADDA-41131754C98D}"/>
                </a:ext>
              </a:extLst>
            </p:cNvPr>
            <p:cNvSpPr>
              <a:spLocks noChangeArrowheads="1"/>
            </p:cNvSpPr>
            <p:nvPr/>
          </p:nvSpPr>
          <p:spPr bwMode="auto">
            <a:xfrm>
              <a:off x="4598184" y="2560538"/>
              <a:ext cx="33808" cy="3380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32" name="Rectangle 431">
              <a:extLst>
                <a:ext uri="{FF2B5EF4-FFF2-40B4-BE49-F238E27FC236}">
                  <a16:creationId xmlns="" xmlns:a16="http://schemas.microsoft.com/office/drawing/2014/main" id="{189A820B-FE2B-45A1-B424-9D9682B736F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46" name="TextBox 445">
            <a:extLst>
              <a:ext uri="{FF2B5EF4-FFF2-40B4-BE49-F238E27FC236}">
                <a16:creationId xmlns="" xmlns:a16="http://schemas.microsoft.com/office/drawing/2014/main" id="{F05D58DF-7CD3-4FEF-9A57-F16CDCAB763F}"/>
              </a:ext>
            </a:extLst>
          </p:cNvPr>
          <p:cNvSpPr txBox="1"/>
          <p:nvPr/>
        </p:nvSpPr>
        <p:spPr>
          <a:xfrm>
            <a:off x="5820582" y="2996706"/>
            <a:ext cx="1681159" cy="300323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447" name="Text Box 30">
            <a:extLst>
              <a:ext uri="{FF2B5EF4-FFF2-40B4-BE49-F238E27FC236}">
                <a16:creationId xmlns="" xmlns:a16="http://schemas.microsoft.com/office/drawing/2014/main" id="{5D5FEE94-34DE-471A-B6E2-C8CA05BE6912}"/>
              </a:ext>
            </a:extLst>
          </p:cNvPr>
          <p:cNvSpPr txBox="1">
            <a:spLocks noChangeArrowheads="1"/>
          </p:cNvSpPr>
          <p:nvPr/>
        </p:nvSpPr>
        <p:spPr bwMode="auto">
          <a:xfrm>
            <a:off x="5905283" y="390229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448" name="Text Box 30">
            <a:extLst>
              <a:ext uri="{FF2B5EF4-FFF2-40B4-BE49-F238E27FC236}">
                <a16:creationId xmlns="" xmlns:a16="http://schemas.microsoft.com/office/drawing/2014/main" id="{16A7824C-074B-44FB-8A87-E1C21385B861}"/>
              </a:ext>
            </a:extLst>
          </p:cNvPr>
          <p:cNvSpPr txBox="1">
            <a:spLocks noChangeArrowheads="1"/>
          </p:cNvSpPr>
          <p:nvPr/>
        </p:nvSpPr>
        <p:spPr bwMode="auto">
          <a:xfrm>
            <a:off x="6677419" y="391421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449" name="Text Box 30">
            <a:extLst>
              <a:ext uri="{FF2B5EF4-FFF2-40B4-BE49-F238E27FC236}">
                <a16:creationId xmlns="" xmlns:a16="http://schemas.microsoft.com/office/drawing/2014/main" id="{72A91A98-8890-41BD-AF6C-82C6B68952D7}"/>
              </a:ext>
            </a:extLst>
          </p:cNvPr>
          <p:cNvSpPr txBox="1">
            <a:spLocks noChangeArrowheads="1"/>
          </p:cNvSpPr>
          <p:nvPr/>
        </p:nvSpPr>
        <p:spPr bwMode="auto">
          <a:xfrm>
            <a:off x="5909342"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450" name="Text Box 30">
            <a:extLst>
              <a:ext uri="{FF2B5EF4-FFF2-40B4-BE49-F238E27FC236}">
                <a16:creationId xmlns="" xmlns:a16="http://schemas.microsoft.com/office/drawing/2014/main" id="{B1A7D426-3755-42B4-8A29-B7E18273649A}"/>
              </a:ext>
            </a:extLst>
          </p:cNvPr>
          <p:cNvSpPr txBox="1">
            <a:spLocks noChangeArrowheads="1"/>
          </p:cNvSpPr>
          <p:nvPr/>
        </p:nvSpPr>
        <p:spPr bwMode="auto">
          <a:xfrm>
            <a:off x="6719660"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451" name="Text Box 30">
            <a:extLst>
              <a:ext uri="{FF2B5EF4-FFF2-40B4-BE49-F238E27FC236}">
                <a16:creationId xmlns="" xmlns:a16="http://schemas.microsoft.com/office/drawing/2014/main" id="{4114D1A9-7014-4E07-B6A4-A1A7FDCA8B4F}"/>
              </a:ext>
            </a:extLst>
          </p:cNvPr>
          <p:cNvSpPr txBox="1">
            <a:spLocks noChangeArrowheads="1"/>
          </p:cNvSpPr>
          <p:nvPr/>
        </p:nvSpPr>
        <p:spPr bwMode="auto">
          <a:xfrm>
            <a:off x="5842937" y="575765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452" name="Text Box 30">
            <a:extLst>
              <a:ext uri="{FF2B5EF4-FFF2-40B4-BE49-F238E27FC236}">
                <a16:creationId xmlns="" xmlns:a16="http://schemas.microsoft.com/office/drawing/2014/main" id="{C7B8AE39-58BD-4618-B308-37C6EF5E19FC}"/>
              </a:ext>
            </a:extLst>
          </p:cNvPr>
          <p:cNvSpPr txBox="1">
            <a:spLocks noChangeArrowheads="1"/>
          </p:cNvSpPr>
          <p:nvPr/>
        </p:nvSpPr>
        <p:spPr bwMode="auto">
          <a:xfrm>
            <a:off x="6692574" y="577228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484" name="Rectangle 483">
            <a:extLst>
              <a:ext uri="{FF2B5EF4-FFF2-40B4-BE49-F238E27FC236}">
                <a16:creationId xmlns="" xmlns:a16="http://schemas.microsoft.com/office/drawing/2014/main" id="{B85FC74E-24AE-4416-A342-35196AE9736C}"/>
              </a:ext>
            </a:extLst>
          </p:cNvPr>
          <p:cNvSpPr/>
          <p:nvPr/>
        </p:nvSpPr>
        <p:spPr>
          <a:xfrm>
            <a:off x="7167160" y="1987407"/>
            <a:ext cx="982894" cy="882816"/>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485" name="Text Box 31">
            <a:extLst>
              <a:ext uri="{FF2B5EF4-FFF2-40B4-BE49-F238E27FC236}">
                <a16:creationId xmlns="" xmlns:a16="http://schemas.microsoft.com/office/drawing/2014/main" id="{070E1263-2B89-4026-8764-D3AF7B41C32B}"/>
              </a:ext>
            </a:extLst>
          </p:cNvPr>
          <p:cNvSpPr txBox="1">
            <a:spLocks noChangeArrowheads="1"/>
          </p:cNvSpPr>
          <p:nvPr/>
        </p:nvSpPr>
        <p:spPr bwMode="auto">
          <a:xfrm>
            <a:off x="7286900" y="2742695"/>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494" name="Text Box 30">
            <a:extLst>
              <a:ext uri="{FF2B5EF4-FFF2-40B4-BE49-F238E27FC236}">
                <a16:creationId xmlns="" xmlns:a16="http://schemas.microsoft.com/office/drawing/2014/main" id="{D88D2D65-54A6-4777-8101-8AD049CE623B}"/>
              </a:ext>
            </a:extLst>
          </p:cNvPr>
          <p:cNvSpPr txBox="1">
            <a:spLocks noChangeArrowheads="1"/>
          </p:cNvSpPr>
          <p:nvPr/>
        </p:nvSpPr>
        <p:spPr bwMode="auto">
          <a:xfrm>
            <a:off x="6041933" y="2719327"/>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95" name="Line 54">
            <a:extLst>
              <a:ext uri="{FF2B5EF4-FFF2-40B4-BE49-F238E27FC236}">
                <a16:creationId xmlns="" xmlns:a16="http://schemas.microsoft.com/office/drawing/2014/main" id="{D178E8E5-4C5B-4F40-A98A-E378FC417D13}"/>
              </a:ext>
            </a:extLst>
          </p:cNvPr>
          <p:cNvSpPr>
            <a:spLocks noChangeShapeType="1"/>
          </p:cNvSpPr>
          <p:nvPr/>
        </p:nvSpPr>
        <p:spPr bwMode="auto">
          <a:xfrm flipH="1">
            <a:off x="6374468" y="2925885"/>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96" name="TextBox 495">
            <a:extLst>
              <a:ext uri="{FF2B5EF4-FFF2-40B4-BE49-F238E27FC236}">
                <a16:creationId xmlns="" xmlns:a16="http://schemas.microsoft.com/office/drawing/2014/main" id="{0F64C6DF-3D42-4563-B838-E392B847850D}"/>
              </a:ext>
            </a:extLst>
          </p:cNvPr>
          <p:cNvSpPr txBox="1"/>
          <p:nvPr/>
        </p:nvSpPr>
        <p:spPr>
          <a:xfrm>
            <a:off x="7203661" y="202251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97" name="TextBox 496">
            <a:extLst>
              <a:ext uri="{FF2B5EF4-FFF2-40B4-BE49-F238E27FC236}">
                <a16:creationId xmlns="" xmlns:a16="http://schemas.microsoft.com/office/drawing/2014/main" id="{FAA4FEFA-E198-444F-9B25-08FC7801BFD8}"/>
              </a:ext>
            </a:extLst>
          </p:cNvPr>
          <p:cNvSpPr txBox="1"/>
          <p:nvPr/>
        </p:nvSpPr>
        <p:spPr>
          <a:xfrm>
            <a:off x="5878840" y="200126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98" name="Line 55">
            <a:extLst>
              <a:ext uri="{FF2B5EF4-FFF2-40B4-BE49-F238E27FC236}">
                <a16:creationId xmlns="" xmlns:a16="http://schemas.microsoft.com/office/drawing/2014/main" id="{D0570103-2C4A-4C70-B251-EE5E3E4D7045}"/>
              </a:ext>
            </a:extLst>
          </p:cNvPr>
          <p:cNvSpPr>
            <a:spLocks noChangeShapeType="1"/>
          </p:cNvSpPr>
          <p:nvPr/>
        </p:nvSpPr>
        <p:spPr bwMode="auto">
          <a:xfrm>
            <a:off x="6944765" y="2442685"/>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99" name="Line 55">
            <a:extLst>
              <a:ext uri="{FF2B5EF4-FFF2-40B4-BE49-F238E27FC236}">
                <a16:creationId xmlns="" xmlns:a16="http://schemas.microsoft.com/office/drawing/2014/main" id="{ABE4F1CE-2B71-45BD-9A9C-64ED407BEB71}"/>
              </a:ext>
            </a:extLst>
          </p:cNvPr>
          <p:cNvSpPr>
            <a:spLocks noChangeShapeType="1"/>
          </p:cNvSpPr>
          <p:nvPr/>
        </p:nvSpPr>
        <p:spPr bwMode="auto">
          <a:xfrm>
            <a:off x="5116984" y="2442685"/>
            <a:ext cx="89999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500" name="Text Box 30">
            <a:extLst>
              <a:ext uri="{FF2B5EF4-FFF2-40B4-BE49-F238E27FC236}">
                <a16:creationId xmlns="" xmlns:a16="http://schemas.microsoft.com/office/drawing/2014/main" id="{2B8BA52A-A0CE-41F1-87CD-65DFF3DE25F9}"/>
              </a:ext>
            </a:extLst>
          </p:cNvPr>
          <p:cNvSpPr txBox="1">
            <a:spLocks noChangeArrowheads="1"/>
          </p:cNvSpPr>
          <p:nvPr/>
        </p:nvSpPr>
        <p:spPr bwMode="auto">
          <a:xfrm>
            <a:off x="5115281" y="2195708"/>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501" name="Line 54">
            <a:extLst>
              <a:ext uri="{FF2B5EF4-FFF2-40B4-BE49-F238E27FC236}">
                <a16:creationId xmlns="" xmlns:a16="http://schemas.microsoft.com/office/drawing/2014/main" id="{D858C64A-49FB-4818-976B-E3EEAF77A6A4}"/>
              </a:ext>
            </a:extLst>
          </p:cNvPr>
          <p:cNvSpPr>
            <a:spLocks noChangeShapeType="1"/>
          </p:cNvSpPr>
          <p:nvPr/>
        </p:nvSpPr>
        <p:spPr bwMode="auto">
          <a:xfrm flipH="1">
            <a:off x="3877502" y="1696361"/>
            <a:ext cx="1554567" cy="32085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2" name="Line 54">
            <a:extLst>
              <a:ext uri="{FF2B5EF4-FFF2-40B4-BE49-F238E27FC236}">
                <a16:creationId xmlns="" xmlns:a16="http://schemas.microsoft.com/office/drawing/2014/main" id="{E846D5A3-D1F2-4DDD-8AE0-756FED30FFE8}"/>
              </a:ext>
            </a:extLst>
          </p:cNvPr>
          <p:cNvSpPr>
            <a:spLocks noChangeShapeType="1"/>
          </p:cNvSpPr>
          <p:nvPr/>
        </p:nvSpPr>
        <p:spPr bwMode="auto">
          <a:xfrm>
            <a:off x="5797867" y="1683622"/>
            <a:ext cx="1744011" cy="324276"/>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3" name="Line 54">
            <a:extLst>
              <a:ext uri="{FF2B5EF4-FFF2-40B4-BE49-F238E27FC236}">
                <a16:creationId xmlns="" xmlns:a16="http://schemas.microsoft.com/office/drawing/2014/main" id="{6162282C-8E8E-498A-B6F7-09CB1DAABC0B}"/>
              </a:ext>
            </a:extLst>
          </p:cNvPr>
          <p:cNvSpPr>
            <a:spLocks noChangeShapeType="1"/>
          </p:cNvSpPr>
          <p:nvPr/>
        </p:nvSpPr>
        <p:spPr bwMode="auto">
          <a:xfrm flipH="1">
            <a:off x="541779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5" name="TextBox 504">
            <a:extLst>
              <a:ext uri="{FF2B5EF4-FFF2-40B4-BE49-F238E27FC236}">
                <a16:creationId xmlns="" xmlns:a16="http://schemas.microsoft.com/office/drawing/2014/main" id="{9CA96F95-3AC4-43B3-9062-0AE832AC7F2F}"/>
              </a:ext>
            </a:extLst>
          </p:cNvPr>
          <p:cNvSpPr txBox="1"/>
          <p:nvPr/>
        </p:nvSpPr>
        <p:spPr>
          <a:xfrm>
            <a:off x="5866414" y="306774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506" name="Line 54">
            <a:extLst>
              <a:ext uri="{FF2B5EF4-FFF2-40B4-BE49-F238E27FC236}">
                <a16:creationId xmlns="" xmlns:a16="http://schemas.microsoft.com/office/drawing/2014/main" id="{254817F7-82C6-4340-A7FC-B68D72E8C4A2}"/>
              </a:ext>
            </a:extLst>
          </p:cNvPr>
          <p:cNvSpPr>
            <a:spLocks noChangeShapeType="1"/>
          </p:cNvSpPr>
          <p:nvPr/>
        </p:nvSpPr>
        <p:spPr bwMode="auto">
          <a:xfrm>
            <a:off x="570336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18" name="TextBox 517">
            <a:extLst>
              <a:ext uri="{FF2B5EF4-FFF2-40B4-BE49-F238E27FC236}">
                <a16:creationId xmlns="" xmlns:a16="http://schemas.microsoft.com/office/drawing/2014/main" id="{06ABDB59-1058-4AC5-95D6-8ECB205F5E7B}"/>
              </a:ext>
            </a:extLst>
          </p:cNvPr>
          <p:cNvSpPr txBox="1"/>
          <p:nvPr/>
        </p:nvSpPr>
        <p:spPr>
          <a:xfrm>
            <a:off x="10497333" y="198416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519" name="TextBox 518">
            <a:extLst>
              <a:ext uri="{FF2B5EF4-FFF2-40B4-BE49-F238E27FC236}">
                <a16:creationId xmlns="" xmlns:a16="http://schemas.microsoft.com/office/drawing/2014/main" id="{910BED8F-B29F-4EA1-8719-415677E926F9}"/>
              </a:ext>
            </a:extLst>
          </p:cNvPr>
          <p:cNvSpPr txBox="1"/>
          <p:nvPr/>
        </p:nvSpPr>
        <p:spPr>
          <a:xfrm>
            <a:off x="9449552" y="198182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520" name="TextBox 519">
            <a:extLst>
              <a:ext uri="{FF2B5EF4-FFF2-40B4-BE49-F238E27FC236}">
                <a16:creationId xmlns="" xmlns:a16="http://schemas.microsoft.com/office/drawing/2014/main" id="{86118222-5908-482A-A9CA-3B2EC3308981}"/>
              </a:ext>
            </a:extLst>
          </p:cNvPr>
          <p:cNvSpPr txBox="1"/>
          <p:nvPr/>
        </p:nvSpPr>
        <p:spPr>
          <a:xfrm>
            <a:off x="9437126" y="304830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3" name="Slide Number Placeholder 2">
            <a:extLst>
              <a:ext uri="{FF2B5EF4-FFF2-40B4-BE49-F238E27FC236}">
                <a16:creationId xmlns="" xmlns:a16="http://schemas.microsoft.com/office/drawing/2014/main" id="{CA9A962D-7DA4-411E-B1E6-5AC43FA6ADB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en-US"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cxnSp>
        <p:nvCxnSpPr>
          <p:cNvPr id="246" name="Straight Connector 245">
            <a:extLst>
              <a:ext uri="{FF2B5EF4-FFF2-40B4-BE49-F238E27FC236}">
                <a16:creationId xmlns="" xmlns:a16="http://schemas.microsoft.com/office/drawing/2014/main" id="{C2978F47-4685-4A95-A718-CE3A26395B06}"/>
              </a:ext>
            </a:extLst>
          </p:cNvPr>
          <p:cNvCxnSpPr/>
          <p:nvPr/>
        </p:nvCxnSpPr>
        <p:spPr>
          <a:xfrm flipH="1" flipV="1">
            <a:off x="1411575" y="333708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47" name="Rectangle 246">
            <a:extLst>
              <a:ext uri="{FF2B5EF4-FFF2-40B4-BE49-F238E27FC236}">
                <a16:creationId xmlns="" xmlns:a16="http://schemas.microsoft.com/office/drawing/2014/main" id="{CCE109D1-0A3D-4C3D-8970-4AC6F4AE54D0}"/>
              </a:ext>
            </a:extLst>
          </p:cNvPr>
          <p:cNvSpPr/>
          <p:nvPr/>
        </p:nvSpPr>
        <p:spPr>
          <a:xfrm>
            <a:off x="273350" y="4100035"/>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48" name="Straight Arrow Connector 247">
            <a:extLst>
              <a:ext uri="{FF2B5EF4-FFF2-40B4-BE49-F238E27FC236}">
                <a16:creationId xmlns="" xmlns:a16="http://schemas.microsoft.com/office/drawing/2014/main" id="{62681F4C-5106-4FD3-A2A2-CC505CBFE86F}"/>
              </a:ext>
            </a:extLst>
          </p:cNvPr>
          <p:cNvCxnSpPr>
            <a:cxnSpLocks/>
            <a:stCxn id="247" idx="3"/>
          </p:cNvCxnSpPr>
          <p:nvPr/>
        </p:nvCxnSpPr>
        <p:spPr>
          <a:xfrm flipV="1">
            <a:off x="1080650" y="4059976"/>
            <a:ext cx="108883" cy="210786"/>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249" name="Group 248">
            <a:extLst>
              <a:ext uri="{FF2B5EF4-FFF2-40B4-BE49-F238E27FC236}">
                <a16:creationId xmlns="" xmlns:a16="http://schemas.microsoft.com/office/drawing/2014/main" id="{25747385-7377-4757-B213-E3832BFF183D}"/>
              </a:ext>
            </a:extLst>
          </p:cNvPr>
          <p:cNvGrpSpPr/>
          <p:nvPr/>
        </p:nvGrpSpPr>
        <p:grpSpPr>
          <a:xfrm>
            <a:off x="1843433" y="3705368"/>
            <a:ext cx="638903" cy="695529"/>
            <a:chOff x="7231996" y="2103309"/>
            <a:chExt cx="639069" cy="695710"/>
          </a:xfrm>
        </p:grpSpPr>
        <p:grpSp>
          <p:nvGrpSpPr>
            <p:cNvPr id="250" name="Group 249">
              <a:extLst>
                <a:ext uri="{FF2B5EF4-FFF2-40B4-BE49-F238E27FC236}">
                  <a16:creationId xmlns="" xmlns:a16="http://schemas.microsoft.com/office/drawing/2014/main" id="{A3C7A3C3-DD61-4C75-8AF4-F308876D69D9}"/>
                </a:ext>
              </a:extLst>
            </p:cNvPr>
            <p:cNvGrpSpPr/>
            <p:nvPr/>
          </p:nvGrpSpPr>
          <p:grpSpPr>
            <a:xfrm>
              <a:off x="7307489" y="2184465"/>
              <a:ext cx="488082" cy="533399"/>
              <a:chOff x="4448175" y="3117850"/>
              <a:chExt cx="1265238" cy="1382713"/>
            </a:xfrm>
            <a:solidFill>
              <a:srgbClr val="F80000"/>
            </a:solidFill>
          </p:grpSpPr>
          <p:sp>
            <p:nvSpPr>
              <p:cNvPr id="252" name="Freeform 1">
                <a:extLst>
                  <a:ext uri="{FF2B5EF4-FFF2-40B4-BE49-F238E27FC236}">
                    <a16:creationId xmlns="" xmlns:a16="http://schemas.microsoft.com/office/drawing/2014/main" id="{6A3F4A5B-82FF-42B6-B68B-29129355BEF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3" name="Freeform 2">
                <a:extLst>
                  <a:ext uri="{FF2B5EF4-FFF2-40B4-BE49-F238E27FC236}">
                    <a16:creationId xmlns="" xmlns:a16="http://schemas.microsoft.com/office/drawing/2014/main" id="{49FB9282-ACF7-4AA9-A351-373F890D91B6}"/>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4" name="Freeform 3">
                <a:extLst>
                  <a:ext uri="{FF2B5EF4-FFF2-40B4-BE49-F238E27FC236}">
                    <a16:creationId xmlns="" xmlns:a16="http://schemas.microsoft.com/office/drawing/2014/main" id="{3B26895E-E052-4D8C-8B64-585D9FFB66E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5" name="Freeform 4">
                <a:extLst>
                  <a:ext uri="{FF2B5EF4-FFF2-40B4-BE49-F238E27FC236}">
                    <a16:creationId xmlns="" xmlns:a16="http://schemas.microsoft.com/office/drawing/2014/main" id="{8F5DFA33-E67E-4567-82B7-450E235D30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6" name="Freeform 5">
                <a:extLst>
                  <a:ext uri="{FF2B5EF4-FFF2-40B4-BE49-F238E27FC236}">
                    <a16:creationId xmlns="" xmlns:a16="http://schemas.microsoft.com/office/drawing/2014/main" id="{FFB98721-52B1-4652-81AB-A586605DC713}"/>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7" name="Freeform 6">
                <a:extLst>
                  <a:ext uri="{FF2B5EF4-FFF2-40B4-BE49-F238E27FC236}">
                    <a16:creationId xmlns="" xmlns:a16="http://schemas.microsoft.com/office/drawing/2014/main" id="{F8611588-4C1B-4D62-BD38-68EAF8517F5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251" name="Rectangle 250">
              <a:extLst>
                <a:ext uri="{FF2B5EF4-FFF2-40B4-BE49-F238E27FC236}">
                  <a16:creationId xmlns="" xmlns:a16="http://schemas.microsoft.com/office/drawing/2014/main" id="{00098432-0CA5-4AF6-AF15-688349C3009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58" name="Group 257">
            <a:extLst>
              <a:ext uri="{FF2B5EF4-FFF2-40B4-BE49-F238E27FC236}">
                <a16:creationId xmlns="" xmlns:a16="http://schemas.microsoft.com/office/drawing/2014/main" id="{D27C70D7-9BE0-4892-BFDA-7EFC4B20797E}"/>
              </a:ext>
            </a:extLst>
          </p:cNvPr>
          <p:cNvGrpSpPr/>
          <p:nvPr/>
        </p:nvGrpSpPr>
        <p:grpSpPr>
          <a:xfrm>
            <a:off x="1093266" y="3611957"/>
            <a:ext cx="670409" cy="647003"/>
            <a:chOff x="4177575" y="2127578"/>
            <a:chExt cx="670584" cy="647172"/>
          </a:xfrm>
        </p:grpSpPr>
        <p:grpSp>
          <p:nvGrpSpPr>
            <p:cNvPr id="259" name="Group 258">
              <a:extLst>
                <a:ext uri="{FF2B5EF4-FFF2-40B4-BE49-F238E27FC236}">
                  <a16:creationId xmlns="" xmlns:a16="http://schemas.microsoft.com/office/drawing/2014/main" id="{332743D3-4F2B-4F5C-918B-797CF4DEB8EC}"/>
                </a:ext>
              </a:extLst>
            </p:cNvPr>
            <p:cNvGrpSpPr/>
            <p:nvPr/>
          </p:nvGrpSpPr>
          <p:grpSpPr>
            <a:xfrm>
              <a:off x="4177575" y="2201542"/>
              <a:ext cx="670584" cy="499244"/>
              <a:chOff x="3235325" y="1938338"/>
              <a:chExt cx="360363" cy="268287"/>
            </a:xfrm>
            <a:solidFill>
              <a:srgbClr val="F80000"/>
            </a:solidFill>
          </p:grpSpPr>
          <p:sp>
            <p:nvSpPr>
              <p:cNvPr id="261" name="Freeform 74">
                <a:extLst>
                  <a:ext uri="{FF2B5EF4-FFF2-40B4-BE49-F238E27FC236}">
                    <a16:creationId xmlns="" xmlns:a16="http://schemas.microsoft.com/office/drawing/2014/main" id="{A342F559-3CEA-4911-9103-059903F195D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62" name="Freeform 231">
                <a:extLst>
                  <a:ext uri="{FF2B5EF4-FFF2-40B4-BE49-F238E27FC236}">
                    <a16:creationId xmlns="" xmlns:a16="http://schemas.microsoft.com/office/drawing/2014/main" id="{C77CDA28-48C7-4B42-91E4-18DCFFD8C2E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60" name="Rectangle 259">
              <a:extLst>
                <a:ext uri="{FF2B5EF4-FFF2-40B4-BE49-F238E27FC236}">
                  <a16:creationId xmlns="" xmlns:a16="http://schemas.microsoft.com/office/drawing/2014/main" id="{57F4E295-DA88-4403-8B3F-D04C365C1B1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63" name="Text Box 30">
            <a:extLst>
              <a:ext uri="{FF2B5EF4-FFF2-40B4-BE49-F238E27FC236}">
                <a16:creationId xmlns="" xmlns:a16="http://schemas.microsoft.com/office/drawing/2014/main" id="{5C6231F7-2A04-4D78-B8FF-75161BFEFD8D}"/>
              </a:ext>
            </a:extLst>
          </p:cNvPr>
          <p:cNvSpPr txBox="1">
            <a:spLocks noChangeArrowheads="1"/>
          </p:cNvSpPr>
          <p:nvPr/>
        </p:nvSpPr>
        <p:spPr bwMode="auto">
          <a:xfrm>
            <a:off x="1082577" y="417861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64" name="Rectangle 263">
            <a:extLst>
              <a:ext uri="{FF2B5EF4-FFF2-40B4-BE49-F238E27FC236}">
                <a16:creationId xmlns="" xmlns:a16="http://schemas.microsoft.com/office/drawing/2014/main" id="{81C83613-6DF1-45A1-AACA-41AF08C0C1AD}"/>
              </a:ext>
            </a:extLst>
          </p:cNvPr>
          <p:cNvSpPr/>
          <p:nvPr/>
        </p:nvSpPr>
        <p:spPr>
          <a:xfrm>
            <a:off x="268810" y="215930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65" name="Group 264">
            <a:extLst>
              <a:ext uri="{FF2B5EF4-FFF2-40B4-BE49-F238E27FC236}">
                <a16:creationId xmlns="" xmlns:a16="http://schemas.microsoft.com/office/drawing/2014/main" id="{BD72EB36-C523-424F-AC6D-BD79C0102527}"/>
              </a:ext>
            </a:extLst>
          </p:cNvPr>
          <p:cNvGrpSpPr/>
          <p:nvPr/>
        </p:nvGrpSpPr>
        <p:grpSpPr>
          <a:xfrm>
            <a:off x="436389" y="2152267"/>
            <a:ext cx="638903" cy="1019031"/>
            <a:chOff x="4143850" y="4069093"/>
            <a:chExt cx="639069" cy="1019296"/>
          </a:xfrm>
        </p:grpSpPr>
        <p:grpSp>
          <p:nvGrpSpPr>
            <p:cNvPr id="266" name="Group 265">
              <a:extLst>
                <a:ext uri="{FF2B5EF4-FFF2-40B4-BE49-F238E27FC236}">
                  <a16:creationId xmlns="" xmlns:a16="http://schemas.microsoft.com/office/drawing/2014/main" id="{858C214E-BB53-4056-AF5F-76F371AAE1FF}"/>
                </a:ext>
              </a:extLst>
            </p:cNvPr>
            <p:cNvGrpSpPr/>
            <p:nvPr/>
          </p:nvGrpSpPr>
          <p:grpSpPr>
            <a:xfrm>
              <a:off x="4145193" y="4788087"/>
              <a:ext cx="636383" cy="209796"/>
              <a:chOff x="2971800" y="2860675"/>
              <a:chExt cx="1011238" cy="333375"/>
            </a:xfrm>
            <a:solidFill>
              <a:srgbClr val="5F5F5F"/>
            </a:solidFill>
          </p:grpSpPr>
          <p:grpSp>
            <p:nvGrpSpPr>
              <p:cNvPr id="321" name="Group 320">
                <a:extLst>
                  <a:ext uri="{FF2B5EF4-FFF2-40B4-BE49-F238E27FC236}">
                    <a16:creationId xmlns="" xmlns:a16="http://schemas.microsoft.com/office/drawing/2014/main" id="{C7A1D0EF-49DA-4DCF-BBAB-9E9A7618E5BD}"/>
                  </a:ext>
                </a:extLst>
              </p:cNvPr>
              <p:cNvGrpSpPr/>
              <p:nvPr/>
            </p:nvGrpSpPr>
            <p:grpSpPr>
              <a:xfrm>
                <a:off x="3060700" y="2860675"/>
                <a:ext cx="827088" cy="127000"/>
                <a:chOff x="3060700" y="2860675"/>
                <a:chExt cx="827088" cy="127000"/>
              </a:xfrm>
              <a:grpFill/>
            </p:grpSpPr>
            <p:sp>
              <p:nvSpPr>
                <p:cNvPr id="351" name="Freeform 83">
                  <a:extLst>
                    <a:ext uri="{FF2B5EF4-FFF2-40B4-BE49-F238E27FC236}">
                      <a16:creationId xmlns="" xmlns:a16="http://schemas.microsoft.com/office/drawing/2014/main" id="{B68CC994-41B5-47B4-B070-B106EBA4C3AC}"/>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84">
                  <a:extLst>
                    <a:ext uri="{FF2B5EF4-FFF2-40B4-BE49-F238E27FC236}">
                      <a16:creationId xmlns="" xmlns:a16="http://schemas.microsoft.com/office/drawing/2014/main" id="{78472DE6-5C96-41C6-83DD-D307EDCABA3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85">
                  <a:extLst>
                    <a:ext uri="{FF2B5EF4-FFF2-40B4-BE49-F238E27FC236}">
                      <a16:creationId xmlns="" xmlns:a16="http://schemas.microsoft.com/office/drawing/2014/main" id="{CA244E74-A24B-4943-A51F-9BF29978F07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 xmlns:a16="http://schemas.microsoft.com/office/drawing/2014/main" id="{0AA29AB9-845A-4ED2-A65E-C30512B872CE}"/>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87">
                  <a:extLst>
                    <a:ext uri="{FF2B5EF4-FFF2-40B4-BE49-F238E27FC236}">
                      <a16:creationId xmlns="" xmlns:a16="http://schemas.microsoft.com/office/drawing/2014/main" id="{860F24F2-6419-431A-ABFC-E9144D6679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88">
                  <a:extLst>
                    <a:ext uri="{FF2B5EF4-FFF2-40B4-BE49-F238E27FC236}">
                      <a16:creationId xmlns="" xmlns:a16="http://schemas.microsoft.com/office/drawing/2014/main" id="{78677ED2-ADBC-45D9-BD3D-4D07BC10A2BF}"/>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89">
                  <a:extLst>
                    <a:ext uri="{FF2B5EF4-FFF2-40B4-BE49-F238E27FC236}">
                      <a16:creationId xmlns="" xmlns:a16="http://schemas.microsoft.com/office/drawing/2014/main" id="{C99CF471-CF44-46D6-B691-274C2739B2C0}"/>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90">
                  <a:extLst>
                    <a:ext uri="{FF2B5EF4-FFF2-40B4-BE49-F238E27FC236}">
                      <a16:creationId xmlns="" xmlns:a16="http://schemas.microsoft.com/office/drawing/2014/main" id="{968B22A4-0827-417D-8A77-AB904303B8F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22" name="Group 321">
                <a:extLst>
                  <a:ext uri="{FF2B5EF4-FFF2-40B4-BE49-F238E27FC236}">
                    <a16:creationId xmlns="" xmlns:a16="http://schemas.microsoft.com/office/drawing/2014/main" id="{B63B1836-2987-44DD-9468-A2A58ACCB158}"/>
                  </a:ext>
                </a:extLst>
              </p:cNvPr>
              <p:cNvGrpSpPr/>
              <p:nvPr/>
            </p:nvGrpSpPr>
            <p:grpSpPr>
              <a:xfrm>
                <a:off x="2971800" y="3068638"/>
                <a:ext cx="1011238" cy="125412"/>
                <a:chOff x="2971800" y="3068638"/>
                <a:chExt cx="1011238" cy="125412"/>
              </a:xfrm>
              <a:grpFill/>
            </p:grpSpPr>
            <p:sp>
              <p:nvSpPr>
                <p:cNvPr id="323" name="Freeform 91">
                  <a:extLst>
                    <a:ext uri="{FF2B5EF4-FFF2-40B4-BE49-F238E27FC236}">
                      <a16:creationId xmlns="" xmlns:a16="http://schemas.microsoft.com/office/drawing/2014/main" id="{C7670294-3EB9-463F-9FBD-1C7114F30FA2}"/>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92">
                  <a:extLst>
                    <a:ext uri="{FF2B5EF4-FFF2-40B4-BE49-F238E27FC236}">
                      <a16:creationId xmlns="" xmlns:a16="http://schemas.microsoft.com/office/drawing/2014/main" id="{F1420A89-FED3-45EE-B93E-CE4712546CB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93">
                  <a:extLst>
                    <a:ext uri="{FF2B5EF4-FFF2-40B4-BE49-F238E27FC236}">
                      <a16:creationId xmlns="" xmlns:a16="http://schemas.microsoft.com/office/drawing/2014/main" id="{07E3CFFA-F2C2-404B-B1EE-9E94BBA8DA0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94">
                  <a:extLst>
                    <a:ext uri="{FF2B5EF4-FFF2-40B4-BE49-F238E27FC236}">
                      <a16:creationId xmlns="" xmlns:a16="http://schemas.microsoft.com/office/drawing/2014/main" id="{3B230BA0-FC64-4807-80E9-2682168DFD1C}"/>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95">
                  <a:extLst>
                    <a:ext uri="{FF2B5EF4-FFF2-40B4-BE49-F238E27FC236}">
                      <a16:creationId xmlns="" xmlns:a16="http://schemas.microsoft.com/office/drawing/2014/main" id="{F64FEF32-BE8E-441C-9958-9DA326D898D1}"/>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96">
                  <a:extLst>
                    <a:ext uri="{FF2B5EF4-FFF2-40B4-BE49-F238E27FC236}">
                      <a16:creationId xmlns="" xmlns:a16="http://schemas.microsoft.com/office/drawing/2014/main" id="{D2A70C7E-655A-4114-AB65-1EBD45B438B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7" name="Freeform 97">
                  <a:extLst>
                    <a:ext uri="{FF2B5EF4-FFF2-40B4-BE49-F238E27FC236}">
                      <a16:creationId xmlns="" xmlns:a16="http://schemas.microsoft.com/office/drawing/2014/main" id="{6D7F2B1D-F2BB-428D-8223-C99A2E51167E}"/>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8" name="Freeform 98">
                  <a:extLst>
                    <a:ext uri="{FF2B5EF4-FFF2-40B4-BE49-F238E27FC236}">
                      <a16:creationId xmlns="" xmlns:a16="http://schemas.microsoft.com/office/drawing/2014/main" id="{812CE625-600C-4B60-9C87-7A379992294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9" name="Freeform 99">
                  <a:extLst>
                    <a:ext uri="{FF2B5EF4-FFF2-40B4-BE49-F238E27FC236}">
                      <a16:creationId xmlns="" xmlns:a16="http://schemas.microsoft.com/office/drawing/2014/main" id="{54575008-7E2D-4F55-8478-14C6DE8A9FF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100">
                  <a:extLst>
                    <a:ext uri="{FF2B5EF4-FFF2-40B4-BE49-F238E27FC236}">
                      <a16:creationId xmlns="" xmlns:a16="http://schemas.microsoft.com/office/drawing/2014/main" id="{3601E4FF-A9B1-4DD2-AB07-CE493FACCA71}"/>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67" name="Group 266">
              <a:extLst>
                <a:ext uri="{FF2B5EF4-FFF2-40B4-BE49-F238E27FC236}">
                  <a16:creationId xmlns="" xmlns:a16="http://schemas.microsoft.com/office/drawing/2014/main" id="{781020A0-F888-4CAF-A830-9D2078015472}"/>
                </a:ext>
              </a:extLst>
            </p:cNvPr>
            <p:cNvGrpSpPr/>
            <p:nvPr/>
          </p:nvGrpSpPr>
          <p:grpSpPr>
            <a:xfrm>
              <a:off x="4186644" y="4191353"/>
              <a:ext cx="553480" cy="451191"/>
              <a:chOff x="6096000" y="3684588"/>
              <a:chExt cx="627063" cy="511175"/>
            </a:xfrm>
            <a:solidFill>
              <a:schemeClr val="tx1"/>
            </a:solidFill>
          </p:grpSpPr>
          <p:sp>
            <p:nvSpPr>
              <p:cNvPr id="269" name="Freeform 20">
                <a:extLst>
                  <a:ext uri="{FF2B5EF4-FFF2-40B4-BE49-F238E27FC236}">
                    <a16:creationId xmlns="" xmlns:a16="http://schemas.microsoft.com/office/drawing/2014/main" id="{63A8F286-E0C9-4661-9D52-2347C1C09CCA}"/>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1">
                <a:extLst>
                  <a:ext uri="{FF2B5EF4-FFF2-40B4-BE49-F238E27FC236}">
                    <a16:creationId xmlns="" xmlns:a16="http://schemas.microsoft.com/office/drawing/2014/main" id="{2D7A09E7-2A68-4B70-A781-9BA5EA267442}"/>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2">
                <a:extLst>
                  <a:ext uri="{FF2B5EF4-FFF2-40B4-BE49-F238E27FC236}">
                    <a16:creationId xmlns="" xmlns:a16="http://schemas.microsoft.com/office/drawing/2014/main" id="{8B949647-0302-47EB-AB74-05B61B0925B0}"/>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3">
                <a:extLst>
                  <a:ext uri="{FF2B5EF4-FFF2-40B4-BE49-F238E27FC236}">
                    <a16:creationId xmlns="" xmlns:a16="http://schemas.microsoft.com/office/drawing/2014/main" id="{C873B4C2-5DE6-4152-BEFF-0F80E46D12B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4">
                <a:extLst>
                  <a:ext uri="{FF2B5EF4-FFF2-40B4-BE49-F238E27FC236}">
                    <a16:creationId xmlns="" xmlns:a16="http://schemas.microsoft.com/office/drawing/2014/main" id="{4BE455E6-707E-48AB-8450-0C5640E19098}"/>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 xmlns:a16="http://schemas.microsoft.com/office/drawing/2014/main" id="{90F70A23-9058-4BD9-9FF6-68088AEF44E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26">
                <a:extLst>
                  <a:ext uri="{FF2B5EF4-FFF2-40B4-BE49-F238E27FC236}">
                    <a16:creationId xmlns="" xmlns:a16="http://schemas.microsoft.com/office/drawing/2014/main" id="{E56AD5A9-57EC-4830-B7F0-1FC82BE66501}"/>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27">
                <a:extLst>
                  <a:ext uri="{FF2B5EF4-FFF2-40B4-BE49-F238E27FC236}">
                    <a16:creationId xmlns="" xmlns:a16="http://schemas.microsoft.com/office/drawing/2014/main" id="{990E3190-1F26-43B6-BB11-5E41626D1FA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28">
                <a:extLst>
                  <a:ext uri="{FF2B5EF4-FFF2-40B4-BE49-F238E27FC236}">
                    <a16:creationId xmlns="" xmlns:a16="http://schemas.microsoft.com/office/drawing/2014/main" id="{6D3469F9-A481-4632-B9BF-538103F858E4}"/>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29">
                <a:extLst>
                  <a:ext uri="{FF2B5EF4-FFF2-40B4-BE49-F238E27FC236}">
                    <a16:creationId xmlns="" xmlns:a16="http://schemas.microsoft.com/office/drawing/2014/main" id="{AF3B9CFE-E450-4BE1-8E05-5873FC76C279}"/>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30">
                <a:extLst>
                  <a:ext uri="{FF2B5EF4-FFF2-40B4-BE49-F238E27FC236}">
                    <a16:creationId xmlns="" xmlns:a16="http://schemas.microsoft.com/office/drawing/2014/main" id="{D09D4B8D-5B1C-4CB0-B7FE-E55AC58F6351}"/>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31">
                <a:extLst>
                  <a:ext uri="{FF2B5EF4-FFF2-40B4-BE49-F238E27FC236}">
                    <a16:creationId xmlns="" xmlns:a16="http://schemas.microsoft.com/office/drawing/2014/main" id="{0EC392CB-281E-4177-BA5F-2175080BE4D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8" name="Rectangle 267">
              <a:extLst>
                <a:ext uri="{FF2B5EF4-FFF2-40B4-BE49-F238E27FC236}">
                  <a16:creationId xmlns="" xmlns:a16="http://schemas.microsoft.com/office/drawing/2014/main" id="{2D055E25-F9E5-49F9-918C-3958F230B330}"/>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5" name="Group 524">
            <a:extLst>
              <a:ext uri="{FF2B5EF4-FFF2-40B4-BE49-F238E27FC236}">
                <a16:creationId xmlns="" xmlns:a16="http://schemas.microsoft.com/office/drawing/2014/main" id="{255D8D3E-E3EE-4B38-9C52-1EA68538F548}"/>
              </a:ext>
            </a:extLst>
          </p:cNvPr>
          <p:cNvGrpSpPr/>
          <p:nvPr/>
        </p:nvGrpSpPr>
        <p:grpSpPr>
          <a:xfrm>
            <a:off x="1179802" y="2185087"/>
            <a:ext cx="638903" cy="1099905"/>
            <a:chOff x="2568775" y="4077183"/>
            <a:chExt cx="639069" cy="1100192"/>
          </a:xfrm>
        </p:grpSpPr>
        <p:grpSp>
          <p:nvGrpSpPr>
            <p:cNvPr id="526" name="Group 525">
              <a:extLst>
                <a:ext uri="{FF2B5EF4-FFF2-40B4-BE49-F238E27FC236}">
                  <a16:creationId xmlns="" xmlns:a16="http://schemas.microsoft.com/office/drawing/2014/main" id="{0C8BD667-33D6-48CF-9DD1-DF7C769FD6D9}"/>
                </a:ext>
              </a:extLst>
            </p:cNvPr>
            <p:cNvGrpSpPr/>
            <p:nvPr/>
          </p:nvGrpSpPr>
          <p:grpSpPr>
            <a:xfrm>
              <a:off x="2593484" y="4784913"/>
              <a:ext cx="589651" cy="360286"/>
              <a:chOff x="5573395" y="2827618"/>
              <a:chExt cx="922337" cy="563563"/>
            </a:xfrm>
          </p:grpSpPr>
          <p:grpSp>
            <p:nvGrpSpPr>
              <p:cNvPr id="534" name="Group 533">
                <a:extLst>
                  <a:ext uri="{FF2B5EF4-FFF2-40B4-BE49-F238E27FC236}">
                    <a16:creationId xmlns="" xmlns:a16="http://schemas.microsoft.com/office/drawing/2014/main" id="{C0000F54-FCD4-48C8-B926-2D470894016D}"/>
                  </a:ext>
                </a:extLst>
              </p:cNvPr>
              <p:cNvGrpSpPr/>
              <p:nvPr/>
            </p:nvGrpSpPr>
            <p:grpSpPr>
              <a:xfrm>
                <a:off x="5589270" y="2827618"/>
                <a:ext cx="827087" cy="125413"/>
                <a:chOff x="1293813" y="2730500"/>
                <a:chExt cx="827087" cy="125413"/>
              </a:xfrm>
              <a:solidFill>
                <a:srgbClr val="5F5F5F"/>
              </a:solidFill>
            </p:grpSpPr>
            <p:sp>
              <p:nvSpPr>
                <p:cNvPr id="554" name="Freeform 45">
                  <a:extLst>
                    <a:ext uri="{FF2B5EF4-FFF2-40B4-BE49-F238E27FC236}">
                      <a16:creationId xmlns="" xmlns:a16="http://schemas.microsoft.com/office/drawing/2014/main" id="{C9235261-6937-4EE6-8FF2-095992052E0D}"/>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46">
                  <a:extLst>
                    <a:ext uri="{FF2B5EF4-FFF2-40B4-BE49-F238E27FC236}">
                      <a16:creationId xmlns="" xmlns:a16="http://schemas.microsoft.com/office/drawing/2014/main" id="{0AEA6313-C46D-4C12-8773-6F0A3CFDB85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7">
                  <a:extLst>
                    <a:ext uri="{FF2B5EF4-FFF2-40B4-BE49-F238E27FC236}">
                      <a16:creationId xmlns="" xmlns:a16="http://schemas.microsoft.com/office/drawing/2014/main" id="{274C5FB0-2CB5-439E-9973-519930B9E8EB}"/>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48">
                  <a:extLst>
                    <a:ext uri="{FF2B5EF4-FFF2-40B4-BE49-F238E27FC236}">
                      <a16:creationId xmlns="" xmlns:a16="http://schemas.microsoft.com/office/drawing/2014/main" id="{4E73E113-32CD-4DA6-B6EC-F995F49F6A9A}"/>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49">
                  <a:extLst>
                    <a:ext uri="{FF2B5EF4-FFF2-40B4-BE49-F238E27FC236}">
                      <a16:creationId xmlns="" xmlns:a16="http://schemas.microsoft.com/office/drawing/2014/main" id="{EFF20F79-62CD-4037-807B-5BA1B3C9654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50">
                  <a:extLst>
                    <a:ext uri="{FF2B5EF4-FFF2-40B4-BE49-F238E27FC236}">
                      <a16:creationId xmlns="" xmlns:a16="http://schemas.microsoft.com/office/drawing/2014/main" id="{35A4CF92-D831-4B88-A395-71722E0C4A83}"/>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51">
                  <a:extLst>
                    <a:ext uri="{FF2B5EF4-FFF2-40B4-BE49-F238E27FC236}">
                      <a16:creationId xmlns="" xmlns:a16="http://schemas.microsoft.com/office/drawing/2014/main" id="{D79DD79D-E1F0-4A33-A203-94CD0516A15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52">
                  <a:extLst>
                    <a:ext uri="{FF2B5EF4-FFF2-40B4-BE49-F238E27FC236}">
                      <a16:creationId xmlns="" xmlns:a16="http://schemas.microsoft.com/office/drawing/2014/main" id="{7D4D3E24-DA46-4637-AEDF-F7D380AD834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5" name="Group 534">
                <a:extLst>
                  <a:ext uri="{FF2B5EF4-FFF2-40B4-BE49-F238E27FC236}">
                    <a16:creationId xmlns="" xmlns:a16="http://schemas.microsoft.com/office/drawing/2014/main" id="{B8989F0D-3757-4DB8-8559-9CBB7ED1849B}"/>
                  </a:ext>
                </a:extLst>
              </p:cNvPr>
              <p:cNvGrpSpPr/>
              <p:nvPr/>
            </p:nvGrpSpPr>
            <p:grpSpPr>
              <a:xfrm>
                <a:off x="5624195" y="3037168"/>
                <a:ext cx="760412" cy="123825"/>
                <a:chOff x="1328738" y="2940050"/>
                <a:chExt cx="760412" cy="123825"/>
              </a:xfrm>
              <a:solidFill>
                <a:srgbClr val="5F5F5F"/>
              </a:solidFill>
            </p:grpSpPr>
            <p:sp>
              <p:nvSpPr>
                <p:cNvPr id="546" name="Freeform 53">
                  <a:extLst>
                    <a:ext uri="{FF2B5EF4-FFF2-40B4-BE49-F238E27FC236}">
                      <a16:creationId xmlns="" xmlns:a16="http://schemas.microsoft.com/office/drawing/2014/main" id="{CDF834AF-8002-48EA-B4F4-AC1061DF799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54">
                  <a:extLst>
                    <a:ext uri="{FF2B5EF4-FFF2-40B4-BE49-F238E27FC236}">
                      <a16:creationId xmlns="" xmlns:a16="http://schemas.microsoft.com/office/drawing/2014/main" id="{2EC42594-8FDB-4BD3-93D0-86FD1931447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55">
                  <a:extLst>
                    <a:ext uri="{FF2B5EF4-FFF2-40B4-BE49-F238E27FC236}">
                      <a16:creationId xmlns="" xmlns:a16="http://schemas.microsoft.com/office/drawing/2014/main" id="{AB6C7228-81C6-4BEA-8441-112084F594BD}"/>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56">
                  <a:extLst>
                    <a:ext uri="{FF2B5EF4-FFF2-40B4-BE49-F238E27FC236}">
                      <a16:creationId xmlns="" xmlns:a16="http://schemas.microsoft.com/office/drawing/2014/main" id="{EDBCF3A9-93C4-4B82-8B80-7070F2209E0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57">
                  <a:extLst>
                    <a:ext uri="{FF2B5EF4-FFF2-40B4-BE49-F238E27FC236}">
                      <a16:creationId xmlns="" xmlns:a16="http://schemas.microsoft.com/office/drawing/2014/main" id="{C1BEC818-F826-4378-8DC7-46C7969ABCD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58">
                  <a:extLst>
                    <a:ext uri="{FF2B5EF4-FFF2-40B4-BE49-F238E27FC236}">
                      <a16:creationId xmlns="" xmlns:a16="http://schemas.microsoft.com/office/drawing/2014/main" id="{A493FBB1-09AB-4CE4-A925-792BC49E465F}"/>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59">
                  <a:extLst>
                    <a:ext uri="{FF2B5EF4-FFF2-40B4-BE49-F238E27FC236}">
                      <a16:creationId xmlns="" xmlns:a16="http://schemas.microsoft.com/office/drawing/2014/main" id="{64A952AD-25CF-4E77-9519-D0A8444E643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60">
                  <a:extLst>
                    <a:ext uri="{FF2B5EF4-FFF2-40B4-BE49-F238E27FC236}">
                      <a16:creationId xmlns="" xmlns:a16="http://schemas.microsoft.com/office/drawing/2014/main" id="{949850A7-368D-48BC-995C-240253E7886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6" name="Group 535">
                <a:extLst>
                  <a:ext uri="{FF2B5EF4-FFF2-40B4-BE49-F238E27FC236}">
                    <a16:creationId xmlns="" xmlns:a16="http://schemas.microsoft.com/office/drawing/2014/main" id="{CE09DD49-9A88-4ED8-BE75-F3D6BB4E2F13}"/>
                  </a:ext>
                </a:extLst>
              </p:cNvPr>
              <p:cNvGrpSpPr/>
              <p:nvPr/>
            </p:nvGrpSpPr>
            <p:grpSpPr>
              <a:xfrm>
                <a:off x="5573395" y="3237193"/>
                <a:ext cx="922337" cy="153988"/>
                <a:chOff x="1277938" y="3140075"/>
                <a:chExt cx="922337" cy="153988"/>
              </a:xfrm>
              <a:solidFill>
                <a:srgbClr val="5F5F5F"/>
              </a:solidFill>
            </p:grpSpPr>
            <p:sp>
              <p:nvSpPr>
                <p:cNvPr id="537" name="Freeform 61">
                  <a:extLst>
                    <a:ext uri="{FF2B5EF4-FFF2-40B4-BE49-F238E27FC236}">
                      <a16:creationId xmlns="" xmlns:a16="http://schemas.microsoft.com/office/drawing/2014/main" id="{5DA3F8C5-2051-4CA4-9939-FCF633F1C59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62">
                  <a:extLst>
                    <a:ext uri="{FF2B5EF4-FFF2-40B4-BE49-F238E27FC236}">
                      <a16:creationId xmlns="" xmlns:a16="http://schemas.microsoft.com/office/drawing/2014/main" id="{3DDDD535-FAB1-418D-A340-F1F8B48AF6E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63">
                  <a:extLst>
                    <a:ext uri="{FF2B5EF4-FFF2-40B4-BE49-F238E27FC236}">
                      <a16:creationId xmlns="" xmlns:a16="http://schemas.microsoft.com/office/drawing/2014/main" id="{D39C8DB7-359A-4A53-A93D-8D9BD3BABDC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64">
                  <a:extLst>
                    <a:ext uri="{FF2B5EF4-FFF2-40B4-BE49-F238E27FC236}">
                      <a16:creationId xmlns="" xmlns:a16="http://schemas.microsoft.com/office/drawing/2014/main" id="{C01ADDCE-360A-48EB-9528-84343C7CB918}"/>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65">
                  <a:extLst>
                    <a:ext uri="{FF2B5EF4-FFF2-40B4-BE49-F238E27FC236}">
                      <a16:creationId xmlns="" xmlns:a16="http://schemas.microsoft.com/office/drawing/2014/main" id="{80AC6F3A-CEB0-4F17-859F-39099CBFF199}"/>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66">
                  <a:extLst>
                    <a:ext uri="{FF2B5EF4-FFF2-40B4-BE49-F238E27FC236}">
                      <a16:creationId xmlns="" xmlns:a16="http://schemas.microsoft.com/office/drawing/2014/main" id="{4BD3533E-845A-4AE1-B0E8-105E101FBEE4}"/>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67">
                  <a:extLst>
                    <a:ext uri="{FF2B5EF4-FFF2-40B4-BE49-F238E27FC236}">
                      <a16:creationId xmlns="" xmlns:a16="http://schemas.microsoft.com/office/drawing/2014/main" id="{A3257AAD-BC2D-43CB-A0B5-75146C9C689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68">
                  <a:extLst>
                    <a:ext uri="{FF2B5EF4-FFF2-40B4-BE49-F238E27FC236}">
                      <a16:creationId xmlns="" xmlns:a16="http://schemas.microsoft.com/office/drawing/2014/main" id="{856F3D1E-834A-4CCE-8EDA-F775D9451B0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69">
                  <a:extLst>
                    <a:ext uri="{FF2B5EF4-FFF2-40B4-BE49-F238E27FC236}">
                      <a16:creationId xmlns="" xmlns:a16="http://schemas.microsoft.com/office/drawing/2014/main" id="{44C43E0B-2D39-439E-8050-85D9B115C2E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27" name="Group 526">
              <a:extLst>
                <a:ext uri="{FF2B5EF4-FFF2-40B4-BE49-F238E27FC236}">
                  <a16:creationId xmlns="" xmlns:a16="http://schemas.microsoft.com/office/drawing/2014/main" id="{C4DBAD3F-6C9A-4F41-8336-84DB12226E40}"/>
                </a:ext>
              </a:extLst>
            </p:cNvPr>
            <p:cNvGrpSpPr/>
            <p:nvPr/>
          </p:nvGrpSpPr>
          <p:grpSpPr>
            <a:xfrm>
              <a:off x="2611335" y="4230683"/>
              <a:ext cx="553948" cy="388711"/>
              <a:chOff x="2615706" y="4270162"/>
              <a:chExt cx="553948" cy="388711"/>
            </a:xfrm>
          </p:grpSpPr>
          <p:sp>
            <p:nvSpPr>
              <p:cNvPr id="529" name="Freeform 15">
                <a:extLst>
                  <a:ext uri="{FF2B5EF4-FFF2-40B4-BE49-F238E27FC236}">
                    <a16:creationId xmlns="" xmlns:a16="http://schemas.microsoft.com/office/drawing/2014/main" id="{CFDC0898-1C51-48DB-A4A8-56DDCD3CCC95}"/>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16">
                <a:extLst>
                  <a:ext uri="{FF2B5EF4-FFF2-40B4-BE49-F238E27FC236}">
                    <a16:creationId xmlns="" xmlns:a16="http://schemas.microsoft.com/office/drawing/2014/main" id="{EA22AB0B-521F-48C4-AD59-046263B024F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17">
                <a:extLst>
                  <a:ext uri="{FF2B5EF4-FFF2-40B4-BE49-F238E27FC236}">
                    <a16:creationId xmlns="" xmlns:a16="http://schemas.microsoft.com/office/drawing/2014/main" id="{12A25271-A23D-49B5-8AF3-0BB9EE56ADE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18">
                <a:extLst>
                  <a:ext uri="{FF2B5EF4-FFF2-40B4-BE49-F238E27FC236}">
                    <a16:creationId xmlns="" xmlns:a16="http://schemas.microsoft.com/office/drawing/2014/main" id="{C82DF654-2255-49EC-986D-729D64462E8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19">
                <a:extLst>
                  <a:ext uri="{FF2B5EF4-FFF2-40B4-BE49-F238E27FC236}">
                    <a16:creationId xmlns="" xmlns:a16="http://schemas.microsoft.com/office/drawing/2014/main" id="{795263C9-D81D-41D5-86BD-2DFBF7B913CB}"/>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8" name="Rectangle 527">
              <a:extLst>
                <a:ext uri="{FF2B5EF4-FFF2-40B4-BE49-F238E27FC236}">
                  <a16:creationId xmlns="" xmlns:a16="http://schemas.microsoft.com/office/drawing/2014/main" id="{98A614A3-E783-4BE2-8CC4-414A8CFD3F79}"/>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2" name="Text Box 30">
            <a:extLst>
              <a:ext uri="{FF2B5EF4-FFF2-40B4-BE49-F238E27FC236}">
                <a16:creationId xmlns="" xmlns:a16="http://schemas.microsoft.com/office/drawing/2014/main" id="{EE95C087-0BA4-4F04-BC8A-DE77F30F6879}"/>
              </a:ext>
            </a:extLst>
          </p:cNvPr>
          <p:cNvSpPr txBox="1">
            <a:spLocks noChangeArrowheads="1"/>
          </p:cNvSpPr>
          <p:nvPr/>
        </p:nvSpPr>
        <p:spPr bwMode="auto">
          <a:xfrm>
            <a:off x="1598673" y="430318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563" name="Group 562">
            <a:extLst>
              <a:ext uri="{FF2B5EF4-FFF2-40B4-BE49-F238E27FC236}">
                <a16:creationId xmlns="" xmlns:a16="http://schemas.microsoft.com/office/drawing/2014/main" id="{55F47914-6B28-4409-89BC-C17F23C6814C}"/>
              </a:ext>
            </a:extLst>
          </p:cNvPr>
          <p:cNvGrpSpPr>
            <a:grpSpLocks noChangeAspect="1"/>
          </p:cNvGrpSpPr>
          <p:nvPr/>
        </p:nvGrpSpPr>
        <p:grpSpPr>
          <a:xfrm>
            <a:off x="5393187" y="1308535"/>
            <a:ext cx="517627" cy="480532"/>
            <a:chOff x="8857983" y="2103309"/>
            <a:chExt cx="639069" cy="695710"/>
          </a:xfrm>
        </p:grpSpPr>
        <p:grpSp>
          <p:nvGrpSpPr>
            <p:cNvPr id="564" name="Group 563">
              <a:extLst>
                <a:ext uri="{FF2B5EF4-FFF2-40B4-BE49-F238E27FC236}">
                  <a16:creationId xmlns="" xmlns:a16="http://schemas.microsoft.com/office/drawing/2014/main" id="{64E2E4AC-5624-4353-AE35-14AA790A3EF3}"/>
                </a:ext>
              </a:extLst>
            </p:cNvPr>
            <p:cNvGrpSpPr/>
            <p:nvPr/>
          </p:nvGrpSpPr>
          <p:grpSpPr>
            <a:xfrm>
              <a:off x="8927940" y="2183827"/>
              <a:ext cx="504696" cy="555406"/>
              <a:chOff x="7058025" y="2714625"/>
              <a:chExt cx="331788" cy="365125"/>
            </a:xfrm>
            <a:solidFill>
              <a:srgbClr val="F80000"/>
            </a:solidFill>
          </p:grpSpPr>
          <p:sp>
            <p:nvSpPr>
              <p:cNvPr id="566" name="Freeform 38">
                <a:extLst>
                  <a:ext uri="{FF2B5EF4-FFF2-40B4-BE49-F238E27FC236}">
                    <a16:creationId xmlns="" xmlns:a16="http://schemas.microsoft.com/office/drawing/2014/main" id="{FFD0DA38-5F82-4096-B9D0-3BB61801DB6C}"/>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39">
                <a:extLst>
                  <a:ext uri="{FF2B5EF4-FFF2-40B4-BE49-F238E27FC236}">
                    <a16:creationId xmlns="" xmlns:a16="http://schemas.microsoft.com/office/drawing/2014/main" id="{E8219C0D-289F-4EBC-902F-3A76A4FBD8C2}"/>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 xmlns:a16="http://schemas.microsoft.com/office/drawing/2014/main" id="{0D54876A-B7F9-46CA-ABCD-3BE4FCFD3FA8}"/>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8" name="Group 567">
            <a:extLst>
              <a:ext uri="{FF2B5EF4-FFF2-40B4-BE49-F238E27FC236}">
                <a16:creationId xmlns="" xmlns:a16="http://schemas.microsoft.com/office/drawing/2014/main" id="{9A1DDDCD-17CE-43BB-A373-B9F3C7E7479B}"/>
              </a:ext>
            </a:extLst>
          </p:cNvPr>
          <p:cNvGrpSpPr>
            <a:grpSpLocks noChangeAspect="1"/>
          </p:cNvGrpSpPr>
          <p:nvPr/>
        </p:nvGrpSpPr>
        <p:grpSpPr>
          <a:xfrm>
            <a:off x="6125178" y="2106059"/>
            <a:ext cx="653142" cy="711030"/>
            <a:chOff x="7248176" y="2103309"/>
            <a:chExt cx="639069" cy="695710"/>
          </a:xfrm>
        </p:grpSpPr>
        <p:grpSp>
          <p:nvGrpSpPr>
            <p:cNvPr id="569" name="Group 568">
              <a:extLst>
                <a:ext uri="{FF2B5EF4-FFF2-40B4-BE49-F238E27FC236}">
                  <a16:creationId xmlns="" xmlns:a16="http://schemas.microsoft.com/office/drawing/2014/main" id="{5B066A6F-C3DC-48D9-B00D-74FBD6F7781F}"/>
                </a:ext>
              </a:extLst>
            </p:cNvPr>
            <p:cNvGrpSpPr/>
            <p:nvPr/>
          </p:nvGrpSpPr>
          <p:grpSpPr>
            <a:xfrm>
              <a:off x="7310016" y="2183827"/>
              <a:ext cx="502281" cy="548163"/>
              <a:chOff x="7310016" y="2183827"/>
              <a:chExt cx="502281" cy="548163"/>
            </a:xfrm>
            <a:solidFill>
              <a:srgbClr val="F80000"/>
            </a:solidFill>
          </p:grpSpPr>
          <p:sp>
            <p:nvSpPr>
              <p:cNvPr id="571" name="Freeform 30">
                <a:extLst>
                  <a:ext uri="{FF2B5EF4-FFF2-40B4-BE49-F238E27FC236}">
                    <a16:creationId xmlns="" xmlns:a16="http://schemas.microsoft.com/office/drawing/2014/main" id="{5E08E4A1-1978-4C14-A393-05EF012F6697}"/>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31">
                <a:extLst>
                  <a:ext uri="{FF2B5EF4-FFF2-40B4-BE49-F238E27FC236}">
                    <a16:creationId xmlns="" xmlns:a16="http://schemas.microsoft.com/office/drawing/2014/main" id="{DAE6251C-BB98-4530-8051-2E9117124B4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0" name="Rectangle 569">
              <a:extLst>
                <a:ext uri="{FF2B5EF4-FFF2-40B4-BE49-F238E27FC236}">
                  <a16:creationId xmlns="" xmlns:a16="http://schemas.microsoft.com/office/drawing/2014/main" id="{1B1F3E90-CF04-438D-8822-3C8268160D6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5" name="Group 574">
            <a:extLst>
              <a:ext uri="{FF2B5EF4-FFF2-40B4-BE49-F238E27FC236}">
                <a16:creationId xmlns="" xmlns:a16="http://schemas.microsoft.com/office/drawing/2014/main" id="{91B07B78-B4F8-4059-B918-D4DE34AAD4B1}"/>
              </a:ext>
            </a:extLst>
          </p:cNvPr>
          <p:cNvGrpSpPr>
            <a:grpSpLocks noChangeAspect="1"/>
          </p:cNvGrpSpPr>
          <p:nvPr/>
        </p:nvGrpSpPr>
        <p:grpSpPr>
          <a:xfrm>
            <a:off x="4448182" y="2127617"/>
            <a:ext cx="653142" cy="711030"/>
            <a:chOff x="7248176" y="2103309"/>
            <a:chExt cx="639069" cy="695710"/>
          </a:xfrm>
        </p:grpSpPr>
        <p:grpSp>
          <p:nvGrpSpPr>
            <p:cNvPr id="576" name="Group 575">
              <a:extLst>
                <a:ext uri="{FF2B5EF4-FFF2-40B4-BE49-F238E27FC236}">
                  <a16:creationId xmlns="" xmlns:a16="http://schemas.microsoft.com/office/drawing/2014/main" id="{33897824-D74F-4CA7-854F-3871B432B2F2}"/>
                </a:ext>
              </a:extLst>
            </p:cNvPr>
            <p:cNvGrpSpPr/>
            <p:nvPr/>
          </p:nvGrpSpPr>
          <p:grpSpPr>
            <a:xfrm>
              <a:off x="7310016" y="2183827"/>
              <a:ext cx="502281" cy="548163"/>
              <a:chOff x="7310016" y="2183827"/>
              <a:chExt cx="502281" cy="548163"/>
            </a:xfrm>
            <a:solidFill>
              <a:srgbClr val="F80000"/>
            </a:solidFill>
          </p:grpSpPr>
          <p:sp>
            <p:nvSpPr>
              <p:cNvPr id="578" name="Freeform 30">
                <a:extLst>
                  <a:ext uri="{FF2B5EF4-FFF2-40B4-BE49-F238E27FC236}">
                    <a16:creationId xmlns="" xmlns:a16="http://schemas.microsoft.com/office/drawing/2014/main" id="{72FDBAE6-C55B-4B12-9058-4556F414B10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31">
                <a:extLst>
                  <a:ext uri="{FF2B5EF4-FFF2-40B4-BE49-F238E27FC236}">
                    <a16:creationId xmlns="" xmlns:a16="http://schemas.microsoft.com/office/drawing/2014/main" id="{3FA0256C-19E7-4155-8CEE-D5C0931010E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 xmlns:a16="http://schemas.microsoft.com/office/drawing/2014/main" id="{3C9F0686-0FCE-44A4-98F6-24CEFC97C456}"/>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5" name="Group 584">
            <a:extLst>
              <a:ext uri="{FF2B5EF4-FFF2-40B4-BE49-F238E27FC236}">
                <a16:creationId xmlns="" xmlns:a16="http://schemas.microsoft.com/office/drawing/2014/main" id="{9E21B81A-F3EB-4183-8D4A-2540F90B84A1}"/>
              </a:ext>
            </a:extLst>
          </p:cNvPr>
          <p:cNvGrpSpPr>
            <a:grpSpLocks noChangeAspect="1"/>
          </p:cNvGrpSpPr>
          <p:nvPr/>
        </p:nvGrpSpPr>
        <p:grpSpPr>
          <a:xfrm>
            <a:off x="9608557" y="2102952"/>
            <a:ext cx="653142" cy="711030"/>
            <a:chOff x="7248176" y="2103309"/>
            <a:chExt cx="639069" cy="695710"/>
          </a:xfrm>
        </p:grpSpPr>
        <p:grpSp>
          <p:nvGrpSpPr>
            <p:cNvPr id="586" name="Group 585">
              <a:extLst>
                <a:ext uri="{FF2B5EF4-FFF2-40B4-BE49-F238E27FC236}">
                  <a16:creationId xmlns="" xmlns:a16="http://schemas.microsoft.com/office/drawing/2014/main" id="{B9ED9C91-1096-4DC5-93A5-2EA3ABD19796}"/>
                </a:ext>
              </a:extLst>
            </p:cNvPr>
            <p:cNvGrpSpPr/>
            <p:nvPr/>
          </p:nvGrpSpPr>
          <p:grpSpPr>
            <a:xfrm>
              <a:off x="7310016" y="2183827"/>
              <a:ext cx="502281" cy="548163"/>
              <a:chOff x="7310016" y="2183827"/>
              <a:chExt cx="502281" cy="548163"/>
            </a:xfrm>
            <a:solidFill>
              <a:srgbClr val="F80000"/>
            </a:solidFill>
          </p:grpSpPr>
          <p:sp>
            <p:nvSpPr>
              <p:cNvPr id="588" name="Freeform 30">
                <a:extLst>
                  <a:ext uri="{FF2B5EF4-FFF2-40B4-BE49-F238E27FC236}">
                    <a16:creationId xmlns="" xmlns:a16="http://schemas.microsoft.com/office/drawing/2014/main" id="{C4457193-5160-41BD-AD33-CB651F587B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1">
                <a:extLst>
                  <a:ext uri="{FF2B5EF4-FFF2-40B4-BE49-F238E27FC236}">
                    <a16:creationId xmlns="" xmlns:a16="http://schemas.microsoft.com/office/drawing/2014/main" id="{19983213-F193-40DB-9C4F-4E1ECA392FB3}"/>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 xmlns:a16="http://schemas.microsoft.com/office/drawing/2014/main" id="{A8CA2684-B164-4C9F-AE5D-5B5DA5EB2F2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0" name="Group 589">
            <a:extLst>
              <a:ext uri="{FF2B5EF4-FFF2-40B4-BE49-F238E27FC236}">
                <a16:creationId xmlns="" xmlns:a16="http://schemas.microsoft.com/office/drawing/2014/main" id="{BC610103-B9DD-4BC2-9180-E582D2502ACE}"/>
              </a:ext>
            </a:extLst>
          </p:cNvPr>
          <p:cNvGrpSpPr>
            <a:grpSpLocks noChangeAspect="1"/>
          </p:cNvGrpSpPr>
          <p:nvPr/>
        </p:nvGrpSpPr>
        <p:grpSpPr>
          <a:xfrm>
            <a:off x="2202267" y="5702652"/>
            <a:ext cx="534403" cy="534403"/>
            <a:chOff x="7046913" y="4090988"/>
            <a:chExt cx="327025" cy="327025"/>
          </a:xfrm>
          <a:solidFill>
            <a:schemeClr val="accent1"/>
          </a:solidFill>
        </p:grpSpPr>
        <p:sp>
          <p:nvSpPr>
            <p:cNvPr id="591" name="Freeform 32">
              <a:extLst>
                <a:ext uri="{FF2B5EF4-FFF2-40B4-BE49-F238E27FC236}">
                  <a16:creationId xmlns="" xmlns:a16="http://schemas.microsoft.com/office/drawing/2014/main" id="{0EC0C468-2108-4BA6-B4BE-8E339AD755F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3">
              <a:extLst>
                <a:ext uri="{FF2B5EF4-FFF2-40B4-BE49-F238E27FC236}">
                  <a16:creationId xmlns="" xmlns:a16="http://schemas.microsoft.com/office/drawing/2014/main" id="{BCB8E655-55B1-4124-90E1-055E9DC270B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34">
              <a:extLst>
                <a:ext uri="{FF2B5EF4-FFF2-40B4-BE49-F238E27FC236}">
                  <a16:creationId xmlns="" xmlns:a16="http://schemas.microsoft.com/office/drawing/2014/main" id="{9EBF2AD6-B62C-4F16-9591-2DB07F3534FE}"/>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35">
              <a:extLst>
                <a:ext uri="{FF2B5EF4-FFF2-40B4-BE49-F238E27FC236}">
                  <a16:creationId xmlns="" xmlns:a16="http://schemas.microsoft.com/office/drawing/2014/main" id="{0E0E5C9D-5C27-442E-9107-2D072EF35E53}"/>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36">
              <a:extLst>
                <a:ext uri="{FF2B5EF4-FFF2-40B4-BE49-F238E27FC236}">
                  <a16:creationId xmlns="" xmlns:a16="http://schemas.microsoft.com/office/drawing/2014/main" id="{FC1E8D83-1416-49C2-974A-B59F9862C2A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37">
              <a:extLst>
                <a:ext uri="{FF2B5EF4-FFF2-40B4-BE49-F238E27FC236}">
                  <a16:creationId xmlns="" xmlns:a16="http://schemas.microsoft.com/office/drawing/2014/main" id="{32DAE56F-D0FB-4198-93A8-8890AAF8A68F}"/>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7" name="TextBox 596">
            <a:extLst>
              <a:ext uri="{FF2B5EF4-FFF2-40B4-BE49-F238E27FC236}">
                <a16:creationId xmlns="" xmlns:a16="http://schemas.microsoft.com/office/drawing/2014/main" id="{8DB4E950-6842-46E2-A56A-0D71949C9602}"/>
              </a:ext>
            </a:extLst>
          </p:cNvPr>
          <p:cNvSpPr txBox="1"/>
          <p:nvPr/>
        </p:nvSpPr>
        <p:spPr>
          <a:xfrm>
            <a:off x="2641124" y="6032010"/>
            <a:ext cx="362600" cy="215444"/>
          </a:xfrm>
          <a:prstGeom prst="rect">
            <a:avLst/>
          </a:prstGeom>
          <a:noFill/>
        </p:spPr>
        <p:txBody>
          <a:bodyPr wrap="none" rtlCol="0">
            <a:spAutoFit/>
          </a:bodyPr>
          <a:lstStyle/>
          <a:p>
            <a:r>
              <a:rPr lang="en-US" sz="800" dirty="0"/>
              <a:t>VCN</a:t>
            </a:r>
          </a:p>
        </p:txBody>
      </p:sp>
      <p:grpSp>
        <p:nvGrpSpPr>
          <p:cNvPr id="598" name="Group 597">
            <a:extLst>
              <a:ext uri="{FF2B5EF4-FFF2-40B4-BE49-F238E27FC236}">
                <a16:creationId xmlns="" xmlns:a16="http://schemas.microsoft.com/office/drawing/2014/main" id="{AE6E1C6D-6D82-48E3-B173-BA6960FE017C}"/>
              </a:ext>
            </a:extLst>
          </p:cNvPr>
          <p:cNvGrpSpPr>
            <a:grpSpLocks noChangeAspect="1"/>
          </p:cNvGrpSpPr>
          <p:nvPr/>
        </p:nvGrpSpPr>
        <p:grpSpPr>
          <a:xfrm>
            <a:off x="11452412" y="5715623"/>
            <a:ext cx="534403" cy="534403"/>
            <a:chOff x="7046913" y="4090988"/>
            <a:chExt cx="327025" cy="327025"/>
          </a:xfrm>
          <a:solidFill>
            <a:schemeClr val="accent1"/>
          </a:solidFill>
        </p:grpSpPr>
        <p:sp>
          <p:nvSpPr>
            <p:cNvPr id="599" name="Freeform 32">
              <a:extLst>
                <a:ext uri="{FF2B5EF4-FFF2-40B4-BE49-F238E27FC236}">
                  <a16:creationId xmlns="" xmlns:a16="http://schemas.microsoft.com/office/drawing/2014/main" id="{3DF51762-DF96-4ECF-BAAF-6A483CBDA31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33">
              <a:extLst>
                <a:ext uri="{FF2B5EF4-FFF2-40B4-BE49-F238E27FC236}">
                  <a16:creationId xmlns="" xmlns:a16="http://schemas.microsoft.com/office/drawing/2014/main" id="{E6691828-D1CC-4B87-950C-146FC79489D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34">
              <a:extLst>
                <a:ext uri="{FF2B5EF4-FFF2-40B4-BE49-F238E27FC236}">
                  <a16:creationId xmlns="" xmlns:a16="http://schemas.microsoft.com/office/drawing/2014/main" id="{0B63CE51-3335-4A15-98CD-9DAEEDDB672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35">
              <a:extLst>
                <a:ext uri="{FF2B5EF4-FFF2-40B4-BE49-F238E27FC236}">
                  <a16:creationId xmlns="" xmlns:a16="http://schemas.microsoft.com/office/drawing/2014/main" id="{901C901F-9B2F-44AD-AD62-0E134510C4B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36">
              <a:extLst>
                <a:ext uri="{FF2B5EF4-FFF2-40B4-BE49-F238E27FC236}">
                  <a16:creationId xmlns="" xmlns:a16="http://schemas.microsoft.com/office/drawing/2014/main" id="{7033C358-7B89-4349-9743-E50D2AC6422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37">
              <a:extLst>
                <a:ext uri="{FF2B5EF4-FFF2-40B4-BE49-F238E27FC236}">
                  <a16:creationId xmlns="" xmlns:a16="http://schemas.microsoft.com/office/drawing/2014/main" id="{DAEE9D79-90BA-4EF6-B86F-60E44D15B6EE}"/>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5" name="Group 604">
            <a:extLst>
              <a:ext uri="{FF2B5EF4-FFF2-40B4-BE49-F238E27FC236}">
                <a16:creationId xmlns="" xmlns:a16="http://schemas.microsoft.com/office/drawing/2014/main" id="{359FF600-BE17-4EF4-B024-F6024E5C92AC}"/>
              </a:ext>
            </a:extLst>
          </p:cNvPr>
          <p:cNvGrpSpPr>
            <a:grpSpLocks noChangeAspect="1"/>
          </p:cNvGrpSpPr>
          <p:nvPr/>
        </p:nvGrpSpPr>
        <p:grpSpPr>
          <a:xfrm>
            <a:off x="3284162" y="2215580"/>
            <a:ext cx="499620" cy="545258"/>
            <a:chOff x="2230438" y="2657475"/>
            <a:chExt cx="330200" cy="360363"/>
          </a:xfrm>
          <a:solidFill>
            <a:schemeClr val="accent1"/>
          </a:solidFill>
        </p:grpSpPr>
        <p:sp>
          <p:nvSpPr>
            <p:cNvPr id="606" name="Freeform 40">
              <a:extLst>
                <a:ext uri="{FF2B5EF4-FFF2-40B4-BE49-F238E27FC236}">
                  <a16:creationId xmlns="" xmlns:a16="http://schemas.microsoft.com/office/drawing/2014/main" id="{FD46A260-AC7E-4EE4-BD3E-2F6AB7E8014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41">
              <a:extLst>
                <a:ext uri="{FF2B5EF4-FFF2-40B4-BE49-F238E27FC236}">
                  <a16:creationId xmlns="" xmlns:a16="http://schemas.microsoft.com/office/drawing/2014/main" id="{8B05332B-67B7-4736-87AA-99EC70566B3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42">
              <a:extLst>
                <a:ext uri="{FF2B5EF4-FFF2-40B4-BE49-F238E27FC236}">
                  <a16:creationId xmlns="" xmlns:a16="http://schemas.microsoft.com/office/drawing/2014/main" id="{1D601C74-A063-4131-AAD0-B1D6C9136F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43">
              <a:extLst>
                <a:ext uri="{FF2B5EF4-FFF2-40B4-BE49-F238E27FC236}">
                  <a16:creationId xmlns="" xmlns:a16="http://schemas.microsoft.com/office/drawing/2014/main" id="{47686AB4-07EB-4132-B560-4B86A251885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15" name="Group 614">
            <a:extLst>
              <a:ext uri="{FF2B5EF4-FFF2-40B4-BE49-F238E27FC236}">
                <a16:creationId xmlns="" xmlns:a16="http://schemas.microsoft.com/office/drawing/2014/main" id="{9E3C24E2-254A-4543-A060-0C5B4277DB72}"/>
              </a:ext>
            </a:extLst>
          </p:cNvPr>
          <p:cNvGrpSpPr>
            <a:grpSpLocks noChangeAspect="1"/>
          </p:cNvGrpSpPr>
          <p:nvPr/>
        </p:nvGrpSpPr>
        <p:grpSpPr>
          <a:xfrm>
            <a:off x="7460469" y="2197437"/>
            <a:ext cx="499620" cy="545258"/>
            <a:chOff x="2230438" y="2657475"/>
            <a:chExt cx="330200" cy="360363"/>
          </a:xfrm>
          <a:solidFill>
            <a:schemeClr val="accent1"/>
          </a:solidFill>
        </p:grpSpPr>
        <p:sp>
          <p:nvSpPr>
            <p:cNvPr id="616" name="Freeform 40">
              <a:extLst>
                <a:ext uri="{FF2B5EF4-FFF2-40B4-BE49-F238E27FC236}">
                  <a16:creationId xmlns="" xmlns:a16="http://schemas.microsoft.com/office/drawing/2014/main" id="{F6840A3F-D037-4E4B-B9D4-20A49D9B037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41">
              <a:extLst>
                <a:ext uri="{FF2B5EF4-FFF2-40B4-BE49-F238E27FC236}">
                  <a16:creationId xmlns="" xmlns:a16="http://schemas.microsoft.com/office/drawing/2014/main" id="{161CCAAD-0784-47B2-A3BF-9DFDF080FAC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42">
              <a:extLst>
                <a:ext uri="{FF2B5EF4-FFF2-40B4-BE49-F238E27FC236}">
                  <a16:creationId xmlns="" xmlns:a16="http://schemas.microsoft.com/office/drawing/2014/main" id="{6D9C23ED-14E5-4B1D-BDD8-93D2C28573B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43">
              <a:extLst>
                <a:ext uri="{FF2B5EF4-FFF2-40B4-BE49-F238E27FC236}">
                  <a16:creationId xmlns="" xmlns:a16="http://schemas.microsoft.com/office/drawing/2014/main" id="{68DD7B83-85A3-47B6-8792-FEBAE3A7282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0" name="Group 619">
            <a:extLst>
              <a:ext uri="{FF2B5EF4-FFF2-40B4-BE49-F238E27FC236}">
                <a16:creationId xmlns="" xmlns:a16="http://schemas.microsoft.com/office/drawing/2014/main" id="{7AA703E0-AFB3-4293-BFDB-E3CDEDE92315}"/>
              </a:ext>
            </a:extLst>
          </p:cNvPr>
          <p:cNvGrpSpPr>
            <a:grpSpLocks noChangeAspect="1"/>
          </p:cNvGrpSpPr>
          <p:nvPr/>
        </p:nvGrpSpPr>
        <p:grpSpPr>
          <a:xfrm>
            <a:off x="10687952" y="2185087"/>
            <a:ext cx="499620" cy="545258"/>
            <a:chOff x="2230438" y="2657475"/>
            <a:chExt cx="330200" cy="360363"/>
          </a:xfrm>
          <a:solidFill>
            <a:schemeClr val="accent1"/>
          </a:solidFill>
        </p:grpSpPr>
        <p:sp>
          <p:nvSpPr>
            <p:cNvPr id="621" name="Freeform 40">
              <a:extLst>
                <a:ext uri="{FF2B5EF4-FFF2-40B4-BE49-F238E27FC236}">
                  <a16:creationId xmlns="" xmlns:a16="http://schemas.microsoft.com/office/drawing/2014/main" id="{9A06E7DC-064E-4194-929A-BB23CCCFD94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41">
              <a:extLst>
                <a:ext uri="{FF2B5EF4-FFF2-40B4-BE49-F238E27FC236}">
                  <a16:creationId xmlns="" xmlns:a16="http://schemas.microsoft.com/office/drawing/2014/main" id="{8AC097C1-4C7B-4CD4-8808-96AE48DB691F}"/>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42">
              <a:extLst>
                <a:ext uri="{FF2B5EF4-FFF2-40B4-BE49-F238E27FC236}">
                  <a16:creationId xmlns="" xmlns:a16="http://schemas.microsoft.com/office/drawing/2014/main" id="{CE255B9F-7302-49EC-94B4-B0C2AC755B1C}"/>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43">
              <a:extLst>
                <a:ext uri="{FF2B5EF4-FFF2-40B4-BE49-F238E27FC236}">
                  <a16:creationId xmlns="" xmlns:a16="http://schemas.microsoft.com/office/drawing/2014/main" id="{0A40F1CA-B05D-49B3-BF20-3704C3B4A83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5" name="Group 624">
            <a:extLst>
              <a:ext uri="{FF2B5EF4-FFF2-40B4-BE49-F238E27FC236}">
                <a16:creationId xmlns="" xmlns:a16="http://schemas.microsoft.com/office/drawing/2014/main" id="{340FF5C3-9B44-4D02-8EEC-576296D3629A}"/>
              </a:ext>
            </a:extLst>
          </p:cNvPr>
          <p:cNvGrpSpPr>
            <a:grpSpLocks noChangeAspect="1"/>
          </p:cNvGrpSpPr>
          <p:nvPr/>
        </p:nvGrpSpPr>
        <p:grpSpPr>
          <a:xfrm>
            <a:off x="3932894" y="3309427"/>
            <a:ext cx="499620" cy="545258"/>
            <a:chOff x="2230438" y="2657475"/>
            <a:chExt cx="330200" cy="360363"/>
          </a:xfrm>
          <a:solidFill>
            <a:schemeClr val="accent1"/>
          </a:solidFill>
        </p:grpSpPr>
        <p:sp>
          <p:nvSpPr>
            <p:cNvPr id="626" name="Freeform 40">
              <a:extLst>
                <a:ext uri="{FF2B5EF4-FFF2-40B4-BE49-F238E27FC236}">
                  <a16:creationId xmlns="" xmlns:a16="http://schemas.microsoft.com/office/drawing/2014/main" id="{DE49AE5F-51CE-40DA-B76F-FC57078F04EE}"/>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41">
              <a:extLst>
                <a:ext uri="{FF2B5EF4-FFF2-40B4-BE49-F238E27FC236}">
                  <a16:creationId xmlns="" xmlns:a16="http://schemas.microsoft.com/office/drawing/2014/main" id="{9096C256-30CA-4C72-84A5-7F671AC736C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42">
              <a:extLst>
                <a:ext uri="{FF2B5EF4-FFF2-40B4-BE49-F238E27FC236}">
                  <a16:creationId xmlns="" xmlns:a16="http://schemas.microsoft.com/office/drawing/2014/main" id="{2B144EA2-9D2D-4E7B-A891-49A19B8A068D}"/>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43">
              <a:extLst>
                <a:ext uri="{FF2B5EF4-FFF2-40B4-BE49-F238E27FC236}">
                  <a16:creationId xmlns="" xmlns:a16="http://schemas.microsoft.com/office/drawing/2014/main" id="{6D73E529-50F0-49D2-BBFE-8B598B6C1B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a:extLst>
              <a:ext uri="{FF2B5EF4-FFF2-40B4-BE49-F238E27FC236}">
                <a16:creationId xmlns="" xmlns:a16="http://schemas.microsoft.com/office/drawing/2014/main" id="{56740EE2-8224-4CEE-83CE-84A8C79CEA87}"/>
              </a:ext>
            </a:extLst>
          </p:cNvPr>
          <p:cNvGrpSpPr>
            <a:grpSpLocks noChangeAspect="1"/>
          </p:cNvGrpSpPr>
          <p:nvPr/>
        </p:nvGrpSpPr>
        <p:grpSpPr>
          <a:xfrm>
            <a:off x="4716620" y="3308741"/>
            <a:ext cx="499620" cy="545258"/>
            <a:chOff x="2230438" y="2657475"/>
            <a:chExt cx="330200" cy="360363"/>
          </a:xfrm>
          <a:solidFill>
            <a:schemeClr val="accent1"/>
          </a:solidFill>
        </p:grpSpPr>
        <p:sp>
          <p:nvSpPr>
            <p:cNvPr id="631" name="Freeform 40">
              <a:extLst>
                <a:ext uri="{FF2B5EF4-FFF2-40B4-BE49-F238E27FC236}">
                  <a16:creationId xmlns="" xmlns:a16="http://schemas.microsoft.com/office/drawing/2014/main" id="{D464AA31-D3E1-4E1F-9D7F-84AEAB32D3A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41">
              <a:extLst>
                <a:ext uri="{FF2B5EF4-FFF2-40B4-BE49-F238E27FC236}">
                  <a16:creationId xmlns="" xmlns:a16="http://schemas.microsoft.com/office/drawing/2014/main" id="{3FF1A44F-9C9B-4A3D-B012-388CBBCBCCF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2">
              <a:extLst>
                <a:ext uri="{FF2B5EF4-FFF2-40B4-BE49-F238E27FC236}">
                  <a16:creationId xmlns="" xmlns:a16="http://schemas.microsoft.com/office/drawing/2014/main" id="{0035F8D4-5199-4DF3-8193-F54CAE80BA48}"/>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43">
              <a:extLst>
                <a:ext uri="{FF2B5EF4-FFF2-40B4-BE49-F238E27FC236}">
                  <a16:creationId xmlns="" xmlns:a16="http://schemas.microsoft.com/office/drawing/2014/main" id="{0EE5CC97-72FE-4AC9-BDC6-7F5E8A0BB2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5" name="Group 634">
            <a:extLst>
              <a:ext uri="{FF2B5EF4-FFF2-40B4-BE49-F238E27FC236}">
                <a16:creationId xmlns="" xmlns:a16="http://schemas.microsoft.com/office/drawing/2014/main" id="{D21189AD-B315-4EFF-978E-9C7784A35E41}"/>
              </a:ext>
            </a:extLst>
          </p:cNvPr>
          <p:cNvGrpSpPr>
            <a:grpSpLocks noChangeAspect="1"/>
          </p:cNvGrpSpPr>
          <p:nvPr/>
        </p:nvGrpSpPr>
        <p:grpSpPr>
          <a:xfrm>
            <a:off x="3928485" y="4230752"/>
            <a:ext cx="499620" cy="545258"/>
            <a:chOff x="2230438" y="2657475"/>
            <a:chExt cx="330200" cy="360363"/>
          </a:xfrm>
          <a:solidFill>
            <a:schemeClr val="accent1"/>
          </a:solidFill>
        </p:grpSpPr>
        <p:sp>
          <p:nvSpPr>
            <p:cNvPr id="636" name="Freeform 40">
              <a:extLst>
                <a:ext uri="{FF2B5EF4-FFF2-40B4-BE49-F238E27FC236}">
                  <a16:creationId xmlns="" xmlns:a16="http://schemas.microsoft.com/office/drawing/2014/main" id="{4BEA98B0-2E04-4AA0-A943-0FC93841648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 xmlns:a16="http://schemas.microsoft.com/office/drawing/2014/main" id="{D11F02AE-199A-46B2-BC90-E59853785B52}"/>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 xmlns:a16="http://schemas.microsoft.com/office/drawing/2014/main" id="{FD33454C-C321-46CA-8AC0-463CD094562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 xmlns:a16="http://schemas.microsoft.com/office/drawing/2014/main" id="{5E8A3A72-8BBF-46AA-85B3-1E2E5E6D2551}"/>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 xmlns:a16="http://schemas.microsoft.com/office/drawing/2014/main" id="{B8272C17-1624-4924-8682-EADA16413D0E}"/>
              </a:ext>
            </a:extLst>
          </p:cNvPr>
          <p:cNvGrpSpPr>
            <a:grpSpLocks noChangeAspect="1"/>
          </p:cNvGrpSpPr>
          <p:nvPr/>
        </p:nvGrpSpPr>
        <p:grpSpPr>
          <a:xfrm>
            <a:off x="4712211" y="4230066"/>
            <a:ext cx="499620" cy="545258"/>
            <a:chOff x="2230438" y="2657475"/>
            <a:chExt cx="330200" cy="360363"/>
          </a:xfrm>
          <a:solidFill>
            <a:schemeClr val="accent1"/>
          </a:solidFill>
        </p:grpSpPr>
        <p:sp>
          <p:nvSpPr>
            <p:cNvPr id="641" name="Freeform 40">
              <a:extLst>
                <a:ext uri="{FF2B5EF4-FFF2-40B4-BE49-F238E27FC236}">
                  <a16:creationId xmlns="" xmlns:a16="http://schemas.microsoft.com/office/drawing/2014/main" id="{494DCBB2-E46D-4600-935B-6DE08318868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 xmlns:a16="http://schemas.microsoft.com/office/drawing/2014/main" id="{BDD5EB50-36BE-4341-B696-8EE66094249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 xmlns:a16="http://schemas.microsoft.com/office/drawing/2014/main" id="{333B7C77-245B-4902-BB50-37A76A263D09}"/>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 xmlns:a16="http://schemas.microsoft.com/office/drawing/2014/main" id="{A9ACD2F1-7A7D-48EE-87CB-C80961EF4B39}"/>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 xmlns:a16="http://schemas.microsoft.com/office/drawing/2014/main" id="{482E5F8D-CE84-403E-B34C-FE4217F841D5}"/>
              </a:ext>
            </a:extLst>
          </p:cNvPr>
          <p:cNvGrpSpPr>
            <a:grpSpLocks noChangeAspect="1"/>
          </p:cNvGrpSpPr>
          <p:nvPr/>
        </p:nvGrpSpPr>
        <p:grpSpPr>
          <a:xfrm>
            <a:off x="3937747" y="5154211"/>
            <a:ext cx="499620" cy="545258"/>
            <a:chOff x="2230438" y="2657475"/>
            <a:chExt cx="330200" cy="360363"/>
          </a:xfrm>
          <a:solidFill>
            <a:schemeClr val="accent1"/>
          </a:solidFill>
        </p:grpSpPr>
        <p:sp>
          <p:nvSpPr>
            <p:cNvPr id="646" name="Freeform 40">
              <a:extLst>
                <a:ext uri="{FF2B5EF4-FFF2-40B4-BE49-F238E27FC236}">
                  <a16:creationId xmlns="" xmlns:a16="http://schemas.microsoft.com/office/drawing/2014/main" id="{44BBD5B9-FCAF-4F2D-B51D-2DD960DEB36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 xmlns:a16="http://schemas.microsoft.com/office/drawing/2014/main" id="{40665180-7C91-4326-9A8E-A37C806AD4B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 xmlns:a16="http://schemas.microsoft.com/office/drawing/2014/main" id="{3BCB04DD-3793-44DD-B650-BC0BE914958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 xmlns:a16="http://schemas.microsoft.com/office/drawing/2014/main" id="{B20CA564-C7FA-4511-BC85-FB03045067B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 xmlns:a16="http://schemas.microsoft.com/office/drawing/2014/main" id="{57A996F7-ADA7-498E-909D-4C6F412FCDF1}"/>
              </a:ext>
            </a:extLst>
          </p:cNvPr>
          <p:cNvGrpSpPr>
            <a:grpSpLocks noChangeAspect="1"/>
          </p:cNvGrpSpPr>
          <p:nvPr/>
        </p:nvGrpSpPr>
        <p:grpSpPr>
          <a:xfrm>
            <a:off x="4721473" y="5153525"/>
            <a:ext cx="499620" cy="545258"/>
            <a:chOff x="2230438" y="2657475"/>
            <a:chExt cx="330200" cy="360363"/>
          </a:xfrm>
          <a:solidFill>
            <a:schemeClr val="accent1"/>
          </a:solidFill>
        </p:grpSpPr>
        <p:sp>
          <p:nvSpPr>
            <p:cNvPr id="651" name="Freeform 40">
              <a:extLst>
                <a:ext uri="{FF2B5EF4-FFF2-40B4-BE49-F238E27FC236}">
                  <a16:creationId xmlns="" xmlns:a16="http://schemas.microsoft.com/office/drawing/2014/main" id="{1F690A4F-43AB-41A4-BDF7-1C25EF76170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 xmlns:a16="http://schemas.microsoft.com/office/drawing/2014/main" id="{F2EC180C-6946-4919-AF3A-F114E07BBC01}"/>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 xmlns:a16="http://schemas.microsoft.com/office/drawing/2014/main" id="{7A3DA3E7-BF00-4F76-8D8C-3503EAD2836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 xmlns:a16="http://schemas.microsoft.com/office/drawing/2014/main" id="{A00CCDBA-0B02-46B6-8066-1F7327F0F14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 xmlns:a16="http://schemas.microsoft.com/office/drawing/2014/main" id="{DAA4E38E-0015-4460-98A2-DF8993FF6B85}"/>
              </a:ext>
            </a:extLst>
          </p:cNvPr>
          <p:cNvGrpSpPr>
            <a:grpSpLocks noChangeAspect="1"/>
          </p:cNvGrpSpPr>
          <p:nvPr/>
        </p:nvGrpSpPr>
        <p:grpSpPr>
          <a:xfrm>
            <a:off x="5979589" y="3305010"/>
            <a:ext cx="499620" cy="545258"/>
            <a:chOff x="2230438" y="2657475"/>
            <a:chExt cx="330200" cy="360363"/>
          </a:xfrm>
          <a:solidFill>
            <a:schemeClr val="accent1"/>
          </a:solidFill>
        </p:grpSpPr>
        <p:sp>
          <p:nvSpPr>
            <p:cNvPr id="656" name="Freeform 40">
              <a:extLst>
                <a:ext uri="{FF2B5EF4-FFF2-40B4-BE49-F238E27FC236}">
                  <a16:creationId xmlns="" xmlns:a16="http://schemas.microsoft.com/office/drawing/2014/main" id="{50E32AB5-6923-4696-AC5C-08102B51426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 xmlns:a16="http://schemas.microsoft.com/office/drawing/2014/main" id="{AA00E1B5-53C7-4C89-9808-949832A8899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 xmlns:a16="http://schemas.microsoft.com/office/drawing/2014/main" id="{736BC019-51F3-42CE-BD12-D0908FBB179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 xmlns:a16="http://schemas.microsoft.com/office/drawing/2014/main" id="{263A3D0D-3401-4859-AB07-8B6EAB43B4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 xmlns:a16="http://schemas.microsoft.com/office/drawing/2014/main" id="{D0B411B6-9CA8-476C-BECD-EA3C80737D59}"/>
              </a:ext>
            </a:extLst>
          </p:cNvPr>
          <p:cNvGrpSpPr>
            <a:grpSpLocks noChangeAspect="1"/>
          </p:cNvGrpSpPr>
          <p:nvPr/>
        </p:nvGrpSpPr>
        <p:grpSpPr>
          <a:xfrm>
            <a:off x="6763315" y="3304324"/>
            <a:ext cx="499620" cy="545258"/>
            <a:chOff x="2230438" y="2657475"/>
            <a:chExt cx="330200" cy="360363"/>
          </a:xfrm>
          <a:solidFill>
            <a:schemeClr val="accent1"/>
          </a:solidFill>
        </p:grpSpPr>
        <p:sp>
          <p:nvSpPr>
            <p:cNvPr id="661" name="Freeform 40">
              <a:extLst>
                <a:ext uri="{FF2B5EF4-FFF2-40B4-BE49-F238E27FC236}">
                  <a16:creationId xmlns="" xmlns:a16="http://schemas.microsoft.com/office/drawing/2014/main" id="{BD8487EE-27B5-44E3-BFB9-F54BEEC6750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 xmlns:a16="http://schemas.microsoft.com/office/drawing/2014/main" id="{D6C6A305-03AA-4A73-8035-EE496BDC2B0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 xmlns:a16="http://schemas.microsoft.com/office/drawing/2014/main" id="{D38AB21C-E381-4F1E-BA5E-323FF8F2740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 xmlns:a16="http://schemas.microsoft.com/office/drawing/2014/main" id="{1456779E-D68F-48DF-A483-77CE29A97E8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5" name="Group 664">
            <a:extLst>
              <a:ext uri="{FF2B5EF4-FFF2-40B4-BE49-F238E27FC236}">
                <a16:creationId xmlns="" xmlns:a16="http://schemas.microsoft.com/office/drawing/2014/main" id="{BAD55BA0-A41F-4AE5-B7C6-AEB1DE6A1351}"/>
              </a:ext>
            </a:extLst>
          </p:cNvPr>
          <p:cNvGrpSpPr>
            <a:grpSpLocks noChangeAspect="1"/>
          </p:cNvGrpSpPr>
          <p:nvPr/>
        </p:nvGrpSpPr>
        <p:grpSpPr>
          <a:xfrm>
            <a:off x="5975180" y="4226335"/>
            <a:ext cx="499620" cy="545258"/>
            <a:chOff x="2230438" y="2657475"/>
            <a:chExt cx="330200" cy="360363"/>
          </a:xfrm>
          <a:solidFill>
            <a:schemeClr val="accent1"/>
          </a:solidFill>
        </p:grpSpPr>
        <p:sp>
          <p:nvSpPr>
            <p:cNvPr id="666" name="Freeform 40">
              <a:extLst>
                <a:ext uri="{FF2B5EF4-FFF2-40B4-BE49-F238E27FC236}">
                  <a16:creationId xmlns="" xmlns:a16="http://schemas.microsoft.com/office/drawing/2014/main" id="{A17EC28B-C501-4D39-BA88-BC598B691379}"/>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41">
              <a:extLst>
                <a:ext uri="{FF2B5EF4-FFF2-40B4-BE49-F238E27FC236}">
                  <a16:creationId xmlns="" xmlns:a16="http://schemas.microsoft.com/office/drawing/2014/main" id="{3F2F5226-A826-4FEF-830A-B65273E5F7B9}"/>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42">
              <a:extLst>
                <a:ext uri="{FF2B5EF4-FFF2-40B4-BE49-F238E27FC236}">
                  <a16:creationId xmlns="" xmlns:a16="http://schemas.microsoft.com/office/drawing/2014/main" id="{C3128AF3-7971-4EF1-AB4E-6FEDD381D1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43">
              <a:extLst>
                <a:ext uri="{FF2B5EF4-FFF2-40B4-BE49-F238E27FC236}">
                  <a16:creationId xmlns="" xmlns:a16="http://schemas.microsoft.com/office/drawing/2014/main" id="{ADA9AAFB-902B-49F3-99ED-FABACA48066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0" name="Group 669">
            <a:extLst>
              <a:ext uri="{FF2B5EF4-FFF2-40B4-BE49-F238E27FC236}">
                <a16:creationId xmlns="" xmlns:a16="http://schemas.microsoft.com/office/drawing/2014/main" id="{031E7EF9-9571-4879-8ABA-51A41F6BED7B}"/>
              </a:ext>
            </a:extLst>
          </p:cNvPr>
          <p:cNvGrpSpPr>
            <a:grpSpLocks noChangeAspect="1"/>
          </p:cNvGrpSpPr>
          <p:nvPr/>
        </p:nvGrpSpPr>
        <p:grpSpPr>
          <a:xfrm>
            <a:off x="6758906" y="4225649"/>
            <a:ext cx="499620" cy="545258"/>
            <a:chOff x="2230438" y="2657475"/>
            <a:chExt cx="330200" cy="360363"/>
          </a:xfrm>
          <a:solidFill>
            <a:schemeClr val="accent1"/>
          </a:solidFill>
        </p:grpSpPr>
        <p:sp>
          <p:nvSpPr>
            <p:cNvPr id="671" name="Freeform 40">
              <a:extLst>
                <a:ext uri="{FF2B5EF4-FFF2-40B4-BE49-F238E27FC236}">
                  <a16:creationId xmlns="" xmlns:a16="http://schemas.microsoft.com/office/drawing/2014/main" id="{5EB414FE-02FD-4107-ACDB-05B8A6A8AFC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41">
              <a:extLst>
                <a:ext uri="{FF2B5EF4-FFF2-40B4-BE49-F238E27FC236}">
                  <a16:creationId xmlns="" xmlns:a16="http://schemas.microsoft.com/office/drawing/2014/main" id="{F41C08ED-E12F-4943-927B-15D4C21DA2E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42">
              <a:extLst>
                <a:ext uri="{FF2B5EF4-FFF2-40B4-BE49-F238E27FC236}">
                  <a16:creationId xmlns="" xmlns:a16="http://schemas.microsoft.com/office/drawing/2014/main" id="{E36A30DE-9464-4B8C-B5BA-99E5AB3EF0C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43">
              <a:extLst>
                <a:ext uri="{FF2B5EF4-FFF2-40B4-BE49-F238E27FC236}">
                  <a16:creationId xmlns="" xmlns:a16="http://schemas.microsoft.com/office/drawing/2014/main" id="{5D1FE49F-A22E-425A-8117-106051E4E3D3}"/>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5" name="Group 674">
            <a:extLst>
              <a:ext uri="{FF2B5EF4-FFF2-40B4-BE49-F238E27FC236}">
                <a16:creationId xmlns="" xmlns:a16="http://schemas.microsoft.com/office/drawing/2014/main" id="{C1D875C0-BFD8-4E07-8AD0-9CCC68AC0E1F}"/>
              </a:ext>
            </a:extLst>
          </p:cNvPr>
          <p:cNvGrpSpPr>
            <a:grpSpLocks noChangeAspect="1"/>
          </p:cNvGrpSpPr>
          <p:nvPr/>
        </p:nvGrpSpPr>
        <p:grpSpPr>
          <a:xfrm>
            <a:off x="5984442" y="5149794"/>
            <a:ext cx="499620" cy="545258"/>
            <a:chOff x="2230438" y="2657475"/>
            <a:chExt cx="330200" cy="360363"/>
          </a:xfrm>
          <a:solidFill>
            <a:schemeClr val="accent1"/>
          </a:solidFill>
        </p:grpSpPr>
        <p:sp>
          <p:nvSpPr>
            <p:cNvPr id="676" name="Freeform 40">
              <a:extLst>
                <a:ext uri="{FF2B5EF4-FFF2-40B4-BE49-F238E27FC236}">
                  <a16:creationId xmlns="" xmlns:a16="http://schemas.microsoft.com/office/drawing/2014/main" id="{866C0163-BE51-4B2C-8061-A56987F8045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41">
              <a:extLst>
                <a:ext uri="{FF2B5EF4-FFF2-40B4-BE49-F238E27FC236}">
                  <a16:creationId xmlns="" xmlns:a16="http://schemas.microsoft.com/office/drawing/2014/main" id="{4CCA04F4-7E4B-4B05-8D5F-5D7347E09FE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42">
              <a:extLst>
                <a:ext uri="{FF2B5EF4-FFF2-40B4-BE49-F238E27FC236}">
                  <a16:creationId xmlns="" xmlns:a16="http://schemas.microsoft.com/office/drawing/2014/main" id="{DB739635-8CE0-4316-8126-C939368EBDC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3">
              <a:extLst>
                <a:ext uri="{FF2B5EF4-FFF2-40B4-BE49-F238E27FC236}">
                  <a16:creationId xmlns="" xmlns:a16="http://schemas.microsoft.com/office/drawing/2014/main" id="{E9EC4677-8B91-44ED-93FB-233DBEF1AE2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0" name="Group 679">
            <a:extLst>
              <a:ext uri="{FF2B5EF4-FFF2-40B4-BE49-F238E27FC236}">
                <a16:creationId xmlns="" xmlns:a16="http://schemas.microsoft.com/office/drawing/2014/main" id="{4890FB14-6C3E-4C31-BC71-0CB1AA4D164F}"/>
              </a:ext>
            </a:extLst>
          </p:cNvPr>
          <p:cNvGrpSpPr>
            <a:grpSpLocks noChangeAspect="1"/>
          </p:cNvGrpSpPr>
          <p:nvPr/>
        </p:nvGrpSpPr>
        <p:grpSpPr>
          <a:xfrm>
            <a:off x="6768168" y="5149108"/>
            <a:ext cx="499620" cy="545258"/>
            <a:chOff x="2230438" y="2657475"/>
            <a:chExt cx="330200" cy="360363"/>
          </a:xfrm>
          <a:solidFill>
            <a:schemeClr val="accent1"/>
          </a:solidFill>
        </p:grpSpPr>
        <p:sp>
          <p:nvSpPr>
            <p:cNvPr id="681" name="Freeform 40">
              <a:extLst>
                <a:ext uri="{FF2B5EF4-FFF2-40B4-BE49-F238E27FC236}">
                  <a16:creationId xmlns="" xmlns:a16="http://schemas.microsoft.com/office/drawing/2014/main" id="{64F75DED-DB11-46F6-9639-89B813CD381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41">
              <a:extLst>
                <a:ext uri="{FF2B5EF4-FFF2-40B4-BE49-F238E27FC236}">
                  <a16:creationId xmlns="" xmlns:a16="http://schemas.microsoft.com/office/drawing/2014/main" id="{11583657-59FE-456D-8062-6134F85665B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42">
              <a:extLst>
                <a:ext uri="{FF2B5EF4-FFF2-40B4-BE49-F238E27FC236}">
                  <a16:creationId xmlns="" xmlns:a16="http://schemas.microsoft.com/office/drawing/2014/main" id="{53B492E3-E813-4B65-8246-6B120E656E8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43">
              <a:extLst>
                <a:ext uri="{FF2B5EF4-FFF2-40B4-BE49-F238E27FC236}">
                  <a16:creationId xmlns="" xmlns:a16="http://schemas.microsoft.com/office/drawing/2014/main" id="{97BF3844-C6A8-4275-A31C-3F4885EC359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5" name="Group 684">
            <a:extLst>
              <a:ext uri="{FF2B5EF4-FFF2-40B4-BE49-F238E27FC236}">
                <a16:creationId xmlns="" xmlns:a16="http://schemas.microsoft.com/office/drawing/2014/main" id="{F1D38C13-AEC8-403C-AC6F-6F671D2A4A4B}"/>
              </a:ext>
            </a:extLst>
          </p:cNvPr>
          <p:cNvGrpSpPr>
            <a:grpSpLocks noChangeAspect="1"/>
          </p:cNvGrpSpPr>
          <p:nvPr/>
        </p:nvGrpSpPr>
        <p:grpSpPr>
          <a:xfrm>
            <a:off x="9461989" y="3340198"/>
            <a:ext cx="499620" cy="545258"/>
            <a:chOff x="2230438" y="2657475"/>
            <a:chExt cx="330200" cy="360363"/>
          </a:xfrm>
          <a:solidFill>
            <a:schemeClr val="accent1"/>
          </a:solidFill>
        </p:grpSpPr>
        <p:sp>
          <p:nvSpPr>
            <p:cNvPr id="686" name="Freeform 40">
              <a:extLst>
                <a:ext uri="{FF2B5EF4-FFF2-40B4-BE49-F238E27FC236}">
                  <a16:creationId xmlns="" xmlns:a16="http://schemas.microsoft.com/office/drawing/2014/main" id="{F4E7E04B-7B18-40BB-B5B3-91209EF84BA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41">
              <a:extLst>
                <a:ext uri="{FF2B5EF4-FFF2-40B4-BE49-F238E27FC236}">
                  <a16:creationId xmlns="" xmlns:a16="http://schemas.microsoft.com/office/drawing/2014/main" id="{9E745D61-7D6E-463F-A7AE-49D261FB797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2">
              <a:extLst>
                <a:ext uri="{FF2B5EF4-FFF2-40B4-BE49-F238E27FC236}">
                  <a16:creationId xmlns="" xmlns:a16="http://schemas.microsoft.com/office/drawing/2014/main" id="{42254421-020D-46AA-9C29-FA29A1BF53B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43">
              <a:extLst>
                <a:ext uri="{FF2B5EF4-FFF2-40B4-BE49-F238E27FC236}">
                  <a16:creationId xmlns="" xmlns:a16="http://schemas.microsoft.com/office/drawing/2014/main" id="{FA8BA556-9B9C-44FC-AC66-4D7CB1A2158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0" name="Group 689">
            <a:extLst>
              <a:ext uri="{FF2B5EF4-FFF2-40B4-BE49-F238E27FC236}">
                <a16:creationId xmlns="" xmlns:a16="http://schemas.microsoft.com/office/drawing/2014/main" id="{E052BF13-0F8F-4186-8034-9DC0C5BF6855}"/>
              </a:ext>
            </a:extLst>
          </p:cNvPr>
          <p:cNvGrpSpPr>
            <a:grpSpLocks noChangeAspect="1"/>
          </p:cNvGrpSpPr>
          <p:nvPr/>
        </p:nvGrpSpPr>
        <p:grpSpPr>
          <a:xfrm>
            <a:off x="10064170" y="3341227"/>
            <a:ext cx="499620" cy="545258"/>
            <a:chOff x="2230438" y="2657475"/>
            <a:chExt cx="330200" cy="360363"/>
          </a:xfrm>
          <a:solidFill>
            <a:schemeClr val="accent1"/>
          </a:solidFill>
        </p:grpSpPr>
        <p:sp>
          <p:nvSpPr>
            <p:cNvPr id="691" name="Freeform 40">
              <a:extLst>
                <a:ext uri="{FF2B5EF4-FFF2-40B4-BE49-F238E27FC236}">
                  <a16:creationId xmlns="" xmlns:a16="http://schemas.microsoft.com/office/drawing/2014/main" id="{9706A35D-B860-40EC-9A78-23D92F4E18A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41">
              <a:extLst>
                <a:ext uri="{FF2B5EF4-FFF2-40B4-BE49-F238E27FC236}">
                  <a16:creationId xmlns="" xmlns:a16="http://schemas.microsoft.com/office/drawing/2014/main" id="{9D62ECB6-DD6C-41D5-A7C0-6FB92BAA7F9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42">
              <a:extLst>
                <a:ext uri="{FF2B5EF4-FFF2-40B4-BE49-F238E27FC236}">
                  <a16:creationId xmlns="" xmlns:a16="http://schemas.microsoft.com/office/drawing/2014/main" id="{9021AF0C-DD01-4D11-B9C5-7B64F1BBDC7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43">
              <a:extLst>
                <a:ext uri="{FF2B5EF4-FFF2-40B4-BE49-F238E27FC236}">
                  <a16:creationId xmlns="" xmlns:a16="http://schemas.microsoft.com/office/drawing/2014/main" id="{CAE5F44F-ECB7-4D87-BB1F-C95A9586221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5" name="Group 694">
            <a:extLst>
              <a:ext uri="{FF2B5EF4-FFF2-40B4-BE49-F238E27FC236}">
                <a16:creationId xmlns="" xmlns:a16="http://schemas.microsoft.com/office/drawing/2014/main" id="{43A6B710-9F86-499B-91B3-251963CAD181}"/>
              </a:ext>
            </a:extLst>
          </p:cNvPr>
          <p:cNvGrpSpPr>
            <a:grpSpLocks noChangeAspect="1"/>
          </p:cNvGrpSpPr>
          <p:nvPr/>
        </p:nvGrpSpPr>
        <p:grpSpPr>
          <a:xfrm>
            <a:off x="9470311" y="4275286"/>
            <a:ext cx="499620" cy="545258"/>
            <a:chOff x="2230438" y="2657475"/>
            <a:chExt cx="330200" cy="360363"/>
          </a:xfrm>
          <a:solidFill>
            <a:schemeClr val="accent1"/>
          </a:solidFill>
        </p:grpSpPr>
        <p:sp>
          <p:nvSpPr>
            <p:cNvPr id="696" name="Freeform 40">
              <a:extLst>
                <a:ext uri="{FF2B5EF4-FFF2-40B4-BE49-F238E27FC236}">
                  <a16:creationId xmlns="" xmlns:a16="http://schemas.microsoft.com/office/drawing/2014/main" id="{A5A89A8C-7668-49B3-89EA-C8042FE46E2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41">
              <a:extLst>
                <a:ext uri="{FF2B5EF4-FFF2-40B4-BE49-F238E27FC236}">
                  <a16:creationId xmlns="" xmlns:a16="http://schemas.microsoft.com/office/drawing/2014/main" id="{3E94E2E4-1100-4ED8-A80A-CE8B97734F5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42">
              <a:extLst>
                <a:ext uri="{FF2B5EF4-FFF2-40B4-BE49-F238E27FC236}">
                  <a16:creationId xmlns="" xmlns:a16="http://schemas.microsoft.com/office/drawing/2014/main" id="{8244330E-14BB-4DC2-BB4D-EE62232C22C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43">
              <a:extLst>
                <a:ext uri="{FF2B5EF4-FFF2-40B4-BE49-F238E27FC236}">
                  <a16:creationId xmlns="" xmlns:a16="http://schemas.microsoft.com/office/drawing/2014/main" id="{4418DC87-8FEF-49A2-BAFB-085159DA503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0" name="Group 699">
            <a:extLst>
              <a:ext uri="{FF2B5EF4-FFF2-40B4-BE49-F238E27FC236}">
                <a16:creationId xmlns="" xmlns:a16="http://schemas.microsoft.com/office/drawing/2014/main" id="{A299FD19-2D91-407A-AAA3-F92C3CE147D9}"/>
              </a:ext>
            </a:extLst>
          </p:cNvPr>
          <p:cNvGrpSpPr>
            <a:grpSpLocks noChangeAspect="1"/>
          </p:cNvGrpSpPr>
          <p:nvPr/>
        </p:nvGrpSpPr>
        <p:grpSpPr>
          <a:xfrm>
            <a:off x="10072492" y="4276315"/>
            <a:ext cx="499620" cy="545258"/>
            <a:chOff x="2230438" y="2657475"/>
            <a:chExt cx="330200" cy="360363"/>
          </a:xfrm>
          <a:solidFill>
            <a:schemeClr val="accent1"/>
          </a:solidFill>
        </p:grpSpPr>
        <p:sp>
          <p:nvSpPr>
            <p:cNvPr id="701" name="Freeform 40">
              <a:extLst>
                <a:ext uri="{FF2B5EF4-FFF2-40B4-BE49-F238E27FC236}">
                  <a16:creationId xmlns="" xmlns:a16="http://schemas.microsoft.com/office/drawing/2014/main" id="{7B828D65-024B-4F48-B7E5-1D0260AE0AB3}"/>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41">
              <a:extLst>
                <a:ext uri="{FF2B5EF4-FFF2-40B4-BE49-F238E27FC236}">
                  <a16:creationId xmlns="" xmlns:a16="http://schemas.microsoft.com/office/drawing/2014/main" id="{F4651B54-2D20-45D8-A375-DC17AC13081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42">
              <a:extLst>
                <a:ext uri="{FF2B5EF4-FFF2-40B4-BE49-F238E27FC236}">
                  <a16:creationId xmlns="" xmlns:a16="http://schemas.microsoft.com/office/drawing/2014/main" id="{2C1CBDEA-094E-4293-8996-591BD1E8B0FA}"/>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3">
              <a:extLst>
                <a:ext uri="{FF2B5EF4-FFF2-40B4-BE49-F238E27FC236}">
                  <a16:creationId xmlns="" xmlns:a16="http://schemas.microsoft.com/office/drawing/2014/main" id="{C2F7E919-1BEB-4605-8160-59DCA3C13E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5" name="Group 704">
            <a:extLst>
              <a:ext uri="{FF2B5EF4-FFF2-40B4-BE49-F238E27FC236}">
                <a16:creationId xmlns="" xmlns:a16="http://schemas.microsoft.com/office/drawing/2014/main" id="{5450F126-8D75-4175-8C36-6F52220E3817}"/>
              </a:ext>
            </a:extLst>
          </p:cNvPr>
          <p:cNvGrpSpPr>
            <a:grpSpLocks noChangeAspect="1"/>
          </p:cNvGrpSpPr>
          <p:nvPr/>
        </p:nvGrpSpPr>
        <p:grpSpPr>
          <a:xfrm>
            <a:off x="9465107" y="5170809"/>
            <a:ext cx="499620" cy="545258"/>
            <a:chOff x="2230438" y="2657475"/>
            <a:chExt cx="330200" cy="360363"/>
          </a:xfrm>
          <a:solidFill>
            <a:schemeClr val="accent1"/>
          </a:solidFill>
        </p:grpSpPr>
        <p:sp>
          <p:nvSpPr>
            <p:cNvPr id="706" name="Freeform 40">
              <a:extLst>
                <a:ext uri="{FF2B5EF4-FFF2-40B4-BE49-F238E27FC236}">
                  <a16:creationId xmlns="" xmlns:a16="http://schemas.microsoft.com/office/drawing/2014/main" id="{FF73D337-CB33-4956-8959-A68D598A408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41">
              <a:extLst>
                <a:ext uri="{FF2B5EF4-FFF2-40B4-BE49-F238E27FC236}">
                  <a16:creationId xmlns="" xmlns:a16="http://schemas.microsoft.com/office/drawing/2014/main" id="{F376935D-6CA0-43B9-956A-8A9BF607BDC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2">
              <a:extLst>
                <a:ext uri="{FF2B5EF4-FFF2-40B4-BE49-F238E27FC236}">
                  <a16:creationId xmlns="" xmlns:a16="http://schemas.microsoft.com/office/drawing/2014/main" id="{65EEA957-E812-4245-8B79-AD6B26057064}"/>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43">
              <a:extLst>
                <a:ext uri="{FF2B5EF4-FFF2-40B4-BE49-F238E27FC236}">
                  <a16:creationId xmlns="" xmlns:a16="http://schemas.microsoft.com/office/drawing/2014/main" id="{77B01823-D65C-4F57-876E-F28758F65DC2}"/>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10" name="Group 709">
            <a:extLst>
              <a:ext uri="{FF2B5EF4-FFF2-40B4-BE49-F238E27FC236}">
                <a16:creationId xmlns="" xmlns:a16="http://schemas.microsoft.com/office/drawing/2014/main" id="{C02B46B0-C2A0-4E35-BAFD-2599161E5BEA}"/>
              </a:ext>
            </a:extLst>
          </p:cNvPr>
          <p:cNvGrpSpPr>
            <a:grpSpLocks noChangeAspect="1"/>
          </p:cNvGrpSpPr>
          <p:nvPr/>
        </p:nvGrpSpPr>
        <p:grpSpPr>
          <a:xfrm>
            <a:off x="10067288" y="5171838"/>
            <a:ext cx="499620" cy="545258"/>
            <a:chOff x="2230438" y="2657475"/>
            <a:chExt cx="330200" cy="360363"/>
          </a:xfrm>
          <a:solidFill>
            <a:schemeClr val="accent1"/>
          </a:solidFill>
        </p:grpSpPr>
        <p:sp>
          <p:nvSpPr>
            <p:cNvPr id="711" name="Freeform 40">
              <a:extLst>
                <a:ext uri="{FF2B5EF4-FFF2-40B4-BE49-F238E27FC236}">
                  <a16:creationId xmlns="" xmlns:a16="http://schemas.microsoft.com/office/drawing/2014/main" id="{20375638-ED52-47E0-9EFE-2532DEBA6B7D}"/>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41">
              <a:extLst>
                <a:ext uri="{FF2B5EF4-FFF2-40B4-BE49-F238E27FC236}">
                  <a16:creationId xmlns="" xmlns:a16="http://schemas.microsoft.com/office/drawing/2014/main" id="{10E45285-FCDE-432F-A70F-20EA68D8559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42">
              <a:extLst>
                <a:ext uri="{FF2B5EF4-FFF2-40B4-BE49-F238E27FC236}">
                  <a16:creationId xmlns="" xmlns:a16="http://schemas.microsoft.com/office/drawing/2014/main" id="{FC3D9D8B-D374-4BA9-96B8-F8775D90391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43">
              <a:extLst>
                <a:ext uri="{FF2B5EF4-FFF2-40B4-BE49-F238E27FC236}">
                  <a16:creationId xmlns="" xmlns:a16="http://schemas.microsoft.com/office/drawing/2014/main" id="{DF59A975-A788-4487-848F-0DEB0256E17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5" name="Group 334">
            <a:extLst>
              <a:ext uri="{FF2B5EF4-FFF2-40B4-BE49-F238E27FC236}">
                <a16:creationId xmlns="" xmlns:a16="http://schemas.microsoft.com/office/drawing/2014/main" id="{44888D0D-F78C-4158-9948-40AA6E2ECA87}"/>
              </a:ext>
            </a:extLst>
          </p:cNvPr>
          <p:cNvGrpSpPr/>
          <p:nvPr/>
        </p:nvGrpSpPr>
        <p:grpSpPr>
          <a:xfrm>
            <a:off x="10812316" y="4427989"/>
            <a:ext cx="467504" cy="426387"/>
            <a:chOff x="2540097" y="2103309"/>
            <a:chExt cx="639069" cy="695710"/>
          </a:xfrm>
        </p:grpSpPr>
        <p:grpSp>
          <p:nvGrpSpPr>
            <p:cNvPr id="336" name="Group 335">
              <a:extLst>
                <a:ext uri="{FF2B5EF4-FFF2-40B4-BE49-F238E27FC236}">
                  <a16:creationId xmlns="" xmlns:a16="http://schemas.microsoft.com/office/drawing/2014/main" id="{BF22BC08-5E4A-4492-B73C-1856A50E7BE6}"/>
                </a:ext>
              </a:extLst>
            </p:cNvPr>
            <p:cNvGrpSpPr/>
            <p:nvPr/>
          </p:nvGrpSpPr>
          <p:grpSpPr>
            <a:xfrm>
              <a:off x="2617990" y="2212926"/>
              <a:ext cx="483282" cy="476476"/>
              <a:chOff x="1836738" y="4440238"/>
              <a:chExt cx="225425" cy="222250"/>
            </a:xfrm>
            <a:solidFill>
              <a:srgbClr val="F80000"/>
            </a:solidFill>
          </p:grpSpPr>
          <p:sp>
            <p:nvSpPr>
              <p:cNvPr id="338" name="Freeform 23">
                <a:extLst>
                  <a:ext uri="{FF2B5EF4-FFF2-40B4-BE49-F238E27FC236}">
                    <a16:creationId xmlns="" xmlns:a16="http://schemas.microsoft.com/office/drawing/2014/main" id="{28C242BE-2988-4043-B3C1-07833EBE4C3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4">
                <a:extLst>
                  <a:ext uri="{FF2B5EF4-FFF2-40B4-BE49-F238E27FC236}">
                    <a16:creationId xmlns="" xmlns:a16="http://schemas.microsoft.com/office/drawing/2014/main" id="{3CC808D2-7F0A-4085-B3CA-944C2F21E9A3}"/>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5">
                <a:extLst>
                  <a:ext uri="{FF2B5EF4-FFF2-40B4-BE49-F238E27FC236}">
                    <a16:creationId xmlns="" xmlns:a16="http://schemas.microsoft.com/office/drawing/2014/main" id="{310D0FB4-A5E0-4500-8902-C831491552F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26">
                <a:extLst>
                  <a:ext uri="{FF2B5EF4-FFF2-40B4-BE49-F238E27FC236}">
                    <a16:creationId xmlns="" xmlns:a16="http://schemas.microsoft.com/office/drawing/2014/main" id="{B2D76103-712B-48D3-8B66-92718C3B78BB}"/>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7">
                <a:extLst>
                  <a:ext uri="{FF2B5EF4-FFF2-40B4-BE49-F238E27FC236}">
                    <a16:creationId xmlns="" xmlns:a16="http://schemas.microsoft.com/office/drawing/2014/main" id="{9536FAA6-E8F5-40A3-958C-DE29383327D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28">
                <a:extLst>
                  <a:ext uri="{FF2B5EF4-FFF2-40B4-BE49-F238E27FC236}">
                    <a16:creationId xmlns="" xmlns:a16="http://schemas.microsoft.com/office/drawing/2014/main" id="{542C6D80-C6E0-4B9D-96DE-1E395EB14B0C}"/>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61">
                <a:extLst>
                  <a:ext uri="{FF2B5EF4-FFF2-40B4-BE49-F238E27FC236}">
                    <a16:creationId xmlns="" xmlns:a16="http://schemas.microsoft.com/office/drawing/2014/main" id="{321E2092-0017-43E0-82D7-C83D6F3291A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2">
                <a:extLst>
                  <a:ext uri="{FF2B5EF4-FFF2-40B4-BE49-F238E27FC236}">
                    <a16:creationId xmlns="" xmlns:a16="http://schemas.microsoft.com/office/drawing/2014/main" id="{45409672-55B9-48C3-BEBB-7D64AA4DABE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3">
                <a:extLst>
                  <a:ext uri="{FF2B5EF4-FFF2-40B4-BE49-F238E27FC236}">
                    <a16:creationId xmlns="" xmlns:a16="http://schemas.microsoft.com/office/drawing/2014/main" id="{9365FD33-2480-4730-8AB0-AC9621C790B3}"/>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4">
                <a:extLst>
                  <a:ext uri="{FF2B5EF4-FFF2-40B4-BE49-F238E27FC236}">
                    <a16:creationId xmlns="" xmlns:a16="http://schemas.microsoft.com/office/drawing/2014/main" id="{6227B6DB-8F1C-4277-BE7C-3E2416FDAFA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5">
                <a:extLst>
                  <a:ext uri="{FF2B5EF4-FFF2-40B4-BE49-F238E27FC236}">
                    <a16:creationId xmlns="" xmlns:a16="http://schemas.microsoft.com/office/drawing/2014/main" id="{6459D331-DE6C-4369-B50A-F41E17550C3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66">
                <a:extLst>
                  <a:ext uri="{FF2B5EF4-FFF2-40B4-BE49-F238E27FC236}">
                    <a16:creationId xmlns="" xmlns:a16="http://schemas.microsoft.com/office/drawing/2014/main" id="{BE4E4233-C528-41F5-8ABA-F4E9D97B934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7" name="Rectangle 336">
              <a:extLst>
                <a:ext uri="{FF2B5EF4-FFF2-40B4-BE49-F238E27FC236}">
                  <a16:creationId xmlns="" xmlns:a16="http://schemas.microsoft.com/office/drawing/2014/main" id="{A8E3B465-99E3-410F-9AA3-94F07F1229D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8" name="Group 377">
            <a:extLst>
              <a:ext uri="{FF2B5EF4-FFF2-40B4-BE49-F238E27FC236}">
                <a16:creationId xmlns="" xmlns:a16="http://schemas.microsoft.com/office/drawing/2014/main" id="{5B6CFA5E-598F-4983-B4D4-63842C98E8B8}"/>
              </a:ext>
            </a:extLst>
          </p:cNvPr>
          <p:cNvGrpSpPr/>
          <p:nvPr/>
        </p:nvGrpSpPr>
        <p:grpSpPr>
          <a:xfrm>
            <a:off x="10808812" y="5190363"/>
            <a:ext cx="475202" cy="441936"/>
            <a:chOff x="4198441" y="2095219"/>
            <a:chExt cx="639069" cy="695710"/>
          </a:xfrm>
        </p:grpSpPr>
        <p:grpSp>
          <p:nvGrpSpPr>
            <p:cNvPr id="379" name="Group 378">
              <a:extLst>
                <a:ext uri="{FF2B5EF4-FFF2-40B4-BE49-F238E27FC236}">
                  <a16:creationId xmlns="" xmlns:a16="http://schemas.microsoft.com/office/drawing/2014/main" id="{18AD6BF6-703E-463C-B210-DFD82524929A}"/>
                </a:ext>
              </a:extLst>
            </p:cNvPr>
            <p:cNvGrpSpPr/>
            <p:nvPr/>
          </p:nvGrpSpPr>
          <p:grpSpPr>
            <a:xfrm>
              <a:off x="4324477" y="2186450"/>
              <a:ext cx="386997" cy="513249"/>
              <a:chOff x="3302000" y="4402138"/>
              <a:chExt cx="223838" cy="296862"/>
            </a:xfrm>
            <a:solidFill>
              <a:srgbClr val="F80000"/>
            </a:solidFill>
          </p:grpSpPr>
          <p:sp>
            <p:nvSpPr>
              <p:cNvPr id="381" name="Freeform 53">
                <a:extLst>
                  <a:ext uri="{FF2B5EF4-FFF2-40B4-BE49-F238E27FC236}">
                    <a16:creationId xmlns="" xmlns:a16="http://schemas.microsoft.com/office/drawing/2014/main" id="{BF860711-9E9B-4EC7-8896-A2717B17042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191">
                <a:extLst>
                  <a:ext uri="{FF2B5EF4-FFF2-40B4-BE49-F238E27FC236}">
                    <a16:creationId xmlns="" xmlns:a16="http://schemas.microsoft.com/office/drawing/2014/main" id="{2ADC6130-3DA0-4C14-8A3C-CCD603FE20A4}"/>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a:extLst>
                <a:ext uri="{FF2B5EF4-FFF2-40B4-BE49-F238E27FC236}">
                  <a16:creationId xmlns="" xmlns:a16="http://schemas.microsoft.com/office/drawing/2014/main" id="{B887D128-96FC-4F4B-BDA2-E253094820D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3" name="Text Box 30">
            <a:extLst>
              <a:ext uri="{FF2B5EF4-FFF2-40B4-BE49-F238E27FC236}">
                <a16:creationId xmlns="" xmlns:a16="http://schemas.microsoft.com/office/drawing/2014/main" id="{DD32E22A-4B76-47E5-AE4C-6998BB0F8676}"/>
              </a:ext>
            </a:extLst>
          </p:cNvPr>
          <p:cNvSpPr txBox="1">
            <a:spLocks noChangeArrowheads="1"/>
          </p:cNvSpPr>
          <p:nvPr/>
        </p:nvSpPr>
        <p:spPr bwMode="auto">
          <a:xfrm>
            <a:off x="10851417" y="48368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84" name="Text Box 30">
            <a:extLst>
              <a:ext uri="{FF2B5EF4-FFF2-40B4-BE49-F238E27FC236}">
                <a16:creationId xmlns="" xmlns:a16="http://schemas.microsoft.com/office/drawing/2014/main" id="{C9BC6C3D-B367-49F6-8E28-9AEE97CBF333}"/>
              </a:ext>
            </a:extLst>
          </p:cNvPr>
          <p:cNvSpPr txBox="1">
            <a:spLocks noChangeArrowheads="1"/>
          </p:cNvSpPr>
          <p:nvPr/>
        </p:nvSpPr>
        <p:spPr bwMode="auto">
          <a:xfrm>
            <a:off x="10853837" y="559629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85" name="Group 384">
            <a:extLst>
              <a:ext uri="{FF2B5EF4-FFF2-40B4-BE49-F238E27FC236}">
                <a16:creationId xmlns="" xmlns:a16="http://schemas.microsoft.com/office/drawing/2014/main" id="{82A074CE-D459-4659-B99C-CCB3654B1BF2}"/>
              </a:ext>
            </a:extLst>
          </p:cNvPr>
          <p:cNvGrpSpPr/>
          <p:nvPr/>
        </p:nvGrpSpPr>
        <p:grpSpPr>
          <a:xfrm>
            <a:off x="7653241" y="4451277"/>
            <a:ext cx="467504" cy="426387"/>
            <a:chOff x="2540097" y="2103309"/>
            <a:chExt cx="639069" cy="695710"/>
          </a:xfrm>
        </p:grpSpPr>
        <p:grpSp>
          <p:nvGrpSpPr>
            <p:cNvPr id="386" name="Group 385">
              <a:extLst>
                <a:ext uri="{FF2B5EF4-FFF2-40B4-BE49-F238E27FC236}">
                  <a16:creationId xmlns="" xmlns:a16="http://schemas.microsoft.com/office/drawing/2014/main" id="{DBA1311C-765C-47B1-ACC0-AEF347E10A6C}"/>
                </a:ext>
              </a:extLst>
            </p:cNvPr>
            <p:cNvGrpSpPr/>
            <p:nvPr/>
          </p:nvGrpSpPr>
          <p:grpSpPr>
            <a:xfrm>
              <a:off x="2617990" y="2212926"/>
              <a:ext cx="483282" cy="476476"/>
              <a:chOff x="1836738" y="4440238"/>
              <a:chExt cx="225425" cy="222250"/>
            </a:xfrm>
            <a:solidFill>
              <a:srgbClr val="F80000"/>
            </a:solidFill>
          </p:grpSpPr>
          <p:sp>
            <p:nvSpPr>
              <p:cNvPr id="388" name="Freeform 23">
                <a:extLst>
                  <a:ext uri="{FF2B5EF4-FFF2-40B4-BE49-F238E27FC236}">
                    <a16:creationId xmlns="" xmlns:a16="http://schemas.microsoft.com/office/drawing/2014/main" id="{8930503B-FF90-4EFD-8C49-9C2EEF6B1672}"/>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24">
                <a:extLst>
                  <a:ext uri="{FF2B5EF4-FFF2-40B4-BE49-F238E27FC236}">
                    <a16:creationId xmlns="" xmlns:a16="http://schemas.microsoft.com/office/drawing/2014/main" id="{18B31BB5-D44B-4B5B-88A4-456748FDD35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25">
                <a:extLst>
                  <a:ext uri="{FF2B5EF4-FFF2-40B4-BE49-F238E27FC236}">
                    <a16:creationId xmlns="" xmlns:a16="http://schemas.microsoft.com/office/drawing/2014/main" id="{5E15D41C-8ACA-4FAF-AC19-BC047F78E50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26">
                <a:extLst>
                  <a:ext uri="{FF2B5EF4-FFF2-40B4-BE49-F238E27FC236}">
                    <a16:creationId xmlns="" xmlns:a16="http://schemas.microsoft.com/office/drawing/2014/main" id="{02C34B16-6DBF-4CFC-8BB8-2AF5FDDBED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2" name="Freeform 27">
                <a:extLst>
                  <a:ext uri="{FF2B5EF4-FFF2-40B4-BE49-F238E27FC236}">
                    <a16:creationId xmlns="" xmlns:a16="http://schemas.microsoft.com/office/drawing/2014/main" id="{462C936B-9F61-4090-9308-4DC4586371C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8">
                <a:extLst>
                  <a:ext uri="{FF2B5EF4-FFF2-40B4-BE49-F238E27FC236}">
                    <a16:creationId xmlns="" xmlns:a16="http://schemas.microsoft.com/office/drawing/2014/main" id="{0B3778B8-C373-4541-A15B-588F97639B0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161">
                <a:extLst>
                  <a:ext uri="{FF2B5EF4-FFF2-40B4-BE49-F238E27FC236}">
                    <a16:creationId xmlns="" xmlns:a16="http://schemas.microsoft.com/office/drawing/2014/main" id="{5F9FCE89-6ED4-455F-9EEA-58AEAF151F86}"/>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162">
                <a:extLst>
                  <a:ext uri="{FF2B5EF4-FFF2-40B4-BE49-F238E27FC236}">
                    <a16:creationId xmlns="" xmlns:a16="http://schemas.microsoft.com/office/drawing/2014/main" id="{A647EF3A-8F34-446C-BE62-65E25370BD2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63">
                <a:extLst>
                  <a:ext uri="{FF2B5EF4-FFF2-40B4-BE49-F238E27FC236}">
                    <a16:creationId xmlns="" xmlns:a16="http://schemas.microsoft.com/office/drawing/2014/main" id="{CD43E76C-A4BD-4A81-963B-477E7F3F4588}"/>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164">
                <a:extLst>
                  <a:ext uri="{FF2B5EF4-FFF2-40B4-BE49-F238E27FC236}">
                    <a16:creationId xmlns="" xmlns:a16="http://schemas.microsoft.com/office/drawing/2014/main" id="{A8DB3E7D-13DA-4BE9-9A34-2425DD2D4AB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65">
                <a:extLst>
                  <a:ext uri="{FF2B5EF4-FFF2-40B4-BE49-F238E27FC236}">
                    <a16:creationId xmlns="" xmlns:a16="http://schemas.microsoft.com/office/drawing/2014/main" id="{966E22F6-0746-4B71-B55A-3B54A295CC6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66">
                <a:extLst>
                  <a:ext uri="{FF2B5EF4-FFF2-40B4-BE49-F238E27FC236}">
                    <a16:creationId xmlns="" xmlns:a16="http://schemas.microsoft.com/office/drawing/2014/main" id="{F29141FE-3731-400D-AAD0-BD661F7D74D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7" name="Rectangle 386">
              <a:extLst>
                <a:ext uri="{FF2B5EF4-FFF2-40B4-BE49-F238E27FC236}">
                  <a16:creationId xmlns="" xmlns:a16="http://schemas.microsoft.com/office/drawing/2014/main" id="{1DE91AD8-658E-4E05-AFC7-F9E36BB0D9C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1" name="Group 410">
            <a:extLst>
              <a:ext uri="{FF2B5EF4-FFF2-40B4-BE49-F238E27FC236}">
                <a16:creationId xmlns="" xmlns:a16="http://schemas.microsoft.com/office/drawing/2014/main" id="{9738CA56-406C-4D94-BFCC-9CBF1F0733B7}"/>
              </a:ext>
            </a:extLst>
          </p:cNvPr>
          <p:cNvGrpSpPr/>
          <p:nvPr/>
        </p:nvGrpSpPr>
        <p:grpSpPr>
          <a:xfrm>
            <a:off x="7649737" y="5213651"/>
            <a:ext cx="475202" cy="441936"/>
            <a:chOff x="4198441" y="2095219"/>
            <a:chExt cx="639069" cy="695710"/>
          </a:xfrm>
        </p:grpSpPr>
        <p:grpSp>
          <p:nvGrpSpPr>
            <p:cNvPr id="424" name="Group 423">
              <a:extLst>
                <a:ext uri="{FF2B5EF4-FFF2-40B4-BE49-F238E27FC236}">
                  <a16:creationId xmlns="" xmlns:a16="http://schemas.microsoft.com/office/drawing/2014/main" id="{65589DE3-9899-4C6A-8FCD-C3C9B152251B}"/>
                </a:ext>
              </a:extLst>
            </p:cNvPr>
            <p:cNvGrpSpPr/>
            <p:nvPr/>
          </p:nvGrpSpPr>
          <p:grpSpPr>
            <a:xfrm>
              <a:off x="4324477" y="2186450"/>
              <a:ext cx="386997" cy="513249"/>
              <a:chOff x="3302000" y="4402138"/>
              <a:chExt cx="223838" cy="296862"/>
            </a:xfrm>
            <a:solidFill>
              <a:srgbClr val="F80000"/>
            </a:solidFill>
          </p:grpSpPr>
          <p:sp>
            <p:nvSpPr>
              <p:cNvPr id="426" name="Freeform 53">
                <a:extLst>
                  <a:ext uri="{FF2B5EF4-FFF2-40B4-BE49-F238E27FC236}">
                    <a16:creationId xmlns="" xmlns:a16="http://schemas.microsoft.com/office/drawing/2014/main" id="{9E99B67A-EFB7-4754-BE8A-B6FC65E30486}"/>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191">
                <a:extLst>
                  <a:ext uri="{FF2B5EF4-FFF2-40B4-BE49-F238E27FC236}">
                    <a16:creationId xmlns="" xmlns:a16="http://schemas.microsoft.com/office/drawing/2014/main" id="{33E4C451-4A65-4CF3-B5A5-33ABAA1BAC2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 xmlns:a16="http://schemas.microsoft.com/office/drawing/2014/main" id="{9043FCF0-4F62-44CC-8794-A0D0921C8FD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8" name="Text Box 30">
            <a:extLst>
              <a:ext uri="{FF2B5EF4-FFF2-40B4-BE49-F238E27FC236}">
                <a16:creationId xmlns="" xmlns:a16="http://schemas.microsoft.com/office/drawing/2014/main" id="{7EC8CEA7-47C8-4D77-A1A6-511B0C7A7E3D}"/>
              </a:ext>
            </a:extLst>
          </p:cNvPr>
          <p:cNvSpPr txBox="1">
            <a:spLocks noChangeArrowheads="1"/>
          </p:cNvSpPr>
          <p:nvPr/>
        </p:nvSpPr>
        <p:spPr bwMode="auto">
          <a:xfrm>
            <a:off x="7692342" y="48601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31" name="Text Box 30">
            <a:extLst>
              <a:ext uri="{FF2B5EF4-FFF2-40B4-BE49-F238E27FC236}">
                <a16:creationId xmlns="" xmlns:a16="http://schemas.microsoft.com/office/drawing/2014/main" id="{2D0D971B-0453-4E9E-B02E-35966F06E4AA}"/>
              </a:ext>
            </a:extLst>
          </p:cNvPr>
          <p:cNvSpPr txBox="1">
            <a:spLocks noChangeArrowheads="1"/>
          </p:cNvSpPr>
          <p:nvPr/>
        </p:nvSpPr>
        <p:spPr bwMode="auto">
          <a:xfrm>
            <a:off x="7694762" y="561958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434" name="Group 433">
            <a:extLst>
              <a:ext uri="{FF2B5EF4-FFF2-40B4-BE49-F238E27FC236}">
                <a16:creationId xmlns="" xmlns:a16="http://schemas.microsoft.com/office/drawing/2014/main" id="{D0B83762-E7EE-4CAB-B650-1EE5139F4AF1}"/>
              </a:ext>
            </a:extLst>
          </p:cNvPr>
          <p:cNvGrpSpPr/>
          <p:nvPr/>
        </p:nvGrpSpPr>
        <p:grpSpPr>
          <a:xfrm>
            <a:off x="1914014" y="4504404"/>
            <a:ext cx="902259" cy="892411"/>
            <a:chOff x="5525115" y="2102017"/>
            <a:chExt cx="986918" cy="976146"/>
          </a:xfrm>
        </p:grpSpPr>
        <p:grpSp>
          <p:nvGrpSpPr>
            <p:cNvPr id="435" name="Group 4">
              <a:extLst>
                <a:ext uri="{FF2B5EF4-FFF2-40B4-BE49-F238E27FC236}">
                  <a16:creationId xmlns="" xmlns:a16="http://schemas.microsoft.com/office/drawing/2014/main" id="{381CCE49-96B7-49D0-8800-C627D94AEC3D}"/>
                </a:ext>
              </a:extLst>
            </p:cNvPr>
            <p:cNvGrpSpPr/>
            <p:nvPr/>
          </p:nvGrpSpPr>
          <p:grpSpPr>
            <a:xfrm>
              <a:off x="5591540" y="2826344"/>
              <a:ext cx="499377" cy="237443"/>
              <a:chOff x="5591540" y="2826344"/>
              <a:chExt cx="499377" cy="237443"/>
            </a:xfrm>
            <a:solidFill>
              <a:schemeClr val="accent1"/>
            </a:solidFill>
          </p:grpSpPr>
          <p:grpSp>
            <p:nvGrpSpPr>
              <p:cNvPr id="444" name="Group 3">
                <a:extLst>
                  <a:ext uri="{FF2B5EF4-FFF2-40B4-BE49-F238E27FC236}">
                    <a16:creationId xmlns="" xmlns:a16="http://schemas.microsoft.com/office/drawing/2014/main" id="{0EE82112-BE06-46D9-B490-861A25E991E4}"/>
                  </a:ext>
                </a:extLst>
              </p:cNvPr>
              <p:cNvGrpSpPr/>
              <p:nvPr/>
            </p:nvGrpSpPr>
            <p:grpSpPr>
              <a:xfrm>
                <a:off x="5618159" y="2826344"/>
                <a:ext cx="446138" cy="83052"/>
                <a:chOff x="5600058" y="2826344"/>
                <a:chExt cx="446138" cy="83052"/>
              </a:xfrm>
              <a:grpFill/>
            </p:grpSpPr>
            <p:sp>
              <p:nvSpPr>
                <p:cNvPr id="460" name="Freeform 155">
                  <a:extLst>
                    <a:ext uri="{FF2B5EF4-FFF2-40B4-BE49-F238E27FC236}">
                      <a16:creationId xmlns="" xmlns:a16="http://schemas.microsoft.com/office/drawing/2014/main" id="{335545C4-6482-4031-AFF3-C8B43BF9054B}"/>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1" name="Freeform 156">
                  <a:extLst>
                    <a:ext uri="{FF2B5EF4-FFF2-40B4-BE49-F238E27FC236}">
                      <a16:creationId xmlns="" xmlns:a16="http://schemas.microsoft.com/office/drawing/2014/main" id="{746B3D0D-91E4-498D-BA85-52BAE5B250E6}"/>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2" name="Freeform 157">
                  <a:extLst>
                    <a:ext uri="{FF2B5EF4-FFF2-40B4-BE49-F238E27FC236}">
                      <a16:creationId xmlns="" xmlns:a16="http://schemas.microsoft.com/office/drawing/2014/main" id="{FB125EA3-30B6-4042-BC05-4A232153F460}"/>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3" name="Freeform 158">
                  <a:extLst>
                    <a:ext uri="{FF2B5EF4-FFF2-40B4-BE49-F238E27FC236}">
                      <a16:creationId xmlns="" xmlns:a16="http://schemas.microsoft.com/office/drawing/2014/main" id="{BF161A8B-4E95-40DE-8463-86706CB8D99C}"/>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4" name="Freeform 159">
                  <a:extLst>
                    <a:ext uri="{FF2B5EF4-FFF2-40B4-BE49-F238E27FC236}">
                      <a16:creationId xmlns="" xmlns:a16="http://schemas.microsoft.com/office/drawing/2014/main" id="{1ECFD773-0AFC-4B37-B485-D4518F6B6FD8}"/>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5" name="Freeform 160">
                  <a:extLst>
                    <a:ext uri="{FF2B5EF4-FFF2-40B4-BE49-F238E27FC236}">
                      <a16:creationId xmlns="" xmlns:a16="http://schemas.microsoft.com/office/drawing/2014/main" id="{2014C020-0A6A-4426-ADF1-0AEDB1CF004A}"/>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6" name="Freeform 161">
                  <a:extLst>
                    <a:ext uri="{FF2B5EF4-FFF2-40B4-BE49-F238E27FC236}">
                      <a16:creationId xmlns="" xmlns:a16="http://schemas.microsoft.com/office/drawing/2014/main" id="{37D9BA85-2836-4E6B-93BC-B0BC48AA6BAB}"/>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7" name="Freeform 162">
                  <a:extLst>
                    <a:ext uri="{FF2B5EF4-FFF2-40B4-BE49-F238E27FC236}">
                      <a16:creationId xmlns="" xmlns:a16="http://schemas.microsoft.com/office/drawing/2014/main" id="{B67B0A10-A076-4814-9C90-707B546FB2DF}"/>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445" name="Group 2">
                <a:extLst>
                  <a:ext uri="{FF2B5EF4-FFF2-40B4-BE49-F238E27FC236}">
                    <a16:creationId xmlns="" xmlns:a16="http://schemas.microsoft.com/office/drawing/2014/main" id="{2580F794-5CB5-4009-8BDB-F83B5B40DD41}"/>
                  </a:ext>
                </a:extLst>
              </p:cNvPr>
              <p:cNvGrpSpPr/>
              <p:nvPr/>
            </p:nvGrpSpPr>
            <p:grpSpPr>
              <a:xfrm>
                <a:off x="5591540" y="2958375"/>
                <a:ext cx="499377" cy="105412"/>
                <a:chOff x="5591540" y="2958375"/>
                <a:chExt cx="499377" cy="105412"/>
              </a:xfrm>
              <a:grpFill/>
            </p:grpSpPr>
            <p:sp>
              <p:nvSpPr>
                <p:cNvPr id="453" name="Freeform 163">
                  <a:extLst>
                    <a:ext uri="{FF2B5EF4-FFF2-40B4-BE49-F238E27FC236}">
                      <a16:creationId xmlns="" xmlns:a16="http://schemas.microsoft.com/office/drawing/2014/main" id="{440F31AC-F898-4D22-BF05-80647DA83D6C}"/>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4" name="Freeform 164">
                  <a:extLst>
                    <a:ext uri="{FF2B5EF4-FFF2-40B4-BE49-F238E27FC236}">
                      <a16:creationId xmlns="" xmlns:a16="http://schemas.microsoft.com/office/drawing/2014/main" id="{1657F6E9-4E52-482C-BFCD-26056969F787}"/>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5" name="Freeform 165">
                  <a:extLst>
                    <a:ext uri="{FF2B5EF4-FFF2-40B4-BE49-F238E27FC236}">
                      <a16:creationId xmlns="" xmlns:a16="http://schemas.microsoft.com/office/drawing/2014/main" id="{53D5EDAF-B9EA-4C9B-812F-361404A7AD32}"/>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6" name="Freeform 166">
                  <a:extLst>
                    <a:ext uri="{FF2B5EF4-FFF2-40B4-BE49-F238E27FC236}">
                      <a16:creationId xmlns="" xmlns:a16="http://schemas.microsoft.com/office/drawing/2014/main" id="{7B18A5FB-9A9E-443F-80F1-30993AC255CD}"/>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7" name="Freeform 167">
                  <a:extLst>
                    <a:ext uri="{FF2B5EF4-FFF2-40B4-BE49-F238E27FC236}">
                      <a16:creationId xmlns="" xmlns:a16="http://schemas.microsoft.com/office/drawing/2014/main" id="{6765620B-28A4-43A6-95AF-AECCF851E495}"/>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8" name="Freeform 168">
                  <a:extLst>
                    <a:ext uri="{FF2B5EF4-FFF2-40B4-BE49-F238E27FC236}">
                      <a16:creationId xmlns="" xmlns:a16="http://schemas.microsoft.com/office/drawing/2014/main" id="{EB9F990E-9E5F-413C-8DA9-40496838ED64}"/>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9" name="Freeform 169">
                  <a:extLst>
                    <a:ext uri="{FF2B5EF4-FFF2-40B4-BE49-F238E27FC236}">
                      <a16:creationId xmlns="" xmlns:a16="http://schemas.microsoft.com/office/drawing/2014/main" id="{F9374578-680B-496D-880B-BC28FAF40374}"/>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436" name="Group 222">
              <a:extLst>
                <a:ext uri="{FF2B5EF4-FFF2-40B4-BE49-F238E27FC236}">
                  <a16:creationId xmlns="" xmlns:a16="http://schemas.microsoft.com/office/drawing/2014/main" id="{8023D360-181F-4EFF-9CA4-62B91CC12E44}"/>
                </a:ext>
              </a:extLst>
            </p:cNvPr>
            <p:cNvGrpSpPr/>
            <p:nvPr/>
          </p:nvGrpSpPr>
          <p:grpSpPr>
            <a:xfrm>
              <a:off x="5678786" y="2142833"/>
              <a:ext cx="783479" cy="614078"/>
              <a:chOff x="4703763" y="1930400"/>
              <a:chExt cx="352425" cy="276225"/>
            </a:xfrm>
            <a:solidFill>
              <a:schemeClr val="accent1"/>
            </a:solidFill>
          </p:grpSpPr>
          <p:sp>
            <p:nvSpPr>
              <p:cNvPr id="438" name="Freeform 143">
                <a:extLst>
                  <a:ext uri="{FF2B5EF4-FFF2-40B4-BE49-F238E27FC236}">
                    <a16:creationId xmlns="" xmlns:a16="http://schemas.microsoft.com/office/drawing/2014/main" id="{458008E0-459B-4B7A-982E-4F201DB0C83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39" name="Freeform 144">
                <a:extLst>
                  <a:ext uri="{FF2B5EF4-FFF2-40B4-BE49-F238E27FC236}">
                    <a16:creationId xmlns="" xmlns:a16="http://schemas.microsoft.com/office/drawing/2014/main" id="{C8B347BB-784D-41A9-A0DB-B4002C89E8F9}"/>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0" name="Freeform 145">
                <a:extLst>
                  <a:ext uri="{FF2B5EF4-FFF2-40B4-BE49-F238E27FC236}">
                    <a16:creationId xmlns="" xmlns:a16="http://schemas.microsoft.com/office/drawing/2014/main" id="{FA45A0AF-8452-4FA4-B16D-D514F3F8F1D4}"/>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1" name="Freeform 300">
                <a:extLst>
                  <a:ext uri="{FF2B5EF4-FFF2-40B4-BE49-F238E27FC236}">
                    <a16:creationId xmlns="" xmlns:a16="http://schemas.microsoft.com/office/drawing/2014/main" id="{4A62394D-36BE-4657-B525-005D1877FBD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2" name="Freeform 301">
                <a:extLst>
                  <a:ext uri="{FF2B5EF4-FFF2-40B4-BE49-F238E27FC236}">
                    <a16:creationId xmlns="" xmlns:a16="http://schemas.microsoft.com/office/drawing/2014/main" id="{27E94BBC-4ECA-4CEB-A04C-92B4B2C40BEE}"/>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3" name="Freeform 302">
                <a:extLst>
                  <a:ext uri="{FF2B5EF4-FFF2-40B4-BE49-F238E27FC236}">
                    <a16:creationId xmlns="" xmlns:a16="http://schemas.microsoft.com/office/drawing/2014/main" id="{350731C4-8C0A-4501-996A-9D925BE6B5A2}"/>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437" name="Rectangle 436">
              <a:extLst>
                <a:ext uri="{FF2B5EF4-FFF2-40B4-BE49-F238E27FC236}">
                  <a16:creationId xmlns="" xmlns:a16="http://schemas.microsoft.com/office/drawing/2014/main" id="{F8768060-5FE9-4EEB-8F3B-A947A5D47F42}"/>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68" name="Rectangle 467">
            <a:extLst>
              <a:ext uri="{FF2B5EF4-FFF2-40B4-BE49-F238E27FC236}">
                <a16:creationId xmlns="" xmlns:a16="http://schemas.microsoft.com/office/drawing/2014/main" id="{2C7AED31-75C2-4E8C-9E8C-BEADFDE4EE55}"/>
              </a:ext>
            </a:extLst>
          </p:cNvPr>
          <p:cNvSpPr/>
          <p:nvPr/>
        </p:nvSpPr>
        <p:spPr>
          <a:xfrm>
            <a:off x="255786" y="4884807"/>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469" name="Straight Arrow Connector 468">
            <a:extLst>
              <a:ext uri="{FF2B5EF4-FFF2-40B4-BE49-F238E27FC236}">
                <a16:creationId xmlns="" xmlns:a16="http://schemas.microsoft.com/office/drawing/2014/main" id="{0685C6E5-3A21-4765-87D6-006D4284A03A}"/>
              </a:ext>
            </a:extLst>
          </p:cNvPr>
          <p:cNvCxnSpPr>
            <a:cxnSpLocks/>
            <a:stCxn id="468" idx="3"/>
            <a:endCxn id="443" idx="1"/>
          </p:cNvCxnSpPr>
          <p:nvPr/>
        </p:nvCxnSpPr>
        <p:spPr>
          <a:xfrm flipV="1">
            <a:off x="1101386" y="4954340"/>
            <a:ext cx="953117" cy="10123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 xmlns:a16="http://schemas.microsoft.com/office/drawing/2014/main" id="{C351D177-7A8A-46F8-ADAF-FAC117366577}"/>
              </a:ext>
            </a:extLst>
          </p:cNvPr>
          <p:cNvSpPr/>
          <p:nvPr/>
        </p:nvSpPr>
        <p:spPr>
          <a:xfrm>
            <a:off x="2755727" y="3049738"/>
            <a:ext cx="1029449" cy="246221"/>
          </a:xfrm>
          <a:prstGeom prst="rect">
            <a:avLst/>
          </a:prstGeom>
        </p:spPr>
        <p:txBody>
          <a:bodyPr wrap="none">
            <a:spAutoFit/>
          </a:bodyPr>
          <a:lstStyle/>
          <a:p>
            <a:pPr lvl="0" algn="r">
              <a:defRPr/>
            </a:pPr>
            <a:r>
              <a:rPr lang="en-US" sz="1000" b="1" dirty="0">
                <a:solidFill>
                  <a:srgbClr val="58595B"/>
                </a:solidFill>
              </a:rPr>
              <a:t>Dev/Admin Tier</a:t>
            </a:r>
          </a:p>
        </p:txBody>
      </p:sp>
    </p:spTree>
    <p:extLst>
      <p:ext uri="{BB962C8B-B14F-4D97-AF65-F5344CB8AC3E}">
        <p14:creationId xmlns:p14="http://schemas.microsoft.com/office/powerpoint/2010/main" val="111731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FDBAB9F3-1B7E-434B-A0DA-85E67F1C63AE}"/>
              </a:ext>
            </a:extLst>
          </p:cNvPr>
          <p:cNvSpPr>
            <a:spLocks noGrp="1"/>
          </p:cNvSpPr>
          <p:nvPr>
            <p:ph type="title"/>
          </p:nvPr>
        </p:nvSpPr>
        <p:spPr/>
        <p:txBody>
          <a:bodyPr>
            <a:normAutofit/>
          </a:bodyPr>
          <a:lstStyle/>
          <a:p>
            <a:r>
              <a:rPr lang="en-US" dirty="0" err="1"/>
              <a:t>TruGreen</a:t>
            </a:r>
            <a:r>
              <a:rPr lang="en-US" dirty="0"/>
              <a:t> saves 30-40% by moving JD Edwards</a:t>
            </a:r>
          </a:p>
        </p:txBody>
      </p:sp>
      <p:sp>
        <p:nvSpPr>
          <p:cNvPr id="11" name="Text Placeholder 10">
            <a:extLst>
              <a:ext uri="{FF2B5EF4-FFF2-40B4-BE49-F238E27FC236}">
                <a16:creationId xmlns="" xmlns:a16="http://schemas.microsoft.com/office/drawing/2014/main" id="{817FEB47-C51B-4965-B9F6-37A09EF7609D}"/>
              </a:ext>
            </a:extLst>
          </p:cNvPr>
          <p:cNvSpPr>
            <a:spLocks noGrp="1"/>
          </p:cNvSpPr>
          <p:nvPr>
            <p:ph type="body" sz="quarter" idx="11"/>
          </p:nvPr>
        </p:nvSpPr>
        <p:spPr/>
        <p:txBody>
          <a:bodyPr/>
          <a:lstStyle/>
          <a:p>
            <a:r>
              <a:rPr lang="en-US" dirty="0"/>
              <a:t>Long term service contract for out-of-support solution stack was ending</a:t>
            </a:r>
          </a:p>
        </p:txBody>
      </p:sp>
      <p:sp>
        <p:nvSpPr>
          <p:cNvPr id="12" name="Text Placeholder 11">
            <a:extLst>
              <a:ext uri="{FF2B5EF4-FFF2-40B4-BE49-F238E27FC236}">
                <a16:creationId xmlns="" xmlns:a16="http://schemas.microsoft.com/office/drawing/2014/main" id="{8483E600-B311-4525-84DE-30C35CEE53E5}"/>
              </a:ext>
            </a:extLst>
          </p:cNvPr>
          <p:cNvSpPr>
            <a:spLocks noGrp="1"/>
          </p:cNvSpPr>
          <p:nvPr>
            <p:ph type="body" sz="quarter" idx="13"/>
          </p:nvPr>
        </p:nvSpPr>
        <p:spPr/>
        <p:txBody>
          <a:bodyPr>
            <a:normAutofit/>
          </a:bodyPr>
          <a:lstStyle/>
          <a:p>
            <a:r>
              <a:rPr lang="en-US" dirty="0"/>
              <a:t>Replaced outdated JD Edwards, </a:t>
            </a:r>
            <a:r>
              <a:rPr lang="en-US" dirty="0" err="1"/>
              <a:t>Websphere</a:t>
            </a:r>
            <a:r>
              <a:rPr lang="en-US" dirty="0"/>
              <a:t>, DB2, AIX stack</a:t>
            </a:r>
          </a:p>
        </p:txBody>
      </p:sp>
      <p:sp>
        <p:nvSpPr>
          <p:cNvPr id="10" name="Content Placeholder 9">
            <a:extLst>
              <a:ext uri="{FF2B5EF4-FFF2-40B4-BE49-F238E27FC236}">
                <a16:creationId xmlns="" xmlns:a16="http://schemas.microsoft.com/office/drawing/2014/main" id="{BC45B696-CD5B-416D-9FA1-2EAAE20A126B}"/>
              </a:ext>
            </a:extLst>
          </p:cNvPr>
          <p:cNvSpPr>
            <a:spLocks noGrp="1"/>
          </p:cNvSpPr>
          <p:nvPr>
            <p:ph type="body" sz="quarter" idx="15"/>
          </p:nvPr>
        </p:nvSpPr>
        <p:spPr/>
        <p:txBody>
          <a:bodyPr>
            <a:normAutofit/>
          </a:bodyPr>
          <a:lstStyle/>
          <a:p>
            <a:r>
              <a:rPr lang="en-US" dirty="0"/>
              <a:t>Oracle Partner Velocity providing solution</a:t>
            </a:r>
          </a:p>
          <a:p>
            <a:endParaRPr lang="en-US" dirty="0"/>
          </a:p>
        </p:txBody>
      </p:sp>
      <p:sp>
        <p:nvSpPr>
          <p:cNvPr id="2" name="Text Placeholder 1">
            <a:extLst>
              <a:ext uri="{FF2B5EF4-FFF2-40B4-BE49-F238E27FC236}">
                <a16:creationId xmlns="" xmlns:a16="http://schemas.microsoft.com/office/drawing/2014/main" id="{4718DF9D-AFE6-430D-9611-3AA4E69CF71D}"/>
              </a:ext>
            </a:extLst>
          </p:cNvPr>
          <p:cNvSpPr>
            <a:spLocks noGrp="1"/>
          </p:cNvSpPr>
          <p:nvPr>
            <p:ph type="body" sz="quarter" idx="17"/>
          </p:nvPr>
        </p:nvSpPr>
        <p:spPr/>
        <p:txBody>
          <a:bodyPr>
            <a:normAutofit/>
          </a:bodyPr>
          <a:lstStyle/>
          <a:p>
            <a:r>
              <a:rPr lang="en-US" dirty="0"/>
              <a:t>Fastest average ERP query response time of all Velocity customers:   0.07 seconds</a:t>
            </a:r>
          </a:p>
          <a:p>
            <a:endParaRPr lang="en-US" dirty="0"/>
          </a:p>
          <a:p>
            <a:endParaRPr lang="en-US" dirty="0"/>
          </a:p>
        </p:txBody>
      </p:sp>
      <p:sp>
        <p:nvSpPr>
          <p:cNvPr id="7" name="Footer Placeholder 6">
            <a:extLst>
              <a:ext uri="{FF2B5EF4-FFF2-40B4-BE49-F238E27FC236}">
                <a16:creationId xmlns="" xmlns:a16="http://schemas.microsoft.com/office/drawing/2014/main" id="{C18F2BCF-88EE-4AA8-B176-F6D9E9BEF04A}"/>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14" name="Text Placeholder 3">
            <a:extLst>
              <a:ext uri="{FF2B5EF4-FFF2-40B4-BE49-F238E27FC236}">
                <a16:creationId xmlns="" xmlns:a16="http://schemas.microsoft.com/office/drawing/2014/main" id="{6D239F14-0106-40E3-8F77-2AD777EF76E3}"/>
              </a:ext>
            </a:extLst>
          </p:cNvPr>
          <p:cNvSpPr txBox="1">
            <a:spLocks/>
          </p:cNvSpPr>
          <p:nvPr/>
        </p:nvSpPr>
        <p:spPr>
          <a:xfrm>
            <a:off x="2315961" y="5069213"/>
            <a:ext cx="7709782" cy="1196675"/>
          </a:xfrm>
          <a:prstGeom prst="rect">
            <a:avLst/>
          </a:prstGeom>
          <a:noFill/>
        </p:spPr>
        <p:txBody>
          <a:bodyPr vert="horz" lIns="91440" tIns="45720" rIns="91440" bIns="45720" rtlCol="0">
            <a:normAutofit fontScale="92500" lnSpcReduction="10000"/>
          </a:bodyPr>
          <a:lstStyle>
            <a:lvl1pPr marL="0" indent="0" algn="l" defTabSz="914126" rtl="0" eaLnBrk="1" latinLnBrk="0" hangingPunct="1">
              <a:lnSpc>
                <a:spcPct val="90000"/>
              </a:lnSpc>
              <a:spcBef>
                <a:spcPts val="1000"/>
              </a:spcBef>
              <a:buFont typeface="Arial" panose="020B0604020202020204" pitchFamily="34" charset="0"/>
              <a:buNone/>
              <a:tabLst/>
              <a:defRPr sz="2000" b="0" i="0" kern="1200">
                <a:solidFill>
                  <a:schemeClr val="tx1"/>
                </a:solidFill>
                <a:latin typeface="Calibri" panose="020F0502020204030204" pitchFamily="34" charset="0"/>
                <a:ea typeface="+mn-ea"/>
                <a:cs typeface="Calibri" panose="020F0502020204030204" pitchFamily="34" charset="0"/>
              </a:defRPr>
            </a:lvl1pPr>
            <a:lvl2pPr marL="457063" indent="0" algn="l" defTabSz="914126" rtl="0" eaLnBrk="1" latinLnBrk="0" hangingPunct="1">
              <a:lnSpc>
                <a:spcPct val="90000"/>
              </a:lnSpc>
              <a:spcBef>
                <a:spcPts val="500"/>
              </a:spcBef>
              <a:buFont typeface="Arial" panose="020B0604020202020204" pitchFamily="34" charset="0"/>
              <a:buNone/>
              <a:tabLst/>
              <a:defRPr sz="1200"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a:lstStyle>
          <a:p>
            <a:pPr>
              <a:spcAft>
                <a:spcPts val="300"/>
              </a:spcAft>
              <a:defRPr/>
            </a:pPr>
            <a:r>
              <a:rPr lang="en-US" sz="2400" b="1" kern="0" dirty="0">
                <a:solidFill>
                  <a:schemeClr val="tx2"/>
                </a:solidFill>
                <a:latin typeface="Calibri" charset="0"/>
                <a:ea typeface="Calibri" charset="0"/>
                <a:cs typeface="Calibri" charset="0"/>
              </a:rPr>
              <a:t>“Our users are ecstatic with the performance. We’re one month in and already saving relative to our prior solution.”</a:t>
            </a:r>
          </a:p>
          <a:p>
            <a:pPr>
              <a:spcAft>
                <a:spcPts val="300"/>
              </a:spcAft>
              <a:defRPr/>
            </a:pPr>
            <a:r>
              <a:rPr lang="en-US" sz="2400" kern="0" dirty="0">
                <a:solidFill>
                  <a:schemeClr val="tx2"/>
                </a:solidFill>
                <a:latin typeface="Calibri" charset="0"/>
                <a:ea typeface="Calibri" charset="0"/>
                <a:cs typeface="Calibri" charset="0"/>
              </a:rPr>
              <a:t>- Cliff Lee, Director of Corporate Systems, </a:t>
            </a:r>
            <a:r>
              <a:rPr lang="en-US" sz="2400" kern="0" dirty="0" err="1">
                <a:solidFill>
                  <a:schemeClr val="tx2"/>
                </a:solidFill>
                <a:latin typeface="Calibri" charset="0"/>
                <a:ea typeface="Calibri" charset="0"/>
                <a:cs typeface="Calibri" charset="0"/>
              </a:rPr>
              <a:t>TruGreen</a:t>
            </a:r>
            <a:endParaRPr lang="en-US" sz="2400" kern="0" dirty="0">
              <a:solidFill>
                <a:schemeClr val="tx2"/>
              </a:solidFill>
              <a:latin typeface="Calibri" charset="0"/>
              <a:ea typeface="Calibri" charset="0"/>
              <a:cs typeface="Calibri" charset="0"/>
            </a:endParaRPr>
          </a:p>
          <a:p>
            <a:pPr>
              <a:spcAft>
                <a:spcPts val="300"/>
              </a:spcAft>
              <a:defRPr/>
            </a:pPr>
            <a:endParaRPr lang="en-US" sz="2400" kern="0" dirty="0">
              <a:solidFill>
                <a:schemeClr val="tx2"/>
              </a:solidFill>
              <a:latin typeface="Calibri" charset="0"/>
              <a:ea typeface="Calibri" charset="0"/>
              <a:cs typeface="Calibri" charset="0"/>
            </a:endParaRPr>
          </a:p>
          <a:p>
            <a:pPr>
              <a:spcAft>
                <a:spcPts val="300"/>
              </a:spcAft>
              <a:defRPr/>
            </a:pPr>
            <a:endParaRPr lang="en-US" sz="2400" b="1" kern="0" dirty="0">
              <a:solidFill>
                <a:schemeClr val="tx2"/>
              </a:solidFill>
              <a:latin typeface="Calibri" charset="0"/>
              <a:ea typeface="Calibri" charset="0"/>
              <a:cs typeface="Calibri" charset="0"/>
            </a:endParaRPr>
          </a:p>
        </p:txBody>
      </p:sp>
      <p:pic>
        <p:nvPicPr>
          <p:cNvPr id="17" name="Content Placeholder 8">
            <a:extLst>
              <a:ext uri="{FF2B5EF4-FFF2-40B4-BE49-F238E27FC236}">
                <a16:creationId xmlns="" xmlns:a16="http://schemas.microsoft.com/office/drawing/2014/main" id="{E55D405B-8B21-4D91-8496-5D73529F61D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46299" y="1804894"/>
            <a:ext cx="3786687" cy="1101926"/>
          </a:xfrm>
          <a:prstGeom prst="rect">
            <a:avLst/>
          </a:prstGeom>
        </p:spPr>
      </p:pic>
    </p:spTree>
    <p:extLst>
      <p:ext uri="{BB962C8B-B14F-4D97-AF65-F5344CB8AC3E}">
        <p14:creationId xmlns:p14="http://schemas.microsoft.com/office/powerpoint/2010/main" val="26815439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 xmlns:a16="http://schemas.microsoft.com/office/drawing/2014/main" id="{D6AA9FC5-C534-4C2F-8803-DA733232F483}"/>
              </a:ext>
            </a:extLst>
          </p:cNvPr>
          <p:cNvSpPr>
            <a:spLocks noGrp="1"/>
          </p:cNvSpPr>
          <p:nvPr>
            <p:ph sz="half" idx="1"/>
          </p:nvPr>
        </p:nvSpPr>
        <p:spPr>
          <a:xfrm>
            <a:off x="531812" y="1524001"/>
            <a:ext cx="5410199" cy="4419600"/>
          </a:xfrm>
        </p:spPr>
        <p:txBody>
          <a:bodyPr/>
          <a:lstStyle/>
          <a:p>
            <a:r>
              <a:rPr lang="en-US" sz="2000" dirty="0"/>
              <a:t>Set up Terraform and Oracle-provided sample scripts</a:t>
            </a:r>
          </a:p>
          <a:p>
            <a:r>
              <a:rPr lang="en-US" sz="2000" dirty="0"/>
              <a:t>Create config file to point to tenancy where JD Edwards is to be provisioned</a:t>
            </a:r>
          </a:p>
          <a:p>
            <a:pPr lvl="1"/>
            <a:r>
              <a:rPr lang="en-US" sz="1600" dirty="0"/>
              <a:t>Automation creates subnets and security lists, provisions storage, compute and database, and installs software</a:t>
            </a:r>
          </a:p>
          <a:p>
            <a:r>
              <a:rPr lang="en-US" sz="2000" dirty="0"/>
              <a:t>Set up One-Click Provisioning Tool to establish a base configuration of JD Edwards</a:t>
            </a:r>
          </a:p>
          <a:p>
            <a:r>
              <a:rPr lang="en-US" sz="2000" dirty="0"/>
              <a:t>Launch One-Click and provide your required JD Edwards configuration and orchestration details</a:t>
            </a:r>
          </a:p>
          <a:p>
            <a:endParaRPr lang="en-US" dirty="0"/>
          </a:p>
        </p:txBody>
      </p:sp>
      <p:sp>
        <p:nvSpPr>
          <p:cNvPr id="4" name="Slide Number Placeholder 3">
            <a:extLst>
              <a:ext uri="{FF2B5EF4-FFF2-40B4-BE49-F238E27FC236}">
                <a16:creationId xmlns=""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22</a:t>
            </a:fld>
            <a:endParaRPr lang="en-US"/>
          </a:p>
        </p:txBody>
      </p:sp>
      <p:sp>
        <p:nvSpPr>
          <p:cNvPr id="7" name="Title 6">
            <a:extLst>
              <a:ext uri="{FF2B5EF4-FFF2-40B4-BE49-F238E27FC236}">
                <a16:creationId xmlns=""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JD Edwards Process Flow</a:t>
            </a:r>
          </a:p>
        </p:txBody>
      </p:sp>
      <p:sp>
        <p:nvSpPr>
          <p:cNvPr id="8" name="TextBox 7">
            <a:extLst>
              <a:ext uri="{FF2B5EF4-FFF2-40B4-BE49-F238E27FC236}">
                <a16:creationId xmlns="" xmlns:a16="http://schemas.microsoft.com/office/drawing/2014/main" id="{F8EF3CC5-6E4E-4ACA-BEC7-2BB919EB1270}"/>
              </a:ext>
            </a:extLst>
          </p:cNvPr>
          <p:cNvSpPr txBox="1"/>
          <p:nvPr/>
        </p:nvSpPr>
        <p:spPr>
          <a:xfrm>
            <a:off x="6520315" y="4170569"/>
            <a:ext cx="1364604"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JD Edwards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Administrator</a:t>
            </a:r>
          </a:p>
        </p:txBody>
      </p:sp>
      <p:sp>
        <p:nvSpPr>
          <p:cNvPr id="9" name="Right Arrow 19">
            <a:extLst>
              <a:ext uri="{FF2B5EF4-FFF2-40B4-BE49-F238E27FC236}">
                <a16:creationId xmlns="" xmlns:a16="http://schemas.microsoft.com/office/drawing/2014/main" id="{2280277A-F29E-4C5A-8878-592F9A3C325D}"/>
              </a:ext>
            </a:extLst>
          </p:cNvPr>
          <p:cNvSpPr/>
          <p:nvPr/>
        </p:nvSpPr>
        <p:spPr bwMode="gray">
          <a:xfrm>
            <a:off x="7808252" y="1954854"/>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 name="Group 213">
            <a:extLst>
              <a:ext uri="{FF2B5EF4-FFF2-40B4-BE49-F238E27FC236}">
                <a16:creationId xmlns="" xmlns:a16="http://schemas.microsoft.com/office/drawing/2014/main" id="{116071F6-9874-4BD9-8D5F-B05A0DE482CD}"/>
              </a:ext>
            </a:extLst>
          </p:cNvPr>
          <p:cNvGrpSpPr/>
          <p:nvPr/>
        </p:nvGrpSpPr>
        <p:grpSpPr>
          <a:xfrm>
            <a:off x="8976161" y="3314009"/>
            <a:ext cx="2205540" cy="1231035"/>
            <a:chOff x="9220550" y="3638100"/>
            <a:chExt cx="2205540" cy="1231035"/>
          </a:xfrm>
        </p:grpSpPr>
        <p:pic>
          <p:nvPicPr>
            <p:cNvPr id="11" name="Picture 2">
              <a:extLst>
                <a:ext uri="{FF2B5EF4-FFF2-40B4-BE49-F238E27FC236}">
                  <a16:creationId xmlns="" xmlns:a16="http://schemas.microsoft.com/office/drawing/2014/main" id="{8EFC4F0C-D94A-408D-866B-8FC846C9236E}"/>
                </a:ext>
              </a:extLst>
            </p:cNvPr>
            <p:cNvPicPr>
              <a:picLocks noChangeArrowheads="1"/>
            </p:cNvPicPr>
            <p:nvPr/>
          </p:nvPicPr>
          <p:blipFill>
            <a:blip r:embed="rId3" cstate="print"/>
            <a:srcRect/>
            <a:stretch>
              <a:fillRect/>
            </a:stretch>
          </p:blipFill>
          <p:spPr bwMode="auto">
            <a:xfrm>
              <a:off x="9258297" y="3638100"/>
              <a:ext cx="2011680" cy="914400"/>
            </a:xfrm>
            <a:prstGeom prst="rect">
              <a:avLst/>
            </a:prstGeom>
            <a:noFill/>
            <a:ln w="12700">
              <a:solidFill>
                <a:schemeClr val="tx1"/>
              </a:solidFill>
              <a:miter lim="800000"/>
              <a:headEnd/>
              <a:tailEnd/>
            </a:ln>
          </p:spPr>
        </p:pic>
        <p:sp>
          <p:nvSpPr>
            <p:cNvPr id="12" name="TextBox 11">
              <a:extLst>
                <a:ext uri="{FF2B5EF4-FFF2-40B4-BE49-F238E27FC236}">
                  <a16:creationId xmlns="" xmlns:a16="http://schemas.microsoft.com/office/drawing/2014/main" id="{24CC678B-4FBD-4ECB-ABAE-0310C6E8970C}"/>
                </a:ext>
              </a:extLst>
            </p:cNvPr>
            <p:cNvSpPr txBox="1"/>
            <p:nvPr/>
          </p:nvSpPr>
          <p:spPr>
            <a:xfrm>
              <a:off x="9220550" y="4605986"/>
              <a:ext cx="2205540"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One-Click Provisioning</a:t>
              </a:r>
            </a:p>
          </p:txBody>
        </p:sp>
      </p:grpSp>
      <p:sp>
        <p:nvSpPr>
          <p:cNvPr id="13" name="TextBox 12">
            <a:extLst>
              <a:ext uri="{FF2B5EF4-FFF2-40B4-BE49-F238E27FC236}">
                <a16:creationId xmlns="" xmlns:a16="http://schemas.microsoft.com/office/drawing/2014/main" id="{0C524A90-88B2-4F0D-94CA-9F3FA368BC7C}"/>
              </a:ext>
            </a:extLst>
          </p:cNvPr>
          <p:cNvSpPr txBox="1"/>
          <p:nvPr/>
        </p:nvSpPr>
        <p:spPr>
          <a:xfrm>
            <a:off x="9010241" y="2670640"/>
            <a:ext cx="2127505"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Oracle Cloud Account</a:t>
            </a:r>
          </a:p>
        </p:txBody>
      </p:sp>
      <p:grpSp>
        <p:nvGrpSpPr>
          <p:cNvPr id="14" name="Group 214">
            <a:extLst>
              <a:ext uri="{FF2B5EF4-FFF2-40B4-BE49-F238E27FC236}">
                <a16:creationId xmlns="" xmlns:a16="http://schemas.microsoft.com/office/drawing/2014/main" id="{BA607087-F244-4717-9FC6-797D73106582}"/>
              </a:ext>
            </a:extLst>
          </p:cNvPr>
          <p:cNvGrpSpPr/>
          <p:nvPr/>
        </p:nvGrpSpPr>
        <p:grpSpPr>
          <a:xfrm>
            <a:off x="9076605" y="4902680"/>
            <a:ext cx="1989327" cy="1230926"/>
            <a:chOff x="9320994" y="4973932"/>
            <a:chExt cx="1989327" cy="1230926"/>
          </a:xfrm>
        </p:grpSpPr>
        <p:sp>
          <p:nvSpPr>
            <p:cNvPr id="15" name="TextBox 14">
              <a:extLst>
                <a:ext uri="{FF2B5EF4-FFF2-40B4-BE49-F238E27FC236}">
                  <a16:creationId xmlns="" xmlns:a16="http://schemas.microsoft.com/office/drawing/2014/main" id="{03AD714E-48A2-4F06-87A2-504F280BB276}"/>
                </a:ext>
              </a:extLst>
            </p:cNvPr>
            <p:cNvSpPr txBox="1"/>
            <p:nvPr/>
          </p:nvSpPr>
          <p:spPr>
            <a:xfrm>
              <a:off x="9320994" y="5941709"/>
              <a:ext cx="1989327"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Working JDE System</a:t>
              </a:r>
            </a:p>
          </p:txBody>
        </p:sp>
        <p:grpSp>
          <p:nvGrpSpPr>
            <p:cNvPr id="16" name="Group 211">
              <a:extLst>
                <a:ext uri="{FF2B5EF4-FFF2-40B4-BE49-F238E27FC236}">
                  <a16:creationId xmlns="" xmlns:a16="http://schemas.microsoft.com/office/drawing/2014/main" id="{1042A656-41BD-46AD-87C3-D6838DAADAB1}"/>
                </a:ext>
              </a:extLst>
            </p:cNvPr>
            <p:cNvGrpSpPr/>
            <p:nvPr/>
          </p:nvGrpSpPr>
          <p:grpSpPr>
            <a:xfrm>
              <a:off x="9616019" y="4973932"/>
              <a:ext cx="1296237" cy="969440"/>
              <a:chOff x="9676563" y="4903596"/>
              <a:chExt cx="1296237" cy="969440"/>
            </a:xfrm>
          </p:grpSpPr>
          <p:pic>
            <p:nvPicPr>
              <p:cNvPr id="17" name="Picture 16" descr="Cloud icon outline in red">
                <a:extLst>
                  <a:ext uri="{FF2B5EF4-FFF2-40B4-BE49-F238E27FC236}">
                    <a16:creationId xmlns="" xmlns:a16="http://schemas.microsoft.com/office/drawing/2014/main" id="{12D075C9-769E-4008-8AF5-7B7835502CFD}"/>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9676563" y="4903596"/>
                <a:ext cx="1296237" cy="969440"/>
              </a:xfrm>
              <a:prstGeom prst="rect">
                <a:avLst/>
              </a:prstGeom>
            </p:spPr>
          </p:pic>
          <p:pic>
            <p:nvPicPr>
              <p:cNvPr id="18" name="Picture 17" descr="system.jpg">
                <a:extLst>
                  <a:ext uri="{FF2B5EF4-FFF2-40B4-BE49-F238E27FC236}">
                    <a16:creationId xmlns="" xmlns:a16="http://schemas.microsoft.com/office/drawing/2014/main" id="{E2F54C9E-4256-4DD9-91F5-6703AEE61037}"/>
                  </a:ext>
                </a:extLst>
              </p:cNvPr>
              <p:cNvPicPr>
                <a:picLocks noChangeAspect="1"/>
              </p:cNvPicPr>
              <p:nvPr/>
            </p:nvPicPr>
            <p:blipFill>
              <a:blip r:embed="rId5" cstate="print"/>
              <a:stretch>
                <a:fillRect/>
              </a:stretch>
            </p:blipFill>
            <p:spPr>
              <a:xfrm>
                <a:off x="10031725" y="5136484"/>
                <a:ext cx="537050" cy="548640"/>
              </a:xfrm>
              <a:prstGeom prst="rect">
                <a:avLst/>
              </a:prstGeom>
            </p:spPr>
          </p:pic>
        </p:grpSp>
      </p:grpSp>
      <p:sp>
        <p:nvSpPr>
          <p:cNvPr id="19" name="Right Arrow 31">
            <a:extLst>
              <a:ext uri="{FF2B5EF4-FFF2-40B4-BE49-F238E27FC236}">
                <a16:creationId xmlns="" xmlns:a16="http://schemas.microsoft.com/office/drawing/2014/main" id="{515668FE-F51B-4C82-AE4E-5AAC0BD35B64}"/>
              </a:ext>
            </a:extLst>
          </p:cNvPr>
          <p:cNvSpPr/>
          <p:nvPr/>
        </p:nvSpPr>
        <p:spPr bwMode="gray">
          <a:xfrm rot="5400000">
            <a:off x="9835537" y="2952144"/>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 name="Right Arrow 32">
            <a:extLst>
              <a:ext uri="{FF2B5EF4-FFF2-40B4-BE49-F238E27FC236}">
                <a16:creationId xmlns="" xmlns:a16="http://schemas.microsoft.com/office/drawing/2014/main" id="{3C6A16B1-3136-4F7C-AF54-491E07759541}"/>
              </a:ext>
            </a:extLst>
          </p:cNvPr>
          <p:cNvSpPr/>
          <p:nvPr/>
        </p:nvSpPr>
        <p:spPr bwMode="gray">
          <a:xfrm rot="5400000">
            <a:off x="9839075" y="4571898"/>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TextBox 20">
            <a:extLst>
              <a:ext uri="{FF2B5EF4-FFF2-40B4-BE49-F238E27FC236}">
                <a16:creationId xmlns="" xmlns:a16="http://schemas.microsoft.com/office/drawing/2014/main" id="{53E6C9F7-0C6F-4B62-8AFF-65F32D2C89C8}"/>
              </a:ext>
            </a:extLst>
          </p:cNvPr>
          <p:cNvSpPr txBox="1"/>
          <p:nvPr/>
        </p:nvSpPr>
        <p:spPr>
          <a:xfrm>
            <a:off x="6520315" y="2369846"/>
            <a:ext cx="1415900"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Infrastructure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Architect</a:t>
            </a:r>
          </a:p>
        </p:txBody>
      </p:sp>
      <p:sp>
        <p:nvSpPr>
          <p:cNvPr id="22" name="Right Arrow 34">
            <a:extLst>
              <a:ext uri="{FF2B5EF4-FFF2-40B4-BE49-F238E27FC236}">
                <a16:creationId xmlns="" xmlns:a16="http://schemas.microsoft.com/office/drawing/2014/main" id="{DA616A35-E736-4B0B-9C19-52978A3EE676}"/>
              </a:ext>
            </a:extLst>
          </p:cNvPr>
          <p:cNvSpPr/>
          <p:nvPr/>
        </p:nvSpPr>
        <p:spPr bwMode="gray">
          <a:xfrm>
            <a:off x="7787656" y="3478857"/>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3" name="Freeform 3">
            <a:extLst>
              <a:ext uri="{FF2B5EF4-FFF2-40B4-BE49-F238E27FC236}">
                <a16:creationId xmlns="" xmlns:a16="http://schemas.microsoft.com/office/drawing/2014/main" id="{C8EB3DBB-E380-4D40-AC66-3326E4174B6F}"/>
              </a:ext>
            </a:extLst>
          </p:cNvPr>
          <p:cNvSpPr>
            <a:spLocks noChangeAspect="1" noChangeArrowheads="1"/>
          </p:cNvSpPr>
          <p:nvPr/>
        </p:nvSpPr>
        <p:spPr bwMode="auto">
          <a:xfrm>
            <a:off x="6854343" y="1391152"/>
            <a:ext cx="778329" cy="914400"/>
          </a:xfrm>
          <a:custGeom>
            <a:avLst/>
            <a:gdLst>
              <a:gd name="T0" fmla="*/ 567 w 2524"/>
              <a:gd name="T1" fmla="*/ 1945 h 2964"/>
              <a:gd name="T2" fmla="*/ 521 w 2524"/>
              <a:gd name="T3" fmla="*/ 2916 h 2964"/>
              <a:gd name="T4" fmla="*/ 752 w 2524"/>
              <a:gd name="T5" fmla="*/ 2963 h 2964"/>
              <a:gd name="T6" fmla="*/ 1111 w 2524"/>
              <a:gd name="T7" fmla="*/ 2673 h 2964"/>
              <a:gd name="T8" fmla="*/ 1111 w 2524"/>
              <a:gd name="T9" fmla="*/ 2523 h 2964"/>
              <a:gd name="T10" fmla="*/ 845 w 2524"/>
              <a:gd name="T11" fmla="*/ 2407 h 2964"/>
              <a:gd name="T12" fmla="*/ 868 w 2524"/>
              <a:gd name="T13" fmla="*/ 2314 h 2964"/>
              <a:gd name="T14" fmla="*/ 1065 w 2524"/>
              <a:gd name="T15" fmla="*/ 2257 h 2964"/>
              <a:gd name="T16" fmla="*/ 1100 w 2524"/>
              <a:gd name="T17" fmla="*/ 2165 h 2964"/>
              <a:gd name="T18" fmla="*/ 1181 w 2524"/>
              <a:gd name="T19" fmla="*/ 2396 h 2964"/>
              <a:gd name="T20" fmla="*/ 1505 w 2524"/>
              <a:gd name="T21" fmla="*/ 2280 h 2964"/>
              <a:gd name="T22" fmla="*/ 1667 w 2524"/>
              <a:gd name="T23" fmla="*/ 2119 h 2964"/>
              <a:gd name="T24" fmla="*/ 1632 w 2524"/>
              <a:gd name="T25" fmla="*/ 2349 h 2964"/>
              <a:gd name="T26" fmla="*/ 1169 w 2524"/>
              <a:gd name="T27" fmla="*/ 2743 h 2964"/>
              <a:gd name="T28" fmla="*/ 1019 w 2524"/>
              <a:gd name="T29" fmla="*/ 2963 h 2964"/>
              <a:gd name="T30" fmla="*/ 1320 w 2524"/>
              <a:gd name="T31" fmla="*/ 2731 h 2964"/>
              <a:gd name="T32" fmla="*/ 1748 w 2524"/>
              <a:gd name="T33" fmla="*/ 2963 h 2964"/>
              <a:gd name="T34" fmla="*/ 2003 w 2524"/>
              <a:gd name="T35" fmla="*/ 2916 h 2964"/>
              <a:gd name="T36" fmla="*/ 1956 w 2524"/>
              <a:gd name="T37" fmla="*/ 1945 h 2964"/>
              <a:gd name="T38" fmla="*/ 822 w 2524"/>
              <a:gd name="T39" fmla="*/ 938 h 2964"/>
              <a:gd name="T40" fmla="*/ 1262 w 2524"/>
              <a:gd name="T41" fmla="*/ 1378 h 2964"/>
              <a:gd name="T42" fmla="*/ 1609 w 2524"/>
              <a:gd name="T43" fmla="*/ 1019 h 2964"/>
              <a:gd name="T44" fmla="*/ 1725 w 2524"/>
              <a:gd name="T45" fmla="*/ 799 h 2964"/>
              <a:gd name="T46" fmla="*/ 1713 w 2524"/>
              <a:gd name="T47" fmla="*/ 440 h 2964"/>
              <a:gd name="T48" fmla="*/ 1297 w 2524"/>
              <a:gd name="T49" fmla="*/ 0 h 2964"/>
              <a:gd name="T50" fmla="*/ 822 w 2524"/>
              <a:gd name="T51" fmla="*/ 463 h 2964"/>
              <a:gd name="T52" fmla="*/ 799 w 2524"/>
              <a:gd name="T53" fmla="*/ 799 h 2964"/>
              <a:gd name="T54" fmla="*/ 903 w 2524"/>
              <a:gd name="T55" fmla="*/ 1470 h 2964"/>
              <a:gd name="T56" fmla="*/ 1621 w 2524"/>
              <a:gd name="T57" fmla="*/ 1470 h 2964"/>
              <a:gd name="T58" fmla="*/ 2442 w 2524"/>
              <a:gd name="T59" fmla="*/ 2061 h 2964"/>
              <a:gd name="T60" fmla="*/ 1621 w 2524"/>
              <a:gd name="T61" fmla="*/ 1470 h 2964"/>
              <a:gd name="T62" fmla="*/ 903 w 2524"/>
              <a:gd name="T63" fmla="*/ 1470 h 2964"/>
              <a:gd name="T64" fmla="*/ 81 w 2524"/>
              <a:gd name="T65" fmla="*/ 2061 h 2964"/>
              <a:gd name="T66" fmla="*/ 428 w 2524"/>
              <a:gd name="T67" fmla="*/ 2639 h 2964"/>
              <a:gd name="T68" fmla="*/ 567 w 2524"/>
              <a:gd name="T69" fmla="*/ 1852 h 2964"/>
              <a:gd name="T70" fmla="*/ 2095 w 2524"/>
              <a:gd name="T71" fmla="*/ 1991 h 2964"/>
              <a:gd name="T72" fmla="*/ 2523 w 2524"/>
              <a:gd name="T73" fmla="*/ 2639 h 2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24" h="2964">
                <a:moveTo>
                  <a:pt x="1956" y="1945"/>
                </a:moveTo>
                <a:cubicBezTo>
                  <a:pt x="567" y="1945"/>
                  <a:pt x="567" y="1945"/>
                  <a:pt x="567" y="1945"/>
                </a:cubicBezTo>
                <a:cubicBezTo>
                  <a:pt x="544" y="1945"/>
                  <a:pt x="521" y="1968"/>
                  <a:pt x="521" y="1991"/>
                </a:cubicBezTo>
                <a:cubicBezTo>
                  <a:pt x="521" y="2916"/>
                  <a:pt x="521" y="2916"/>
                  <a:pt x="521" y="2916"/>
                </a:cubicBezTo>
                <a:cubicBezTo>
                  <a:pt x="521" y="2940"/>
                  <a:pt x="544" y="2963"/>
                  <a:pt x="567" y="2963"/>
                </a:cubicBezTo>
                <a:cubicBezTo>
                  <a:pt x="752" y="2963"/>
                  <a:pt x="752" y="2963"/>
                  <a:pt x="752" y="2963"/>
                </a:cubicBezTo>
                <a:cubicBezTo>
                  <a:pt x="1042" y="2673"/>
                  <a:pt x="1042" y="2673"/>
                  <a:pt x="1042" y="2673"/>
                </a:cubicBezTo>
                <a:cubicBezTo>
                  <a:pt x="1111" y="2673"/>
                  <a:pt x="1111" y="2673"/>
                  <a:pt x="1111" y="2673"/>
                </a:cubicBezTo>
                <a:cubicBezTo>
                  <a:pt x="1181" y="2604"/>
                  <a:pt x="1181" y="2604"/>
                  <a:pt x="1181" y="2604"/>
                </a:cubicBezTo>
                <a:cubicBezTo>
                  <a:pt x="1111" y="2523"/>
                  <a:pt x="1111" y="2523"/>
                  <a:pt x="1111" y="2523"/>
                </a:cubicBezTo>
                <a:cubicBezTo>
                  <a:pt x="1065" y="2488"/>
                  <a:pt x="1019" y="2465"/>
                  <a:pt x="961" y="2465"/>
                </a:cubicBezTo>
                <a:cubicBezTo>
                  <a:pt x="926" y="2465"/>
                  <a:pt x="880" y="2442"/>
                  <a:pt x="845" y="2407"/>
                </a:cubicBezTo>
                <a:cubicBezTo>
                  <a:pt x="776" y="2349"/>
                  <a:pt x="776" y="2233"/>
                  <a:pt x="834" y="2165"/>
                </a:cubicBezTo>
                <a:cubicBezTo>
                  <a:pt x="868" y="2314"/>
                  <a:pt x="868" y="2314"/>
                  <a:pt x="868" y="2314"/>
                </a:cubicBezTo>
                <a:cubicBezTo>
                  <a:pt x="984" y="2338"/>
                  <a:pt x="984" y="2338"/>
                  <a:pt x="984" y="2338"/>
                </a:cubicBezTo>
                <a:cubicBezTo>
                  <a:pt x="1065" y="2257"/>
                  <a:pt x="1065" y="2257"/>
                  <a:pt x="1065" y="2257"/>
                </a:cubicBezTo>
                <a:cubicBezTo>
                  <a:pt x="1030" y="2119"/>
                  <a:pt x="1030" y="2119"/>
                  <a:pt x="1030" y="2119"/>
                </a:cubicBezTo>
                <a:cubicBezTo>
                  <a:pt x="1054" y="2130"/>
                  <a:pt x="1077" y="2142"/>
                  <a:pt x="1100" y="2165"/>
                </a:cubicBezTo>
                <a:cubicBezTo>
                  <a:pt x="1134" y="2200"/>
                  <a:pt x="1146" y="2257"/>
                  <a:pt x="1146" y="2303"/>
                </a:cubicBezTo>
                <a:cubicBezTo>
                  <a:pt x="1146" y="2338"/>
                  <a:pt x="1158" y="2372"/>
                  <a:pt x="1181" y="2396"/>
                </a:cubicBezTo>
                <a:cubicBezTo>
                  <a:pt x="1285" y="2500"/>
                  <a:pt x="1285" y="2500"/>
                  <a:pt x="1285" y="2500"/>
                </a:cubicBezTo>
                <a:cubicBezTo>
                  <a:pt x="1505" y="2280"/>
                  <a:pt x="1505" y="2280"/>
                  <a:pt x="1505" y="2280"/>
                </a:cubicBezTo>
                <a:cubicBezTo>
                  <a:pt x="1505" y="2223"/>
                  <a:pt x="1505" y="2223"/>
                  <a:pt x="1505" y="2223"/>
                </a:cubicBezTo>
                <a:cubicBezTo>
                  <a:pt x="1667" y="2119"/>
                  <a:pt x="1667" y="2119"/>
                  <a:pt x="1667" y="2119"/>
                </a:cubicBezTo>
                <a:cubicBezTo>
                  <a:pt x="1725" y="2188"/>
                  <a:pt x="1725" y="2188"/>
                  <a:pt x="1725" y="2188"/>
                </a:cubicBezTo>
                <a:cubicBezTo>
                  <a:pt x="1632" y="2349"/>
                  <a:pt x="1632" y="2349"/>
                  <a:pt x="1632" y="2349"/>
                </a:cubicBezTo>
                <a:cubicBezTo>
                  <a:pt x="1563" y="2349"/>
                  <a:pt x="1563" y="2349"/>
                  <a:pt x="1563" y="2349"/>
                </a:cubicBezTo>
                <a:cubicBezTo>
                  <a:pt x="1169" y="2743"/>
                  <a:pt x="1169" y="2743"/>
                  <a:pt x="1169" y="2743"/>
                </a:cubicBezTo>
                <a:cubicBezTo>
                  <a:pt x="1169" y="2812"/>
                  <a:pt x="1169" y="2812"/>
                  <a:pt x="1169" y="2812"/>
                </a:cubicBezTo>
                <a:cubicBezTo>
                  <a:pt x="1019" y="2963"/>
                  <a:pt x="1019" y="2963"/>
                  <a:pt x="1019" y="2963"/>
                </a:cubicBezTo>
                <a:cubicBezTo>
                  <a:pt x="1551" y="2963"/>
                  <a:pt x="1551" y="2963"/>
                  <a:pt x="1551" y="2963"/>
                </a:cubicBezTo>
                <a:cubicBezTo>
                  <a:pt x="1320" y="2731"/>
                  <a:pt x="1320" y="2731"/>
                  <a:pt x="1320" y="2731"/>
                </a:cubicBezTo>
                <a:cubicBezTo>
                  <a:pt x="1412" y="2627"/>
                  <a:pt x="1412" y="2627"/>
                  <a:pt x="1412" y="2627"/>
                </a:cubicBezTo>
                <a:cubicBezTo>
                  <a:pt x="1748" y="2963"/>
                  <a:pt x="1748" y="2963"/>
                  <a:pt x="1748" y="2963"/>
                </a:cubicBezTo>
                <a:cubicBezTo>
                  <a:pt x="1956" y="2963"/>
                  <a:pt x="1956" y="2963"/>
                  <a:pt x="1956" y="2963"/>
                </a:cubicBezTo>
                <a:cubicBezTo>
                  <a:pt x="1980" y="2963"/>
                  <a:pt x="2003" y="2940"/>
                  <a:pt x="2003" y="2916"/>
                </a:cubicBezTo>
                <a:cubicBezTo>
                  <a:pt x="2003" y="1991"/>
                  <a:pt x="2003" y="1991"/>
                  <a:pt x="2003" y="1991"/>
                </a:cubicBezTo>
                <a:cubicBezTo>
                  <a:pt x="2003" y="1968"/>
                  <a:pt x="1980" y="1945"/>
                  <a:pt x="1956" y="1945"/>
                </a:cubicBezTo>
                <a:close/>
                <a:moveTo>
                  <a:pt x="799" y="799"/>
                </a:moveTo>
                <a:cubicBezTo>
                  <a:pt x="822" y="938"/>
                  <a:pt x="822" y="938"/>
                  <a:pt x="822" y="938"/>
                </a:cubicBezTo>
                <a:cubicBezTo>
                  <a:pt x="822" y="984"/>
                  <a:pt x="868" y="1019"/>
                  <a:pt x="915" y="1019"/>
                </a:cubicBezTo>
                <a:cubicBezTo>
                  <a:pt x="961" y="1366"/>
                  <a:pt x="1216" y="1378"/>
                  <a:pt x="1262" y="1378"/>
                </a:cubicBezTo>
                <a:cubicBezTo>
                  <a:pt x="1273" y="1378"/>
                  <a:pt x="1273" y="1378"/>
                  <a:pt x="1273" y="1378"/>
                </a:cubicBezTo>
                <a:cubicBezTo>
                  <a:pt x="1308" y="1378"/>
                  <a:pt x="1563" y="1366"/>
                  <a:pt x="1609" y="1019"/>
                </a:cubicBezTo>
                <a:cubicBezTo>
                  <a:pt x="1656" y="1019"/>
                  <a:pt x="1702" y="984"/>
                  <a:pt x="1702" y="938"/>
                </a:cubicBezTo>
                <a:cubicBezTo>
                  <a:pt x="1725" y="799"/>
                  <a:pt x="1725" y="799"/>
                  <a:pt x="1725" y="799"/>
                </a:cubicBezTo>
                <a:cubicBezTo>
                  <a:pt x="1736" y="764"/>
                  <a:pt x="1713" y="729"/>
                  <a:pt x="1679" y="706"/>
                </a:cubicBezTo>
                <a:cubicBezTo>
                  <a:pt x="1690" y="648"/>
                  <a:pt x="1713" y="544"/>
                  <a:pt x="1713" y="440"/>
                </a:cubicBezTo>
                <a:cubicBezTo>
                  <a:pt x="1702" y="278"/>
                  <a:pt x="1563" y="104"/>
                  <a:pt x="1366" y="93"/>
                </a:cubicBezTo>
                <a:cubicBezTo>
                  <a:pt x="1297" y="0"/>
                  <a:pt x="1297" y="0"/>
                  <a:pt x="1297" y="0"/>
                </a:cubicBezTo>
                <a:cubicBezTo>
                  <a:pt x="810" y="23"/>
                  <a:pt x="822" y="417"/>
                  <a:pt x="822" y="417"/>
                </a:cubicBezTo>
                <a:cubicBezTo>
                  <a:pt x="822" y="463"/>
                  <a:pt x="822" y="463"/>
                  <a:pt x="822" y="463"/>
                </a:cubicBezTo>
                <a:cubicBezTo>
                  <a:pt x="822" y="556"/>
                  <a:pt x="834" y="648"/>
                  <a:pt x="845" y="706"/>
                </a:cubicBezTo>
                <a:cubicBezTo>
                  <a:pt x="810" y="729"/>
                  <a:pt x="799" y="764"/>
                  <a:pt x="799" y="799"/>
                </a:cubicBezTo>
                <a:close/>
                <a:moveTo>
                  <a:pt x="903" y="1470"/>
                </a:moveTo>
                <a:lnTo>
                  <a:pt x="903" y="1470"/>
                </a:lnTo>
                <a:close/>
                <a:moveTo>
                  <a:pt x="1621" y="1470"/>
                </a:moveTo>
                <a:lnTo>
                  <a:pt x="1621" y="1470"/>
                </a:lnTo>
                <a:close/>
                <a:moveTo>
                  <a:pt x="2523" y="2639"/>
                </a:moveTo>
                <a:cubicBezTo>
                  <a:pt x="2442" y="2061"/>
                  <a:pt x="2442" y="2061"/>
                  <a:pt x="2442" y="2061"/>
                </a:cubicBezTo>
                <a:cubicBezTo>
                  <a:pt x="2430" y="1933"/>
                  <a:pt x="2349" y="1817"/>
                  <a:pt x="2233" y="1760"/>
                </a:cubicBezTo>
                <a:cubicBezTo>
                  <a:pt x="1621" y="1470"/>
                  <a:pt x="1621" y="1470"/>
                  <a:pt x="1621" y="1470"/>
                </a:cubicBezTo>
                <a:cubicBezTo>
                  <a:pt x="1621" y="1482"/>
                  <a:pt x="1517" y="1586"/>
                  <a:pt x="1262" y="1586"/>
                </a:cubicBezTo>
                <a:cubicBezTo>
                  <a:pt x="1007" y="1586"/>
                  <a:pt x="903" y="1482"/>
                  <a:pt x="903" y="1470"/>
                </a:cubicBezTo>
                <a:cubicBezTo>
                  <a:pt x="289" y="1760"/>
                  <a:pt x="289" y="1760"/>
                  <a:pt x="289" y="1760"/>
                </a:cubicBezTo>
                <a:cubicBezTo>
                  <a:pt x="174" y="1817"/>
                  <a:pt x="93" y="1933"/>
                  <a:pt x="81" y="2061"/>
                </a:cubicBezTo>
                <a:cubicBezTo>
                  <a:pt x="0" y="2639"/>
                  <a:pt x="0" y="2639"/>
                  <a:pt x="0" y="2639"/>
                </a:cubicBezTo>
                <a:cubicBezTo>
                  <a:pt x="428" y="2639"/>
                  <a:pt x="428" y="2639"/>
                  <a:pt x="428" y="2639"/>
                </a:cubicBezTo>
                <a:cubicBezTo>
                  <a:pt x="428" y="1991"/>
                  <a:pt x="428" y="1991"/>
                  <a:pt x="428" y="1991"/>
                </a:cubicBezTo>
                <a:cubicBezTo>
                  <a:pt x="428" y="1910"/>
                  <a:pt x="486" y="1852"/>
                  <a:pt x="567" y="1852"/>
                </a:cubicBezTo>
                <a:cubicBezTo>
                  <a:pt x="1956" y="1852"/>
                  <a:pt x="1956" y="1852"/>
                  <a:pt x="1956" y="1852"/>
                </a:cubicBezTo>
                <a:cubicBezTo>
                  <a:pt x="2038" y="1852"/>
                  <a:pt x="2095" y="1910"/>
                  <a:pt x="2095" y="1991"/>
                </a:cubicBezTo>
                <a:cubicBezTo>
                  <a:pt x="2095" y="2639"/>
                  <a:pt x="2095" y="2639"/>
                  <a:pt x="2095" y="2639"/>
                </a:cubicBezTo>
                <a:lnTo>
                  <a:pt x="2523" y="2639"/>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4" name="Freeform 4">
            <a:extLst>
              <a:ext uri="{FF2B5EF4-FFF2-40B4-BE49-F238E27FC236}">
                <a16:creationId xmlns="" xmlns:a16="http://schemas.microsoft.com/office/drawing/2014/main" id="{A8EB7634-4814-4654-847B-1ECA86B79F49}"/>
              </a:ext>
            </a:extLst>
          </p:cNvPr>
          <p:cNvSpPr>
            <a:spLocks noChangeAspect="1" noChangeArrowheads="1"/>
          </p:cNvSpPr>
          <p:nvPr/>
        </p:nvSpPr>
        <p:spPr bwMode="auto">
          <a:xfrm>
            <a:off x="6795570" y="3097845"/>
            <a:ext cx="895874" cy="914400"/>
          </a:xfrm>
          <a:custGeom>
            <a:avLst/>
            <a:gdLst>
              <a:gd name="T0" fmla="*/ 788 w 2987"/>
              <a:gd name="T1" fmla="*/ 844 h 3045"/>
              <a:gd name="T2" fmla="*/ 1066 w 2987"/>
              <a:gd name="T3" fmla="*/ 1052 h 3045"/>
              <a:gd name="T4" fmla="*/ 1204 w 2987"/>
              <a:gd name="T5" fmla="*/ 1006 h 3045"/>
              <a:gd name="T6" fmla="*/ 1309 w 2987"/>
              <a:gd name="T7" fmla="*/ 844 h 3045"/>
              <a:gd name="T8" fmla="*/ 1354 w 2987"/>
              <a:gd name="T9" fmla="*/ 832 h 3045"/>
              <a:gd name="T10" fmla="*/ 1365 w 2987"/>
              <a:gd name="T11" fmla="*/ 809 h 3045"/>
              <a:gd name="T12" fmla="*/ 1354 w 2987"/>
              <a:gd name="T13" fmla="*/ 624 h 3045"/>
              <a:gd name="T14" fmla="*/ 1412 w 2987"/>
              <a:gd name="T15" fmla="*/ 497 h 3045"/>
              <a:gd name="T16" fmla="*/ 1412 w 2987"/>
              <a:gd name="T17" fmla="*/ 439 h 3045"/>
              <a:gd name="T18" fmla="*/ 1493 w 2987"/>
              <a:gd name="T19" fmla="*/ 358 h 3045"/>
              <a:gd name="T20" fmla="*/ 1458 w 2987"/>
              <a:gd name="T21" fmla="*/ 220 h 3045"/>
              <a:gd name="T22" fmla="*/ 1389 w 2987"/>
              <a:gd name="T23" fmla="*/ 127 h 3045"/>
              <a:gd name="T24" fmla="*/ 1332 w 2987"/>
              <a:gd name="T25" fmla="*/ 185 h 3045"/>
              <a:gd name="T26" fmla="*/ 672 w 2987"/>
              <a:gd name="T27" fmla="*/ 381 h 3045"/>
              <a:gd name="T28" fmla="*/ 707 w 2987"/>
              <a:gd name="T29" fmla="*/ 775 h 3045"/>
              <a:gd name="T30" fmla="*/ 788 w 2987"/>
              <a:gd name="T31" fmla="*/ 844 h 3045"/>
              <a:gd name="T32" fmla="*/ 2928 w 2987"/>
              <a:gd name="T33" fmla="*/ 1793 h 3045"/>
              <a:gd name="T34" fmla="*/ 2894 w 2987"/>
              <a:gd name="T35" fmla="*/ 1793 h 3045"/>
              <a:gd name="T36" fmla="*/ 2639 w 2987"/>
              <a:gd name="T37" fmla="*/ 2766 h 3045"/>
              <a:gd name="T38" fmla="*/ 1585 w 2987"/>
              <a:gd name="T39" fmla="*/ 2766 h 3045"/>
              <a:gd name="T40" fmla="*/ 1585 w 2987"/>
              <a:gd name="T41" fmla="*/ 2812 h 3045"/>
              <a:gd name="T42" fmla="*/ 1632 w 2987"/>
              <a:gd name="T43" fmla="*/ 2858 h 3045"/>
              <a:gd name="T44" fmla="*/ 2674 w 2987"/>
              <a:gd name="T45" fmla="*/ 2858 h 3045"/>
              <a:gd name="T46" fmla="*/ 2720 w 2987"/>
              <a:gd name="T47" fmla="*/ 2824 h 3045"/>
              <a:gd name="T48" fmla="*/ 2975 w 2987"/>
              <a:gd name="T49" fmla="*/ 1851 h 3045"/>
              <a:gd name="T50" fmla="*/ 2928 w 2987"/>
              <a:gd name="T51" fmla="*/ 1793 h 3045"/>
              <a:gd name="T52" fmla="*/ 1828 w 2987"/>
              <a:gd name="T53" fmla="*/ 2650 h 3045"/>
              <a:gd name="T54" fmla="*/ 1863 w 2987"/>
              <a:gd name="T55" fmla="*/ 2662 h 3045"/>
              <a:gd name="T56" fmla="*/ 2118 w 2987"/>
              <a:gd name="T57" fmla="*/ 2662 h 3045"/>
              <a:gd name="T58" fmla="*/ 2211 w 2987"/>
              <a:gd name="T59" fmla="*/ 2615 h 3045"/>
              <a:gd name="T60" fmla="*/ 2269 w 2987"/>
              <a:gd name="T61" fmla="*/ 2638 h 3045"/>
              <a:gd name="T62" fmla="*/ 2315 w 2987"/>
              <a:gd name="T63" fmla="*/ 2697 h 3045"/>
              <a:gd name="T64" fmla="*/ 2419 w 2987"/>
              <a:gd name="T65" fmla="*/ 2708 h 3045"/>
              <a:gd name="T66" fmla="*/ 2326 w 2987"/>
              <a:gd name="T67" fmla="*/ 2558 h 3045"/>
              <a:gd name="T68" fmla="*/ 2164 w 2987"/>
              <a:gd name="T69" fmla="*/ 2442 h 3045"/>
              <a:gd name="T70" fmla="*/ 2106 w 2987"/>
              <a:gd name="T71" fmla="*/ 2419 h 3045"/>
              <a:gd name="T72" fmla="*/ 1863 w 2987"/>
              <a:gd name="T73" fmla="*/ 2419 h 3045"/>
              <a:gd name="T74" fmla="*/ 1863 w 2987"/>
              <a:gd name="T75" fmla="*/ 2430 h 3045"/>
              <a:gd name="T76" fmla="*/ 1863 w 2987"/>
              <a:gd name="T77" fmla="*/ 2419 h 3045"/>
              <a:gd name="T78" fmla="*/ 1447 w 2987"/>
              <a:gd name="T79" fmla="*/ 2326 h 3045"/>
              <a:gd name="T80" fmla="*/ 1274 w 2987"/>
              <a:gd name="T81" fmla="*/ 2106 h 3045"/>
              <a:gd name="T82" fmla="*/ 1286 w 2987"/>
              <a:gd name="T83" fmla="*/ 2060 h 3045"/>
              <a:gd name="T84" fmla="*/ 1158 w 2987"/>
              <a:gd name="T85" fmla="*/ 1377 h 3045"/>
              <a:gd name="T86" fmla="*/ 1054 w 2987"/>
              <a:gd name="T87" fmla="*/ 1180 h 3045"/>
              <a:gd name="T88" fmla="*/ 637 w 2987"/>
              <a:gd name="T89" fmla="*/ 1006 h 3045"/>
              <a:gd name="T90" fmla="*/ 417 w 2987"/>
              <a:gd name="T91" fmla="*/ 1203 h 3045"/>
              <a:gd name="T92" fmla="*/ 221 w 2987"/>
              <a:gd name="T93" fmla="*/ 1469 h 3045"/>
              <a:gd name="T94" fmla="*/ 23 w 2987"/>
              <a:gd name="T95" fmla="*/ 2141 h 3045"/>
              <a:gd name="T96" fmla="*/ 47 w 2987"/>
              <a:gd name="T97" fmla="*/ 2361 h 3045"/>
              <a:gd name="T98" fmla="*/ 429 w 2987"/>
              <a:gd name="T99" fmla="*/ 3044 h 3045"/>
              <a:gd name="T100" fmla="*/ 1216 w 2987"/>
              <a:gd name="T101" fmla="*/ 3044 h 3045"/>
              <a:gd name="T102" fmla="*/ 1239 w 2987"/>
              <a:gd name="T103" fmla="*/ 2662 h 3045"/>
              <a:gd name="T104" fmla="*/ 1817 w 2987"/>
              <a:gd name="T105" fmla="*/ 2697 h 3045"/>
              <a:gd name="T106" fmla="*/ 1828 w 2987"/>
              <a:gd name="T107" fmla="*/ 265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7" h="3045">
                <a:moveTo>
                  <a:pt x="788" y="844"/>
                </a:moveTo>
                <a:cubicBezTo>
                  <a:pt x="834" y="971"/>
                  <a:pt x="973" y="1006"/>
                  <a:pt x="1066" y="1052"/>
                </a:cubicBezTo>
                <a:cubicBezTo>
                  <a:pt x="1112" y="1076"/>
                  <a:pt x="1170" y="1064"/>
                  <a:pt x="1204" y="1006"/>
                </a:cubicBezTo>
                <a:cubicBezTo>
                  <a:pt x="1239" y="948"/>
                  <a:pt x="1309" y="844"/>
                  <a:pt x="1309" y="844"/>
                </a:cubicBezTo>
                <a:cubicBezTo>
                  <a:pt x="1332" y="844"/>
                  <a:pt x="1354" y="844"/>
                  <a:pt x="1354" y="832"/>
                </a:cubicBezTo>
                <a:cubicBezTo>
                  <a:pt x="1365" y="821"/>
                  <a:pt x="1365" y="821"/>
                  <a:pt x="1365" y="809"/>
                </a:cubicBezTo>
                <a:cubicBezTo>
                  <a:pt x="1365" y="809"/>
                  <a:pt x="1354" y="647"/>
                  <a:pt x="1354" y="624"/>
                </a:cubicBezTo>
                <a:cubicBezTo>
                  <a:pt x="1365" y="589"/>
                  <a:pt x="1389" y="566"/>
                  <a:pt x="1412" y="497"/>
                </a:cubicBezTo>
                <a:cubicBezTo>
                  <a:pt x="1412" y="474"/>
                  <a:pt x="1412" y="450"/>
                  <a:pt x="1412" y="439"/>
                </a:cubicBezTo>
                <a:cubicBezTo>
                  <a:pt x="1470" y="427"/>
                  <a:pt x="1481" y="381"/>
                  <a:pt x="1493" y="358"/>
                </a:cubicBezTo>
                <a:cubicBezTo>
                  <a:pt x="1504" y="311"/>
                  <a:pt x="1493" y="266"/>
                  <a:pt x="1458" y="220"/>
                </a:cubicBezTo>
                <a:cubicBezTo>
                  <a:pt x="1389" y="127"/>
                  <a:pt x="1389" y="127"/>
                  <a:pt x="1389" y="127"/>
                </a:cubicBezTo>
                <a:cubicBezTo>
                  <a:pt x="1332" y="185"/>
                  <a:pt x="1332" y="185"/>
                  <a:pt x="1332" y="185"/>
                </a:cubicBezTo>
                <a:cubicBezTo>
                  <a:pt x="1054" y="0"/>
                  <a:pt x="753" y="69"/>
                  <a:pt x="672" y="381"/>
                </a:cubicBezTo>
                <a:cubicBezTo>
                  <a:pt x="637" y="520"/>
                  <a:pt x="707" y="775"/>
                  <a:pt x="707" y="775"/>
                </a:cubicBezTo>
                <a:lnTo>
                  <a:pt x="788" y="844"/>
                </a:lnTo>
                <a:close/>
                <a:moveTo>
                  <a:pt x="2928" y="1793"/>
                </a:moveTo>
                <a:cubicBezTo>
                  <a:pt x="2894" y="1793"/>
                  <a:pt x="2894" y="1793"/>
                  <a:pt x="2894" y="1793"/>
                </a:cubicBezTo>
                <a:cubicBezTo>
                  <a:pt x="2639" y="2766"/>
                  <a:pt x="2639" y="2766"/>
                  <a:pt x="2639" y="2766"/>
                </a:cubicBezTo>
                <a:cubicBezTo>
                  <a:pt x="1585" y="2766"/>
                  <a:pt x="1585" y="2766"/>
                  <a:pt x="1585" y="2766"/>
                </a:cubicBezTo>
                <a:cubicBezTo>
                  <a:pt x="1585" y="2812"/>
                  <a:pt x="1585" y="2812"/>
                  <a:pt x="1585" y="2812"/>
                </a:cubicBezTo>
                <a:cubicBezTo>
                  <a:pt x="1585" y="2835"/>
                  <a:pt x="1609" y="2858"/>
                  <a:pt x="1632" y="2858"/>
                </a:cubicBezTo>
                <a:cubicBezTo>
                  <a:pt x="2674" y="2858"/>
                  <a:pt x="2674" y="2858"/>
                  <a:pt x="2674" y="2858"/>
                </a:cubicBezTo>
                <a:cubicBezTo>
                  <a:pt x="2697" y="2858"/>
                  <a:pt x="2708" y="2847"/>
                  <a:pt x="2720" y="2824"/>
                </a:cubicBezTo>
                <a:cubicBezTo>
                  <a:pt x="2975" y="1851"/>
                  <a:pt x="2975" y="1851"/>
                  <a:pt x="2975" y="1851"/>
                </a:cubicBezTo>
                <a:cubicBezTo>
                  <a:pt x="2986" y="1817"/>
                  <a:pt x="2963" y="1793"/>
                  <a:pt x="2928" y="1793"/>
                </a:cubicBezTo>
                <a:close/>
                <a:moveTo>
                  <a:pt x="1828" y="2650"/>
                </a:moveTo>
                <a:cubicBezTo>
                  <a:pt x="1863" y="2662"/>
                  <a:pt x="1863" y="2662"/>
                  <a:pt x="1863" y="2662"/>
                </a:cubicBezTo>
                <a:cubicBezTo>
                  <a:pt x="1944" y="2697"/>
                  <a:pt x="2037" y="2697"/>
                  <a:pt x="2118" y="2662"/>
                </a:cubicBezTo>
                <a:cubicBezTo>
                  <a:pt x="2211" y="2615"/>
                  <a:pt x="2211" y="2615"/>
                  <a:pt x="2211" y="2615"/>
                </a:cubicBezTo>
                <a:cubicBezTo>
                  <a:pt x="2269" y="2638"/>
                  <a:pt x="2269" y="2638"/>
                  <a:pt x="2269" y="2638"/>
                </a:cubicBezTo>
                <a:cubicBezTo>
                  <a:pt x="2315" y="2697"/>
                  <a:pt x="2315" y="2697"/>
                  <a:pt x="2315" y="2697"/>
                </a:cubicBezTo>
                <a:cubicBezTo>
                  <a:pt x="2338" y="2720"/>
                  <a:pt x="2384" y="2731"/>
                  <a:pt x="2419" y="2708"/>
                </a:cubicBezTo>
                <a:cubicBezTo>
                  <a:pt x="2326" y="2558"/>
                  <a:pt x="2326" y="2558"/>
                  <a:pt x="2326" y="2558"/>
                </a:cubicBezTo>
                <a:cubicBezTo>
                  <a:pt x="2164" y="2442"/>
                  <a:pt x="2164" y="2442"/>
                  <a:pt x="2164" y="2442"/>
                </a:cubicBezTo>
                <a:cubicBezTo>
                  <a:pt x="2153" y="2430"/>
                  <a:pt x="2130" y="2419"/>
                  <a:pt x="2106" y="2419"/>
                </a:cubicBezTo>
                <a:cubicBezTo>
                  <a:pt x="1863" y="2419"/>
                  <a:pt x="1863" y="2419"/>
                  <a:pt x="1863" y="2419"/>
                </a:cubicBezTo>
                <a:cubicBezTo>
                  <a:pt x="1863" y="2430"/>
                  <a:pt x="1863" y="2430"/>
                  <a:pt x="1863" y="2430"/>
                </a:cubicBezTo>
                <a:cubicBezTo>
                  <a:pt x="1863" y="2419"/>
                  <a:pt x="1863" y="2419"/>
                  <a:pt x="1863" y="2419"/>
                </a:cubicBezTo>
                <a:cubicBezTo>
                  <a:pt x="1447" y="2326"/>
                  <a:pt x="1447" y="2326"/>
                  <a:pt x="1447" y="2326"/>
                </a:cubicBezTo>
                <a:cubicBezTo>
                  <a:pt x="1274" y="2106"/>
                  <a:pt x="1274" y="2106"/>
                  <a:pt x="1274" y="2106"/>
                </a:cubicBezTo>
                <a:cubicBezTo>
                  <a:pt x="1286" y="2060"/>
                  <a:pt x="1286" y="2060"/>
                  <a:pt x="1286" y="2060"/>
                </a:cubicBezTo>
                <a:cubicBezTo>
                  <a:pt x="1297" y="1747"/>
                  <a:pt x="1262" y="1597"/>
                  <a:pt x="1158" y="1377"/>
                </a:cubicBezTo>
                <a:cubicBezTo>
                  <a:pt x="1054" y="1180"/>
                  <a:pt x="1054" y="1180"/>
                  <a:pt x="1054" y="1180"/>
                </a:cubicBezTo>
                <a:cubicBezTo>
                  <a:pt x="834" y="1168"/>
                  <a:pt x="637" y="1006"/>
                  <a:pt x="637" y="1006"/>
                </a:cubicBezTo>
                <a:cubicBezTo>
                  <a:pt x="556" y="1099"/>
                  <a:pt x="487" y="1157"/>
                  <a:pt x="417" y="1203"/>
                </a:cubicBezTo>
                <a:cubicBezTo>
                  <a:pt x="325" y="1272"/>
                  <a:pt x="243" y="1365"/>
                  <a:pt x="221" y="1469"/>
                </a:cubicBezTo>
                <a:cubicBezTo>
                  <a:pt x="23" y="2141"/>
                  <a:pt x="23" y="2141"/>
                  <a:pt x="23" y="2141"/>
                </a:cubicBezTo>
                <a:cubicBezTo>
                  <a:pt x="0" y="2222"/>
                  <a:pt x="12" y="2291"/>
                  <a:pt x="47" y="2361"/>
                </a:cubicBezTo>
                <a:cubicBezTo>
                  <a:pt x="429" y="3044"/>
                  <a:pt x="429" y="3044"/>
                  <a:pt x="429" y="3044"/>
                </a:cubicBezTo>
                <a:cubicBezTo>
                  <a:pt x="1216" y="3044"/>
                  <a:pt x="1216" y="3044"/>
                  <a:pt x="1216" y="3044"/>
                </a:cubicBezTo>
                <a:cubicBezTo>
                  <a:pt x="1239" y="2662"/>
                  <a:pt x="1239" y="2662"/>
                  <a:pt x="1239" y="2662"/>
                </a:cubicBezTo>
                <a:cubicBezTo>
                  <a:pt x="1817" y="2697"/>
                  <a:pt x="1817" y="2697"/>
                  <a:pt x="1817" y="2697"/>
                </a:cubicBezTo>
                <a:lnTo>
                  <a:pt x="1828" y="2650"/>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5" name="Picture 1" descr="image001">
            <a:extLst>
              <a:ext uri="{FF2B5EF4-FFF2-40B4-BE49-F238E27FC236}">
                <a16:creationId xmlns="" xmlns:a16="http://schemas.microsoft.com/office/drawing/2014/main" id="{CF461016-FA33-423A-B784-26F8A0EB499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22476" y="1660729"/>
            <a:ext cx="1994544" cy="904109"/>
          </a:xfrm>
          <a:prstGeom prst="rect">
            <a:avLst/>
          </a:prstGeom>
          <a:noFill/>
          <a:ln w="15875">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1501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7C334BC3-3BEC-49AA-A07B-A24A865C9B7B}"/>
              </a:ext>
            </a:extLst>
          </p:cNvPr>
          <p:cNvSpPr>
            <a:spLocks noGrp="1"/>
          </p:cNvSpPr>
          <p:nvPr>
            <p:ph type="title"/>
          </p:nvPr>
        </p:nvSpPr>
        <p:spPr/>
        <p:txBody>
          <a:bodyPr/>
          <a:lstStyle/>
          <a:p>
            <a:r>
              <a:rPr lang="en-US" dirty="0"/>
              <a:t>PeopleSoft</a:t>
            </a:r>
          </a:p>
        </p:txBody>
      </p:sp>
      <p:sp>
        <p:nvSpPr>
          <p:cNvPr id="6" name="Text Placeholder 5">
            <a:extLst>
              <a:ext uri="{FF2B5EF4-FFF2-40B4-BE49-F238E27FC236}">
                <a16:creationId xmlns=""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23</a:t>
            </a:fld>
            <a:endParaRPr lang="en-US"/>
          </a:p>
        </p:txBody>
      </p:sp>
    </p:spTree>
    <p:extLst>
      <p:ext uri="{BB962C8B-B14F-4D97-AF65-F5344CB8AC3E}">
        <p14:creationId xmlns:p14="http://schemas.microsoft.com/office/powerpoint/2010/main" val="560228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24</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Demo/Training and Dev/Test</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146" name="TextBox 145"/>
          <p:cNvSpPr txBox="1"/>
          <p:nvPr/>
        </p:nvSpPr>
        <p:spPr>
          <a:xfrm>
            <a:off x="5424932" y="5383588"/>
            <a:ext cx="1439231" cy="618977"/>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5418471" y="1972151"/>
            <a:ext cx="1439231" cy="3346890"/>
          </a:xfrm>
          <a:prstGeom prst="rect">
            <a:avLst/>
          </a:prstGeom>
          <a:noFill/>
          <a:ln w="19050">
            <a:solidFill>
              <a:schemeClr val="accent3"/>
            </a:solidFill>
            <a:prstDash val="sysDash"/>
          </a:ln>
        </p:spPr>
        <p:txBody>
          <a:bodyPr wrap="square" rtlCol="0">
            <a:noAutofit/>
          </a:bodyPr>
          <a:lstStyle/>
          <a:p>
            <a:pPr algn="r"/>
            <a:endParaRPr lang="en-US" sz="1000" b="1" dirty="0"/>
          </a:p>
        </p:txBody>
      </p:sp>
      <p:sp>
        <p:nvSpPr>
          <p:cNvPr id="149" name="Line 55"/>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91" name="Group 190"/>
          <p:cNvGrpSpPr/>
          <p:nvPr/>
        </p:nvGrpSpPr>
        <p:grpSpPr>
          <a:xfrm>
            <a:off x="6651098" y="4192070"/>
            <a:ext cx="338361" cy="1573281"/>
            <a:chOff x="7737203" y="2814136"/>
            <a:chExt cx="218298" cy="1635115"/>
          </a:xfrm>
        </p:grpSpPr>
        <p:sp>
          <p:nvSpPr>
            <p:cNvPr id="192" name="Line 55"/>
            <p:cNvSpPr>
              <a:spLocks noChangeShapeType="1"/>
            </p:cNvSpPr>
            <p:nvPr/>
          </p:nvSpPr>
          <p:spPr bwMode="auto">
            <a:xfrm flipV="1">
              <a:off x="7741790" y="2815499"/>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V="1">
              <a:off x="7946423" y="2814136"/>
              <a:ext cx="843" cy="1635115"/>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5893107" y="2784300"/>
            <a:ext cx="540650"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PeopleSoft Internet Architecture</a:t>
            </a:r>
          </a:p>
        </p:txBody>
      </p:sp>
      <p:grpSp>
        <p:nvGrpSpPr>
          <p:cNvPr id="196" name="Group 195"/>
          <p:cNvGrpSpPr/>
          <p:nvPr/>
        </p:nvGrpSpPr>
        <p:grpSpPr>
          <a:xfrm>
            <a:off x="5886352" y="2249672"/>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5848736" y="3711877"/>
            <a:ext cx="6153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Elastic Search</a:t>
            </a:r>
          </a:p>
        </p:txBody>
      </p:sp>
      <p:grpSp>
        <p:nvGrpSpPr>
          <p:cNvPr id="203" name="Group 202"/>
          <p:cNvGrpSpPr/>
          <p:nvPr/>
        </p:nvGrpSpPr>
        <p:grpSpPr>
          <a:xfrm>
            <a:off x="5908553" y="3163975"/>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5605759"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5616070" y="3878443"/>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5935197" y="5074519"/>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5956733" y="4582571"/>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6216936"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Process</a:t>
            </a:r>
          </a:p>
        </p:txBody>
      </p:sp>
      <p:grpSp>
        <p:nvGrpSpPr>
          <p:cNvPr id="234" name="Group 233"/>
          <p:cNvGrpSpPr/>
          <p:nvPr/>
        </p:nvGrpSpPr>
        <p:grpSpPr>
          <a:xfrm>
            <a:off x="6216415" y="3874188"/>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4" name="Text Box 30"/>
          <p:cNvSpPr txBox="1">
            <a:spLocks noChangeArrowheads="1"/>
          </p:cNvSpPr>
          <p:nvPr/>
        </p:nvSpPr>
        <p:spPr bwMode="auto">
          <a:xfrm>
            <a:off x="5732874" y="5876341"/>
            <a:ext cx="689386"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Server</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6357376" y="209254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6414638" y="591516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cxnSp>
        <p:nvCxnSpPr>
          <p:cNvPr id="121" name="Straight Connector 120">
            <a:extLst>
              <a:ext uri="{FF2B5EF4-FFF2-40B4-BE49-F238E27FC236}">
                <a16:creationId xmlns="" xmlns:a16="http://schemas.microsoft.com/office/drawing/2014/main" id="{15978DC1-ACC8-40E2-92FD-E931FC0E12AC}"/>
              </a:ext>
            </a:extLst>
          </p:cNvPr>
          <p:cNvCxnSpPr/>
          <p:nvPr/>
        </p:nvCxnSpPr>
        <p:spPr>
          <a:xfrm flipH="1" flipV="1">
            <a:off x="2989859" y="280492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 xmlns:a16="http://schemas.microsoft.com/office/drawing/2014/main" id="{E741E033-E791-43F6-8B3E-4E2D20683877}"/>
              </a:ext>
            </a:extLst>
          </p:cNvPr>
          <p:cNvSpPr/>
          <p:nvPr/>
        </p:nvSpPr>
        <p:spPr>
          <a:xfrm>
            <a:off x="1749615" y="328224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23" name="Straight Arrow Connector 122">
            <a:extLst>
              <a:ext uri="{FF2B5EF4-FFF2-40B4-BE49-F238E27FC236}">
                <a16:creationId xmlns="" xmlns:a16="http://schemas.microsoft.com/office/drawing/2014/main" id="{E3217168-B3A9-49B6-A6BA-C504463ECBE3}"/>
              </a:ext>
            </a:extLst>
          </p:cNvPr>
          <p:cNvCxnSpPr>
            <a:stCxn id="122" idx="3"/>
          </p:cNvCxnSpPr>
          <p:nvPr/>
        </p:nvCxnSpPr>
        <p:spPr>
          <a:xfrm flipV="1">
            <a:off x="2556913" y="345267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 xmlns:a16="http://schemas.microsoft.com/office/drawing/2014/main" id="{7CBF9286-6284-4339-BF1D-FE9033342380}"/>
              </a:ext>
            </a:extLst>
          </p:cNvPr>
          <p:cNvGrpSpPr/>
          <p:nvPr/>
        </p:nvGrpSpPr>
        <p:grpSpPr>
          <a:xfrm>
            <a:off x="3421717" y="3173212"/>
            <a:ext cx="638903" cy="695529"/>
            <a:chOff x="7231996" y="2103309"/>
            <a:chExt cx="639069" cy="695710"/>
          </a:xfrm>
        </p:grpSpPr>
        <p:grpSp>
          <p:nvGrpSpPr>
            <p:cNvPr id="125" name="Group 124">
              <a:extLst>
                <a:ext uri="{FF2B5EF4-FFF2-40B4-BE49-F238E27FC236}">
                  <a16:creationId xmlns="" xmlns:a16="http://schemas.microsoft.com/office/drawing/2014/main" id="{03CF02C8-483E-4191-A9F1-901EDEAB0132}"/>
                </a:ext>
              </a:extLst>
            </p:cNvPr>
            <p:cNvGrpSpPr/>
            <p:nvPr/>
          </p:nvGrpSpPr>
          <p:grpSpPr>
            <a:xfrm>
              <a:off x="7307489" y="2184465"/>
              <a:ext cx="488082" cy="533399"/>
              <a:chOff x="4448175" y="3117850"/>
              <a:chExt cx="1265238" cy="1382713"/>
            </a:xfrm>
            <a:solidFill>
              <a:srgbClr val="F80000"/>
            </a:solidFill>
          </p:grpSpPr>
          <p:sp>
            <p:nvSpPr>
              <p:cNvPr id="127" name="Freeform 1">
                <a:extLst>
                  <a:ext uri="{FF2B5EF4-FFF2-40B4-BE49-F238E27FC236}">
                    <a16:creationId xmlns="" xmlns:a16="http://schemas.microsoft.com/office/drawing/2014/main" id="{BD0E1892-F97E-4DC8-B822-3F8BC9BD996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8" name="Freeform 2">
                <a:extLst>
                  <a:ext uri="{FF2B5EF4-FFF2-40B4-BE49-F238E27FC236}">
                    <a16:creationId xmlns="" xmlns:a16="http://schemas.microsoft.com/office/drawing/2014/main" id="{79E3A6DC-2AEF-4E97-A82D-3F0C4A13D31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9" name="Freeform 3">
                <a:extLst>
                  <a:ext uri="{FF2B5EF4-FFF2-40B4-BE49-F238E27FC236}">
                    <a16:creationId xmlns="" xmlns:a16="http://schemas.microsoft.com/office/drawing/2014/main" id="{C73E0592-00E9-4558-9787-4426EC76141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0" name="Freeform 4">
                <a:extLst>
                  <a:ext uri="{FF2B5EF4-FFF2-40B4-BE49-F238E27FC236}">
                    <a16:creationId xmlns="" xmlns:a16="http://schemas.microsoft.com/office/drawing/2014/main" id="{AAFF8A05-6285-40AB-AB47-B3E0DB37E9DA}"/>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1" name="Freeform 5">
                <a:extLst>
                  <a:ext uri="{FF2B5EF4-FFF2-40B4-BE49-F238E27FC236}">
                    <a16:creationId xmlns="" xmlns:a16="http://schemas.microsoft.com/office/drawing/2014/main" id="{70BFB803-F769-487F-835D-23B14F5710B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2" name="Freeform 6">
                <a:extLst>
                  <a:ext uri="{FF2B5EF4-FFF2-40B4-BE49-F238E27FC236}">
                    <a16:creationId xmlns="" xmlns:a16="http://schemas.microsoft.com/office/drawing/2014/main" id="{EB2059F7-D0B5-4493-B44B-A49DD631C260}"/>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26" name="Rectangle 125">
              <a:extLst>
                <a:ext uri="{FF2B5EF4-FFF2-40B4-BE49-F238E27FC236}">
                  <a16:creationId xmlns="" xmlns:a16="http://schemas.microsoft.com/office/drawing/2014/main" id="{9CA70D27-DA6F-487B-840B-8BE4625051ED}"/>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33" name="Group 132">
            <a:extLst>
              <a:ext uri="{FF2B5EF4-FFF2-40B4-BE49-F238E27FC236}">
                <a16:creationId xmlns="" xmlns:a16="http://schemas.microsoft.com/office/drawing/2014/main" id="{3C052046-E113-4C9C-9A56-F54B4F0F3533}"/>
              </a:ext>
            </a:extLst>
          </p:cNvPr>
          <p:cNvGrpSpPr/>
          <p:nvPr/>
        </p:nvGrpSpPr>
        <p:grpSpPr>
          <a:xfrm>
            <a:off x="2671550" y="3079801"/>
            <a:ext cx="670409" cy="647003"/>
            <a:chOff x="4177575" y="2127578"/>
            <a:chExt cx="670584" cy="647172"/>
          </a:xfrm>
        </p:grpSpPr>
        <p:grpSp>
          <p:nvGrpSpPr>
            <p:cNvPr id="134" name="Group 133">
              <a:extLst>
                <a:ext uri="{FF2B5EF4-FFF2-40B4-BE49-F238E27FC236}">
                  <a16:creationId xmlns="" xmlns:a16="http://schemas.microsoft.com/office/drawing/2014/main" id="{1610A12E-7CAC-4BF6-873B-CE5A21A08667}"/>
                </a:ext>
              </a:extLst>
            </p:cNvPr>
            <p:cNvGrpSpPr/>
            <p:nvPr/>
          </p:nvGrpSpPr>
          <p:grpSpPr>
            <a:xfrm>
              <a:off x="4177575" y="2201542"/>
              <a:ext cx="670584" cy="499244"/>
              <a:chOff x="3235325" y="1938338"/>
              <a:chExt cx="360363" cy="268287"/>
            </a:xfrm>
            <a:solidFill>
              <a:srgbClr val="F80000"/>
            </a:solidFill>
          </p:grpSpPr>
          <p:sp>
            <p:nvSpPr>
              <p:cNvPr id="136" name="Freeform 74">
                <a:extLst>
                  <a:ext uri="{FF2B5EF4-FFF2-40B4-BE49-F238E27FC236}">
                    <a16:creationId xmlns="" xmlns:a16="http://schemas.microsoft.com/office/drawing/2014/main" id="{73F047EA-C5C6-4A5E-B6DA-B5B13F0A828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37" name="Freeform 231">
                <a:extLst>
                  <a:ext uri="{FF2B5EF4-FFF2-40B4-BE49-F238E27FC236}">
                    <a16:creationId xmlns="" xmlns:a16="http://schemas.microsoft.com/office/drawing/2014/main" id="{61966C32-4AEC-4D63-B92B-CB11CCEE785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35" name="Rectangle 134">
              <a:extLst>
                <a:ext uri="{FF2B5EF4-FFF2-40B4-BE49-F238E27FC236}">
                  <a16:creationId xmlns="" xmlns:a16="http://schemas.microsoft.com/office/drawing/2014/main" id="{F8E937CC-F6C8-4B6E-A290-AA984FC14A92}"/>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38" name="Text Box 30">
            <a:extLst>
              <a:ext uri="{FF2B5EF4-FFF2-40B4-BE49-F238E27FC236}">
                <a16:creationId xmlns="" xmlns:a16="http://schemas.microsoft.com/office/drawing/2014/main" id="{D9D87A6A-21DB-4D96-942F-BB2C94FC5ABA}"/>
              </a:ext>
            </a:extLst>
          </p:cNvPr>
          <p:cNvSpPr txBox="1">
            <a:spLocks noChangeArrowheads="1"/>
          </p:cNvSpPr>
          <p:nvPr/>
        </p:nvSpPr>
        <p:spPr bwMode="auto">
          <a:xfrm>
            <a:off x="2660861" y="364645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39" name="Rectangle 138">
            <a:extLst>
              <a:ext uri="{FF2B5EF4-FFF2-40B4-BE49-F238E27FC236}">
                <a16:creationId xmlns="" xmlns:a16="http://schemas.microsoft.com/office/drawing/2014/main" id="{35AEECEF-CF6C-44EF-8865-9D03C0C62167}"/>
              </a:ext>
            </a:extLst>
          </p:cNvPr>
          <p:cNvSpPr/>
          <p:nvPr/>
        </p:nvSpPr>
        <p:spPr>
          <a:xfrm>
            <a:off x="1245521" y="16649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40" name="Group 139">
            <a:extLst>
              <a:ext uri="{FF2B5EF4-FFF2-40B4-BE49-F238E27FC236}">
                <a16:creationId xmlns="" xmlns:a16="http://schemas.microsoft.com/office/drawing/2014/main" id="{93033013-1648-4440-82AB-2E9A529E3345}"/>
              </a:ext>
            </a:extLst>
          </p:cNvPr>
          <p:cNvGrpSpPr/>
          <p:nvPr/>
        </p:nvGrpSpPr>
        <p:grpSpPr>
          <a:xfrm>
            <a:off x="1413100" y="1657864"/>
            <a:ext cx="638903" cy="1019031"/>
            <a:chOff x="4143850" y="4069093"/>
            <a:chExt cx="639069" cy="1019296"/>
          </a:xfrm>
        </p:grpSpPr>
        <p:grpSp>
          <p:nvGrpSpPr>
            <p:cNvPr id="141" name="Group 140">
              <a:extLst>
                <a:ext uri="{FF2B5EF4-FFF2-40B4-BE49-F238E27FC236}">
                  <a16:creationId xmlns="" xmlns:a16="http://schemas.microsoft.com/office/drawing/2014/main" id="{92E15FEE-D156-477F-AFFF-BEC63548A624}"/>
                </a:ext>
              </a:extLst>
            </p:cNvPr>
            <p:cNvGrpSpPr/>
            <p:nvPr/>
          </p:nvGrpSpPr>
          <p:grpSpPr>
            <a:xfrm>
              <a:off x="4145193" y="4788087"/>
              <a:ext cx="636383" cy="209796"/>
              <a:chOff x="2971800" y="2860675"/>
              <a:chExt cx="1011238" cy="333375"/>
            </a:xfrm>
            <a:solidFill>
              <a:srgbClr val="5F5F5F"/>
            </a:solidFill>
          </p:grpSpPr>
          <p:grpSp>
            <p:nvGrpSpPr>
              <p:cNvPr id="173" name="Group 172">
                <a:extLst>
                  <a:ext uri="{FF2B5EF4-FFF2-40B4-BE49-F238E27FC236}">
                    <a16:creationId xmlns="" xmlns:a16="http://schemas.microsoft.com/office/drawing/2014/main" id="{8EA7FA84-7450-4AAF-A07D-7D7A4785A585}"/>
                  </a:ext>
                </a:extLst>
              </p:cNvPr>
              <p:cNvGrpSpPr/>
              <p:nvPr/>
            </p:nvGrpSpPr>
            <p:grpSpPr>
              <a:xfrm>
                <a:off x="3060700" y="2860675"/>
                <a:ext cx="827088" cy="127000"/>
                <a:chOff x="3060700" y="2860675"/>
                <a:chExt cx="827088" cy="127000"/>
              </a:xfrm>
              <a:grpFill/>
            </p:grpSpPr>
            <p:sp>
              <p:nvSpPr>
                <p:cNvPr id="185" name="Freeform 83">
                  <a:extLst>
                    <a:ext uri="{FF2B5EF4-FFF2-40B4-BE49-F238E27FC236}">
                      <a16:creationId xmlns="" xmlns:a16="http://schemas.microsoft.com/office/drawing/2014/main" id="{11AED4C8-7DCF-4670-9006-EB4BA34860B1}"/>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84">
                  <a:extLst>
                    <a:ext uri="{FF2B5EF4-FFF2-40B4-BE49-F238E27FC236}">
                      <a16:creationId xmlns="" xmlns:a16="http://schemas.microsoft.com/office/drawing/2014/main" id="{56EA41F8-C1FD-4BB1-9D42-7F0437FBEB1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85">
                  <a:extLst>
                    <a:ext uri="{FF2B5EF4-FFF2-40B4-BE49-F238E27FC236}">
                      <a16:creationId xmlns="" xmlns:a16="http://schemas.microsoft.com/office/drawing/2014/main" id="{22CC8A35-047D-493D-8FC3-2DF7702AA6C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86">
                  <a:extLst>
                    <a:ext uri="{FF2B5EF4-FFF2-40B4-BE49-F238E27FC236}">
                      <a16:creationId xmlns="" xmlns:a16="http://schemas.microsoft.com/office/drawing/2014/main" id="{866A2290-F1FE-4F82-9036-99535F2483D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87">
                  <a:extLst>
                    <a:ext uri="{FF2B5EF4-FFF2-40B4-BE49-F238E27FC236}">
                      <a16:creationId xmlns="" xmlns:a16="http://schemas.microsoft.com/office/drawing/2014/main" id="{2D99C0AA-F2A5-451D-A016-AC291088C8B8}"/>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88">
                  <a:extLst>
                    <a:ext uri="{FF2B5EF4-FFF2-40B4-BE49-F238E27FC236}">
                      <a16:creationId xmlns="" xmlns:a16="http://schemas.microsoft.com/office/drawing/2014/main" id="{249985D1-199C-4454-A74B-F3BC016DB1D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9">
                  <a:extLst>
                    <a:ext uri="{FF2B5EF4-FFF2-40B4-BE49-F238E27FC236}">
                      <a16:creationId xmlns="" xmlns:a16="http://schemas.microsoft.com/office/drawing/2014/main" id="{0CD68FF6-439C-412A-8325-CF8E32A72F2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0">
                  <a:extLst>
                    <a:ext uri="{FF2B5EF4-FFF2-40B4-BE49-F238E27FC236}">
                      <a16:creationId xmlns="" xmlns:a16="http://schemas.microsoft.com/office/drawing/2014/main" id="{C4B0F10E-37F2-4CB5-AF28-E4F361D5AAC6}"/>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4" name="Group 173">
                <a:extLst>
                  <a:ext uri="{FF2B5EF4-FFF2-40B4-BE49-F238E27FC236}">
                    <a16:creationId xmlns="" xmlns:a16="http://schemas.microsoft.com/office/drawing/2014/main" id="{3D0C9D86-1995-4CEF-ADD5-9C0086E98765}"/>
                  </a:ext>
                </a:extLst>
              </p:cNvPr>
              <p:cNvGrpSpPr/>
              <p:nvPr/>
            </p:nvGrpSpPr>
            <p:grpSpPr>
              <a:xfrm>
                <a:off x="2971800" y="3068638"/>
                <a:ext cx="1011238" cy="125412"/>
                <a:chOff x="2971800" y="3068638"/>
                <a:chExt cx="1011238" cy="125412"/>
              </a:xfrm>
              <a:grpFill/>
            </p:grpSpPr>
            <p:sp>
              <p:nvSpPr>
                <p:cNvPr id="175" name="Freeform 91">
                  <a:extLst>
                    <a:ext uri="{FF2B5EF4-FFF2-40B4-BE49-F238E27FC236}">
                      <a16:creationId xmlns="" xmlns:a16="http://schemas.microsoft.com/office/drawing/2014/main" id="{DBE792DB-231D-48B6-B098-691F2ACE72C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92">
                  <a:extLst>
                    <a:ext uri="{FF2B5EF4-FFF2-40B4-BE49-F238E27FC236}">
                      <a16:creationId xmlns="" xmlns:a16="http://schemas.microsoft.com/office/drawing/2014/main" id="{A7174D5E-50F8-4255-891D-8A26F2A554B5}"/>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93">
                  <a:extLst>
                    <a:ext uri="{FF2B5EF4-FFF2-40B4-BE49-F238E27FC236}">
                      <a16:creationId xmlns="" xmlns:a16="http://schemas.microsoft.com/office/drawing/2014/main" id="{0B207B62-6A6B-442A-BA85-D9292A5D7D51}"/>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94">
                  <a:extLst>
                    <a:ext uri="{FF2B5EF4-FFF2-40B4-BE49-F238E27FC236}">
                      <a16:creationId xmlns="" xmlns:a16="http://schemas.microsoft.com/office/drawing/2014/main" id="{7CE373D9-080E-4145-A598-8CBB51A0051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95">
                  <a:extLst>
                    <a:ext uri="{FF2B5EF4-FFF2-40B4-BE49-F238E27FC236}">
                      <a16:creationId xmlns="" xmlns:a16="http://schemas.microsoft.com/office/drawing/2014/main" id="{DDEA8A45-AB37-4DF9-85F4-4AB3D189EC4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96">
                  <a:extLst>
                    <a:ext uri="{FF2B5EF4-FFF2-40B4-BE49-F238E27FC236}">
                      <a16:creationId xmlns="" xmlns:a16="http://schemas.microsoft.com/office/drawing/2014/main" id="{4AFE3747-4B0F-4EFA-9354-6D9AA2E1020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97">
                  <a:extLst>
                    <a:ext uri="{FF2B5EF4-FFF2-40B4-BE49-F238E27FC236}">
                      <a16:creationId xmlns="" xmlns:a16="http://schemas.microsoft.com/office/drawing/2014/main" id="{5D2506D6-8C38-4F76-A2D2-935B18335F4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98">
                  <a:extLst>
                    <a:ext uri="{FF2B5EF4-FFF2-40B4-BE49-F238E27FC236}">
                      <a16:creationId xmlns="" xmlns:a16="http://schemas.microsoft.com/office/drawing/2014/main" id="{38723057-B66C-4406-B4F7-7390CBE74B2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99">
                  <a:extLst>
                    <a:ext uri="{FF2B5EF4-FFF2-40B4-BE49-F238E27FC236}">
                      <a16:creationId xmlns="" xmlns:a16="http://schemas.microsoft.com/office/drawing/2014/main" id="{B96E9C15-8B86-487B-BD53-D98E2D00163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00">
                  <a:extLst>
                    <a:ext uri="{FF2B5EF4-FFF2-40B4-BE49-F238E27FC236}">
                      <a16:creationId xmlns="" xmlns:a16="http://schemas.microsoft.com/office/drawing/2014/main" id="{30D14C5D-EAC0-44B7-B5A3-2BB6FA3253D8}"/>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42" name="Group 141">
              <a:extLst>
                <a:ext uri="{FF2B5EF4-FFF2-40B4-BE49-F238E27FC236}">
                  <a16:creationId xmlns="" xmlns:a16="http://schemas.microsoft.com/office/drawing/2014/main" id="{E538C30F-AF96-4E2F-9937-FF8BDE456FCD}"/>
                </a:ext>
              </a:extLst>
            </p:cNvPr>
            <p:cNvGrpSpPr/>
            <p:nvPr/>
          </p:nvGrpSpPr>
          <p:grpSpPr>
            <a:xfrm>
              <a:off x="4186644" y="4191353"/>
              <a:ext cx="553480" cy="451191"/>
              <a:chOff x="6096000" y="3684588"/>
              <a:chExt cx="627063" cy="511175"/>
            </a:xfrm>
            <a:solidFill>
              <a:schemeClr val="tx1"/>
            </a:solidFill>
          </p:grpSpPr>
          <p:sp>
            <p:nvSpPr>
              <p:cNvPr id="144" name="Freeform 20">
                <a:extLst>
                  <a:ext uri="{FF2B5EF4-FFF2-40B4-BE49-F238E27FC236}">
                    <a16:creationId xmlns="" xmlns:a16="http://schemas.microsoft.com/office/drawing/2014/main" id="{6A9691E6-84C6-46C1-B574-E28CC9E0DB8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21">
                <a:extLst>
                  <a:ext uri="{FF2B5EF4-FFF2-40B4-BE49-F238E27FC236}">
                    <a16:creationId xmlns="" xmlns:a16="http://schemas.microsoft.com/office/drawing/2014/main" id="{E2C30983-6521-4914-A92A-6EF8F4E0360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22">
                <a:extLst>
                  <a:ext uri="{FF2B5EF4-FFF2-40B4-BE49-F238E27FC236}">
                    <a16:creationId xmlns="" xmlns:a16="http://schemas.microsoft.com/office/drawing/2014/main" id="{9028B8E5-5324-4CA6-AE32-36542A5449A1}"/>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23">
                <a:extLst>
                  <a:ext uri="{FF2B5EF4-FFF2-40B4-BE49-F238E27FC236}">
                    <a16:creationId xmlns="" xmlns:a16="http://schemas.microsoft.com/office/drawing/2014/main" id="{36CF9595-4F4D-4AAC-904A-EA02B9AD9A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24">
                <a:extLst>
                  <a:ext uri="{FF2B5EF4-FFF2-40B4-BE49-F238E27FC236}">
                    <a16:creationId xmlns="" xmlns:a16="http://schemas.microsoft.com/office/drawing/2014/main" id="{FFE0289D-98CF-4983-B959-213E449FE094}"/>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25">
                <a:extLst>
                  <a:ext uri="{FF2B5EF4-FFF2-40B4-BE49-F238E27FC236}">
                    <a16:creationId xmlns="" xmlns:a16="http://schemas.microsoft.com/office/drawing/2014/main" id="{8E9A2C63-445B-41E1-8090-61FE5728DA8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6">
                <a:extLst>
                  <a:ext uri="{FF2B5EF4-FFF2-40B4-BE49-F238E27FC236}">
                    <a16:creationId xmlns="" xmlns:a16="http://schemas.microsoft.com/office/drawing/2014/main" id="{88D85B7F-1220-47E6-8094-D1A710215CF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7">
                <a:extLst>
                  <a:ext uri="{FF2B5EF4-FFF2-40B4-BE49-F238E27FC236}">
                    <a16:creationId xmlns="" xmlns:a16="http://schemas.microsoft.com/office/drawing/2014/main" id="{0F381919-6319-42CE-88C5-6B9858B2A23E}"/>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8">
                <a:extLst>
                  <a:ext uri="{FF2B5EF4-FFF2-40B4-BE49-F238E27FC236}">
                    <a16:creationId xmlns="" xmlns:a16="http://schemas.microsoft.com/office/drawing/2014/main" id="{8A57B8C5-80B6-45BE-809A-ADD9453AB0DE}"/>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9">
                <a:extLst>
                  <a:ext uri="{FF2B5EF4-FFF2-40B4-BE49-F238E27FC236}">
                    <a16:creationId xmlns="" xmlns:a16="http://schemas.microsoft.com/office/drawing/2014/main" id="{BB865AB6-BC61-48D1-B7A4-245AC731D035}"/>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30">
                <a:extLst>
                  <a:ext uri="{FF2B5EF4-FFF2-40B4-BE49-F238E27FC236}">
                    <a16:creationId xmlns="" xmlns:a16="http://schemas.microsoft.com/office/drawing/2014/main" id="{6F53986B-D953-42E7-BAC0-F4DCF63154D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31">
                <a:extLst>
                  <a:ext uri="{FF2B5EF4-FFF2-40B4-BE49-F238E27FC236}">
                    <a16:creationId xmlns="" xmlns:a16="http://schemas.microsoft.com/office/drawing/2014/main" id="{0B401D79-B88D-4B77-8E77-588817CA2B6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3" name="Rectangle 142">
              <a:extLst>
                <a:ext uri="{FF2B5EF4-FFF2-40B4-BE49-F238E27FC236}">
                  <a16:creationId xmlns="" xmlns:a16="http://schemas.microsoft.com/office/drawing/2014/main" id="{A5A71898-9F1F-42E4-B8DC-50C63123E5E5}"/>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16" name="Group 215">
            <a:extLst>
              <a:ext uri="{FF2B5EF4-FFF2-40B4-BE49-F238E27FC236}">
                <a16:creationId xmlns="" xmlns:a16="http://schemas.microsoft.com/office/drawing/2014/main" id="{8524B51E-DADE-496E-B989-DB64F36E5EF2}"/>
              </a:ext>
            </a:extLst>
          </p:cNvPr>
          <p:cNvGrpSpPr/>
          <p:nvPr/>
        </p:nvGrpSpPr>
        <p:grpSpPr>
          <a:xfrm>
            <a:off x="2156513" y="1690684"/>
            <a:ext cx="638903" cy="1099905"/>
            <a:chOff x="2568775" y="4077183"/>
            <a:chExt cx="639069" cy="1100192"/>
          </a:xfrm>
        </p:grpSpPr>
        <p:grpSp>
          <p:nvGrpSpPr>
            <p:cNvPr id="217" name="Group 216">
              <a:extLst>
                <a:ext uri="{FF2B5EF4-FFF2-40B4-BE49-F238E27FC236}">
                  <a16:creationId xmlns="" xmlns:a16="http://schemas.microsoft.com/office/drawing/2014/main" id="{263B98BA-91FF-4C0B-AF16-9D92D686D00F}"/>
                </a:ext>
              </a:extLst>
            </p:cNvPr>
            <p:cNvGrpSpPr/>
            <p:nvPr/>
          </p:nvGrpSpPr>
          <p:grpSpPr>
            <a:xfrm>
              <a:off x="2593484" y="4784913"/>
              <a:ext cx="589651" cy="360286"/>
              <a:chOff x="5573395" y="2827618"/>
              <a:chExt cx="922337" cy="563563"/>
            </a:xfrm>
          </p:grpSpPr>
          <p:grpSp>
            <p:nvGrpSpPr>
              <p:cNvPr id="225" name="Group 224">
                <a:extLst>
                  <a:ext uri="{FF2B5EF4-FFF2-40B4-BE49-F238E27FC236}">
                    <a16:creationId xmlns="" xmlns:a16="http://schemas.microsoft.com/office/drawing/2014/main" id="{8078636D-81ED-4DCD-83E6-8C13DCD97E16}"/>
                  </a:ext>
                </a:extLst>
              </p:cNvPr>
              <p:cNvGrpSpPr/>
              <p:nvPr/>
            </p:nvGrpSpPr>
            <p:grpSpPr>
              <a:xfrm>
                <a:off x="5589270" y="2827618"/>
                <a:ext cx="827087" cy="125413"/>
                <a:chOff x="1293813" y="2730500"/>
                <a:chExt cx="827087" cy="125413"/>
              </a:xfrm>
              <a:solidFill>
                <a:srgbClr val="5F5F5F"/>
              </a:solidFill>
            </p:grpSpPr>
            <p:sp>
              <p:nvSpPr>
                <p:cNvPr id="268" name="Freeform 45">
                  <a:extLst>
                    <a:ext uri="{FF2B5EF4-FFF2-40B4-BE49-F238E27FC236}">
                      <a16:creationId xmlns="" xmlns:a16="http://schemas.microsoft.com/office/drawing/2014/main" id="{4B9B8A55-0A52-4BBE-BC9F-33F94BBD91A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46">
                  <a:extLst>
                    <a:ext uri="{FF2B5EF4-FFF2-40B4-BE49-F238E27FC236}">
                      <a16:creationId xmlns="" xmlns:a16="http://schemas.microsoft.com/office/drawing/2014/main" id="{1BC34CC8-DE4E-4487-9DC4-6982E4E6DA3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47">
                  <a:extLst>
                    <a:ext uri="{FF2B5EF4-FFF2-40B4-BE49-F238E27FC236}">
                      <a16:creationId xmlns="" xmlns:a16="http://schemas.microsoft.com/office/drawing/2014/main" id="{3EFF7B1A-849D-48CC-BCEB-711905034EE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48">
                  <a:extLst>
                    <a:ext uri="{FF2B5EF4-FFF2-40B4-BE49-F238E27FC236}">
                      <a16:creationId xmlns="" xmlns:a16="http://schemas.microsoft.com/office/drawing/2014/main" id="{26A80773-6DE4-48DF-B12B-3B420CA47D38}"/>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49">
                  <a:extLst>
                    <a:ext uri="{FF2B5EF4-FFF2-40B4-BE49-F238E27FC236}">
                      <a16:creationId xmlns="" xmlns:a16="http://schemas.microsoft.com/office/drawing/2014/main" id="{6CC0781F-C59B-44A4-A5F0-73F1F9368F8F}"/>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50">
                  <a:extLst>
                    <a:ext uri="{FF2B5EF4-FFF2-40B4-BE49-F238E27FC236}">
                      <a16:creationId xmlns="" xmlns:a16="http://schemas.microsoft.com/office/drawing/2014/main" id="{777B5579-1444-43F1-9045-3418CCEA156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51">
                  <a:extLst>
                    <a:ext uri="{FF2B5EF4-FFF2-40B4-BE49-F238E27FC236}">
                      <a16:creationId xmlns="" xmlns:a16="http://schemas.microsoft.com/office/drawing/2014/main" id="{951054A9-9A01-415D-8465-97ABF8263C5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2">
                  <a:extLst>
                    <a:ext uri="{FF2B5EF4-FFF2-40B4-BE49-F238E27FC236}">
                      <a16:creationId xmlns="" xmlns:a16="http://schemas.microsoft.com/office/drawing/2014/main" id="{4669D1CC-2AEC-41B5-8CEB-C3B90BFE43EE}"/>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5" name="Group 244">
                <a:extLst>
                  <a:ext uri="{FF2B5EF4-FFF2-40B4-BE49-F238E27FC236}">
                    <a16:creationId xmlns="" xmlns:a16="http://schemas.microsoft.com/office/drawing/2014/main" id="{D6A8697F-2D0C-40D6-9F97-AA9C5B2FED00}"/>
                  </a:ext>
                </a:extLst>
              </p:cNvPr>
              <p:cNvGrpSpPr/>
              <p:nvPr/>
            </p:nvGrpSpPr>
            <p:grpSpPr>
              <a:xfrm>
                <a:off x="5624195" y="3037168"/>
                <a:ext cx="760412" cy="123825"/>
                <a:chOff x="1328738" y="2940050"/>
                <a:chExt cx="760412" cy="123825"/>
              </a:xfrm>
              <a:solidFill>
                <a:srgbClr val="5F5F5F"/>
              </a:solidFill>
            </p:grpSpPr>
            <p:sp>
              <p:nvSpPr>
                <p:cNvPr id="257" name="Freeform 53">
                  <a:extLst>
                    <a:ext uri="{FF2B5EF4-FFF2-40B4-BE49-F238E27FC236}">
                      <a16:creationId xmlns="" xmlns:a16="http://schemas.microsoft.com/office/drawing/2014/main" id="{B56FFED8-22E5-4D50-A876-A08ACE974E6E}"/>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54">
                  <a:extLst>
                    <a:ext uri="{FF2B5EF4-FFF2-40B4-BE49-F238E27FC236}">
                      <a16:creationId xmlns="" xmlns:a16="http://schemas.microsoft.com/office/drawing/2014/main" id="{FEBDC39C-CB18-48DC-B2D3-362D8FB40BC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55">
                  <a:extLst>
                    <a:ext uri="{FF2B5EF4-FFF2-40B4-BE49-F238E27FC236}">
                      <a16:creationId xmlns="" xmlns:a16="http://schemas.microsoft.com/office/drawing/2014/main" id="{6CB342F5-40CC-4470-A2E4-F7E7AEFCFEAB}"/>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56">
                  <a:extLst>
                    <a:ext uri="{FF2B5EF4-FFF2-40B4-BE49-F238E27FC236}">
                      <a16:creationId xmlns="" xmlns:a16="http://schemas.microsoft.com/office/drawing/2014/main" id="{6325BA9E-2622-4CE4-8188-25E4C89E609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57">
                  <a:extLst>
                    <a:ext uri="{FF2B5EF4-FFF2-40B4-BE49-F238E27FC236}">
                      <a16:creationId xmlns="" xmlns:a16="http://schemas.microsoft.com/office/drawing/2014/main" id="{8FC86DA3-0CFA-419D-AE88-213420A839FB}"/>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58">
                  <a:extLst>
                    <a:ext uri="{FF2B5EF4-FFF2-40B4-BE49-F238E27FC236}">
                      <a16:creationId xmlns="" xmlns:a16="http://schemas.microsoft.com/office/drawing/2014/main" id="{10923460-B634-4683-B0F4-5006FAF010A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59">
                  <a:extLst>
                    <a:ext uri="{FF2B5EF4-FFF2-40B4-BE49-F238E27FC236}">
                      <a16:creationId xmlns="" xmlns:a16="http://schemas.microsoft.com/office/drawing/2014/main" id="{6AFD29A0-9041-4B9A-BA16-E8D2F2FB408D}"/>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60">
                  <a:extLst>
                    <a:ext uri="{FF2B5EF4-FFF2-40B4-BE49-F238E27FC236}">
                      <a16:creationId xmlns="" xmlns:a16="http://schemas.microsoft.com/office/drawing/2014/main" id="{AF4A97DB-791E-4363-9574-5325BA0DE4DF}"/>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7" name="Group 246">
                <a:extLst>
                  <a:ext uri="{FF2B5EF4-FFF2-40B4-BE49-F238E27FC236}">
                    <a16:creationId xmlns="" xmlns:a16="http://schemas.microsoft.com/office/drawing/2014/main" id="{B48EB6A4-50BA-4BC2-B6B9-D586170E5AD2}"/>
                  </a:ext>
                </a:extLst>
              </p:cNvPr>
              <p:cNvGrpSpPr/>
              <p:nvPr/>
            </p:nvGrpSpPr>
            <p:grpSpPr>
              <a:xfrm>
                <a:off x="5573395" y="3237193"/>
                <a:ext cx="922337" cy="153988"/>
                <a:chOff x="1277938" y="3140075"/>
                <a:chExt cx="922337" cy="153988"/>
              </a:xfrm>
              <a:solidFill>
                <a:srgbClr val="5F5F5F"/>
              </a:solidFill>
            </p:grpSpPr>
            <p:sp>
              <p:nvSpPr>
                <p:cNvPr id="248" name="Freeform 61">
                  <a:extLst>
                    <a:ext uri="{FF2B5EF4-FFF2-40B4-BE49-F238E27FC236}">
                      <a16:creationId xmlns="" xmlns:a16="http://schemas.microsoft.com/office/drawing/2014/main" id="{DEADE70E-65DD-4090-8D2C-16299ED303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62">
                  <a:extLst>
                    <a:ext uri="{FF2B5EF4-FFF2-40B4-BE49-F238E27FC236}">
                      <a16:creationId xmlns="" xmlns:a16="http://schemas.microsoft.com/office/drawing/2014/main" id="{A6F25B50-4E93-4060-837E-E4FFFE198AD7}"/>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0" name="Freeform 63">
                  <a:extLst>
                    <a:ext uri="{FF2B5EF4-FFF2-40B4-BE49-F238E27FC236}">
                      <a16:creationId xmlns="" xmlns:a16="http://schemas.microsoft.com/office/drawing/2014/main" id="{29F4FAAE-A017-4C72-ADA6-B12305CB4D81}"/>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1" name="Freeform 64">
                  <a:extLst>
                    <a:ext uri="{FF2B5EF4-FFF2-40B4-BE49-F238E27FC236}">
                      <a16:creationId xmlns="" xmlns:a16="http://schemas.microsoft.com/office/drawing/2014/main" id="{DE0841AB-07E5-4886-9848-1D1EC2EED42B}"/>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2" name="Freeform 65">
                  <a:extLst>
                    <a:ext uri="{FF2B5EF4-FFF2-40B4-BE49-F238E27FC236}">
                      <a16:creationId xmlns="" xmlns:a16="http://schemas.microsoft.com/office/drawing/2014/main" id="{81FD5FA1-E10F-40F1-9EFA-4999022527C8}"/>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66">
                  <a:extLst>
                    <a:ext uri="{FF2B5EF4-FFF2-40B4-BE49-F238E27FC236}">
                      <a16:creationId xmlns="" xmlns:a16="http://schemas.microsoft.com/office/drawing/2014/main" id="{4280C282-1A54-4589-BE87-3F092BE02B8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67">
                  <a:extLst>
                    <a:ext uri="{FF2B5EF4-FFF2-40B4-BE49-F238E27FC236}">
                      <a16:creationId xmlns="" xmlns:a16="http://schemas.microsoft.com/office/drawing/2014/main" id="{2FDEC9AF-B4DA-41CE-A077-A9BDDACC68F6}"/>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68">
                  <a:extLst>
                    <a:ext uri="{FF2B5EF4-FFF2-40B4-BE49-F238E27FC236}">
                      <a16:creationId xmlns="" xmlns:a16="http://schemas.microsoft.com/office/drawing/2014/main" id="{B27D4639-E5BB-47DB-914F-36ACF1CB41BE}"/>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69">
                  <a:extLst>
                    <a:ext uri="{FF2B5EF4-FFF2-40B4-BE49-F238E27FC236}">
                      <a16:creationId xmlns="" xmlns:a16="http://schemas.microsoft.com/office/drawing/2014/main" id="{C8AAF344-FCF4-47BD-A160-671E1CC1F2DE}"/>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18" name="Group 217">
              <a:extLst>
                <a:ext uri="{FF2B5EF4-FFF2-40B4-BE49-F238E27FC236}">
                  <a16:creationId xmlns="" xmlns:a16="http://schemas.microsoft.com/office/drawing/2014/main" id="{5AD71F79-B9A2-435A-A298-17AA7BBFE367}"/>
                </a:ext>
              </a:extLst>
            </p:cNvPr>
            <p:cNvGrpSpPr/>
            <p:nvPr/>
          </p:nvGrpSpPr>
          <p:grpSpPr>
            <a:xfrm>
              <a:off x="2611335" y="4230683"/>
              <a:ext cx="553948" cy="388711"/>
              <a:chOff x="2615706" y="4270162"/>
              <a:chExt cx="553948" cy="388711"/>
            </a:xfrm>
          </p:grpSpPr>
          <p:sp>
            <p:nvSpPr>
              <p:cNvPr id="220" name="Freeform 15">
                <a:extLst>
                  <a:ext uri="{FF2B5EF4-FFF2-40B4-BE49-F238E27FC236}">
                    <a16:creationId xmlns="" xmlns:a16="http://schemas.microsoft.com/office/drawing/2014/main" id="{BE109BAB-68B3-4E38-9E9D-66E5D6F569E1}"/>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16">
                <a:extLst>
                  <a:ext uri="{FF2B5EF4-FFF2-40B4-BE49-F238E27FC236}">
                    <a16:creationId xmlns="" xmlns:a16="http://schemas.microsoft.com/office/drawing/2014/main" id="{3F59ACBD-9620-41A9-B4C5-8C6C6968309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7">
                <a:extLst>
                  <a:ext uri="{FF2B5EF4-FFF2-40B4-BE49-F238E27FC236}">
                    <a16:creationId xmlns="" xmlns:a16="http://schemas.microsoft.com/office/drawing/2014/main" id="{B58751F2-9AAD-483E-8277-7BFDB332376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18">
                <a:extLst>
                  <a:ext uri="{FF2B5EF4-FFF2-40B4-BE49-F238E27FC236}">
                    <a16:creationId xmlns="" xmlns:a16="http://schemas.microsoft.com/office/drawing/2014/main" id="{96934B67-9D16-4618-9141-C0826169659F}"/>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19">
                <a:extLst>
                  <a:ext uri="{FF2B5EF4-FFF2-40B4-BE49-F238E27FC236}">
                    <a16:creationId xmlns="" xmlns:a16="http://schemas.microsoft.com/office/drawing/2014/main" id="{B37B8157-3908-4502-9895-8BA4BF553966}"/>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9" name="Rectangle 218">
              <a:extLst>
                <a:ext uri="{FF2B5EF4-FFF2-40B4-BE49-F238E27FC236}">
                  <a16:creationId xmlns="" xmlns:a16="http://schemas.microsoft.com/office/drawing/2014/main" id="{23B2FFF7-3FD3-413B-BF83-120D87DB196E}"/>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6" name="Text Box 30">
            <a:extLst>
              <a:ext uri="{FF2B5EF4-FFF2-40B4-BE49-F238E27FC236}">
                <a16:creationId xmlns="" xmlns:a16="http://schemas.microsoft.com/office/drawing/2014/main" id="{253C04D9-2B10-4834-92F5-8F7346E34B57}"/>
              </a:ext>
            </a:extLst>
          </p:cNvPr>
          <p:cNvSpPr txBox="1">
            <a:spLocks noChangeArrowheads="1"/>
          </p:cNvSpPr>
          <p:nvPr/>
        </p:nvSpPr>
        <p:spPr bwMode="auto">
          <a:xfrm>
            <a:off x="3176957" y="377102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77" name="Group 276">
            <a:extLst>
              <a:ext uri="{FF2B5EF4-FFF2-40B4-BE49-F238E27FC236}">
                <a16:creationId xmlns=""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2" name="Group 281">
            <a:extLst>
              <a:ext uri="{FF2B5EF4-FFF2-40B4-BE49-F238E27FC236}">
                <a16:creationId xmlns="" xmlns:a16="http://schemas.microsoft.com/office/drawing/2014/main" id="{135C07AC-028D-4E33-8C02-4A12A3603AB8}"/>
              </a:ext>
            </a:extLst>
          </p:cNvPr>
          <p:cNvGrpSpPr>
            <a:grpSpLocks noChangeAspect="1"/>
          </p:cNvGrpSpPr>
          <p:nvPr/>
        </p:nvGrpSpPr>
        <p:grpSpPr>
          <a:xfrm>
            <a:off x="5809549" y="5366361"/>
            <a:ext cx="526038" cy="572661"/>
            <a:chOff x="7248176" y="2103309"/>
            <a:chExt cx="639069" cy="695710"/>
          </a:xfrm>
        </p:grpSpPr>
        <p:grpSp>
          <p:nvGrpSpPr>
            <p:cNvPr id="283" name="Group 282">
              <a:extLst>
                <a:ext uri="{FF2B5EF4-FFF2-40B4-BE49-F238E27FC236}">
                  <a16:creationId xmlns="" xmlns:a16="http://schemas.microsoft.com/office/drawing/2014/main" id="{2ACBD6A4-0D1C-475E-923B-D97F480A9A5A}"/>
                </a:ext>
              </a:extLst>
            </p:cNvPr>
            <p:cNvGrpSpPr/>
            <p:nvPr/>
          </p:nvGrpSpPr>
          <p:grpSpPr>
            <a:xfrm>
              <a:off x="7310016" y="2183827"/>
              <a:ext cx="502281" cy="548163"/>
              <a:chOff x="7310016" y="2183827"/>
              <a:chExt cx="502281" cy="548163"/>
            </a:xfrm>
            <a:solidFill>
              <a:srgbClr val="F80000"/>
            </a:solidFill>
          </p:grpSpPr>
          <p:sp>
            <p:nvSpPr>
              <p:cNvPr id="285" name="Freeform 30">
                <a:extLst>
                  <a:ext uri="{FF2B5EF4-FFF2-40B4-BE49-F238E27FC236}">
                    <a16:creationId xmlns="" xmlns:a16="http://schemas.microsoft.com/office/drawing/2014/main" id="{92682F14-0FE9-4E12-AE43-78B3B013313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31">
                <a:extLst>
                  <a:ext uri="{FF2B5EF4-FFF2-40B4-BE49-F238E27FC236}">
                    <a16:creationId xmlns="" xmlns:a16="http://schemas.microsoft.com/office/drawing/2014/main" id="{8B742B15-40B1-46BE-9513-08281CE93815}"/>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4" name="Rectangle 283">
              <a:extLst>
                <a:ext uri="{FF2B5EF4-FFF2-40B4-BE49-F238E27FC236}">
                  <a16:creationId xmlns="" xmlns:a16="http://schemas.microsoft.com/office/drawing/2014/main" id="{0ABB6CD9-DF28-481A-99D6-7446B279161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87" name="Group 286">
            <a:extLst>
              <a:ext uri="{FF2B5EF4-FFF2-40B4-BE49-F238E27FC236}">
                <a16:creationId xmlns=""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40" name="Rectangle 339">
            <a:extLst>
              <a:ext uri="{FF2B5EF4-FFF2-40B4-BE49-F238E27FC236}">
                <a16:creationId xmlns="" xmlns:a16="http://schemas.microsoft.com/office/drawing/2014/main" id="{2F230CC6-6EDF-47B2-90C8-CE63A18947F3}"/>
              </a:ext>
            </a:extLst>
          </p:cNvPr>
          <p:cNvSpPr/>
          <p:nvPr/>
        </p:nvSpPr>
        <p:spPr bwMode="gray">
          <a:xfrm>
            <a:off x="11725542" y="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 PeopleSoft customer</a:t>
            </a:r>
          </a:p>
        </p:txBody>
      </p:sp>
    </p:spTree>
    <p:extLst>
      <p:ext uri="{BB962C8B-B14F-4D97-AF65-F5344CB8AC3E}">
        <p14:creationId xmlns:p14="http://schemas.microsoft.com/office/powerpoint/2010/main" val="3460284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25</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DR in the Cloud and Production</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277" name="Group 276">
            <a:extLst>
              <a:ext uri="{FF2B5EF4-FFF2-40B4-BE49-F238E27FC236}">
                <a16:creationId xmlns=""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7" name="Group 286">
            <a:extLst>
              <a:ext uri="{FF2B5EF4-FFF2-40B4-BE49-F238E27FC236}">
                <a16:creationId xmlns=""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41" name="TextBox 340">
            <a:extLst>
              <a:ext uri="{FF2B5EF4-FFF2-40B4-BE49-F238E27FC236}">
                <a16:creationId xmlns="" xmlns:a16="http://schemas.microsoft.com/office/drawing/2014/main" id="{7D27F4F2-564C-4DA9-B409-B78DF00C68F2}"/>
              </a:ext>
            </a:extLst>
          </p:cNvPr>
          <p:cNvSpPr txBox="1"/>
          <p:nvPr/>
        </p:nvSpPr>
        <p:spPr>
          <a:xfrm>
            <a:off x="5423722" y="1961817"/>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343" name="TextBox 342">
            <a:extLst>
              <a:ext uri="{FF2B5EF4-FFF2-40B4-BE49-F238E27FC236}">
                <a16:creationId xmlns="" xmlns:a16="http://schemas.microsoft.com/office/drawing/2014/main" id="{061D9261-5688-4779-A670-CCBC7C5C30C3}"/>
              </a:ext>
            </a:extLst>
          </p:cNvPr>
          <p:cNvSpPr txBox="1"/>
          <p:nvPr/>
        </p:nvSpPr>
        <p:spPr>
          <a:xfrm>
            <a:off x="5423723"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348" name="Line 54">
            <a:extLst>
              <a:ext uri="{FF2B5EF4-FFF2-40B4-BE49-F238E27FC236}">
                <a16:creationId xmlns="" xmlns:a16="http://schemas.microsoft.com/office/drawing/2014/main" id="{7CEEA5C4-1D37-4597-9CF4-D1537718B09B}"/>
              </a:ext>
            </a:extLst>
          </p:cNvPr>
          <p:cNvSpPr>
            <a:spLocks noChangeShapeType="1"/>
          </p:cNvSpPr>
          <p:nvPr/>
        </p:nvSpPr>
        <p:spPr bwMode="auto">
          <a:xfrm flipV="1">
            <a:off x="6203332"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55" name="Text Box 30">
            <a:extLst>
              <a:ext uri="{FF2B5EF4-FFF2-40B4-BE49-F238E27FC236}">
                <a16:creationId xmlns="" xmlns:a16="http://schemas.microsoft.com/office/drawing/2014/main" id="{78AF28DE-9ACE-41C0-A696-AE8BE3CC1B82}"/>
              </a:ext>
            </a:extLst>
          </p:cNvPr>
          <p:cNvSpPr txBox="1">
            <a:spLocks noChangeArrowheads="1"/>
          </p:cNvSpPr>
          <p:nvPr/>
        </p:nvSpPr>
        <p:spPr bwMode="auto">
          <a:xfrm>
            <a:off x="5590362"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22" name="Group 421">
            <a:extLst>
              <a:ext uri="{FF2B5EF4-FFF2-40B4-BE49-F238E27FC236}">
                <a16:creationId xmlns="" xmlns:a16="http://schemas.microsoft.com/office/drawing/2014/main" id="{C66D6624-6B46-4757-8F38-CC00F9317B12}"/>
              </a:ext>
            </a:extLst>
          </p:cNvPr>
          <p:cNvGrpSpPr/>
          <p:nvPr/>
        </p:nvGrpSpPr>
        <p:grpSpPr>
          <a:xfrm>
            <a:off x="5633469" y="2015262"/>
            <a:ext cx="505195" cy="549972"/>
            <a:chOff x="4174173" y="2103309"/>
            <a:chExt cx="639069" cy="695710"/>
          </a:xfrm>
        </p:grpSpPr>
        <p:grpSp>
          <p:nvGrpSpPr>
            <p:cNvPr id="423" name="Group 120">
              <a:extLst>
                <a:ext uri="{FF2B5EF4-FFF2-40B4-BE49-F238E27FC236}">
                  <a16:creationId xmlns="" xmlns:a16="http://schemas.microsoft.com/office/drawing/2014/main" id="{ADA858F4-173D-474C-9E27-935357BE61AE}"/>
                </a:ext>
              </a:extLst>
            </p:cNvPr>
            <p:cNvGrpSpPr/>
            <p:nvPr/>
          </p:nvGrpSpPr>
          <p:grpSpPr>
            <a:xfrm>
              <a:off x="4235962" y="2181412"/>
              <a:ext cx="502281" cy="548163"/>
              <a:chOff x="2505075" y="2108200"/>
              <a:chExt cx="330200" cy="360363"/>
            </a:xfrm>
            <a:solidFill>
              <a:srgbClr val="F80000"/>
            </a:solidFill>
          </p:grpSpPr>
          <p:sp>
            <p:nvSpPr>
              <p:cNvPr id="425" name="Freeform 118">
                <a:extLst>
                  <a:ext uri="{FF2B5EF4-FFF2-40B4-BE49-F238E27FC236}">
                    <a16:creationId xmlns="" xmlns:a16="http://schemas.microsoft.com/office/drawing/2014/main" id="{A275399B-3824-4DD8-946A-29ABF7346A2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26" name="Freeform 119">
                <a:extLst>
                  <a:ext uri="{FF2B5EF4-FFF2-40B4-BE49-F238E27FC236}">
                    <a16:creationId xmlns="" xmlns:a16="http://schemas.microsoft.com/office/drawing/2014/main" id="{061AEDDA-7DD7-48F9-9101-9AC58E52EB4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24" name="Rectangle 423">
              <a:extLst>
                <a:ext uri="{FF2B5EF4-FFF2-40B4-BE49-F238E27FC236}">
                  <a16:creationId xmlns="" xmlns:a16="http://schemas.microsoft.com/office/drawing/2014/main" id="{CD18B5B3-3EB7-4E3C-A29B-1473D589BF8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27" name="TextBox 426">
            <a:extLst>
              <a:ext uri="{FF2B5EF4-FFF2-40B4-BE49-F238E27FC236}">
                <a16:creationId xmlns="" xmlns:a16="http://schemas.microsoft.com/office/drawing/2014/main" id="{07DFE01D-4C94-42E2-9705-F5DA859ECFAE}"/>
              </a:ext>
            </a:extLst>
          </p:cNvPr>
          <p:cNvSpPr txBox="1"/>
          <p:nvPr/>
        </p:nvSpPr>
        <p:spPr>
          <a:xfrm>
            <a:off x="5430221"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28" name="TextBox 427">
            <a:extLst>
              <a:ext uri="{FF2B5EF4-FFF2-40B4-BE49-F238E27FC236}">
                <a16:creationId xmlns="" xmlns:a16="http://schemas.microsoft.com/office/drawing/2014/main" id="{8434D639-3ECC-4F88-9C3C-62CF8A6F6E94}"/>
              </a:ext>
            </a:extLst>
          </p:cNvPr>
          <p:cNvSpPr txBox="1"/>
          <p:nvPr/>
        </p:nvSpPr>
        <p:spPr>
          <a:xfrm>
            <a:off x="5424932"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29" name="TextBox 428">
            <a:extLst>
              <a:ext uri="{FF2B5EF4-FFF2-40B4-BE49-F238E27FC236}">
                <a16:creationId xmlns="" xmlns:a16="http://schemas.microsoft.com/office/drawing/2014/main" id="{9F633AA7-D2DB-45A9-89FB-66DE1A7213F8}"/>
              </a:ext>
            </a:extLst>
          </p:cNvPr>
          <p:cNvSpPr txBox="1"/>
          <p:nvPr/>
        </p:nvSpPr>
        <p:spPr>
          <a:xfrm>
            <a:off x="5431683"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30" name="TextBox 429">
            <a:extLst>
              <a:ext uri="{FF2B5EF4-FFF2-40B4-BE49-F238E27FC236}">
                <a16:creationId xmlns="" xmlns:a16="http://schemas.microsoft.com/office/drawing/2014/main" id="{6382A8B4-2486-4647-BDC7-E06169227E12}"/>
              </a:ext>
            </a:extLst>
          </p:cNvPr>
          <p:cNvSpPr txBox="1"/>
          <p:nvPr/>
        </p:nvSpPr>
        <p:spPr>
          <a:xfrm>
            <a:off x="5431682"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31" name="Line 55">
            <a:extLst>
              <a:ext uri="{FF2B5EF4-FFF2-40B4-BE49-F238E27FC236}">
                <a16:creationId xmlns="" xmlns:a16="http://schemas.microsoft.com/office/drawing/2014/main" id="{453279B1-27ED-4A2E-87CB-EAA8247C3DE8}"/>
              </a:ext>
            </a:extLst>
          </p:cNvPr>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2" name="Line 55">
            <a:extLst>
              <a:ext uri="{FF2B5EF4-FFF2-40B4-BE49-F238E27FC236}">
                <a16:creationId xmlns="" xmlns:a16="http://schemas.microsoft.com/office/drawing/2014/main" id="{64735D29-2E9C-4133-897F-BB5C102B82F7}"/>
              </a:ext>
            </a:extLst>
          </p:cNvPr>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3" name="Line 55">
            <a:extLst>
              <a:ext uri="{FF2B5EF4-FFF2-40B4-BE49-F238E27FC236}">
                <a16:creationId xmlns="" xmlns:a16="http://schemas.microsoft.com/office/drawing/2014/main" id="{F8A5C51C-0E03-4E8C-AF1B-89F2421DDA0E}"/>
              </a:ext>
            </a:extLst>
          </p:cNvPr>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4" name="Line 55">
            <a:extLst>
              <a:ext uri="{FF2B5EF4-FFF2-40B4-BE49-F238E27FC236}">
                <a16:creationId xmlns="" xmlns:a16="http://schemas.microsoft.com/office/drawing/2014/main" id="{F2027307-F65D-4706-8DFA-B079CED82F84}"/>
              </a:ext>
            </a:extLst>
          </p:cNvPr>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5" name="Line 55">
            <a:extLst>
              <a:ext uri="{FF2B5EF4-FFF2-40B4-BE49-F238E27FC236}">
                <a16:creationId xmlns="" xmlns:a16="http://schemas.microsoft.com/office/drawing/2014/main" id="{61288FB4-C868-40A5-97AF-09E93145ECE1}"/>
              </a:ext>
            </a:extLst>
          </p:cNvPr>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6" name="Line 55">
            <a:extLst>
              <a:ext uri="{FF2B5EF4-FFF2-40B4-BE49-F238E27FC236}">
                <a16:creationId xmlns="" xmlns:a16="http://schemas.microsoft.com/office/drawing/2014/main" id="{F081DB30-FAF7-4A4A-A003-6EEC2F7C06CD}"/>
              </a:ext>
            </a:extLst>
          </p:cNvPr>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7" name="Line 54">
            <a:extLst>
              <a:ext uri="{FF2B5EF4-FFF2-40B4-BE49-F238E27FC236}">
                <a16:creationId xmlns="" xmlns:a16="http://schemas.microsoft.com/office/drawing/2014/main" id="{CF9FB83A-19C4-4486-B042-54FC2BCD1E3B}"/>
              </a:ext>
            </a:extLst>
          </p:cNvPr>
          <p:cNvSpPr>
            <a:spLocks noChangeShapeType="1"/>
          </p:cNvSpPr>
          <p:nvPr/>
        </p:nvSpPr>
        <p:spPr bwMode="auto">
          <a:xfrm flipV="1">
            <a:off x="6195117"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8" name="Line 54">
            <a:extLst>
              <a:ext uri="{FF2B5EF4-FFF2-40B4-BE49-F238E27FC236}">
                <a16:creationId xmlns="" xmlns:a16="http://schemas.microsoft.com/office/drawing/2014/main" id="{32C038B2-10D4-4D73-A94B-17566F371DC9}"/>
              </a:ext>
            </a:extLst>
          </p:cNvPr>
          <p:cNvSpPr>
            <a:spLocks noChangeShapeType="1"/>
          </p:cNvSpPr>
          <p:nvPr/>
        </p:nvSpPr>
        <p:spPr bwMode="auto">
          <a:xfrm flipV="1">
            <a:off x="6400496"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9" name="Line 54">
            <a:extLst>
              <a:ext uri="{FF2B5EF4-FFF2-40B4-BE49-F238E27FC236}">
                <a16:creationId xmlns="" xmlns:a16="http://schemas.microsoft.com/office/drawing/2014/main" id="{AF2CCD39-8002-470B-80CC-003573E00402}"/>
              </a:ext>
            </a:extLst>
          </p:cNvPr>
          <p:cNvSpPr>
            <a:spLocks noChangeShapeType="1"/>
          </p:cNvSpPr>
          <p:nvPr/>
        </p:nvSpPr>
        <p:spPr bwMode="auto">
          <a:xfrm flipV="1">
            <a:off x="6396335" y="53598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40" name="Group 439">
            <a:extLst>
              <a:ext uri="{FF2B5EF4-FFF2-40B4-BE49-F238E27FC236}">
                <a16:creationId xmlns="" xmlns:a16="http://schemas.microsoft.com/office/drawing/2014/main" id="{1209AF05-C324-440F-8C22-AFF587DE2BC4}"/>
              </a:ext>
            </a:extLst>
          </p:cNvPr>
          <p:cNvGrpSpPr/>
          <p:nvPr/>
        </p:nvGrpSpPr>
        <p:grpSpPr>
          <a:xfrm>
            <a:off x="6762303" y="3084004"/>
            <a:ext cx="217302" cy="1354195"/>
            <a:chOff x="7733555" y="3094703"/>
            <a:chExt cx="217359" cy="1354548"/>
          </a:xfrm>
        </p:grpSpPr>
        <p:sp>
          <p:nvSpPr>
            <p:cNvPr id="441" name="Line 55">
              <a:extLst>
                <a:ext uri="{FF2B5EF4-FFF2-40B4-BE49-F238E27FC236}">
                  <a16:creationId xmlns="" xmlns:a16="http://schemas.microsoft.com/office/drawing/2014/main" id="{A14F6025-9F01-4DE0-8CD5-2FF12D310BAA}"/>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2" name="Line 55">
              <a:extLst>
                <a:ext uri="{FF2B5EF4-FFF2-40B4-BE49-F238E27FC236}">
                  <a16:creationId xmlns="" xmlns:a16="http://schemas.microsoft.com/office/drawing/2014/main" id="{674A64DA-EB0A-4A0D-A386-DD6C5C855372}"/>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3" name="Line 54">
              <a:extLst>
                <a:ext uri="{FF2B5EF4-FFF2-40B4-BE49-F238E27FC236}">
                  <a16:creationId xmlns="" xmlns:a16="http://schemas.microsoft.com/office/drawing/2014/main" id="{A9145697-C58C-4686-B8BA-8CB25B939F5C}"/>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44" name="Group 443">
            <a:extLst>
              <a:ext uri="{FF2B5EF4-FFF2-40B4-BE49-F238E27FC236}">
                <a16:creationId xmlns="" xmlns:a16="http://schemas.microsoft.com/office/drawing/2014/main" id="{18F1E480-8164-47A3-BE97-6A587899D325}"/>
              </a:ext>
            </a:extLst>
          </p:cNvPr>
          <p:cNvGrpSpPr/>
          <p:nvPr/>
        </p:nvGrpSpPr>
        <p:grpSpPr>
          <a:xfrm>
            <a:off x="6645459" y="4530249"/>
            <a:ext cx="336906" cy="1303324"/>
            <a:chOff x="7733555" y="3094703"/>
            <a:chExt cx="217359" cy="1354548"/>
          </a:xfrm>
        </p:grpSpPr>
        <p:sp>
          <p:nvSpPr>
            <p:cNvPr id="445" name="Line 55">
              <a:extLst>
                <a:ext uri="{FF2B5EF4-FFF2-40B4-BE49-F238E27FC236}">
                  <a16:creationId xmlns="" xmlns:a16="http://schemas.microsoft.com/office/drawing/2014/main" id="{8E7F37CD-3DF8-4928-B4D4-0CD5AE96A9FC}"/>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6" name="Line 55">
              <a:extLst>
                <a:ext uri="{FF2B5EF4-FFF2-40B4-BE49-F238E27FC236}">
                  <a16:creationId xmlns="" xmlns:a16="http://schemas.microsoft.com/office/drawing/2014/main" id="{E3E36E88-C04E-429E-8C48-0AD11F7EFB4F}"/>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7" name="Line 54">
              <a:extLst>
                <a:ext uri="{FF2B5EF4-FFF2-40B4-BE49-F238E27FC236}">
                  <a16:creationId xmlns="" xmlns:a16="http://schemas.microsoft.com/office/drawing/2014/main" id="{00F08C9B-1CCA-44AB-9980-9F36F1FB3D7A}"/>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48" name="Text Box 30">
            <a:extLst>
              <a:ext uri="{FF2B5EF4-FFF2-40B4-BE49-F238E27FC236}">
                <a16:creationId xmlns="" xmlns:a16="http://schemas.microsoft.com/office/drawing/2014/main" id="{1A9AC19D-E78B-4537-B6E4-2F063117E9C9}"/>
              </a:ext>
            </a:extLst>
          </p:cNvPr>
          <p:cNvSpPr txBox="1">
            <a:spLocks noChangeArrowheads="1"/>
          </p:cNvSpPr>
          <p:nvPr/>
        </p:nvSpPr>
        <p:spPr bwMode="auto">
          <a:xfrm>
            <a:off x="5597403"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449" name="Group 448">
            <a:extLst>
              <a:ext uri="{FF2B5EF4-FFF2-40B4-BE49-F238E27FC236}">
                <a16:creationId xmlns="" xmlns:a16="http://schemas.microsoft.com/office/drawing/2014/main" id="{3C78CB89-AF56-4381-B2F4-400E7AE639DD}"/>
              </a:ext>
            </a:extLst>
          </p:cNvPr>
          <p:cNvGrpSpPr/>
          <p:nvPr/>
        </p:nvGrpSpPr>
        <p:grpSpPr>
          <a:xfrm>
            <a:off x="5640510" y="2716106"/>
            <a:ext cx="505195" cy="549972"/>
            <a:chOff x="4174173" y="2103309"/>
            <a:chExt cx="639069" cy="695710"/>
          </a:xfrm>
        </p:grpSpPr>
        <p:grpSp>
          <p:nvGrpSpPr>
            <p:cNvPr id="450" name="Group 120">
              <a:extLst>
                <a:ext uri="{FF2B5EF4-FFF2-40B4-BE49-F238E27FC236}">
                  <a16:creationId xmlns="" xmlns:a16="http://schemas.microsoft.com/office/drawing/2014/main" id="{9AD747D3-3438-42AC-A5F8-6041FD70A5C7}"/>
                </a:ext>
              </a:extLst>
            </p:cNvPr>
            <p:cNvGrpSpPr/>
            <p:nvPr/>
          </p:nvGrpSpPr>
          <p:grpSpPr>
            <a:xfrm>
              <a:off x="4235962" y="2181412"/>
              <a:ext cx="502281" cy="548163"/>
              <a:chOff x="2505075" y="2108200"/>
              <a:chExt cx="330200" cy="360363"/>
            </a:xfrm>
            <a:solidFill>
              <a:srgbClr val="F80000"/>
            </a:solidFill>
          </p:grpSpPr>
          <p:sp>
            <p:nvSpPr>
              <p:cNvPr id="452" name="Freeform 199">
                <a:extLst>
                  <a:ext uri="{FF2B5EF4-FFF2-40B4-BE49-F238E27FC236}">
                    <a16:creationId xmlns="" xmlns:a16="http://schemas.microsoft.com/office/drawing/2014/main" id="{FFE0507E-5E51-477B-B74B-1610500A55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3" name="Freeform 200">
                <a:extLst>
                  <a:ext uri="{FF2B5EF4-FFF2-40B4-BE49-F238E27FC236}">
                    <a16:creationId xmlns="" xmlns:a16="http://schemas.microsoft.com/office/drawing/2014/main" id="{D7D5F7F6-9BA2-4259-BA46-A218C7D0543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1" name="Rectangle 450">
              <a:extLst>
                <a:ext uri="{FF2B5EF4-FFF2-40B4-BE49-F238E27FC236}">
                  <a16:creationId xmlns="" xmlns:a16="http://schemas.microsoft.com/office/drawing/2014/main" id="{00F3DF6A-83F9-42B3-B5FF-B1C280DDAD6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54" name="Text Box 30">
            <a:extLst>
              <a:ext uri="{FF2B5EF4-FFF2-40B4-BE49-F238E27FC236}">
                <a16:creationId xmlns="" xmlns:a16="http://schemas.microsoft.com/office/drawing/2014/main" id="{63984785-DF47-4B1A-A2E1-8BF0C517F61A}"/>
              </a:ext>
            </a:extLst>
          </p:cNvPr>
          <p:cNvSpPr txBox="1">
            <a:spLocks noChangeArrowheads="1"/>
          </p:cNvSpPr>
          <p:nvPr/>
        </p:nvSpPr>
        <p:spPr bwMode="auto">
          <a:xfrm>
            <a:off x="5600136"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455" name="Group 454">
            <a:extLst>
              <a:ext uri="{FF2B5EF4-FFF2-40B4-BE49-F238E27FC236}">
                <a16:creationId xmlns="" xmlns:a16="http://schemas.microsoft.com/office/drawing/2014/main" id="{38D233AF-65FE-40E2-AD0D-488C6ED3B51A}"/>
              </a:ext>
            </a:extLst>
          </p:cNvPr>
          <p:cNvGrpSpPr/>
          <p:nvPr/>
        </p:nvGrpSpPr>
        <p:grpSpPr>
          <a:xfrm>
            <a:off x="5643243" y="3473810"/>
            <a:ext cx="505195" cy="549972"/>
            <a:chOff x="4174173" y="2103309"/>
            <a:chExt cx="639069" cy="695710"/>
          </a:xfrm>
        </p:grpSpPr>
        <p:grpSp>
          <p:nvGrpSpPr>
            <p:cNvPr id="456" name="Group 120">
              <a:extLst>
                <a:ext uri="{FF2B5EF4-FFF2-40B4-BE49-F238E27FC236}">
                  <a16:creationId xmlns="" xmlns:a16="http://schemas.microsoft.com/office/drawing/2014/main" id="{ADEB2A29-9E42-401E-BDC2-CE748B9D4BC6}"/>
                </a:ext>
              </a:extLst>
            </p:cNvPr>
            <p:cNvGrpSpPr/>
            <p:nvPr/>
          </p:nvGrpSpPr>
          <p:grpSpPr>
            <a:xfrm>
              <a:off x="4235962" y="2181412"/>
              <a:ext cx="502281" cy="548163"/>
              <a:chOff x="2505075" y="2108200"/>
              <a:chExt cx="330200" cy="360363"/>
            </a:xfrm>
            <a:solidFill>
              <a:srgbClr val="F80000"/>
            </a:solidFill>
          </p:grpSpPr>
          <p:sp>
            <p:nvSpPr>
              <p:cNvPr id="458" name="Freeform 205">
                <a:extLst>
                  <a:ext uri="{FF2B5EF4-FFF2-40B4-BE49-F238E27FC236}">
                    <a16:creationId xmlns="" xmlns:a16="http://schemas.microsoft.com/office/drawing/2014/main" id="{A6A35DA6-C373-4833-8966-2FE2B85622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9" name="Freeform 206">
                <a:extLst>
                  <a:ext uri="{FF2B5EF4-FFF2-40B4-BE49-F238E27FC236}">
                    <a16:creationId xmlns="" xmlns:a16="http://schemas.microsoft.com/office/drawing/2014/main" id="{2ECE34C9-25CF-41D8-840C-82735DFF6C4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7" name="Rectangle 456">
              <a:extLst>
                <a:ext uri="{FF2B5EF4-FFF2-40B4-BE49-F238E27FC236}">
                  <a16:creationId xmlns="" xmlns:a16="http://schemas.microsoft.com/office/drawing/2014/main" id="{36357BC5-0954-4F62-84CA-994BD0C3FF1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0" name="Text Box 30">
            <a:extLst>
              <a:ext uri="{FF2B5EF4-FFF2-40B4-BE49-F238E27FC236}">
                <a16:creationId xmlns="" xmlns:a16="http://schemas.microsoft.com/office/drawing/2014/main" id="{90383A84-AE59-49F9-9592-27534315B7AD}"/>
              </a:ext>
            </a:extLst>
          </p:cNvPr>
          <p:cNvSpPr txBox="1">
            <a:spLocks noChangeArrowheads="1"/>
          </p:cNvSpPr>
          <p:nvPr/>
        </p:nvSpPr>
        <p:spPr bwMode="auto">
          <a:xfrm>
            <a:off x="5427238"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461" name="Group 460">
            <a:extLst>
              <a:ext uri="{FF2B5EF4-FFF2-40B4-BE49-F238E27FC236}">
                <a16:creationId xmlns="" xmlns:a16="http://schemas.microsoft.com/office/drawing/2014/main" id="{BE2FF866-7EA3-4FA5-B76D-A86C9FA8ADD1}"/>
              </a:ext>
            </a:extLst>
          </p:cNvPr>
          <p:cNvGrpSpPr/>
          <p:nvPr/>
        </p:nvGrpSpPr>
        <p:grpSpPr>
          <a:xfrm>
            <a:off x="5470345" y="4191297"/>
            <a:ext cx="505195" cy="549972"/>
            <a:chOff x="4174173" y="2103309"/>
            <a:chExt cx="639069" cy="695710"/>
          </a:xfrm>
        </p:grpSpPr>
        <p:grpSp>
          <p:nvGrpSpPr>
            <p:cNvPr id="462" name="Group 120">
              <a:extLst>
                <a:ext uri="{FF2B5EF4-FFF2-40B4-BE49-F238E27FC236}">
                  <a16:creationId xmlns="" xmlns:a16="http://schemas.microsoft.com/office/drawing/2014/main" id="{9D159AB5-0B3D-4B53-8C2F-D44D9522C6BC}"/>
                </a:ext>
              </a:extLst>
            </p:cNvPr>
            <p:cNvGrpSpPr/>
            <p:nvPr/>
          </p:nvGrpSpPr>
          <p:grpSpPr>
            <a:xfrm>
              <a:off x="4235962" y="2181412"/>
              <a:ext cx="502281" cy="548163"/>
              <a:chOff x="2505075" y="2108200"/>
              <a:chExt cx="330200" cy="360363"/>
            </a:xfrm>
            <a:solidFill>
              <a:srgbClr val="F80000"/>
            </a:solidFill>
          </p:grpSpPr>
          <p:sp>
            <p:nvSpPr>
              <p:cNvPr id="464" name="Freeform 211">
                <a:extLst>
                  <a:ext uri="{FF2B5EF4-FFF2-40B4-BE49-F238E27FC236}">
                    <a16:creationId xmlns="" xmlns:a16="http://schemas.microsoft.com/office/drawing/2014/main" id="{4F228FB8-F90A-48D9-A361-5277CE61980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65" name="Freeform 212">
                <a:extLst>
                  <a:ext uri="{FF2B5EF4-FFF2-40B4-BE49-F238E27FC236}">
                    <a16:creationId xmlns="" xmlns:a16="http://schemas.microsoft.com/office/drawing/2014/main" id="{C03787EF-F10A-4B67-9823-167C8BEDA7C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3" name="Rectangle 462">
              <a:extLst>
                <a:ext uri="{FF2B5EF4-FFF2-40B4-BE49-F238E27FC236}">
                  <a16:creationId xmlns="" xmlns:a16="http://schemas.microsoft.com/office/drawing/2014/main" id="{BE0D1B53-F98D-446B-93CD-758F960420B1}"/>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6" name="Text Box 30">
            <a:extLst>
              <a:ext uri="{FF2B5EF4-FFF2-40B4-BE49-F238E27FC236}">
                <a16:creationId xmlns="" xmlns:a16="http://schemas.microsoft.com/office/drawing/2014/main" id="{9F1A0061-77CF-4D72-8E88-81BCD8475734}"/>
              </a:ext>
            </a:extLst>
          </p:cNvPr>
          <p:cNvSpPr txBox="1">
            <a:spLocks noChangeArrowheads="1"/>
          </p:cNvSpPr>
          <p:nvPr/>
        </p:nvSpPr>
        <p:spPr bwMode="auto">
          <a:xfrm>
            <a:off x="5925077"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467" name="Group 466">
            <a:extLst>
              <a:ext uri="{FF2B5EF4-FFF2-40B4-BE49-F238E27FC236}">
                <a16:creationId xmlns="" xmlns:a16="http://schemas.microsoft.com/office/drawing/2014/main" id="{4C41FE45-3064-4542-ADCE-018AF9707D54}"/>
              </a:ext>
            </a:extLst>
          </p:cNvPr>
          <p:cNvGrpSpPr/>
          <p:nvPr/>
        </p:nvGrpSpPr>
        <p:grpSpPr>
          <a:xfrm>
            <a:off x="5913054" y="4878566"/>
            <a:ext cx="467453" cy="508884"/>
            <a:chOff x="4174173" y="2103309"/>
            <a:chExt cx="639069" cy="695710"/>
          </a:xfrm>
        </p:grpSpPr>
        <p:grpSp>
          <p:nvGrpSpPr>
            <p:cNvPr id="468" name="Group 120">
              <a:extLst>
                <a:ext uri="{FF2B5EF4-FFF2-40B4-BE49-F238E27FC236}">
                  <a16:creationId xmlns="" xmlns:a16="http://schemas.microsoft.com/office/drawing/2014/main" id="{318DE385-4B8D-4D6C-801C-864EDB593BCC}"/>
                </a:ext>
              </a:extLst>
            </p:cNvPr>
            <p:cNvGrpSpPr/>
            <p:nvPr/>
          </p:nvGrpSpPr>
          <p:grpSpPr>
            <a:xfrm>
              <a:off x="4235962" y="2181412"/>
              <a:ext cx="502281" cy="548163"/>
              <a:chOff x="2505075" y="2108200"/>
              <a:chExt cx="330200" cy="360363"/>
            </a:xfrm>
            <a:solidFill>
              <a:srgbClr val="F80000"/>
            </a:solidFill>
          </p:grpSpPr>
          <p:sp>
            <p:nvSpPr>
              <p:cNvPr id="470" name="Freeform 229">
                <a:extLst>
                  <a:ext uri="{FF2B5EF4-FFF2-40B4-BE49-F238E27FC236}">
                    <a16:creationId xmlns="" xmlns:a16="http://schemas.microsoft.com/office/drawing/2014/main" id="{2666F518-2F8C-485F-AE2C-BE029FA37F7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1" name="Freeform 230">
                <a:extLst>
                  <a:ext uri="{FF2B5EF4-FFF2-40B4-BE49-F238E27FC236}">
                    <a16:creationId xmlns="" xmlns:a16="http://schemas.microsoft.com/office/drawing/2014/main" id="{E1E233E9-59E5-48CB-8CCC-B444476035E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9" name="Rectangle 468">
              <a:extLst>
                <a:ext uri="{FF2B5EF4-FFF2-40B4-BE49-F238E27FC236}">
                  <a16:creationId xmlns="" xmlns:a16="http://schemas.microsoft.com/office/drawing/2014/main" id="{6EBC7437-9F8C-41D0-A5AC-47ED33A53BC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72" name="Text Box 30">
            <a:extLst>
              <a:ext uri="{FF2B5EF4-FFF2-40B4-BE49-F238E27FC236}">
                <a16:creationId xmlns="" xmlns:a16="http://schemas.microsoft.com/office/drawing/2014/main" id="{783C1E5D-2B0E-489E-BBA5-626526EF1084}"/>
              </a:ext>
            </a:extLst>
          </p:cNvPr>
          <p:cNvSpPr txBox="1">
            <a:spLocks noChangeArrowheads="1"/>
          </p:cNvSpPr>
          <p:nvPr/>
        </p:nvSpPr>
        <p:spPr bwMode="auto">
          <a:xfrm>
            <a:off x="5862659"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473" name="Group 472">
            <a:extLst>
              <a:ext uri="{FF2B5EF4-FFF2-40B4-BE49-F238E27FC236}">
                <a16:creationId xmlns="" xmlns:a16="http://schemas.microsoft.com/office/drawing/2014/main" id="{F3B533A3-8248-44F6-8D81-A3526C5AA147}"/>
              </a:ext>
            </a:extLst>
          </p:cNvPr>
          <p:cNvGrpSpPr/>
          <p:nvPr/>
        </p:nvGrpSpPr>
        <p:grpSpPr>
          <a:xfrm>
            <a:off x="5905766" y="4190855"/>
            <a:ext cx="505195" cy="549972"/>
            <a:chOff x="4174173" y="2103309"/>
            <a:chExt cx="639069" cy="695710"/>
          </a:xfrm>
        </p:grpSpPr>
        <p:grpSp>
          <p:nvGrpSpPr>
            <p:cNvPr id="474" name="Group 120">
              <a:extLst>
                <a:ext uri="{FF2B5EF4-FFF2-40B4-BE49-F238E27FC236}">
                  <a16:creationId xmlns="" xmlns:a16="http://schemas.microsoft.com/office/drawing/2014/main" id="{FB1466DC-32F3-441F-8536-B8808ED69537}"/>
                </a:ext>
              </a:extLst>
            </p:cNvPr>
            <p:cNvGrpSpPr/>
            <p:nvPr/>
          </p:nvGrpSpPr>
          <p:grpSpPr>
            <a:xfrm>
              <a:off x="4235962" y="2181412"/>
              <a:ext cx="502281" cy="548163"/>
              <a:chOff x="2505075" y="2108200"/>
              <a:chExt cx="330200" cy="360363"/>
            </a:xfrm>
            <a:solidFill>
              <a:srgbClr val="F80000"/>
            </a:solidFill>
          </p:grpSpPr>
          <p:sp>
            <p:nvSpPr>
              <p:cNvPr id="476" name="Freeform 236">
                <a:extLst>
                  <a:ext uri="{FF2B5EF4-FFF2-40B4-BE49-F238E27FC236}">
                    <a16:creationId xmlns="" xmlns:a16="http://schemas.microsoft.com/office/drawing/2014/main" id="{09768AF9-4E02-47C5-B9ED-1F5B4F866C8C}"/>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7" name="Freeform 237">
                <a:extLst>
                  <a:ext uri="{FF2B5EF4-FFF2-40B4-BE49-F238E27FC236}">
                    <a16:creationId xmlns="" xmlns:a16="http://schemas.microsoft.com/office/drawing/2014/main" id="{3CD23D00-BA9A-4DD4-8F35-F73A516B962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5" name="Rectangle 474">
              <a:extLst>
                <a:ext uri="{FF2B5EF4-FFF2-40B4-BE49-F238E27FC236}">
                  <a16:creationId xmlns="" xmlns:a16="http://schemas.microsoft.com/office/drawing/2014/main" id="{8BD8946A-CC7D-4234-821B-D50C4C68AF63}"/>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3" name="Text Box 30">
            <a:extLst>
              <a:ext uri="{FF2B5EF4-FFF2-40B4-BE49-F238E27FC236}">
                <a16:creationId xmlns="" xmlns:a16="http://schemas.microsoft.com/office/drawing/2014/main" id="{65D01EB4-4DBE-4243-A5A2-20AB50618E81}"/>
              </a:ext>
            </a:extLst>
          </p:cNvPr>
          <p:cNvSpPr txBox="1">
            <a:spLocks noChangeArrowheads="1"/>
          </p:cNvSpPr>
          <p:nvPr/>
        </p:nvSpPr>
        <p:spPr bwMode="auto">
          <a:xfrm>
            <a:off x="5359798" y="5888816"/>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484" name="TextBox 483">
            <a:extLst>
              <a:ext uri="{FF2B5EF4-FFF2-40B4-BE49-F238E27FC236}">
                <a16:creationId xmlns="" xmlns:a16="http://schemas.microsoft.com/office/drawing/2014/main" id="{FB5FA4B0-C408-4037-BA5D-0F1E931E7A65}"/>
              </a:ext>
            </a:extLst>
          </p:cNvPr>
          <p:cNvSpPr txBox="1"/>
          <p:nvPr/>
        </p:nvSpPr>
        <p:spPr>
          <a:xfrm>
            <a:off x="6425598"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485" name="TextBox 484">
            <a:extLst>
              <a:ext uri="{FF2B5EF4-FFF2-40B4-BE49-F238E27FC236}">
                <a16:creationId xmlns="" xmlns:a16="http://schemas.microsoft.com/office/drawing/2014/main" id="{EE9EA666-162D-4F96-AD02-62CE7DC6B2B6}"/>
              </a:ext>
            </a:extLst>
          </p:cNvPr>
          <p:cNvSpPr txBox="1"/>
          <p:nvPr/>
        </p:nvSpPr>
        <p:spPr>
          <a:xfrm>
            <a:off x="6427870"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486" name="TextBox 485">
            <a:extLst>
              <a:ext uri="{FF2B5EF4-FFF2-40B4-BE49-F238E27FC236}">
                <a16:creationId xmlns="" xmlns:a16="http://schemas.microsoft.com/office/drawing/2014/main" id="{2CAF22B7-D5D6-4618-8EB1-87D25479B4E4}"/>
              </a:ext>
            </a:extLst>
          </p:cNvPr>
          <p:cNvSpPr txBox="1"/>
          <p:nvPr/>
        </p:nvSpPr>
        <p:spPr>
          <a:xfrm>
            <a:off x="6430145"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487" name="TextBox 486">
            <a:extLst>
              <a:ext uri="{FF2B5EF4-FFF2-40B4-BE49-F238E27FC236}">
                <a16:creationId xmlns="" xmlns:a16="http://schemas.microsoft.com/office/drawing/2014/main" id="{A641BE94-B852-41BF-8E44-2B4328E4D252}"/>
              </a:ext>
            </a:extLst>
          </p:cNvPr>
          <p:cNvSpPr txBox="1"/>
          <p:nvPr/>
        </p:nvSpPr>
        <p:spPr>
          <a:xfrm>
            <a:off x="6473350"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488" name="TextBox 487">
            <a:extLst>
              <a:ext uri="{FF2B5EF4-FFF2-40B4-BE49-F238E27FC236}">
                <a16:creationId xmlns="" xmlns:a16="http://schemas.microsoft.com/office/drawing/2014/main" id="{F915750D-5BCD-47F7-BDB9-B2625AE1651E}"/>
              </a:ext>
            </a:extLst>
          </p:cNvPr>
          <p:cNvSpPr txBox="1"/>
          <p:nvPr/>
        </p:nvSpPr>
        <p:spPr>
          <a:xfrm>
            <a:off x="6502910"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89" name="TextBox 488">
            <a:extLst>
              <a:ext uri="{FF2B5EF4-FFF2-40B4-BE49-F238E27FC236}">
                <a16:creationId xmlns="" xmlns:a16="http://schemas.microsoft.com/office/drawing/2014/main" id="{B6C238B7-C9D9-450F-B860-11868DC8FBE3}"/>
              </a:ext>
            </a:extLst>
          </p:cNvPr>
          <p:cNvSpPr txBox="1"/>
          <p:nvPr/>
        </p:nvSpPr>
        <p:spPr>
          <a:xfrm>
            <a:off x="6436959"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grpSp>
        <p:nvGrpSpPr>
          <p:cNvPr id="495" name="Group 494">
            <a:extLst>
              <a:ext uri="{FF2B5EF4-FFF2-40B4-BE49-F238E27FC236}">
                <a16:creationId xmlns="" xmlns:a16="http://schemas.microsoft.com/office/drawing/2014/main" id="{8CD31A28-9ED2-417C-B462-DE298DF90DBD}"/>
              </a:ext>
            </a:extLst>
          </p:cNvPr>
          <p:cNvGrpSpPr>
            <a:grpSpLocks noChangeAspect="1"/>
          </p:cNvGrpSpPr>
          <p:nvPr/>
        </p:nvGrpSpPr>
        <p:grpSpPr>
          <a:xfrm>
            <a:off x="5698459" y="5473292"/>
            <a:ext cx="416750" cy="453687"/>
            <a:chOff x="7248176" y="2103309"/>
            <a:chExt cx="639069" cy="695710"/>
          </a:xfrm>
        </p:grpSpPr>
        <p:grpSp>
          <p:nvGrpSpPr>
            <p:cNvPr id="496" name="Group 495">
              <a:extLst>
                <a:ext uri="{FF2B5EF4-FFF2-40B4-BE49-F238E27FC236}">
                  <a16:creationId xmlns="" xmlns:a16="http://schemas.microsoft.com/office/drawing/2014/main" id="{932405B9-4C7B-4B13-ACAE-22C17E98CF7D}"/>
                </a:ext>
              </a:extLst>
            </p:cNvPr>
            <p:cNvGrpSpPr/>
            <p:nvPr/>
          </p:nvGrpSpPr>
          <p:grpSpPr>
            <a:xfrm>
              <a:off x="7310016" y="2183827"/>
              <a:ext cx="502281" cy="548163"/>
              <a:chOff x="7310016" y="2183827"/>
              <a:chExt cx="502281" cy="548163"/>
            </a:xfrm>
            <a:solidFill>
              <a:srgbClr val="F80000"/>
            </a:solidFill>
          </p:grpSpPr>
          <p:sp>
            <p:nvSpPr>
              <p:cNvPr id="498" name="Freeform 30">
                <a:extLst>
                  <a:ext uri="{FF2B5EF4-FFF2-40B4-BE49-F238E27FC236}">
                    <a16:creationId xmlns="" xmlns:a16="http://schemas.microsoft.com/office/drawing/2014/main" id="{205C5DF0-88C9-4A0E-99A1-1477C0063B8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31">
                <a:extLst>
                  <a:ext uri="{FF2B5EF4-FFF2-40B4-BE49-F238E27FC236}">
                    <a16:creationId xmlns="" xmlns:a16="http://schemas.microsoft.com/office/drawing/2014/main" id="{99A2B98F-C603-4420-85C8-621AA46B069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7" name="Rectangle 496">
              <a:extLst>
                <a:ext uri="{FF2B5EF4-FFF2-40B4-BE49-F238E27FC236}">
                  <a16:creationId xmlns="" xmlns:a16="http://schemas.microsoft.com/office/drawing/2014/main" id="{C3200FFC-666C-4483-BD16-079828474EBE}"/>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340" name="Straight Connector 339">
            <a:extLst>
              <a:ext uri="{FF2B5EF4-FFF2-40B4-BE49-F238E27FC236}">
                <a16:creationId xmlns="" xmlns:a16="http://schemas.microsoft.com/office/drawing/2014/main" id="{76BC8FC4-F53C-4F51-9809-B2FEBB5A5CF9}"/>
              </a:ext>
            </a:extLst>
          </p:cNvPr>
          <p:cNvCxnSpPr/>
          <p:nvPr/>
        </p:nvCxnSpPr>
        <p:spPr>
          <a:xfrm>
            <a:off x="1608776" y="3544658"/>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78" name="Rectangle 477">
            <a:extLst>
              <a:ext uri="{FF2B5EF4-FFF2-40B4-BE49-F238E27FC236}">
                <a16:creationId xmlns="" xmlns:a16="http://schemas.microsoft.com/office/drawing/2014/main" id="{7AB7880C-8F64-462A-9D66-BBE24038EF53}"/>
              </a:ext>
            </a:extLst>
          </p:cNvPr>
          <p:cNvSpPr/>
          <p:nvPr/>
        </p:nvSpPr>
        <p:spPr>
          <a:xfrm>
            <a:off x="1850451" y="3722126"/>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79" name="Straight Arrow Connector 478">
            <a:extLst>
              <a:ext uri="{FF2B5EF4-FFF2-40B4-BE49-F238E27FC236}">
                <a16:creationId xmlns="" xmlns:a16="http://schemas.microsoft.com/office/drawing/2014/main" id="{59A6CA7B-C8E8-4CC2-BA0D-7E1E601A63A0}"/>
              </a:ext>
            </a:extLst>
          </p:cNvPr>
          <p:cNvCxnSpPr>
            <a:cxnSpLocks/>
            <a:stCxn id="478" idx="3"/>
          </p:cNvCxnSpPr>
          <p:nvPr/>
        </p:nvCxnSpPr>
        <p:spPr>
          <a:xfrm flipV="1">
            <a:off x="2657751" y="3750595"/>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80" name="Group 479">
            <a:extLst>
              <a:ext uri="{FF2B5EF4-FFF2-40B4-BE49-F238E27FC236}">
                <a16:creationId xmlns="" xmlns:a16="http://schemas.microsoft.com/office/drawing/2014/main" id="{B377AABE-6D50-4D6E-BD37-FBF3D6A64FC4}"/>
              </a:ext>
            </a:extLst>
          </p:cNvPr>
          <p:cNvGrpSpPr>
            <a:grpSpLocks noChangeAspect="1"/>
          </p:cNvGrpSpPr>
          <p:nvPr/>
        </p:nvGrpSpPr>
        <p:grpSpPr>
          <a:xfrm>
            <a:off x="3493029" y="3165787"/>
            <a:ext cx="563428" cy="613365"/>
            <a:chOff x="7231996" y="2103309"/>
            <a:chExt cx="639069" cy="695710"/>
          </a:xfrm>
        </p:grpSpPr>
        <p:grpSp>
          <p:nvGrpSpPr>
            <p:cNvPr id="481" name="Group 480">
              <a:extLst>
                <a:ext uri="{FF2B5EF4-FFF2-40B4-BE49-F238E27FC236}">
                  <a16:creationId xmlns="" xmlns:a16="http://schemas.microsoft.com/office/drawing/2014/main" id="{C26E23A5-2726-4F7A-992E-B43FA5FF3168}"/>
                </a:ext>
              </a:extLst>
            </p:cNvPr>
            <p:cNvGrpSpPr/>
            <p:nvPr/>
          </p:nvGrpSpPr>
          <p:grpSpPr>
            <a:xfrm>
              <a:off x="7307490" y="2184465"/>
              <a:ext cx="488082" cy="533399"/>
              <a:chOff x="4448178" y="3117846"/>
              <a:chExt cx="1265238" cy="1382712"/>
            </a:xfrm>
            <a:solidFill>
              <a:srgbClr val="F80000"/>
            </a:solidFill>
          </p:grpSpPr>
          <p:sp>
            <p:nvSpPr>
              <p:cNvPr id="490" name="Freeform 1">
                <a:extLst>
                  <a:ext uri="{FF2B5EF4-FFF2-40B4-BE49-F238E27FC236}">
                    <a16:creationId xmlns="" xmlns:a16="http://schemas.microsoft.com/office/drawing/2014/main" id="{B0D02E43-808C-4D0D-89FA-9E77EE83A3B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1" name="Freeform 2">
                <a:extLst>
                  <a:ext uri="{FF2B5EF4-FFF2-40B4-BE49-F238E27FC236}">
                    <a16:creationId xmlns="" xmlns:a16="http://schemas.microsoft.com/office/drawing/2014/main" id="{D817DBAE-5FB4-4CD9-BBB0-BC78AFB9130C}"/>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2" name="Freeform 3">
                <a:extLst>
                  <a:ext uri="{FF2B5EF4-FFF2-40B4-BE49-F238E27FC236}">
                    <a16:creationId xmlns="" xmlns:a16="http://schemas.microsoft.com/office/drawing/2014/main" id="{FE758865-E3EE-41B5-AD8B-74BE3DE158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3" name="Freeform 4">
                <a:extLst>
                  <a:ext uri="{FF2B5EF4-FFF2-40B4-BE49-F238E27FC236}">
                    <a16:creationId xmlns="" xmlns:a16="http://schemas.microsoft.com/office/drawing/2014/main" id="{E0EBF9D8-9E3E-4B00-B5CE-733BCA4F3162}"/>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4" name="Freeform 5">
                <a:extLst>
                  <a:ext uri="{FF2B5EF4-FFF2-40B4-BE49-F238E27FC236}">
                    <a16:creationId xmlns="" xmlns:a16="http://schemas.microsoft.com/office/drawing/2014/main" id="{C6FCA524-8506-4185-A102-51C5AD1EB50A}"/>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00" name="Freeform 6">
                <a:extLst>
                  <a:ext uri="{FF2B5EF4-FFF2-40B4-BE49-F238E27FC236}">
                    <a16:creationId xmlns="" xmlns:a16="http://schemas.microsoft.com/office/drawing/2014/main" id="{44701AB4-1D48-4CD8-839A-2B24DF47CF79}"/>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82" name="Rectangle 481">
              <a:extLst>
                <a:ext uri="{FF2B5EF4-FFF2-40B4-BE49-F238E27FC236}">
                  <a16:creationId xmlns="" xmlns:a16="http://schemas.microsoft.com/office/drawing/2014/main" id="{1CA92B41-4035-481D-B2CA-C30FF3B102A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01" name="Group 500">
            <a:extLst>
              <a:ext uri="{FF2B5EF4-FFF2-40B4-BE49-F238E27FC236}">
                <a16:creationId xmlns="" xmlns:a16="http://schemas.microsoft.com/office/drawing/2014/main" id="{52738BE0-EC32-4ED2-8A74-F8E6A0BA1C9E}"/>
              </a:ext>
            </a:extLst>
          </p:cNvPr>
          <p:cNvGrpSpPr/>
          <p:nvPr/>
        </p:nvGrpSpPr>
        <p:grpSpPr>
          <a:xfrm>
            <a:off x="2742861" y="3072375"/>
            <a:ext cx="670409" cy="647003"/>
            <a:chOff x="4177575" y="2127578"/>
            <a:chExt cx="670584" cy="647172"/>
          </a:xfrm>
        </p:grpSpPr>
        <p:grpSp>
          <p:nvGrpSpPr>
            <p:cNvPr id="502" name="Group 501">
              <a:extLst>
                <a:ext uri="{FF2B5EF4-FFF2-40B4-BE49-F238E27FC236}">
                  <a16:creationId xmlns="" xmlns:a16="http://schemas.microsoft.com/office/drawing/2014/main" id="{70C7B84F-4AC5-4FEE-839D-C1BFA506FCBB}"/>
                </a:ext>
              </a:extLst>
            </p:cNvPr>
            <p:cNvGrpSpPr/>
            <p:nvPr/>
          </p:nvGrpSpPr>
          <p:grpSpPr>
            <a:xfrm>
              <a:off x="4177575" y="2201542"/>
              <a:ext cx="670584" cy="499244"/>
              <a:chOff x="3235325" y="1938338"/>
              <a:chExt cx="360363" cy="268287"/>
            </a:xfrm>
            <a:solidFill>
              <a:srgbClr val="F80000"/>
            </a:solidFill>
          </p:grpSpPr>
          <p:sp>
            <p:nvSpPr>
              <p:cNvPr id="504" name="Freeform 74">
                <a:extLst>
                  <a:ext uri="{FF2B5EF4-FFF2-40B4-BE49-F238E27FC236}">
                    <a16:creationId xmlns="" xmlns:a16="http://schemas.microsoft.com/office/drawing/2014/main" id="{1493FD04-1D07-4BFD-8C4E-FB3D55FB894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05" name="Freeform 231">
                <a:extLst>
                  <a:ext uri="{FF2B5EF4-FFF2-40B4-BE49-F238E27FC236}">
                    <a16:creationId xmlns="" xmlns:a16="http://schemas.microsoft.com/office/drawing/2014/main" id="{BDB81B8A-B32C-464E-B2D3-5905C4AF1B4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03" name="Rectangle 502">
              <a:extLst>
                <a:ext uri="{FF2B5EF4-FFF2-40B4-BE49-F238E27FC236}">
                  <a16:creationId xmlns="" xmlns:a16="http://schemas.microsoft.com/office/drawing/2014/main" id="{D783E4D9-23AB-4397-806A-CEA1E3D1C48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6" name="Text Box 30">
            <a:extLst>
              <a:ext uri="{FF2B5EF4-FFF2-40B4-BE49-F238E27FC236}">
                <a16:creationId xmlns="" xmlns:a16="http://schemas.microsoft.com/office/drawing/2014/main" id="{F82572F6-E859-47BF-8151-7A001D21F6B0}"/>
              </a:ext>
            </a:extLst>
          </p:cNvPr>
          <p:cNvSpPr txBox="1">
            <a:spLocks noChangeArrowheads="1"/>
          </p:cNvSpPr>
          <p:nvPr/>
        </p:nvSpPr>
        <p:spPr bwMode="auto">
          <a:xfrm>
            <a:off x="2732172" y="363903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07" name="Straight Connector 506">
            <a:extLst>
              <a:ext uri="{FF2B5EF4-FFF2-40B4-BE49-F238E27FC236}">
                <a16:creationId xmlns="" xmlns:a16="http://schemas.microsoft.com/office/drawing/2014/main" id="{360589C4-6E73-4394-8751-2F7CB3E5A497}"/>
              </a:ext>
            </a:extLst>
          </p:cNvPr>
          <p:cNvCxnSpPr/>
          <p:nvPr/>
        </p:nvCxnSpPr>
        <p:spPr>
          <a:xfrm>
            <a:off x="1320208" y="3542869"/>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 xmlns:a16="http://schemas.microsoft.com/office/drawing/2014/main" id="{683D2176-A0E7-4EBA-A06E-60856B511E64}"/>
              </a:ext>
            </a:extLst>
          </p:cNvPr>
          <p:cNvSpPr/>
          <p:nvPr/>
        </p:nvSpPr>
        <p:spPr>
          <a:xfrm>
            <a:off x="921251" y="238248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09" name="Group 508">
            <a:extLst>
              <a:ext uri="{FF2B5EF4-FFF2-40B4-BE49-F238E27FC236}">
                <a16:creationId xmlns="" xmlns:a16="http://schemas.microsoft.com/office/drawing/2014/main" id="{830D1B45-9BA3-4ECB-9504-19FC78975591}"/>
              </a:ext>
            </a:extLst>
          </p:cNvPr>
          <p:cNvGrpSpPr/>
          <p:nvPr/>
        </p:nvGrpSpPr>
        <p:grpSpPr>
          <a:xfrm>
            <a:off x="1040156" y="2398248"/>
            <a:ext cx="638903" cy="1019031"/>
            <a:chOff x="4143850" y="4069093"/>
            <a:chExt cx="639069" cy="1019296"/>
          </a:xfrm>
        </p:grpSpPr>
        <p:grpSp>
          <p:nvGrpSpPr>
            <p:cNvPr id="510" name="Group 509">
              <a:extLst>
                <a:ext uri="{FF2B5EF4-FFF2-40B4-BE49-F238E27FC236}">
                  <a16:creationId xmlns="" xmlns:a16="http://schemas.microsoft.com/office/drawing/2014/main" id="{9F9BDDEB-F7FF-43C6-9F47-04EBE310C077}"/>
                </a:ext>
              </a:extLst>
            </p:cNvPr>
            <p:cNvGrpSpPr/>
            <p:nvPr/>
          </p:nvGrpSpPr>
          <p:grpSpPr>
            <a:xfrm>
              <a:off x="4145193" y="4788087"/>
              <a:ext cx="636383" cy="209796"/>
              <a:chOff x="2971800" y="2860675"/>
              <a:chExt cx="1011238" cy="333375"/>
            </a:xfrm>
            <a:solidFill>
              <a:srgbClr val="5F5F5F"/>
            </a:solidFill>
          </p:grpSpPr>
          <p:grpSp>
            <p:nvGrpSpPr>
              <p:cNvPr id="525" name="Group 524">
                <a:extLst>
                  <a:ext uri="{FF2B5EF4-FFF2-40B4-BE49-F238E27FC236}">
                    <a16:creationId xmlns="" xmlns:a16="http://schemas.microsoft.com/office/drawing/2014/main" id="{BCFCDA27-E03F-43AD-8331-A30F71700D65}"/>
                  </a:ext>
                </a:extLst>
              </p:cNvPr>
              <p:cNvGrpSpPr/>
              <p:nvPr/>
            </p:nvGrpSpPr>
            <p:grpSpPr>
              <a:xfrm>
                <a:off x="3060700" y="2860675"/>
                <a:ext cx="827088" cy="127000"/>
                <a:chOff x="3060700" y="2860675"/>
                <a:chExt cx="827088" cy="127000"/>
              </a:xfrm>
              <a:grpFill/>
            </p:grpSpPr>
            <p:sp>
              <p:nvSpPr>
                <p:cNvPr id="537" name="Freeform 83">
                  <a:extLst>
                    <a:ext uri="{FF2B5EF4-FFF2-40B4-BE49-F238E27FC236}">
                      <a16:creationId xmlns="" xmlns:a16="http://schemas.microsoft.com/office/drawing/2014/main" id="{9FCA6908-2692-41DD-A6A5-A5EA9401877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84">
                  <a:extLst>
                    <a:ext uri="{FF2B5EF4-FFF2-40B4-BE49-F238E27FC236}">
                      <a16:creationId xmlns="" xmlns:a16="http://schemas.microsoft.com/office/drawing/2014/main" id="{7A9C3698-7016-4EAE-B517-D9512D6F51F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85">
                  <a:extLst>
                    <a:ext uri="{FF2B5EF4-FFF2-40B4-BE49-F238E27FC236}">
                      <a16:creationId xmlns="" xmlns:a16="http://schemas.microsoft.com/office/drawing/2014/main" id="{A76CC00B-0C5F-45D4-BC3A-DBBDFCADAD9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86">
                  <a:extLst>
                    <a:ext uri="{FF2B5EF4-FFF2-40B4-BE49-F238E27FC236}">
                      <a16:creationId xmlns="" xmlns:a16="http://schemas.microsoft.com/office/drawing/2014/main" id="{70DA72FF-20DC-4F4C-9200-E7F412FDEB25}"/>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87">
                  <a:extLst>
                    <a:ext uri="{FF2B5EF4-FFF2-40B4-BE49-F238E27FC236}">
                      <a16:creationId xmlns="" xmlns:a16="http://schemas.microsoft.com/office/drawing/2014/main" id="{F3285367-126F-408F-A8E1-3D40704CB501}"/>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88">
                  <a:extLst>
                    <a:ext uri="{FF2B5EF4-FFF2-40B4-BE49-F238E27FC236}">
                      <a16:creationId xmlns="" xmlns:a16="http://schemas.microsoft.com/office/drawing/2014/main" id="{3D8432EA-6242-464F-9AD4-74D134219BE1}"/>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89">
                  <a:extLst>
                    <a:ext uri="{FF2B5EF4-FFF2-40B4-BE49-F238E27FC236}">
                      <a16:creationId xmlns="" xmlns:a16="http://schemas.microsoft.com/office/drawing/2014/main" id="{7CFA16A5-5382-4F62-9197-0FFBE7DD71A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90">
                  <a:extLst>
                    <a:ext uri="{FF2B5EF4-FFF2-40B4-BE49-F238E27FC236}">
                      <a16:creationId xmlns="" xmlns:a16="http://schemas.microsoft.com/office/drawing/2014/main" id="{4E018DED-2EEF-414A-8240-1ABF71636E6D}"/>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26" name="Group 525">
                <a:extLst>
                  <a:ext uri="{FF2B5EF4-FFF2-40B4-BE49-F238E27FC236}">
                    <a16:creationId xmlns="" xmlns:a16="http://schemas.microsoft.com/office/drawing/2014/main" id="{BA266A6C-33C2-4E1E-BA0C-D3FD83D9ED22}"/>
                  </a:ext>
                </a:extLst>
              </p:cNvPr>
              <p:cNvGrpSpPr/>
              <p:nvPr/>
            </p:nvGrpSpPr>
            <p:grpSpPr>
              <a:xfrm>
                <a:off x="2971800" y="3068638"/>
                <a:ext cx="1011238" cy="125412"/>
                <a:chOff x="2971800" y="3068638"/>
                <a:chExt cx="1011238" cy="125412"/>
              </a:xfrm>
              <a:grpFill/>
            </p:grpSpPr>
            <p:sp>
              <p:nvSpPr>
                <p:cNvPr id="527" name="Freeform 91">
                  <a:extLst>
                    <a:ext uri="{FF2B5EF4-FFF2-40B4-BE49-F238E27FC236}">
                      <a16:creationId xmlns="" xmlns:a16="http://schemas.microsoft.com/office/drawing/2014/main" id="{8FFED6FE-63A7-4D97-BEA7-DFBEF2A69A2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8" name="Freeform 92">
                  <a:extLst>
                    <a:ext uri="{FF2B5EF4-FFF2-40B4-BE49-F238E27FC236}">
                      <a16:creationId xmlns="" xmlns:a16="http://schemas.microsoft.com/office/drawing/2014/main" id="{8200FA83-0FF6-43D9-8785-525CA6A4B9B9}"/>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9" name="Freeform 93">
                  <a:extLst>
                    <a:ext uri="{FF2B5EF4-FFF2-40B4-BE49-F238E27FC236}">
                      <a16:creationId xmlns="" xmlns:a16="http://schemas.microsoft.com/office/drawing/2014/main" id="{5CFF5305-25D4-44E7-9ABE-A6D77BBAEFD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94">
                  <a:extLst>
                    <a:ext uri="{FF2B5EF4-FFF2-40B4-BE49-F238E27FC236}">
                      <a16:creationId xmlns="" xmlns:a16="http://schemas.microsoft.com/office/drawing/2014/main" id="{EA1570FA-82A0-4252-9A7D-1153AAB686F7}"/>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95">
                  <a:extLst>
                    <a:ext uri="{FF2B5EF4-FFF2-40B4-BE49-F238E27FC236}">
                      <a16:creationId xmlns="" xmlns:a16="http://schemas.microsoft.com/office/drawing/2014/main" id="{071E5633-64D7-4620-887C-3202BB52ADEF}"/>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96">
                  <a:extLst>
                    <a:ext uri="{FF2B5EF4-FFF2-40B4-BE49-F238E27FC236}">
                      <a16:creationId xmlns="" xmlns:a16="http://schemas.microsoft.com/office/drawing/2014/main" id="{9443EFE2-FEAD-417E-AD4B-5F9F92E9F7C6}"/>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7">
                  <a:extLst>
                    <a:ext uri="{FF2B5EF4-FFF2-40B4-BE49-F238E27FC236}">
                      <a16:creationId xmlns="" xmlns:a16="http://schemas.microsoft.com/office/drawing/2014/main" id="{5BB91798-B0E1-4CD8-A97E-887B6C9A91EB}"/>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98">
                  <a:extLst>
                    <a:ext uri="{FF2B5EF4-FFF2-40B4-BE49-F238E27FC236}">
                      <a16:creationId xmlns="" xmlns:a16="http://schemas.microsoft.com/office/drawing/2014/main" id="{AF154F40-33D3-4DED-BAF4-A5BA27FF1E9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99">
                  <a:extLst>
                    <a:ext uri="{FF2B5EF4-FFF2-40B4-BE49-F238E27FC236}">
                      <a16:creationId xmlns="" xmlns:a16="http://schemas.microsoft.com/office/drawing/2014/main" id="{67F0906C-0BDC-4BE2-8499-5345851B50D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00">
                  <a:extLst>
                    <a:ext uri="{FF2B5EF4-FFF2-40B4-BE49-F238E27FC236}">
                      <a16:creationId xmlns="" xmlns:a16="http://schemas.microsoft.com/office/drawing/2014/main" id="{9CB8EC44-069C-4310-83A5-9E00BD7D86BE}"/>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11" name="Group 510">
              <a:extLst>
                <a:ext uri="{FF2B5EF4-FFF2-40B4-BE49-F238E27FC236}">
                  <a16:creationId xmlns="" xmlns:a16="http://schemas.microsoft.com/office/drawing/2014/main" id="{60739761-6A08-48D0-8558-AFC9667AC484}"/>
                </a:ext>
              </a:extLst>
            </p:cNvPr>
            <p:cNvGrpSpPr/>
            <p:nvPr/>
          </p:nvGrpSpPr>
          <p:grpSpPr>
            <a:xfrm>
              <a:off x="4186644" y="4191353"/>
              <a:ext cx="553480" cy="451191"/>
              <a:chOff x="6096000" y="3684588"/>
              <a:chExt cx="627063" cy="511175"/>
            </a:xfrm>
            <a:solidFill>
              <a:schemeClr val="tx1"/>
            </a:solidFill>
          </p:grpSpPr>
          <p:sp>
            <p:nvSpPr>
              <p:cNvPr id="513" name="Freeform 20">
                <a:extLst>
                  <a:ext uri="{FF2B5EF4-FFF2-40B4-BE49-F238E27FC236}">
                    <a16:creationId xmlns="" xmlns:a16="http://schemas.microsoft.com/office/drawing/2014/main" id="{CD06A496-342D-4B9F-884B-E793245C8F1D}"/>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1">
                <a:extLst>
                  <a:ext uri="{FF2B5EF4-FFF2-40B4-BE49-F238E27FC236}">
                    <a16:creationId xmlns="" xmlns:a16="http://schemas.microsoft.com/office/drawing/2014/main" id="{C3A58C9C-01FC-41A9-867B-2EF2E6BCB7C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5" name="Freeform 22">
                <a:extLst>
                  <a:ext uri="{FF2B5EF4-FFF2-40B4-BE49-F238E27FC236}">
                    <a16:creationId xmlns="" xmlns:a16="http://schemas.microsoft.com/office/drawing/2014/main" id="{1A271091-E02D-4024-ADE1-14D853132E4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6" name="Freeform 23">
                <a:extLst>
                  <a:ext uri="{FF2B5EF4-FFF2-40B4-BE49-F238E27FC236}">
                    <a16:creationId xmlns="" xmlns:a16="http://schemas.microsoft.com/office/drawing/2014/main" id="{AEB955B2-2994-4AE1-9597-70839DE478E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7" name="Freeform 24">
                <a:extLst>
                  <a:ext uri="{FF2B5EF4-FFF2-40B4-BE49-F238E27FC236}">
                    <a16:creationId xmlns="" xmlns:a16="http://schemas.microsoft.com/office/drawing/2014/main" id="{03D0BB27-2BED-41D6-8B7A-639A4D0CD32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25">
                <a:extLst>
                  <a:ext uri="{FF2B5EF4-FFF2-40B4-BE49-F238E27FC236}">
                    <a16:creationId xmlns="" xmlns:a16="http://schemas.microsoft.com/office/drawing/2014/main" id="{BD2F6AF9-B2AD-4EC0-ABD0-7E899B7FA8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26">
                <a:extLst>
                  <a:ext uri="{FF2B5EF4-FFF2-40B4-BE49-F238E27FC236}">
                    <a16:creationId xmlns="" xmlns:a16="http://schemas.microsoft.com/office/drawing/2014/main" id="{442B8A0F-2E92-4CCD-B155-30B271AEB272}"/>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27">
                <a:extLst>
                  <a:ext uri="{FF2B5EF4-FFF2-40B4-BE49-F238E27FC236}">
                    <a16:creationId xmlns="" xmlns:a16="http://schemas.microsoft.com/office/drawing/2014/main" id="{C1A32D6A-2CA4-412A-B192-E4E184F4A24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8">
                <a:extLst>
                  <a:ext uri="{FF2B5EF4-FFF2-40B4-BE49-F238E27FC236}">
                    <a16:creationId xmlns="" xmlns:a16="http://schemas.microsoft.com/office/drawing/2014/main" id="{291CDBCA-12A1-4857-BA7D-ECB1A744FFD7}"/>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29">
                <a:extLst>
                  <a:ext uri="{FF2B5EF4-FFF2-40B4-BE49-F238E27FC236}">
                    <a16:creationId xmlns="" xmlns:a16="http://schemas.microsoft.com/office/drawing/2014/main" id="{EADF19F2-566A-48AD-8AF0-573D45F2ED6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30">
                <a:extLst>
                  <a:ext uri="{FF2B5EF4-FFF2-40B4-BE49-F238E27FC236}">
                    <a16:creationId xmlns="" xmlns:a16="http://schemas.microsoft.com/office/drawing/2014/main" id="{E8BEF2F5-12B1-4EB4-9D5C-38E476353CE3}"/>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31">
                <a:extLst>
                  <a:ext uri="{FF2B5EF4-FFF2-40B4-BE49-F238E27FC236}">
                    <a16:creationId xmlns="" xmlns:a16="http://schemas.microsoft.com/office/drawing/2014/main" id="{BEB52792-E0D0-45CF-8508-1A04BAD9676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 xmlns:a16="http://schemas.microsoft.com/office/drawing/2014/main" id="{355ACE71-3A96-418C-ADDC-F39CDA464098}"/>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5" name="Group 544">
            <a:extLst>
              <a:ext uri="{FF2B5EF4-FFF2-40B4-BE49-F238E27FC236}">
                <a16:creationId xmlns="" xmlns:a16="http://schemas.microsoft.com/office/drawing/2014/main" id="{96A53E70-2918-4198-91BA-8B79881603D5}"/>
              </a:ext>
            </a:extLst>
          </p:cNvPr>
          <p:cNvGrpSpPr/>
          <p:nvPr/>
        </p:nvGrpSpPr>
        <p:grpSpPr>
          <a:xfrm>
            <a:off x="1856721" y="2431068"/>
            <a:ext cx="638903" cy="1099905"/>
            <a:chOff x="2568775" y="4077183"/>
            <a:chExt cx="639069" cy="1100192"/>
          </a:xfrm>
        </p:grpSpPr>
        <p:grpSp>
          <p:nvGrpSpPr>
            <p:cNvPr id="546" name="Group 545">
              <a:extLst>
                <a:ext uri="{FF2B5EF4-FFF2-40B4-BE49-F238E27FC236}">
                  <a16:creationId xmlns="" xmlns:a16="http://schemas.microsoft.com/office/drawing/2014/main" id="{E1F67F1B-82B6-4CAD-9C89-E0AFCFB3B7E7}"/>
                </a:ext>
              </a:extLst>
            </p:cNvPr>
            <p:cNvGrpSpPr/>
            <p:nvPr/>
          </p:nvGrpSpPr>
          <p:grpSpPr>
            <a:xfrm>
              <a:off x="2593484" y="4784913"/>
              <a:ext cx="589651" cy="360286"/>
              <a:chOff x="5573395" y="2827618"/>
              <a:chExt cx="922337" cy="563563"/>
            </a:xfrm>
          </p:grpSpPr>
          <p:grpSp>
            <p:nvGrpSpPr>
              <p:cNvPr id="554" name="Group 553">
                <a:extLst>
                  <a:ext uri="{FF2B5EF4-FFF2-40B4-BE49-F238E27FC236}">
                    <a16:creationId xmlns="" xmlns:a16="http://schemas.microsoft.com/office/drawing/2014/main" id="{4F1700EA-0739-4D11-9F88-8313E1D0CCB6}"/>
                  </a:ext>
                </a:extLst>
              </p:cNvPr>
              <p:cNvGrpSpPr/>
              <p:nvPr/>
            </p:nvGrpSpPr>
            <p:grpSpPr>
              <a:xfrm>
                <a:off x="5589270" y="2827618"/>
                <a:ext cx="827087" cy="125413"/>
                <a:chOff x="1293813" y="2730500"/>
                <a:chExt cx="827087" cy="125413"/>
              </a:xfrm>
              <a:solidFill>
                <a:srgbClr val="5F5F5F"/>
              </a:solidFill>
            </p:grpSpPr>
            <p:sp>
              <p:nvSpPr>
                <p:cNvPr id="574" name="Freeform 45">
                  <a:extLst>
                    <a:ext uri="{FF2B5EF4-FFF2-40B4-BE49-F238E27FC236}">
                      <a16:creationId xmlns="" xmlns:a16="http://schemas.microsoft.com/office/drawing/2014/main" id="{ECD327F3-1276-4A6B-952C-E0977CF3D7EE}"/>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46">
                  <a:extLst>
                    <a:ext uri="{FF2B5EF4-FFF2-40B4-BE49-F238E27FC236}">
                      <a16:creationId xmlns="" xmlns:a16="http://schemas.microsoft.com/office/drawing/2014/main" id="{BC09B1B1-B986-4183-980A-A556D1DEC97A}"/>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47">
                  <a:extLst>
                    <a:ext uri="{FF2B5EF4-FFF2-40B4-BE49-F238E27FC236}">
                      <a16:creationId xmlns="" xmlns:a16="http://schemas.microsoft.com/office/drawing/2014/main" id="{4422F86A-36C8-409B-8096-C7AB9206DDA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8">
                  <a:extLst>
                    <a:ext uri="{FF2B5EF4-FFF2-40B4-BE49-F238E27FC236}">
                      <a16:creationId xmlns="" xmlns:a16="http://schemas.microsoft.com/office/drawing/2014/main" id="{3E92CB91-A8E0-45C7-A5C2-249F2E4F4177}"/>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49">
                  <a:extLst>
                    <a:ext uri="{FF2B5EF4-FFF2-40B4-BE49-F238E27FC236}">
                      <a16:creationId xmlns="" xmlns:a16="http://schemas.microsoft.com/office/drawing/2014/main" id="{754E0D46-4B64-4D07-B26E-3A4D577EEF3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50">
                  <a:extLst>
                    <a:ext uri="{FF2B5EF4-FFF2-40B4-BE49-F238E27FC236}">
                      <a16:creationId xmlns="" xmlns:a16="http://schemas.microsoft.com/office/drawing/2014/main" id="{A43A5A20-0869-471D-A77B-E45FCEDB8ED5}"/>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1">
                  <a:extLst>
                    <a:ext uri="{FF2B5EF4-FFF2-40B4-BE49-F238E27FC236}">
                      <a16:creationId xmlns="" xmlns:a16="http://schemas.microsoft.com/office/drawing/2014/main" id="{57A60225-230A-42AB-9C9B-6BC3F9E0B53C}"/>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52">
                  <a:extLst>
                    <a:ext uri="{FF2B5EF4-FFF2-40B4-BE49-F238E27FC236}">
                      <a16:creationId xmlns="" xmlns:a16="http://schemas.microsoft.com/office/drawing/2014/main" id="{3927CC82-B11C-41BD-A5C4-5A66AFFA0BF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5" name="Group 554">
                <a:extLst>
                  <a:ext uri="{FF2B5EF4-FFF2-40B4-BE49-F238E27FC236}">
                    <a16:creationId xmlns="" xmlns:a16="http://schemas.microsoft.com/office/drawing/2014/main" id="{EACB219C-9CDF-4151-A2BA-AA384AE0A937}"/>
                  </a:ext>
                </a:extLst>
              </p:cNvPr>
              <p:cNvGrpSpPr/>
              <p:nvPr/>
            </p:nvGrpSpPr>
            <p:grpSpPr>
              <a:xfrm>
                <a:off x="5624195" y="3037168"/>
                <a:ext cx="760412" cy="123825"/>
                <a:chOff x="1328738" y="2940050"/>
                <a:chExt cx="760412" cy="123825"/>
              </a:xfrm>
              <a:solidFill>
                <a:srgbClr val="5F5F5F"/>
              </a:solidFill>
            </p:grpSpPr>
            <p:sp>
              <p:nvSpPr>
                <p:cNvPr id="566" name="Freeform 53">
                  <a:extLst>
                    <a:ext uri="{FF2B5EF4-FFF2-40B4-BE49-F238E27FC236}">
                      <a16:creationId xmlns="" xmlns:a16="http://schemas.microsoft.com/office/drawing/2014/main" id="{D302749F-2262-444E-9100-CDFAB47E615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4">
                  <a:extLst>
                    <a:ext uri="{FF2B5EF4-FFF2-40B4-BE49-F238E27FC236}">
                      <a16:creationId xmlns="" xmlns:a16="http://schemas.microsoft.com/office/drawing/2014/main" id="{B56E696B-6D02-4B41-AFD5-7930873C49FA}"/>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5">
                  <a:extLst>
                    <a:ext uri="{FF2B5EF4-FFF2-40B4-BE49-F238E27FC236}">
                      <a16:creationId xmlns="" xmlns:a16="http://schemas.microsoft.com/office/drawing/2014/main" id="{5DFD113C-03B8-46D8-BA24-83669347B00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56">
                  <a:extLst>
                    <a:ext uri="{FF2B5EF4-FFF2-40B4-BE49-F238E27FC236}">
                      <a16:creationId xmlns="" xmlns:a16="http://schemas.microsoft.com/office/drawing/2014/main" id="{D6206249-3D01-48BF-9DDE-AA43A047E9D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57">
                  <a:extLst>
                    <a:ext uri="{FF2B5EF4-FFF2-40B4-BE49-F238E27FC236}">
                      <a16:creationId xmlns="" xmlns:a16="http://schemas.microsoft.com/office/drawing/2014/main" id="{F02B723F-784F-42D0-B496-7B93F803D111}"/>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58">
                  <a:extLst>
                    <a:ext uri="{FF2B5EF4-FFF2-40B4-BE49-F238E27FC236}">
                      <a16:creationId xmlns="" xmlns:a16="http://schemas.microsoft.com/office/drawing/2014/main" id="{058206B8-3FAD-4A91-9F92-F0FF1EFFF23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59">
                  <a:extLst>
                    <a:ext uri="{FF2B5EF4-FFF2-40B4-BE49-F238E27FC236}">
                      <a16:creationId xmlns="" xmlns:a16="http://schemas.microsoft.com/office/drawing/2014/main" id="{B7832E5D-0FC5-48EF-B0E4-E5ADB4CAAE2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0">
                  <a:extLst>
                    <a:ext uri="{FF2B5EF4-FFF2-40B4-BE49-F238E27FC236}">
                      <a16:creationId xmlns="" xmlns:a16="http://schemas.microsoft.com/office/drawing/2014/main" id="{E591A03D-0D21-40F8-853D-305E9B76FA00}"/>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6" name="Group 555">
                <a:extLst>
                  <a:ext uri="{FF2B5EF4-FFF2-40B4-BE49-F238E27FC236}">
                    <a16:creationId xmlns="" xmlns:a16="http://schemas.microsoft.com/office/drawing/2014/main" id="{5EF16101-67FB-417F-859A-0EFD3CB18890}"/>
                  </a:ext>
                </a:extLst>
              </p:cNvPr>
              <p:cNvGrpSpPr/>
              <p:nvPr/>
            </p:nvGrpSpPr>
            <p:grpSpPr>
              <a:xfrm>
                <a:off x="5573395" y="3237193"/>
                <a:ext cx="922337" cy="153988"/>
                <a:chOff x="1277938" y="3140075"/>
                <a:chExt cx="922337" cy="153988"/>
              </a:xfrm>
              <a:solidFill>
                <a:srgbClr val="5F5F5F"/>
              </a:solidFill>
            </p:grpSpPr>
            <p:sp>
              <p:nvSpPr>
                <p:cNvPr id="557" name="Freeform 61">
                  <a:extLst>
                    <a:ext uri="{FF2B5EF4-FFF2-40B4-BE49-F238E27FC236}">
                      <a16:creationId xmlns="" xmlns:a16="http://schemas.microsoft.com/office/drawing/2014/main" id="{1EF1DB14-882E-431D-B3DC-793AD75FA231}"/>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2">
                  <a:extLst>
                    <a:ext uri="{FF2B5EF4-FFF2-40B4-BE49-F238E27FC236}">
                      <a16:creationId xmlns="" xmlns:a16="http://schemas.microsoft.com/office/drawing/2014/main" id="{E4AEE9B3-4C3F-4B27-B69A-90BB7648B66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3">
                  <a:extLst>
                    <a:ext uri="{FF2B5EF4-FFF2-40B4-BE49-F238E27FC236}">
                      <a16:creationId xmlns="" xmlns:a16="http://schemas.microsoft.com/office/drawing/2014/main" id="{07BD278D-FA66-43C9-8128-4427FC49286F}"/>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4">
                  <a:extLst>
                    <a:ext uri="{FF2B5EF4-FFF2-40B4-BE49-F238E27FC236}">
                      <a16:creationId xmlns="" xmlns:a16="http://schemas.microsoft.com/office/drawing/2014/main" id="{F4C00403-3CAC-407C-B203-20D6182548F7}"/>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5">
                  <a:extLst>
                    <a:ext uri="{FF2B5EF4-FFF2-40B4-BE49-F238E27FC236}">
                      <a16:creationId xmlns="" xmlns:a16="http://schemas.microsoft.com/office/drawing/2014/main" id="{40BCB782-D2D5-4AC3-8DD0-5C1D19FC59D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6">
                  <a:extLst>
                    <a:ext uri="{FF2B5EF4-FFF2-40B4-BE49-F238E27FC236}">
                      <a16:creationId xmlns="" xmlns:a16="http://schemas.microsoft.com/office/drawing/2014/main" id="{EFFB7B8E-F988-4E05-8575-CF35606A82F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67">
                  <a:extLst>
                    <a:ext uri="{FF2B5EF4-FFF2-40B4-BE49-F238E27FC236}">
                      <a16:creationId xmlns="" xmlns:a16="http://schemas.microsoft.com/office/drawing/2014/main" id="{B54F61C2-614A-4E01-BA49-DCD7E8289074}"/>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8">
                  <a:extLst>
                    <a:ext uri="{FF2B5EF4-FFF2-40B4-BE49-F238E27FC236}">
                      <a16:creationId xmlns="" xmlns:a16="http://schemas.microsoft.com/office/drawing/2014/main" id="{DB45755C-0529-4678-80C3-E7E14728451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69">
                  <a:extLst>
                    <a:ext uri="{FF2B5EF4-FFF2-40B4-BE49-F238E27FC236}">
                      <a16:creationId xmlns="" xmlns:a16="http://schemas.microsoft.com/office/drawing/2014/main" id="{AB1E2193-B83E-4E03-923A-9008C4CFF0F6}"/>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47" name="Group 546">
              <a:extLst>
                <a:ext uri="{FF2B5EF4-FFF2-40B4-BE49-F238E27FC236}">
                  <a16:creationId xmlns="" xmlns:a16="http://schemas.microsoft.com/office/drawing/2014/main" id="{793BC47F-2520-4C93-8E09-FC5EAFD3315B}"/>
                </a:ext>
              </a:extLst>
            </p:cNvPr>
            <p:cNvGrpSpPr/>
            <p:nvPr/>
          </p:nvGrpSpPr>
          <p:grpSpPr>
            <a:xfrm>
              <a:off x="2611335" y="4230683"/>
              <a:ext cx="553948" cy="388711"/>
              <a:chOff x="2615706" y="4270162"/>
              <a:chExt cx="553948" cy="388711"/>
            </a:xfrm>
          </p:grpSpPr>
          <p:sp>
            <p:nvSpPr>
              <p:cNvPr id="549" name="Freeform 15">
                <a:extLst>
                  <a:ext uri="{FF2B5EF4-FFF2-40B4-BE49-F238E27FC236}">
                    <a16:creationId xmlns="" xmlns:a16="http://schemas.microsoft.com/office/drawing/2014/main" id="{FBCFB3DD-6FE6-41C2-B88A-03329650B19A}"/>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16">
                <a:extLst>
                  <a:ext uri="{FF2B5EF4-FFF2-40B4-BE49-F238E27FC236}">
                    <a16:creationId xmlns="" xmlns:a16="http://schemas.microsoft.com/office/drawing/2014/main" id="{AD879D09-878B-4DCA-B6D1-D7827D1FA5DA}"/>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17">
                <a:extLst>
                  <a:ext uri="{FF2B5EF4-FFF2-40B4-BE49-F238E27FC236}">
                    <a16:creationId xmlns="" xmlns:a16="http://schemas.microsoft.com/office/drawing/2014/main" id="{1BBBDE7D-E753-4876-8469-76B85C0D7227}"/>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18">
                <a:extLst>
                  <a:ext uri="{FF2B5EF4-FFF2-40B4-BE49-F238E27FC236}">
                    <a16:creationId xmlns="" xmlns:a16="http://schemas.microsoft.com/office/drawing/2014/main" id="{7BF91422-CA9D-45BA-9697-0F2874348C5D}"/>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19">
                <a:extLst>
                  <a:ext uri="{FF2B5EF4-FFF2-40B4-BE49-F238E27FC236}">
                    <a16:creationId xmlns="" xmlns:a16="http://schemas.microsoft.com/office/drawing/2014/main" id="{97C5D4B9-68B5-4850-81F7-08E3FEEC3BE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 xmlns:a16="http://schemas.microsoft.com/office/drawing/2014/main" id="{3F2398CE-311D-4701-BD0E-3B5EB43AB33F}"/>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Text Box 30">
            <a:extLst>
              <a:ext uri="{FF2B5EF4-FFF2-40B4-BE49-F238E27FC236}">
                <a16:creationId xmlns="" xmlns:a16="http://schemas.microsoft.com/office/drawing/2014/main" id="{EE4332B6-B5F5-45C4-9E02-831455CD2D5F}"/>
              </a:ext>
            </a:extLst>
          </p:cNvPr>
          <p:cNvSpPr txBox="1">
            <a:spLocks noChangeArrowheads="1"/>
          </p:cNvSpPr>
          <p:nvPr/>
        </p:nvSpPr>
        <p:spPr bwMode="auto">
          <a:xfrm>
            <a:off x="3152324" y="3724061"/>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583" name="Straight Connector 582">
            <a:extLst>
              <a:ext uri="{FF2B5EF4-FFF2-40B4-BE49-F238E27FC236}">
                <a16:creationId xmlns="" xmlns:a16="http://schemas.microsoft.com/office/drawing/2014/main" id="{F458915C-C838-4F60-A63F-8D3D0CF821E2}"/>
              </a:ext>
            </a:extLst>
          </p:cNvPr>
          <p:cNvCxnSpPr>
            <a:cxnSpLocks/>
            <a:endCxn id="500" idx="1"/>
          </p:cNvCxnSpPr>
          <p:nvPr/>
        </p:nvCxnSpPr>
        <p:spPr>
          <a:xfrm>
            <a:off x="3413270" y="2890023"/>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584" name="Group 583">
            <a:extLst>
              <a:ext uri="{FF2B5EF4-FFF2-40B4-BE49-F238E27FC236}">
                <a16:creationId xmlns="" xmlns:a16="http://schemas.microsoft.com/office/drawing/2014/main" id="{D4AE023E-C469-4F1B-BFC9-771525E027F4}"/>
              </a:ext>
            </a:extLst>
          </p:cNvPr>
          <p:cNvGrpSpPr/>
          <p:nvPr/>
        </p:nvGrpSpPr>
        <p:grpSpPr>
          <a:xfrm>
            <a:off x="3192168" y="2200173"/>
            <a:ext cx="913874" cy="776404"/>
            <a:chOff x="8809444" y="2046682"/>
            <a:chExt cx="914112" cy="776606"/>
          </a:xfrm>
        </p:grpSpPr>
        <p:grpSp>
          <p:nvGrpSpPr>
            <p:cNvPr id="585" name="Group 584">
              <a:extLst>
                <a:ext uri="{FF2B5EF4-FFF2-40B4-BE49-F238E27FC236}">
                  <a16:creationId xmlns="" xmlns:a16="http://schemas.microsoft.com/office/drawing/2014/main" id="{1DC48BD8-E1B8-4720-975C-79A5F04726C2}"/>
                </a:ext>
              </a:extLst>
            </p:cNvPr>
            <p:cNvGrpSpPr/>
            <p:nvPr/>
          </p:nvGrpSpPr>
          <p:grpSpPr>
            <a:xfrm>
              <a:off x="8884399" y="2106486"/>
              <a:ext cx="764202" cy="656998"/>
              <a:chOff x="6159500" y="2681288"/>
              <a:chExt cx="792163" cy="681037"/>
            </a:xfrm>
            <a:solidFill>
              <a:srgbClr val="F80000"/>
            </a:solidFill>
          </p:grpSpPr>
          <p:sp>
            <p:nvSpPr>
              <p:cNvPr id="587" name="Freeform 1">
                <a:extLst>
                  <a:ext uri="{FF2B5EF4-FFF2-40B4-BE49-F238E27FC236}">
                    <a16:creationId xmlns="" xmlns:a16="http://schemas.microsoft.com/office/drawing/2014/main" id="{71E4DE22-8919-4EE3-B766-5C0D47C42FD6}"/>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8" name="Freeform 2">
                <a:extLst>
                  <a:ext uri="{FF2B5EF4-FFF2-40B4-BE49-F238E27FC236}">
                    <a16:creationId xmlns="" xmlns:a16="http://schemas.microsoft.com/office/drawing/2014/main" id="{1A111C7D-A282-417F-A78F-E241735551F9}"/>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9" name="Freeform 3">
                <a:extLst>
                  <a:ext uri="{FF2B5EF4-FFF2-40B4-BE49-F238E27FC236}">
                    <a16:creationId xmlns="" xmlns:a16="http://schemas.microsoft.com/office/drawing/2014/main" id="{E1DFA6A2-5904-43A2-BEC4-04BC033909B7}"/>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0" name="Freeform 4">
                <a:extLst>
                  <a:ext uri="{FF2B5EF4-FFF2-40B4-BE49-F238E27FC236}">
                    <a16:creationId xmlns="" xmlns:a16="http://schemas.microsoft.com/office/drawing/2014/main" id="{280CE3CF-2181-4780-B0C5-BBA1E7B511C8}"/>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1" name="Freeform 5">
                <a:extLst>
                  <a:ext uri="{FF2B5EF4-FFF2-40B4-BE49-F238E27FC236}">
                    <a16:creationId xmlns="" xmlns:a16="http://schemas.microsoft.com/office/drawing/2014/main" id="{BC46E293-01DC-41C2-8E2A-66A4D28ABFA4}"/>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86" name="Rectangle 585">
              <a:extLst>
                <a:ext uri="{FF2B5EF4-FFF2-40B4-BE49-F238E27FC236}">
                  <a16:creationId xmlns="" xmlns:a16="http://schemas.microsoft.com/office/drawing/2014/main" id="{799ADBF2-7085-45B1-95B6-58BE4F21E113}"/>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92" name="Text Box 30">
            <a:extLst>
              <a:ext uri="{FF2B5EF4-FFF2-40B4-BE49-F238E27FC236}">
                <a16:creationId xmlns="" xmlns:a16="http://schemas.microsoft.com/office/drawing/2014/main" id="{173827D5-8B78-4128-AD2E-C67552930129}"/>
              </a:ext>
            </a:extLst>
          </p:cNvPr>
          <p:cNvSpPr txBox="1">
            <a:spLocks noChangeArrowheads="1"/>
          </p:cNvSpPr>
          <p:nvPr/>
        </p:nvSpPr>
        <p:spPr bwMode="auto">
          <a:xfrm>
            <a:off x="2935727" y="2417814"/>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593" name="Straight Connector 592">
            <a:extLst>
              <a:ext uri="{FF2B5EF4-FFF2-40B4-BE49-F238E27FC236}">
                <a16:creationId xmlns="" xmlns:a16="http://schemas.microsoft.com/office/drawing/2014/main" id="{C7DDDC69-CA0C-40B7-87BC-79BF1B66810B}"/>
              </a:ext>
            </a:extLst>
          </p:cNvPr>
          <p:cNvCxnSpPr>
            <a:cxnSpLocks/>
          </p:cNvCxnSpPr>
          <p:nvPr/>
        </p:nvCxnSpPr>
        <p:spPr>
          <a:xfrm>
            <a:off x="2671066" y="2736039"/>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8841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6489C92A-7E8C-C945-9E0F-CCF540354FB6}"/>
              </a:ext>
            </a:extLst>
          </p:cNvPr>
          <p:cNvSpPr>
            <a:spLocks noGrp="1"/>
          </p:cNvSpPr>
          <p:nvPr>
            <p:ph type="title"/>
          </p:nvPr>
        </p:nvSpPr>
        <p:spPr>
          <a:xfrm>
            <a:off x="340058" y="392621"/>
            <a:ext cx="11369011" cy="992403"/>
          </a:xfrm>
        </p:spPr>
        <p:txBody>
          <a:bodyPr>
            <a:normAutofit/>
          </a:bodyPr>
          <a:lstStyle/>
          <a:p>
            <a:pPr>
              <a:defRPr/>
            </a:pPr>
            <a:r>
              <a:rPr lang="en-US" sz="3600" kern="0" dirty="0">
                <a:ea typeface="Calibri" charset="0"/>
                <a:cs typeface="Calibri" charset="0"/>
                <a:sym typeface="Calibri"/>
              </a:rPr>
              <a:t>University of Santiago reduces costs by migrating PeopleSoft</a:t>
            </a:r>
          </a:p>
        </p:txBody>
      </p:sp>
      <p:sp>
        <p:nvSpPr>
          <p:cNvPr id="5" name="Text Placeholder 4">
            <a:extLst>
              <a:ext uri="{FF2B5EF4-FFF2-40B4-BE49-F238E27FC236}">
                <a16:creationId xmlns="" xmlns:a16="http://schemas.microsoft.com/office/drawing/2014/main" id="{E6C37E18-84D9-A644-BF1F-59673501A3A3}"/>
              </a:ext>
            </a:extLst>
          </p:cNvPr>
          <p:cNvSpPr>
            <a:spLocks noGrp="1"/>
          </p:cNvSpPr>
          <p:nvPr>
            <p:ph type="body" sz="quarter" idx="11"/>
          </p:nvPr>
        </p:nvSpPr>
        <p:spPr>
          <a:xfrm>
            <a:off x="815848" y="3726110"/>
            <a:ext cx="2566177" cy="1426229"/>
          </a:xfrm>
        </p:spPr>
        <p:txBody>
          <a:bodyPr>
            <a:normAutofit/>
          </a:bodyPr>
          <a:lstStyle/>
          <a:p>
            <a:pPr>
              <a:defRPr/>
            </a:pPr>
            <a:r>
              <a:rPr lang="en-US" kern="0" dirty="0">
                <a:ea typeface="Calibri" charset="0"/>
                <a:cs typeface="Calibri" charset="0"/>
                <a:sym typeface="Calibri"/>
              </a:rPr>
              <a:t>Migrated PeopleSoft dev/test and demo environment</a:t>
            </a:r>
            <a:endParaRPr lang="en-US" kern="0" dirty="0">
              <a:ea typeface="Calibri" charset="0"/>
              <a:sym typeface="Calibri"/>
            </a:endParaRPr>
          </a:p>
        </p:txBody>
      </p:sp>
      <p:sp>
        <p:nvSpPr>
          <p:cNvPr id="6" name="Text Placeholder 5">
            <a:extLst>
              <a:ext uri="{FF2B5EF4-FFF2-40B4-BE49-F238E27FC236}">
                <a16:creationId xmlns="" xmlns:a16="http://schemas.microsoft.com/office/drawing/2014/main" id="{76655D12-3114-9B4F-999D-8E41CBAAB333}"/>
              </a:ext>
            </a:extLst>
          </p:cNvPr>
          <p:cNvSpPr>
            <a:spLocks noGrp="1"/>
          </p:cNvSpPr>
          <p:nvPr>
            <p:ph type="body" sz="quarter" idx="13"/>
          </p:nvPr>
        </p:nvSpPr>
        <p:spPr>
          <a:xfrm>
            <a:off x="4719320" y="3726111"/>
            <a:ext cx="2566177" cy="1426229"/>
          </a:xfrm>
        </p:spPr>
        <p:txBody>
          <a:bodyPr/>
          <a:lstStyle/>
          <a:p>
            <a:r>
              <a:rPr lang="en-US" dirty="0"/>
              <a:t>Reducing costs by 35% for each of next 5 years</a:t>
            </a:r>
          </a:p>
        </p:txBody>
      </p:sp>
      <p:sp>
        <p:nvSpPr>
          <p:cNvPr id="2" name="Content Placeholder 1">
            <a:extLst>
              <a:ext uri="{FF2B5EF4-FFF2-40B4-BE49-F238E27FC236}">
                <a16:creationId xmlns="" xmlns:a16="http://schemas.microsoft.com/office/drawing/2014/main" id="{F6F0EFA5-BD07-D74A-A1AB-CDF55FD3396B}"/>
              </a:ext>
            </a:extLst>
          </p:cNvPr>
          <p:cNvSpPr>
            <a:spLocks noGrp="1"/>
          </p:cNvSpPr>
          <p:nvPr>
            <p:ph type="body" sz="quarter" idx="15"/>
          </p:nvPr>
        </p:nvSpPr>
        <p:spPr>
          <a:xfrm>
            <a:off x="8622792" y="3726110"/>
            <a:ext cx="2566177" cy="1426229"/>
          </a:xfrm>
        </p:spPr>
        <p:txBody>
          <a:bodyPr>
            <a:normAutofit/>
          </a:bodyPr>
          <a:lstStyle/>
          <a:p>
            <a:pPr>
              <a:defRPr/>
            </a:pPr>
            <a:r>
              <a:rPr lang="en-US" kern="0" dirty="0">
                <a:ea typeface="Calibri" charset="0"/>
                <a:cs typeface="Calibri" charset="0"/>
                <a:sym typeface="Calibri"/>
              </a:rPr>
              <a:t>Decoupling from local infrastructure improves HA</a:t>
            </a:r>
          </a:p>
          <a:p>
            <a:pPr>
              <a:defRPr/>
            </a:pPr>
            <a:endParaRPr lang="en-US" kern="0" dirty="0">
              <a:ea typeface="Calibri" charset="0"/>
              <a:cs typeface="Calibri" charset="0"/>
              <a:sym typeface="Calibri"/>
            </a:endParaRPr>
          </a:p>
        </p:txBody>
      </p:sp>
      <p:pic>
        <p:nvPicPr>
          <p:cNvPr id="9" name="Picture 8">
            <a:extLst>
              <a:ext uri="{FF2B5EF4-FFF2-40B4-BE49-F238E27FC236}">
                <a16:creationId xmlns="" xmlns:a16="http://schemas.microsoft.com/office/drawing/2014/main" id="{33C844C3-8AD1-4218-B06A-1EC87F10FC9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78262" y="1357530"/>
            <a:ext cx="1505788" cy="2009145"/>
          </a:xfrm>
          <a:prstGeom prst="rect">
            <a:avLst/>
          </a:prstGeom>
        </p:spPr>
      </p:pic>
    </p:spTree>
    <p:extLst>
      <p:ext uri="{BB962C8B-B14F-4D97-AF65-F5344CB8AC3E}">
        <p14:creationId xmlns:p14="http://schemas.microsoft.com/office/powerpoint/2010/main" val="11830044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TextBox 144"/>
          <p:cNvSpPr txBox="1"/>
          <p:nvPr/>
        </p:nvSpPr>
        <p:spPr>
          <a:xfrm>
            <a:off x="3690898" y="1975066"/>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144" name="TextBox 143"/>
          <p:cNvSpPr txBox="1"/>
          <p:nvPr/>
        </p:nvSpPr>
        <p:spPr>
          <a:xfrm>
            <a:off x="3690899"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166" name="Line 55"/>
          <p:cNvSpPr>
            <a:spLocks noChangeShapeType="1"/>
          </p:cNvSpPr>
          <p:nvPr/>
        </p:nvSpPr>
        <p:spPr bwMode="auto">
          <a:xfrm flipV="1">
            <a:off x="4664735" y="1652126"/>
            <a:ext cx="638587" cy="36011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cxnSp>
        <p:nvCxnSpPr>
          <p:cNvPr id="246" name="Straight Connector 245"/>
          <p:cNvCxnSpPr/>
          <p:nvPr/>
        </p:nvCxnSpPr>
        <p:spPr>
          <a:xfrm>
            <a:off x="1068358" y="2864633"/>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2663035" y="1902224"/>
            <a:ext cx="553946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err="1"/>
              <a:t>dfg</a:t>
            </a:r>
            <a:endParaRPr lang="en-US" sz="1799" dirty="0"/>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27</a:t>
            </a:fld>
            <a:endParaRPr lang="uk-UA" dirty="0"/>
          </a:p>
        </p:txBody>
      </p:sp>
      <p:sp>
        <p:nvSpPr>
          <p:cNvPr id="6" name="Title 1"/>
          <p:cNvSpPr txBox="1">
            <a:spLocks/>
          </p:cNvSpPr>
          <p:nvPr/>
        </p:nvSpPr>
        <p:spPr>
          <a:xfrm>
            <a:off x="540879" y="483939"/>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pPr lvl="0">
              <a:defRPr/>
            </a:pPr>
            <a:r>
              <a:rPr lang="en-US" sz="2000" i="1" dirty="0">
                <a:solidFill>
                  <a:srgbClr val="FF0000"/>
                </a:solidFill>
              </a:rPr>
              <a:t>Multiple Regions with High Availability and Disaster Recovery for Production</a:t>
            </a:r>
          </a:p>
        </p:txBody>
      </p:sp>
      <p:sp>
        <p:nvSpPr>
          <p:cNvPr id="5" name="Rectangle 4"/>
          <p:cNvSpPr/>
          <p:nvPr/>
        </p:nvSpPr>
        <p:spPr>
          <a:xfrm>
            <a:off x="2214648" y="1285165"/>
            <a:ext cx="6351859"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2871562" y="1727009"/>
            <a:ext cx="245878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5415076" y="1719004"/>
            <a:ext cx="2373168"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77" name="TextBox 76"/>
          <p:cNvSpPr txBox="1"/>
          <p:nvPr/>
        </p:nvSpPr>
        <p:spPr>
          <a:xfrm>
            <a:off x="2940192"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3" name="Line 54"/>
          <p:cNvSpPr>
            <a:spLocks noChangeShapeType="1"/>
          </p:cNvSpPr>
          <p:nvPr/>
        </p:nvSpPr>
        <p:spPr bwMode="auto">
          <a:xfrm flipV="1">
            <a:off x="4470509"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89" name="Text Box 30"/>
          <p:cNvSpPr txBox="1">
            <a:spLocks noChangeArrowheads="1"/>
          </p:cNvSpPr>
          <p:nvPr/>
        </p:nvSpPr>
        <p:spPr bwMode="auto">
          <a:xfrm>
            <a:off x="2960404"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91" name="Text Box 30"/>
          <p:cNvSpPr txBox="1">
            <a:spLocks noChangeArrowheads="1"/>
          </p:cNvSpPr>
          <p:nvPr/>
        </p:nvSpPr>
        <p:spPr bwMode="auto">
          <a:xfrm>
            <a:off x="3857538"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100" name="Group 99"/>
          <p:cNvGrpSpPr/>
          <p:nvPr/>
        </p:nvGrpSpPr>
        <p:grpSpPr>
          <a:xfrm>
            <a:off x="2967753" y="3516480"/>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115" name="Group 114"/>
          <p:cNvGrpSpPr/>
          <p:nvPr/>
        </p:nvGrpSpPr>
        <p:grpSpPr>
          <a:xfrm>
            <a:off x="3900645" y="2015262"/>
            <a:ext cx="505195" cy="549972"/>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141" name="TextBox 140"/>
          <p:cNvSpPr txBox="1"/>
          <p:nvPr/>
        </p:nvSpPr>
        <p:spPr>
          <a:xfrm>
            <a:off x="3697397"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146" name="TextBox 145"/>
          <p:cNvSpPr txBox="1"/>
          <p:nvPr/>
        </p:nvSpPr>
        <p:spPr>
          <a:xfrm>
            <a:off x="3692109"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3698859"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148" name="TextBox 147"/>
          <p:cNvSpPr txBox="1"/>
          <p:nvPr/>
        </p:nvSpPr>
        <p:spPr>
          <a:xfrm>
            <a:off x="3698858"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149" name="Line 55"/>
          <p:cNvSpPr>
            <a:spLocks noChangeShapeType="1"/>
          </p:cNvSpPr>
          <p:nvPr/>
        </p:nvSpPr>
        <p:spPr bwMode="auto">
          <a:xfrm flipV="1">
            <a:off x="3603557"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3611793"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3611793"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3611793"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3603557"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3617257"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3336907"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2544066" y="2704295"/>
            <a:ext cx="248464" cy="169185"/>
          </a:xfrm>
          <a:prstGeom prst="rect">
            <a:avLst/>
          </a:prstGeom>
          <a:noFill/>
        </p:spPr>
        <p:txBody>
          <a:bodyPr wrap="square" lIns="0" tIns="0" rIns="0" bIns="0" rtlCol="0">
            <a:noAutofit/>
          </a:bodyPr>
          <a:lstStyle/>
          <a:p>
            <a:pPr>
              <a:lnSpc>
                <a:spcPct val="90000"/>
              </a:lnSpc>
            </a:pPr>
            <a:r>
              <a:rPr lang="en-US" sz="800" dirty="0"/>
              <a:t>SSH</a:t>
            </a:r>
          </a:p>
        </p:txBody>
      </p:sp>
      <p:sp>
        <p:nvSpPr>
          <p:cNvPr id="183" name="Line 54"/>
          <p:cNvSpPr>
            <a:spLocks noChangeShapeType="1"/>
          </p:cNvSpPr>
          <p:nvPr/>
        </p:nvSpPr>
        <p:spPr bwMode="auto">
          <a:xfrm flipV="1">
            <a:off x="4462294"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4" name="Line 54"/>
          <p:cNvSpPr>
            <a:spLocks noChangeShapeType="1"/>
          </p:cNvSpPr>
          <p:nvPr/>
        </p:nvSpPr>
        <p:spPr bwMode="auto">
          <a:xfrm flipV="1">
            <a:off x="4667672"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5" name="Line 54"/>
          <p:cNvSpPr>
            <a:spLocks noChangeShapeType="1"/>
          </p:cNvSpPr>
          <p:nvPr/>
        </p:nvSpPr>
        <p:spPr bwMode="auto">
          <a:xfrm flipV="1">
            <a:off x="4663511" y="538638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9" name="Group 8"/>
          <p:cNvGrpSpPr/>
          <p:nvPr/>
        </p:nvGrpSpPr>
        <p:grpSpPr>
          <a:xfrm>
            <a:off x="5029479" y="3084004"/>
            <a:ext cx="217302" cy="1354195"/>
            <a:chOff x="7733555" y="3094703"/>
            <a:chExt cx="217359" cy="1354548"/>
          </a:xfrm>
        </p:grpSpPr>
        <p:sp>
          <p:nvSpPr>
            <p:cNvPr id="18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8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0"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191" name="Group 190"/>
          <p:cNvGrpSpPr/>
          <p:nvPr/>
        </p:nvGrpSpPr>
        <p:grpSpPr>
          <a:xfrm>
            <a:off x="4912635" y="4530249"/>
            <a:ext cx="336906" cy="1303324"/>
            <a:chOff x="7733555" y="3094703"/>
            <a:chExt cx="217359" cy="1354548"/>
          </a:xfrm>
        </p:grpSpPr>
        <p:sp>
          <p:nvSpPr>
            <p:cNvPr id="1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3864579"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196" name="Group 195"/>
          <p:cNvGrpSpPr/>
          <p:nvPr/>
        </p:nvGrpSpPr>
        <p:grpSpPr>
          <a:xfrm>
            <a:off x="3907686" y="2716106"/>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3867313"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203" name="Group 202"/>
          <p:cNvGrpSpPr/>
          <p:nvPr/>
        </p:nvGrpSpPr>
        <p:grpSpPr>
          <a:xfrm>
            <a:off x="3910420" y="3473810"/>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3694415"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3737522" y="4191297"/>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4192253"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4180230" y="4878566"/>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4129835"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234" name="Group 233"/>
          <p:cNvGrpSpPr/>
          <p:nvPr/>
        </p:nvGrpSpPr>
        <p:grpSpPr>
          <a:xfrm>
            <a:off x="4172942" y="4190855"/>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5" name="TextBox 244"/>
          <p:cNvSpPr txBox="1"/>
          <p:nvPr/>
        </p:nvSpPr>
        <p:spPr>
          <a:xfrm>
            <a:off x="6192204" y="1959041"/>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274" name="TextBox 273"/>
          <p:cNvSpPr txBox="1"/>
          <p:nvPr/>
        </p:nvSpPr>
        <p:spPr>
          <a:xfrm>
            <a:off x="6192205" y="2686755"/>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275" name="TextBox 274"/>
          <p:cNvSpPr txBox="1"/>
          <p:nvPr/>
        </p:nvSpPr>
        <p:spPr>
          <a:xfrm>
            <a:off x="5441498" y="197389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276" name="Line 54"/>
          <p:cNvSpPr>
            <a:spLocks noChangeShapeType="1"/>
          </p:cNvSpPr>
          <p:nvPr/>
        </p:nvSpPr>
        <p:spPr bwMode="auto">
          <a:xfrm flipV="1">
            <a:off x="6999103" y="2595488"/>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277" name="Text Box 30"/>
          <p:cNvSpPr txBox="1">
            <a:spLocks noChangeArrowheads="1"/>
          </p:cNvSpPr>
          <p:nvPr/>
        </p:nvSpPr>
        <p:spPr bwMode="auto">
          <a:xfrm>
            <a:off x="5461709" y="4176045"/>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278" name="Text Box 30"/>
          <p:cNvSpPr txBox="1">
            <a:spLocks noChangeArrowheads="1"/>
          </p:cNvSpPr>
          <p:nvPr/>
        </p:nvSpPr>
        <p:spPr bwMode="auto">
          <a:xfrm>
            <a:off x="6358844" y="251738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279" name="Group 278"/>
          <p:cNvGrpSpPr/>
          <p:nvPr/>
        </p:nvGrpSpPr>
        <p:grpSpPr>
          <a:xfrm>
            <a:off x="5469058" y="3500455"/>
            <a:ext cx="638903" cy="695529"/>
            <a:chOff x="4174173" y="2103309"/>
            <a:chExt cx="639069" cy="695710"/>
          </a:xfrm>
        </p:grpSpPr>
        <p:grpSp>
          <p:nvGrpSpPr>
            <p:cNvPr id="280" name="Group 120"/>
            <p:cNvGrpSpPr/>
            <p:nvPr/>
          </p:nvGrpSpPr>
          <p:grpSpPr>
            <a:xfrm>
              <a:off x="4235962" y="2181412"/>
              <a:ext cx="502281" cy="548163"/>
              <a:chOff x="2505075" y="2108200"/>
              <a:chExt cx="330200" cy="360363"/>
            </a:xfrm>
            <a:solidFill>
              <a:srgbClr val="F80000"/>
            </a:solidFill>
          </p:grpSpPr>
          <p:sp>
            <p:nvSpPr>
              <p:cNvPr id="28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1" name="Rectangle 28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4" name="Group 283"/>
          <p:cNvGrpSpPr/>
          <p:nvPr/>
        </p:nvGrpSpPr>
        <p:grpSpPr>
          <a:xfrm>
            <a:off x="6401951" y="1999237"/>
            <a:ext cx="505195" cy="549972"/>
            <a:chOff x="4174173" y="2103309"/>
            <a:chExt cx="639069" cy="695710"/>
          </a:xfrm>
        </p:grpSpPr>
        <p:grpSp>
          <p:nvGrpSpPr>
            <p:cNvPr id="285" name="Group 120"/>
            <p:cNvGrpSpPr/>
            <p:nvPr/>
          </p:nvGrpSpPr>
          <p:grpSpPr>
            <a:xfrm>
              <a:off x="4235962" y="2181412"/>
              <a:ext cx="502281" cy="548163"/>
              <a:chOff x="2505075" y="2108200"/>
              <a:chExt cx="330200" cy="360363"/>
            </a:xfrm>
            <a:solidFill>
              <a:srgbClr val="F80000"/>
            </a:solidFill>
          </p:grpSpPr>
          <p:sp>
            <p:nvSpPr>
              <p:cNvPr id="287"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8"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6" name="Rectangle 28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89" name="TextBox 288"/>
          <p:cNvSpPr txBox="1"/>
          <p:nvPr/>
        </p:nvSpPr>
        <p:spPr>
          <a:xfrm>
            <a:off x="6198703" y="3436692"/>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290" name="TextBox 289"/>
          <p:cNvSpPr txBox="1"/>
          <p:nvPr/>
        </p:nvSpPr>
        <p:spPr>
          <a:xfrm>
            <a:off x="6193414" y="5481027"/>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291" name="TextBox 290"/>
          <p:cNvSpPr txBox="1"/>
          <p:nvPr/>
        </p:nvSpPr>
        <p:spPr>
          <a:xfrm>
            <a:off x="6200165" y="4892051"/>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292" name="TextBox 291"/>
          <p:cNvSpPr txBox="1"/>
          <p:nvPr/>
        </p:nvSpPr>
        <p:spPr>
          <a:xfrm>
            <a:off x="6200164" y="4164337"/>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293" name="Line 55"/>
          <p:cNvSpPr>
            <a:spLocks noChangeShapeType="1"/>
          </p:cNvSpPr>
          <p:nvPr/>
        </p:nvSpPr>
        <p:spPr bwMode="auto">
          <a:xfrm flipV="1">
            <a:off x="6104863" y="2452666"/>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4" name="Line 55"/>
          <p:cNvSpPr>
            <a:spLocks noChangeShapeType="1"/>
          </p:cNvSpPr>
          <p:nvPr/>
        </p:nvSpPr>
        <p:spPr bwMode="auto">
          <a:xfrm flipV="1">
            <a:off x="6113099" y="3051121"/>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5" name="Line 55"/>
          <p:cNvSpPr>
            <a:spLocks noChangeShapeType="1"/>
          </p:cNvSpPr>
          <p:nvPr/>
        </p:nvSpPr>
        <p:spPr bwMode="auto">
          <a:xfrm flipV="1">
            <a:off x="6113099" y="3855328"/>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6" name="Line 55"/>
          <p:cNvSpPr>
            <a:spLocks noChangeShapeType="1"/>
          </p:cNvSpPr>
          <p:nvPr/>
        </p:nvSpPr>
        <p:spPr bwMode="auto">
          <a:xfrm flipV="1">
            <a:off x="6113098" y="4500257"/>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7" name="Line 55"/>
          <p:cNvSpPr>
            <a:spLocks noChangeShapeType="1"/>
          </p:cNvSpPr>
          <p:nvPr/>
        </p:nvSpPr>
        <p:spPr bwMode="auto">
          <a:xfrm>
            <a:off x="6104862" y="5172651"/>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8" name="Line 55"/>
          <p:cNvSpPr>
            <a:spLocks noChangeShapeType="1"/>
          </p:cNvSpPr>
          <p:nvPr/>
        </p:nvSpPr>
        <p:spPr bwMode="auto">
          <a:xfrm flipV="1">
            <a:off x="6118562" y="5733988"/>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9" name="Line 54"/>
          <p:cNvSpPr>
            <a:spLocks noChangeShapeType="1"/>
          </p:cNvSpPr>
          <p:nvPr/>
        </p:nvSpPr>
        <p:spPr bwMode="auto">
          <a:xfrm flipV="1">
            <a:off x="6963600" y="33406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302" name="Group 301"/>
          <p:cNvGrpSpPr/>
          <p:nvPr/>
        </p:nvGrpSpPr>
        <p:grpSpPr>
          <a:xfrm>
            <a:off x="7530785" y="3067979"/>
            <a:ext cx="217302" cy="1354195"/>
            <a:chOff x="7733555" y="3094703"/>
            <a:chExt cx="217359" cy="1354548"/>
          </a:xfrm>
        </p:grpSpPr>
        <p:sp>
          <p:nvSpPr>
            <p:cNvPr id="303"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4"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5"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306" name="Group 305"/>
          <p:cNvGrpSpPr/>
          <p:nvPr/>
        </p:nvGrpSpPr>
        <p:grpSpPr>
          <a:xfrm>
            <a:off x="7533544" y="4514224"/>
            <a:ext cx="217302" cy="1354195"/>
            <a:chOff x="7733555" y="3094703"/>
            <a:chExt cx="217359" cy="1354548"/>
          </a:xfrm>
        </p:grpSpPr>
        <p:sp>
          <p:nvSpPr>
            <p:cNvPr id="307"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8"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9"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310" name="Text Box 30"/>
          <p:cNvSpPr txBox="1">
            <a:spLocks noChangeArrowheads="1"/>
          </p:cNvSpPr>
          <p:nvPr/>
        </p:nvSpPr>
        <p:spPr bwMode="auto">
          <a:xfrm>
            <a:off x="6365885" y="321822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311" name="Group 310"/>
          <p:cNvGrpSpPr/>
          <p:nvPr/>
        </p:nvGrpSpPr>
        <p:grpSpPr>
          <a:xfrm>
            <a:off x="6408992" y="2700081"/>
            <a:ext cx="505195" cy="549972"/>
            <a:chOff x="4174173" y="2103309"/>
            <a:chExt cx="639069" cy="695710"/>
          </a:xfrm>
        </p:grpSpPr>
        <p:grpSp>
          <p:nvGrpSpPr>
            <p:cNvPr id="312" name="Group 120"/>
            <p:cNvGrpSpPr/>
            <p:nvPr/>
          </p:nvGrpSpPr>
          <p:grpSpPr>
            <a:xfrm>
              <a:off x="4235962" y="2181412"/>
              <a:ext cx="502281" cy="548163"/>
              <a:chOff x="2505075" y="2108200"/>
              <a:chExt cx="330200" cy="360363"/>
            </a:xfrm>
            <a:solidFill>
              <a:srgbClr val="F80000"/>
            </a:solidFill>
          </p:grpSpPr>
          <p:sp>
            <p:nvSpPr>
              <p:cNvPr id="314"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15"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3" name="Rectangle 31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16" name="Text Box 30"/>
          <p:cNvSpPr txBox="1">
            <a:spLocks noChangeArrowheads="1"/>
          </p:cNvSpPr>
          <p:nvPr/>
        </p:nvSpPr>
        <p:spPr bwMode="auto">
          <a:xfrm>
            <a:off x="6368618" y="3975928"/>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317" name="Group 316"/>
          <p:cNvGrpSpPr/>
          <p:nvPr/>
        </p:nvGrpSpPr>
        <p:grpSpPr>
          <a:xfrm>
            <a:off x="6411725" y="3457785"/>
            <a:ext cx="505195" cy="549972"/>
            <a:chOff x="4174173" y="2103309"/>
            <a:chExt cx="639069" cy="695710"/>
          </a:xfrm>
        </p:grpSpPr>
        <p:grpSp>
          <p:nvGrpSpPr>
            <p:cNvPr id="318" name="Group 120"/>
            <p:cNvGrpSpPr/>
            <p:nvPr/>
          </p:nvGrpSpPr>
          <p:grpSpPr>
            <a:xfrm>
              <a:off x="4235962" y="2181412"/>
              <a:ext cx="502281" cy="548163"/>
              <a:chOff x="2505075" y="2108200"/>
              <a:chExt cx="330200" cy="360363"/>
            </a:xfrm>
            <a:solidFill>
              <a:srgbClr val="F80000"/>
            </a:solidFill>
          </p:grpSpPr>
          <p:sp>
            <p:nvSpPr>
              <p:cNvPr id="320"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1"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9" name="Rectangle 31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22" name="Text Box 30"/>
          <p:cNvSpPr txBox="1">
            <a:spLocks noChangeArrowheads="1"/>
          </p:cNvSpPr>
          <p:nvPr/>
        </p:nvSpPr>
        <p:spPr bwMode="auto">
          <a:xfrm>
            <a:off x="6195720" y="469343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323" name="Group 322"/>
          <p:cNvGrpSpPr/>
          <p:nvPr/>
        </p:nvGrpSpPr>
        <p:grpSpPr>
          <a:xfrm>
            <a:off x="6238827" y="4175272"/>
            <a:ext cx="505195" cy="549972"/>
            <a:chOff x="4174173" y="2103309"/>
            <a:chExt cx="639069" cy="695710"/>
          </a:xfrm>
        </p:grpSpPr>
        <p:grpSp>
          <p:nvGrpSpPr>
            <p:cNvPr id="324" name="Group 120"/>
            <p:cNvGrpSpPr/>
            <p:nvPr/>
          </p:nvGrpSpPr>
          <p:grpSpPr>
            <a:xfrm>
              <a:off x="4235962" y="2181412"/>
              <a:ext cx="502281" cy="548163"/>
              <a:chOff x="2505075" y="2108200"/>
              <a:chExt cx="330200" cy="360363"/>
            </a:xfrm>
            <a:solidFill>
              <a:srgbClr val="F80000"/>
            </a:solidFill>
          </p:grpSpPr>
          <p:sp>
            <p:nvSpPr>
              <p:cNvPr id="326"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7"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25" name="Rectangle 32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34" name="Text Box 30"/>
          <p:cNvSpPr txBox="1">
            <a:spLocks noChangeArrowheads="1"/>
          </p:cNvSpPr>
          <p:nvPr/>
        </p:nvSpPr>
        <p:spPr bwMode="auto">
          <a:xfrm>
            <a:off x="6693559" y="5333875"/>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335" name="Group 334"/>
          <p:cNvGrpSpPr/>
          <p:nvPr/>
        </p:nvGrpSpPr>
        <p:grpSpPr>
          <a:xfrm>
            <a:off x="6681536" y="4862541"/>
            <a:ext cx="467453" cy="508884"/>
            <a:chOff x="4174173" y="2103309"/>
            <a:chExt cx="639069" cy="695710"/>
          </a:xfrm>
        </p:grpSpPr>
        <p:grpSp>
          <p:nvGrpSpPr>
            <p:cNvPr id="336" name="Group 120"/>
            <p:cNvGrpSpPr/>
            <p:nvPr/>
          </p:nvGrpSpPr>
          <p:grpSpPr>
            <a:xfrm>
              <a:off x="4235962" y="2181412"/>
              <a:ext cx="502281" cy="548163"/>
              <a:chOff x="2505075" y="2108200"/>
              <a:chExt cx="330200" cy="360363"/>
            </a:xfrm>
            <a:solidFill>
              <a:srgbClr val="F80000"/>
            </a:solidFill>
          </p:grpSpPr>
          <p:sp>
            <p:nvSpPr>
              <p:cNvPr id="338"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39"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37" name="Rectangle 33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42" name="Text Box 30"/>
          <p:cNvSpPr txBox="1">
            <a:spLocks noChangeArrowheads="1"/>
          </p:cNvSpPr>
          <p:nvPr/>
        </p:nvSpPr>
        <p:spPr bwMode="auto">
          <a:xfrm>
            <a:off x="6631141" y="4692990"/>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344" name="Group 343"/>
          <p:cNvGrpSpPr/>
          <p:nvPr/>
        </p:nvGrpSpPr>
        <p:grpSpPr>
          <a:xfrm>
            <a:off x="6674248" y="4174830"/>
            <a:ext cx="505195" cy="549972"/>
            <a:chOff x="4174173" y="2103309"/>
            <a:chExt cx="639069" cy="695710"/>
          </a:xfrm>
        </p:grpSpPr>
        <p:grpSp>
          <p:nvGrpSpPr>
            <p:cNvPr id="345" name="Group 120"/>
            <p:cNvGrpSpPr/>
            <p:nvPr/>
          </p:nvGrpSpPr>
          <p:grpSpPr>
            <a:xfrm>
              <a:off x="4235962" y="2181412"/>
              <a:ext cx="502281" cy="548163"/>
              <a:chOff x="2505075" y="2108200"/>
              <a:chExt cx="330200" cy="360363"/>
            </a:xfrm>
            <a:solidFill>
              <a:srgbClr val="F80000"/>
            </a:solidFill>
          </p:grpSpPr>
          <p:sp>
            <p:nvSpPr>
              <p:cNvPr id="34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50"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46" name="Rectangle 34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cxnSp>
        <p:nvCxnSpPr>
          <p:cNvPr id="359" name="Straight Connector 358"/>
          <p:cNvCxnSpPr/>
          <p:nvPr/>
        </p:nvCxnSpPr>
        <p:spPr>
          <a:xfrm flipH="1">
            <a:off x="2513536" y="1506444"/>
            <a:ext cx="14159" cy="136234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flipV="1">
            <a:off x="2520615" y="1506444"/>
            <a:ext cx="2738316" cy="359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61" name="Line 55"/>
          <p:cNvSpPr>
            <a:spLocks noChangeShapeType="1"/>
          </p:cNvSpPr>
          <p:nvPr/>
        </p:nvSpPr>
        <p:spPr bwMode="auto">
          <a:xfrm flipH="1" flipV="1">
            <a:off x="5449311" y="1648460"/>
            <a:ext cx="880152" cy="34815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262" name="TextBox 261"/>
          <p:cNvSpPr txBox="1"/>
          <p:nvPr/>
        </p:nvSpPr>
        <p:spPr>
          <a:xfrm>
            <a:off x="3080477"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4692775"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4695046"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265" name="TextBox 264"/>
          <p:cNvSpPr txBox="1"/>
          <p:nvPr/>
        </p:nvSpPr>
        <p:spPr>
          <a:xfrm>
            <a:off x="4697321"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266" name="TextBox 265"/>
          <p:cNvSpPr txBox="1"/>
          <p:nvPr/>
        </p:nvSpPr>
        <p:spPr>
          <a:xfrm>
            <a:off x="4740526"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267" name="TextBox 266"/>
          <p:cNvSpPr txBox="1"/>
          <p:nvPr/>
        </p:nvSpPr>
        <p:spPr>
          <a:xfrm>
            <a:off x="4770087"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268" name="TextBox 267"/>
          <p:cNvSpPr txBox="1"/>
          <p:nvPr/>
        </p:nvSpPr>
        <p:spPr>
          <a:xfrm>
            <a:off x="4704136"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2" name="Line 54"/>
          <p:cNvSpPr>
            <a:spLocks noChangeShapeType="1"/>
          </p:cNvSpPr>
          <p:nvPr/>
        </p:nvSpPr>
        <p:spPr bwMode="auto">
          <a:xfrm flipV="1">
            <a:off x="7139564" y="477823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3" name="Line 54"/>
          <p:cNvSpPr>
            <a:spLocks noChangeShapeType="1"/>
          </p:cNvSpPr>
          <p:nvPr/>
        </p:nvSpPr>
        <p:spPr bwMode="auto">
          <a:xfrm flipV="1">
            <a:off x="7135403" y="538865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4" name="TextBox 373"/>
          <p:cNvSpPr txBox="1"/>
          <p:nvPr/>
        </p:nvSpPr>
        <p:spPr>
          <a:xfrm>
            <a:off x="7164667" y="25587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375" name="TextBox 374"/>
          <p:cNvSpPr txBox="1"/>
          <p:nvPr/>
        </p:nvSpPr>
        <p:spPr>
          <a:xfrm>
            <a:off x="7166938" y="3297784"/>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376" name="TextBox 375"/>
          <p:cNvSpPr txBox="1"/>
          <p:nvPr/>
        </p:nvSpPr>
        <p:spPr>
          <a:xfrm>
            <a:off x="7169214" y="400955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377" name="TextBox 376"/>
          <p:cNvSpPr txBox="1"/>
          <p:nvPr/>
        </p:nvSpPr>
        <p:spPr>
          <a:xfrm>
            <a:off x="7212418" y="47486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378" name="TextBox 377"/>
          <p:cNvSpPr txBox="1"/>
          <p:nvPr/>
        </p:nvSpPr>
        <p:spPr>
          <a:xfrm>
            <a:off x="7176028" y="589928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9" name="TextBox 378"/>
          <p:cNvSpPr txBox="1"/>
          <p:nvPr/>
        </p:nvSpPr>
        <p:spPr>
          <a:xfrm>
            <a:off x="5702447" y="5899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380" name="TextBox 379"/>
          <p:cNvSpPr txBox="1"/>
          <p:nvPr/>
        </p:nvSpPr>
        <p:spPr>
          <a:xfrm>
            <a:off x="7255607" y="532395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52" name="Rectangle 451"/>
          <p:cNvSpPr/>
          <p:nvPr/>
        </p:nvSpPr>
        <p:spPr>
          <a:xfrm>
            <a:off x="9107292" y="1287436"/>
            <a:ext cx="2731532"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463" name="TextBox 462">
            <a:extLst/>
          </p:cNvPr>
          <p:cNvSpPr txBox="1"/>
          <p:nvPr/>
        </p:nvSpPr>
        <p:spPr>
          <a:xfrm>
            <a:off x="8485045" y="5624351"/>
            <a:ext cx="626863" cy="290249"/>
          </a:xfrm>
          <a:prstGeom prst="rect">
            <a:avLst/>
          </a:prstGeom>
          <a:noFill/>
        </p:spPr>
        <p:txBody>
          <a:bodyPr wrap="square" lIns="0" tIns="0" rIns="0" bIns="0" rtlCol="0">
            <a:noAutofit/>
          </a:bodyPr>
          <a:lstStyle/>
          <a:p>
            <a:pPr algn="ctr">
              <a:lnSpc>
                <a:spcPct val="90000"/>
              </a:lnSpc>
            </a:pPr>
            <a:r>
              <a:rPr lang="en-US" sz="900" dirty="0">
                <a:solidFill>
                  <a:srgbClr val="FF0000"/>
                </a:solidFill>
              </a:rPr>
              <a:t>Data Guard </a:t>
            </a:r>
            <a:r>
              <a:rPr lang="en-US" sz="900" dirty="0" err="1">
                <a:solidFill>
                  <a:srgbClr val="FF0000"/>
                </a:solidFill>
              </a:rPr>
              <a:t>FarSync</a:t>
            </a:r>
            <a:endParaRPr lang="en-US" sz="1050" dirty="0">
              <a:solidFill>
                <a:srgbClr val="FF0000"/>
              </a:solidFill>
            </a:endParaRPr>
          </a:p>
        </p:txBody>
      </p:sp>
      <p:sp>
        <p:nvSpPr>
          <p:cNvPr id="464" name="Line 55">
            <a:extLst/>
          </p:cNvPr>
          <p:cNvSpPr>
            <a:spLocks noChangeShapeType="1"/>
          </p:cNvSpPr>
          <p:nvPr/>
        </p:nvSpPr>
        <p:spPr bwMode="auto">
          <a:xfrm flipV="1">
            <a:off x="6849664" y="5731295"/>
            <a:ext cx="2583877" cy="1202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65" name="Line 55">
            <a:extLst/>
          </p:cNvPr>
          <p:cNvSpPr>
            <a:spLocks noChangeShapeType="1"/>
          </p:cNvSpPr>
          <p:nvPr/>
        </p:nvSpPr>
        <p:spPr bwMode="auto">
          <a:xfrm flipV="1">
            <a:off x="7561421" y="4653103"/>
            <a:ext cx="1809833" cy="1452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6" name="TextBox 465">
            <a:extLst/>
          </p:cNvPr>
          <p:cNvSpPr txBox="1"/>
          <p:nvPr/>
        </p:nvSpPr>
        <p:spPr>
          <a:xfrm>
            <a:off x="8295241" y="4530141"/>
            <a:ext cx="730554" cy="272680"/>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7" name="Line 55">
            <a:extLst/>
          </p:cNvPr>
          <p:cNvSpPr>
            <a:spLocks noChangeShapeType="1"/>
          </p:cNvSpPr>
          <p:nvPr/>
        </p:nvSpPr>
        <p:spPr bwMode="auto">
          <a:xfrm flipV="1">
            <a:off x="7607793" y="2906920"/>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8" name="TextBox 467">
            <a:extLst/>
          </p:cNvPr>
          <p:cNvSpPr txBox="1"/>
          <p:nvPr/>
        </p:nvSpPr>
        <p:spPr>
          <a:xfrm>
            <a:off x="8233978" y="2787937"/>
            <a:ext cx="838189" cy="215863"/>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9" name="Rectangle 468"/>
          <p:cNvSpPr/>
          <p:nvPr/>
        </p:nvSpPr>
        <p:spPr>
          <a:xfrm>
            <a:off x="9223423" y="1672636"/>
            <a:ext cx="2451946"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AD1</a:t>
            </a:r>
            <a:endParaRPr lang="en-US" sz="1799" dirty="0"/>
          </a:p>
        </p:txBody>
      </p:sp>
      <p:sp>
        <p:nvSpPr>
          <p:cNvPr id="470" name="TextBox 469"/>
          <p:cNvSpPr txBox="1"/>
          <p:nvPr/>
        </p:nvSpPr>
        <p:spPr>
          <a:xfrm>
            <a:off x="9350650" y="1912673"/>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471" name="TextBox 470"/>
          <p:cNvSpPr txBox="1"/>
          <p:nvPr/>
        </p:nvSpPr>
        <p:spPr>
          <a:xfrm>
            <a:off x="9350651" y="2640387"/>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472" name="Line 54"/>
          <p:cNvSpPr>
            <a:spLocks noChangeShapeType="1"/>
          </p:cNvSpPr>
          <p:nvPr/>
        </p:nvSpPr>
        <p:spPr bwMode="auto">
          <a:xfrm flipV="1">
            <a:off x="10157549" y="2549120"/>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73" name="Text Box 30"/>
          <p:cNvSpPr txBox="1">
            <a:spLocks noChangeArrowheads="1"/>
          </p:cNvSpPr>
          <p:nvPr/>
        </p:nvSpPr>
        <p:spPr bwMode="auto">
          <a:xfrm>
            <a:off x="10845605" y="4129677"/>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474" name="Text Box 30"/>
          <p:cNvSpPr txBox="1">
            <a:spLocks noChangeArrowheads="1"/>
          </p:cNvSpPr>
          <p:nvPr/>
        </p:nvSpPr>
        <p:spPr bwMode="auto">
          <a:xfrm>
            <a:off x="9517290" y="247101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75" name="Group 474"/>
          <p:cNvGrpSpPr/>
          <p:nvPr/>
        </p:nvGrpSpPr>
        <p:grpSpPr>
          <a:xfrm>
            <a:off x="9560397" y="1952869"/>
            <a:ext cx="505195" cy="549972"/>
            <a:chOff x="4174173" y="2103309"/>
            <a:chExt cx="639069" cy="695710"/>
          </a:xfrm>
        </p:grpSpPr>
        <p:grpSp>
          <p:nvGrpSpPr>
            <p:cNvPr id="476" name="Group 120"/>
            <p:cNvGrpSpPr/>
            <p:nvPr/>
          </p:nvGrpSpPr>
          <p:grpSpPr>
            <a:xfrm>
              <a:off x="4235962" y="2181412"/>
              <a:ext cx="502281" cy="548163"/>
              <a:chOff x="2505075" y="2108200"/>
              <a:chExt cx="330200" cy="360363"/>
            </a:xfrm>
            <a:solidFill>
              <a:srgbClr val="F80000"/>
            </a:solidFill>
          </p:grpSpPr>
          <p:sp>
            <p:nvSpPr>
              <p:cNvPr id="478"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9"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7" name="Rectangle 47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0" name="TextBox 479"/>
          <p:cNvSpPr txBox="1"/>
          <p:nvPr/>
        </p:nvSpPr>
        <p:spPr>
          <a:xfrm>
            <a:off x="9357149" y="3390324"/>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81" name="TextBox 480"/>
          <p:cNvSpPr txBox="1"/>
          <p:nvPr/>
        </p:nvSpPr>
        <p:spPr>
          <a:xfrm>
            <a:off x="9351861" y="5434659"/>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82" name="TextBox 481"/>
          <p:cNvSpPr txBox="1"/>
          <p:nvPr/>
        </p:nvSpPr>
        <p:spPr>
          <a:xfrm>
            <a:off x="9358611" y="4845683"/>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83" name="TextBox 482"/>
          <p:cNvSpPr txBox="1"/>
          <p:nvPr/>
        </p:nvSpPr>
        <p:spPr>
          <a:xfrm>
            <a:off x="9358610" y="4117969"/>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84" name="Line 55"/>
          <p:cNvSpPr>
            <a:spLocks noChangeShapeType="1"/>
          </p:cNvSpPr>
          <p:nvPr/>
        </p:nvSpPr>
        <p:spPr bwMode="auto">
          <a:xfrm flipV="1">
            <a:off x="10747166" y="2406298"/>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5" name="Line 55"/>
          <p:cNvSpPr>
            <a:spLocks noChangeShapeType="1"/>
          </p:cNvSpPr>
          <p:nvPr/>
        </p:nvSpPr>
        <p:spPr bwMode="auto">
          <a:xfrm flipV="1">
            <a:off x="10755403" y="3004754"/>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6" name="Line 55"/>
          <p:cNvSpPr>
            <a:spLocks noChangeShapeType="1"/>
          </p:cNvSpPr>
          <p:nvPr/>
        </p:nvSpPr>
        <p:spPr bwMode="auto">
          <a:xfrm flipV="1">
            <a:off x="10755402" y="3808960"/>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7" name="Line 55"/>
          <p:cNvSpPr>
            <a:spLocks noChangeShapeType="1"/>
          </p:cNvSpPr>
          <p:nvPr/>
        </p:nvSpPr>
        <p:spPr bwMode="auto">
          <a:xfrm flipV="1">
            <a:off x="10755402" y="4453889"/>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8" name="Line 55"/>
          <p:cNvSpPr>
            <a:spLocks noChangeShapeType="1"/>
          </p:cNvSpPr>
          <p:nvPr/>
        </p:nvSpPr>
        <p:spPr bwMode="auto">
          <a:xfrm>
            <a:off x="10747166" y="5126283"/>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9" name="Line 55"/>
          <p:cNvSpPr>
            <a:spLocks noChangeShapeType="1"/>
          </p:cNvSpPr>
          <p:nvPr/>
        </p:nvSpPr>
        <p:spPr bwMode="auto">
          <a:xfrm flipV="1">
            <a:off x="10760866" y="5687620"/>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90" name="Line 54"/>
          <p:cNvSpPr>
            <a:spLocks noChangeShapeType="1"/>
          </p:cNvSpPr>
          <p:nvPr/>
        </p:nvSpPr>
        <p:spPr bwMode="auto">
          <a:xfrm flipV="1">
            <a:off x="10122046" y="329424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91" name="Group 490"/>
          <p:cNvGrpSpPr/>
          <p:nvPr/>
        </p:nvGrpSpPr>
        <p:grpSpPr>
          <a:xfrm rot="10800000">
            <a:off x="9153952" y="3021611"/>
            <a:ext cx="217302" cy="1354195"/>
            <a:chOff x="7733555" y="3094703"/>
            <a:chExt cx="217359" cy="1354548"/>
          </a:xfrm>
        </p:grpSpPr>
        <p:sp>
          <p:nvSpPr>
            <p:cNvPr id="4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95" name="Group 494"/>
          <p:cNvGrpSpPr/>
          <p:nvPr/>
        </p:nvGrpSpPr>
        <p:grpSpPr>
          <a:xfrm rot="10800000">
            <a:off x="9170355" y="4467857"/>
            <a:ext cx="217302" cy="1354195"/>
            <a:chOff x="7733555" y="3094703"/>
            <a:chExt cx="217359" cy="1354548"/>
          </a:xfrm>
        </p:grpSpPr>
        <p:sp>
          <p:nvSpPr>
            <p:cNvPr id="49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8"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99" name="Text Box 30"/>
          <p:cNvSpPr txBox="1">
            <a:spLocks noChangeArrowheads="1"/>
          </p:cNvSpPr>
          <p:nvPr/>
        </p:nvSpPr>
        <p:spPr bwMode="auto">
          <a:xfrm>
            <a:off x="9524331" y="3171857"/>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500" name="Group 499"/>
          <p:cNvGrpSpPr/>
          <p:nvPr/>
        </p:nvGrpSpPr>
        <p:grpSpPr>
          <a:xfrm>
            <a:off x="9567438" y="2653713"/>
            <a:ext cx="505195" cy="549972"/>
            <a:chOff x="4174173" y="2103309"/>
            <a:chExt cx="639069" cy="695710"/>
          </a:xfrm>
        </p:grpSpPr>
        <p:grpSp>
          <p:nvGrpSpPr>
            <p:cNvPr id="501" name="Group 120"/>
            <p:cNvGrpSpPr/>
            <p:nvPr/>
          </p:nvGrpSpPr>
          <p:grpSpPr>
            <a:xfrm>
              <a:off x="4235962" y="2181412"/>
              <a:ext cx="502281" cy="548163"/>
              <a:chOff x="2505075" y="2108200"/>
              <a:chExt cx="330200" cy="360363"/>
            </a:xfrm>
            <a:solidFill>
              <a:srgbClr val="F80000"/>
            </a:solidFill>
          </p:grpSpPr>
          <p:sp>
            <p:nvSpPr>
              <p:cNvPr id="503"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04"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2" name="Rectangle 5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05" name="Text Box 30"/>
          <p:cNvSpPr txBox="1">
            <a:spLocks noChangeArrowheads="1"/>
          </p:cNvSpPr>
          <p:nvPr/>
        </p:nvSpPr>
        <p:spPr bwMode="auto">
          <a:xfrm>
            <a:off x="9527064" y="3929561"/>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506" name="Group 505"/>
          <p:cNvGrpSpPr/>
          <p:nvPr/>
        </p:nvGrpSpPr>
        <p:grpSpPr>
          <a:xfrm>
            <a:off x="9570171" y="3411417"/>
            <a:ext cx="505195" cy="549972"/>
            <a:chOff x="4174173" y="2103309"/>
            <a:chExt cx="639069" cy="695710"/>
          </a:xfrm>
        </p:grpSpPr>
        <p:grpSp>
          <p:nvGrpSpPr>
            <p:cNvPr id="507" name="Group 120"/>
            <p:cNvGrpSpPr/>
            <p:nvPr/>
          </p:nvGrpSpPr>
          <p:grpSpPr>
            <a:xfrm>
              <a:off x="4235962" y="2181412"/>
              <a:ext cx="502281" cy="548163"/>
              <a:chOff x="2505075" y="2108200"/>
              <a:chExt cx="330200" cy="360363"/>
            </a:xfrm>
            <a:solidFill>
              <a:srgbClr val="F80000"/>
            </a:solidFill>
          </p:grpSpPr>
          <p:sp>
            <p:nvSpPr>
              <p:cNvPr id="509"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0"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8" name="Rectangle 50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1" name="Text Box 30"/>
          <p:cNvSpPr txBox="1">
            <a:spLocks noChangeArrowheads="1"/>
          </p:cNvSpPr>
          <p:nvPr/>
        </p:nvSpPr>
        <p:spPr bwMode="auto">
          <a:xfrm>
            <a:off x="9354166" y="4647064"/>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512" name="Group 511"/>
          <p:cNvGrpSpPr/>
          <p:nvPr/>
        </p:nvGrpSpPr>
        <p:grpSpPr>
          <a:xfrm>
            <a:off x="9397273" y="4128904"/>
            <a:ext cx="505195" cy="549972"/>
            <a:chOff x="4174173" y="2103309"/>
            <a:chExt cx="639069" cy="695710"/>
          </a:xfrm>
        </p:grpSpPr>
        <p:grpSp>
          <p:nvGrpSpPr>
            <p:cNvPr id="513" name="Group 120"/>
            <p:cNvGrpSpPr/>
            <p:nvPr/>
          </p:nvGrpSpPr>
          <p:grpSpPr>
            <a:xfrm>
              <a:off x="4235962" y="2181412"/>
              <a:ext cx="502281" cy="548163"/>
              <a:chOff x="2505075" y="2108200"/>
              <a:chExt cx="330200" cy="360363"/>
            </a:xfrm>
            <a:solidFill>
              <a:srgbClr val="F80000"/>
            </a:solidFill>
          </p:grpSpPr>
          <p:sp>
            <p:nvSpPr>
              <p:cNvPr id="515"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6"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14" name="Rectangle 5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7" name="Text Box 30"/>
          <p:cNvSpPr txBox="1">
            <a:spLocks noChangeArrowheads="1"/>
          </p:cNvSpPr>
          <p:nvPr/>
        </p:nvSpPr>
        <p:spPr bwMode="auto">
          <a:xfrm>
            <a:off x="9852005" y="5287507"/>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518" name="Group 517"/>
          <p:cNvGrpSpPr/>
          <p:nvPr/>
        </p:nvGrpSpPr>
        <p:grpSpPr>
          <a:xfrm>
            <a:off x="9839982" y="4816173"/>
            <a:ext cx="467453" cy="508884"/>
            <a:chOff x="4174173" y="2103309"/>
            <a:chExt cx="639069" cy="695710"/>
          </a:xfrm>
        </p:grpSpPr>
        <p:grpSp>
          <p:nvGrpSpPr>
            <p:cNvPr id="519" name="Group 120"/>
            <p:cNvGrpSpPr/>
            <p:nvPr/>
          </p:nvGrpSpPr>
          <p:grpSpPr>
            <a:xfrm>
              <a:off x="4235962" y="2181412"/>
              <a:ext cx="502281" cy="548163"/>
              <a:chOff x="2505075" y="2108200"/>
              <a:chExt cx="330200" cy="360363"/>
            </a:xfrm>
            <a:solidFill>
              <a:srgbClr val="F80000"/>
            </a:solidFill>
          </p:grpSpPr>
          <p:sp>
            <p:nvSpPr>
              <p:cNvPr id="521"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2"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0" name="Rectangle 51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23" name="Text Box 30"/>
          <p:cNvSpPr txBox="1">
            <a:spLocks noChangeArrowheads="1"/>
          </p:cNvSpPr>
          <p:nvPr/>
        </p:nvSpPr>
        <p:spPr bwMode="auto">
          <a:xfrm>
            <a:off x="9789587" y="464662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524" name="Group 523"/>
          <p:cNvGrpSpPr/>
          <p:nvPr/>
        </p:nvGrpSpPr>
        <p:grpSpPr>
          <a:xfrm>
            <a:off x="9832694" y="4128462"/>
            <a:ext cx="505195" cy="549972"/>
            <a:chOff x="4174173" y="2103309"/>
            <a:chExt cx="639069" cy="695710"/>
          </a:xfrm>
        </p:grpSpPr>
        <p:grpSp>
          <p:nvGrpSpPr>
            <p:cNvPr id="525" name="Group 120"/>
            <p:cNvGrpSpPr/>
            <p:nvPr/>
          </p:nvGrpSpPr>
          <p:grpSpPr>
            <a:xfrm>
              <a:off x="4235962" y="2181412"/>
              <a:ext cx="502281" cy="548163"/>
              <a:chOff x="2505075" y="2108200"/>
              <a:chExt cx="330200" cy="360363"/>
            </a:xfrm>
            <a:solidFill>
              <a:srgbClr val="F80000"/>
            </a:solidFill>
          </p:grpSpPr>
          <p:sp>
            <p:nvSpPr>
              <p:cNvPr id="52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8"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6" name="Rectangle 52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35" name="Line 54"/>
          <p:cNvSpPr>
            <a:spLocks noChangeShapeType="1"/>
          </p:cNvSpPr>
          <p:nvPr/>
        </p:nvSpPr>
        <p:spPr bwMode="auto">
          <a:xfrm flipV="1">
            <a:off x="10298011" y="473186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6" name="Line 54"/>
          <p:cNvSpPr>
            <a:spLocks noChangeShapeType="1"/>
          </p:cNvSpPr>
          <p:nvPr/>
        </p:nvSpPr>
        <p:spPr bwMode="auto">
          <a:xfrm flipV="1">
            <a:off x="10293850" y="53422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7" name="TextBox 536"/>
          <p:cNvSpPr txBox="1"/>
          <p:nvPr/>
        </p:nvSpPr>
        <p:spPr>
          <a:xfrm>
            <a:off x="10323113" y="25123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538" name="TextBox 537"/>
          <p:cNvSpPr txBox="1"/>
          <p:nvPr/>
        </p:nvSpPr>
        <p:spPr>
          <a:xfrm>
            <a:off x="10325384" y="32514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539" name="TextBox 538"/>
          <p:cNvSpPr txBox="1"/>
          <p:nvPr/>
        </p:nvSpPr>
        <p:spPr>
          <a:xfrm>
            <a:off x="10327660" y="396318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540" name="TextBox 539"/>
          <p:cNvSpPr txBox="1"/>
          <p:nvPr/>
        </p:nvSpPr>
        <p:spPr>
          <a:xfrm>
            <a:off x="10370865" y="47022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541" name="TextBox 540"/>
          <p:cNvSpPr txBox="1"/>
          <p:nvPr/>
        </p:nvSpPr>
        <p:spPr>
          <a:xfrm>
            <a:off x="10334474" y="585291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542" name="TextBox 541"/>
          <p:cNvSpPr txBox="1"/>
          <p:nvPr/>
        </p:nvSpPr>
        <p:spPr>
          <a:xfrm>
            <a:off x="11033687" y="581317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543" name="TextBox 542"/>
          <p:cNvSpPr txBox="1"/>
          <p:nvPr/>
        </p:nvSpPr>
        <p:spPr>
          <a:xfrm>
            <a:off x="10414053" y="527759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544" name="TextBox 543"/>
          <p:cNvSpPr txBox="1"/>
          <p:nvPr/>
        </p:nvSpPr>
        <p:spPr>
          <a:xfrm>
            <a:off x="10845605" y="192090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grpSp>
        <p:nvGrpSpPr>
          <p:cNvPr id="545" name="Group 544"/>
          <p:cNvGrpSpPr/>
          <p:nvPr/>
        </p:nvGrpSpPr>
        <p:grpSpPr>
          <a:xfrm>
            <a:off x="10873165" y="3447465"/>
            <a:ext cx="638903" cy="695529"/>
            <a:chOff x="4174173" y="2103309"/>
            <a:chExt cx="639069" cy="695710"/>
          </a:xfrm>
        </p:grpSpPr>
        <p:grpSp>
          <p:nvGrpSpPr>
            <p:cNvPr id="546" name="Group 120"/>
            <p:cNvGrpSpPr/>
            <p:nvPr/>
          </p:nvGrpSpPr>
          <p:grpSpPr>
            <a:xfrm>
              <a:off x="4235962" y="2181412"/>
              <a:ext cx="502281" cy="548163"/>
              <a:chOff x="2505075" y="2108200"/>
              <a:chExt cx="330200" cy="360363"/>
            </a:xfrm>
            <a:solidFill>
              <a:srgbClr val="F80000"/>
            </a:solidFill>
          </p:grpSpPr>
          <p:sp>
            <p:nvSpPr>
              <p:cNvPr id="5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47" name="Rectangle 54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50" name="Rectangle 549">
            <a:extLst/>
          </p:cNvPr>
          <p:cNvSpPr/>
          <p:nvPr/>
        </p:nvSpPr>
        <p:spPr>
          <a:xfrm>
            <a:off x="9274844" y="1864339"/>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sp>
        <p:nvSpPr>
          <p:cNvPr id="551" name="Line 55">
            <a:extLst/>
          </p:cNvPr>
          <p:cNvSpPr>
            <a:spLocks noChangeShapeType="1"/>
          </p:cNvSpPr>
          <p:nvPr/>
        </p:nvSpPr>
        <p:spPr bwMode="auto">
          <a:xfrm flipV="1">
            <a:off x="7637353" y="3755142"/>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552" name="TextBox 551">
            <a:extLst/>
          </p:cNvPr>
          <p:cNvSpPr txBox="1"/>
          <p:nvPr/>
        </p:nvSpPr>
        <p:spPr>
          <a:xfrm>
            <a:off x="8230255" y="3636160"/>
            <a:ext cx="805229" cy="243835"/>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cxnSp>
        <p:nvCxnSpPr>
          <p:cNvPr id="385" name="Straight Connector 384">
            <a:extLst>
              <a:ext uri="{FF2B5EF4-FFF2-40B4-BE49-F238E27FC236}">
                <a16:creationId xmlns="" xmlns:a16="http://schemas.microsoft.com/office/drawing/2014/main" id="{45A92BF9-218B-42E8-B7F1-F5F40EACADE4}"/>
              </a:ext>
            </a:extLst>
          </p:cNvPr>
          <p:cNvCxnSpPr/>
          <p:nvPr/>
        </p:nvCxnSpPr>
        <p:spPr>
          <a:xfrm flipH="1" flipV="1">
            <a:off x="1478462" y="220842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86" name="Rectangle 385">
            <a:extLst>
              <a:ext uri="{FF2B5EF4-FFF2-40B4-BE49-F238E27FC236}">
                <a16:creationId xmlns="" xmlns:a16="http://schemas.microsoft.com/office/drawing/2014/main" id="{2B000FBC-4518-4748-9324-B62D8557CCEF}"/>
              </a:ext>
            </a:extLst>
          </p:cNvPr>
          <p:cNvSpPr/>
          <p:nvPr/>
        </p:nvSpPr>
        <p:spPr>
          <a:xfrm>
            <a:off x="238218" y="26857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87" name="Straight Arrow Connector 386">
            <a:extLst>
              <a:ext uri="{FF2B5EF4-FFF2-40B4-BE49-F238E27FC236}">
                <a16:creationId xmlns="" xmlns:a16="http://schemas.microsoft.com/office/drawing/2014/main" id="{124E7365-5DDB-4217-BA8D-8864F5E36AD7}"/>
              </a:ext>
            </a:extLst>
          </p:cNvPr>
          <p:cNvCxnSpPr>
            <a:stCxn id="386" idx="3"/>
          </p:cNvCxnSpPr>
          <p:nvPr/>
        </p:nvCxnSpPr>
        <p:spPr>
          <a:xfrm flipV="1">
            <a:off x="1045516" y="2856169"/>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388" name="Group 387">
            <a:extLst>
              <a:ext uri="{FF2B5EF4-FFF2-40B4-BE49-F238E27FC236}">
                <a16:creationId xmlns="" xmlns:a16="http://schemas.microsoft.com/office/drawing/2014/main" id="{64427232-9549-4625-8622-1D1CF98C7DB4}"/>
              </a:ext>
            </a:extLst>
          </p:cNvPr>
          <p:cNvGrpSpPr/>
          <p:nvPr/>
        </p:nvGrpSpPr>
        <p:grpSpPr>
          <a:xfrm>
            <a:off x="1910320" y="2576708"/>
            <a:ext cx="638903" cy="695529"/>
            <a:chOff x="7231996" y="2103309"/>
            <a:chExt cx="639069" cy="695710"/>
          </a:xfrm>
        </p:grpSpPr>
        <p:grpSp>
          <p:nvGrpSpPr>
            <p:cNvPr id="389" name="Group 388">
              <a:extLst>
                <a:ext uri="{FF2B5EF4-FFF2-40B4-BE49-F238E27FC236}">
                  <a16:creationId xmlns="" xmlns:a16="http://schemas.microsoft.com/office/drawing/2014/main" id="{4BDC9DD9-8A69-4EE2-A375-9B0584226EEF}"/>
                </a:ext>
              </a:extLst>
            </p:cNvPr>
            <p:cNvGrpSpPr/>
            <p:nvPr/>
          </p:nvGrpSpPr>
          <p:grpSpPr>
            <a:xfrm>
              <a:off x="7307489" y="2184465"/>
              <a:ext cx="488082" cy="533399"/>
              <a:chOff x="4448175" y="3117850"/>
              <a:chExt cx="1265238" cy="1382713"/>
            </a:xfrm>
            <a:solidFill>
              <a:srgbClr val="F80000"/>
            </a:solidFill>
          </p:grpSpPr>
          <p:sp>
            <p:nvSpPr>
              <p:cNvPr id="391" name="Freeform 1">
                <a:extLst>
                  <a:ext uri="{FF2B5EF4-FFF2-40B4-BE49-F238E27FC236}">
                    <a16:creationId xmlns="" xmlns:a16="http://schemas.microsoft.com/office/drawing/2014/main" id="{4CDE9E58-FB33-4B20-8A45-F7062D83AC0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2" name="Freeform 2">
                <a:extLst>
                  <a:ext uri="{FF2B5EF4-FFF2-40B4-BE49-F238E27FC236}">
                    <a16:creationId xmlns="" xmlns:a16="http://schemas.microsoft.com/office/drawing/2014/main" id="{B470813E-20CB-4793-BB7E-21CE767A0343}"/>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3" name="Freeform 3">
                <a:extLst>
                  <a:ext uri="{FF2B5EF4-FFF2-40B4-BE49-F238E27FC236}">
                    <a16:creationId xmlns="" xmlns:a16="http://schemas.microsoft.com/office/drawing/2014/main" id="{F3064E7A-5086-468E-BEB1-B1A160826D91}"/>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4" name="Freeform 4">
                <a:extLst>
                  <a:ext uri="{FF2B5EF4-FFF2-40B4-BE49-F238E27FC236}">
                    <a16:creationId xmlns="" xmlns:a16="http://schemas.microsoft.com/office/drawing/2014/main" id="{D88AF40B-2241-4D1B-AE62-045296FF7430}"/>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5" name="Freeform 5">
                <a:extLst>
                  <a:ext uri="{FF2B5EF4-FFF2-40B4-BE49-F238E27FC236}">
                    <a16:creationId xmlns="" xmlns:a16="http://schemas.microsoft.com/office/drawing/2014/main" id="{23CBE471-D711-4C16-BCFC-A4E3875E214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6" name="Freeform 6">
                <a:extLst>
                  <a:ext uri="{FF2B5EF4-FFF2-40B4-BE49-F238E27FC236}">
                    <a16:creationId xmlns="" xmlns:a16="http://schemas.microsoft.com/office/drawing/2014/main" id="{3E1FB15E-04E1-4B05-999F-D77404352002}"/>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390" name="Rectangle 389">
              <a:extLst>
                <a:ext uri="{FF2B5EF4-FFF2-40B4-BE49-F238E27FC236}">
                  <a16:creationId xmlns="" xmlns:a16="http://schemas.microsoft.com/office/drawing/2014/main" id="{0D4DC07B-D0E5-4EE7-A1E6-20262F42D14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397" name="Group 396">
            <a:extLst>
              <a:ext uri="{FF2B5EF4-FFF2-40B4-BE49-F238E27FC236}">
                <a16:creationId xmlns="" xmlns:a16="http://schemas.microsoft.com/office/drawing/2014/main" id="{0AC94A39-FF1E-468D-BFD8-024A6A5CD6AF}"/>
              </a:ext>
            </a:extLst>
          </p:cNvPr>
          <p:cNvGrpSpPr/>
          <p:nvPr/>
        </p:nvGrpSpPr>
        <p:grpSpPr>
          <a:xfrm>
            <a:off x="1160153" y="2483297"/>
            <a:ext cx="670409" cy="647003"/>
            <a:chOff x="4177575" y="2127578"/>
            <a:chExt cx="670584" cy="647172"/>
          </a:xfrm>
        </p:grpSpPr>
        <p:grpSp>
          <p:nvGrpSpPr>
            <p:cNvPr id="398" name="Group 397">
              <a:extLst>
                <a:ext uri="{FF2B5EF4-FFF2-40B4-BE49-F238E27FC236}">
                  <a16:creationId xmlns="" xmlns:a16="http://schemas.microsoft.com/office/drawing/2014/main" id="{F1EA2184-7143-4BC0-AB22-EE78041E9146}"/>
                </a:ext>
              </a:extLst>
            </p:cNvPr>
            <p:cNvGrpSpPr/>
            <p:nvPr/>
          </p:nvGrpSpPr>
          <p:grpSpPr>
            <a:xfrm>
              <a:off x="4177575" y="2201542"/>
              <a:ext cx="670584" cy="499244"/>
              <a:chOff x="3235325" y="1938338"/>
              <a:chExt cx="360363" cy="268287"/>
            </a:xfrm>
            <a:solidFill>
              <a:srgbClr val="F80000"/>
            </a:solidFill>
          </p:grpSpPr>
          <p:sp>
            <p:nvSpPr>
              <p:cNvPr id="400" name="Freeform 74">
                <a:extLst>
                  <a:ext uri="{FF2B5EF4-FFF2-40B4-BE49-F238E27FC236}">
                    <a16:creationId xmlns="" xmlns:a16="http://schemas.microsoft.com/office/drawing/2014/main" id="{87B71AFF-741F-45BF-A175-50991EDBFF6A}"/>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01" name="Freeform 231">
                <a:extLst>
                  <a:ext uri="{FF2B5EF4-FFF2-40B4-BE49-F238E27FC236}">
                    <a16:creationId xmlns="" xmlns:a16="http://schemas.microsoft.com/office/drawing/2014/main" id="{320ACFC9-D700-45E1-A453-1F5A3E7B79B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99" name="Rectangle 398">
              <a:extLst>
                <a:ext uri="{FF2B5EF4-FFF2-40B4-BE49-F238E27FC236}">
                  <a16:creationId xmlns="" xmlns:a16="http://schemas.microsoft.com/office/drawing/2014/main" id="{ADD2ED62-CD9B-41AD-B242-AA1ACEE30FDE}"/>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2" name="Text Box 30">
            <a:extLst>
              <a:ext uri="{FF2B5EF4-FFF2-40B4-BE49-F238E27FC236}">
                <a16:creationId xmlns="" xmlns:a16="http://schemas.microsoft.com/office/drawing/2014/main" id="{BCDBB476-B942-405D-8A72-73C5FBDDD349}"/>
              </a:ext>
            </a:extLst>
          </p:cNvPr>
          <p:cNvSpPr txBox="1">
            <a:spLocks noChangeArrowheads="1"/>
          </p:cNvSpPr>
          <p:nvPr/>
        </p:nvSpPr>
        <p:spPr bwMode="auto">
          <a:xfrm>
            <a:off x="1149464" y="304995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03" name="Text Box 30">
            <a:extLst>
              <a:ext uri="{FF2B5EF4-FFF2-40B4-BE49-F238E27FC236}">
                <a16:creationId xmlns="" xmlns:a16="http://schemas.microsoft.com/office/drawing/2014/main" id="{3EB784D4-94E9-44F2-B1B7-39774B424C81}"/>
              </a:ext>
            </a:extLst>
          </p:cNvPr>
          <p:cNvSpPr txBox="1">
            <a:spLocks noChangeArrowheads="1"/>
          </p:cNvSpPr>
          <p:nvPr/>
        </p:nvSpPr>
        <p:spPr bwMode="auto">
          <a:xfrm>
            <a:off x="1633811" y="3203504"/>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04" name="Rectangle 403">
            <a:extLst>
              <a:ext uri="{FF2B5EF4-FFF2-40B4-BE49-F238E27FC236}">
                <a16:creationId xmlns="" xmlns:a16="http://schemas.microsoft.com/office/drawing/2014/main" id="{9C58256C-1FD8-401D-8D42-7AB192085F16}"/>
              </a:ext>
            </a:extLst>
          </p:cNvPr>
          <p:cNvSpPr/>
          <p:nvPr/>
        </p:nvSpPr>
        <p:spPr>
          <a:xfrm>
            <a:off x="341155" y="1296669"/>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05" name="Group 404">
            <a:extLst>
              <a:ext uri="{FF2B5EF4-FFF2-40B4-BE49-F238E27FC236}">
                <a16:creationId xmlns="" xmlns:a16="http://schemas.microsoft.com/office/drawing/2014/main" id="{769936B1-3FD6-41FA-80D2-0F70348C5491}"/>
              </a:ext>
            </a:extLst>
          </p:cNvPr>
          <p:cNvGrpSpPr/>
          <p:nvPr/>
        </p:nvGrpSpPr>
        <p:grpSpPr>
          <a:xfrm>
            <a:off x="508734" y="1289633"/>
            <a:ext cx="638903" cy="1019031"/>
            <a:chOff x="4143850" y="4069093"/>
            <a:chExt cx="639069" cy="1019296"/>
          </a:xfrm>
        </p:grpSpPr>
        <p:grpSp>
          <p:nvGrpSpPr>
            <p:cNvPr id="406" name="Group 405">
              <a:extLst>
                <a:ext uri="{FF2B5EF4-FFF2-40B4-BE49-F238E27FC236}">
                  <a16:creationId xmlns="" xmlns:a16="http://schemas.microsoft.com/office/drawing/2014/main" id="{A0216BC9-21FE-499D-B574-3E057E801510}"/>
                </a:ext>
              </a:extLst>
            </p:cNvPr>
            <p:cNvGrpSpPr/>
            <p:nvPr/>
          </p:nvGrpSpPr>
          <p:grpSpPr>
            <a:xfrm>
              <a:off x="4145193" y="4788087"/>
              <a:ext cx="636383" cy="209796"/>
              <a:chOff x="2971800" y="2860675"/>
              <a:chExt cx="1011238" cy="333375"/>
            </a:xfrm>
            <a:solidFill>
              <a:srgbClr val="5F5F5F"/>
            </a:solidFill>
          </p:grpSpPr>
          <p:grpSp>
            <p:nvGrpSpPr>
              <p:cNvPr id="421" name="Group 420">
                <a:extLst>
                  <a:ext uri="{FF2B5EF4-FFF2-40B4-BE49-F238E27FC236}">
                    <a16:creationId xmlns="" xmlns:a16="http://schemas.microsoft.com/office/drawing/2014/main" id="{F933C56B-1D9F-45A4-B64B-56C86C2D9662}"/>
                  </a:ext>
                </a:extLst>
              </p:cNvPr>
              <p:cNvGrpSpPr/>
              <p:nvPr/>
            </p:nvGrpSpPr>
            <p:grpSpPr>
              <a:xfrm>
                <a:off x="3060700" y="2860675"/>
                <a:ext cx="827088" cy="127000"/>
                <a:chOff x="3060700" y="2860675"/>
                <a:chExt cx="827088" cy="127000"/>
              </a:xfrm>
              <a:grpFill/>
            </p:grpSpPr>
            <p:sp>
              <p:nvSpPr>
                <p:cNvPr id="433" name="Freeform 83">
                  <a:extLst>
                    <a:ext uri="{FF2B5EF4-FFF2-40B4-BE49-F238E27FC236}">
                      <a16:creationId xmlns="" xmlns:a16="http://schemas.microsoft.com/office/drawing/2014/main" id="{0B78FC79-9655-4892-8538-9A45EDB431F2}"/>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84">
                  <a:extLst>
                    <a:ext uri="{FF2B5EF4-FFF2-40B4-BE49-F238E27FC236}">
                      <a16:creationId xmlns="" xmlns:a16="http://schemas.microsoft.com/office/drawing/2014/main" id="{34975821-BD55-478B-B1C5-B1A5F4A4606A}"/>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85">
                  <a:extLst>
                    <a:ext uri="{FF2B5EF4-FFF2-40B4-BE49-F238E27FC236}">
                      <a16:creationId xmlns="" xmlns:a16="http://schemas.microsoft.com/office/drawing/2014/main" id="{90FC56D4-4416-4CAD-B7D3-72CCDB6C468C}"/>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86">
                  <a:extLst>
                    <a:ext uri="{FF2B5EF4-FFF2-40B4-BE49-F238E27FC236}">
                      <a16:creationId xmlns="" xmlns:a16="http://schemas.microsoft.com/office/drawing/2014/main" id="{B2795613-C88E-49CE-ACD8-7C85A2B54A94}"/>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87">
                  <a:extLst>
                    <a:ext uri="{FF2B5EF4-FFF2-40B4-BE49-F238E27FC236}">
                      <a16:creationId xmlns="" xmlns:a16="http://schemas.microsoft.com/office/drawing/2014/main" id="{9442B4BE-E1B3-463C-98FA-DE7F0922DDB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88">
                  <a:extLst>
                    <a:ext uri="{FF2B5EF4-FFF2-40B4-BE49-F238E27FC236}">
                      <a16:creationId xmlns="" xmlns:a16="http://schemas.microsoft.com/office/drawing/2014/main" id="{02A1C616-FB59-4403-BB1E-C9120BFD36E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89">
                  <a:extLst>
                    <a:ext uri="{FF2B5EF4-FFF2-40B4-BE49-F238E27FC236}">
                      <a16:creationId xmlns="" xmlns:a16="http://schemas.microsoft.com/office/drawing/2014/main" id="{88220856-6D85-4A06-B990-3EF37FE7668B}"/>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90">
                  <a:extLst>
                    <a:ext uri="{FF2B5EF4-FFF2-40B4-BE49-F238E27FC236}">
                      <a16:creationId xmlns="" xmlns:a16="http://schemas.microsoft.com/office/drawing/2014/main" id="{27833708-7910-4525-9F0A-EC39E27B940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22" name="Group 421">
                <a:extLst>
                  <a:ext uri="{FF2B5EF4-FFF2-40B4-BE49-F238E27FC236}">
                    <a16:creationId xmlns="" xmlns:a16="http://schemas.microsoft.com/office/drawing/2014/main" id="{973295BB-17EB-4831-B732-F993FFA758D3}"/>
                  </a:ext>
                </a:extLst>
              </p:cNvPr>
              <p:cNvGrpSpPr/>
              <p:nvPr/>
            </p:nvGrpSpPr>
            <p:grpSpPr>
              <a:xfrm>
                <a:off x="2971800" y="3068638"/>
                <a:ext cx="1011238" cy="125412"/>
                <a:chOff x="2971800" y="3068638"/>
                <a:chExt cx="1011238" cy="125412"/>
              </a:xfrm>
              <a:grpFill/>
            </p:grpSpPr>
            <p:sp>
              <p:nvSpPr>
                <p:cNvPr id="423" name="Freeform 91">
                  <a:extLst>
                    <a:ext uri="{FF2B5EF4-FFF2-40B4-BE49-F238E27FC236}">
                      <a16:creationId xmlns="" xmlns:a16="http://schemas.microsoft.com/office/drawing/2014/main" id="{337EEA3E-564A-401D-8474-ACC82ABBF867}"/>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92">
                  <a:extLst>
                    <a:ext uri="{FF2B5EF4-FFF2-40B4-BE49-F238E27FC236}">
                      <a16:creationId xmlns="" xmlns:a16="http://schemas.microsoft.com/office/drawing/2014/main" id="{5F120FFE-880E-4358-9595-132F0C9E3AC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93">
                  <a:extLst>
                    <a:ext uri="{FF2B5EF4-FFF2-40B4-BE49-F238E27FC236}">
                      <a16:creationId xmlns="" xmlns:a16="http://schemas.microsoft.com/office/drawing/2014/main" id="{F6FFFA7B-0513-4C84-8935-0C4B36FD1832}"/>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94">
                  <a:extLst>
                    <a:ext uri="{FF2B5EF4-FFF2-40B4-BE49-F238E27FC236}">
                      <a16:creationId xmlns="" xmlns:a16="http://schemas.microsoft.com/office/drawing/2014/main" id="{373410E5-10EF-458D-97E1-AACF5688E49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95">
                  <a:extLst>
                    <a:ext uri="{FF2B5EF4-FFF2-40B4-BE49-F238E27FC236}">
                      <a16:creationId xmlns="" xmlns:a16="http://schemas.microsoft.com/office/drawing/2014/main" id="{91FA15E1-1DAD-4427-AE37-1A00E345F256}"/>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96">
                  <a:extLst>
                    <a:ext uri="{FF2B5EF4-FFF2-40B4-BE49-F238E27FC236}">
                      <a16:creationId xmlns="" xmlns:a16="http://schemas.microsoft.com/office/drawing/2014/main" id="{6150ECBF-FB27-44F5-804D-CB022D37BF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97">
                  <a:extLst>
                    <a:ext uri="{FF2B5EF4-FFF2-40B4-BE49-F238E27FC236}">
                      <a16:creationId xmlns="" xmlns:a16="http://schemas.microsoft.com/office/drawing/2014/main" id="{5EC98F12-69E7-4B35-91F8-5714D8B63BB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98">
                  <a:extLst>
                    <a:ext uri="{FF2B5EF4-FFF2-40B4-BE49-F238E27FC236}">
                      <a16:creationId xmlns="" xmlns:a16="http://schemas.microsoft.com/office/drawing/2014/main" id="{1A4AA425-FC0D-49E0-A66F-96778B991FD5}"/>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99">
                  <a:extLst>
                    <a:ext uri="{FF2B5EF4-FFF2-40B4-BE49-F238E27FC236}">
                      <a16:creationId xmlns="" xmlns:a16="http://schemas.microsoft.com/office/drawing/2014/main" id="{76DA54E6-16BB-47DE-B95B-D15500D1673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100">
                  <a:extLst>
                    <a:ext uri="{FF2B5EF4-FFF2-40B4-BE49-F238E27FC236}">
                      <a16:creationId xmlns="" xmlns:a16="http://schemas.microsoft.com/office/drawing/2014/main" id="{CB8FA054-274A-40AF-9DA6-B796310CCF93}"/>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07" name="Group 406">
              <a:extLst>
                <a:ext uri="{FF2B5EF4-FFF2-40B4-BE49-F238E27FC236}">
                  <a16:creationId xmlns="" xmlns:a16="http://schemas.microsoft.com/office/drawing/2014/main" id="{9BFEE620-902E-4072-8081-0641FFD6C6B8}"/>
                </a:ext>
              </a:extLst>
            </p:cNvPr>
            <p:cNvGrpSpPr/>
            <p:nvPr/>
          </p:nvGrpSpPr>
          <p:grpSpPr>
            <a:xfrm>
              <a:off x="4186644" y="4191353"/>
              <a:ext cx="553480" cy="451191"/>
              <a:chOff x="6096000" y="3684588"/>
              <a:chExt cx="627063" cy="511175"/>
            </a:xfrm>
            <a:solidFill>
              <a:schemeClr val="tx1"/>
            </a:solidFill>
          </p:grpSpPr>
          <p:sp>
            <p:nvSpPr>
              <p:cNvPr id="409" name="Freeform 20">
                <a:extLst>
                  <a:ext uri="{FF2B5EF4-FFF2-40B4-BE49-F238E27FC236}">
                    <a16:creationId xmlns="" xmlns:a16="http://schemas.microsoft.com/office/drawing/2014/main" id="{C8C5458A-3ACF-43A8-9B1E-6D4C342B154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21">
                <a:extLst>
                  <a:ext uri="{FF2B5EF4-FFF2-40B4-BE49-F238E27FC236}">
                    <a16:creationId xmlns="" xmlns:a16="http://schemas.microsoft.com/office/drawing/2014/main" id="{3848E7A4-D14A-4081-90DF-D31FAFAF8DF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 xmlns:a16="http://schemas.microsoft.com/office/drawing/2014/main" id="{BC0F3B5B-4EDA-4E52-81B8-E3B05848522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 xmlns:a16="http://schemas.microsoft.com/office/drawing/2014/main" id="{21FE0332-952B-4E7E-B7A4-58305426BBD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 xmlns:a16="http://schemas.microsoft.com/office/drawing/2014/main" id="{841F86DF-C9F7-4102-BF09-83FEE2E4526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 xmlns:a16="http://schemas.microsoft.com/office/drawing/2014/main" id="{236128C4-E1FC-470F-B8A7-74A607F6278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5" name="Freeform 26">
                <a:extLst>
                  <a:ext uri="{FF2B5EF4-FFF2-40B4-BE49-F238E27FC236}">
                    <a16:creationId xmlns="" xmlns:a16="http://schemas.microsoft.com/office/drawing/2014/main" id="{D93E1C01-BCBA-4DD6-961A-34722FB3C40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7">
                <a:extLst>
                  <a:ext uri="{FF2B5EF4-FFF2-40B4-BE49-F238E27FC236}">
                    <a16:creationId xmlns="" xmlns:a16="http://schemas.microsoft.com/office/drawing/2014/main" id="{5DB8F4B5-7369-4CF4-BAF8-527064884CC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8">
                <a:extLst>
                  <a:ext uri="{FF2B5EF4-FFF2-40B4-BE49-F238E27FC236}">
                    <a16:creationId xmlns="" xmlns:a16="http://schemas.microsoft.com/office/drawing/2014/main" id="{B6A1A8C6-DCDD-401F-803D-9BD99A235D39}"/>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9">
                <a:extLst>
                  <a:ext uri="{FF2B5EF4-FFF2-40B4-BE49-F238E27FC236}">
                    <a16:creationId xmlns="" xmlns:a16="http://schemas.microsoft.com/office/drawing/2014/main" id="{F2CAA3D9-02BC-4F9D-91AA-A6499788A83B}"/>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0">
                <a:extLst>
                  <a:ext uri="{FF2B5EF4-FFF2-40B4-BE49-F238E27FC236}">
                    <a16:creationId xmlns="" xmlns:a16="http://schemas.microsoft.com/office/drawing/2014/main" id="{5E4006E9-BC82-489D-B073-A4B1761EDD7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1">
                <a:extLst>
                  <a:ext uri="{FF2B5EF4-FFF2-40B4-BE49-F238E27FC236}">
                    <a16:creationId xmlns="" xmlns:a16="http://schemas.microsoft.com/office/drawing/2014/main" id="{249F2FD5-AD36-45FC-8BB9-9C99D4C9FEF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8" name="Rectangle 407">
              <a:extLst>
                <a:ext uri="{FF2B5EF4-FFF2-40B4-BE49-F238E27FC236}">
                  <a16:creationId xmlns="" xmlns:a16="http://schemas.microsoft.com/office/drawing/2014/main" id="{59354C88-028F-4697-9C38-180E8F7D972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1" name="Group 440">
            <a:extLst>
              <a:ext uri="{FF2B5EF4-FFF2-40B4-BE49-F238E27FC236}">
                <a16:creationId xmlns="" xmlns:a16="http://schemas.microsoft.com/office/drawing/2014/main" id="{728DF5F3-E4BE-48A1-980E-FDC101698553}"/>
              </a:ext>
            </a:extLst>
          </p:cNvPr>
          <p:cNvGrpSpPr/>
          <p:nvPr/>
        </p:nvGrpSpPr>
        <p:grpSpPr>
          <a:xfrm>
            <a:off x="1252147" y="1322453"/>
            <a:ext cx="638903" cy="1099905"/>
            <a:chOff x="2568775" y="4077183"/>
            <a:chExt cx="639069" cy="1100192"/>
          </a:xfrm>
        </p:grpSpPr>
        <p:grpSp>
          <p:nvGrpSpPr>
            <p:cNvPr id="442" name="Group 441">
              <a:extLst>
                <a:ext uri="{FF2B5EF4-FFF2-40B4-BE49-F238E27FC236}">
                  <a16:creationId xmlns="" xmlns:a16="http://schemas.microsoft.com/office/drawing/2014/main" id="{18796733-79ED-4297-BE4E-91654D995A0E}"/>
                </a:ext>
              </a:extLst>
            </p:cNvPr>
            <p:cNvGrpSpPr/>
            <p:nvPr/>
          </p:nvGrpSpPr>
          <p:grpSpPr>
            <a:xfrm>
              <a:off x="2593484" y="4784913"/>
              <a:ext cx="589651" cy="360286"/>
              <a:chOff x="5573395" y="2827618"/>
              <a:chExt cx="922337" cy="563563"/>
            </a:xfrm>
          </p:grpSpPr>
          <p:grpSp>
            <p:nvGrpSpPr>
              <p:cNvPr id="450" name="Group 449">
                <a:extLst>
                  <a:ext uri="{FF2B5EF4-FFF2-40B4-BE49-F238E27FC236}">
                    <a16:creationId xmlns="" xmlns:a16="http://schemas.microsoft.com/office/drawing/2014/main" id="{27D2B7FE-450E-487C-80B2-B42656857B27}"/>
                  </a:ext>
                </a:extLst>
              </p:cNvPr>
              <p:cNvGrpSpPr/>
              <p:nvPr/>
            </p:nvGrpSpPr>
            <p:grpSpPr>
              <a:xfrm>
                <a:off x="5589270" y="2827618"/>
                <a:ext cx="827087" cy="125413"/>
                <a:chOff x="1293813" y="2730500"/>
                <a:chExt cx="827087" cy="125413"/>
              </a:xfrm>
              <a:solidFill>
                <a:srgbClr val="5F5F5F"/>
              </a:solidFill>
            </p:grpSpPr>
            <p:sp>
              <p:nvSpPr>
                <p:cNvPr id="570" name="Freeform 45">
                  <a:extLst>
                    <a:ext uri="{FF2B5EF4-FFF2-40B4-BE49-F238E27FC236}">
                      <a16:creationId xmlns="" xmlns:a16="http://schemas.microsoft.com/office/drawing/2014/main" id="{0AFD2267-937B-4899-A55C-E899F5E16FE5}"/>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46">
                  <a:extLst>
                    <a:ext uri="{FF2B5EF4-FFF2-40B4-BE49-F238E27FC236}">
                      <a16:creationId xmlns="" xmlns:a16="http://schemas.microsoft.com/office/drawing/2014/main" id="{8680E20B-EA2C-48CE-894D-189933825A4F}"/>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47">
                  <a:extLst>
                    <a:ext uri="{FF2B5EF4-FFF2-40B4-BE49-F238E27FC236}">
                      <a16:creationId xmlns="" xmlns:a16="http://schemas.microsoft.com/office/drawing/2014/main" id="{5C474B21-CE0C-42AC-A9E2-7349066C690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48">
                  <a:extLst>
                    <a:ext uri="{FF2B5EF4-FFF2-40B4-BE49-F238E27FC236}">
                      <a16:creationId xmlns="" xmlns:a16="http://schemas.microsoft.com/office/drawing/2014/main" id="{4ACA2A11-1A54-4B8D-8E71-B6F5F80E9361}"/>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49">
                  <a:extLst>
                    <a:ext uri="{FF2B5EF4-FFF2-40B4-BE49-F238E27FC236}">
                      <a16:creationId xmlns="" xmlns:a16="http://schemas.microsoft.com/office/drawing/2014/main" id="{F125EC1C-FEA4-47AF-A7D2-EF20E43F851C}"/>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50">
                  <a:extLst>
                    <a:ext uri="{FF2B5EF4-FFF2-40B4-BE49-F238E27FC236}">
                      <a16:creationId xmlns="" xmlns:a16="http://schemas.microsoft.com/office/drawing/2014/main" id="{263805CA-58A6-4675-9314-4F393C342110}"/>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51">
                  <a:extLst>
                    <a:ext uri="{FF2B5EF4-FFF2-40B4-BE49-F238E27FC236}">
                      <a16:creationId xmlns="" xmlns:a16="http://schemas.microsoft.com/office/drawing/2014/main" id="{EDC920FA-C20F-4B24-936C-4A64CD010C60}"/>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52">
                  <a:extLst>
                    <a:ext uri="{FF2B5EF4-FFF2-40B4-BE49-F238E27FC236}">
                      <a16:creationId xmlns="" xmlns:a16="http://schemas.microsoft.com/office/drawing/2014/main" id="{0FEFC233-D212-4779-9B58-8B8A98FBCB95}"/>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51" name="Group 450">
                <a:extLst>
                  <a:ext uri="{FF2B5EF4-FFF2-40B4-BE49-F238E27FC236}">
                    <a16:creationId xmlns="" xmlns:a16="http://schemas.microsoft.com/office/drawing/2014/main" id="{FB9611CC-BA8A-4A54-841D-3612978AE91C}"/>
                  </a:ext>
                </a:extLst>
              </p:cNvPr>
              <p:cNvGrpSpPr/>
              <p:nvPr/>
            </p:nvGrpSpPr>
            <p:grpSpPr>
              <a:xfrm>
                <a:off x="5624195" y="3037168"/>
                <a:ext cx="760412" cy="123825"/>
                <a:chOff x="1328738" y="2940050"/>
                <a:chExt cx="760412" cy="123825"/>
              </a:xfrm>
              <a:solidFill>
                <a:srgbClr val="5F5F5F"/>
              </a:solidFill>
            </p:grpSpPr>
            <p:sp>
              <p:nvSpPr>
                <p:cNvPr id="562" name="Freeform 53">
                  <a:extLst>
                    <a:ext uri="{FF2B5EF4-FFF2-40B4-BE49-F238E27FC236}">
                      <a16:creationId xmlns="" xmlns:a16="http://schemas.microsoft.com/office/drawing/2014/main" id="{4DCB0F49-FF7C-4B55-844D-70B15581787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4">
                  <a:extLst>
                    <a:ext uri="{FF2B5EF4-FFF2-40B4-BE49-F238E27FC236}">
                      <a16:creationId xmlns="" xmlns:a16="http://schemas.microsoft.com/office/drawing/2014/main" id="{B363C4CB-EFAF-451B-836A-0B8269AFCDF2}"/>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55">
                  <a:extLst>
                    <a:ext uri="{FF2B5EF4-FFF2-40B4-BE49-F238E27FC236}">
                      <a16:creationId xmlns="" xmlns:a16="http://schemas.microsoft.com/office/drawing/2014/main" id="{D9B89B21-ED86-4034-B174-A485958E372C}"/>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56">
                  <a:extLst>
                    <a:ext uri="{FF2B5EF4-FFF2-40B4-BE49-F238E27FC236}">
                      <a16:creationId xmlns="" xmlns:a16="http://schemas.microsoft.com/office/drawing/2014/main" id="{1697C9D4-01C7-4AE7-B3D7-118B2A5CDDB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57">
                  <a:extLst>
                    <a:ext uri="{FF2B5EF4-FFF2-40B4-BE49-F238E27FC236}">
                      <a16:creationId xmlns="" xmlns:a16="http://schemas.microsoft.com/office/drawing/2014/main" id="{93C92FA3-45F6-46A0-A2E6-F40C5C8FC7D8}"/>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8">
                  <a:extLst>
                    <a:ext uri="{FF2B5EF4-FFF2-40B4-BE49-F238E27FC236}">
                      <a16:creationId xmlns="" xmlns:a16="http://schemas.microsoft.com/office/drawing/2014/main" id="{56EF1DB9-E8A9-4618-B1E1-9BA85C8BB2D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9">
                  <a:extLst>
                    <a:ext uri="{FF2B5EF4-FFF2-40B4-BE49-F238E27FC236}">
                      <a16:creationId xmlns="" xmlns:a16="http://schemas.microsoft.com/office/drawing/2014/main" id="{A3C8249B-295C-4C3F-A0C5-ED4CB367016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0">
                  <a:extLst>
                    <a:ext uri="{FF2B5EF4-FFF2-40B4-BE49-F238E27FC236}">
                      <a16:creationId xmlns="" xmlns:a16="http://schemas.microsoft.com/office/drawing/2014/main" id="{93E418AD-FB7B-4506-A5A8-4A6935290ED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62" name="Group 461">
                <a:extLst>
                  <a:ext uri="{FF2B5EF4-FFF2-40B4-BE49-F238E27FC236}">
                    <a16:creationId xmlns="" xmlns:a16="http://schemas.microsoft.com/office/drawing/2014/main" id="{8C461C96-9570-4DFC-B5F7-91D0EB33F47A}"/>
                  </a:ext>
                </a:extLst>
              </p:cNvPr>
              <p:cNvGrpSpPr/>
              <p:nvPr/>
            </p:nvGrpSpPr>
            <p:grpSpPr>
              <a:xfrm>
                <a:off x="5573395" y="3237193"/>
                <a:ext cx="922337" cy="153988"/>
                <a:chOff x="1277938" y="3140075"/>
                <a:chExt cx="922337" cy="153988"/>
              </a:xfrm>
              <a:solidFill>
                <a:srgbClr val="5F5F5F"/>
              </a:solidFill>
            </p:grpSpPr>
            <p:sp>
              <p:nvSpPr>
                <p:cNvPr id="553" name="Freeform 61">
                  <a:extLst>
                    <a:ext uri="{FF2B5EF4-FFF2-40B4-BE49-F238E27FC236}">
                      <a16:creationId xmlns="" xmlns:a16="http://schemas.microsoft.com/office/drawing/2014/main" id="{B427B1DC-F721-4C17-B9E1-4DC71072BBA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62">
                  <a:extLst>
                    <a:ext uri="{FF2B5EF4-FFF2-40B4-BE49-F238E27FC236}">
                      <a16:creationId xmlns="" xmlns:a16="http://schemas.microsoft.com/office/drawing/2014/main" id="{54BBAE78-7E2E-4395-9F1C-5C34732E5A60}"/>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63">
                  <a:extLst>
                    <a:ext uri="{FF2B5EF4-FFF2-40B4-BE49-F238E27FC236}">
                      <a16:creationId xmlns="" xmlns:a16="http://schemas.microsoft.com/office/drawing/2014/main" id="{447E653E-BF42-46BB-87FD-A195E309BD6E}"/>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64">
                  <a:extLst>
                    <a:ext uri="{FF2B5EF4-FFF2-40B4-BE49-F238E27FC236}">
                      <a16:creationId xmlns="" xmlns:a16="http://schemas.microsoft.com/office/drawing/2014/main" id="{F154A25F-EB03-4211-8142-CBCBCDE0A6F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65">
                  <a:extLst>
                    <a:ext uri="{FF2B5EF4-FFF2-40B4-BE49-F238E27FC236}">
                      <a16:creationId xmlns="" xmlns:a16="http://schemas.microsoft.com/office/drawing/2014/main" id="{45DD414F-6B32-4AEF-958E-2C111D46F83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6">
                  <a:extLst>
                    <a:ext uri="{FF2B5EF4-FFF2-40B4-BE49-F238E27FC236}">
                      <a16:creationId xmlns="" xmlns:a16="http://schemas.microsoft.com/office/drawing/2014/main" id="{4B7E9379-4D43-44A3-B37F-2E25EE9384C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7">
                  <a:extLst>
                    <a:ext uri="{FF2B5EF4-FFF2-40B4-BE49-F238E27FC236}">
                      <a16:creationId xmlns="" xmlns:a16="http://schemas.microsoft.com/office/drawing/2014/main" id="{1CF657A5-94A0-4FD1-908E-68FC3F016B1C}"/>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8">
                  <a:extLst>
                    <a:ext uri="{FF2B5EF4-FFF2-40B4-BE49-F238E27FC236}">
                      <a16:creationId xmlns="" xmlns:a16="http://schemas.microsoft.com/office/drawing/2014/main" id="{9425E62F-13FD-4CCB-AFCA-96E853314177}"/>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9">
                  <a:extLst>
                    <a:ext uri="{FF2B5EF4-FFF2-40B4-BE49-F238E27FC236}">
                      <a16:creationId xmlns="" xmlns:a16="http://schemas.microsoft.com/office/drawing/2014/main" id="{BDFC6188-479D-4659-AE76-62C2337D918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43" name="Group 442">
              <a:extLst>
                <a:ext uri="{FF2B5EF4-FFF2-40B4-BE49-F238E27FC236}">
                  <a16:creationId xmlns="" xmlns:a16="http://schemas.microsoft.com/office/drawing/2014/main" id="{5D709F80-31FF-43A6-B903-9C01EC6F43B8}"/>
                </a:ext>
              </a:extLst>
            </p:cNvPr>
            <p:cNvGrpSpPr/>
            <p:nvPr/>
          </p:nvGrpSpPr>
          <p:grpSpPr>
            <a:xfrm>
              <a:off x="2611335" y="4230683"/>
              <a:ext cx="553948" cy="388711"/>
              <a:chOff x="2615706" y="4270162"/>
              <a:chExt cx="553948" cy="388711"/>
            </a:xfrm>
          </p:grpSpPr>
          <p:sp>
            <p:nvSpPr>
              <p:cNvPr id="445" name="Freeform 15">
                <a:extLst>
                  <a:ext uri="{FF2B5EF4-FFF2-40B4-BE49-F238E27FC236}">
                    <a16:creationId xmlns="" xmlns:a16="http://schemas.microsoft.com/office/drawing/2014/main" id="{58B9EB98-0D56-4B3B-AA06-E92B485A5187}"/>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 xmlns:a16="http://schemas.microsoft.com/office/drawing/2014/main" id="{B1A1F24D-C35A-48F8-86A5-7B04B7899C7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 xmlns:a16="http://schemas.microsoft.com/office/drawing/2014/main" id="{B66BBC1E-0DFE-409A-9CE3-81841861C37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 xmlns:a16="http://schemas.microsoft.com/office/drawing/2014/main" id="{073927F7-2485-424A-920B-6311B4205C64}"/>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 xmlns:a16="http://schemas.microsoft.com/office/drawing/2014/main" id="{61C0A741-64AD-4B2C-86C6-69C0E5DEE368}"/>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4" name="Rectangle 443">
              <a:extLst>
                <a:ext uri="{FF2B5EF4-FFF2-40B4-BE49-F238E27FC236}">
                  <a16:creationId xmlns="" xmlns:a16="http://schemas.microsoft.com/office/drawing/2014/main" id="{08894870-8036-43EA-A407-8D0DFE267BB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8" name="Group 577">
            <a:extLst>
              <a:ext uri="{FF2B5EF4-FFF2-40B4-BE49-F238E27FC236}">
                <a16:creationId xmlns="" xmlns:a16="http://schemas.microsoft.com/office/drawing/2014/main" id="{00365FFB-ABFE-4463-8D9B-A5D445F56CA3}"/>
              </a:ext>
            </a:extLst>
          </p:cNvPr>
          <p:cNvGrpSpPr>
            <a:grpSpLocks noChangeAspect="1"/>
          </p:cNvGrpSpPr>
          <p:nvPr/>
        </p:nvGrpSpPr>
        <p:grpSpPr>
          <a:xfrm>
            <a:off x="2338315" y="5885451"/>
            <a:ext cx="483416" cy="483416"/>
            <a:chOff x="7046913" y="4090988"/>
            <a:chExt cx="327025" cy="327025"/>
          </a:xfrm>
          <a:solidFill>
            <a:schemeClr val="accent1"/>
          </a:solidFill>
        </p:grpSpPr>
        <p:sp>
          <p:nvSpPr>
            <p:cNvPr id="579" name="Freeform 32">
              <a:extLst>
                <a:ext uri="{FF2B5EF4-FFF2-40B4-BE49-F238E27FC236}">
                  <a16:creationId xmlns="" xmlns:a16="http://schemas.microsoft.com/office/drawing/2014/main" id="{D9EAA3C1-32CF-486C-8976-F6D0CDAD7CF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33">
              <a:extLst>
                <a:ext uri="{FF2B5EF4-FFF2-40B4-BE49-F238E27FC236}">
                  <a16:creationId xmlns="" xmlns:a16="http://schemas.microsoft.com/office/drawing/2014/main" id="{7FF4B98F-AEB6-4389-B058-2918D9F7E5E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34">
              <a:extLst>
                <a:ext uri="{FF2B5EF4-FFF2-40B4-BE49-F238E27FC236}">
                  <a16:creationId xmlns="" xmlns:a16="http://schemas.microsoft.com/office/drawing/2014/main" id="{7FA8705E-2B12-480E-8D42-57E291529F4D}"/>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35">
              <a:extLst>
                <a:ext uri="{FF2B5EF4-FFF2-40B4-BE49-F238E27FC236}">
                  <a16:creationId xmlns="" xmlns:a16="http://schemas.microsoft.com/office/drawing/2014/main" id="{8E4B69CE-B3E8-471C-B560-42BB97F94772}"/>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36">
              <a:extLst>
                <a:ext uri="{FF2B5EF4-FFF2-40B4-BE49-F238E27FC236}">
                  <a16:creationId xmlns="" xmlns:a16="http://schemas.microsoft.com/office/drawing/2014/main" id="{641265B6-D62C-413B-B6F6-1948C5F5CD9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37">
              <a:extLst>
                <a:ext uri="{FF2B5EF4-FFF2-40B4-BE49-F238E27FC236}">
                  <a16:creationId xmlns="" xmlns:a16="http://schemas.microsoft.com/office/drawing/2014/main" id="{B70A257E-D70D-4BCF-B0D6-4AB4267E0DC8}"/>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5" name="TextBox 584">
            <a:extLst>
              <a:ext uri="{FF2B5EF4-FFF2-40B4-BE49-F238E27FC236}">
                <a16:creationId xmlns="" xmlns:a16="http://schemas.microsoft.com/office/drawing/2014/main" id="{F31260AE-9079-4CD0-9031-C062F825660E}"/>
              </a:ext>
            </a:extLst>
          </p:cNvPr>
          <p:cNvSpPr txBox="1"/>
          <p:nvPr/>
        </p:nvSpPr>
        <p:spPr>
          <a:xfrm>
            <a:off x="2864849" y="6059854"/>
            <a:ext cx="362600" cy="215444"/>
          </a:xfrm>
          <a:prstGeom prst="rect">
            <a:avLst/>
          </a:prstGeom>
          <a:noFill/>
        </p:spPr>
        <p:txBody>
          <a:bodyPr wrap="none" rtlCol="0">
            <a:spAutoFit/>
          </a:bodyPr>
          <a:lstStyle/>
          <a:p>
            <a:r>
              <a:rPr lang="en-US" sz="800" dirty="0"/>
              <a:t>VCN</a:t>
            </a:r>
          </a:p>
        </p:txBody>
      </p:sp>
      <p:grpSp>
        <p:nvGrpSpPr>
          <p:cNvPr id="586" name="Group 585">
            <a:extLst>
              <a:ext uri="{FF2B5EF4-FFF2-40B4-BE49-F238E27FC236}">
                <a16:creationId xmlns="" xmlns:a16="http://schemas.microsoft.com/office/drawing/2014/main" id="{D3DE04F0-81D1-440F-95D0-B1EF08918D07}"/>
              </a:ext>
            </a:extLst>
          </p:cNvPr>
          <p:cNvGrpSpPr>
            <a:grpSpLocks noChangeAspect="1"/>
          </p:cNvGrpSpPr>
          <p:nvPr/>
        </p:nvGrpSpPr>
        <p:grpSpPr>
          <a:xfrm>
            <a:off x="11523659" y="5874915"/>
            <a:ext cx="483416" cy="483416"/>
            <a:chOff x="7046913" y="4090988"/>
            <a:chExt cx="327025" cy="327025"/>
          </a:xfrm>
          <a:solidFill>
            <a:schemeClr val="accent1"/>
          </a:solidFill>
        </p:grpSpPr>
        <p:sp>
          <p:nvSpPr>
            <p:cNvPr id="587" name="Freeform 32">
              <a:extLst>
                <a:ext uri="{FF2B5EF4-FFF2-40B4-BE49-F238E27FC236}">
                  <a16:creationId xmlns="" xmlns:a16="http://schemas.microsoft.com/office/drawing/2014/main" id="{52A7209F-3C68-4F94-BC30-CCFC3542400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33">
              <a:extLst>
                <a:ext uri="{FF2B5EF4-FFF2-40B4-BE49-F238E27FC236}">
                  <a16:creationId xmlns="" xmlns:a16="http://schemas.microsoft.com/office/drawing/2014/main" id="{3A7F4F1D-F35E-477A-A348-DB6224241DB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4">
              <a:extLst>
                <a:ext uri="{FF2B5EF4-FFF2-40B4-BE49-F238E27FC236}">
                  <a16:creationId xmlns="" xmlns:a16="http://schemas.microsoft.com/office/drawing/2014/main" id="{3C09A8FE-9F4F-47C7-8393-36578CEC957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35">
              <a:extLst>
                <a:ext uri="{FF2B5EF4-FFF2-40B4-BE49-F238E27FC236}">
                  <a16:creationId xmlns="" xmlns:a16="http://schemas.microsoft.com/office/drawing/2014/main" id="{924E419A-EB02-4F4B-9923-2DE0BB14045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36">
              <a:extLst>
                <a:ext uri="{FF2B5EF4-FFF2-40B4-BE49-F238E27FC236}">
                  <a16:creationId xmlns="" xmlns:a16="http://schemas.microsoft.com/office/drawing/2014/main" id="{03423B4C-81EE-4F2A-9298-C6227B4918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7">
              <a:extLst>
                <a:ext uri="{FF2B5EF4-FFF2-40B4-BE49-F238E27FC236}">
                  <a16:creationId xmlns="" xmlns:a16="http://schemas.microsoft.com/office/drawing/2014/main" id="{0B8DDBB9-27CE-4C76-AA40-7CD1D4387296}"/>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3" name="Rectangle 592">
            <a:extLst>
              <a:ext uri="{FF2B5EF4-FFF2-40B4-BE49-F238E27FC236}">
                <a16:creationId xmlns="" xmlns:a16="http://schemas.microsoft.com/office/drawing/2014/main" id="{9984FC67-5593-47FF-A915-CEB539EE9FCE}"/>
              </a:ext>
            </a:extLst>
          </p:cNvPr>
          <p:cNvSpPr/>
          <p:nvPr/>
        </p:nvSpPr>
        <p:spPr>
          <a:xfrm>
            <a:off x="609525" y="4482376"/>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94" name="Straight Arrow Connector 593">
            <a:extLst>
              <a:ext uri="{FF2B5EF4-FFF2-40B4-BE49-F238E27FC236}">
                <a16:creationId xmlns="" xmlns:a16="http://schemas.microsoft.com/office/drawing/2014/main" id="{E31B5C44-B06B-415C-ABA8-2331D8F74952}"/>
              </a:ext>
            </a:extLst>
          </p:cNvPr>
          <p:cNvCxnSpPr>
            <a:cxnSpLocks/>
          </p:cNvCxnSpPr>
          <p:nvPr/>
        </p:nvCxnSpPr>
        <p:spPr>
          <a:xfrm>
            <a:off x="1460077" y="4507424"/>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595" name="Text Box 30">
            <a:extLst>
              <a:ext uri="{FF2B5EF4-FFF2-40B4-BE49-F238E27FC236}">
                <a16:creationId xmlns="" xmlns:a16="http://schemas.microsoft.com/office/drawing/2014/main" id="{14C8D100-37BA-4232-AE1E-C5C479CF9C3F}"/>
              </a:ext>
            </a:extLst>
          </p:cNvPr>
          <p:cNvSpPr txBox="1">
            <a:spLocks noChangeArrowheads="1"/>
          </p:cNvSpPr>
          <p:nvPr/>
        </p:nvSpPr>
        <p:spPr bwMode="auto">
          <a:xfrm>
            <a:off x="1639445" y="4836534"/>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grpSp>
        <p:nvGrpSpPr>
          <p:cNvPr id="596" name="Group 595">
            <a:extLst>
              <a:ext uri="{FF2B5EF4-FFF2-40B4-BE49-F238E27FC236}">
                <a16:creationId xmlns="" xmlns:a16="http://schemas.microsoft.com/office/drawing/2014/main" id="{0526B747-EC30-462F-94C4-F6F4BE5BE946}"/>
              </a:ext>
            </a:extLst>
          </p:cNvPr>
          <p:cNvGrpSpPr>
            <a:grpSpLocks noChangeAspect="1"/>
          </p:cNvGrpSpPr>
          <p:nvPr/>
        </p:nvGrpSpPr>
        <p:grpSpPr>
          <a:xfrm>
            <a:off x="1927979" y="4253785"/>
            <a:ext cx="763529" cy="601570"/>
            <a:chOff x="5629019" y="2102017"/>
            <a:chExt cx="883014" cy="695710"/>
          </a:xfrm>
        </p:grpSpPr>
        <p:grpSp>
          <p:nvGrpSpPr>
            <p:cNvPr id="597" name="Group 596">
              <a:extLst>
                <a:ext uri="{FF2B5EF4-FFF2-40B4-BE49-F238E27FC236}">
                  <a16:creationId xmlns="" xmlns:a16="http://schemas.microsoft.com/office/drawing/2014/main" id="{B2F0C8B8-6D15-4ED6-AE70-0C681D615373}"/>
                </a:ext>
              </a:extLst>
            </p:cNvPr>
            <p:cNvGrpSpPr/>
            <p:nvPr/>
          </p:nvGrpSpPr>
          <p:grpSpPr>
            <a:xfrm>
              <a:off x="5678786" y="2142833"/>
              <a:ext cx="783479" cy="614078"/>
              <a:chOff x="5678786" y="2142833"/>
              <a:chExt cx="783479" cy="614078"/>
            </a:xfrm>
            <a:solidFill>
              <a:srgbClr val="F80000"/>
            </a:solidFill>
          </p:grpSpPr>
          <p:sp>
            <p:nvSpPr>
              <p:cNvPr id="599" name="Freeform 143">
                <a:extLst>
                  <a:ext uri="{FF2B5EF4-FFF2-40B4-BE49-F238E27FC236}">
                    <a16:creationId xmlns="" xmlns:a16="http://schemas.microsoft.com/office/drawing/2014/main" id="{F7609676-43D9-4C29-B104-B8EC4B6A2FA6}"/>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0" name="Freeform 144">
                <a:extLst>
                  <a:ext uri="{FF2B5EF4-FFF2-40B4-BE49-F238E27FC236}">
                    <a16:creationId xmlns="" xmlns:a16="http://schemas.microsoft.com/office/drawing/2014/main" id="{CA5EF476-BF6D-4892-B112-558BFCE782F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1" name="Freeform 145">
                <a:extLst>
                  <a:ext uri="{FF2B5EF4-FFF2-40B4-BE49-F238E27FC236}">
                    <a16:creationId xmlns="" xmlns:a16="http://schemas.microsoft.com/office/drawing/2014/main" id="{B3E6259E-CAAB-40B4-8935-ED2523DABE37}"/>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2" name="Freeform 300">
                <a:extLst>
                  <a:ext uri="{FF2B5EF4-FFF2-40B4-BE49-F238E27FC236}">
                    <a16:creationId xmlns="" xmlns:a16="http://schemas.microsoft.com/office/drawing/2014/main" id="{74870122-7FE4-4BBE-B69B-84A2CA42BC4C}"/>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3" name="Freeform 301">
                <a:extLst>
                  <a:ext uri="{FF2B5EF4-FFF2-40B4-BE49-F238E27FC236}">
                    <a16:creationId xmlns="" xmlns:a16="http://schemas.microsoft.com/office/drawing/2014/main" id="{75522CAE-99D3-4890-B985-2E70AB9B83FB}"/>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4" name="Freeform 302">
                <a:extLst>
                  <a:ext uri="{FF2B5EF4-FFF2-40B4-BE49-F238E27FC236}">
                    <a16:creationId xmlns="" xmlns:a16="http://schemas.microsoft.com/office/drawing/2014/main" id="{48CEF454-6C5A-4658-B28A-390BAC3E4D50}"/>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98" name="Rectangle 597">
              <a:extLst>
                <a:ext uri="{FF2B5EF4-FFF2-40B4-BE49-F238E27FC236}">
                  <a16:creationId xmlns="" xmlns:a16="http://schemas.microsoft.com/office/drawing/2014/main" id="{279D1B5B-5A80-470E-8BA2-B309731C45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5" name="Text Box 36">
            <a:extLst>
              <a:ext uri="{FF2B5EF4-FFF2-40B4-BE49-F238E27FC236}">
                <a16:creationId xmlns="" xmlns:a16="http://schemas.microsoft.com/office/drawing/2014/main" id="{635F2256-BE16-48ED-A63D-F52DDC1B991A}"/>
              </a:ext>
            </a:extLst>
          </p:cNvPr>
          <p:cNvSpPr txBox="1">
            <a:spLocks noChangeArrowheads="1"/>
          </p:cNvSpPr>
          <p:nvPr/>
        </p:nvSpPr>
        <p:spPr bwMode="auto">
          <a:xfrm>
            <a:off x="5084458" y="1125784"/>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606" name="Group 605">
            <a:extLst>
              <a:ext uri="{FF2B5EF4-FFF2-40B4-BE49-F238E27FC236}">
                <a16:creationId xmlns="" xmlns:a16="http://schemas.microsoft.com/office/drawing/2014/main" id="{4FFC9947-965F-4180-BA69-E483AADDA5F9}"/>
              </a:ext>
            </a:extLst>
          </p:cNvPr>
          <p:cNvGrpSpPr>
            <a:grpSpLocks noChangeAspect="1"/>
          </p:cNvGrpSpPr>
          <p:nvPr/>
        </p:nvGrpSpPr>
        <p:grpSpPr>
          <a:xfrm>
            <a:off x="5136628" y="1196214"/>
            <a:ext cx="517627" cy="480532"/>
            <a:chOff x="8857983" y="2103309"/>
            <a:chExt cx="639069" cy="695710"/>
          </a:xfrm>
        </p:grpSpPr>
        <p:grpSp>
          <p:nvGrpSpPr>
            <p:cNvPr id="607" name="Group 606">
              <a:extLst>
                <a:ext uri="{FF2B5EF4-FFF2-40B4-BE49-F238E27FC236}">
                  <a16:creationId xmlns="" xmlns:a16="http://schemas.microsoft.com/office/drawing/2014/main" id="{48528B5A-BA4F-483C-88A6-12992374603B}"/>
                </a:ext>
              </a:extLst>
            </p:cNvPr>
            <p:cNvGrpSpPr/>
            <p:nvPr/>
          </p:nvGrpSpPr>
          <p:grpSpPr>
            <a:xfrm>
              <a:off x="8927940" y="2183827"/>
              <a:ext cx="504696" cy="555406"/>
              <a:chOff x="7058025" y="2714625"/>
              <a:chExt cx="331788" cy="365125"/>
            </a:xfrm>
            <a:solidFill>
              <a:srgbClr val="F80000"/>
            </a:solidFill>
          </p:grpSpPr>
          <p:sp>
            <p:nvSpPr>
              <p:cNvPr id="609" name="Freeform 38">
                <a:extLst>
                  <a:ext uri="{FF2B5EF4-FFF2-40B4-BE49-F238E27FC236}">
                    <a16:creationId xmlns="" xmlns:a16="http://schemas.microsoft.com/office/drawing/2014/main" id="{53293BA2-BF7A-4D1F-B63F-73DAE8390DF0}"/>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39">
                <a:extLst>
                  <a:ext uri="{FF2B5EF4-FFF2-40B4-BE49-F238E27FC236}">
                    <a16:creationId xmlns="" xmlns:a16="http://schemas.microsoft.com/office/drawing/2014/main" id="{7D215F51-C5B3-498C-9C7A-B8B3F7726850}"/>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8" name="Rectangle 607">
              <a:extLst>
                <a:ext uri="{FF2B5EF4-FFF2-40B4-BE49-F238E27FC236}">
                  <a16:creationId xmlns="" xmlns:a16="http://schemas.microsoft.com/office/drawing/2014/main" id="{A537D8FB-65B2-4437-BDFD-FE142F9A385A}"/>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1" name="Text Box 30">
            <a:extLst>
              <a:ext uri="{FF2B5EF4-FFF2-40B4-BE49-F238E27FC236}">
                <a16:creationId xmlns="" xmlns:a16="http://schemas.microsoft.com/office/drawing/2014/main" id="{E72DE226-8FF5-4A3D-A598-2BFD4FDFAA2E}"/>
              </a:ext>
            </a:extLst>
          </p:cNvPr>
          <p:cNvSpPr txBox="1">
            <a:spLocks noChangeArrowheads="1"/>
          </p:cNvSpPr>
          <p:nvPr/>
        </p:nvSpPr>
        <p:spPr bwMode="auto">
          <a:xfrm>
            <a:off x="3633405" y="5889662"/>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2" name="Text Box 30">
            <a:extLst>
              <a:ext uri="{FF2B5EF4-FFF2-40B4-BE49-F238E27FC236}">
                <a16:creationId xmlns="" xmlns:a16="http://schemas.microsoft.com/office/drawing/2014/main" id="{EC394F50-397D-468F-B7CF-27DBAE47D998}"/>
              </a:ext>
            </a:extLst>
          </p:cNvPr>
          <p:cNvSpPr txBox="1">
            <a:spLocks noChangeArrowheads="1"/>
          </p:cNvSpPr>
          <p:nvPr/>
        </p:nvSpPr>
        <p:spPr bwMode="auto">
          <a:xfrm>
            <a:off x="6118184" y="5867250"/>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3" name="Text Box 30">
            <a:extLst>
              <a:ext uri="{FF2B5EF4-FFF2-40B4-BE49-F238E27FC236}">
                <a16:creationId xmlns="" xmlns:a16="http://schemas.microsoft.com/office/drawing/2014/main" id="{D2181998-31D8-4F72-97E6-5092A00F74A0}"/>
              </a:ext>
            </a:extLst>
          </p:cNvPr>
          <p:cNvSpPr txBox="1">
            <a:spLocks noChangeArrowheads="1"/>
          </p:cNvSpPr>
          <p:nvPr/>
        </p:nvSpPr>
        <p:spPr bwMode="auto">
          <a:xfrm>
            <a:off x="9311626" y="5824103"/>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grpSp>
        <p:nvGrpSpPr>
          <p:cNvPr id="614" name="Group 613">
            <a:extLst>
              <a:ext uri="{FF2B5EF4-FFF2-40B4-BE49-F238E27FC236}">
                <a16:creationId xmlns="" xmlns:a16="http://schemas.microsoft.com/office/drawing/2014/main" id="{FADC6FBC-FBA0-4BCA-B19E-44D48BA21603}"/>
              </a:ext>
            </a:extLst>
          </p:cNvPr>
          <p:cNvGrpSpPr>
            <a:grpSpLocks noChangeAspect="1"/>
          </p:cNvGrpSpPr>
          <p:nvPr/>
        </p:nvGrpSpPr>
        <p:grpSpPr>
          <a:xfrm>
            <a:off x="3931764" y="5473322"/>
            <a:ext cx="416750" cy="453687"/>
            <a:chOff x="7248176" y="2103309"/>
            <a:chExt cx="639069" cy="695710"/>
          </a:xfrm>
        </p:grpSpPr>
        <p:grpSp>
          <p:nvGrpSpPr>
            <p:cNvPr id="615" name="Group 614">
              <a:extLst>
                <a:ext uri="{FF2B5EF4-FFF2-40B4-BE49-F238E27FC236}">
                  <a16:creationId xmlns="" xmlns:a16="http://schemas.microsoft.com/office/drawing/2014/main" id="{316E056E-C306-4E7F-92D0-8F451AC906B3}"/>
                </a:ext>
              </a:extLst>
            </p:cNvPr>
            <p:cNvGrpSpPr/>
            <p:nvPr/>
          </p:nvGrpSpPr>
          <p:grpSpPr>
            <a:xfrm>
              <a:off x="7310016" y="2183827"/>
              <a:ext cx="502281" cy="548163"/>
              <a:chOff x="7310016" y="2183827"/>
              <a:chExt cx="502281" cy="548163"/>
            </a:xfrm>
            <a:solidFill>
              <a:srgbClr val="F80000"/>
            </a:solidFill>
          </p:grpSpPr>
          <p:sp>
            <p:nvSpPr>
              <p:cNvPr id="617" name="Freeform 30">
                <a:extLst>
                  <a:ext uri="{FF2B5EF4-FFF2-40B4-BE49-F238E27FC236}">
                    <a16:creationId xmlns="" xmlns:a16="http://schemas.microsoft.com/office/drawing/2014/main" id="{F4E01EFE-3664-47F5-8F6A-3312B9ADF1F5}"/>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31">
                <a:extLst>
                  <a:ext uri="{FF2B5EF4-FFF2-40B4-BE49-F238E27FC236}">
                    <a16:creationId xmlns="" xmlns:a16="http://schemas.microsoft.com/office/drawing/2014/main" id="{6BD840FD-D0A3-4BFF-90F5-4F769C673E5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6" name="Rectangle 615">
              <a:extLst>
                <a:ext uri="{FF2B5EF4-FFF2-40B4-BE49-F238E27FC236}">
                  <a16:creationId xmlns="" xmlns:a16="http://schemas.microsoft.com/office/drawing/2014/main" id="{A5F70E0A-6BFC-4F60-B68A-B48D432A8FA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a:extLst>
              <a:ext uri="{FF2B5EF4-FFF2-40B4-BE49-F238E27FC236}">
                <a16:creationId xmlns="" xmlns:a16="http://schemas.microsoft.com/office/drawing/2014/main" id="{DAA173B5-76EC-4B08-A976-A0C777E87AE9}"/>
              </a:ext>
            </a:extLst>
          </p:cNvPr>
          <p:cNvGrpSpPr>
            <a:grpSpLocks noChangeAspect="1"/>
          </p:cNvGrpSpPr>
          <p:nvPr/>
        </p:nvGrpSpPr>
        <p:grpSpPr>
          <a:xfrm>
            <a:off x="6343281" y="5461774"/>
            <a:ext cx="416750" cy="453687"/>
            <a:chOff x="7248176" y="2103309"/>
            <a:chExt cx="639069" cy="695710"/>
          </a:xfrm>
        </p:grpSpPr>
        <p:grpSp>
          <p:nvGrpSpPr>
            <p:cNvPr id="621" name="Group 620">
              <a:extLst>
                <a:ext uri="{FF2B5EF4-FFF2-40B4-BE49-F238E27FC236}">
                  <a16:creationId xmlns="" xmlns:a16="http://schemas.microsoft.com/office/drawing/2014/main" id="{B09C995B-0F7D-4F54-B359-AEA8047F40E3}"/>
                </a:ext>
              </a:extLst>
            </p:cNvPr>
            <p:cNvGrpSpPr/>
            <p:nvPr/>
          </p:nvGrpSpPr>
          <p:grpSpPr>
            <a:xfrm>
              <a:off x="7310016" y="2183827"/>
              <a:ext cx="502281" cy="548163"/>
              <a:chOff x="7310016" y="2183827"/>
              <a:chExt cx="502281" cy="548163"/>
            </a:xfrm>
            <a:solidFill>
              <a:srgbClr val="F80000"/>
            </a:solidFill>
          </p:grpSpPr>
          <p:sp>
            <p:nvSpPr>
              <p:cNvPr id="623" name="Freeform 30">
                <a:extLst>
                  <a:ext uri="{FF2B5EF4-FFF2-40B4-BE49-F238E27FC236}">
                    <a16:creationId xmlns="" xmlns:a16="http://schemas.microsoft.com/office/drawing/2014/main" id="{8DA1AAA6-ABD7-4817-BC82-6CCDF9C7FE98}"/>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31">
                <a:extLst>
                  <a:ext uri="{FF2B5EF4-FFF2-40B4-BE49-F238E27FC236}">
                    <a16:creationId xmlns="" xmlns:a16="http://schemas.microsoft.com/office/drawing/2014/main" id="{D6BA6511-97A3-45F8-AE59-9AE3915D9B69}"/>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2" name="Rectangle 621">
              <a:extLst>
                <a:ext uri="{FF2B5EF4-FFF2-40B4-BE49-F238E27FC236}">
                  <a16:creationId xmlns="" xmlns:a16="http://schemas.microsoft.com/office/drawing/2014/main" id="{E758EC82-9B9B-4148-9686-509E5D1F5FE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5" name="Group 624">
            <a:extLst>
              <a:ext uri="{FF2B5EF4-FFF2-40B4-BE49-F238E27FC236}">
                <a16:creationId xmlns="" xmlns:a16="http://schemas.microsoft.com/office/drawing/2014/main" id="{EC4EB97A-B6B0-430A-AFB7-086A4C1E2772}"/>
              </a:ext>
            </a:extLst>
          </p:cNvPr>
          <p:cNvGrpSpPr>
            <a:grpSpLocks noChangeAspect="1"/>
          </p:cNvGrpSpPr>
          <p:nvPr/>
        </p:nvGrpSpPr>
        <p:grpSpPr>
          <a:xfrm>
            <a:off x="9639614" y="5417028"/>
            <a:ext cx="416750" cy="453687"/>
            <a:chOff x="7248176" y="2103309"/>
            <a:chExt cx="639069" cy="695710"/>
          </a:xfrm>
        </p:grpSpPr>
        <p:grpSp>
          <p:nvGrpSpPr>
            <p:cNvPr id="626" name="Group 625">
              <a:extLst>
                <a:ext uri="{FF2B5EF4-FFF2-40B4-BE49-F238E27FC236}">
                  <a16:creationId xmlns="" xmlns:a16="http://schemas.microsoft.com/office/drawing/2014/main" id="{202F5471-96F5-4EAE-B076-FEEEFDCD2582}"/>
                </a:ext>
              </a:extLst>
            </p:cNvPr>
            <p:cNvGrpSpPr/>
            <p:nvPr/>
          </p:nvGrpSpPr>
          <p:grpSpPr>
            <a:xfrm>
              <a:off x="7310016" y="2183827"/>
              <a:ext cx="502281" cy="548163"/>
              <a:chOff x="7310016" y="2183827"/>
              <a:chExt cx="502281" cy="548163"/>
            </a:xfrm>
            <a:solidFill>
              <a:srgbClr val="F80000"/>
            </a:solidFill>
          </p:grpSpPr>
          <p:sp>
            <p:nvSpPr>
              <p:cNvPr id="628" name="Freeform 30">
                <a:extLst>
                  <a:ext uri="{FF2B5EF4-FFF2-40B4-BE49-F238E27FC236}">
                    <a16:creationId xmlns="" xmlns:a16="http://schemas.microsoft.com/office/drawing/2014/main" id="{9561ABF3-1F3F-4C41-BE38-BC8740E8D16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31">
                <a:extLst>
                  <a:ext uri="{FF2B5EF4-FFF2-40B4-BE49-F238E27FC236}">
                    <a16:creationId xmlns="" xmlns:a16="http://schemas.microsoft.com/office/drawing/2014/main" id="{5D6B65CF-BB19-4A14-BB64-5742813C295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7" name="Rectangle 626">
              <a:extLst>
                <a:ext uri="{FF2B5EF4-FFF2-40B4-BE49-F238E27FC236}">
                  <a16:creationId xmlns="" xmlns:a16="http://schemas.microsoft.com/office/drawing/2014/main" id="{1149C406-AC9C-428E-BE45-6FE91A7F1C64}"/>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390978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6489C92A-7E8C-C945-9E0F-CCF540354FB6}"/>
              </a:ext>
            </a:extLst>
          </p:cNvPr>
          <p:cNvSpPr>
            <a:spLocks noGrp="1"/>
          </p:cNvSpPr>
          <p:nvPr>
            <p:ph type="title"/>
          </p:nvPr>
        </p:nvSpPr>
        <p:spPr/>
        <p:txBody>
          <a:bodyPr>
            <a:normAutofit/>
          </a:bodyPr>
          <a:lstStyle/>
          <a:p>
            <a:pPr>
              <a:defRPr/>
            </a:pPr>
            <a:r>
              <a:rPr lang="en-US" sz="3600" kern="0" dirty="0">
                <a:ea typeface="Calibri" charset="0"/>
                <a:cs typeface="Calibri" charset="0"/>
                <a:sym typeface="Calibri"/>
              </a:rPr>
              <a:t>Astute Business Solutions speeds </a:t>
            </a:r>
            <a:r>
              <a:rPr lang="en-US" sz="3600" kern="0" dirty="0">
                <a:sym typeface="Calibri"/>
              </a:rPr>
              <a:t>customer</a:t>
            </a:r>
            <a:r>
              <a:rPr lang="en-US" sz="3600" kern="0" dirty="0">
                <a:ea typeface="Calibri" charset="0"/>
                <a:cs typeface="Calibri" charset="0"/>
                <a:sym typeface="Calibri"/>
              </a:rPr>
              <a:t> time to market</a:t>
            </a:r>
          </a:p>
        </p:txBody>
      </p:sp>
      <p:sp>
        <p:nvSpPr>
          <p:cNvPr id="5" name="Text Placeholder 4">
            <a:extLst>
              <a:ext uri="{FF2B5EF4-FFF2-40B4-BE49-F238E27FC236}">
                <a16:creationId xmlns="" xmlns:a16="http://schemas.microsoft.com/office/drawing/2014/main" id="{E6C37E18-84D9-A644-BF1F-59673501A3A3}"/>
              </a:ext>
            </a:extLst>
          </p:cNvPr>
          <p:cNvSpPr>
            <a:spLocks noGrp="1"/>
          </p:cNvSpPr>
          <p:nvPr>
            <p:ph type="body" sz="quarter" idx="11"/>
          </p:nvPr>
        </p:nvSpPr>
        <p:spPr/>
        <p:txBody>
          <a:bodyPr>
            <a:normAutofit/>
          </a:bodyPr>
          <a:lstStyle/>
          <a:p>
            <a:pPr>
              <a:defRPr/>
            </a:pPr>
            <a:r>
              <a:rPr lang="en-US" kern="0" dirty="0">
                <a:ea typeface="Calibri" charset="0"/>
                <a:cs typeface="Calibri" charset="0"/>
                <a:sym typeface="Calibri"/>
              </a:rPr>
              <a:t>Helping migrate PeopleSoft to the cloud</a:t>
            </a:r>
            <a:endParaRPr lang="en-US" kern="0" dirty="0">
              <a:ea typeface="Calibri" charset="0"/>
              <a:sym typeface="Calibri"/>
            </a:endParaRPr>
          </a:p>
        </p:txBody>
      </p:sp>
      <p:sp>
        <p:nvSpPr>
          <p:cNvPr id="6" name="Text Placeholder 5">
            <a:extLst>
              <a:ext uri="{FF2B5EF4-FFF2-40B4-BE49-F238E27FC236}">
                <a16:creationId xmlns="" xmlns:a16="http://schemas.microsoft.com/office/drawing/2014/main" id="{76655D12-3114-9B4F-999D-8E41CBAAB333}"/>
              </a:ext>
            </a:extLst>
          </p:cNvPr>
          <p:cNvSpPr>
            <a:spLocks noGrp="1"/>
          </p:cNvSpPr>
          <p:nvPr>
            <p:ph type="body" sz="quarter" idx="13"/>
          </p:nvPr>
        </p:nvSpPr>
        <p:spPr/>
        <p:txBody>
          <a:bodyPr/>
          <a:lstStyle/>
          <a:p>
            <a:r>
              <a:rPr lang="en-US" dirty="0"/>
              <a:t>Deploying environments in hours, </a:t>
            </a:r>
          </a:p>
        </p:txBody>
      </p:sp>
      <p:sp>
        <p:nvSpPr>
          <p:cNvPr id="2" name="Content Placeholder 1">
            <a:extLst>
              <a:ext uri="{FF2B5EF4-FFF2-40B4-BE49-F238E27FC236}">
                <a16:creationId xmlns="" xmlns:a16="http://schemas.microsoft.com/office/drawing/2014/main" id="{F6F0EFA5-BD07-D74A-A1AB-CDF55FD3396B}"/>
              </a:ext>
            </a:extLst>
          </p:cNvPr>
          <p:cNvSpPr>
            <a:spLocks noGrp="1"/>
          </p:cNvSpPr>
          <p:nvPr>
            <p:ph type="body" sz="quarter" idx="15"/>
          </p:nvPr>
        </p:nvSpPr>
        <p:spPr/>
        <p:txBody>
          <a:bodyPr>
            <a:normAutofit/>
          </a:bodyPr>
          <a:lstStyle/>
          <a:p>
            <a:pPr>
              <a:defRPr/>
            </a:pPr>
            <a:r>
              <a:rPr lang="en-US" kern="0" dirty="0">
                <a:ea typeface="Calibri" charset="0"/>
                <a:cs typeface="Calibri" charset="0"/>
                <a:sym typeface="Calibri"/>
              </a:rPr>
              <a:t>Moving from AWS to Oracle reduced TCO and improved performance</a:t>
            </a:r>
          </a:p>
          <a:p>
            <a:pPr>
              <a:defRPr/>
            </a:pPr>
            <a:endParaRPr lang="en-US" kern="0" dirty="0">
              <a:ea typeface="Calibri" charset="0"/>
              <a:cs typeface="Calibri" charset="0"/>
              <a:sym typeface="Calibri"/>
            </a:endParaRPr>
          </a:p>
        </p:txBody>
      </p:sp>
      <p:sp>
        <p:nvSpPr>
          <p:cNvPr id="4" name="Content Placeholder 3">
            <a:extLst>
              <a:ext uri="{FF2B5EF4-FFF2-40B4-BE49-F238E27FC236}">
                <a16:creationId xmlns="" xmlns:a16="http://schemas.microsoft.com/office/drawing/2014/main" id="{9A3EA0A8-BF0E-C145-B33F-328EF14F1F89}"/>
              </a:ext>
            </a:extLst>
          </p:cNvPr>
          <p:cNvSpPr>
            <a:spLocks noGrp="1"/>
          </p:cNvSpPr>
          <p:nvPr>
            <p:ph type="body" sz="quarter" idx="17"/>
          </p:nvPr>
        </p:nvSpPr>
        <p:spPr/>
        <p:txBody>
          <a:bodyPr>
            <a:normAutofit/>
          </a:bodyPr>
          <a:lstStyle/>
          <a:p>
            <a:pPr>
              <a:defRPr/>
            </a:pPr>
            <a:r>
              <a:rPr lang="en-US" kern="0" dirty="0">
                <a:ea typeface="Calibri" charset="0"/>
                <a:cs typeface="Calibri" charset="0"/>
                <a:sym typeface="Calibri"/>
              </a:rPr>
              <a:t>Moving IT focus to value-added projects</a:t>
            </a:r>
          </a:p>
        </p:txBody>
      </p:sp>
      <p:pic>
        <p:nvPicPr>
          <p:cNvPr id="8" name="Picture 7">
            <a:extLst>
              <a:ext uri="{FF2B5EF4-FFF2-40B4-BE49-F238E27FC236}">
                <a16:creationId xmlns="" xmlns:a16="http://schemas.microsoft.com/office/drawing/2014/main" id="{11B6CAF1-D245-9F40-9FF1-E283116371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29334" y="1931746"/>
            <a:ext cx="2515065" cy="866115"/>
          </a:xfrm>
          <a:prstGeom prst="rect">
            <a:avLst/>
          </a:prstGeom>
        </p:spPr>
      </p:pic>
    </p:spTree>
    <p:extLst>
      <p:ext uri="{BB962C8B-B14F-4D97-AF65-F5344CB8AC3E}">
        <p14:creationId xmlns:p14="http://schemas.microsoft.com/office/powerpoint/2010/main" val="1665912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7C334BC3-3BEC-49AA-A07B-A24A865C9B7B}"/>
              </a:ext>
            </a:extLst>
          </p:cNvPr>
          <p:cNvSpPr>
            <a:spLocks noGrp="1"/>
          </p:cNvSpPr>
          <p:nvPr>
            <p:ph type="title"/>
          </p:nvPr>
        </p:nvSpPr>
        <p:spPr/>
        <p:txBody>
          <a:bodyPr/>
          <a:lstStyle/>
          <a:p>
            <a:r>
              <a:rPr lang="en-US" dirty="0"/>
              <a:t>Siebel</a:t>
            </a:r>
          </a:p>
        </p:txBody>
      </p:sp>
      <p:sp>
        <p:nvSpPr>
          <p:cNvPr id="6" name="Text Placeholder 5">
            <a:extLst>
              <a:ext uri="{FF2B5EF4-FFF2-40B4-BE49-F238E27FC236}">
                <a16:creationId xmlns=""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29</a:t>
            </a:fld>
            <a:endParaRPr lang="en-US"/>
          </a:p>
        </p:txBody>
      </p:sp>
    </p:spTree>
    <p:extLst>
      <p:ext uri="{BB962C8B-B14F-4D97-AF65-F5344CB8AC3E}">
        <p14:creationId xmlns:p14="http://schemas.microsoft.com/office/powerpoint/2010/main" val="358991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51EAA63-D034-42AE-91FA-B13B9518C7BE}" type="slidenum">
              <a:rPr lang="en-US" smtClean="0"/>
              <a:t>3</a:t>
            </a:fld>
            <a:endParaRPr lang="en-US" dirty="0"/>
          </a:p>
        </p:txBody>
      </p:sp>
    </p:spTree>
    <p:extLst>
      <p:ext uri="{BB962C8B-B14F-4D97-AF65-F5344CB8AC3E}">
        <p14:creationId xmlns:p14="http://schemas.microsoft.com/office/powerpoint/2010/main" val="3085319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340767" y="2788612"/>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35861" y="1825952"/>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5332181" y="5079692"/>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A</a:t>
            </a:r>
          </a:p>
        </p:txBody>
      </p:sp>
      <p:sp>
        <p:nvSpPr>
          <p:cNvPr id="2" name="Footer Placeholder 1"/>
          <p:cNvSpPr>
            <a:spLocks noGrp="1"/>
          </p:cNvSpPr>
          <p:nvPr>
            <p:ph type="ftr" sz="quarter" idx="11"/>
          </p:nvPr>
        </p:nvSpPr>
        <p:spPr>
          <a:xfrm>
            <a:off x="8621424" y="6670552"/>
            <a:ext cx="2743200" cy="182880"/>
          </a:xfrm>
        </p:spPr>
        <p:txBody>
          <a:bodyPr/>
          <a:lstStyle/>
          <a:p>
            <a:r>
              <a:rPr lang="en-US"/>
              <a:t>Confidential – Oracle Internal/Restricted/Highly Restricted</a:t>
            </a:r>
            <a:endParaRPr lang="en-US" dirty="0"/>
          </a:p>
        </p:txBody>
      </p:sp>
      <p:sp>
        <p:nvSpPr>
          <p:cNvPr id="3" name="Slide Number Placeholder 2"/>
          <p:cNvSpPr>
            <a:spLocks noGrp="1"/>
          </p:cNvSpPr>
          <p:nvPr>
            <p:ph type="sldNum" sz="quarter" idx="12"/>
          </p:nvPr>
        </p:nvSpPr>
        <p:spPr>
          <a:xfrm>
            <a:off x="11276012" y="6670552"/>
            <a:ext cx="381661" cy="182880"/>
          </a:xfrm>
        </p:spPr>
        <p:txBody>
          <a:bodyPr/>
          <a:lstStyle/>
          <a:p>
            <a:fld id="{C51EAA63-D034-42AE-91FA-B13B9518C7BE}" type="slidenum">
              <a:rPr lang="uk-UA" smtClean="0"/>
              <a:pPr/>
              <a:t>30</a:t>
            </a:fld>
            <a:endParaRPr lang="uk-UA" dirty="0"/>
          </a:p>
        </p:txBody>
      </p:sp>
      <p:sp>
        <p:nvSpPr>
          <p:cNvPr id="6" name="Title 1"/>
          <p:cNvSpPr txBox="1">
            <a:spLocks/>
          </p:cNvSpPr>
          <p:nvPr/>
        </p:nvSpPr>
        <p:spPr>
          <a:xfrm>
            <a:off x="431043" y="469538"/>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a:t>
            </a:r>
          </a:p>
          <a:p>
            <a:r>
              <a:rPr lang="en-US" sz="2000" i="1" dirty="0">
                <a:solidFill>
                  <a:srgbClr val="FF0000"/>
                </a:solidFill>
              </a:rPr>
              <a:t>Single AD with High Availability</a:t>
            </a:r>
            <a:endParaRPr lang="en-US" sz="2000" dirty="0"/>
          </a:p>
        </p:txBody>
      </p:sp>
      <p:sp>
        <p:nvSpPr>
          <p:cNvPr id="5" name="Rectangle 4"/>
          <p:cNvSpPr/>
          <p:nvPr/>
        </p:nvSpPr>
        <p:spPr>
          <a:xfrm>
            <a:off x="4487355" y="1208732"/>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5144442" y="1650692"/>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8821225" y="164268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dirty="0"/>
          </a:p>
        </p:txBody>
      </p:sp>
      <p:sp>
        <p:nvSpPr>
          <p:cNvPr id="25" name="Rectangle 24"/>
          <p:cNvSpPr/>
          <p:nvPr/>
        </p:nvSpPr>
        <p:spPr>
          <a:xfrm>
            <a:off x="5332181" y="4050992"/>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631508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2</a:t>
            </a:r>
          </a:p>
        </p:txBody>
      </p:sp>
      <p:sp>
        <p:nvSpPr>
          <p:cNvPr id="178" name="TextBox 177"/>
          <p:cNvSpPr txBox="1"/>
          <p:nvPr/>
        </p:nvSpPr>
        <p:spPr>
          <a:xfrm>
            <a:off x="6163711" y="5116542"/>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6168203" y="48129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323" name="Rectangle 322"/>
          <p:cNvSpPr/>
          <p:nvPr/>
        </p:nvSpPr>
        <p:spPr>
          <a:xfrm>
            <a:off x="5332181" y="298419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C</a:t>
            </a:r>
          </a:p>
        </p:txBody>
      </p:sp>
      <p:sp>
        <p:nvSpPr>
          <p:cNvPr id="359" name="TextBox 358"/>
          <p:cNvSpPr txBox="1"/>
          <p:nvPr/>
        </p:nvSpPr>
        <p:spPr>
          <a:xfrm>
            <a:off x="6163711" y="30128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HTML</a:t>
            </a:r>
          </a:p>
          <a:p>
            <a:pPr algn="r">
              <a:lnSpc>
                <a:spcPct val="90000"/>
              </a:lnSpc>
            </a:pPr>
            <a:r>
              <a:rPr lang="en-US" sz="900" b="1" dirty="0">
                <a:solidFill>
                  <a:srgbClr val="5F5F5F"/>
                </a:solidFill>
              </a:rPr>
              <a:t>(SWSE)</a:t>
            </a:r>
          </a:p>
        </p:txBody>
      </p:sp>
      <p:sp>
        <p:nvSpPr>
          <p:cNvPr id="360" name="Rectangle 359"/>
          <p:cNvSpPr/>
          <p:nvPr/>
        </p:nvSpPr>
        <p:spPr>
          <a:xfrm>
            <a:off x="7000880" y="1932632"/>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E</a:t>
            </a:r>
          </a:p>
        </p:txBody>
      </p:sp>
      <p:sp>
        <p:nvSpPr>
          <p:cNvPr id="369" name="TextBox 368"/>
          <p:cNvSpPr txBox="1"/>
          <p:nvPr/>
        </p:nvSpPr>
        <p:spPr>
          <a:xfrm>
            <a:off x="7809631" y="19460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sp>
        <p:nvSpPr>
          <p:cNvPr id="415" name="Rectangle 414"/>
          <p:cNvSpPr/>
          <p:nvPr/>
        </p:nvSpPr>
        <p:spPr>
          <a:xfrm>
            <a:off x="7016201" y="2984193"/>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F</a:t>
            </a:r>
          </a:p>
        </p:txBody>
      </p:sp>
      <p:sp>
        <p:nvSpPr>
          <p:cNvPr id="416" name="TextBox 415"/>
          <p:cNvSpPr txBox="1"/>
          <p:nvPr/>
        </p:nvSpPr>
        <p:spPr>
          <a:xfrm>
            <a:off x="7824871" y="304334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Tools</a:t>
            </a:r>
          </a:p>
          <a:p>
            <a:pPr algn="r">
              <a:lnSpc>
                <a:spcPct val="90000"/>
              </a:lnSpc>
            </a:pPr>
            <a:r>
              <a:rPr lang="en-US" sz="900" b="1" dirty="0">
                <a:solidFill>
                  <a:srgbClr val="5F5F5F"/>
                </a:solidFill>
              </a:rPr>
              <a:t>Windows Only)</a:t>
            </a:r>
          </a:p>
        </p:txBody>
      </p:sp>
      <p:grpSp>
        <p:nvGrpSpPr>
          <p:cNvPr id="10" name="Group 159"/>
          <p:cNvGrpSpPr/>
          <p:nvPr/>
        </p:nvGrpSpPr>
        <p:grpSpPr>
          <a:xfrm>
            <a:off x="5859436" y="5278001"/>
            <a:ext cx="639069" cy="695710"/>
            <a:chOff x="7248176" y="2103309"/>
            <a:chExt cx="639069" cy="695710"/>
          </a:xfrm>
        </p:grpSpPr>
        <p:grpSp>
          <p:nvGrpSpPr>
            <p:cNvPr id="11"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2" name="Group 167"/>
          <p:cNvGrpSpPr/>
          <p:nvPr/>
        </p:nvGrpSpPr>
        <p:grpSpPr>
          <a:xfrm>
            <a:off x="5414333" y="4241681"/>
            <a:ext cx="639069" cy="695710"/>
            <a:chOff x="4174173" y="2103309"/>
            <a:chExt cx="639069" cy="695710"/>
          </a:xfrm>
        </p:grpSpPr>
        <p:grpSp>
          <p:nvGrpSpPr>
            <p:cNvPr id="13"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 name="Group 185"/>
          <p:cNvGrpSpPr/>
          <p:nvPr/>
        </p:nvGrpSpPr>
        <p:grpSpPr>
          <a:xfrm>
            <a:off x="7456493" y="2047121"/>
            <a:ext cx="639069" cy="695710"/>
            <a:chOff x="4174173" y="2103309"/>
            <a:chExt cx="639069" cy="695710"/>
          </a:xfrm>
        </p:grpSpPr>
        <p:grpSp>
          <p:nvGrpSpPr>
            <p:cNvPr id="15"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 name="Group 191"/>
          <p:cNvGrpSpPr/>
          <p:nvPr/>
        </p:nvGrpSpPr>
        <p:grpSpPr>
          <a:xfrm>
            <a:off x="7464113" y="3197741"/>
            <a:ext cx="639069" cy="695710"/>
            <a:chOff x="4174173" y="2103309"/>
            <a:chExt cx="639069" cy="695710"/>
          </a:xfrm>
        </p:grpSpPr>
        <p:grpSp>
          <p:nvGrpSpPr>
            <p:cNvPr id="17"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Rectangle 196"/>
          <p:cNvSpPr/>
          <p:nvPr/>
        </p:nvSpPr>
        <p:spPr>
          <a:xfrm>
            <a:off x="9606085" y="163506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03" name="TextBox 202"/>
          <p:cNvSpPr txBox="1"/>
          <p:nvPr/>
        </p:nvSpPr>
        <p:spPr>
          <a:xfrm>
            <a:off x="7839079" y="4079669"/>
            <a:ext cx="609601" cy="138963"/>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18" name="Group 203"/>
          <p:cNvGrpSpPr/>
          <p:nvPr/>
        </p:nvGrpSpPr>
        <p:grpSpPr>
          <a:xfrm>
            <a:off x="6305873" y="4241681"/>
            <a:ext cx="639069" cy="695710"/>
            <a:chOff x="4174173" y="2103309"/>
            <a:chExt cx="639069" cy="695710"/>
          </a:xfrm>
        </p:grpSpPr>
        <p:grpSp>
          <p:nvGrpSpPr>
            <p:cNvPr id="19"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0" name="Group 209"/>
          <p:cNvGrpSpPr/>
          <p:nvPr/>
        </p:nvGrpSpPr>
        <p:grpSpPr>
          <a:xfrm>
            <a:off x="7060253" y="4234061"/>
            <a:ext cx="639069" cy="695710"/>
            <a:chOff x="4174173" y="2103309"/>
            <a:chExt cx="639069" cy="695710"/>
          </a:xfrm>
        </p:grpSpPr>
        <p:grpSp>
          <p:nvGrpSpPr>
            <p:cNvPr id="21" name="Group 120"/>
            <p:cNvGrpSpPr/>
            <p:nvPr/>
          </p:nvGrpSpPr>
          <p:grpSpPr>
            <a:xfrm>
              <a:off x="4235962" y="2181412"/>
              <a:ext cx="502281" cy="548163"/>
              <a:chOff x="2505075" y="2108200"/>
              <a:chExt cx="330200" cy="360363"/>
            </a:xfrm>
            <a:solidFill>
              <a:srgbClr val="F80000"/>
            </a:solidFill>
          </p:grpSpPr>
          <p:sp>
            <p:nvSpPr>
              <p:cNvPr id="2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 name="Group 214"/>
          <p:cNvGrpSpPr/>
          <p:nvPr/>
        </p:nvGrpSpPr>
        <p:grpSpPr>
          <a:xfrm>
            <a:off x="7746053" y="4241681"/>
            <a:ext cx="639069" cy="695710"/>
            <a:chOff x="4174173" y="2103309"/>
            <a:chExt cx="639069" cy="695710"/>
          </a:xfrm>
        </p:grpSpPr>
        <p:grpSp>
          <p:nvGrpSpPr>
            <p:cNvPr id="23"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6" name="Group 219"/>
          <p:cNvGrpSpPr/>
          <p:nvPr/>
        </p:nvGrpSpPr>
        <p:grpSpPr>
          <a:xfrm>
            <a:off x="6305873" y="3174881"/>
            <a:ext cx="639069" cy="695710"/>
            <a:chOff x="4174173" y="2103309"/>
            <a:chExt cx="639069" cy="695710"/>
          </a:xfrm>
        </p:grpSpPr>
        <p:grpSp>
          <p:nvGrpSpPr>
            <p:cNvPr id="27"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6" name="Straight Arrow Connector 225"/>
          <p:cNvCxnSpPr/>
          <p:nvPr/>
        </p:nvCxnSpPr>
        <p:spPr bwMode="auto">
          <a:xfrm>
            <a:off x="6168203" y="37461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168203" y="270987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nvGrpSpPr>
          <p:cNvPr id="28" name="Group 174"/>
          <p:cNvGrpSpPr/>
          <p:nvPr/>
        </p:nvGrpSpPr>
        <p:grpSpPr>
          <a:xfrm>
            <a:off x="5429573" y="3174881"/>
            <a:ext cx="639069" cy="695710"/>
            <a:chOff x="4174173" y="2103309"/>
            <a:chExt cx="639069" cy="695710"/>
          </a:xfrm>
        </p:grpSpPr>
        <p:grpSp>
          <p:nvGrpSpPr>
            <p:cNvPr id="29"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 name="Group 227"/>
          <p:cNvGrpSpPr/>
          <p:nvPr/>
        </p:nvGrpSpPr>
        <p:grpSpPr>
          <a:xfrm>
            <a:off x="5861423" y="2024261"/>
            <a:ext cx="639069" cy="695710"/>
            <a:chOff x="8857983" y="2103309"/>
            <a:chExt cx="639069" cy="695710"/>
          </a:xfrm>
        </p:grpSpPr>
        <p:grpSp>
          <p:nvGrpSpPr>
            <p:cNvPr id="31"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34" name="Rectangle 233"/>
          <p:cNvSpPr/>
          <p:nvPr/>
        </p:nvSpPr>
        <p:spPr>
          <a:xfrm>
            <a:off x="5332181" y="194025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D</a:t>
            </a:r>
          </a:p>
        </p:txBody>
      </p:sp>
      <p:sp>
        <p:nvSpPr>
          <p:cNvPr id="239" name="TextBox 238"/>
          <p:cNvSpPr txBox="1"/>
          <p:nvPr/>
        </p:nvSpPr>
        <p:spPr>
          <a:xfrm>
            <a:off x="6962780" y="4079669"/>
            <a:ext cx="800100" cy="2761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GW &amp; SM </a:t>
            </a:r>
          </a:p>
        </p:txBody>
      </p:sp>
      <p:sp>
        <p:nvSpPr>
          <p:cNvPr id="240" name="Title 1"/>
          <p:cNvSpPr txBox="1">
            <a:spLocks/>
          </p:cNvSpPr>
          <p:nvPr/>
        </p:nvSpPr>
        <p:spPr>
          <a:xfrm>
            <a:off x="627062" y="3230884"/>
            <a:ext cx="3864928" cy="292608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grpSp>
        <p:nvGrpSpPr>
          <p:cNvPr id="32" name="Group 240"/>
          <p:cNvGrpSpPr/>
          <p:nvPr/>
        </p:nvGrpSpPr>
        <p:grpSpPr>
          <a:xfrm flipV="1">
            <a:off x="7355154" y="4980630"/>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09241" y="4045087"/>
            <a:ext cx="891539" cy="216982"/>
          </a:xfrm>
          <a:prstGeom prst="rect">
            <a:avLst/>
          </a:prstGeom>
        </p:spPr>
        <p:txBody>
          <a:bodyPr wrap="square">
            <a:spAutoFit/>
          </a:bodyPr>
          <a:lstStyle/>
          <a:p>
            <a:pPr lvl="0">
              <a:lnSpc>
                <a:spcPct val="90000"/>
              </a:lnSpc>
            </a:pPr>
            <a:r>
              <a:rPr lang="en-US" sz="900" dirty="0">
                <a:solidFill>
                  <a:srgbClr val="FF7700"/>
                </a:solidFill>
              </a:rPr>
              <a:t>Subnet B</a:t>
            </a:r>
          </a:p>
        </p:txBody>
      </p:sp>
      <p:sp>
        <p:nvSpPr>
          <p:cNvPr id="245" name="TextBox 244"/>
          <p:cNvSpPr txBox="1"/>
          <p:nvPr/>
        </p:nvSpPr>
        <p:spPr>
          <a:xfrm>
            <a:off x="10353679" y="5886163"/>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33" name="Group 246"/>
          <p:cNvGrpSpPr/>
          <p:nvPr/>
        </p:nvGrpSpPr>
        <p:grpSpPr>
          <a:xfrm>
            <a:off x="7414205" y="754692"/>
            <a:ext cx="902494" cy="892643"/>
            <a:chOff x="5525115" y="2102017"/>
            <a:chExt cx="986918" cy="976146"/>
          </a:xfrm>
        </p:grpSpPr>
        <p:grpSp>
          <p:nvGrpSpPr>
            <p:cNvPr id="34" name="Group 4"/>
            <p:cNvGrpSpPr/>
            <p:nvPr/>
          </p:nvGrpSpPr>
          <p:grpSpPr>
            <a:xfrm>
              <a:off x="5591540" y="2826344"/>
              <a:ext cx="499377" cy="237443"/>
              <a:chOff x="5591540" y="2826344"/>
              <a:chExt cx="499377" cy="237443"/>
            </a:xfrm>
            <a:solidFill>
              <a:schemeClr val="accent1"/>
            </a:solidFill>
          </p:grpSpPr>
          <p:grpSp>
            <p:nvGrpSpPr>
              <p:cNvPr id="35"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6"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7"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47" name="TextBox 346"/>
          <p:cNvSpPr txBox="1"/>
          <p:nvPr/>
        </p:nvSpPr>
        <p:spPr>
          <a:xfrm>
            <a:off x="543116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1</a:t>
            </a:r>
          </a:p>
        </p:txBody>
      </p:sp>
      <p:sp>
        <p:nvSpPr>
          <p:cNvPr id="349" name="Rectangle 348"/>
          <p:cNvSpPr/>
          <p:nvPr/>
        </p:nvSpPr>
        <p:spPr>
          <a:xfrm>
            <a:off x="8991600" y="817890"/>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354" name="Straight Arrow Connector 353"/>
          <p:cNvCxnSpPr/>
          <p:nvPr/>
        </p:nvCxnSpPr>
        <p:spPr>
          <a:xfrm flipH="1">
            <a:off x="8509640" y="1134444"/>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223640" y="409490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Ent</a:t>
            </a:r>
            <a:endParaRPr lang="en-US" sz="900" b="1" dirty="0">
              <a:solidFill>
                <a:srgbClr val="5F5F5F"/>
              </a:solidFill>
            </a:endParaRPr>
          </a:p>
        </p:txBody>
      </p:sp>
      <p:cxnSp>
        <p:nvCxnSpPr>
          <p:cNvPr id="151" name="Straight Connector 150">
            <a:extLst>
              <a:ext uri="{FF2B5EF4-FFF2-40B4-BE49-F238E27FC236}">
                <a16:creationId xmlns="" xmlns:a16="http://schemas.microsoft.com/office/drawing/2014/main" id="{D2409080-F65E-4402-8BF4-9B691DB1C664}"/>
              </a:ext>
            </a:extLst>
          </p:cNvPr>
          <p:cNvCxnSpPr/>
          <p:nvPr/>
        </p:nvCxnSpPr>
        <p:spPr>
          <a:xfrm flipH="1" flipV="1">
            <a:off x="3543496" y="2158415"/>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3" name="Rectangle 152">
            <a:extLst>
              <a:ext uri="{FF2B5EF4-FFF2-40B4-BE49-F238E27FC236}">
                <a16:creationId xmlns="" xmlns:a16="http://schemas.microsoft.com/office/drawing/2014/main" id="{1EC6B335-9B5C-49C0-930A-1CA47F7E7EE1}"/>
              </a:ext>
            </a:extLst>
          </p:cNvPr>
          <p:cNvSpPr/>
          <p:nvPr/>
        </p:nvSpPr>
        <p:spPr>
          <a:xfrm>
            <a:off x="2303252" y="2635728"/>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55" name="Straight Arrow Connector 154">
            <a:extLst>
              <a:ext uri="{FF2B5EF4-FFF2-40B4-BE49-F238E27FC236}">
                <a16:creationId xmlns="" xmlns:a16="http://schemas.microsoft.com/office/drawing/2014/main" id="{D610F0E2-269E-4A13-BD12-E45D0AF16CDB}"/>
              </a:ext>
            </a:extLst>
          </p:cNvPr>
          <p:cNvCxnSpPr>
            <a:stCxn id="153" idx="3"/>
          </p:cNvCxnSpPr>
          <p:nvPr/>
        </p:nvCxnSpPr>
        <p:spPr>
          <a:xfrm flipV="1">
            <a:off x="3110550" y="2806160"/>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 xmlns:a16="http://schemas.microsoft.com/office/drawing/2014/main" id="{821D3B79-7313-400D-B75C-FFAB817B83C0}"/>
              </a:ext>
            </a:extLst>
          </p:cNvPr>
          <p:cNvGrpSpPr/>
          <p:nvPr/>
        </p:nvGrpSpPr>
        <p:grpSpPr>
          <a:xfrm>
            <a:off x="3975354" y="2526699"/>
            <a:ext cx="638903" cy="695529"/>
            <a:chOff x="7231996" y="2103309"/>
            <a:chExt cx="639069" cy="695710"/>
          </a:xfrm>
        </p:grpSpPr>
        <p:grpSp>
          <p:nvGrpSpPr>
            <p:cNvPr id="163" name="Group 162">
              <a:extLst>
                <a:ext uri="{FF2B5EF4-FFF2-40B4-BE49-F238E27FC236}">
                  <a16:creationId xmlns="" xmlns:a16="http://schemas.microsoft.com/office/drawing/2014/main" id="{B6BD6681-305D-4DC3-9427-5A86BFF8CD4D}"/>
                </a:ext>
              </a:extLst>
            </p:cNvPr>
            <p:cNvGrpSpPr/>
            <p:nvPr/>
          </p:nvGrpSpPr>
          <p:grpSpPr>
            <a:xfrm>
              <a:off x="7307489" y="2184465"/>
              <a:ext cx="488082" cy="533399"/>
              <a:chOff x="4448175" y="3117850"/>
              <a:chExt cx="1265238" cy="1382713"/>
            </a:xfrm>
            <a:solidFill>
              <a:srgbClr val="F80000"/>
            </a:solidFill>
          </p:grpSpPr>
          <p:sp>
            <p:nvSpPr>
              <p:cNvPr id="169" name="Freeform 1">
                <a:extLst>
                  <a:ext uri="{FF2B5EF4-FFF2-40B4-BE49-F238E27FC236}">
                    <a16:creationId xmlns="" xmlns:a16="http://schemas.microsoft.com/office/drawing/2014/main" id="{6326A362-EDB3-4F16-A259-B29403360A07}"/>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3" name="Freeform 2">
                <a:extLst>
                  <a:ext uri="{FF2B5EF4-FFF2-40B4-BE49-F238E27FC236}">
                    <a16:creationId xmlns="" xmlns:a16="http://schemas.microsoft.com/office/drawing/2014/main" id="{59510720-AFED-4CFE-B08D-5EFD75871AD8}"/>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4" name="Freeform 3">
                <a:extLst>
                  <a:ext uri="{FF2B5EF4-FFF2-40B4-BE49-F238E27FC236}">
                    <a16:creationId xmlns="" xmlns:a16="http://schemas.microsoft.com/office/drawing/2014/main" id="{7FC81628-3E06-48AB-B199-AD7818A63793}"/>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5" name="Freeform 4">
                <a:extLst>
                  <a:ext uri="{FF2B5EF4-FFF2-40B4-BE49-F238E27FC236}">
                    <a16:creationId xmlns="" xmlns:a16="http://schemas.microsoft.com/office/drawing/2014/main" id="{74D0DC89-6E50-4AD3-BAC7-FFD75CF009AD}"/>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7" name="Freeform 5">
                <a:extLst>
                  <a:ext uri="{FF2B5EF4-FFF2-40B4-BE49-F238E27FC236}">
                    <a16:creationId xmlns="" xmlns:a16="http://schemas.microsoft.com/office/drawing/2014/main" id="{AF279A3F-9E2C-4C8B-822A-F142DEE533BB}"/>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2" name="Freeform 6">
                <a:extLst>
                  <a:ext uri="{FF2B5EF4-FFF2-40B4-BE49-F238E27FC236}">
                    <a16:creationId xmlns="" xmlns:a16="http://schemas.microsoft.com/office/drawing/2014/main" id="{C3CB13D8-1F97-43D2-ACB7-27099CBF1F7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68" name="Rectangle 167">
              <a:extLst>
                <a:ext uri="{FF2B5EF4-FFF2-40B4-BE49-F238E27FC236}">
                  <a16:creationId xmlns="" xmlns:a16="http://schemas.microsoft.com/office/drawing/2014/main" id="{966C22B8-2F65-4910-A028-84E73E1A7E76}"/>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83" name="Group 182">
            <a:extLst>
              <a:ext uri="{FF2B5EF4-FFF2-40B4-BE49-F238E27FC236}">
                <a16:creationId xmlns="" xmlns:a16="http://schemas.microsoft.com/office/drawing/2014/main" id="{F6FC9F09-C873-4256-A405-1E5E44292F1D}"/>
              </a:ext>
            </a:extLst>
          </p:cNvPr>
          <p:cNvGrpSpPr/>
          <p:nvPr/>
        </p:nvGrpSpPr>
        <p:grpSpPr>
          <a:xfrm>
            <a:off x="3225187" y="2433288"/>
            <a:ext cx="670409" cy="647003"/>
            <a:chOff x="4177575" y="2127578"/>
            <a:chExt cx="670584" cy="647172"/>
          </a:xfrm>
        </p:grpSpPr>
        <p:grpSp>
          <p:nvGrpSpPr>
            <p:cNvPr id="184" name="Group 183">
              <a:extLst>
                <a:ext uri="{FF2B5EF4-FFF2-40B4-BE49-F238E27FC236}">
                  <a16:creationId xmlns="" xmlns:a16="http://schemas.microsoft.com/office/drawing/2014/main" id="{3D070067-B2A8-4910-A0F6-359FA5A3EECF}"/>
                </a:ext>
              </a:extLst>
            </p:cNvPr>
            <p:cNvGrpSpPr/>
            <p:nvPr/>
          </p:nvGrpSpPr>
          <p:grpSpPr>
            <a:xfrm>
              <a:off x="4177575" y="2201542"/>
              <a:ext cx="670584" cy="499244"/>
              <a:chOff x="3235325" y="1938338"/>
              <a:chExt cx="360363" cy="268287"/>
            </a:xfrm>
            <a:solidFill>
              <a:srgbClr val="F80000"/>
            </a:solidFill>
          </p:grpSpPr>
          <p:sp>
            <p:nvSpPr>
              <p:cNvPr id="186" name="Freeform 74">
                <a:extLst>
                  <a:ext uri="{FF2B5EF4-FFF2-40B4-BE49-F238E27FC236}">
                    <a16:creationId xmlns="" xmlns:a16="http://schemas.microsoft.com/office/drawing/2014/main" id="{37C61F50-A37A-4F22-858A-F919F61FFB4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7" name="Freeform 231">
                <a:extLst>
                  <a:ext uri="{FF2B5EF4-FFF2-40B4-BE49-F238E27FC236}">
                    <a16:creationId xmlns="" xmlns:a16="http://schemas.microsoft.com/office/drawing/2014/main" id="{2BA68733-D535-410B-AE23-DB9D400599F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5" name="Rectangle 184">
              <a:extLst>
                <a:ext uri="{FF2B5EF4-FFF2-40B4-BE49-F238E27FC236}">
                  <a16:creationId xmlns="" xmlns:a16="http://schemas.microsoft.com/office/drawing/2014/main" id="{3A26CD16-C5C9-4637-8AC6-BFE41985305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1" name="Text Box 30">
            <a:extLst>
              <a:ext uri="{FF2B5EF4-FFF2-40B4-BE49-F238E27FC236}">
                <a16:creationId xmlns="" xmlns:a16="http://schemas.microsoft.com/office/drawing/2014/main" id="{BFA0973B-267C-4DEB-8BCF-F3FE3EDC388D}"/>
              </a:ext>
            </a:extLst>
          </p:cNvPr>
          <p:cNvSpPr txBox="1">
            <a:spLocks noChangeArrowheads="1"/>
          </p:cNvSpPr>
          <p:nvPr/>
        </p:nvSpPr>
        <p:spPr bwMode="auto">
          <a:xfrm>
            <a:off x="3214498" y="299994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92" name="Text Box 30">
            <a:extLst>
              <a:ext uri="{FF2B5EF4-FFF2-40B4-BE49-F238E27FC236}">
                <a16:creationId xmlns="" xmlns:a16="http://schemas.microsoft.com/office/drawing/2014/main" id="{7655004B-1B05-484B-8ABD-AFF1CFCF4399}"/>
              </a:ext>
            </a:extLst>
          </p:cNvPr>
          <p:cNvSpPr txBox="1">
            <a:spLocks noChangeArrowheads="1"/>
          </p:cNvSpPr>
          <p:nvPr/>
        </p:nvSpPr>
        <p:spPr bwMode="auto">
          <a:xfrm>
            <a:off x="3698845" y="3153495"/>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93" name="Rectangle 192">
            <a:extLst>
              <a:ext uri="{FF2B5EF4-FFF2-40B4-BE49-F238E27FC236}">
                <a16:creationId xmlns="" xmlns:a16="http://schemas.microsoft.com/office/drawing/2014/main" id="{8886AD6C-091D-4B5F-ACB1-80B9A4316538}"/>
              </a:ext>
            </a:extLst>
          </p:cNvPr>
          <p:cNvSpPr/>
          <p:nvPr/>
        </p:nvSpPr>
        <p:spPr>
          <a:xfrm>
            <a:off x="2406189" y="1246660"/>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98" name="Group 197">
            <a:extLst>
              <a:ext uri="{FF2B5EF4-FFF2-40B4-BE49-F238E27FC236}">
                <a16:creationId xmlns="" xmlns:a16="http://schemas.microsoft.com/office/drawing/2014/main" id="{07C8FC4E-0D4B-465F-B36E-8281A77440CC}"/>
              </a:ext>
            </a:extLst>
          </p:cNvPr>
          <p:cNvGrpSpPr/>
          <p:nvPr/>
        </p:nvGrpSpPr>
        <p:grpSpPr>
          <a:xfrm>
            <a:off x="2573768" y="1239624"/>
            <a:ext cx="638903" cy="1019031"/>
            <a:chOff x="4143850" y="4069093"/>
            <a:chExt cx="639069" cy="1019296"/>
          </a:xfrm>
        </p:grpSpPr>
        <p:grpSp>
          <p:nvGrpSpPr>
            <p:cNvPr id="199" name="Group 198">
              <a:extLst>
                <a:ext uri="{FF2B5EF4-FFF2-40B4-BE49-F238E27FC236}">
                  <a16:creationId xmlns="" xmlns:a16="http://schemas.microsoft.com/office/drawing/2014/main" id="{77306A98-B9F0-4DE6-9B45-8A2835539CA8}"/>
                </a:ext>
              </a:extLst>
            </p:cNvPr>
            <p:cNvGrpSpPr/>
            <p:nvPr/>
          </p:nvGrpSpPr>
          <p:grpSpPr>
            <a:xfrm>
              <a:off x="4145193" y="4788087"/>
              <a:ext cx="636383" cy="209796"/>
              <a:chOff x="2971800" y="2860675"/>
              <a:chExt cx="1011238" cy="333375"/>
            </a:xfrm>
            <a:solidFill>
              <a:srgbClr val="5F5F5F"/>
            </a:solidFill>
          </p:grpSpPr>
          <p:grpSp>
            <p:nvGrpSpPr>
              <p:cNvPr id="235" name="Group 234">
                <a:extLst>
                  <a:ext uri="{FF2B5EF4-FFF2-40B4-BE49-F238E27FC236}">
                    <a16:creationId xmlns="" xmlns:a16="http://schemas.microsoft.com/office/drawing/2014/main" id="{FF071DB9-6B2B-41AB-9A9C-7DA2AC19269B}"/>
                  </a:ext>
                </a:extLst>
              </p:cNvPr>
              <p:cNvGrpSpPr/>
              <p:nvPr/>
            </p:nvGrpSpPr>
            <p:grpSpPr>
              <a:xfrm>
                <a:off x="3060700" y="2860675"/>
                <a:ext cx="827088" cy="127000"/>
                <a:chOff x="3060700" y="2860675"/>
                <a:chExt cx="827088" cy="127000"/>
              </a:xfrm>
              <a:grpFill/>
            </p:grpSpPr>
            <p:sp>
              <p:nvSpPr>
                <p:cNvPr id="280" name="Freeform 83">
                  <a:extLst>
                    <a:ext uri="{FF2B5EF4-FFF2-40B4-BE49-F238E27FC236}">
                      <a16:creationId xmlns="" xmlns:a16="http://schemas.microsoft.com/office/drawing/2014/main" id="{0FDA8596-79D5-449E-949C-CE13A19B8C5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84">
                  <a:extLst>
                    <a:ext uri="{FF2B5EF4-FFF2-40B4-BE49-F238E27FC236}">
                      <a16:creationId xmlns="" xmlns:a16="http://schemas.microsoft.com/office/drawing/2014/main" id="{8BADC4BD-529B-4134-8D0A-71D1EBCEF2F6}"/>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85">
                  <a:extLst>
                    <a:ext uri="{FF2B5EF4-FFF2-40B4-BE49-F238E27FC236}">
                      <a16:creationId xmlns="" xmlns:a16="http://schemas.microsoft.com/office/drawing/2014/main" id="{D34DB252-D057-4EDD-BDB2-BF89078DC5BE}"/>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86">
                  <a:extLst>
                    <a:ext uri="{FF2B5EF4-FFF2-40B4-BE49-F238E27FC236}">
                      <a16:creationId xmlns="" xmlns:a16="http://schemas.microsoft.com/office/drawing/2014/main" id="{12BBF940-ECCC-49AB-8DDC-84607410AA0D}"/>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87">
                  <a:extLst>
                    <a:ext uri="{FF2B5EF4-FFF2-40B4-BE49-F238E27FC236}">
                      <a16:creationId xmlns="" xmlns:a16="http://schemas.microsoft.com/office/drawing/2014/main" id="{523067BB-8389-4503-8067-AE36FDCAF3EF}"/>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88">
                  <a:extLst>
                    <a:ext uri="{FF2B5EF4-FFF2-40B4-BE49-F238E27FC236}">
                      <a16:creationId xmlns="" xmlns:a16="http://schemas.microsoft.com/office/drawing/2014/main" id="{64B5C521-2142-4076-A1A8-9FD5524EB999}"/>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89">
                  <a:extLst>
                    <a:ext uri="{FF2B5EF4-FFF2-40B4-BE49-F238E27FC236}">
                      <a16:creationId xmlns="" xmlns:a16="http://schemas.microsoft.com/office/drawing/2014/main" id="{DFF125D9-4638-4525-8CBE-1449A8ABE3F1}"/>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90">
                  <a:extLst>
                    <a:ext uri="{FF2B5EF4-FFF2-40B4-BE49-F238E27FC236}">
                      <a16:creationId xmlns="" xmlns:a16="http://schemas.microsoft.com/office/drawing/2014/main" id="{BEE2665D-B25A-4A7A-8197-4A4B9DD208C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1" name="Group 240">
                <a:extLst>
                  <a:ext uri="{FF2B5EF4-FFF2-40B4-BE49-F238E27FC236}">
                    <a16:creationId xmlns="" xmlns:a16="http://schemas.microsoft.com/office/drawing/2014/main" id="{2C3ED5FF-4FAD-40B0-8104-5355284856E2}"/>
                  </a:ext>
                </a:extLst>
              </p:cNvPr>
              <p:cNvGrpSpPr/>
              <p:nvPr/>
            </p:nvGrpSpPr>
            <p:grpSpPr>
              <a:xfrm>
                <a:off x="2971800" y="3068638"/>
                <a:ext cx="1011238" cy="125412"/>
                <a:chOff x="2971800" y="3068638"/>
                <a:chExt cx="1011238" cy="125412"/>
              </a:xfrm>
              <a:grpFill/>
            </p:grpSpPr>
            <p:sp>
              <p:nvSpPr>
                <p:cNvPr id="247" name="Freeform 91">
                  <a:extLst>
                    <a:ext uri="{FF2B5EF4-FFF2-40B4-BE49-F238E27FC236}">
                      <a16:creationId xmlns="" xmlns:a16="http://schemas.microsoft.com/office/drawing/2014/main" id="{92E74A07-293C-44F3-9ECD-C16611D4F37F}"/>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92">
                  <a:extLst>
                    <a:ext uri="{FF2B5EF4-FFF2-40B4-BE49-F238E27FC236}">
                      <a16:creationId xmlns="" xmlns:a16="http://schemas.microsoft.com/office/drawing/2014/main" id="{F261C7E2-E6D8-4554-9E03-55EC26F816AB}"/>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93">
                  <a:extLst>
                    <a:ext uri="{FF2B5EF4-FFF2-40B4-BE49-F238E27FC236}">
                      <a16:creationId xmlns="" xmlns:a16="http://schemas.microsoft.com/office/drawing/2014/main" id="{60E86BE1-FEBD-4182-ADD6-560A222838F5}"/>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94">
                  <a:extLst>
                    <a:ext uri="{FF2B5EF4-FFF2-40B4-BE49-F238E27FC236}">
                      <a16:creationId xmlns="" xmlns:a16="http://schemas.microsoft.com/office/drawing/2014/main" id="{3DF12239-995C-4C03-8045-31ECF76D8C42}"/>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95">
                  <a:extLst>
                    <a:ext uri="{FF2B5EF4-FFF2-40B4-BE49-F238E27FC236}">
                      <a16:creationId xmlns="" xmlns:a16="http://schemas.microsoft.com/office/drawing/2014/main" id="{77247A67-2808-433E-8BA7-86390A9E8C82}"/>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96">
                  <a:extLst>
                    <a:ext uri="{FF2B5EF4-FFF2-40B4-BE49-F238E27FC236}">
                      <a16:creationId xmlns="" xmlns:a16="http://schemas.microsoft.com/office/drawing/2014/main" id="{7BC1F022-2FD1-4F3E-8FAD-1A3ED927005A}"/>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97">
                  <a:extLst>
                    <a:ext uri="{FF2B5EF4-FFF2-40B4-BE49-F238E27FC236}">
                      <a16:creationId xmlns="" xmlns:a16="http://schemas.microsoft.com/office/drawing/2014/main" id="{8919A1AF-86EC-4407-B224-04055EB37E24}"/>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98">
                  <a:extLst>
                    <a:ext uri="{FF2B5EF4-FFF2-40B4-BE49-F238E27FC236}">
                      <a16:creationId xmlns="" xmlns:a16="http://schemas.microsoft.com/office/drawing/2014/main" id="{E89800BB-6B30-4496-998D-46C8E1CB2EA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99">
                  <a:extLst>
                    <a:ext uri="{FF2B5EF4-FFF2-40B4-BE49-F238E27FC236}">
                      <a16:creationId xmlns="" xmlns:a16="http://schemas.microsoft.com/office/drawing/2014/main" id="{1D010031-9C72-4799-8642-CDA7EB83883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100">
                  <a:extLst>
                    <a:ext uri="{FF2B5EF4-FFF2-40B4-BE49-F238E27FC236}">
                      <a16:creationId xmlns="" xmlns:a16="http://schemas.microsoft.com/office/drawing/2014/main" id="{A2CC5ABC-1FF1-47DA-9EBE-DB220A7D03A2}"/>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00" name="Group 199">
              <a:extLst>
                <a:ext uri="{FF2B5EF4-FFF2-40B4-BE49-F238E27FC236}">
                  <a16:creationId xmlns="" xmlns:a16="http://schemas.microsoft.com/office/drawing/2014/main" id="{36CD7E0E-E422-42CD-B182-5AFE6D566B29}"/>
                </a:ext>
              </a:extLst>
            </p:cNvPr>
            <p:cNvGrpSpPr/>
            <p:nvPr/>
          </p:nvGrpSpPr>
          <p:grpSpPr>
            <a:xfrm>
              <a:off x="4186644" y="4191353"/>
              <a:ext cx="553480" cy="451191"/>
              <a:chOff x="6096000" y="3684588"/>
              <a:chExt cx="627063" cy="511175"/>
            </a:xfrm>
            <a:solidFill>
              <a:schemeClr val="tx1"/>
            </a:solidFill>
          </p:grpSpPr>
          <p:sp>
            <p:nvSpPr>
              <p:cNvPr id="202" name="Freeform 20">
                <a:extLst>
                  <a:ext uri="{FF2B5EF4-FFF2-40B4-BE49-F238E27FC236}">
                    <a16:creationId xmlns="" xmlns:a16="http://schemas.microsoft.com/office/drawing/2014/main" id="{3D82B33B-1A71-48D0-8C21-3E2AB1D3EE4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21">
                <a:extLst>
                  <a:ext uri="{FF2B5EF4-FFF2-40B4-BE49-F238E27FC236}">
                    <a16:creationId xmlns="" xmlns:a16="http://schemas.microsoft.com/office/drawing/2014/main" id="{7224302A-AEF1-43B1-B86E-9931CF8451B9}"/>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22">
                <a:extLst>
                  <a:ext uri="{FF2B5EF4-FFF2-40B4-BE49-F238E27FC236}">
                    <a16:creationId xmlns="" xmlns:a16="http://schemas.microsoft.com/office/drawing/2014/main" id="{19C730EB-C1A2-4528-BAED-C808FF78C7D9}"/>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23">
                <a:extLst>
                  <a:ext uri="{FF2B5EF4-FFF2-40B4-BE49-F238E27FC236}">
                    <a16:creationId xmlns="" xmlns:a16="http://schemas.microsoft.com/office/drawing/2014/main" id="{96F279F1-6513-4B10-BA18-4116D8A2452B}"/>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24">
                <a:extLst>
                  <a:ext uri="{FF2B5EF4-FFF2-40B4-BE49-F238E27FC236}">
                    <a16:creationId xmlns="" xmlns:a16="http://schemas.microsoft.com/office/drawing/2014/main" id="{0A01E1C4-3011-40A9-AC10-1DD68D5B166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25">
                <a:extLst>
                  <a:ext uri="{FF2B5EF4-FFF2-40B4-BE49-F238E27FC236}">
                    <a16:creationId xmlns="" xmlns:a16="http://schemas.microsoft.com/office/drawing/2014/main" id="{0F8BAE9B-1F89-46E2-A8F1-6050E6E32507}"/>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26">
                <a:extLst>
                  <a:ext uri="{FF2B5EF4-FFF2-40B4-BE49-F238E27FC236}">
                    <a16:creationId xmlns="" xmlns:a16="http://schemas.microsoft.com/office/drawing/2014/main" id="{73C4A4D2-D629-421C-ADE7-9A14C40EABAE}"/>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7">
                <a:extLst>
                  <a:ext uri="{FF2B5EF4-FFF2-40B4-BE49-F238E27FC236}">
                    <a16:creationId xmlns="" xmlns:a16="http://schemas.microsoft.com/office/drawing/2014/main" id="{0A227149-4897-45C7-B072-DF643640F8D0}"/>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8">
                <a:extLst>
                  <a:ext uri="{FF2B5EF4-FFF2-40B4-BE49-F238E27FC236}">
                    <a16:creationId xmlns="" xmlns:a16="http://schemas.microsoft.com/office/drawing/2014/main" id="{0D411782-D011-4209-8FC8-5468698D8270}"/>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9">
                <a:extLst>
                  <a:ext uri="{FF2B5EF4-FFF2-40B4-BE49-F238E27FC236}">
                    <a16:creationId xmlns="" xmlns:a16="http://schemas.microsoft.com/office/drawing/2014/main" id="{0913CF3D-A84A-47F3-BAC0-785873B4152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30">
                <a:extLst>
                  <a:ext uri="{FF2B5EF4-FFF2-40B4-BE49-F238E27FC236}">
                    <a16:creationId xmlns="" xmlns:a16="http://schemas.microsoft.com/office/drawing/2014/main" id="{7BA4D242-97DB-4871-BBF6-9B91AF1979F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31">
                <a:extLst>
                  <a:ext uri="{FF2B5EF4-FFF2-40B4-BE49-F238E27FC236}">
                    <a16:creationId xmlns="" xmlns:a16="http://schemas.microsoft.com/office/drawing/2014/main" id="{F0518263-2DF0-4B2B-AC96-E82E5A7591EE}"/>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1" name="Rectangle 200">
              <a:extLst>
                <a:ext uri="{FF2B5EF4-FFF2-40B4-BE49-F238E27FC236}">
                  <a16:creationId xmlns="" xmlns:a16="http://schemas.microsoft.com/office/drawing/2014/main" id="{9E581FB9-3500-48B7-883C-532E4D29C266}"/>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1" name="Group 300">
            <a:extLst>
              <a:ext uri="{FF2B5EF4-FFF2-40B4-BE49-F238E27FC236}">
                <a16:creationId xmlns="" xmlns:a16="http://schemas.microsoft.com/office/drawing/2014/main" id="{09681250-5063-42E5-8A3D-2B8775D5E95D}"/>
              </a:ext>
            </a:extLst>
          </p:cNvPr>
          <p:cNvGrpSpPr/>
          <p:nvPr/>
        </p:nvGrpSpPr>
        <p:grpSpPr>
          <a:xfrm>
            <a:off x="3317181" y="1272444"/>
            <a:ext cx="638903" cy="1099905"/>
            <a:chOff x="2568775" y="4077183"/>
            <a:chExt cx="639069" cy="1100192"/>
          </a:xfrm>
        </p:grpSpPr>
        <p:grpSp>
          <p:nvGrpSpPr>
            <p:cNvPr id="302" name="Group 301">
              <a:extLst>
                <a:ext uri="{FF2B5EF4-FFF2-40B4-BE49-F238E27FC236}">
                  <a16:creationId xmlns="" xmlns:a16="http://schemas.microsoft.com/office/drawing/2014/main" id="{5FEFF1B1-BFC4-4218-A168-31276C9E380E}"/>
                </a:ext>
              </a:extLst>
            </p:cNvPr>
            <p:cNvGrpSpPr/>
            <p:nvPr/>
          </p:nvGrpSpPr>
          <p:grpSpPr>
            <a:xfrm>
              <a:off x="2593484" y="4784913"/>
              <a:ext cx="589651" cy="360286"/>
              <a:chOff x="5573395" y="2827618"/>
              <a:chExt cx="922337" cy="563563"/>
            </a:xfrm>
          </p:grpSpPr>
          <p:grpSp>
            <p:nvGrpSpPr>
              <p:cNvPr id="310" name="Group 309">
                <a:extLst>
                  <a:ext uri="{FF2B5EF4-FFF2-40B4-BE49-F238E27FC236}">
                    <a16:creationId xmlns="" xmlns:a16="http://schemas.microsoft.com/office/drawing/2014/main" id="{CC2C0BE3-E335-487F-89BC-4704290B11B9}"/>
                  </a:ext>
                </a:extLst>
              </p:cNvPr>
              <p:cNvGrpSpPr/>
              <p:nvPr/>
            </p:nvGrpSpPr>
            <p:grpSpPr>
              <a:xfrm>
                <a:off x="5589270" y="2827618"/>
                <a:ext cx="827087" cy="125413"/>
                <a:chOff x="1293813" y="2730500"/>
                <a:chExt cx="827087" cy="125413"/>
              </a:xfrm>
              <a:solidFill>
                <a:srgbClr val="5F5F5F"/>
              </a:solidFill>
            </p:grpSpPr>
            <p:sp>
              <p:nvSpPr>
                <p:cNvPr id="331" name="Freeform 45">
                  <a:extLst>
                    <a:ext uri="{FF2B5EF4-FFF2-40B4-BE49-F238E27FC236}">
                      <a16:creationId xmlns="" xmlns:a16="http://schemas.microsoft.com/office/drawing/2014/main" id="{B86B3471-F985-4EDA-B597-FF921132D4C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46">
                  <a:extLst>
                    <a:ext uri="{FF2B5EF4-FFF2-40B4-BE49-F238E27FC236}">
                      <a16:creationId xmlns="" xmlns:a16="http://schemas.microsoft.com/office/drawing/2014/main" id="{8D0BA0F5-DC08-4EB2-95FB-281925342CA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47">
                  <a:extLst>
                    <a:ext uri="{FF2B5EF4-FFF2-40B4-BE49-F238E27FC236}">
                      <a16:creationId xmlns="" xmlns:a16="http://schemas.microsoft.com/office/drawing/2014/main" id="{7A5D0905-19F3-431C-B2DD-1836CC7BF9E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48">
                  <a:extLst>
                    <a:ext uri="{FF2B5EF4-FFF2-40B4-BE49-F238E27FC236}">
                      <a16:creationId xmlns="" xmlns:a16="http://schemas.microsoft.com/office/drawing/2014/main" id="{78AD6BD7-085F-4422-A1E2-28F91A38E5A6}"/>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49">
                  <a:extLst>
                    <a:ext uri="{FF2B5EF4-FFF2-40B4-BE49-F238E27FC236}">
                      <a16:creationId xmlns="" xmlns:a16="http://schemas.microsoft.com/office/drawing/2014/main" id="{7B1DDBE1-3C62-45AD-8BCC-0E51421069FA}"/>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50">
                  <a:extLst>
                    <a:ext uri="{FF2B5EF4-FFF2-40B4-BE49-F238E27FC236}">
                      <a16:creationId xmlns="" xmlns:a16="http://schemas.microsoft.com/office/drawing/2014/main" id="{47D56C84-F04A-48DA-82A1-9720E28279B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51">
                  <a:extLst>
                    <a:ext uri="{FF2B5EF4-FFF2-40B4-BE49-F238E27FC236}">
                      <a16:creationId xmlns="" xmlns:a16="http://schemas.microsoft.com/office/drawing/2014/main" id="{7FD36E36-4869-4CDF-95A8-460CFD37FBEB}"/>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2">
                  <a:extLst>
                    <a:ext uri="{FF2B5EF4-FFF2-40B4-BE49-F238E27FC236}">
                      <a16:creationId xmlns="" xmlns:a16="http://schemas.microsoft.com/office/drawing/2014/main" id="{C7F7AF45-7568-47BF-8076-346EDE9EC7B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1" name="Group 310">
                <a:extLst>
                  <a:ext uri="{FF2B5EF4-FFF2-40B4-BE49-F238E27FC236}">
                    <a16:creationId xmlns="" xmlns:a16="http://schemas.microsoft.com/office/drawing/2014/main" id="{06F30077-62D6-463D-A8E8-02E647271B24}"/>
                  </a:ext>
                </a:extLst>
              </p:cNvPr>
              <p:cNvGrpSpPr/>
              <p:nvPr/>
            </p:nvGrpSpPr>
            <p:grpSpPr>
              <a:xfrm>
                <a:off x="5624195" y="3037168"/>
                <a:ext cx="760412" cy="123825"/>
                <a:chOff x="1328738" y="2940050"/>
                <a:chExt cx="760412" cy="123825"/>
              </a:xfrm>
              <a:solidFill>
                <a:srgbClr val="5F5F5F"/>
              </a:solidFill>
            </p:grpSpPr>
            <p:sp>
              <p:nvSpPr>
                <p:cNvPr id="322" name="Freeform 53">
                  <a:extLst>
                    <a:ext uri="{FF2B5EF4-FFF2-40B4-BE49-F238E27FC236}">
                      <a16:creationId xmlns="" xmlns:a16="http://schemas.microsoft.com/office/drawing/2014/main" id="{29396C98-FD49-463C-83A9-1A411B74B2E7}"/>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54">
                  <a:extLst>
                    <a:ext uri="{FF2B5EF4-FFF2-40B4-BE49-F238E27FC236}">
                      <a16:creationId xmlns="" xmlns:a16="http://schemas.microsoft.com/office/drawing/2014/main" id="{7E11FE14-C4AF-4132-8A18-839C4BC579D7}"/>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55">
                  <a:extLst>
                    <a:ext uri="{FF2B5EF4-FFF2-40B4-BE49-F238E27FC236}">
                      <a16:creationId xmlns="" xmlns:a16="http://schemas.microsoft.com/office/drawing/2014/main" id="{6E22F770-9B66-4883-AF28-22E88572D002}"/>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56">
                  <a:extLst>
                    <a:ext uri="{FF2B5EF4-FFF2-40B4-BE49-F238E27FC236}">
                      <a16:creationId xmlns="" xmlns:a16="http://schemas.microsoft.com/office/drawing/2014/main" id="{3BD915A2-AE73-4C10-A1A5-41D76969E768}"/>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57">
                  <a:extLst>
                    <a:ext uri="{FF2B5EF4-FFF2-40B4-BE49-F238E27FC236}">
                      <a16:creationId xmlns="" xmlns:a16="http://schemas.microsoft.com/office/drawing/2014/main" id="{DCC034F9-FA0D-4F8C-B4E7-D3C6078A138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58">
                  <a:extLst>
                    <a:ext uri="{FF2B5EF4-FFF2-40B4-BE49-F238E27FC236}">
                      <a16:creationId xmlns="" xmlns:a16="http://schemas.microsoft.com/office/drawing/2014/main" id="{CE945BF5-5780-4BDC-9C4A-0D7B7C4537F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59">
                  <a:extLst>
                    <a:ext uri="{FF2B5EF4-FFF2-40B4-BE49-F238E27FC236}">
                      <a16:creationId xmlns="" xmlns:a16="http://schemas.microsoft.com/office/drawing/2014/main" id="{8A4EDABF-B4DB-44DC-A068-6BF4970E474C}"/>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0">
                  <a:extLst>
                    <a:ext uri="{FF2B5EF4-FFF2-40B4-BE49-F238E27FC236}">
                      <a16:creationId xmlns="" xmlns:a16="http://schemas.microsoft.com/office/drawing/2014/main" id="{AFF6D3A9-278A-44D5-BE5B-01F956EDF154}"/>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2" name="Group 311">
                <a:extLst>
                  <a:ext uri="{FF2B5EF4-FFF2-40B4-BE49-F238E27FC236}">
                    <a16:creationId xmlns="" xmlns:a16="http://schemas.microsoft.com/office/drawing/2014/main" id="{CB5FE2E6-72EA-4BDA-8649-5A77A10E9DA0}"/>
                  </a:ext>
                </a:extLst>
              </p:cNvPr>
              <p:cNvGrpSpPr/>
              <p:nvPr/>
            </p:nvGrpSpPr>
            <p:grpSpPr>
              <a:xfrm>
                <a:off x="5573395" y="3237193"/>
                <a:ext cx="922337" cy="153988"/>
                <a:chOff x="1277938" y="3140075"/>
                <a:chExt cx="922337" cy="153988"/>
              </a:xfrm>
              <a:solidFill>
                <a:srgbClr val="5F5F5F"/>
              </a:solidFill>
            </p:grpSpPr>
            <p:sp>
              <p:nvSpPr>
                <p:cNvPr id="313" name="Freeform 61">
                  <a:extLst>
                    <a:ext uri="{FF2B5EF4-FFF2-40B4-BE49-F238E27FC236}">
                      <a16:creationId xmlns="" xmlns:a16="http://schemas.microsoft.com/office/drawing/2014/main" id="{B637C783-E066-4625-B92E-2D479A8C87F8}"/>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2">
                  <a:extLst>
                    <a:ext uri="{FF2B5EF4-FFF2-40B4-BE49-F238E27FC236}">
                      <a16:creationId xmlns="" xmlns:a16="http://schemas.microsoft.com/office/drawing/2014/main" id="{F7FBC3B9-0471-4AE1-A29E-DD15E71C5E6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3">
                  <a:extLst>
                    <a:ext uri="{FF2B5EF4-FFF2-40B4-BE49-F238E27FC236}">
                      <a16:creationId xmlns="" xmlns:a16="http://schemas.microsoft.com/office/drawing/2014/main" id="{5884A980-1657-4D33-A8FE-6BC027E0BEE5}"/>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4">
                  <a:extLst>
                    <a:ext uri="{FF2B5EF4-FFF2-40B4-BE49-F238E27FC236}">
                      <a16:creationId xmlns="" xmlns:a16="http://schemas.microsoft.com/office/drawing/2014/main" id="{2667A35A-BAE2-4DD7-9937-C19319C3180C}"/>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5">
                  <a:extLst>
                    <a:ext uri="{FF2B5EF4-FFF2-40B4-BE49-F238E27FC236}">
                      <a16:creationId xmlns="" xmlns:a16="http://schemas.microsoft.com/office/drawing/2014/main" id="{BB10487E-6B3B-4A75-93F8-0E1854F320E5}"/>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6">
                  <a:extLst>
                    <a:ext uri="{FF2B5EF4-FFF2-40B4-BE49-F238E27FC236}">
                      <a16:creationId xmlns="" xmlns:a16="http://schemas.microsoft.com/office/drawing/2014/main" id="{E59C0E33-E6F0-46AF-B9E3-03BA26204865}"/>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7">
                  <a:extLst>
                    <a:ext uri="{FF2B5EF4-FFF2-40B4-BE49-F238E27FC236}">
                      <a16:creationId xmlns="" xmlns:a16="http://schemas.microsoft.com/office/drawing/2014/main" id="{4BCE132C-E8D9-492E-A63E-13E45217C998}"/>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8">
                  <a:extLst>
                    <a:ext uri="{FF2B5EF4-FFF2-40B4-BE49-F238E27FC236}">
                      <a16:creationId xmlns="" xmlns:a16="http://schemas.microsoft.com/office/drawing/2014/main" id="{D4DA7D4C-8E10-4755-8E2E-67BAEBD374B1}"/>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69">
                  <a:extLst>
                    <a:ext uri="{FF2B5EF4-FFF2-40B4-BE49-F238E27FC236}">
                      <a16:creationId xmlns="" xmlns:a16="http://schemas.microsoft.com/office/drawing/2014/main" id="{B595FBAA-619B-407C-82AA-400AD3E00832}"/>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03" name="Group 302">
              <a:extLst>
                <a:ext uri="{FF2B5EF4-FFF2-40B4-BE49-F238E27FC236}">
                  <a16:creationId xmlns="" xmlns:a16="http://schemas.microsoft.com/office/drawing/2014/main" id="{0BE247AA-B285-4008-86AA-4817DC0B08DD}"/>
                </a:ext>
              </a:extLst>
            </p:cNvPr>
            <p:cNvGrpSpPr/>
            <p:nvPr/>
          </p:nvGrpSpPr>
          <p:grpSpPr>
            <a:xfrm>
              <a:off x="2611335" y="4230683"/>
              <a:ext cx="553948" cy="388711"/>
              <a:chOff x="2615706" y="4270162"/>
              <a:chExt cx="553948" cy="388711"/>
            </a:xfrm>
          </p:grpSpPr>
          <p:sp>
            <p:nvSpPr>
              <p:cNvPr id="305" name="Freeform 15">
                <a:extLst>
                  <a:ext uri="{FF2B5EF4-FFF2-40B4-BE49-F238E27FC236}">
                    <a16:creationId xmlns="" xmlns:a16="http://schemas.microsoft.com/office/drawing/2014/main" id="{C8D76240-063C-478E-A27B-033154FF0C52}"/>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
                <a:extLst>
                  <a:ext uri="{FF2B5EF4-FFF2-40B4-BE49-F238E27FC236}">
                    <a16:creationId xmlns="" xmlns:a16="http://schemas.microsoft.com/office/drawing/2014/main" id="{92C98647-0083-476A-8A30-51323341A2C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7">
                <a:extLst>
                  <a:ext uri="{FF2B5EF4-FFF2-40B4-BE49-F238E27FC236}">
                    <a16:creationId xmlns="" xmlns:a16="http://schemas.microsoft.com/office/drawing/2014/main" id="{A80D7EFB-7A99-4624-9D3C-013B5ECBA294}"/>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8">
                <a:extLst>
                  <a:ext uri="{FF2B5EF4-FFF2-40B4-BE49-F238E27FC236}">
                    <a16:creationId xmlns="" xmlns:a16="http://schemas.microsoft.com/office/drawing/2014/main" id="{6EFE7887-3406-491C-92FF-F30C19970F85}"/>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9">
                <a:extLst>
                  <a:ext uri="{FF2B5EF4-FFF2-40B4-BE49-F238E27FC236}">
                    <a16:creationId xmlns="" xmlns:a16="http://schemas.microsoft.com/office/drawing/2014/main" id="{A17BF6A7-2749-4C99-A613-FA325EB0BE9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a:extLst>
                <a:ext uri="{FF2B5EF4-FFF2-40B4-BE49-F238E27FC236}">
                  <a16:creationId xmlns="" xmlns:a16="http://schemas.microsoft.com/office/drawing/2014/main" id="{7EE31B83-5191-4A4E-89A0-BBDFBA9C4B4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9" name="TextBox 338">
            <a:extLst>
              <a:ext uri="{FF2B5EF4-FFF2-40B4-BE49-F238E27FC236}">
                <a16:creationId xmlns="" xmlns:a16="http://schemas.microsoft.com/office/drawing/2014/main" id="{DCFFC429-84A2-46A8-9E29-D7012828ED55}"/>
              </a:ext>
            </a:extLst>
          </p:cNvPr>
          <p:cNvSpPr txBox="1"/>
          <p:nvPr/>
        </p:nvSpPr>
        <p:spPr>
          <a:xfrm>
            <a:off x="4676162" y="2675585"/>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42" name="Group 341">
            <a:extLst>
              <a:ext uri="{FF2B5EF4-FFF2-40B4-BE49-F238E27FC236}">
                <a16:creationId xmlns="" xmlns:a16="http://schemas.microsoft.com/office/drawing/2014/main" id="{B620C57D-10E9-4B75-B8D0-3EDF2F59F1C9}"/>
              </a:ext>
            </a:extLst>
          </p:cNvPr>
          <p:cNvGrpSpPr>
            <a:grpSpLocks noChangeAspect="1"/>
          </p:cNvGrpSpPr>
          <p:nvPr/>
        </p:nvGrpSpPr>
        <p:grpSpPr>
          <a:xfrm>
            <a:off x="4628462" y="5817191"/>
            <a:ext cx="483416" cy="483416"/>
            <a:chOff x="7046913" y="4090988"/>
            <a:chExt cx="327025" cy="327025"/>
          </a:xfrm>
          <a:solidFill>
            <a:schemeClr val="accent1"/>
          </a:solidFill>
        </p:grpSpPr>
        <p:sp>
          <p:nvSpPr>
            <p:cNvPr id="344" name="Freeform 32">
              <a:extLst>
                <a:ext uri="{FF2B5EF4-FFF2-40B4-BE49-F238E27FC236}">
                  <a16:creationId xmlns="" xmlns:a16="http://schemas.microsoft.com/office/drawing/2014/main" id="{8E6FBBCD-8200-466A-9402-EF3B98CEBE21}"/>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33">
              <a:extLst>
                <a:ext uri="{FF2B5EF4-FFF2-40B4-BE49-F238E27FC236}">
                  <a16:creationId xmlns="" xmlns:a16="http://schemas.microsoft.com/office/drawing/2014/main" id="{A93C9793-28E5-4007-9ADF-A3B5D0F42EB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34">
              <a:extLst>
                <a:ext uri="{FF2B5EF4-FFF2-40B4-BE49-F238E27FC236}">
                  <a16:creationId xmlns="" xmlns:a16="http://schemas.microsoft.com/office/drawing/2014/main" id="{4B24E4E8-64D6-4F72-A26D-762F2D0C89E8}"/>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35">
              <a:extLst>
                <a:ext uri="{FF2B5EF4-FFF2-40B4-BE49-F238E27FC236}">
                  <a16:creationId xmlns="" xmlns:a16="http://schemas.microsoft.com/office/drawing/2014/main" id="{66F6FC42-6C3C-4D23-98A4-F7664C8A3B44}"/>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36">
              <a:extLst>
                <a:ext uri="{FF2B5EF4-FFF2-40B4-BE49-F238E27FC236}">
                  <a16:creationId xmlns="" xmlns:a16="http://schemas.microsoft.com/office/drawing/2014/main" id="{745A2E15-632D-4470-BFF9-14658D1A475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37">
              <a:extLst>
                <a:ext uri="{FF2B5EF4-FFF2-40B4-BE49-F238E27FC236}">
                  <a16:creationId xmlns="" xmlns:a16="http://schemas.microsoft.com/office/drawing/2014/main" id="{E6659C00-18BF-4ED6-A450-823857202E7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6" name="TextBox 355">
            <a:extLst>
              <a:ext uri="{FF2B5EF4-FFF2-40B4-BE49-F238E27FC236}">
                <a16:creationId xmlns="" xmlns:a16="http://schemas.microsoft.com/office/drawing/2014/main" id="{AD77AA7C-B9B4-4F99-8B34-745FC6B75EF7}"/>
              </a:ext>
            </a:extLst>
          </p:cNvPr>
          <p:cNvSpPr txBox="1"/>
          <p:nvPr/>
        </p:nvSpPr>
        <p:spPr>
          <a:xfrm>
            <a:off x="5154996" y="5991594"/>
            <a:ext cx="362600" cy="215444"/>
          </a:xfrm>
          <a:prstGeom prst="rect">
            <a:avLst/>
          </a:prstGeom>
          <a:noFill/>
        </p:spPr>
        <p:txBody>
          <a:bodyPr wrap="none" rtlCol="0">
            <a:spAutoFit/>
          </a:bodyPr>
          <a:lstStyle/>
          <a:p>
            <a:r>
              <a:rPr lang="en-US" sz="800" dirty="0"/>
              <a:t>VCN</a:t>
            </a:r>
          </a:p>
        </p:txBody>
      </p:sp>
      <p:grpSp>
        <p:nvGrpSpPr>
          <p:cNvPr id="357" name="Group 356">
            <a:extLst>
              <a:ext uri="{FF2B5EF4-FFF2-40B4-BE49-F238E27FC236}">
                <a16:creationId xmlns="" xmlns:a16="http://schemas.microsoft.com/office/drawing/2014/main" id="{BC1AB112-1CDD-4204-9F38-BBE361767D1A}"/>
              </a:ext>
            </a:extLst>
          </p:cNvPr>
          <p:cNvGrpSpPr/>
          <p:nvPr/>
        </p:nvGrpSpPr>
        <p:grpSpPr>
          <a:xfrm>
            <a:off x="10362619" y="4157774"/>
            <a:ext cx="475077" cy="641225"/>
            <a:chOff x="5521685" y="5536800"/>
            <a:chExt cx="475077" cy="641225"/>
          </a:xfrm>
        </p:grpSpPr>
        <p:grpSp>
          <p:nvGrpSpPr>
            <p:cNvPr id="358" name="Group 357">
              <a:extLst>
                <a:ext uri="{FF2B5EF4-FFF2-40B4-BE49-F238E27FC236}">
                  <a16:creationId xmlns="" xmlns:a16="http://schemas.microsoft.com/office/drawing/2014/main" id="{F76B7725-4B58-41C3-963B-4B32989EE3EA}"/>
                </a:ext>
              </a:extLst>
            </p:cNvPr>
            <p:cNvGrpSpPr/>
            <p:nvPr/>
          </p:nvGrpSpPr>
          <p:grpSpPr>
            <a:xfrm>
              <a:off x="5521685" y="5536800"/>
              <a:ext cx="475077" cy="438068"/>
              <a:chOff x="7248176" y="4158080"/>
              <a:chExt cx="639069" cy="695710"/>
            </a:xfrm>
          </p:grpSpPr>
          <p:sp>
            <p:nvSpPr>
              <p:cNvPr id="363" name="Freeform 29">
                <a:extLst>
                  <a:ext uri="{FF2B5EF4-FFF2-40B4-BE49-F238E27FC236}">
                    <a16:creationId xmlns="" xmlns:a16="http://schemas.microsoft.com/office/drawing/2014/main" id="{3C6CEC84-1565-4997-A6E0-2A2F66976A4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64" name="Rectangle 363">
                <a:extLst>
                  <a:ext uri="{FF2B5EF4-FFF2-40B4-BE49-F238E27FC236}">
                    <a16:creationId xmlns="" xmlns:a16="http://schemas.microsoft.com/office/drawing/2014/main" id="{CC64F222-F8F5-412C-A8EF-3D4C92221E7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2" name="Text Box 30">
              <a:extLst>
                <a:ext uri="{FF2B5EF4-FFF2-40B4-BE49-F238E27FC236}">
                  <a16:creationId xmlns="" xmlns:a16="http://schemas.microsoft.com/office/drawing/2014/main" id="{0DEBCDF3-5517-42AF-BF26-C90FDD88E4A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65" name="Group 364">
            <a:extLst>
              <a:ext uri="{FF2B5EF4-FFF2-40B4-BE49-F238E27FC236}">
                <a16:creationId xmlns="" xmlns:a16="http://schemas.microsoft.com/office/drawing/2014/main" id="{2DDACE5E-6D42-4C84-B4A8-80E36DB25E3C}"/>
              </a:ext>
            </a:extLst>
          </p:cNvPr>
          <p:cNvGrpSpPr/>
          <p:nvPr/>
        </p:nvGrpSpPr>
        <p:grpSpPr>
          <a:xfrm>
            <a:off x="10393664" y="3567524"/>
            <a:ext cx="531696" cy="542675"/>
            <a:chOff x="6049490" y="5496446"/>
            <a:chExt cx="531696" cy="542675"/>
          </a:xfrm>
        </p:grpSpPr>
        <p:grpSp>
          <p:nvGrpSpPr>
            <p:cNvPr id="366" name="Group 365">
              <a:extLst>
                <a:ext uri="{FF2B5EF4-FFF2-40B4-BE49-F238E27FC236}">
                  <a16:creationId xmlns="" xmlns:a16="http://schemas.microsoft.com/office/drawing/2014/main" id="{68F431FF-93E2-41A8-A27C-FD0B7AF24B52}"/>
                </a:ext>
              </a:extLst>
            </p:cNvPr>
            <p:cNvGrpSpPr/>
            <p:nvPr/>
          </p:nvGrpSpPr>
          <p:grpSpPr>
            <a:xfrm>
              <a:off x="6058617" y="5496446"/>
              <a:ext cx="522569" cy="489361"/>
              <a:chOff x="4141814" y="4117631"/>
              <a:chExt cx="792769" cy="695710"/>
            </a:xfrm>
          </p:grpSpPr>
          <p:grpSp>
            <p:nvGrpSpPr>
              <p:cNvPr id="368" name="Group 367">
                <a:extLst>
                  <a:ext uri="{FF2B5EF4-FFF2-40B4-BE49-F238E27FC236}">
                    <a16:creationId xmlns="" xmlns:a16="http://schemas.microsoft.com/office/drawing/2014/main" id="{992566F3-6EAD-4E36-835E-75E7EF136C8D}"/>
                  </a:ext>
                </a:extLst>
              </p:cNvPr>
              <p:cNvGrpSpPr/>
              <p:nvPr/>
            </p:nvGrpSpPr>
            <p:grpSpPr>
              <a:xfrm>
                <a:off x="4197861" y="4226701"/>
                <a:ext cx="680674" cy="477570"/>
                <a:chOff x="3219450" y="5653088"/>
                <a:chExt cx="393700" cy="276225"/>
              </a:xfrm>
              <a:solidFill>
                <a:srgbClr val="F80000"/>
              </a:solidFill>
            </p:grpSpPr>
            <p:sp>
              <p:nvSpPr>
                <p:cNvPr id="371" name="Freeform 62">
                  <a:extLst>
                    <a:ext uri="{FF2B5EF4-FFF2-40B4-BE49-F238E27FC236}">
                      <a16:creationId xmlns="" xmlns:a16="http://schemas.microsoft.com/office/drawing/2014/main" id="{62C1B569-7EF3-4197-8989-77C791734B9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63">
                  <a:extLst>
                    <a:ext uri="{FF2B5EF4-FFF2-40B4-BE49-F238E27FC236}">
                      <a16:creationId xmlns="" xmlns:a16="http://schemas.microsoft.com/office/drawing/2014/main" id="{5030941B-38B7-4715-89D2-F2C75AE0E5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64">
                  <a:extLst>
                    <a:ext uri="{FF2B5EF4-FFF2-40B4-BE49-F238E27FC236}">
                      <a16:creationId xmlns="" xmlns:a16="http://schemas.microsoft.com/office/drawing/2014/main" id="{44C2504D-8DDD-4358-99D1-7F795569767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65">
                  <a:extLst>
                    <a:ext uri="{FF2B5EF4-FFF2-40B4-BE49-F238E27FC236}">
                      <a16:creationId xmlns="" xmlns:a16="http://schemas.microsoft.com/office/drawing/2014/main" id="{61997584-2BB2-43D3-9C1B-370C1EC55987}"/>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66">
                  <a:extLst>
                    <a:ext uri="{FF2B5EF4-FFF2-40B4-BE49-F238E27FC236}">
                      <a16:creationId xmlns="" xmlns:a16="http://schemas.microsoft.com/office/drawing/2014/main" id="{0EB538A6-EA32-445E-B1CD-E87B352326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67">
                  <a:extLst>
                    <a:ext uri="{FF2B5EF4-FFF2-40B4-BE49-F238E27FC236}">
                      <a16:creationId xmlns="" xmlns:a16="http://schemas.microsoft.com/office/drawing/2014/main" id="{CAF18446-BEB1-4ADF-857B-DF2EC56E422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68">
                  <a:extLst>
                    <a:ext uri="{FF2B5EF4-FFF2-40B4-BE49-F238E27FC236}">
                      <a16:creationId xmlns="" xmlns:a16="http://schemas.microsoft.com/office/drawing/2014/main" id="{99EFE29B-E155-4F25-A90B-E6B40737741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69">
                  <a:extLst>
                    <a:ext uri="{FF2B5EF4-FFF2-40B4-BE49-F238E27FC236}">
                      <a16:creationId xmlns="" xmlns:a16="http://schemas.microsoft.com/office/drawing/2014/main" id="{DEB859D1-3018-44CC-A0F4-45C500D9E068}"/>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0">
                  <a:extLst>
                    <a:ext uri="{FF2B5EF4-FFF2-40B4-BE49-F238E27FC236}">
                      <a16:creationId xmlns="" xmlns:a16="http://schemas.microsoft.com/office/drawing/2014/main" id="{31687A9A-94BC-4428-98AE-CE190D021DF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01">
                  <a:extLst>
                    <a:ext uri="{FF2B5EF4-FFF2-40B4-BE49-F238E27FC236}">
                      <a16:creationId xmlns="" xmlns:a16="http://schemas.microsoft.com/office/drawing/2014/main" id="{354F0437-F300-4172-9E4F-9AF6BD6E938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02">
                  <a:extLst>
                    <a:ext uri="{FF2B5EF4-FFF2-40B4-BE49-F238E27FC236}">
                      <a16:creationId xmlns="" xmlns:a16="http://schemas.microsoft.com/office/drawing/2014/main" id="{6F9869DF-87F0-4883-B9F7-009336AA69A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03">
                  <a:extLst>
                    <a:ext uri="{FF2B5EF4-FFF2-40B4-BE49-F238E27FC236}">
                      <a16:creationId xmlns="" xmlns:a16="http://schemas.microsoft.com/office/drawing/2014/main" id="{6F136089-053D-4611-AD3D-A04A6A09A82F}"/>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04">
                  <a:extLst>
                    <a:ext uri="{FF2B5EF4-FFF2-40B4-BE49-F238E27FC236}">
                      <a16:creationId xmlns="" xmlns:a16="http://schemas.microsoft.com/office/drawing/2014/main" id="{FEB4F492-9F69-4FD5-AD25-491017A6280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05">
                  <a:extLst>
                    <a:ext uri="{FF2B5EF4-FFF2-40B4-BE49-F238E27FC236}">
                      <a16:creationId xmlns="" xmlns:a16="http://schemas.microsoft.com/office/drawing/2014/main" id="{320A7E39-5A80-425E-A63E-008834B1F17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06">
                  <a:extLst>
                    <a:ext uri="{FF2B5EF4-FFF2-40B4-BE49-F238E27FC236}">
                      <a16:creationId xmlns="" xmlns:a16="http://schemas.microsoft.com/office/drawing/2014/main" id="{D272D2D8-92A6-42FF-A426-C67776445FA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207">
                  <a:extLst>
                    <a:ext uri="{FF2B5EF4-FFF2-40B4-BE49-F238E27FC236}">
                      <a16:creationId xmlns="" xmlns:a16="http://schemas.microsoft.com/office/drawing/2014/main" id="{31AF4A99-CC7D-4F54-98C8-467D67BCC31C}"/>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0" name="Rectangle 369">
                <a:extLst>
                  <a:ext uri="{FF2B5EF4-FFF2-40B4-BE49-F238E27FC236}">
                    <a16:creationId xmlns="" xmlns:a16="http://schemas.microsoft.com/office/drawing/2014/main" id="{9371E197-30EF-46AA-834C-C4BAF0BAC53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7" name="Text Box 30">
              <a:extLst>
                <a:ext uri="{FF2B5EF4-FFF2-40B4-BE49-F238E27FC236}">
                  <a16:creationId xmlns="" xmlns:a16="http://schemas.microsoft.com/office/drawing/2014/main" id="{C774C287-6B70-4BD0-A037-2E7E0B3B3C6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87" name="Group 386">
            <a:extLst>
              <a:ext uri="{FF2B5EF4-FFF2-40B4-BE49-F238E27FC236}">
                <a16:creationId xmlns="" xmlns:a16="http://schemas.microsoft.com/office/drawing/2014/main" id="{F61E1E4F-9BB1-4258-8698-30CEA7048937}"/>
              </a:ext>
            </a:extLst>
          </p:cNvPr>
          <p:cNvGrpSpPr/>
          <p:nvPr/>
        </p:nvGrpSpPr>
        <p:grpSpPr>
          <a:xfrm>
            <a:off x="10304196" y="2939741"/>
            <a:ext cx="601072" cy="626561"/>
            <a:chOff x="6609905" y="5508747"/>
            <a:chExt cx="601072" cy="626561"/>
          </a:xfrm>
        </p:grpSpPr>
        <p:grpSp>
          <p:nvGrpSpPr>
            <p:cNvPr id="388" name="Group 387">
              <a:extLst>
                <a:ext uri="{FF2B5EF4-FFF2-40B4-BE49-F238E27FC236}">
                  <a16:creationId xmlns="" xmlns:a16="http://schemas.microsoft.com/office/drawing/2014/main" id="{AA49CDD0-5DB4-4FE6-855E-FDD24DE314DA}"/>
                </a:ext>
              </a:extLst>
            </p:cNvPr>
            <p:cNvGrpSpPr/>
            <p:nvPr/>
          </p:nvGrpSpPr>
          <p:grpSpPr>
            <a:xfrm>
              <a:off x="6616939" y="5508747"/>
              <a:ext cx="552462" cy="477059"/>
              <a:chOff x="2451118" y="4158080"/>
              <a:chExt cx="865570" cy="695710"/>
            </a:xfrm>
          </p:grpSpPr>
          <p:grpSp>
            <p:nvGrpSpPr>
              <p:cNvPr id="390" name="Group 389">
                <a:extLst>
                  <a:ext uri="{FF2B5EF4-FFF2-40B4-BE49-F238E27FC236}">
                    <a16:creationId xmlns="" xmlns:a16="http://schemas.microsoft.com/office/drawing/2014/main" id="{AC8A97B4-C996-4C89-B29D-D042E5E72767}"/>
                  </a:ext>
                </a:extLst>
              </p:cNvPr>
              <p:cNvGrpSpPr/>
              <p:nvPr/>
            </p:nvGrpSpPr>
            <p:grpSpPr>
              <a:xfrm>
                <a:off x="2505985" y="4304032"/>
                <a:ext cx="755836" cy="470888"/>
                <a:chOff x="2851150" y="4108450"/>
                <a:chExt cx="496888" cy="309563"/>
              </a:xfrm>
              <a:solidFill>
                <a:srgbClr val="F80000"/>
              </a:solidFill>
            </p:grpSpPr>
            <p:sp>
              <p:nvSpPr>
                <p:cNvPr id="392" name="Freeform 1">
                  <a:extLst>
                    <a:ext uri="{FF2B5EF4-FFF2-40B4-BE49-F238E27FC236}">
                      <a16:creationId xmlns="" xmlns:a16="http://schemas.microsoft.com/office/drawing/2014/main" id="{9BF96222-FDF1-4278-A7D7-5C0D18A186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
                  <a:extLst>
                    <a:ext uri="{FF2B5EF4-FFF2-40B4-BE49-F238E27FC236}">
                      <a16:creationId xmlns="" xmlns:a16="http://schemas.microsoft.com/office/drawing/2014/main" id="{5510AA0E-14FA-4768-B799-0C9C41F47CC5}"/>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3">
                  <a:extLst>
                    <a:ext uri="{FF2B5EF4-FFF2-40B4-BE49-F238E27FC236}">
                      <a16:creationId xmlns="" xmlns:a16="http://schemas.microsoft.com/office/drawing/2014/main" id="{603A1EF9-6565-470C-8E00-A894B9C98A9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4">
                  <a:extLst>
                    <a:ext uri="{FF2B5EF4-FFF2-40B4-BE49-F238E27FC236}">
                      <a16:creationId xmlns="" xmlns:a16="http://schemas.microsoft.com/office/drawing/2014/main" id="{B6BA3A4B-554A-456C-9C32-FD72E5CF8FB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5">
                  <a:extLst>
                    <a:ext uri="{FF2B5EF4-FFF2-40B4-BE49-F238E27FC236}">
                      <a16:creationId xmlns="" xmlns:a16="http://schemas.microsoft.com/office/drawing/2014/main" id="{5472EB62-AE98-44D9-BE48-990E4CB6049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6">
                  <a:extLst>
                    <a:ext uri="{FF2B5EF4-FFF2-40B4-BE49-F238E27FC236}">
                      <a16:creationId xmlns="" xmlns:a16="http://schemas.microsoft.com/office/drawing/2014/main" id="{92E2BB0B-FC18-46D8-AFC4-8133C39B353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8" name="Freeform 7">
                  <a:extLst>
                    <a:ext uri="{FF2B5EF4-FFF2-40B4-BE49-F238E27FC236}">
                      <a16:creationId xmlns="" xmlns:a16="http://schemas.microsoft.com/office/drawing/2014/main" id="{EA99029C-C6F5-4935-8265-43C7FDDA682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 xmlns:a16="http://schemas.microsoft.com/office/drawing/2014/main" id="{9EC621DB-656C-4DF8-A9F3-999E7C8FB84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9" name="Text Box 30">
              <a:extLst>
                <a:ext uri="{FF2B5EF4-FFF2-40B4-BE49-F238E27FC236}">
                  <a16:creationId xmlns="" xmlns:a16="http://schemas.microsoft.com/office/drawing/2014/main" id="{01A29BDD-1D75-4F1D-AFAA-0F8902AC6894}"/>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99" name="Group 398">
            <a:extLst>
              <a:ext uri="{FF2B5EF4-FFF2-40B4-BE49-F238E27FC236}">
                <a16:creationId xmlns="" xmlns:a16="http://schemas.microsoft.com/office/drawing/2014/main" id="{D8456AA9-8423-4097-8DCF-639D04983636}"/>
              </a:ext>
            </a:extLst>
          </p:cNvPr>
          <p:cNvGrpSpPr/>
          <p:nvPr/>
        </p:nvGrpSpPr>
        <p:grpSpPr>
          <a:xfrm>
            <a:off x="10349931" y="2342841"/>
            <a:ext cx="495559" cy="600714"/>
            <a:chOff x="7283585" y="5496258"/>
            <a:chExt cx="495559" cy="600714"/>
          </a:xfrm>
        </p:grpSpPr>
        <p:grpSp>
          <p:nvGrpSpPr>
            <p:cNvPr id="400" name="Group 399">
              <a:extLst>
                <a:ext uri="{FF2B5EF4-FFF2-40B4-BE49-F238E27FC236}">
                  <a16:creationId xmlns="" xmlns:a16="http://schemas.microsoft.com/office/drawing/2014/main" id="{F4EAF2C9-B267-46EE-976D-98065B2A4117}"/>
                </a:ext>
              </a:extLst>
            </p:cNvPr>
            <p:cNvGrpSpPr/>
            <p:nvPr/>
          </p:nvGrpSpPr>
          <p:grpSpPr>
            <a:xfrm>
              <a:off x="7283585" y="5496258"/>
              <a:ext cx="495559" cy="543422"/>
              <a:chOff x="4149905" y="4158080"/>
              <a:chExt cx="639069" cy="695710"/>
            </a:xfrm>
          </p:grpSpPr>
          <p:grpSp>
            <p:nvGrpSpPr>
              <p:cNvPr id="402" name="Group 401">
                <a:extLst>
                  <a:ext uri="{FF2B5EF4-FFF2-40B4-BE49-F238E27FC236}">
                    <a16:creationId xmlns="" xmlns:a16="http://schemas.microsoft.com/office/drawing/2014/main" id="{CF23CB1E-6697-48B7-B7C9-22D0B3DCBE79}"/>
                  </a:ext>
                </a:extLst>
              </p:cNvPr>
              <p:cNvGrpSpPr/>
              <p:nvPr/>
            </p:nvGrpSpPr>
            <p:grpSpPr>
              <a:xfrm>
                <a:off x="4195359" y="4291017"/>
                <a:ext cx="548161" cy="429836"/>
                <a:chOff x="3944938" y="4110038"/>
                <a:chExt cx="360362" cy="282575"/>
              </a:xfrm>
              <a:solidFill>
                <a:srgbClr val="F80000"/>
              </a:solidFill>
            </p:grpSpPr>
            <p:sp>
              <p:nvSpPr>
                <p:cNvPr id="404" name="Freeform 8">
                  <a:extLst>
                    <a:ext uri="{FF2B5EF4-FFF2-40B4-BE49-F238E27FC236}">
                      <a16:creationId xmlns="" xmlns:a16="http://schemas.microsoft.com/office/drawing/2014/main" id="{F6A9FA1D-23FA-4543-81DC-F7A8F6C47024}"/>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9">
                  <a:extLst>
                    <a:ext uri="{FF2B5EF4-FFF2-40B4-BE49-F238E27FC236}">
                      <a16:creationId xmlns="" xmlns:a16="http://schemas.microsoft.com/office/drawing/2014/main" id="{8B33580E-2D6B-4A98-B17A-8CB2F0DECEA8}"/>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10">
                  <a:extLst>
                    <a:ext uri="{FF2B5EF4-FFF2-40B4-BE49-F238E27FC236}">
                      <a16:creationId xmlns="" xmlns:a16="http://schemas.microsoft.com/office/drawing/2014/main" id="{542C612E-8B1E-41A6-AF28-DD4A8D719FD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11">
                  <a:extLst>
                    <a:ext uri="{FF2B5EF4-FFF2-40B4-BE49-F238E27FC236}">
                      <a16:creationId xmlns="" xmlns:a16="http://schemas.microsoft.com/office/drawing/2014/main" id="{1FEC3E5F-5D60-43BF-B7F6-20C18B719BB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12">
                  <a:extLst>
                    <a:ext uri="{FF2B5EF4-FFF2-40B4-BE49-F238E27FC236}">
                      <a16:creationId xmlns="" xmlns:a16="http://schemas.microsoft.com/office/drawing/2014/main" id="{24DA4F76-C1D7-484E-B112-E064755C51A6}"/>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3">
                  <a:extLst>
                    <a:ext uri="{FF2B5EF4-FFF2-40B4-BE49-F238E27FC236}">
                      <a16:creationId xmlns="" xmlns:a16="http://schemas.microsoft.com/office/drawing/2014/main" id="{CBD9DD3D-0A17-4095-B157-278B0BA55AC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4">
                  <a:extLst>
                    <a:ext uri="{FF2B5EF4-FFF2-40B4-BE49-F238E27FC236}">
                      <a16:creationId xmlns="" xmlns:a16="http://schemas.microsoft.com/office/drawing/2014/main" id="{041B8D07-4C25-4B6D-87C3-95D8C26B3175}"/>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15">
                  <a:extLst>
                    <a:ext uri="{FF2B5EF4-FFF2-40B4-BE49-F238E27FC236}">
                      <a16:creationId xmlns="" xmlns:a16="http://schemas.microsoft.com/office/drawing/2014/main" id="{C4B8DE27-3B58-4D3B-8CE1-64DB7711FF5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16">
                  <a:extLst>
                    <a:ext uri="{FF2B5EF4-FFF2-40B4-BE49-F238E27FC236}">
                      <a16:creationId xmlns="" xmlns:a16="http://schemas.microsoft.com/office/drawing/2014/main" id="{4CA8D7FB-0EE5-4B32-8C24-D6ED4FAFA20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17">
                  <a:extLst>
                    <a:ext uri="{FF2B5EF4-FFF2-40B4-BE49-F238E27FC236}">
                      <a16:creationId xmlns="" xmlns:a16="http://schemas.microsoft.com/office/drawing/2014/main" id="{C68F3E28-D2D8-4028-B29F-89A0EF20553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18">
                  <a:extLst>
                    <a:ext uri="{FF2B5EF4-FFF2-40B4-BE49-F238E27FC236}">
                      <a16:creationId xmlns="" xmlns:a16="http://schemas.microsoft.com/office/drawing/2014/main" id="{49B86E4B-55D1-497D-8432-0E1647FD210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19">
                  <a:extLst>
                    <a:ext uri="{FF2B5EF4-FFF2-40B4-BE49-F238E27FC236}">
                      <a16:creationId xmlns="" xmlns:a16="http://schemas.microsoft.com/office/drawing/2014/main" id="{8E87321D-D42F-46E7-8C9F-6404B1EFBB8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
                  <a:extLst>
                    <a:ext uri="{FF2B5EF4-FFF2-40B4-BE49-F238E27FC236}">
                      <a16:creationId xmlns="" xmlns:a16="http://schemas.microsoft.com/office/drawing/2014/main" id="{F2C2B833-EBDA-46EF-B912-BCB80DEC74A6}"/>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1">
                  <a:extLst>
                    <a:ext uri="{FF2B5EF4-FFF2-40B4-BE49-F238E27FC236}">
                      <a16:creationId xmlns="" xmlns:a16="http://schemas.microsoft.com/office/drawing/2014/main" id="{0F085FEB-0CFB-4F47-9CD3-0EA59C6EFA7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2">
                  <a:extLst>
                    <a:ext uri="{FF2B5EF4-FFF2-40B4-BE49-F238E27FC236}">
                      <a16:creationId xmlns="" xmlns:a16="http://schemas.microsoft.com/office/drawing/2014/main" id="{99D4A5DF-F1EB-416C-AED2-F471CA5C0988}"/>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23">
                  <a:extLst>
                    <a:ext uri="{FF2B5EF4-FFF2-40B4-BE49-F238E27FC236}">
                      <a16:creationId xmlns="" xmlns:a16="http://schemas.microsoft.com/office/drawing/2014/main" id="{F8A1E6C1-2D49-440F-A3CF-C432E72F114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2" name="Freeform 24">
                  <a:extLst>
                    <a:ext uri="{FF2B5EF4-FFF2-40B4-BE49-F238E27FC236}">
                      <a16:creationId xmlns="" xmlns:a16="http://schemas.microsoft.com/office/drawing/2014/main" id="{280A4D65-3805-4CDD-A2DF-665B30BE723C}"/>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25">
                  <a:extLst>
                    <a:ext uri="{FF2B5EF4-FFF2-40B4-BE49-F238E27FC236}">
                      <a16:creationId xmlns="" xmlns:a16="http://schemas.microsoft.com/office/drawing/2014/main" id="{BF66A4D7-759D-4144-8F93-D301BAF68CC7}"/>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6">
                  <a:extLst>
                    <a:ext uri="{FF2B5EF4-FFF2-40B4-BE49-F238E27FC236}">
                      <a16:creationId xmlns="" xmlns:a16="http://schemas.microsoft.com/office/drawing/2014/main" id="{8D3015AA-761D-461D-9B67-B5B41834DCF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7">
                  <a:extLst>
                    <a:ext uri="{FF2B5EF4-FFF2-40B4-BE49-F238E27FC236}">
                      <a16:creationId xmlns="" xmlns:a16="http://schemas.microsoft.com/office/drawing/2014/main" id="{154B6D91-BCF7-4506-BBC2-F533B1C2B6D8}"/>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3" name="Rectangle 402">
                <a:extLst>
                  <a:ext uri="{FF2B5EF4-FFF2-40B4-BE49-F238E27FC236}">
                    <a16:creationId xmlns="" xmlns:a16="http://schemas.microsoft.com/office/drawing/2014/main" id="{0AF4A9CB-2139-43E6-A7AF-400D7A0BB498}"/>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1" name="Text Box 30">
              <a:extLst>
                <a:ext uri="{FF2B5EF4-FFF2-40B4-BE49-F238E27FC236}">
                  <a16:creationId xmlns="" xmlns:a16="http://schemas.microsoft.com/office/drawing/2014/main" id="{E0EE4235-6D36-43A1-8258-FD394B1E371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26" name="Group 425">
            <a:extLst>
              <a:ext uri="{FF2B5EF4-FFF2-40B4-BE49-F238E27FC236}">
                <a16:creationId xmlns="" xmlns:a16="http://schemas.microsoft.com/office/drawing/2014/main" id="{9D1CA6DB-3189-406A-B230-A75A6848E3E3}"/>
              </a:ext>
            </a:extLst>
          </p:cNvPr>
          <p:cNvGrpSpPr>
            <a:grpSpLocks noChangeAspect="1"/>
          </p:cNvGrpSpPr>
          <p:nvPr/>
        </p:nvGrpSpPr>
        <p:grpSpPr>
          <a:xfrm>
            <a:off x="10362400" y="4786702"/>
            <a:ext cx="501115" cy="546002"/>
            <a:chOff x="8104793" y="3991725"/>
            <a:chExt cx="582945" cy="635162"/>
          </a:xfrm>
        </p:grpSpPr>
        <p:sp>
          <p:nvSpPr>
            <p:cNvPr id="427" name="Rectangle 426">
              <a:extLst>
                <a:ext uri="{FF2B5EF4-FFF2-40B4-BE49-F238E27FC236}">
                  <a16:creationId xmlns="" xmlns:a16="http://schemas.microsoft.com/office/drawing/2014/main" id="{C6907BA8-BDD0-4511-A0D3-C09DD8C43E67}"/>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8" name="Freeform 62">
              <a:extLst>
                <a:ext uri="{FF2B5EF4-FFF2-40B4-BE49-F238E27FC236}">
                  <a16:creationId xmlns="" xmlns:a16="http://schemas.microsoft.com/office/drawing/2014/main" id="{9739981B-553D-4A41-9DBE-3967A311B8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9" name="Text Box 30">
            <a:extLst>
              <a:ext uri="{FF2B5EF4-FFF2-40B4-BE49-F238E27FC236}">
                <a16:creationId xmlns="" xmlns:a16="http://schemas.microsoft.com/office/drawing/2014/main" id="{DA948AFC-446D-401E-BB67-E2FFB30EA48C}"/>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30" name="Group 429">
            <a:extLst>
              <a:ext uri="{FF2B5EF4-FFF2-40B4-BE49-F238E27FC236}">
                <a16:creationId xmlns="" xmlns:a16="http://schemas.microsoft.com/office/drawing/2014/main" id="{09BC1F14-4D67-43F7-AC0D-A167C9B9763C}"/>
              </a:ext>
            </a:extLst>
          </p:cNvPr>
          <p:cNvGrpSpPr/>
          <p:nvPr/>
        </p:nvGrpSpPr>
        <p:grpSpPr>
          <a:xfrm>
            <a:off x="8186817" y="5265229"/>
            <a:ext cx="467504" cy="426387"/>
            <a:chOff x="2540097" y="2103309"/>
            <a:chExt cx="639069" cy="695710"/>
          </a:xfrm>
        </p:grpSpPr>
        <p:grpSp>
          <p:nvGrpSpPr>
            <p:cNvPr id="431" name="Group 430">
              <a:extLst>
                <a:ext uri="{FF2B5EF4-FFF2-40B4-BE49-F238E27FC236}">
                  <a16:creationId xmlns="" xmlns:a16="http://schemas.microsoft.com/office/drawing/2014/main" id="{60165BD2-D08F-47D0-9CDD-8FA648CAEE8B}"/>
                </a:ext>
              </a:extLst>
            </p:cNvPr>
            <p:cNvGrpSpPr/>
            <p:nvPr/>
          </p:nvGrpSpPr>
          <p:grpSpPr>
            <a:xfrm>
              <a:off x="2617990" y="2212926"/>
              <a:ext cx="483282" cy="476476"/>
              <a:chOff x="1836738" y="4440238"/>
              <a:chExt cx="225425" cy="222250"/>
            </a:xfrm>
            <a:solidFill>
              <a:srgbClr val="F80000"/>
            </a:solidFill>
          </p:grpSpPr>
          <p:sp>
            <p:nvSpPr>
              <p:cNvPr id="433" name="Freeform 23">
                <a:extLst>
                  <a:ext uri="{FF2B5EF4-FFF2-40B4-BE49-F238E27FC236}">
                    <a16:creationId xmlns="" xmlns:a16="http://schemas.microsoft.com/office/drawing/2014/main" id="{D4557A1F-5CB4-48D9-A913-F43BC67C6AFB}"/>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24">
                <a:extLst>
                  <a:ext uri="{FF2B5EF4-FFF2-40B4-BE49-F238E27FC236}">
                    <a16:creationId xmlns="" xmlns:a16="http://schemas.microsoft.com/office/drawing/2014/main" id="{3A972563-4E70-4392-A614-EE500551C5B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5">
                <a:extLst>
                  <a:ext uri="{FF2B5EF4-FFF2-40B4-BE49-F238E27FC236}">
                    <a16:creationId xmlns="" xmlns:a16="http://schemas.microsoft.com/office/drawing/2014/main" id="{1D828FD7-D3F3-46C9-A44A-874DFC9D5C36}"/>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26">
                <a:extLst>
                  <a:ext uri="{FF2B5EF4-FFF2-40B4-BE49-F238E27FC236}">
                    <a16:creationId xmlns="" xmlns:a16="http://schemas.microsoft.com/office/drawing/2014/main" id="{C30F09A8-4148-4487-95B8-A16401D951A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27">
                <a:extLst>
                  <a:ext uri="{FF2B5EF4-FFF2-40B4-BE49-F238E27FC236}">
                    <a16:creationId xmlns="" xmlns:a16="http://schemas.microsoft.com/office/drawing/2014/main" id="{8BA4CB1E-AD07-4910-A177-29F45004B6F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28">
                <a:extLst>
                  <a:ext uri="{FF2B5EF4-FFF2-40B4-BE49-F238E27FC236}">
                    <a16:creationId xmlns="" xmlns:a16="http://schemas.microsoft.com/office/drawing/2014/main" id="{966BE9F8-5AD8-4112-969C-FEDA3B957EB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161">
                <a:extLst>
                  <a:ext uri="{FF2B5EF4-FFF2-40B4-BE49-F238E27FC236}">
                    <a16:creationId xmlns="" xmlns:a16="http://schemas.microsoft.com/office/drawing/2014/main" id="{9939B7E1-EC3A-4B46-994F-55ED8AFFA0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62">
                <a:extLst>
                  <a:ext uri="{FF2B5EF4-FFF2-40B4-BE49-F238E27FC236}">
                    <a16:creationId xmlns="" xmlns:a16="http://schemas.microsoft.com/office/drawing/2014/main" id="{248DFA25-95CB-46B5-9DA8-3994E7CE3E8D}"/>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63">
                <a:extLst>
                  <a:ext uri="{FF2B5EF4-FFF2-40B4-BE49-F238E27FC236}">
                    <a16:creationId xmlns="" xmlns:a16="http://schemas.microsoft.com/office/drawing/2014/main" id="{DED90AEE-51C5-4F3A-B31B-03A17AC84251}"/>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64">
                <a:extLst>
                  <a:ext uri="{FF2B5EF4-FFF2-40B4-BE49-F238E27FC236}">
                    <a16:creationId xmlns="" xmlns:a16="http://schemas.microsoft.com/office/drawing/2014/main" id="{B9933607-397E-41BF-8FB8-C5DEEA8418B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65">
                <a:extLst>
                  <a:ext uri="{FF2B5EF4-FFF2-40B4-BE49-F238E27FC236}">
                    <a16:creationId xmlns="" xmlns:a16="http://schemas.microsoft.com/office/drawing/2014/main" id="{E8F67595-DE6D-46DA-92BB-95FB1D8EDCFB}"/>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66">
                <a:extLst>
                  <a:ext uri="{FF2B5EF4-FFF2-40B4-BE49-F238E27FC236}">
                    <a16:creationId xmlns="" xmlns:a16="http://schemas.microsoft.com/office/drawing/2014/main" id="{5380174A-3711-4D2D-998C-0F2AF79070C4}"/>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 xmlns:a16="http://schemas.microsoft.com/office/drawing/2014/main" id="{0F9D1045-F1A2-4A7B-820A-6C52802277D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5" name="Group 444">
            <a:extLst>
              <a:ext uri="{FF2B5EF4-FFF2-40B4-BE49-F238E27FC236}">
                <a16:creationId xmlns="" xmlns:a16="http://schemas.microsoft.com/office/drawing/2014/main" id="{55EBBDFA-6F67-40FE-AC42-1BB7E6AFFF7C}"/>
              </a:ext>
            </a:extLst>
          </p:cNvPr>
          <p:cNvGrpSpPr/>
          <p:nvPr/>
        </p:nvGrpSpPr>
        <p:grpSpPr>
          <a:xfrm>
            <a:off x="7508167" y="5264104"/>
            <a:ext cx="475202" cy="441936"/>
            <a:chOff x="4198441" y="2095219"/>
            <a:chExt cx="639069" cy="695710"/>
          </a:xfrm>
        </p:grpSpPr>
        <p:grpSp>
          <p:nvGrpSpPr>
            <p:cNvPr id="446" name="Group 445">
              <a:extLst>
                <a:ext uri="{FF2B5EF4-FFF2-40B4-BE49-F238E27FC236}">
                  <a16:creationId xmlns="" xmlns:a16="http://schemas.microsoft.com/office/drawing/2014/main" id="{5CD5E644-852D-4D49-957F-C09C6F7127D8}"/>
                </a:ext>
              </a:extLst>
            </p:cNvPr>
            <p:cNvGrpSpPr/>
            <p:nvPr/>
          </p:nvGrpSpPr>
          <p:grpSpPr>
            <a:xfrm>
              <a:off x="4324477" y="2186450"/>
              <a:ext cx="386997" cy="513249"/>
              <a:chOff x="3302000" y="4402138"/>
              <a:chExt cx="223838" cy="296862"/>
            </a:xfrm>
            <a:solidFill>
              <a:srgbClr val="F80000"/>
            </a:solidFill>
          </p:grpSpPr>
          <p:sp>
            <p:nvSpPr>
              <p:cNvPr id="448" name="Freeform 53">
                <a:extLst>
                  <a:ext uri="{FF2B5EF4-FFF2-40B4-BE49-F238E27FC236}">
                    <a16:creationId xmlns="" xmlns:a16="http://schemas.microsoft.com/office/drawing/2014/main" id="{652F7E14-8515-44A1-86D9-DB28FBF8EA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1">
                <a:extLst>
                  <a:ext uri="{FF2B5EF4-FFF2-40B4-BE49-F238E27FC236}">
                    <a16:creationId xmlns="" xmlns:a16="http://schemas.microsoft.com/office/drawing/2014/main" id="{2EF7B12B-1780-423E-9C7F-B164444F6AC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7" name="Rectangle 446">
              <a:extLst>
                <a:ext uri="{FF2B5EF4-FFF2-40B4-BE49-F238E27FC236}">
                  <a16:creationId xmlns="" xmlns:a16="http://schemas.microsoft.com/office/drawing/2014/main" id="{C90FAA9A-AD92-403B-A188-D3D05BF423E4}"/>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0" name="Text Box 30">
            <a:extLst>
              <a:ext uri="{FF2B5EF4-FFF2-40B4-BE49-F238E27FC236}">
                <a16:creationId xmlns="" xmlns:a16="http://schemas.microsoft.com/office/drawing/2014/main" id="{00827B77-7099-451B-9494-2AB7ABDDD435}"/>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51" name="Text Box 30">
            <a:extLst>
              <a:ext uri="{FF2B5EF4-FFF2-40B4-BE49-F238E27FC236}">
                <a16:creationId xmlns="" xmlns:a16="http://schemas.microsoft.com/office/drawing/2014/main" id="{68332489-1009-4D73-B27B-A4A8CDD04A2E}"/>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144611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mv="urn:schemas-microsoft-com:mac:vml"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 name="Rectangle 505">
            <a:extLst>
              <a:ext uri="{FF2B5EF4-FFF2-40B4-BE49-F238E27FC236}">
                <a16:creationId xmlns="" xmlns:a16="http://schemas.microsoft.com/office/drawing/2014/main" id="{0D4A51C5-342E-480C-B8B9-7F43B1648DAF}"/>
              </a:ext>
            </a:extLst>
          </p:cNvPr>
          <p:cNvSpPr/>
          <p:nvPr/>
        </p:nvSpPr>
        <p:spPr>
          <a:xfrm>
            <a:off x="4883534" y="3963931"/>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 name="Slide Number Placeholder 2"/>
          <p:cNvSpPr>
            <a:spLocks noGrp="1"/>
          </p:cNvSpPr>
          <p:nvPr>
            <p:ph type="sldNum" sz="quarter" idx="12"/>
          </p:nvPr>
        </p:nvSpPr>
        <p:spPr/>
        <p:txBody>
          <a:bodyPr/>
          <a:lstStyle/>
          <a:p>
            <a:fld id="{C51EAA63-D034-42AE-91FA-B13B9518C7BE}" type="slidenum">
              <a:rPr lang="uk-UA" smtClean="0"/>
              <a:pPr/>
              <a:t>31</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 </a:t>
            </a:r>
          </a:p>
          <a:p>
            <a:r>
              <a:rPr lang="en-US" sz="2000" i="1" dirty="0">
                <a:solidFill>
                  <a:srgbClr val="FF0000"/>
                </a:solidFill>
              </a:rPr>
              <a:t>Multiple ADs with High Availability</a:t>
            </a:r>
            <a:endParaRPr lang="en-US" sz="2000" dirty="0"/>
          </a:p>
        </p:txBody>
      </p:sp>
      <p:sp>
        <p:nvSpPr>
          <p:cNvPr id="5" name="Rectangle 4"/>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158" name="Rectangle 157"/>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5" name="Rectangle 24"/>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5295901" y="519683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5050636" y="394734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58140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15" name="Group 225"/>
          <p:cNvGrpSpPr/>
          <p:nvPr/>
        </p:nvGrpSpPr>
        <p:grpSpPr>
          <a:xfrm>
            <a:off x="5043016" y="320820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5576416" y="396258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160" name="Rectangle 159"/>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5" name="Group 225"/>
          <p:cNvGrpSpPr/>
          <p:nvPr/>
        </p:nvGrpSpPr>
        <p:grpSpPr>
          <a:xfrm>
            <a:off x="4997296" y="226332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8703071" y="2207045"/>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8" name="Group 225"/>
          <p:cNvGrpSpPr/>
          <p:nvPr/>
        </p:nvGrpSpPr>
        <p:grpSpPr>
          <a:xfrm>
            <a:off x="8875876" y="227856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 name="Group 227"/>
          <p:cNvGrpSpPr/>
          <p:nvPr/>
        </p:nvGrpSpPr>
        <p:grpSpPr>
          <a:xfrm>
            <a:off x="6406336" y="2232849"/>
            <a:ext cx="469436" cy="716091"/>
            <a:chOff x="8857983" y="2103309"/>
            <a:chExt cx="639069" cy="974854"/>
          </a:xfrm>
        </p:grpSpPr>
        <p:grpSp>
          <p:nvGrpSpPr>
            <p:cNvPr id="4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8" name="Group 225"/>
          <p:cNvGrpSpPr/>
          <p:nvPr/>
        </p:nvGrpSpPr>
        <p:grpSpPr>
          <a:xfrm>
            <a:off x="6353656" y="3200589"/>
            <a:ext cx="455556" cy="617031"/>
            <a:chOff x="4166083" y="2103309"/>
            <a:chExt cx="639069" cy="865592"/>
          </a:xfrm>
        </p:grpSpPr>
        <p:grpSp>
          <p:nvGrpSpPr>
            <p:cNvPr id="49"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6165611" y="39682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263" name="Group 225"/>
          <p:cNvGrpSpPr/>
          <p:nvPr/>
        </p:nvGrpSpPr>
        <p:grpSpPr>
          <a:xfrm>
            <a:off x="5576416" y="3208209"/>
            <a:ext cx="455556" cy="617031"/>
            <a:chOff x="4166083" y="2103309"/>
            <a:chExt cx="639069" cy="865592"/>
          </a:xfrm>
        </p:grpSpPr>
        <p:grpSp>
          <p:nvGrpSpPr>
            <p:cNvPr id="264"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65"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335" name="Group 225"/>
          <p:cNvGrpSpPr/>
          <p:nvPr/>
        </p:nvGrpSpPr>
        <p:grpSpPr>
          <a:xfrm>
            <a:off x="8244644" y="3947349"/>
            <a:ext cx="455556" cy="617031"/>
            <a:chOff x="4166083" y="2103309"/>
            <a:chExt cx="639069" cy="865592"/>
          </a:xfrm>
        </p:grpSpPr>
        <p:grpSp>
          <p:nvGrpSpPr>
            <p:cNvPr id="35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5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1" name="Group 225"/>
          <p:cNvGrpSpPr/>
          <p:nvPr/>
        </p:nvGrpSpPr>
        <p:grpSpPr>
          <a:xfrm>
            <a:off x="8731096" y="3947349"/>
            <a:ext cx="455556" cy="617031"/>
            <a:chOff x="4166083" y="2103309"/>
            <a:chExt cx="639069" cy="865592"/>
          </a:xfrm>
        </p:grpSpPr>
        <p:grpSp>
          <p:nvGrpSpPr>
            <p:cNvPr id="372"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9"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387" name="Group 280"/>
          <p:cNvGrpSpPr/>
          <p:nvPr/>
        </p:nvGrpSpPr>
        <p:grpSpPr>
          <a:xfrm>
            <a:off x="7475220" y="4228599"/>
            <a:ext cx="406581" cy="450082"/>
            <a:chOff x="4174173" y="2103309"/>
            <a:chExt cx="682132" cy="755114"/>
          </a:xfrm>
          <a:solidFill>
            <a:schemeClr val="bg1"/>
          </a:solidFill>
        </p:grpSpPr>
        <p:grpSp>
          <p:nvGrpSpPr>
            <p:cNvPr id="388" name="Group 75"/>
            <p:cNvGrpSpPr/>
            <p:nvPr/>
          </p:nvGrpSpPr>
          <p:grpSpPr>
            <a:xfrm>
              <a:off x="4235958" y="2181409"/>
              <a:ext cx="620347" cy="677014"/>
              <a:chOff x="2505074" y="2108199"/>
              <a:chExt cx="407817" cy="445070"/>
            </a:xfrm>
            <a:grp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grp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441" name="Rectangle 440"/>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90144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43" name="Group 225"/>
          <p:cNvGrpSpPr/>
          <p:nvPr/>
        </p:nvGrpSpPr>
        <p:grpSpPr>
          <a:xfrm>
            <a:off x="8243416" y="3208209"/>
            <a:ext cx="455556" cy="617031"/>
            <a:chOff x="4166083" y="2103309"/>
            <a:chExt cx="639069" cy="865592"/>
          </a:xfrm>
        </p:grpSpPr>
        <p:grpSp>
          <p:nvGrpSpPr>
            <p:cNvPr id="444"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45"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53" name="Group 225"/>
          <p:cNvGrpSpPr/>
          <p:nvPr/>
        </p:nvGrpSpPr>
        <p:grpSpPr>
          <a:xfrm>
            <a:off x="8776816" y="3208209"/>
            <a:ext cx="455556" cy="617031"/>
            <a:chOff x="4166083" y="2103309"/>
            <a:chExt cx="639069" cy="865592"/>
          </a:xfrm>
        </p:grpSpPr>
        <p:grpSp>
          <p:nvGrpSpPr>
            <p:cNvPr id="454"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55"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62" name="Group 225"/>
          <p:cNvGrpSpPr/>
          <p:nvPr/>
        </p:nvGrpSpPr>
        <p:grpSpPr>
          <a:xfrm>
            <a:off x="7504276" y="3208209"/>
            <a:ext cx="455556" cy="617031"/>
            <a:chOff x="4166083" y="2103309"/>
            <a:chExt cx="639069" cy="865592"/>
          </a:xfrm>
        </p:grpSpPr>
        <p:grpSp>
          <p:nvGrpSpPr>
            <p:cNvPr id="463"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4"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99" name="Group 498"/>
          <p:cNvGrpSpPr/>
          <p:nvPr/>
        </p:nvGrpSpPr>
        <p:grpSpPr>
          <a:xfrm>
            <a:off x="5608320" y="249936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502" name="Group 501"/>
          <p:cNvGrpSpPr/>
          <p:nvPr/>
        </p:nvGrpSpPr>
        <p:grpSpPr>
          <a:xfrm>
            <a:off x="6935206" y="249935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299" name="Group 225"/>
          <p:cNvGrpSpPr/>
          <p:nvPr/>
        </p:nvGrpSpPr>
        <p:grpSpPr>
          <a:xfrm>
            <a:off x="6361276" y="4221669"/>
            <a:ext cx="455556" cy="617031"/>
            <a:chOff x="4166083" y="2103309"/>
            <a:chExt cx="639069" cy="865592"/>
          </a:xfrm>
        </p:grpSpPr>
        <p:grpSp>
          <p:nvGrpSpPr>
            <p:cNvPr id="300"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01"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8" name="Group 225"/>
          <p:cNvGrpSpPr/>
          <p:nvPr/>
        </p:nvGrpSpPr>
        <p:grpSpPr>
          <a:xfrm>
            <a:off x="5576416" y="4404549"/>
            <a:ext cx="455556" cy="617031"/>
            <a:chOff x="4166083" y="2103309"/>
            <a:chExt cx="639069" cy="865592"/>
          </a:xfrm>
        </p:grpSpPr>
        <p:grpSp>
          <p:nvGrpSpPr>
            <p:cNvPr id="30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319" name="Group 225"/>
          <p:cNvGrpSpPr/>
          <p:nvPr/>
        </p:nvGrpSpPr>
        <p:grpSpPr>
          <a:xfrm>
            <a:off x="8244644" y="4389309"/>
            <a:ext cx="455556" cy="617031"/>
            <a:chOff x="4166083" y="2103309"/>
            <a:chExt cx="639069" cy="865592"/>
          </a:xfrm>
        </p:grpSpPr>
        <p:grpSp>
          <p:nvGrpSpPr>
            <p:cNvPr id="320"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21"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329" name="Group 328"/>
          <p:cNvGrpSpPr/>
          <p:nvPr/>
        </p:nvGrpSpPr>
        <p:grpSpPr>
          <a:xfrm flipV="1">
            <a:off x="6564574" y="4882693"/>
            <a:ext cx="401960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336" name="TextBox 335"/>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288" name="Group 287"/>
          <p:cNvGrpSpPr/>
          <p:nvPr/>
        </p:nvGrpSpPr>
        <p:grpSpPr>
          <a:xfrm>
            <a:off x="7407859" y="927585"/>
            <a:ext cx="902494" cy="892643"/>
            <a:chOff x="5525115" y="2102017"/>
            <a:chExt cx="986918" cy="976146"/>
          </a:xfrm>
        </p:grpSpPr>
        <p:grpSp>
          <p:nvGrpSpPr>
            <p:cNvPr id="289" name="Group 4"/>
            <p:cNvGrpSpPr/>
            <p:nvPr/>
          </p:nvGrpSpPr>
          <p:grpSpPr>
            <a:xfrm>
              <a:off x="5591540" y="2826344"/>
              <a:ext cx="499377" cy="237443"/>
              <a:chOff x="5591540" y="2826344"/>
              <a:chExt cx="499377" cy="237443"/>
            </a:xfrm>
            <a:solidFill>
              <a:schemeClr val="accent1"/>
            </a:solidFill>
          </p:grpSpPr>
          <p:grpSp>
            <p:nvGrpSpPr>
              <p:cNvPr id="355" name="Group 3"/>
              <p:cNvGrpSpPr/>
              <p:nvPr/>
            </p:nvGrpSpPr>
            <p:grpSpPr>
              <a:xfrm>
                <a:off x="5618159" y="2826344"/>
                <a:ext cx="446138" cy="83052"/>
                <a:chOff x="5600058" y="2826344"/>
                <a:chExt cx="446138" cy="83052"/>
              </a:xfrm>
              <a:grpFill/>
            </p:grpSpPr>
            <p:sp>
              <p:nvSpPr>
                <p:cNvPr id="367"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56" name="Group 2"/>
              <p:cNvGrpSpPr/>
              <p:nvPr/>
            </p:nvGrpSpPr>
            <p:grpSpPr>
              <a:xfrm>
                <a:off x="5591540" y="2958375"/>
                <a:ext cx="499377" cy="105412"/>
                <a:chOff x="5591540" y="2958375"/>
                <a:chExt cx="499377" cy="105412"/>
              </a:xfrm>
              <a:grpFill/>
            </p:grpSpPr>
            <p:sp>
              <p:nvSpPr>
                <p:cNvPr id="357"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0" name="Group 222"/>
            <p:cNvGrpSpPr/>
            <p:nvPr/>
          </p:nvGrpSpPr>
          <p:grpSpPr>
            <a:xfrm>
              <a:off x="5678786" y="2142833"/>
              <a:ext cx="783479" cy="614078"/>
              <a:chOff x="4703763" y="1930400"/>
              <a:chExt cx="352425" cy="276225"/>
            </a:xfrm>
            <a:solidFill>
              <a:schemeClr val="accent1"/>
            </a:solidFill>
          </p:grpSpPr>
          <p:sp>
            <p:nvSpPr>
              <p:cNvPr id="297"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8"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3"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51"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round/>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96" name="Rectangle 295"/>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4" name="Title 1"/>
          <p:cNvSpPr txBox="1">
            <a:spLocks/>
          </p:cNvSpPr>
          <p:nvPr/>
        </p:nvSpPr>
        <p:spPr>
          <a:xfrm>
            <a:off x="364172" y="4503420"/>
            <a:ext cx="3598228" cy="161544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sp>
        <p:nvSpPr>
          <p:cNvPr id="417" name="Rectangle 416"/>
          <p:cNvSpPr/>
          <p:nvPr/>
        </p:nvSpPr>
        <p:spPr>
          <a:xfrm>
            <a:off x="9029700" y="936942"/>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18" name="Straight Arrow Connector 417"/>
          <p:cNvCxnSpPr/>
          <p:nvPr/>
        </p:nvCxnSpPr>
        <p:spPr>
          <a:xfrm flipH="1">
            <a:off x="8404860" y="1096328"/>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645" name="TextBox 644">
            <a:extLst>
              <a:ext uri="{FF2B5EF4-FFF2-40B4-BE49-F238E27FC236}">
                <a16:creationId xmlns="" xmlns:a16="http://schemas.microsoft.com/office/drawing/2014/main" id="{8D7C27F9-2270-438B-932A-3851E11E001A}"/>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646" name="Group 645">
            <a:extLst>
              <a:ext uri="{FF2B5EF4-FFF2-40B4-BE49-F238E27FC236}">
                <a16:creationId xmlns="" xmlns:a16="http://schemas.microsoft.com/office/drawing/2014/main" id="{2CECEC88-8340-4EDD-8F02-93D5105D6E83}"/>
              </a:ext>
            </a:extLst>
          </p:cNvPr>
          <p:cNvGrpSpPr>
            <a:grpSpLocks noChangeAspect="1"/>
          </p:cNvGrpSpPr>
          <p:nvPr/>
        </p:nvGrpSpPr>
        <p:grpSpPr>
          <a:xfrm>
            <a:off x="4165421" y="5781713"/>
            <a:ext cx="483416" cy="483416"/>
            <a:chOff x="7046913" y="4090988"/>
            <a:chExt cx="327025" cy="327025"/>
          </a:xfrm>
          <a:solidFill>
            <a:schemeClr val="accent1"/>
          </a:solidFill>
        </p:grpSpPr>
        <p:sp>
          <p:nvSpPr>
            <p:cNvPr id="647" name="Freeform 32">
              <a:extLst>
                <a:ext uri="{FF2B5EF4-FFF2-40B4-BE49-F238E27FC236}">
                  <a16:creationId xmlns="" xmlns:a16="http://schemas.microsoft.com/office/drawing/2014/main" id="{7AA8791F-BCB0-4E36-BFE8-09CD8B1F9108}"/>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33">
              <a:extLst>
                <a:ext uri="{FF2B5EF4-FFF2-40B4-BE49-F238E27FC236}">
                  <a16:creationId xmlns="" xmlns:a16="http://schemas.microsoft.com/office/drawing/2014/main" id="{B0B0768C-7F28-4C92-8C5D-BD4335CD37F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34">
              <a:extLst>
                <a:ext uri="{FF2B5EF4-FFF2-40B4-BE49-F238E27FC236}">
                  <a16:creationId xmlns="" xmlns:a16="http://schemas.microsoft.com/office/drawing/2014/main" id="{75976516-2B89-463A-9887-9AC997BB4EE2}"/>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35">
              <a:extLst>
                <a:ext uri="{FF2B5EF4-FFF2-40B4-BE49-F238E27FC236}">
                  <a16:creationId xmlns="" xmlns:a16="http://schemas.microsoft.com/office/drawing/2014/main" id="{58DFB2AC-8FF1-4E5E-9A5C-534B54E065C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36">
              <a:extLst>
                <a:ext uri="{FF2B5EF4-FFF2-40B4-BE49-F238E27FC236}">
                  <a16:creationId xmlns="" xmlns:a16="http://schemas.microsoft.com/office/drawing/2014/main" id="{CA747D49-21E7-434E-8B07-A35D4636591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37">
              <a:extLst>
                <a:ext uri="{FF2B5EF4-FFF2-40B4-BE49-F238E27FC236}">
                  <a16:creationId xmlns="" xmlns:a16="http://schemas.microsoft.com/office/drawing/2014/main" id="{8D8D2317-1097-4BFA-94C7-12AA5677959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3" name="TextBox 652">
            <a:extLst>
              <a:ext uri="{FF2B5EF4-FFF2-40B4-BE49-F238E27FC236}">
                <a16:creationId xmlns="" xmlns:a16="http://schemas.microsoft.com/office/drawing/2014/main" id="{5FC60D5A-7175-4314-ADDE-F70B1697B40E}"/>
              </a:ext>
            </a:extLst>
          </p:cNvPr>
          <p:cNvSpPr txBox="1"/>
          <p:nvPr/>
        </p:nvSpPr>
        <p:spPr>
          <a:xfrm>
            <a:off x="4691955" y="5956116"/>
            <a:ext cx="362600" cy="215444"/>
          </a:xfrm>
          <a:prstGeom prst="rect">
            <a:avLst/>
          </a:prstGeom>
          <a:noFill/>
        </p:spPr>
        <p:txBody>
          <a:bodyPr wrap="none" rtlCol="0">
            <a:spAutoFit/>
          </a:bodyPr>
          <a:lstStyle/>
          <a:p>
            <a:r>
              <a:rPr lang="en-US" sz="800" dirty="0"/>
              <a:t>VCN</a:t>
            </a:r>
          </a:p>
        </p:txBody>
      </p:sp>
      <p:grpSp>
        <p:nvGrpSpPr>
          <p:cNvPr id="654" name="Group 653">
            <a:extLst>
              <a:ext uri="{FF2B5EF4-FFF2-40B4-BE49-F238E27FC236}">
                <a16:creationId xmlns="" xmlns:a16="http://schemas.microsoft.com/office/drawing/2014/main" id="{21A61B0F-B279-4D08-9208-34CA06646650}"/>
              </a:ext>
            </a:extLst>
          </p:cNvPr>
          <p:cNvGrpSpPr/>
          <p:nvPr/>
        </p:nvGrpSpPr>
        <p:grpSpPr>
          <a:xfrm>
            <a:off x="10574495" y="4228599"/>
            <a:ext cx="475077" cy="641225"/>
            <a:chOff x="5521685" y="5536800"/>
            <a:chExt cx="475077" cy="641225"/>
          </a:xfrm>
        </p:grpSpPr>
        <p:grpSp>
          <p:nvGrpSpPr>
            <p:cNvPr id="655" name="Group 654">
              <a:extLst>
                <a:ext uri="{FF2B5EF4-FFF2-40B4-BE49-F238E27FC236}">
                  <a16:creationId xmlns="" xmlns:a16="http://schemas.microsoft.com/office/drawing/2014/main" id="{8471EE74-A550-411F-8129-C7EC941F5BDE}"/>
                </a:ext>
              </a:extLst>
            </p:cNvPr>
            <p:cNvGrpSpPr/>
            <p:nvPr/>
          </p:nvGrpSpPr>
          <p:grpSpPr>
            <a:xfrm>
              <a:off x="5521685" y="5536800"/>
              <a:ext cx="475077" cy="438068"/>
              <a:chOff x="7248176" y="4158080"/>
              <a:chExt cx="639069" cy="695710"/>
            </a:xfrm>
          </p:grpSpPr>
          <p:sp>
            <p:nvSpPr>
              <p:cNvPr id="657" name="Freeform 29">
                <a:extLst>
                  <a:ext uri="{FF2B5EF4-FFF2-40B4-BE49-F238E27FC236}">
                    <a16:creationId xmlns="" xmlns:a16="http://schemas.microsoft.com/office/drawing/2014/main" id="{F4BE454E-B71E-4FF3-95F4-E4463027F73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58" name="Rectangle 657">
                <a:extLst>
                  <a:ext uri="{FF2B5EF4-FFF2-40B4-BE49-F238E27FC236}">
                    <a16:creationId xmlns="" xmlns:a16="http://schemas.microsoft.com/office/drawing/2014/main" id="{D0ECF5A3-1985-4F8C-93E5-63DBBBE04D3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56" name="Text Box 30">
              <a:extLst>
                <a:ext uri="{FF2B5EF4-FFF2-40B4-BE49-F238E27FC236}">
                  <a16:creationId xmlns="" xmlns:a16="http://schemas.microsoft.com/office/drawing/2014/main" id="{3A33ADAE-1A88-433B-8E2A-C7BA071F525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59" name="Group 658">
            <a:extLst>
              <a:ext uri="{FF2B5EF4-FFF2-40B4-BE49-F238E27FC236}">
                <a16:creationId xmlns="" xmlns:a16="http://schemas.microsoft.com/office/drawing/2014/main" id="{2C995DCE-C397-4EEA-899F-DB4F53262DCB}"/>
              </a:ext>
            </a:extLst>
          </p:cNvPr>
          <p:cNvGrpSpPr/>
          <p:nvPr/>
        </p:nvGrpSpPr>
        <p:grpSpPr>
          <a:xfrm>
            <a:off x="10605540" y="3638349"/>
            <a:ext cx="531696" cy="542675"/>
            <a:chOff x="6049490" y="5496446"/>
            <a:chExt cx="531696" cy="542675"/>
          </a:xfrm>
        </p:grpSpPr>
        <p:grpSp>
          <p:nvGrpSpPr>
            <p:cNvPr id="660" name="Group 659">
              <a:extLst>
                <a:ext uri="{FF2B5EF4-FFF2-40B4-BE49-F238E27FC236}">
                  <a16:creationId xmlns="" xmlns:a16="http://schemas.microsoft.com/office/drawing/2014/main" id="{88E06BC7-FE5C-4C36-AD44-85CD1A88B2EF}"/>
                </a:ext>
              </a:extLst>
            </p:cNvPr>
            <p:cNvGrpSpPr/>
            <p:nvPr/>
          </p:nvGrpSpPr>
          <p:grpSpPr>
            <a:xfrm>
              <a:off x="6058617" y="5496446"/>
              <a:ext cx="522569" cy="489361"/>
              <a:chOff x="4141814" y="4117631"/>
              <a:chExt cx="792769" cy="695710"/>
            </a:xfrm>
          </p:grpSpPr>
          <p:grpSp>
            <p:nvGrpSpPr>
              <p:cNvPr id="662" name="Group 661">
                <a:extLst>
                  <a:ext uri="{FF2B5EF4-FFF2-40B4-BE49-F238E27FC236}">
                    <a16:creationId xmlns="" xmlns:a16="http://schemas.microsoft.com/office/drawing/2014/main" id="{B1B65442-3460-4AD5-8550-745E1186E89B}"/>
                  </a:ext>
                </a:extLst>
              </p:cNvPr>
              <p:cNvGrpSpPr/>
              <p:nvPr/>
            </p:nvGrpSpPr>
            <p:grpSpPr>
              <a:xfrm>
                <a:off x="4197861" y="4226701"/>
                <a:ext cx="680674" cy="477570"/>
                <a:chOff x="3219450" y="5653088"/>
                <a:chExt cx="393700" cy="276225"/>
              </a:xfrm>
              <a:solidFill>
                <a:srgbClr val="F80000"/>
              </a:solidFill>
            </p:grpSpPr>
            <p:sp>
              <p:nvSpPr>
                <p:cNvPr id="664" name="Freeform 62">
                  <a:extLst>
                    <a:ext uri="{FF2B5EF4-FFF2-40B4-BE49-F238E27FC236}">
                      <a16:creationId xmlns="" xmlns:a16="http://schemas.microsoft.com/office/drawing/2014/main" id="{B9F31A48-2E0B-4A98-8319-859A73F5412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63">
                  <a:extLst>
                    <a:ext uri="{FF2B5EF4-FFF2-40B4-BE49-F238E27FC236}">
                      <a16:creationId xmlns="" xmlns:a16="http://schemas.microsoft.com/office/drawing/2014/main" id="{F26F717A-E099-455D-A9DA-6EDE1C1FA33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64">
                  <a:extLst>
                    <a:ext uri="{FF2B5EF4-FFF2-40B4-BE49-F238E27FC236}">
                      <a16:creationId xmlns="" xmlns:a16="http://schemas.microsoft.com/office/drawing/2014/main" id="{6B11FB47-83CC-4929-8979-A9EEE445E4DA}"/>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65">
                  <a:extLst>
                    <a:ext uri="{FF2B5EF4-FFF2-40B4-BE49-F238E27FC236}">
                      <a16:creationId xmlns="" xmlns:a16="http://schemas.microsoft.com/office/drawing/2014/main" id="{B0572914-803D-452C-B744-582D7DC262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66">
                  <a:extLst>
                    <a:ext uri="{FF2B5EF4-FFF2-40B4-BE49-F238E27FC236}">
                      <a16:creationId xmlns="" xmlns:a16="http://schemas.microsoft.com/office/drawing/2014/main" id="{2F883306-2AD4-4683-8FAE-41CA8A50F3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67">
                  <a:extLst>
                    <a:ext uri="{FF2B5EF4-FFF2-40B4-BE49-F238E27FC236}">
                      <a16:creationId xmlns="" xmlns:a16="http://schemas.microsoft.com/office/drawing/2014/main" id="{2478AA04-ABF9-4DC2-A194-CB3B9F6E1E4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68">
                  <a:extLst>
                    <a:ext uri="{FF2B5EF4-FFF2-40B4-BE49-F238E27FC236}">
                      <a16:creationId xmlns="" xmlns:a16="http://schemas.microsoft.com/office/drawing/2014/main" id="{EB15C29D-2D90-4AE3-B246-CF721854CA3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69">
                  <a:extLst>
                    <a:ext uri="{FF2B5EF4-FFF2-40B4-BE49-F238E27FC236}">
                      <a16:creationId xmlns="" xmlns:a16="http://schemas.microsoft.com/office/drawing/2014/main" id="{A9332203-7DA0-42D6-AE34-B748DA1D3AC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200">
                  <a:extLst>
                    <a:ext uri="{FF2B5EF4-FFF2-40B4-BE49-F238E27FC236}">
                      <a16:creationId xmlns="" xmlns:a16="http://schemas.microsoft.com/office/drawing/2014/main" id="{4F031B2D-CFCF-4BB6-8E77-878F0594E2B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201">
                  <a:extLst>
                    <a:ext uri="{FF2B5EF4-FFF2-40B4-BE49-F238E27FC236}">
                      <a16:creationId xmlns="" xmlns:a16="http://schemas.microsoft.com/office/drawing/2014/main" id="{C8A9F65C-167A-4C04-893C-347C4A13459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202">
                  <a:extLst>
                    <a:ext uri="{FF2B5EF4-FFF2-40B4-BE49-F238E27FC236}">
                      <a16:creationId xmlns="" xmlns:a16="http://schemas.microsoft.com/office/drawing/2014/main" id="{2E2E2588-9236-4326-86E4-F950210E50EC}"/>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203">
                  <a:extLst>
                    <a:ext uri="{FF2B5EF4-FFF2-40B4-BE49-F238E27FC236}">
                      <a16:creationId xmlns="" xmlns:a16="http://schemas.microsoft.com/office/drawing/2014/main" id="{2DDA228B-C6E4-48F2-B076-816E8C265BC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204">
                  <a:extLst>
                    <a:ext uri="{FF2B5EF4-FFF2-40B4-BE49-F238E27FC236}">
                      <a16:creationId xmlns="" xmlns:a16="http://schemas.microsoft.com/office/drawing/2014/main" id="{3AABA252-19F4-44B2-9A14-EF82B9D7BA9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205">
                  <a:extLst>
                    <a:ext uri="{FF2B5EF4-FFF2-40B4-BE49-F238E27FC236}">
                      <a16:creationId xmlns="" xmlns:a16="http://schemas.microsoft.com/office/drawing/2014/main" id="{99630D98-CCC6-4373-8F5A-02F233DEA11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206">
                  <a:extLst>
                    <a:ext uri="{FF2B5EF4-FFF2-40B4-BE49-F238E27FC236}">
                      <a16:creationId xmlns="" xmlns:a16="http://schemas.microsoft.com/office/drawing/2014/main" id="{C85FD0E6-9E42-4163-B052-7F0AB494D1F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207">
                  <a:extLst>
                    <a:ext uri="{FF2B5EF4-FFF2-40B4-BE49-F238E27FC236}">
                      <a16:creationId xmlns="" xmlns:a16="http://schemas.microsoft.com/office/drawing/2014/main" id="{9BE87AC8-9159-4AD6-B5A3-D062E96C763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3" name="Rectangle 662">
                <a:extLst>
                  <a:ext uri="{FF2B5EF4-FFF2-40B4-BE49-F238E27FC236}">
                    <a16:creationId xmlns="" xmlns:a16="http://schemas.microsoft.com/office/drawing/2014/main" id="{EFDA0A5D-B4A3-4D4E-905F-602BBF52B4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1" name="Text Box 30">
              <a:extLst>
                <a:ext uri="{FF2B5EF4-FFF2-40B4-BE49-F238E27FC236}">
                  <a16:creationId xmlns="" xmlns:a16="http://schemas.microsoft.com/office/drawing/2014/main" id="{CF3D8D76-5366-4BBE-88EB-EE6862725BB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80" name="Group 679">
            <a:extLst>
              <a:ext uri="{FF2B5EF4-FFF2-40B4-BE49-F238E27FC236}">
                <a16:creationId xmlns="" xmlns:a16="http://schemas.microsoft.com/office/drawing/2014/main" id="{4C710B4C-4A8A-4D95-87BA-20FD1125B39C}"/>
              </a:ext>
            </a:extLst>
          </p:cNvPr>
          <p:cNvGrpSpPr/>
          <p:nvPr/>
        </p:nvGrpSpPr>
        <p:grpSpPr>
          <a:xfrm>
            <a:off x="10516072" y="3010566"/>
            <a:ext cx="601072" cy="626561"/>
            <a:chOff x="6609905" y="5508747"/>
            <a:chExt cx="601072" cy="626561"/>
          </a:xfrm>
        </p:grpSpPr>
        <p:grpSp>
          <p:nvGrpSpPr>
            <p:cNvPr id="681" name="Group 680">
              <a:extLst>
                <a:ext uri="{FF2B5EF4-FFF2-40B4-BE49-F238E27FC236}">
                  <a16:creationId xmlns="" xmlns:a16="http://schemas.microsoft.com/office/drawing/2014/main" id="{FED38D4F-6644-4F94-9814-E03CBCA12F17}"/>
                </a:ext>
              </a:extLst>
            </p:cNvPr>
            <p:cNvGrpSpPr/>
            <p:nvPr/>
          </p:nvGrpSpPr>
          <p:grpSpPr>
            <a:xfrm>
              <a:off x="6616939" y="5508747"/>
              <a:ext cx="552462" cy="477059"/>
              <a:chOff x="2451118" y="4158080"/>
              <a:chExt cx="865570" cy="695710"/>
            </a:xfrm>
          </p:grpSpPr>
          <p:grpSp>
            <p:nvGrpSpPr>
              <p:cNvPr id="683" name="Group 682">
                <a:extLst>
                  <a:ext uri="{FF2B5EF4-FFF2-40B4-BE49-F238E27FC236}">
                    <a16:creationId xmlns="" xmlns:a16="http://schemas.microsoft.com/office/drawing/2014/main" id="{DADD829D-CE21-4148-9C84-D3CA8D92DA80}"/>
                  </a:ext>
                </a:extLst>
              </p:cNvPr>
              <p:cNvGrpSpPr/>
              <p:nvPr/>
            </p:nvGrpSpPr>
            <p:grpSpPr>
              <a:xfrm>
                <a:off x="2505985" y="4304032"/>
                <a:ext cx="755836" cy="470888"/>
                <a:chOff x="2851150" y="4108450"/>
                <a:chExt cx="496888" cy="309563"/>
              </a:xfrm>
              <a:solidFill>
                <a:srgbClr val="F80000"/>
              </a:solidFill>
            </p:grpSpPr>
            <p:sp>
              <p:nvSpPr>
                <p:cNvPr id="685" name="Freeform 1">
                  <a:extLst>
                    <a:ext uri="{FF2B5EF4-FFF2-40B4-BE49-F238E27FC236}">
                      <a16:creationId xmlns="" xmlns:a16="http://schemas.microsoft.com/office/drawing/2014/main" id="{FA271E2D-7964-4C4E-A8FF-7D2F0C5249D2}"/>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2">
                  <a:extLst>
                    <a:ext uri="{FF2B5EF4-FFF2-40B4-BE49-F238E27FC236}">
                      <a16:creationId xmlns="" xmlns:a16="http://schemas.microsoft.com/office/drawing/2014/main" id="{A25C3CE6-8925-461E-9751-1D16A7258D7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3">
                  <a:extLst>
                    <a:ext uri="{FF2B5EF4-FFF2-40B4-BE49-F238E27FC236}">
                      <a16:creationId xmlns="" xmlns:a16="http://schemas.microsoft.com/office/drawing/2014/main" id="{767CFEC4-E927-4981-B016-B1057F6FDE2F}"/>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
                  <a:extLst>
                    <a:ext uri="{FF2B5EF4-FFF2-40B4-BE49-F238E27FC236}">
                      <a16:creationId xmlns="" xmlns:a16="http://schemas.microsoft.com/office/drawing/2014/main" id="{C3942F8F-82DA-4560-B2A8-26120D1BD9F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5">
                  <a:extLst>
                    <a:ext uri="{FF2B5EF4-FFF2-40B4-BE49-F238E27FC236}">
                      <a16:creationId xmlns="" xmlns:a16="http://schemas.microsoft.com/office/drawing/2014/main" id="{AFADB9D4-3A20-4B2B-AACE-F2A9FDB0E408}"/>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6">
                  <a:extLst>
                    <a:ext uri="{FF2B5EF4-FFF2-40B4-BE49-F238E27FC236}">
                      <a16:creationId xmlns="" xmlns:a16="http://schemas.microsoft.com/office/drawing/2014/main" id="{3DB86710-0101-43E1-A961-C8C5FBD9F4B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7">
                  <a:extLst>
                    <a:ext uri="{FF2B5EF4-FFF2-40B4-BE49-F238E27FC236}">
                      <a16:creationId xmlns="" xmlns:a16="http://schemas.microsoft.com/office/drawing/2014/main" id="{6249229E-6251-4926-86F1-305E8900C85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4" name="Rectangle 683">
                <a:extLst>
                  <a:ext uri="{FF2B5EF4-FFF2-40B4-BE49-F238E27FC236}">
                    <a16:creationId xmlns="" xmlns:a16="http://schemas.microsoft.com/office/drawing/2014/main" id="{3D513722-6892-4512-8B49-BC8D0B5DAF8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82" name="Text Box 30">
              <a:extLst>
                <a:ext uri="{FF2B5EF4-FFF2-40B4-BE49-F238E27FC236}">
                  <a16:creationId xmlns="" xmlns:a16="http://schemas.microsoft.com/office/drawing/2014/main" id="{2DE96F39-D98D-4F60-9E07-1A340B0A0560}"/>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92" name="Group 691">
            <a:extLst>
              <a:ext uri="{FF2B5EF4-FFF2-40B4-BE49-F238E27FC236}">
                <a16:creationId xmlns="" xmlns:a16="http://schemas.microsoft.com/office/drawing/2014/main" id="{60E0BCC4-1EEF-48E0-8237-24EB9D9C2B2F}"/>
              </a:ext>
            </a:extLst>
          </p:cNvPr>
          <p:cNvGrpSpPr/>
          <p:nvPr/>
        </p:nvGrpSpPr>
        <p:grpSpPr>
          <a:xfrm>
            <a:off x="10561807" y="2413666"/>
            <a:ext cx="495559" cy="600714"/>
            <a:chOff x="7283585" y="5496258"/>
            <a:chExt cx="495559" cy="600714"/>
          </a:xfrm>
        </p:grpSpPr>
        <p:grpSp>
          <p:nvGrpSpPr>
            <p:cNvPr id="693" name="Group 692">
              <a:extLst>
                <a:ext uri="{FF2B5EF4-FFF2-40B4-BE49-F238E27FC236}">
                  <a16:creationId xmlns="" xmlns:a16="http://schemas.microsoft.com/office/drawing/2014/main" id="{B3765322-241C-42EC-BD66-FF78C4B69650}"/>
                </a:ext>
              </a:extLst>
            </p:cNvPr>
            <p:cNvGrpSpPr/>
            <p:nvPr/>
          </p:nvGrpSpPr>
          <p:grpSpPr>
            <a:xfrm>
              <a:off x="7283585" y="5496258"/>
              <a:ext cx="495559" cy="543422"/>
              <a:chOff x="4149905" y="4158080"/>
              <a:chExt cx="639069" cy="695710"/>
            </a:xfrm>
          </p:grpSpPr>
          <p:grpSp>
            <p:nvGrpSpPr>
              <p:cNvPr id="695" name="Group 694">
                <a:extLst>
                  <a:ext uri="{FF2B5EF4-FFF2-40B4-BE49-F238E27FC236}">
                    <a16:creationId xmlns="" xmlns:a16="http://schemas.microsoft.com/office/drawing/2014/main" id="{3D52ACF7-025F-4ACD-AAC9-351542E2C95B}"/>
                  </a:ext>
                </a:extLst>
              </p:cNvPr>
              <p:cNvGrpSpPr/>
              <p:nvPr/>
            </p:nvGrpSpPr>
            <p:grpSpPr>
              <a:xfrm>
                <a:off x="4195359" y="4291017"/>
                <a:ext cx="548161" cy="429836"/>
                <a:chOff x="3944938" y="4110038"/>
                <a:chExt cx="360362" cy="282575"/>
              </a:xfrm>
              <a:solidFill>
                <a:srgbClr val="F80000"/>
              </a:solidFill>
            </p:grpSpPr>
            <p:sp>
              <p:nvSpPr>
                <p:cNvPr id="697" name="Freeform 8">
                  <a:extLst>
                    <a:ext uri="{FF2B5EF4-FFF2-40B4-BE49-F238E27FC236}">
                      <a16:creationId xmlns="" xmlns:a16="http://schemas.microsoft.com/office/drawing/2014/main" id="{1E6B4694-31A3-4806-A015-BD62DD4578A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9">
                  <a:extLst>
                    <a:ext uri="{FF2B5EF4-FFF2-40B4-BE49-F238E27FC236}">
                      <a16:creationId xmlns="" xmlns:a16="http://schemas.microsoft.com/office/drawing/2014/main" id="{D723BEE3-AE6A-4D9A-A743-82F5FE11BEAF}"/>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10">
                  <a:extLst>
                    <a:ext uri="{FF2B5EF4-FFF2-40B4-BE49-F238E27FC236}">
                      <a16:creationId xmlns="" xmlns:a16="http://schemas.microsoft.com/office/drawing/2014/main" id="{9199F7F7-5E11-46CD-93D5-CCCE9615F2A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11">
                  <a:extLst>
                    <a:ext uri="{FF2B5EF4-FFF2-40B4-BE49-F238E27FC236}">
                      <a16:creationId xmlns="" xmlns:a16="http://schemas.microsoft.com/office/drawing/2014/main" id="{6146805D-3662-4030-BF75-BE9D5168F00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12">
                  <a:extLst>
                    <a:ext uri="{FF2B5EF4-FFF2-40B4-BE49-F238E27FC236}">
                      <a16:creationId xmlns="" xmlns:a16="http://schemas.microsoft.com/office/drawing/2014/main" id="{16111DD0-B002-4EF1-9927-24AC5CFB56B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13">
                  <a:extLst>
                    <a:ext uri="{FF2B5EF4-FFF2-40B4-BE49-F238E27FC236}">
                      <a16:creationId xmlns="" xmlns:a16="http://schemas.microsoft.com/office/drawing/2014/main" id="{1DDBE696-B549-4F26-87A4-7ACBC54F350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14">
                  <a:extLst>
                    <a:ext uri="{FF2B5EF4-FFF2-40B4-BE49-F238E27FC236}">
                      <a16:creationId xmlns="" xmlns:a16="http://schemas.microsoft.com/office/drawing/2014/main" id="{5173B0FA-3145-405D-9ED0-2169381AAB6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15">
                  <a:extLst>
                    <a:ext uri="{FF2B5EF4-FFF2-40B4-BE49-F238E27FC236}">
                      <a16:creationId xmlns="" xmlns:a16="http://schemas.microsoft.com/office/drawing/2014/main" id="{CF880F9C-6291-4575-9F46-E67E70A426B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5" name="Freeform 16">
                  <a:extLst>
                    <a:ext uri="{FF2B5EF4-FFF2-40B4-BE49-F238E27FC236}">
                      <a16:creationId xmlns="" xmlns:a16="http://schemas.microsoft.com/office/drawing/2014/main" id="{523EEFAC-EF53-41D2-A6CF-B1C0F3A8F42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17">
                  <a:extLst>
                    <a:ext uri="{FF2B5EF4-FFF2-40B4-BE49-F238E27FC236}">
                      <a16:creationId xmlns="" xmlns:a16="http://schemas.microsoft.com/office/drawing/2014/main" id="{3EC664B8-0048-4727-BDD9-EF77A3ACA98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18">
                  <a:extLst>
                    <a:ext uri="{FF2B5EF4-FFF2-40B4-BE49-F238E27FC236}">
                      <a16:creationId xmlns="" xmlns:a16="http://schemas.microsoft.com/office/drawing/2014/main" id="{770F6FE2-BECF-422D-826C-24CB71CFF37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19">
                  <a:extLst>
                    <a:ext uri="{FF2B5EF4-FFF2-40B4-BE49-F238E27FC236}">
                      <a16:creationId xmlns="" xmlns:a16="http://schemas.microsoft.com/office/drawing/2014/main" id="{0DC7E3A3-C041-4A22-B2C1-07110F1C425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20">
                  <a:extLst>
                    <a:ext uri="{FF2B5EF4-FFF2-40B4-BE49-F238E27FC236}">
                      <a16:creationId xmlns="" xmlns:a16="http://schemas.microsoft.com/office/drawing/2014/main" id="{62CFAB78-CBA1-488F-97ED-82927620A4A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21">
                  <a:extLst>
                    <a:ext uri="{FF2B5EF4-FFF2-40B4-BE49-F238E27FC236}">
                      <a16:creationId xmlns="" xmlns:a16="http://schemas.microsoft.com/office/drawing/2014/main" id="{62B27053-983E-4D7C-8B47-47EF99D0C3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22">
                  <a:extLst>
                    <a:ext uri="{FF2B5EF4-FFF2-40B4-BE49-F238E27FC236}">
                      <a16:creationId xmlns="" xmlns:a16="http://schemas.microsoft.com/office/drawing/2014/main" id="{C3D92AF8-43EC-4B0C-A5F0-9B4F3FD2F2F0}"/>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23">
                  <a:extLst>
                    <a:ext uri="{FF2B5EF4-FFF2-40B4-BE49-F238E27FC236}">
                      <a16:creationId xmlns="" xmlns:a16="http://schemas.microsoft.com/office/drawing/2014/main" id="{FC231322-1FA0-40FD-B907-ABD6ED3DDE17}"/>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24">
                  <a:extLst>
                    <a:ext uri="{FF2B5EF4-FFF2-40B4-BE49-F238E27FC236}">
                      <a16:creationId xmlns="" xmlns:a16="http://schemas.microsoft.com/office/drawing/2014/main" id="{B5893943-92E3-4897-A362-E887E7A00ECE}"/>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25">
                  <a:extLst>
                    <a:ext uri="{FF2B5EF4-FFF2-40B4-BE49-F238E27FC236}">
                      <a16:creationId xmlns="" xmlns:a16="http://schemas.microsoft.com/office/drawing/2014/main" id="{E71EBF39-9C04-49A2-9C4F-FC5D7E2FED82}"/>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26">
                  <a:extLst>
                    <a:ext uri="{FF2B5EF4-FFF2-40B4-BE49-F238E27FC236}">
                      <a16:creationId xmlns="" xmlns:a16="http://schemas.microsoft.com/office/drawing/2014/main" id="{67A5F42C-A6D0-440F-B37D-6FF7D67292B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27">
                  <a:extLst>
                    <a:ext uri="{FF2B5EF4-FFF2-40B4-BE49-F238E27FC236}">
                      <a16:creationId xmlns="" xmlns:a16="http://schemas.microsoft.com/office/drawing/2014/main" id="{B73FCB1C-23E7-4CA5-8B8D-76A266D7708B}"/>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6" name="Rectangle 695">
                <a:extLst>
                  <a:ext uri="{FF2B5EF4-FFF2-40B4-BE49-F238E27FC236}">
                    <a16:creationId xmlns="" xmlns:a16="http://schemas.microsoft.com/office/drawing/2014/main" id="{3E04F9B1-E18A-48B7-9CD4-10C3CFFE4B8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4" name="Text Box 30">
              <a:extLst>
                <a:ext uri="{FF2B5EF4-FFF2-40B4-BE49-F238E27FC236}">
                  <a16:creationId xmlns="" xmlns:a16="http://schemas.microsoft.com/office/drawing/2014/main" id="{53ABA057-C361-4414-9A03-BBC92AACD8D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17" name="Group 716">
            <a:extLst>
              <a:ext uri="{FF2B5EF4-FFF2-40B4-BE49-F238E27FC236}">
                <a16:creationId xmlns="" xmlns:a16="http://schemas.microsoft.com/office/drawing/2014/main" id="{FABF1622-7EBC-4E27-8F4B-03B7A1580495}"/>
              </a:ext>
            </a:extLst>
          </p:cNvPr>
          <p:cNvGrpSpPr>
            <a:grpSpLocks noChangeAspect="1"/>
          </p:cNvGrpSpPr>
          <p:nvPr/>
        </p:nvGrpSpPr>
        <p:grpSpPr>
          <a:xfrm>
            <a:off x="10574276" y="4857527"/>
            <a:ext cx="501115" cy="546002"/>
            <a:chOff x="8104793" y="3991725"/>
            <a:chExt cx="582945" cy="635162"/>
          </a:xfrm>
        </p:grpSpPr>
        <p:sp>
          <p:nvSpPr>
            <p:cNvPr id="718" name="Rectangle 717">
              <a:extLst>
                <a:ext uri="{FF2B5EF4-FFF2-40B4-BE49-F238E27FC236}">
                  <a16:creationId xmlns="" xmlns:a16="http://schemas.microsoft.com/office/drawing/2014/main" id="{EBBBCF9A-E737-4104-8570-148B3DDFDF7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19" name="Freeform 62">
              <a:extLst>
                <a:ext uri="{FF2B5EF4-FFF2-40B4-BE49-F238E27FC236}">
                  <a16:creationId xmlns="" xmlns:a16="http://schemas.microsoft.com/office/drawing/2014/main" id="{3A1E6DAE-B70C-4B85-8168-163B1B5D5576}"/>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20" name="Text Box 30">
            <a:extLst>
              <a:ext uri="{FF2B5EF4-FFF2-40B4-BE49-F238E27FC236}">
                <a16:creationId xmlns="" xmlns:a16="http://schemas.microsoft.com/office/drawing/2014/main" id="{DD61262C-83EB-40E1-BD77-3F0DD70DEAB0}"/>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721" name="Straight Connector 720">
            <a:extLst>
              <a:ext uri="{FF2B5EF4-FFF2-40B4-BE49-F238E27FC236}">
                <a16:creationId xmlns="" xmlns:a16="http://schemas.microsoft.com/office/drawing/2014/main" id="{28EDA693-B12C-4ADC-904F-A4AF78CE0DA5}"/>
              </a:ext>
            </a:extLst>
          </p:cNvPr>
          <p:cNvCxnSpPr/>
          <p:nvPr/>
        </p:nvCxnSpPr>
        <p:spPr>
          <a:xfrm>
            <a:off x="1570981" y="371402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22" name="Rectangle 721">
            <a:extLst>
              <a:ext uri="{FF2B5EF4-FFF2-40B4-BE49-F238E27FC236}">
                <a16:creationId xmlns="" xmlns:a16="http://schemas.microsoft.com/office/drawing/2014/main" id="{6015D8D3-FB91-4DE0-A2F1-EEE0DF3D1D96}"/>
              </a:ext>
            </a:extLst>
          </p:cNvPr>
          <p:cNvSpPr/>
          <p:nvPr/>
        </p:nvSpPr>
        <p:spPr>
          <a:xfrm>
            <a:off x="1812656" y="389149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723" name="Straight Arrow Connector 722">
            <a:extLst>
              <a:ext uri="{FF2B5EF4-FFF2-40B4-BE49-F238E27FC236}">
                <a16:creationId xmlns="" xmlns:a16="http://schemas.microsoft.com/office/drawing/2014/main" id="{60E97425-93CE-4A36-9744-F33C7FED9562}"/>
              </a:ext>
            </a:extLst>
          </p:cNvPr>
          <p:cNvCxnSpPr>
            <a:cxnSpLocks/>
            <a:stCxn id="722" idx="3"/>
          </p:cNvCxnSpPr>
          <p:nvPr/>
        </p:nvCxnSpPr>
        <p:spPr>
          <a:xfrm flipV="1">
            <a:off x="2619956" y="391996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724" name="Group 723">
            <a:extLst>
              <a:ext uri="{FF2B5EF4-FFF2-40B4-BE49-F238E27FC236}">
                <a16:creationId xmlns="" xmlns:a16="http://schemas.microsoft.com/office/drawing/2014/main" id="{778BDFBD-8B01-4954-BE74-1A2A6B27300D}"/>
              </a:ext>
            </a:extLst>
          </p:cNvPr>
          <p:cNvGrpSpPr>
            <a:grpSpLocks noChangeAspect="1"/>
          </p:cNvGrpSpPr>
          <p:nvPr/>
        </p:nvGrpSpPr>
        <p:grpSpPr>
          <a:xfrm>
            <a:off x="3455234" y="3335154"/>
            <a:ext cx="563428" cy="613365"/>
            <a:chOff x="7231996" y="2103309"/>
            <a:chExt cx="639069" cy="695710"/>
          </a:xfrm>
        </p:grpSpPr>
        <p:grpSp>
          <p:nvGrpSpPr>
            <p:cNvPr id="725" name="Group 724">
              <a:extLst>
                <a:ext uri="{FF2B5EF4-FFF2-40B4-BE49-F238E27FC236}">
                  <a16:creationId xmlns="" xmlns:a16="http://schemas.microsoft.com/office/drawing/2014/main" id="{53A6DA72-676F-4E7C-87C5-A36AE3ADAAFA}"/>
                </a:ext>
              </a:extLst>
            </p:cNvPr>
            <p:cNvGrpSpPr/>
            <p:nvPr/>
          </p:nvGrpSpPr>
          <p:grpSpPr>
            <a:xfrm>
              <a:off x="7307490" y="2184465"/>
              <a:ext cx="488082" cy="533399"/>
              <a:chOff x="4448178" y="3117846"/>
              <a:chExt cx="1265238" cy="1382712"/>
            </a:xfrm>
            <a:solidFill>
              <a:srgbClr val="F80000"/>
            </a:solidFill>
          </p:grpSpPr>
          <p:sp>
            <p:nvSpPr>
              <p:cNvPr id="727" name="Freeform 1">
                <a:extLst>
                  <a:ext uri="{FF2B5EF4-FFF2-40B4-BE49-F238E27FC236}">
                    <a16:creationId xmlns="" xmlns:a16="http://schemas.microsoft.com/office/drawing/2014/main" id="{8C247B11-11D9-416D-AB67-792F839A7C2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8" name="Freeform 2">
                <a:extLst>
                  <a:ext uri="{FF2B5EF4-FFF2-40B4-BE49-F238E27FC236}">
                    <a16:creationId xmlns="" xmlns:a16="http://schemas.microsoft.com/office/drawing/2014/main" id="{E506C2E2-2403-442B-BD83-AC47E3AD36D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9" name="Freeform 3">
                <a:extLst>
                  <a:ext uri="{FF2B5EF4-FFF2-40B4-BE49-F238E27FC236}">
                    <a16:creationId xmlns="" xmlns:a16="http://schemas.microsoft.com/office/drawing/2014/main" id="{058D7E5B-959E-4330-A1D4-5822AF5D3D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0" name="Freeform 4">
                <a:extLst>
                  <a:ext uri="{FF2B5EF4-FFF2-40B4-BE49-F238E27FC236}">
                    <a16:creationId xmlns="" xmlns:a16="http://schemas.microsoft.com/office/drawing/2014/main" id="{8483C829-CD2D-4CBC-904D-C20396C1723E}"/>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1" name="Freeform 5">
                <a:extLst>
                  <a:ext uri="{FF2B5EF4-FFF2-40B4-BE49-F238E27FC236}">
                    <a16:creationId xmlns="" xmlns:a16="http://schemas.microsoft.com/office/drawing/2014/main" id="{DA3CA39E-9C51-44FE-B736-A4AC44E0642E}"/>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2" name="Freeform 6">
                <a:extLst>
                  <a:ext uri="{FF2B5EF4-FFF2-40B4-BE49-F238E27FC236}">
                    <a16:creationId xmlns="" xmlns:a16="http://schemas.microsoft.com/office/drawing/2014/main" id="{678D2292-151A-4C04-88A7-628DC2D2387F}"/>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726" name="Rectangle 725">
              <a:extLst>
                <a:ext uri="{FF2B5EF4-FFF2-40B4-BE49-F238E27FC236}">
                  <a16:creationId xmlns="" xmlns:a16="http://schemas.microsoft.com/office/drawing/2014/main" id="{FDF45000-D61B-4B5F-9917-0242C47C6E22}"/>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733" name="Group 732">
            <a:extLst>
              <a:ext uri="{FF2B5EF4-FFF2-40B4-BE49-F238E27FC236}">
                <a16:creationId xmlns="" xmlns:a16="http://schemas.microsoft.com/office/drawing/2014/main" id="{FCB0C54D-1637-47D5-8B61-F14F4489D7D6}"/>
              </a:ext>
            </a:extLst>
          </p:cNvPr>
          <p:cNvGrpSpPr/>
          <p:nvPr/>
        </p:nvGrpSpPr>
        <p:grpSpPr>
          <a:xfrm>
            <a:off x="2705066" y="3241742"/>
            <a:ext cx="670409" cy="647003"/>
            <a:chOff x="4177575" y="2127578"/>
            <a:chExt cx="670584" cy="647172"/>
          </a:xfrm>
        </p:grpSpPr>
        <p:grpSp>
          <p:nvGrpSpPr>
            <p:cNvPr id="734" name="Group 733">
              <a:extLst>
                <a:ext uri="{FF2B5EF4-FFF2-40B4-BE49-F238E27FC236}">
                  <a16:creationId xmlns="" xmlns:a16="http://schemas.microsoft.com/office/drawing/2014/main" id="{70108C63-A7F8-4678-B285-0F7001642605}"/>
                </a:ext>
              </a:extLst>
            </p:cNvPr>
            <p:cNvGrpSpPr/>
            <p:nvPr/>
          </p:nvGrpSpPr>
          <p:grpSpPr>
            <a:xfrm>
              <a:off x="4177575" y="2201542"/>
              <a:ext cx="670584" cy="499244"/>
              <a:chOff x="3235325" y="1938338"/>
              <a:chExt cx="360363" cy="268287"/>
            </a:xfrm>
            <a:solidFill>
              <a:srgbClr val="F80000"/>
            </a:solidFill>
          </p:grpSpPr>
          <p:sp>
            <p:nvSpPr>
              <p:cNvPr id="736" name="Freeform 74">
                <a:extLst>
                  <a:ext uri="{FF2B5EF4-FFF2-40B4-BE49-F238E27FC236}">
                    <a16:creationId xmlns="" xmlns:a16="http://schemas.microsoft.com/office/drawing/2014/main" id="{01E15B65-AFC5-463E-B66D-4E1BEF91ECB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231">
                <a:extLst>
                  <a:ext uri="{FF2B5EF4-FFF2-40B4-BE49-F238E27FC236}">
                    <a16:creationId xmlns="" xmlns:a16="http://schemas.microsoft.com/office/drawing/2014/main" id="{A2273DE4-46E4-408A-BBBB-A8A88968C5C2}"/>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5" name="Rectangle 734">
              <a:extLst>
                <a:ext uri="{FF2B5EF4-FFF2-40B4-BE49-F238E27FC236}">
                  <a16:creationId xmlns="" xmlns:a16="http://schemas.microsoft.com/office/drawing/2014/main" id="{63630A3D-EF83-4896-8792-7D8B959F4ABC}"/>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738" name="Text Box 30">
            <a:extLst>
              <a:ext uri="{FF2B5EF4-FFF2-40B4-BE49-F238E27FC236}">
                <a16:creationId xmlns="" xmlns:a16="http://schemas.microsoft.com/office/drawing/2014/main" id="{E3EFAD85-9F67-40FB-9153-BA748E57F126}"/>
              </a:ext>
            </a:extLst>
          </p:cNvPr>
          <p:cNvSpPr txBox="1">
            <a:spLocks noChangeArrowheads="1"/>
          </p:cNvSpPr>
          <p:nvPr/>
        </p:nvSpPr>
        <p:spPr bwMode="auto">
          <a:xfrm>
            <a:off x="2694377" y="380839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39" name="Straight Connector 738">
            <a:extLst>
              <a:ext uri="{FF2B5EF4-FFF2-40B4-BE49-F238E27FC236}">
                <a16:creationId xmlns="" xmlns:a16="http://schemas.microsoft.com/office/drawing/2014/main" id="{6230BA74-9883-4ACD-B025-2DFD960B2392}"/>
              </a:ext>
            </a:extLst>
          </p:cNvPr>
          <p:cNvCxnSpPr/>
          <p:nvPr/>
        </p:nvCxnSpPr>
        <p:spPr>
          <a:xfrm>
            <a:off x="1282413" y="371223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40" name="Rectangle 739">
            <a:extLst>
              <a:ext uri="{FF2B5EF4-FFF2-40B4-BE49-F238E27FC236}">
                <a16:creationId xmlns="" xmlns:a16="http://schemas.microsoft.com/office/drawing/2014/main" id="{A196579A-7689-48EE-ACD6-97F8559968B8}"/>
              </a:ext>
            </a:extLst>
          </p:cNvPr>
          <p:cNvSpPr/>
          <p:nvPr/>
        </p:nvSpPr>
        <p:spPr>
          <a:xfrm>
            <a:off x="883456" y="255185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41" name="Group 740">
            <a:extLst>
              <a:ext uri="{FF2B5EF4-FFF2-40B4-BE49-F238E27FC236}">
                <a16:creationId xmlns="" xmlns:a16="http://schemas.microsoft.com/office/drawing/2014/main" id="{E669E7E9-3C5E-42AF-8101-86A073F2BF13}"/>
              </a:ext>
            </a:extLst>
          </p:cNvPr>
          <p:cNvGrpSpPr/>
          <p:nvPr/>
        </p:nvGrpSpPr>
        <p:grpSpPr>
          <a:xfrm>
            <a:off x="1002361" y="2567615"/>
            <a:ext cx="638903" cy="1019031"/>
            <a:chOff x="4143850" y="4069093"/>
            <a:chExt cx="639069" cy="1019296"/>
          </a:xfrm>
        </p:grpSpPr>
        <p:grpSp>
          <p:nvGrpSpPr>
            <p:cNvPr id="742" name="Group 741">
              <a:extLst>
                <a:ext uri="{FF2B5EF4-FFF2-40B4-BE49-F238E27FC236}">
                  <a16:creationId xmlns="" xmlns:a16="http://schemas.microsoft.com/office/drawing/2014/main" id="{3E666BC6-C332-45B2-ACF5-0F4184B88946}"/>
                </a:ext>
              </a:extLst>
            </p:cNvPr>
            <p:cNvGrpSpPr/>
            <p:nvPr/>
          </p:nvGrpSpPr>
          <p:grpSpPr>
            <a:xfrm>
              <a:off x="4145193" y="4788087"/>
              <a:ext cx="636383" cy="209796"/>
              <a:chOff x="2971800" y="2860675"/>
              <a:chExt cx="1011238" cy="333375"/>
            </a:xfrm>
            <a:solidFill>
              <a:srgbClr val="5F5F5F"/>
            </a:solidFill>
          </p:grpSpPr>
          <p:grpSp>
            <p:nvGrpSpPr>
              <p:cNvPr id="757" name="Group 756">
                <a:extLst>
                  <a:ext uri="{FF2B5EF4-FFF2-40B4-BE49-F238E27FC236}">
                    <a16:creationId xmlns="" xmlns:a16="http://schemas.microsoft.com/office/drawing/2014/main" id="{92E79721-A4D8-4BCC-AC47-084024BEA4F6}"/>
                  </a:ext>
                </a:extLst>
              </p:cNvPr>
              <p:cNvGrpSpPr/>
              <p:nvPr/>
            </p:nvGrpSpPr>
            <p:grpSpPr>
              <a:xfrm>
                <a:off x="3060700" y="2860675"/>
                <a:ext cx="827088" cy="127000"/>
                <a:chOff x="3060700" y="2860675"/>
                <a:chExt cx="827088" cy="127000"/>
              </a:xfrm>
              <a:grpFill/>
            </p:grpSpPr>
            <p:sp>
              <p:nvSpPr>
                <p:cNvPr id="769" name="Freeform 83">
                  <a:extLst>
                    <a:ext uri="{FF2B5EF4-FFF2-40B4-BE49-F238E27FC236}">
                      <a16:creationId xmlns="" xmlns:a16="http://schemas.microsoft.com/office/drawing/2014/main" id="{FD2F74F4-24F7-4B50-A565-30646288F139}"/>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84">
                  <a:extLst>
                    <a:ext uri="{FF2B5EF4-FFF2-40B4-BE49-F238E27FC236}">
                      <a16:creationId xmlns="" xmlns:a16="http://schemas.microsoft.com/office/drawing/2014/main" id="{9A6F1034-0500-41E4-A5F7-C256D3BD13A4}"/>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1" name="Freeform 85">
                  <a:extLst>
                    <a:ext uri="{FF2B5EF4-FFF2-40B4-BE49-F238E27FC236}">
                      <a16:creationId xmlns="" xmlns:a16="http://schemas.microsoft.com/office/drawing/2014/main" id="{6BD2A775-6691-4A97-A0B4-3D843AD90FC3}"/>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86">
                  <a:extLst>
                    <a:ext uri="{FF2B5EF4-FFF2-40B4-BE49-F238E27FC236}">
                      <a16:creationId xmlns="" xmlns:a16="http://schemas.microsoft.com/office/drawing/2014/main" id="{E8D2E66E-345B-4063-9D73-D3B40250B5D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87">
                  <a:extLst>
                    <a:ext uri="{FF2B5EF4-FFF2-40B4-BE49-F238E27FC236}">
                      <a16:creationId xmlns="" xmlns:a16="http://schemas.microsoft.com/office/drawing/2014/main" id="{1E497CAA-E2DD-4E13-8897-4620E87E569E}"/>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88">
                  <a:extLst>
                    <a:ext uri="{FF2B5EF4-FFF2-40B4-BE49-F238E27FC236}">
                      <a16:creationId xmlns="" xmlns:a16="http://schemas.microsoft.com/office/drawing/2014/main" id="{24B3C59B-0742-4D32-A291-5643CE07570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89">
                  <a:extLst>
                    <a:ext uri="{FF2B5EF4-FFF2-40B4-BE49-F238E27FC236}">
                      <a16:creationId xmlns="" xmlns:a16="http://schemas.microsoft.com/office/drawing/2014/main" id="{732881B6-DB06-4F50-A0AA-2EF863BF643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90">
                  <a:extLst>
                    <a:ext uri="{FF2B5EF4-FFF2-40B4-BE49-F238E27FC236}">
                      <a16:creationId xmlns="" xmlns:a16="http://schemas.microsoft.com/office/drawing/2014/main" id="{61C1554E-9BF3-4EFA-AD61-2F057195AA8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58" name="Group 757">
                <a:extLst>
                  <a:ext uri="{FF2B5EF4-FFF2-40B4-BE49-F238E27FC236}">
                    <a16:creationId xmlns="" xmlns:a16="http://schemas.microsoft.com/office/drawing/2014/main" id="{D0325A3B-A3F7-49C7-9EED-EE07994BFE0E}"/>
                  </a:ext>
                </a:extLst>
              </p:cNvPr>
              <p:cNvGrpSpPr/>
              <p:nvPr/>
            </p:nvGrpSpPr>
            <p:grpSpPr>
              <a:xfrm>
                <a:off x="2971800" y="3068638"/>
                <a:ext cx="1011238" cy="125412"/>
                <a:chOff x="2971800" y="3068638"/>
                <a:chExt cx="1011238" cy="125412"/>
              </a:xfrm>
              <a:grpFill/>
            </p:grpSpPr>
            <p:sp>
              <p:nvSpPr>
                <p:cNvPr id="759" name="Freeform 91">
                  <a:extLst>
                    <a:ext uri="{FF2B5EF4-FFF2-40B4-BE49-F238E27FC236}">
                      <a16:creationId xmlns="" xmlns:a16="http://schemas.microsoft.com/office/drawing/2014/main" id="{9CAE9034-A491-4754-83E8-339DBB83BED5}"/>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92">
                  <a:extLst>
                    <a:ext uri="{FF2B5EF4-FFF2-40B4-BE49-F238E27FC236}">
                      <a16:creationId xmlns="" xmlns:a16="http://schemas.microsoft.com/office/drawing/2014/main" id="{A8A82AFE-11BE-4F13-AD48-DD6B863238F6}"/>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93">
                  <a:extLst>
                    <a:ext uri="{FF2B5EF4-FFF2-40B4-BE49-F238E27FC236}">
                      <a16:creationId xmlns="" xmlns:a16="http://schemas.microsoft.com/office/drawing/2014/main" id="{8A94F3E0-E1A7-4073-96F2-5A14DD0B3CC9}"/>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94">
                  <a:extLst>
                    <a:ext uri="{FF2B5EF4-FFF2-40B4-BE49-F238E27FC236}">
                      <a16:creationId xmlns="" xmlns:a16="http://schemas.microsoft.com/office/drawing/2014/main" id="{2291DB5F-9E81-409D-96FC-84CE6BF80065}"/>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95">
                  <a:extLst>
                    <a:ext uri="{FF2B5EF4-FFF2-40B4-BE49-F238E27FC236}">
                      <a16:creationId xmlns="" xmlns:a16="http://schemas.microsoft.com/office/drawing/2014/main" id="{983827D6-8FC1-4AEC-A4C8-4D8A2D34555B}"/>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96">
                  <a:extLst>
                    <a:ext uri="{FF2B5EF4-FFF2-40B4-BE49-F238E27FC236}">
                      <a16:creationId xmlns="" xmlns:a16="http://schemas.microsoft.com/office/drawing/2014/main" id="{8FA98C45-8064-4AFB-BED7-BD67946308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97">
                  <a:extLst>
                    <a:ext uri="{FF2B5EF4-FFF2-40B4-BE49-F238E27FC236}">
                      <a16:creationId xmlns="" xmlns:a16="http://schemas.microsoft.com/office/drawing/2014/main" id="{9061395F-D111-45EF-BB8A-6AF190B5D74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6" name="Freeform 98">
                  <a:extLst>
                    <a:ext uri="{FF2B5EF4-FFF2-40B4-BE49-F238E27FC236}">
                      <a16:creationId xmlns="" xmlns:a16="http://schemas.microsoft.com/office/drawing/2014/main" id="{F8725E6E-84DB-4D81-BE1C-ACF2C3343B66}"/>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7" name="Freeform 99">
                  <a:extLst>
                    <a:ext uri="{FF2B5EF4-FFF2-40B4-BE49-F238E27FC236}">
                      <a16:creationId xmlns="" xmlns:a16="http://schemas.microsoft.com/office/drawing/2014/main" id="{6E837AE6-07EC-4660-ADD8-30D25363A95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8" name="Freeform 100">
                  <a:extLst>
                    <a:ext uri="{FF2B5EF4-FFF2-40B4-BE49-F238E27FC236}">
                      <a16:creationId xmlns="" xmlns:a16="http://schemas.microsoft.com/office/drawing/2014/main" id="{52431D69-E4F8-401C-9D4B-D1D03772611A}"/>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3" name="Group 742">
              <a:extLst>
                <a:ext uri="{FF2B5EF4-FFF2-40B4-BE49-F238E27FC236}">
                  <a16:creationId xmlns="" xmlns:a16="http://schemas.microsoft.com/office/drawing/2014/main" id="{6D36BD9A-BE63-467F-BFFF-BAA04F65ACD7}"/>
                </a:ext>
              </a:extLst>
            </p:cNvPr>
            <p:cNvGrpSpPr/>
            <p:nvPr/>
          </p:nvGrpSpPr>
          <p:grpSpPr>
            <a:xfrm>
              <a:off x="4186644" y="4191353"/>
              <a:ext cx="553480" cy="451191"/>
              <a:chOff x="6096000" y="3684588"/>
              <a:chExt cx="627063" cy="511175"/>
            </a:xfrm>
            <a:solidFill>
              <a:schemeClr val="tx1"/>
            </a:solidFill>
          </p:grpSpPr>
          <p:sp>
            <p:nvSpPr>
              <p:cNvPr id="745" name="Freeform 20">
                <a:extLst>
                  <a:ext uri="{FF2B5EF4-FFF2-40B4-BE49-F238E27FC236}">
                    <a16:creationId xmlns="" xmlns:a16="http://schemas.microsoft.com/office/drawing/2014/main" id="{FCFF6596-862B-4F97-862A-66537C1806E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21">
                <a:extLst>
                  <a:ext uri="{FF2B5EF4-FFF2-40B4-BE49-F238E27FC236}">
                    <a16:creationId xmlns="" xmlns:a16="http://schemas.microsoft.com/office/drawing/2014/main" id="{AD3811CC-4F5F-4BA6-BB62-7E1A5BCA67F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7" name="Freeform 22">
                <a:extLst>
                  <a:ext uri="{FF2B5EF4-FFF2-40B4-BE49-F238E27FC236}">
                    <a16:creationId xmlns="" xmlns:a16="http://schemas.microsoft.com/office/drawing/2014/main" id="{622D44DB-630D-482C-B526-620C6DAECA3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23">
                <a:extLst>
                  <a:ext uri="{FF2B5EF4-FFF2-40B4-BE49-F238E27FC236}">
                    <a16:creationId xmlns="" xmlns:a16="http://schemas.microsoft.com/office/drawing/2014/main" id="{C2049D3A-D20D-4E32-BE92-4D06C4CD810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24">
                <a:extLst>
                  <a:ext uri="{FF2B5EF4-FFF2-40B4-BE49-F238E27FC236}">
                    <a16:creationId xmlns="" xmlns:a16="http://schemas.microsoft.com/office/drawing/2014/main" id="{14FEF2EA-C654-4DFA-8641-899F2D479C20}"/>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25">
                <a:extLst>
                  <a:ext uri="{FF2B5EF4-FFF2-40B4-BE49-F238E27FC236}">
                    <a16:creationId xmlns="" xmlns:a16="http://schemas.microsoft.com/office/drawing/2014/main" id="{43E2B764-A79B-44C9-AA1F-2A6F69548B5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26">
                <a:extLst>
                  <a:ext uri="{FF2B5EF4-FFF2-40B4-BE49-F238E27FC236}">
                    <a16:creationId xmlns="" xmlns:a16="http://schemas.microsoft.com/office/drawing/2014/main" id="{FE33BB0F-0794-4E6B-86F0-82773F3303F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27">
                <a:extLst>
                  <a:ext uri="{FF2B5EF4-FFF2-40B4-BE49-F238E27FC236}">
                    <a16:creationId xmlns="" xmlns:a16="http://schemas.microsoft.com/office/drawing/2014/main" id="{87E0871E-8AF9-4E12-A7B5-80122B41121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28">
                <a:extLst>
                  <a:ext uri="{FF2B5EF4-FFF2-40B4-BE49-F238E27FC236}">
                    <a16:creationId xmlns="" xmlns:a16="http://schemas.microsoft.com/office/drawing/2014/main" id="{29991E0A-A98C-49CA-AEB5-F1C093508218}"/>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29">
                <a:extLst>
                  <a:ext uri="{FF2B5EF4-FFF2-40B4-BE49-F238E27FC236}">
                    <a16:creationId xmlns="" xmlns:a16="http://schemas.microsoft.com/office/drawing/2014/main" id="{E211BB44-B2A2-4C3D-865E-2D3886D3C60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0">
                <a:extLst>
                  <a:ext uri="{FF2B5EF4-FFF2-40B4-BE49-F238E27FC236}">
                    <a16:creationId xmlns="" xmlns:a16="http://schemas.microsoft.com/office/drawing/2014/main" id="{259FC1F4-2F64-4779-B73E-4F04D6F0FA70}"/>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1">
                <a:extLst>
                  <a:ext uri="{FF2B5EF4-FFF2-40B4-BE49-F238E27FC236}">
                    <a16:creationId xmlns="" xmlns:a16="http://schemas.microsoft.com/office/drawing/2014/main" id="{9D8AEC7A-3859-4625-B815-88BF4B8ADDB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44" name="Rectangle 743">
              <a:extLst>
                <a:ext uri="{FF2B5EF4-FFF2-40B4-BE49-F238E27FC236}">
                  <a16:creationId xmlns="" xmlns:a16="http://schemas.microsoft.com/office/drawing/2014/main" id="{7411411E-AF0A-4A0D-8C9F-F392000331C2}"/>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77" name="Group 776">
            <a:extLst>
              <a:ext uri="{FF2B5EF4-FFF2-40B4-BE49-F238E27FC236}">
                <a16:creationId xmlns="" xmlns:a16="http://schemas.microsoft.com/office/drawing/2014/main" id="{1911B9CF-55B5-4738-93FC-E7266F039438}"/>
              </a:ext>
            </a:extLst>
          </p:cNvPr>
          <p:cNvGrpSpPr/>
          <p:nvPr/>
        </p:nvGrpSpPr>
        <p:grpSpPr>
          <a:xfrm>
            <a:off x="1818926" y="2600435"/>
            <a:ext cx="638903" cy="1099905"/>
            <a:chOff x="2568775" y="4077183"/>
            <a:chExt cx="639069" cy="1100192"/>
          </a:xfrm>
        </p:grpSpPr>
        <p:grpSp>
          <p:nvGrpSpPr>
            <p:cNvPr id="778" name="Group 777">
              <a:extLst>
                <a:ext uri="{FF2B5EF4-FFF2-40B4-BE49-F238E27FC236}">
                  <a16:creationId xmlns="" xmlns:a16="http://schemas.microsoft.com/office/drawing/2014/main" id="{B04DE3D6-FAE5-4536-BAC9-1A4CA53889A7}"/>
                </a:ext>
              </a:extLst>
            </p:cNvPr>
            <p:cNvGrpSpPr/>
            <p:nvPr/>
          </p:nvGrpSpPr>
          <p:grpSpPr>
            <a:xfrm>
              <a:off x="2593484" y="4784913"/>
              <a:ext cx="589651" cy="360286"/>
              <a:chOff x="5573395" y="2827618"/>
              <a:chExt cx="922337" cy="563563"/>
            </a:xfrm>
          </p:grpSpPr>
          <p:grpSp>
            <p:nvGrpSpPr>
              <p:cNvPr id="786" name="Group 785">
                <a:extLst>
                  <a:ext uri="{FF2B5EF4-FFF2-40B4-BE49-F238E27FC236}">
                    <a16:creationId xmlns="" xmlns:a16="http://schemas.microsoft.com/office/drawing/2014/main" id="{BA3519CF-77A8-4FA6-9542-44D9F92056CB}"/>
                  </a:ext>
                </a:extLst>
              </p:cNvPr>
              <p:cNvGrpSpPr/>
              <p:nvPr/>
            </p:nvGrpSpPr>
            <p:grpSpPr>
              <a:xfrm>
                <a:off x="5589270" y="2827618"/>
                <a:ext cx="827087" cy="125413"/>
                <a:chOff x="1293813" y="2730500"/>
                <a:chExt cx="827087" cy="125413"/>
              </a:xfrm>
              <a:solidFill>
                <a:srgbClr val="5F5F5F"/>
              </a:solidFill>
            </p:grpSpPr>
            <p:sp>
              <p:nvSpPr>
                <p:cNvPr id="806" name="Freeform 45">
                  <a:extLst>
                    <a:ext uri="{FF2B5EF4-FFF2-40B4-BE49-F238E27FC236}">
                      <a16:creationId xmlns="" xmlns:a16="http://schemas.microsoft.com/office/drawing/2014/main" id="{597657D4-D955-4723-9755-4C21F02BA4F6}"/>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7" name="Freeform 46">
                  <a:extLst>
                    <a:ext uri="{FF2B5EF4-FFF2-40B4-BE49-F238E27FC236}">
                      <a16:creationId xmlns="" xmlns:a16="http://schemas.microsoft.com/office/drawing/2014/main" id="{9F6304E0-7392-47A9-A1B6-9236607AE89B}"/>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8" name="Freeform 47">
                  <a:extLst>
                    <a:ext uri="{FF2B5EF4-FFF2-40B4-BE49-F238E27FC236}">
                      <a16:creationId xmlns="" xmlns:a16="http://schemas.microsoft.com/office/drawing/2014/main" id="{A1EC1C60-EE6A-4043-9198-340BEF7F1EC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9" name="Freeform 48">
                  <a:extLst>
                    <a:ext uri="{FF2B5EF4-FFF2-40B4-BE49-F238E27FC236}">
                      <a16:creationId xmlns="" xmlns:a16="http://schemas.microsoft.com/office/drawing/2014/main" id="{CDC24997-A4E3-4FD3-ACE9-BC8A78DB522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0" name="Freeform 49">
                  <a:extLst>
                    <a:ext uri="{FF2B5EF4-FFF2-40B4-BE49-F238E27FC236}">
                      <a16:creationId xmlns="" xmlns:a16="http://schemas.microsoft.com/office/drawing/2014/main" id="{9A254C2F-5DE9-46B2-8D33-3D600214C5A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1" name="Freeform 50">
                  <a:extLst>
                    <a:ext uri="{FF2B5EF4-FFF2-40B4-BE49-F238E27FC236}">
                      <a16:creationId xmlns="" xmlns:a16="http://schemas.microsoft.com/office/drawing/2014/main" id="{94973504-3205-41D1-8D4A-60771D6C7DE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2" name="Freeform 51">
                  <a:extLst>
                    <a:ext uri="{FF2B5EF4-FFF2-40B4-BE49-F238E27FC236}">
                      <a16:creationId xmlns="" xmlns:a16="http://schemas.microsoft.com/office/drawing/2014/main" id="{17A77380-FFC6-422A-99A7-FEAA8BA1657F}"/>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3" name="Freeform 52">
                  <a:extLst>
                    <a:ext uri="{FF2B5EF4-FFF2-40B4-BE49-F238E27FC236}">
                      <a16:creationId xmlns="" xmlns:a16="http://schemas.microsoft.com/office/drawing/2014/main" id="{0FCC0F8F-C71A-45F2-A1D9-52F4CCE84B64}"/>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7" name="Group 786">
                <a:extLst>
                  <a:ext uri="{FF2B5EF4-FFF2-40B4-BE49-F238E27FC236}">
                    <a16:creationId xmlns="" xmlns:a16="http://schemas.microsoft.com/office/drawing/2014/main" id="{3DA26C95-8FBE-4EAC-9709-269B6A60263C}"/>
                  </a:ext>
                </a:extLst>
              </p:cNvPr>
              <p:cNvGrpSpPr/>
              <p:nvPr/>
            </p:nvGrpSpPr>
            <p:grpSpPr>
              <a:xfrm>
                <a:off x="5624195" y="3037168"/>
                <a:ext cx="760412" cy="123825"/>
                <a:chOff x="1328738" y="2940050"/>
                <a:chExt cx="760412" cy="123825"/>
              </a:xfrm>
              <a:solidFill>
                <a:srgbClr val="5F5F5F"/>
              </a:solidFill>
            </p:grpSpPr>
            <p:sp>
              <p:nvSpPr>
                <p:cNvPr id="798" name="Freeform 53">
                  <a:extLst>
                    <a:ext uri="{FF2B5EF4-FFF2-40B4-BE49-F238E27FC236}">
                      <a16:creationId xmlns="" xmlns:a16="http://schemas.microsoft.com/office/drawing/2014/main" id="{650DFD9E-BAFB-4994-A1F9-5B1D9B664FF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9" name="Freeform 54">
                  <a:extLst>
                    <a:ext uri="{FF2B5EF4-FFF2-40B4-BE49-F238E27FC236}">
                      <a16:creationId xmlns="" xmlns:a16="http://schemas.microsoft.com/office/drawing/2014/main" id="{3EE45BC8-2F1F-480F-90B1-49DFBA0B5F0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0" name="Freeform 55">
                  <a:extLst>
                    <a:ext uri="{FF2B5EF4-FFF2-40B4-BE49-F238E27FC236}">
                      <a16:creationId xmlns="" xmlns:a16="http://schemas.microsoft.com/office/drawing/2014/main" id="{69D0862B-B5EB-4686-AA19-F75295FE981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1" name="Freeform 56">
                  <a:extLst>
                    <a:ext uri="{FF2B5EF4-FFF2-40B4-BE49-F238E27FC236}">
                      <a16:creationId xmlns="" xmlns:a16="http://schemas.microsoft.com/office/drawing/2014/main" id="{A8C12813-75D7-4AA4-B68F-C978D925086D}"/>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2" name="Freeform 57">
                  <a:extLst>
                    <a:ext uri="{FF2B5EF4-FFF2-40B4-BE49-F238E27FC236}">
                      <a16:creationId xmlns="" xmlns:a16="http://schemas.microsoft.com/office/drawing/2014/main" id="{5044259E-C543-4755-9AF4-AC2C0644BDD4}"/>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3" name="Freeform 58">
                  <a:extLst>
                    <a:ext uri="{FF2B5EF4-FFF2-40B4-BE49-F238E27FC236}">
                      <a16:creationId xmlns="" xmlns:a16="http://schemas.microsoft.com/office/drawing/2014/main" id="{9B140FAE-0E7C-4945-8BDF-999737DEDDB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4" name="Freeform 59">
                  <a:extLst>
                    <a:ext uri="{FF2B5EF4-FFF2-40B4-BE49-F238E27FC236}">
                      <a16:creationId xmlns="" xmlns:a16="http://schemas.microsoft.com/office/drawing/2014/main" id="{8146308D-1338-4B44-9551-7FB8B181E612}"/>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5" name="Freeform 60">
                  <a:extLst>
                    <a:ext uri="{FF2B5EF4-FFF2-40B4-BE49-F238E27FC236}">
                      <a16:creationId xmlns="" xmlns:a16="http://schemas.microsoft.com/office/drawing/2014/main" id="{3DCFCD88-0124-4805-9324-47554F7E9AA2}"/>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8" name="Group 787">
                <a:extLst>
                  <a:ext uri="{FF2B5EF4-FFF2-40B4-BE49-F238E27FC236}">
                    <a16:creationId xmlns="" xmlns:a16="http://schemas.microsoft.com/office/drawing/2014/main" id="{F7A92AAE-41E6-47E8-A8F8-87A419877769}"/>
                  </a:ext>
                </a:extLst>
              </p:cNvPr>
              <p:cNvGrpSpPr/>
              <p:nvPr/>
            </p:nvGrpSpPr>
            <p:grpSpPr>
              <a:xfrm>
                <a:off x="5573395" y="3237193"/>
                <a:ext cx="922337" cy="153988"/>
                <a:chOff x="1277938" y="3140075"/>
                <a:chExt cx="922337" cy="153988"/>
              </a:xfrm>
              <a:solidFill>
                <a:srgbClr val="5F5F5F"/>
              </a:solidFill>
            </p:grpSpPr>
            <p:sp>
              <p:nvSpPr>
                <p:cNvPr id="789" name="Freeform 61">
                  <a:extLst>
                    <a:ext uri="{FF2B5EF4-FFF2-40B4-BE49-F238E27FC236}">
                      <a16:creationId xmlns="" xmlns:a16="http://schemas.microsoft.com/office/drawing/2014/main" id="{8ECB3B26-CBD7-4C08-B568-128F118A2E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0" name="Freeform 62">
                  <a:extLst>
                    <a:ext uri="{FF2B5EF4-FFF2-40B4-BE49-F238E27FC236}">
                      <a16:creationId xmlns="" xmlns:a16="http://schemas.microsoft.com/office/drawing/2014/main" id="{17D34037-86D3-4BBC-9DD2-B237B78B01E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63">
                  <a:extLst>
                    <a:ext uri="{FF2B5EF4-FFF2-40B4-BE49-F238E27FC236}">
                      <a16:creationId xmlns="" xmlns:a16="http://schemas.microsoft.com/office/drawing/2014/main" id="{98B522BD-42D1-4C6A-9F90-BBC75C3A15EC}"/>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2" name="Freeform 64">
                  <a:extLst>
                    <a:ext uri="{FF2B5EF4-FFF2-40B4-BE49-F238E27FC236}">
                      <a16:creationId xmlns="" xmlns:a16="http://schemas.microsoft.com/office/drawing/2014/main" id="{59ED867E-486C-4093-ADDD-6357BB75586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3" name="Freeform 65">
                  <a:extLst>
                    <a:ext uri="{FF2B5EF4-FFF2-40B4-BE49-F238E27FC236}">
                      <a16:creationId xmlns="" xmlns:a16="http://schemas.microsoft.com/office/drawing/2014/main" id="{D38268C6-33F6-435F-9C53-14808C39290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4" name="Freeform 66">
                  <a:extLst>
                    <a:ext uri="{FF2B5EF4-FFF2-40B4-BE49-F238E27FC236}">
                      <a16:creationId xmlns="" xmlns:a16="http://schemas.microsoft.com/office/drawing/2014/main" id="{D342A0D1-89CE-48CA-93AA-4485CEA441AD}"/>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5" name="Freeform 67">
                  <a:extLst>
                    <a:ext uri="{FF2B5EF4-FFF2-40B4-BE49-F238E27FC236}">
                      <a16:creationId xmlns="" xmlns:a16="http://schemas.microsoft.com/office/drawing/2014/main" id="{0F80FEF4-05EA-42CD-8C6D-2755AB46F13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6" name="Freeform 68">
                  <a:extLst>
                    <a:ext uri="{FF2B5EF4-FFF2-40B4-BE49-F238E27FC236}">
                      <a16:creationId xmlns="" xmlns:a16="http://schemas.microsoft.com/office/drawing/2014/main" id="{53B30427-2803-4AA9-B222-9E1DDB5D1FF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69">
                  <a:extLst>
                    <a:ext uri="{FF2B5EF4-FFF2-40B4-BE49-F238E27FC236}">
                      <a16:creationId xmlns="" xmlns:a16="http://schemas.microsoft.com/office/drawing/2014/main" id="{C47EEB4A-0817-4765-8BFC-6235BD58A5A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79" name="Group 778">
              <a:extLst>
                <a:ext uri="{FF2B5EF4-FFF2-40B4-BE49-F238E27FC236}">
                  <a16:creationId xmlns="" xmlns:a16="http://schemas.microsoft.com/office/drawing/2014/main" id="{3EA64B32-9303-4BCF-9E10-4108816933A2}"/>
                </a:ext>
              </a:extLst>
            </p:cNvPr>
            <p:cNvGrpSpPr/>
            <p:nvPr/>
          </p:nvGrpSpPr>
          <p:grpSpPr>
            <a:xfrm>
              <a:off x="2611335" y="4230683"/>
              <a:ext cx="553948" cy="388711"/>
              <a:chOff x="2615706" y="4270162"/>
              <a:chExt cx="553948" cy="388711"/>
            </a:xfrm>
          </p:grpSpPr>
          <p:sp>
            <p:nvSpPr>
              <p:cNvPr id="781" name="Freeform 15">
                <a:extLst>
                  <a:ext uri="{FF2B5EF4-FFF2-40B4-BE49-F238E27FC236}">
                    <a16:creationId xmlns="" xmlns:a16="http://schemas.microsoft.com/office/drawing/2014/main" id="{438074E6-A494-49A7-A9B8-996F16CB41BC}"/>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6">
                <a:extLst>
                  <a:ext uri="{FF2B5EF4-FFF2-40B4-BE49-F238E27FC236}">
                    <a16:creationId xmlns="" xmlns:a16="http://schemas.microsoft.com/office/drawing/2014/main" id="{99F0DE17-D786-4931-8B0E-AAB5F3DB10C2}"/>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7">
                <a:extLst>
                  <a:ext uri="{FF2B5EF4-FFF2-40B4-BE49-F238E27FC236}">
                    <a16:creationId xmlns="" xmlns:a16="http://schemas.microsoft.com/office/drawing/2014/main" id="{941789DF-76C3-4165-90D7-9CCE30AE3061}"/>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8">
                <a:extLst>
                  <a:ext uri="{FF2B5EF4-FFF2-40B4-BE49-F238E27FC236}">
                    <a16:creationId xmlns="" xmlns:a16="http://schemas.microsoft.com/office/drawing/2014/main" id="{9692FB3F-6E7A-42F8-9095-B03BAADD36C7}"/>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9">
                <a:extLst>
                  <a:ext uri="{FF2B5EF4-FFF2-40B4-BE49-F238E27FC236}">
                    <a16:creationId xmlns="" xmlns:a16="http://schemas.microsoft.com/office/drawing/2014/main" id="{D7A04198-0352-4240-AF71-58D57E0C639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0" name="Rectangle 779">
              <a:extLst>
                <a:ext uri="{FF2B5EF4-FFF2-40B4-BE49-F238E27FC236}">
                  <a16:creationId xmlns="" xmlns:a16="http://schemas.microsoft.com/office/drawing/2014/main" id="{F8D3925E-F1A0-4AE6-BED8-E2E5B8159EEB}"/>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14" name="Text Box 30">
            <a:extLst>
              <a:ext uri="{FF2B5EF4-FFF2-40B4-BE49-F238E27FC236}">
                <a16:creationId xmlns="" xmlns:a16="http://schemas.microsoft.com/office/drawing/2014/main" id="{81AD910C-95AA-481F-BBD0-6F193FC4F693}"/>
              </a:ext>
            </a:extLst>
          </p:cNvPr>
          <p:cNvSpPr txBox="1">
            <a:spLocks noChangeArrowheads="1"/>
          </p:cNvSpPr>
          <p:nvPr/>
        </p:nvSpPr>
        <p:spPr bwMode="auto">
          <a:xfrm>
            <a:off x="3114529" y="389342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815" name="Straight Connector 814">
            <a:extLst>
              <a:ext uri="{FF2B5EF4-FFF2-40B4-BE49-F238E27FC236}">
                <a16:creationId xmlns="" xmlns:a16="http://schemas.microsoft.com/office/drawing/2014/main" id="{1D516C0C-354D-4E6D-86BD-B0C9EBBD70E7}"/>
              </a:ext>
            </a:extLst>
          </p:cNvPr>
          <p:cNvCxnSpPr>
            <a:cxnSpLocks/>
            <a:endCxn id="732" idx="1"/>
          </p:cNvCxnSpPr>
          <p:nvPr/>
        </p:nvCxnSpPr>
        <p:spPr>
          <a:xfrm>
            <a:off x="3375475" y="305939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816" name="Group 815">
            <a:extLst>
              <a:ext uri="{FF2B5EF4-FFF2-40B4-BE49-F238E27FC236}">
                <a16:creationId xmlns="" xmlns:a16="http://schemas.microsoft.com/office/drawing/2014/main" id="{083A1FBE-6D96-4DAF-A5B7-76F588178383}"/>
              </a:ext>
            </a:extLst>
          </p:cNvPr>
          <p:cNvGrpSpPr/>
          <p:nvPr/>
        </p:nvGrpSpPr>
        <p:grpSpPr>
          <a:xfrm>
            <a:off x="3154373" y="2369540"/>
            <a:ext cx="913874" cy="776404"/>
            <a:chOff x="8809444" y="2046682"/>
            <a:chExt cx="914112" cy="776606"/>
          </a:xfrm>
        </p:grpSpPr>
        <p:grpSp>
          <p:nvGrpSpPr>
            <p:cNvPr id="817" name="Group 816">
              <a:extLst>
                <a:ext uri="{FF2B5EF4-FFF2-40B4-BE49-F238E27FC236}">
                  <a16:creationId xmlns="" xmlns:a16="http://schemas.microsoft.com/office/drawing/2014/main" id="{597F20CF-BC93-4F82-B9B4-6DAABDFB8C58}"/>
                </a:ext>
              </a:extLst>
            </p:cNvPr>
            <p:cNvGrpSpPr/>
            <p:nvPr/>
          </p:nvGrpSpPr>
          <p:grpSpPr>
            <a:xfrm>
              <a:off x="8884399" y="2106486"/>
              <a:ext cx="764202" cy="656998"/>
              <a:chOff x="6159500" y="2681288"/>
              <a:chExt cx="792163" cy="681037"/>
            </a:xfrm>
            <a:solidFill>
              <a:srgbClr val="F80000"/>
            </a:solidFill>
          </p:grpSpPr>
          <p:sp>
            <p:nvSpPr>
              <p:cNvPr id="819" name="Freeform 1">
                <a:extLst>
                  <a:ext uri="{FF2B5EF4-FFF2-40B4-BE49-F238E27FC236}">
                    <a16:creationId xmlns="" xmlns:a16="http://schemas.microsoft.com/office/drawing/2014/main" id="{2260F859-489F-443C-91EB-759D698876E4}"/>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0" name="Freeform 2">
                <a:extLst>
                  <a:ext uri="{FF2B5EF4-FFF2-40B4-BE49-F238E27FC236}">
                    <a16:creationId xmlns="" xmlns:a16="http://schemas.microsoft.com/office/drawing/2014/main" id="{DE1CC50F-190B-4EAC-A39A-5087E8AE4986}"/>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1" name="Freeform 3">
                <a:extLst>
                  <a:ext uri="{FF2B5EF4-FFF2-40B4-BE49-F238E27FC236}">
                    <a16:creationId xmlns="" xmlns:a16="http://schemas.microsoft.com/office/drawing/2014/main" id="{ED40F7A1-DCAA-409B-878E-51EE3F2C6FB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2" name="Freeform 4">
                <a:extLst>
                  <a:ext uri="{FF2B5EF4-FFF2-40B4-BE49-F238E27FC236}">
                    <a16:creationId xmlns="" xmlns:a16="http://schemas.microsoft.com/office/drawing/2014/main" id="{DCF49F29-EDF9-4C11-92DF-13B12E35414D}"/>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3" name="Freeform 5">
                <a:extLst>
                  <a:ext uri="{FF2B5EF4-FFF2-40B4-BE49-F238E27FC236}">
                    <a16:creationId xmlns="" xmlns:a16="http://schemas.microsoft.com/office/drawing/2014/main" id="{2CDE8641-87E4-489C-9CA9-5F29865E3357}"/>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818" name="Rectangle 817">
              <a:extLst>
                <a:ext uri="{FF2B5EF4-FFF2-40B4-BE49-F238E27FC236}">
                  <a16:creationId xmlns="" xmlns:a16="http://schemas.microsoft.com/office/drawing/2014/main" id="{894757ED-C626-4789-9EB0-F86431E02BE7}"/>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824" name="Text Box 30">
            <a:extLst>
              <a:ext uri="{FF2B5EF4-FFF2-40B4-BE49-F238E27FC236}">
                <a16:creationId xmlns="" xmlns:a16="http://schemas.microsoft.com/office/drawing/2014/main" id="{6E18E34E-DFAF-4329-9D76-11EF51E2F799}"/>
              </a:ext>
            </a:extLst>
          </p:cNvPr>
          <p:cNvSpPr txBox="1">
            <a:spLocks noChangeArrowheads="1"/>
          </p:cNvSpPr>
          <p:nvPr/>
        </p:nvSpPr>
        <p:spPr bwMode="auto">
          <a:xfrm>
            <a:off x="2897932" y="258718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825" name="Straight Connector 824">
            <a:extLst>
              <a:ext uri="{FF2B5EF4-FFF2-40B4-BE49-F238E27FC236}">
                <a16:creationId xmlns="" xmlns:a16="http://schemas.microsoft.com/office/drawing/2014/main" id="{D9D185ED-FD1E-4C49-B6D2-CDD39A585635}"/>
              </a:ext>
            </a:extLst>
          </p:cNvPr>
          <p:cNvCxnSpPr>
            <a:cxnSpLocks/>
          </p:cNvCxnSpPr>
          <p:nvPr/>
        </p:nvCxnSpPr>
        <p:spPr>
          <a:xfrm>
            <a:off x="2633271" y="290540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70" name="Group 225">
            <a:extLst>
              <a:ext uri="{FF2B5EF4-FFF2-40B4-BE49-F238E27FC236}">
                <a16:creationId xmlns="" xmlns:a16="http://schemas.microsoft.com/office/drawing/2014/main" id="{B5FF9C61-320B-4B83-99C9-BFE5F4D40BB7}"/>
              </a:ext>
            </a:extLst>
          </p:cNvPr>
          <p:cNvGrpSpPr/>
          <p:nvPr/>
        </p:nvGrpSpPr>
        <p:grpSpPr>
          <a:xfrm>
            <a:off x="7466984" y="4207191"/>
            <a:ext cx="455556" cy="617031"/>
            <a:chOff x="4166083" y="2103309"/>
            <a:chExt cx="639069" cy="865592"/>
          </a:xfrm>
        </p:grpSpPr>
        <p:grpSp>
          <p:nvGrpSpPr>
            <p:cNvPr id="471" name="Group 325">
              <a:extLst>
                <a:ext uri="{FF2B5EF4-FFF2-40B4-BE49-F238E27FC236}">
                  <a16:creationId xmlns="" xmlns:a16="http://schemas.microsoft.com/office/drawing/2014/main" id="{EA8AAC06-228C-47DE-A852-E36F0BCD0886}"/>
                </a:ext>
              </a:extLst>
            </p:cNvPr>
            <p:cNvGrpSpPr/>
            <p:nvPr/>
          </p:nvGrpSpPr>
          <p:grpSpPr>
            <a:xfrm>
              <a:off x="4402163" y="2815652"/>
              <a:ext cx="166908" cy="74181"/>
              <a:chOff x="6443663" y="1368425"/>
              <a:chExt cx="385762" cy="171450"/>
            </a:xfrm>
            <a:solidFill>
              <a:schemeClr val="accent1"/>
            </a:solidFill>
          </p:grpSpPr>
          <p:sp>
            <p:nvSpPr>
              <p:cNvPr id="476" name="Freeform 3">
                <a:extLst>
                  <a:ext uri="{FF2B5EF4-FFF2-40B4-BE49-F238E27FC236}">
                    <a16:creationId xmlns="" xmlns:a16="http://schemas.microsoft.com/office/drawing/2014/main" id="{84ACE8B9-6FFA-4D9F-9F35-E5E1B1A6130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7" name="Freeform 4">
                <a:extLst>
                  <a:ext uri="{FF2B5EF4-FFF2-40B4-BE49-F238E27FC236}">
                    <a16:creationId xmlns="" xmlns:a16="http://schemas.microsoft.com/office/drawing/2014/main" id="{3F1D4EF0-D0D0-4939-B5FB-768774ADE5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72" name="Group 198">
              <a:extLst>
                <a:ext uri="{FF2B5EF4-FFF2-40B4-BE49-F238E27FC236}">
                  <a16:creationId xmlns="" xmlns:a16="http://schemas.microsoft.com/office/drawing/2014/main" id="{47D091B6-656E-47BF-ABF3-7BC738B6F3D0}"/>
                </a:ext>
              </a:extLst>
            </p:cNvPr>
            <p:cNvGrpSpPr/>
            <p:nvPr/>
          </p:nvGrpSpPr>
          <p:grpSpPr>
            <a:xfrm>
              <a:off x="4234477" y="2181412"/>
              <a:ext cx="502281" cy="548163"/>
              <a:chOff x="2505075" y="2108200"/>
              <a:chExt cx="330200" cy="360363"/>
            </a:xfrm>
            <a:solidFill>
              <a:schemeClr val="accent1"/>
            </a:solidFill>
          </p:grpSpPr>
          <p:sp>
            <p:nvSpPr>
              <p:cNvPr id="474" name="Freeform 44">
                <a:extLst>
                  <a:ext uri="{FF2B5EF4-FFF2-40B4-BE49-F238E27FC236}">
                    <a16:creationId xmlns="" xmlns:a16="http://schemas.microsoft.com/office/drawing/2014/main" id="{83ABA872-EAD9-4F4A-9F4F-909FBDD4695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45">
                <a:extLst>
                  <a:ext uri="{FF2B5EF4-FFF2-40B4-BE49-F238E27FC236}">
                    <a16:creationId xmlns="" xmlns:a16="http://schemas.microsoft.com/office/drawing/2014/main" id="{BC4D7C12-72D1-4148-8D0F-E7515AACDA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73" name="Rectangle 472">
              <a:extLst>
                <a:ext uri="{FF2B5EF4-FFF2-40B4-BE49-F238E27FC236}">
                  <a16:creationId xmlns="" xmlns:a16="http://schemas.microsoft.com/office/drawing/2014/main" id="{8CD2BDE0-8B93-485C-8DFD-C2D43E5FBA5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78" name="Group 187">
            <a:extLst>
              <a:ext uri="{FF2B5EF4-FFF2-40B4-BE49-F238E27FC236}">
                <a16:creationId xmlns="" xmlns:a16="http://schemas.microsoft.com/office/drawing/2014/main" id="{C4A7E996-AB99-450C-ACDC-58CB46BF9133}"/>
              </a:ext>
            </a:extLst>
          </p:cNvPr>
          <p:cNvGrpSpPr/>
          <p:nvPr/>
        </p:nvGrpSpPr>
        <p:grpSpPr>
          <a:xfrm>
            <a:off x="8468635" y="5183186"/>
            <a:ext cx="475988" cy="726085"/>
            <a:chOff x="7248176" y="2103309"/>
            <a:chExt cx="639069" cy="974854"/>
          </a:xfrm>
        </p:grpSpPr>
        <p:grpSp>
          <p:nvGrpSpPr>
            <p:cNvPr id="479" name="Group 179">
              <a:extLst>
                <a:ext uri="{FF2B5EF4-FFF2-40B4-BE49-F238E27FC236}">
                  <a16:creationId xmlns="" xmlns:a16="http://schemas.microsoft.com/office/drawing/2014/main" id="{CAB0F94F-C9ED-4518-9895-BF072A230985}"/>
                </a:ext>
              </a:extLst>
            </p:cNvPr>
            <p:cNvGrpSpPr/>
            <p:nvPr/>
          </p:nvGrpSpPr>
          <p:grpSpPr>
            <a:xfrm>
              <a:off x="7327218" y="2802911"/>
              <a:ext cx="480984" cy="199258"/>
              <a:chOff x="3444875" y="3125788"/>
              <a:chExt cx="3314700" cy="1373187"/>
            </a:xfrm>
            <a:solidFill>
              <a:schemeClr val="accent1"/>
            </a:solidFill>
          </p:grpSpPr>
          <p:sp>
            <p:nvSpPr>
              <p:cNvPr id="484" name="Freeform 1">
                <a:extLst>
                  <a:ext uri="{FF2B5EF4-FFF2-40B4-BE49-F238E27FC236}">
                    <a16:creationId xmlns="" xmlns:a16="http://schemas.microsoft.com/office/drawing/2014/main" id="{D6209EC9-2BD3-4DE7-BB76-3700DCD0491F}"/>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
                <a:extLst>
                  <a:ext uri="{FF2B5EF4-FFF2-40B4-BE49-F238E27FC236}">
                    <a16:creationId xmlns="" xmlns:a16="http://schemas.microsoft.com/office/drawing/2014/main" id="{6BC93D08-1EA6-49B7-9808-C23B8D1E53C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
                <a:extLst>
                  <a:ext uri="{FF2B5EF4-FFF2-40B4-BE49-F238E27FC236}">
                    <a16:creationId xmlns="" xmlns:a16="http://schemas.microsoft.com/office/drawing/2014/main" id="{0E994A1C-AB4F-4779-BEB2-66529425CCC2}"/>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4">
                <a:extLst>
                  <a:ext uri="{FF2B5EF4-FFF2-40B4-BE49-F238E27FC236}">
                    <a16:creationId xmlns="" xmlns:a16="http://schemas.microsoft.com/office/drawing/2014/main" id="{AF3F778B-CC68-4B21-B622-3EF0B2EC8040}"/>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5">
                <a:extLst>
                  <a:ext uri="{FF2B5EF4-FFF2-40B4-BE49-F238E27FC236}">
                    <a16:creationId xmlns="" xmlns:a16="http://schemas.microsoft.com/office/drawing/2014/main" id="{3DD31614-1AFF-4632-93D1-21B1ECD3C74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6">
                <a:extLst>
                  <a:ext uri="{FF2B5EF4-FFF2-40B4-BE49-F238E27FC236}">
                    <a16:creationId xmlns="" xmlns:a16="http://schemas.microsoft.com/office/drawing/2014/main" id="{F88717A0-36C8-4D50-8E29-20F1BBC6D51F}"/>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7">
                <a:extLst>
                  <a:ext uri="{FF2B5EF4-FFF2-40B4-BE49-F238E27FC236}">
                    <a16:creationId xmlns="" xmlns:a16="http://schemas.microsoft.com/office/drawing/2014/main" id="{F9FDEF38-472B-4445-BFB9-FC1E367C7B73}"/>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8">
                <a:extLst>
                  <a:ext uri="{FF2B5EF4-FFF2-40B4-BE49-F238E27FC236}">
                    <a16:creationId xmlns="" xmlns:a16="http://schemas.microsoft.com/office/drawing/2014/main" id="{D54766A7-D989-4C62-BE50-78BAD9C977C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9">
                <a:extLst>
                  <a:ext uri="{FF2B5EF4-FFF2-40B4-BE49-F238E27FC236}">
                    <a16:creationId xmlns="" xmlns:a16="http://schemas.microsoft.com/office/drawing/2014/main" id="{7EE17A46-1E18-4ACF-B73A-C5ABC03C477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0">
                <a:extLst>
                  <a:ext uri="{FF2B5EF4-FFF2-40B4-BE49-F238E27FC236}">
                    <a16:creationId xmlns="" xmlns:a16="http://schemas.microsoft.com/office/drawing/2014/main" id="{96FF2593-E524-49BC-8B2B-3917F089ADE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1">
                <a:extLst>
                  <a:ext uri="{FF2B5EF4-FFF2-40B4-BE49-F238E27FC236}">
                    <a16:creationId xmlns="" xmlns:a16="http://schemas.microsoft.com/office/drawing/2014/main" id="{25975986-E5E6-4F03-9EB4-D7C786E897C9}"/>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2">
                <a:extLst>
                  <a:ext uri="{FF2B5EF4-FFF2-40B4-BE49-F238E27FC236}">
                    <a16:creationId xmlns="" xmlns:a16="http://schemas.microsoft.com/office/drawing/2014/main" id="{E81288B6-232C-4B96-81D4-629F99F80786}"/>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3">
                <a:extLst>
                  <a:ext uri="{FF2B5EF4-FFF2-40B4-BE49-F238E27FC236}">
                    <a16:creationId xmlns="" xmlns:a16="http://schemas.microsoft.com/office/drawing/2014/main" id="{968523AC-2E92-4121-B7D9-6B2F0AD48AE0}"/>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4">
                <a:extLst>
                  <a:ext uri="{FF2B5EF4-FFF2-40B4-BE49-F238E27FC236}">
                    <a16:creationId xmlns="" xmlns:a16="http://schemas.microsoft.com/office/drawing/2014/main" id="{C11659D3-4DA7-43F4-9D20-3B8C7D853274}"/>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5">
                <a:extLst>
                  <a:ext uri="{FF2B5EF4-FFF2-40B4-BE49-F238E27FC236}">
                    <a16:creationId xmlns="" xmlns:a16="http://schemas.microsoft.com/office/drawing/2014/main" id="{4B7A47BD-5351-407F-A54C-C64C46A6E86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0" name="Rectangle 479">
              <a:extLst>
                <a:ext uri="{FF2B5EF4-FFF2-40B4-BE49-F238E27FC236}">
                  <a16:creationId xmlns="" xmlns:a16="http://schemas.microsoft.com/office/drawing/2014/main" id="{5AEC99D1-4A10-4945-A2CC-6D8AADC9CDAA}"/>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81" name="Group 309">
              <a:extLst>
                <a:ext uri="{FF2B5EF4-FFF2-40B4-BE49-F238E27FC236}">
                  <a16:creationId xmlns="" xmlns:a16="http://schemas.microsoft.com/office/drawing/2014/main" id="{AD75DC41-249C-49E8-9E6C-FD444D80A423}"/>
                </a:ext>
              </a:extLst>
            </p:cNvPr>
            <p:cNvGrpSpPr/>
            <p:nvPr/>
          </p:nvGrpSpPr>
          <p:grpSpPr>
            <a:xfrm>
              <a:off x="7316570" y="2183827"/>
              <a:ext cx="502281" cy="548163"/>
              <a:chOff x="7310016" y="2183827"/>
              <a:chExt cx="502281" cy="548163"/>
            </a:xfrm>
            <a:solidFill>
              <a:schemeClr val="accent1"/>
            </a:solidFill>
          </p:grpSpPr>
          <p:sp>
            <p:nvSpPr>
              <p:cNvPr id="482" name="Freeform 30">
                <a:extLst>
                  <a:ext uri="{FF2B5EF4-FFF2-40B4-BE49-F238E27FC236}">
                    <a16:creationId xmlns="" xmlns:a16="http://schemas.microsoft.com/office/drawing/2014/main" id="{24C5B8F0-F5F6-4BD0-AA38-79B063BB096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31">
                <a:extLst>
                  <a:ext uri="{FF2B5EF4-FFF2-40B4-BE49-F238E27FC236}">
                    <a16:creationId xmlns="" xmlns:a16="http://schemas.microsoft.com/office/drawing/2014/main" id="{757CD049-5B6F-4006-87B6-0E58B18E0CA1}"/>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118484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mv="urn:schemas-microsoft-com:mac:vml"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 name="Rectangle 794">
            <a:extLst>
              <a:ext uri="{FF2B5EF4-FFF2-40B4-BE49-F238E27FC236}">
                <a16:creationId xmlns="" xmlns:a16="http://schemas.microsoft.com/office/drawing/2014/main" id="{F543F73B-E265-4421-B28A-2919C518EDCC}"/>
              </a:ext>
            </a:extLst>
          </p:cNvPr>
          <p:cNvSpPr/>
          <p:nvPr/>
        </p:nvSpPr>
        <p:spPr>
          <a:xfrm>
            <a:off x="1584921" y="363107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94" name="Rectangle 793">
            <a:extLst>
              <a:ext uri="{FF2B5EF4-FFF2-40B4-BE49-F238E27FC236}">
                <a16:creationId xmlns="" xmlns:a16="http://schemas.microsoft.com/office/drawing/2014/main" id="{9F290A4E-F9A4-463C-9889-4D982636FE62}"/>
              </a:ext>
            </a:extLst>
          </p:cNvPr>
          <p:cNvSpPr/>
          <p:nvPr/>
        </p:nvSpPr>
        <p:spPr>
          <a:xfrm>
            <a:off x="8663939" y="360401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 name="Slide Number Placeholder 2"/>
          <p:cNvSpPr>
            <a:spLocks noGrp="1"/>
          </p:cNvSpPr>
          <p:nvPr>
            <p:ph type="sldNum" sz="quarter" idx="12"/>
          </p:nvPr>
        </p:nvSpPr>
        <p:spPr/>
        <p:txBody>
          <a:bodyPr/>
          <a:lstStyle/>
          <a:p>
            <a:fld id="{C51EAA63-D034-42AE-91FA-B13B9518C7BE}" type="slidenum">
              <a:rPr lang="uk-UA" smtClean="0"/>
              <a:pPr/>
              <a:t>32</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Siebel IP2016 or Prior Reference Architecture (IP2016 or Prior) </a:t>
            </a:r>
          </a:p>
          <a:p>
            <a:r>
              <a:rPr lang="en-US" sz="2000" i="1" dirty="0">
                <a:solidFill>
                  <a:srgbClr val="FF0000"/>
                </a:solidFill>
              </a:rPr>
              <a:t>Multiple Regions with High Availability and Disaster Recovery</a:t>
            </a:r>
            <a:endParaRPr lang="en-US" sz="2000" dirty="0"/>
          </a:p>
        </p:txBody>
      </p:sp>
      <p:sp>
        <p:nvSpPr>
          <p:cNvPr id="5" name="Rectangle 4"/>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24" name="Rectangle 23"/>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25" name="Rectangle 24"/>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1996441" y="486155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1751176" y="361206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2320289" y="276806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p:txBody>
      </p:sp>
      <p:grpSp>
        <p:nvGrpSpPr>
          <p:cNvPr id="15" name="Group 225"/>
          <p:cNvGrpSpPr/>
          <p:nvPr/>
        </p:nvGrpSpPr>
        <p:grpSpPr>
          <a:xfrm>
            <a:off x="1743556" y="287292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2276956" y="362730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160" name="Rectangle 159"/>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6" name="Group 225"/>
          <p:cNvGrpSpPr/>
          <p:nvPr/>
        </p:nvGrpSpPr>
        <p:grpSpPr>
          <a:xfrm>
            <a:off x="1697836" y="1928049"/>
            <a:ext cx="455556" cy="617031"/>
            <a:chOff x="4166083" y="2103309"/>
            <a:chExt cx="639069" cy="865592"/>
          </a:xfrm>
        </p:grpSpPr>
        <p:grpSp>
          <p:nvGrpSpPr>
            <p:cNvPr id="27"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8"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9" name="Group 225"/>
          <p:cNvGrpSpPr/>
          <p:nvPr/>
        </p:nvGrpSpPr>
        <p:grpSpPr>
          <a:xfrm>
            <a:off x="5576416" y="1943289"/>
            <a:ext cx="455556" cy="617031"/>
            <a:chOff x="4166083" y="2103309"/>
            <a:chExt cx="639069" cy="865592"/>
          </a:xfrm>
        </p:grpSpPr>
        <p:grpSp>
          <p:nvGrpSpPr>
            <p:cNvPr id="30"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 name="Group 227"/>
          <p:cNvGrpSpPr/>
          <p:nvPr/>
        </p:nvGrpSpPr>
        <p:grpSpPr>
          <a:xfrm>
            <a:off x="3106876" y="1897569"/>
            <a:ext cx="469436" cy="716091"/>
            <a:chOff x="8857983" y="2103309"/>
            <a:chExt cx="639069" cy="974854"/>
          </a:xfrm>
        </p:grpSpPr>
        <p:grpSp>
          <p:nvGrpSpPr>
            <p:cNvPr id="3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3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35" name="Group 225"/>
          <p:cNvGrpSpPr/>
          <p:nvPr/>
        </p:nvGrpSpPr>
        <p:grpSpPr>
          <a:xfrm>
            <a:off x="3054196" y="286530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2866151" y="363293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38" name="Group 225"/>
          <p:cNvGrpSpPr/>
          <p:nvPr/>
        </p:nvGrpSpPr>
        <p:grpSpPr>
          <a:xfrm>
            <a:off x="2276956" y="287292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1" name="Group 225"/>
          <p:cNvGrpSpPr/>
          <p:nvPr/>
        </p:nvGrpSpPr>
        <p:grpSpPr>
          <a:xfrm>
            <a:off x="4905856" y="3612069"/>
            <a:ext cx="455556" cy="617031"/>
            <a:chOff x="4166083" y="2103309"/>
            <a:chExt cx="639069" cy="865592"/>
          </a:xfrm>
        </p:grpSpPr>
        <p:grpSp>
          <p:nvGrpSpPr>
            <p:cNvPr id="4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 name="Group 225"/>
          <p:cNvGrpSpPr/>
          <p:nvPr/>
        </p:nvGrpSpPr>
        <p:grpSpPr>
          <a:xfrm>
            <a:off x="5431636" y="3612069"/>
            <a:ext cx="455556" cy="617031"/>
            <a:chOff x="4166083" y="2103309"/>
            <a:chExt cx="639069" cy="865592"/>
          </a:xfrm>
        </p:grpSpPr>
        <p:grpSp>
          <p:nvGrpSpPr>
            <p:cNvPr id="45"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47" name="Group 280"/>
          <p:cNvGrpSpPr/>
          <p:nvPr/>
        </p:nvGrpSpPr>
        <p:grpSpPr>
          <a:xfrm>
            <a:off x="4175760" y="3893319"/>
            <a:ext cx="406581" cy="450082"/>
            <a:chOff x="4174173" y="2103309"/>
            <a:chExt cx="682132" cy="755114"/>
          </a:xfrm>
        </p:grpSpPr>
        <p:grpSp>
          <p:nvGrpSpPr>
            <p:cNvPr id="48" name="Group 75"/>
            <p:cNvGrpSpPr/>
            <p:nvPr/>
          </p:nvGrpSpPr>
          <p:grpSpPr>
            <a:xfrm>
              <a:off x="4235958" y="2181409"/>
              <a:ext cx="620347" cy="677014"/>
              <a:chOff x="2505074" y="2108199"/>
              <a:chExt cx="407817" cy="445070"/>
            </a:xfrm>
            <a:solidFill>
              <a:schemeClr val="bg1"/>
            </a:solid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3925331" y="36253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441" name="Rectangle 440"/>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5497829" y="27566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9" name="Group 225"/>
          <p:cNvGrpSpPr/>
          <p:nvPr/>
        </p:nvGrpSpPr>
        <p:grpSpPr>
          <a:xfrm>
            <a:off x="4943956" y="2872929"/>
            <a:ext cx="455556" cy="617031"/>
            <a:chOff x="4166083" y="2103309"/>
            <a:chExt cx="639069" cy="865592"/>
          </a:xfrm>
        </p:grpSpPr>
        <p:grpSp>
          <p:nvGrpSpPr>
            <p:cNvPr id="51"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3"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 name="Group 225"/>
          <p:cNvGrpSpPr/>
          <p:nvPr/>
        </p:nvGrpSpPr>
        <p:grpSpPr>
          <a:xfrm>
            <a:off x="5477356" y="2872929"/>
            <a:ext cx="455556" cy="617031"/>
            <a:chOff x="4166083" y="2103309"/>
            <a:chExt cx="639069" cy="865592"/>
          </a:xfrm>
        </p:grpSpPr>
        <p:grpSp>
          <p:nvGrpSpPr>
            <p:cNvPr id="55"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57" name="Group 225"/>
          <p:cNvGrpSpPr/>
          <p:nvPr/>
        </p:nvGrpSpPr>
        <p:grpSpPr>
          <a:xfrm>
            <a:off x="4204816" y="2872929"/>
            <a:ext cx="455556" cy="617031"/>
            <a:chOff x="4166083" y="2103309"/>
            <a:chExt cx="639069" cy="865592"/>
          </a:xfrm>
        </p:grpSpPr>
        <p:grpSp>
          <p:nvGrpSpPr>
            <p:cNvPr id="58"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61" name="Group 498"/>
          <p:cNvGrpSpPr/>
          <p:nvPr/>
        </p:nvGrpSpPr>
        <p:grpSpPr>
          <a:xfrm>
            <a:off x="2308860" y="216408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62" name="Group 501"/>
          <p:cNvGrpSpPr/>
          <p:nvPr/>
        </p:nvGrpSpPr>
        <p:grpSpPr>
          <a:xfrm>
            <a:off x="3635746" y="216407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63" name="Group 225"/>
          <p:cNvGrpSpPr/>
          <p:nvPr/>
        </p:nvGrpSpPr>
        <p:grpSpPr>
          <a:xfrm>
            <a:off x="3061816" y="3886389"/>
            <a:ext cx="455556" cy="617031"/>
            <a:chOff x="4166083" y="2103309"/>
            <a:chExt cx="639069" cy="865592"/>
          </a:xfrm>
        </p:grpSpPr>
        <p:grpSp>
          <p:nvGrpSpPr>
            <p:cNvPr id="96"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7"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8" name="Group 225"/>
          <p:cNvGrpSpPr/>
          <p:nvPr/>
        </p:nvGrpSpPr>
        <p:grpSpPr>
          <a:xfrm>
            <a:off x="2276956" y="4069269"/>
            <a:ext cx="455556" cy="617031"/>
            <a:chOff x="4166083" y="2103309"/>
            <a:chExt cx="639069" cy="865592"/>
          </a:xfrm>
        </p:grpSpPr>
        <p:grpSp>
          <p:nvGrpSpPr>
            <p:cNvPr id="9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2705099" y="421205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a:p>
            <a:pPr algn="ctr">
              <a:lnSpc>
                <a:spcPct val="90000"/>
              </a:lnSpc>
            </a:pPr>
            <a:endParaRPr lang="en-US" sz="900" b="1" dirty="0">
              <a:solidFill>
                <a:srgbClr val="5F5F5F"/>
              </a:solidFill>
            </a:endParaRPr>
          </a:p>
        </p:txBody>
      </p:sp>
      <p:grpSp>
        <p:nvGrpSpPr>
          <p:cNvPr id="101" name="Group 225"/>
          <p:cNvGrpSpPr/>
          <p:nvPr/>
        </p:nvGrpSpPr>
        <p:grpSpPr>
          <a:xfrm>
            <a:off x="4905856" y="4054029"/>
            <a:ext cx="455556" cy="617031"/>
            <a:chOff x="4166083" y="2103309"/>
            <a:chExt cx="639069" cy="865592"/>
          </a:xfrm>
        </p:grpSpPr>
        <p:grpSp>
          <p:nvGrpSpPr>
            <p:cNvPr id="102"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3"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104" name="Group 328"/>
          <p:cNvGrpSpPr/>
          <p:nvPr/>
        </p:nvGrpSpPr>
        <p:grpSpPr>
          <a:xfrm flipV="1">
            <a:off x="3265114" y="4547412"/>
            <a:ext cx="319664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4640579" y="420443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p:txBody>
      </p:sp>
      <p:sp>
        <p:nvSpPr>
          <p:cNvPr id="336" name="TextBox 335"/>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289" name="Rectangle 288"/>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90" name="Rectangle 289"/>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96" name="Rectangle 295"/>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297" name="Rectangle 296"/>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299" name="Rectangle 298"/>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00" name="TextBox 299"/>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01" name="TextBox 300"/>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307" name="Straight Arrow Connector 306"/>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nvGrpSpPr>
          <p:cNvPr id="387" name="Group 225"/>
          <p:cNvGrpSpPr/>
          <p:nvPr/>
        </p:nvGrpSpPr>
        <p:grpSpPr>
          <a:xfrm>
            <a:off x="8814916" y="3596829"/>
            <a:ext cx="455556" cy="617031"/>
            <a:chOff x="4166083" y="2103309"/>
            <a:chExt cx="639069" cy="865592"/>
          </a:xfrm>
        </p:grpSpPr>
        <p:grpSp>
          <p:nvGrpSpPr>
            <p:cNvPr id="388" name="Group 325"/>
            <p:cNvGrpSpPr/>
            <p:nvPr/>
          </p:nvGrpSpPr>
          <p:grpSpPr>
            <a:xfrm>
              <a:off x="4402163" y="2815652"/>
              <a:ext cx="166908" cy="74181"/>
              <a:chOff x="6443663" y="1368425"/>
              <a:chExt cx="385762" cy="171450"/>
            </a:xfrm>
            <a:solidFill>
              <a:schemeClr val="accent1"/>
            </a:solidFill>
          </p:grpSpPr>
          <p:sp>
            <p:nvSpPr>
              <p:cNvPr id="41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1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10" name="Group 198"/>
            <p:cNvGrpSpPr/>
            <p:nvPr/>
          </p:nvGrpSpPr>
          <p:grpSpPr>
            <a:xfrm>
              <a:off x="4234477" y="2181412"/>
              <a:ext cx="502281" cy="548163"/>
              <a:chOff x="2505075" y="2108200"/>
              <a:chExt cx="330200" cy="360363"/>
            </a:xfrm>
            <a:solidFill>
              <a:schemeClr val="accent1"/>
            </a:solidFill>
          </p:grpSpPr>
          <p:sp>
            <p:nvSpPr>
              <p:cNvPr id="4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1" name="Rectangle 4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6" name="Rectangle 415"/>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17" name="TextBox 416"/>
          <p:cNvSpPr txBox="1"/>
          <p:nvPr/>
        </p:nvSpPr>
        <p:spPr>
          <a:xfrm>
            <a:off x="9395459" y="27185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18" name="Group 225"/>
          <p:cNvGrpSpPr/>
          <p:nvPr/>
        </p:nvGrpSpPr>
        <p:grpSpPr>
          <a:xfrm>
            <a:off x="8807296" y="2857689"/>
            <a:ext cx="455556" cy="617031"/>
            <a:chOff x="4166083" y="2103309"/>
            <a:chExt cx="639069" cy="865592"/>
          </a:xfrm>
        </p:grpSpPr>
        <p:grpSp>
          <p:nvGrpSpPr>
            <p:cNvPr id="419" name="Group 325"/>
            <p:cNvGrpSpPr/>
            <p:nvPr/>
          </p:nvGrpSpPr>
          <p:grpSpPr>
            <a:xfrm>
              <a:off x="4402163" y="2815652"/>
              <a:ext cx="166908" cy="74181"/>
              <a:chOff x="6443663" y="1368425"/>
              <a:chExt cx="385762" cy="171450"/>
            </a:xfrm>
            <a:solidFill>
              <a:schemeClr val="accent1"/>
            </a:solidFill>
          </p:grpSpPr>
          <p:sp>
            <p:nvSpPr>
              <p:cNvPr id="42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2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0" name="Group 198"/>
            <p:cNvGrpSpPr/>
            <p:nvPr/>
          </p:nvGrpSpPr>
          <p:grpSpPr>
            <a:xfrm>
              <a:off x="4234477" y="2181412"/>
              <a:ext cx="502281" cy="548163"/>
              <a:chOff x="2505075" y="2108200"/>
              <a:chExt cx="330200" cy="360363"/>
            </a:xfrm>
            <a:solidFill>
              <a:schemeClr val="accent1"/>
            </a:solidFill>
          </p:grpSpPr>
          <p:sp>
            <p:nvSpPr>
              <p:cNvPr id="4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Rectangle 42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7" name="Group 225"/>
          <p:cNvGrpSpPr/>
          <p:nvPr/>
        </p:nvGrpSpPr>
        <p:grpSpPr>
          <a:xfrm>
            <a:off x="9340696" y="3612069"/>
            <a:ext cx="455556" cy="617031"/>
            <a:chOff x="4166083" y="2103309"/>
            <a:chExt cx="639069" cy="865592"/>
          </a:xfrm>
        </p:grpSpPr>
        <p:grpSp>
          <p:nvGrpSpPr>
            <p:cNvPr id="428" name="Group 325"/>
            <p:cNvGrpSpPr/>
            <p:nvPr/>
          </p:nvGrpSpPr>
          <p:grpSpPr>
            <a:xfrm>
              <a:off x="4402163" y="2815652"/>
              <a:ext cx="166908" cy="74181"/>
              <a:chOff x="6443663" y="1368425"/>
              <a:chExt cx="385762" cy="171450"/>
            </a:xfrm>
            <a:solidFill>
              <a:schemeClr val="accent1"/>
            </a:solidFill>
          </p:grpSpPr>
          <p:sp>
            <p:nvSpPr>
              <p:cNvPr id="43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3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9" name="Group 198"/>
            <p:cNvGrpSpPr/>
            <p:nvPr/>
          </p:nvGrpSpPr>
          <p:grpSpPr>
            <a:xfrm>
              <a:off x="4234477" y="2181412"/>
              <a:ext cx="502281" cy="548163"/>
              <a:chOff x="2505075" y="2108200"/>
              <a:chExt cx="330200" cy="360363"/>
            </a:xfrm>
            <a:solidFill>
              <a:schemeClr val="accent1"/>
            </a:solidFill>
          </p:grpSpPr>
          <p:sp>
            <p:nvSpPr>
              <p:cNvPr id="43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0" name="Rectangle 42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495" name="Straight Arrow Connector 494"/>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496" name="Rectangle 495"/>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98" name="TextBox 497"/>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499" name="Group 225"/>
          <p:cNvGrpSpPr/>
          <p:nvPr/>
        </p:nvGrpSpPr>
        <p:grpSpPr>
          <a:xfrm>
            <a:off x="8761576" y="1912809"/>
            <a:ext cx="455556" cy="617031"/>
            <a:chOff x="4166083" y="2103309"/>
            <a:chExt cx="639069" cy="865592"/>
          </a:xfrm>
        </p:grpSpPr>
        <p:grpSp>
          <p:nvGrpSpPr>
            <p:cNvPr id="502" name="Group 325"/>
            <p:cNvGrpSpPr/>
            <p:nvPr/>
          </p:nvGrpSpPr>
          <p:grpSpPr>
            <a:xfrm>
              <a:off x="4402163" y="2815652"/>
              <a:ext cx="166908" cy="74181"/>
              <a:chOff x="6443663" y="1368425"/>
              <a:chExt cx="385762" cy="171450"/>
            </a:xfrm>
            <a:solidFill>
              <a:schemeClr val="accent1"/>
            </a:solidFill>
          </p:grpSpPr>
          <p:sp>
            <p:nvSpPr>
              <p:cNvPr id="50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05" name="Group 198"/>
            <p:cNvGrpSpPr/>
            <p:nvPr/>
          </p:nvGrpSpPr>
          <p:grpSpPr>
            <a:xfrm>
              <a:off x="4234477" y="2181412"/>
              <a:ext cx="502281" cy="548163"/>
              <a:chOff x="2505075" y="2108200"/>
              <a:chExt cx="330200" cy="360363"/>
            </a:xfrm>
            <a:solidFill>
              <a:schemeClr val="accent1"/>
            </a:solidFill>
          </p:grpSpPr>
          <p:sp>
            <p:nvSpPr>
              <p:cNvPr id="5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6" name="Rectangle 50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1" name="Group 227"/>
          <p:cNvGrpSpPr/>
          <p:nvPr/>
        </p:nvGrpSpPr>
        <p:grpSpPr>
          <a:xfrm>
            <a:off x="10170616" y="1882329"/>
            <a:ext cx="469436" cy="716091"/>
            <a:chOff x="8857983" y="2103309"/>
            <a:chExt cx="639069" cy="974854"/>
          </a:xfrm>
        </p:grpSpPr>
        <p:grpSp>
          <p:nvGrpSpPr>
            <p:cNvPr id="522" name="Group 328"/>
            <p:cNvGrpSpPr/>
            <p:nvPr/>
          </p:nvGrpSpPr>
          <p:grpSpPr>
            <a:xfrm>
              <a:off x="8977296" y="2815652"/>
              <a:ext cx="400442" cy="197817"/>
              <a:chOff x="3795713" y="3805238"/>
              <a:chExt cx="925512" cy="457200"/>
            </a:xfrm>
            <a:solidFill>
              <a:schemeClr val="accent1"/>
            </a:solidFill>
          </p:grpSpPr>
          <p:sp>
            <p:nvSpPr>
              <p:cNvPr id="527"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8"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0"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1"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2"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3"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5"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6"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7"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3" name="Rectangle 522"/>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24" name="Group 312"/>
            <p:cNvGrpSpPr/>
            <p:nvPr/>
          </p:nvGrpSpPr>
          <p:grpSpPr>
            <a:xfrm>
              <a:off x="8925169" y="2183827"/>
              <a:ext cx="504696" cy="555406"/>
              <a:chOff x="7058025" y="2714625"/>
              <a:chExt cx="331788" cy="365125"/>
            </a:xfrm>
            <a:solidFill>
              <a:schemeClr val="accent1"/>
            </a:solidFill>
          </p:grpSpPr>
          <p:sp>
            <p:nvSpPr>
              <p:cNvPr id="52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38" name="Rectangle 537"/>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40" name="Rectangle 539"/>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41" name="TextBox 540"/>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542" name="Group 225"/>
          <p:cNvGrpSpPr/>
          <p:nvPr/>
        </p:nvGrpSpPr>
        <p:grpSpPr>
          <a:xfrm>
            <a:off x="10117936" y="2850069"/>
            <a:ext cx="455556" cy="617031"/>
            <a:chOff x="4166083" y="2103309"/>
            <a:chExt cx="639069" cy="865592"/>
          </a:xfrm>
        </p:grpSpPr>
        <p:grpSp>
          <p:nvGrpSpPr>
            <p:cNvPr id="543" name="Group 325"/>
            <p:cNvGrpSpPr/>
            <p:nvPr/>
          </p:nvGrpSpPr>
          <p:grpSpPr>
            <a:xfrm>
              <a:off x="4402163" y="2815652"/>
              <a:ext cx="166908" cy="74181"/>
              <a:chOff x="6443663" y="1368425"/>
              <a:chExt cx="385762" cy="171450"/>
            </a:xfrm>
            <a:solidFill>
              <a:schemeClr val="accent1"/>
            </a:solidFill>
          </p:grpSpPr>
          <p:sp>
            <p:nvSpPr>
              <p:cNvPr id="54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4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4" name="Group 198"/>
            <p:cNvGrpSpPr/>
            <p:nvPr/>
          </p:nvGrpSpPr>
          <p:grpSpPr>
            <a:xfrm>
              <a:off x="4234477" y="2181412"/>
              <a:ext cx="502281" cy="548163"/>
              <a:chOff x="2505075" y="2108200"/>
              <a:chExt cx="330200" cy="360363"/>
            </a:xfrm>
            <a:solidFill>
              <a:schemeClr val="accent1"/>
            </a:solidFill>
          </p:grpSpPr>
          <p:sp>
            <p:nvSpPr>
              <p:cNvPr id="54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5" name="Rectangle 54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50" name="TextBox 549"/>
          <p:cNvSpPr txBox="1"/>
          <p:nvPr/>
        </p:nvSpPr>
        <p:spPr>
          <a:xfrm>
            <a:off x="9929891" y="36176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551" name="Group 225"/>
          <p:cNvGrpSpPr/>
          <p:nvPr/>
        </p:nvGrpSpPr>
        <p:grpSpPr>
          <a:xfrm>
            <a:off x="9340696" y="2857689"/>
            <a:ext cx="455556" cy="617031"/>
            <a:chOff x="4166083" y="2103309"/>
            <a:chExt cx="639069" cy="865592"/>
          </a:xfrm>
        </p:grpSpPr>
        <p:grpSp>
          <p:nvGrpSpPr>
            <p:cNvPr id="552" name="Group 325"/>
            <p:cNvGrpSpPr/>
            <p:nvPr/>
          </p:nvGrpSpPr>
          <p:grpSpPr>
            <a:xfrm>
              <a:off x="4402163" y="2815652"/>
              <a:ext cx="166908" cy="74181"/>
              <a:chOff x="6443663" y="1368425"/>
              <a:chExt cx="385762" cy="171450"/>
            </a:xfrm>
            <a:solidFill>
              <a:schemeClr val="accent1"/>
            </a:solidFill>
          </p:grpSpPr>
          <p:sp>
            <p:nvSpPr>
              <p:cNvPr id="557"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8"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53" name="Group 198"/>
            <p:cNvGrpSpPr/>
            <p:nvPr/>
          </p:nvGrpSpPr>
          <p:grpSpPr>
            <a:xfrm>
              <a:off x="4234477" y="2181412"/>
              <a:ext cx="502281" cy="548163"/>
              <a:chOff x="2505075" y="2108200"/>
              <a:chExt cx="330200" cy="360363"/>
            </a:xfrm>
            <a:solidFill>
              <a:schemeClr val="accent1"/>
            </a:solidFill>
          </p:grpSpPr>
          <p:sp>
            <p:nvSpPr>
              <p:cNvPr id="55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4" name="Rectangle 5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0" name="Group 498"/>
          <p:cNvGrpSpPr/>
          <p:nvPr/>
        </p:nvGrpSpPr>
        <p:grpSpPr>
          <a:xfrm>
            <a:off x="9372600" y="2148840"/>
            <a:ext cx="723900" cy="635790"/>
            <a:chOff x="9530256" y="3824902"/>
            <a:chExt cx="514957" cy="512594"/>
          </a:xfrm>
        </p:grpSpPr>
        <p:cxnSp>
          <p:nvCxnSpPr>
            <p:cNvPr id="631" name="Straight Arrow Connector 630"/>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632" name="Straight Arrow Connector 631"/>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636" name="Group 225"/>
          <p:cNvGrpSpPr/>
          <p:nvPr/>
        </p:nvGrpSpPr>
        <p:grpSpPr>
          <a:xfrm>
            <a:off x="10125556" y="3871149"/>
            <a:ext cx="455556" cy="617031"/>
            <a:chOff x="4166083" y="2103309"/>
            <a:chExt cx="639069" cy="865592"/>
          </a:xfrm>
        </p:grpSpPr>
        <p:grpSp>
          <p:nvGrpSpPr>
            <p:cNvPr id="637" name="Group 325"/>
            <p:cNvGrpSpPr/>
            <p:nvPr/>
          </p:nvGrpSpPr>
          <p:grpSpPr>
            <a:xfrm>
              <a:off x="4402163" y="2815652"/>
              <a:ext cx="166908" cy="74181"/>
              <a:chOff x="6443663" y="1368425"/>
              <a:chExt cx="385762" cy="171450"/>
            </a:xfrm>
            <a:solidFill>
              <a:schemeClr val="accent1"/>
            </a:solidFill>
          </p:grpSpPr>
          <p:sp>
            <p:nvSpPr>
              <p:cNvPr id="64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4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8" name="Group 198"/>
            <p:cNvGrpSpPr/>
            <p:nvPr/>
          </p:nvGrpSpPr>
          <p:grpSpPr>
            <a:xfrm>
              <a:off x="4234477" y="2181412"/>
              <a:ext cx="502281" cy="548163"/>
              <a:chOff x="2505075" y="2108200"/>
              <a:chExt cx="330200" cy="360363"/>
            </a:xfrm>
            <a:solidFill>
              <a:schemeClr val="accent1"/>
            </a:solidFill>
          </p:grpSpPr>
          <p:sp>
            <p:nvSpPr>
              <p:cNvPr id="64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9" name="Rectangle 638"/>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44" name="Group 225"/>
          <p:cNvGrpSpPr/>
          <p:nvPr/>
        </p:nvGrpSpPr>
        <p:grpSpPr>
          <a:xfrm>
            <a:off x="9340696" y="4054029"/>
            <a:ext cx="455556" cy="617031"/>
            <a:chOff x="4166083" y="2103309"/>
            <a:chExt cx="639069" cy="865592"/>
          </a:xfrm>
        </p:grpSpPr>
        <p:grpSp>
          <p:nvGrpSpPr>
            <p:cNvPr id="645" name="Group 325"/>
            <p:cNvGrpSpPr/>
            <p:nvPr/>
          </p:nvGrpSpPr>
          <p:grpSpPr>
            <a:xfrm>
              <a:off x="4402163" y="2815652"/>
              <a:ext cx="166908" cy="74181"/>
              <a:chOff x="6443663" y="1368425"/>
              <a:chExt cx="385762" cy="171450"/>
            </a:xfrm>
            <a:solidFill>
              <a:schemeClr val="accent1"/>
            </a:solidFill>
          </p:grpSpPr>
          <p:sp>
            <p:nvSpPr>
              <p:cNvPr id="650"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1"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46" name="Group 198"/>
            <p:cNvGrpSpPr/>
            <p:nvPr/>
          </p:nvGrpSpPr>
          <p:grpSpPr>
            <a:xfrm>
              <a:off x="4234477" y="2181412"/>
              <a:ext cx="502281" cy="548163"/>
              <a:chOff x="2505075" y="2108200"/>
              <a:chExt cx="330200" cy="360363"/>
            </a:xfrm>
            <a:solidFill>
              <a:schemeClr val="accent1"/>
            </a:solidFill>
          </p:grpSpPr>
          <p:sp>
            <p:nvSpPr>
              <p:cNvPr id="6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7" name="Rectangle 64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2" name="TextBox 651"/>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667" name="Group 328"/>
          <p:cNvGrpSpPr/>
          <p:nvPr/>
        </p:nvGrpSpPr>
        <p:grpSpPr>
          <a:xfrm flipV="1">
            <a:off x="2685994" y="5332268"/>
            <a:ext cx="7006646" cy="763731"/>
            <a:chOff x="9530256" y="3824902"/>
            <a:chExt cx="514957" cy="512594"/>
          </a:xfrm>
        </p:grpSpPr>
        <p:cxnSp>
          <p:nvCxnSpPr>
            <p:cNvPr id="668" name="Straight Arrow Connector 66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669" name="Straight Arrow Connector 66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sp>
        <p:nvSpPr>
          <p:cNvPr id="670" name="TextBox 669"/>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679" name="Straight Arrow Connector 678"/>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sp>
        <p:nvSpPr>
          <p:cNvPr id="746" name="TextBox 745"/>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47" name="Group 328"/>
          <p:cNvGrpSpPr/>
          <p:nvPr/>
        </p:nvGrpSpPr>
        <p:grpSpPr>
          <a:xfrm flipV="1">
            <a:off x="10359334" y="4547410"/>
            <a:ext cx="575366" cy="977089"/>
            <a:chOff x="9530256" y="3824902"/>
            <a:chExt cx="514957" cy="512594"/>
          </a:xfrm>
        </p:grpSpPr>
        <p:cxnSp>
          <p:nvCxnSpPr>
            <p:cNvPr id="748" name="Straight Arrow Connector 74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cxnSp>
          <p:nvCxnSpPr>
            <p:cNvPr id="749" name="Straight Arrow Connector 74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chemeClr val="bg2">
                        <a:alpha val="74998"/>
                      </a:schemeClr>
                    </a:outerShdw>
                  </a:effectLst>
                </a14:hiddenEffects>
              </a:ext>
            </a:extLst>
          </p:spPr>
        </p:cxnSp>
      </p:grpSp>
      <p:cxnSp>
        <p:nvCxnSpPr>
          <p:cNvPr id="435" name="Straight Connector 434">
            <a:extLst>
              <a:ext uri="{FF2B5EF4-FFF2-40B4-BE49-F238E27FC236}">
                <a16:creationId xmlns="" xmlns:a16="http://schemas.microsoft.com/office/drawing/2014/main" id="{452BC774-D5EB-46B2-B5DB-4943F9158D5B}"/>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36" name="Group 435">
            <a:extLst>
              <a:ext uri="{FF2B5EF4-FFF2-40B4-BE49-F238E27FC236}">
                <a16:creationId xmlns="" xmlns:a16="http://schemas.microsoft.com/office/drawing/2014/main" id="{5AD91E03-F6FF-45A0-96FB-4F7BB142A5D3}"/>
              </a:ext>
            </a:extLst>
          </p:cNvPr>
          <p:cNvGrpSpPr/>
          <p:nvPr/>
        </p:nvGrpSpPr>
        <p:grpSpPr>
          <a:xfrm>
            <a:off x="750353" y="2998426"/>
            <a:ext cx="638903" cy="695529"/>
            <a:chOff x="7231996" y="2103309"/>
            <a:chExt cx="639069" cy="695710"/>
          </a:xfrm>
        </p:grpSpPr>
        <p:grpSp>
          <p:nvGrpSpPr>
            <p:cNvPr id="437" name="Group 436">
              <a:extLst>
                <a:ext uri="{FF2B5EF4-FFF2-40B4-BE49-F238E27FC236}">
                  <a16:creationId xmlns="" xmlns:a16="http://schemas.microsoft.com/office/drawing/2014/main" id="{37A514D7-0192-4743-8E2E-57ECBC09190F}"/>
                </a:ext>
              </a:extLst>
            </p:cNvPr>
            <p:cNvGrpSpPr/>
            <p:nvPr/>
          </p:nvGrpSpPr>
          <p:grpSpPr>
            <a:xfrm>
              <a:off x="7307489" y="2184465"/>
              <a:ext cx="488082" cy="533399"/>
              <a:chOff x="4448175" y="3117850"/>
              <a:chExt cx="1265238" cy="1382713"/>
            </a:xfrm>
            <a:solidFill>
              <a:srgbClr val="F80000"/>
            </a:solidFill>
          </p:grpSpPr>
          <p:sp>
            <p:nvSpPr>
              <p:cNvPr id="439" name="Freeform 1">
                <a:extLst>
                  <a:ext uri="{FF2B5EF4-FFF2-40B4-BE49-F238E27FC236}">
                    <a16:creationId xmlns="" xmlns:a16="http://schemas.microsoft.com/office/drawing/2014/main" id="{4D924081-CFB4-43F5-8D83-DAE0E1724FE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3" name="Freeform 2">
                <a:extLst>
                  <a:ext uri="{FF2B5EF4-FFF2-40B4-BE49-F238E27FC236}">
                    <a16:creationId xmlns="" xmlns:a16="http://schemas.microsoft.com/office/drawing/2014/main" id="{F2683BA5-D7A5-4C21-BCD5-125BCF807DFD}"/>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4" name="Freeform 3">
                <a:extLst>
                  <a:ext uri="{FF2B5EF4-FFF2-40B4-BE49-F238E27FC236}">
                    <a16:creationId xmlns="" xmlns:a16="http://schemas.microsoft.com/office/drawing/2014/main" id="{B0E8ED3F-BA2C-4CD6-B97A-AE5069763F52}"/>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5" name="Freeform 4">
                <a:extLst>
                  <a:ext uri="{FF2B5EF4-FFF2-40B4-BE49-F238E27FC236}">
                    <a16:creationId xmlns="" xmlns:a16="http://schemas.microsoft.com/office/drawing/2014/main" id="{A6034076-3370-4D02-956E-701324F23954}"/>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3" name="Freeform 5">
                <a:extLst>
                  <a:ext uri="{FF2B5EF4-FFF2-40B4-BE49-F238E27FC236}">
                    <a16:creationId xmlns="" xmlns:a16="http://schemas.microsoft.com/office/drawing/2014/main" id="{18F8CAB1-3ACE-401B-ABD8-CA274B2B9919}"/>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4" name="Freeform 6">
                <a:extLst>
                  <a:ext uri="{FF2B5EF4-FFF2-40B4-BE49-F238E27FC236}">
                    <a16:creationId xmlns="" xmlns:a16="http://schemas.microsoft.com/office/drawing/2014/main" id="{C31C54FC-B9F5-41D3-B5A3-BEDCA3FD35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38" name="Rectangle 437">
              <a:extLst>
                <a:ext uri="{FF2B5EF4-FFF2-40B4-BE49-F238E27FC236}">
                  <a16:creationId xmlns="" xmlns:a16="http://schemas.microsoft.com/office/drawing/2014/main" id="{DE8C2C7C-604D-4101-B01D-3AD0BBF067A8}"/>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5" name="Group 454">
            <a:extLst>
              <a:ext uri="{FF2B5EF4-FFF2-40B4-BE49-F238E27FC236}">
                <a16:creationId xmlns="" xmlns:a16="http://schemas.microsoft.com/office/drawing/2014/main" id="{215323D8-982C-4887-8024-667EBA27D96F}"/>
              </a:ext>
            </a:extLst>
          </p:cNvPr>
          <p:cNvGrpSpPr/>
          <p:nvPr/>
        </p:nvGrpSpPr>
        <p:grpSpPr>
          <a:xfrm>
            <a:off x="86117" y="2890888"/>
            <a:ext cx="670409" cy="647003"/>
            <a:chOff x="4177575" y="2127578"/>
            <a:chExt cx="670584" cy="647172"/>
          </a:xfrm>
        </p:grpSpPr>
        <p:grpSp>
          <p:nvGrpSpPr>
            <p:cNvPr id="462" name="Group 461">
              <a:extLst>
                <a:ext uri="{FF2B5EF4-FFF2-40B4-BE49-F238E27FC236}">
                  <a16:creationId xmlns="" xmlns:a16="http://schemas.microsoft.com/office/drawing/2014/main" id="{A36F88A6-F65E-481C-B0A5-DD4641EE13AA}"/>
                </a:ext>
              </a:extLst>
            </p:cNvPr>
            <p:cNvGrpSpPr/>
            <p:nvPr/>
          </p:nvGrpSpPr>
          <p:grpSpPr>
            <a:xfrm>
              <a:off x="4177575" y="2201542"/>
              <a:ext cx="670584" cy="499244"/>
              <a:chOff x="3235325" y="1938338"/>
              <a:chExt cx="360363" cy="268287"/>
            </a:xfrm>
            <a:solidFill>
              <a:srgbClr val="F80000"/>
            </a:solidFill>
          </p:grpSpPr>
          <p:sp>
            <p:nvSpPr>
              <p:cNvPr id="464" name="Freeform 74">
                <a:extLst>
                  <a:ext uri="{FF2B5EF4-FFF2-40B4-BE49-F238E27FC236}">
                    <a16:creationId xmlns="" xmlns:a16="http://schemas.microsoft.com/office/drawing/2014/main" id="{549C3E04-6848-4460-A9C1-B843710CF49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0" name="Freeform 231">
                <a:extLst>
                  <a:ext uri="{FF2B5EF4-FFF2-40B4-BE49-F238E27FC236}">
                    <a16:creationId xmlns="" xmlns:a16="http://schemas.microsoft.com/office/drawing/2014/main" id="{BA55388C-91AD-450A-A0BF-552B9BD3D62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63" name="Rectangle 462">
              <a:extLst>
                <a:ext uri="{FF2B5EF4-FFF2-40B4-BE49-F238E27FC236}">
                  <a16:creationId xmlns="" xmlns:a16="http://schemas.microsoft.com/office/drawing/2014/main" id="{B7AD02DB-2670-4AFD-8F97-2D472A315339}"/>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71" name="Text Box 30">
            <a:extLst>
              <a:ext uri="{FF2B5EF4-FFF2-40B4-BE49-F238E27FC236}">
                <a16:creationId xmlns="" xmlns:a16="http://schemas.microsoft.com/office/drawing/2014/main" id="{6E303E08-B1B4-4BFE-8BFB-D7F74D93AA86}"/>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72" name="Text Box 30">
            <a:extLst>
              <a:ext uri="{FF2B5EF4-FFF2-40B4-BE49-F238E27FC236}">
                <a16:creationId xmlns="" xmlns:a16="http://schemas.microsoft.com/office/drawing/2014/main" id="{997F06AF-09AD-4D4D-9049-F2F7A714CC4B}"/>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73" name="TextBox 472">
            <a:extLst>
              <a:ext uri="{FF2B5EF4-FFF2-40B4-BE49-F238E27FC236}">
                <a16:creationId xmlns="" xmlns:a16="http://schemas.microsoft.com/office/drawing/2014/main" id="{4EE21F4E-BE46-48DB-8187-8E6F19A80446}"/>
              </a:ext>
            </a:extLst>
          </p:cNvPr>
          <p:cNvSpPr txBox="1"/>
          <p:nvPr/>
        </p:nvSpPr>
        <p:spPr>
          <a:xfrm>
            <a:off x="1403916" y="3158584"/>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475" name="Group 474">
            <a:extLst>
              <a:ext uri="{FF2B5EF4-FFF2-40B4-BE49-F238E27FC236}">
                <a16:creationId xmlns="" xmlns:a16="http://schemas.microsoft.com/office/drawing/2014/main" id="{77D5611E-F7ED-437E-87DC-AACEF28E4C26}"/>
              </a:ext>
            </a:extLst>
          </p:cNvPr>
          <p:cNvGrpSpPr/>
          <p:nvPr/>
        </p:nvGrpSpPr>
        <p:grpSpPr>
          <a:xfrm>
            <a:off x="290615" y="2310962"/>
            <a:ext cx="264761" cy="327799"/>
            <a:chOff x="6096000" y="3824288"/>
            <a:chExt cx="300038" cy="371475"/>
          </a:xfrm>
          <a:solidFill>
            <a:schemeClr val="tx1"/>
          </a:solidFill>
        </p:grpSpPr>
        <p:sp>
          <p:nvSpPr>
            <p:cNvPr id="489" name="Freeform 30">
              <a:extLst>
                <a:ext uri="{FF2B5EF4-FFF2-40B4-BE49-F238E27FC236}">
                  <a16:creationId xmlns="" xmlns:a16="http://schemas.microsoft.com/office/drawing/2014/main" id="{C946CA00-0CC0-4B8A-9888-618AAC5D929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31">
              <a:extLst>
                <a:ext uri="{FF2B5EF4-FFF2-40B4-BE49-F238E27FC236}">
                  <a16:creationId xmlns="" xmlns:a16="http://schemas.microsoft.com/office/drawing/2014/main" id="{4E726E5B-A76E-40AD-9CFE-4A980CB8257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91" name="Group 490">
            <a:extLst>
              <a:ext uri="{FF2B5EF4-FFF2-40B4-BE49-F238E27FC236}">
                <a16:creationId xmlns="" xmlns:a16="http://schemas.microsoft.com/office/drawing/2014/main" id="{D22898D5-1D33-452D-BCC2-FB59A535FA81}"/>
              </a:ext>
            </a:extLst>
          </p:cNvPr>
          <p:cNvGrpSpPr/>
          <p:nvPr/>
        </p:nvGrpSpPr>
        <p:grpSpPr>
          <a:xfrm>
            <a:off x="6452201" y="3852113"/>
            <a:ext cx="475077" cy="641225"/>
            <a:chOff x="5521685" y="5536800"/>
            <a:chExt cx="475077" cy="641225"/>
          </a:xfrm>
        </p:grpSpPr>
        <p:grpSp>
          <p:nvGrpSpPr>
            <p:cNvPr id="492" name="Group 491">
              <a:extLst>
                <a:ext uri="{FF2B5EF4-FFF2-40B4-BE49-F238E27FC236}">
                  <a16:creationId xmlns="" xmlns:a16="http://schemas.microsoft.com/office/drawing/2014/main" id="{B6B71A34-6BD2-4F75-BA25-7FAC50091D0D}"/>
                </a:ext>
              </a:extLst>
            </p:cNvPr>
            <p:cNvGrpSpPr/>
            <p:nvPr/>
          </p:nvGrpSpPr>
          <p:grpSpPr>
            <a:xfrm>
              <a:off x="5521685" y="5536800"/>
              <a:ext cx="475077" cy="438068"/>
              <a:chOff x="7248176" y="4158080"/>
              <a:chExt cx="639069" cy="695710"/>
            </a:xfrm>
          </p:grpSpPr>
          <p:sp>
            <p:nvSpPr>
              <p:cNvPr id="494" name="Freeform 29">
                <a:extLst>
                  <a:ext uri="{FF2B5EF4-FFF2-40B4-BE49-F238E27FC236}">
                    <a16:creationId xmlns="" xmlns:a16="http://schemas.microsoft.com/office/drawing/2014/main" id="{AD71F8EB-3B38-4522-874C-635072E34F5D}"/>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11" name="Rectangle 510">
                <a:extLst>
                  <a:ext uri="{FF2B5EF4-FFF2-40B4-BE49-F238E27FC236}">
                    <a16:creationId xmlns="" xmlns:a16="http://schemas.microsoft.com/office/drawing/2014/main" id="{5E2F8431-07C8-44A4-B4C4-8EF370BFED2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3" name="Text Box 30">
              <a:extLst>
                <a:ext uri="{FF2B5EF4-FFF2-40B4-BE49-F238E27FC236}">
                  <a16:creationId xmlns="" xmlns:a16="http://schemas.microsoft.com/office/drawing/2014/main" id="{D89070DC-285C-40AA-B54B-A8879573067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12" name="Group 511">
            <a:extLst>
              <a:ext uri="{FF2B5EF4-FFF2-40B4-BE49-F238E27FC236}">
                <a16:creationId xmlns="" xmlns:a16="http://schemas.microsoft.com/office/drawing/2014/main" id="{C8A1358B-01F2-465A-B2B7-657526023C48}"/>
              </a:ext>
            </a:extLst>
          </p:cNvPr>
          <p:cNvGrpSpPr/>
          <p:nvPr/>
        </p:nvGrpSpPr>
        <p:grpSpPr>
          <a:xfrm>
            <a:off x="6483246" y="3261863"/>
            <a:ext cx="531696" cy="542675"/>
            <a:chOff x="6049490" y="5496446"/>
            <a:chExt cx="531696" cy="542675"/>
          </a:xfrm>
        </p:grpSpPr>
        <p:grpSp>
          <p:nvGrpSpPr>
            <p:cNvPr id="513" name="Group 512">
              <a:extLst>
                <a:ext uri="{FF2B5EF4-FFF2-40B4-BE49-F238E27FC236}">
                  <a16:creationId xmlns="" xmlns:a16="http://schemas.microsoft.com/office/drawing/2014/main" id="{9AB34E96-A00B-4EDF-B100-ECA8C915DB25}"/>
                </a:ext>
              </a:extLst>
            </p:cNvPr>
            <p:cNvGrpSpPr/>
            <p:nvPr/>
          </p:nvGrpSpPr>
          <p:grpSpPr>
            <a:xfrm>
              <a:off x="6058617" y="5496446"/>
              <a:ext cx="522569" cy="489361"/>
              <a:chOff x="4141814" y="4117631"/>
              <a:chExt cx="792769" cy="695710"/>
            </a:xfrm>
          </p:grpSpPr>
          <p:grpSp>
            <p:nvGrpSpPr>
              <p:cNvPr id="515" name="Group 514">
                <a:extLst>
                  <a:ext uri="{FF2B5EF4-FFF2-40B4-BE49-F238E27FC236}">
                    <a16:creationId xmlns="" xmlns:a16="http://schemas.microsoft.com/office/drawing/2014/main" id="{01BB20AA-DD33-4027-9B25-3D2A1D88CC9C}"/>
                  </a:ext>
                </a:extLst>
              </p:cNvPr>
              <p:cNvGrpSpPr/>
              <p:nvPr/>
            </p:nvGrpSpPr>
            <p:grpSpPr>
              <a:xfrm>
                <a:off x="4197861" y="4226701"/>
                <a:ext cx="680674" cy="477570"/>
                <a:chOff x="3219450" y="5653088"/>
                <a:chExt cx="393700" cy="276225"/>
              </a:xfrm>
              <a:solidFill>
                <a:srgbClr val="F80000"/>
              </a:solidFill>
            </p:grpSpPr>
            <p:sp>
              <p:nvSpPr>
                <p:cNvPr id="517" name="Freeform 62">
                  <a:extLst>
                    <a:ext uri="{FF2B5EF4-FFF2-40B4-BE49-F238E27FC236}">
                      <a16:creationId xmlns="" xmlns:a16="http://schemas.microsoft.com/office/drawing/2014/main" id="{29E08287-B57F-4977-9AD7-A8B022BCE2B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63">
                  <a:extLst>
                    <a:ext uri="{FF2B5EF4-FFF2-40B4-BE49-F238E27FC236}">
                      <a16:creationId xmlns="" xmlns:a16="http://schemas.microsoft.com/office/drawing/2014/main" id="{4285D4BB-EDC1-441A-AE72-02F2EA9099A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64">
                  <a:extLst>
                    <a:ext uri="{FF2B5EF4-FFF2-40B4-BE49-F238E27FC236}">
                      <a16:creationId xmlns="" xmlns:a16="http://schemas.microsoft.com/office/drawing/2014/main" id="{56EC5BE6-7698-41D0-AE60-395AC70E515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65">
                  <a:extLst>
                    <a:ext uri="{FF2B5EF4-FFF2-40B4-BE49-F238E27FC236}">
                      <a16:creationId xmlns="" xmlns:a16="http://schemas.microsoft.com/office/drawing/2014/main" id="{D8710F1E-F251-42F5-888C-579477A6C25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6">
                  <a:extLst>
                    <a:ext uri="{FF2B5EF4-FFF2-40B4-BE49-F238E27FC236}">
                      <a16:creationId xmlns="" xmlns:a16="http://schemas.microsoft.com/office/drawing/2014/main" id="{8371D690-8EFF-4572-B638-4C291294A6B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7">
                  <a:extLst>
                    <a:ext uri="{FF2B5EF4-FFF2-40B4-BE49-F238E27FC236}">
                      <a16:creationId xmlns="" xmlns:a16="http://schemas.microsoft.com/office/drawing/2014/main" id="{C4FA98EB-877F-4013-B4B0-FC8FD62940AA}"/>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8">
                  <a:extLst>
                    <a:ext uri="{FF2B5EF4-FFF2-40B4-BE49-F238E27FC236}">
                      <a16:creationId xmlns="" xmlns:a16="http://schemas.microsoft.com/office/drawing/2014/main" id="{F45353D3-16FB-4684-8792-F13B25C945C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9">
                  <a:extLst>
                    <a:ext uri="{FF2B5EF4-FFF2-40B4-BE49-F238E27FC236}">
                      <a16:creationId xmlns="" xmlns:a16="http://schemas.microsoft.com/office/drawing/2014/main" id="{F17115A2-B109-45E4-A09B-CCB978E44F6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200">
                  <a:extLst>
                    <a:ext uri="{FF2B5EF4-FFF2-40B4-BE49-F238E27FC236}">
                      <a16:creationId xmlns="" xmlns:a16="http://schemas.microsoft.com/office/drawing/2014/main" id="{1E1E0A13-3F49-4C51-9F9C-E7A6EE4C8FE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201">
                  <a:extLst>
                    <a:ext uri="{FF2B5EF4-FFF2-40B4-BE49-F238E27FC236}">
                      <a16:creationId xmlns="" xmlns:a16="http://schemas.microsoft.com/office/drawing/2014/main" id="{B5CB32F7-60A3-4B29-9C47-8F4C658F246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202">
                  <a:extLst>
                    <a:ext uri="{FF2B5EF4-FFF2-40B4-BE49-F238E27FC236}">
                      <a16:creationId xmlns="" xmlns:a16="http://schemas.microsoft.com/office/drawing/2014/main" id="{9E563180-1DAD-456A-8E3A-88FD82675E8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203">
                  <a:extLst>
                    <a:ext uri="{FF2B5EF4-FFF2-40B4-BE49-F238E27FC236}">
                      <a16:creationId xmlns="" xmlns:a16="http://schemas.microsoft.com/office/drawing/2014/main" id="{AC22688E-73A2-4D3F-BD9F-C608C6BA7B8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204">
                  <a:extLst>
                    <a:ext uri="{FF2B5EF4-FFF2-40B4-BE49-F238E27FC236}">
                      <a16:creationId xmlns="" xmlns:a16="http://schemas.microsoft.com/office/drawing/2014/main" id="{7C54515D-8DC6-42EA-B7B5-6F74B63D669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205">
                  <a:extLst>
                    <a:ext uri="{FF2B5EF4-FFF2-40B4-BE49-F238E27FC236}">
                      <a16:creationId xmlns="" xmlns:a16="http://schemas.microsoft.com/office/drawing/2014/main" id="{51C89AD7-F86B-4C80-ABD4-ACD41026B59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206">
                  <a:extLst>
                    <a:ext uri="{FF2B5EF4-FFF2-40B4-BE49-F238E27FC236}">
                      <a16:creationId xmlns="" xmlns:a16="http://schemas.microsoft.com/office/drawing/2014/main" id="{CA5144F8-0A21-4302-A724-A2E6AB83D40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207">
                  <a:extLst>
                    <a:ext uri="{FF2B5EF4-FFF2-40B4-BE49-F238E27FC236}">
                      <a16:creationId xmlns="" xmlns:a16="http://schemas.microsoft.com/office/drawing/2014/main" id="{1F080432-93D4-4F82-BE77-1BC31BC7680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6" name="Rectangle 515">
                <a:extLst>
                  <a:ext uri="{FF2B5EF4-FFF2-40B4-BE49-F238E27FC236}">
                    <a16:creationId xmlns="" xmlns:a16="http://schemas.microsoft.com/office/drawing/2014/main" id="{06EBDDFB-3854-42AF-9408-8203A45AC83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4" name="Text Box 30">
              <a:extLst>
                <a:ext uri="{FF2B5EF4-FFF2-40B4-BE49-F238E27FC236}">
                  <a16:creationId xmlns="" xmlns:a16="http://schemas.microsoft.com/office/drawing/2014/main" id="{35A6EAD4-31B2-4F99-90C3-39C4419FE2E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71" name="Group 570">
            <a:extLst>
              <a:ext uri="{FF2B5EF4-FFF2-40B4-BE49-F238E27FC236}">
                <a16:creationId xmlns="" xmlns:a16="http://schemas.microsoft.com/office/drawing/2014/main" id="{B99793B8-4F3E-45A7-9040-9F5805E85AA7}"/>
              </a:ext>
            </a:extLst>
          </p:cNvPr>
          <p:cNvGrpSpPr/>
          <p:nvPr/>
        </p:nvGrpSpPr>
        <p:grpSpPr>
          <a:xfrm>
            <a:off x="6393778" y="2634080"/>
            <a:ext cx="601072" cy="626561"/>
            <a:chOff x="6609905" y="5508747"/>
            <a:chExt cx="601072" cy="626561"/>
          </a:xfrm>
        </p:grpSpPr>
        <p:grpSp>
          <p:nvGrpSpPr>
            <p:cNvPr id="572" name="Group 571">
              <a:extLst>
                <a:ext uri="{FF2B5EF4-FFF2-40B4-BE49-F238E27FC236}">
                  <a16:creationId xmlns="" xmlns:a16="http://schemas.microsoft.com/office/drawing/2014/main" id="{AA2DA12C-F974-4DCB-A445-5BE17101E42E}"/>
                </a:ext>
              </a:extLst>
            </p:cNvPr>
            <p:cNvGrpSpPr/>
            <p:nvPr/>
          </p:nvGrpSpPr>
          <p:grpSpPr>
            <a:xfrm>
              <a:off x="6616939" y="5508747"/>
              <a:ext cx="552462" cy="477059"/>
              <a:chOff x="2451118" y="4158080"/>
              <a:chExt cx="865570" cy="695710"/>
            </a:xfrm>
          </p:grpSpPr>
          <p:grpSp>
            <p:nvGrpSpPr>
              <p:cNvPr id="574" name="Group 573">
                <a:extLst>
                  <a:ext uri="{FF2B5EF4-FFF2-40B4-BE49-F238E27FC236}">
                    <a16:creationId xmlns="" xmlns:a16="http://schemas.microsoft.com/office/drawing/2014/main" id="{6DC1CC18-BEB7-4035-ADCE-AD80CEAA0255}"/>
                  </a:ext>
                </a:extLst>
              </p:cNvPr>
              <p:cNvGrpSpPr/>
              <p:nvPr/>
            </p:nvGrpSpPr>
            <p:grpSpPr>
              <a:xfrm>
                <a:off x="2505985" y="4304032"/>
                <a:ext cx="755836" cy="470888"/>
                <a:chOff x="2851150" y="4108450"/>
                <a:chExt cx="496888" cy="309563"/>
              </a:xfrm>
              <a:solidFill>
                <a:srgbClr val="F80000"/>
              </a:solidFill>
            </p:grpSpPr>
            <p:sp>
              <p:nvSpPr>
                <p:cNvPr id="576" name="Freeform 1">
                  <a:extLst>
                    <a:ext uri="{FF2B5EF4-FFF2-40B4-BE49-F238E27FC236}">
                      <a16:creationId xmlns="" xmlns:a16="http://schemas.microsoft.com/office/drawing/2014/main" id="{357665E6-9B51-4461-BE98-415FBB2198B4}"/>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
                  <a:extLst>
                    <a:ext uri="{FF2B5EF4-FFF2-40B4-BE49-F238E27FC236}">
                      <a16:creationId xmlns="" xmlns:a16="http://schemas.microsoft.com/office/drawing/2014/main" id="{0CE3AF38-658B-4297-A3EB-091529BE400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3">
                  <a:extLst>
                    <a:ext uri="{FF2B5EF4-FFF2-40B4-BE49-F238E27FC236}">
                      <a16:creationId xmlns="" xmlns:a16="http://schemas.microsoft.com/office/drawing/2014/main" id="{A645A693-461B-4108-A91E-36D58068B6C7}"/>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
                  <a:extLst>
                    <a:ext uri="{FF2B5EF4-FFF2-40B4-BE49-F238E27FC236}">
                      <a16:creationId xmlns="" xmlns:a16="http://schemas.microsoft.com/office/drawing/2014/main" id="{D494296B-707D-48F3-9834-80EF827F165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
                  <a:extLst>
                    <a:ext uri="{FF2B5EF4-FFF2-40B4-BE49-F238E27FC236}">
                      <a16:creationId xmlns="" xmlns:a16="http://schemas.microsoft.com/office/drawing/2014/main" id="{028FFCE7-5791-421F-B267-32395188116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6">
                  <a:extLst>
                    <a:ext uri="{FF2B5EF4-FFF2-40B4-BE49-F238E27FC236}">
                      <a16:creationId xmlns="" xmlns:a16="http://schemas.microsoft.com/office/drawing/2014/main" id="{7B9D659E-DC24-4B5D-AC21-6440B2B1B2D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7">
                  <a:extLst>
                    <a:ext uri="{FF2B5EF4-FFF2-40B4-BE49-F238E27FC236}">
                      <a16:creationId xmlns="" xmlns:a16="http://schemas.microsoft.com/office/drawing/2014/main" id="{01415936-DF7C-4F10-B899-CD94FDC13955}"/>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 xmlns:a16="http://schemas.microsoft.com/office/drawing/2014/main" id="{E6F18FC8-D69A-46B4-B892-27703A0C77A8}"/>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73" name="Text Box 30">
              <a:extLst>
                <a:ext uri="{FF2B5EF4-FFF2-40B4-BE49-F238E27FC236}">
                  <a16:creationId xmlns="" xmlns:a16="http://schemas.microsoft.com/office/drawing/2014/main" id="{ABBA1E13-67DF-4CB6-9D08-68F02A8B238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583" name="Group 582">
            <a:extLst>
              <a:ext uri="{FF2B5EF4-FFF2-40B4-BE49-F238E27FC236}">
                <a16:creationId xmlns="" xmlns:a16="http://schemas.microsoft.com/office/drawing/2014/main" id="{E0C53A48-FC6D-4772-8710-0FAC7BE761BB}"/>
              </a:ext>
            </a:extLst>
          </p:cNvPr>
          <p:cNvGrpSpPr/>
          <p:nvPr/>
        </p:nvGrpSpPr>
        <p:grpSpPr>
          <a:xfrm>
            <a:off x="6439513" y="2037180"/>
            <a:ext cx="495559" cy="600714"/>
            <a:chOff x="7283585" y="5496258"/>
            <a:chExt cx="495559" cy="600714"/>
          </a:xfrm>
        </p:grpSpPr>
        <p:grpSp>
          <p:nvGrpSpPr>
            <p:cNvPr id="584" name="Group 583">
              <a:extLst>
                <a:ext uri="{FF2B5EF4-FFF2-40B4-BE49-F238E27FC236}">
                  <a16:creationId xmlns="" xmlns:a16="http://schemas.microsoft.com/office/drawing/2014/main" id="{080634CD-1315-43C1-9851-D329C648B479}"/>
                </a:ext>
              </a:extLst>
            </p:cNvPr>
            <p:cNvGrpSpPr/>
            <p:nvPr/>
          </p:nvGrpSpPr>
          <p:grpSpPr>
            <a:xfrm>
              <a:off x="7283585" y="5496258"/>
              <a:ext cx="495559" cy="543422"/>
              <a:chOff x="4149905" y="4158080"/>
              <a:chExt cx="639069" cy="695710"/>
            </a:xfrm>
          </p:grpSpPr>
          <p:grpSp>
            <p:nvGrpSpPr>
              <p:cNvPr id="586" name="Group 585">
                <a:extLst>
                  <a:ext uri="{FF2B5EF4-FFF2-40B4-BE49-F238E27FC236}">
                    <a16:creationId xmlns="" xmlns:a16="http://schemas.microsoft.com/office/drawing/2014/main" id="{20B2E2D1-2CB1-42E2-9EDC-A70051337D30}"/>
                  </a:ext>
                </a:extLst>
              </p:cNvPr>
              <p:cNvGrpSpPr/>
              <p:nvPr/>
            </p:nvGrpSpPr>
            <p:grpSpPr>
              <a:xfrm>
                <a:off x="4195359" y="4291017"/>
                <a:ext cx="548161" cy="429836"/>
                <a:chOff x="3944938" y="4110038"/>
                <a:chExt cx="360362" cy="282575"/>
              </a:xfrm>
              <a:solidFill>
                <a:srgbClr val="F80000"/>
              </a:solidFill>
            </p:grpSpPr>
            <p:sp>
              <p:nvSpPr>
                <p:cNvPr id="588" name="Freeform 8">
                  <a:extLst>
                    <a:ext uri="{FF2B5EF4-FFF2-40B4-BE49-F238E27FC236}">
                      <a16:creationId xmlns="" xmlns:a16="http://schemas.microsoft.com/office/drawing/2014/main" id="{63B30F79-323E-4E83-B925-6C8BE532734E}"/>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9">
                  <a:extLst>
                    <a:ext uri="{FF2B5EF4-FFF2-40B4-BE49-F238E27FC236}">
                      <a16:creationId xmlns="" xmlns:a16="http://schemas.microsoft.com/office/drawing/2014/main" id="{5A439FB8-35BB-435C-92E9-D466A48F56A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10">
                  <a:extLst>
                    <a:ext uri="{FF2B5EF4-FFF2-40B4-BE49-F238E27FC236}">
                      <a16:creationId xmlns="" xmlns:a16="http://schemas.microsoft.com/office/drawing/2014/main" id="{D2A93A4E-7AA6-4909-B1D7-F323E276DB6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11">
                  <a:extLst>
                    <a:ext uri="{FF2B5EF4-FFF2-40B4-BE49-F238E27FC236}">
                      <a16:creationId xmlns="" xmlns:a16="http://schemas.microsoft.com/office/drawing/2014/main" id="{7A795746-F529-479A-8C1E-159E6D534D6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12">
                  <a:extLst>
                    <a:ext uri="{FF2B5EF4-FFF2-40B4-BE49-F238E27FC236}">
                      <a16:creationId xmlns="" xmlns:a16="http://schemas.microsoft.com/office/drawing/2014/main" id="{503F79E0-7462-4958-A84E-BD49A26F10E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13">
                  <a:extLst>
                    <a:ext uri="{FF2B5EF4-FFF2-40B4-BE49-F238E27FC236}">
                      <a16:creationId xmlns="" xmlns:a16="http://schemas.microsoft.com/office/drawing/2014/main" id="{37115EF3-1F35-493C-BF79-CDBDEEC6F41D}"/>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14">
                  <a:extLst>
                    <a:ext uri="{FF2B5EF4-FFF2-40B4-BE49-F238E27FC236}">
                      <a16:creationId xmlns="" xmlns:a16="http://schemas.microsoft.com/office/drawing/2014/main" id="{A125F0D7-04AA-4335-9FD9-1C70EB2C40E7}"/>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15">
                  <a:extLst>
                    <a:ext uri="{FF2B5EF4-FFF2-40B4-BE49-F238E27FC236}">
                      <a16:creationId xmlns="" xmlns:a16="http://schemas.microsoft.com/office/drawing/2014/main" id="{699409DC-2F0E-4163-8918-377C6B782F9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16">
                  <a:extLst>
                    <a:ext uri="{FF2B5EF4-FFF2-40B4-BE49-F238E27FC236}">
                      <a16:creationId xmlns="" xmlns:a16="http://schemas.microsoft.com/office/drawing/2014/main" id="{D625F6D0-4EB0-4CA0-BAB5-1EC981903B88}"/>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17">
                  <a:extLst>
                    <a:ext uri="{FF2B5EF4-FFF2-40B4-BE49-F238E27FC236}">
                      <a16:creationId xmlns="" xmlns:a16="http://schemas.microsoft.com/office/drawing/2014/main" id="{C7AC1177-C1A9-48F8-96AA-B92349977E2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18">
                  <a:extLst>
                    <a:ext uri="{FF2B5EF4-FFF2-40B4-BE49-F238E27FC236}">
                      <a16:creationId xmlns="" xmlns:a16="http://schemas.microsoft.com/office/drawing/2014/main" id="{14489A14-7797-46BD-9B04-B740D1F5B3A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19">
                  <a:extLst>
                    <a:ext uri="{FF2B5EF4-FFF2-40B4-BE49-F238E27FC236}">
                      <a16:creationId xmlns="" xmlns:a16="http://schemas.microsoft.com/office/drawing/2014/main" id="{F6CD539F-66DB-4DB8-9A07-B2F6D9C121B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20">
                  <a:extLst>
                    <a:ext uri="{FF2B5EF4-FFF2-40B4-BE49-F238E27FC236}">
                      <a16:creationId xmlns="" xmlns:a16="http://schemas.microsoft.com/office/drawing/2014/main" id="{51C82752-F898-4891-A195-1AFFCDC5ED7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21">
                  <a:extLst>
                    <a:ext uri="{FF2B5EF4-FFF2-40B4-BE49-F238E27FC236}">
                      <a16:creationId xmlns="" xmlns:a16="http://schemas.microsoft.com/office/drawing/2014/main" id="{3C72D814-9E2F-4CCB-AD71-A9411C273F7A}"/>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22">
                  <a:extLst>
                    <a:ext uri="{FF2B5EF4-FFF2-40B4-BE49-F238E27FC236}">
                      <a16:creationId xmlns="" xmlns:a16="http://schemas.microsoft.com/office/drawing/2014/main" id="{49CA124B-4D6E-42E2-A82A-3F83B1F1A5CD}"/>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23">
                  <a:extLst>
                    <a:ext uri="{FF2B5EF4-FFF2-40B4-BE49-F238E27FC236}">
                      <a16:creationId xmlns="" xmlns:a16="http://schemas.microsoft.com/office/drawing/2014/main" id="{23B35C9A-1039-4A1A-8840-F1C667D356A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24">
                  <a:extLst>
                    <a:ext uri="{FF2B5EF4-FFF2-40B4-BE49-F238E27FC236}">
                      <a16:creationId xmlns="" xmlns:a16="http://schemas.microsoft.com/office/drawing/2014/main" id="{31F0EF4A-D82A-47CB-B594-EA4604685F7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25">
                  <a:extLst>
                    <a:ext uri="{FF2B5EF4-FFF2-40B4-BE49-F238E27FC236}">
                      <a16:creationId xmlns="" xmlns:a16="http://schemas.microsoft.com/office/drawing/2014/main" id="{5C756B4B-D84D-46DC-BFF2-249EE8627DFE}"/>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26">
                  <a:extLst>
                    <a:ext uri="{FF2B5EF4-FFF2-40B4-BE49-F238E27FC236}">
                      <a16:creationId xmlns="" xmlns:a16="http://schemas.microsoft.com/office/drawing/2014/main" id="{13F0536F-ABC6-461A-818D-56864AFF740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27">
                  <a:extLst>
                    <a:ext uri="{FF2B5EF4-FFF2-40B4-BE49-F238E27FC236}">
                      <a16:creationId xmlns="" xmlns:a16="http://schemas.microsoft.com/office/drawing/2014/main" id="{0285E569-FB7F-436F-B786-906C5C439B1A}"/>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 xmlns:a16="http://schemas.microsoft.com/office/drawing/2014/main" id="{8B38A2D6-1F98-47D8-9AFA-1BEDC2E4CF04}"/>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5" name="Text Box 30">
              <a:extLst>
                <a:ext uri="{FF2B5EF4-FFF2-40B4-BE49-F238E27FC236}">
                  <a16:creationId xmlns="" xmlns:a16="http://schemas.microsoft.com/office/drawing/2014/main" id="{7EC1B77D-B4EE-4E0D-B3CF-1510934F9D00}"/>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08" name="Group 607">
            <a:extLst>
              <a:ext uri="{FF2B5EF4-FFF2-40B4-BE49-F238E27FC236}">
                <a16:creationId xmlns="" xmlns:a16="http://schemas.microsoft.com/office/drawing/2014/main" id="{03C3563E-14AD-4FC4-BA2A-9156BF84EEE0}"/>
              </a:ext>
            </a:extLst>
          </p:cNvPr>
          <p:cNvGrpSpPr>
            <a:grpSpLocks noChangeAspect="1"/>
          </p:cNvGrpSpPr>
          <p:nvPr/>
        </p:nvGrpSpPr>
        <p:grpSpPr>
          <a:xfrm>
            <a:off x="6451982" y="4481041"/>
            <a:ext cx="501115" cy="546002"/>
            <a:chOff x="8104793" y="3991725"/>
            <a:chExt cx="582945" cy="635162"/>
          </a:xfrm>
        </p:grpSpPr>
        <p:sp>
          <p:nvSpPr>
            <p:cNvPr id="609" name="Rectangle 608">
              <a:extLst>
                <a:ext uri="{FF2B5EF4-FFF2-40B4-BE49-F238E27FC236}">
                  <a16:creationId xmlns="" xmlns:a16="http://schemas.microsoft.com/office/drawing/2014/main" id="{0CEFF9CF-5C24-4D75-9C50-F968F97A30A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0" name="Freeform 62">
              <a:extLst>
                <a:ext uri="{FF2B5EF4-FFF2-40B4-BE49-F238E27FC236}">
                  <a16:creationId xmlns="" xmlns:a16="http://schemas.microsoft.com/office/drawing/2014/main" id="{9A7BAC26-7BF5-4D53-9614-0AE2A941F56E}"/>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1" name="Text Box 30">
            <a:extLst>
              <a:ext uri="{FF2B5EF4-FFF2-40B4-BE49-F238E27FC236}">
                <a16:creationId xmlns="" xmlns:a16="http://schemas.microsoft.com/office/drawing/2014/main" id="{465E9223-ABA7-43E2-A745-D51CBC63D38F}"/>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612" name="Group 611">
            <a:extLst>
              <a:ext uri="{FF2B5EF4-FFF2-40B4-BE49-F238E27FC236}">
                <a16:creationId xmlns="" xmlns:a16="http://schemas.microsoft.com/office/drawing/2014/main" id="{4AEC39AB-F98D-4F75-A115-A7DEA7ECCF4C}"/>
              </a:ext>
            </a:extLst>
          </p:cNvPr>
          <p:cNvGrpSpPr/>
          <p:nvPr/>
        </p:nvGrpSpPr>
        <p:grpSpPr>
          <a:xfrm>
            <a:off x="10961338" y="3877254"/>
            <a:ext cx="475077" cy="641225"/>
            <a:chOff x="5521685" y="5536800"/>
            <a:chExt cx="475077" cy="641225"/>
          </a:xfrm>
        </p:grpSpPr>
        <p:grpSp>
          <p:nvGrpSpPr>
            <p:cNvPr id="613" name="Group 612">
              <a:extLst>
                <a:ext uri="{FF2B5EF4-FFF2-40B4-BE49-F238E27FC236}">
                  <a16:creationId xmlns="" xmlns:a16="http://schemas.microsoft.com/office/drawing/2014/main" id="{42161E2A-19AB-454A-8A8A-BE0FEEB604EC}"/>
                </a:ext>
              </a:extLst>
            </p:cNvPr>
            <p:cNvGrpSpPr/>
            <p:nvPr/>
          </p:nvGrpSpPr>
          <p:grpSpPr>
            <a:xfrm>
              <a:off x="5521685" y="5536800"/>
              <a:ext cx="475077" cy="438068"/>
              <a:chOff x="7248176" y="4158080"/>
              <a:chExt cx="639069" cy="695710"/>
            </a:xfrm>
          </p:grpSpPr>
          <p:sp>
            <p:nvSpPr>
              <p:cNvPr id="615" name="Freeform 29">
                <a:extLst>
                  <a:ext uri="{FF2B5EF4-FFF2-40B4-BE49-F238E27FC236}">
                    <a16:creationId xmlns="" xmlns:a16="http://schemas.microsoft.com/office/drawing/2014/main" id="{790CBA11-0514-4C4C-A65D-18E7BD186A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16" name="Rectangle 615">
                <a:extLst>
                  <a:ext uri="{FF2B5EF4-FFF2-40B4-BE49-F238E27FC236}">
                    <a16:creationId xmlns="" xmlns:a16="http://schemas.microsoft.com/office/drawing/2014/main" id="{32DD0C64-9DC5-4047-AA51-FDA316CD3CF3}"/>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4" name="Text Box 30">
              <a:extLst>
                <a:ext uri="{FF2B5EF4-FFF2-40B4-BE49-F238E27FC236}">
                  <a16:creationId xmlns="" xmlns:a16="http://schemas.microsoft.com/office/drawing/2014/main" id="{25BA4C36-39E3-4C00-A6AE-5C86355F3611}"/>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17" name="Group 616">
            <a:extLst>
              <a:ext uri="{FF2B5EF4-FFF2-40B4-BE49-F238E27FC236}">
                <a16:creationId xmlns="" xmlns:a16="http://schemas.microsoft.com/office/drawing/2014/main" id="{98FB00B6-B31A-4918-8937-B0F4674473EE}"/>
              </a:ext>
            </a:extLst>
          </p:cNvPr>
          <p:cNvGrpSpPr/>
          <p:nvPr/>
        </p:nvGrpSpPr>
        <p:grpSpPr>
          <a:xfrm>
            <a:off x="10992383" y="3287004"/>
            <a:ext cx="531696" cy="542675"/>
            <a:chOff x="6049490" y="5496446"/>
            <a:chExt cx="531696" cy="542675"/>
          </a:xfrm>
        </p:grpSpPr>
        <p:grpSp>
          <p:nvGrpSpPr>
            <p:cNvPr id="618" name="Group 617">
              <a:extLst>
                <a:ext uri="{FF2B5EF4-FFF2-40B4-BE49-F238E27FC236}">
                  <a16:creationId xmlns="" xmlns:a16="http://schemas.microsoft.com/office/drawing/2014/main" id="{0C6B7D18-FA13-49EF-99C0-4C0088C6B15A}"/>
                </a:ext>
              </a:extLst>
            </p:cNvPr>
            <p:cNvGrpSpPr/>
            <p:nvPr/>
          </p:nvGrpSpPr>
          <p:grpSpPr>
            <a:xfrm>
              <a:off x="6058617" y="5496446"/>
              <a:ext cx="522569" cy="489361"/>
              <a:chOff x="4141814" y="4117631"/>
              <a:chExt cx="792769" cy="695710"/>
            </a:xfrm>
          </p:grpSpPr>
          <p:grpSp>
            <p:nvGrpSpPr>
              <p:cNvPr id="620" name="Group 619">
                <a:extLst>
                  <a:ext uri="{FF2B5EF4-FFF2-40B4-BE49-F238E27FC236}">
                    <a16:creationId xmlns="" xmlns:a16="http://schemas.microsoft.com/office/drawing/2014/main" id="{E6E809D7-0078-4D0C-B837-EC5428E900BC}"/>
                  </a:ext>
                </a:extLst>
              </p:cNvPr>
              <p:cNvGrpSpPr/>
              <p:nvPr/>
            </p:nvGrpSpPr>
            <p:grpSpPr>
              <a:xfrm>
                <a:off x="4197861" y="4226701"/>
                <a:ext cx="680674" cy="477570"/>
                <a:chOff x="3219450" y="5653088"/>
                <a:chExt cx="393700" cy="276225"/>
              </a:xfrm>
              <a:solidFill>
                <a:srgbClr val="F80000"/>
              </a:solidFill>
            </p:grpSpPr>
            <p:sp>
              <p:nvSpPr>
                <p:cNvPr id="622" name="Freeform 62">
                  <a:extLst>
                    <a:ext uri="{FF2B5EF4-FFF2-40B4-BE49-F238E27FC236}">
                      <a16:creationId xmlns="" xmlns:a16="http://schemas.microsoft.com/office/drawing/2014/main" id="{20428C8A-A45B-4F4A-90B5-41093EBA3A3D}"/>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63">
                  <a:extLst>
                    <a:ext uri="{FF2B5EF4-FFF2-40B4-BE49-F238E27FC236}">
                      <a16:creationId xmlns="" xmlns:a16="http://schemas.microsoft.com/office/drawing/2014/main" id="{4CDC257D-A3A8-478E-A489-E12FEFD356D3}"/>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64">
                  <a:extLst>
                    <a:ext uri="{FF2B5EF4-FFF2-40B4-BE49-F238E27FC236}">
                      <a16:creationId xmlns="" xmlns:a16="http://schemas.microsoft.com/office/drawing/2014/main" id="{9F36EC73-0EBE-4273-B615-31A3537D1E9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65">
                  <a:extLst>
                    <a:ext uri="{FF2B5EF4-FFF2-40B4-BE49-F238E27FC236}">
                      <a16:creationId xmlns="" xmlns:a16="http://schemas.microsoft.com/office/drawing/2014/main" id="{0796442D-2408-4DC8-BFA2-769B6DDAE8A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6">
                  <a:extLst>
                    <a:ext uri="{FF2B5EF4-FFF2-40B4-BE49-F238E27FC236}">
                      <a16:creationId xmlns="" xmlns:a16="http://schemas.microsoft.com/office/drawing/2014/main" id="{E00AAFFB-6BA9-4DBA-91E7-E7A277582B34}"/>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67">
                  <a:extLst>
                    <a:ext uri="{FF2B5EF4-FFF2-40B4-BE49-F238E27FC236}">
                      <a16:creationId xmlns="" xmlns:a16="http://schemas.microsoft.com/office/drawing/2014/main" id="{AAB321E5-9D0C-4FAD-8C8B-2F5DA1B3C72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8">
                  <a:extLst>
                    <a:ext uri="{FF2B5EF4-FFF2-40B4-BE49-F238E27FC236}">
                      <a16:creationId xmlns="" xmlns:a16="http://schemas.microsoft.com/office/drawing/2014/main" id="{F61D3B1C-A379-4837-812B-14BB26500D8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69">
                  <a:extLst>
                    <a:ext uri="{FF2B5EF4-FFF2-40B4-BE49-F238E27FC236}">
                      <a16:creationId xmlns="" xmlns:a16="http://schemas.microsoft.com/office/drawing/2014/main" id="{4910BB8A-A239-402E-9274-B8BC81BB8D5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200">
                  <a:extLst>
                    <a:ext uri="{FF2B5EF4-FFF2-40B4-BE49-F238E27FC236}">
                      <a16:creationId xmlns="" xmlns:a16="http://schemas.microsoft.com/office/drawing/2014/main" id="{18927C36-D265-4605-8390-64D23435F89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201">
                  <a:extLst>
                    <a:ext uri="{FF2B5EF4-FFF2-40B4-BE49-F238E27FC236}">
                      <a16:creationId xmlns="" xmlns:a16="http://schemas.microsoft.com/office/drawing/2014/main" id="{27F67E47-D652-4860-8E78-251FB81129AC}"/>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202">
                  <a:extLst>
                    <a:ext uri="{FF2B5EF4-FFF2-40B4-BE49-F238E27FC236}">
                      <a16:creationId xmlns="" xmlns:a16="http://schemas.microsoft.com/office/drawing/2014/main" id="{8F240682-0A1F-4F2D-B46E-B557DC65BA3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203">
                  <a:extLst>
                    <a:ext uri="{FF2B5EF4-FFF2-40B4-BE49-F238E27FC236}">
                      <a16:creationId xmlns="" xmlns:a16="http://schemas.microsoft.com/office/drawing/2014/main" id="{40E0383F-EAB0-4AC6-8FD6-BD389A8BD5F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204">
                  <a:extLst>
                    <a:ext uri="{FF2B5EF4-FFF2-40B4-BE49-F238E27FC236}">
                      <a16:creationId xmlns="" xmlns:a16="http://schemas.microsoft.com/office/drawing/2014/main" id="{11861FB2-8DD8-433D-A73F-D9D533C952E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205">
                  <a:extLst>
                    <a:ext uri="{FF2B5EF4-FFF2-40B4-BE49-F238E27FC236}">
                      <a16:creationId xmlns="" xmlns:a16="http://schemas.microsoft.com/office/drawing/2014/main" id="{B84D128C-94BA-4F60-A4BF-3063A1288A8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206">
                  <a:extLst>
                    <a:ext uri="{FF2B5EF4-FFF2-40B4-BE49-F238E27FC236}">
                      <a16:creationId xmlns="" xmlns:a16="http://schemas.microsoft.com/office/drawing/2014/main" id="{8D864B8B-0E0F-4D51-AEC7-37064F010E7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207">
                  <a:extLst>
                    <a:ext uri="{FF2B5EF4-FFF2-40B4-BE49-F238E27FC236}">
                      <a16:creationId xmlns="" xmlns:a16="http://schemas.microsoft.com/office/drawing/2014/main" id="{7CB36C24-BFCD-40F2-99AF-972C079B7C5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1" name="Rectangle 620">
                <a:extLst>
                  <a:ext uri="{FF2B5EF4-FFF2-40B4-BE49-F238E27FC236}">
                    <a16:creationId xmlns="" xmlns:a16="http://schemas.microsoft.com/office/drawing/2014/main" id="{43BEFDBC-7EA0-4D34-BA3A-36D8B3B7AC16}"/>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9" name="Text Box 30">
              <a:extLst>
                <a:ext uri="{FF2B5EF4-FFF2-40B4-BE49-F238E27FC236}">
                  <a16:creationId xmlns="" xmlns:a16="http://schemas.microsoft.com/office/drawing/2014/main" id="{81066EFA-10D2-4D86-9A59-7490979760B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58" name="Group 657">
            <a:extLst>
              <a:ext uri="{FF2B5EF4-FFF2-40B4-BE49-F238E27FC236}">
                <a16:creationId xmlns="" xmlns:a16="http://schemas.microsoft.com/office/drawing/2014/main" id="{172D71CD-E0FE-491B-92B4-9882D0183395}"/>
              </a:ext>
            </a:extLst>
          </p:cNvPr>
          <p:cNvGrpSpPr/>
          <p:nvPr/>
        </p:nvGrpSpPr>
        <p:grpSpPr>
          <a:xfrm>
            <a:off x="10902915" y="2659221"/>
            <a:ext cx="601072" cy="626561"/>
            <a:chOff x="6609905" y="5508747"/>
            <a:chExt cx="601072" cy="626561"/>
          </a:xfrm>
        </p:grpSpPr>
        <p:grpSp>
          <p:nvGrpSpPr>
            <p:cNvPr id="659" name="Group 658">
              <a:extLst>
                <a:ext uri="{FF2B5EF4-FFF2-40B4-BE49-F238E27FC236}">
                  <a16:creationId xmlns="" xmlns:a16="http://schemas.microsoft.com/office/drawing/2014/main" id="{D02AF6D4-1BB3-4872-ABD9-AE9AECB20FB6}"/>
                </a:ext>
              </a:extLst>
            </p:cNvPr>
            <p:cNvGrpSpPr/>
            <p:nvPr/>
          </p:nvGrpSpPr>
          <p:grpSpPr>
            <a:xfrm>
              <a:off x="6616939" y="5508747"/>
              <a:ext cx="552462" cy="477059"/>
              <a:chOff x="2451118" y="4158080"/>
              <a:chExt cx="865570" cy="695710"/>
            </a:xfrm>
          </p:grpSpPr>
          <p:grpSp>
            <p:nvGrpSpPr>
              <p:cNvPr id="661" name="Group 660">
                <a:extLst>
                  <a:ext uri="{FF2B5EF4-FFF2-40B4-BE49-F238E27FC236}">
                    <a16:creationId xmlns="" xmlns:a16="http://schemas.microsoft.com/office/drawing/2014/main" id="{A7346C0F-8BE1-42DE-9C95-47E747CBFDD7}"/>
                  </a:ext>
                </a:extLst>
              </p:cNvPr>
              <p:cNvGrpSpPr/>
              <p:nvPr/>
            </p:nvGrpSpPr>
            <p:grpSpPr>
              <a:xfrm>
                <a:off x="2505985" y="4304032"/>
                <a:ext cx="755836" cy="470888"/>
                <a:chOff x="2851150" y="4108450"/>
                <a:chExt cx="496888" cy="309563"/>
              </a:xfrm>
              <a:solidFill>
                <a:srgbClr val="F80000"/>
              </a:solidFill>
            </p:grpSpPr>
            <p:sp>
              <p:nvSpPr>
                <p:cNvPr id="663" name="Freeform 1">
                  <a:extLst>
                    <a:ext uri="{FF2B5EF4-FFF2-40B4-BE49-F238E27FC236}">
                      <a16:creationId xmlns="" xmlns:a16="http://schemas.microsoft.com/office/drawing/2014/main" id="{A8A7291A-50F0-4E59-85FC-4B444A2AD55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2">
                  <a:extLst>
                    <a:ext uri="{FF2B5EF4-FFF2-40B4-BE49-F238E27FC236}">
                      <a16:creationId xmlns="" xmlns:a16="http://schemas.microsoft.com/office/drawing/2014/main" id="{AE5DFB26-4ABB-437D-8CB9-EE13574C4D1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3">
                  <a:extLst>
                    <a:ext uri="{FF2B5EF4-FFF2-40B4-BE49-F238E27FC236}">
                      <a16:creationId xmlns="" xmlns:a16="http://schemas.microsoft.com/office/drawing/2014/main" id="{21B88DEC-F919-48C4-A33B-FBA36AAB0B9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4">
                  <a:extLst>
                    <a:ext uri="{FF2B5EF4-FFF2-40B4-BE49-F238E27FC236}">
                      <a16:creationId xmlns="" xmlns:a16="http://schemas.microsoft.com/office/drawing/2014/main" id="{36F229A6-6DA8-4567-A083-CC8CE8A6E60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5">
                  <a:extLst>
                    <a:ext uri="{FF2B5EF4-FFF2-40B4-BE49-F238E27FC236}">
                      <a16:creationId xmlns="" xmlns:a16="http://schemas.microsoft.com/office/drawing/2014/main" id="{A143FBC0-AEAF-4651-B68A-A43DCCA7D83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6">
                  <a:extLst>
                    <a:ext uri="{FF2B5EF4-FFF2-40B4-BE49-F238E27FC236}">
                      <a16:creationId xmlns="" xmlns:a16="http://schemas.microsoft.com/office/drawing/2014/main" id="{DADFD546-7778-4640-B489-B128E39E540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7">
                  <a:extLst>
                    <a:ext uri="{FF2B5EF4-FFF2-40B4-BE49-F238E27FC236}">
                      <a16:creationId xmlns="" xmlns:a16="http://schemas.microsoft.com/office/drawing/2014/main" id="{37B4283B-F1A7-40DD-9B17-CC03B57EB62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2" name="Rectangle 661">
                <a:extLst>
                  <a:ext uri="{FF2B5EF4-FFF2-40B4-BE49-F238E27FC236}">
                    <a16:creationId xmlns="" xmlns:a16="http://schemas.microsoft.com/office/drawing/2014/main" id="{4EF722A0-1C8C-4577-9EE1-15C0D81245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0" name="Text Box 30">
              <a:extLst>
                <a:ext uri="{FF2B5EF4-FFF2-40B4-BE49-F238E27FC236}">
                  <a16:creationId xmlns="" xmlns:a16="http://schemas.microsoft.com/office/drawing/2014/main" id="{A812016B-B6F4-4165-B15F-52AA832607B5}"/>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74" name="Group 673">
            <a:extLst>
              <a:ext uri="{FF2B5EF4-FFF2-40B4-BE49-F238E27FC236}">
                <a16:creationId xmlns="" xmlns:a16="http://schemas.microsoft.com/office/drawing/2014/main" id="{15DB4C40-2FC6-4F48-9352-FF75233673A4}"/>
              </a:ext>
            </a:extLst>
          </p:cNvPr>
          <p:cNvGrpSpPr/>
          <p:nvPr/>
        </p:nvGrpSpPr>
        <p:grpSpPr>
          <a:xfrm>
            <a:off x="10948650" y="2062321"/>
            <a:ext cx="495559" cy="600714"/>
            <a:chOff x="7283585" y="5496258"/>
            <a:chExt cx="495559" cy="600714"/>
          </a:xfrm>
        </p:grpSpPr>
        <p:grpSp>
          <p:nvGrpSpPr>
            <p:cNvPr id="675" name="Group 674">
              <a:extLst>
                <a:ext uri="{FF2B5EF4-FFF2-40B4-BE49-F238E27FC236}">
                  <a16:creationId xmlns="" xmlns:a16="http://schemas.microsoft.com/office/drawing/2014/main" id="{6CD610A1-9F6F-48DD-BA08-127E0929F96D}"/>
                </a:ext>
              </a:extLst>
            </p:cNvPr>
            <p:cNvGrpSpPr/>
            <p:nvPr/>
          </p:nvGrpSpPr>
          <p:grpSpPr>
            <a:xfrm>
              <a:off x="7283585" y="5496258"/>
              <a:ext cx="495559" cy="543422"/>
              <a:chOff x="4149905" y="4158080"/>
              <a:chExt cx="639069" cy="695710"/>
            </a:xfrm>
          </p:grpSpPr>
          <p:grpSp>
            <p:nvGrpSpPr>
              <p:cNvPr id="677" name="Group 676">
                <a:extLst>
                  <a:ext uri="{FF2B5EF4-FFF2-40B4-BE49-F238E27FC236}">
                    <a16:creationId xmlns="" xmlns:a16="http://schemas.microsoft.com/office/drawing/2014/main" id="{30E78523-24A5-434A-AD09-8E15045FD6F6}"/>
                  </a:ext>
                </a:extLst>
              </p:cNvPr>
              <p:cNvGrpSpPr/>
              <p:nvPr/>
            </p:nvGrpSpPr>
            <p:grpSpPr>
              <a:xfrm>
                <a:off x="4195359" y="4291017"/>
                <a:ext cx="548161" cy="429836"/>
                <a:chOff x="3944938" y="4110038"/>
                <a:chExt cx="360362" cy="282575"/>
              </a:xfrm>
              <a:solidFill>
                <a:srgbClr val="F80000"/>
              </a:solidFill>
            </p:grpSpPr>
            <p:sp>
              <p:nvSpPr>
                <p:cNvPr id="680" name="Freeform 8">
                  <a:extLst>
                    <a:ext uri="{FF2B5EF4-FFF2-40B4-BE49-F238E27FC236}">
                      <a16:creationId xmlns="" xmlns:a16="http://schemas.microsoft.com/office/drawing/2014/main" id="{0323BEB3-7251-430D-AD8F-A430E2D6205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1" name="Freeform 9">
                  <a:extLst>
                    <a:ext uri="{FF2B5EF4-FFF2-40B4-BE49-F238E27FC236}">
                      <a16:creationId xmlns="" xmlns:a16="http://schemas.microsoft.com/office/drawing/2014/main" id="{65C6C840-AE75-48BC-B3F6-67F94A4EBDF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0">
                  <a:extLst>
                    <a:ext uri="{FF2B5EF4-FFF2-40B4-BE49-F238E27FC236}">
                      <a16:creationId xmlns="" xmlns:a16="http://schemas.microsoft.com/office/drawing/2014/main" id="{5592E134-864A-48C6-BC8D-08CF10C47C8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1">
                  <a:extLst>
                    <a:ext uri="{FF2B5EF4-FFF2-40B4-BE49-F238E27FC236}">
                      <a16:creationId xmlns="" xmlns:a16="http://schemas.microsoft.com/office/drawing/2014/main" id="{AB3496FA-BB89-4A43-92FA-E59AEEE571BF}"/>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2">
                  <a:extLst>
                    <a:ext uri="{FF2B5EF4-FFF2-40B4-BE49-F238E27FC236}">
                      <a16:creationId xmlns="" xmlns:a16="http://schemas.microsoft.com/office/drawing/2014/main" id="{61FBF280-9624-4D7D-8162-E22FF93FECB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3">
                  <a:extLst>
                    <a:ext uri="{FF2B5EF4-FFF2-40B4-BE49-F238E27FC236}">
                      <a16:creationId xmlns="" xmlns:a16="http://schemas.microsoft.com/office/drawing/2014/main" id="{119C42A9-2A64-44F9-BAFD-99618F7A3ED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14">
                  <a:extLst>
                    <a:ext uri="{FF2B5EF4-FFF2-40B4-BE49-F238E27FC236}">
                      <a16:creationId xmlns="" xmlns:a16="http://schemas.microsoft.com/office/drawing/2014/main" id="{5D213BDA-1DDA-4651-AC2D-F549E55DE28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15">
                  <a:extLst>
                    <a:ext uri="{FF2B5EF4-FFF2-40B4-BE49-F238E27FC236}">
                      <a16:creationId xmlns="" xmlns:a16="http://schemas.microsoft.com/office/drawing/2014/main" id="{5D45F83E-7449-47F3-A8F5-902E69E0F7B2}"/>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16">
                  <a:extLst>
                    <a:ext uri="{FF2B5EF4-FFF2-40B4-BE49-F238E27FC236}">
                      <a16:creationId xmlns="" xmlns:a16="http://schemas.microsoft.com/office/drawing/2014/main" id="{389EE8AA-C69C-4327-AB1E-7472B0F9690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17">
                  <a:extLst>
                    <a:ext uri="{FF2B5EF4-FFF2-40B4-BE49-F238E27FC236}">
                      <a16:creationId xmlns="" xmlns:a16="http://schemas.microsoft.com/office/drawing/2014/main" id="{B87C751E-CDE9-4305-B204-5FEE0F357BC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18">
                  <a:extLst>
                    <a:ext uri="{FF2B5EF4-FFF2-40B4-BE49-F238E27FC236}">
                      <a16:creationId xmlns="" xmlns:a16="http://schemas.microsoft.com/office/drawing/2014/main" id="{430DBB8F-0CFE-43A2-A401-1E512FC9751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19">
                  <a:extLst>
                    <a:ext uri="{FF2B5EF4-FFF2-40B4-BE49-F238E27FC236}">
                      <a16:creationId xmlns="" xmlns:a16="http://schemas.microsoft.com/office/drawing/2014/main" id="{934F5C2D-24CE-487E-ACB7-41C3E2512D1A}"/>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20">
                  <a:extLst>
                    <a:ext uri="{FF2B5EF4-FFF2-40B4-BE49-F238E27FC236}">
                      <a16:creationId xmlns="" xmlns:a16="http://schemas.microsoft.com/office/drawing/2014/main" id="{E52FA333-CC83-4FE2-A6B1-079268770B20}"/>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21">
                  <a:extLst>
                    <a:ext uri="{FF2B5EF4-FFF2-40B4-BE49-F238E27FC236}">
                      <a16:creationId xmlns="" xmlns:a16="http://schemas.microsoft.com/office/drawing/2014/main" id="{61863A1A-E3B1-4274-B82E-6FEA58ACD222}"/>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22">
                  <a:extLst>
                    <a:ext uri="{FF2B5EF4-FFF2-40B4-BE49-F238E27FC236}">
                      <a16:creationId xmlns="" xmlns:a16="http://schemas.microsoft.com/office/drawing/2014/main" id="{45052E8F-9569-4DB0-907E-EC7604BB269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5" name="Freeform 23">
                  <a:extLst>
                    <a:ext uri="{FF2B5EF4-FFF2-40B4-BE49-F238E27FC236}">
                      <a16:creationId xmlns="" xmlns:a16="http://schemas.microsoft.com/office/drawing/2014/main" id="{24A28B07-D7ED-4B5D-AAF3-D66BE9F16E1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24">
                  <a:extLst>
                    <a:ext uri="{FF2B5EF4-FFF2-40B4-BE49-F238E27FC236}">
                      <a16:creationId xmlns="" xmlns:a16="http://schemas.microsoft.com/office/drawing/2014/main" id="{77B6C320-1B8C-4E38-878C-EEF5EA4722A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25">
                  <a:extLst>
                    <a:ext uri="{FF2B5EF4-FFF2-40B4-BE49-F238E27FC236}">
                      <a16:creationId xmlns="" xmlns:a16="http://schemas.microsoft.com/office/drawing/2014/main" id="{F6D26E21-50EA-47FE-A0C8-2551594207C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26">
                  <a:extLst>
                    <a:ext uri="{FF2B5EF4-FFF2-40B4-BE49-F238E27FC236}">
                      <a16:creationId xmlns="" xmlns:a16="http://schemas.microsoft.com/office/drawing/2014/main" id="{5F7F006F-71AE-4E15-A55A-812C517B3DD5}"/>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27">
                  <a:extLst>
                    <a:ext uri="{FF2B5EF4-FFF2-40B4-BE49-F238E27FC236}">
                      <a16:creationId xmlns="" xmlns:a16="http://schemas.microsoft.com/office/drawing/2014/main" id="{E2688502-760B-432C-A5F0-FDFF27F2052D}"/>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8" name="Rectangle 677">
                <a:extLst>
                  <a:ext uri="{FF2B5EF4-FFF2-40B4-BE49-F238E27FC236}">
                    <a16:creationId xmlns="" xmlns:a16="http://schemas.microsoft.com/office/drawing/2014/main" id="{FD965477-7CE8-4526-959D-972B2DFBADE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76" name="Text Box 30">
              <a:extLst>
                <a:ext uri="{FF2B5EF4-FFF2-40B4-BE49-F238E27FC236}">
                  <a16:creationId xmlns="" xmlns:a16="http://schemas.microsoft.com/office/drawing/2014/main" id="{FF0FF469-E6CD-4C7C-873F-3D0FDB449708}"/>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00" name="Group 699">
            <a:extLst>
              <a:ext uri="{FF2B5EF4-FFF2-40B4-BE49-F238E27FC236}">
                <a16:creationId xmlns="" xmlns:a16="http://schemas.microsoft.com/office/drawing/2014/main" id="{3BFB8CAD-CF5C-4C07-A962-8C0EA45949C0}"/>
              </a:ext>
            </a:extLst>
          </p:cNvPr>
          <p:cNvGrpSpPr>
            <a:grpSpLocks noChangeAspect="1"/>
          </p:cNvGrpSpPr>
          <p:nvPr/>
        </p:nvGrpSpPr>
        <p:grpSpPr>
          <a:xfrm>
            <a:off x="10961119" y="4506182"/>
            <a:ext cx="501115" cy="546002"/>
            <a:chOff x="8104793" y="3991725"/>
            <a:chExt cx="582945" cy="635162"/>
          </a:xfrm>
        </p:grpSpPr>
        <p:sp>
          <p:nvSpPr>
            <p:cNvPr id="701" name="Rectangle 700">
              <a:extLst>
                <a:ext uri="{FF2B5EF4-FFF2-40B4-BE49-F238E27FC236}">
                  <a16:creationId xmlns="" xmlns:a16="http://schemas.microsoft.com/office/drawing/2014/main" id="{23C6AD01-029A-45FB-9583-A19BEDCB6A8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2" name="Freeform 62">
              <a:extLst>
                <a:ext uri="{FF2B5EF4-FFF2-40B4-BE49-F238E27FC236}">
                  <a16:creationId xmlns="" xmlns:a16="http://schemas.microsoft.com/office/drawing/2014/main" id="{EAF518CF-237E-4571-BE6B-BE32D234908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3" name="Text Box 30">
            <a:extLst>
              <a:ext uri="{FF2B5EF4-FFF2-40B4-BE49-F238E27FC236}">
                <a16:creationId xmlns="" xmlns:a16="http://schemas.microsoft.com/office/drawing/2014/main" id="{94F1592A-1229-41ED-BFEE-AAEAAAAEE0BB}"/>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704" name="Group 703">
            <a:extLst>
              <a:ext uri="{FF2B5EF4-FFF2-40B4-BE49-F238E27FC236}">
                <a16:creationId xmlns="" xmlns:a16="http://schemas.microsoft.com/office/drawing/2014/main" id="{20A4F786-DFC1-4257-B606-F6D5A6B664D8}"/>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705" name="Freeform 32">
              <a:extLst>
                <a:ext uri="{FF2B5EF4-FFF2-40B4-BE49-F238E27FC236}">
                  <a16:creationId xmlns="" xmlns:a16="http://schemas.microsoft.com/office/drawing/2014/main" id="{F8F2E82B-C842-446E-8FB0-486EFCB8969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33">
              <a:extLst>
                <a:ext uri="{FF2B5EF4-FFF2-40B4-BE49-F238E27FC236}">
                  <a16:creationId xmlns="" xmlns:a16="http://schemas.microsoft.com/office/drawing/2014/main" id="{8C923442-301F-4A13-9895-F6223FBC0A5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34">
              <a:extLst>
                <a:ext uri="{FF2B5EF4-FFF2-40B4-BE49-F238E27FC236}">
                  <a16:creationId xmlns="" xmlns:a16="http://schemas.microsoft.com/office/drawing/2014/main" id="{0A378814-808B-4F2C-AF4D-DC908977E6D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35">
              <a:extLst>
                <a:ext uri="{FF2B5EF4-FFF2-40B4-BE49-F238E27FC236}">
                  <a16:creationId xmlns="" xmlns:a16="http://schemas.microsoft.com/office/drawing/2014/main" id="{549D5F79-0E8D-4EB3-B392-BFDA2B4BCE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36">
              <a:extLst>
                <a:ext uri="{FF2B5EF4-FFF2-40B4-BE49-F238E27FC236}">
                  <a16:creationId xmlns="" xmlns:a16="http://schemas.microsoft.com/office/drawing/2014/main" id="{C908CFAC-51D3-4B52-B7B5-6BE4D50D4B6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37">
              <a:extLst>
                <a:ext uri="{FF2B5EF4-FFF2-40B4-BE49-F238E27FC236}">
                  <a16:creationId xmlns="" xmlns:a16="http://schemas.microsoft.com/office/drawing/2014/main" id="{D78348F8-CE29-4538-8557-05AA38DB59B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1" name="TextBox 750">
            <a:extLst>
              <a:ext uri="{FF2B5EF4-FFF2-40B4-BE49-F238E27FC236}">
                <a16:creationId xmlns="" xmlns:a16="http://schemas.microsoft.com/office/drawing/2014/main" id="{18FD2989-872B-4BEC-815D-B1F1CC6AA3DF}"/>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752" name="Group 751">
            <a:extLst>
              <a:ext uri="{FF2B5EF4-FFF2-40B4-BE49-F238E27FC236}">
                <a16:creationId xmlns="" xmlns:a16="http://schemas.microsoft.com/office/drawing/2014/main" id="{0A4C6B1A-18BF-4611-BE7A-220C77128555}"/>
              </a:ext>
            </a:extLst>
          </p:cNvPr>
          <p:cNvGrpSpPr>
            <a:grpSpLocks noChangeAspect="1"/>
          </p:cNvGrpSpPr>
          <p:nvPr/>
        </p:nvGrpSpPr>
        <p:grpSpPr>
          <a:xfrm>
            <a:off x="7905306" y="5430900"/>
            <a:ext cx="483416" cy="483416"/>
            <a:chOff x="7046913" y="4090988"/>
            <a:chExt cx="327025" cy="327025"/>
          </a:xfrm>
          <a:solidFill>
            <a:schemeClr val="accent1"/>
          </a:solidFill>
        </p:grpSpPr>
        <p:sp>
          <p:nvSpPr>
            <p:cNvPr id="753" name="Freeform 32">
              <a:extLst>
                <a:ext uri="{FF2B5EF4-FFF2-40B4-BE49-F238E27FC236}">
                  <a16:creationId xmlns="" xmlns:a16="http://schemas.microsoft.com/office/drawing/2014/main" id="{BDC3A25A-C1DA-4AEF-A10C-301845E0F81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33">
              <a:extLst>
                <a:ext uri="{FF2B5EF4-FFF2-40B4-BE49-F238E27FC236}">
                  <a16:creationId xmlns="" xmlns:a16="http://schemas.microsoft.com/office/drawing/2014/main" id="{DAF3BAA3-56F5-4A97-88B1-3F7FFAA375C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4">
              <a:extLst>
                <a:ext uri="{FF2B5EF4-FFF2-40B4-BE49-F238E27FC236}">
                  <a16:creationId xmlns="" xmlns:a16="http://schemas.microsoft.com/office/drawing/2014/main" id="{37735796-A264-425E-91E3-6DAD2E03D61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5">
              <a:extLst>
                <a:ext uri="{FF2B5EF4-FFF2-40B4-BE49-F238E27FC236}">
                  <a16:creationId xmlns="" xmlns:a16="http://schemas.microsoft.com/office/drawing/2014/main" id="{72895C78-E3C9-4741-A184-AA5F5611F4B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36">
              <a:extLst>
                <a:ext uri="{FF2B5EF4-FFF2-40B4-BE49-F238E27FC236}">
                  <a16:creationId xmlns="" xmlns:a16="http://schemas.microsoft.com/office/drawing/2014/main" id="{3BDDBCF7-AE95-44A8-B800-8969511CEC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8" name="Freeform 37">
              <a:extLst>
                <a:ext uri="{FF2B5EF4-FFF2-40B4-BE49-F238E27FC236}">
                  <a16:creationId xmlns="" xmlns:a16="http://schemas.microsoft.com/office/drawing/2014/main" id="{05C01E7C-C427-42B0-82BA-40B415EA46B4}"/>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1" name="Group 187">
            <a:extLst>
              <a:ext uri="{FF2B5EF4-FFF2-40B4-BE49-F238E27FC236}">
                <a16:creationId xmlns="" xmlns:a16="http://schemas.microsoft.com/office/drawing/2014/main" id="{8F619FE2-40BC-41B7-B8A4-FAAE32D9A2DE}"/>
              </a:ext>
            </a:extLst>
          </p:cNvPr>
          <p:cNvGrpSpPr/>
          <p:nvPr/>
        </p:nvGrpSpPr>
        <p:grpSpPr>
          <a:xfrm>
            <a:off x="5167241" y="4843358"/>
            <a:ext cx="475988" cy="726085"/>
            <a:chOff x="7248176" y="2103309"/>
            <a:chExt cx="639069" cy="974854"/>
          </a:xfrm>
        </p:grpSpPr>
        <p:grpSp>
          <p:nvGrpSpPr>
            <p:cNvPr id="732" name="Group 179">
              <a:extLst>
                <a:ext uri="{FF2B5EF4-FFF2-40B4-BE49-F238E27FC236}">
                  <a16:creationId xmlns="" xmlns:a16="http://schemas.microsoft.com/office/drawing/2014/main" id="{B2CB297A-6EF2-4DD9-AA83-6029FADFDB70}"/>
                </a:ext>
              </a:extLst>
            </p:cNvPr>
            <p:cNvGrpSpPr/>
            <p:nvPr/>
          </p:nvGrpSpPr>
          <p:grpSpPr>
            <a:xfrm>
              <a:off x="7327218" y="2802911"/>
              <a:ext cx="480984" cy="199258"/>
              <a:chOff x="3444875" y="3125788"/>
              <a:chExt cx="3314700" cy="1373187"/>
            </a:xfrm>
            <a:solidFill>
              <a:schemeClr val="accent1"/>
            </a:solidFill>
          </p:grpSpPr>
          <p:sp>
            <p:nvSpPr>
              <p:cNvPr id="737" name="Freeform 1">
                <a:extLst>
                  <a:ext uri="{FF2B5EF4-FFF2-40B4-BE49-F238E27FC236}">
                    <a16:creationId xmlns="" xmlns:a16="http://schemas.microsoft.com/office/drawing/2014/main" id="{30EAEEDC-1EB0-4C2B-AAEB-EB5269A26C18}"/>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8" name="Freeform 2">
                <a:extLst>
                  <a:ext uri="{FF2B5EF4-FFF2-40B4-BE49-F238E27FC236}">
                    <a16:creationId xmlns="" xmlns:a16="http://schemas.microsoft.com/office/drawing/2014/main" id="{7D1B9895-586B-4EDB-8EAB-EF788CD67B9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9" name="Freeform 3">
                <a:extLst>
                  <a:ext uri="{FF2B5EF4-FFF2-40B4-BE49-F238E27FC236}">
                    <a16:creationId xmlns="" xmlns:a16="http://schemas.microsoft.com/office/drawing/2014/main" id="{C3E4094C-A75B-4D41-9551-F4AB744D566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0" name="Freeform 4">
                <a:extLst>
                  <a:ext uri="{FF2B5EF4-FFF2-40B4-BE49-F238E27FC236}">
                    <a16:creationId xmlns="" xmlns:a16="http://schemas.microsoft.com/office/drawing/2014/main" id="{448B4B08-80FB-441A-81E3-133AEB91055C}"/>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5">
                <a:extLst>
                  <a:ext uri="{FF2B5EF4-FFF2-40B4-BE49-F238E27FC236}">
                    <a16:creationId xmlns="" xmlns:a16="http://schemas.microsoft.com/office/drawing/2014/main" id="{797177C3-044D-496B-A6D6-E95EF7BD1F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6">
                <a:extLst>
                  <a:ext uri="{FF2B5EF4-FFF2-40B4-BE49-F238E27FC236}">
                    <a16:creationId xmlns="" xmlns:a16="http://schemas.microsoft.com/office/drawing/2014/main" id="{59A7621F-2BE0-4083-BFCB-CB2E6050A2F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7">
                <a:extLst>
                  <a:ext uri="{FF2B5EF4-FFF2-40B4-BE49-F238E27FC236}">
                    <a16:creationId xmlns="" xmlns:a16="http://schemas.microsoft.com/office/drawing/2014/main" id="{B43D1E48-0F65-4694-A550-627F57D208FC}"/>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8">
                <a:extLst>
                  <a:ext uri="{FF2B5EF4-FFF2-40B4-BE49-F238E27FC236}">
                    <a16:creationId xmlns="" xmlns:a16="http://schemas.microsoft.com/office/drawing/2014/main" id="{40398D1B-C6E6-4691-B90F-85E65F0CAD11}"/>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9">
                <a:extLst>
                  <a:ext uri="{FF2B5EF4-FFF2-40B4-BE49-F238E27FC236}">
                    <a16:creationId xmlns="" xmlns:a16="http://schemas.microsoft.com/office/drawing/2014/main" id="{D12C8684-DE77-4EC7-A322-D32BB402EE47}"/>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9" name="Freeform 10">
                <a:extLst>
                  <a:ext uri="{FF2B5EF4-FFF2-40B4-BE49-F238E27FC236}">
                    <a16:creationId xmlns="" xmlns:a16="http://schemas.microsoft.com/office/drawing/2014/main" id="{63454D01-4EE2-4BE6-9066-536DE0ED35C2}"/>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11">
                <a:extLst>
                  <a:ext uri="{FF2B5EF4-FFF2-40B4-BE49-F238E27FC236}">
                    <a16:creationId xmlns="" xmlns:a16="http://schemas.microsoft.com/office/drawing/2014/main" id="{69272F93-1B0C-4DEC-81DC-141DA0F1684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12">
                <a:extLst>
                  <a:ext uri="{FF2B5EF4-FFF2-40B4-BE49-F238E27FC236}">
                    <a16:creationId xmlns="" xmlns:a16="http://schemas.microsoft.com/office/drawing/2014/main" id="{4F0055C7-D3B5-4A5D-A069-0DE3989FA9E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13">
                <a:extLst>
                  <a:ext uri="{FF2B5EF4-FFF2-40B4-BE49-F238E27FC236}">
                    <a16:creationId xmlns="" xmlns:a16="http://schemas.microsoft.com/office/drawing/2014/main" id="{86B99ED4-A7E1-4B5C-9527-0D6E0FE594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14">
                <a:extLst>
                  <a:ext uri="{FF2B5EF4-FFF2-40B4-BE49-F238E27FC236}">
                    <a16:creationId xmlns="" xmlns:a16="http://schemas.microsoft.com/office/drawing/2014/main" id="{AB55C51D-EF2A-4CC2-8E7B-BAD38C7FE703}"/>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15">
                <a:extLst>
                  <a:ext uri="{FF2B5EF4-FFF2-40B4-BE49-F238E27FC236}">
                    <a16:creationId xmlns="" xmlns:a16="http://schemas.microsoft.com/office/drawing/2014/main" id="{4006BC9A-F7BD-4A29-83CF-8095E3849EA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33" name="Rectangle 732">
              <a:extLst>
                <a:ext uri="{FF2B5EF4-FFF2-40B4-BE49-F238E27FC236}">
                  <a16:creationId xmlns="" xmlns:a16="http://schemas.microsoft.com/office/drawing/2014/main" id="{AF30B2D3-C878-434E-A907-BFA82FD534D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34" name="Group 309">
              <a:extLst>
                <a:ext uri="{FF2B5EF4-FFF2-40B4-BE49-F238E27FC236}">
                  <a16:creationId xmlns="" xmlns:a16="http://schemas.microsoft.com/office/drawing/2014/main" id="{44B51AE2-52CF-4554-BB8C-1FCD4CFBA0E7}"/>
                </a:ext>
              </a:extLst>
            </p:cNvPr>
            <p:cNvGrpSpPr/>
            <p:nvPr/>
          </p:nvGrpSpPr>
          <p:grpSpPr>
            <a:xfrm>
              <a:off x="7316570" y="2183827"/>
              <a:ext cx="502281" cy="548163"/>
              <a:chOff x="7310016" y="2183827"/>
              <a:chExt cx="502281" cy="548163"/>
            </a:xfrm>
            <a:solidFill>
              <a:schemeClr val="accent1"/>
            </a:solidFill>
          </p:grpSpPr>
          <p:sp>
            <p:nvSpPr>
              <p:cNvPr id="735" name="Freeform 30">
                <a:extLst>
                  <a:ext uri="{FF2B5EF4-FFF2-40B4-BE49-F238E27FC236}">
                    <a16:creationId xmlns="" xmlns:a16="http://schemas.microsoft.com/office/drawing/2014/main" id="{D44820E3-E897-432A-BDEC-2824BC2472A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6" name="Freeform 31">
                <a:extLst>
                  <a:ext uri="{FF2B5EF4-FFF2-40B4-BE49-F238E27FC236}">
                    <a16:creationId xmlns="" xmlns:a16="http://schemas.microsoft.com/office/drawing/2014/main" id="{9CE492C6-821C-44DB-BA21-27A909A7789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65" name="Group 187">
            <a:extLst>
              <a:ext uri="{FF2B5EF4-FFF2-40B4-BE49-F238E27FC236}">
                <a16:creationId xmlns="" xmlns:a16="http://schemas.microsoft.com/office/drawing/2014/main" id="{11153760-715B-46FD-8971-636434B9CBF8}"/>
              </a:ext>
            </a:extLst>
          </p:cNvPr>
          <p:cNvGrpSpPr/>
          <p:nvPr/>
        </p:nvGrpSpPr>
        <p:grpSpPr>
          <a:xfrm>
            <a:off x="9031649" y="4842766"/>
            <a:ext cx="475988" cy="726085"/>
            <a:chOff x="7248176" y="2103309"/>
            <a:chExt cx="639069" cy="974854"/>
          </a:xfrm>
        </p:grpSpPr>
        <p:grpSp>
          <p:nvGrpSpPr>
            <p:cNvPr id="766" name="Group 179">
              <a:extLst>
                <a:ext uri="{FF2B5EF4-FFF2-40B4-BE49-F238E27FC236}">
                  <a16:creationId xmlns="" xmlns:a16="http://schemas.microsoft.com/office/drawing/2014/main" id="{2FAEE32D-1883-4D3E-97A4-C3EE07FE2112}"/>
                </a:ext>
              </a:extLst>
            </p:cNvPr>
            <p:cNvGrpSpPr/>
            <p:nvPr/>
          </p:nvGrpSpPr>
          <p:grpSpPr>
            <a:xfrm>
              <a:off x="7327218" y="2802911"/>
              <a:ext cx="480984" cy="199258"/>
              <a:chOff x="3444875" y="3125788"/>
              <a:chExt cx="3314700" cy="1373187"/>
            </a:xfrm>
            <a:solidFill>
              <a:schemeClr val="accent1"/>
            </a:solidFill>
          </p:grpSpPr>
          <p:sp>
            <p:nvSpPr>
              <p:cNvPr id="771" name="Freeform 1">
                <a:extLst>
                  <a:ext uri="{FF2B5EF4-FFF2-40B4-BE49-F238E27FC236}">
                    <a16:creationId xmlns="" xmlns:a16="http://schemas.microsoft.com/office/drawing/2014/main" id="{9E418FA1-E4A2-4D5A-8BB8-0B72E05D9669}"/>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2">
                <a:extLst>
                  <a:ext uri="{FF2B5EF4-FFF2-40B4-BE49-F238E27FC236}">
                    <a16:creationId xmlns="" xmlns:a16="http://schemas.microsoft.com/office/drawing/2014/main" id="{0E9DC05F-33F6-4C13-A413-9483C190F188}"/>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
                <a:extLst>
                  <a:ext uri="{FF2B5EF4-FFF2-40B4-BE49-F238E27FC236}">
                    <a16:creationId xmlns="" xmlns:a16="http://schemas.microsoft.com/office/drawing/2014/main" id="{C92934AF-CAC4-41CD-9BE3-E64D91CEC97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4">
                <a:extLst>
                  <a:ext uri="{FF2B5EF4-FFF2-40B4-BE49-F238E27FC236}">
                    <a16:creationId xmlns="" xmlns:a16="http://schemas.microsoft.com/office/drawing/2014/main" id="{FA1902E2-1F86-4C0F-B952-6422BBE00584}"/>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5">
                <a:extLst>
                  <a:ext uri="{FF2B5EF4-FFF2-40B4-BE49-F238E27FC236}">
                    <a16:creationId xmlns="" xmlns:a16="http://schemas.microsoft.com/office/drawing/2014/main" id="{B1628940-6874-4924-863B-F9E678EAF5AA}"/>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6">
                <a:extLst>
                  <a:ext uri="{FF2B5EF4-FFF2-40B4-BE49-F238E27FC236}">
                    <a16:creationId xmlns="" xmlns:a16="http://schemas.microsoft.com/office/drawing/2014/main" id="{C584D276-2B31-40F6-8852-EEE32449AC3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7">
                <a:extLst>
                  <a:ext uri="{FF2B5EF4-FFF2-40B4-BE49-F238E27FC236}">
                    <a16:creationId xmlns="" xmlns:a16="http://schemas.microsoft.com/office/drawing/2014/main" id="{62AF4564-BEB2-4870-A600-6EDA25D24596}"/>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8">
                <a:extLst>
                  <a:ext uri="{FF2B5EF4-FFF2-40B4-BE49-F238E27FC236}">
                    <a16:creationId xmlns="" xmlns:a16="http://schemas.microsoft.com/office/drawing/2014/main" id="{E6006F37-CC0A-4C43-806A-30D8804B3E68}"/>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9">
                <a:extLst>
                  <a:ext uri="{FF2B5EF4-FFF2-40B4-BE49-F238E27FC236}">
                    <a16:creationId xmlns="" xmlns:a16="http://schemas.microsoft.com/office/drawing/2014/main" id="{CD5939E8-760C-456A-8688-D1803C5796F2}"/>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10">
                <a:extLst>
                  <a:ext uri="{FF2B5EF4-FFF2-40B4-BE49-F238E27FC236}">
                    <a16:creationId xmlns="" xmlns:a16="http://schemas.microsoft.com/office/drawing/2014/main" id="{FE8B2BAF-6242-4FC6-BB2F-0AC18B76AD05}"/>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11">
                <a:extLst>
                  <a:ext uri="{FF2B5EF4-FFF2-40B4-BE49-F238E27FC236}">
                    <a16:creationId xmlns="" xmlns:a16="http://schemas.microsoft.com/office/drawing/2014/main" id="{EC954891-96FD-4E2C-8BB3-499A887E03B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2">
                <a:extLst>
                  <a:ext uri="{FF2B5EF4-FFF2-40B4-BE49-F238E27FC236}">
                    <a16:creationId xmlns="" xmlns:a16="http://schemas.microsoft.com/office/drawing/2014/main" id="{7418E93A-BAED-4792-A025-1AADE7E38EC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3">
                <a:extLst>
                  <a:ext uri="{FF2B5EF4-FFF2-40B4-BE49-F238E27FC236}">
                    <a16:creationId xmlns="" xmlns:a16="http://schemas.microsoft.com/office/drawing/2014/main" id="{8AACA9B9-BD87-4D55-B53B-C2DEE98531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4">
                <a:extLst>
                  <a:ext uri="{FF2B5EF4-FFF2-40B4-BE49-F238E27FC236}">
                    <a16:creationId xmlns="" xmlns:a16="http://schemas.microsoft.com/office/drawing/2014/main" id="{B7BC1233-A3FB-463F-8556-01C750338208}"/>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5">
                <a:extLst>
                  <a:ext uri="{FF2B5EF4-FFF2-40B4-BE49-F238E27FC236}">
                    <a16:creationId xmlns="" xmlns:a16="http://schemas.microsoft.com/office/drawing/2014/main" id="{BB6ECE1A-DFA1-43C4-8991-6E9C5E4A077E}"/>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7" name="Rectangle 766">
              <a:extLst>
                <a:ext uri="{FF2B5EF4-FFF2-40B4-BE49-F238E27FC236}">
                  <a16:creationId xmlns="" xmlns:a16="http://schemas.microsoft.com/office/drawing/2014/main" id="{670A9202-8161-4900-999B-8A21850C76D0}"/>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68" name="Group 309">
              <a:extLst>
                <a:ext uri="{FF2B5EF4-FFF2-40B4-BE49-F238E27FC236}">
                  <a16:creationId xmlns="" xmlns:a16="http://schemas.microsoft.com/office/drawing/2014/main" id="{46C7A370-7143-4405-9D04-AD9F00CC4B0B}"/>
                </a:ext>
              </a:extLst>
            </p:cNvPr>
            <p:cNvGrpSpPr/>
            <p:nvPr/>
          </p:nvGrpSpPr>
          <p:grpSpPr>
            <a:xfrm>
              <a:off x="7316570" y="2183827"/>
              <a:ext cx="502281" cy="548163"/>
              <a:chOff x="7310016" y="2183827"/>
              <a:chExt cx="502281" cy="548163"/>
            </a:xfrm>
            <a:solidFill>
              <a:schemeClr val="accent1"/>
            </a:solidFill>
          </p:grpSpPr>
          <p:sp>
            <p:nvSpPr>
              <p:cNvPr id="769" name="Freeform 30">
                <a:extLst>
                  <a:ext uri="{FF2B5EF4-FFF2-40B4-BE49-F238E27FC236}">
                    <a16:creationId xmlns="" xmlns:a16="http://schemas.microsoft.com/office/drawing/2014/main" id="{89560129-F9AF-46A3-A4D6-1A15A5292B5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31">
                <a:extLst>
                  <a:ext uri="{FF2B5EF4-FFF2-40B4-BE49-F238E27FC236}">
                    <a16:creationId xmlns="" xmlns:a16="http://schemas.microsoft.com/office/drawing/2014/main" id="{9A6A4C93-90E1-4F78-9B1A-ECC07697982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86" name="Group 225">
            <a:extLst>
              <a:ext uri="{FF2B5EF4-FFF2-40B4-BE49-F238E27FC236}">
                <a16:creationId xmlns="" xmlns:a16="http://schemas.microsoft.com/office/drawing/2014/main" id="{329142FD-6DE8-44B8-B36D-6E72DCE41C62}"/>
              </a:ext>
            </a:extLst>
          </p:cNvPr>
          <p:cNvGrpSpPr/>
          <p:nvPr/>
        </p:nvGrpSpPr>
        <p:grpSpPr>
          <a:xfrm>
            <a:off x="4169185" y="3890132"/>
            <a:ext cx="455556" cy="617031"/>
            <a:chOff x="4166083" y="2103309"/>
            <a:chExt cx="639069" cy="865592"/>
          </a:xfrm>
        </p:grpSpPr>
        <p:grpSp>
          <p:nvGrpSpPr>
            <p:cNvPr id="787" name="Group 325">
              <a:extLst>
                <a:ext uri="{FF2B5EF4-FFF2-40B4-BE49-F238E27FC236}">
                  <a16:creationId xmlns="" xmlns:a16="http://schemas.microsoft.com/office/drawing/2014/main" id="{DF5F36E1-D8C9-40D4-857B-E43159876487}"/>
                </a:ext>
              </a:extLst>
            </p:cNvPr>
            <p:cNvGrpSpPr/>
            <p:nvPr/>
          </p:nvGrpSpPr>
          <p:grpSpPr>
            <a:xfrm>
              <a:off x="4402163" y="2815652"/>
              <a:ext cx="166908" cy="74181"/>
              <a:chOff x="6443663" y="1368425"/>
              <a:chExt cx="385762" cy="171450"/>
            </a:xfrm>
            <a:solidFill>
              <a:schemeClr val="accent1"/>
            </a:solidFill>
          </p:grpSpPr>
          <p:sp>
            <p:nvSpPr>
              <p:cNvPr id="792" name="Freeform 3">
                <a:extLst>
                  <a:ext uri="{FF2B5EF4-FFF2-40B4-BE49-F238E27FC236}">
                    <a16:creationId xmlns="" xmlns:a16="http://schemas.microsoft.com/office/drawing/2014/main" id="{7C8423BD-767C-4AE4-8443-A5365A8D64D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3" name="Freeform 4">
                <a:extLst>
                  <a:ext uri="{FF2B5EF4-FFF2-40B4-BE49-F238E27FC236}">
                    <a16:creationId xmlns="" xmlns:a16="http://schemas.microsoft.com/office/drawing/2014/main" id="{CE389ACE-C828-4183-925A-6E8A4A1F088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8" name="Group 198">
              <a:extLst>
                <a:ext uri="{FF2B5EF4-FFF2-40B4-BE49-F238E27FC236}">
                  <a16:creationId xmlns="" xmlns:a16="http://schemas.microsoft.com/office/drawing/2014/main" id="{E55208AE-5931-43EC-8063-A88304B8DA20}"/>
                </a:ext>
              </a:extLst>
            </p:cNvPr>
            <p:cNvGrpSpPr/>
            <p:nvPr/>
          </p:nvGrpSpPr>
          <p:grpSpPr>
            <a:xfrm>
              <a:off x="4234477" y="2181412"/>
              <a:ext cx="502281" cy="548163"/>
              <a:chOff x="2505075" y="2108200"/>
              <a:chExt cx="330200" cy="360363"/>
            </a:xfrm>
            <a:solidFill>
              <a:schemeClr val="accent1"/>
            </a:solidFill>
          </p:grpSpPr>
          <p:sp>
            <p:nvSpPr>
              <p:cNvPr id="790" name="Freeform 44">
                <a:extLst>
                  <a:ext uri="{FF2B5EF4-FFF2-40B4-BE49-F238E27FC236}">
                    <a16:creationId xmlns="" xmlns:a16="http://schemas.microsoft.com/office/drawing/2014/main" id="{172F2B50-45D2-4B8B-AA9F-53459ADB58C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45">
                <a:extLst>
                  <a:ext uri="{FF2B5EF4-FFF2-40B4-BE49-F238E27FC236}">
                    <a16:creationId xmlns="" xmlns:a16="http://schemas.microsoft.com/office/drawing/2014/main" id="{9039E02B-C7A6-4C69-B808-8F8675C562C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mc="http://schemas.openxmlformats.org/markup-compatibility/2006" xmlns:mv="urn:schemas-microsoft-com:mac:vml" xmlns="" xmlns:a14="http://schemas.microsoft.com/office/drawing/2010/main" w="9525" cap="flat">
                    <a:solidFill>
                      <a:srgbClr val="808080"/>
                    </a:solidFill>
                    <a:bevel/>
                    <a:headEnd/>
                    <a:tailEnd/>
                  </a14:hiddenLine>
                </a:ext>
                <a:ext uri="{AF507438-7753-43e0-B8FC-AC1667EBCBE1}">
                  <a14:hiddenEffects xmlns:mc="http://schemas.openxmlformats.org/markup-compatibility/2006" xmlns:mv="urn:schemas-microsoft-com:mac:vml"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9" name="Rectangle 788">
              <a:extLst>
                <a:ext uri="{FF2B5EF4-FFF2-40B4-BE49-F238E27FC236}">
                  <a16:creationId xmlns="" xmlns:a16="http://schemas.microsoft.com/office/drawing/2014/main" id="{1A76340E-EA85-4D26-95CA-3AB0E639059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7004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mv="urn:schemas-microsoft-com:mac:vml"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0" name="Group 379">
            <a:extLst>
              <a:ext uri="{FF2B5EF4-FFF2-40B4-BE49-F238E27FC236}">
                <a16:creationId xmlns="" xmlns:a16="http://schemas.microsoft.com/office/drawing/2014/main" id="{D5DEB18B-3C68-4289-A32D-A07FEADE9D78}"/>
              </a:ext>
            </a:extLst>
          </p:cNvPr>
          <p:cNvGrpSpPr/>
          <p:nvPr/>
        </p:nvGrpSpPr>
        <p:grpSpPr>
          <a:xfrm>
            <a:off x="7142388" y="4337254"/>
            <a:ext cx="639069" cy="695710"/>
            <a:chOff x="4174173" y="2103309"/>
            <a:chExt cx="639069" cy="695710"/>
          </a:xfrm>
        </p:grpSpPr>
        <p:grpSp>
          <p:nvGrpSpPr>
            <p:cNvPr id="381" name="Group 120">
              <a:extLst>
                <a:ext uri="{FF2B5EF4-FFF2-40B4-BE49-F238E27FC236}">
                  <a16:creationId xmlns="" xmlns:a16="http://schemas.microsoft.com/office/drawing/2014/main" id="{40C3AF29-EEDD-4CAE-A96F-261A5D671E0B}"/>
                </a:ext>
              </a:extLst>
            </p:cNvPr>
            <p:cNvGrpSpPr/>
            <p:nvPr/>
          </p:nvGrpSpPr>
          <p:grpSpPr>
            <a:xfrm>
              <a:off x="4235962" y="2181412"/>
              <a:ext cx="502281" cy="548163"/>
              <a:chOff x="2505075" y="2108200"/>
              <a:chExt cx="330200" cy="360363"/>
            </a:xfrm>
            <a:solidFill>
              <a:srgbClr val="F80000"/>
            </a:solidFill>
          </p:grpSpPr>
          <p:sp>
            <p:nvSpPr>
              <p:cNvPr id="383" name="Freeform 44">
                <a:extLst>
                  <a:ext uri="{FF2B5EF4-FFF2-40B4-BE49-F238E27FC236}">
                    <a16:creationId xmlns="" xmlns:a16="http://schemas.microsoft.com/office/drawing/2014/main" id="{C3277C14-EAE6-480C-845D-06CFE270BD8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384" name="Freeform 45">
                <a:extLst>
                  <a:ext uri="{FF2B5EF4-FFF2-40B4-BE49-F238E27FC236}">
                    <a16:creationId xmlns="" xmlns:a16="http://schemas.microsoft.com/office/drawing/2014/main" id="{DFF032DD-BC37-4901-941F-71220348520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382" name="Rectangle 381">
              <a:extLst>
                <a:ext uri="{FF2B5EF4-FFF2-40B4-BE49-F238E27FC236}">
                  <a16:creationId xmlns="" xmlns:a16="http://schemas.microsoft.com/office/drawing/2014/main" id="{E30C2D8E-16BC-42EA-A51D-80F46D15088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46" name="Straight Connector 245"/>
          <p:cNvCxnSpPr/>
          <p:nvPr/>
        </p:nvCxnSpPr>
        <p:spPr>
          <a:xfrm>
            <a:off x="3392441" y="283816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87535" y="1875500"/>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08" name="Rectangle 207"/>
          <p:cNvSpPr/>
          <p:nvPr/>
        </p:nvSpPr>
        <p:spPr>
          <a:xfrm>
            <a:off x="5383855" y="5129240"/>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A</a:t>
            </a: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4" name="Title 3"/>
          <p:cNvSpPr>
            <a:spLocks noGrp="1"/>
          </p:cNvSpPr>
          <p:nvPr>
            <p:ph type="title"/>
          </p:nvPr>
        </p:nvSpPr>
        <p:spPr>
          <a:xfrm>
            <a:off x="408756" y="432544"/>
            <a:ext cx="11148595" cy="523875"/>
          </a:xfrm>
        </p:spPr>
        <p:txBody>
          <a:bodyPr/>
          <a:lstStyle/>
          <a:p>
            <a:r>
              <a:rPr lang="en-US" sz="3200" dirty="0"/>
              <a:t>Siebel Reference Architecture (IP2017 and After)</a:t>
            </a:r>
            <a:r>
              <a:rPr lang="en-US" sz="4400" dirty="0"/>
              <a:t/>
            </a:r>
            <a:br>
              <a:rPr lang="en-US" sz="4400" dirty="0"/>
            </a:br>
            <a:r>
              <a:rPr lang="en-US" sz="2000" i="1" dirty="0">
                <a:solidFill>
                  <a:srgbClr val="FF0000"/>
                </a:solidFill>
              </a:rPr>
              <a:t>Single AD with High Availability</a:t>
            </a:r>
          </a:p>
        </p:txBody>
      </p:sp>
      <p:sp>
        <p:nvSpPr>
          <p:cNvPr id="5" name="Rectangle 4"/>
          <p:cNvSpPr/>
          <p:nvPr/>
        </p:nvSpPr>
        <p:spPr>
          <a:xfrm>
            <a:off x="4539029" y="1258280"/>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5196116" y="1700240"/>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8872899" y="169223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AD2</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Rectangle 24"/>
          <p:cNvSpPr/>
          <p:nvPr/>
        </p:nvSpPr>
        <p:spPr>
          <a:xfrm>
            <a:off x="5383855" y="4100540"/>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7700"/>
              </a:solidFill>
              <a:effectLst/>
              <a:uLnTx/>
              <a:uFillTx/>
              <a:latin typeface="Calibri"/>
              <a:ea typeface="+mn-ea"/>
              <a:cs typeface="+mn-cs"/>
            </a:endParaRPr>
          </a:p>
        </p:txBody>
      </p:sp>
      <p:sp>
        <p:nvSpPr>
          <p:cNvPr id="176" name="TextBox 175"/>
          <p:cNvSpPr txBox="1"/>
          <p:nvPr/>
        </p:nvSpPr>
        <p:spPr>
          <a:xfrm>
            <a:off x="636675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2</a:t>
            </a:r>
          </a:p>
        </p:txBody>
      </p:sp>
      <p:sp>
        <p:nvSpPr>
          <p:cNvPr id="178" name="TextBox 177"/>
          <p:cNvSpPr txBox="1"/>
          <p:nvPr/>
        </p:nvSpPr>
        <p:spPr>
          <a:xfrm>
            <a:off x="6215385" y="5166090"/>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Primary </a:t>
            </a:r>
            <a:br>
              <a:rPr kumimoji="0" lang="en-US" sz="900" b="1" i="0" u="none" strike="noStrike" kern="1200" cap="none" spc="0" normalizeH="0" baseline="0" noProof="0" dirty="0">
                <a:ln>
                  <a:noFill/>
                </a:ln>
                <a:solidFill>
                  <a:srgbClr val="5F5F5F"/>
                </a:solidFill>
                <a:effectLst/>
                <a:uLnTx/>
                <a:uFillTx/>
                <a:latin typeface="Calibri"/>
                <a:ea typeface="+mn-ea"/>
                <a:cs typeface="+mn-cs"/>
              </a:rPr>
            </a:br>
            <a:r>
              <a:rPr kumimoji="0" lang="en-US" sz="900" b="1" i="0" u="none" strike="noStrike" kern="1200" cap="none" spc="0" normalizeH="0" baseline="0" noProof="0" dirty="0">
                <a:ln>
                  <a:noFill/>
                </a:ln>
                <a:solidFill>
                  <a:srgbClr val="5F5F5F"/>
                </a:solidFill>
                <a:effectLst/>
                <a:uLnTx/>
                <a:uFillTx/>
                <a:latin typeface="Calibri"/>
                <a:ea typeface="+mn-ea"/>
                <a:cs typeface="+mn-cs"/>
              </a:rPr>
              <a:t>Database</a:t>
            </a:r>
          </a:p>
        </p:txBody>
      </p:sp>
      <p:cxnSp>
        <p:nvCxnSpPr>
          <p:cNvPr id="237" name="Straight Arrow Connector 236"/>
          <p:cNvCxnSpPr/>
          <p:nvPr/>
        </p:nvCxnSpPr>
        <p:spPr bwMode="auto">
          <a:xfrm>
            <a:off x="6219877" y="48625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23" name="Rectangle 322"/>
          <p:cNvSpPr/>
          <p:nvPr/>
        </p:nvSpPr>
        <p:spPr>
          <a:xfrm>
            <a:off x="5383855" y="303373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C</a:t>
            </a:r>
          </a:p>
        </p:txBody>
      </p:sp>
      <p:sp>
        <p:nvSpPr>
          <p:cNvPr id="359" name="TextBox 358"/>
          <p:cNvSpPr txBox="1"/>
          <p:nvPr/>
        </p:nvSpPr>
        <p:spPr>
          <a:xfrm>
            <a:off x="6299650" y="3202899"/>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Web Server (SWSM or AI)</a:t>
            </a:r>
          </a:p>
        </p:txBody>
      </p:sp>
      <p:sp>
        <p:nvSpPr>
          <p:cNvPr id="360" name="Rectangle 359"/>
          <p:cNvSpPr/>
          <p:nvPr/>
        </p:nvSpPr>
        <p:spPr>
          <a:xfrm>
            <a:off x="7052554" y="1982180"/>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E</a:t>
            </a:r>
          </a:p>
        </p:txBody>
      </p:sp>
      <p:sp>
        <p:nvSpPr>
          <p:cNvPr id="369" name="TextBox 368"/>
          <p:cNvSpPr txBox="1"/>
          <p:nvPr/>
        </p:nvSpPr>
        <p:spPr>
          <a:xfrm>
            <a:off x="7861305" y="1995617"/>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Bastion</a:t>
            </a:r>
          </a:p>
        </p:txBody>
      </p:sp>
      <p:sp>
        <p:nvSpPr>
          <p:cNvPr id="415" name="Rectangle 414"/>
          <p:cNvSpPr/>
          <p:nvPr/>
        </p:nvSpPr>
        <p:spPr>
          <a:xfrm>
            <a:off x="7067875" y="3033741"/>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F</a:t>
            </a:r>
          </a:p>
        </p:txBody>
      </p:sp>
      <p:sp>
        <p:nvSpPr>
          <p:cNvPr id="416" name="TextBox 415"/>
          <p:cNvSpPr txBox="1"/>
          <p:nvPr/>
        </p:nvSpPr>
        <p:spPr>
          <a:xfrm>
            <a:off x="7865174" y="3189898"/>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Tools (Windows only)</a:t>
            </a:r>
          </a:p>
        </p:txBody>
      </p:sp>
      <p:grpSp>
        <p:nvGrpSpPr>
          <p:cNvPr id="160" name="Group 159"/>
          <p:cNvGrpSpPr/>
          <p:nvPr/>
        </p:nvGrpSpPr>
        <p:grpSpPr>
          <a:xfrm>
            <a:off x="5911110" y="5327549"/>
            <a:ext cx="639069" cy="695710"/>
            <a:chOff x="7248176" y="2103309"/>
            <a:chExt cx="639069" cy="695710"/>
          </a:xfrm>
        </p:grpSpPr>
        <p:grpSp>
          <p:nvGrpSpPr>
            <p:cNvPr id="163"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68" name="Group 167"/>
          <p:cNvGrpSpPr/>
          <p:nvPr/>
        </p:nvGrpSpPr>
        <p:grpSpPr>
          <a:xfrm>
            <a:off x="5466007" y="4291229"/>
            <a:ext cx="639069" cy="695710"/>
            <a:chOff x="4174173" y="2103309"/>
            <a:chExt cx="639069" cy="695710"/>
          </a:xfrm>
        </p:grpSpPr>
        <p:grpSp>
          <p:nvGrpSpPr>
            <p:cNvPr id="169"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86" name="Group 185"/>
          <p:cNvGrpSpPr/>
          <p:nvPr/>
        </p:nvGrpSpPr>
        <p:grpSpPr>
          <a:xfrm>
            <a:off x="7508167" y="2096669"/>
            <a:ext cx="639069" cy="695710"/>
            <a:chOff x="4174173" y="2103309"/>
            <a:chExt cx="639069" cy="695710"/>
          </a:xfrm>
        </p:grpSpPr>
        <p:grpSp>
          <p:nvGrpSpPr>
            <p:cNvPr id="187"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92" name="Group 191"/>
          <p:cNvGrpSpPr/>
          <p:nvPr/>
        </p:nvGrpSpPr>
        <p:grpSpPr>
          <a:xfrm>
            <a:off x="7515787" y="3247289"/>
            <a:ext cx="639069" cy="695710"/>
            <a:chOff x="4174173" y="2103309"/>
            <a:chExt cx="639069" cy="695710"/>
          </a:xfrm>
        </p:grpSpPr>
        <p:grpSp>
          <p:nvGrpSpPr>
            <p:cNvPr id="193"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197" name="Rectangle 196"/>
          <p:cNvSpPr/>
          <p:nvPr/>
        </p:nvSpPr>
        <p:spPr>
          <a:xfrm>
            <a:off x="9657759" y="168461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AD3</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3" name="TextBox 202"/>
          <p:cNvSpPr txBox="1"/>
          <p:nvPr/>
        </p:nvSpPr>
        <p:spPr>
          <a:xfrm>
            <a:off x="7901391" y="4139841"/>
            <a:ext cx="609601" cy="138963"/>
          </a:xfrm>
          <a:prstGeom prst="rect">
            <a:avLst/>
          </a:prstGeom>
          <a:noFill/>
        </p:spPr>
        <p:txBody>
          <a:bodyPr wrap="none" lIns="0" tIns="0" rIns="0" bIns="0" rtlCol="0" anchor="t">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FS</a:t>
            </a: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p:txBody>
      </p:sp>
      <p:grpSp>
        <p:nvGrpSpPr>
          <p:cNvPr id="204" name="Group 203"/>
          <p:cNvGrpSpPr/>
          <p:nvPr/>
        </p:nvGrpSpPr>
        <p:grpSpPr>
          <a:xfrm>
            <a:off x="6357547" y="4291229"/>
            <a:ext cx="639069" cy="695710"/>
            <a:chOff x="4174173" y="2103309"/>
            <a:chExt cx="639069" cy="695710"/>
          </a:xfrm>
        </p:grpSpPr>
        <p:grpSp>
          <p:nvGrpSpPr>
            <p:cNvPr id="205"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0" name="Group 209"/>
          <p:cNvGrpSpPr/>
          <p:nvPr/>
        </p:nvGrpSpPr>
        <p:grpSpPr>
          <a:xfrm>
            <a:off x="7133209" y="4338326"/>
            <a:ext cx="639069" cy="695710"/>
            <a:chOff x="4174173" y="2103309"/>
            <a:chExt cx="639069" cy="695710"/>
          </a:xfrm>
        </p:grpSpPr>
        <p:sp>
          <p:nvSpPr>
            <p:cNvPr id="213" name="Freeform 44"/>
            <p:cNvSpPr>
              <a:spLocks noChangeArrowheads="1"/>
            </p:cNvSpPr>
            <p:nvPr/>
          </p:nvSpPr>
          <p:spPr bwMode="auto">
            <a:xfrm>
              <a:off x="4598142" y="2560499"/>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5" name="Group 214"/>
          <p:cNvGrpSpPr/>
          <p:nvPr/>
        </p:nvGrpSpPr>
        <p:grpSpPr>
          <a:xfrm>
            <a:off x="7818964" y="4334467"/>
            <a:ext cx="639069" cy="695710"/>
            <a:chOff x="4174173" y="2103309"/>
            <a:chExt cx="639069" cy="695710"/>
          </a:xfrm>
        </p:grpSpPr>
        <p:grpSp>
          <p:nvGrpSpPr>
            <p:cNvPr id="216"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0" name="Group 219"/>
          <p:cNvGrpSpPr/>
          <p:nvPr/>
        </p:nvGrpSpPr>
        <p:grpSpPr>
          <a:xfrm>
            <a:off x="6348255" y="3257943"/>
            <a:ext cx="639069" cy="695710"/>
            <a:chOff x="4174173" y="2103309"/>
            <a:chExt cx="639069" cy="695710"/>
          </a:xfrm>
        </p:grpSpPr>
        <p:grpSp>
          <p:nvGrpSpPr>
            <p:cNvPr id="221"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26" name="Straight Arrow Connector 225"/>
          <p:cNvCxnSpPr/>
          <p:nvPr/>
        </p:nvCxnSpPr>
        <p:spPr bwMode="auto">
          <a:xfrm>
            <a:off x="6219877" y="37957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219877" y="275942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175" name="Group 174"/>
          <p:cNvGrpSpPr/>
          <p:nvPr/>
        </p:nvGrpSpPr>
        <p:grpSpPr>
          <a:xfrm>
            <a:off x="5481512" y="3257943"/>
            <a:ext cx="639069" cy="695710"/>
            <a:chOff x="4174173" y="2103309"/>
            <a:chExt cx="639069" cy="695710"/>
          </a:xfrm>
        </p:grpSpPr>
        <p:grpSp>
          <p:nvGrpSpPr>
            <p:cNvPr id="177"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8" name="Group 227"/>
          <p:cNvGrpSpPr/>
          <p:nvPr/>
        </p:nvGrpSpPr>
        <p:grpSpPr>
          <a:xfrm>
            <a:off x="5913097" y="2073809"/>
            <a:ext cx="639069" cy="695710"/>
            <a:chOff x="8857983" y="2103309"/>
            <a:chExt cx="639069" cy="695710"/>
          </a:xfrm>
        </p:grpSpPr>
        <p:grpSp>
          <p:nvGrpSpPr>
            <p:cNvPr id="229"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234" name="Rectangle 233"/>
          <p:cNvSpPr/>
          <p:nvPr/>
        </p:nvSpPr>
        <p:spPr>
          <a:xfrm>
            <a:off x="5383855" y="198979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D</a:t>
            </a:r>
          </a:p>
        </p:txBody>
      </p:sp>
      <p:sp>
        <p:nvSpPr>
          <p:cNvPr id="239" name="TextBox 238"/>
          <p:cNvSpPr txBox="1"/>
          <p:nvPr/>
        </p:nvSpPr>
        <p:spPr>
          <a:xfrm>
            <a:off x="7068813" y="4138829"/>
            <a:ext cx="626644" cy="276123"/>
          </a:xfrm>
          <a:prstGeom prst="rect">
            <a:avLst/>
          </a:prstGeom>
          <a:noFill/>
        </p:spPr>
        <p:txBody>
          <a:bodyPr wrap="squar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Cloud GW (ZK)</a:t>
            </a:r>
          </a:p>
        </p:txBody>
      </p:sp>
      <p:grpSp>
        <p:nvGrpSpPr>
          <p:cNvPr id="241" name="Group 240"/>
          <p:cNvGrpSpPr/>
          <p:nvPr/>
        </p:nvGrpSpPr>
        <p:grpSpPr>
          <a:xfrm flipV="1">
            <a:off x="7406828" y="5030178"/>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60915" y="4094635"/>
            <a:ext cx="891539" cy="216982"/>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B</a:t>
            </a:r>
          </a:p>
        </p:txBody>
      </p:sp>
      <p:sp>
        <p:nvSpPr>
          <p:cNvPr id="245" name="TextBox 244"/>
          <p:cNvSpPr txBox="1"/>
          <p:nvPr/>
        </p:nvSpPr>
        <p:spPr>
          <a:xfrm>
            <a:off x="10405353" y="5935711"/>
            <a:ext cx="506643" cy="123169"/>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siebns.dat</a:t>
            </a:r>
          </a:p>
        </p:txBody>
      </p:sp>
      <p:grpSp>
        <p:nvGrpSpPr>
          <p:cNvPr id="247" name="Group 246"/>
          <p:cNvGrpSpPr/>
          <p:nvPr/>
        </p:nvGrpSpPr>
        <p:grpSpPr>
          <a:xfrm>
            <a:off x="7594793" y="807597"/>
            <a:ext cx="902494" cy="892643"/>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347" name="TextBox 346"/>
          <p:cNvSpPr txBox="1"/>
          <p:nvPr/>
        </p:nvSpPr>
        <p:spPr>
          <a:xfrm>
            <a:off x="548283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1</a:t>
            </a:r>
          </a:p>
        </p:txBody>
      </p:sp>
      <p:sp>
        <p:nvSpPr>
          <p:cNvPr id="349" name="Rectangle 348"/>
          <p:cNvSpPr/>
          <p:nvPr/>
        </p:nvSpPr>
        <p:spPr>
          <a:xfrm>
            <a:off x="9186154" y="824574"/>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8561314" y="98396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199823" y="4145694"/>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App</a:t>
            </a:r>
          </a:p>
        </p:txBody>
      </p:sp>
      <p:cxnSp>
        <p:nvCxnSpPr>
          <p:cNvPr id="153" name="Straight Connector 152">
            <a:extLst>
              <a:ext uri="{FF2B5EF4-FFF2-40B4-BE49-F238E27FC236}">
                <a16:creationId xmlns="" xmlns:a16="http://schemas.microsoft.com/office/drawing/2014/main" id="{1E83667E-6AC5-4A0D-AE95-93955D7F08D5}"/>
              </a:ext>
            </a:extLst>
          </p:cNvPr>
          <p:cNvCxnSpPr/>
          <p:nvPr/>
        </p:nvCxnSpPr>
        <p:spPr>
          <a:xfrm flipH="1" flipV="1">
            <a:off x="3544277" y="219557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5" name="Rectangle 154">
            <a:extLst>
              <a:ext uri="{FF2B5EF4-FFF2-40B4-BE49-F238E27FC236}">
                <a16:creationId xmlns="" xmlns:a16="http://schemas.microsoft.com/office/drawing/2014/main" id="{B8CB893C-74AC-44A5-AEEF-F372CA49EBAC}"/>
              </a:ext>
            </a:extLst>
          </p:cNvPr>
          <p:cNvSpPr/>
          <p:nvPr/>
        </p:nvSpPr>
        <p:spPr>
          <a:xfrm>
            <a:off x="2304033" y="267289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73" name="Straight Arrow Connector 172">
            <a:extLst>
              <a:ext uri="{FF2B5EF4-FFF2-40B4-BE49-F238E27FC236}">
                <a16:creationId xmlns="" xmlns:a16="http://schemas.microsoft.com/office/drawing/2014/main" id="{D6DC16EB-F0BA-42DE-9918-1981690163A5}"/>
              </a:ext>
            </a:extLst>
          </p:cNvPr>
          <p:cNvCxnSpPr>
            <a:stCxn id="155" idx="3"/>
          </p:cNvCxnSpPr>
          <p:nvPr/>
        </p:nvCxnSpPr>
        <p:spPr>
          <a:xfrm flipV="1">
            <a:off x="3111331" y="284332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74" name="Group 173">
            <a:extLst>
              <a:ext uri="{FF2B5EF4-FFF2-40B4-BE49-F238E27FC236}">
                <a16:creationId xmlns="" xmlns:a16="http://schemas.microsoft.com/office/drawing/2014/main" id="{F30C868A-4D75-4179-842B-DCADCC58CAF8}"/>
              </a:ext>
            </a:extLst>
          </p:cNvPr>
          <p:cNvGrpSpPr/>
          <p:nvPr/>
        </p:nvGrpSpPr>
        <p:grpSpPr>
          <a:xfrm>
            <a:off x="3976135" y="2563862"/>
            <a:ext cx="638903" cy="695529"/>
            <a:chOff x="7231996" y="2103309"/>
            <a:chExt cx="639069" cy="695710"/>
          </a:xfrm>
        </p:grpSpPr>
        <p:grpSp>
          <p:nvGrpSpPr>
            <p:cNvPr id="182" name="Group 181">
              <a:extLst>
                <a:ext uri="{FF2B5EF4-FFF2-40B4-BE49-F238E27FC236}">
                  <a16:creationId xmlns="" xmlns:a16="http://schemas.microsoft.com/office/drawing/2014/main" id="{7D0319C4-BE8F-44BB-B9ED-04429C2715FA}"/>
                </a:ext>
              </a:extLst>
            </p:cNvPr>
            <p:cNvGrpSpPr/>
            <p:nvPr/>
          </p:nvGrpSpPr>
          <p:grpSpPr>
            <a:xfrm>
              <a:off x="7307489" y="2184465"/>
              <a:ext cx="488082" cy="533399"/>
              <a:chOff x="4448175" y="3117850"/>
              <a:chExt cx="1265238" cy="1382713"/>
            </a:xfrm>
            <a:solidFill>
              <a:srgbClr val="F80000"/>
            </a:solidFill>
          </p:grpSpPr>
          <p:sp>
            <p:nvSpPr>
              <p:cNvPr id="184" name="Freeform 1">
                <a:extLst>
                  <a:ext uri="{FF2B5EF4-FFF2-40B4-BE49-F238E27FC236}">
                    <a16:creationId xmlns="" xmlns:a16="http://schemas.microsoft.com/office/drawing/2014/main" id="{EC461002-5C4D-4C07-B4A1-56E40FF0BFCD}"/>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5" name="Freeform 2">
                <a:extLst>
                  <a:ext uri="{FF2B5EF4-FFF2-40B4-BE49-F238E27FC236}">
                    <a16:creationId xmlns="" xmlns:a16="http://schemas.microsoft.com/office/drawing/2014/main" id="{C09550AB-1607-4A76-BCB7-5B76C888429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1" name="Freeform 3">
                <a:extLst>
                  <a:ext uri="{FF2B5EF4-FFF2-40B4-BE49-F238E27FC236}">
                    <a16:creationId xmlns="" xmlns:a16="http://schemas.microsoft.com/office/drawing/2014/main" id="{3BCAC3E1-F362-4986-AA00-4AEF9594DF8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8" name="Freeform 4">
                <a:extLst>
                  <a:ext uri="{FF2B5EF4-FFF2-40B4-BE49-F238E27FC236}">
                    <a16:creationId xmlns="" xmlns:a16="http://schemas.microsoft.com/office/drawing/2014/main" id="{C197D4CC-432F-4011-B9AD-E0CD298B699C}"/>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9" name="Freeform 5">
                <a:extLst>
                  <a:ext uri="{FF2B5EF4-FFF2-40B4-BE49-F238E27FC236}">
                    <a16:creationId xmlns="" xmlns:a16="http://schemas.microsoft.com/office/drawing/2014/main" id="{D17BB908-486A-406C-8873-99A46886729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00" name="Freeform 6">
                <a:extLst>
                  <a:ext uri="{FF2B5EF4-FFF2-40B4-BE49-F238E27FC236}">
                    <a16:creationId xmlns="" xmlns:a16="http://schemas.microsoft.com/office/drawing/2014/main" id="{50797FCD-310E-4822-A106-8E1B17D5363E}"/>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83" name="Rectangle 182">
              <a:extLst>
                <a:ext uri="{FF2B5EF4-FFF2-40B4-BE49-F238E27FC236}">
                  <a16:creationId xmlns="" xmlns:a16="http://schemas.microsoft.com/office/drawing/2014/main" id="{5FE4D279-BD69-474C-A822-134D488F042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01" name="Group 200">
            <a:extLst>
              <a:ext uri="{FF2B5EF4-FFF2-40B4-BE49-F238E27FC236}">
                <a16:creationId xmlns="" xmlns:a16="http://schemas.microsoft.com/office/drawing/2014/main" id="{0D8AA6C3-5E38-449E-9D48-69E39D2AFA84}"/>
              </a:ext>
            </a:extLst>
          </p:cNvPr>
          <p:cNvGrpSpPr/>
          <p:nvPr/>
        </p:nvGrpSpPr>
        <p:grpSpPr>
          <a:xfrm>
            <a:off x="3225968" y="2470451"/>
            <a:ext cx="670409" cy="647003"/>
            <a:chOff x="4177575" y="2127578"/>
            <a:chExt cx="670584" cy="647172"/>
          </a:xfrm>
        </p:grpSpPr>
        <p:grpSp>
          <p:nvGrpSpPr>
            <p:cNvPr id="202" name="Group 201">
              <a:extLst>
                <a:ext uri="{FF2B5EF4-FFF2-40B4-BE49-F238E27FC236}">
                  <a16:creationId xmlns="" xmlns:a16="http://schemas.microsoft.com/office/drawing/2014/main" id="{10989D16-7255-4D52-92B9-ED835BFD2177}"/>
                </a:ext>
              </a:extLst>
            </p:cNvPr>
            <p:cNvGrpSpPr/>
            <p:nvPr/>
          </p:nvGrpSpPr>
          <p:grpSpPr>
            <a:xfrm>
              <a:off x="4177575" y="2201542"/>
              <a:ext cx="670584" cy="499244"/>
              <a:chOff x="3235325" y="1938338"/>
              <a:chExt cx="360363" cy="268287"/>
            </a:xfrm>
            <a:solidFill>
              <a:srgbClr val="F80000"/>
            </a:solidFill>
          </p:grpSpPr>
          <p:sp>
            <p:nvSpPr>
              <p:cNvPr id="235" name="Freeform 74">
                <a:extLst>
                  <a:ext uri="{FF2B5EF4-FFF2-40B4-BE49-F238E27FC236}">
                    <a16:creationId xmlns="" xmlns:a16="http://schemas.microsoft.com/office/drawing/2014/main" id="{E2963672-B837-4C91-AB77-1DC13A2D3E4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4" name="Freeform 231">
                <a:extLst>
                  <a:ext uri="{FF2B5EF4-FFF2-40B4-BE49-F238E27FC236}">
                    <a16:creationId xmlns="" xmlns:a16="http://schemas.microsoft.com/office/drawing/2014/main" id="{18621686-4C06-4C85-924C-A945DAE96BA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25" name="Rectangle 224">
              <a:extLst>
                <a:ext uri="{FF2B5EF4-FFF2-40B4-BE49-F238E27FC236}">
                  <a16:creationId xmlns="" xmlns:a16="http://schemas.microsoft.com/office/drawing/2014/main" id="{B76DD55F-8361-41B3-96E8-7ABE992A520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5" name="Text Box 30">
            <a:extLst>
              <a:ext uri="{FF2B5EF4-FFF2-40B4-BE49-F238E27FC236}">
                <a16:creationId xmlns="" xmlns:a16="http://schemas.microsoft.com/office/drawing/2014/main" id="{28953320-ED74-47F8-A7A6-8AB683E3E2EB}"/>
              </a:ext>
            </a:extLst>
          </p:cNvPr>
          <p:cNvSpPr txBox="1">
            <a:spLocks noChangeArrowheads="1"/>
          </p:cNvSpPr>
          <p:nvPr/>
        </p:nvSpPr>
        <p:spPr bwMode="auto">
          <a:xfrm>
            <a:off x="3215279" y="303710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76" name="Text Box 30">
            <a:extLst>
              <a:ext uri="{FF2B5EF4-FFF2-40B4-BE49-F238E27FC236}">
                <a16:creationId xmlns="" xmlns:a16="http://schemas.microsoft.com/office/drawing/2014/main" id="{2F81AAA1-ECCE-4EBE-A9F7-4F3BFF2969CA}"/>
              </a:ext>
            </a:extLst>
          </p:cNvPr>
          <p:cNvSpPr txBox="1">
            <a:spLocks noChangeArrowheads="1"/>
          </p:cNvSpPr>
          <p:nvPr/>
        </p:nvSpPr>
        <p:spPr bwMode="auto">
          <a:xfrm>
            <a:off x="3699626" y="319065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277" name="Rectangle 276">
            <a:extLst>
              <a:ext uri="{FF2B5EF4-FFF2-40B4-BE49-F238E27FC236}">
                <a16:creationId xmlns="" xmlns:a16="http://schemas.microsoft.com/office/drawing/2014/main" id="{6391DB93-8BB0-4F6F-8A43-781755B59631}"/>
              </a:ext>
            </a:extLst>
          </p:cNvPr>
          <p:cNvSpPr/>
          <p:nvPr/>
        </p:nvSpPr>
        <p:spPr>
          <a:xfrm>
            <a:off x="2406970" y="1283823"/>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78" name="Group 277">
            <a:extLst>
              <a:ext uri="{FF2B5EF4-FFF2-40B4-BE49-F238E27FC236}">
                <a16:creationId xmlns="" xmlns:a16="http://schemas.microsoft.com/office/drawing/2014/main" id="{F6970607-56A2-4078-A26C-875226DD0C49}"/>
              </a:ext>
            </a:extLst>
          </p:cNvPr>
          <p:cNvGrpSpPr/>
          <p:nvPr/>
        </p:nvGrpSpPr>
        <p:grpSpPr>
          <a:xfrm>
            <a:off x="2574549" y="1276787"/>
            <a:ext cx="638903" cy="1019031"/>
            <a:chOff x="4143850" y="4069093"/>
            <a:chExt cx="639069" cy="1019296"/>
          </a:xfrm>
        </p:grpSpPr>
        <p:grpSp>
          <p:nvGrpSpPr>
            <p:cNvPr id="280" name="Group 279">
              <a:extLst>
                <a:ext uri="{FF2B5EF4-FFF2-40B4-BE49-F238E27FC236}">
                  <a16:creationId xmlns="" xmlns:a16="http://schemas.microsoft.com/office/drawing/2014/main" id="{85A16EBB-FF52-444A-A24E-5FFEB3A3CA68}"/>
                </a:ext>
              </a:extLst>
            </p:cNvPr>
            <p:cNvGrpSpPr/>
            <p:nvPr/>
          </p:nvGrpSpPr>
          <p:grpSpPr>
            <a:xfrm>
              <a:off x="4145193" y="4788087"/>
              <a:ext cx="636383" cy="209796"/>
              <a:chOff x="2971800" y="2860675"/>
              <a:chExt cx="1011238" cy="333375"/>
            </a:xfrm>
            <a:solidFill>
              <a:srgbClr val="5F5F5F"/>
            </a:solidFill>
          </p:grpSpPr>
          <p:grpSp>
            <p:nvGrpSpPr>
              <p:cNvPr id="308" name="Group 307">
                <a:extLst>
                  <a:ext uri="{FF2B5EF4-FFF2-40B4-BE49-F238E27FC236}">
                    <a16:creationId xmlns="" xmlns:a16="http://schemas.microsoft.com/office/drawing/2014/main" id="{9BC7A748-FAED-4323-BC96-C89588C37EBA}"/>
                  </a:ext>
                </a:extLst>
              </p:cNvPr>
              <p:cNvGrpSpPr/>
              <p:nvPr/>
            </p:nvGrpSpPr>
            <p:grpSpPr>
              <a:xfrm>
                <a:off x="3060700" y="2860675"/>
                <a:ext cx="827088" cy="127000"/>
                <a:chOff x="3060700" y="2860675"/>
                <a:chExt cx="827088" cy="127000"/>
              </a:xfrm>
              <a:grpFill/>
            </p:grpSpPr>
            <p:sp>
              <p:nvSpPr>
                <p:cNvPr id="320" name="Freeform 83">
                  <a:extLst>
                    <a:ext uri="{FF2B5EF4-FFF2-40B4-BE49-F238E27FC236}">
                      <a16:creationId xmlns="" xmlns:a16="http://schemas.microsoft.com/office/drawing/2014/main" id="{25C5CE70-D4E4-4839-B8E3-2AF7C6E45923}"/>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84">
                  <a:extLst>
                    <a:ext uri="{FF2B5EF4-FFF2-40B4-BE49-F238E27FC236}">
                      <a16:creationId xmlns="" xmlns:a16="http://schemas.microsoft.com/office/drawing/2014/main" id="{64F5DB2A-CF3D-43C7-8D93-CF49A24CB52E}"/>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85">
                  <a:extLst>
                    <a:ext uri="{FF2B5EF4-FFF2-40B4-BE49-F238E27FC236}">
                      <a16:creationId xmlns="" xmlns:a16="http://schemas.microsoft.com/office/drawing/2014/main" id="{6BD3E621-B303-4230-A685-593DCB3EC3A6}"/>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86">
                  <a:extLst>
                    <a:ext uri="{FF2B5EF4-FFF2-40B4-BE49-F238E27FC236}">
                      <a16:creationId xmlns="" xmlns:a16="http://schemas.microsoft.com/office/drawing/2014/main" id="{B3B6E747-684A-48FF-BB8C-325F354330E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87">
                  <a:extLst>
                    <a:ext uri="{FF2B5EF4-FFF2-40B4-BE49-F238E27FC236}">
                      <a16:creationId xmlns="" xmlns:a16="http://schemas.microsoft.com/office/drawing/2014/main" id="{FABFE4B4-9661-4485-9BD9-EC193CD96482}"/>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88">
                  <a:extLst>
                    <a:ext uri="{FF2B5EF4-FFF2-40B4-BE49-F238E27FC236}">
                      <a16:creationId xmlns="" xmlns:a16="http://schemas.microsoft.com/office/drawing/2014/main" id="{CD8A5ACF-3CFF-4F09-AA52-5D626AE76D5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89">
                  <a:extLst>
                    <a:ext uri="{FF2B5EF4-FFF2-40B4-BE49-F238E27FC236}">
                      <a16:creationId xmlns="" xmlns:a16="http://schemas.microsoft.com/office/drawing/2014/main" id="{7E7693D6-ED21-4D24-BE99-5D1BF115D74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90">
                  <a:extLst>
                    <a:ext uri="{FF2B5EF4-FFF2-40B4-BE49-F238E27FC236}">
                      <a16:creationId xmlns="" xmlns:a16="http://schemas.microsoft.com/office/drawing/2014/main" id="{61831D50-BA56-4333-A67A-FC7372823054}"/>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9" name="Group 308">
                <a:extLst>
                  <a:ext uri="{FF2B5EF4-FFF2-40B4-BE49-F238E27FC236}">
                    <a16:creationId xmlns="" xmlns:a16="http://schemas.microsoft.com/office/drawing/2014/main" id="{F8D10796-B6E0-4342-BDF4-234FD7E1A3C8}"/>
                  </a:ext>
                </a:extLst>
              </p:cNvPr>
              <p:cNvGrpSpPr/>
              <p:nvPr/>
            </p:nvGrpSpPr>
            <p:grpSpPr>
              <a:xfrm>
                <a:off x="2971800" y="3068638"/>
                <a:ext cx="1011238" cy="125412"/>
                <a:chOff x="2971800" y="3068638"/>
                <a:chExt cx="1011238" cy="125412"/>
              </a:xfrm>
              <a:grpFill/>
            </p:grpSpPr>
            <p:sp>
              <p:nvSpPr>
                <p:cNvPr id="310" name="Freeform 91">
                  <a:extLst>
                    <a:ext uri="{FF2B5EF4-FFF2-40B4-BE49-F238E27FC236}">
                      <a16:creationId xmlns="" xmlns:a16="http://schemas.microsoft.com/office/drawing/2014/main" id="{55A99F6C-E8D3-4730-8E0B-25245CA24BEA}"/>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1" name="Freeform 92">
                  <a:extLst>
                    <a:ext uri="{FF2B5EF4-FFF2-40B4-BE49-F238E27FC236}">
                      <a16:creationId xmlns="" xmlns:a16="http://schemas.microsoft.com/office/drawing/2014/main" id="{1A77EF0D-3027-469B-9EC7-9A4EFBCEF921}"/>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93">
                  <a:extLst>
                    <a:ext uri="{FF2B5EF4-FFF2-40B4-BE49-F238E27FC236}">
                      <a16:creationId xmlns="" xmlns:a16="http://schemas.microsoft.com/office/drawing/2014/main" id="{88830C18-BD85-466A-A136-E3589932987F}"/>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94">
                  <a:extLst>
                    <a:ext uri="{FF2B5EF4-FFF2-40B4-BE49-F238E27FC236}">
                      <a16:creationId xmlns="" xmlns:a16="http://schemas.microsoft.com/office/drawing/2014/main" id="{6CACE85B-FC21-40AD-ACFE-E488E55034C6}"/>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95">
                  <a:extLst>
                    <a:ext uri="{FF2B5EF4-FFF2-40B4-BE49-F238E27FC236}">
                      <a16:creationId xmlns="" xmlns:a16="http://schemas.microsoft.com/office/drawing/2014/main" id="{99ED07BE-0EB2-49A9-A306-AC5FD8B35188}"/>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96">
                  <a:extLst>
                    <a:ext uri="{FF2B5EF4-FFF2-40B4-BE49-F238E27FC236}">
                      <a16:creationId xmlns="" xmlns:a16="http://schemas.microsoft.com/office/drawing/2014/main" id="{C85C8044-E439-4B1A-BAFF-D4E3621A3FD8}"/>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97">
                  <a:extLst>
                    <a:ext uri="{FF2B5EF4-FFF2-40B4-BE49-F238E27FC236}">
                      <a16:creationId xmlns="" xmlns:a16="http://schemas.microsoft.com/office/drawing/2014/main" id="{F099CA86-702B-448A-AB0A-BC121167639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98">
                  <a:extLst>
                    <a:ext uri="{FF2B5EF4-FFF2-40B4-BE49-F238E27FC236}">
                      <a16:creationId xmlns="" xmlns:a16="http://schemas.microsoft.com/office/drawing/2014/main" id="{393694E1-2CB2-4842-BD75-8B6E353D929E}"/>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99">
                  <a:extLst>
                    <a:ext uri="{FF2B5EF4-FFF2-40B4-BE49-F238E27FC236}">
                      <a16:creationId xmlns="" xmlns:a16="http://schemas.microsoft.com/office/drawing/2014/main" id="{3C4C8643-8DB5-4F3E-837B-21CBCC7380E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100">
                  <a:extLst>
                    <a:ext uri="{FF2B5EF4-FFF2-40B4-BE49-F238E27FC236}">
                      <a16:creationId xmlns="" xmlns:a16="http://schemas.microsoft.com/office/drawing/2014/main" id="{90F30571-7C76-44F2-B20E-AEC3806990EF}"/>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4" name="Group 293">
              <a:extLst>
                <a:ext uri="{FF2B5EF4-FFF2-40B4-BE49-F238E27FC236}">
                  <a16:creationId xmlns="" xmlns:a16="http://schemas.microsoft.com/office/drawing/2014/main" id="{901C8964-BC46-479B-96A8-DC279C11F0D2}"/>
                </a:ext>
              </a:extLst>
            </p:cNvPr>
            <p:cNvGrpSpPr/>
            <p:nvPr/>
          </p:nvGrpSpPr>
          <p:grpSpPr>
            <a:xfrm>
              <a:off x="4186644" y="4191353"/>
              <a:ext cx="553480" cy="451191"/>
              <a:chOff x="6096000" y="3684588"/>
              <a:chExt cx="627063" cy="511175"/>
            </a:xfrm>
            <a:solidFill>
              <a:schemeClr val="tx1"/>
            </a:solidFill>
          </p:grpSpPr>
          <p:sp>
            <p:nvSpPr>
              <p:cNvPr id="296" name="Freeform 20">
                <a:extLst>
                  <a:ext uri="{FF2B5EF4-FFF2-40B4-BE49-F238E27FC236}">
                    <a16:creationId xmlns="" xmlns:a16="http://schemas.microsoft.com/office/drawing/2014/main" id="{C00D52A5-2A62-46B8-9E1A-C8031568463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21">
                <a:extLst>
                  <a:ext uri="{FF2B5EF4-FFF2-40B4-BE49-F238E27FC236}">
                    <a16:creationId xmlns="" xmlns:a16="http://schemas.microsoft.com/office/drawing/2014/main" id="{1390CA4A-6B32-452B-A49C-7F678B93C55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22">
                <a:extLst>
                  <a:ext uri="{FF2B5EF4-FFF2-40B4-BE49-F238E27FC236}">
                    <a16:creationId xmlns="" xmlns:a16="http://schemas.microsoft.com/office/drawing/2014/main" id="{30AC339C-941B-47B5-82E9-C9514D3B1574}"/>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3">
                <a:extLst>
                  <a:ext uri="{FF2B5EF4-FFF2-40B4-BE49-F238E27FC236}">
                    <a16:creationId xmlns="" xmlns:a16="http://schemas.microsoft.com/office/drawing/2014/main" id="{318F3160-1DF2-4226-92BE-DE2DAA6BAD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4">
                <a:extLst>
                  <a:ext uri="{FF2B5EF4-FFF2-40B4-BE49-F238E27FC236}">
                    <a16:creationId xmlns="" xmlns:a16="http://schemas.microsoft.com/office/drawing/2014/main" id="{B4F2A7A0-1134-477F-90E2-8A33ACD0A535}"/>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5">
                <a:extLst>
                  <a:ext uri="{FF2B5EF4-FFF2-40B4-BE49-F238E27FC236}">
                    <a16:creationId xmlns="" xmlns:a16="http://schemas.microsoft.com/office/drawing/2014/main" id="{2E756D6F-8A25-40B2-8789-48D16B002973}"/>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6">
                <a:extLst>
                  <a:ext uri="{FF2B5EF4-FFF2-40B4-BE49-F238E27FC236}">
                    <a16:creationId xmlns="" xmlns:a16="http://schemas.microsoft.com/office/drawing/2014/main" id="{DE589F00-5EEB-41AE-84CE-D5491201C39D}"/>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7">
                <a:extLst>
                  <a:ext uri="{FF2B5EF4-FFF2-40B4-BE49-F238E27FC236}">
                    <a16:creationId xmlns="" xmlns:a16="http://schemas.microsoft.com/office/drawing/2014/main" id="{AF7F58D2-F85F-404C-BE8E-021B292D837B}"/>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28">
                <a:extLst>
                  <a:ext uri="{FF2B5EF4-FFF2-40B4-BE49-F238E27FC236}">
                    <a16:creationId xmlns="" xmlns:a16="http://schemas.microsoft.com/office/drawing/2014/main" id="{4F3B0420-6C5E-4D7C-A1F8-1DF9EAED6E71}"/>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29">
                <a:extLst>
                  <a:ext uri="{FF2B5EF4-FFF2-40B4-BE49-F238E27FC236}">
                    <a16:creationId xmlns="" xmlns:a16="http://schemas.microsoft.com/office/drawing/2014/main" id="{1CBA1428-53ED-4F00-A732-A7D0A61425E3}"/>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30">
                <a:extLst>
                  <a:ext uri="{FF2B5EF4-FFF2-40B4-BE49-F238E27FC236}">
                    <a16:creationId xmlns="" xmlns:a16="http://schemas.microsoft.com/office/drawing/2014/main" id="{34E17720-797D-49EF-9406-FC72FA24ACFF}"/>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31">
                <a:extLst>
                  <a:ext uri="{FF2B5EF4-FFF2-40B4-BE49-F238E27FC236}">
                    <a16:creationId xmlns="" xmlns:a16="http://schemas.microsoft.com/office/drawing/2014/main" id="{298B7B2C-1140-44AD-A9C4-C53E30DEB77D}"/>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5" name="Rectangle 294">
              <a:extLst>
                <a:ext uri="{FF2B5EF4-FFF2-40B4-BE49-F238E27FC236}">
                  <a16:creationId xmlns="" xmlns:a16="http://schemas.microsoft.com/office/drawing/2014/main" id="{4B9E1921-ECC1-466B-979B-C669D90492DB}"/>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9" name="Group 328">
            <a:extLst>
              <a:ext uri="{FF2B5EF4-FFF2-40B4-BE49-F238E27FC236}">
                <a16:creationId xmlns="" xmlns:a16="http://schemas.microsoft.com/office/drawing/2014/main" id="{3FDBE8AD-5BAF-4473-B1C1-BED027C1EDFD}"/>
              </a:ext>
            </a:extLst>
          </p:cNvPr>
          <p:cNvGrpSpPr/>
          <p:nvPr/>
        </p:nvGrpSpPr>
        <p:grpSpPr>
          <a:xfrm>
            <a:off x="3317962" y="1309607"/>
            <a:ext cx="638903" cy="1099905"/>
            <a:chOff x="2568775" y="4077183"/>
            <a:chExt cx="639069" cy="1100192"/>
          </a:xfrm>
        </p:grpSpPr>
        <p:grpSp>
          <p:nvGrpSpPr>
            <p:cNvPr id="330" name="Group 329">
              <a:extLst>
                <a:ext uri="{FF2B5EF4-FFF2-40B4-BE49-F238E27FC236}">
                  <a16:creationId xmlns="" xmlns:a16="http://schemas.microsoft.com/office/drawing/2014/main" id="{8B76529A-C77C-48B6-B13E-1A1EA341F371}"/>
                </a:ext>
              </a:extLst>
            </p:cNvPr>
            <p:cNvGrpSpPr/>
            <p:nvPr/>
          </p:nvGrpSpPr>
          <p:grpSpPr>
            <a:xfrm>
              <a:off x="2593484" y="4784913"/>
              <a:ext cx="589651" cy="360286"/>
              <a:chOff x="5573395" y="2827618"/>
              <a:chExt cx="922337" cy="563563"/>
            </a:xfrm>
          </p:grpSpPr>
          <p:grpSp>
            <p:nvGrpSpPr>
              <p:cNvPr id="338" name="Group 337">
                <a:extLst>
                  <a:ext uri="{FF2B5EF4-FFF2-40B4-BE49-F238E27FC236}">
                    <a16:creationId xmlns="" xmlns:a16="http://schemas.microsoft.com/office/drawing/2014/main" id="{55B24444-DE99-4153-A6A6-A6C684FAA31C}"/>
                  </a:ext>
                </a:extLst>
              </p:cNvPr>
              <p:cNvGrpSpPr/>
              <p:nvPr/>
            </p:nvGrpSpPr>
            <p:grpSpPr>
              <a:xfrm>
                <a:off x="5589270" y="2827618"/>
                <a:ext cx="827087" cy="125413"/>
                <a:chOff x="1293813" y="2730500"/>
                <a:chExt cx="827087" cy="125413"/>
              </a:xfrm>
              <a:solidFill>
                <a:srgbClr val="5F5F5F"/>
              </a:solidFill>
            </p:grpSpPr>
            <p:sp>
              <p:nvSpPr>
                <p:cNvPr id="371" name="Freeform 45">
                  <a:extLst>
                    <a:ext uri="{FF2B5EF4-FFF2-40B4-BE49-F238E27FC236}">
                      <a16:creationId xmlns="" xmlns:a16="http://schemas.microsoft.com/office/drawing/2014/main" id="{665B9F9C-5657-4CFA-ADF2-B2306F7BC0F9}"/>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46">
                  <a:extLst>
                    <a:ext uri="{FF2B5EF4-FFF2-40B4-BE49-F238E27FC236}">
                      <a16:creationId xmlns="" xmlns:a16="http://schemas.microsoft.com/office/drawing/2014/main" id="{50B3FB05-6A76-457C-845E-E5E3CD8C2F5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47">
                  <a:extLst>
                    <a:ext uri="{FF2B5EF4-FFF2-40B4-BE49-F238E27FC236}">
                      <a16:creationId xmlns="" xmlns:a16="http://schemas.microsoft.com/office/drawing/2014/main" id="{3E0106CA-97DB-4055-B8F6-2541ABA677E7}"/>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48">
                  <a:extLst>
                    <a:ext uri="{FF2B5EF4-FFF2-40B4-BE49-F238E27FC236}">
                      <a16:creationId xmlns="" xmlns:a16="http://schemas.microsoft.com/office/drawing/2014/main" id="{16B9FB94-FB51-40B8-AB4D-CFB2B9AD2BF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49">
                  <a:extLst>
                    <a:ext uri="{FF2B5EF4-FFF2-40B4-BE49-F238E27FC236}">
                      <a16:creationId xmlns="" xmlns:a16="http://schemas.microsoft.com/office/drawing/2014/main" id="{0D130333-5569-4AE5-B929-64DEE6AB9FAD}"/>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50">
                  <a:extLst>
                    <a:ext uri="{FF2B5EF4-FFF2-40B4-BE49-F238E27FC236}">
                      <a16:creationId xmlns="" xmlns:a16="http://schemas.microsoft.com/office/drawing/2014/main" id="{728C032C-C512-44C0-B636-63909FBB134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51">
                  <a:extLst>
                    <a:ext uri="{FF2B5EF4-FFF2-40B4-BE49-F238E27FC236}">
                      <a16:creationId xmlns="" xmlns:a16="http://schemas.microsoft.com/office/drawing/2014/main" id="{B6DDB50B-14EB-43FB-A2F4-EC2A39382FDE}"/>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52">
                  <a:extLst>
                    <a:ext uri="{FF2B5EF4-FFF2-40B4-BE49-F238E27FC236}">
                      <a16:creationId xmlns="" xmlns:a16="http://schemas.microsoft.com/office/drawing/2014/main" id="{A4A015FC-43A7-4EC5-B9E9-B597A97746A8}"/>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9" name="Group 338">
                <a:extLst>
                  <a:ext uri="{FF2B5EF4-FFF2-40B4-BE49-F238E27FC236}">
                    <a16:creationId xmlns="" xmlns:a16="http://schemas.microsoft.com/office/drawing/2014/main" id="{DE58B353-329C-4383-9574-61E369BCF08F}"/>
                  </a:ext>
                </a:extLst>
              </p:cNvPr>
              <p:cNvGrpSpPr/>
              <p:nvPr/>
            </p:nvGrpSpPr>
            <p:grpSpPr>
              <a:xfrm>
                <a:off x="5624195" y="3037168"/>
                <a:ext cx="760412" cy="123825"/>
                <a:chOff x="1328738" y="2940050"/>
                <a:chExt cx="760412" cy="123825"/>
              </a:xfrm>
              <a:solidFill>
                <a:srgbClr val="5F5F5F"/>
              </a:solidFill>
            </p:grpSpPr>
            <p:sp>
              <p:nvSpPr>
                <p:cNvPr id="362" name="Freeform 53">
                  <a:extLst>
                    <a:ext uri="{FF2B5EF4-FFF2-40B4-BE49-F238E27FC236}">
                      <a16:creationId xmlns="" xmlns:a16="http://schemas.microsoft.com/office/drawing/2014/main" id="{2449ABB9-0A34-4323-9807-1F45E1A5036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54">
                  <a:extLst>
                    <a:ext uri="{FF2B5EF4-FFF2-40B4-BE49-F238E27FC236}">
                      <a16:creationId xmlns="" xmlns:a16="http://schemas.microsoft.com/office/drawing/2014/main" id="{66E195A9-7A5B-49C2-8A56-CBBA80F4DBB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55">
                  <a:extLst>
                    <a:ext uri="{FF2B5EF4-FFF2-40B4-BE49-F238E27FC236}">
                      <a16:creationId xmlns="" xmlns:a16="http://schemas.microsoft.com/office/drawing/2014/main" id="{A447D542-A130-4BD5-A349-D4545BC5010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56">
                  <a:extLst>
                    <a:ext uri="{FF2B5EF4-FFF2-40B4-BE49-F238E27FC236}">
                      <a16:creationId xmlns="" xmlns:a16="http://schemas.microsoft.com/office/drawing/2014/main" id="{7F183AF2-C5CF-4E57-820E-20A711AE641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57">
                  <a:extLst>
                    <a:ext uri="{FF2B5EF4-FFF2-40B4-BE49-F238E27FC236}">
                      <a16:creationId xmlns="" xmlns:a16="http://schemas.microsoft.com/office/drawing/2014/main" id="{144640A7-1CBF-4DBA-B129-8FA170ED265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58">
                  <a:extLst>
                    <a:ext uri="{FF2B5EF4-FFF2-40B4-BE49-F238E27FC236}">
                      <a16:creationId xmlns="" xmlns:a16="http://schemas.microsoft.com/office/drawing/2014/main" id="{0E79DC84-A6B0-49D2-A983-A4B3CBA13443}"/>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59">
                  <a:extLst>
                    <a:ext uri="{FF2B5EF4-FFF2-40B4-BE49-F238E27FC236}">
                      <a16:creationId xmlns="" xmlns:a16="http://schemas.microsoft.com/office/drawing/2014/main" id="{BE495041-42AD-485A-A527-3BAF113E1DBA}"/>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60">
                  <a:extLst>
                    <a:ext uri="{FF2B5EF4-FFF2-40B4-BE49-F238E27FC236}">
                      <a16:creationId xmlns="" xmlns:a16="http://schemas.microsoft.com/office/drawing/2014/main" id="{DA9C0D08-65C1-4604-BAAB-85993CD5C789}"/>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42" name="Group 341">
                <a:extLst>
                  <a:ext uri="{FF2B5EF4-FFF2-40B4-BE49-F238E27FC236}">
                    <a16:creationId xmlns="" xmlns:a16="http://schemas.microsoft.com/office/drawing/2014/main" id="{DBBFCA0F-9E2A-41C8-B1A1-14E898FF6697}"/>
                  </a:ext>
                </a:extLst>
              </p:cNvPr>
              <p:cNvGrpSpPr/>
              <p:nvPr/>
            </p:nvGrpSpPr>
            <p:grpSpPr>
              <a:xfrm>
                <a:off x="5573395" y="3237193"/>
                <a:ext cx="922337" cy="153988"/>
                <a:chOff x="1277938" y="3140075"/>
                <a:chExt cx="922337" cy="153988"/>
              </a:xfrm>
              <a:solidFill>
                <a:srgbClr val="5F5F5F"/>
              </a:solidFill>
            </p:grpSpPr>
            <p:sp>
              <p:nvSpPr>
                <p:cNvPr id="344" name="Freeform 61">
                  <a:extLst>
                    <a:ext uri="{FF2B5EF4-FFF2-40B4-BE49-F238E27FC236}">
                      <a16:creationId xmlns="" xmlns:a16="http://schemas.microsoft.com/office/drawing/2014/main" id="{27C9FDC4-3E64-4547-A9F8-9B91958E6C4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62">
                  <a:extLst>
                    <a:ext uri="{FF2B5EF4-FFF2-40B4-BE49-F238E27FC236}">
                      <a16:creationId xmlns="" xmlns:a16="http://schemas.microsoft.com/office/drawing/2014/main" id="{C976B971-03B6-4D67-9836-4E2BAE7DCE1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63">
                  <a:extLst>
                    <a:ext uri="{FF2B5EF4-FFF2-40B4-BE49-F238E27FC236}">
                      <a16:creationId xmlns="" xmlns:a16="http://schemas.microsoft.com/office/drawing/2014/main" id="{1E810C9F-BEF1-45D6-A693-8FBE1E263A1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64">
                  <a:extLst>
                    <a:ext uri="{FF2B5EF4-FFF2-40B4-BE49-F238E27FC236}">
                      <a16:creationId xmlns="" xmlns:a16="http://schemas.microsoft.com/office/drawing/2014/main" id="{C7530E1F-2BE3-4B10-ABB8-AAF6E5BD1592}"/>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65">
                  <a:extLst>
                    <a:ext uri="{FF2B5EF4-FFF2-40B4-BE49-F238E27FC236}">
                      <a16:creationId xmlns="" xmlns:a16="http://schemas.microsoft.com/office/drawing/2014/main" id="{DC1183C8-C26A-4860-9953-CF24DD104407}"/>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66">
                  <a:extLst>
                    <a:ext uri="{FF2B5EF4-FFF2-40B4-BE49-F238E27FC236}">
                      <a16:creationId xmlns="" xmlns:a16="http://schemas.microsoft.com/office/drawing/2014/main" id="{D95E77EC-8F6E-4E5F-9CF4-D618E37368A0}"/>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67">
                  <a:extLst>
                    <a:ext uri="{FF2B5EF4-FFF2-40B4-BE49-F238E27FC236}">
                      <a16:creationId xmlns="" xmlns:a16="http://schemas.microsoft.com/office/drawing/2014/main" id="{9B0D2AB2-D380-4AF4-A085-5A33651E7ED0}"/>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68">
                  <a:extLst>
                    <a:ext uri="{FF2B5EF4-FFF2-40B4-BE49-F238E27FC236}">
                      <a16:creationId xmlns="" xmlns:a16="http://schemas.microsoft.com/office/drawing/2014/main" id="{D33870EA-8CD1-46D9-84FD-315365FDBD92}"/>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9">
                  <a:extLst>
                    <a:ext uri="{FF2B5EF4-FFF2-40B4-BE49-F238E27FC236}">
                      <a16:creationId xmlns="" xmlns:a16="http://schemas.microsoft.com/office/drawing/2014/main" id="{F83B8134-08C2-4143-A53E-392771035E81}"/>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31" name="Group 330">
              <a:extLst>
                <a:ext uri="{FF2B5EF4-FFF2-40B4-BE49-F238E27FC236}">
                  <a16:creationId xmlns="" xmlns:a16="http://schemas.microsoft.com/office/drawing/2014/main" id="{71B38FF0-8BC5-4CDA-96CE-F400CA73EEB6}"/>
                </a:ext>
              </a:extLst>
            </p:cNvPr>
            <p:cNvGrpSpPr/>
            <p:nvPr/>
          </p:nvGrpSpPr>
          <p:grpSpPr>
            <a:xfrm>
              <a:off x="2611335" y="4230683"/>
              <a:ext cx="553948" cy="388711"/>
              <a:chOff x="2615706" y="4270162"/>
              <a:chExt cx="553948" cy="388711"/>
            </a:xfrm>
          </p:grpSpPr>
          <p:sp>
            <p:nvSpPr>
              <p:cNvPr id="333" name="Freeform 15">
                <a:extLst>
                  <a:ext uri="{FF2B5EF4-FFF2-40B4-BE49-F238E27FC236}">
                    <a16:creationId xmlns="" xmlns:a16="http://schemas.microsoft.com/office/drawing/2014/main" id="{AD6B6FF4-5791-4F26-8B9A-2274729243A0}"/>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16">
                <a:extLst>
                  <a:ext uri="{FF2B5EF4-FFF2-40B4-BE49-F238E27FC236}">
                    <a16:creationId xmlns="" xmlns:a16="http://schemas.microsoft.com/office/drawing/2014/main" id="{64C5D4B1-6C31-4B94-B271-B52833496CB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17">
                <a:extLst>
                  <a:ext uri="{FF2B5EF4-FFF2-40B4-BE49-F238E27FC236}">
                    <a16:creationId xmlns="" xmlns:a16="http://schemas.microsoft.com/office/drawing/2014/main" id="{84C033CB-8B9F-43FB-ADD4-3AA155A7744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18">
                <a:extLst>
                  <a:ext uri="{FF2B5EF4-FFF2-40B4-BE49-F238E27FC236}">
                    <a16:creationId xmlns="" xmlns:a16="http://schemas.microsoft.com/office/drawing/2014/main" id="{96372B1E-CB18-4C1C-BE10-C3633C2D65A9}"/>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19">
                <a:extLst>
                  <a:ext uri="{FF2B5EF4-FFF2-40B4-BE49-F238E27FC236}">
                    <a16:creationId xmlns="" xmlns:a16="http://schemas.microsoft.com/office/drawing/2014/main" id="{88DBC81C-0F04-492F-B274-D9046F315F1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2" name="Rectangle 331">
              <a:extLst>
                <a:ext uri="{FF2B5EF4-FFF2-40B4-BE49-F238E27FC236}">
                  <a16:creationId xmlns="" xmlns:a16="http://schemas.microsoft.com/office/drawing/2014/main" id="{D519C493-FC13-4A37-AB5B-4B9BC65CD535}"/>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9" name="TextBox 378">
            <a:extLst>
              <a:ext uri="{FF2B5EF4-FFF2-40B4-BE49-F238E27FC236}">
                <a16:creationId xmlns="" xmlns:a16="http://schemas.microsoft.com/office/drawing/2014/main" id="{658C7409-C666-4B34-A4F0-9F6AD1713A57}"/>
              </a:ext>
            </a:extLst>
          </p:cNvPr>
          <p:cNvSpPr txBox="1"/>
          <p:nvPr/>
        </p:nvSpPr>
        <p:spPr>
          <a:xfrm>
            <a:off x="4676943" y="2712748"/>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85" name="Group 384">
            <a:extLst>
              <a:ext uri="{FF2B5EF4-FFF2-40B4-BE49-F238E27FC236}">
                <a16:creationId xmlns="" xmlns:a16="http://schemas.microsoft.com/office/drawing/2014/main" id="{83B2E0EA-C1DC-41A1-9A69-10449675E84D}"/>
              </a:ext>
            </a:extLst>
          </p:cNvPr>
          <p:cNvGrpSpPr>
            <a:grpSpLocks noChangeAspect="1"/>
          </p:cNvGrpSpPr>
          <p:nvPr/>
        </p:nvGrpSpPr>
        <p:grpSpPr>
          <a:xfrm>
            <a:off x="4640357" y="5852307"/>
            <a:ext cx="483416" cy="483416"/>
            <a:chOff x="7046913" y="4090988"/>
            <a:chExt cx="327025" cy="327025"/>
          </a:xfrm>
          <a:solidFill>
            <a:schemeClr val="accent1"/>
          </a:solidFill>
        </p:grpSpPr>
        <p:sp>
          <p:nvSpPr>
            <p:cNvPr id="386" name="Freeform 32">
              <a:extLst>
                <a:ext uri="{FF2B5EF4-FFF2-40B4-BE49-F238E27FC236}">
                  <a16:creationId xmlns="" xmlns:a16="http://schemas.microsoft.com/office/drawing/2014/main" id="{E817961B-A61E-4BAB-B382-86A848659DF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33">
              <a:extLst>
                <a:ext uri="{FF2B5EF4-FFF2-40B4-BE49-F238E27FC236}">
                  <a16:creationId xmlns="" xmlns:a16="http://schemas.microsoft.com/office/drawing/2014/main" id="{AB59B9C7-7CE6-4BD3-91FD-510287A3A3FF}"/>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34">
              <a:extLst>
                <a:ext uri="{FF2B5EF4-FFF2-40B4-BE49-F238E27FC236}">
                  <a16:creationId xmlns="" xmlns:a16="http://schemas.microsoft.com/office/drawing/2014/main" id="{7A5F81C7-5236-43D9-91DA-B3ED1F4BFCFA}"/>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35">
              <a:extLst>
                <a:ext uri="{FF2B5EF4-FFF2-40B4-BE49-F238E27FC236}">
                  <a16:creationId xmlns="" xmlns:a16="http://schemas.microsoft.com/office/drawing/2014/main" id="{F40C521D-94D1-4EE9-974A-5AC0F7F328A9}"/>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36">
              <a:extLst>
                <a:ext uri="{FF2B5EF4-FFF2-40B4-BE49-F238E27FC236}">
                  <a16:creationId xmlns="" xmlns:a16="http://schemas.microsoft.com/office/drawing/2014/main" id="{C8FD1913-A635-4703-8792-CD82F519A68F}"/>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37">
              <a:extLst>
                <a:ext uri="{FF2B5EF4-FFF2-40B4-BE49-F238E27FC236}">
                  <a16:creationId xmlns="" xmlns:a16="http://schemas.microsoft.com/office/drawing/2014/main" id="{C5AA1A25-546F-4734-A778-433B9B21FD9B}"/>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2" name="TextBox 391">
            <a:extLst>
              <a:ext uri="{FF2B5EF4-FFF2-40B4-BE49-F238E27FC236}">
                <a16:creationId xmlns="" xmlns:a16="http://schemas.microsoft.com/office/drawing/2014/main" id="{F0D1E497-0FA9-4E6D-9765-4443A634FC53}"/>
              </a:ext>
            </a:extLst>
          </p:cNvPr>
          <p:cNvSpPr txBox="1"/>
          <p:nvPr/>
        </p:nvSpPr>
        <p:spPr>
          <a:xfrm>
            <a:off x="5166891" y="6026710"/>
            <a:ext cx="362600" cy="215444"/>
          </a:xfrm>
          <a:prstGeom prst="rect">
            <a:avLst/>
          </a:prstGeom>
          <a:noFill/>
        </p:spPr>
        <p:txBody>
          <a:bodyPr wrap="none" rtlCol="0">
            <a:spAutoFit/>
          </a:bodyPr>
          <a:lstStyle/>
          <a:p>
            <a:r>
              <a:rPr lang="en-US" sz="800" dirty="0"/>
              <a:t>VCN</a:t>
            </a:r>
          </a:p>
        </p:txBody>
      </p:sp>
      <p:grpSp>
        <p:nvGrpSpPr>
          <p:cNvPr id="393" name="Group 392">
            <a:extLst>
              <a:ext uri="{FF2B5EF4-FFF2-40B4-BE49-F238E27FC236}">
                <a16:creationId xmlns="" xmlns:a16="http://schemas.microsoft.com/office/drawing/2014/main" id="{DD8EA5F4-FFC4-43E3-846A-C2FE98410ACE}"/>
              </a:ext>
            </a:extLst>
          </p:cNvPr>
          <p:cNvGrpSpPr/>
          <p:nvPr/>
        </p:nvGrpSpPr>
        <p:grpSpPr>
          <a:xfrm>
            <a:off x="10362619" y="4157774"/>
            <a:ext cx="475077" cy="641225"/>
            <a:chOff x="5521685" y="5536800"/>
            <a:chExt cx="475077" cy="641225"/>
          </a:xfrm>
        </p:grpSpPr>
        <p:grpSp>
          <p:nvGrpSpPr>
            <p:cNvPr id="394" name="Group 393">
              <a:extLst>
                <a:ext uri="{FF2B5EF4-FFF2-40B4-BE49-F238E27FC236}">
                  <a16:creationId xmlns="" xmlns:a16="http://schemas.microsoft.com/office/drawing/2014/main" id="{510F6510-7D62-443E-A4F9-65F7A04255E7}"/>
                </a:ext>
              </a:extLst>
            </p:cNvPr>
            <p:cNvGrpSpPr/>
            <p:nvPr/>
          </p:nvGrpSpPr>
          <p:grpSpPr>
            <a:xfrm>
              <a:off x="5521685" y="5536800"/>
              <a:ext cx="475077" cy="438068"/>
              <a:chOff x="7248176" y="4158080"/>
              <a:chExt cx="639069" cy="695710"/>
            </a:xfrm>
          </p:grpSpPr>
          <p:sp>
            <p:nvSpPr>
              <p:cNvPr id="396" name="Freeform 29">
                <a:extLst>
                  <a:ext uri="{FF2B5EF4-FFF2-40B4-BE49-F238E27FC236}">
                    <a16:creationId xmlns="" xmlns:a16="http://schemas.microsoft.com/office/drawing/2014/main" id="{2E7A6E96-2952-4B1E-BC06-FCED3CF43D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97" name="Rectangle 396">
                <a:extLst>
                  <a:ext uri="{FF2B5EF4-FFF2-40B4-BE49-F238E27FC236}">
                    <a16:creationId xmlns="" xmlns:a16="http://schemas.microsoft.com/office/drawing/2014/main" id="{DFDC3B20-35CB-4365-9DFF-6419B40D0C7F}"/>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5" name="Text Box 30">
              <a:extLst>
                <a:ext uri="{FF2B5EF4-FFF2-40B4-BE49-F238E27FC236}">
                  <a16:creationId xmlns="" xmlns:a16="http://schemas.microsoft.com/office/drawing/2014/main" id="{A3EE740B-1775-4A2F-AE9B-936DDD018E69}"/>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98" name="Group 397">
            <a:extLst>
              <a:ext uri="{FF2B5EF4-FFF2-40B4-BE49-F238E27FC236}">
                <a16:creationId xmlns="" xmlns:a16="http://schemas.microsoft.com/office/drawing/2014/main" id="{5DB0BE4C-5D35-42AC-9982-B1171C63EB67}"/>
              </a:ext>
            </a:extLst>
          </p:cNvPr>
          <p:cNvGrpSpPr/>
          <p:nvPr/>
        </p:nvGrpSpPr>
        <p:grpSpPr>
          <a:xfrm>
            <a:off x="10393664" y="3567524"/>
            <a:ext cx="531696" cy="542675"/>
            <a:chOff x="6049490" y="5496446"/>
            <a:chExt cx="531696" cy="542675"/>
          </a:xfrm>
        </p:grpSpPr>
        <p:grpSp>
          <p:nvGrpSpPr>
            <p:cNvPr id="399" name="Group 398">
              <a:extLst>
                <a:ext uri="{FF2B5EF4-FFF2-40B4-BE49-F238E27FC236}">
                  <a16:creationId xmlns="" xmlns:a16="http://schemas.microsoft.com/office/drawing/2014/main" id="{26380B57-7C06-4DCA-83DC-339B28302865}"/>
                </a:ext>
              </a:extLst>
            </p:cNvPr>
            <p:cNvGrpSpPr/>
            <p:nvPr/>
          </p:nvGrpSpPr>
          <p:grpSpPr>
            <a:xfrm>
              <a:off x="6058617" y="5496446"/>
              <a:ext cx="522569" cy="489361"/>
              <a:chOff x="4141814" y="4117631"/>
              <a:chExt cx="792769" cy="695710"/>
            </a:xfrm>
          </p:grpSpPr>
          <p:grpSp>
            <p:nvGrpSpPr>
              <p:cNvPr id="401" name="Group 400">
                <a:extLst>
                  <a:ext uri="{FF2B5EF4-FFF2-40B4-BE49-F238E27FC236}">
                    <a16:creationId xmlns="" xmlns:a16="http://schemas.microsoft.com/office/drawing/2014/main" id="{EB5811EF-018A-4052-BD7B-72E1BE398166}"/>
                  </a:ext>
                </a:extLst>
              </p:cNvPr>
              <p:cNvGrpSpPr/>
              <p:nvPr/>
            </p:nvGrpSpPr>
            <p:grpSpPr>
              <a:xfrm>
                <a:off x="4197861" y="4226701"/>
                <a:ext cx="680674" cy="477570"/>
                <a:chOff x="3219450" y="5653088"/>
                <a:chExt cx="393700" cy="276225"/>
              </a:xfrm>
              <a:solidFill>
                <a:srgbClr val="F80000"/>
              </a:solidFill>
            </p:grpSpPr>
            <p:sp>
              <p:nvSpPr>
                <p:cNvPr id="403" name="Freeform 62">
                  <a:extLst>
                    <a:ext uri="{FF2B5EF4-FFF2-40B4-BE49-F238E27FC236}">
                      <a16:creationId xmlns="" xmlns:a16="http://schemas.microsoft.com/office/drawing/2014/main" id="{7FDB051E-7494-4C7F-97B3-9AC11F441B8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63">
                  <a:extLst>
                    <a:ext uri="{FF2B5EF4-FFF2-40B4-BE49-F238E27FC236}">
                      <a16:creationId xmlns="" xmlns:a16="http://schemas.microsoft.com/office/drawing/2014/main" id="{46107573-845A-4C5B-AAE9-09D24F29208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4">
                  <a:extLst>
                    <a:ext uri="{FF2B5EF4-FFF2-40B4-BE49-F238E27FC236}">
                      <a16:creationId xmlns="" xmlns:a16="http://schemas.microsoft.com/office/drawing/2014/main" id="{D7321310-A384-4C93-8907-456DAA460AF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65">
                  <a:extLst>
                    <a:ext uri="{FF2B5EF4-FFF2-40B4-BE49-F238E27FC236}">
                      <a16:creationId xmlns="" xmlns:a16="http://schemas.microsoft.com/office/drawing/2014/main" id="{FEDCF4B0-28D0-4D7C-9535-E5820C9CEF5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6">
                  <a:extLst>
                    <a:ext uri="{FF2B5EF4-FFF2-40B4-BE49-F238E27FC236}">
                      <a16:creationId xmlns="" xmlns:a16="http://schemas.microsoft.com/office/drawing/2014/main" id="{78A91F96-F4E8-41AE-9B82-38F44D039F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7">
                  <a:extLst>
                    <a:ext uri="{FF2B5EF4-FFF2-40B4-BE49-F238E27FC236}">
                      <a16:creationId xmlns="" xmlns:a16="http://schemas.microsoft.com/office/drawing/2014/main" id="{3058CD2E-994D-4F10-BA71-B7A27E33006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68">
                  <a:extLst>
                    <a:ext uri="{FF2B5EF4-FFF2-40B4-BE49-F238E27FC236}">
                      <a16:creationId xmlns="" xmlns:a16="http://schemas.microsoft.com/office/drawing/2014/main" id="{3E43E729-5B86-4C38-A323-8C7BA650466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69">
                  <a:extLst>
                    <a:ext uri="{FF2B5EF4-FFF2-40B4-BE49-F238E27FC236}">
                      <a16:creationId xmlns="" xmlns:a16="http://schemas.microsoft.com/office/drawing/2014/main" id="{3E667ADB-0EED-48F7-A442-211D96FA015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00">
                  <a:extLst>
                    <a:ext uri="{FF2B5EF4-FFF2-40B4-BE49-F238E27FC236}">
                      <a16:creationId xmlns="" xmlns:a16="http://schemas.microsoft.com/office/drawing/2014/main" id="{288CB806-E896-49CC-818A-94F0CDE2A9B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01">
                  <a:extLst>
                    <a:ext uri="{FF2B5EF4-FFF2-40B4-BE49-F238E27FC236}">
                      <a16:creationId xmlns="" xmlns:a16="http://schemas.microsoft.com/office/drawing/2014/main" id="{8E8EE5FB-4290-4933-82E3-226BE915C08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02">
                  <a:extLst>
                    <a:ext uri="{FF2B5EF4-FFF2-40B4-BE49-F238E27FC236}">
                      <a16:creationId xmlns="" xmlns:a16="http://schemas.microsoft.com/office/drawing/2014/main" id="{5596D555-F708-4706-B4D1-9440F794595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03">
                  <a:extLst>
                    <a:ext uri="{FF2B5EF4-FFF2-40B4-BE49-F238E27FC236}">
                      <a16:creationId xmlns="" xmlns:a16="http://schemas.microsoft.com/office/drawing/2014/main" id="{C6120D77-B52F-4C60-BD5E-164C01C7CEF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4">
                  <a:extLst>
                    <a:ext uri="{FF2B5EF4-FFF2-40B4-BE49-F238E27FC236}">
                      <a16:creationId xmlns="" xmlns:a16="http://schemas.microsoft.com/office/drawing/2014/main" id="{E1369865-BCF3-477E-8BE1-7624DD8BB9B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5">
                  <a:extLst>
                    <a:ext uri="{FF2B5EF4-FFF2-40B4-BE49-F238E27FC236}">
                      <a16:creationId xmlns="" xmlns:a16="http://schemas.microsoft.com/office/drawing/2014/main" id="{C0FE7272-5569-441B-AF46-C95878FF95B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6">
                  <a:extLst>
                    <a:ext uri="{FF2B5EF4-FFF2-40B4-BE49-F238E27FC236}">
                      <a16:creationId xmlns="" xmlns:a16="http://schemas.microsoft.com/office/drawing/2014/main" id="{DF41DB87-D8E2-46BA-89B1-FB7BF440FCF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07">
                  <a:extLst>
                    <a:ext uri="{FF2B5EF4-FFF2-40B4-BE49-F238E27FC236}">
                      <a16:creationId xmlns="" xmlns:a16="http://schemas.microsoft.com/office/drawing/2014/main" id="{557D1E1D-675F-4B9C-9D33-FBDCC54AB26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 xmlns:a16="http://schemas.microsoft.com/office/drawing/2014/main" id="{E9105A82-CD07-401B-BED9-F1A227C0394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0" name="Text Box 30">
              <a:extLst>
                <a:ext uri="{FF2B5EF4-FFF2-40B4-BE49-F238E27FC236}">
                  <a16:creationId xmlns="" xmlns:a16="http://schemas.microsoft.com/office/drawing/2014/main" id="{9DCEE5E0-EF0E-492F-A81A-E6D22C5CAD5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1" name="Group 420">
            <a:extLst>
              <a:ext uri="{FF2B5EF4-FFF2-40B4-BE49-F238E27FC236}">
                <a16:creationId xmlns="" xmlns:a16="http://schemas.microsoft.com/office/drawing/2014/main" id="{60AF0780-7E1F-42A2-B5F3-43D0EF764DF5}"/>
              </a:ext>
            </a:extLst>
          </p:cNvPr>
          <p:cNvGrpSpPr/>
          <p:nvPr/>
        </p:nvGrpSpPr>
        <p:grpSpPr>
          <a:xfrm>
            <a:off x="10304196" y="2939741"/>
            <a:ext cx="601072" cy="626561"/>
            <a:chOff x="6609905" y="5508747"/>
            <a:chExt cx="601072" cy="626561"/>
          </a:xfrm>
        </p:grpSpPr>
        <p:grpSp>
          <p:nvGrpSpPr>
            <p:cNvPr id="422" name="Group 421">
              <a:extLst>
                <a:ext uri="{FF2B5EF4-FFF2-40B4-BE49-F238E27FC236}">
                  <a16:creationId xmlns="" xmlns:a16="http://schemas.microsoft.com/office/drawing/2014/main" id="{5B14319F-AA29-44DC-BEC5-52B321A1EA2A}"/>
                </a:ext>
              </a:extLst>
            </p:cNvPr>
            <p:cNvGrpSpPr/>
            <p:nvPr/>
          </p:nvGrpSpPr>
          <p:grpSpPr>
            <a:xfrm>
              <a:off x="6616939" y="5508747"/>
              <a:ext cx="552462" cy="477059"/>
              <a:chOff x="2451118" y="4158080"/>
              <a:chExt cx="865570" cy="695710"/>
            </a:xfrm>
          </p:grpSpPr>
          <p:grpSp>
            <p:nvGrpSpPr>
              <p:cNvPr id="424" name="Group 423">
                <a:extLst>
                  <a:ext uri="{FF2B5EF4-FFF2-40B4-BE49-F238E27FC236}">
                    <a16:creationId xmlns="" xmlns:a16="http://schemas.microsoft.com/office/drawing/2014/main" id="{84345C8C-0C18-47F0-B599-AB83F102CD82}"/>
                  </a:ext>
                </a:extLst>
              </p:cNvPr>
              <p:cNvGrpSpPr/>
              <p:nvPr/>
            </p:nvGrpSpPr>
            <p:grpSpPr>
              <a:xfrm>
                <a:off x="2505985" y="4304032"/>
                <a:ext cx="755836" cy="470888"/>
                <a:chOff x="2851150" y="4108450"/>
                <a:chExt cx="496888" cy="309563"/>
              </a:xfrm>
              <a:solidFill>
                <a:srgbClr val="F80000"/>
              </a:solidFill>
            </p:grpSpPr>
            <p:sp>
              <p:nvSpPr>
                <p:cNvPr id="426" name="Freeform 1">
                  <a:extLst>
                    <a:ext uri="{FF2B5EF4-FFF2-40B4-BE49-F238E27FC236}">
                      <a16:creationId xmlns="" xmlns:a16="http://schemas.microsoft.com/office/drawing/2014/main" id="{5ED6F6BD-58F4-42EA-BCD1-66F1B704F048}"/>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
                  <a:extLst>
                    <a:ext uri="{FF2B5EF4-FFF2-40B4-BE49-F238E27FC236}">
                      <a16:creationId xmlns="" xmlns:a16="http://schemas.microsoft.com/office/drawing/2014/main" id="{1067B1CD-2338-48A1-A7FF-80324D14E8C7}"/>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3">
                  <a:extLst>
                    <a:ext uri="{FF2B5EF4-FFF2-40B4-BE49-F238E27FC236}">
                      <a16:creationId xmlns="" xmlns:a16="http://schemas.microsoft.com/office/drawing/2014/main" id="{43620E43-76E9-403E-BB00-5EACE169EEF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4">
                  <a:extLst>
                    <a:ext uri="{FF2B5EF4-FFF2-40B4-BE49-F238E27FC236}">
                      <a16:creationId xmlns="" xmlns:a16="http://schemas.microsoft.com/office/drawing/2014/main" id="{77156749-539B-4D61-99E2-C8CFF5BFDABB}"/>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5">
                  <a:extLst>
                    <a:ext uri="{FF2B5EF4-FFF2-40B4-BE49-F238E27FC236}">
                      <a16:creationId xmlns="" xmlns:a16="http://schemas.microsoft.com/office/drawing/2014/main" id="{02EFAD47-E5B9-451D-8D3D-FC424BE23706}"/>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6">
                  <a:extLst>
                    <a:ext uri="{FF2B5EF4-FFF2-40B4-BE49-F238E27FC236}">
                      <a16:creationId xmlns="" xmlns:a16="http://schemas.microsoft.com/office/drawing/2014/main" id="{A7319A5F-F42E-4CC3-9C39-0BEFF467B29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7">
                  <a:extLst>
                    <a:ext uri="{FF2B5EF4-FFF2-40B4-BE49-F238E27FC236}">
                      <a16:creationId xmlns="" xmlns:a16="http://schemas.microsoft.com/office/drawing/2014/main" id="{A1CE287F-2939-4649-98E9-5BF91027A8D3}"/>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 xmlns:a16="http://schemas.microsoft.com/office/drawing/2014/main" id="{40221987-9FC0-4B4B-9C60-741AA602B30E}"/>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3" name="Text Box 30">
              <a:extLst>
                <a:ext uri="{FF2B5EF4-FFF2-40B4-BE49-F238E27FC236}">
                  <a16:creationId xmlns="" xmlns:a16="http://schemas.microsoft.com/office/drawing/2014/main" id="{ACF5D128-2C79-477B-9156-417F14A3439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33" name="Group 432">
            <a:extLst>
              <a:ext uri="{FF2B5EF4-FFF2-40B4-BE49-F238E27FC236}">
                <a16:creationId xmlns="" xmlns:a16="http://schemas.microsoft.com/office/drawing/2014/main" id="{C08A6EB9-EF2A-45E9-A7A2-21FE81C782F1}"/>
              </a:ext>
            </a:extLst>
          </p:cNvPr>
          <p:cNvGrpSpPr/>
          <p:nvPr/>
        </p:nvGrpSpPr>
        <p:grpSpPr>
          <a:xfrm>
            <a:off x="10349931" y="2342841"/>
            <a:ext cx="495559" cy="600714"/>
            <a:chOff x="7283585" y="5496258"/>
            <a:chExt cx="495559" cy="600714"/>
          </a:xfrm>
        </p:grpSpPr>
        <p:grpSp>
          <p:nvGrpSpPr>
            <p:cNvPr id="434" name="Group 433">
              <a:extLst>
                <a:ext uri="{FF2B5EF4-FFF2-40B4-BE49-F238E27FC236}">
                  <a16:creationId xmlns="" xmlns:a16="http://schemas.microsoft.com/office/drawing/2014/main" id="{46843680-624C-4C0B-80AF-60EEBACEF39B}"/>
                </a:ext>
              </a:extLst>
            </p:cNvPr>
            <p:cNvGrpSpPr/>
            <p:nvPr/>
          </p:nvGrpSpPr>
          <p:grpSpPr>
            <a:xfrm>
              <a:off x="7283585" y="5496258"/>
              <a:ext cx="495559" cy="543422"/>
              <a:chOff x="4149905" y="4158080"/>
              <a:chExt cx="639069" cy="695710"/>
            </a:xfrm>
          </p:grpSpPr>
          <p:grpSp>
            <p:nvGrpSpPr>
              <p:cNvPr id="436" name="Group 435">
                <a:extLst>
                  <a:ext uri="{FF2B5EF4-FFF2-40B4-BE49-F238E27FC236}">
                    <a16:creationId xmlns="" xmlns:a16="http://schemas.microsoft.com/office/drawing/2014/main" id="{556C2A4C-041E-4634-BDF2-2ABE95CEE07F}"/>
                  </a:ext>
                </a:extLst>
              </p:cNvPr>
              <p:cNvGrpSpPr/>
              <p:nvPr/>
            </p:nvGrpSpPr>
            <p:grpSpPr>
              <a:xfrm>
                <a:off x="4195359" y="4291017"/>
                <a:ext cx="548161" cy="429836"/>
                <a:chOff x="3944938" y="4110038"/>
                <a:chExt cx="360362" cy="282575"/>
              </a:xfrm>
              <a:solidFill>
                <a:srgbClr val="F80000"/>
              </a:solidFill>
            </p:grpSpPr>
            <p:sp>
              <p:nvSpPr>
                <p:cNvPr id="438" name="Freeform 8">
                  <a:extLst>
                    <a:ext uri="{FF2B5EF4-FFF2-40B4-BE49-F238E27FC236}">
                      <a16:creationId xmlns="" xmlns:a16="http://schemas.microsoft.com/office/drawing/2014/main" id="{D61C4529-004C-41F1-9006-916F0C606D60}"/>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9">
                  <a:extLst>
                    <a:ext uri="{FF2B5EF4-FFF2-40B4-BE49-F238E27FC236}">
                      <a16:creationId xmlns="" xmlns:a16="http://schemas.microsoft.com/office/drawing/2014/main" id="{943A4D99-1ACD-4678-94A9-BEB053E4985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0">
                  <a:extLst>
                    <a:ext uri="{FF2B5EF4-FFF2-40B4-BE49-F238E27FC236}">
                      <a16:creationId xmlns="" xmlns:a16="http://schemas.microsoft.com/office/drawing/2014/main" id="{A378E477-3AD1-4F35-A7B9-10D7F93BCBC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1">
                  <a:extLst>
                    <a:ext uri="{FF2B5EF4-FFF2-40B4-BE49-F238E27FC236}">
                      <a16:creationId xmlns="" xmlns:a16="http://schemas.microsoft.com/office/drawing/2014/main" id="{93F4655C-8C10-4387-B8E5-A51183A2C54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2">
                  <a:extLst>
                    <a:ext uri="{FF2B5EF4-FFF2-40B4-BE49-F238E27FC236}">
                      <a16:creationId xmlns="" xmlns:a16="http://schemas.microsoft.com/office/drawing/2014/main" id="{CBBA4942-B801-4722-9A60-5C148F47A9E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3">
                  <a:extLst>
                    <a:ext uri="{FF2B5EF4-FFF2-40B4-BE49-F238E27FC236}">
                      <a16:creationId xmlns="" xmlns:a16="http://schemas.microsoft.com/office/drawing/2014/main" id="{EAEE05F5-A3EF-4800-9930-19B90A9B4BA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4">
                  <a:extLst>
                    <a:ext uri="{FF2B5EF4-FFF2-40B4-BE49-F238E27FC236}">
                      <a16:creationId xmlns="" xmlns:a16="http://schemas.microsoft.com/office/drawing/2014/main" id="{62A441BD-1033-4ED9-8054-8387E1ECF76A}"/>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15">
                  <a:extLst>
                    <a:ext uri="{FF2B5EF4-FFF2-40B4-BE49-F238E27FC236}">
                      <a16:creationId xmlns="" xmlns:a16="http://schemas.microsoft.com/office/drawing/2014/main" id="{4D23DBBD-01F9-4DED-B097-825FFBA6BF9D}"/>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 xmlns:a16="http://schemas.microsoft.com/office/drawing/2014/main" id="{F863B23C-B97D-44FD-ADD5-9DDE2B09B56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 xmlns:a16="http://schemas.microsoft.com/office/drawing/2014/main" id="{A28FCF97-890A-4D26-8758-498140F6B34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 xmlns:a16="http://schemas.microsoft.com/office/drawing/2014/main" id="{7C22C239-1021-432C-A6EF-7CD8A99716D5}"/>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 xmlns:a16="http://schemas.microsoft.com/office/drawing/2014/main" id="{FD888F09-A469-4A7F-8BB2-6FE5171DE94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20">
                  <a:extLst>
                    <a:ext uri="{FF2B5EF4-FFF2-40B4-BE49-F238E27FC236}">
                      <a16:creationId xmlns="" xmlns:a16="http://schemas.microsoft.com/office/drawing/2014/main" id="{B8ABBD58-D00C-46CF-ACDD-B9A2E9F28E8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21">
                  <a:extLst>
                    <a:ext uri="{FF2B5EF4-FFF2-40B4-BE49-F238E27FC236}">
                      <a16:creationId xmlns="" xmlns:a16="http://schemas.microsoft.com/office/drawing/2014/main" id="{7CDF7710-FF06-4943-BCE8-0894CF9283EF}"/>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22">
                  <a:extLst>
                    <a:ext uri="{FF2B5EF4-FFF2-40B4-BE49-F238E27FC236}">
                      <a16:creationId xmlns="" xmlns:a16="http://schemas.microsoft.com/office/drawing/2014/main" id="{6B84A872-CC96-406A-84F4-2616F028C3B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23">
                  <a:extLst>
                    <a:ext uri="{FF2B5EF4-FFF2-40B4-BE49-F238E27FC236}">
                      <a16:creationId xmlns="" xmlns:a16="http://schemas.microsoft.com/office/drawing/2014/main" id="{35E06852-813C-46C7-8821-E28FDABE993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24">
                  <a:extLst>
                    <a:ext uri="{FF2B5EF4-FFF2-40B4-BE49-F238E27FC236}">
                      <a16:creationId xmlns="" xmlns:a16="http://schemas.microsoft.com/office/drawing/2014/main" id="{944DB5C1-068C-4092-B252-42C6F637678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5">
                  <a:extLst>
                    <a:ext uri="{FF2B5EF4-FFF2-40B4-BE49-F238E27FC236}">
                      <a16:creationId xmlns="" xmlns:a16="http://schemas.microsoft.com/office/drawing/2014/main" id="{01C35B4C-0974-494A-ABC5-1933B934244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26">
                  <a:extLst>
                    <a:ext uri="{FF2B5EF4-FFF2-40B4-BE49-F238E27FC236}">
                      <a16:creationId xmlns="" xmlns:a16="http://schemas.microsoft.com/office/drawing/2014/main" id="{0CF7C79F-3FB0-4D6E-B250-A68F7FB8CE2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27">
                  <a:extLst>
                    <a:ext uri="{FF2B5EF4-FFF2-40B4-BE49-F238E27FC236}">
                      <a16:creationId xmlns="" xmlns:a16="http://schemas.microsoft.com/office/drawing/2014/main" id="{9D610283-F1E3-431C-BB0F-7BFE8DAA926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7" name="Rectangle 436">
                <a:extLst>
                  <a:ext uri="{FF2B5EF4-FFF2-40B4-BE49-F238E27FC236}">
                    <a16:creationId xmlns="" xmlns:a16="http://schemas.microsoft.com/office/drawing/2014/main" id="{B023E329-3E61-43B0-B899-1E052CAD2AD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5" name="Text Box 30">
              <a:extLst>
                <a:ext uri="{FF2B5EF4-FFF2-40B4-BE49-F238E27FC236}">
                  <a16:creationId xmlns="" xmlns:a16="http://schemas.microsoft.com/office/drawing/2014/main" id="{F0F44F2F-E38A-42AC-ADBC-D51F54D39DCE}"/>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58" name="Group 457">
            <a:extLst>
              <a:ext uri="{FF2B5EF4-FFF2-40B4-BE49-F238E27FC236}">
                <a16:creationId xmlns="" xmlns:a16="http://schemas.microsoft.com/office/drawing/2014/main" id="{895D84B1-372F-4B5B-9F16-0106F878EAAE}"/>
              </a:ext>
            </a:extLst>
          </p:cNvPr>
          <p:cNvGrpSpPr>
            <a:grpSpLocks noChangeAspect="1"/>
          </p:cNvGrpSpPr>
          <p:nvPr/>
        </p:nvGrpSpPr>
        <p:grpSpPr>
          <a:xfrm>
            <a:off x="10362400" y="4786702"/>
            <a:ext cx="501115" cy="546002"/>
            <a:chOff x="8104793" y="3991725"/>
            <a:chExt cx="582945" cy="635162"/>
          </a:xfrm>
        </p:grpSpPr>
        <p:sp>
          <p:nvSpPr>
            <p:cNvPr id="459" name="Rectangle 458">
              <a:extLst>
                <a:ext uri="{FF2B5EF4-FFF2-40B4-BE49-F238E27FC236}">
                  <a16:creationId xmlns="" xmlns:a16="http://schemas.microsoft.com/office/drawing/2014/main" id="{610B5492-1CF7-4D16-9675-05A0AACE15C5}"/>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0" name="Freeform 62">
              <a:extLst>
                <a:ext uri="{FF2B5EF4-FFF2-40B4-BE49-F238E27FC236}">
                  <a16:creationId xmlns="" xmlns:a16="http://schemas.microsoft.com/office/drawing/2014/main" id="{26CD2803-2108-4F95-AD3B-2C3509D89D4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1" name="Text Box 30">
            <a:extLst>
              <a:ext uri="{FF2B5EF4-FFF2-40B4-BE49-F238E27FC236}">
                <a16:creationId xmlns="" xmlns:a16="http://schemas.microsoft.com/office/drawing/2014/main" id="{DA2E78C4-3524-4902-B133-006DB472E730}"/>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84" name="Group 483">
            <a:extLst>
              <a:ext uri="{FF2B5EF4-FFF2-40B4-BE49-F238E27FC236}">
                <a16:creationId xmlns="" xmlns:a16="http://schemas.microsoft.com/office/drawing/2014/main" id="{D149F58F-4C43-4BFE-83DF-5D90E59865D4}"/>
              </a:ext>
            </a:extLst>
          </p:cNvPr>
          <p:cNvGrpSpPr/>
          <p:nvPr/>
        </p:nvGrpSpPr>
        <p:grpSpPr>
          <a:xfrm>
            <a:off x="8186817" y="5265229"/>
            <a:ext cx="467504" cy="426387"/>
            <a:chOff x="2540097" y="2103309"/>
            <a:chExt cx="639069" cy="695710"/>
          </a:xfrm>
        </p:grpSpPr>
        <p:grpSp>
          <p:nvGrpSpPr>
            <p:cNvPr id="485" name="Group 484">
              <a:extLst>
                <a:ext uri="{FF2B5EF4-FFF2-40B4-BE49-F238E27FC236}">
                  <a16:creationId xmlns="" xmlns:a16="http://schemas.microsoft.com/office/drawing/2014/main" id="{FE8C794C-FA7A-44B9-B9BD-CF7E7BA9EE3D}"/>
                </a:ext>
              </a:extLst>
            </p:cNvPr>
            <p:cNvGrpSpPr/>
            <p:nvPr/>
          </p:nvGrpSpPr>
          <p:grpSpPr>
            <a:xfrm>
              <a:off x="2617990" y="2212926"/>
              <a:ext cx="483282" cy="476476"/>
              <a:chOff x="1836738" y="4440238"/>
              <a:chExt cx="225425" cy="222250"/>
            </a:xfrm>
            <a:solidFill>
              <a:srgbClr val="F80000"/>
            </a:solidFill>
          </p:grpSpPr>
          <p:sp>
            <p:nvSpPr>
              <p:cNvPr id="487" name="Freeform 23">
                <a:extLst>
                  <a:ext uri="{FF2B5EF4-FFF2-40B4-BE49-F238E27FC236}">
                    <a16:creationId xmlns="" xmlns:a16="http://schemas.microsoft.com/office/drawing/2014/main" id="{ABD0176D-6A95-42CD-93FF-8E231B300E2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24">
                <a:extLst>
                  <a:ext uri="{FF2B5EF4-FFF2-40B4-BE49-F238E27FC236}">
                    <a16:creationId xmlns="" xmlns:a16="http://schemas.microsoft.com/office/drawing/2014/main" id="{D5756A36-2831-412C-A0D1-C5F7D410377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25">
                <a:extLst>
                  <a:ext uri="{FF2B5EF4-FFF2-40B4-BE49-F238E27FC236}">
                    <a16:creationId xmlns="" xmlns:a16="http://schemas.microsoft.com/office/drawing/2014/main" id="{9AFA1054-4B2C-46B2-BA9C-A92D93C9A8C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26">
                <a:extLst>
                  <a:ext uri="{FF2B5EF4-FFF2-40B4-BE49-F238E27FC236}">
                    <a16:creationId xmlns="" xmlns:a16="http://schemas.microsoft.com/office/drawing/2014/main" id="{10A2E4F5-749E-4F2A-A411-8E5C3DA5EEE6}"/>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27">
                <a:extLst>
                  <a:ext uri="{FF2B5EF4-FFF2-40B4-BE49-F238E27FC236}">
                    <a16:creationId xmlns="" xmlns:a16="http://schemas.microsoft.com/office/drawing/2014/main" id="{B65322FE-AAB8-428B-B7B1-1765E324035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28">
                <a:extLst>
                  <a:ext uri="{FF2B5EF4-FFF2-40B4-BE49-F238E27FC236}">
                    <a16:creationId xmlns="" xmlns:a16="http://schemas.microsoft.com/office/drawing/2014/main" id="{C3C6C23E-FBF0-4A69-8528-2AA2B294F36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61">
                <a:extLst>
                  <a:ext uri="{FF2B5EF4-FFF2-40B4-BE49-F238E27FC236}">
                    <a16:creationId xmlns="" xmlns:a16="http://schemas.microsoft.com/office/drawing/2014/main" id="{3791AE1B-D93C-486B-AB83-F8009931160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62">
                <a:extLst>
                  <a:ext uri="{FF2B5EF4-FFF2-40B4-BE49-F238E27FC236}">
                    <a16:creationId xmlns="" xmlns:a16="http://schemas.microsoft.com/office/drawing/2014/main" id="{90AFCCD7-1C0C-4923-9402-F4B2FBEF05B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63">
                <a:extLst>
                  <a:ext uri="{FF2B5EF4-FFF2-40B4-BE49-F238E27FC236}">
                    <a16:creationId xmlns="" xmlns:a16="http://schemas.microsoft.com/office/drawing/2014/main" id="{4F2BBDD7-F948-4F34-8B19-33CC4D499B1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64">
                <a:extLst>
                  <a:ext uri="{FF2B5EF4-FFF2-40B4-BE49-F238E27FC236}">
                    <a16:creationId xmlns="" xmlns:a16="http://schemas.microsoft.com/office/drawing/2014/main" id="{AC0C4033-A609-43D2-A6F2-58FD65423E95}"/>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165">
                <a:extLst>
                  <a:ext uri="{FF2B5EF4-FFF2-40B4-BE49-F238E27FC236}">
                    <a16:creationId xmlns="" xmlns:a16="http://schemas.microsoft.com/office/drawing/2014/main" id="{B752B3D8-DF6A-4567-9152-069AB9B31B5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66">
                <a:extLst>
                  <a:ext uri="{FF2B5EF4-FFF2-40B4-BE49-F238E27FC236}">
                    <a16:creationId xmlns="" xmlns:a16="http://schemas.microsoft.com/office/drawing/2014/main" id="{97C6ED28-F192-45C3-91F2-28262C28004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6" name="Rectangle 485">
              <a:extLst>
                <a:ext uri="{FF2B5EF4-FFF2-40B4-BE49-F238E27FC236}">
                  <a16:creationId xmlns="" xmlns:a16="http://schemas.microsoft.com/office/drawing/2014/main" id="{8C699C3D-EDC5-4B5A-B293-626F63BC241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99" name="Group 498">
            <a:extLst>
              <a:ext uri="{FF2B5EF4-FFF2-40B4-BE49-F238E27FC236}">
                <a16:creationId xmlns="" xmlns:a16="http://schemas.microsoft.com/office/drawing/2014/main" id="{8E19053A-E548-42AA-B7EA-C3C31B927C60}"/>
              </a:ext>
            </a:extLst>
          </p:cNvPr>
          <p:cNvGrpSpPr/>
          <p:nvPr/>
        </p:nvGrpSpPr>
        <p:grpSpPr>
          <a:xfrm>
            <a:off x="7508167" y="5264104"/>
            <a:ext cx="475202" cy="441936"/>
            <a:chOff x="4198441" y="2095219"/>
            <a:chExt cx="639069" cy="695710"/>
          </a:xfrm>
        </p:grpSpPr>
        <p:grpSp>
          <p:nvGrpSpPr>
            <p:cNvPr id="500" name="Group 499">
              <a:extLst>
                <a:ext uri="{FF2B5EF4-FFF2-40B4-BE49-F238E27FC236}">
                  <a16:creationId xmlns="" xmlns:a16="http://schemas.microsoft.com/office/drawing/2014/main" id="{8B7C389E-BC49-4A13-A518-6EF9E7FAC744}"/>
                </a:ext>
              </a:extLst>
            </p:cNvPr>
            <p:cNvGrpSpPr/>
            <p:nvPr/>
          </p:nvGrpSpPr>
          <p:grpSpPr>
            <a:xfrm>
              <a:off x="4324477" y="2186450"/>
              <a:ext cx="386997" cy="513249"/>
              <a:chOff x="3302000" y="4402138"/>
              <a:chExt cx="223838" cy="296862"/>
            </a:xfrm>
            <a:solidFill>
              <a:srgbClr val="F80000"/>
            </a:solidFill>
          </p:grpSpPr>
          <p:sp>
            <p:nvSpPr>
              <p:cNvPr id="502" name="Freeform 53">
                <a:extLst>
                  <a:ext uri="{FF2B5EF4-FFF2-40B4-BE49-F238E27FC236}">
                    <a16:creationId xmlns="" xmlns:a16="http://schemas.microsoft.com/office/drawing/2014/main" id="{B6214F81-1931-408D-BB82-DF9C8FA0FE1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91">
                <a:extLst>
                  <a:ext uri="{FF2B5EF4-FFF2-40B4-BE49-F238E27FC236}">
                    <a16:creationId xmlns="" xmlns:a16="http://schemas.microsoft.com/office/drawing/2014/main" id="{1B575164-2900-42D9-AA31-F43CDF555DB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1" name="Rectangle 500">
              <a:extLst>
                <a:ext uri="{FF2B5EF4-FFF2-40B4-BE49-F238E27FC236}">
                  <a16:creationId xmlns="" xmlns:a16="http://schemas.microsoft.com/office/drawing/2014/main" id="{F9B4B11E-803E-4925-8ADB-F5F0E604F395}"/>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4" name="Text Box 30">
            <a:extLst>
              <a:ext uri="{FF2B5EF4-FFF2-40B4-BE49-F238E27FC236}">
                <a16:creationId xmlns="" xmlns:a16="http://schemas.microsoft.com/office/drawing/2014/main" id="{17A70C64-64EA-4701-A8B5-1E27F1A8156D}"/>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05" name="Text Box 30">
            <a:extLst>
              <a:ext uri="{FF2B5EF4-FFF2-40B4-BE49-F238E27FC236}">
                <a16:creationId xmlns="" xmlns:a16="http://schemas.microsoft.com/office/drawing/2014/main" id="{644095FC-B666-4ECB-9C93-1DCD2C35ECF8}"/>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968328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5" name="Group 225">
            <a:extLst>
              <a:ext uri="{FF2B5EF4-FFF2-40B4-BE49-F238E27FC236}">
                <a16:creationId xmlns="" xmlns:a16="http://schemas.microsoft.com/office/drawing/2014/main" id="{B7F078E8-15D7-4BB9-8359-D7717C9E9872}"/>
              </a:ext>
            </a:extLst>
          </p:cNvPr>
          <p:cNvGrpSpPr/>
          <p:nvPr/>
        </p:nvGrpSpPr>
        <p:grpSpPr>
          <a:xfrm>
            <a:off x="6361276" y="4221669"/>
            <a:ext cx="455556" cy="617031"/>
            <a:chOff x="4166083" y="2103309"/>
            <a:chExt cx="639069" cy="865592"/>
          </a:xfrm>
        </p:grpSpPr>
        <p:grpSp>
          <p:nvGrpSpPr>
            <p:cNvPr id="696" name="Group 325">
              <a:extLst>
                <a:ext uri="{FF2B5EF4-FFF2-40B4-BE49-F238E27FC236}">
                  <a16:creationId xmlns="" xmlns:a16="http://schemas.microsoft.com/office/drawing/2014/main" id="{A97F2D1A-2E44-41DE-BFBB-DECB306A2753}"/>
                </a:ext>
              </a:extLst>
            </p:cNvPr>
            <p:cNvGrpSpPr/>
            <p:nvPr/>
          </p:nvGrpSpPr>
          <p:grpSpPr>
            <a:xfrm>
              <a:off x="4402163" y="2815652"/>
              <a:ext cx="166908" cy="74181"/>
              <a:chOff x="6443663" y="1368425"/>
              <a:chExt cx="385762" cy="171450"/>
            </a:xfrm>
            <a:solidFill>
              <a:schemeClr val="accent1"/>
            </a:solidFill>
          </p:grpSpPr>
          <p:sp>
            <p:nvSpPr>
              <p:cNvPr id="701" name="Freeform 3">
                <a:extLst>
                  <a:ext uri="{FF2B5EF4-FFF2-40B4-BE49-F238E27FC236}">
                    <a16:creationId xmlns="" xmlns:a16="http://schemas.microsoft.com/office/drawing/2014/main" id="{52A0600B-B994-4941-9E1D-FF502FD1FC71}"/>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2" name="Freeform 4">
                <a:extLst>
                  <a:ext uri="{FF2B5EF4-FFF2-40B4-BE49-F238E27FC236}">
                    <a16:creationId xmlns="" xmlns:a16="http://schemas.microsoft.com/office/drawing/2014/main" id="{671A4AEF-1C7B-4D1B-8631-1597EA095A0E}"/>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7" name="Group 198">
              <a:extLst>
                <a:ext uri="{FF2B5EF4-FFF2-40B4-BE49-F238E27FC236}">
                  <a16:creationId xmlns="" xmlns:a16="http://schemas.microsoft.com/office/drawing/2014/main" id="{4A1A3F1A-59D7-4F6B-93DB-9CBBD1C26AA2}"/>
                </a:ext>
              </a:extLst>
            </p:cNvPr>
            <p:cNvGrpSpPr/>
            <p:nvPr/>
          </p:nvGrpSpPr>
          <p:grpSpPr>
            <a:xfrm>
              <a:off x="4234477" y="2181412"/>
              <a:ext cx="502281" cy="548163"/>
              <a:chOff x="2505075" y="2108200"/>
              <a:chExt cx="330200" cy="360363"/>
            </a:xfrm>
            <a:solidFill>
              <a:schemeClr val="accent1"/>
            </a:solidFill>
          </p:grpSpPr>
          <p:sp>
            <p:nvSpPr>
              <p:cNvPr id="699" name="Freeform 44">
                <a:extLst>
                  <a:ext uri="{FF2B5EF4-FFF2-40B4-BE49-F238E27FC236}">
                    <a16:creationId xmlns="" xmlns:a16="http://schemas.microsoft.com/office/drawing/2014/main" id="{C05506CB-3E2E-4CA3-9A4E-C70890D4F62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45">
                <a:extLst>
                  <a:ext uri="{FF2B5EF4-FFF2-40B4-BE49-F238E27FC236}">
                    <a16:creationId xmlns="" xmlns:a16="http://schemas.microsoft.com/office/drawing/2014/main" id="{018FC9C8-7C6D-47FE-A383-4EB7CAE573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a:extLst>
                <a:ext uri="{FF2B5EF4-FFF2-40B4-BE49-F238E27FC236}">
                  <a16:creationId xmlns="" xmlns:a16="http://schemas.microsoft.com/office/drawing/2014/main" id="{6B3BBD51-BC52-49B3-8195-28410CBC32C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solidFill>
                  <a:srgbClr val="58595B"/>
                </a:solidFill>
                <a:effectLst/>
                <a:uLnTx/>
                <a:uFillTx/>
                <a:latin typeface="Calibri"/>
                <a:ea typeface="+mn-ea"/>
                <a:cs typeface="+mn-cs"/>
              </a:rPr>
              <a:t>Confidential – Oracle Internal/Restricted/Highly Restricted</a:t>
            </a: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21" name="Title 20"/>
          <p:cNvSpPr>
            <a:spLocks noGrp="1"/>
          </p:cNvSpPr>
          <p:nvPr>
            <p:ph type="title"/>
          </p:nvPr>
        </p:nvSpPr>
        <p:spPr>
          <a:xfrm>
            <a:off x="457674" y="518295"/>
            <a:ext cx="11148595" cy="523875"/>
          </a:xfrm>
        </p:spPr>
        <p:txBody>
          <a:bodyPr/>
          <a:lstStyle/>
          <a:p>
            <a:r>
              <a:rPr lang="en-US" sz="3200" dirty="0"/>
              <a:t>Siebel Reference Architecture (IP2017 and After)</a:t>
            </a:r>
            <a:br>
              <a:rPr lang="en-US" sz="3200" dirty="0"/>
            </a:br>
            <a:r>
              <a:rPr lang="en-US" sz="2000" i="1" dirty="0">
                <a:solidFill>
                  <a:srgbClr val="FF0000"/>
                </a:solidFill>
              </a:rPr>
              <a:t>Multiple ADs with High Availability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337" name="Rectangle 336">
            <a:extLst>
              <a:ext uri="{FF2B5EF4-FFF2-40B4-BE49-F238E27FC236}">
                <a16:creationId xmlns="" xmlns:a16="http://schemas.microsoft.com/office/drawing/2014/main" id="{0CD11D68-151D-410F-935C-6279AB8D30D6}"/>
              </a:ext>
            </a:extLst>
          </p:cNvPr>
          <p:cNvSpPr/>
          <p:nvPr/>
        </p:nvSpPr>
        <p:spPr>
          <a:xfrm>
            <a:off x="4892040" y="395478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8" name="Rectangle 337">
            <a:extLst>
              <a:ext uri="{FF2B5EF4-FFF2-40B4-BE49-F238E27FC236}">
                <a16:creationId xmlns="" xmlns:a16="http://schemas.microsoft.com/office/drawing/2014/main" id="{4A9708BC-C8AA-4D79-9BB8-F3F709F24FA7}"/>
              </a:ext>
            </a:extLst>
          </p:cNvPr>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9" name="Rectangle 338">
            <a:extLst>
              <a:ext uri="{FF2B5EF4-FFF2-40B4-BE49-F238E27FC236}">
                <a16:creationId xmlns="" xmlns:a16="http://schemas.microsoft.com/office/drawing/2014/main" id="{3A1EC457-5F5A-45DE-AD64-177F7FC0397C}"/>
              </a:ext>
            </a:extLst>
          </p:cNvPr>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42" name="Rectangle 341">
            <a:extLst>
              <a:ext uri="{FF2B5EF4-FFF2-40B4-BE49-F238E27FC236}">
                <a16:creationId xmlns="" xmlns:a16="http://schemas.microsoft.com/office/drawing/2014/main" id="{8DA8FF95-713C-43D7-8424-99226EB8B2E3}"/>
              </a:ext>
            </a:extLst>
          </p:cNvPr>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344" name="Rectangle 343">
            <a:extLst>
              <a:ext uri="{FF2B5EF4-FFF2-40B4-BE49-F238E27FC236}">
                <a16:creationId xmlns="" xmlns:a16="http://schemas.microsoft.com/office/drawing/2014/main" id="{E53B111E-8761-4254-87AA-4741A59A1F4B}"/>
              </a:ext>
            </a:extLst>
          </p:cNvPr>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345" name="Rectangle 344">
            <a:extLst>
              <a:ext uri="{FF2B5EF4-FFF2-40B4-BE49-F238E27FC236}">
                <a16:creationId xmlns="" xmlns:a16="http://schemas.microsoft.com/office/drawing/2014/main" id="{3741AE33-543C-47EA-975A-4A1AC8A1A757}"/>
              </a:ext>
            </a:extLst>
          </p:cNvPr>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346" name="Rectangle 345">
            <a:extLst>
              <a:ext uri="{FF2B5EF4-FFF2-40B4-BE49-F238E27FC236}">
                <a16:creationId xmlns="" xmlns:a16="http://schemas.microsoft.com/office/drawing/2014/main" id="{F5EEBC58-A98D-43A1-8698-43D587FAB687}"/>
              </a:ext>
            </a:extLst>
          </p:cNvPr>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347" name="Rectangle 346">
            <a:extLst>
              <a:ext uri="{FF2B5EF4-FFF2-40B4-BE49-F238E27FC236}">
                <a16:creationId xmlns="" xmlns:a16="http://schemas.microsoft.com/office/drawing/2014/main" id="{0A5CE1D1-606C-4D6C-AB68-E5EC6113A9E8}"/>
              </a:ext>
            </a:extLst>
          </p:cNvPr>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48" name="TextBox 347">
            <a:extLst>
              <a:ext uri="{FF2B5EF4-FFF2-40B4-BE49-F238E27FC236}">
                <a16:creationId xmlns="" xmlns:a16="http://schemas.microsoft.com/office/drawing/2014/main" id="{30634AC9-1047-4981-954D-C111A1D5E0DD}"/>
              </a:ext>
            </a:extLst>
          </p:cNvPr>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49" name="TextBox 348">
            <a:extLst>
              <a:ext uri="{FF2B5EF4-FFF2-40B4-BE49-F238E27FC236}">
                <a16:creationId xmlns="" xmlns:a16="http://schemas.microsoft.com/office/drawing/2014/main" id="{3ABB05B4-D94B-4B11-B52B-66933039D1C1}"/>
              </a:ext>
            </a:extLst>
          </p:cNvPr>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11" name="Straight Arrow Connector 410">
            <a:extLst>
              <a:ext uri="{FF2B5EF4-FFF2-40B4-BE49-F238E27FC236}">
                <a16:creationId xmlns="" xmlns:a16="http://schemas.microsoft.com/office/drawing/2014/main" id="{B1EA832A-AFB9-4E2F-B46F-12F5353B1F58}"/>
              </a:ext>
            </a:extLst>
          </p:cNvPr>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12" name="Straight Arrow Connector 411">
            <a:extLst>
              <a:ext uri="{FF2B5EF4-FFF2-40B4-BE49-F238E27FC236}">
                <a16:creationId xmlns="" xmlns:a16="http://schemas.microsoft.com/office/drawing/2014/main" id="{DD333C90-A559-43B0-B208-B7A99A987452}"/>
              </a:ext>
            </a:extLst>
          </p:cNvPr>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13" name="Straight Connector 412">
            <a:extLst>
              <a:ext uri="{FF2B5EF4-FFF2-40B4-BE49-F238E27FC236}">
                <a16:creationId xmlns="" xmlns:a16="http://schemas.microsoft.com/office/drawing/2014/main" id="{E1FB31A9-6EF6-404E-B217-391091718EF4}"/>
              </a:ext>
            </a:extLst>
          </p:cNvPr>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436" name="Group 187">
            <a:extLst>
              <a:ext uri="{FF2B5EF4-FFF2-40B4-BE49-F238E27FC236}">
                <a16:creationId xmlns="" xmlns:a16="http://schemas.microsoft.com/office/drawing/2014/main" id="{A8343707-42BA-49FE-AE0F-0FBF6B35C8EB}"/>
              </a:ext>
            </a:extLst>
          </p:cNvPr>
          <p:cNvGrpSpPr/>
          <p:nvPr/>
        </p:nvGrpSpPr>
        <p:grpSpPr>
          <a:xfrm>
            <a:off x="5295901" y="5196839"/>
            <a:ext cx="475988" cy="726085"/>
            <a:chOff x="7248176" y="2103309"/>
            <a:chExt cx="639069" cy="974854"/>
          </a:xfrm>
        </p:grpSpPr>
        <p:grpSp>
          <p:nvGrpSpPr>
            <p:cNvPr id="437" name="Group 179">
              <a:extLst>
                <a:ext uri="{FF2B5EF4-FFF2-40B4-BE49-F238E27FC236}">
                  <a16:creationId xmlns="" xmlns:a16="http://schemas.microsoft.com/office/drawing/2014/main" id="{09A2B7DA-BF21-407D-9EF9-8F1AA512A56F}"/>
                </a:ext>
              </a:extLst>
            </p:cNvPr>
            <p:cNvGrpSpPr/>
            <p:nvPr/>
          </p:nvGrpSpPr>
          <p:grpSpPr>
            <a:xfrm>
              <a:off x="7327218" y="2802911"/>
              <a:ext cx="480984" cy="199258"/>
              <a:chOff x="3444875" y="3125788"/>
              <a:chExt cx="3314700" cy="1373187"/>
            </a:xfrm>
            <a:solidFill>
              <a:schemeClr val="accent1"/>
            </a:solidFill>
          </p:grpSpPr>
          <p:sp>
            <p:nvSpPr>
              <p:cNvPr id="472" name="Freeform 1">
                <a:extLst>
                  <a:ext uri="{FF2B5EF4-FFF2-40B4-BE49-F238E27FC236}">
                    <a16:creationId xmlns="" xmlns:a16="http://schemas.microsoft.com/office/drawing/2014/main" id="{6DA19E7C-761B-46E8-B11D-9F4B773091A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2">
                <a:extLst>
                  <a:ext uri="{FF2B5EF4-FFF2-40B4-BE49-F238E27FC236}">
                    <a16:creationId xmlns="" xmlns:a16="http://schemas.microsoft.com/office/drawing/2014/main" id="{F4915C84-568A-48E7-A744-60A1E7311502}"/>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3">
                <a:extLst>
                  <a:ext uri="{FF2B5EF4-FFF2-40B4-BE49-F238E27FC236}">
                    <a16:creationId xmlns="" xmlns:a16="http://schemas.microsoft.com/office/drawing/2014/main" id="{87F4E39A-8FF3-42F5-B369-29D6FC04EA55}"/>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4">
                <a:extLst>
                  <a:ext uri="{FF2B5EF4-FFF2-40B4-BE49-F238E27FC236}">
                    <a16:creationId xmlns="" xmlns:a16="http://schemas.microsoft.com/office/drawing/2014/main" id="{73447678-EFE0-44C3-8226-71D2E3620E5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5">
                <a:extLst>
                  <a:ext uri="{FF2B5EF4-FFF2-40B4-BE49-F238E27FC236}">
                    <a16:creationId xmlns="" xmlns:a16="http://schemas.microsoft.com/office/drawing/2014/main" id="{9D43AC8D-1D6C-4531-946A-1B39EAB03BA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6">
                <a:extLst>
                  <a:ext uri="{FF2B5EF4-FFF2-40B4-BE49-F238E27FC236}">
                    <a16:creationId xmlns="" xmlns:a16="http://schemas.microsoft.com/office/drawing/2014/main" id="{5CB202E4-97B4-4A51-A127-D215CD783DA5}"/>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7">
                <a:extLst>
                  <a:ext uri="{FF2B5EF4-FFF2-40B4-BE49-F238E27FC236}">
                    <a16:creationId xmlns="" xmlns:a16="http://schemas.microsoft.com/office/drawing/2014/main" id="{3739C8E0-C75A-447C-BED2-3F7E2C744D9E}"/>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8">
                <a:extLst>
                  <a:ext uri="{FF2B5EF4-FFF2-40B4-BE49-F238E27FC236}">
                    <a16:creationId xmlns="" xmlns:a16="http://schemas.microsoft.com/office/drawing/2014/main" id="{E7F5B836-C54A-4623-A411-2E03FA1A9767}"/>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9">
                <a:extLst>
                  <a:ext uri="{FF2B5EF4-FFF2-40B4-BE49-F238E27FC236}">
                    <a16:creationId xmlns="" xmlns:a16="http://schemas.microsoft.com/office/drawing/2014/main" id="{57C3F172-9248-4CC7-9938-B0B63831878B}"/>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0">
                <a:extLst>
                  <a:ext uri="{FF2B5EF4-FFF2-40B4-BE49-F238E27FC236}">
                    <a16:creationId xmlns="" xmlns:a16="http://schemas.microsoft.com/office/drawing/2014/main" id="{E636D905-5EEE-41E7-B1A2-EBDED60D2AAA}"/>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1">
                <a:extLst>
                  <a:ext uri="{FF2B5EF4-FFF2-40B4-BE49-F238E27FC236}">
                    <a16:creationId xmlns="" xmlns:a16="http://schemas.microsoft.com/office/drawing/2014/main" id="{EE63E31A-1ACF-46C7-A05B-83A042D01A2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2">
                <a:extLst>
                  <a:ext uri="{FF2B5EF4-FFF2-40B4-BE49-F238E27FC236}">
                    <a16:creationId xmlns="" xmlns:a16="http://schemas.microsoft.com/office/drawing/2014/main" id="{308F2FCE-52AC-42D1-AF18-219FAA7858E4}"/>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13">
                <a:extLst>
                  <a:ext uri="{FF2B5EF4-FFF2-40B4-BE49-F238E27FC236}">
                    <a16:creationId xmlns="" xmlns:a16="http://schemas.microsoft.com/office/drawing/2014/main" id="{1DFE442B-51DB-4F3C-8E3D-884A044A3A9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14">
                <a:extLst>
                  <a:ext uri="{FF2B5EF4-FFF2-40B4-BE49-F238E27FC236}">
                    <a16:creationId xmlns="" xmlns:a16="http://schemas.microsoft.com/office/drawing/2014/main" id="{494BB8AE-C6EF-40F0-9B15-98FAEB64FCD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15">
                <a:extLst>
                  <a:ext uri="{FF2B5EF4-FFF2-40B4-BE49-F238E27FC236}">
                    <a16:creationId xmlns="" xmlns:a16="http://schemas.microsoft.com/office/drawing/2014/main" id="{DBE75AA4-B85E-4847-8E68-F0B3595DD9AD}"/>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8" name="Rectangle 437">
              <a:extLst>
                <a:ext uri="{FF2B5EF4-FFF2-40B4-BE49-F238E27FC236}">
                  <a16:creationId xmlns="" xmlns:a16="http://schemas.microsoft.com/office/drawing/2014/main" id="{29C630E2-D93E-49D1-8EC7-8FAD4171AD46}"/>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39" name="Group 309">
              <a:extLst>
                <a:ext uri="{FF2B5EF4-FFF2-40B4-BE49-F238E27FC236}">
                  <a16:creationId xmlns="" xmlns:a16="http://schemas.microsoft.com/office/drawing/2014/main" id="{45F1D239-2D6E-4174-AC42-FB27AA39125C}"/>
                </a:ext>
              </a:extLst>
            </p:cNvPr>
            <p:cNvGrpSpPr/>
            <p:nvPr/>
          </p:nvGrpSpPr>
          <p:grpSpPr>
            <a:xfrm>
              <a:off x="7316570" y="2183827"/>
              <a:ext cx="502281" cy="548163"/>
              <a:chOff x="7310016" y="2183827"/>
              <a:chExt cx="502281" cy="548163"/>
            </a:xfrm>
            <a:solidFill>
              <a:schemeClr val="accent1"/>
            </a:solidFill>
          </p:grpSpPr>
          <p:sp>
            <p:nvSpPr>
              <p:cNvPr id="470" name="Freeform 30">
                <a:extLst>
                  <a:ext uri="{FF2B5EF4-FFF2-40B4-BE49-F238E27FC236}">
                    <a16:creationId xmlns="" xmlns:a16="http://schemas.microsoft.com/office/drawing/2014/main" id="{0D26FF18-02FE-4171-8637-754704CAC8F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31">
                <a:extLst>
                  <a:ext uri="{FF2B5EF4-FFF2-40B4-BE49-F238E27FC236}">
                    <a16:creationId xmlns="" xmlns:a16="http://schemas.microsoft.com/office/drawing/2014/main" id="{34A46088-EF00-420E-9A72-E9463DD99F8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09" name="Group 225">
            <a:extLst>
              <a:ext uri="{FF2B5EF4-FFF2-40B4-BE49-F238E27FC236}">
                <a16:creationId xmlns="" xmlns:a16="http://schemas.microsoft.com/office/drawing/2014/main" id="{C3369920-4C27-4679-8289-8984A6E50B59}"/>
              </a:ext>
            </a:extLst>
          </p:cNvPr>
          <p:cNvGrpSpPr/>
          <p:nvPr/>
        </p:nvGrpSpPr>
        <p:grpSpPr>
          <a:xfrm>
            <a:off x="5050636" y="3947349"/>
            <a:ext cx="455556" cy="617031"/>
            <a:chOff x="4166083" y="2103309"/>
            <a:chExt cx="639069" cy="865592"/>
          </a:xfrm>
        </p:grpSpPr>
        <p:grpSp>
          <p:nvGrpSpPr>
            <p:cNvPr id="510" name="Group 325">
              <a:extLst>
                <a:ext uri="{FF2B5EF4-FFF2-40B4-BE49-F238E27FC236}">
                  <a16:creationId xmlns="" xmlns:a16="http://schemas.microsoft.com/office/drawing/2014/main" id="{FD8BA2A0-B06B-47CF-BC27-1FCA361F00C7}"/>
                </a:ext>
              </a:extLst>
            </p:cNvPr>
            <p:cNvGrpSpPr/>
            <p:nvPr/>
          </p:nvGrpSpPr>
          <p:grpSpPr>
            <a:xfrm>
              <a:off x="4402163" y="2815652"/>
              <a:ext cx="166908" cy="74181"/>
              <a:chOff x="6443663" y="1368425"/>
              <a:chExt cx="385762" cy="171450"/>
            </a:xfrm>
            <a:solidFill>
              <a:schemeClr val="accent1"/>
            </a:solidFill>
          </p:grpSpPr>
          <p:sp>
            <p:nvSpPr>
              <p:cNvPr id="515" name="Freeform 3">
                <a:extLst>
                  <a:ext uri="{FF2B5EF4-FFF2-40B4-BE49-F238E27FC236}">
                    <a16:creationId xmlns="" xmlns:a16="http://schemas.microsoft.com/office/drawing/2014/main" id="{BC605C0F-1AFB-4692-A048-E615D07D30B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6" name="Freeform 4">
                <a:extLst>
                  <a:ext uri="{FF2B5EF4-FFF2-40B4-BE49-F238E27FC236}">
                    <a16:creationId xmlns="" xmlns:a16="http://schemas.microsoft.com/office/drawing/2014/main" id="{5380E8BE-104A-426C-B13A-FEF62D16ADB7}"/>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1" name="Group 198">
              <a:extLst>
                <a:ext uri="{FF2B5EF4-FFF2-40B4-BE49-F238E27FC236}">
                  <a16:creationId xmlns="" xmlns:a16="http://schemas.microsoft.com/office/drawing/2014/main" id="{4CA5566E-28EF-4BA8-8073-5C30B652FF86}"/>
                </a:ext>
              </a:extLst>
            </p:cNvPr>
            <p:cNvGrpSpPr/>
            <p:nvPr/>
          </p:nvGrpSpPr>
          <p:grpSpPr>
            <a:xfrm>
              <a:off x="4234477" y="2181412"/>
              <a:ext cx="502281" cy="548163"/>
              <a:chOff x="2505075" y="2108200"/>
              <a:chExt cx="330200" cy="360363"/>
            </a:xfrm>
            <a:solidFill>
              <a:schemeClr val="accent1"/>
            </a:solidFill>
          </p:grpSpPr>
          <p:sp>
            <p:nvSpPr>
              <p:cNvPr id="513" name="Freeform 44">
                <a:extLst>
                  <a:ext uri="{FF2B5EF4-FFF2-40B4-BE49-F238E27FC236}">
                    <a16:creationId xmlns="" xmlns:a16="http://schemas.microsoft.com/office/drawing/2014/main" id="{23FADDCC-D343-46B2-B2FB-089063FAC27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45">
                <a:extLst>
                  <a:ext uri="{FF2B5EF4-FFF2-40B4-BE49-F238E27FC236}">
                    <a16:creationId xmlns="" xmlns:a16="http://schemas.microsoft.com/office/drawing/2014/main" id="{EBF4F916-7747-4F81-B736-35E5BC53EAC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 xmlns:a16="http://schemas.microsoft.com/office/drawing/2014/main" id="{C61D7F90-BD4A-4F6C-9304-EF119242ED3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Rectangle 516">
            <a:extLst>
              <a:ext uri="{FF2B5EF4-FFF2-40B4-BE49-F238E27FC236}">
                <a16:creationId xmlns="" xmlns:a16="http://schemas.microsoft.com/office/drawing/2014/main" id="{4BC0E74E-ED31-4DB7-980C-D149585206CA}"/>
              </a:ext>
            </a:extLst>
          </p:cNvPr>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18" name="TextBox 517">
            <a:extLst>
              <a:ext uri="{FF2B5EF4-FFF2-40B4-BE49-F238E27FC236}">
                <a16:creationId xmlns="" xmlns:a16="http://schemas.microsoft.com/office/drawing/2014/main" id="{33B616BA-6A9E-411A-B99F-2857AA7DF3AA}"/>
              </a:ext>
            </a:extLst>
          </p:cNvPr>
          <p:cNvSpPr txBox="1"/>
          <p:nvPr/>
        </p:nvSpPr>
        <p:spPr>
          <a:xfrm>
            <a:off x="5734049" y="309191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519" name="Group 225">
            <a:extLst>
              <a:ext uri="{FF2B5EF4-FFF2-40B4-BE49-F238E27FC236}">
                <a16:creationId xmlns="" xmlns:a16="http://schemas.microsoft.com/office/drawing/2014/main" id="{6A9CD95A-9D16-472A-8D95-B4144EF26CC9}"/>
              </a:ext>
            </a:extLst>
          </p:cNvPr>
          <p:cNvGrpSpPr/>
          <p:nvPr/>
        </p:nvGrpSpPr>
        <p:grpSpPr>
          <a:xfrm>
            <a:off x="5043016" y="3208209"/>
            <a:ext cx="455556" cy="617031"/>
            <a:chOff x="4166083" y="2103309"/>
            <a:chExt cx="639069" cy="865592"/>
          </a:xfrm>
        </p:grpSpPr>
        <p:grpSp>
          <p:nvGrpSpPr>
            <p:cNvPr id="520" name="Group 325">
              <a:extLst>
                <a:ext uri="{FF2B5EF4-FFF2-40B4-BE49-F238E27FC236}">
                  <a16:creationId xmlns="" xmlns:a16="http://schemas.microsoft.com/office/drawing/2014/main" id="{562097AC-0F82-4E68-97E0-8F83E97DE448}"/>
                </a:ext>
              </a:extLst>
            </p:cNvPr>
            <p:cNvGrpSpPr/>
            <p:nvPr/>
          </p:nvGrpSpPr>
          <p:grpSpPr>
            <a:xfrm>
              <a:off x="4402163" y="2815652"/>
              <a:ext cx="166908" cy="74181"/>
              <a:chOff x="6443663" y="1368425"/>
              <a:chExt cx="385762" cy="171450"/>
            </a:xfrm>
            <a:solidFill>
              <a:schemeClr val="accent1"/>
            </a:solidFill>
          </p:grpSpPr>
          <p:sp>
            <p:nvSpPr>
              <p:cNvPr id="525" name="Freeform 3">
                <a:extLst>
                  <a:ext uri="{FF2B5EF4-FFF2-40B4-BE49-F238E27FC236}">
                    <a16:creationId xmlns="" xmlns:a16="http://schemas.microsoft.com/office/drawing/2014/main" id="{C2A58FE8-CAA1-434D-B253-AEC773F730A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6" name="Freeform 4">
                <a:extLst>
                  <a:ext uri="{FF2B5EF4-FFF2-40B4-BE49-F238E27FC236}">
                    <a16:creationId xmlns="" xmlns:a16="http://schemas.microsoft.com/office/drawing/2014/main" id="{7870CA32-E577-4B9F-84A8-96A79772B3F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1" name="Group 198">
              <a:extLst>
                <a:ext uri="{FF2B5EF4-FFF2-40B4-BE49-F238E27FC236}">
                  <a16:creationId xmlns="" xmlns:a16="http://schemas.microsoft.com/office/drawing/2014/main" id="{396F4D6D-BD17-4D35-9019-00D4E8B53D2A}"/>
                </a:ext>
              </a:extLst>
            </p:cNvPr>
            <p:cNvGrpSpPr/>
            <p:nvPr/>
          </p:nvGrpSpPr>
          <p:grpSpPr>
            <a:xfrm>
              <a:off x="4234477" y="2181412"/>
              <a:ext cx="502281" cy="548163"/>
              <a:chOff x="2505075" y="2108200"/>
              <a:chExt cx="330200" cy="360363"/>
            </a:xfrm>
            <a:solidFill>
              <a:schemeClr val="accent1"/>
            </a:solidFill>
          </p:grpSpPr>
          <p:sp>
            <p:nvSpPr>
              <p:cNvPr id="523" name="Freeform 44">
                <a:extLst>
                  <a:ext uri="{FF2B5EF4-FFF2-40B4-BE49-F238E27FC236}">
                    <a16:creationId xmlns="" xmlns:a16="http://schemas.microsoft.com/office/drawing/2014/main" id="{FD2DDF23-9DBA-410C-9D5C-7F4959D4DC1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45">
                <a:extLst>
                  <a:ext uri="{FF2B5EF4-FFF2-40B4-BE49-F238E27FC236}">
                    <a16:creationId xmlns="" xmlns:a16="http://schemas.microsoft.com/office/drawing/2014/main" id="{F88E3CF1-16E3-44E7-8F34-C9546C25530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2" name="Rectangle 521">
              <a:extLst>
                <a:ext uri="{FF2B5EF4-FFF2-40B4-BE49-F238E27FC236}">
                  <a16:creationId xmlns="" xmlns:a16="http://schemas.microsoft.com/office/drawing/2014/main" id="{A43785AC-789E-4D4C-9AA2-80A5A293AF1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7" name="Group 225">
            <a:extLst>
              <a:ext uri="{FF2B5EF4-FFF2-40B4-BE49-F238E27FC236}">
                <a16:creationId xmlns="" xmlns:a16="http://schemas.microsoft.com/office/drawing/2014/main" id="{923A0CBD-CA23-4738-898E-74C9F4EACD0A}"/>
              </a:ext>
            </a:extLst>
          </p:cNvPr>
          <p:cNvGrpSpPr/>
          <p:nvPr/>
        </p:nvGrpSpPr>
        <p:grpSpPr>
          <a:xfrm>
            <a:off x="5576416" y="3962589"/>
            <a:ext cx="455556" cy="617031"/>
            <a:chOff x="4166083" y="2103309"/>
            <a:chExt cx="639069" cy="865592"/>
          </a:xfrm>
        </p:grpSpPr>
        <p:grpSp>
          <p:nvGrpSpPr>
            <p:cNvPr id="528" name="Group 325">
              <a:extLst>
                <a:ext uri="{FF2B5EF4-FFF2-40B4-BE49-F238E27FC236}">
                  <a16:creationId xmlns="" xmlns:a16="http://schemas.microsoft.com/office/drawing/2014/main" id="{6F2FB73F-ED97-4A26-A485-1BE595F29186}"/>
                </a:ext>
              </a:extLst>
            </p:cNvPr>
            <p:cNvGrpSpPr/>
            <p:nvPr/>
          </p:nvGrpSpPr>
          <p:grpSpPr>
            <a:xfrm>
              <a:off x="4402163" y="2815652"/>
              <a:ext cx="166908" cy="74181"/>
              <a:chOff x="6443663" y="1368425"/>
              <a:chExt cx="385762" cy="171450"/>
            </a:xfrm>
            <a:solidFill>
              <a:schemeClr val="accent1"/>
            </a:solidFill>
          </p:grpSpPr>
          <p:sp>
            <p:nvSpPr>
              <p:cNvPr id="533" name="Freeform 3">
                <a:extLst>
                  <a:ext uri="{FF2B5EF4-FFF2-40B4-BE49-F238E27FC236}">
                    <a16:creationId xmlns="" xmlns:a16="http://schemas.microsoft.com/office/drawing/2014/main" id="{2F7DCDE5-24DE-48B5-A9A6-FF01CDAE75B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4">
                <a:extLst>
                  <a:ext uri="{FF2B5EF4-FFF2-40B4-BE49-F238E27FC236}">
                    <a16:creationId xmlns="" xmlns:a16="http://schemas.microsoft.com/office/drawing/2014/main" id="{56F91638-ABC5-4DD7-9CDC-5B54669A92B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9" name="Group 198">
              <a:extLst>
                <a:ext uri="{FF2B5EF4-FFF2-40B4-BE49-F238E27FC236}">
                  <a16:creationId xmlns="" xmlns:a16="http://schemas.microsoft.com/office/drawing/2014/main" id="{53132233-F9B1-46C5-ABCB-6C5DC34F0008}"/>
                </a:ext>
              </a:extLst>
            </p:cNvPr>
            <p:cNvGrpSpPr/>
            <p:nvPr/>
          </p:nvGrpSpPr>
          <p:grpSpPr>
            <a:xfrm>
              <a:off x="4234477" y="2181412"/>
              <a:ext cx="502281" cy="548163"/>
              <a:chOff x="2505075" y="2108200"/>
              <a:chExt cx="330200" cy="360363"/>
            </a:xfrm>
            <a:solidFill>
              <a:schemeClr val="accent1"/>
            </a:solidFill>
          </p:grpSpPr>
          <p:sp>
            <p:nvSpPr>
              <p:cNvPr id="531" name="Freeform 44">
                <a:extLst>
                  <a:ext uri="{FF2B5EF4-FFF2-40B4-BE49-F238E27FC236}">
                    <a16:creationId xmlns="" xmlns:a16="http://schemas.microsoft.com/office/drawing/2014/main" id="{05B025C0-8C77-4EDA-A738-DD15C7AAD49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45">
                <a:extLst>
                  <a:ext uri="{FF2B5EF4-FFF2-40B4-BE49-F238E27FC236}">
                    <a16:creationId xmlns="" xmlns:a16="http://schemas.microsoft.com/office/drawing/2014/main" id="{15B7B1EF-5EFD-43DC-83CC-B1FE619590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0" name="Rectangle 529">
              <a:extLst>
                <a:ext uri="{FF2B5EF4-FFF2-40B4-BE49-F238E27FC236}">
                  <a16:creationId xmlns="" xmlns:a16="http://schemas.microsoft.com/office/drawing/2014/main" id="{09FD4EF0-E298-4278-8F5A-741FFBDAD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35" name="Rectangle 534">
            <a:extLst>
              <a:ext uri="{FF2B5EF4-FFF2-40B4-BE49-F238E27FC236}">
                <a16:creationId xmlns="" xmlns:a16="http://schemas.microsoft.com/office/drawing/2014/main" id="{36924738-5C22-43B1-BAE7-D73D63FF37C9}"/>
              </a:ext>
            </a:extLst>
          </p:cNvPr>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36" name="TextBox 535">
            <a:extLst>
              <a:ext uri="{FF2B5EF4-FFF2-40B4-BE49-F238E27FC236}">
                <a16:creationId xmlns="" xmlns:a16="http://schemas.microsoft.com/office/drawing/2014/main" id="{F38E4F27-2D13-4EDC-ACBE-B62D328C237B}"/>
              </a:ext>
            </a:extLst>
          </p:cNvPr>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558" name="TextBox 557">
            <a:extLst>
              <a:ext uri="{FF2B5EF4-FFF2-40B4-BE49-F238E27FC236}">
                <a16:creationId xmlns="" xmlns:a16="http://schemas.microsoft.com/office/drawing/2014/main" id="{5534025B-2461-4B87-88DF-00953587DEB4}"/>
              </a:ext>
            </a:extLst>
          </p:cNvPr>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559" name="Straight Arrow Connector 558">
            <a:extLst>
              <a:ext uri="{FF2B5EF4-FFF2-40B4-BE49-F238E27FC236}">
                <a16:creationId xmlns="" xmlns:a16="http://schemas.microsoft.com/office/drawing/2014/main" id="{99B38FEE-C3EF-4714-B80C-EB0E2072F0C8}"/>
              </a:ext>
            </a:extLst>
          </p:cNvPr>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560" name="Rectangle 559">
            <a:extLst>
              <a:ext uri="{FF2B5EF4-FFF2-40B4-BE49-F238E27FC236}">
                <a16:creationId xmlns="" xmlns:a16="http://schemas.microsoft.com/office/drawing/2014/main" id="{DBFF237B-922D-4275-A57F-5C586DEB9F4F}"/>
              </a:ext>
            </a:extLst>
          </p:cNvPr>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61" name="TextBox 560">
            <a:extLst>
              <a:ext uri="{FF2B5EF4-FFF2-40B4-BE49-F238E27FC236}">
                <a16:creationId xmlns="" xmlns:a16="http://schemas.microsoft.com/office/drawing/2014/main" id="{5B5294DC-6A1E-4551-92BE-F38BF306E137}"/>
              </a:ext>
            </a:extLst>
          </p:cNvPr>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62" name="Group 225">
            <a:extLst>
              <a:ext uri="{FF2B5EF4-FFF2-40B4-BE49-F238E27FC236}">
                <a16:creationId xmlns="" xmlns:a16="http://schemas.microsoft.com/office/drawing/2014/main" id="{C3756D96-5B24-49C9-BD21-7747408F3063}"/>
              </a:ext>
            </a:extLst>
          </p:cNvPr>
          <p:cNvGrpSpPr/>
          <p:nvPr/>
        </p:nvGrpSpPr>
        <p:grpSpPr>
          <a:xfrm>
            <a:off x="4997296" y="2263329"/>
            <a:ext cx="455556" cy="617031"/>
            <a:chOff x="4166083" y="2103309"/>
            <a:chExt cx="639069" cy="865592"/>
          </a:xfrm>
        </p:grpSpPr>
        <p:grpSp>
          <p:nvGrpSpPr>
            <p:cNvPr id="563" name="Group 325">
              <a:extLst>
                <a:ext uri="{FF2B5EF4-FFF2-40B4-BE49-F238E27FC236}">
                  <a16:creationId xmlns="" xmlns:a16="http://schemas.microsoft.com/office/drawing/2014/main" id="{7A3D0F03-7D12-4F30-A5BC-17FD87077490}"/>
                </a:ext>
              </a:extLst>
            </p:cNvPr>
            <p:cNvGrpSpPr/>
            <p:nvPr/>
          </p:nvGrpSpPr>
          <p:grpSpPr>
            <a:xfrm>
              <a:off x="4402163" y="2815652"/>
              <a:ext cx="166908" cy="74181"/>
              <a:chOff x="6443663" y="1368425"/>
              <a:chExt cx="385762" cy="171450"/>
            </a:xfrm>
            <a:solidFill>
              <a:schemeClr val="accent1"/>
            </a:solidFill>
          </p:grpSpPr>
          <p:sp>
            <p:nvSpPr>
              <p:cNvPr id="568" name="Freeform 3">
                <a:extLst>
                  <a:ext uri="{FF2B5EF4-FFF2-40B4-BE49-F238E27FC236}">
                    <a16:creationId xmlns="" xmlns:a16="http://schemas.microsoft.com/office/drawing/2014/main" id="{BE839834-5C87-43C5-967A-FD521FB9111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69" name="Freeform 4">
                <a:extLst>
                  <a:ext uri="{FF2B5EF4-FFF2-40B4-BE49-F238E27FC236}">
                    <a16:creationId xmlns="" xmlns:a16="http://schemas.microsoft.com/office/drawing/2014/main" id="{D2FD2CDD-FFC3-4225-88DA-9806CFC8D84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4" name="Group 198">
              <a:extLst>
                <a:ext uri="{FF2B5EF4-FFF2-40B4-BE49-F238E27FC236}">
                  <a16:creationId xmlns="" xmlns:a16="http://schemas.microsoft.com/office/drawing/2014/main" id="{BF2427F3-594D-4805-841E-32C747A66615}"/>
                </a:ext>
              </a:extLst>
            </p:cNvPr>
            <p:cNvGrpSpPr/>
            <p:nvPr/>
          </p:nvGrpSpPr>
          <p:grpSpPr>
            <a:xfrm>
              <a:off x="4234477" y="2181412"/>
              <a:ext cx="502281" cy="548163"/>
              <a:chOff x="2505075" y="2108200"/>
              <a:chExt cx="330200" cy="360363"/>
            </a:xfrm>
            <a:solidFill>
              <a:schemeClr val="accent1"/>
            </a:solidFill>
          </p:grpSpPr>
          <p:sp>
            <p:nvSpPr>
              <p:cNvPr id="566" name="Freeform 44">
                <a:extLst>
                  <a:ext uri="{FF2B5EF4-FFF2-40B4-BE49-F238E27FC236}">
                    <a16:creationId xmlns="" xmlns:a16="http://schemas.microsoft.com/office/drawing/2014/main" id="{3B798F2A-683C-46FD-8F42-BF9896708D4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45">
                <a:extLst>
                  <a:ext uri="{FF2B5EF4-FFF2-40B4-BE49-F238E27FC236}">
                    <a16:creationId xmlns="" xmlns:a16="http://schemas.microsoft.com/office/drawing/2014/main" id="{B438973B-4EBA-441C-B9D9-55D6311FF62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 xmlns:a16="http://schemas.microsoft.com/office/drawing/2014/main" id="{9EB62DBD-985F-4D8C-A2CD-12D1E4EE4025}"/>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70" name="Rectangle 569">
            <a:extLst>
              <a:ext uri="{FF2B5EF4-FFF2-40B4-BE49-F238E27FC236}">
                <a16:creationId xmlns="" xmlns:a16="http://schemas.microsoft.com/office/drawing/2014/main" id="{77B10F9A-7431-485A-ACFD-1B232EE6DF56}"/>
              </a:ext>
            </a:extLst>
          </p:cNvPr>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71" name="TextBox 570">
            <a:extLst>
              <a:ext uri="{FF2B5EF4-FFF2-40B4-BE49-F238E27FC236}">
                <a16:creationId xmlns="" xmlns:a16="http://schemas.microsoft.com/office/drawing/2014/main" id="{C8197320-54C8-4D87-A54F-0B5ED9E7D679}"/>
              </a:ext>
            </a:extLst>
          </p:cNvPr>
          <p:cNvSpPr txBox="1"/>
          <p:nvPr/>
        </p:nvSpPr>
        <p:spPr>
          <a:xfrm>
            <a:off x="8703071" y="219275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72" name="Group 225">
            <a:extLst>
              <a:ext uri="{FF2B5EF4-FFF2-40B4-BE49-F238E27FC236}">
                <a16:creationId xmlns="" xmlns:a16="http://schemas.microsoft.com/office/drawing/2014/main" id="{258D7576-9288-4309-B9A4-AA8D3AF3F3C0}"/>
              </a:ext>
            </a:extLst>
          </p:cNvPr>
          <p:cNvGrpSpPr/>
          <p:nvPr/>
        </p:nvGrpSpPr>
        <p:grpSpPr>
          <a:xfrm>
            <a:off x="8875876" y="2278569"/>
            <a:ext cx="455556" cy="617031"/>
            <a:chOff x="4166083" y="2103309"/>
            <a:chExt cx="639069" cy="865592"/>
          </a:xfrm>
        </p:grpSpPr>
        <p:grpSp>
          <p:nvGrpSpPr>
            <p:cNvPr id="573" name="Group 325">
              <a:extLst>
                <a:ext uri="{FF2B5EF4-FFF2-40B4-BE49-F238E27FC236}">
                  <a16:creationId xmlns="" xmlns:a16="http://schemas.microsoft.com/office/drawing/2014/main" id="{7C50DF00-F5D4-451C-B381-D5382B29C1B9}"/>
                </a:ext>
              </a:extLst>
            </p:cNvPr>
            <p:cNvGrpSpPr/>
            <p:nvPr/>
          </p:nvGrpSpPr>
          <p:grpSpPr>
            <a:xfrm>
              <a:off x="4402163" y="2815652"/>
              <a:ext cx="166908" cy="74181"/>
              <a:chOff x="6443663" y="1368425"/>
              <a:chExt cx="385762" cy="171450"/>
            </a:xfrm>
            <a:solidFill>
              <a:schemeClr val="accent1"/>
            </a:solidFill>
          </p:grpSpPr>
          <p:sp>
            <p:nvSpPr>
              <p:cNvPr id="578" name="Freeform 3">
                <a:extLst>
                  <a:ext uri="{FF2B5EF4-FFF2-40B4-BE49-F238E27FC236}">
                    <a16:creationId xmlns="" xmlns:a16="http://schemas.microsoft.com/office/drawing/2014/main" id="{A409406D-3BC6-4E97-802B-8FEAE8E3023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9" name="Freeform 4">
                <a:extLst>
                  <a:ext uri="{FF2B5EF4-FFF2-40B4-BE49-F238E27FC236}">
                    <a16:creationId xmlns="" xmlns:a16="http://schemas.microsoft.com/office/drawing/2014/main" id="{F925C12F-3888-4B7A-BE04-96021828347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4" name="Group 198">
              <a:extLst>
                <a:ext uri="{FF2B5EF4-FFF2-40B4-BE49-F238E27FC236}">
                  <a16:creationId xmlns="" xmlns:a16="http://schemas.microsoft.com/office/drawing/2014/main" id="{A0E13D6A-D740-472B-A961-210599EAB116}"/>
                </a:ext>
              </a:extLst>
            </p:cNvPr>
            <p:cNvGrpSpPr/>
            <p:nvPr/>
          </p:nvGrpSpPr>
          <p:grpSpPr>
            <a:xfrm>
              <a:off x="4234477" y="2181412"/>
              <a:ext cx="502281" cy="548163"/>
              <a:chOff x="2505075" y="2108200"/>
              <a:chExt cx="330200" cy="360363"/>
            </a:xfrm>
            <a:solidFill>
              <a:schemeClr val="accent1"/>
            </a:solidFill>
          </p:grpSpPr>
          <p:sp>
            <p:nvSpPr>
              <p:cNvPr id="576" name="Freeform 44">
                <a:extLst>
                  <a:ext uri="{FF2B5EF4-FFF2-40B4-BE49-F238E27FC236}">
                    <a16:creationId xmlns="" xmlns:a16="http://schemas.microsoft.com/office/drawing/2014/main" id="{937D4B77-0AE5-46D8-9548-5BFE0E99D1E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5">
                <a:extLst>
                  <a:ext uri="{FF2B5EF4-FFF2-40B4-BE49-F238E27FC236}">
                    <a16:creationId xmlns="" xmlns:a16="http://schemas.microsoft.com/office/drawing/2014/main" id="{7A5275B1-4087-49F1-8557-37F77303CBD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 xmlns:a16="http://schemas.microsoft.com/office/drawing/2014/main" id="{FAFAFB08-5470-49E3-A150-2CCF30A963A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0" name="Group 227">
            <a:extLst>
              <a:ext uri="{FF2B5EF4-FFF2-40B4-BE49-F238E27FC236}">
                <a16:creationId xmlns="" xmlns:a16="http://schemas.microsoft.com/office/drawing/2014/main" id="{36112866-F0C4-4C45-9344-D4AFA26AD80E}"/>
              </a:ext>
            </a:extLst>
          </p:cNvPr>
          <p:cNvGrpSpPr/>
          <p:nvPr/>
        </p:nvGrpSpPr>
        <p:grpSpPr>
          <a:xfrm>
            <a:off x="6406336" y="2232849"/>
            <a:ext cx="469436" cy="716091"/>
            <a:chOff x="8857983" y="2103309"/>
            <a:chExt cx="639069" cy="974854"/>
          </a:xfrm>
        </p:grpSpPr>
        <p:grpSp>
          <p:nvGrpSpPr>
            <p:cNvPr id="581" name="Group 328">
              <a:extLst>
                <a:ext uri="{FF2B5EF4-FFF2-40B4-BE49-F238E27FC236}">
                  <a16:creationId xmlns="" xmlns:a16="http://schemas.microsoft.com/office/drawing/2014/main" id="{C41D0BC1-70AF-43CC-BDCC-0184248CF21F}"/>
                </a:ext>
              </a:extLst>
            </p:cNvPr>
            <p:cNvGrpSpPr/>
            <p:nvPr/>
          </p:nvGrpSpPr>
          <p:grpSpPr>
            <a:xfrm>
              <a:off x="8977296" y="2815652"/>
              <a:ext cx="400442" cy="197817"/>
              <a:chOff x="3795713" y="3805238"/>
              <a:chExt cx="925512" cy="457200"/>
            </a:xfrm>
            <a:solidFill>
              <a:schemeClr val="accent1"/>
            </a:solidFill>
          </p:grpSpPr>
          <p:sp>
            <p:nvSpPr>
              <p:cNvPr id="586" name="Freeform 18">
                <a:extLst>
                  <a:ext uri="{FF2B5EF4-FFF2-40B4-BE49-F238E27FC236}">
                    <a16:creationId xmlns="" xmlns:a16="http://schemas.microsoft.com/office/drawing/2014/main" id="{4F307428-2155-4805-B967-EE838E6ADBB1}"/>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7" name="Freeform 19">
                <a:extLst>
                  <a:ext uri="{FF2B5EF4-FFF2-40B4-BE49-F238E27FC236}">
                    <a16:creationId xmlns="" xmlns:a16="http://schemas.microsoft.com/office/drawing/2014/main" id="{2B6F4573-0779-4CB9-9C37-1AF4D1670DD3}"/>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8" name="Freeform 20">
                <a:extLst>
                  <a:ext uri="{FF2B5EF4-FFF2-40B4-BE49-F238E27FC236}">
                    <a16:creationId xmlns="" xmlns:a16="http://schemas.microsoft.com/office/drawing/2014/main" id="{41457A3B-D920-4325-88EA-AC084248BD9A}"/>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9" name="Freeform 21">
                <a:extLst>
                  <a:ext uri="{FF2B5EF4-FFF2-40B4-BE49-F238E27FC236}">
                    <a16:creationId xmlns="" xmlns:a16="http://schemas.microsoft.com/office/drawing/2014/main" id="{A686E241-9C4B-4D57-B1F1-F98105763425}"/>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0" name="Freeform 22">
                <a:extLst>
                  <a:ext uri="{FF2B5EF4-FFF2-40B4-BE49-F238E27FC236}">
                    <a16:creationId xmlns="" xmlns:a16="http://schemas.microsoft.com/office/drawing/2014/main" id="{BB57C108-D8E6-46AA-89FE-2F74C7BCBFE0}"/>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23">
                <a:extLst>
                  <a:ext uri="{FF2B5EF4-FFF2-40B4-BE49-F238E27FC236}">
                    <a16:creationId xmlns="" xmlns:a16="http://schemas.microsoft.com/office/drawing/2014/main" id="{5B64F009-8BED-490D-AE95-0B3CD0CE4A7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2" name="Freeform 24">
                <a:extLst>
                  <a:ext uri="{FF2B5EF4-FFF2-40B4-BE49-F238E27FC236}">
                    <a16:creationId xmlns="" xmlns:a16="http://schemas.microsoft.com/office/drawing/2014/main" id="{25FC4C6F-87AA-4339-9CBF-C94BE9F3F64E}"/>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3" name="Freeform 25">
                <a:extLst>
                  <a:ext uri="{FF2B5EF4-FFF2-40B4-BE49-F238E27FC236}">
                    <a16:creationId xmlns="" xmlns:a16="http://schemas.microsoft.com/office/drawing/2014/main" id="{C46BDA13-B8A8-492F-A1E6-692DC1E14B9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4" name="Freeform 26">
                <a:extLst>
                  <a:ext uri="{FF2B5EF4-FFF2-40B4-BE49-F238E27FC236}">
                    <a16:creationId xmlns="" xmlns:a16="http://schemas.microsoft.com/office/drawing/2014/main" id="{0A7667EE-8DAD-45CE-AB8E-F285B56AD1C1}"/>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5" name="Freeform 27">
                <a:extLst>
                  <a:ext uri="{FF2B5EF4-FFF2-40B4-BE49-F238E27FC236}">
                    <a16:creationId xmlns="" xmlns:a16="http://schemas.microsoft.com/office/drawing/2014/main" id="{C5F95C63-6738-43D7-8493-360D710BB886}"/>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6" name="Freeform 28">
                <a:extLst>
                  <a:ext uri="{FF2B5EF4-FFF2-40B4-BE49-F238E27FC236}">
                    <a16:creationId xmlns="" xmlns:a16="http://schemas.microsoft.com/office/drawing/2014/main" id="{8E536D81-DD02-4FF6-86AC-6B0F5C0F84DF}"/>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82" name="Rectangle 581">
              <a:extLst>
                <a:ext uri="{FF2B5EF4-FFF2-40B4-BE49-F238E27FC236}">
                  <a16:creationId xmlns="" xmlns:a16="http://schemas.microsoft.com/office/drawing/2014/main" id="{254BFBDD-BADA-4C8C-8600-C69ACD652931}"/>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83" name="Group 312">
              <a:extLst>
                <a:ext uri="{FF2B5EF4-FFF2-40B4-BE49-F238E27FC236}">
                  <a16:creationId xmlns="" xmlns:a16="http://schemas.microsoft.com/office/drawing/2014/main" id="{08AE9DD4-18A9-474F-A597-8E61CE30DC06}"/>
                </a:ext>
              </a:extLst>
            </p:cNvPr>
            <p:cNvGrpSpPr/>
            <p:nvPr/>
          </p:nvGrpSpPr>
          <p:grpSpPr>
            <a:xfrm>
              <a:off x="8925169" y="2183827"/>
              <a:ext cx="504696" cy="555406"/>
              <a:chOff x="7058025" y="2714625"/>
              <a:chExt cx="331788" cy="365125"/>
            </a:xfrm>
            <a:solidFill>
              <a:schemeClr val="accent1"/>
            </a:solidFill>
          </p:grpSpPr>
          <p:sp>
            <p:nvSpPr>
              <p:cNvPr id="584" name="Freeform 38">
                <a:extLst>
                  <a:ext uri="{FF2B5EF4-FFF2-40B4-BE49-F238E27FC236}">
                    <a16:creationId xmlns="" xmlns:a16="http://schemas.microsoft.com/office/drawing/2014/main" id="{DA9FB844-9F0F-4006-9741-19158B0C486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39">
                <a:extLst>
                  <a:ext uri="{FF2B5EF4-FFF2-40B4-BE49-F238E27FC236}">
                    <a16:creationId xmlns="" xmlns:a16="http://schemas.microsoft.com/office/drawing/2014/main" id="{EBB0DED5-C211-4FDE-86F8-0C154BA3C98F}"/>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97" name="Rectangle 596">
            <a:extLst>
              <a:ext uri="{FF2B5EF4-FFF2-40B4-BE49-F238E27FC236}">
                <a16:creationId xmlns="" xmlns:a16="http://schemas.microsoft.com/office/drawing/2014/main" id="{534E46A7-9A48-4B5D-93D4-B8CD247461AB}"/>
              </a:ext>
            </a:extLst>
          </p:cNvPr>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99" name="Rectangle 598">
            <a:extLst>
              <a:ext uri="{FF2B5EF4-FFF2-40B4-BE49-F238E27FC236}">
                <a16:creationId xmlns="" xmlns:a16="http://schemas.microsoft.com/office/drawing/2014/main" id="{EF5472A2-77FC-433E-A156-692E41A28E3A}"/>
              </a:ext>
            </a:extLst>
          </p:cNvPr>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00" name="TextBox 599">
            <a:extLst>
              <a:ext uri="{FF2B5EF4-FFF2-40B4-BE49-F238E27FC236}">
                <a16:creationId xmlns="" xmlns:a16="http://schemas.microsoft.com/office/drawing/2014/main" id="{CD2330C4-9F83-465F-98C8-1A05B902323D}"/>
              </a:ext>
            </a:extLst>
          </p:cNvPr>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01" name="Group 225">
            <a:extLst>
              <a:ext uri="{FF2B5EF4-FFF2-40B4-BE49-F238E27FC236}">
                <a16:creationId xmlns="" xmlns:a16="http://schemas.microsoft.com/office/drawing/2014/main" id="{F9C2E5A1-92F0-4C2B-AEC5-CCD98C8464FE}"/>
              </a:ext>
            </a:extLst>
          </p:cNvPr>
          <p:cNvGrpSpPr/>
          <p:nvPr/>
        </p:nvGrpSpPr>
        <p:grpSpPr>
          <a:xfrm>
            <a:off x="6353656" y="3200589"/>
            <a:ext cx="455556" cy="617031"/>
            <a:chOff x="4166083" y="2103309"/>
            <a:chExt cx="639069" cy="865592"/>
          </a:xfrm>
        </p:grpSpPr>
        <p:grpSp>
          <p:nvGrpSpPr>
            <p:cNvPr id="602" name="Group 325">
              <a:extLst>
                <a:ext uri="{FF2B5EF4-FFF2-40B4-BE49-F238E27FC236}">
                  <a16:creationId xmlns="" xmlns:a16="http://schemas.microsoft.com/office/drawing/2014/main" id="{8287691D-CD71-45A7-9413-E4D9C520C0AF}"/>
                </a:ext>
              </a:extLst>
            </p:cNvPr>
            <p:cNvGrpSpPr/>
            <p:nvPr/>
          </p:nvGrpSpPr>
          <p:grpSpPr>
            <a:xfrm>
              <a:off x="4402163" y="2815652"/>
              <a:ext cx="166908" cy="74181"/>
              <a:chOff x="6443663" y="1368425"/>
              <a:chExt cx="385762" cy="171450"/>
            </a:xfrm>
            <a:solidFill>
              <a:schemeClr val="accent1"/>
            </a:solidFill>
          </p:grpSpPr>
          <p:sp>
            <p:nvSpPr>
              <p:cNvPr id="607" name="Freeform 3">
                <a:extLst>
                  <a:ext uri="{FF2B5EF4-FFF2-40B4-BE49-F238E27FC236}">
                    <a16:creationId xmlns="" xmlns:a16="http://schemas.microsoft.com/office/drawing/2014/main" id="{E178DCC2-E33F-4233-849B-D429286348F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8" name="Freeform 4">
                <a:extLst>
                  <a:ext uri="{FF2B5EF4-FFF2-40B4-BE49-F238E27FC236}">
                    <a16:creationId xmlns="" xmlns:a16="http://schemas.microsoft.com/office/drawing/2014/main" id="{2D7FBA27-94EC-43E3-868B-DA386D97BC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03" name="Group 198">
              <a:extLst>
                <a:ext uri="{FF2B5EF4-FFF2-40B4-BE49-F238E27FC236}">
                  <a16:creationId xmlns="" xmlns:a16="http://schemas.microsoft.com/office/drawing/2014/main" id="{31524E72-7533-4828-A52F-3A0CCDB87487}"/>
                </a:ext>
              </a:extLst>
            </p:cNvPr>
            <p:cNvGrpSpPr/>
            <p:nvPr/>
          </p:nvGrpSpPr>
          <p:grpSpPr>
            <a:xfrm>
              <a:off x="4234477" y="2181412"/>
              <a:ext cx="502281" cy="548163"/>
              <a:chOff x="2505075" y="2108200"/>
              <a:chExt cx="330200" cy="360363"/>
            </a:xfrm>
            <a:solidFill>
              <a:schemeClr val="accent1"/>
            </a:solidFill>
          </p:grpSpPr>
          <p:sp>
            <p:nvSpPr>
              <p:cNvPr id="605" name="Freeform 44">
                <a:extLst>
                  <a:ext uri="{FF2B5EF4-FFF2-40B4-BE49-F238E27FC236}">
                    <a16:creationId xmlns="" xmlns:a16="http://schemas.microsoft.com/office/drawing/2014/main" id="{432A68B7-7107-4E0A-8FFA-11AC970EFF5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45">
                <a:extLst>
                  <a:ext uri="{FF2B5EF4-FFF2-40B4-BE49-F238E27FC236}">
                    <a16:creationId xmlns="" xmlns:a16="http://schemas.microsoft.com/office/drawing/2014/main" id="{7FE8CCC6-F4EE-4119-9C0A-31E5A39D866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4" name="Rectangle 603">
              <a:extLst>
                <a:ext uri="{FF2B5EF4-FFF2-40B4-BE49-F238E27FC236}">
                  <a16:creationId xmlns="" xmlns:a16="http://schemas.microsoft.com/office/drawing/2014/main" id="{41F8706A-E83A-4701-B791-E33263082F9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9" name="TextBox 608">
            <a:extLst>
              <a:ext uri="{FF2B5EF4-FFF2-40B4-BE49-F238E27FC236}">
                <a16:creationId xmlns="" xmlns:a16="http://schemas.microsoft.com/office/drawing/2014/main" id="{DD0EF2BD-E344-45CC-A0D5-736C3DC616B0}"/>
              </a:ext>
            </a:extLst>
          </p:cNvPr>
          <p:cNvSpPr txBox="1"/>
          <p:nvPr/>
        </p:nvSpPr>
        <p:spPr>
          <a:xfrm>
            <a:off x="6165611" y="3968217"/>
            <a:ext cx="680872"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Cloud GW </a:t>
            </a:r>
          </a:p>
          <a:p>
            <a:pPr algn="ctr">
              <a:lnSpc>
                <a:spcPct val="90000"/>
              </a:lnSpc>
            </a:pPr>
            <a:r>
              <a:rPr lang="en-US" sz="900" b="1" dirty="0">
                <a:solidFill>
                  <a:srgbClr val="5F5F5F"/>
                </a:solidFill>
              </a:rPr>
              <a:t>  (ZK)</a:t>
            </a:r>
          </a:p>
          <a:p>
            <a:pPr algn="r">
              <a:lnSpc>
                <a:spcPct val="90000"/>
              </a:lnSpc>
            </a:pPr>
            <a:endParaRPr lang="en-US" sz="900" b="1" dirty="0">
              <a:solidFill>
                <a:srgbClr val="5F5F5F"/>
              </a:solidFill>
            </a:endParaRPr>
          </a:p>
        </p:txBody>
      </p:sp>
      <p:grpSp>
        <p:nvGrpSpPr>
          <p:cNvPr id="610" name="Group 225">
            <a:extLst>
              <a:ext uri="{FF2B5EF4-FFF2-40B4-BE49-F238E27FC236}">
                <a16:creationId xmlns="" xmlns:a16="http://schemas.microsoft.com/office/drawing/2014/main" id="{5019F72F-A845-4B83-A4BB-C1A7B736D6C4}"/>
              </a:ext>
            </a:extLst>
          </p:cNvPr>
          <p:cNvGrpSpPr/>
          <p:nvPr/>
        </p:nvGrpSpPr>
        <p:grpSpPr>
          <a:xfrm>
            <a:off x="5576416" y="3208209"/>
            <a:ext cx="455556" cy="617031"/>
            <a:chOff x="4166083" y="2103309"/>
            <a:chExt cx="639069" cy="865592"/>
          </a:xfrm>
        </p:grpSpPr>
        <p:grpSp>
          <p:nvGrpSpPr>
            <p:cNvPr id="611" name="Group 325">
              <a:extLst>
                <a:ext uri="{FF2B5EF4-FFF2-40B4-BE49-F238E27FC236}">
                  <a16:creationId xmlns="" xmlns:a16="http://schemas.microsoft.com/office/drawing/2014/main" id="{6CD8FC49-C867-463E-9D7C-8A8346D9B14D}"/>
                </a:ext>
              </a:extLst>
            </p:cNvPr>
            <p:cNvGrpSpPr/>
            <p:nvPr/>
          </p:nvGrpSpPr>
          <p:grpSpPr>
            <a:xfrm>
              <a:off x="4402163" y="2815652"/>
              <a:ext cx="166908" cy="74181"/>
              <a:chOff x="6443663" y="1368425"/>
              <a:chExt cx="385762" cy="171450"/>
            </a:xfrm>
            <a:solidFill>
              <a:schemeClr val="accent1"/>
            </a:solidFill>
          </p:grpSpPr>
          <p:sp>
            <p:nvSpPr>
              <p:cNvPr id="616" name="Freeform 3">
                <a:extLst>
                  <a:ext uri="{FF2B5EF4-FFF2-40B4-BE49-F238E27FC236}">
                    <a16:creationId xmlns="" xmlns:a16="http://schemas.microsoft.com/office/drawing/2014/main" id="{5FABD65D-5771-4194-BB1B-F93A9F4BB84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17" name="Freeform 4">
                <a:extLst>
                  <a:ext uri="{FF2B5EF4-FFF2-40B4-BE49-F238E27FC236}">
                    <a16:creationId xmlns="" xmlns:a16="http://schemas.microsoft.com/office/drawing/2014/main" id="{EF0E3ABC-602C-4570-A0EB-16CE10A571B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12" name="Group 198">
              <a:extLst>
                <a:ext uri="{FF2B5EF4-FFF2-40B4-BE49-F238E27FC236}">
                  <a16:creationId xmlns="" xmlns:a16="http://schemas.microsoft.com/office/drawing/2014/main" id="{9FB28923-4B96-4523-BA06-A6DAD24BE2A0}"/>
                </a:ext>
              </a:extLst>
            </p:cNvPr>
            <p:cNvGrpSpPr/>
            <p:nvPr/>
          </p:nvGrpSpPr>
          <p:grpSpPr>
            <a:xfrm>
              <a:off x="4234477" y="2181412"/>
              <a:ext cx="502281" cy="548163"/>
              <a:chOff x="2505075" y="2108200"/>
              <a:chExt cx="330200" cy="360363"/>
            </a:xfrm>
            <a:solidFill>
              <a:schemeClr val="accent1"/>
            </a:solidFill>
          </p:grpSpPr>
          <p:sp>
            <p:nvSpPr>
              <p:cNvPr id="614" name="Freeform 44">
                <a:extLst>
                  <a:ext uri="{FF2B5EF4-FFF2-40B4-BE49-F238E27FC236}">
                    <a16:creationId xmlns="" xmlns:a16="http://schemas.microsoft.com/office/drawing/2014/main" id="{57ACD586-2F9E-4CA0-BD40-7B13FA99E8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45">
                <a:extLst>
                  <a:ext uri="{FF2B5EF4-FFF2-40B4-BE49-F238E27FC236}">
                    <a16:creationId xmlns="" xmlns:a16="http://schemas.microsoft.com/office/drawing/2014/main" id="{6E0CD5BB-5281-4AE2-A90F-557D4B55A0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3" name="Rectangle 612">
              <a:extLst>
                <a:ext uri="{FF2B5EF4-FFF2-40B4-BE49-F238E27FC236}">
                  <a16:creationId xmlns="" xmlns:a16="http://schemas.microsoft.com/office/drawing/2014/main" id="{A98C3E7B-F1D9-4C0E-B00B-BC98F52B6FE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18" name="Rectangle 617">
            <a:extLst>
              <a:ext uri="{FF2B5EF4-FFF2-40B4-BE49-F238E27FC236}">
                <a16:creationId xmlns="" xmlns:a16="http://schemas.microsoft.com/office/drawing/2014/main" id="{C27E5C11-7810-449B-BF0A-E121F14ED9DB}"/>
              </a:ext>
            </a:extLst>
          </p:cNvPr>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9" name="Rectangle 618">
            <a:extLst>
              <a:ext uri="{FF2B5EF4-FFF2-40B4-BE49-F238E27FC236}">
                <a16:creationId xmlns="" xmlns:a16="http://schemas.microsoft.com/office/drawing/2014/main" id="{2DEC1972-6E2D-4835-BDEF-95FD959B66B0}"/>
              </a:ext>
            </a:extLst>
          </p:cNvPr>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20" name="Group 225">
            <a:extLst>
              <a:ext uri="{FF2B5EF4-FFF2-40B4-BE49-F238E27FC236}">
                <a16:creationId xmlns="" xmlns:a16="http://schemas.microsoft.com/office/drawing/2014/main" id="{88E20DBC-98DB-40A0-B905-E62317BF97F9}"/>
              </a:ext>
            </a:extLst>
          </p:cNvPr>
          <p:cNvGrpSpPr/>
          <p:nvPr/>
        </p:nvGrpSpPr>
        <p:grpSpPr>
          <a:xfrm>
            <a:off x="8244644" y="3947349"/>
            <a:ext cx="455556" cy="617031"/>
            <a:chOff x="4166083" y="2103309"/>
            <a:chExt cx="639069" cy="865592"/>
          </a:xfrm>
        </p:grpSpPr>
        <p:grpSp>
          <p:nvGrpSpPr>
            <p:cNvPr id="621" name="Group 325">
              <a:extLst>
                <a:ext uri="{FF2B5EF4-FFF2-40B4-BE49-F238E27FC236}">
                  <a16:creationId xmlns="" xmlns:a16="http://schemas.microsoft.com/office/drawing/2014/main" id="{94BC899B-6BA1-4683-AF57-7FD24DE4D83C}"/>
                </a:ext>
              </a:extLst>
            </p:cNvPr>
            <p:cNvGrpSpPr/>
            <p:nvPr/>
          </p:nvGrpSpPr>
          <p:grpSpPr>
            <a:xfrm>
              <a:off x="4402163" y="2815652"/>
              <a:ext cx="166908" cy="74181"/>
              <a:chOff x="6443663" y="1368425"/>
              <a:chExt cx="385762" cy="171450"/>
            </a:xfrm>
            <a:solidFill>
              <a:schemeClr val="accent1"/>
            </a:solidFill>
          </p:grpSpPr>
          <p:sp>
            <p:nvSpPr>
              <p:cNvPr id="626" name="Freeform 3">
                <a:extLst>
                  <a:ext uri="{FF2B5EF4-FFF2-40B4-BE49-F238E27FC236}">
                    <a16:creationId xmlns="" xmlns:a16="http://schemas.microsoft.com/office/drawing/2014/main" id="{81FF0D85-4B03-4FE2-91F7-B2E2FC1B5FC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27" name="Freeform 4">
                <a:extLst>
                  <a:ext uri="{FF2B5EF4-FFF2-40B4-BE49-F238E27FC236}">
                    <a16:creationId xmlns="" xmlns:a16="http://schemas.microsoft.com/office/drawing/2014/main" id="{CA084F4E-89BA-47BF-85B2-6F1B3854064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2" name="Group 198">
              <a:extLst>
                <a:ext uri="{FF2B5EF4-FFF2-40B4-BE49-F238E27FC236}">
                  <a16:creationId xmlns="" xmlns:a16="http://schemas.microsoft.com/office/drawing/2014/main" id="{40995918-9840-454F-A5DD-A1307B3E7974}"/>
                </a:ext>
              </a:extLst>
            </p:cNvPr>
            <p:cNvGrpSpPr/>
            <p:nvPr/>
          </p:nvGrpSpPr>
          <p:grpSpPr>
            <a:xfrm>
              <a:off x="4234477" y="2181412"/>
              <a:ext cx="502281" cy="548163"/>
              <a:chOff x="2505075" y="2108200"/>
              <a:chExt cx="330200" cy="360363"/>
            </a:xfrm>
            <a:solidFill>
              <a:schemeClr val="accent1"/>
            </a:solidFill>
          </p:grpSpPr>
          <p:sp>
            <p:nvSpPr>
              <p:cNvPr id="624" name="Freeform 44">
                <a:extLst>
                  <a:ext uri="{FF2B5EF4-FFF2-40B4-BE49-F238E27FC236}">
                    <a16:creationId xmlns="" xmlns:a16="http://schemas.microsoft.com/office/drawing/2014/main" id="{213BE60B-734D-4E56-994F-E04372A57ED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45">
                <a:extLst>
                  <a:ext uri="{FF2B5EF4-FFF2-40B4-BE49-F238E27FC236}">
                    <a16:creationId xmlns="" xmlns:a16="http://schemas.microsoft.com/office/drawing/2014/main" id="{947AA108-5CA4-4122-824C-7A1D2F113CE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a:extLst>
                <a:ext uri="{FF2B5EF4-FFF2-40B4-BE49-F238E27FC236}">
                  <a16:creationId xmlns="" xmlns:a16="http://schemas.microsoft.com/office/drawing/2014/main" id="{1A95D481-F635-4F02-B4AF-DE171831C9D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8" name="Group 225">
            <a:extLst>
              <a:ext uri="{FF2B5EF4-FFF2-40B4-BE49-F238E27FC236}">
                <a16:creationId xmlns="" xmlns:a16="http://schemas.microsoft.com/office/drawing/2014/main" id="{C430F7C9-5D10-4B05-A26C-3BB2C375DD66}"/>
              </a:ext>
            </a:extLst>
          </p:cNvPr>
          <p:cNvGrpSpPr/>
          <p:nvPr/>
        </p:nvGrpSpPr>
        <p:grpSpPr>
          <a:xfrm>
            <a:off x="8731096" y="3947349"/>
            <a:ext cx="455556" cy="617031"/>
            <a:chOff x="4166083" y="2103309"/>
            <a:chExt cx="639069" cy="865592"/>
          </a:xfrm>
        </p:grpSpPr>
        <p:grpSp>
          <p:nvGrpSpPr>
            <p:cNvPr id="629" name="Group 325">
              <a:extLst>
                <a:ext uri="{FF2B5EF4-FFF2-40B4-BE49-F238E27FC236}">
                  <a16:creationId xmlns="" xmlns:a16="http://schemas.microsoft.com/office/drawing/2014/main" id="{81615653-B6D2-47B4-BEBC-527C7AA41DC8}"/>
                </a:ext>
              </a:extLst>
            </p:cNvPr>
            <p:cNvGrpSpPr/>
            <p:nvPr/>
          </p:nvGrpSpPr>
          <p:grpSpPr>
            <a:xfrm>
              <a:off x="4402163" y="2815652"/>
              <a:ext cx="166908" cy="74181"/>
              <a:chOff x="6443663" y="1368425"/>
              <a:chExt cx="385762" cy="171450"/>
            </a:xfrm>
            <a:solidFill>
              <a:schemeClr val="accent1"/>
            </a:solidFill>
          </p:grpSpPr>
          <p:sp>
            <p:nvSpPr>
              <p:cNvPr id="634" name="Freeform 3">
                <a:extLst>
                  <a:ext uri="{FF2B5EF4-FFF2-40B4-BE49-F238E27FC236}">
                    <a16:creationId xmlns="" xmlns:a16="http://schemas.microsoft.com/office/drawing/2014/main" id="{8A5E9076-AD25-40E8-B702-8414B225C34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35" name="Freeform 4">
                <a:extLst>
                  <a:ext uri="{FF2B5EF4-FFF2-40B4-BE49-F238E27FC236}">
                    <a16:creationId xmlns="" xmlns:a16="http://schemas.microsoft.com/office/drawing/2014/main" id="{AA480C0E-A873-43FA-862D-3F877F0B9C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0" name="Group 198">
              <a:extLst>
                <a:ext uri="{FF2B5EF4-FFF2-40B4-BE49-F238E27FC236}">
                  <a16:creationId xmlns="" xmlns:a16="http://schemas.microsoft.com/office/drawing/2014/main" id="{C51CFC75-8769-4103-894D-C0052BF5C040}"/>
                </a:ext>
              </a:extLst>
            </p:cNvPr>
            <p:cNvGrpSpPr/>
            <p:nvPr/>
          </p:nvGrpSpPr>
          <p:grpSpPr>
            <a:xfrm>
              <a:off x="4234477" y="2181412"/>
              <a:ext cx="502281" cy="548163"/>
              <a:chOff x="2505075" y="2108200"/>
              <a:chExt cx="330200" cy="360363"/>
            </a:xfrm>
            <a:solidFill>
              <a:schemeClr val="accent1"/>
            </a:solidFill>
          </p:grpSpPr>
          <p:sp>
            <p:nvSpPr>
              <p:cNvPr id="632" name="Freeform 44">
                <a:extLst>
                  <a:ext uri="{FF2B5EF4-FFF2-40B4-BE49-F238E27FC236}">
                    <a16:creationId xmlns="" xmlns:a16="http://schemas.microsoft.com/office/drawing/2014/main" id="{EDB871A2-6ECD-4554-B201-EDBA31B7701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5">
                <a:extLst>
                  <a:ext uri="{FF2B5EF4-FFF2-40B4-BE49-F238E27FC236}">
                    <a16:creationId xmlns="" xmlns:a16="http://schemas.microsoft.com/office/drawing/2014/main" id="{5E9AE353-0ACF-44E4-A6AF-5E11A80651F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1" name="Rectangle 630">
              <a:extLst>
                <a:ext uri="{FF2B5EF4-FFF2-40B4-BE49-F238E27FC236}">
                  <a16:creationId xmlns="" xmlns:a16="http://schemas.microsoft.com/office/drawing/2014/main" id="{8F28A61E-DA13-4A5C-B1A6-FD5F55B1B2D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36" name="Rectangle 635">
            <a:extLst>
              <a:ext uri="{FF2B5EF4-FFF2-40B4-BE49-F238E27FC236}">
                <a16:creationId xmlns="" xmlns:a16="http://schemas.microsoft.com/office/drawing/2014/main" id="{B3E61822-B07D-4496-8451-02DE658754BB}"/>
              </a:ext>
            </a:extLst>
          </p:cNvPr>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638" name="Group 280">
            <a:extLst>
              <a:ext uri="{FF2B5EF4-FFF2-40B4-BE49-F238E27FC236}">
                <a16:creationId xmlns="" xmlns:a16="http://schemas.microsoft.com/office/drawing/2014/main" id="{935609D4-5357-4886-8197-569FC988215B}"/>
              </a:ext>
            </a:extLst>
          </p:cNvPr>
          <p:cNvGrpSpPr/>
          <p:nvPr/>
        </p:nvGrpSpPr>
        <p:grpSpPr>
          <a:xfrm>
            <a:off x="7475220" y="4228599"/>
            <a:ext cx="406581" cy="450082"/>
            <a:chOff x="4174173" y="2103309"/>
            <a:chExt cx="682132" cy="755114"/>
          </a:xfrm>
        </p:grpSpPr>
        <p:grpSp>
          <p:nvGrpSpPr>
            <p:cNvPr id="639" name="Group 75">
              <a:extLst>
                <a:ext uri="{FF2B5EF4-FFF2-40B4-BE49-F238E27FC236}">
                  <a16:creationId xmlns="" xmlns:a16="http://schemas.microsoft.com/office/drawing/2014/main" id="{4751C5F3-ADB2-476C-8299-580009FC5FFF}"/>
                </a:ext>
              </a:extLst>
            </p:cNvPr>
            <p:cNvGrpSpPr/>
            <p:nvPr/>
          </p:nvGrpSpPr>
          <p:grpSpPr>
            <a:xfrm>
              <a:off x="4235958" y="2181409"/>
              <a:ext cx="620347" cy="677014"/>
              <a:chOff x="2505074" y="2108199"/>
              <a:chExt cx="407817" cy="445070"/>
            </a:xfrm>
            <a:solidFill>
              <a:schemeClr val="bg1"/>
            </a:solidFill>
          </p:grpSpPr>
          <p:sp>
            <p:nvSpPr>
              <p:cNvPr id="641" name="Freeform 44">
                <a:extLst>
                  <a:ext uri="{FF2B5EF4-FFF2-40B4-BE49-F238E27FC236}">
                    <a16:creationId xmlns="" xmlns:a16="http://schemas.microsoft.com/office/drawing/2014/main" id="{0020DCFC-BB0A-4A29-9577-39F79CE8B0B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5">
                <a:extLst>
                  <a:ext uri="{FF2B5EF4-FFF2-40B4-BE49-F238E27FC236}">
                    <a16:creationId xmlns="" xmlns:a16="http://schemas.microsoft.com/office/drawing/2014/main" id="{698C527C-E3E7-4170-8CCF-CAF7F747C1E7}"/>
                  </a:ext>
                </a:extLst>
              </p:cNvPr>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0" name="Rectangle 639">
              <a:extLst>
                <a:ext uri="{FF2B5EF4-FFF2-40B4-BE49-F238E27FC236}">
                  <a16:creationId xmlns="" xmlns:a16="http://schemas.microsoft.com/office/drawing/2014/main" id="{D3CCE94E-E8E9-4E4B-A453-99DC8D4C40B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43" name="TextBox 642">
            <a:extLst>
              <a:ext uri="{FF2B5EF4-FFF2-40B4-BE49-F238E27FC236}">
                <a16:creationId xmlns="" xmlns:a16="http://schemas.microsoft.com/office/drawing/2014/main" id="{5F89C39B-00FE-4383-A482-86C03DA00530}"/>
              </a:ext>
            </a:extLst>
          </p:cNvPr>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644" name="Straight Arrow Connector 643">
            <a:extLst>
              <a:ext uri="{FF2B5EF4-FFF2-40B4-BE49-F238E27FC236}">
                <a16:creationId xmlns="" xmlns:a16="http://schemas.microsoft.com/office/drawing/2014/main" id="{E74A0604-D1C2-4FBD-9E95-A921CECBE446}"/>
              </a:ext>
            </a:extLst>
          </p:cNvPr>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45" name="Straight Arrow Connector 644">
            <a:extLst>
              <a:ext uri="{FF2B5EF4-FFF2-40B4-BE49-F238E27FC236}">
                <a16:creationId xmlns="" xmlns:a16="http://schemas.microsoft.com/office/drawing/2014/main" id="{45108835-A282-4E7C-8396-273394DCD88E}"/>
              </a:ext>
            </a:extLst>
          </p:cNvPr>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646" name="Rectangle 645">
            <a:extLst>
              <a:ext uri="{FF2B5EF4-FFF2-40B4-BE49-F238E27FC236}">
                <a16:creationId xmlns="" xmlns:a16="http://schemas.microsoft.com/office/drawing/2014/main" id="{D7AC0AA3-AE94-4973-8658-A68A319C803F}"/>
              </a:ext>
            </a:extLst>
          </p:cNvPr>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647" name="TextBox 646">
            <a:extLst>
              <a:ext uri="{FF2B5EF4-FFF2-40B4-BE49-F238E27FC236}">
                <a16:creationId xmlns="" xmlns:a16="http://schemas.microsoft.com/office/drawing/2014/main" id="{2DAD11A8-BC41-4264-98F0-E4F0585CA30C}"/>
              </a:ext>
            </a:extLst>
          </p:cNvPr>
          <p:cNvSpPr txBox="1"/>
          <p:nvPr/>
        </p:nvSpPr>
        <p:spPr>
          <a:xfrm>
            <a:off x="8957309" y="31147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648" name="Group 225">
            <a:extLst>
              <a:ext uri="{FF2B5EF4-FFF2-40B4-BE49-F238E27FC236}">
                <a16:creationId xmlns="" xmlns:a16="http://schemas.microsoft.com/office/drawing/2014/main" id="{F92B0D62-442D-408D-AFCE-8F571C0FD772}"/>
              </a:ext>
            </a:extLst>
          </p:cNvPr>
          <p:cNvGrpSpPr/>
          <p:nvPr/>
        </p:nvGrpSpPr>
        <p:grpSpPr>
          <a:xfrm>
            <a:off x="8243416" y="3208209"/>
            <a:ext cx="455556" cy="617031"/>
            <a:chOff x="4166083" y="2103309"/>
            <a:chExt cx="639069" cy="865592"/>
          </a:xfrm>
        </p:grpSpPr>
        <p:grpSp>
          <p:nvGrpSpPr>
            <p:cNvPr id="649" name="Group 325">
              <a:extLst>
                <a:ext uri="{FF2B5EF4-FFF2-40B4-BE49-F238E27FC236}">
                  <a16:creationId xmlns="" xmlns:a16="http://schemas.microsoft.com/office/drawing/2014/main" id="{C7401EE0-6252-43CE-B42B-B6219E0B9AB0}"/>
                </a:ext>
              </a:extLst>
            </p:cNvPr>
            <p:cNvGrpSpPr/>
            <p:nvPr/>
          </p:nvGrpSpPr>
          <p:grpSpPr>
            <a:xfrm>
              <a:off x="4402163" y="2815652"/>
              <a:ext cx="166908" cy="74181"/>
              <a:chOff x="6443663" y="1368425"/>
              <a:chExt cx="385762" cy="171450"/>
            </a:xfrm>
            <a:solidFill>
              <a:schemeClr val="accent1"/>
            </a:solidFill>
          </p:grpSpPr>
          <p:sp>
            <p:nvSpPr>
              <p:cNvPr id="654" name="Freeform 3">
                <a:extLst>
                  <a:ext uri="{FF2B5EF4-FFF2-40B4-BE49-F238E27FC236}">
                    <a16:creationId xmlns="" xmlns:a16="http://schemas.microsoft.com/office/drawing/2014/main" id="{A1E759F7-A2F1-4F98-9B78-28F2BB41884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5" name="Freeform 4">
                <a:extLst>
                  <a:ext uri="{FF2B5EF4-FFF2-40B4-BE49-F238E27FC236}">
                    <a16:creationId xmlns="" xmlns:a16="http://schemas.microsoft.com/office/drawing/2014/main" id="{65952113-F359-4D8A-9B3A-5BAD572292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0" name="Group 198">
              <a:extLst>
                <a:ext uri="{FF2B5EF4-FFF2-40B4-BE49-F238E27FC236}">
                  <a16:creationId xmlns="" xmlns:a16="http://schemas.microsoft.com/office/drawing/2014/main" id="{0113B8FD-296A-4606-AD9A-C359C24430E6}"/>
                </a:ext>
              </a:extLst>
            </p:cNvPr>
            <p:cNvGrpSpPr/>
            <p:nvPr/>
          </p:nvGrpSpPr>
          <p:grpSpPr>
            <a:xfrm>
              <a:off x="4234477" y="2181412"/>
              <a:ext cx="502281" cy="548163"/>
              <a:chOff x="2505075" y="2108200"/>
              <a:chExt cx="330200" cy="360363"/>
            </a:xfrm>
            <a:solidFill>
              <a:schemeClr val="accent1"/>
            </a:solidFill>
          </p:grpSpPr>
          <p:sp>
            <p:nvSpPr>
              <p:cNvPr id="652" name="Freeform 44">
                <a:extLst>
                  <a:ext uri="{FF2B5EF4-FFF2-40B4-BE49-F238E27FC236}">
                    <a16:creationId xmlns="" xmlns:a16="http://schemas.microsoft.com/office/drawing/2014/main" id="{866E7397-EDC4-4932-A9DD-5279E84620F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5">
                <a:extLst>
                  <a:ext uri="{FF2B5EF4-FFF2-40B4-BE49-F238E27FC236}">
                    <a16:creationId xmlns="" xmlns:a16="http://schemas.microsoft.com/office/drawing/2014/main" id="{8F679902-9C78-48B5-9F05-66C8AF0636F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1" name="Rectangle 650">
              <a:extLst>
                <a:ext uri="{FF2B5EF4-FFF2-40B4-BE49-F238E27FC236}">
                  <a16:creationId xmlns="" xmlns:a16="http://schemas.microsoft.com/office/drawing/2014/main" id="{8E4E9A80-06AE-4BE9-9C0B-26D22F6C5EF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56" name="Group 225">
            <a:extLst>
              <a:ext uri="{FF2B5EF4-FFF2-40B4-BE49-F238E27FC236}">
                <a16:creationId xmlns="" xmlns:a16="http://schemas.microsoft.com/office/drawing/2014/main" id="{010322DB-7A95-49ED-BCD5-D215288415CB}"/>
              </a:ext>
            </a:extLst>
          </p:cNvPr>
          <p:cNvGrpSpPr/>
          <p:nvPr/>
        </p:nvGrpSpPr>
        <p:grpSpPr>
          <a:xfrm>
            <a:off x="8776816" y="3208209"/>
            <a:ext cx="455556" cy="617031"/>
            <a:chOff x="4166083" y="2103309"/>
            <a:chExt cx="639069" cy="865592"/>
          </a:xfrm>
        </p:grpSpPr>
        <p:grpSp>
          <p:nvGrpSpPr>
            <p:cNvPr id="657" name="Group 325">
              <a:extLst>
                <a:ext uri="{FF2B5EF4-FFF2-40B4-BE49-F238E27FC236}">
                  <a16:creationId xmlns="" xmlns:a16="http://schemas.microsoft.com/office/drawing/2014/main" id="{64C43646-5685-464E-A86C-1944AE8F239A}"/>
                </a:ext>
              </a:extLst>
            </p:cNvPr>
            <p:cNvGrpSpPr/>
            <p:nvPr/>
          </p:nvGrpSpPr>
          <p:grpSpPr>
            <a:xfrm>
              <a:off x="4402163" y="2815652"/>
              <a:ext cx="166908" cy="74181"/>
              <a:chOff x="6443663" y="1368425"/>
              <a:chExt cx="385762" cy="171450"/>
            </a:xfrm>
            <a:solidFill>
              <a:schemeClr val="accent1"/>
            </a:solidFill>
          </p:grpSpPr>
          <p:sp>
            <p:nvSpPr>
              <p:cNvPr id="662" name="Freeform 3">
                <a:extLst>
                  <a:ext uri="{FF2B5EF4-FFF2-40B4-BE49-F238E27FC236}">
                    <a16:creationId xmlns="" xmlns:a16="http://schemas.microsoft.com/office/drawing/2014/main" id="{9B3DE5F3-FAB5-47A3-88E7-2D3046A665CE}"/>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3" name="Freeform 4">
                <a:extLst>
                  <a:ext uri="{FF2B5EF4-FFF2-40B4-BE49-F238E27FC236}">
                    <a16:creationId xmlns="" xmlns:a16="http://schemas.microsoft.com/office/drawing/2014/main" id="{9B245EC1-284C-4BE5-BE75-FD49D644671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8" name="Group 198">
              <a:extLst>
                <a:ext uri="{FF2B5EF4-FFF2-40B4-BE49-F238E27FC236}">
                  <a16:creationId xmlns="" xmlns:a16="http://schemas.microsoft.com/office/drawing/2014/main" id="{54915125-6495-4E0A-8A95-35DE95E97376}"/>
                </a:ext>
              </a:extLst>
            </p:cNvPr>
            <p:cNvGrpSpPr/>
            <p:nvPr/>
          </p:nvGrpSpPr>
          <p:grpSpPr>
            <a:xfrm>
              <a:off x="4234477" y="2181412"/>
              <a:ext cx="502281" cy="548163"/>
              <a:chOff x="2505075" y="2108200"/>
              <a:chExt cx="330200" cy="360363"/>
            </a:xfrm>
            <a:solidFill>
              <a:schemeClr val="accent1"/>
            </a:solidFill>
          </p:grpSpPr>
          <p:sp>
            <p:nvSpPr>
              <p:cNvPr id="660" name="Freeform 44">
                <a:extLst>
                  <a:ext uri="{FF2B5EF4-FFF2-40B4-BE49-F238E27FC236}">
                    <a16:creationId xmlns="" xmlns:a16="http://schemas.microsoft.com/office/drawing/2014/main" id="{3AEE6B99-1734-4873-A071-8310CB97FBB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1" name="Freeform 45">
                <a:extLst>
                  <a:ext uri="{FF2B5EF4-FFF2-40B4-BE49-F238E27FC236}">
                    <a16:creationId xmlns="" xmlns:a16="http://schemas.microsoft.com/office/drawing/2014/main" id="{5D7626C6-40BD-4499-A888-DCA3F68465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9" name="Rectangle 658">
              <a:extLst>
                <a:ext uri="{FF2B5EF4-FFF2-40B4-BE49-F238E27FC236}">
                  <a16:creationId xmlns="" xmlns:a16="http://schemas.microsoft.com/office/drawing/2014/main" id="{BF11C5A5-C523-4DE2-8EB8-D3365B2D993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64" name="Rectangle 663">
            <a:extLst>
              <a:ext uri="{FF2B5EF4-FFF2-40B4-BE49-F238E27FC236}">
                <a16:creationId xmlns="" xmlns:a16="http://schemas.microsoft.com/office/drawing/2014/main" id="{5A6658F6-F905-433A-8465-3417EDFEE1A8}"/>
              </a:ext>
            </a:extLst>
          </p:cNvPr>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65" name="Group 225">
            <a:extLst>
              <a:ext uri="{FF2B5EF4-FFF2-40B4-BE49-F238E27FC236}">
                <a16:creationId xmlns="" xmlns:a16="http://schemas.microsoft.com/office/drawing/2014/main" id="{943C39E2-E7B1-41E8-AE1F-29F2CF0725FB}"/>
              </a:ext>
            </a:extLst>
          </p:cNvPr>
          <p:cNvGrpSpPr/>
          <p:nvPr/>
        </p:nvGrpSpPr>
        <p:grpSpPr>
          <a:xfrm>
            <a:off x="7504276" y="3208209"/>
            <a:ext cx="455556" cy="617031"/>
            <a:chOff x="4166083" y="2103309"/>
            <a:chExt cx="639069" cy="865592"/>
          </a:xfrm>
        </p:grpSpPr>
        <p:grpSp>
          <p:nvGrpSpPr>
            <p:cNvPr id="666" name="Group 325">
              <a:extLst>
                <a:ext uri="{FF2B5EF4-FFF2-40B4-BE49-F238E27FC236}">
                  <a16:creationId xmlns="" xmlns:a16="http://schemas.microsoft.com/office/drawing/2014/main" id="{CA791FF8-A37E-44A9-8669-0283ADCC08D8}"/>
                </a:ext>
              </a:extLst>
            </p:cNvPr>
            <p:cNvGrpSpPr/>
            <p:nvPr/>
          </p:nvGrpSpPr>
          <p:grpSpPr>
            <a:xfrm>
              <a:off x="4402163" y="2815652"/>
              <a:ext cx="166908" cy="74181"/>
              <a:chOff x="6443663" y="1368425"/>
              <a:chExt cx="385762" cy="171450"/>
            </a:xfrm>
            <a:solidFill>
              <a:schemeClr val="accent1"/>
            </a:solidFill>
          </p:grpSpPr>
          <p:sp>
            <p:nvSpPr>
              <p:cNvPr id="671" name="Freeform 3">
                <a:extLst>
                  <a:ext uri="{FF2B5EF4-FFF2-40B4-BE49-F238E27FC236}">
                    <a16:creationId xmlns="" xmlns:a16="http://schemas.microsoft.com/office/drawing/2014/main" id="{A70E4E82-D198-44E0-9385-FCE4BC03B08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2" name="Freeform 4">
                <a:extLst>
                  <a:ext uri="{FF2B5EF4-FFF2-40B4-BE49-F238E27FC236}">
                    <a16:creationId xmlns="" xmlns:a16="http://schemas.microsoft.com/office/drawing/2014/main" id="{74306C84-915F-47D5-9853-F62F553D110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67" name="Group 198">
              <a:extLst>
                <a:ext uri="{FF2B5EF4-FFF2-40B4-BE49-F238E27FC236}">
                  <a16:creationId xmlns="" xmlns:a16="http://schemas.microsoft.com/office/drawing/2014/main" id="{839DFC9E-0D7D-463D-84C7-8CF6E482ACEF}"/>
                </a:ext>
              </a:extLst>
            </p:cNvPr>
            <p:cNvGrpSpPr/>
            <p:nvPr/>
          </p:nvGrpSpPr>
          <p:grpSpPr>
            <a:xfrm>
              <a:off x="4234477" y="2181412"/>
              <a:ext cx="502281" cy="548163"/>
              <a:chOff x="2505075" y="2108200"/>
              <a:chExt cx="330200" cy="360363"/>
            </a:xfrm>
            <a:solidFill>
              <a:schemeClr val="accent1"/>
            </a:solidFill>
          </p:grpSpPr>
          <p:sp>
            <p:nvSpPr>
              <p:cNvPr id="669" name="Freeform 44">
                <a:extLst>
                  <a:ext uri="{FF2B5EF4-FFF2-40B4-BE49-F238E27FC236}">
                    <a16:creationId xmlns="" xmlns:a16="http://schemas.microsoft.com/office/drawing/2014/main" id="{91C533B6-1CB4-447B-9DE0-30C91BCC68B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45">
                <a:extLst>
                  <a:ext uri="{FF2B5EF4-FFF2-40B4-BE49-F238E27FC236}">
                    <a16:creationId xmlns="" xmlns:a16="http://schemas.microsoft.com/office/drawing/2014/main" id="{EF70C659-725B-43AD-81DC-23FDB7F4E1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8" name="Rectangle 667">
              <a:extLst>
                <a:ext uri="{FF2B5EF4-FFF2-40B4-BE49-F238E27FC236}">
                  <a16:creationId xmlns="" xmlns:a16="http://schemas.microsoft.com/office/drawing/2014/main" id="{D98885C4-6037-4B12-80A2-72CC407B443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88" name="TextBox 687">
            <a:extLst>
              <a:ext uri="{FF2B5EF4-FFF2-40B4-BE49-F238E27FC236}">
                <a16:creationId xmlns="" xmlns:a16="http://schemas.microsoft.com/office/drawing/2014/main" id="{19B1F792-BC1D-4B78-97CE-D51E43E9734B}"/>
              </a:ext>
            </a:extLst>
          </p:cNvPr>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89" name="Group 498">
            <a:extLst>
              <a:ext uri="{FF2B5EF4-FFF2-40B4-BE49-F238E27FC236}">
                <a16:creationId xmlns="" xmlns:a16="http://schemas.microsoft.com/office/drawing/2014/main" id="{16668706-8154-4069-A8A7-26570EE7C6B0}"/>
              </a:ext>
            </a:extLst>
          </p:cNvPr>
          <p:cNvGrpSpPr/>
          <p:nvPr/>
        </p:nvGrpSpPr>
        <p:grpSpPr>
          <a:xfrm>
            <a:off x="5608320" y="2499360"/>
            <a:ext cx="723900" cy="635790"/>
            <a:chOff x="9530256" y="3824902"/>
            <a:chExt cx="514957" cy="512594"/>
          </a:xfrm>
        </p:grpSpPr>
        <p:cxnSp>
          <p:nvCxnSpPr>
            <p:cNvPr id="690" name="Straight Arrow Connector 689">
              <a:extLst>
                <a:ext uri="{FF2B5EF4-FFF2-40B4-BE49-F238E27FC236}">
                  <a16:creationId xmlns="" xmlns:a16="http://schemas.microsoft.com/office/drawing/2014/main" id="{C44EC402-AA62-4106-AB19-3D405B21CD30}"/>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1" name="Straight Arrow Connector 690">
              <a:extLst>
                <a:ext uri="{FF2B5EF4-FFF2-40B4-BE49-F238E27FC236}">
                  <a16:creationId xmlns="" xmlns:a16="http://schemas.microsoft.com/office/drawing/2014/main" id="{73422844-0104-4A36-998F-A696041A5C5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692" name="Group 501">
            <a:extLst>
              <a:ext uri="{FF2B5EF4-FFF2-40B4-BE49-F238E27FC236}">
                <a16:creationId xmlns="" xmlns:a16="http://schemas.microsoft.com/office/drawing/2014/main" id="{3D1B684C-87EB-4EE5-9901-C1F2266FC2A3}"/>
              </a:ext>
            </a:extLst>
          </p:cNvPr>
          <p:cNvGrpSpPr/>
          <p:nvPr/>
        </p:nvGrpSpPr>
        <p:grpSpPr>
          <a:xfrm>
            <a:off x="6935206" y="2499359"/>
            <a:ext cx="1728734" cy="647701"/>
            <a:chOff x="8405286" y="3824900"/>
            <a:chExt cx="512591" cy="512593"/>
          </a:xfrm>
        </p:grpSpPr>
        <p:cxnSp>
          <p:nvCxnSpPr>
            <p:cNvPr id="693" name="Straight Arrow Connector 692">
              <a:extLst>
                <a:ext uri="{FF2B5EF4-FFF2-40B4-BE49-F238E27FC236}">
                  <a16:creationId xmlns="" xmlns:a16="http://schemas.microsoft.com/office/drawing/2014/main" id="{95581E73-8850-4E12-A22C-003A79D2DA0D}"/>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4" name="Straight Arrow Connector 693">
              <a:extLst>
                <a:ext uri="{FF2B5EF4-FFF2-40B4-BE49-F238E27FC236}">
                  <a16:creationId xmlns="" xmlns:a16="http://schemas.microsoft.com/office/drawing/2014/main" id="{CD008BAF-1E32-4D43-8F61-F64158D7FC1A}"/>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703" name="Group 225">
            <a:extLst>
              <a:ext uri="{FF2B5EF4-FFF2-40B4-BE49-F238E27FC236}">
                <a16:creationId xmlns="" xmlns:a16="http://schemas.microsoft.com/office/drawing/2014/main" id="{9EF51098-DC73-4CB7-BB1A-6F03C1B6FC88}"/>
              </a:ext>
            </a:extLst>
          </p:cNvPr>
          <p:cNvGrpSpPr/>
          <p:nvPr/>
        </p:nvGrpSpPr>
        <p:grpSpPr>
          <a:xfrm>
            <a:off x="5576416" y="4404549"/>
            <a:ext cx="455556" cy="617031"/>
            <a:chOff x="4166083" y="2103309"/>
            <a:chExt cx="639069" cy="865592"/>
          </a:xfrm>
        </p:grpSpPr>
        <p:grpSp>
          <p:nvGrpSpPr>
            <p:cNvPr id="704" name="Group 325">
              <a:extLst>
                <a:ext uri="{FF2B5EF4-FFF2-40B4-BE49-F238E27FC236}">
                  <a16:creationId xmlns="" xmlns:a16="http://schemas.microsoft.com/office/drawing/2014/main" id="{C5B9F38A-B557-4089-9B3E-592405067CE6}"/>
                </a:ext>
              </a:extLst>
            </p:cNvPr>
            <p:cNvGrpSpPr/>
            <p:nvPr/>
          </p:nvGrpSpPr>
          <p:grpSpPr>
            <a:xfrm>
              <a:off x="4402163" y="2815652"/>
              <a:ext cx="166908" cy="74181"/>
              <a:chOff x="6443663" y="1368425"/>
              <a:chExt cx="385762" cy="171450"/>
            </a:xfrm>
            <a:solidFill>
              <a:schemeClr val="accent1"/>
            </a:solidFill>
          </p:grpSpPr>
          <p:sp>
            <p:nvSpPr>
              <p:cNvPr id="709" name="Freeform 3">
                <a:extLst>
                  <a:ext uri="{FF2B5EF4-FFF2-40B4-BE49-F238E27FC236}">
                    <a16:creationId xmlns="" xmlns:a16="http://schemas.microsoft.com/office/drawing/2014/main" id="{2DC3C8B2-3DAE-43BC-AC4F-9E53FE06807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0" name="Freeform 4">
                <a:extLst>
                  <a:ext uri="{FF2B5EF4-FFF2-40B4-BE49-F238E27FC236}">
                    <a16:creationId xmlns="" xmlns:a16="http://schemas.microsoft.com/office/drawing/2014/main" id="{E8FF6CA9-481B-4DAF-BA83-1E5E44DD651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5" name="Group 198">
              <a:extLst>
                <a:ext uri="{FF2B5EF4-FFF2-40B4-BE49-F238E27FC236}">
                  <a16:creationId xmlns="" xmlns:a16="http://schemas.microsoft.com/office/drawing/2014/main" id="{01D82324-92EE-4BE9-94D1-9E00820E6F2A}"/>
                </a:ext>
              </a:extLst>
            </p:cNvPr>
            <p:cNvGrpSpPr/>
            <p:nvPr/>
          </p:nvGrpSpPr>
          <p:grpSpPr>
            <a:xfrm>
              <a:off x="4234477" y="2181412"/>
              <a:ext cx="502281" cy="548163"/>
              <a:chOff x="2505075" y="2108200"/>
              <a:chExt cx="330200" cy="360363"/>
            </a:xfrm>
            <a:solidFill>
              <a:schemeClr val="accent1"/>
            </a:solidFill>
          </p:grpSpPr>
          <p:sp>
            <p:nvSpPr>
              <p:cNvPr id="707" name="Freeform 44">
                <a:extLst>
                  <a:ext uri="{FF2B5EF4-FFF2-40B4-BE49-F238E27FC236}">
                    <a16:creationId xmlns="" xmlns:a16="http://schemas.microsoft.com/office/drawing/2014/main" id="{B384A17E-DFE5-4D86-B6A5-065A76484EE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5">
                <a:extLst>
                  <a:ext uri="{FF2B5EF4-FFF2-40B4-BE49-F238E27FC236}">
                    <a16:creationId xmlns="" xmlns:a16="http://schemas.microsoft.com/office/drawing/2014/main" id="{78D57D2B-9B69-448F-AB8E-7287EB8E9BF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6" name="Rectangle 705">
              <a:extLst>
                <a:ext uri="{FF2B5EF4-FFF2-40B4-BE49-F238E27FC236}">
                  <a16:creationId xmlns="" xmlns:a16="http://schemas.microsoft.com/office/drawing/2014/main" id="{0A667D76-C9BD-4C27-A731-5E7BC72342E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11" name="TextBox 710">
            <a:extLst>
              <a:ext uri="{FF2B5EF4-FFF2-40B4-BE49-F238E27FC236}">
                <a16:creationId xmlns="" xmlns:a16="http://schemas.microsoft.com/office/drawing/2014/main" id="{450C8A14-DC64-4C13-BE19-93429040AABF}"/>
              </a:ext>
            </a:extLst>
          </p:cNvPr>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712" name="Group 225">
            <a:extLst>
              <a:ext uri="{FF2B5EF4-FFF2-40B4-BE49-F238E27FC236}">
                <a16:creationId xmlns="" xmlns:a16="http://schemas.microsoft.com/office/drawing/2014/main" id="{769C57C6-0218-4D63-ACD5-6EE3041547B9}"/>
              </a:ext>
            </a:extLst>
          </p:cNvPr>
          <p:cNvGrpSpPr/>
          <p:nvPr/>
        </p:nvGrpSpPr>
        <p:grpSpPr>
          <a:xfrm>
            <a:off x="8244644" y="4389309"/>
            <a:ext cx="455556" cy="617031"/>
            <a:chOff x="4166083" y="2103309"/>
            <a:chExt cx="639069" cy="865592"/>
          </a:xfrm>
        </p:grpSpPr>
        <p:grpSp>
          <p:nvGrpSpPr>
            <p:cNvPr id="713" name="Group 325">
              <a:extLst>
                <a:ext uri="{FF2B5EF4-FFF2-40B4-BE49-F238E27FC236}">
                  <a16:creationId xmlns="" xmlns:a16="http://schemas.microsoft.com/office/drawing/2014/main" id="{63C9F4C6-3F04-46F9-9AFC-323998AA7472}"/>
                </a:ext>
              </a:extLst>
            </p:cNvPr>
            <p:cNvGrpSpPr/>
            <p:nvPr/>
          </p:nvGrpSpPr>
          <p:grpSpPr>
            <a:xfrm>
              <a:off x="4402163" y="2815652"/>
              <a:ext cx="166908" cy="74181"/>
              <a:chOff x="6443663" y="1368425"/>
              <a:chExt cx="385762" cy="171450"/>
            </a:xfrm>
            <a:solidFill>
              <a:schemeClr val="accent1"/>
            </a:solidFill>
          </p:grpSpPr>
          <p:sp>
            <p:nvSpPr>
              <p:cNvPr id="718" name="Freeform 3">
                <a:extLst>
                  <a:ext uri="{FF2B5EF4-FFF2-40B4-BE49-F238E27FC236}">
                    <a16:creationId xmlns="" xmlns:a16="http://schemas.microsoft.com/office/drawing/2014/main" id="{269471F8-6C5B-4FF5-87DE-5B3D7D0F5CE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9" name="Freeform 4">
                <a:extLst>
                  <a:ext uri="{FF2B5EF4-FFF2-40B4-BE49-F238E27FC236}">
                    <a16:creationId xmlns="" xmlns:a16="http://schemas.microsoft.com/office/drawing/2014/main" id="{68197DD5-5F33-4D28-951A-A29BC95DA1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14" name="Group 198">
              <a:extLst>
                <a:ext uri="{FF2B5EF4-FFF2-40B4-BE49-F238E27FC236}">
                  <a16:creationId xmlns="" xmlns:a16="http://schemas.microsoft.com/office/drawing/2014/main" id="{AE94EE88-C62D-41C5-A024-C4FAE97BF976}"/>
                </a:ext>
              </a:extLst>
            </p:cNvPr>
            <p:cNvGrpSpPr/>
            <p:nvPr/>
          </p:nvGrpSpPr>
          <p:grpSpPr>
            <a:xfrm>
              <a:off x="4234477" y="2181412"/>
              <a:ext cx="502281" cy="548163"/>
              <a:chOff x="2505075" y="2108200"/>
              <a:chExt cx="330200" cy="360363"/>
            </a:xfrm>
            <a:solidFill>
              <a:schemeClr val="accent1"/>
            </a:solidFill>
          </p:grpSpPr>
          <p:sp>
            <p:nvSpPr>
              <p:cNvPr id="716" name="Freeform 44">
                <a:extLst>
                  <a:ext uri="{FF2B5EF4-FFF2-40B4-BE49-F238E27FC236}">
                    <a16:creationId xmlns="" xmlns:a16="http://schemas.microsoft.com/office/drawing/2014/main" id="{230DF5BA-EB1B-4FC5-BC30-AA610ED31A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45">
                <a:extLst>
                  <a:ext uri="{FF2B5EF4-FFF2-40B4-BE49-F238E27FC236}">
                    <a16:creationId xmlns="" xmlns:a16="http://schemas.microsoft.com/office/drawing/2014/main" id="{DCBBC9C1-5562-4CF2-8F58-EFDEB461381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15" name="Rectangle 714">
              <a:extLst>
                <a:ext uri="{FF2B5EF4-FFF2-40B4-BE49-F238E27FC236}">
                  <a16:creationId xmlns="" xmlns:a16="http://schemas.microsoft.com/office/drawing/2014/main" id="{4E9BD294-890D-48FD-86D8-36400DE01B1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20" name="TextBox 719">
            <a:extLst>
              <a:ext uri="{FF2B5EF4-FFF2-40B4-BE49-F238E27FC236}">
                <a16:creationId xmlns="" xmlns:a16="http://schemas.microsoft.com/office/drawing/2014/main" id="{50413CE3-467B-4807-99A9-463C17C3C60D}"/>
              </a:ext>
            </a:extLst>
          </p:cNvPr>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721" name="Group 328">
            <a:extLst>
              <a:ext uri="{FF2B5EF4-FFF2-40B4-BE49-F238E27FC236}">
                <a16:creationId xmlns="" xmlns:a16="http://schemas.microsoft.com/office/drawing/2014/main" id="{9C7C3001-36EF-4EBC-B0A4-49FD8F7BB39D}"/>
              </a:ext>
            </a:extLst>
          </p:cNvPr>
          <p:cNvGrpSpPr/>
          <p:nvPr/>
        </p:nvGrpSpPr>
        <p:grpSpPr>
          <a:xfrm flipV="1">
            <a:off x="6564574" y="4882693"/>
            <a:ext cx="4019606" cy="1068525"/>
            <a:chOff x="9530256" y="3824902"/>
            <a:chExt cx="514957" cy="512594"/>
          </a:xfrm>
        </p:grpSpPr>
        <p:cxnSp>
          <p:nvCxnSpPr>
            <p:cNvPr id="722" name="Straight Arrow Connector 721">
              <a:extLst>
                <a:ext uri="{FF2B5EF4-FFF2-40B4-BE49-F238E27FC236}">
                  <a16:creationId xmlns="" xmlns:a16="http://schemas.microsoft.com/office/drawing/2014/main" id="{9C820703-CAB2-4354-AFCE-CFB2C8A28E59}"/>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3" name="Straight Arrow Connector 722">
              <a:extLst>
                <a:ext uri="{FF2B5EF4-FFF2-40B4-BE49-F238E27FC236}">
                  <a16:creationId xmlns="" xmlns:a16="http://schemas.microsoft.com/office/drawing/2014/main" id="{5B99C647-5284-4DE2-967B-EC004D349BFA}"/>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724" name="TextBox 723">
            <a:extLst>
              <a:ext uri="{FF2B5EF4-FFF2-40B4-BE49-F238E27FC236}">
                <a16:creationId xmlns="" xmlns:a16="http://schemas.microsoft.com/office/drawing/2014/main" id="{8F5252D9-6814-40D9-9498-F9E8294239F7}"/>
              </a:ext>
            </a:extLst>
          </p:cNvPr>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725" name="TextBox 724">
            <a:extLst>
              <a:ext uri="{FF2B5EF4-FFF2-40B4-BE49-F238E27FC236}">
                <a16:creationId xmlns="" xmlns:a16="http://schemas.microsoft.com/office/drawing/2014/main" id="{EED075DF-45C5-443E-87D3-E88E054EA2F3}"/>
              </a:ext>
            </a:extLst>
          </p:cNvPr>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28" name="Group 287">
            <a:extLst>
              <a:ext uri="{FF2B5EF4-FFF2-40B4-BE49-F238E27FC236}">
                <a16:creationId xmlns="" xmlns:a16="http://schemas.microsoft.com/office/drawing/2014/main" id="{AA5ECC81-8FD9-4BA3-9180-238368B5E8E6}"/>
              </a:ext>
            </a:extLst>
          </p:cNvPr>
          <p:cNvGrpSpPr/>
          <p:nvPr/>
        </p:nvGrpSpPr>
        <p:grpSpPr>
          <a:xfrm>
            <a:off x="7407859" y="913297"/>
            <a:ext cx="902494" cy="892643"/>
            <a:chOff x="5525115" y="2102017"/>
            <a:chExt cx="986918" cy="976146"/>
          </a:xfrm>
        </p:grpSpPr>
        <p:grpSp>
          <p:nvGrpSpPr>
            <p:cNvPr id="729" name="Group 4">
              <a:extLst>
                <a:ext uri="{FF2B5EF4-FFF2-40B4-BE49-F238E27FC236}">
                  <a16:creationId xmlns="" xmlns:a16="http://schemas.microsoft.com/office/drawing/2014/main" id="{27D54842-B7CE-4FA7-9F88-ED28EDFFFFF4}"/>
                </a:ext>
              </a:extLst>
            </p:cNvPr>
            <p:cNvGrpSpPr/>
            <p:nvPr/>
          </p:nvGrpSpPr>
          <p:grpSpPr>
            <a:xfrm>
              <a:off x="5591540" y="2826344"/>
              <a:ext cx="499377" cy="237443"/>
              <a:chOff x="5591540" y="2826344"/>
              <a:chExt cx="499377" cy="237443"/>
            </a:xfrm>
            <a:solidFill>
              <a:schemeClr val="accent1"/>
            </a:solidFill>
          </p:grpSpPr>
          <p:grpSp>
            <p:nvGrpSpPr>
              <p:cNvPr id="738" name="Group 3">
                <a:extLst>
                  <a:ext uri="{FF2B5EF4-FFF2-40B4-BE49-F238E27FC236}">
                    <a16:creationId xmlns="" xmlns:a16="http://schemas.microsoft.com/office/drawing/2014/main" id="{7FE35A86-1532-424E-A46A-C95AA73CFD93}"/>
                  </a:ext>
                </a:extLst>
              </p:cNvPr>
              <p:cNvGrpSpPr/>
              <p:nvPr/>
            </p:nvGrpSpPr>
            <p:grpSpPr>
              <a:xfrm>
                <a:off x="5618159" y="2826344"/>
                <a:ext cx="446138" cy="83052"/>
                <a:chOff x="5600058" y="2826344"/>
                <a:chExt cx="446138" cy="83052"/>
              </a:xfrm>
              <a:grpFill/>
            </p:grpSpPr>
            <p:sp>
              <p:nvSpPr>
                <p:cNvPr id="747" name="Freeform 155">
                  <a:extLst>
                    <a:ext uri="{FF2B5EF4-FFF2-40B4-BE49-F238E27FC236}">
                      <a16:creationId xmlns="" xmlns:a16="http://schemas.microsoft.com/office/drawing/2014/main" id="{D2612B81-E012-498E-9AB3-83F6027F0790}"/>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156">
                  <a:extLst>
                    <a:ext uri="{FF2B5EF4-FFF2-40B4-BE49-F238E27FC236}">
                      <a16:creationId xmlns="" xmlns:a16="http://schemas.microsoft.com/office/drawing/2014/main" id="{DD6450E2-F499-402C-9118-AF75258952A4}"/>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157">
                  <a:extLst>
                    <a:ext uri="{FF2B5EF4-FFF2-40B4-BE49-F238E27FC236}">
                      <a16:creationId xmlns="" xmlns:a16="http://schemas.microsoft.com/office/drawing/2014/main" id="{1FA714C3-9001-4645-A26F-B57214FCB211}"/>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158">
                  <a:extLst>
                    <a:ext uri="{FF2B5EF4-FFF2-40B4-BE49-F238E27FC236}">
                      <a16:creationId xmlns="" xmlns:a16="http://schemas.microsoft.com/office/drawing/2014/main" id="{9AFF4B41-779D-42EE-8AF9-D872BA2FB7DF}"/>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159">
                  <a:extLst>
                    <a:ext uri="{FF2B5EF4-FFF2-40B4-BE49-F238E27FC236}">
                      <a16:creationId xmlns="" xmlns:a16="http://schemas.microsoft.com/office/drawing/2014/main" id="{0BD57549-26B0-47B6-920C-60F0C59DEC54}"/>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160">
                  <a:extLst>
                    <a:ext uri="{FF2B5EF4-FFF2-40B4-BE49-F238E27FC236}">
                      <a16:creationId xmlns="" xmlns:a16="http://schemas.microsoft.com/office/drawing/2014/main" id="{D7F3A6AF-0F14-484E-A6E2-C54199810F16}"/>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161">
                  <a:extLst>
                    <a:ext uri="{FF2B5EF4-FFF2-40B4-BE49-F238E27FC236}">
                      <a16:creationId xmlns="" xmlns:a16="http://schemas.microsoft.com/office/drawing/2014/main" id="{3FC6D72F-AE28-45B1-A269-1CFCE3139B75}"/>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162">
                  <a:extLst>
                    <a:ext uri="{FF2B5EF4-FFF2-40B4-BE49-F238E27FC236}">
                      <a16:creationId xmlns="" xmlns:a16="http://schemas.microsoft.com/office/drawing/2014/main" id="{3812E6A9-7B09-4F6F-8B66-FBF9A4B3E4F3}"/>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9" name="Group 2">
                <a:extLst>
                  <a:ext uri="{FF2B5EF4-FFF2-40B4-BE49-F238E27FC236}">
                    <a16:creationId xmlns="" xmlns:a16="http://schemas.microsoft.com/office/drawing/2014/main" id="{106B6B7A-0673-44C0-B2FD-1D893D47AF3E}"/>
                  </a:ext>
                </a:extLst>
              </p:cNvPr>
              <p:cNvGrpSpPr/>
              <p:nvPr/>
            </p:nvGrpSpPr>
            <p:grpSpPr>
              <a:xfrm>
                <a:off x="5591540" y="2958375"/>
                <a:ext cx="499377" cy="105412"/>
                <a:chOff x="5591540" y="2958375"/>
                <a:chExt cx="499377" cy="105412"/>
              </a:xfrm>
              <a:grpFill/>
            </p:grpSpPr>
            <p:sp>
              <p:nvSpPr>
                <p:cNvPr id="740" name="Freeform 163">
                  <a:extLst>
                    <a:ext uri="{FF2B5EF4-FFF2-40B4-BE49-F238E27FC236}">
                      <a16:creationId xmlns="" xmlns:a16="http://schemas.microsoft.com/office/drawing/2014/main" id="{09C36FDD-5E6E-4E65-B91D-B1E5CEF711E3}"/>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164">
                  <a:extLst>
                    <a:ext uri="{FF2B5EF4-FFF2-40B4-BE49-F238E27FC236}">
                      <a16:creationId xmlns="" xmlns:a16="http://schemas.microsoft.com/office/drawing/2014/main" id="{7C61F298-17F3-45C1-A260-0A27112FB354}"/>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165">
                  <a:extLst>
                    <a:ext uri="{FF2B5EF4-FFF2-40B4-BE49-F238E27FC236}">
                      <a16:creationId xmlns="" xmlns:a16="http://schemas.microsoft.com/office/drawing/2014/main" id="{06C921E4-499F-45F8-9845-4B9FC358AFE3}"/>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166">
                  <a:extLst>
                    <a:ext uri="{FF2B5EF4-FFF2-40B4-BE49-F238E27FC236}">
                      <a16:creationId xmlns="" xmlns:a16="http://schemas.microsoft.com/office/drawing/2014/main" id="{39B44E0D-E7D8-4E86-9BF8-8BEB13C35B2A}"/>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167">
                  <a:extLst>
                    <a:ext uri="{FF2B5EF4-FFF2-40B4-BE49-F238E27FC236}">
                      <a16:creationId xmlns="" xmlns:a16="http://schemas.microsoft.com/office/drawing/2014/main" id="{08628935-7730-4F9E-B65A-BC2DF2A2DE56}"/>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168">
                  <a:extLst>
                    <a:ext uri="{FF2B5EF4-FFF2-40B4-BE49-F238E27FC236}">
                      <a16:creationId xmlns="" xmlns:a16="http://schemas.microsoft.com/office/drawing/2014/main" id="{F593AD60-0C5E-4E0D-9BAE-0ED949A5041E}"/>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169">
                  <a:extLst>
                    <a:ext uri="{FF2B5EF4-FFF2-40B4-BE49-F238E27FC236}">
                      <a16:creationId xmlns="" xmlns:a16="http://schemas.microsoft.com/office/drawing/2014/main" id="{A66538D8-CB92-46E4-B385-FBE18C59E4C5}"/>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30" name="Group 222">
              <a:extLst>
                <a:ext uri="{FF2B5EF4-FFF2-40B4-BE49-F238E27FC236}">
                  <a16:creationId xmlns="" xmlns:a16="http://schemas.microsoft.com/office/drawing/2014/main" id="{DCFA3881-AFB5-480E-AE99-5BB504C86268}"/>
                </a:ext>
              </a:extLst>
            </p:cNvPr>
            <p:cNvGrpSpPr/>
            <p:nvPr/>
          </p:nvGrpSpPr>
          <p:grpSpPr>
            <a:xfrm>
              <a:off x="5678786" y="2142833"/>
              <a:ext cx="783479" cy="614078"/>
              <a:chOff x="4703763" y="1930400"/>
              <a:chExt cx="352425" cy="276225"/>
            </a:xfrm>
            <a:solidFill>
              <a:schemeClr val="accent1"/>
            </a:solidFill>
          </p:grpSpPr>
          <p:sp>
            <p:nvSpPr>
              <p:cNvPr id="732" name="Freeform 143">
                <a:extLst>
                  <a:ext uri="{FF2B5EF4-FFF2-40B4-BE49-F238E27FC236}">
                    <a16:creationId xmlns="" xmlns:a16="http://schemas.microsoft.com/office/drawing/2014/main" id="{D362A599-A43B-46DE-B6DA-19BE6BC0190A}"/>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3" name="Freeform 144">
                <a:extLst>
                  <a:ext uri="{FF2B5EF4-FFF2-40B4-BE49-F238E27FC236}">
                    <a16:creationId xmlns="" xmlns:a16="http://schemas.microsoft.com/office/drawing/2014/main" id="{B6CD85A4-DB5F-4BCC-87A4-39EB9017FD73}"/>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4" name="Freeform 145">
                <a:extLst>
                  <a:ext uri="{FF2B5EF4-FFF2-40B4-BE49-F238E27FC236}">
                    <a16:creationId xmlns="" xmlns:a16="http://schemas.microsoft.com/office/drawing/2014/main" id="{2D012822-F44C-4FA1-9188-D148369D2F0C}"/>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5" name="Freeform 300">
                <a:extLst>
                  <a:ext uri="{FF2B5EF4-FFF2-40B4-BE49-F238E27FC236}">
                    <a16:creationId xmlns="" xmlns:a16="http://schemas.microsoft.com/office/drawing/2014/main" id="{0034B00D-DAE8-4365-8EF0-EFD55948B21D}"/>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6" name="Freeform 301">
                <a:extLst>
                  <a:ext uri="{FF2B5EF4-FFF2-40B4-BE49-F238E27FC236}">
                    <a16:creationId xmlns="" xmlns:a16="http://schemas.microsoft.com/office/drawing/2014/main" id="{182D9106-92E9-48BE-9910-5A6091736EB8}"/>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302">
                <a:extLst>
                  <a:ext uri="{FF2B5EF4-FFF2-40B4-BE49-F238E27FC236}">
                    <a16:creationId xmlns="" xmlns:a16="http://schemas.microsoft.com/office/drawing/2014/main" id="{B176832B-B083-4898-814C-D46DB9FA91D9}"/>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1" name="Rectangle 730">
              <a:extLst>
                <a:ext uri="{FF2B5EF4-FFF2-40B4-BE49-F238E27FC236}">
                  <a16:creationId xmlns="" xmlns:a16="http://schemas.microsoft.com/office/drawing/2014/main" id="{87C03173-4E6D-4899-9B2B-A4A5A1D0A83D}"/>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58" name="Rectangle 757">
            <a:extLst>
              <a:ext uri="{FF2B5EF4-FFF2-40B4-BE49-F238E27FC236}">
                <a16:creationId xmlns="" xmlns:a16="http://schemas.microsoft.com/office/drawing/2014/main" id="{A839A676-565B-417C-9802-117E6AE64D9C}"/>
              </a:ext>
            </a:extLst>
          </p:cNvPr>
          <p:cNvSpPr/>
          <p:nvPr/>
        </p:nvSpPr>
        <p:spPr>
          <a:xfrm>
            <a:off x="9029700" y="922654"/>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759" name="Straight Arrow Connector 758">
            <a:extLst>
              <a:ext uri="{FF2B5EF4-FFF2-40B4-BE49-F238E27FC236}">
                <a16:creationId xmlns="" xmlns:a16="http://schemas.microsoft.com/office/drawing/2014/main" id="{F7DF271F-B620-4794-856D-BDF344CB0FBE}"/>
              </a:ext>
            </a:extLst>
          </p:cNvPr>
          <p:cNvCxnSpPr/>
          <p:nvPr/>
        </p:nvCxnSpPr>
        <p:spPr>
          <a:xfrm flipH="1">
            <a:off x="8404860" y="108204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853" name="TextBox 852">
            <a:extLst>
              <a:ext uri="{FF2B5EF4-FFF2-40B4-BE49-F238E27FC236}">
                <a16:creationId xmlns="" xmlns:a16="http://schemas.microsoft.com/office/drawing/2014/main" id="{887D328E-47E2-493C-BEA2-227DE3AA7315}"/>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854" name="Group 853">
            <a:extLst>
              <a:ext uri="{FF2B5EF4-FFF2-40B4-BE49-F238E27FC236}">
                <a16:creationId xmlns="" xmlns:a16="http://schemas.microsoft.com/office/drawing/2014/main" id="{5EB26A1C-2630-4535-B132-D1EB097F2CCB}"/>
              </a:ext>
            </a:extLst>
          </p:cNvPr>
          <p:cNvGrpSpPr>
            <a:grpSpLocks noChangeAspect="1"/>
          </p:cNvGrpSpPr>
          <p:nvPr/>
        </p:nvGrpSpPr>
        <p:grpSpPr>
          <a:xfrm>
            <a:off x="4199649" y="5780261"/>
            <a:ext cx="483416" cy="483416"/>
            <a:chOff x="7046913" y="4090988"/>
            <a:chExt cx="327025" cy="327025"/>
          </a:xfrm>
          <a:solidFill>
            <a:schemeClr val="accent1"/>
          </a:solidFill>
        </p:grpSpPr>
        <p:sp>
          <p:nvSpPr>
            <p:cNvPr id="855" name="Freeform 32">
              <a:extLst>
                <a:ext uri="{FF2B5EF4-FFF2-40B4-BE49-F238E27FC236}">
                  <a16:creationId xmlns="" xmlns:a16="http://schemas.microsoft.com/office/drawing/2014/main" id="{B35D0836-3137-492A-80C7-C4C51F8D75E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6" name="Freeform 33">
              <a:extLst>
                <a:ext uri="{FF2B5EF4-FFF2-40B4-BE49-F238E27FC236}">
                  <a16:creationId xmlns="" xmlns:a16="http://schemas.microsoft.com/office/drawing/2014/main" id="{BD6EC871-BF77-4BC8-A111-66D27A3695C0}"/>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7" name="Freeform 34">
              <a:extLst>
                <a:ext uri="{FF2B5EF4-FFF2-40B4-BE49-F238E27FC236}">
                  <a16:creationId xmlns="" xmlns:a16="http://schemas.microsoft.com/office/drawing/2014/main" id="{FFF4AB09-E206-4FE2-8DA7-DB109F6E6DC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8" name="Freeform 35">
              <a:extLst>
                <a:ext uri="{FF2B5EF4-FFF2-40B4-BE49-F238E27FC236}">
                  <a16:creationId xmlns="" xmlns:a16="http://schemas.microsoft.com/office/drawing/2014/main" id="{BDFFFCC4-E1C5-4614-9517-4C0C5F3EA6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9" name="Freeform 36">
              <a:extLst>
                <a:ext uri="{FF2B5EF4-FFF2-40B4-BE49-F238E27FC236}">
                  <a16:creationId xmlns="" xmlns:a16="http://schemas.microsoft.com/office/drawing/2014/main" id="{E051F321-03BC-4809-BB8B-6FDD01BA8144}"/>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0" name="Freeform 37">
              <a:extLst>
                <a:ext uri="{FF2B5EF4-FFF2-40B4-BE49-F238E27FC236}">
                  <a16:creationId xmlns="" xmlns:a16="http://schemas.microsoft.com/office/drawing/2014/main" id="{BF922378-DC51-43BC-A091-2E466111F755}"/>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1" name="TextBox 860">
            <a:extLst>
              <a:ext uri="{FF2B5EF4-FFF2-40B4-BE49-F238E27FC236}">
                <a16:creationId xmlns="" xmlns:a16="http://schemas.microsoft.com/office/drawing/2014/main" id="{4FCD93CE-1F1E-42A6-8461-C96F2F722D32}"/>
              </a:ext>
            </a:extLst>
          </p:cNvPr>
          <p:cNvSpPr txBox="1"/>
          <p:nvPr/>
        </p:nvSpPr>
        <p:spPr>
          <a:xfrm>
            <a:off x="4726183" y="5954664"/>
            <a:ext cx="362600" cy="215444"/>
          </a:xfrm>
          <a:prstGeom prst="rect">
            <a:avLst/>
          </a:prstGeom>
          <a:noFill/>
        </p:spPr>
        <p:txBody>
          <a:bodyPr wrap="none" rtlCol="0">
            <a:spAutoFit/>
          </a:bodyPr>
          <a:lstStyle/>
          <a:p>
            <a:r>
              <a:rPr lang="en-US" sz="800" dirty="0"/>
              <a:t>VCN</a:t>
            </a:r>
          </a:p>
        </p:txBody>
      </p:sp>
      <p:grpSp>
        <p:nvGrpSpPr>
          <p:cNvPr id="862" name="Group 861">
            <a:extLst>
              <a:ext uri="{FF2B5EF4-FFF2-40B4-BE49-F238E27FC236}">
                <a16:creationId xmlns="" xmlns:a16="http://schemas.microsoft.com/office/drawing/2014/main" id="{BFFBB1B4-11C4-425D-AFAD-287E6A560E87}"/>
              </a:ext>
            </a:extLst>
          </p:cNvPr>
          <p:cNvGrpSpPr/>
          <p:nvPr/>
        </p:nvGrpSpPr>
        <p:grpSpPr>
          <a:xfrm>
            <a:off x="10574495" y="4228599"/>
            <a:ext cx="475077" cy="641225"/>
            <a:chOff x="5521685" y="5536800"/>
            <a:chExt cx="475077" cy="641225"/>
          </a:xfrm>
        </p:grpSpPr>
        <p:grpSp>
          <p:nvGrpSpPr>
            <p:cNvPr id="863" name="Group 862">
              <a:extLst>
                <a:ext uri="{FF2B5EF4-FFF2-40B4-BE49-F238E27FC236}">
                  <a16:creationId xmlns="" xmlns:a16="http://schemas.microsoft.com/office/drawing/2014/main" id="{4CA06704-E55F-4A2C-B193-CE5FF34A9845}"/>
                </a:ext>
              </a:extLst>
            </p:cNvPr>
            <p:cNvGrpSpPr/>
            <p:nvPr/>
          </p:nvGrpSpPr>
          <p:grpSpPr>
            <a:xfrm>
              <a:off x="5521685" y="5536800"/>
              <a:ext cx="475077" cy="438068"/>
              <a:chOff x="7248176" y="4158080"/>
              <a:chExt cx="639069" cy="695710"/>
            </a:xfrm>
          </p:grpSpPr>
          <p:sp>
            <p:nvSpPr>
              <p:cNvPr id="865" name="Freeform 29">
                <a:extLst>
                  <a:ext uri="{FF2B5EF4-FFF2-40B4-BE49-F238E27FC236}">
                    <a16:creationId xmlns="" xmlns:a16="http://schemas.microsoft.com/office/drawing/2014/main" id="{94851F6F-F036-4BD2-81FA-C777844C08A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866" name="Rectangle 865">
                <a:extLst>
                  <a:ext uri="{FF2B5EF4-FFF2-40B4-BE49-F238E27FC236}">
                    <a16:creationId xmlns="" xmlns:a16="http://schemas.microsoft.com/office/drawing/2014/main" id="{0892606A-6286-4435-8147-CA6DD6B6AD57}"/>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4" name="Text Box 30">
              <a:extLst>
                <a:ext uri="{FF2B5EF4-FFF2-40B4-BE49-F238E27FC236}">
                  <a16:creationId xmlns="" xmlns:a16="http://schemas.microsoft.com/office/drawing/2014/main" id="{9E5AABC8-97FF-4C2D-8314-4043D8588E65}"/>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867" name="Group 866">
            <a:extLst>
              <a:ext uri="{FF2B5EF4-FFF2-40B4-BE49-F238E27FC236}">
                <a16:creationId xmlns="" xmlns:a16="http://schemas.microsoft.com/office/drawing/2014/main" id="{6F3BF057-C2EE-42C0-B1C0-84C3DB071FD9}"/>
              </a:ext>
            </a:extLst>
          </p:cNvPr>
          <p:cNvGrpSpPr/>
          <p:nvPr/>
        </p:nvGrpSpPr>
        <p:grpSpPr>
          <a:xfrm>
            <a:off x="10605540" y="3638349"/>
            <a:ext cx="531696" cy="542675"/>
            <a:chOff x="6049490" y="5496446"/>
            <a:chExt cx="531696" cy="542675"/>
          </a:xfrm>
        </p:grpSpPr>
        <p:grpSp>
          <p:nvGrpSpPr>
            <p:cNvPr id="868" name="Group 867">
              <a:extLst>
                <a:ext uri="{FF2B5EF4-FFF2-40B4-BE49-F238E27FC236}">
                  <a16:creationId xmlns="" xmlns:a16="http://schemas.microsoft.com/office/drawing/2014/main" id="{9C966BDB-32C4-4278-8E00-8B787D61E803}"/>
                </a:ext>
              </a:extLst>
            </p:cNvPr>
            <p:cNvGrpSpPr/>
            <p:nvPr/>
          </p:nvGrpSpPr>
          <p:grpSpPr>
            <a:xfrm>
              <a:off x="6058617" y="5496446"/>
              <a:ext cx="522569" cy="489361"/>
              <a:chOff x="4141814" y="4117631"/>
              <a:chExt cx="792769" cy="695710"/>
            </a:xfrm>
          </p:grpSpPr>
          <p:grpSp>
            <p:nvGrpSpPr>
              <p:cNvPr id="870" name="Group 869">
                <a:extLst>
                  <a:ext uri="{FF2B5EF4-FFF2-40B4-BE49-F238E27FC236}">
                    <a16:creationId xmlns="" xmlns:a16="http://schemas.microsoft.com/office/drawing/2014/main" id="{134B3356-0CE1-40E5-A811-C3E9B7EE0511}"/>
                  </a:ext>
                </a:extLst>
              </p:cNvPr>
              <p:cNvGrpSpPr/>
              <p:nvPr/>
            </p:nvGrpSpPr>
            <p:grpSpPr>
              <a:xfrm>
                <a:off x="4197861" y="4226701"/>
                <a:ext cx="680674" cy="477570"/>
                <a:chOff x="3219450" y="5653088"/>
                <a:chExt cx="393700" cy="276225"/>
              </a:xfrm>
              <a:solidFill>
                <a:srgbClr val="F80000"/>
              </a:solidFill>
            </p:grpSpPr>
            <p:sp>
              <p:nvSpPr>
                <p:cNvPr id="872" name="Freeform 62">
                  <a:extLst>
                    <a:ext uri="{FF2B5EF4-FFF2-40B4-BE49-F238E27FC236}">
                      <a16:creationId xmlns="" xmlns:a16="http://schemas.microsoft.com/office/drawing/2014/main" id="{D4375D29-717B-4BE1-A0B7-152943BB830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63">
                  <a:extLst>
                    <a:ext uri="{FF2B5EF4-FFF2-40B4-BE49-F238E27FC236}">
                      <a16:creationId xmlns="" xmlns:a16="http://schemas.microsoft.com/office/drawing/2014/main" id="{3F7E4E9F-4894-43FF-B50C-2373FF7C6BF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64">
                  <a:extLst>
                    <a:ext uri="{FF2B5EF4-FFF2-40B4-BE49-F238E27FC236}">
                      <a16:creationId xmlns="" xmlns:a16="http://schemas.microsoft.com/office/drawing/2014/main" id="{18A72A46-7C58-4E17-9D53-7000E6B6204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65">
                  <a:extLst>
                    <a:ext uri="{FF2B5EF4-FFF2-40B4-BE49-F238E27FC236}">
                      <a16:creationId xmlns="" xmlns:a16="http://schemas.microsoft.com/office/drawing/2014/main" id="{0E6DD9B1-A9D5-4145-B879-DA27CECD33E0}"/>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66">
                  <a:extLst>
                    <a:ext uri="{FF2B5EF4-FFF2-40B4-BE49-F238E27FC236}">
                      <a16:creationId xmlns="" xmlns:a16="http://schemas.microsoft.com/office/drawing/2014/main" id="{38986BB5-74E5-4457-836A-056C35D0468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67">
                  <a:extLst>
                    <a:ext uri="{FF2B5EF4-FFF2-40B4-BE49-F238E27FC236}">
                      <a16:creationId xmlns="" xmlns:a16="http://schemas.microsoft.com/office/drawing/2014/main" id="{1944C4D6-5752-4FD2-A412-A4B987D4296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8" name="Freeform 68">
                  <a:extLst>
                    <a:ext uri="{FF2B5EF4-FFF2-40B4-BE49-F238E27FC236}">
                      <a16:creationId xmlns="" xmlns:a16="http://schemas.microsoft.com/office/drawing/2014/main" id="{B3FDF506-9694-4E7F-BB72-F90B2176BAF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9" name="Freeform 69">
                  <a:extLst>
                    <a:ext uri="{FF2B5EF4-FFF2-40B4-BE49-F238E27FC236}">
                      <a16:creationId xmlns="" xmlns:a16="http://schemas.microsoft.com/office/drawing/2014/main" id="{A20750FF-EE2A-4EB4-9AD5-4A274FAB8C9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0" name="Freeform 200">
                  <a:extLst>
                    <a:ext uri="{FF2B5EF4-FFF2-40B4-BE49-F238E27FC236}">
                      <a16:creationId xmlns="" xmlns:a16="http://schemas.microsoft.com/office/drawing/2014/main" id="{3FE60CD9-6DA8-4F29-96A1-AB6ADBD8253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1" name="Freeform 201">
                  <a:extLst>
                    <a:ext uri="{FF2B5EF4-FFF2-40B4-BE49-F238E27FC236}">
                      <a16:creationId xmlns="" xmlns:a16="http://schemas.microsoft.com/office/drawing/2014/main" id="{C664FFBC-13D5-478F-8E66-E2D8632C34D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202">
                  <a:extLst>
                    <a:ext uri="{FF2B5EF4-FFF2-40B4-BE49-F238E27FC236}">
                      <a16:creationId xmlns="" xmlns:a16="http://schemas.microsoft.com/office/drawing/2014/main" id="{03144228-0E02-4E86-87EE-99CAACB767E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3" name="Freeform 203">
                  <a:extLst>
                    <a:ext uri="{FF2B5EF4-FFF2-40B4-BE49-F238E27FC236}">
                      <a16:creationId xmlns="" xmlns:a16="http://schemas.microsoft.com/office/drawing/2014/main" id="{17BA0B13-8021-4E04-8768-5FFFB022780D}"/>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4" name="Freeform 204">
                  <a:extLst>
                    <a:ext uri="{FF2B5EF4-FFF2-40B4-BE49-F238E27FC236}">
                      <a16:creationId xmlns="" xmlns:a16="http://schemas.microsoft.com/office/drawing/2014/main" id="{0201F28E-BCFF-4E6E-882C-D9C99DDB3BE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205">
                  <a:extLst>
                    <a:ext uri="{FF2B5EF4-FFF2-40B4-BE49-F238E27FC236}">
                      <a16:creationId xmlns="" xmlns:a16="http://schemas.microsoft.com/office/drawing/2014/main" id="{8E2AF4D8-7EFF-4BE8-9B92-FFB83B704AD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6" name="Freeform 206">
                  <a:extLst>
                    <a:ext uri="{FF2B5EF4-FFF2-40B4-BE49-F238E27FC236}">
                      <a16:creationId xmlns="" xmlns:a16="http://schemas.microsoft.com/office/drawing/2014/main" id="{0711D705-7E81-4586-99BA-2FEF6BE8D98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7" name="Freeform 207">
                  <a:extLst>
                    <a:ext uri="{FF2B5EF4-FFF2-40B4-BE49-F238E27FC236}">
                      <a16:creationId xmlns="" xmlns:a16="http://schemas.microsoft.com/office/drawing/2014/main" id="{DF1EC93B-65FE-4AA1-8D48-F4A8FB0FAD9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1" name="Rectangle 870">
                <a:extLst>
                  <a:ext uri="{FF2B5EF4-FFF2-40B4-BE49-F238E27FC236}">
                    <a16:creationId xmlns="" xmlns:a16="http://schemas.microsoft.com/office/drawing/2014/main" id="{2C5E3DD5-4657-432C-AFEA-54E8735B7F57}"/>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9" name="Text Box 30">
              <a:extLst>
                <a:ext uri="{FF2B5EF4-FFF2-40B4-BE49-F238E27FC236}">
                  <a16:creationId xmlns="" xmlns:a16="http://schemas.microsoft.com/office/drawing/2014/main" id="{ABFEDD21-D481-4129-9DFF-6B59B4498B85}"/>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888" name="Group 887">
            <a:extLst>
              <a:ext uri="{FF2B5EF4-FFF2-40B4-BE49-F238E27FC236}">
                <a16:creationId xmlns="" xmlns:a16="http://schemas.microsoft.com/office/drawing/2014/main" id="{17843FEE-EF6B-466E-88BD-2D2FD74800D1}"/>
              </a:ext>
            </a:extLst>
          </p:cNvPr>
          <p:cNvGrpSpPr/>
          <p:nvPr/>
        </p:nvGrpSpPr>
        <p:grpSpPr>
          <a:xfrm>
            <a:off x="10516072" y="3010566"/>
            <a:ext cx="601072" cy="626561"/>
            <a:chOff x="6609905" y="5508747"/>
            <a:chExt cx="601072" cy="626561"/>
          </a:xfrm>
        </p:grpSpPr>
        <p:grpSp>
          <p:nvGrpSpPr>
            <p:cNvPr id="889" name="Group 888">
              <a:extLst>
                <a:ext uri="{FF2B5EF4-FFF2-40B4-BE49-F238E27FC236}">
                  <a16:creationId xmlns="" xmlns:a16="http://schemas.microsoft.com/office/drawing/2014/main" id="{31C045AC-A129-4C00-82A3-DDB1C6873FA4}"/>
                </a:ext>
              </a:extLst>
            </p:cNvPr>
            <p:cNvGrpSpPr/>
            <p:nvPr/>
          </p:nvGrpSpPr>
          <p:grpSpPr>
            <a:xfrm>
              <a:off x="6616939" y="5508747"/>
              <a:ext cx="552462" cy="477059"/>
              <a:chOff x="2451118" y="4158080"/>
              <a:chExt cx="865570" cy="695710"/>
            </a:xfrm>
          </p:grpSpPr>
          <p:grpSp>
            <p:nvGrpSpPr>
              <p:cNvPr id="891" name="Group 890">
                <a:extLst>
                  <a:ext uri="{FF2B5EF4-FFF2-40B4-BE49-F238E27FC236}">
                    <a16:creationId xmlns="" xmlns:a16="http://schemas.microsoft.com/office/drawing/2014/main" id="{30D62527-0AEF-4C83-9C47-D27CDE81A4DC}"/>
                  </a:ext>
                </a:extLst>
              </p:cNvPr>
              <p:cNvGrpSpPr/>
              <p:nvPr/>
            </p:nvGrpSpPr>
            <p:grpSpPr>
              <a:xfrm>
                <a:off x="2505985" y="4304032"/>
                <a:ext cx="755836" cy="470888"/>
                <a:chOff x="2851150" y="4108450"/>
                <a:chExt cx="496888" cy="309563"/>
              </a:xfrm>
              <a:solidFill>
                <a:srgbClr val="F80000"/>
              </a:solidFill>
            </p:grpSpPr>
            <p:sp>
              <p:nvSpPr>
                <p:cNvPr id="893" name="Freeform 1">
                  <a:extLst>
                    <a:ext uri="{FF2B5EF4-FFF2-40B4-BE49-F238E27FC236}">
                      <a16:creationId xmlns="" xmlns:a16="http://schemas.microsoft.com/office/drawing/2014/main" id="{F981A480-BE13-4948-974B-A10473F7F4E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4" name="Freeform 2">
                  <a:extLst>
                    <a:ext uri="{FF2B5EF4-FFF2-40B4-BE49-F238E27FC236}">
                      <a16:creationId xmlns="" xmlns:a16="http://schemas.microsoft.com/office/drawing/2014/main" id="{428E21AD-545F-4444-BA7D-0F7957AFC982}"/>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5" name="Freeform 3">
                  <a:extLst>
                    <a:ext uri="{FF2B5EF4-FFF2-40B4-BE49-F238E27FC236}">
                      <a16:creationId xmlns="" xmlns:a16="http://schemas.microsoft.com/office/drawing/2014/main" id="{AED6D39D-F909-4C2B-B5D6-F44C01839D0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6" name="Freeform 4">
                  <a:extLst>
                    <a:ext uri="{FF2B5EF4-FFF2-40B4-BE49-F238E27FC236}">
                      <a16:creationId xmlns="" xmlns:a16="http://schemas.microsoft.com/office/drawing/2014/main" id="{602AC1E6-99B0-4517-A073-97E1BC68292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7" name="Freeform 5">
                  <a:extLst>
                    <a:ext uri="{FF2B5EF4-FFF2-40B4-BE49-F238E27FC236}">
                      <a16:creationId xmlns="" xmlns:a16="http://schemas.microsoft.com/office/drawing/2014/main" id="{DA7F26DE-38DD-4777-B3AD-22722161020D}"/>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8" name="Freeform 6">
                  <a:extLst>
                    <a:ext uri="{FF2B5EF4-FFF2-40B4-BE49-F238E27FC236}">
                      <a16:creationId xmlns="" xmlns:a16="http://schemas.microsoft.com/office/drawing/2014/main" id="{861E84E5-AD10-407A-9DAD-36D27612F1E6}"/>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9" name="Freeform 7">
                  <a:extLst>
                    <a:ext uri="{FF2B5EF4-FFF2-40B4-BE49-F238E27FC236}">
                      <a16:creationId xmlns="" xmlns:a16="http://schemas.microsoft.com/office/drawing/2014/main" id="{165507A4-5CE3-4330-B8A0-577D626879B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2" name="Rectangle 891">
                <a:extLst>
                  <a:ext uri="{FF2B5EF4-FFF2-40B4-BE49-F238E27FC236}">
                    <a16:creationId xmlns="" xmlns:a16="http://schemas.microsoft.com/office/drawing/2014/main" id="{4F67055D-C0E2-494B-BA56-9F422E563A30}"/>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90" name="Text Box 30">
              <a:extLst>
                <a:ext uri="{FF2B5EF4-FFF2-40B4-BE49-F238E27FC236}">
                  <a16:creationId xmlns="" xmlns:a16="http://schemas.microsoft.com/office/drawing/2014/main" id="{2C261B01-6181-4D28-9634-092214B041E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900" name="Group 899">
            <a:extLst>
              <a:ext uri="{FF2B5EF4-FFF2-40B4-BE49-F238E27FC236}">
                <a16:creationId xmlns="" xmlns:a16="http://schemas.microsoft.com/office/drawing/2014/main" id="{9D114437-6D57-483E-9CFD-8A74A61B1C2C}"/>
              </a:ext>
            </a:extLst>
          </p:cNvPr>
          <p:cNvGrpSpPr/>
          <p:nvPr/>
        </p:nvGrpSpPr>
        <p:grpSpPr>
          <a:xfrm>
            <a:off x="10561807" y="2413666"/>
            <a:ext cx="495559" cy="600714"/>
            <a:chOff x="7283585" y="5496258"/>
            <a:chExt cx="495559" cy="600714"/>
          </a:xfrm>
        </p:grpSpPr>
        <p:grpSp>
          <p:nvGrpSpPr>
            <p:cNvPr id="901" name="Group 900">
              <a:extLst>
                <a:ext uri="{FF2B5EF4-FFF2-40B4-BE49-F238E27FC236}">
                  <a16:creationId xmlns="" xmlns:a16="http://schemas.microsoft.com/office/drawing/2014/main" id="{AFCAEBFA-95B0-4DE7-8AD9-2826862DA05B}"/>
                </a:ext>
              </a:extLst>
            </p:cNvPr>
            <p:cNvGrpSpPr/>
            <p:nvPr/>
          </p:nvGrpSpPr>
          <p:grpSpPr>
            <a:xfrm>
              <a:off x="7283585" y="5496258"/>
              <a:ext cx="495559" cy="543422"/>
              <a:chOff x="4149905" y="4158080"/>
              <a:chExt cx="639069" cy="695710"/>
            </a:xfrm>
          </p:grpSpPr>
          <p:grpSp>
            <p:nvGrpSpPr>
              <p:cNvPr id="903" name="Group 902">
                <a:extLst>
                  <a:ext uri="{FF2B5EF4-FFF2-40B4-BE49-F238E27FC236}">
                    <a16:creationId xmlns="" xmlns:a16="http://schemas.microsoft.com/office/drawing/2014/main" id="{706C2FE7-801C-4D28-AFD5-5F1FA23C4363}"/>
                  </a:ext>
                </a:extLst>
              </p:cNvPr>
              <p:cNvGrpSpPr/>
              <p:nvPr/>
            </p:nvGrpSpPr>
            <p:grpSpPr>
              <a:xfrm>
                <a:off x="4195359" y="4291017"/>
                <a:ext cx="548161" cy="429836"/>
                <a:chOff x="3944938" y="4110038"/>
                <a:chExt cx="360362" cy="282575"/>
              </a:xfrm>
              <a:solidFill>
                <a:srgbClr val="F80000"/>
              </a:solidFill>
            </p:grpSpPr>
            <p:sp>
              <p:nvSpPr>
                <p:cNvPr id="905" name="Freeform 8">
                  <a:extLst>
                    <a:ext uri="{FF2B5EF4-FFF2-40B4-BE49-F238E27FC236}">
                      <a16:creationId xmlns="" xmlns:a16="http://schemas.microsoft.com/office/drawing/2014/main" id="{92E5C49F-E2A0-4B55-888C-C420171E68DD}"/>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6" name="Freeform 9">
                  <a:extLst>
                    <a:ext uri="{FF2B5EF4-FFF2-40B4-BE49-F238E27FC236}">
                      <a16:creationId xmlns="" xmlns:a16="http://schemas.microsoft.com/office/drawing/2014/main" id="{24A883D8-7A70-4983-BA35-999BB65EC97D}"/>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7" name="Freeform 10">
                  <a:extLst>
                    <a:ext uri="{FF2B5EF4-FFF2-40B4-BE49-F238E27FC236}">
                      <a16:creationId xmlns="" xmlns:a16="http://schemas.microsoft.com/office/drawing/2014/main" id="{5177D776-9161-45F3-8557-4E4562E231C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8" name="Freeform 11">
                  <a:extLst>
                    <a:ext uri="{FF2B5EF4-FFF2-40B4-BE49-F238E27FC236}">
                      <a16:creationId xmlns="" xmlns:a16="http://schemas.microsoft.com/office/drawing/2014/main" id="{50766ED3-0C51-4BDC-9314-864BB2DA947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9" name="Freeform 12">
                  <a:extLst>
                    <a:ext uri="{FF2B5EF4-FFF2-40B4-BE49-F238E27FC236}">
                      <a16:creationId xmlns="" xmlns:a16="http://schemas.microsoft.com/office/drawing/2014/main" id="{78429632-6DAD-4571-8D12-2E5365A7470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0" name="Freeform 13">
                  <a:extLst>
                    <a:ext uri="{FF2B5EF4-FFF2-40B4-BE49-F238E27FC236}">
                      <a16:creationId xmlns="" xmlns:a16="http://schemas.microsoft.com/office/drawing/2014/main" id="{35800962-1F5E-4D16-82AF-ACAE69BD7757}"/>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1" name="Freeform 14">
                  <a:extLst>
                    <a:ext uri="{FF2B5EF4-FFF2-40B4-BE49-F238E27FC236}">
                      <a16:creationId xmlns="" xmlns:a16="http://schemas.microsoft.com/office/drawing/2014/main" id="{E8CF1C96-10C7-437A-872F-767C71FCEE3E}"/>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15">
                  <a:extLst>
                    <a:ext uri="{FF2B5EF4-FFF2-40B4-BE49-F238E27FC236}">
                      <a16:creationId xmlns="" xmlns:a16="http://schemas.microsoft.com/office/drawing/2014/main" id="{9DDD71A2-265B-42A1-9A63-460E255C53E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3" name="Freeform 16">
                  <a:extLst>
                    <a:ext uri="{FF2B5EF4-FFF2-40B4-BE49-F238E27FC236}">
                      <a16:creationId xmlns="" xmlns:a16="http://schemas.microsoft.com/office/drawing/2014/main" id="{A6969AEA-D516-416E-8EF5-8467D904DD3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4" name="Freeform 17">
                  <a:extLst>
                    <a:ext uri="{FF2B5EF4-FFF2-40B4-BE49-F238E27FC236}">
                      <a16:creationId xmlns="" xmlns:a16="http://schemas.microsoft.com/office/drawing/2014/main" id="{245F8A26-E426-4DFB-8C1E-E9D58790ACD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5" name="Freeform 18">
                  <a:extLst>
                    <a:ext uri="{FF2B5EF4-FFF2-40B4-BE49-F238E27FC236}">
                      <a16:creationId xmlns="" xmlns:a16="http://schemas.microsoft.com/office/drawing/2014/main" id="{FFFA88D1-1211-4A45-B959-808DF1839D6E}"/>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6" name="Freeform 19">
                  <a:extLst>
                    <a:ext uri="{FF2B5EF4-FFF2-40B4-BE49-F238E27FC236}">
                      <a16:creationId xmlns="" xmlns:a16="http://schemas.microsoft.com/office/drawing/2014/main" id="{4925EEBF-8AEC-4E14-9DE0-4251B3D3F5B4}"/>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7" name="Freeform 20">
                  <a:extLst>
                    <a:ext uri="{FF2B5EF4-FFF2-40B4-BE49-F238E27FC236}">
                      <a16:creationId xmlns="" xmlns:a16="http://schemas.microsoft.com/office/drawing/2014/main" id="{9F74125B-B247-4710-81BE-80ED5A018F42}"/>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8" name="Freeform 21">
                  <a:extLst>
                    <a:ext uri="{FF2B5EF4-FFF2-40B4-BE49-F238E27FC236}">
                      <a16:creationId xmlns="" xmlns:a16="http://schemas.microsoft.com/office/drawing/2014/main" id="{BBFB1178-1B7D-413A-BC4E-7D5BD118877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9" name="Freeform 22">
                  <a:extLst>
                    <a:ext uri="{FF2B5EF4-FFF2-40B4-BE49-F238E27FC236}">
                      <a16:creationId xmlns="" xmlns:a16="http://schemas.microsoft.com/office/drawing/2014/main" id="{43A8912D-F740-44ED-83A9-FA7E11D291E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0" name="Freeform 23">
                  <a:extLst>
                    <a:ext uri="{FF2B5EF4-FFF2-40B4-BE49-F238E27FC236}">
                      <a16:creationId xmlns="" xmlns:a16="http://schemas.microsoft.com/office/drawing/2014/main" id="{1E4F292D-0048-48F9-9656-9C813522DCA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1" name="Freeform 24">
                  <a:extLst>
                    <a:ext uri="{FF2B5EF4-FFF2-40B4-BE49-F238E27FC236}">
                      <a16:creationId xmlns="" xmlns:a16="http://schemas.microsoft.com/office/drawing/2014/main" id="{15D1A1E4-B7EA-436E-AE5D-1A7E6654D1E1}"/>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2" name="Freeform 25">
                  <a:extLst>
                    <a:ext uri="{FF2B5EF4-FFF2-40B4-BE49-F238E27FC236}">
                      <a16:creationId xmlns="" xmlns:a16="http://schemas.microsoft.com/office/drawing/2014/main" id="{F81BC6FE-481A-47D9-85DA-0B00A74C4AE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3" name="Freeform 26">
                  <a:extLst>
                    <a:ext uri="{FF2B5EF4-FFF2-40B4-BE49-F238E27FC236}">
                      <a16:creationId xmlns="" xmlns:a16="http://schemas.microsoft.com/office/drawing/2014/main" id="{19C9B813-07D2-45EE-A2DB-B9FE0C14CBFA}"/>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4" name="Freeform 27">
                  <a:extLst>
                    <a:ext uri="{FF2B5EF4-FFF2-40B4-BE49-F238E27FC236}">
                      <a16:creationId xmlns="" xmlns:a16="http://schemas.microsoft.com/office/drawing/2014/main" id="{40E0FE15-E5BD-4B49-A493-1CB98DAF5CC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4" name="Rectangle 903">
                <a:extLst>
                  <a:ext uri="{FF2B5EF4-FFF2-40B4-BE49-F238E27FC236}">
                    <a16:creationId xmlns="" xmlns:a16="http://schemas.microsoft.com/office/drawing/2014/main" id="{B35AF82F-65C0-4DF5-A7F7-FB0D6D2BE585}"/>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02" name="Text Box 30">
              <a:extLst>
                <a:ext uri="{FF2B5EF4-FFF2-40B4-BE49-F238E27FC236}">
                  <a16:creationId xmlns="" xmlns:a16="http://schemas.microsoft.com/office/drawing/2014/main" id="{09353CDA-C8DE-4B2C-A163-724EB0B203F6}"/>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925" name="Group 924">
            <a:extLst>
              <a:ext uri="{FF2B5EF4-FFF2-40B4-BE49-F238E27FC236}">
                <a16:creationId xmlns="" xmlns:a16="http://schemas.microsoft.com/office/drawing/2014/main" id="{E8F73FC7-38FC-4DD0-B4B0-AC5AF583B395}"/>
              </a:ext>
            </a:extLst>
          </p:cNvPr>
          <p:cNvGrpSpPr>
            <a:grpSpLocks noChangeAspect="1"/>
          </p:cNvGrpSpPr>
          <p:nvPr/>
        </p:nvGrpSpPr>
        <p:grpSpPr>
          <a:xfrm>
            <a:off x="10574276" y="4857527"/>
            <a:ext cx="501115" cy="546002"/>
            <a:chOff x="8104793" y="3991725"/>
            <a:chExt cx="582945" cy="635162"/>
          </a:xfrm>
        </p:grpSpPr>
        <p:sp>
          <p:nvSpPr>
            <p:cNvPr id="926" name="Rectangle 925">
              <a:extLst>
                <a:ext uri="{FF2B5EF4-FFF2-40B4-BE49-F238E27FC236}">
                  <a16:creationId xmlns="" xmlns:a16="http://schemas.microsoft.com/office/drawing/2014/main" id="{9FA72EDD-FF79-4BB9-8877-27624822B1A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927" name="Freeform 62">
              <a:extLst>
                <a:ext uri="{FF2B5EF4-FFF2-40B4-BE49-F238E27FC236}">
                  <a16:creationId xmlns="" xmlns:a16="http://schemas.microsoft.com/office/drawing/2014/main" id="{D29E9EAA-3678-460B-8CAA-7CB6EA50459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28" name="Text Box 30">
            <a:extLst>
              <a:ext uri="{FF2B5EF4-FFF2-40B4-BE49-F238E27FC236}">
                <a16:creationId xmlns="" xmlns:a16="http://schemas.microsoft.com/office/drawing/2014/main" id="{421FF1E9-11CC-45DF-AB1A-29E79B2D3337}"/>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440" name="Straight Connector 439">
            <a:extLst>
              <a:ext uri="{FF2B5EF4-FFF2-40B4-BE49-F238E27FC236}">
                <a16:creationId xmlns="" xmlns:a16="http://schemas.microsoft.com/office/drawing/2014/main" id="{301ED0B2-3AD9-43EC-AA3B-4A340CAFCC79}"/>
              </a:ext>
            </a:extLst>
          </p:cNvPr>
          <p:cNvCxnSpPr/>
          <p:nvPr/>
        </p:nvCxnSpPr>
        <p:spPr>
          <a:xfrm>
            <a:off x="1572967" y="3715069"/>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41" name="Rectangle 440">
            <a:extLst>
              <a:ext uri="{FF2B5EF4-FFF2-40B4-BE49-F238E27FC236}">
                <a16:creationId xmlns="" xmlns:a16="http://schemas.microsoft.com/office/drawing/2014/main" id="{DF434A72-E438-4485-9AE0-33FFB1C5D27F}"/>
              </a:ext>
            </a:extLst>
          </p:cNvPr>
          <p:cNvSpPr/>
          <p:nvPr/>
        </p:nvSpPr>
        <p:spPr>
          <a:xfrm>
            <a:off x="1814642" y="38925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42" name="Straight Arrow Connector 441">
            <a:extLst>
              <a:ext uri="{FF2B5EF4-FFF2-40B4-BE49-F238E27FC236}">
                <a16:creationId xmlns="" xmlns:a16="http://schemas.microsoft.com/office/drawing/2014/main" id="{E36509D1-CBEE-44AA-9FAC-D98D2DD372A9}"/>
              </a:ext>
            </a:extLst>
          </p:cNvPr>
          <p:cNvCxnSpPr>
            <a:cxnSpLocks/>
            <a:stCxn id="441" idx="3"/>
          </p:cNvCxnSpPr>
          <p:nvPr/>
        </p:nvCxnSpPr>
        <p:spPr>
          <a:xfrm flipV="1">
            <a:off x="2621942" y="3921006"/>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43" name="Group 442">
            <a:extLst>
              <a:ext uri="{FF2B5EF4-FFF2-40B4-BE49-F238E27FC236}">
                <a16:creationId xmlns="" xmlns:a16="http://schemas.microsoft.com/office/drawing/2014/main" id="{8A07E740-7A83-40F5-94ED-6F5B7392A1F2}"/>
              </a:ext>
            </a:extLst>
          </p:cNvPr>
          <p:cNvGrpSpPr>
            <a:grpSpLocks noChangeAspect="1"/>
          </p:cNvGrpSpPr>
          <p:nvPr/>
        </p:nvGrpSpPr>
        <p:grpSpPr>
          <a:xfrm>
            <a:off x="3457220" y="3336198"/>
            <a:ext cx="563428" cy="613365"/>
            <a:chOff x="7231996" y="2103309"/>
            <a:chExt cx="639069" cy="695710"/>
          </a:xfrm>
        </p:grpSpPr>
        <p:grpSp>
          <p:nvGrpSpPr>
            <p:cNvPr id="444" name="Group 443">
              <a:extLst>
                <a:ext uri="{FF2B5EF4-FFF2-40B4-BE49-F238E27FC236}">
                  <a16:creationId xmlns="" xmlns:a16="http://schemas.microsoft.com/office/drawing/2014/main" id="{E9E35369-8012-4442-82BB-7CC7FF81224A}"/>
                </a:ext>
              </a:extLst>
            </p:cNvPr>
            <p:cNvGrpSpPr/>
            <p:nvPr/>
          </p:nvGrpSpPr>
          <p:grpSpPr>
            <a:xfrm>
              <a:off x="7307490" y="2184465"/>
              <a:ext cx="488082" cy="533399"/>
              <a:chOff x="4448178" y="3117846"/>
              <a:chExt cx="1265238" cy="1382712"/>
            </a:xfrm>
            <a:solidFill>
              <a:srgbClr val="F80000"/>
            </a:solidFill>
          </p:grpSpPr>
          <p:sp>
            <p:nvSpPr>
              <p:cNvPr id="446" name="Freeform 1">
                <a:extLst>
                  <a:ext uri="{FF2B5EF4-FFF2-40B4-BE49-F238E27FC236}">
                    <a16:creationId xmlns="" xmlns:a16="http://schemas.microsoft.com/office/drawing/2014/main" id="{73C93053-18FE-435E-AC4E-5341A6E458F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7" name="Freeform 2">
                <a:extLst>
                  <a:ext uri="{FF2B5EF4-FFF2-40B4-BE49-F238E27FC236}">
                    <a16:creationId xmlns="" xmlns:a16="http://schemas.microsoft.com/office/drawing/2014/main" id="{D87AF9E8-6A40-471C-8CD4-8245B2020FA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8" name="Freeform 3">
                <a:extLst>
                  <a:ext uri="{FF2B5EF4-FFF2-40B4-BE49-F238E27FC236}">
                    <a16:creationId xmlns="" xmlns:a16="http://schemas.microsoft.com/office/drawing/2014/main" id="{BF908131-B0A2-48FA-98DC-117B0422853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9" name="Freeform 4">
                <a:extLst>
                  <a:ext uri="{FF2B5EF4-FFF2-40B4-BE49-F238E27FC236}">
                    <a16:creationId xmlns="" xmlns:a16="http://schemas.microsoft.com/office/drawing/2014/main" id="{5AD2183E-FB83-4EA7-9E57-6D30F574BA69}"/>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0" name="Freeform 5">
                <a:extLst>
                  <a:ext uri="{FF2B5EF4-FFF2-40B4-BE49-F238E27FC236}">
                    <a16:creationId xmlns="" xmlns:a16="http://schemas.microsoft.com/office/drawing/2014/main" id="{8121F132-6EC1-4326-BF20-89B9A509C4C6}"/>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1" name="Freeform 6">
                <a:extLst>
                  <a:ext uri="{FF2B5EF4-FFF2-40B4-BE49-F238E27FC236}">
                    <a16:creationId xmlns="" xmlns:a16="http://schemas.microsoft.com/office/drawing/2014/main" id="{66F2956F-584F-40E9-9158-BC2B9C51F5FE}"/>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45" name="Rectangle 444">
              <a:extLst>
                <a:ext uri="{FF2B5EF4-FFF2-40B4-BE49-F238E27FC236}">
                  <a16:creationId xmlns="" xmlns:a16="http://schemas.microsoft.com/office/drawing/2014/main" id="{215FB70C-52AD-416D-AE5E-F916F14C289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2" name="Group 451">
            <a:extLst>
              <a:ext uri="{FF2B5EF4-FFF2-40B4-BE49-F238E27FC236}">
                <a16:creationId xmlns="" xmlns:a16="http://schemas.microsoft.com/office/drawing/2014/main" id="{1DABD593-3557-45DB-A269-CF2F80389437}"/>
              </a:ext>
            </a:extLst>
          </p:cNvPr>
          <p:cNvGrpSpPr/>
          <p:nvPr/>
        </p:nvGrpSpPr>
        <p:grpSpPr>
          <a:xfrm>
            <a:off x="2707052" y="3242786"/>
            <a:ext cx="670409" cy="647003"/>
            <a:chOff x="4177575" y="2127578"/>
            <a:chExt cx="670584" cy="647172"/>
          </a:xfrm>
        </p:grpSpPr>
        <p:grpSp>
          <p:nvGrpSpPr>
            <p:cNvPr id="453" name="Group 452">
              <a:extLst>
                <a:ext uri="{FF2B5EF4-FFF2-40B4-BE49-F238E27FC236}">
                  <a16:creationId xmlns="" xmlns:a16="http://schemas.microsoft.com/office/drawing/2014/main" id="{50BC1BA8-B1C4-4715-B02D-5A2383889AA0}"/>
                </a:ext>
              </a:extLst>
            </p:cNvPr>
            <p:cNvGrpSpPr/>
            <p:nvPr/>
          </p:nvGrpSpPr>
          <p:grpSpPr>
            <a:xfrm>
              <a:off x="4177575" y="2201542"/>
              <a:ext cx="670584" cy="499244"/>
              <a:chOff x="3235325" y="1938338"/>
              <a:chExt cx="360363" cy="268287"/>
            </a:xfrm>
            <a:solidFill>
              <a:srgbClr val="F80000"/>
            </a:solidFill>
          </p:grpSpPr>
          <p:sp>
            <p:nvSpPr>
              <p:cNvPr id="455" name="Freeform 74">
                <a:extLst>
                  <a:ext uri="{FF2B5EF4-FFF2-40B4-BE49-F238E27FC236}">
                    <a16:creationId xmlns="" xmlns:a16="http://schemas.microsoft.com/office/drawing/2014/main" id="{BE3A418C-EC0E-47D0-A4F6-000B7D103D9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6" name="Freeform 231">
                <a:extLst>
                  <a:ext uri="{FF2B5EF4-FFF2-40B4-BE49-F238E27FC236}">
                    <a16:creationId xmlns="" xmlns:a16="http://schemas.microsoft.com/office/drawing/2014/main" id="{769C038F-230C-4916-BC64-8D59A6AC5F3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54" name="Rectangle 453">
              <a:extLst>
                <a:ext uri="{FF2B5EF4-FFF2-40B4-BE49-F238E27FC236}">
                  <a16:creationId xmlns="" xmlns:a16="http://schemas.microsoft.com/office/drawing/2014/main" id="{46E8E905-D25C-4520-A6C8-563D6FE97DEA}"/>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7" name="Text Box 30">
            <a:extLst>
              <a:ext uri="{FF2B5EF4-FFF2-40B4-BE49-F238E27FC236}">
                <a16:creationId xmlns="" xmlns:a16="http://schemas.microsoft.com/office/drawing/2014/main" id="{D5740791-F45A-48E6-BD38-3480D6C4F062}"/>
              </a:ext>
            </a:extLst>
          </p:cNvPr>
          <p:cNvSpPr txBox="1">
            <a:spLocks noChangeArrowheads="1"/>
          </p:cNvSpPr>
          <p:nvPr/>
        </p:nvSpPr>
        <p:spPr bwMode="auto">
          <a:xfrm>
            <a:off x="2696363" y="380944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458" name="Straight Connector 457">
            <a:extLst>
              <a:ext uri="{FF2B5EF4-FFF2-40B4-BE49-F238E27FC236}">
                <a16:creationId xmlns="" xmlns:a16="http://schemas.microsoft.com/office/drawing/2014/main" id="{773232F8-1D28-40D5-80A3-F47E61C474A0}"/>
              </a:ext>
            </a:extLst>
          </p:cNvPr>
          <p:cNvCxnSpPr/>
          <p:nvPr/>
        </p:nvCxnSpPr>
        <p:spPr>
          <a:xfrm>
            <a:off x="1284399" y="3713280"/>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59" name="Rectangle 458">
            <a:extLst>
              <a:ext uri="{FF2B5EF4-FFF2-40B4-BE49-F238E27FC236}">
                <a16:creationId xmlns="" xmlns:a16="http://schemas.microsoft.com/office/drawing/2014/main" id="{8B5934DE-40B5-4F69-91D7-0131B5C14667}"/>
              </a:ext>
            </a:extLst>
          </p:cNvPr>
          <p:cNvSpPr/>
          <p:nvPr/>
        </p:nvSpPr>
        <p:spPr>
          <a:xfrm>
            <a:off x="885442" y="2552894"/>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60" name="Group 459">
            <a:extLst>
              <a:ext uri="{FF2B5EF4-FFF2-40B4-BE49-F238E27FC236}">
                <a16:creationId xmlns="" xmlns:a16="http://schemas.microsoft.com/office/drawing/2014/main" id="{7DA03889-BE61-436F-8F64-F5E8783B1E8D}"/>
              </a:ext>
            </a:extLst>
          </p:cNvPr>
          <p:cNvGrpSpPr/>
          <p:nvPr/>
        </p:nvGrpSpPr>
        <p:grpSpPr>
          <a:xfrm>
            <a:off x="1004347" y="2568659"/>
            <a:ext cx="638903" cy="1019031"/>
            <a:chOff x="4143850" y="4069093"/>
            <a:chExt cx="639069" cy="1019296"/>
          </a:xfrm>
        </p:grpSpPr>
        <p:grpSp>
          <p:nvGrpSpPr>
            <p:cNvPr id="461" name="Group 460">
              <a:extLst>
                <a:ext uri="{FF2B5EF4-FFF2-40B4-BE49-F238E27FC236}">
                  <a16:creationId xmlns="" xmlns:a16="http://schemas.microsoft.com/office/drawing/2014/main" id="{A3D83E70-A2A6-4467-86A8-32622073939C}"/>
                </a:ext>
              </a:extLst>
            </p:cNvPr>
            <p:cNvGrpSpPr/>
            <p:nvPr/>
          </p:nvGrpSpPr>
          <p:grpSpPr>
            <a:xfrm>
              <a:off x="4145193" y="4788087"/>
              <a:ext cx="636383" cy="209796"/>
              <a:chOff x="2971800" y="2860675"/>
              <a:chExt cx="1011238" cy="333375"/>
            </a:xfrm>
            <a:solidFill>
              <a:srgbClr val="5F5F5F"/>
            </a:solidFill>
          </p:grpSpPr>
          <p:grpSp>
            <p:nvGrpSpPr>
              <p:cNvPr id="480" name="Group 479">
                <a:extLst>
                  <a:ext uri="{FF2B5EF4-FFF2-40B4-BE49-F238E27FC236}">
                    <a16:creationId xmlns="" xmlns:a16="http://schemas.microsoft.com/office/drawing/2014/main" id="{E4EBA788-5071-4E43-9B47-61B72B10F024}"/>
                  </a:ext>
                </a:extLst>
              </p:cNvPr>
              <p:cNvGrpSpPr/>
              <p:nvPr/>
            </p:nvGrpSpPr>
            <p:grpSpPr>
              <a:xfrm>
                <a:off x="3060700" y="2860675"/>
                <a:ext cx="827088" cy="127000"/>
                <a:chOff x="3060700" y="2860675"/>
                <a:chExt cx="827088" cy="127000"/>
              </a:xfrm>
              <a:grpFill/>
            </p:grpSpPr>
            <p:sp>
              <p:nvSpPr>
                <p:cNvPr id="501" name="Freeform 83">
                  <a:extLst>
                    <a:ext uri="{FF2B5EF4-FFF2-40B4-BE49-F238E27FC236}">
                      <a16:creationId xmlns="" xmlns:a16="http://schemas.microsoft.com/office/drawing/2014/main" id="{A394C9C4-6B3E-4249-A278-6AF79366A1D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84">
                  <a:extLst>
                    <a:ext uri="{FF2B5EF4-FFF2-40B4-BE49-F238E27FC236}">
                      <a16:creationId xmlns="" xmlns:a16="http://schemas.microsoft.com/office/drawing/2014/main" id="{A4CE8010-F29B-4BAB-8D21-19FBFBB3FCE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85">
                  <a:extLst>
                    <a:ext uri="{FF2B5EF4-FFF2-40B4-BE49-F238E27FC236}">
                      <a16:creationId xmlns="" xmlns:a16="http://schemas.microsoft.com/office/drawing/2014/main" id="{3DA1D48C-7670-4E85-A1A8-DB98DF994907}"/>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 xmlns:a16="http://schemas.microsoft.com/office/drawing/2014/main" id="{D645557C-6FD0-4269-B30E-706FF44CE197}"/>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87">
                  <a:extLst>
                    <a:ext uri="{FF2B5EF4-FFF2-40B4-BE49-F238E27FC236}">
                      <a16:creationId xmlns="" xmlns:a16="http://schemas.microsoft.com/office/drawing/2014/main" id="{ECFFA09B-8E97-400C-824F-6C10D7D5FB2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88">
                  <a:extLst>
                    <a:ext uri="{FF2B5EF4-FFF2-40B4-BE49-F238E27FC236}">
                      <a16:creationId xmlns="" xmlns:a16="http://schemas.microsoft.com/office/drawing/2014/main" id="{7C12C99B-8705-4F2A-893A-F3C4403C375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89">
                  <a:extLst>
                    <a:ext uri="{FF2B5EF4-FFF2-40B4-BE49-F238E27FC236}">
                      <a16:creationId xmlns="" xmlns:a16="http://schemas.microsoft.com/office/drawing/2014/main" id="{F0B7F891-2B09-4265-B09F-93373D273D9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90">
                  <a:extLst>
                    <a:ext uri="{FF2B5EF4-FFF2-40B4-BE49-F238E27FC236}">
                      <a16:creationId xmlns="" xmlns:a16="http://schemas.microsoft.com/office/drawing/2014/main" id="{F7DD7002-DE36-4C57-8FCD-A6A09315328B}"/>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81" name="Group 480">
                <a:extLst>
                  <a:ext uri="{FF2B5EF4-FFF2-40B4-BE49-F238E27FC236}">
                    <a16:creationId xmlns="" xmlns:a16="http://schemas.microsoft.com/office/drawing/2014/main" id="{E3B794A3-35D5-4B4A-BC4D-EDC058847F3D}"/>
                  </a:ext>
                </a:extLst>
              </p:cNvPr>
              <p:cNvGrpSpPr/>
              <p:nvPr/>
            </p:nvGrpSpPr>
            <p:grpSpPr>
              <a:xfrm>
                <a:off x="2971800" y="3068638"/>
                <a:ext cx="1011238" cy="125412"/>
                <a:chOff x="2971800" y="3068638"/>
                <a:chExt cx="1011238" cy="125412"/>
              </a:xfrm>
              <a:grpFill/>
            </p:grpSpPr>
            <p:sp>
              <p:nvSpPr>
                <p:cNvPr id="482" name="Freeform 91">
                  <a:extLst>
                    <a:ext uri="{FF2B5EF4-FFF2-40B4-BE49-F238E27FC236}">
                      <a16:creationId xmlns="" xmlns:a16="http://schemas.microsoft.com/office/drawing/2014/main" id="{28B2554A-1C11-4791-AED8-3D6C5ABC141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92">
                  <a:extLst>
                    <a:ext uri="{FF2B5EF4-FFF2-40B4-BE49-F238E27FC236}">
                      <a16:creationId xmlns="" xmlns:a16="http://schemas.microsoft.com/office/drawing/2014/main" id="{D1C2750B-E4FA-4D74-A3AF-64E1C6439AA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93">
                  <a:extLst>
                    <a:ext uri="{FF2B5EF4-FFF2-40B4-BE49-F238E27FC236}">
                      <a16:creationId xmlns="" xmlns:a16="http://schemas.microsoft.com/office/drawing/2014/main" id="{FAE92A98-1082-4D10-BC74-DA63A5FBBD00}"/>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94">
                  <a:extLst>
                    <a:ext uri="{FF2B5EF4-FFF2-40B4-BE49-F238E27FC236}">
                      <a16:creationId xmlns="" xmlns:a16="http://schemas.microsoft.com/office/drawing/2014/main" id="{FB43C1C5-F95B-48FE-AFA3-82149674C7BF}"/>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95">
                  <a:extLst>
                    <a:ext uri="{FF2B5EF4-FFF2-40B4-BE49-F238E27FC236}">
                      <a16:creationId xmlns="" xmlns:a16="http://schemas.microsoft.com/office/drawing/2014/main" id="{5B575091-0CE5-470C-ACA0-B401FBC927AE}"/>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96">
                  <a:extLst>
                    <a:ext uri="{FF2B5EF4-FFF2-40B4-BE49-F238E27FC236}">
                      <a16:creationId xmlns="" xmlns:a16="http://schemas.microsoft.com/office/drawing/2014/main" id="{E4448D44-EE0E-4DA0-B7E5-820DB2BCDC84}"/>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97">
                  <a:extLst>
                    <a:ext uri="{FF2B5EF4-FFF2-40B4-BE49-F238E27FC236}">
                      <a16:creationId xmlns="" xmlns:a16="http://schemas.microsoft.com/office/drawing/2014/main" id="{EAA4E0A0-304B-475F-B896-2A2FD3B67F2A}"/>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98">
                  <a:extLst>
                    <a:ext uri="{FF2B5EF4-FFF2-40B4-BE49-F238E27FC236}">
                      <a16:creationId xmlns="" xmlns:a16="http://schemas.microsoft.com/office/drawing/2014/main" id="{0414404A-DA08-4380-9B1C-813108A9331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99">
                  <a:extLst>
                    <a:ext uri="{FF2B5EF4-FFF2-40B4-BE49-F238E27FC236}">
                      <a16:creationId xmlns="" xmlns:a16="http://schemas.microsoft.com/office/drawing/2014/main" id="{764C6965-A082-4381-BD2C-676571AA0DE5}"/>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00">
                  <a:extLst>
                    <a:ext uri="{FF2B5EF4-FFF2-40B4-BE49-F238E27FC236}">
                      <a16:creationId xmlns="" xmlns:a16="http://schemas.microsoft.com/office/drawing/2014/main" id="{DE65A16F-5149-498B-AEF7-8789FD675BF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62" name="Group 461">
              <a:extLst>
                <a:ext uri="{FF2B5EF4-FFF2-40B4-BE49-F238E27FC236}">
                  <a16:creationId xmlns="" xmlns:a16="http://schemas.microsoft.com/office/drawing/2014/main" id="{54198DEB-E9E4-49BC-A68A-FD9E5AFC2ED7}"/>
                </a:ext>
              </a:extLst>
            </p:cNvPr>
            <p:cNvGrpSpPr/>
            <p:nvPr/>
          </p:nvGrpSpPr>
          <p:grpSpPr>
            <a:xfrm>
              <a:off x="4186644" y="4191353"/>
              <a:ext cx="553480" cy="451191"/>
              <a:chOff x="6096000" y="3684588"/>
              <a:chExt cx="627063" cy="511175"/>
            </a:xfrm>
            <a:solidFill>
              <a:schemeClr val="tx1"/>
            </a:solidFill>
          </p:grpSpPr>
          <p:sp>
            <p:nvSpPr>
              <p:cNvPr id="464" name="Freeform 20">
                <a:extLst>
                  <a:ext uri="{FF2B5EF4-FFF2-40B4-BE49-F238E27FC236}">
                    <a16:creationId xmlns="" xmlns:a16="http://schemas.microsoft.com/office/drawing/2014/main" id="{47A9C57F-5E28-4B14-8A0E-CBA2AC7C0C9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1">
                <a:extLst>
                  <a:ext uri="{FF2B5EF4-FFF2-40B4-BE49-F238E27FC236}">
                    <a16:creationId xmlns="" xmlns:a16="http://schemas.microsoft.com/office/drawing/2014/main" id="{E52FEED4-E62F-4C73-831B-74B70C5F0F2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6" name="Freeform 22">
                <a:extLst>
                  <a:ext uri="{FF2B5EF4-FFF2-40B4-BE49-F238E27FC236}">
                    <a16:creationId xmlns="" xmlns:a16="http://schemas.microsoft.com/office/drawing/2014/main" id="{83FDDB5B-B4A1-416E-8067-8741DFF2FD6C}"/>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23">
                <a:extLst>
                  <a:ext uri="{FF2B5EF4-FFF2-40B4-BE49-F238E27FC236}">
                    <a16:creationId xmlns="" xmlns:a16="http://schemas.microsoft.com/office/drawing/2014/main" id="{A29C5328-407C-4A1A-8AEF-9B7BE6343C4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24">
                <a:extLst>
                  <a:ext uri="{FF2B5EF4-FFF2-40B4-BE49-F238E27FC236}">
                    <a16:creationId xmlns="" xmlns:a16="http://schemas.microsoft.com/office/drawing/2014/main" id="{FF7153F4-D506-42E9-B134-7B57B95892DC}"/>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25">
                <a:extLst>
                  <a:ext uri="{FF2B5EF4-FFF2-40B4-BE49-F238E27FC236}">
                    <a16:creationId xmlns="" xmlns:a16="http://schemas.microsoft.com/office/drawing/2014/main" id="{B6786E30-CF9B-4EC4-8377-D0492E9DA3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26">
                <a:extLst>
                  <a:ext uri="{FF2B5EF4-FFF2-40B4-BE49-F238E27FC236}">
                    <a16:creationId xmlns="" xmlns:a16="http://schemas.microsoft.com/office/drawing/2014/main" id="{DA77D513-4A60-44EB-A311-CA1E006566A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27">
                <a:extLst>
                  <a:ext uri="{FF2B5EF4-FFF2-40B4-BE49-F238E27FC236}">
                    <a16:creationId xmlns="" xmlns:a16="http://schemas.microsoft.com/office/drawing/2014/main" id="{DC1CD3A8-1AAB-41BA-A4CD-59082479D0D3}"/>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28">
                <a:extLst>
                  <a:ext uri="{FF2B5EF4-FFF2-40B4-BE49-F238E27FC236}">
                    <a16:creationId xmlns="" xmlns:a16="http://schemas.microsoft.com/office/drawing/2014/main" id="{4EFAECBD-D7F4-4592-85A1-7ED55DF626D2}"/>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29">
                <a:extLst>
                  <a:ext uri="{FF2B5EF4-FFF2-40B4-BE49-F238E27FC236}">
                    <a16:creationId xmlns="" xmlns:a16="http://schemas.microsoft.com/office/drawing/2014/main" id="{DEE03C85-0C09-4806-A206-922DAEB2121D}"/>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30">
                <a:extLst>
                  <a:ext uri="{FF2B5EF4-FFF2-40B4-BE49-F238E27FC236}">
                    <a16:creationId xmlns="" xmlns:a16="http://schemas.microsoft.com/office/drawing/2014/main" id="{8E5A8FBC-D35C-42D8-BCDC-F158C904E508}"/>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31">
                <a:extLst>
                  <a:ext uri="{FF2B5EF4-FFF2-40B4-BE49-F238E27FC236}">
                    <a16:creationId xmlns="" xmlns:a16="http://schemas.microsoft.com/office/drawing/2014/main" id="{46478685-A543-4EA2-A3DD-5869DC469A20}"/>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3" name="Rectangle 462">
              <a:extLst>
                <a:ext uri="{FF2B5EF4-FFF2-40B4-BE49-F238E27FC236}">
                  <a16:creationId xmlns="" xmlns:a16="http://schemas.microsoft.com/office/drawing/2014/main" id="{94758847-C781-413E-9618-9841FAE2BDC1}"/>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7" name="Group 676">
            <a:extLst>
              <a:ext uri="{FF2B5EF4-FFF2-40B4-BE49-F238E27FC236}">
                <a16:creationId xmlns="" xmlns:a16="http://schemas.microsoft.com/office/drawing/2014/main" id="{926E4ED5-089A-4483-BBF6-C0BB4DEC2A94}"/>
              </a:ext>
            </a:extLst>
          </p:cNvPr>
          <p:cNvGrpSpPr/>
          <p:nvPr/>
        </p:nvGrpSpPr>
        <p:grpSpPr>
          <a:xfrm>
            <a:off x="1820912" y="2601479"/>
            <a:ext cx="638903" cy="1099905"/>
            <a:chOff x="2568775" y="4077183"/>
            <a:chExt cx="639069" cy="1100192"/>
          </a:xfrm>
        </p:grpSpPr>
        <p:grpSp>
          <p:nvGrpSpPr>
            <p:cNvPr id="678" name="Group 677">
              <a:extLst>
                <a:ext uri="{FF2B5EF4-FFF2-40B4-BE49-F238E27FC236}">
                  <a16:creationId xmlns="" xmlns:a16="http://schemas.microsoft.com/office/drawing/2014/main" id="{F94A792F-1A40-4E41-9778-918E7BEA652C}"/>
                </a:ext>
              </a:extLst>
            </p:cNvPr>
            <p:cNvGrpSpPr/>
            <p:nvPr/>
          </p:nvGrpSpPr>
          <p:grpSpPr>
            <a:xfrm>
              <a:off x="2593484" y="4784913"/>
              <a:ext cx="589651" cy="360286"/>
              <a:chOff x="5573395" y="2827618"/>
              <a:chExt cx="922337" cy="563563"/>
            </a:xfrm>
          </p:grpSpPr>
          <p:grpSp>
            <p:nvGrpSpPr>
              <p:cNvPr id="686" name="Group 685">
                <a:extLst>
                  <a:ext uri="{FF2B5EF4-FFF2-40B4-BE49-F238E27FC236}">
                    <a16:creationId xmlns="" xmlns:a16="http://schemas.microsoft.com/office/drawing/2014/main" id="{60770FDF-8541-4120-B82C-4F23B965E471}"/>
                  </a:ext>
                </a:extLst>
              </p:cNvPr>
              <p:cNvGrpSpPr/>
              <p:nvPr/>
            </p:nvGrpSpPr>
            <p:grpSpPr>
              <a:xfrm>
                <a:off x="5589270" y="2827618"/>
                <a:ext cx="827087" cy="125413"/>
                <a:chOff x="1293813" y="2730500"/>
                <a:chExt cx="827087" cy="125413"/>
              </a:xfrm>
              <a:solidFill>
                <a:srgbClr val="5F5F5F"/>
              </a:solidFill>
            </p:grpSpPr>
            <p:sp>
              <p:nvSpPr>
                <p:cNvPr id="942" name="Freeform 45">
                  <a:extLst>
                    <a:ext uri="{FF2B5EF4-FFF2-40B4-BE49-F238E27FC236}">
                      <a16:creationId xmlns="" xmlns:a16="http://schemas.microsoft.com/office/drawing/2014/main" id="{7146D21C-B587-4DD1-9C9E-BE4C735B82C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3" name="Freeform 46">
                  <a:extLst>
                    <a:ext uri="{FF2B5EF4-FFF2-40B4-BE49-F238E27FC236}">
                      <a16:creationId xmlns="" xmlns:a16="http://schemas.microsoft.com/office/drawing/2014/main" id="{4F8D5C41-0167-4100-A5B1-5A130FA333E9}"/>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4" name="Freeform 47">
                  <a:extLst>
                    <a:ext uri="{FF2B5EF4-FFF2-40B4-BE49-F238E27FC236}">
                      <a16:creationId xmlns="" xmlns:a16="http://schemas.microsoft.com/office/drawing/2014/main" id="{0300424D-BD88-4733-8EB9-6AF5CAC8E12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5" name="Freeform 48">
                  <a:extLst>
                    <a:ext uri="{FF2B5EF4-FFF2-40B4-BE49-F238E27FC236}">
                      <a16:creationId xmlns="" xmlns:a16="http://schemas.microsoft.com/office/drawing/2014/main" id="{AD698B84-39BC-40F4-AF3B-F03B3E71464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6" name="Freeform 49">
                  <a:extLst>
                    <a:ext uri="{FF2B5EF4-FFF2-40B4-BE49-F238E27FC236}">
                      <a16:creationId xmlns="" xmlns:a16="http://schemas.microsoft.com/office/drawing/2014/main" id="{C30E4682-773F-403A-BB46-CBB680005301}"/>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7" name="Freeform 50">
                  <a:extLst>
                    <a:ext uri="{FF2B5EF4-FFF2-40B4-BE49-F238E27FC236}">
                      <a16:creationId xmlns="" xmlns:a16="http://schemas.microsoft.com/office/drawing/2014/main" id="{26A780BA-BA72-4623-93E9-10E4A67DFAC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8" name="Freeform 51">
                  <a:extLst>
                    <a:ext uri="{FF2B5EF4-FFF2-40B4-BE49-F238E27FC236}">
                      <a16:creationId xmlns="" xmlns:a16="http://schemas.microsoft.com/office/drawing/2014/main" id="{8645BCE6-3DBC-4F85-8435-673983F9D7F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9" name="Freeform 52">
                  <a:extLst>
                    <a:ext uri="{FF2B5EF4-FFF2-40B4-BE49-F238E27FC236}">
                      <a16:creationId xmlns="" xmlns:a16="http://schemas.microsoft.com/office/drawing/2014/main" id="{E0D21E7D-E684-4C20-8A19-7CFD26885D60}"/>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7" name="Group 686">
                <a:extLst>
                  <a:ext uri="{FF2B5EF4-FFF2-40B4-BE49-F238E27FC236}">
                    <a16:creationId xmlns="" xmlns:a16="http://schemas.microsoft.com/office/drawing/2014/main" id="{488CECC4-AC30-4A4A-ADC1-DC29C6343BE1}"/>
                  </a:ext>
                </a:extLst>
              </p:cNvPr>
              <p:cNvGrpSpPr/>
              <p:nvPr/>
            </p:nvGrpSpPr>
            <p:grpSpPr>
              <a:xfrm>
                <a:off x="5624195" y="3037168"/>
                <a:ext cx="760412" cy="123825"/>
                <a:chOff x="1328738" y="2940050"/>
                <a:chExt cx="760412" cy="123825"/>
              </a:xfrm>
              <a:solidFill>
                <a:srgbClr val="5F5F5F"/>
              </a:solidFill>
            </p:grpSpPr>
            <p:sp>
              <p:nvSpPr>
                <p:cNvPr id="934" name="Freeform 53">
                  <a:extLst>
                    <a:ext uri="{FF2B5EF4-FFF2-40B4-BE49-F238E27FC236}">
                      <a16:creationId xmlns="" xmlns:a16="http://schemas.microsoft.com/office/drawing/2014/main" id="{4845BC3B-B1BC-47D3-9B7E-0073890086D0}"/>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5" name="Freeform 54">
                  <a:extLst>
                    <a:ext uri="{FF2B5EF4-FFF2-40B4-BE49-F238E27FC236}">
                      <a16:creationId xmlns="" xmlns:a16="http://schemas.microsoft.com/office/drawing/2014/main" id="{60986E89-579F-4947-8ACB-B05DF155C379}"/>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6" name="Freeform 55">
                  <a:extLst>
                    <a:ext uri="{FF2B5EF4-FFF2-40B4-BE49-F238E27FC236}">
                      <a16:creationId xmlns="" xmlns:a16="http://schemas.microsoft.com/office/drawing/2014/main" id="{DF521382-21E5-4557-939A-E7BE5FBE00F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7" name="Freeform 56">
                  <a:extLst>
                    <a:ext uri="{FF2B5EF4-FFF2-40B4-BE49-F238E27FC236}">
                      <a16:creationId xmlns="" xmlns:a16="http://schemas.microsoft.com/office/drawing/2014/main" id="{8F003FD0-5239-4B67-A9CA-7259527D690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8" name="Freeform 57">
                  <a:extLst>
                    <a:ext uri="{FF2B5EF4-FFF2-40B4-BE49-F238E27FC236}">
                      <a16:creationId xmlns="" xmlns:a16="http://schemas.microsoft.com/office/drawing/2014/main" id="{AFCA521F-1E15-4D16-BAF0-90FB846AC3F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9" name="Freeform 58">
                  <a:extLst>
                    <a:ext uri="{FF2B5EF4-FFF2-40B4-BE49-F238E27FC236}">
                      <a16:creationId xmlns="" xmlns:a16="http://schemas.microsoft.com/office/drawing/2014/main" id="{5095B6DD-CD71-457F-A0DF-9FFA6EE0244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0" name="Freeform 59">
                  <a:extLst>
                    <a:ext uri="{FF2B5EF4-FFF2-40B4-BE49-F238E27FC236}">
                      <a16:creationId xmlns="" xmlns:a16="http://schemas.microsoft.com/office/drawing/2014/main" id="{9D55C9C2-A311-46EF-BFCD-F0A540EA2019}"/>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60">
                  <a:extLst>
                    <a:ext uri="{FF2B5EF4-FFF2-40B4-BE49-F238E27FC236}">
                      <a16:creationId xmlns="" xmlns:a16="http://schemas.microsoft.com/office/drawing/2014/main" id="{C15A4CD5-AE41-4851-8F73-47F16FD8BF9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26" name="Group 725">
                <a:extLst>
                  <a:ext uri="{FF2B5EF4-FFF2-40B4-BE49-F238E27FC236}">
                    <a16:creationId xmlns="" xmlns:a16="http://schemas.microsoft.com/office/drawing/2014/main" id="{C9847DBA-3C25-420B-B1AD-B9D0740D50FF}"/>
                  </a:ext>
                </a:extLst>
              </p:cNvPr>
              <p:cNvGrpSpPr/>
              <p:nvPr/>
            </p:nvGrpSpPr>
            <p:grpSpPr>
              <a:xfrm>
                <a:off x="5573395" y="3237193"/>
                <a:ext cx="922337" cy="153988"/>
                <a:chOff x="1277938" y="3140075"/>
                <a:chExt cx="922337" cy="153988"/>
              </a:xfrm>
              <a:solidFill>
                <a:srgbClr val="5F5F5F"/>
              </a:solidFill>
            </p:grpSpPr>
            <p:sp>
              <p:nvSpPr>
                <p:cNvPr id="727" name="Freeform 61">
                  <a:extLst>
                    <a:ext uri="{FF2B5EF4-FFF2-40B4-BE49-F238E27FC236}">
                      <a16:creationId xmlns="" xmlns:a16="http://schemas.microsoft.com/office/drawing/2014/main" id="{4DCD0087-4560-424B-A878-9D7E1B91FF7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62">
                  <a:extLst>
                    <a:ext uri="{FF2B5EF4-FFF2-40B4-BE49-F238E27FC236}">
                      <a16:creationId xmlns="" xmlns:a16="http://schemas.microsoft.com/office/drawing/2014/main" id="{2934614F-B2EE-43FC-A449-B15ADD8F6C71}"/>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63">
                  <a:extLst>
                    <a:ext uri="{FF2B5EF4-FFF2-40B4-BE49-F238E27FC236}">
                      <a16:creationId xmlns="" xmlns:a16="http://schemas.microsoft.com/office/drawing/2014/main" id="{D8BAFCE1-CE83-4BDC-9827-4B5E5BC59A98}"/>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64">
                  <a:extLst>
                    <a:ext uri="{FF2B5EF4-FFF2-40B4-BE49-F238E27FC236}">
                      <a16:creationId xmlns="" xmlns:a16="http://schemas.microsoft.com/office/drawing/2014/main" id="{2A4B19D7-68CE-4D07-AC9A-01A770730D8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9" name="Freeform 65">
                  <a:extLst>
                    <a:ext uri="{FF2B5EF4-FFF2-40B4-BE49-F238E27FC236}">
                      <a16:creationId xmlns="" xmlns:a16="http://schemas.microsoft.com/office/drawing/2014/main" id="{8900302E-A069-4D3A-96CA-CE7111296EF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0" name="Freeform 66">
                  <a:extLst>
                    <a:ext uri="{FF2B5EF4-FFF2-40B4-BE49-F238E27FC236}">
                      <a16:creationId xmlns="" xmlns:a16="http://schemas.microsoft.com/office/drawing/2014/main" id="{683BB9BB-979F-429A-AF06-7C44A37F2632}"/>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1" name="Freeform 67">
                  <a:extLst>
                    <a:ext uri="{FF2B5EF4-FFF2-40B4-BE49-F238E27FC236}">
                      <a16:creationId xmlns="" xmlns:a16="http://schemas.microsoft.com/office/drawing/2014/main" id="{77657069-EA7A-45A2-BA87-77F8834F34A5}"/>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2" name="Freeform 68">
                  <a:extLst>
                    <a:ext uri="{FF2B5EF4-FFF2-40B4-BE49-F238E27FC236}">
                      <a16:creationId xmlns="" xmlns:a16="http://schemas.microsoft.com/office/drawing/2014/main" id="{A45C47E3-3F34-45B1-AE6E-5D2107DEEA8C}"/>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69">
                  <a:extLst>
                    <a:ext uri="{FF2B5EF4-FFF2-40B4-BE49-F238E27FC236}">
                      <a16:creationId xmlns="" xmlns:a16="http://schemas.microsoft.com/office/drawing/2014/main" id="{724B1D48-BD59-40AA-AA72-A68BD6C47DAF}"/>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79" name="Group 678">
              <a:extLst>
                <a:ext uri="{FF2B5EF4-FFF2-40B4-BE49-F238E27FC236}">
                  <a16:creationId xmlns="" xmlns:a16="http://schemas.microsoft.com/office/drawing/2014/main" id="{DDCB4262-556D-4839-BE10-E8484A11E342}"/>
                </a:ext>
              </a:extLst>
            </p:cNvPr>
            <p:cNvGrpSpPr/>
            <p:nvPr/>
          </p:nvGrpSpPr>
          <p:grpSpPr>
            <a:xfrm>
              <a:off x="2611335" y="4230683"/>
              <a:ext cx="553948" cy="388711"/>
              <a:chOff x="2615706" y="4270162"/>
              <a:chExt cx="553948" cy="388711"/>
            </a:xfrm>
          </p:grpSpPr>
          <p:sp>
            <p:nvSpPr>
              <p:cNvPr id="681" name="Freeform 15">
                <a:extLst>
                  <a:ext uri="{FF2B5EF4-FFF2-40B4-BE49-F238E27FC236}">
                    <a16:creationId xmlns="" xmlns:a16="http://schemas.microsoft.com/office/drawing/2014/main" id="{E873F5A8-B4F3-4FBB-8D28-E8D3836A97DB}"/>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6">
                <a:extLst>
                  <a:ext uri="{FF2B5EF4-FFF2-40B4-BE49-F238E27FC236}">
                    <a16:creationId xmlns="" xmlns:a16="http://schemas.microsoft.com/office/drawing/2014/main" id="{2B04DC15-31B3-4AFF-9852-7DE904638884}"/>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7">
                <a:extLst>
                  <a:ext uri="{FF2B5EF4-FFF2-40B4-BE49-F238E27FC236}">
                    <a16:creationId xmlns="" xmlns:a16="http://schemas.microsoft.com/office/drawing/2014/main" id="{27140160-B6B2-4E88-9AAC-026D8D4795E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8">
                <a:extLst>
                  <a:ext uri="{FF2B5EF4-FFF2-40B4-BE49-F238E27FC236}">
                    <a16:creationId xmlns="" xmlns:a16="http://schemas.microsoft.com/office/drawing/2014/main" id="{CB679997-0544-47C3-993B-B84D9E429B11}"/>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9">
                <a:extLst>
                  <a:ext uri="{FF2B5EF4-FFF2-40B4-BE49-F238E27FC236}">
                    <a16:creationId xmlns="" xmlns:a16="http://schemas.microsoft.com/office/drawing/2014/main" id="{DC0FFC23-91B2-4A19-B49D-52176A9D709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0" name="Rectangle 679">
              <a:extLst>
                <a:ext uri="{FF2B5EF4-FFF2-40B4-BE49-F238E27FC236}">
                  <a16:creationId xmlns="" xmlns:a16="http://schemas.microsoft.com/office/drawing/2014/main" id="{1B2C7F96-A1F2-40FF-9F07-C8FAAD910B81}"/>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0" name="Text Box 30">
            <a:extLst>
              <a:ext uri="{FF2B5EF4-FFF2-40B4-BE49-F238E27FC236}">
                <a16:creationId xmlns="" xmlns:a16="http://schemas.microsoft.com/office/drawing/2014/main" id="{40D5E146-5123-4EF4-A847-336DDFD4F824}"/>
              </a:ext>
            </a:extLst>
          </p:cNvPr>
          <p:cNvSpPr txBox="1">
            <a:spLocks noChangeArrowheads="1"/>
          </p:cNvSpPr>
          <p:nvPr/>
        </p:nvSpPr>
        <p:spPr bwMode="auto">
          <a:xfrm>
            <a:off x="3116515" y="389447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951" name="Straight Connector 950">
            <a:extLst>
              <a:ext uri="{FF2B5EF4-FFF2-40B4-BE49-F238E27FC236}">
                <a16:creationId xmlns="" xmlns:a16="http://schemas.microsoft.com/office/drawing/2014/main" id="{BDDB475C-4961-4080-89A3-64F5D49DF977}"/>
              </a:ext>
            </a:extLst>
          </p:cNvPr>
          <p:cNvCxnSpPr>
            <a:cxnSpLocks/>
            <a:endCxn id="451" idx="1"/>
          </p:cNvCxnSpPr>
          <p:nvPr/>
        </p:nvCxnSpPr>
        <p:spPr>
          <a:xfrm>
            <a:off x="3377461" y="3060434"/>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52" name="Group 951">
            <a:extLst>
              <a:ext uri="{FF2B5EF4-FFF2-40B4-BE49-F238E27FC236}">
                <a16:creationId xmlns="" xmlns:a16="http://schemas.microsoft.com/office/drawing/2014/main" id="{4AADFA19-05A3-4272-9272-0DB9E152B738}"/>
              </a:ext>
            </a:extLst>
          </p:cNvPr>
          <p:cNvGrpSpPr/>
          <p:nvPr/>
        </p:nvGrpSpPr>
        <p:grpSpPr>
          <a:xfrm>
            <a:off x="3156359" y="2370584"/>
            <a:ext cx="913874" cy="776404"/>
            <a:chOff x="8809444" y="2046682"/>
            <a:chExt cx="914112" cy="776606"/>
          </a:xfrm>
        </p:grpSpPr>
        <p:grpSp>
          <p:nvGrpSpPr>
            <p:cNvPr id="953" name="Group 952">
              <a:extLst>
                <a:ext uri="{FF2B5EF4-FFF2-40B4-BE49-F238E27FC236}">
                  <a16:creationId xmlns="" xmlns:a16="http://schemas.microsoft.com/office/drawing/2014/main" id="{83C20896-E6A0-4670-BD2B-8969740B6A7D}"/>
                </a:ext>
              </a:extLst>
            </p:cNvPr>
            <p:cNvGrpSpPr/>
            <p:nvPr/>
          </p:nvGrpSpPr>
          <p:grpSpPr>
            <a:xfrm>
              <a:off x="8884399" y="2106486"/>
              <a:ext cx="764202" cy="656998"/>
              <a:chOff x="6159500" y="2681288"/>
              <a:chExt cx="792163" cy="681037"/>
            </a:xfrm>
            <a:solidFill>
              <a:srgbClr val="F80000"/>
            </a:solidFill>
          </p:grpSpPr>
          <p:sp>
            <p:nvSpPr>
              <p:cNvPr id="955" name="Freeform 1">
                <a:extLst>
                  <a:ext uri="{FF2B5EF4-FFF2-40B4-BE49-F238E27FC236}">
                    <a16:creationId xmlns="" xmlns:a16="http://schemas.microsoft.com/office/drawing/2014/main" id="{41EEC142-2238-47EF-85CC-5FE566E6419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6" name="Freeform 2">
                <a:extLst>
                  <a:ext uri="{FF2B5EF4-FFF2-40B4-BE49-F238E27FC236}">
                    <a16:creationId xmlns="" xmlns:a16="http://schemas.microsoft.com/office/drawing/2014/main" id="{12DF5BA3-05AB-4819-BD9D-7B6D8BB01BBD}"/>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7" name="Freeform 3">
                <a:extLst>
                  <a:ext uri="{FF2B5EF4-FFF2-40B4-BE49-F238E27FC236}">
                    <a16:creationId xmlns="" xmlns:a16="http://schemas.microsoft.com/office/drawing/2014/main" id="{5B8E1EE2-BFD7-450E-AAE7-2CECB358D8EA}"/>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8" name="Freeform 4">
                <a:extLst>
                  <a:ext uri="{FF2B5EF4-FFF2-40B4-BE49-F238E27FC236}">
                    <a16:creationId xmlns="" xmlns:a16="http://schemas.microsoft.com/office/drawing/2014/main" id="{F43452B2-A5D1-4E98-9542-5E2319A7FA50}"/>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9" name="Freeform 5">
                <a:extLst>
                  <a:ext uri="{FF2B5EF4-FFF2-40B4-BE49-F238E27FC236}">
                    <a16:creationId xmlns="" xmlns:a16="http://schemas.microsoft.com/office/drawing/2014/main" id="{6C394D0F-590A-4846-A969-C6A40FD1D899}"/>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954" name="Rectangle 953">
              <a:extLst>
                <a:ext uri="{FF2B5EF4-FFF2-40B4-BE49-F238E27FC236}">
                  <a16:creationId xmlns="" xmlns:a16="http://schemas.microsoft.com/office/drawing/2014/main" id="{069159FE-6BAC-41E8-B283-6DD823450449}"/>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960" name="Text Box 30">
            <a:extLst>
              <a:ext uri="{FF2B5EF4-FFF2-40B4-BE49-F238E27FC236}">
                <a16:creationId xmlns="" xmlns:a16="http://schemas.microsoft.com/office/drawing/2014/main" id="{43261EB8-9622-421E-9A3F-194C50BB5E65}"/>
              </a:ext>
            </a:extLst>
          </p:cNvPr>
          <p:cNvSpPr txBox="1">
            <a:spLocks noChangeArrowheads="1"/>
          </p:cNvSpPr>
          <p:nvPr/>
        </p:nvSpPr>
        <p:spPr bwMode="auto">
          <a:xfrm>
            <a:off x="2899918" y="2588225"/>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961" name="Straight Connector 960">
            <a:extLst>
              <a:ext uri="{FF2B5EF4-FFF2-40B4-BE49-F238E27FC236}">
                <a16:creationId xmlns="" xmlns:a16="http://schemas.microsoft.com/office/drawing/2014/main" id="{C86A15BF-2A93-4DE9-94C1-28BB1401E5B4}"/>
              </a:ext>
            </a:extLst>
          </p:cNvPr>
          <p:cNvCxnSpPr>
            <a:cxnSpLocks/>
          </p:cNvCxnSpPr>
          <p:nvPr/>
        </p:nvCxnSpPr>
        <p:spPr>
          <a:xfrm>
            <a:off x="2635257" y="2906450"/>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760" name="Group 225">
            <a:extLst>
              <a:ext uri="{FF2B5EF4-FFF2-40B4-BE49-F238E27FC236}">
                <a16:creationId xmlns="" xmlns:a16="http://schemas.microsoft.com/office/drawing/2014/main" id="{C29D6354-1972-4914-9DAA-3026778F05DD}"/>
              </a:ext>
            </a:extLst>
          </p:cNvPr>
          <p:cNvGrpSpPr/>
          <p:nvPr/>
        </p:nvGrpSpPr>
        <p:grpSpPr>
          <a:xfrm>
            <a:off x="7447228" y="4226596"/>
            <a:ext cx="455556" cy="617031"/>
            <a:chOff x="4166083" y="2103309"/>
            <a:chExt cx="639069" cy="865592"/>
          </a:xfrm>
        </p:grpSpPr>
        <p:grpSp>
          <p:nvGrpSpPr>
            <p:cNvPr id="761" name="Group 325">
              <a:extLst>
                <a:ext uri="{FF2B5EF4-FFF2-40B4-BE49-F238E27FC236}">
                  <a16:creationId xmlns="" xmlns:a16="http://schemas.microsoft.com/office/drawing/2014/main" id="{F3D183EF-92F4-43D8-82A3-03C7301FDFC7}"/>
                </a:ext>
              </a:extLst>
            </p:cNvPr>
            <p:cNvGrpSpPr/>
            <p:nvPr/>
          </p:nvGrpSpPr>
          <p:grpSpPr>
            <a:xfrm>
              <a:off x="4402163" y="2815652"/>
              <a:ext cx="166908" cy="74181"/>
              <a:chOff x="6443663" y="1368425"/>
              <a:chExt cx="385762" cy="171450"/>
            </a:xfrm>
            <a:solidFill>
              <a:schemeClr val="accent1"/>
            </a:solidFill>
          </p:grpSpPr>
          <p:sp>
            <p:nvSpPr>
              <p:cNvPr id="766" name="Freeform 3">
                <a:extLst>
                  <a:ext uri="{FF2B5EF4-FFF2-40B4-BE49-F238E27FC236}">
                    <a16:creationId xmlns="" xmlns:a16="http://schemas.microsoft.com/office/drawing/2014/main" id="{7FFC2273-1EF0-49F1-BF24-F8FD00659FF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7" name="Freeform 4">
                <a:extLst>
                  <a:ext uri="{FF2B5EF4-FFF2-40B4-BE49-F238E27FC236}">
                    <a16:creationId xmlns="" xmlns:a16="http://schemas.microsoft.com/office/drawing/2014/main" id="{3D87E248-C584-4413-B502-58C5CCE9AE5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62" name="Group 198">
              <a:extLst>
                <a:ext uri="{FF2B5EF4-FFF2-40B4-BE49-F238E27FC236}">
                  <a16:creationId xmlns="" xmlns:a16="http://schemas.microsoft.com/office/drawing/2014/main" id="{C1725AC0-44C7-414D-B573-94D327498A6D}"/>
                </a:ext>
              </a:extLst>
            </p:cNvPr>
            <p:cNvGrpSpPr/>
            <p:nvPr/>
          </p:nvGrpSpPr>
          <p:grpSpPr>
            <a:xfrm>
              <a:off x="4234477" y="2181412"/>
              <a:ext cx="502281" cy="548163"/>
              <a:chOff x="2505075" y="2108200"/>
              <a:chExt cx="330200" cy="360363"/>
            </a:xfrm>
            <a:solidFill>
              <a:schemeClr val="accent1"/>
            </a:solidFill>
          </p:grpSpPr>
          <p:sp>
            <p:nvSpPr>
              <p:cNvPr id="764" name="Freeform 44">
                <a:extLst>
                  <a:ext uri="{FF2B5EF4-FFF2-40B4-BE49-F238E27FC236}">
                    <a16:creationId xmlns="" xmlns:a16="http://schemas.microsoft.com/office/drawing/2014/main" id="{09761BD4-607B-40FC-BE50-C0CA4A6949E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45">
                <a:extLst>
                  <a:ext uri="{FF2B5EF4-FFF2-40B4-BE49-F238E27FC236}">
                    <a16:creationId xmlns="" xmlns:a16="http://schemas.microsoft.com/office/drawing/2014/main" id="{9F8AD398-4EE2-43AC-A601-E28E433F00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3" name="Rectangle 762">
              <a:extLst>
                <a:ext uri="{FF2B5EF4-FFF2-40B4-BE49-F238E27FC236}">
                  <a16:creationId xmlns="" xmlns:a16="http://schemas.microsoft.com/office/drawing/2014/main" id="{049196D0-DD9B-47B4-98AB-ADAFCF9DAC8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68" name="Group 187">
            <a:extLst>
              <a:ext uri="{FF2B5EF4-FFF2-40B4-BE49-F238E27FC236}">
                <a16:creationId xmlns="" xmlns:a16="http://schemas.microsoft.com/office/drawing/2014/main" id="{C6198EAE-EEFF-47BE-B89A-83F161F0E86B}"/>
              </a:ext>
            </a:extLst>
          </p:cNvPr>
          <p:cNvGrpSpPr/>
          <p:nvPr/>
        </p:nvGrpSpPr>
        <p:grpSpPr>
          <a:xfrm>
            <a:off x="8478002" y="5182233"/>
            <a:ext cx="475988" cy="726085"/>
            <a:chOff x="7248176" y="2103309"/>
            <a:chExt cx="639069" cy="974854"/>
          </a:xfrm>
        </p:grpSpPr>
        <p:grpSp>
          <p:nvGrpSpPr>
            <p:cNvPr id="769" name="Group 179">
              <a:extLst>
                <a:ext uri="{FF2B5EF4-FFF2-40B4-BE49-F238E27FC236}">
                  <a16:creationId xmlns="" xmlns:a16="http://schemas.microsoft.com/office/drawing/2014/main" id="{EEC04CF2-E9F7-45EB-B931-F7E7933E8E61}"/>
                </a:ext>
              </a:extLst>
            </p:cNvPr>
            <p:cNvGrpSpPr/>
            <p:nvPr/>
          </p:nvGrpSpPr>
          <p:grpSpPr>
            <a:xfrm>
              <a:off x="7327218" y="2802911"/>
              <a:ext cx="480984" cy="199258"/>
              <a:chOff x="3444875" y="3125788"/>
              <a:chExt cx="3314700" cy="1373187"/>
            </a:xfrm>
            <a:solidFill>
              <a:schemeClr val="accent1"/>
            </a:solidFill>
          </p:grpSpPr>
          <p:sp>
            <p:nvSpPr>
              <p:cNvPr id="774" name="Freeform 1">
                <a:extLst>
                  <a:ext uri="{FF2B5EF4-FFF2-40B4-BE49-F238E27FC236}">
                    <a16:creationId xmlns="" xmlns:a16="http://schemas.microsoft.com/office/drawing/2014/main" id="{1CEFFA5C-99B7-4A7B-A333-DE090BCC165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2">
                <a:extLst>
                  <a:ext uri="{FF2B5EF4-FFF2-40B4-BE49-F238E27FC236}">
                    <a16:creationId xmlns="" xmlns:a16="http://schemas.microsoft.com/office/drawing/2014/main" id="{26D542F8-CA4A-4766-952E-2AC6D2F81A2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3">
                <a:extLst>
                  <a:ext uri="{FF2B5EF4-FFF2-40B4-BE49-F238E27FC236}">
                    <a16:creationId xmlns="" xmlns:a16="http://schemas.microsoft.com/office/drawing/2014/main" id="{B3ECAAAD-09CC-4BDD-9C24-096BFF1FB2E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4">
                <a:extLst>
                  <a:ext uri="{FF2B5EF4-FFF2-40B4-BE49-F238E27FC236}">
                    <a16:creationId xmlns="" xmlns:a16="http://schemas.microsoft.com/office/drawing/2014/main" id="{DBE74C19-684D-4096-A7EE-F6BEFD42279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5">
                <a:extLst>
                  <a:ext uri="{FF2B5EF4-FFF2-40B4-BE49-F238E27FC236}">
                    <a16:creationId xmlns="" xmlns:a16="http://schemas.microsoft.com/office/drawing/2014/main" id="{C58A4FBB-85CA-40AF-AE24-52A8665098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6">
                <a:extLst>
                  <a:ext uri="{FF2B5EF4-FFF2-40B4-BE49-F238E27FC236}">
                    <a16:creationId xmlns="" xmlns:a16="http://schemas.microsoft.com/office/drawing/2014/main" id="{A27E12CD-45C8-4946-9A54-FAF56A966220}"/>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7">
                <a:extLst>
                  <a:ext uri="{FF2B5EF4-FFF2-40B4-BE49-F238E27FC236}">
                    <a16:creationId xmlns="" xmlns:a16="http://schemas.microsoft.com/office/drawing/2014/main" id="{FEDB8556-9DB1-468A-BF82-F06B6FA5E050}"/>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8">
                <a:extLst>
                  <a:ext uri="{FF2B5EF4-FFF2-40B4-BE49-F238E27FC236}">
                    <a16:creationId xmlns="" xmlns:a16="http://schemas.microsoft.com/office/drawing/2014/main" id="{B52CAAEC-2B52-43F3-ABD5-1F0CEE24442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9">
                <a:extLst>
                  <a:ext uri="{FF2B5EF4-FFF2-40B4-BE49-F238E27FC236}">
                    <a16:creationId xmlns="" xmlns:a16="http://schemas.microsoft.com/office/drawing/2014/main" id="{B803D258-A980-4DB0-B3A1-55DCE039ED2D}"/>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0">
                <a:extLst>
                  <a:ext uri="{FF2B5EF4-FFF2-40B4-BE49-F238E27FC236}">
                    <a16:creationId xmlns="" xmlns:a16="http://schemas.microsoft.com/office/drawing/2014/main" id="{52BE2BAE-8FB8-49BE-9E8D-35A433EB044B}"/>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1">
                <a:extLst>
                  <a:ext uri="{FF2B5EF4-FFF2-40B4-BE49-F238E27FC236}">
                    <a16:creationId xmlns="" xmlns:a16="http://schemas.microsoft.com/office/drawing/2014/main" id="{4C616534-19EF-4CA4-8B1D-4628503EB810}"/>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2">
                <a:extLst>
                  <a:ext uri="{FF2B5EF4-FFF2-40B4-BE49-F238E27FC236}">
                    <a16:creationId xmlns="" xmlns:a16="http://schemas.microsoft.com/office/drawing/2014/main" id="{C65092CA-27E2-4077-9CF2-791E300C694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6" name="Freeform 13">
                <a:extLst>
                  <a:ext uri="{FF2B5EF4-FFF2-40B4-BE49-F238E27FC236}">
                    <a16:creationId xmlns="" xmlns:a16="http://schemas.microsoft.com/office/drawing/2014/main" id="{B24290BE-50E6-479B-B96D-7212E68C1D69}"/>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7" name="Freeform 14">
                <a:extLst>
                  <a:ext uri="{FF2B5EF4-FFF2-40B4-BE49-F238E27FC236}">
                    <a16:creationId xmlns="" xmlns:a16="http://schemas.microsoft.com/office/drawing/2014/main" id="{7DE251AC-8473-45A5-BC82-99C51277D49A}"/>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15">
                <a:extLst>
                  <a:ext uri="{FF2B5EF4-FFF2-40B4-BE49-F238E27FC236}">
                    <a16:creationId xmlns="" xmlns:a16="http://schemas.microsoft.com/office/drawing/2014/main" id="{02186198-3DF2-481E-9355-011DC0F6C914}"/>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0" name="Rectangle 769">
              <a:extLst>
                <a:ext uri="{FF2B5EF4-FFF2-40B4-BE49-F238E27FC236}">
                  <a16:creationId xmlns="" xmlns:a16="http://schemas.microsoft.com/office/drawing/2014/main" id="{A4CB2912-1044-4E85-B163-99CD70CCBFC8}"/>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71" name="Group 309">
              <a:extLst>
                <a:ext uri="{FF2B5EF4-FFF2-40B4-BE49-F238E27FC236}">
                  <a16:creationId xmlns="" xmlns:a16="http://schemas.microsoft.com/office/drawing/2014/main" id="{AC263CFC-BE09-4342-A27A-AB9A5B531B7C}"/>
                </a:ext>
              </a:extLst>
            </p:cNvPr>
            <p:cNvGrpSpPr/>
            <p:nvPr/>
          </p:nvGrpSpPr>
          <p:grpSpPr>
            <a:xfrm>
              <a:off x="7316570" y="2183827"/>
              <a:ext cx="502281" cy="548163"/>
              <a:chOff x="7310016" y="2183827"/>
              <a:chExt cx="502281" cy="548163"/>
            </a:xfrm>
            <a:solidFill>
              <a:schemeClr val="accent1"/>
            </a:solidFill>
          </p:grpSpPr>
          <p:sp>
            <p:nvSpPr>
              <p:cNvPr id="772" name="Freeform 30">
                <a:extLst>
                  <a:ext uri="{FF2B5EF4-FFF2-40B4-BE49-F238E27FC236}">
                    <a16:creationId xmlns="" xmlns:a16="http://schemas.microsoft.com/office/drawing/2014/main" id="{36499F50-910A-47E1-A2C4-0F5D4A5BEF82}"/>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1">
                <a:extLst>
                  <a:ext uri="{FF2B5EF4-FFF2-40B4-BE49-F238E27FC236}">
                    <a16:creationId xmlns="" xmlns:a16="http://schemas.microsoft.com/office/drawing/2014/main" id="{C039AA35-2657-4205-8D51-DE95F4BBE1C4}"/>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394827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Internal/Restricted/Highly Restricted</a:t>
            </a:r>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105" name="Title 104"/>
          <p:cNvSpPr>
            <a:spLocks noGrp="1"/>
          </p:cNvSpPr>
          <p:nvPr>
            <p:ph type="title"/>
          </p:nvPr>
        </p:nvSpPr>
        <p:spPr>
          <a:xfrm>
            <a:off x="444426" y="437749"/>
            <a:ext cx="11148595" cy="523875"/>
          </a:xfrm>
        </p:spPr>
        <p:txBody>
          <a:bodyPr/>
          <a:lstStyle/>
          <a:p>
            <a:r>
              <a:rPr lang="en-US" sz="3200" dirty="0"/>
              <a:t>Siebel Reference Architecture (IP2017 and After)</a:t>
            </a:r>
            <a:br>
              <a:rPr lang="en-US" sz="3200" dirty="0"/>
            </a:br>
            <a:r>
              <a:rPr lang="en-US" sz="2000" i="1" dirty="0">
                <a:solidFill>
                  <a:srgbClr val="FF0000"/>
                </a:solidFill>
              </a:rPr>
              <a:t>Multiple Regions with High Availability and Disaster Recovery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435" name="Rectangle 434">
            <a:extLst>
              <a:ext uri="{FF2B5EF4-FFF2-40B4-BE49-F238E27FC236}">
                <a16:creationId xmlns="" xmlns:a16="http://schemas.microsoft.com/office/drawing/2014/main" id="{2A9BE26A-5FAF-41D0-A4CD-B6499BFA34EF}"/>
              </a:ext>
            </a:extLst>
          </p:cNvPr>
          <p:cNvSpPr/>
          <p:nvPr/>
        </p:nvSpPr>
        <p:spPr>
          <a:xfrm>
            <a:off x="1592580" y="361950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6" name="Rectangle 435">
            <a:extLst>
              <a:ext uri="{FF2B5EF4-FFF2-40B4-BE49-F238E27FC236}">
                <a16:creationId xmlns="" xmlns:a16="http://schemas.microsoft.com/office/drawing/2014/main" id="{67E32F27-2F74-4DE9-8439-E1AA1CD416F9}"/>
              </a:ext>
            </a:extLst>
          </p:cNvPr>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7" name="Rectangle 436">
            <a:extLst>
              <a:ext uri="{FF2B5EF4-FFF2-40B4-BE49-F238E27FC236}">
                <a16:creationId xmlns="" xmlns:a16="http://schemas.microsoft.com/office/drawing/2014/main" id="{FED0245C-3975-4E01-9039-EC36756F0DD4}"/>
              </a:ext>
            </a:extLst>
          </p:cNvPr>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438" name="Rectangle 437">
            <a:extLst>
              <a:ext uri="{FF2B5EF4-FFF2-40B4-BE49-F238E27FC236}">
                <a16:creationId xmlns="" xmlns:a16="http://schemas.microsoft.com/office/drawing/2014/main" id="{A203984D-7773-448D-883F-7143DAEE6492}"/>
              </a:ext>
            </a:extLst>
          </p:cNvPr>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439" name="Rectangle 438">
            <a:extLst>
              <a:ext uri="{FF2B5EF4-FFF2-40B4-BE49-F238E27FC236}">
                <a16:creationId xmlns="" xmlns:a16="http://schemas.microsoft.com/office/drawing/2014/main" id="{FC4A9FD3-C422-4B09-8117-C3A09C60CE26}"/>
              </a:ext>
            </a:extLst>
          </p:cNvPr>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443" name="Rectangle 442">
            <a:extLst>
              <a:ext uri="{FF2B5EF4-FFF2-40B4-BE49-F238E27FC236}">
                <a16:creationId xmlns="" xmlns:a16="http://schemas.microsoft.com/office/drawing/2014/main" id="{F3A81DCF-D15D-4393-8C04-798494FD1C78}"/>
              </a:ext>
            </a:extLst>
          </p:cNvPr>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444" name="Rectangle 443">
            <a:extLst>
              <a:ext uri="{FF2B5EF4-FFF2-40B4-BE49-F238E27FC236}">
                <a16:creationId xmlns="" xmlns:a16="http://schemas.microsoft.com/office/drawing/2014/main" id="{AF0670F2-E2E4-4E0B-9A46-37FBBE6D1F06}"/>
              </a:ext>
            </a:extLst>
          </p:cNvPr>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45" name="TextBox 444">
            <a:extLst>
              <a:ext uri="{FF2B5EF4-FFF2-40B4-BE49-F238E27FC236}">
                <a16:creationId xmlns="" xmlns:a16="http://schemas.microsoft.com/office/drawing/2014/main" id="{6A533F4D-050C-4B73-8EA5-68FBBFDAF52E}"/>
              </a:ext>
            </a:extLst>
          </p:cNvPr>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453" name="TextBox 452">
            <a:extLst>
              <a:ext uri="{FF2B5EF4-FFF2-40B4-BE49-F238E27FC236}">
                <a16:creationId xmlns="" xmlns:a16="http://schemas.microsoft.com/office/drawing/2014/main" id="{2606EE3F-E48E-4B9A-A286-ECE0308E3ECD}"/>
              </a:ext>
            </a:extLst>
          </p:cNvPr>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55" name="Straight Arrow Connector 454">
            <a:extLst>
              <a:ext uri="{FF2B5EF4-FFF2-40B4-BE49-F238E27FC236}">
                <a16:creationId xmlns="" xmlns:a16="http://schemas.microsoft.com/office/drawing/2014/main" id="{89B2D04B-01CD-4438-BC5D-B58894E44FF1}"/>
              </a:ext>
            </a:extLst>
          </p:cNvPr>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62" name="Straight Arrow Connector 461">
            <a:extLst>
              <a:ext uri="{FF2B5EF4-FFF2-40B4-BE49-F238E27FC236}">
                <a16:creationId xmlns="" xmlns:a16="http://schemas.microsoft.com/office/drawing/2014/main" id="{FB50383C-B469-41F1-9908-F0D08DF4A40D}"/>
              </a:ext>
            </a:extLst>
          </p:cNvPr>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63" name="Straight Connector 462">
            <a:extLst>
              <a:ext uri="{FF2B5EF4-FFF2-40B4-BE49-F238E27FC236}">
                <a16:creationId xmlns="" xmlns:a16="http://schemas.microsoft.com/office/drawing/2014/main" id="{34E65E0A-EDAE-42FE-BE6B-06F2DB0E251F}"/>
              </a:ext>
            </a:extLst>
          </p:cNvPr>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 xmlns:a16="http://schemas.microsoft.com/office/drawing/2014/main" id="{8F7C6D2C-D4CF-4F20-94FB-032262359740}"/>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515" name="Group 187">
            <a:extLst>
              <a:ext uri="{FF2B5EF4-FFF2-40B4-BE49-F238E27FC236}">
                <a16:creationId xmlns="" xmlns:a16="http://schemas.microsoft.com/office/drawing/2014/main" id="{F38BB4B5-3EC1-4F00-A62D-ADD67C4F4C63}"/>
              </a:ext>
            </a:extLst>
          </p:cNvPr>
          <p:cNvGrpSpPr/>
          <p:nvPr/>
        </p:nvGrpSpPr>
        <p:grpSpPr>
          <a:xfrm>
            <a:off x="1996441" y="4861559"/>
            <a:ext cx="475988" cy="726085"/>
            <a:chOff x="7248176" y="2103309"/>
            <a:chExt cx="639069" cy="974854"/>
          </a:xfrm>
        </p:grpSpPr>
        <p:grpSp>
          <p:nvGrpSpPr>
            <p:cNvPr id="516" name="Group 179">
              <a:extLst>
                <a:ext uri="{FF2B5EF4-FFF2-40B4-BE49-F238E27FC236}">
                  <a16:creationId xmlns="" xmlns:a16="http://schemas.microsoft.com/office/drawing/2014/main" id="{2FF14419-17F3-41A4-BE85-6545886F66AA}"/>
                </a:ext>
              </a:extLst>
            </p:cNvPr>
            <p:cNvGrpSpPr/>
            <p:nvPr/>
          </p:nvGrpSpPr>
          <p:grpSpPr>
            <a:xfrm>
              <a:off x="7327218" y="2802911"/>
              <a:ext cx="480984" cy="199258"/>
              <a:chOff x="3444875" y="3125788"/>
              <a:chExt cx="3314700" cy="1373187"/>
            </a:xfrm>
            <a:solidFill>
              <a:schemeClr val="accent1"/>
            </a:solidFill>
          </p:grpSpPr>
          <p:sp>
            <p:nvSpPr>
              <p:cNvPr id="559" name="Freeform 1">
                <a:extLst>
                  <a:ext uri="{FF2B5EF4-FFF2-40B4-BE49-F238E27FC236}">
                    <a16:creationId xmlns="" xmlns:a16="http://schemas.microsoft.com/office/drawing/2014/main" id="{D6329021-B056-4B14-A87C-96C90E4E712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2">
                <a:extLst>
                  <a:ext uri="{FF2B5EF4-FFF2-40B4-BE49-F238E27FC236}">
                    <a16:creationId xmlns="" xmlns:a16="http://schemas.microsoft.com/office/drawing/2014/main" id="{0A72997D-55D4-4AAD-B236-C6B2A0F73B6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3">
                <a:extLst>
                  <a:ext uri="{FF2B5EF4-FFF2-40B4-BE49-F238E27FC236}">
                    <a16:creationId xmlns="" xmlns:a16="http://schemas.microsoft.com/office/drawing/2014/main" id="{E562E91C-DB57-4A7F-86EA-D98573BFFDB4}"/>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4">
                <a:extLst>
                  <a:ext uri="{FF2B5EF4-FFF2-40B4-BE49-F238E27FC236}">
                    <a16:creationId xmlns="" xmlns:a16="http://schemas.microsoft.com/office/drawing/2014/main" id="{63CD7C08-3705-4A5D-BD2C-CF919C93535A}"/>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
                <a:extLst>
                  <a:ext uri="{FF2B5EF4-FFF2-40B4-BE49-F238E27FC236}">
                    <a16:creationId xmlns="" xmlns:a16="http://schemas.microsoft.com/office/drawing/2014/main" id="{CD79D2BF-B082-4568-BF00-6E3FB18B547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
                <a:extLst>
                  <a:ext uri="{FF2B5EF4-FFF2-40B4-BE49-F238E27FC236}">
                    <a16:creationId xmlns="" xmlns:a16="http://schemas.microsoft.com/office/drawing/2014/main" id="{F92DEE86-F440-4AFF-9D2E-B7C4D3C4B7A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7">
                <a:extLst>
                  <a:ext uri="{FF2B5EF4-FFF2-40B4-BE49-F238E27FC236}">
                    <a16:creationId xmlns="" xmlns:a16="http://schemas.microsoft.com/office/drawing/2014/main" id="{393E0984-345E-447C-BBA3-9B63CE83491B}"/>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
                <a:extLst>
                  <a:ext uri="{FF2B5EF4-FFF2-40B4-BE49-F238E27FC236}">
                    <a16:creationId xmlns="" xmlns:a16="http://schemas.microsoft.com/office/drawing/2014/main" id="{865027A6-ED32-4C4E-8BE4-A146479D980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9">
                <a:extLst>
                  <a:ext uri="{FF2B5EF4-FFF2-40B4-BE49-F238E27FC236}">
                    <a16:creationId xmlns="" xmlns:a16="http://schemas.microsoft.com/office/drawing/2014/main" id="{13023093-60BC-4D81-A9EB-01B4C2657635}"/>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10">
                <a:extLst>
                  <a:ext uri="{FF2B5EF4-FFF2-40B4-BE49-F238E27FC236}">
                    <a16:creationId xmlns="" xmlns:a16="http://schemas.microsoft.com/office/drawing/2014/main" id="{2A0051C5-D9ED-4EF2-9970-BA6C67FFF3D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11">
                <a:extLst>
                  <a:ext uri="{FF2B5EF4-FFF2-40B4-BE49-F238E27FC236}">
                    <a16:creationId xmlns="" xmlns:a16="http://schemas.microsoft.com/office/drawing/2014/main" id="{8697376E-CCBF-40D8-845D-2E201E835EE1}"/>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12">
                <a:extLst>
                  <a:ext uri="{FF2B5EF4-FFF2-40B4-BE49-F238E27FC236}">
                    <a16:creationId xmlns="" xmlns:a16="http://schemas.microsoft.com/office/drawing/2014/main" id="{2D9C870E-F21C-4D35-9433-24244EF2DE87}"/>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13">
                <a:extLst>
                  <a:ext uri="{FF2B5EF4-FFF2-40B4-BE49-F238E27FC236}">
                    <a16:creationId xmlns="" xmlns:a16="http://schemas.microsoft.com/office/drawing/2014/main" id="{C6867D98-CBC5-4916-943A-643C8A41FAA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14">
                <a:extLst>
                  <a:ext uri="{FF2B5EF4-FFF2-40B4-BE49-F238E27FC236}">
                    <a16:creationId xmlns="" xmlns:a16="http://schemas.microsoft.com/office/drawing/2014/main" id="{84B9F044-B28B-40F2-BB60-6E71209C272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15">
                <a:extLst>
                  <a:ext uri="{FF2B5EF4-FFF2-40B4-BE49-F238E27FC236}">
                    <a16:creationId xmlns="" xmlns:a16="http://schemas.microsoft.com/office/drawing/2014/main" id="{9653ECB0-F0FF-4EEF-9A59-6CC560468AB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7" name="Rectangle 516">
              <a:extLst>
                <a:ext uri="{FF2B5EF4-FFF2-40B4-BE49-F238E27FC236}">
                  <a16:creationId xmlns="" xmlns:a16="http://schemas.microsoft.com/office/drawing/2014/main" id="{0AF72416-451B-41C1-904D-0779C202786C}"/>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18" name="Group 309">
              <a:extLst>
                <a:ext uri="{FF2B5EF4-FFF2-40B4-BE49-F238E27FC236}">
                  <a16:creationId xmlns="" xmlns:a16="http://schemas.microsoft.com/office/drawing/2014/main" id="{FF7131FF-0292-4E65-A2ED-7CFE8B305EC9}"/>
                </a:ext>
              </a:extLst>
            </p:cNvPr>
            <p:cNvGrpSpPr/>
            <p:nvPr/>
          </p:nvGrpSpPr>
          <p:grpSpPr>
            <a:xfrm>
              <a:off x="7316570" y="2183827"/>
              <a:ext cx="502281" cy="548163"/>
              <a:chOff x="7310016" y="2183827"/>
              <a:chExt cx="502281" cy="548163"/>
            </a:xfrm>
            <a:solidFill>
              <a:schemeClr val="accent1"/>
            </a:solidFill>
          </p:grpSpPr>
          <p:sp>
            <p:nvSpPr>
              <p:cNvPr id="519" name="Freeform 30">
                <a:extLst>
                  <a:ext uri="{FF2B5EF4-FFF2-40B4-BE49-F238E27FC236}">
                    <a16:creationId xmlns="" xmlns:a16="http://schemas.microsoft.com/office/drawing/2014/main" id="{86DFD60B-BC87-49EF-B874-3264B8B1D4C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31">
                <a:extLst>
                  <a:ext uri="{FF2B5EF4-FFF2-40B4-BE49-F238E27FC236}">
                    <a16:creationId xmlns="" xmlns:a16="http://schemas.microsoft.com/office/drawing/2014/main" id="{CEC4FA96-38AD-40CE-B422-E7C177D7CCBE}"/>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4" name="Group 225">
            <a:extLst>
              <a:ext uri="{FF2B5EF4-FFF2-40B4-BE49-F238E27FC236}">
                <a16:creationId xmlns="" xmlns:a16="http://schemas.microsoft.com/office/drawing/2014/main" id="{DDA96E66-D965-4164-B7DD-33204114573B}"/>
              </a:ext>
            </a:extLst>
          </p:cNvPr>
          <p:cNvGrpSpPr/>
          <p:nvPr/>
        </p:nvGrpSpPr>
        <p:grpSpPr>
          <a:xfrm>
            <a:off x="1751176" y="3612069"/>
            <a:ext cx="455556" cy="617031"/>
            <a:chOff x="4166083" y="2103309"/>
            <a:chExt cx="639069" cy="865592"/>
          </a:xfrm>
        </p:grpSpPr>
        <p:grpSp>
          <p:nvGrpSpPr>
            <p:cNvPr id="575" name="Group 325">
              <a:extLst>
                <a:ext uri="{FF2B5EF4-FFF2-40B4-BE49-F238E27FC236}">
                  <a16:creationId xmlns="" xmlns:a16="http://schemas.microsoft.com/office/drawing/2014/main" id="{A3FFA045-9D80-47C7-B0C0-8F80EDD789BE}"/>
                </a:ext>
              </a:extLst>
            </p:cNvPr>
            <p:cNvGrpSpPr/>
            <p:nvPr/>
          </p:nvGrpSpPr>
          <p:grpSpPr>
            <a:xfrm>
              <a:off x="4402163" y="2815652"/>
              <a:ext cx="166908" cy="74181"/>
              <a:chOff x="6443663" y="1368425"/>
              <a:chExt cx="385762" cy="171450"/>
            </a:xfrm>
            <a:solidFill>
              <a:schemeClr val="accent1"/>
            </a:solidFill>
          </p:grpSpPr>
          <p:sp>
            <p:nvSpPr>
              <p:cNvPr id="580" name="Freeform 3">
                <a:extLst>
                  <a:ext uri="{FF2B5EF4-FFF2-40B4-BE49-F238E27FC236}">
                    <a16:creationId xmlns="" xmlns:a16="http://schemas.microsoft.com/office/drawing/2014/main" id="{81B8E195-4529-4C4C-88AE-9C35F5F82FB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1" name="Freeform 4">
                <a:extLst>
                  <a:ext uri="{FF2B5EF4-FFF2-40B4-BE49-F238E27FC236}">
                    <a16:creationId xmlns="" xmlns:a16="http://schemas.microsoft.com/office/drawing/2014/main" id="{678A568B-69D9-467F-9306-C0B73C4DAB6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6" name="Group 198">
              <a:extLst>
                <a:ext uri="{FF2B5EF4-FFF2-40B4-BE49-F238E27FC236}">
                  <a16:creationId xmlns="" xmlns:a16="http://schemas.microsoft.com/office/drawing/2014/main" id="{EA0A542D-D573-4D82-B7E0-7B7F2C1A5A68}"/>
                </a:ext>
              </a:extLst>
            </p:cNvPr>
            <p:cNvGrpSpPr/>
            <p:nvPr/>
          </p:nvGrpSpPr>
          <p:grpSpPr>
            <a:xfrm>
              <a:off x="4234477" y="2181412"/>
              <a:ext cx="502281" cy="548163"/>
              <a:chOff x="2505075" y="2108200"/>
              <a:chExt cx="330200" cy="360363"/>
            </a:xfrm>
            <a:solidFill>
              <a:schemeClr val="accent1"/>
            </a:solidFill>
          </p:grpSpPr>
          <p:sp>
            <p:nvSpPr>
              <p:cNvPr id="578" name="Freeform 44">
                <a:extLst>
                  <a:ext uri="{FF2B5EF4-FFF2-40B4-BE49-F238E27FC236}">
                    <a16:creationId xmlns="" xmlns:a16="http://schemas.microsoft.com/office/drawing/2014/main" id="{51B25D4A-71FE-4F46-AA8C-822AA5DF99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5">
                <a:extLst>
                  <a:ext uri="{FF2B5EF4-FFF2-40B4-BE49-F238E27FC236}">
                    <a16:creationId xmlns="" xmlns:a16="http://schemas.microsoft.com/office/drawing/2014/main" id="{29F84EC5-0CD3-47EC-BBFF-5BB4ED27AF9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 xmlns:a16="http://schemas.microsoft.com/office/drawing/2014/main" id="{B99524A2-434F-4518-AC37-79FA98C0DB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Rectangle 581">
            <a:extLst>
              <a:ext uri="{FF2B5EF4-FFF2-40B4-BE49-F238E27FC236}">
                <a16:creationId xmlns="" xmlns:a16="http://schemas.microsoft.com/office/drawing/2014/main" id="{46271551-A328-410A-990D-65C439C6007C}"/>
              </a:ext>
            </a:extLst>
          </p:cNvPr>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83" name="TextBox 582">
            <a:extLst>
              <a:ext uri="{FF2B5EF4-FFF2-40B4-BE49-F238E27FC236}">
                <a16:creationId xmlns="" xmlns:a16="http://schemas.microsoft.com/office/drawing/2014/main" id="{E535EB00-3F4A-4F21-A2EE-8DFC4001AAAF}"/>
              </a:ext>
            </a:extLst>
          </p:cNvPr>
          <p:cNvSpPr txBox="1"/>
          <p:nvPr/>
        </p:nvSpPr>
        <p:spPr>
          <a:xfrm>
            <a:off x="2468879" y="280235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grpSp>
        <p:nvGrpSpPr>
          <p:cNvPr id="584" name="Group 225">
            <a:extLst>
              <a:ext uri="{FF2B5EF4-FFF2-40B4-BE49-F238E27FC236}">
                <a16:creationId xmlns="" xmlns:a16="http://schemas.microsoft.com/office/drawing/2014/main" id="{6EC69AF8-0039-4D19-AF57-AEC19D42165C}"/>
              </a:ext>
            </a:extLst>
          </p:cNvPr>
          <p:cNvGrpSpPr/>
          <p:nvPr/>
        </p:nvGrpSpPr>
        <p:grpSpPr>
          <a:xfrm>
            <a:off x="1743556" y="2872929"/>
            <a:ext cx="455556" cy="617031"/>
            <a:chOff x="4166083" y="2103309"/>
            <a:chExt cx="639069" cy="865592"/>
          </a:xfrm>
        </p:grpSpPr>
        <p:grpSp>
          <p:nvGrpSpPr>
            <p:cNvPr id="585" name="Group 325">
              <a:extLst>
                <a:ext uri="{FF2B5EF4-FFF2-40B4-BE49-F238E27FC236}">
                  <a16:creationId xmlns="" xmlns:a16="http://schemas.microsoft.com/office/drawing/2014/main" id="{D79C2911-F9A7-4865-8FD1-9C80FF331AD7}"/>
                </a:ext>
              </a:extLst>
            </p:cNvPr>
            <p:cNvGrpSpPr/>
            <p:nvPr/>
          </p:nvGrpSpPr>
          <p:grpSpPr>
            <a:xfrm>
              <a:off x="4402163" y="2815652"/>
              <a:ext cx="166908" cy="74181"/>
              <a:chOff x="6443663" y="1368425"/>
              <a:chExt cx="385762" cy="171450"/>
            </a:xfrm>
            <a:solidFill>
              <a:schemeClr val="accent1"/>
            </a:solidFill>
          </p:grpSpPr>
          <p:sp>
            <p:nvSpPr>
              <p:cNvPr id="590" name="Freeform 3">
                <a:extLst>
                  <a:ext uri="{FF2B5EF4-FFF2-40B4-BE49-F238E27FC236}">
                    <a16:creationId xmlns="" xmlns:a16="http://schemas.microsoft.com/office/drawing/2014/main" id="{BB305801-289C-49D5-95CE-3DBA3CCA9C1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4">
                <a:extLst>
                  <a:ext uri="{FF2B5EF4-FFF2-40B4-BE49-F238E27FC236}">
                    <a16:creationId xmlns="" xmlns:a16="http://schemas.microsoft.com/office/drawing/2014/main" id="{9C4F8B10-9942-4DD8-AA08-7156CABF486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86" name="Group 198">
              <a:extLst>
                <a:ext uri="{FF2B5EF4-FFF2-40B4-BE49-F238E27FC236}">
                  <a16:creationId xmlns="" xmlns:a16="http://schemas.microsoft.com/office/drawing/2014/main" id="{D4ADCD83-3C3B-48D4-98CC-9C5B3D8718CF}"/>
                </a:ext>
              </a:extLst>
            </p:cNvPr>
            <p:cNvGrpSpPr/>
            <p:nvPr/>
          </p:nvGrpSpPr>
          <p:grpSpPr>
            <a:xfrm>
              <a:off x="4234477" y="2181412"/>
              <a:ext cx="502281" cy="548163"/>
              <a:chOff x="2505075" y="2108200"/>
              <a:chExt cx="330200" cy="360363"/>
            </a:xfrm>
            <a:solidFill>
              <a:schemeClr val="accent1"/>
            </a:solidFill>
          </p:grpSpPr>
          <p:sp>
            <p:nvSpPr>
              <p:cNvPr id="588" name="Freeform 44">
                <a:extLst>
                  <a:ext uri="{FF2B5EF4-FFF2-40B4-BE49-F238E27FC236}">
                    <a16:creationId xmlns="" xmlns:a16="http://schemas.microsoft.com/office/drawing/2014/main" id="{4E6A926F-8210-4F9F-9966-05667DFD45F0}"/>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45">
                <a:extLst>
                  <a:ext uri="{FF2B5EF4-FFF2-40B4-BE49-F238E27FC236}">
                    <a16:creationId xmlns="" xmlns:a16="http://schemas.microsoft.com/office/drawing/2014/main" id="{AE8487FD-14F1-43F1-8114-0D1255AD7DA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 xmlns:a16="http://schemas.microsoft.com/office/drawing/2014/main" id="{08F8892C-D9BF-4C03-A104-AB73B0C78C7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2" name="Group 225">
            <a:extLst>
              <a:ext uri="{FF2B5EF4-FFF2-40B4-BE49-F238E27FC236}">
                <a16:creationId xmlns="" xmlns:a16="http://schemas.microsoft.com/office/drawing/2014/main" id="{D07F6C55-3C8C-4C70-9C83-817F2211F956}"/>
              </a:ext>
            </a:extLst>
          </p:cNvPr>
          <p:cNvGrpSpPr/>
          <p:nvPr/>
        </p:nvGrpSpPr>
        <p:grpSpPr>
          <a:xfrm>
            <a:off x="2276956" y="3627309"/>
            <a:ext cx="455556" cy="617031"/>
            <a:chOff x="4166083" y="2103309"/>
            <a:chExt cx="639069" cy="865592"/>
          </a:xfrm>
        </p:grpSpPr>
        <p:grpSp>
          <p:nvGrpSpPr>
            <p:cNvPr id="593" name="Group 325">
              <a:extLst>
                <a:ext uri="{FF2B5EF4-FFF2-40B4-BE49-F238E27FC236}">
                  <a16:creationId xmlns="" xmlns:a16="http://schemas.microsoft.com/office/drawing/2014/main" id="{B9F7F19C-67F9-4783-BFD0-8A5FF2482CD7}"/>
                </a:ext>
              </a:extLst>
            </p:cNvPr>
            <p:cNvGrpSpPr/>
            <p:nvPr/>
          </p:nvGrpSpPr>
          <p:grpSpPr>
            <a:xfrm>
              <a:off x="4402163" y="2815652"/>
              <a:ext cx="166908" cy="74181"/>
              <a:chOff x="6443663" y="1368425"/>
              <a:chExt cx="385762" cy="171450"/>
            </a:xfrm>
            <a:solidFill>
              <a:schemeClr val="accent1"/>
            </a:solidFill>
          </p:grpSpPr>
          <p:sp>
            <p:nvSpPr>
              <p:cNvPr id="598" name="Freeform 3">
                <a:extLst>
                  <a:ext uri="{FF2B5EF4-FFF2-40B4-BE49-F238E27FC236}">
                    <a16:creationId xmlns="" xmlns:a16="http://schemas.microsoft.com/office/drawing/2014/main" id="{169D2036-84F8-436E-8039-8CE75C6CBD8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9" name="Freeform 4">
                <a:extLst>
                  <a:ext uri="{FF2B5EF4-FFF2-40B4-BE49-F238E27FC236}">
                    <a16:creationId xmlns="" xmlns:a16="http://schemas.microsoft.com/office/drawing/2014/main" id="{C5ABC85A-1CA1-4B27-922F-5708FE338F7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4" name="Group 198">
              <a:extLst>
                <a:ext uri="{FF2B5EF4-FFF2-40B4-BE49-F238E27FC236}">
                  <a16:creationId xmlns="" xmlns:a16="http://schemas.microsoft.com/office/drawing/2014/main" id="{7410430C-C1D9-4EF8-8747-56A4E6BAE5FB}"/>
                </a:ext>
              </a:extLst>
            </p:cNvPr>
            <p:cNvGrpSpPr/>
            <p:nvPr/>
          </p:nvGrpSpPr>
          <p:grpSpPr>
            <a:xfrm>
              <a:off x="4234477" y="2181412"/>
              <a:ext cx="502281" cy="548163"/>
              <a:chOff x="2505075" y="2108200"/>
              <a:chExt cx="330200" cy="360363"/>
            </a:xfrm>
            <a:solidFill>
              <a:schemeClr val="accent1"/>
            </a:solidFill>
          </p:grpSpPr>
          <p:sp>
            <p:nvSpPr>
              <p:cNvPr id="596" name="Freeform 44">
                <a:extLst>
                  <a:ext uri="{FF2B5EF4-FFF2-40B4-BE49-F238E27FC236}">
                    <a16:creationId xmlns="" xmlns:a16="http://schemas.microsoft.com/office/drawing/2014/main" id="{53BBCC1D-40CE-409B-A471-B39D3721FB8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45">
                <a:extLst>
                  <a:ext uri="{FF2B5EF4-FFF2-40B4-BE49-F238E27FC236}">
                    <a16:creationId xmlns="" xmlns:a16="http://schemas.microsoft.com/office/drawing/2014/main" id="{C27C0338-34B8-402B-AFF6-6E85C90381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5" name="Rectangle 594">
              <a:extLst>
                <a:ext uri="{FF2B5EF4-FFF2-40B4-BE49-F238E27FC236}">
                  <a16:creationId xmlns="" xmlns:a16="http://schemas.microsoft.com/office/drawing/2014/main" id="{1C346413-D5CC-41E9-A18F-F7490FA1B00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0" name="Rectangle 599">
            <a:extLst>
              <a:ext uri="{FF2B5EF4-FFF2-40B4-BE49-F238E27FC236}">
                <a16:creationId xmlns="" xmlns:a16="http://schemas.microsoft.com/office/drawing/2014/main" id="{3A3E132B-2211-4F3D-B70F-CCE464548FA1}"/>
              </a:ext>
            </a:extLst>
          </p:cNvPr>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01" name="TextBox 600">
            <a:extLst>
              <a:ext uri="{FF2B5EF4-FFF2-40B4-BE49-F238E27FC236}">
                <a16:creationId xmlns="" xmlns:a16="http://schemas.microsoft.com/office/drawing/2014/main" id="{32994137-5BC4-43DF-B220-B676C7873D11}"/>
              </a:ext>
            </a:extLst>
          </p:cNvPr>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623" name="TextBox 622">
            <a:extLst>
              <a:ext uri="{FF2B5EF4-FFF2-40B4-BE49-F238E27FC236}">
                <a16:creationId xmlns="" xmlns:a16="http://schemas.microsoft.com/office/drawing/2014/main" id="{D90818A5-9ADF-4796-8154-A6EDB142A8DE}"/>
              </a:ext>
            </a:extLst>
          </p:cNvPr>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624" name="Straight Arrow Connector 623">
            <a:extLst>
              <a:ext uri="{FF2B5EF4-FFF2-40B4-BE49-F238E27FC236}">
                <a16:creationId xmlns="" xmlns:a16="http://schemas.microsoft.com/office/drawing/2014/main" id="{19D39B75-3857-4C9A-AD50-F171167EF423}"/>
              </a:ext>
            </a:extLst>
          </p:cNvPr>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625" name="Rectangle 624">
            <a:extLst>
              <a:ext uri="{FF2B5EF4-FFF2-40B4-BE49-F238E27FC236}">
                <a16:creationId xmlns="" xmlns:a16="http://schemas.microsoft.com/office/drawing/2014/main" id="{6DC9CF17-828D-4356-AC58-0FA7789D9831}"/>
              </a:ext>
            </a:extLst>
          </p:cNvPr>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26" name="TextBox 625">
            <a:extLst>
              <a:ext uri="{FF2B5EF4-FFF2-40B4-BE49-F238E27FC236}">
                <a16:creationId xmlns="" xmlns:a16="http://schemas.microsoft.com/office/drawing/2014/main" id="{4A253B5E-2686-413D-8E15-93F69AE96961}"/>
              </a:ext>
            </a:extLst>
          </p:cNvPr>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27" name="Group 225">
            <a:extLst>
              <a:ext uri="{FF2B5EF4-FFF2-40B4-BE49-F238E27FC236}">
                <a16:creationId xmlns="" xmlns:a16="http://schemas.microsoft.com/office/drawing/2014/main" id="{55697F3D-4EC8-44AE-A8DA-A3844C9ECEC9}"/>
              </a:ext>
            </a:extLst>
          </p:cNvPr>
          <p:cNvGrpSpPr/>
          <p:nvPr/>
        </p:nvGrpSpPr>
        <p:grpSpPr>
          <a:xfrm>
            <a:off x="1697836" y="1928049"/>
            <a:ext cx="455556" cy="617031"/>
            <a:chOff x="4166083" y="2103309"/>
            <a:chExt cx="639069" cy="865592"/>
          </a:xfrm>
        </p:grpSpPr>
        <p:grpSp>
          <p:nvGrpSpPr>
            <p:cNvPr id="628" name="Group 325">
              <a:extLst>
                <a:ext uri="{FF2B5EF4-FFF2-40B4-BE49-F238E27FC236}">
                  <a16:creationId xmlns="" xmlns:a16="http://schemas.microsoft.com/office/drawing/2014/main" id="{FA27601A-6E9C-4AC9-AC3B-99CB13385014}"/>
                </a:ext>
              </a:extLst>
            </p:cNvPr>
            <p:cNvGrpSpPr/>
            <p:nvPr/>
          </p:nvGrpSpPr>
          <p:grpSpPr>
            <a:xfrm>
              <a:off x="4402163" y="2815652"/>
              <a:ext cx="166908" cy="74181"/>
              <a:chOff x="6443663" y="1368425"/>
              <a:chExt cx="385762" cy="171450"/>
            </a:xfrm>
            <a:solidFill>
              <a:schemeClr val="accent1"/>
            </a:solidFill>
          </p:grpSpPr>
          <p:sp>
            <p:nvSpPr>
              <p:cNvPr id="653" name="Freeform 3">
                <a:extLst>
                  <a:ext uri="{FF2B5EF4-FFF2-40B4-BE49-F238E27FC236}">
                    <a16:creationId xmlns="" xmlns:a16="http://schemas.microsoft.com/office/drawing/2014/main" id="{AB2FA10D-4984-436A-A272-9D71ABC6343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4" name="Freeform 4">
                <a:extLst>
                  <a:ext uri="{FF2B5EF4-FFF2-40B4-BE49-F238E27FC236}">
                    <a16:creationId xmlns="" xmlns:a16="http://schemas.microsoft.com/office/drawing/2014/main" id="{6EB8013C-6114-441E-B096-0D2AD43B06E9}"/>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9" name="Group 198">
              <a:extLst>
                <a:ext uri="{FF2B5EF4-FFF2-40B4-BE49-F238E27FC236}">
                  <a16:creationId xmlns="" xmlns:a16="http://schemas.microsoft.com/office/drawing/2014/main" id="{D8B9BACD-9655-4AFF-8736-6E3CD09EEB39}"/>
                </a:ext>
              </a:extLst>
            </p:cNvPr>
            <p:cNvGrpSpPr/>
            <p:nvPr/>
          </p:nvGrpSpPr>
          <p:grpSpPr>
            <a:xfrm>
              <a:off x="4234477" y="2181412"/>
              <a:ext cx="502281" cy="548163"/>
              <a:chOff x="2505075" y="2108200"/>
              <a:chExt cx="330200" cy="360363"/>
            </a:xfrm>
            <a:solidFill>
              <a:schemeClr val="accent1"/>
            </a:solidFill>
          </p:grpSpPr>
          <p:sp>
            <p:nvSpPr>
              <p:cNvPr id="634" name="Freeform 44">
                <a:extLst>
                  <a:ext uri="{FF2B5EF4-FFF2-40B4-BE49-F238E27FC236}">
                    <a16:creationId xmlns="" xmlns:a16="http://schemas.microsoft.com/office/drawing/2014/main" id="{A7B12886-6A16-4A83-A568-05CF694F40D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45">
                <a:extLst>
                  <a:ext uri="{FF2B5EF4-FFF2-40B4-BE49-F238E27FC236}">
                    <a16:creationId xmlns="" xmlns:a16="http://schemas.microsoft.com/office/drawing/2014/main" id="{E954FB18-D83B-4F65-A0B9-4C9D2A978CC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3" name="Rectangle 632">
              <a:extLst>
                <a:ext uri="{FF2B5EF4-FFF2-40B4-BE49-F238E27FC236}">
                  <a16:creationId xmlns="" xmlns:a16="http://schemas.microsoft.com/office/drawing/2014/main" id="{44B25F93-ACF5-4071-AE84-DEFFDC84B80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5" name="Rectangle 654">
            <a:extLst>
              <a:ext uri="{FF2B5EF4-FFF2-40B4-BE49-F238E27FC236}">
                <a16:creationId xmlns="" xmlns:a16="http://schemas.microsoft.com/office/drawing/2014/main" id="{406C7949-61B8-48E7-9CF9-08BE3C3ED039}"/>
              </a:ext>
            </a:extLst>
          </p:cNvPr>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56" name="TextBox 655">
            <a:extLst>
              <a:ext uri="{FF2B5EF4-FFF2-40B4-BE49-F238E27FC236}">
                <a16:creationId xmlns="" xmlns:a16="http://schemas.microsoft.com/office/drawing/2014/main" id="{8B568429-7CCC-483F-81ED-8E9897542E66}"/>
              </a:ext>
            </a:extLst>
          </p:cNvPr>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57" name="Group 225">
            <a:extLst>
              <a:ext uri="{FF2B5EF4-FFF2-40B4-BE49-F238E27FC236}">
                <a16:creationId xmlns="" xmlns:a16="http://schemas.microsoft.com/office/drawing/2014/main" id="{E585D8F1-6ABB-431C-8E97-7962B0D5615D}"/>
              </a:ext>
            </a:extLst>
          </p:cNvPr>
          <p:cNvGrpSpPr/>
          <p:nvPr/>
        </p:nvGrpSpPr>
        <p:grpSpPr>
          <a:xfrm>
            <a:off x="5576416" y="1943289"/>
            <a:ext cx="455556" cy="617031"/>
            <a:chOff x="4166083" y="2103309"/>
            <a:chExt cx="639069" cy="865592"/>
          </a:xfrm>
        </p:grpSpPr>
        <p:grpSp>
          <p:nvGrpSpPr>
            <p:cNvPr id="658" name="Group 325">
              <a:extLst>
                <a:ext uri="{FF2B5EF4-FFF2-40B4-BE49-F238E27FC236}">
                  <a16:creationId xmlns="" xmlns:a16="http://schemas.microsoft.com/office/drawing/2014/main" id="{00F62B30-AC4A-4E4A-B4C2-523741FF4EB3}"/>
                </a:ext>
              </a:extLst>
            </p:cNvPr>
            <p:cNvGrpSpPr/>
            <p:nvPr/>
          </p:nvGrpSpPr>
          <p:grpSpPr>
            <a:xfrm>
              <a:off x="4402163" y="2815652"/>
              <a:ext cx="166908" cy="74181"/>
              <a:chOff x="6443663" y="1368425"/>
              <a:chExt cx="385762" cy="171450"/>
            </a:xfrm>
            <a:solidFill>
              <a:schemeClr val="accent1"/>
            </a:solidFill>
          </p:grpSpPr>
          <p:sp>
            <p:nvSpPr>
              <p:cNvPr id="663" name="Freeform 3">
                <a:extLst>
                  <a:ext uri="{FF2B5EF4-FFF2-40B4-BE49-F238E27FC236}">
                    <a16:creationId xmlns="" xmlns:a16="http://schemas.microsoft.com/office/drawing/2014/main" id="{E8D448CC-D3F9-4BE2-9792-B6E0FD8076B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4" name="Freeform 4">
                <a:extLst>
                  <a:ext uri="{FF2B5EF4-FFF2-40B4-BE49-F238E27FC236}">
                    <a16:creationId xmlns="" xmlns:a16="http://schemas.microsoft.com/office/drawing/2014/main" id="{C2213394-27D9-4D8D-87FD-40607A412FE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9" name="Group 198">
              <a:extLst>
                <a:ext uri="{FF2B5EF4-FFF2-40B4-BE49-F238E27FC236}">
                  <a16:creationId xmlns="" xmlns:a16="http://schemas.microsoft.com/office/drawing/2014/main" id="{A16F3686-2936-4A76-B1C8-E86BE08724B3}"/>
                </a:ext>
              </a:extLst>
            </p:cNvPr>
            <p:cNvGrpSpPr/>
            <p:nvPr/>
          </p:nvGrpSpPr>
          <p:grpSpPr>
            <a:xfrm>
              <a:off x="4234477" y="2181412"/>
              <a:ext cx="502281" cy="548163"/>
              <a:chOff x="2505075" y="2108200"/>
              <a:chExt cx="330200" cy="360363"/>
            </a:xfrm>
            <a:solidFill>
              <a:schemeClr val="accent1"/>
            </a:solidFill>
          </p:grpSpPr>
          <p:sp>
            <p:nvSpPr>
              <p:cNvPr id="661" name="Freeform 44">
                <a:extLst>
                  <a:ext uri="{FF2B5EF4-FFF2-40B4-BE49-F238E27FC236}">
                    <a16:creationId xmlns="" xmlns:a16="http://schemas.microsoft.com/office/drawing/2014/main" id="{EF3ED2CC-C3D7-48F8-8C82-D7BD2F27476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5">
                <a:extLst>
                  <a:ext uri="{FF2B5EF4-FFF2-40B4-BE49-F238E27FC236}">
                    <a16:creationId xmlns="" xmlns:a16="http://schemas.microsoft.com/office/drawing/2014/main" id="{5773DB3B-267C-4CA6-A9D1-8FB285F5AF6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0" name="Rectangle 659">
              <a:extLst>
                <a:ext uri="{FF2B5EF4-FFF2-40B4-BE49-F238E27FC236}">
                  <a16:creationId xmlns="" xmlns:a16="http://schemas.microsoft.com/office/drawing/2014/main" id="{8981AAA2-6949-4822-9579-F60867E4DD7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65" name="Group 227">
            <a:extLst>
              <a:ext uri="{FF2B5EF4-FFF2-40B4-BE49-F238E27FC236}">
                <a16:creationId xmlns="" xmlns:a16="http://schemas.microsoft.com/office/drawing/2014/main" id="{D1F9B797-1275-458D-B0B0-0D20E2EFC1ED}"/>
              </a:ext>
            </a:extLst>
          </p:cNvPr>
          <p:cNvGrpSpPr/>
          <p:nvPr/>
        </p:nvGrpSpPr>
        <p:grpSpPr>
          <a:xfrm>
            <a:off x="3106876" y="1897569"/>
            <a:ext cx="469436" cy="716091"/>
            <a:chOff x="8857983" y="2103309"/>
            <a:chExt cx="639069" cy="974854"/>
          </a:xfrm>
        </p:grpSpPr>
        <p:grpSp>
          <p:nvGrpSpPr>
            <p:cNvPr id="666" name="Group 328">
              <a:extLst>
                <a:ext uri="{FF2B5EF4-FFF2-40B4-BE49-F238E27FC236}">
                  <a16:creationId xmlns="" xmlns:a16="http://schemas.microsoft.com/office/drawing/2014/main" id="{60B1521D-11EB-4921-A31B-81D5DA258C8C}"/>
                </a:ext>
              </a:extLst>
            </p:cNvPr>
            <p:cNvGrpSpPr/>
            <p:nvPr/>
          </p:nvGrpSpPr>
          <p:grpSpPr>
            <a:xfrm>
              <a:off x="8977296" y="2815652"/>
              <a:ext cx="400442" cy="197817"/>
              <a:chOff x="3795713" y="3805238"/>
              <a:chExt cx="925512" cy="457200"/>
            </a:xfrm>
            <a:solidFill>
              <a:schemeClr val="accent1"/>
            </a:solidFill>
          </p:grpSpPr>
          <p:sp>
            <p:nvSpPr>
              <p:cNvPr id="675" name="Freeform 18">
                <a:extLst>
                  <a:ext uri="{FF2B5EF4-FFF2-40B4-BE49-F238E27FC236}">
                    <a16:creationId xmlns="" xmlns:a16="http://schemas.microsoft.com/office/drawing/2014/main" id="{FF40B0B3-8D45-4272-A933-7E9BAC7CB882}"/>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6" name="Freeform 19">
                <a:extLst>
                  <a:ext uri="{FF2B5EF4-FFF2-40B4-BE49-F238E27FC236}">
                    <a16:creationId xmlns="" xmlns:a16="http://schemas.microsoft.com/office/drawing/2014/main" id="{194AFC0A-11BA-4F27-825B-EC106B8F5B2C}"/>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7" name="Freeform 20">
                <a:extLst>
                  <a:ext uri="{FF2B5EF4-FFF2-40B4-BE49-F238E27FC236}">
                    <a16:creationId xmlns="" xmlns:a16="http://schemas.microsoft.com/office/drawing/2014/main" id="{FBFD6FF6-F321-4F3C-A2DF-964EF825DFA6}"/>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8" name="Freeform 21">
                <a:extLst>
                  <a:ext uri="{FF2B5EF4-FFF2-40B4-BE49-F238E27FC236}">
                    <a16:creationId xmlns="" xmlns:a16="http://schemas.microsoft.com/office/drawing/2014/main" id="{6B9F2353-DC50-46C8-A107-1F2C11B4A56D}"/>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0" name="Freeform 22">
                <a:extLst>
                  <a:ext uri="{FF2B5EF4-FFF2-40B4-BE49-F238E27FC236}">
                    <a16:creationId xmlns="" xmlns:a16="http://schemas.microsoft.com/office/drawing/2014/main" id="{358F0F13-580E-4CBD-8543-A95C76560232}"/>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1" name="Freeform 23">
                <a:extLst>
                  <a:ext uri="{FF2B5EF4-FFF2-40B4-BE49-F238E27FC236}">
                    <a16:creationId xmlns="" xmlns:a16="http://schemas.microsoft.com/office/drawing/2014/main" id="{10548E25-EDF0-4DBD-B023-18D9ACE1ECA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2" name="Freeform 24">
                <a:extLst>
                  <a:ext uri="{FF2B5EF4-FFF2-40B4-BE49-F238E27FC236}">
                    <a16:creationId xmlns="" xmlns:a16="http://schemas.microsoft.com/office/drawing/2014/main" id="{FD247C33-CD03-4A2A-9F63-5A3E6957BB77}"/>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3" name="Freeform 25">
                <a:extLst>
                  <a:ext uri="{FF2B5EF4-FFF2-40B4-BE49-F238E27FC236}">
                    <a16:creationId xmlns="" xmlns:a16="http://schemas.microsoft.com/office/drawing/2014/main" id="{7673DD4A-F60D-4442-B4BE-FC24CF15E86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4" name="Freeform 26">
                <a:extLst>
                  <a:ext uri="{FF2B5EF4-FFF2-40B4-BE49-F238E27FC236}">
                    <a16:creationId xmlns="" xmlns:a16="http://schemas.microsoft.com/office/drawing/2014/main" id="{DA2AA000-8D94-4F9B-A344-E765FD8A6F1E}"/>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5" name="Freeform 27">
                <a:extLst>
                  <a:ext uri="{FF2B5EF4-FFF2-40B4-BE49-F238E27FC236}">
                    <a16:creationId xmlns="" xmlns:a16="http://schemas.microsoft.com/office/drawing/2014/main" id="{A94DD614-075B-4F54-9C4C-338FE7C5B738}"/>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6" name="Freeform 28">
                <a:extLst>
                  <a:ext uri="{FF2B5EF4-FFF2-40B4-BE49-F238E27FC236}">
                    <a16:creationId xmlns="" xmlns:a16="http://schemas.microsoft.com/office/drawing/2014/main" id="{F169114B-6F73-4FF3-AF61-A68BD3C51904}"/>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71" name="Rectangle 670">
              <a:extLst>
                <a:ext uri="{FF2B5EF4-FFF2-40B4-BE49-F238E27FC236}">
                  <a16:creationId xmlns="" xmlns:a16="http://schemas.microsoft.com/office/drawing/2014/main" id="{E6847D27-AAEC-4CB3-9151-D737D203BE3D}"/>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72" name="Group 312">
              <a:extLst>
                <a:ext uri="{FF2B5EF4-FFF2-40B4-BE49-F238E27FC236}">
                  <a16:creationId xmlns="" xmlns:a16="http://schemas.microsoft.com/office/drawing/2014/main" id="{D68C7080-735A-4DCD-BA9C-36363946EE28}"/>
                </a:ext>
              </a:extLst>
            </p:cNvPr>
            <p:cNvGrpSpPr/>
            <p:nvPr/>
          </p:nvGrpSpPr>
          <p:grpSpPr>
            <a:xfrm>
              <a:off x="8925169" y="2183827"/>
              <a:ext cx="504696" cy="555406"/>
              <a:chOff x="7058025" y="2714625"/>
              <a:chExt cx="331788" cy="365125"/>
            </a:xfrm>
            <a:solidFill>
              <a:schemeClr val="accent1"/>
            </a:solidFill>
          </p:grpSpPr>
          <p:sp>
            <p:nvSpPr>
              <p:cNvPr id="673" name="Freeform 38">
                <a:extLst>
                  <a:ext uri="{FF2B5EF4-FFF2-40B4-BE49-F238E27FC236}">
                    <a16:creationId xmlns="" xmlns:a16="http://schemas.microsoft.com/office/drawing/2014/main" id="{EC556D1F-A8BB-4D27-A3EF-E5438EB8447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39">
                <a:extLst>
                  <a:ext uri="{FF2B5EF4-FFF2-40B4-BE49-F238E27FC236}">
                    <a16:creationId xmlns="" xmlns:a16="http://schemas.microsoft.com/office/drawing/2014/main" id="{27E8710F-ED2C-47CD-AFA9-43492983F6A7}"/>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687" name="Rectangle 686">
            <a:extLst>
              <a:ext uri="{FF2B5EF4-FFF2-40B4-BE49-F238E27FC236}">
                <a16:creationId xmlns="" xmlns:a16="http://schemas.microsoft.com/office/drawing/2014/main" id="{AA3230B7-6E21-4072-86C9-F5EDB083BCAB}"/>
              </a:ext>
            </a:extLst>
          </p:cNvPr>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89" name="Rectangle 688">
            <a:extLst>
              <a:ext uri="{FF2B5EF4-FFF2-40B4-BE49-F238E27FC236}">
                <a16:creationId xmlns="" xmlns:a16="http://schemas.microsoft.com/office/drawing/2014/main" id="{C17AFA3B-00AB-4534-BE53-341D44CEB42F}"/>
              </a:ext>
            </a:extLst>
          </p:cNvPr>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90" name="TextBox 689">
            <a:extLst>
              <a:ext uri="{FF2B5EF4-FFF2-40B4-BE49-F238E27FC236}">
                <a16:creationId xmlns="" xmlns:a16="http://schemas.microsoft.com/office/drawing/2014/main" id="{AB7EE87F-75A3-40E9-AA8E-3279E97F88BE}"/>
              </a:ext>
            </a:extLst>
          </p:cNvPr>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91" name="Group 225">
            <a:extLst>
              <a:ext uri="{FF2B5EF4-FFF2-40B4-BE49-F238E27FC236}">
                <a16:creationId xmlns="" xmlns:a16="http://schemas.microsoft.com/office/drawing/2014/main" id="{24F715D6-1CE8-4369-8768-67BCB6EA0D5F}"/>
              </a:ext>
            </a:extLst>
          </p:cNvPr>
          <p:cNvGrpSpPr/>
          <p:nvPr/>
        </p:nvGrpSpPr>
        <p:grpSpPr>
          <a:xfrm>
            <a:off x="3054196" y="2865309"/>
            <a:ext cx="455556" cy="617031"/>
            <a:chOff x="4166083" y="2103309"/>
            <a:chExt cx="639069" cy="865592"/>
          </a:xfrm>
        </p:grpSpPr>
        <p:grpSp>
          <p:nvGrpSpPr>
            <p:cNvPr id="692" name="Group 325">
              <a:extLst>
                <a:ext uri="{FF2B5EF4-FFF2-40B4-BE49-F238E27FC236}">
                  <a16:creationId xmlns="" xmlns:a16="http://schemas.microsoft.com/office/drawing/2014/main" id="{09E6C7EC-2A0C-453E-B60B-880FE296AE94}"/>
                </a:ext>
              </a:extLst>
            </p:cNvPr>
            <p:cNvGrpSpPr/>
            <p:nvPr/>
          </p:nvGrpSpPr>
          <p:grpSpPr>
            <a:xfrm>
              <a:off x="4402163" y="2815652"/>
              <a:ext cx="166908" cy="74181"/>
              <a:chOff x="6443663" y="1368425"/>
              <a:chExt cx="385762" cy="171450"/>
            </a:xfrm>
            <a:solidFill>
              <a:schemeClr val="accent1"/>
            </a:solidFill>
          </p:grpSpPr>
          <p:sp>
            <p:nvSpPr>
              <p:cNvPr id="697" name="Freeform 3">
                <a:extLst>
                  <a:ext uri="{FF2B5EF4-FFF2-40B4-BE49-F238E27FC236}">
                    <a16:creationId xmlns="" xmlns:a16="http://schemas.microsoft.com/office/drawing/2014/main" id="{B939100B-B7E2-4016-8D28-7C391DB430F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98" name="Freeform 4">
                <a:extLst>
                  <a:ext uri="{FF2B5EF4-FFF2-40B4-BE49-F238E27FC236}">
                    <a16:creationId xmlns="" xmlns:a16="http://schemas.microsoft.com/office/drawing/2014/main" id="{AD62F7CA-08A4-40C6-B305-618251FA1B0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3" name="Group 198">
              <a:extLst>
                <a:ext uri="{FF2B5EF4-FFF2-40B4-BE49-F238E27FC236}">
                  <a16:creationId xmlns="" xmlns:a16="http://schemas.microsoft.com/office/drawing/2014/main" id="{E532F0FE-9539-4A8E-A6D7-22D82979924C}"/>
                </a:ext>
              </a:extLst>
            </p:cNvPr>
            <p:cNvGrpSpPr/>
            <p:nvPr/>
          </p:nvGrpSpPr>
          <p:grpSpPr>
            <a:xfrm>
              <a:off x="4234477" y="2181412"/>
              <a:ext cx="502281" cy="548163"/>
              <a:chOff x="2505075" y="2108200"/>
              <a:chExt cx="330200" cy="360363"/>
            </a:xfrm>
            <a:solidFill>
              <a:schemeClr val="accent1"/>
            </a:solidFill>
          </p:grpSpPr>
          <p:sp>
            <p:nvSpPr>
              <p:cNvPr id="695" name="Freeform 44">
                <a:extLst>
                  <a:ext uri="{FF2B5EF4-FFF2-40B4-BE49-F238E27FC236}">
                    <a16:creationId xmlns="" xmlns:a16="http://schemas.microsoft.com/office/drawing/2014/main" id="{3FE84FF2-BAD6-4D22-84F7-330989783E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45">
                <a:extLst>
                  <a:ext uri="{FF2B5EF4-FFF2-40B4-BE49-F238E27FC236}">
                    <a16:creationId xmlns="" xmlns:a16="http://schemas.microsoft.com/office/drawing/2014/main" id="{B30066B1-0EDE-4A9B-99D1-68F49CE9447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4" name="Rectangle 693">
              <a:extLst>
                <a:ext uri="{FF2B5EF4-FFF2-40B4-BE49-F238E27FC236}">
                  <a16:creationId xmlns="" xmlns:a16="http://schemas.microsoft.com/office/drawing/2014/main" id="{9FD36402-E113-4221-A565-EEC62E235F7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9" name="Group 225">
            <a:extLst>
              <a:ext uri="{FF2B5EF4-FFF2-40B4-BE49-F238E27FC236}">
                <a16:creationId xmlns="" xmlns:a16="http://schemas.microsoft.com/office/drawing/2014/main" id="{6B48E215-144A-4A53-A1BB-D47FD20BEE68}"/>
              </a:ext>
            </a:extLst>
          </p:cNvPr>
          <p:cNvGrpSpPr/>
          <p:nvPr/>
        </p:nvGrpSpPr>
        <p:grpSpPr>
          <a:xfrm>
            <a:off x="2276956" y="2872929"/>
            <a:ext cx="455556" cy="617031"/>
            <a:chOff x="4166083" y="2103309"/>
            <a:chExt cx="639069" cy="865592"/>
          </a:xfrm>
        </p:grpSpPr>
        <p:grpSp>
          <p:nvGrpSpPr>
            <p:cNvPr id="700" name="Group 325">
              <a:extLst>
                <a:ext uri="{FF2B5EF4-FFF2-40B4-BE49-F238E27FC236}">
                  <a16:creationId xmlns="" xmlns:a16="http://schemas.microsoft.com/office/drawing/2014/main" id="{E7EADB73-BC56-498B-9B6A-E441A9F61C1D}"/>
                </a:ext>
              </a:extLst>
            </p:cNvPr>
            <p:cNvGrpSpPr/>
            <p:nvPr/>
          </p:nvGrpSpPr>
          <p:grpSpPr>
            <a:xfrm>
              <a:off x="4402163" y="2815652"/>
              <a:ext cx="166908" cy="74181"/>
              <a:chOff x="6443663" y="1368425"/>
              <a:chExt cx="385762" cy="171450"/>
            </a:xfrm>
            <a:solidFill>
              <a:schemeClr val="accent1"/>
            </a:solidFill>
          </p:grpSpPr>
          <p:sp>
            <p:nvSpPr>
              <p:cNvPr id="705" name="Freeform 3">
                <a:extLst>
                  <a:ext uri="{FF2B5EF4-FFF2-40B4-BE49-F238E27FC236}">
                    <a16:creationId xmlns="" xmlns:a16="http://schemas.microsoft.com/office/drawing/2014/main" id="{1D464209-0BCF-4EC3-B73A-913F4C10D03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6" name="Freeform 4">
                <a:extLst>
                  <a:ext uri="{FF2B5EF4-FFF2-40B4-BE49-F238E27FC236}">
                    <a16:creationId xmlns="" xmlns:a16="http://schemas.microsoft.com/office/drawing/2014/main" id="{651867AD-EAC8-4360-8E53-7ECAB59C971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1" name="Group 198">
              <a:extLst>
                <a:ext uri="{FF2B5EF4-FFF2-40B4-BE49-F238E27FC236}">
                  <a16:creationId xmlns="" xmlns:a16="http://schemas.microsoft.com/office/drawing/2014/main" id="{3FC91F3E-FE80-4616-A188-C8AE73359A86}"/>
                </a:ext>
              </a:extLst>
            </p:cNvPr>
            <p:cNvGrpSpPr/>
            <p:nvPr/>
          </p:nvGrpSpPr>
          <p:grpSpPr>
            <a:xfrm>
              <a:off x="4234477" y="2181412"/>
              <a:ext cx="502281" cy="548163"/>
              <a:chOff x="2505075" y="2108200"/>
              <a:chExt cx="330200" cy="360363"/>
            </a:xfrm>
            <a:solidFill>
              <a:schemeClr val="accent1"/>
            </a:solidFill>
          </p:grpSpPr>
          <p:sp>
            <p:nvSpPr>
              <p:cNvPr id="703" name="Freeform 44">
                <a:extLst>
                  <a:ext uri="{FF2B5EF4-FFF2-40B4-BE49-F238E27FC236}">
                    <a16:creationId xmlns="" xmlns:a16="http://schemas.microsoft.com/office/drawing/2014/main" id="{05082CC2-1C30-45C2-97FA-0C6D068D2B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5">
                <a:extLst>
                  <a:ext uri="{FF2B5EF4-FFF2-40B4-BE49-F238E27FC236}">
                    <a16:creationId xmlns="" xmlns:a16="http://schemas.microsoft.com/office/drawing/2014/main" id="{32C33778-AEE8-4C52-A105-4960F345715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2" name="Rectangle 701">
              <a:extLst>
                <a:ext uri="{FF2B5EF4-FFF2-40B4-BE49-F238E27FC236}">
                  <a16:creationId xmlns="" xmlns:a16="http://schemas.microsoft.com/office/drawing/2014/main" id="{364FDE77-1C9A-47DC-8607-85078FF8621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07" name="Rectangle 706">
            <a:extLst>
              <a:ext uri="{FF2B5EF4-FFF2-40B4-BE49-F238E27FC236}">
                <a16:creationId xmlns="" xmlns:a16="http://schemas.microsoft.com/office/drawing/2014/main" id="{5A283A0C-5DE2-4C8B-A0A6-497187CEE1F1}"/>
              </a:ext>
            </a:extLst>
          </p:cNvPr>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8" name="Rectangle 707">
            <a:extLst>
              <a:ext uri="{FF2B5EF4-FFF2-40B4-BE49-F238E27FC236}">
                <a16:creationId xmlns="" xmlns:a16="http://schemas.microsoft.com/office/drawing/2014/main" id="{01918F27-B0FE-4CEA-955B-95646E0C5E5F}"/>
              </a:ext>
            </a:extLst>
          </p:cNvPr>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09" name="Group 225">
            <a:extLst>
              <a:ext uri="{FF2B5EF4-FFF2-40B4-BE49-F238E27FC236}">
                <a16:creationId xmlns="" xmlns:a16="http://schemas.microsoft.com/office/drawing/2014/main" id="{493CDF69-4AB5-4494-80D5-4A626D10AB81}"/>
              </a:ext>
            </a:extLst>
          </p:cNvPr>
          <p:cNvGrpSpPr/>
          <p:nvPr/>
        </p:nvGrpSpPr>
        <p:grpSpPr>
          <a:xfrm>
            <a:off x="4905856" y="3612069"/>
            <a:ext cx="455556" cy="617031"/>
            <a:chOff x="4166083" y="2103309"/>
            <a:chExt cx="639069" cy="865592"/>
          </a:xfrm>
        </p:grpSpPr>
        <p:grpSp>
          <p:nvGrpSpPr>
            <p:cNvPr id="750" name="Group 325">
              <a:extLst>
                <a:ext uri="{FF2B5EF4-FFF2-40B4-BE49-F238E27FC236}">
                  <a16:creationId xmlns="" xmlns:a16="http://schemas.microsoft.com/office/drawing/2014/main" id="{DD685C29-0972-468D-B159-35600B3842A7}"/>
                </a:ext>
              </a:extLst>
            </p:cNvPr>
            <p:cNvGrpSpPr/>
            <p:nvPr/>
          </p:nvGrpSpPr>
          <p:grpSpPr>
            <a:xfrm>
              <a:off x="4402163" y="2815652"/>
              <a:ext cx="166908" cy="74181"/>
              <a:chOff x="6443663" y="1368425"/>
              <a:chExt cx="385762" cy="171450"/>
            </a:xfrm>
            <a:solidFill>
              <a:schemeClr val="accent1"/>
            </a:solidFill>
          </p:grpSpPr>
          <p:sp>
            <p:nvSpPr>
              <p:cNvPr id="755" name="Freeform 3">
                <a:extLst>
                  <a:ext uri="{FF2B5EF4-FFF2-40B4-BE49-F238E27FC236}">
                    <a16:creationId xmlns="" xmlns:a16="http://schemas.microsoft.com/office/drawing/2014/main" id="{8320CD24-6D3A-4D49-946B-62CE0DD2BD0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56" name="Freeform 4">
                <a:extLst>
                  <a:ext uri="{FF2B5EF4-FFF2-40B4-BE49-F238E27FC236}">
                    <a16:creationId xmlns="" xmlns:a16="http://schemas.microsoft.com/office/drawing/2014/main" id="{FAC7C475-C41C-4790-9BA0-7EFEA7D1738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1" name="Group 198">
              <a:extLst>
                <a:ext uri="{FF2B5EF4-FFF2-40B4-BE49-F238E27FC236}">
                  <a16:creationId xmlns="" xmlns:a16="http://schemas.microsoft.com/office/drawing/2014/main" id="{1A00333C-DC08-4EE3-BD47-658A303E5845}"/>
                </a:ext>
              </a:extLst>
            </p:cNvPr>
            <p:cNvGrpSpPr/>
            <p:nvPr/>
          </p:nvGrpSpPr>
          <p:grpSpPr>
            <a:xfrm>
              <a:off x="4234477" y="2181412"/>
              <a:ext cx="502281" cy="548163"/>
              <a:chOff x="2505075" y="2108200"/>
              <a:chExt cx="330200" cy="360363"/>
            </a:xfrm>
            <a:solidFill>
              <a:schemeClr val="accent1"/>
            </a:solidFill>
          </p:grpSpPr>
          <p:sp>
            <p:nvSpPr>
              <p:cNvPr id="753" name="Freeform 44">
                <a:extLst>
                  <a:ext uri="{FF2B5EF4-FFF2-40B4-BE49-F238E27FC236}">
                    <a16:creationId xmlns="" xmlns:a16="http://schemas.microsoft.com/office/drawing/2014/main" id="{31B1D1B0-2DCB-4A6D-B9D6-5344F7298F8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45">
                <a:extLst>
                  <a:ext uri="{FF2B5EF4-FFF2-40B4-BE49-F238E27FC236}">
                    <a16:creationId xmlns="" xmlns:a16="http://schemas.microsoft.com/office/drawing/2014/main" id="{5563D71C-5F64-4BEF-9193-B67A0AB2AAA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2" name="Rectangle 751">
              <a:extLst>
                <a:ext uri="{FF2B5EF4-FFF2-40B4-BE49-F238E27FC236}">
                  <a16:creationId xmlns="" xmlns:a16="http://schemas.microsoft.com/office/drawing/2014/main" id="{1271AFFD-E047-44B3-AB4B-3AC2560623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57" name="Group 225">
            <a:extLst>
              <a:ext uri="{FF2B5EF4-FFF2-40B4-BE49-F238E27FC236}">
                <a16:creationId xmlns="" xmlns:a16="http://schemas.microsoft.com/office/drawing/2014/main" id="{6D0A1DE1-6106-490B-BC72-5FB17D842690}"/>
              </a:ext>
            </a:extLst>
          </p:cNvPr>
          <p:cNvGrpSpPr/>
          <p:nvPr/>
        </p:nvGrpSpPr>
        <p:grpSpPr>
          <a:xfrm>
            <a:off x="5431636" y="3612069"/>
            <a:ext cx="455556" cy="617031"/>
            <a:chOff x="4166083" y="2103309"/>
            <a:chExt cx="639069" cy="865592"/>
          </a:xfrm>
        </p:grpSpPr>
        <p:grpSp>
          <p:nvGrpSpPr>
            <p:cNvPr id="758" name="Group 325">
              <a:extLst>
                <a:ext uri="{FF2B5EF4-FFF2-40B4-BE49-F238E27FC236}">
                  <a16:creationId xmlns="" xmlns:a16="http://schemas.microsoft.com/office/drawing/2014/main" id="{7103DA73-351B-4529-AB8B-8A58B421BC81}"/>
                </a:ext>
              </a:extLst>
            </p:cNvPr>
            <p:cNvGrpSpPr/>
            <p:nvPr/>
          </p:nvGrpSpPr>
          <p:grpSpPr>
            <a:xfrm>
              <a:off x="4402163" y="2815652"/>
              <a:ext cx="166908" cy="74181"/>
              <a:chOff x="6443663" y="1368425"/>
              <a:chExt cx="385762" cy="171450"/>
            </a:xfrm>
            <a:solidFill>
              <a:schemeClr val="accent1"/>
            </a:solidFill>
          </p:grpSpPr>
          <p:sp>
            <p:nvSpPr>
              <p:cNvPr id="763" name="Freeform 3">
                <a:extLst>
                  <a:ext uri="{FF2B5EF4-FFF2-40B4-BE49-F238E27FC236}">
                    <a16:creationId xmlns="" xmlns:a16="http://schemas.microsoft.com/office/drawing/2014/main" id="{74310E16-A147-473A-A0A4-F39C8EE7B22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4" name="Freeform 4">
                <a:extLst>
                  <a:ext uri="{FF2B5EF4-FFF2-40B4-BE49-F238E27FC236}">
                    <a16:creationId xmlns="" xmlns:a16="http://schemas.microsoft.com/office/drawing/2014/main" id="{C265B66D-6D09-4924-88D1-AB9F0C9C2B1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9" name="Group 198">
              <a:extLst>
                <a:ext uri="{FF2B5EF4-FFF2-40B4-BE49-F238E27FC236}">
                  <a16:creationId xmlns="" xmlns:a16="http://schemas.microsoft.com/office/drawing/2014/main" id="{5F64637B-6F77-4BEB-B85A-3A0A9F0F0429}"/>
                </a:ext>
              </a:extLst>
            </p:cNvPr>
            <p:cNvGrpSpPr/>
            <p:nvPr/>
          </p:nvGrpSpPr>
          <p:grpSpPr>
            <a:xfrm>
              <a:off x="4234477" y="2181412"/>
              <a:ext cx="502281" cy="548163"/>
              <a:chOff x="2505075" y="2108200"/>
              <a:chExt cx="330200" cy="360363"/>
            </a:xfrm>
            <a:solidFill>
              <a:schemeClr val="accent1"/>
            </a:solidFill>
          </p:grpSpPr>
          <p:sp>
            <p:nvSpPr>
              <p:cNvPr id="761" name="Freeform 44">
                <a:extLst>
                  <a:ext uri="{FF2B5EF4-FFF2-40B4-BE49-F238E27FC236}">
                    <a16:creationId xmlns="" xmlns:a16="http://schemas.microsoft.com/office/drawing/2014/main" id="{2A8AB381-55AE-4915-9B19-0B61CC9755C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45">
                <a:extLst>
                  <a:ext uri="{FF2B5EF4-FFF2-40B4-BE49-F238E27FC236}">
                    <a16:creationId xmlns="" xmlns:a16="http://schemas.microsoft.com/office/drawing/2014/main" id="{686C6822-2464-4D20-8F04-D877A7F9786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0" name="Rectangle 759">
              <a:extLst>
                <a:ext uri="{FF2B5EF4-FFF2-40B4-BE49-F238E27FC236}">
                  <a16:creationId xmlns="" xmlns:a16="http://schemas.microsoft.com/office/drawing/2014/main" id="{721F23A1-13C4-4DA9-88ED-A94B55A8DE6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65" name="Rectangle 764">
            <a:extLst>
              <a:ext uri="{FF2B5EF4-FFF2-40B4-BE49-F238E27FC236}">
                <a16:creationId xmlns="" xmlns:a16="http://schemas.microsoft.com/office/drawing/2014/main" id="{75DFE5C6-060F-4086-B267-004DD4A2E1A0}"/>
              </a:ext>
            </a:extLst>
          </p:cNvPr>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cxnSp>
        <p:nvCxnSpPr>
          <p:cNvPr id="772" name="Straight Arrow Connector 771">
            <a:extLst>
              <a:ext uri="{FF2B5EF4-FFF2-40B4-BE49-F238E27FC236}">
                <a16:creationId xmlns="" xmlns:a16="http://schemas.microsoft.com/office/drawing/2014/main" id="{D49C5BFE-22C7-44F2-A8F2-497353BB812A}"/>
              </a:ext>
            </a:extLst>
          </p:cNvPr>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73" name="Straight Arrow Connector 772">
            <a:extLst>
              <a:ext uri="{FF2B5EF4-FFF2-40B4-BE49-F238E27FC236}">
                <a16:creationId xmlns="" xmlns:a16="http://schemas.microsoft.com/office/drawing/2014/main" id="{25E47946-E350-4B04-AF7F-A1D5326077D7}"/>
              </a:ext>
            </a:extLst>
          </p:cNvPr>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74" name="Rectangle 773">
            <a:extLst>
              <a:ext uri="{FF2B5EF4-FFF2-40B4-BE49-F238E27FC236}">
                <a16:creationId xmlns="" xmlns:a16="http://schemas.microsoft.com/office/drawing/2014/main" id="{D05C2907-C0A5-465E-88C2-B915D3249D1A}"/>
              </a:ext>
            </a:extLst>
          </p:cNvPr>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775" name="Group 225">
            <a:extLst>
              <a:ext uri="{FF2B5EF4-FFF2-40B4-BE49-F238E27FC236}">
                <a16:creationId xmlns="" xmlns:a16="http://schemas.microsoft.com/office/drawing/2014/main" id="{5956238D-578E-4E16-84DC-6EC2FD6E9E6A}"/>
              </a:ext>
            </a:extLst>
          </p:cNvPr>
          <p:cNvGrpSpPr/>
          <p:nvPr/>
        </p:nvGrpSpPr>
        <p:grpSpPr>
          <a:xfrm>
            <a:off x="4943956" y="2872929"/>
            <a:ext cx="455556" cy="617031"/>
            <a:chOff x="4166083" y="2103309"/>
            <a:chExt cx="639069" cy="865592"/>
          </a:xfrm>
        </p:grpSpPr>
        <p:grpSp>
          <p:nvGrpSpPr>
            <p:cNvPr id="776" name="Group 325">
              <a:extLst>
                <a:ext uri="{FF2B5EF4-FFF2-40B4-BE49-F238E27FC236}">
                  <a16:creationId xmlns="" xmlns:a16="http://schemas.microsoft.com/office/drawing/2014/main" id="{BCC8991C-E9CB-4D1A-85B7-C51626669469}"/>
                </a:ext>
              </a:extLst>
            </p:cNvPr>
            <p:cNvGrpSpPr/>
            <p:nvPr/>
          </p:nvGrpSpPr>
          <p:grpSpPr>
            <a:xfrm>
              <a:off x="4402163" y="2815652"/>
              <a:ext cx="166908" cy="74181"/>
              <a:chOff x="6443663" y="1368425"/>
              <a:chExt cx="385762" cy="171450"/>
            </a:xfrm>
            <a:solidFill>
              <a:schemeClr val="accent1"/>
            </a:solidFill>
          </p:grpSpPr>
          <p:sp>
            <p:nvSpPr>
              <p:cNvPr id="781" name="Freeform 3">
                <a:extLst>
                  <a:ext uri="{FF2B5EF4-FFF2-40B4-BE49-F238E27FC236}">
                    <a16:creationId xmlns="" xmlns:a16="http://schemas.microsoft.com/office/drawing/2014/main" id="{7F56C725-694C-45BD-A4C0-C2FE37DEF6A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82" name="Freeform 4">
                <a:extLst>
                  <a:ext uri="{FF2B5EF4-FFF2-40B4-BE49-F238E27FC236}">
                    <a16:creationId xmlns="" xmlns:a16="http://schemas.microsoft.com/office/drawing/2014/main" id="{5426B7CB-56C4-4308-9AA7-EC63E944CEC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77" name="Group 198">
              <a:extLst>
                <a:ext uri="{FF2B5EF4-FFF2-40B4-BE49-F238E27FC236}">
                  <a16:creationId xmlns="" xmlns:a16="http://schemas.microsoft.com/office/drawing/2014/main" id="{196BBD76-DC29-4685-BA05-CD1202E9CB09}"/>
                </a:ext>
              </a:extLst>
            </p:cNvPr>
            <p:cNvGrpSpPr/>
            <p:nvPr/>
          </p:nvGrpSpPr>
          <p:grpSpPr>
            <a:xfrm>
              <a:off x="4234477" y="2181412"/>
              <a:ext cx="502281" cy="548163"/>
              <a:chOff x="2505075" y="2108200"/>
              <a:chExt cx="330200" cy="360363"/>
            </a:xfrm>
            <a:solidFill>
              <a:schemeClr val="accent1"/>
            </a:solidFill>
          </p:grpSpPr>
          <p:sp>
            <p:nvSpPr>
              <p:cNvPr id="779" name="Freeform 44">
                <a:extLst>
                  <a:ext uri="{FF2B5EF4-FFF2-40B4-BE49-F238E27FC236}">
                    <a16:creationId xmlns="" xmlns:a16="http://schemas.microsoft.com/office/drawing/2014/main" id="{306C1786-D2F0-4598-8280-5CA78CA15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45">
                <a:extLst>
                  <a:ext uri="{FF2B5EF4-FFF2-40B4-BE49-F238E27FC236}">
                    <a16:creationId xmlns="" xmlns:a16="http://schemas.microsoft.com/office/drawing/2014/main" id="{09C32072-2EF1-4990-A195-11DDA7A3BE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8" name="Rectangle 777">
              <a:extLst>
                <a:ext uri="{FF2B5EF4-FFF2-40B4-BE49-F238E27FC236}">
                  <a16:creationId xmlns="" xmlns:a16="http://schemas.microsoft.com/office/drawing/2014/main" id="{C6094045-4BB9-448E-875F-84BE03FA8C6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83" name="Group 225">
            <a:extLst>
              <a:ext uri="{FF2B5EF4-FFF2-40B4-BE49-F238E27FC236}">
                <a16:creationId xmlns="" xmlns:a16="http://schemas.microsoft.com/office/drawing/2014/main" id="{3633D001-E5F8-4A32-B9CB-53EDA313B94B}"/>
              </a:ext>
            </a:extLst>
          </p:cNvPr>
          <p:cNvGrpSpPr/>
          <p:nvPr/>
        </p:nvGrpSpPr>
        <p:grpSpPr>
          <a:xfrm>
            <a:off x="5477356" y="2872929"/>
            <a:ext cx="455556" cy="617031"/>
            <a:chOff x="4166083" y="2103309"/>
            <a:chExt cx="639069" cy="865592"/>
          </a:xfrm>
        </p:grpSpPr>
        <p:grpSp>
          <p:nvGrpSpPr>
            <p:cNvPr id="784" name="Group 325">
              <a:extLst>
                <a:ext uri="{FF2B5EF4-FFF2-40B4-BE49-F238E27FC236}">
                  <a16:creationId xmlns="" xmlns:a16="http://schemas.microsoft.com/office/drawing/2014/main" id="{515C0FD6-B610-4DA9-8954-73211565BED9}"/>
                </a:ext>
              </a:extLst>
            </p:cNvPr>
            <p:cNvGrpSpPr/>
            <p:nvPr/>
          </p:nvGrpSpPr>
          <p:grpSpPr>
            <a:xfrm>
              <a:off x="4402163" y="2815652"/>
              <a:ext cx="166908" cy="74181"/>
              <a:chOff x="6443663" y="1368425"/>
              <a:chExt cx="385762" cy="171450"/>
            </a:xfrm>
            <a:solidFill>
              <a:schemeClr val="accent1"/>
            </a:solidFill>
          </p:grpSpPr>
          <p:sp>
            <p:nvSpPr>
              <p:cNvPr id="789" name="Freeform 3">
                <a:extLst>
                  <a:ext uri="{FF2B5EF4-FFF2-40B4-BE49-F238E27FC236}">
                    <a16:creationId xmlns="" xmlns:a16="http://schemas.microsoft.com/office/drawing/2014/main" id="{97475D01-E50A-4A5F-A98D-BF3F4ACDA33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0" name="Freeform 4">
                <a:extLst>
                  <a:ext uri="{FF2B5EF4-FFF2-40B4-BE49-F238E27FC236}">
                    <a16:creationId xmlns="" xmlns:a16="http://schemas.microsoft.com/office/drawing/2014/main" id="{E94BE159-D62A-401E-866E-D478024AA02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5" name="Group 198">
              <a:extLst>
                <a:ext uri="{FF2B5EF4-FFF2-40B4-BE49-F238E27FC236}">
                  <a16:creationId xmlns="" xmlns:a16="http://schemas.microsoft.com/office/drawing/2014/main" id="{D7592C67-F2FB-48A4-B3C4-FEA7DE2A01FB}"/>
                </a:ext>
              </a:extLst>
            </p:cNvPr>
            <p:cNvGrpSpPr/>
            <p:nvPr/>
          </p:nvGrpSpPr>
          <p:grpSpPr>
            <a:xfrm>
              <a:off x="4234477" y="2181412"/>
              <a:ext cx="502281" cy="548163"/>
              <a:chOff x="2505075" y="2108200"/>
              <a:chExt cx="330200" cy="360363"/>
            </a:xfrm>
            <a:solidFill>
              <a:schemeClr val="accent1"/>
            </a:solidFill>
          </p:grpSpPr>
          <p:sp>
            <p:nvSpPr>
              <p:cNvPr id="787" name="Freeform 44">
                <a:extLst>
                  <a:ext uri="{FF2B5EF4-FFF2-40B4-BE49-F238E27FC236}">
                    <a16:creationId xmlns="" xmlns:a16="http://schemas.microsoft.com/office/drawing/2014/main" id="{8015B7DD-119C-423A-A57A-95D8CC6F2A9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45">
                <a:extLst>
                  <a:ext uri="{FF2B5EF4-FFF2-40B4-BE49-F238E27FC236}">
                    <a16:creationId xmlns="" xmlns:a16="http://schemas.microsoft.com/office/drawing/2014/main" id="{DE6BDCC3-C54C-4017-83F3-9122323992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6" name="Rectangle 785">
              <a:extLst>
                <a:ext uri="{FF2B5EF4-FFF2-40B4-BE49-F238E27FC236}">
                  <a16:creationId xmlns="" xmlns:a16="http://schemas.microsoft.com/office/drawing/2014/main" id="{6B8AED75-1E09-4256-A77D-486B8886518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91" name="Rectangle 790">
            <a:extLst>
              <a:ext uri="{FF2B5EF4-FFF2-40B4-BE49-F238E27FC236}">
                <a16:creationId xmlns="" xmlns:a16="http://schemas.microsoft.com/office/drawing/2014/main" id="{07B2B333-70B1-41FF-8028-1B7152DC49F6}"/>
              </a:ext>
            </a:extLst>
          </p:cNvPr>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92" name="Group 225">
            <a:extLst>
              <a:ext uri="{FF2B5EF4-FFF2-40B4-BE49-F238E27FC236}">
                <a16:creationId xmlns="" xmlns:a16="http://schemas.microsoft.com/office/drawing/2014/main" id="{EFD6CA83-1565-440E-87CA-1D94B72CED6D}"/>
              </a:ext>
            </a:extLst>
          </p:cNvPr>
          <p:cNvGrpSpPr/>
          <p:nvPr/>
        </p:nvGrpSpPr>
        <p:grpSpPr>
          <a:xfrm>
            <a:off x="4204816" y="2872929"/>
            <a:ext cx="455556" cy="617031"/>
            <a:chOff x="4166083" y="2103309"/>
            <a:chExt cx="639069" cy="865592"/>
          </a:xfrm>
        </p:grpSpPr>
        <p:grpSp>
          <p:nvGrpSpPr>
            <p:cNvPr id="793" name="Group 325">
              <a:extLst>
                <a:ext uri="{FF2B5EF4-FFF2-40B4-BE49-F238E27FC236}">
                  <a16:creationId xmlns="" xmlns:a16="http://schemas.microsoft.com/office/drawing/2014/main" id="{891C1EA5-3DDF-463B-AF7A-9575CD8AB305}"/>
                </a:ext>
              </a:extLst>
            </p:cNvPr>
            <p:cNvGrpSpPr/>
            <p:nvPr/>
          </p:nvGrpSpPr>
          <p:grpSpPr>
            <a:xfrm>
              <a:off x="4402163" y="2815652"/>
              <a:ext cx="166908" cy="74181"/>
              <a:chOff x="6443663" y="1368425"/>
              <a:chExt cx="385762" cy="171450"/>
            </a:xfrm>
            <a:solidFill>
              <a:schemeClr val="accent1"/>
            </a:solidFill>
          </p:grpSpPr>
          <p:sp>
            <p:nvSpPr>
              <p:cNvPr id="798" name="Freeform 3">
                <a:extLst>
                  <a:ext uri="{FF2B5EF4-FFF2-40B4-BE49-F238E27FC236}">
                    <a16:creationId xmlns="" xmlns:a16="http://schemas.microsoft.com/office/drawing/2014/main" id="{57ADA5E1-48CB-4355-8417-5A6C45283C0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9" name="Freeform 4">
                <a:extLst>
                  <a:ext uri="{FF2B5EF4-FFF2-40B4-BE49-F238E27FC236}">
                    <a16:creationId xmlns="" xmlns:a16="http://schemas.microsoft.com/office/drawing/2014/main" id="{B168E5D0-831F-4673-8A27-43921AE5623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94" name="Group 198">
              <a:extLst>
                <a:ext uri="{FF2B5EF4-FFF2-40B4-BE49-F238E27FC236}">
                  <a16:creationId xmlns="" xmlns:a16="http://schemas.microsoft.com/office/drawing/2014/main" id="{A60C7202-7EBF-4123-998F-0637D3B40CA6}"/>
                </a:ext>
              </a:extLst>
            </p:cNvPr>
            <p:cNvGrpSpPr/>
            <p:nvPr/>
          </p:nvGrpSpPr>
          <p:grpSpPr>
            <a:xfrm>
              <a:off x="4234477" y="2181412"/>
              <a:ext cx="502281" cy="548163"/>
              <a:chOff x="2505075" y="2108200"/>
              <a:chExt cx="330200" cy="360363"/>
            </a:xfrm>
            <a:solidFill>
              <a:schemeClr val="accent1"/>
            </a:solidFill>
          </p:grpSpPr>
          <p:sp>
            <p:nvSpPr>
              <p:cNvPr id="796" name="Freeform 44">
                <a:extLst>
                  <a:ext uri="{FF2B5EF4-FFF2-40B4-BE49-F238E27FC236}">
                    <a16:creationId xmlns="" xmlns:a16="http://schemas.microsoft.com/office/drawing/2014/main" id="{B7B74650-95C7-4C0A-912F-CF94DF53727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45">
                <a:extLst>
                  <a:ext uri="{FF2B5EF4-FFF2-40B4-BE49-F238E27FC236}">
                    <a16:creationId xmlns="" xmlns:a16="http://schemas.microsoft.com/office/drawing/2014/main" id="{388F2720-72CC-4287-B926-B055B2936D1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95" name="Rectangle 794">
              <a:extLst>
                <a:ext uri="{FF2B5EF4-FFF2-40B4-BE49-F238E27FC236}">
                  <a16:creationId xmlns="" xmlns:a16="http://schemas.microsoft.com/office/drawing/2014/main" id="{84AF4359-EF9D-4022-8CB4-DB3A8068518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15" name="TextBox 814">
            <a:extLst>
              <a:ext uri="{FF2B5EF4-FFF2-40B4-BE49-F238E27FC236}">
                <a16:creationId xmlns="" xmlns:a16="http://schemas.microsoft.com/office/drawing/2014/main" id="{079422DE-A6F6-4EC3-9A37-C827A9AE8C4F}"/>
              </a:ext>
            </a:extLst>
          </p:cNvPr>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816" name="Group 498">
            <a:extLst>
              <a:ext uri="{FF2B5EF4-FFF2-40B4-BE49-F238E27FC236}">
                <a16:creationId xmlns="" xmlns:a16="http://schemas.microsoft.com/office/drawing/2014/main" id="{238DFE88-0A2A-4913-A1AF-549FF16352A1}"/>
              </a:ext>
            </a:extLst>
          </p:cNvPr>
          <p:cNvGrpSpPr/>
          <p:nvPr/>
        </p:nvGrpSpPr>
        <p:grpSpPr>
          <a:xfrm>
            <a:off x="2308860" y="2164080"/>
            <a:ext cx="723900" cy="635790"/>
            <a:chOff x="9530256" y="3824902"/>
            <a:chExt cx="514957" cy="512594"/>
          </a:xfrm>
        </p:grpSpPr>
        <p:cxnSp>
          <p:nvCxnSpPr>
            <p:cNvPr id="817" name="Straight Arrow Connector 816">
              <a:extLst>
                <a:ext uri="{FF2B5EF4-FFF2-40B4-BE49-F238E27FC236}">
                  <a16:creationId xmlns="" xmlns:a16="http://schemas.microsoft.com/office/drawing/2014/main" id="{308A962C-0A43-4066-9ED9-64A4F9014EAE}"/>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18" name="Straight Arrow Connector 817">
              <a:extLst>
                <a:ext uri="{FF2B5EF4-FFF2-40B4-BE49-F238E27FC236}">
                  <a16:creationId xmlns="" xmlns:a16="http://schemas.microsoft.com/office/drawing/2014/main" id="{CB4DC837-7EA5-426D-AF6F-5BDC96011E1D}"/>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819" name="Group 501">
            <a:extLst>
              <a:ext uri="{FF2B5EF4-FFF2-40B4-BE49-F238E27FC236}">
                <a16:creationId xmlns="" xmlns:a16="http://schemas.microsoft.com/office/drawing/2014/main" id="{83193E0A-9850-443D-9B8B-1F5D85669990}"/>
              </a:ext>
            </a:extLst>
          </p:cNvPr>
          <p:cNvGrpSpPr/>
          <p:nvPr/>
        </p:nvGrpSpPr>
        <p:grpSpPr>
          <a:xfrm>
            <a:off x="3635746" y="2164079"/>
            <a:ext cx="1728734" cy="647701"/>
            <a:chOff x="8405286" y="3824900"/>
            <a:chExt cx="512591" cy="512593"/>
          </a:xfrm>
        </p:grpSpPr>
        <p:cxnSp>
          <p:nvCxnSpPr>
            <p:cNvPr id="820" name="Straight Arrow Connector 819">
              <a:extLst>
                <a:ext uri="{FF2B5EF4-FFF2-40B4-BE49-F238E27FC236}">
                  <a16:creationId xmlns="" xmlns:a16="http://schemas.microsoft.com/office/drawing/2014/main" id="{E7BC618A-A9AF-4138-AA1D-94942F383EA3}"/>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21" name="Straight Arrow Connector 820">
              <a:extLst>
                <a:ext uri="{FF2B5EF4-FFF2-40B4-BE49-F238E27FC236}">
                  <a16:creationId xmlns="" xmlns:a16="http://schemas.microsoft.com/office/drawing/2014/main" id="{A6814D0F-AE73-42FF-B4C5-EF62E3BEDCE3}"/>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822" name="Group 225">
            <a:extLst>
              <a:ext uri="{FF2B5EF4-FFF2-40B4-BE49-F238E27FC236}">
                <a16:creationId xmlns="" xmlns:a16="http://schemas.microsoft.com/office/drawing/2014/main" id="{9A02686A-55F1-4700-A40B-5362D2A4A5B9}"/>
              </a:ext>
            </a:extLst>
          </p:cNvPr>
          <p:cNvGrpSpPr/>
          <p:nvPr/>
        </p:nvGrpSpPr>
        <p:grpSpPr>
          <a:xfrm>
            <a:off x="3061816" y="3886389"/>
            <a:ext cx="455556" cy="617031"/>
            <a:chOff x="4166083" y="2103309"/>
            <a:chExt cx="639069" cy="865592"/>
          </a:xfrm>
        </p:grpSpPr>
        <p:grpSp>
          <p:nvGrpSpPr>
            <p:cNvPr id="823" name="Group 325">
              <a:extLst>
                <a:ext uri="{FF2B5EF4-FFF2-40B4-BE49-F238E27FC236}">
                  <a16:creationId xmlns="" xmlns:a16="http://schemas.microsoft.com/office/drawing/2014/main" id="{878CE56D-D8AC-49C2-9CAD-FE71ADA9C059}"/>
                </a:ext>
              </a:extLst>
            </p:cNvPr>
            <p:cNvGrpSpPr/>
            <p:nvPr/>
          </p:nvGrpSpPr>
          <p:grpSpPr>
            <a:xfrm>
              <a:off x="4402163" y="2815652"/>
              <a:ext cx="166908" cy="74181"/>
              <a:chOff x="6443663" y="1368425"/>
              <a:chExt cx="385762" cy="171450"/>
            </a:xfrm>
            <a:solidFill>
              <a:schemeClr val="accent1"/>
            </a:solidFill>
          </p:grpSpPr>
          <p:sp>
            <p:nvSpPr>
              <p:cNvPr id="828" name="Freeform 3">
                <a:extLst>
                  <a:ext uri="{FF2B5EF4-FFF2-40B4-BE49-F238E27FC236}">
                    <a16:creationId xmlns="" xmlns:a16="http://schemas.microsoft.com/office/drawing/2014/main" id="{2E07452D-B477-4662-B96F-437115A41A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29" name="Freeform 4">
                <a:extLst>
                  <a:ext uri="{FF2B5EF4-FFF2-40B4-BE49-F238E27FC236}">
                    <a16:creationId xmlns="" xmlns:a16="http://schemas.microsoft.com/office/drawing/2014/main" id="{0DD87A06-6BF3-4EA3-A20A-76D4B663B2A3}"/>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24" name="Group 198">
              <a:extLst>
                <a:ext uri="{FF2B5EF4-FFF2-40B4-BE49-F238E27FC236}">
                  <a16:creationId xmlns="" xmlns:a16="http://schemas.microsoft.com/office/drawing/2014/main" id="{64C0EEF3-44CA-4DA8-92E4-6BE214BC06C7}"/>
                </a:ext>
              </a:extLst>
            </p:cNvPr>
            <p:cNvGrpSpPr/>
            <p:nvPr/>
          </p:nvGrpSpPr>
          <p:grpSpPr>
            <a:xfrm>
              <a:off x="4234477" y="2181412"/>
              <a:ext cx="502281" cy="548163"/>
              <a:chOff x="2505075" y="2108200"/>
              <a:chExt cx="330200" cy="360363"/>
            </a:xfrm>
            <a:solidFill>
              <a:schemeClr val="accent1"/>
            </a:solidFill>
          </p:grpSpPr>
          <p:sp>
            <p:nvSpPr>
              <p:cNvPr id="826" name="Freeform 44">
                <a:extLst>
                  <a:ext uri="{FF2B5EF4-FFF2-40B4-BE49-F238E27FC236}">
                    <a16:creationId xmlns="" xmlns:a16="http://schemas.microsoft.com/office/drawing/2014/main" id="{1B144F19-D1CB-4499-96F3-0FE10EAEE3C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7" name="Freeform 45">
                <a:extLst>
                  <a:ext uri="{FF2B5EF4-FFF2-40B4-BE49-F238E27FC236}">
                    <a16:creationId xmlns="" xmlns:a16="http://schemas.microsoft.com/office/drawing/2014/main" id="{374EF2F0-B8F3-43DD-8665-00061BD661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25" name="Rectangle 824">
              <a:extLst>
                <a:ext uri="{FF2B5EF4-FFF2-40B4-BE49-F238E27FC236}">
                  <a16:creationId xmlns="" xmlns:a16="http://schemas.microsoft.com/office/drawing/2014/main" id="{1CDAA79D-AE70-478E-BAEF-93CCE406C45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30" name="Group 225">
            <a:extLst>
              <a:ext uri="{FF2B5EF4-FFF2-40B4-BE49-F238E27FC236}">
                <a16:creationId xmlns="" xmlns:a16="http://schemas.microsoft.com/office/drawing/2014/main" id="{6C895CE9-A23E-4C77-86E3-070CD2E92215}"/>
              </a:ext>
            </a:extLst>
          </p:cNvPr>
          <p:cNvGrpSpPr/>
          <p:nvPr/>
        </p:nvGrpSpPr>
        <p:grpSpPr>
          <a:xfrm>
            <a:off x="2276956" y="4069269"/>
            <a:ext cx="455556" cy="617031"/>
            <a:chOff x="4166083" y="2103309"/>
            <a:chExt cx="639069" cy="865592"/>
          </a:xfrm>
        </p:grpSpPr>
        <p:grpSp>
          <p:nvGrpSpPr>
            <p:cNvPr id="831" name="Group 325">
              <a:extLst>
                <a:ext uri="{FF2B5EF4-FFF2-40B4-BE49-F238E27FC236}">
                  <a16:creationId xmlns="" xmlns:a16="http://schemas.microsoft.com/office/drawing/2014/main" id="{F74A8116-CAA4-410E-8205-52D4809AE180}"/>
                </a:ext>
              </a:extLst>
            </p:cNvPr>
            <p:cNvGrpSpPr/>
            <p:nvPr/>
          </p:nvGrpSpPr>
          <p:grpSpPr>
            <a:xfrm>
              <a:off x="4402163" y="2815652"/>
              <a:ext cx="166908" cy="74181"/>
              <a:chOff x="6443663" y="1368425"/>
              <a:chExt cx="385762" cy="171450"/>
            </a:xfrm>
            <a:solidFill>
              <a:schemeClr val="accent1"/>
            </a:solidFill>
          </p:grpSpPr>
          <p:sp>
            <p:nvSpPr>
              <p:cNvPr id="836" name="Freeform 3">
                <a:extLst>
                  <a:ext uri="{FF2B5EF4-FFF2-40B4-BE49-F238E27FC236}">
                    <a16:creationId xmlns="" xmlns:a16="http://schemas.microsoft.com/office/drawing/2014/main" id="{C4D8E06D-5E9D-4450-A15C-A9AC7353EA9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37" name="Freeform 4">
                <a:extLst>
                  <a:ext uri="{FF2B5EF4-FFF2-40B4-BE49-F238E27FC236}">
                    <a16:creationId xmlns="" xmlns:a16="http://schemas.microsoft.com/office/drawing/2014/main" id="{7B752BAA-E62D-41ED-9CED-D3E885E0AD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32" name="Group 198">
              <a:extLst>
                <a:ext uri="{FF2B5EF4-FFF2-40B4-BE49-F238E27FC236}">
                  <a16:creationId xmlns="" xmlns:a16="http://schemas.microsoft.com/office/drawing/2014/main" id="{725D8136-3D6C-419F-8DE2-BC54D72A6C46}"/>
                </a:ext>
              </a:extLst>
            </p:cNvPr>
            <p:cNvGrpSpPr/>
            <p:nvPr/>
          </p:nvGrpSpPr>
          <p:grpSpPr>
            <a:xfrm>
              <a:off x="4234477" y="2181412"/>
              <a:ext cx="502281" cy="548163"/>
              <a:chOff x="2505075" y="2108200"/>
              <a:chExt cx="330200" cy="360363"/>
            </a:xfrm>
            <a:solidFill>
              <a:schemeClr val="accent1"/>
            </a:solidFill>
          </p:grpSpPr>
          <p:sp>
            <p:nvSpPr>
              <p:cNvPr id="834" name="Freeform 44">
                <a:extLst>
                  <a:ext uri="{FF2B5EF4-FFF2-40B4-BE49-F238E27FC236}">
                    <a16:creationId xmlns="" xmlns:a16="http://schemas.microsoft.com/office/drawing/2014/main" id="{EE6F0AAD-33E2-42B5-80E6-B2E82B3654B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5" name="Freeform 45">
                <a:extLst>
                  <a:ext uri="{FF2B5EF4-FFF2-40B4-BE49-F238E27FC236}">
                    <a16:creationId xmlns="" xmlns:a16="http://schemas.microsoft.com/office/drawing/2014/main" id="{EE768FCC-C812-4ADB-B0A0-3398C0E2CA9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33" name="Rectangle 832">
              <a:extLst>
                <a:ext uri="{FF2B5EF4-FFF2-40B4-BE49-F238E27FC236}">
                  <a16:creationId xmlns="" xmlns:a16="http://schemas.microsoft.com/office/drawing/2014/main" id="{00933A98-EEB6-4118-BC36-933D496EF40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38" name="TextBox 837">
            <a:extLst>
              <a:ext uri="{FF2B5EF4-FFF2-40B4-BE49-F238E27FC236}">
                <a16:creationId xmlns="" xmlns:a16="http://schemas.microsoft.com/office/drawing/2014/main" id="{50E3C640-7D6C-462E-933E-B893E434A12A}"/>
              </a:ext>
            </a:extLst>
          </p:cNvPr>
          <p:cNvSpPr txBox="1"/>
          <p:nvPr/>
        </p:nvSpPr>
        <p:spPr>
          <a:xfrm>
            <a:off x="2705099" y="421205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839" name="Group 225">
            <a:extLst>
              <a:ext uri="{FF2B5EF4-FFF2-40B4-BE49-F238E27FC236}">
                <a16:creationId xmlns="" xmlns:a16="http://schemas.microsoft.com/office/drawing/2014/main" id="{E8A5412A-CF15-4BD6-9B81-9FFF51E9122B}"/>
              </a:ext>
            </a:extLst>
          </p:cNvPr>
          <p:cNvGrpSpPr/>
          <p:nvPr/>
        </p:nvGrpSpPr>
        <p:grpSpPr>
          <a:xfrm>
            <a:off x="4905856" y="4054029"/>
            <a:ext cx="455556" cy="617031"/>
            <a:chOff x="4166083" y="2103309"/>
            <a:chExt cx="639069" cy="865592"/>
          </a:xfrm>
        </p:grpSpPr>
        <p:grpSp>
          <p:nvGrpSpPr>
            <p:cNvPr id="840" name="Group 325">
              <a:extLst>
                <a:ext uri="{FF2B5EF4-FFF2-40B4-BE49-F238E27FC236}">
                  <a16:creationId xmlns="" xmlns:a16="http://schemas.microsoft.com/office/drawing/2014/main" id="{A039B00F-3153-4574-8364-D49CAA0EA6CF}"/>
                </a:ext>
              </a:extLst>
            </p:cNvPr>
            <p:cNvGrpSpPr/>
            <p:nvPr/>
          </p:nvGrpSpPr>
          <p:grpSpPr>
            <a:xfrm>
              <a:off x="4402163" y="2815652"/>
              <a:ext cx="166908" cy="74181"/>
              <a:chOff x="6443663" y="1368425"/>
              <a:chExt cx="385762" cy="171450"/>
            </a:xfrm>
            <a:solidFill>
              <a:schemeClr val="accent1"/>
            </a:solidFill>
          </p:grpSpPr>
          <p:sp>
            <p:nvSpPr>
              <p:cNvPr id="845" name="Freeform 3">
                <a:extLst>
                  <a:ext uri="{FF2B5EF4-FFF2-40B4-BE49-F238E27FC236}">
                    <a16:creationId xmlns="" xmlns:a16="http://schemas.microsoft.com/office/drawing/2014/main" id="{ED187B6C-94A5-4400-AA78-459D8468297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46" name="Freeform 4">
                <a:extLst>
                  <a:ext uri="{FF2B5EF4-FFF2-40B4-BE49-F238E27FC236}">
                    <a16:creationId xmlns="" xmlns:a16="http://schemas.microsoft.com/office/drawing/2014/main" id="{F4E870DA-580F-40E8-8706-495CF6E1755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41" name="Group 198">
              <a:extLst>
                <a:ext uri="{FF2B5EF4-FFF2-40B4-BE49-F238E27FC236}">
                  <a16:creationId xmlns="" xmlns:a16="http://schemas.microsoft.com/office/drawing/2014/main" id="{6399C652-4F38-487A-926F-BC68C47D488B}"/>
                </a:ext>
              </a:extLst>
            </p:cNvPr>
            <p:cNvGrpSpPr/>
            <p:nvPr/>
          </p:nvGrpSpPr>
          <p:grpSpPr>
            <a:xfrm>
              <a:off x="4234477" y="2181412"/>
              <a:ext cx="502281" cy="548163"/>
              <a:chOff x="2505075" y="2108200"/>
              <a:chExt cx="330200" cy="360363"/>
            </a:xfrm>
            <a:solidFill>
              <a:schemeClr val="accent1"/>
            </a:solidFill>
          </p:grpSpPr>
          <p:sp>
            <p:nvSpPr>
              <p:cNvPr id="843" name="Freeform 44">
                <a:extLst>
                  <a:ext uri="{FF2B5EF4-FFF2-40B4-BE49-F238E27FC236}">
                    <a16:creationId xmlns="" xmlns:a16="http://schemas.microsoft.com/office/drawing/2014/main" id="{479243F5-0714-4728-9F6D-41F8DF8FA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4" name="Freeform 45">
                <a:extLst>
                  <a:ext uri="{FF2B5EF4-FFF2-40B4-BE49-F238E27FC236}">
                    <a16:creationId xmlns="" xmlns:a16="http://schemas.microsoft.com/office/drawing/2014/main" id="{F716EA0C-925E-473D-A069-19BA58D94E3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42" name="Rectangle 841">
              <a:extLst>
                <a:ext uri="{FF2B5EF4-FFF2-40B4-BE49-F238E27FC236}">
                  <a16:creationId xmlns="" xmlns:a16="http://schemas.microsoft.com/office/drawing/2014/main" id="{C8C77344-F03C-4475-82A3-C44114D6EF38}"/>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47" name="TextBox 846">
            <a:extLst>
              <a:ext uri="{FF2B5EF4-FFF2-40B4-BE49-F238E27FC236}">
                <a16:creationId xmlns="" xmlns:a16="http://schemas.microsoft.com/office/drawing/2014/main" id="{BDDB923D-D1DF-490F-8A04-C57FB7645087}"/>
              </a:ext>
            </a:extLst>
          </p:cNvPr>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848" name="Group 328">
            <a:extLst>
              <a:ext uri="{FF2B5EF4-FFF2-40B4-BE49-F238E27FC236}">
                <a16:creationId xmlns="" xmlns:a16="http://schemas.microsoft.com/office/drawing/2014/main" id="{258010AC-7E99-4D89-9DD6-BD7FB3F2408E}"/>
              </a:ext>
            </a:extLst>
          </p:cNvPr>
          <p:cNvGrpSpPr/>
          <p:nvPr/>
        </p:nvGrpSpPr>
        <p:grpSpPr>
          <a:xfrm flipV="1">
            <a:off x="3265114" y="4547412"/>
            <a:ext cx="3196646" cy="1068525"/>
            <a:chOff x="9530256" y="3824902"/>
            <a:chExt cx="514957" cy="512594"/>
          </a:xfrm>
        </p:grpSpPr>
        <p:cxnSp>
          <p:nvCxnSpPr>
            <p:cNvPr id="849" name="Straight Arrow Connector 848">
              <a:extLst>
                <a:ext uri="{FF2B5EF4-FFF2-40B4-BE49-F238E27FC236}">
                  <a16:creationId xmlns="" xmlns:a16="http://schemas.microsoft.com/office/drawing/2014/main" id="{8CD99620-F125-41B6-A75C-0499868D079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50" name="Straight Arrow Connector 849">
              <a:extLst>
                <a:ext uri="{FF2B5EF4-FFF2-40B4-BE49-F238E27FC236}">
                  <a16:creationId xmlns="" xmlns:a16="http://schemas.microsoft.com/office/drawing/2014/main" id="{E94C2C75-C269-4698-A1C9-0F6977E9D38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851" name="TextBox 850">
            <a:extLst>
              <a:ext uri="{FF2B5EF4-FFF2-40B4-BE49-F238E27FC236}">
                <a16:creationId xmlns="" xmlns:a16="http://schemas.microsoft.com/office/drawing/2014/main" id="{F905120B-31CB-4FFD-8127-76677E7F8FAF}"/>
              </a:ext>
            </a:extLst>
          </p:cNvPr>
          <p:cNvSpPr txBox="1"/>
          <p:nvPr/>
        </p:nvSpPr>
        <p:spPr>
          <a:xfrm>
            <a:off x="4663439" y="420443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852" name="TextBox 851">
            <a:extLst>
              <a:ext uri="{FF2B5EF4-FFF2-40B4-BE49-F238E27FC236}">
                <a16:creationId xmlns="" xmlns:a16="http://schemas.microsoft.com/office/drawing/2014/main" id="{5E3EA986-0CA1-4B5F-B860-C03616E11586}"/>
              </a:ext>
            </a:extLst>
          </p:cNvPr>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853" name="Rectangle 852">
            <a:extLst>
              <a:ext uri="{FF2B5EF4-FFF2-40B4-BE49-F238E27FC236}">
                <a16:creationId xmlns="" xmlns:a16="http://schemas.microsoft.com/office/drawing/2014/main" id="{D4CBCE92-1043-4D50-B905-C6B15A940A5B}"/>
              </a:ext>
            </a:extLst>
          </p:cNvPr>
          <p:cNvSpPr/>
          <p:nvPr/>
        </p:nvSpPr>
        <p:spPr>
          <a:xfrm>
            <a:off x="8656320" y="360426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4" name="Rectangle 853">
            <a:extLst>
              <a:ext uri="{FF2B5EF4-FFF2-40B4-BE49-F238E27FC236}">
                <a16:creationId xmlns="" xmlns:a16="http://schemas.microsoft.com/office/drawing/2014/main" id="{FC68EF85-89DA-43DB-93F0-6FC04BDBF694}"/>
              </a:ext>
            </a:extLst>
          </p:cNvPr>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5" name="Rectangle 854">
            <a:extLst>
              <a:ext uri="{FF2B5EF4-FFF2-40B4-BE49-F238E27FC236}">
                <a16:creationId xmlns="" xmlns:a16="http://schemas.microsoft.com/office/drawing/2014/main" id="{1FAB7889-98EF-4A0F-9C45-5E20B00CE4B2}"/>
              </a:ext>
            </a:extLst>
          </p:cNvPr>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856" name="Rectangle 855">
            <a:extLst>
              <a:ext uri="{FF2B5EF4-FFF2-40B4-BE49-F238E27FC236}">
                <a16:creationId xmlns="" xmlns:a16="http://schemas.microsoft.com/office/drawing/2014/main" id="{E191AB34-50FE-4E0C-B1C1-71E62C2DB5CE}"/>
              </a:ext>
            </a:extLst>
          </p:cNvPr>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857" name="Rectangle 856">
            <a:extLst>
              <a:ext uri="{FF2B5EF4-FFF2-40B4-BE49-F238E27FC236}">
                <a16:creationId xmlns="" xmlns:a16="http://schemas.microsoft.com/office/drawing/2014/main" id="{002ECDEA-1145-49C2-8E09-5518BAEC9F07}"/>
              </a:ext>
            </a:extLst>
          </p:cNvPr>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858" name="Rectangle 857">
            <a:extLst>
              <a:ext uri="{FF2B5EF4-FFF2-40B4-BE49-F238E27FC236}">
                <a16:creationId xmlns="" xmlns:a16="http://schemas.microsoft.com/office/drawing/2014/main" id="{34F47629-7ED0-4863-9B15-E6FE77642182}"/>
              </a:ext>
            </a:extLst>
          </p:cNvPr>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59" name="TextBox 858">
            <a:extLst>
              <a:ext uri="{FF2B5EF4-FFF2-40B4-BE49-F238E27FC236}">
                <a16:creationId xmlns="" xmlns:a16="http://schemas.microsoft.com/office/drawing/2014/main" id="{E0FBA364-18A5-4452-B1CB-F50186E231DC}"/>
              </a:ext>
            </a:extLst>
          </p:cNvPr>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860" name="TextBox 859">
            <a:extLst>
              <a:ext uri="{FF2B5EF4-FFF2-40B4-BE49-F238E27FC236}">
                <a16:creationId xmlns="" xmlns:a16="http://schemas.microsoft.com/office/drawing/2014/main" id="{235B7999-1D70-4772-9B16-8551345DB987}"/>
              </a:ext>
            </a:extLst>
          </p:cNvPr>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861" name="Straight Arrow Connector 860">
            <a:extLst>
              <a:ext uri="{FF2B5EF4-FFF2-40B4-BE49-F238E27FC236}">
                <a16:creationId xmlns="" xmlns:a16="http://schemas.microsoft.com/office/drawing/2014/main" id="{C64A6FAF-0200-465A-BA07-FC2F63E294BF}"/>
              </a:ext>
            </a:extLst>
          </p:cNvPr>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871" name="Group 225">
            <a:extLst>
              <a:ext uri="{FF2B5EF4-FFF2-40B4-BE49-F238E27FC236}">
                <a16:creationId xmlns="" xmlns:a16="http://schemas.microsoft.com/office/drawing/2014/main" id="{99D6F66A-896A-49D1-A2E9-6235C91220A5}"/>
              </a:ext>
            </a:extLst>
          </p:cNvPr>
          <p:cNvGrpSpPr/>
          <p:nvPr/>
        </p:nvGrpSpPr>
        <p:grpSpPr>
          <a:xfrm>
            <a:off x="8814916" y="3596829"/>
            <a:ext cx="455556" cy="617031"/>
            <a:chOff x="4166083" y="2103309"/>
            <a:chExt cx="639069" cy="865592"/>
          </a:xfrm>
        </p:grpSpPr>
        <p:grpSp>
          <p:nvGrpSpPr>
            <p:cNvPr id="872" name="Group 325">
              <a:extLst>
                <a:ext uri="{FF2B5EF4-FFF2-40B4-BE49-F238E27FC236}">
                  <a16:creationId xmlns="" xmlns:a16="http://schemas.microsoft.com/office/drawing/2014/main" id="{7BAD1EDA-B843-471A-BD00-D144ACA5FE73}"/>
                </a:ext>
              </a:extLst>
            </p:cNvPr>
            <p:cNvGrpSpPr/>
            <p:nvPr/>
          </p:nvGrpSpPr>
          <p:grpSpPr>
            <a:xfrm>
              <a:off x="4402163" y="2815652"/>
              <a:ext cx="166908" cy="74181"/>
              <a:chOff x="6443663" y="1368425"/>
              <a:chExt cx="385762" cy="171450"/>
            </a:xfrm>
            <a:solidFill>
              <a:schemeClr val="accent1"/>
            </a:solidFill>
          </p:grpSpPr>
          <p:sp>
            <p:nvSpPr>
              <p:cNvPr id="877" name="Freeform 3">
                <a:extLst>
                  <a:ext uri="{FF2B5EF4-FFF2-40B4-BE49-F238E27FC236}">
                    <a16:creationId xmlns="" xmlns:a16="http://schemas.microsoft.com/office/drawing/2014/main" id="{2146E8FD-C18B-4743-BEDB-1DFCA969311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78" name="Freeform 4">
                <a:extLst>
                  <a:ext uri="{FF2B5EF4-FFF2-40B4-BE49-F238E27FC236}">
                    <a16:creationId xmlns="" xmlns:a16="http://schemas.microsoft.com/office/drawing/2014/main" id="{CDD77477-B791-4E05-958E-8A775770C1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73" name="Group 198">
              <a:extLst>
                <a:ext uri="{FF2B5EF4-FFF2-40B4-BE49-F238E27FC236}">
                  <a16:creationId xmlns="" xmlns:a16="http://schemas.microsoft.com/office/drawing/2014/main" id="{D1719734-E60E-4E53-A5A2-B915EEDC42DA}"/>
                </a:ext>
              </a:extLst>
            </p:cNvPr>
            <p:cNvGrpSpPr/>
            <p:nvPr/>
          </p:nvGrpSpPr>
          <p:grpSpPr>
            <a:xfrm>
              <a:off x="4234477" y="2181412"/>
              <a:ext cx="502281" cy="548163"/>
              <a:chOff x="2505075" y="2108200"/>
              <a:chExt cx="330200" cy="360363"/>
            </a:xfrm>
            <a:solidFill>
              <a:schemeClr val="accent1"/>
            </a:solidFill>
          </p:grpSpPr>
          <p:sp>
            <p:nvSpPr>
              <p:cNvPr id="875" name="Freeform 44">
                <a:extLst>
                  <a:ext uri="{FF2B5EF4-FFF2-40B4-BE49-F238E27FC236}">
                    <a16:creationId xmlns="" xmlns:a16="http://schemas.microsoft.com/office/drawing/2014/main" id="{3C854507-A905-49A4-9A7E-CD893F9FB80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45">
                <a:extLst>
                  <a:ext uri="{FF2B5EF4-FFF2-40B4-BE49-F238E27FC236}">
                    <a16:creationId xmlns="" xmlns:a16="http://schemas.microsoft.com/office/drawing/2014/main" id="{08009F79-E5AD-4ADD-BDA9-511DE18718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4" name="Rectangle 873">
              <a:extLst>
                <a:ext uri="{FF2B5EF4-FFF2-40B4-BE49-F238E27FC236}">
                  <a16:creationId xmlns="" xmlns:a16="http://schemas.microsoft.com/office/drawing/2014/main" id="{61FCA39D-C4AA-4837-8C29-9D9068587C4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79" name="Rectangle 878">
            <a:extLst>
              <a:ext uri="{FF2B5EF4-FFF2-40B4-BE49-F238E27FC236}">
                <a16:creationId xmlns="" xmlns:a16="http://schemas.microsoft.com/office/drawing/2014/main" id="{874E7A42-FC06-4744-8DDE-EAEB2FB2EEAC}"/>
              </a:ext>
            </a:extLst>
          </p:cNvPr>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880" name="Group 225">
            <a:extLst>
              <a:ext uri="{FF2B5EF4-FFF2-40B4-BE49-F238E27FC236}">
                <a16:creationId xmlns="" xmlns:a16="http://schemas.microsoft.com/office/drawing/2014/main" id="{AE311695-D455-4E28-AD8E-58B33E6AC931}"/>
              </a:ext>
            </a:extLst>
          </p:cNvPr>
          <p:cNvGrpSpPr/>
          <p:nvPr/>
        </p:nvGrpSpPr>
        <p:grpSpPr>
          <a:xfrm>
            <a:off x="8807296" y="2857689"/>
            <a:ext cx="455556" cy="617031"/>
            <a:chOff x="4166083" y="2103309"/>
            <a:chExt cx="639069" cy="865592"/>
          </a:xfrm>
        </p:grpSpPr>
        <p:grpSp>
          <p:nvGrpSpPr>
            <p:cNvPr id="881" name="Group 325">
              <a:extLst>
                <a:ext uri="{FF2B5EF4-FFF2-40B4-BE49-F238E27FC236}">
                  <a16:creationId xmlns="" xmlns:a16="http://schemas.microsoft.com/office/drawing/2014/main" id="{AE916174-BDE7-46F4-BE5B-B1DED1989D2E}"/>
                </a:ext>
              </a:extLst>
            </p:cNvPr>
            <p:cNvGrpSpPr/>
            <p:nvPr/>
          </p:nvGrpSpPr>
          <p:grpSpPr>
            <a:xfrm>
              <a:off x="4402163" y="2815652"/>
              <a:ext cx="166908" cy="74181"/>
              <a:chOff x="6443663" y="1368425"/>
              <a:chExt cx="385762" cy="171450"/>
            </a:xfrm>
            <a:solidFill>
              <a:schemeClr val="accent1"/>
            </a:solidFill>
          </p:grpSpPr>
          <p:sp>
            <p:nvSpPr>
              <p:cNvPr id="886" name="Freeform 3">
                <a:extLst>
                  <a:ext uri="{FF2B5EF4-FFF2-40B4-BE49-F238E27FC236}">
                    <a16:creationId xmlns="" xmlns:a16="http://schemas.microsoft.com/office/drawing/2014/main" id="{73D96C7B-7E83-4563-93B1-5CDEF07D36E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87" name="Freeform 4">
                <a:extLst>
                  <a:ext uri="{FF2B5EF4-FFF2-40B4-BE49-F238E27FC236}">
                    <a16:creationId xmlns="" xmlns:a16="http://schemas.microsoft.com/office/drawing/2014/main" id="{27D72811-A648-444B-8B47-D8AF706150B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82" name="Group 198">
              <a:extLst>
                <a:ext uri="{FF2B5EF4-FFF2-40B4-BE49-F238E27FC236}">
                  <a16:creationId xmlns="" xmlns:a16="http://schemas.microsoft.com/office/drawing/2014/main" id="{7C8FE1DD-FAF3-4E4A-BEE5-B006FAA057CE}"/>
                </a:ext>
              </a:extLst>
            </p:cNvPr>
            <p:cNvGrpSpPr/>
            <p:nvPr/>
          </p:nvGrpSpPr>
          <p:grpSpPr>
            <a:xfrm>
              <a:off x="4234477" y="2181412"/>
              <a:ext cx="502281" cy="548163"/>
              <a:chOff x="2505075" y="2108200"/>
              <a:chExt cx="330200" cy="360363"/>
            </a:xfrm>
            <a:solidFill>
              <a:schemeClr val="accent1"/>
            </a:solidFill>
          </p:grpSpPr>
          <p:sp>
            <p:nvSpPr>
              <p:cNvPr id="884" name="Freeform 44">
                <a:extLst>
                  <a:ext uri="{FF2B5EF4-FFF2-40B4-BE49-F238E27FC236}">
                    <a16:creationId xmlns="" xmlns:a16="http://schemas.microsoft.com/office/drawing/2014/main" id="{18F5539F-734E-498E-8093-2A7143540A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45">
                <a:extLst>
                  <a:ext uri="{FF2B5EF4-FFF2-40B4-BE49-F238E27FC236}">
                    <a16:creationId xmlns="" xmlns:a16="http://schemas.microsoft.com/office/drawing/2014/main" id="{3D74B7F2-A3A1-491E-88D1-9C75028C025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3" name="Rectangle 882">
              <a:extLst>
                <a:ext uri="{FF2B5EF4-FFF2-40B4-BE49-F238E27FC236}">
                  <a16:creationId xmlns="" xmlns:a16="http://schemas.microsoft.com/office/drawing/2014/main" id="{14ABD521-C2DC-4618-9FF7-5C2503380D1A}"/>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88" name="Group 225">
            <a:extLst>
              <a:ext uri="{FF2B5EF4-FFF2-40B4-BE49-F238E27FC236}">
                <a16:creationId xmlns="" xmlns:a16="http://schemas.microsoft.com/office/drawing/2014/main" id="{A7C82ADD-43CD-4249-B510-4163C2E8BFE9}"/>
              </a:ext>
            </a:extLst>
          </p:cNvPr>
          <p:cNvGrpSpPr/>
          <p:nvPr/>
        </p:nvGrpSpPr>
        <p:grpSpPr>
          <a:xfrm>
            <a:off x="9340696" y="3612069"/>
            <a:ext cx="455556" cy="617031"/>
            <a:chOff x="4166083" y="2103309"/>
            <a:chExt cx="639069" cy="865592"/>
          </a:xfrm>
        </p:grpSpPr>
        <p:grpSp>
          <p:nvGrpSpPr>
            <p:cNvPr id="889" name="Group 325">
              <a:extLst>
                <a:ext uri="{FF2B5EF4-FFF2-40B4-BE49-F238E27FC236}">
                  <a16:creationId xmlns="" xmlns:a16="http://schemas.microsoft.com/office/drawing/2014/main" id="{9B5B2276-A520-4CDE-A95E-A72B24CBF094}"/>
                </a:ext>
              </a:extLst>
            </p:cNvPr>
            <p:cNvGrpSpPr/>
            <p:nvPr/>
          </p:nvGrpSpPr>
          <p:grpSpPr>
            <a:xfrm>
              <a:off x="4402163" y="2815652"/>
              <a:ext cx="166908" cy="74181"/>
              <a:chOff x="6443663" y="1368425"/>
              <a:chExt cx="385762" cy="171450"/>
            </a:xfrm>
            <a:solidFill>
              <a:schemeClr val="accent1"/>
            </a:solidFill>
          </p:grpSpPr>
          <p:sp>
            <p:nvSpPr>
              <p:cNvPr id="894" name="Freeform 3">
                <a:extLst>
                  <a:ext uri="{FF2B5EF4-FFF2-40B4-BE49-F238E27FC236}">
                    <a16:creationId xmlns="" xmlns:a16="http://schemas.microsoft.com/office/drawing/2014/main" id="{5BE098FC-66D7-4D17-8D00-0D3428C54CB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95" name="Freeform 4">
                <a:extLst>
                  <a:ext uri="{FF2B5EF4-FFF2-40B4-BE49-F238E27FC236}">
                    <a16:creationId xmlns="" xmlns:a16="http://schemas.microsoft.com/office/drawing/2014/main" id="{EBFBDF2A-22B7-4C87-8D37-7664BB5B675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90" name="Group 198">
              <a:extLst>
                <a:ext uri="{FF2B5EF4-FFF2-40B4-BE49-F238E27FC236}">
                  <a16:creationId xmlns="" xmlns:a16="http://schemas.microsoft.com/office/drawing/2014/main" id="{A1E8EBE8-188D-4D44-BAE9-8D3BABB277A8}"/>
                </a:ext>
              </a:extLst>
            </p:cNvPr>
            <p:cNvGrpSpPr/>
            <p:nvPr/>
          </p:nvGrpSpPr>
          <p:grpSpPr>
            <a:xfrm>
              <a:off x="4234477" y="2181412"/>
              <a:ext cx="502281" cy="548163"/>
              <a:chOff x="2505075" y="2108200"/>
              <a:chExt cx="330200" cy="360363"/>
            </a:xfrm>
            <a:solidFill>
              <a:schemeClr val="accent1"/>
            </a:solidFill>
          </p:grpSpPr>
          <p:sp>
            <p:nvSpPr>
              <p:cNvPr id="892" name="Freeform 44">
                <a:extLst>
                  <a:ext uri="{FF2B5EF4-FFF2-40B4-BE49-F238E27FC236}">
                    <a16:creationId xmlns="" xmlns:a16="http://schemas.microsoft.com/office/drawing/2014/main" id="{0DD7A7B7-221B-4C7E-89D9-0447F6E0FD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3" name="Freeform 45">
                <a:extLst>
                  <a:ext uri="{FF2B5EF4-FFF2-40B4-BE49-F238E27FC236}">
                    <a16:creationId xmlns="" xmlns:a16="http://schemas.microsoft.com/office/drawing/2014/main" id="{5731373B-39AF-451C-BFEF-99F6764A20E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1" name="Rectangle 890">
              <a:extLst>
                <a:ext uri="{FF2B5EF4-FFF2-40B4-BE49-F238E27FC236}">
                  <a16:creationId xmlns="" xmlns:a16="http://schemas.microsoft.com/office/drawing/2014/main" id="{6A1B4EDD-6A46-45A1-B9DF-A84A48AA205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896" name="Straight Arrow Connector 895">
            <a:extLst>
              <a:ext uri="{FF2B5EF4-FFF2-40B4-BE49-F238E27FC236}">
                <a16:creationId xmlns="" xmlns:a16="http://schemas.microsoft.com/office/drawing/2014/main" id="{19DEBF54-6147-42A6-A0E3-DD5FB8E11E0B}"/>
              </a:ext>
            </a:extLst>
          </p:cNvPr>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97" name="Rectangle 896">
            <a:extLst>
              <a:ext uri="{FF2B5EF4-FFF2-40B4-BE49-F238E27FC236}">
                <a16:creationId xmlns="" xmlns:a16="http://schemas.microsoft.com/office/drawing/2014/main" id="{A6C87F43-FF41-4867-82D1-7E24A56C477D}"/>
              </a:ext>
            </a:extLst>
          </p:cNvPr>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98" name="TextBox 897">
            <a:extLst>
              <a:ext uri="{FF2B5EF4-FFF2-40B4-BE49-F238E27FC236}">
                <a16:creationId xmlns="" xmlns:a16="http://schemas.microsoft.com/office/drawing/2014/main" id="{7C570DC0-C8FE-4E72-A97C-869816513DE4}"/>
              </a:ext>
            </a:extLst>
          </p:cNvPr>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899" name="Group 225">
            <a:extLst>
              <a:ext uri="{FF2B5EF4-FFF2-40B4-BE49-F238E27FC236}">
                <a16:creationId xmlns="" xmlns:a16="http://schemas.microsoft.com/office/drawing/2014/main" id="{6FF0797F-AD78-425F-B7F3-33C215126796}"/>
              </a:ext>
            </a:extLst>
          </p:cNvPr>
          <p:cNvGrpSpPr/>
          <p:nvPr/>
        </p:nvGrpSpPr>
        <p:grpSpPr>
          <a:xfrm>
            <a:off x="8761576" y="1912809"/>
            <a:ext cx="455556" cy="617031"/>
            <a:chOff x="4166083" y="2103309"/>
            <a:chExt cx="639069" cy="865592"/>
          </a:xfrm>
        </p:grpSpPr>
        <p:grpSp>
          <p:nvGrpSpPr>
            <p:cNvPr id="900" name="Group 325">
              <a:extLst>
                <a:ext uri="{FF2B5EF4-FFF2-40B4-BE49-F238E27FC236}">
                  <a16:creationId xmlns="" xmlns:a16="http://schemas.microsoft.com/office/drawing/2014/main" id="{51D77646-811C-464F-91A9-1A8685398C1F}"/>
                </a:ext>
              </a:extLst>
            </p:cNvPr>
            <p:cNvGrpSpPr/>
            <p:nvPr/>
          </p:nvGrpSpPr>
          <p:grpSpPr>
            <a:xfrm>
              <a:off x="4402163" y="2815652"/>
              <a:ext cx="166908" cy="74181"/>
              <a:chOff x="6443663" y="1368425"/>
              <a:chExt cx="385762" cy="171450"/>
            </a:xfrm>
            <a:solidFill>
              <a:schemeClr val="accent1"/>
            </a:solidFill>
          </p:grpSpPr>
          <p:sp>
            <p:nvSpPr>
              <p:cNvPr id="905" name="Freeform 3">
                <a:extLst>
                  <a:ext uri="{FF2B5EF4-FFF2-40B4-BE49-F238E27FC236}">
                    <a16:creationId xmlns="" xmlns:a16="http://schemas.microsoft.com/office/drawing/2014/main" id="{DBB16295-B086-40FE-809E-3DAF253FEDB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06" name="Freeform 4">
                <a:extLst>
                  <a:ext uri="{FF2B5EF4-FFF2-40B4-BE49-F238E27FC236}">
                    <a16:creationId xmlns="" xmlns:a16="http://schemas.microsoft.com/office/drawing/2014/main" id="{58ECB1D9-ECE0-404A-8FEF-1381DC2E9BF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01" name="Group 198">
              <a:extLst>
                <a:ext uri="{FF2B5EF4-FFF2-40B4-BE49-F238E27FC236}">
                  <a16:creationId xmlns="" xmlns:a16="http://schemas.microsoft.com/office/drawing/2014/main" id="{8BCE2D24-BAE6-4A14-B1CF-8C9D5A065281}"/>
                </a:ext>
              </a:extLst>
            </p:cNvPr>
            <p:cNvGrpSpPr/>
            <p:nvPr/>
          </p:nvGrpSpPr>
          <p:grpSpPr>
            <a:xfrm>
              <a:off x="4234477" y="2181412"/>
              <a:ext cx="502281" cy="548163"/>
              <a:chOff x="2505075" y="2108200"/>
              <a:chExt cx="330200" cy="360363"/>
            </a:xfrm>
            <a:solidFill>
              <a:schemeClr val="accent1"/>
            </a:solidFill>
          </p:grpSpPr>
          <p:sp>
            <p:nvSpPr>
              <p:cNvPr id="903" name="Freeform 44">
                <a:extLst>
                  <a:ext uri="{FF2B5EF4-FFF2-40B4-BE49-F238E27FC236}">
                    <a16:creationId xmlns="" xmlns:a16="http://schemas.microsoft.com/office/drawing/2014/main" id="{84510C5C-8C34-4806-BDDA-FFC148C8B35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4" name="Freeform 45">
                <a:extLst>
                  <a:ext uri="{FF2B5EF4-FFF2-40B4-BE49-F238E27FC236}">
                    <a16:creationId xmlns="" xmlns:a16="http://schemas.microsoft.com/office/drawing/2014/main" id="{AD07BF39-B758-4092-A42C-3F9D83FCA1E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2" name="Rectangle 901">
              <a:extLst>
                <a:ext uri="{FF2B5EF4-FFF2-40B4-BE49-F238E27FC236}">
                  <a16:creationId xmlns="" xmlns:a16="http://schemas.microsoft.com/office/drawing/2014/main" id="{CED3F9A5-58BD-4047-8475-FBF3432DA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07" name="Group 227">
            <a:extLst>
              <a:ext uri="{FF2B5EF4-FFF2-40B4-BE49-F238E27FC236}">
                <a16:creationId xmlns="" xmlns:a16="http://schemas.microsoft.com/office/drawing/2014/main" id="{3BD5D7FE-4421-4790-B460-149880F2E647}"/>
              </a:ext>
            </a:extLst>
          </p:cNvPr>
          <p:cNvGrpSpPr/>
          <p:nvPr/>
        </p:nvGrpSpPr>
        <p:grpSpPr>
          <a:xfrm>
            <a:off x="10170616" y="1882329"/>
            <a:ext cx="469436" cy="716091"/>
            <a:chOff x="8857983" y="2103309"/>
            <a:chExt cx="639069" cy="974854"/>
          </a:xfrm>
        </p:grpSpPr>
        <p:grpSp>
          <p:nvGrpSpPr>
            <p:cNvPr id="908" name="Group 328">
              <a:extLst>
                <a:ext uri="{FF2B5EF4-FFF2-40B4-BE49-F238E27FC236}">
                  <a16:creationId xmlns="" xmlns:a16="http://schemas.microsoft.com/office/drawing/2014/main" id="{21F88112-0DBA-4FC7-B09C-09CB14A3044D}"/>
                </a:ext>
              </a:extLst>
            </p:cNvPr>
            <p:cNvGrpSpPr/>
            <p:nvPr/>
          </p:nvGrpSpPr>
          <p:grpSpPr>
            <a:xfrm>
              <a:off x="8977296" y="2815652"/>
              <a:ext cx="400442" cy="197817"/>
              <a:chOff x="3795713" y="3805238"/>
              <a:chExt cx="925512" cy="457200"/>
            </a:xfrm>
            <a:solidFill>
              <a:schemeClr val="accent1"/>
            </a:solidFill>
          </p:grpSpPr>
          <p:sp>
            <p:nvSpPr>
              <p:cNvPr id="913" name="Freeform 18">
                <a:extLst>
                  <a:ext uri="{FF2B5EF4-FFF2-40B4-BE49-F238E27FC236}">
                    <a16:creationId xmlns="" xmlns:a16="http://schemas.microsoft.com/office/drawing/2014/main" id="{BC693EC4-DDDF-466D-9B7B-B50471780FAF}"/>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4" name="Freeform 19">
                <a:extLst>
                  <a:ext uri="{FF2B5EF4-FFF2-40B4-BE49-F238E27FC236}">
                    <a16:creationId xmlns="" xmlns:a16="http://schemas.microsoft.com/office/drawing/2014/main" id="{F7BA20A9-872F-46C1-A12F-F1E3F681AC10}"/>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5" name="Freeform 20">
                <a:extLst>
                  <a:ext uri="{FF2B5EF4-FFF2-40B4-BE49-F238E27FC236}">
                    <a16:creationId xmlns="" xmlns:a16="http://schemas.microsoft.com/office/drawing/2014/main" id="{83FF3E74-443A-4872-A3E2-F44A641F56B4}"/>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6" name="Freeform 21">
                <a:extLst>
                  <a:ext uri="{FF2B5EF4-FFF2-40B4-BE49-F238E27FC236}">
                    <a16:creationId xmlns="" xmlns:a16="http://schemas.microsoft.com/office/drawing/2014/main" id="{152B9235-1402-400A-90C5-F1FD8517A2F8}"/>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7" name="Freeform 22">
                <a:extLst>
                  <a:ext uri="{FF2B5EF4-FFF2-40B4-BE49-F238E27FC236}">
                    <a16:creationId xmlns="" xmlns:a16="http://schemas.microsoft.com/office/drawing/2014/main" id="{38063BB5-3C13-4884-8090-6096D88F7923}"/>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8" name="Freeform 23">
                <a:extLst>
                  <a:ext uri="{FF2B5EF4-FFF2-40B4-BE49-F238E27FC236}">
                    <a16:creationId xmlns="" xmlns:a16="http://schemas.microsoft.com/office/drawing/2014/main" id="{1FD6D3C7-9194-4DD9-95E9-EACA74326864}"/>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9" name="Freeform 24">
                <a:extLst>
                  <a:ext uri="{FF2B5EF4-FFF2-40B4-BE49-F238E27FC236}">
                    <a16:creationId xmlns="" xmlns:a16="http://schemas.microsoft.com/office/drawing/2014/main" id="{C15BA247-2B4C-40C0-B578-9DCEEB2B3062}"/>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0" name="Freeform 25">
                <a:extLst>
                  <a:ext uri="{FF2B5EF4-FFF2-40B4-BE49-F238E27FC236}">
                    <a16:creationId xmlns="" xmlns:a16="http://schemas.microsoft.com/office/drawing/2014/main" id="{E3F3ECDA-9B83-4A5C-8708-9F47F8A9498A}"/>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1" name="Freeform 26">
                <a:extLst>
                  <a:ext uri="{FF2B5EF4-FFF2-40B4-BE49-F238E27FC236}">
                    <a16:creationId xmlns="" xmlns:a16="http://schemas.microsoft.com/office/drawing/2014/main" id="{6B0154B3-238F-4C72-BED7-0CAA35F3402C}"/>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2" name="Freeform 27">
                <a:extLst>
                  <a:ext uri="{FF2B5EF4-FFF2-40B4-BE49-F238E27FC236}">
                    <a16:creationId xmlns="" xmlns:a16="http://schemas.microsoft.com/office/drawing/2014/main" id="{42A2769C-9F43-4442-88D3-B046C680243B}"/>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3" name="Freeform 28">
                <a:extLst>
                  <a:ext uri="{FF2B5EF4-FFF2-40B4-BE49-F238E27FC236}">
                    <a16:creationId xmlns="" xmlns:a16="http://schemas.microsoft.com/office/drawing/2014/main" id="{62831530-80A4-4865-92E3-39330A47B6E9}"/>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09" name="Rectangle 908">
              <a:extLst>
                <a:ext uri="{FF2B5EF4-FFF2-40B4-BE49-F238E27FC236}">
                  <a16:creationId xmlns="" xmlns:a16="http://schemas.microsoft.com/office/drawing/2014/main" id="{0C4C476D-7002-4167-8AF7-2F0640850D55}"/>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910" name="Group 312">
              <a:extLst>
                <a:ext uri="{FF2B5EF4-FFF2-40B4-BE49-F238E27FC236}">
                  <a16:creationId xmlns="" xmlns:a16="http://schemas.microsoft.com/office/drawing/2014/main" id="{78FF2BEB-C802-42B4-80A9-061C9F355CC6}"/>
                </a:ext>
              </a:extLst>
            </p:cNvPr>
            <p:cNvGrpSpPr/>
            <p:nvPr/>
          </p:nvGrpSpPr>
          <p:grpSpPr>
            <a:xfrm>
              <a:off x="8925169" y="2183827"/>
              <a:ext cx="504696" cy="555406"/>
              <a:chOff x="7058025" y="2714625"/>
              <a:chExt cx="331788" cy="365125"/>
            </a:xfrm>
            <a:solidFill>
              <a:schemeClr val="accent1"/>
            </a:solidFill>
          </p:grpSpPr>
          <p:sp>
            <p:nvSpPr>
              <p:cNvPr id="911" name="Freeform 38">
                <a:extLst>
                  <a:ext uri="{FF2B5EF4-FFF2-40B4-BE49-F238E27FC236}">
                    <a16:creationId xmlns="" xmlns:a16="http://schemas.microsoft.com/office/drawing/2014/main" id="{AF00305C-C476-4207-BC04-E2B71D85CEE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39">
                <a:extLst>
                  <a:ext uri="{FF2B5EF4-FFF2-40B4-BE49-F238E27FC236}">
                    <a16:creationId xmlns="" xmlns:a16="http://schemas.microsoft.com/office/drawing/2014/main" id="{C0444DB4-FDE4-4BE4-BDBF-1F2FA022726B}"/>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924" name="Rectangle 923">
            <a:extLst>
              <a:ext uri="{FF2B5EF4-FFF2-40B4-BE49-F238E27FC236}">
                <a16:creationId xmlns="" xmlns:a16="http://schemas.microsoft.com/office/drawing/2014/main" id="{87A60C80-6CE1-4C77-B9A2-6A80E0FFD7A0}"/>
              </a:ext>
            </a:extLst>
          </p:cNvPr>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926" name="Rectangle 925">
            <a:extLst>
              <a:ext uri="{FF2B5EF4-FFF2-40B4-BE49-F238E27FC236}">
                <a16:creationId xmlns="" xmlns:a16="http://schemas.microsoft.com/office/drawing/2014/main" id="{0933DF62-27B9-42B8-A847-EDAABD07959D}"/>
              </a:ext>
            </a:extLst>
          </p:cNvPr>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927" name="TextBox 926">
            <a:extLst>
              <a:ext uri="{FF2B5EF4-FFF2-40B4-BE49-F238E27FC236}">
                <a16:creationId xmlns="" xmlns:a16="http://schemas.microsoft.com/office/drawing/2014/main" id="{EFBDCF3A-0C2D-4E66-A980-C9BD6E5261ED}"/>
              </a:ext>
            </a:extLst>
          </p:cNvPr>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928" name="Group 225">
            <a:extLst>
              <a:ext uri="{FF2B5EF4-FFF2-40B4-BE49-F238E27FC236}">
                <a16:creationId xmlns="" xmlns:a16="http://schemas.microsoft.com/office/drawing/2014/main" id="{BB072A7B-0308-406C-8646-91BF3269536F}"/>
              </a:ext>
            </a:extLst>
          </p:cNvPr>
          <p:cNvGrpSpPr/>
          <p:nvPr/>
        </p:nvGrpSpPr>
        <p:grpSpPr>
          <a:xfrm>
            <a:off x="10117936" y="2850069"/>
            <a:ext cx="455556" cy="617031"/>
            <a:chOff x="4166083" y="2103309"/>
            <a:chExt cx="639069" cy="865592"/>
          </a:xfrm>
        </p:grpSpPr>
        <p:grpSp>
          <p:nvGrpSpPr>
            <p:cNvPr id="929" name="Group 325">
              <a:extLst>
                <a:ext uri="{FF2B5EF4-FFF2-40B4-BE49-F238E27FC236}">
                  <a16:creationId xmlns="" xmlns:a16="http://schemas.microsoft.com/office/drawing/2014/main" id="{AC4BEBDF-8016-4F6E-8417-F18797826A81}"/>
                </a:ext>
              </a:extLst>
            </p:cNvPr>
            <p:cNvGrpSpPr/>
            <p:nvPr/>
          </p:nvGrpSpPr>
          <p:grpSpPr>
            <a:xfrm>
              <a:off x="4402163" y="2815652"/>
              <a:ext cx="166908" cy="74181"/>
              <a:chOff x="6443663" y="1368425"/>
              <a:chExt cx="385762" cy="171450"/>
            </a:xfrm>
            <a:solidFill>
              <a:schemeClr val="accent1"/>
            </a:solidFill>
          </p:grpSpPr>
          <p:sp>
            <p:nvSpPr>
              <p:cNvPr id="934" name="Freeform 3">
                <a:extLst>
                  <a:ext uri="{FF2B5EF4-FFF2-40B4-BE49-F238E27FC236}">
                    <a16:creationId xmlns="" xmlns:a16="http://schemas.microsoft.com/office/drawing/2014/main" id="{50C4B996-468C-4557-818D-9CE4D5D7F01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35" name="Freeform 4">
                <a:extLst>
                  <a:ext uri="{FF2B5EF4-FFF2-40B4-BE49-F238E27FC236}">
                    <a16:creationId xmlns="" xmlns:a16="http://schemas.microsoft.com/office/drawing/2014/main" id="{38907BFB-0AE1-4C79-9C3D-DD30B0303E6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0" name="Group 198">
              <a:extLst>
                <a:ext uri="{FF2B5EF4-FFF2-40B4-BE49-F238E27FC236}">
                  <a16:creationId xmlns="" xmlns:a16="http://schemas.microsoft.com/office/drawing/2014/main" id="{4C68104F-D96A-4A58-BA89-238AEBD9B30C}"/>
                </a:ext>
              </a:extLst>
            </p:cNvPr>
            <p:cNvGrpSpPr/>
            <p:nvPr/>
          </p:nvGrpSpPr>
          <p:grpSpPr>
            <a:xfrm>
              <a:off x="4234477" y="2181412"/>
              <a:ext cx="502281" cy="548163"/>
              <a:chOff x="2505075" y="2108200"/>
              <a:chExt cx="330200" cy="360363"/>
            </a:xfrm>
            <a:solidFill>
              <a:schemeClr val="accent1"/>
            </a:solidFill>
          </p:grpSpPr>
          <p:sp>
            <p:nvSpPr>
              <p:cNvPr id="932" name="Freeform 44">
                <a:extLst>
                  <a:ext uri="{FF2B5EF4-FFF2-40B4-BE49-F238E27FC236}">
                    <a16:creationId xmlns="" xmlns:a16="http://schemas.microsoft.com/office/drawing/2014/main" id="{E1F98CCD-227E-42A5-8E3B-B637939A18B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45">
                <a:extLst>
                  <a:ext uri="{FF2B5EF4-FFF2-40B4-BE49-F238E27FC236}">
                    <a16:creationId xmlns="" xmlns:a16="http://schemas.microsoft.com/office/drawing/2014/main" id="{B90F8554-A750-41FE-B203-6BA11F56F97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1" name="Rectangle 930">
              <a:extLst>
                <a:ext uri="{FF2B5EF4-FFF2-40B4-BE49-F238E27FC236}">
                  <a16:creationId xmlns="" xmlns:a16="http://schemas.microsoft.com/office/drawing/2014/main" id="{DD90A95C-E545-40CF-A911-7E6085D34487}"/>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36" name="Group 225">
            <a:extLst>
              <a:ext uri="{FF2B5EF4-FFF2-40B4-BE49-F238E27FC236}">
                <a16:creationId xmlns="" xmlns:a16="http://schemas.microsoft.com/office/drawing/2014/main" id="{9C2677A1-10C9-4004-B46A-87AE287C3C43}"/>
              </a:ext>
            </a:extLst>
          </p:cNvPr>
          <p:cNvGrpSpPr/>
          <p:nvPr/>
        </p:nvGrpSpPr>
        <p:grpSpPr>
          <a:xfrm>
            <a:off x="9340696" y="2857689"/>
            <a:ext cx="455556" cy="617031"/>
            <a:chOff x="4166083" y="2103309"/>
            <a:chExt cx="639069" cy="865592"/>
          </a:xfrm>
        </p:grpSpPr>
        <p:grpSp>
          <p:nvGrpSpPr>
            <p:cNvPr id="937" name="Group 325">
              <a:extLst>
                <a:ext uri="{FF2B5EF4-FFF2-40B4-BE49-F238E27FC236}">
                  <a16:creationId xmlns="" xmlns:a16="http://schemas.microsoft.com/office/drawing/2014/main" id="{34AF40E5-8476-403B-AD6B-17C14DDA3238}"/>
                </a:ext>
              </a:extLst>
            </p:cNvPr>
            <p:cNvGrpSpPr/>
            <p:nvPr/>
          </p:nvGrpSpPr>
          <p:grpSpPr>
            <a:xfrm>
              <a:off x="4402163" y="2815652"/>
              <a:ext cx="166908" cy="74181"/>
              <a:chOff x="6443663" y="1368425"/>
              <a:chExt cx="385762" cy="171450"/>
            </a:xfrm>
            <a:solidFill>
              <a:schemeClr val="accent1"/>
            </a:solidFill>
          </p:grpSpPr>
          <p:sp>
            <p:nvSpPr>
              <p:cNvPr id="942" name="Freeform 3">
                <a:extLst>
                  <a:ext uri="{FF2B5EF4-FFF2-40B4-BE49-F238E27FC236}">
                    <a16:creationId xmlns="" xmlns:a16="http://schemas.microsoft.com/office/drawing/2014/main" id="{8CFBB4D6-CD64-4A8A-95BA-AC8F55D1BF0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43" name="Freeform 4">
                <a:extLst>
                  <a:ext uri="{FF2B5EF4-FFF2-40B4-BE49-F238E27FC236}">
                    <a16:creationId xmlns="" xmlns:a16="http://schemas.microsoft.com/office/drawing/2014/main" id="{B68C27A8-3700-465D-8802-149E2738CCD0}"/>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8" name="Group 198">
              <a:extLst>
                <a:ext uri="{FF2B5EF4-FFF2-40B4-BE49-F238E27FC236}">
                  <a16:creationId xmlns="" xmlns:a16="http://schemas.microsoft.com/office/drawing/2014/main" id="{8805243C-FCD3-411F-A093-A229B7D8C4A0}"/>
                </a:ext>
              </a:extLst>
            </p:cNvPr>
            <p:cNvGrpSpPr/>
            <p:nvPr/>
          </p:nvGrpSpPr>
          <p:grpSpPr>
            <a:xfrm>
              <a:off x="4234477" y="2181412"/>
              <a:ext cx="502281" cy="548163"/>
              <a:chOff x="2505075" y="2108200"/>
              <a:chExt cx="330200" cy="360363"/>
            </a:xfrm>
            <a:solidFill>
              <a:schemeClr val="accent1"/>
            </a:solidFill>
          </p:grpSpPr>
          <p:sp>
            <p:nvSpPr>
              <p:cNvPr id="940" name="Freeform 44">
                <a:extLst>
                  <a:ext uri="{FF2B5EF4-FFF2-40B4-BE49-F238E27FC236}">
                    <a16:creationId xmlns="" xmlns:a16="http://schemas.microsoft.com/office/drawing/2014/main" id="{FCFDC3A3-8B30-469B-9F8D-390F4587853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45">
                <a:extLst>
                  <a:ext uri="{FF2B5EF4-FFF2-40B4-BE49-F238E27FC236}">
                    <a16:creationId xmlns="" xmlns:a16="http://schemas.microsoft.com/office/drawing/2014/main" id="{4730F2DB-2851-4A41-A838-935DC3CDBD5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9" name="Rectangle 938">
              <a:extLst>
                <a:ext uri="{FF2B5EF4-FFF2-40B4-BE49-F238E27FC236}">
                  <a16:creationId xmlns="" xmlns:a16="http://schemas.microsoft.com/office/drawing/2014/main" id="{2F9DB700-5E36-4870-9AA1-0BDA56C1007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44" name="Group 498">
            <a:extLst>
              <a:ext uri="{FF2B5EF4-FFF2-40B4-BE49-F238E27FC236}">
                <a16:creationId xmlns="" xmlns:a16="http://schemas.microsoft.com/office/drawing/2014/main" id="{0A947ACB-D192-42AA-849D-36A010C5A82B}"/>
              </a:ext>
            </a:extLst>
          </p:cNvPr>
          <p:cNvGrpSpPr/>
          <p:nvPr/>
        </p:nvGrpSpPr>
        <p:grpSpPr>
          <a:xfrm>
            <a:off x="9372600" y="2148840"/>
            <a:ext cx="723900" cy="635790"/>
            <a:chOff x="9530256" y="3824902"/>
            <a:chExt cx="514957" cy="512594"/>
          </a:xfrm>
        </p:grpSpPr>
        <p:cxnSp>
          <p:nvCxnSpPr>
            <p:cNvPr id="945" name="Straight Arrow Connector 944">
              <a:extLst>
                <a:ext uri="{FF2B5EF4-FFF2-40B4-BE49-F238E27FC236}">
                  <a16:creationId xmlns="" xmlns:a16="http://schemas.microsoft.com/office/drawing/2014/main" id="{1CC77214-E25A-4078-9759-698A4EF9C40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946" name="Straight Arrow Connector 945">
              <a:extLst>
                <a:ext uri="{FF2B5EF4-FFF2-40B4-BE49-F238E27FC236}">
                  <a16:creationId xmlns="" xmlns:a16="http://schemas.microsoft.com/office/drawing/2014/main" id="{40DAFA15-5A7E-4F20-B615-C368CB71F027}"/>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947" name="Group 225">
            <a:extLst>
              <a:ext uri="{FF2B5EF4-FFF2-40B4-BE49-F238E27FC236}">
                <a16:creationId xmlns="" xmlns:a16="http://schemas.microsoft.com/office/drawing/2014/main" id="{391E8721-E64A-4091-A6A0-D4C7F40A55AD}"/>
              </a:ext>
            </a:extLst>
          </p:cNvPr>
          <p:cNvGrpSpPr/>
          <p:nvPr/>
        </p:nvGrpSpPr>
        <p:grpSpPr>
          <a:xfrm>
            <a:off x="10125556" y="3871149"/>
            <a:ext cx="455556" cy="617031"/>
            <a:chOff x="4166083" y="2103309"/>
            <a:chExt cx="639069" cy="865592"/>
          </a:xfrm>
        </p:grpSpPr>
        <p:grpSp>
          <p:nvGrpSpPr>
            <p:cNvPr id="948" name="Group 325">
              <a:extLst>
                <a:ext uri="{FF2B5EF4-FFF2-40B4-BE49-F238E27FC236}">
                  <a16:creationId xmlns="" xmlns:a16="http://schemas.microsoft.com/office/drawing/2014/main" id="{114C2103-8C9C-4536-80B0-B08B5BBE6918}"/>
                </a:ext>
              </a:extLst>
            </p:cNvPr>
            <p:cNvGrpSpPr/>
            <p:nvPr/>
          </p:nvGrpSpPr>
          <p:grpSpPr>
            <a:xfrm>
              <a:off x="4402163" y="2815652"/>
              <a:ext cx="166908" cy="74181"/>
              <a:chOff x="6443663" y="1368425"/>
              <a:chExt cx="385762" cy="171450"/>
            </a:xfrm>
            <a:solidFill>
              <a:schemeClr val="accent1"/>
            </a:solidFill>
          </p:grpSpPr>
          <p:sp>
            <p:nvSpPr>
              <p:cNvPr id="953" name="Freeform 3">
                <a:extLst>
                  <a:ext uri="{FF2B5EF4-FFF2-40B4-BE49-F238E27FC236}">
                    <a16:creationId xmlns="" xmlns:a16="http://schemas.microsoft.com/office/drawing/2014/main" id="{520FCD7C-01EE-4689-9844-54BE052910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4">
                <a:extLst>
                  <a:ext uri="{FF2B5EF4-FFF2-40B4-BE49-F238E27FC236}">
                    <a16:creationId xmlns="" xmlns:a16="http://schemas.microsoft.com/office/drawing/2014/main" id="{3A673B02-37F4-4D1A-8AAF-E1AC00C66C6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49" name="Group 198">
              <a:extLst>
                <a:ext uri="{FF2B5EF4-FFF2-40B4-BE49-F238E27FC236}">
                  <a16:creationId xmlns="" xmlns:a16="http://schemas.microsoft.com/office/drawing/2014/main" id="{A616F085-9203-4552-87EB-FA29CFEB0431}"/>
                </a:ext>
              </a:extLst>
            </p:cNvPr>
            <p:cNvGrpSpPr/>
            <p:nvPr/>
          </p:nvGrpSpPr>
          <p:grpSpPr>
            <a:xfrm>
              <a:off x="4234477" y="2181412"/>
              <a:ext cx="502281" cy="548163"/>
              <a:chOff x="2505075" y="2108200"/>
              <a:chExt cx="330200" cy="360363"/>
            </a:xfrm>
            <a:solidFill>
              <a:schemeClr val="accent1"/>
            </a:solidFill>
          </p:grpSpPr>
          <p:sp>
            <p:nvSpPr>
              <p:cNvPr id="951" name="Freeform 44">
                <a:extLst>
                  <a:ext uri="{FF2B5EF4-FFF2-40B4-BE49-F238E27FC236}">
                    <a16:creationId xmlns="" xmlns:a16="http://schemas.microsoft.com/office/drawing/2014/main" id="{470B9D9E-C2DC-44E7-8F77-D8E40EEEEC8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2" name="Freeform 45">
                <a:extLst>
                  <a:ext uri="{FF2B5EF4-FFF2-40B4-BE49-F238E27FC236}">
                    <a16:creationId xmlns="" xmlns:a16="http://schemas.microsoft.com/office/drawing/2014/main" id="{D83DB3D1-F1F9-45DF-A553-A68BDAB885A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0" name="Rectangle 949">
              <a:extLst>
                <a:ext uri="{FF2B5EF4-FFF2-40B4-BE49-F238E27FC236}">
                  <a16:creationId xmlns="" xmlns:a16="http://schemas.microsoft.com/office/drawing/2014/main" id="{37F4C864-04E9-4CE6-BC10-A9968861DCC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55" name="Group 225">
            <a:extLst>
              <a:ext uri="{FF2B5EF4-FFF2-40B4-BE49-F238E27FC236}">
                <a16:creationId xmlns="" xmlns:a16="http://schemas.microsoft.com/office/drawing/2014/main" id="{BF7B4D8B-32B0-4EFE-A55B-5D2A4E95AD68}"/>
              </a:ext>
            </a:extLst>
          </p:cNvPr>
          <p:cNvGrpSpPr/>
          <p:nvPr/>
        </p:nvGrpSpPr>
        <p:grpSpPr>
          <a:xfrm>
            <a:off x="9340696" y="4054029"/>
            <a:ext cx="455556" cy="617031"/>
            <a:chOff x="4166083" y="2103309"/>
            <a:chExt cx="639069" cy="865592"/>
          </a:xfrm>
        </p:grpSpPr>
        <p:grpSp>
          <p:nvGrpSpPr>
            <p:cNvPr id="956" name="Group 325">
              <a:extLst>
                <a:ext uri="{FF2B5EF4-FFF2-40B4-BE49-F238E27FC236}">
                  <a16:creationId xmlns="" xmlns:a16="http://schemas.microsoft.com/office/drawing/2014/main" id="{DD5D5198-D284-419F-9EEC-7016A8C7E8F3}"/>
                </a:ext>
              </a:extLst>
            </p:cNvPr>
            <p:cNvGrpSpPr/>
            <p:nvPr/>
          </p:nvGrpSpPr>
          <p:grpSpPr>
            <a:xfrm>
              <a:off x="4402163" y="2815652"/>
              <a:ext cx="166908" cy="74181"/>
              <a:chOff x="6443663" y="1368425"/>
              <a:chExt cx="385762" cy="171450"/>
            </a:xfrm>
            <a:solidFill>
              <a:schemeClr val="accent1"/>
            </a:solidFill>
          </p:grpSpPr>
          <p:sp>
            <p:nvSpPr>
              <p:cNvPr id="961" name="Freeform 3">
                <a:extLst>
                  <a:ext uri="{FF2B5EF4-FFF2-40B4-BE49-F238E27FC236}">
                    <a16:creationId xmlns="" xmlns:a16="http://schemas.microsoft.com/office/drawing/2014/main" id="{A7E854F3-604C-4596-B133-50C243C4D99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62" name="Freeform 4">
                <a:extLst>
                  <a:ext uri="{FF2B5EF4-FFF2-40B4-BE49-F238E27FC236}">
                    <a16:creationId xmlns="" xmlns:a16="http://schemas.microsoft.com/office/drawing/2014/main" id="{BCBCAD93-BB09-4400-A412-8AEFEC1DFDF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57" name="Group 198">
              <a:extLst>
                <a:ext uri="{FF2B5EF4-FFF2-40B4-BE49-F238E27FC236}">
                  <a16:creationId xmlns="" xmlns:a16="http://schemas.microsoft.com/office/drawing/2014/main" id="{CEBE2F99-9F4A-4E49-A993-53E847868BB7}"/>
                </a:ext>
              </a:extLst>
            </p:cNvPr>
            <p:cNvGrpSpPr/>
            <p:nvPr/>
          </p:nvGrpSpPr>
          <p:grpSpPr>
            <a:xfrm>
              <a:off x="4234477" y="2181412"/>
              <a:ext cx="502281" cy="548163"/>
              <a:chOff x="2505075" y="2108200"/>
              <a:chExt cx="330200" cy="360363"/>
            </a:xfrm>
            <a:solidFill>
              <a:schemeClr val="accent1"/>
            </a:solidFill>
          </p:grpSpPr>
          <p:sp>
            <p:nvSpPr>
              <p:cNvPr id="959" name="Freeform 44">
                <a:extLst>
                  <a:ext uri="{FF2B5EF4-FFF2-40B4-BE49-F238E27FC236}">
                    <a16:creationId xmlns="" xmlns:a16="http://schemas.microsoft.com/office/drawing/2014/main" id="{4711C74B-CD46-46DF-90EE-E78C97B34D1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0" name="Freeform 45">
                <a:extLst>
                  <a:ext uri="{FF2B5EF4-FFF2-40B4-BE49-F238E27FC236}">
                    <a16:creationId xmlns="" xmlns:a16="http://schemas.microsoft.com/office/drawing/2014/main" id="{347F89E0-6C9E-4F88-9334-48E95840A96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8" name="Rectangle 957">
              <a:extLst>
                <a:ext uri="{FF2B5EF4-FFF2-40B4-BE49-F238E27FC236}">
                  <a16:creationId xmlns="" xmlns:a16="http://schemas.microsoft.com/office/drawing/2014/main" id="{E0FAFF37-F0BE-4967-B7DD-2C21EA7D25F4}"/>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963" name="TextBox 962">
            <a:extLst>
              <a:ext uri="{FF2B5EF4-FFF2-40B4-BE49-F238E27FC236}">
                <a16:creationId xmlns="" xmlns:a16="http://schemas.microsoft.com/office/drawing/2014/main" id="{A225077B-980B-4A25-9719-FAA6D9E1271E}"/>
              </a:ext>
            </a:extLst>
          </p:cNvPr>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964" name="Group 328">
            <a:extLst>
              <a:ext uri="{FF2B5EF4-FFF2-40B4-BE49-F238E27FC236}">
                <a16:creationId xmlns="" xmlns:a16="http://schemas.microsoft.com/office/drawing/2014/main" id="{B4B5F82D-2307-4089-BB9C-CFCC965296C8}"/>
              </a:ext>
            </a:extLst>
          </p:cNvPr>
          <p:cNvGrpSpPr/>
          <p:nvPr/>
        </p:nvGrpSpPr>
        <p:grpSpPr>
          <a:xfrm flipV="1">
            <a:off x="2685994" y="5332268"/>
            <a:ext cx="7006646" cy="763731"/>
            <a:chOff x="9530256" y="3824902"/>
            <a:chExt cx="514957" cy="512594"/>
          </a:xfrm>
        </p:grpSpPr>
        <p:cxnSp>
          <p:nvCxnSpPr>
            <p:cNvPr id="965" name="Straight Arrow Connector 964">
              <a:extLst>
                <a:ext uri="{FF2B5EF4-FFF2-40B4-BE49-F238E27FC236}">
                  <a16:creationId xmlns="" xmlns:a16="http://schemas.microsoft.com/office/drawing/2014/main" id="{BE993DC0-9F06-43E9-A2D4-B26FB4F8962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966" name="Straight Arrow Connector 965">
              <a:extLst>
                <a:ext uri="{FF2B5EF4-FFF2-40B4-BE49-F238E27FC236}">
                  <a16:creationId xmlns="" xmlns:a16="http://schemas.microsoft.com/office/drawing/2014/main" id="{E756B3B7-B426-4507-8D3E-F7EEFB620CE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967" name="TextBox 966">
            <a:extLst>
              <a:ext uri="{FF2B5EF4-FFF2-40B4-BE49-F238E27FC236}">
                <a16:creationId xmlns="" xmlns:a16="http://schemas.microsoft.com/office/drawing/2014/main" id="{A55E32C8-3501-4994-9E37-91DD971A62BB}"/>
              </a:ext>
            </a:extLst>
          </p:cNvPr>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968" name="Straight Arrow Connector 967">
            <a:extLst>
              <a:ext uri="{FF2B5EF4-FFF2-40B4-BE49-F238E27FC236}">
                <a16:creationId xmlns="" xmlns:a16="http://schemas.microsoft.com/office/drawing/2014/main" id="{797649A1-80CE-47B8-876B-FBDB68536D98}"/>
              </a:ext>
            </a:extLst>
          </p:cNvPr>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005" name="TextBox 1004">
            <a:extLst>
              <a:ext uri="{FF2B5EF4-FFF2-40B4-BE49-F238E27FC236}">
                <a16:creationId xmlns="" xmlns:a16="http://schemas.microsoft.com/office/drawing/2014/main" id="{46999F12-9936-4932-9380-1C7FF01BA1AF}"/>
              </a:ext>
            </a:extLst>
          </p:cNvPr>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1006" name="Group 328">
            <a:extLst>
              <a:ext uri="{FF2B5EF4-FFF2-40B4-BE49-F238E27FC236}">
                <a16:creationId xmlns="" xmlns:a16="http://schemas.microsoft.com/office/drawing/2014/main" id="{A21C672C-BE7E-4AED-83F6-4EC1B07DD137}"/>
              </a:ext>
            </a:extLst>
          </p:cNvPr>
          <p:cNvGrpSpPr/>
          <p:nvPr/>
        </p:nvGrpSpPr>
        <p:grpSpPr>
          <a:xfrm flipV="1">
            <a:off x="10359334" y="4547410"/>
            <a:ext cx="575366" cy="977089"/>
            <a:chOff x="9530256" y="3824902"/>
            <a:chExt cx="514957" cy="512594"/>
          </a:xfrm>
        </p:grpSpPr>
        <p:cxnSp>
          <p:nvCxnSpPr>
            <p:cNvPr id="1007" name="Straight Arrow Connector 1006">
              <a:extLst>
                <a:ext uri="{FF2B5EF4-FFF2-40B4-BE49-F238E27FC236}">
                  <a16:creationId xmlns="" xmlns:a16="http://schemas.microsoft.com/office/drawing/2014/main" id="{D6FE5978-F2B8-4F71-9317-2C215829FC8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008" name="Straight Arrow Connector 1007">
              <a:extLst>
                <a:ext uri="{FF2B5EF4-FFF2-40B4-BE49-F238E27FC236}">
                  <a16:creationId xmlns="" xmlns:a16="http://schemas.microsoft.com/office/drawing/2014/main" id="{8D28C345-23EB-4681-824C-2101E82751A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1009" name="TextBox 1008">
            <a:extLst>
              <a:ext uri="{FF2B5EF4-FFF2-40B4-BE49-F238E27FC236}">
                <a16:creationId xmlns="" xmlns:a16="http://schemas.microsoft.com/office/drawing/2014/main" id="{294F030A-FF5E-483E-AC16-E31CA53B52A0}"/>
              </a:ext>
            </a:extLst>
          </p:cNvPr>
          <p:cNvSpPr txBox="1"/>
          <p:nvPr/>
        </p:nvSpPr>
        <p:spPr>
          <a:xfrm>
            <a:off x="5615939" y="281759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0" name="TextBox 1009">
            <a:extLst>
              <a:ext uri="{FF2B5EF4-FFF2-40B4-BE49-F238E27FC236}">
                <a16:creationId xmlns="" xmlns:a16="http://schemas.microsoft.com/office/drawing/2014/main" id="{3EE04B3F-F22E-4651-B9E1-77A1CAEE9B42}"/>
              </a:ext>
            </a:extLst>
          </p:cNvPr>
          <p:cNvSpPr txBox="1"/>
          <p:nvPr/>
        </p:nvSpPr>
        <p:spPr>
          <a:xfrm>
            <a:off x="9559289" y="27947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1" name="TextBox 1010">
            <a:extLst>
              <a:ext uri="{FF2B5EF4-FFF2-40B4-BE49-F238E27FC236}">
                <a16:creationId xmlns="" xmlns:a16="http://schemas.microsoft.com/office/drawing/2014/main" id="{5A86975B-124F-4730-8258-43BE37AB3641}"/>
              </a:ext>
            </a:extLst>
          </p:cNvPr>
          <p:cNvSpPr txBox="1"/>
          <p:nvPr/>
        </p:nvSpPr>
        <p:spPr>
          <a:xfrm>
            <a:off x="2876550" y="362531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2" name="TextBox 1011">
            <a:extLst>
              <a:ext uri="{FF2B5EF4-FFF2-40B4-BE49-F238E27FC236}">
                <a16:creationId xmlns="" xmlns:a16="http://schemas.microsoft.com/office/drawing/2014/main" id="{0B9C5E9C-D9C0-4B19-A950-A7048EA3120C}"/>
              </a:ext>
            </a:extLst>
          </p:cNvPr>
          <p:cNvSpPr txBox="1"/>
          <p:nvPr/>
        </p:nvSpPr>
        <p:spPr>
          <a:xfrm>
            <a:off x="396621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3" name="TextBox 1012">
            <a:extLst>
              <a:ext uri="{FF2B5EF4-FFF2-40B4-BE49-F238E27FC236}">
                <a16:creationId xmlns="" xmlns:a16="http://schemas.microsoft.com/office/drawing/2014/main" id="{42417BC0-2D16-4E63-AD1B-B8540E2BD7A9}"/>
              </a:ext>
            </a:extLst>
          </p:cNvPr>
          <p:cNvSpPr txBox="1"/>
          <p:nvPr/>
        </p:nvSpPr>
        <p:spPr>
          <a:xfrm>
            <a:off x="995553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grpSp>
        <p:nvGrpSpPr>
          <p:cNvPr id="1016" name="Group 1015">
            <a:extLst>
              <a:ext uri="{FF2B5EF4-FFF2-40B4-BE49-F238E27FC236}">
                <a16:creationId xmlns="" xmlns:a16="http://schemas.microsoft.com/office/drawing/2014/main" id="{EAE121D0-CC32-4E36-B113-7BFFD35E95AC}"/>
              </a:ext>
            </a:extLst>
          </p:cNvPr>
          <p:cNvGrpSpPr/>
          <p:nvPr/>
        </p:nvGrpSpPr>
        <p:grpSpPr>
          <a:xfrm>
            <a:off x="750353" y="2998426"/>
            <a:ext cx="638903" cy="695529"/>
            <a:chOff x="7231996" y="2103309"/>
            <a:chExt cx="639069" cy="695710"/>
          </a:xfrm>
        </p:grpSpPr>
        <p:grpSp>
          <p:nvGrpSpPr>
            <p:cNvPr id="1017" name="Group 1016">
              <a:extLst>
                <a:ext uri="{FF2B5EF4-FFF2-40B4-BE49-F238E27FC236}">
                  <a16:creationId xmlns="" xmlns:a16="http://schemas.microsoft.com/office/drawing/2014/main" id="{98C97E80-AA94-4D63-9C01-37DA5D01607C}"/>
                </a:ext>
              </a:extLst>
            </p:cNvPr>
            <p:cNvGrpSpPr/>
            <p:nvPr/>
          </p:nvGrpSpPr>
          <p:grpSpPr>
            <a:xfrm>
              <a:off x="7307489" y="2184465"/>
              <a:ext cx="488082" cy="533399"/>
              <a:chOff x="4448175" y="3117850"/>
              <a:chExt cx="1265238" cy="1382713"/>
            </a:xfrm>
            <a:solidFill>
              <a:srgbClr val="F80000"/>
            </a:solidFill>
          </p:grpSpPr>
          <p:sp>
            <p:nvSpPr>
              <p:cNvPr id="1019" name="Freeform 1">
                <a:extLst>
                  <a:ext uri="{FF2B5EF4-FFF2-40B4-BE49-F238E27FC236}">
                    <a16:creationId xmlns="" xmlns:a16="http://schemas.microsoft.com/office/drawing/2014/main" id="{75C749AD-A714-4DFF-B6E3-C2B5CFA1798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0" name="Freeform 2">
                <a:extLst>
                  <a:ext uri="{FF2B5EF4-FFF2-40B4-BE49-F238E27FC236}">
                    <a16:creationId xmlns="" xmlns:a16="http://schemas.microsoft.com/office/drawing/2014/main" id="{E894A5DC-BDA0-44E2-A1AB-2423D6C259DB}"/>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1" name="Freeform 3">
                <a:extLst>
                  <a:ext uri="{FF2B5EF4-FFF2-40B4-BE49-F238E27FC236}">
                    <a16:creationId xmlns="" xmlns:a16="http://schemas.microsoft.com/office/drawing/2014/main" id="{BA68D7BA-638C-4675-8793-195379CDCD4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2" name="Freeform 4">
                <a:extLst>
                  <a:ext uri="{FF2B5EF4-FFF2-40B4-BE49-F238E27FC236}">
                    <a16:creationId xmlns="" xmlns:a16="http://schemas.microsoft.com/office/drawing/2014/main" id="{D87EC3B2-5291-4775-88DE-6434F6552DD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3" name="Freeform 5">
                <a:extLst>
                  <a:ext uri="{FF2B5EF4-FFF2-40B4-BE49-F238E27FC236}">
                    <a16:creationId xmlns="" xmlns:a16="http://schemas.microsoft.com/office/drawing/2014/main" id="{E5DC7F3E-817C-45C7-9D9B-B1E3DFEF78C4}"/>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4" name="Freeform 6">
                <a:extLst>
                  <a:ext uri="{FF2B5EF4-FFF2-40B4-BE49-F238E27FC236}">
                    <a16:creationId xmlns="" xmlns:a16="http://schemas.microsoft.com/office/drawing/2014/main" id="{7FB089A7-A013-45AC-8CD0-A77CF5AB4A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018" name="Rectangle 1017">
              <a:extLst>
                <a:ext uri="{FF2B5EF4-FFF2-40B4-BE49-F238E27FC236}">
                  <a16:creationId xmlns="" xmlns:a16="http://schemas.microsoft.com/office/drawing/2014/main" id="{122EE30F-203A-4F5B-97CE-D365C1EE31F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025" name="Group 1024">
            <a:extLst>
              <a:ext uri="{FF2B5EF4-FFF2-40B4-BE49-F238E27FC236}">
                <a16:creationId xmlns="" xmlns:a16="http://schemas.microsoft.com/office/drawing/2014/main" id="{CACE8BCC-1743-4B0F-AD0F-C9D60FE9A8B2}"/>
              </a:ext>
            </a:extLst>
          </p:cNvPr>
          <p:cNvGrpSpPr/>
          <p:nvPr/>
        </p:nvGrpSpPr>
        <p:grpSpPr>
          <a:xfrm>
            <a:off x="86117" y="2890888"/>
            <a:ext cx="670409" cy="647003"/>
            <a:chOff x="4177575" y="2127578"/>
            <a:chExt cx="670584" cy="647172"/>
          </a:xfrm>
        </p:grpSpPr>
        <p:grpSp>
          <p:nvGrpSpPr>
            <p:cNvPr id="1026" name="Group 1025">
              <a:extLst>
                <a:ext uri="{FF2B5EF4-FFF2-40B4-BE49-F238E27FC236}">
                  <a16:creationId xmlns="" xmlns:a16="http://schemas.microsoft.com/office/drawing/2014/main" id="{2DCE758E-5302-46CB-A49B-B575B2F4A6B1}"/>
                </a:ext>
              </a:extLst>
            </p:cNvPr>
            <p:cNvGrpSpPr/>
            <p:nvPr/>
          </p:nvGrpSpPr>
          <p:grpSpPr>
            <a:xfrm>
              <a:off x="4177575" y="2201542"/>
              <a:ext cx="670584" cy="499244"/>
              <a:chOff x="3235325" y="1938338"/>
              <a:chExt cx="360363" cy="268287"/>
            </a:xfrm>
            <a:solidFill>
              <a:srgbClr val="F80000"/>
            </a:solidFill>
          </p:grpSpPr>
          <p:sp>
            <p:nvSpPr>
              <p:cNvPr id="1028" name="Freeform 74">
                <a:extLst>
                  <a:ext uri="{FF2B5EF4-FFF2-40B4-BE49-F238E27FC236}">
                    <a16:creationId xmlns="" xmlns:a16="http://schemas.microsoft.com/office/drawing/2014/main" id="{F82AF906-65E8-4DEF-818D-F59094C0D3A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029" name="Freeform 231">
                <a:extLst>
                  <a:ext uri="{FF2B5EF4-FFF2-40B4-BE49-F238E27FC236}">
                    <a16:creationId xmlns="" xmlns:a16="http://schemas.microsoft.com/office/drawing/2014/main" id="{B9BA403D-14D7-4EED-823F-E77F3DC84E3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027" name="Rectangle 1026">
              <a:extLst>
                <a:ext uri="{FF2B5EF4-FFF2-40B4-BE49-F238E27FC236}">
                  <a16:creationId xmlns="" xmlns:a16="http://schemas.microsoft.com/office/drawing/2014/main" id="{0ED72892-6B03-4B2B-80D8-702980EB4E3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030" name="Text Box 30">
            <a:extLst>
              <a:ext uri="{FF2B5EF4-FFF2-40B4-BE49-F238E27FC236}">
                <a16:creationId xmlns="" xmlns:a16="http://schemas.microsoft.com/office/drawing/2014/main" id="{18DC46DE-9924-4046-8F5E-4E5D4CE1AB81}"/>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031" name="Text Box 30">
            <a:extLst>
              <a:ext uri="{FF2B5EF4-FFF2-40B4-BE49-F238E27FC236}">
                <a16:creationId xmlns="" xmlns:a16="http://schemas.microsoft.com/office/drawing/2014/main" id="{0E6AAAD4-1F2D-42F9-89EA-347ECC3EE855}"/>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032" name="TextBox 1031">
            <a:extLst>
              <a:ext uri="{FF2B5EF4-FFF2-40B4-BE49-F238E27FC236}">
                <a16:creationId xmlns="" xmlns:a16="http://schemas.microsoft.com/office/drawing/2014/main" id="{2E30033A-FFD5-49C5-93A0-91B03D488565}"/>
              </a:ext>
            </a:extLst>
          </p:cNvPr>
          <p:cNvSpPr txBox="1"/>
          <p:nvPr/>
        </p:nvSpPr>
        <p:spPr>
          <a:xfrm>
            <a:off x="1451161" y="3147312"/>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033" name="Group 1032">
            <a:extLst>
              <a:ext uri="{FF2B5EF4-FFF2-40B4-BE49-F238E27FC236}">
                <a16:creationId xmlns="" xmlns:a16="http://schemas.microsoft.com/office/drawing/2014/main" id="{D6BC8A7F-55B9-4014-AB94-EA9C5384C499}"/>
              </a:ext>
            </a:extLst>
          </p:cNvPr>
          <p:cNvGrpSpPr/>
          <p:nvPr/>
        </p:nvGrpSpPr>
        <p:grpSpPr>
          <a:xfrm>
            <a:off x="290615" y="2310962"/>
            <a:ext cx="264761" cy="327799"/>
            <a:chOff x="6096000" y="3824288"/>
            <a:chExt cx="300038" cy="371475"/>
          </a:xfrm>
          <a:solidFill>
            <a:schemeClr val="tx1"/>
          </a:solidFill>
        </p:grpSpPr>
        <p:sp>
          <p:nvSpPr>
            <p:cNvPr id="1034" name="Freeform 30">
              <a:extLst>
                <a:ext uri="{FF2B5EF4-FFF2-40B4-BE49-F238E27FC236}">
                  <a16:creationId xmlns="" xmlns:a16="http://schemas.microsoft.com/office/drawing/2014/main" id="{CC13CC30-2632-4032-BB81-20E7C8ABDF0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5" name="Freeform 31">
              <a:extLst>
                <a:ext uri="{FF2B5EF4-FFF2-40B4-BE49-F238E27FC236}">
                  <a16:creationId xmlns="" xmlns:a16="http://schemas.microsoft.com/office/drawing/2014/main" id="{A57427DB-726D-4613-A610-3DE4129CF44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036" name="Group 1035">
            <a:extLst>
              <a:ext uri="{FF2B5EF4-FFF2-40B4-BE49-F238E27FC236}">
                <a16:creationId xmlns="" xmlns:a16="http://schemas.microsoft.com/office/drawing/2014/main" id="{053CF43A-D902-4D83-A98F-34F39788D173}"/>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1037" name="Freeform 32">
              <a:extLst>
                <a:ext uri="{FF2B5EF4-FFF2-40B4-BE49-F238E27FC236}">
                  <a16:creationId xmlns="" xmlns:a16="http://schemas.microsoft.com/office/drawing/2014/main" id="{1C20AD56-145C-48AC-99E4-B563BF1829D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8" name="Freeform 33">
              <a:extLst>
                <a:ext uri="{FF2B5EF4-FFF2-40B4-BE49-F238E27FC236}">
                  <a16:creationId xmlns="" xmlns:a16="http://schemas.microsoft.com/office/drawing/2014/main" id="{99CFB8B6-D2D0-4AE7-87E1-49681DECDA35}"/>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9" name="Freeform 34">
              <a:extLst>
                <a:ext uri="{FF2B5EF4-FFF2-40B4-BE49-F238E27FC236}">
                  <a16:creationId xmlns="" xmlns:a16="http://schemas.microsoft.com/office/drawing/2014/main" id="{ACCE14A4-E0A4-43FF-9BEF-EA5261DA28F0}"/>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0" name="Freeform 35">
              <a:extLst>
                <a:ext uri="{FF2B5EF4-FFF2-40B4-BE49-F238E27FC236}">
                  <a16:creationId xmlns="" xmlns:a16="http://schemas.microsoft.com/office/drawing/2014/main" id="{38C9BC85-1FB8-4ECC-A963-EC3B492493D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1" name="Freeform 36">
              <a:extLst>
                <a:ext uri="{FF2B5EF4-FFF2-40B4-BE49-F238E27FC236}">
                  <a16:creationId xmlns="" xmlns:a16="http://schemas.microsoft.com/office/drawing/2014/main" id="{A5B8FD95-0DD8-4829-995D-80523558CE7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2" name="Freeform 37">
              <a:extLst>
                <a:ext uri="{FF2B5EF4-FFF2-40B4-BE49-F238E27FC236}">
                  <a16:creationId xmlns="" xmlns:a16="http://schemas.microsoft.com/office/drawing/2014/main" id="{B85153B7-EE6E-466D-BB4D-C829EB5B06E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043" name="TextBox 1042">
            <a:extLst>
              <a:ext uri="{FF2B5EF4-FFF2-40B4-BE49-F238E27FC236}">
                <a16:creationId xmlns="" xmlns:a16="http://schemas.microsoft.com/office/drawing/2014/main" id="{EA875DE0-288B-44E7-8EA3-4505B13B00AE}"/>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1111" name="Group 1110">
            <a:extLst>
              <a:ext uri="{FF2B5EF4-FFF2-40B4-BE49-F238E27FC236}">
                <a16:creationId xmlns="" xmlns:a16="http://schemas.microsoft.com/office/drawing/2014/main" id="{DCC7502B-A354-45BE-BB95-1CEC2899DC89}"/>
              </a:ext>
            </a:extLst>
          </p:cNvPr>
          <p:cNvGrpSpPr/>
          <p:nvPr/>
        </p:nvGrpSpPr>
        <p:grpSpPr>
          <a:xfrm>
            <a:off x="6452201" y="3852113"/>
            <a:ext cx="475077" cy="641225"/>
            <a:chOff x="5521685" y="5536800"/>
            <a:chExt cx="475077" cy="641225"/>
          </a:xfrm>
        </p:grpSpPr>
        <p:grpSp>
          <p:nvGrpSpPr>
            <p:cNvPr id="1112" name="Group 1111">
              <a:extLst>
                <a:ext uri="{FF2B5EF4-FFF2-40B4-BE49-F238E27FC236}">
                  <a16:creationId xmlns="" xmlns:a16="http://schemas.microsoft.com/office/drawing/2014/main" id="{0B88B3BA-F389-4DB2-98B9-5DE21402E8D3}"/>
                </a:ext>
              </a:extLst>
            </p:cNvPr>
            <p:cNvGrpSpPr/>
            <p:nvPr/>
          </p:nvGrpSpPr>
          <p:grpSpPr>
            <a:xfrm>
              <a:off x="5521685" y="5536800"/>
              <a:ext cx="475077" cy="438068"/>
              <a:chOff x="7248176" y="4158080"/>
              <a:chExt cx="639069" cy="695710"/>
            </a:xfrm>
          </p:grpSpPr>
          <p:sp>
            <p:nvSpPr>
              <p:cNvPr id="1114" name="Freeform 29">
                <a:extLst>
                  <a:ext uri="{FF2B5EF4-FFF2-40B4-BE49-F238E27FC236}">
                    <a16:creationId xmlns="" xmlns:a16="http://schemas.microsoft.com/office/drawing/2014/main" id="{5BEDD394-C408-45EB-9F57-3E1C2B40BDC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15" name="Rectangle 1114">
                <a:extLst>
                  <a:ext uri="{FF2B5EF4-FFF2-40B4-BE49-F238E27FC236}">
                    <a16:creationId xmlns="" xmlns:a16="http://schemas.microsoft.com/office/drawing/2014/main" id="{BE66D9E2-CC07-4BBD-A79B-30A6DB730A30}"/>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3" name="Text Box 30">
              <a:extLst>
                <a:ext uri="{FF2B5EF4-FFF2-40B4-BE49-F238E27FC236}">
                  <a16:creationId xmlns="" xmlns:a16="http://schemas.microsoft.com/office/drawing/2014/main" id="{6719C9C8-5DB0-4429-A4D2-C7C8D1D2DC4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16" name="Group 1115">
            <a:extLst>
              <a:ext uri="{FF2B5EF4-FFF2-40B4-BE49-F238E27FC236}">
                <a16:creationId xmlns="" xmlns:a16="http://schemas.microsoft.com/office/drawing/2014/main" id="{0482783B-FF63-48CE-86AB-12990510A85E}"/>
              </a:ext>
            </a:extLst>
          </p:cNvPr>
          <p:cNvGrpSpPr/>
          <p:nvPr/>
        </p:nvGrpSpPr>
        <p:grpSpPr>
          <a:xfrm>
            <a:off x="6483246" y="3261863"/>
            <a:ext cx="531696" cy="542675"/>
            <a:chOff x="6049490" y="5496446"/>
            <a:chExt cx="531696" cy="542675"/>
          </a:xfrm>
        </p:grpSpPr>
        <p:grpSp>
          <p:nvGrpSpPr>
            <p:cNvPr id="1117" name="Group 1116">
              <a:extLst>
                <a:ext uri="{FF2B5EF4-FFF2-40B4-BE49-F238E27FC236}">
                  <a16:creationId xmlns="" xmlns:a16="http://schemas.microsoft.com/office/drawing/2014/main" id="{9D5AA10D-2667-44FB-9EAE-FC3702D3AB54}"/>
                </a:ext>
              </a:extLst>
            </p:cNvPr>
            <p:cNvGrpSpPr/>
            <p:nvPr/>
          </p:nvGrpSpPr>
          <p:grpSpPr>
            <a:xfrm>
              <a:off x="6058617" y="5496446"/>
              <a:ext cx="522569" cy="489361"/>
              <a:chOff x="4141814" y="4117631"/>
              <a:chExt cx="792769" cy="695710"/>
            </a:xfrm>
          </p:grpSpPr>
          <p:grpSp>
            <p:nvGrpSpPr>
              <p:cNvPr id="1119" name="Group 1118">
                <a:extLst>
                  <a:ext uri="{FF2B5EF4-FFF2-40B4-BE49-F238E27FC236}">
                    <a16:creationId xmlns="" xmlns:a16="http://schemas.microsoft.com/office/drawing/2014/main" id="{BFF5C325-BFF5-4283-A353-FCF77957591C}"/>
                  </a:ext>
                </a:extLst>
              </p:cNvPr>
              <p:cNvGrpSpPr/>
              <p:nvPr/>
            </p:nvGrpSpPr>
            <p:grpSpPr>
              <a:xfrm>
                <a:off x="4197861" y="4226701"/>
                <a:ext cx="680674" cy="477570"/>
                <a:chOff x="3219450" y="5653088"/>
                <a:chExt cx="393700" cy="276225"/>
              </a:xfrm>
              <a:solidFill>
                <a:srgbClr val="F80000"/>
              </a:solidFill>
            </p:grpSpPr>
            <p:sp>
              <p:nvSpPr>
                <p:cNvPr id="1121" name="Freeform 62">
                  <a:extLst>
                    <a:ext uri="{FF2B5EF4-FFF2-40B4-BE49-F238E27FC236}">
                      <a16:creationId xmlns="" xmlns:a16="http://schemas.microsoft.com/office/drawing/2014/main" id="{3D5E7BD7-6BC4-4FE1-8D68-C4C2ACBF297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2" name="Freeform 63">
                  <a:extLst>
                    <a:ext uri="{FF2B5EF4-FFF2-40B4-BE49-F238E27FC236}">
                      <a16:creationId xmlns="" xmlns:a16="http://schemas.microsoft.com/office/drawing/2014/main" id="{A73D4F47-4915-4DE0-9067-596CA51DEB5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3" name="Freeform 64">
                  <a:extLst>
                    <a:ext uri="{FF2B5EF4-FFF2-40B4-BE49-F238E27FC236}">
                      <a16:creationId xmlns="" xmlns:a16="http://schemas.microsoft.com/office/drawing/2014/main" id="{CF6C274F-4E67-4187-8EB8-333DC2390CB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4" name="Freeform 65">
                  <a:extLst>
                    <a:ext uri="{FF2B5EF4-FFF2-40B4-BE49-F238E27FC236}">
                      <a16:creationId xmlns="" xmlns:a16="http://schemas.microsoft.com/office/drawing/2014/main" id="{9F33E0ED-B36D-49BE-876E-7FCBFDED0DD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5" name="Freeform 66">
                  <a:extLst>
                    <a:ext uri="{FF2B5EF4-FFF2-40B4-BE49-F238E27FC236}">
                      <a16:creationId xmlns="" xmlns:a16="http://schemas.microsoft.com/office/drawing/2014/main" id="{EE221237-F062-4F63-AA83-7CC360FE763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6" name="Freeform 67">
                  <a:extLst>
                    <a:ext uri="{FF2B5EF4-FFF2-40B4-BE49-F238E27FC236}">
                      <a16:creationId xmlns="" xmlns:a16="http://schemas.microsoft.com/office/drawing/2014/main" id="{228611B8-C502-4FE2-A8A5-F35E0CCF492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7" name="Freeform 68">
                  <a:extLst>
                    <a:ext uri="{FF2B5EF4-FFF2-40B4-BE49-F238E27FC236}">
                      <a16:creationId xmlns="" xmlns:a16="http://schemas.microsoft.com/office/drawing/2014/main" id="{CCAE9F52-4CA2-44C5-B48E-986B65A1124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8" name="Freeform 69">
                  <a:extLst>
                    <a:ext uri="{FF2B5EF4-FFF2-40B4-BE49-F238E27FC236}">
                      <a16:creationId xmlns="" xmlns:a16="http://schemas.microsoft.com/office/drawing/2014/main" id="{193C74BD-E73F-40D0-A465-BC55B4799B8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9" name="Freeform 200">
                  <a:extLst>
                    <a:ext uri="{FF2B5EF4-FFF2-40B4-BE49-F238E27FC236}">
                      <a16:creationId xmlns="" xmlns:a16="http://schemas.microsoft.com/office/drawing/2014/main" id="{E6008F21-824D-40C1-8DB5-17C82406795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0" name="Freeform 201">
                  <a:extLst>
                    <a:ext uri="{FF2B5EF4-FFF2-40B4-BE49-F238E27FC236}">
                      <a16:creationId xmlns="" xmlns:a16="http://schemas.microsoft.com/office/drawing/2014/main" id="{514DD0BA-C9C5-4B27-B6C4-99298EA71B4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1" name="Freeform 202">
                  <a:extLst>
                    <a:ext uri="{FF2B5EF4-FFF2-40B4-BE49-F238E27FC236}">
                      <a16:creationId xmlns="" xmlns:a16="http://schemas.microsoft.com/office/drawing/2014/main" id="{79C8C171-3AF4-4E44-8C52-3C26844C7F4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2" name="Freeform 203">
                  <a:extLst>
                    <a:ext uri="{FF2B5EF4-FFF2-40B4-BE49-F238E27FC236}">
                      <a16:creationId xmlns="" xmlns:a16="http://schemas.microsoft.com/office/drawing/2014/main" id="{58063BFE-D260-4A8E-AA8A-476F28BCFD3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3" name="Freeform 204">
                  <a:extLst>
                    <a:ext uri="{FF2B5EF4-FFF2-40B4-BE49-F238E27FC236}">
                      <a16:creationId xmlns="" xmlns:a16="http://schemas.microsoft.com/office/drawing/2014/main" id="{735605E3-773D-467A-9120-41817A8EE2C0}"/>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4" name="Freeform 205">
                  <a:extLst>
                    <a:ext uri="{FF2B5EF4-FFF2-40B4-BE49-F238E27FC236}">
                      <a16:creationId xmlns="" xmlns:a16="http://schemas.microsoft.com/office/drawing/2014/main" id="{AAFF32DA-CA56-471A-8DF5-D4AE065FACF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5" name="Freeform 206">
                  <a:extLst>
                    <a:ext uri="{FF2B5EF4-FFF2-40B4-BE49-F238E27FC236}">
                      <a16:creationId xmlns="" xmlns:a16="http://schemas.microsoft.com/office/drawing/2014/main" id="{A4EAC99F-B45E-434A-AB9E-F74FBF56675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6" name="Freeform 207">
                  <a:extLst>
                    <a:ext uri="{FF2B5EF4-FFF2-40B4-BE49-F238E27FC236}">
                      <a16:creationId xmlns="" xmlns:a16="http://schemas.microsoft.com/office/drawing/2014/main" id="{017EC296-6D99-4380-8D1D-BC81D98BB6F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20" name="Rectangle 1119">
                <a:extLst>
                  <a:ext uri="{FF2B5EF4-FFF2-40B4-BE49-F238E27FC236}">
                    <a16:creationId xmlns="" xmlns:a16="http://schemas.microsoft.com/office/drawing/2014/main" id="{1A29E040-5E26-4579-A0A2-58C7B17052D9}"/>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8" name="Text Box 30">
              <a:extLst>
                <a:ext uri="{FF2B5EF4-FFF2-40B4-BE49-F238E27FC236}">
                  <a16:creationId xmlns="" xmlns:a16="http://schemas.microsoft.com/office/drawing/2014/main" id="{5D0B0856-7A92-48BF-8596-C8E29A27EBD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137" name="Group 1136">
            <a:extLst>
              <a:ext uri="{FF2B5EF4-FFF2-40B4-BE49-F238E27FC236}">
                <a16:creationId xmlns="" xmlns:a16="http://schemas.microsoft.com/office/drawing/2014/main" id="{C587AE21-EDBA-4378-B1C5-80ED0C15260A}"/>
              </a:ext>
            </a:extLst>
          </p:cNvPr>
          <p:cNvGrpSpPr/>
          <p:nvPr/>
        </p:nvGrpSpPr>
        <p:grpSpPr>
          <a:xfrm>
            <a:off x="6393778" y="2634080"/>
            <a:ext cx="601072" cy="626561"/>
            <a:chOff x="6609905" y="5508747"/>
            <a:chExt cx="601072" cy="626561"/>
          </a:xfrm>
        </p:grpSpPr>
        <p:grpSp>
          <p:nvGrpSpPr>
            <p:cNvPr id="1138" name="Group 1137">
              <a:extLst>
                <a:ext uri="{FF2B5EF4-FFF2-40B4-BE49-F238E27FC236}">
                  <a16:creationId xmlns="" xmlns:a16="http://schemas.microsoft.com/office/drawing/2014/main" id="{29539557-21D0-4AF4-B22B-CF1BF593FC2D}"/>
                </a:ext>
              </a:extLst>
            </p:cNvPr>
            <p:cNvGrpSpPr/>
            <p:nvPr/>
          </p:nvGrpSpPr>
          <p:grpSpPr>
            <a:xfrm>
              <a:off x="6616939" y="5508747"/>
              <a:ext cx="552462" cy="477059"/>
              <a:chOff x="2451118" y="4158080"/>
              <a:chExt cx="865570" cy="695710"/>
            </a:xfrm>
          </p:grpSpPr>
          <p:grpSp>
            <p:nvGrpSpPr>
              <p:cNvPr id="1140" name="Group 1139">
                <a:extLst>
                  <a:ext uri="{FF2B5EF4-FFF2-40B4-BE49-F238E27FC236}">
                    <a16:creationId xmlns="" xmlns:a16="http://schemas.microsoft.com/office/drawing/2014/main" id="{DFFF4DE8-E370-407A-B8DB-E506A06AB527}"/>
                  </a:ext>
                </a:extLst>
              </p:cNvPr>
              <p:cNvGrpSpPr/>
              <p:nvPr/>
            </p:nvGrpSpPr>
            <p:grpSpPr>
              <a:xfrm>
                <a:off x="2505985" y="4304032"/>
                <a:ext cx="755836" cy="470888"/>
                <a:chOff x="2851150" y="4108450"/>
                <a:chExt cx="496888" cy="309563"/>
              </a:xfrm>
              <a:solidFill>
                <a:srgbClr val="F80000"/>
              </a:solidFill>
            </p:grpSpPr>
            <p:sp>
              <p:nvSpPr>
                <p:cNvPr id="1142" name="Freeform 1">
                  <a:extLst>
                    <a:ext uri="{FF2B5EF4-FFF2-40B4-BE49-F238E27FC236}">
                      <a16:creationId xmlns="" xmlns:a16="http://schemas.microsoft.com/office/drawing/2014/main" id="{82F0B63D-1EB0-4BD3-A946-DD80111D26D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3" name="Freeform 2">
                  <a:extLst>
                    <a:ext uri="{FF2B5EF4-FFF2-40B4-BE49-F238E27FC236}">
                      <a16:creationId xmlns="" xmlns:a16="http://schemas.microsoft.com/office/drawing/2014/main" id="{362080A4-D789-413C-9488-3EC512016944}"/>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4" name="Freeform 3">
                  <a:extLst>
                    <a:ext uri="{FF2B5EF4-FFF2-40B4-BE49-F238E27FC236}">
                      <a16:creationId xmlns="" xmlns:a16="http://schemas.microsoft.com/office/drawing/2014/main" id="{6F786C88-2F52-4295-A7D9-F03F16DA305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5" name="Freeform 4">
                  <a:extLst>
                    <a:ext uri="{FF2B5EF4-FFF2-40B4-BE49-F238E27FC236}">
                      <a16:creationId xmlns="" xmlns:a16="http://schemas.microsoft.com/office/drawing/2014/main" id="{C94FDB20-4D47-4D22-9302-7B34C657AB26}"/>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6" name="Freeform 5">
                  <a:extLst>
                    <a:ext uri="{FF2B5EF4-FFF2-40B4-BE49-F238E27FC236}">
                      <a16:creationId xmlns="" xmlns:a16="http://schemas.microsoft.com/office/drawing/2014/main" id="{D444B31E-5ED7-4B74-B0C8-FB27E8A6C7B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7" name="Freeform 6">
                  <a:extLst>
                    <a:ext uri="{FF2B5EF4-FFF2-40B4-BE49-F238E27FC236}">
                      <a16:creationId xmlns="" xmlns:a16="http://schemas.microsoft.com/office/drawing/2014/main" id="{A14AFEE3-6BCA-4903-B327-B1B06430C10D}"/>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8" name="Freeform 7">
                  <a:extLst>
                    <a:ext uri="{FF2B5EF4-FFF2-40B4-BE49-F238E27FC236}">
                      <a16:creationId xmlns="" xmlns:a16="http://schemas.microsoft.com/office/drawing/2014/main" id="{3587AC0B-BE77-4FB1-AD47-057A137E051B}"/>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41" name="Rectangle 1140">
                <a:extLst>
                  <a:ext uri="{FF2B5EF4-FFF2-40B4-BE49-F238E27FC236}">
                    <a16:creationId xmlns="" xmlns:a16="http://schemas.microsoft.com/office/drawing/2014/main" id="{60804202-9D68-40A2-A0EB-D940CC2A4843}"/>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39" name="Text Box 30">
              <a:extLst>
                <a:ext uri="{FF2B5EF4-FFF2-40B4-BE49-F238E27FC236}">
                  <a16:creationId xmlns="" xmlns:a16="http://schemas.microsoft.com/office/drawing/2014/main" id="{2DB83F39-78CD-42A9-BED5-2D7667014C87}"/>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149" name="Group 1148">
            <a:extLst>
              <a:ext uri="{FF2B5EF4-FFF2-40B4-BE49-F238E27FC236}">
                <a16:creationId xmlns="" xmlns:a16="http://schemas.microsoft.com/office/drawing/2014/main" id="{EF8F12F2-1E81-43CC-ABB9-BA48C4110340}"/>
              </a:ext>
            </a:extLst>
          </p:cNvPr>
          <p:cNvGrpSpPr/>
          <p:nvPr/>
        </p:nvGrpSpPr>
        <p:grpSpPr>
          <a:xfrm>
            <a:off x="6439513" y="2037180"/>
            <a:ext cx="495559" cy="600714"/>
            <a:chOff x="7283585" y="5496258"/>
            <a:chExt cx="495559" cy="600714"/>
          </a:xfrm>
        </p:grpSpPr>
        <p:grpSp>
          <p:nvGrpSpPr>
            <p:cNvPr id="1150" name="Group 1149">
              <a:extLst>
                <a:ext uri="{FF2B5EF4-FFF2-40B4-BE49-F238E27FC236}">
                  <a16:creationId xmlns="" xmlns:a16="http://schemas.microsoft.com/office/drawing/2014/main" id="{99CCF82D-A6B1-4602-A67D-5FFE438215B6}"/>
                </a:ext>
              </a:extLst>
            </p:cNvPr>
            <p:cNvGrpSpPr/>
            <p:nvPr/>
          </p:nvGrpSpPr>
          <p:grpSpPr>
            <a:xfrm>
              <a:off x="7283585" y="5496258"/>
              <a:ext cx="495559" cy="543422"/>
              <a:chOff x="4149905" y="4158080"/>
              <a:chExt cx="639069" cy="695710"/>
            </a:xfrm>
          </p:grpSpPr>
          <p:grpSp>
            <p:nvGrpSpPr>
              <p:cNvPr id="1152" name="Group 1151">
                <a:extLst>
                  <a:ext uri="{FF2B5EF4-FFF2-40B4-BE49-F238E27FC236}">
                    <a16:creationId xmlns="" xmlns:a16="http://schemas.microsoft.com/office/drawing/2014/main" id="{92834E11-015E-4939-94EA-8A84C3029680}"/>
                  </a:ext>
                </a:extLst>
              </p:cNvPr>
              <p:cNvGrpSpPr/>
              <p:nvPr/>
            </p:nvGrpSpPr>
            <p:grpSpPr>
              <a:xfrm>
                <a:off x="4195359" y="4291017"/>
                <a:ext cx="548161" cy="429836"/>
                <a:chOff x="3944938" y="4110038"/>
                <a:chExt cx="360362" cy="282575"/>
              </a:xfrm>
              <a:solidFill>
                <a:srgbClr val="F80000"/>
              </a:solidFill>
            </p:grpSpPr>
            <p:sp>
              <p:nvSpPr>
                <p:cNvPr id="1154" name="Freeform 8">
                  <a:extLst>
                    <a:ext uri="{FF2B5EF4-FFF2-40B4-BE49-F238E27FC236}">
                      <a16:creationId xmlns="" xmlns:a16="http://schemas.microsoft.com/office/drawing/2014/main" id="{732C0A5B-BE7C-4607-A27B-3CDC84F468B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5" name="Freeform 9">
                  <a:extLst>
                    <a:ext uri="{FF2B5EF4-FFF2-40B4-BE49-F238E27FC236}">
                      <a16:creationId xmlns="" xmlns:a16="http://schemas.microsoft.com/office/drawing/2014/main" id="{CA3D665D-A7B5-4B45-88AB-BD4EE9372612}"/>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6" name="Freeform 10">
                  <a:extLst>
                    <a:ext uri="{FF2B5EF4-FFF2-40B4-BE49-F238E27FC236}">
                      <a16:creationId xmlns="" xmlns:a16="http://schemas.microsoft.com/office/drawing/2014/main" id="{0BD37F4C-725B-4A84-B4FC-658CB23FBDEA}"/>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7" name="Freeform 11">
                  <a:extLst>
                    <a:ext uri="{FF2B5EF4-FFF2-40B4-BE49-F238E27FC236}">
                      <a16:creationId xmlns="" xmlns:a16="http://schemas.microsoft.com/office/drawing/2014/main" id="{390EAD24-0A8D-404D-B631-5E936E912F1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8" name="Freeform 12">
                  <a:extLst>
                    <a:ext uri="{FF2B5EF4-FFF2-40B4-BE49-F238E27FC236}">
                      <a16:creationId xmlns="" xmlns:a16="http://schemas.microsoft.com/office/drawing/2014/main" id="{951FA10C-B9BA-4324-96BD-63F874AF1DC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9" name="Freeform 13">
                  <a:extLst>
                    <a:ext uri="{FF2B5EF4-FFF2-40B4-BE49-F238E27FC236}">
                      <a16:creationId xmlns="" xmlns:a16="http://schemas.microsoft.com/office/drawing/2014/main" id="{873C1AE3-3EE0-43A9-A088-7A21F754DE6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0" name="Freeform 14">
                  <a:extLst>
                    <a:ext uri="{FF2B5EF4-FFF2-40B4-BE49-F238E27FC236}">
                      <a16:creationId xmlns="" xmlns:a16="http://schemas.microsoft.com/office/drawing/2014/main" id="{7C47D025-8472-4BF4-853A-E2CC742EBA6D}"/>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1" name="Freeform 15">
                  <a:extLst>
                    <a:ext uri="{FF2B5EF4-FFF2-40B4-BE49-F238E27FC236}">
                      <a16:creationId xmlns="" xmlns:a16="http://schemas.microsoft.com/office/drawing/2014/main" id="{31FF22C2-BFCC-4F63-B884-3955822385E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2" name="Freeform 16">
                  <a:extLst>
                    <a:ext uri="{FF2B5EF4-FFF2-40B4-BE49-F238E27FC236}">
                      <a16:creationId xmlns="" xmlns:a16="http://schemas.microsoft.com/office/drawing/2014/main" id="{DC6AFBE3-25FF-41ED-8CF8-DE500AA08A6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3" name="Freeform 17">
                  <a:extLst>
                    <a:ext uri="{FF2B5EF4-FFF2-40B4-BE49-F238E27FC236}">
                      <a16:creationId xmlns="" xmlns:a16="http://schemas.microsoft.com/office/drawing/2014/main" id="{C106FAED-2084-4677-AC14-855A76AA11C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4" name="Freeform 18">
                  <a:extLst>
                    <a:ext uri="{FF2B5EF4-FFF2-40B4-BE49-F238E27FC236}">
                      <a16:creationId xmlns="" xmlns:a16="http://schemas.microsoft.com/office/drawing/2014/main" id="{7E7DAD2C-E7FB-4997-AE9A-E3DC384753C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5" name="Freeform 19">
                  <a:extLst>
                    <a:ext uri="{FF2B5EF4-FFF2-40B4-BE49-F238E27FC236}">
                      <a16:creationId xmlns="" xmlns:a16="http://schemas.microsoft.com/office/drawing/2014/main" id="{282B71FC-64BC-4A75-BB6C-EC7102660C8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6" name="Freeform 20">
                  <a:extLst>
                    <a:ext uri="{FF2B5EF4-FFF2-40B4-BE49-F238E27FC236}">
                      <a16:creationId xmlns="" xmlns:a16="http://schemas.microsoft.com/office/drawing/2014/main" id="{97B1BB5B-4A95-4868-AFCB-F180A9F7C51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7" name="Freeform 21">
                  <a:extLst>
                    <a:ext uri="{FF2B5EF4-FFF2-40B4-BE49-F238E27FC236}">
                      <a16:creationId xmlns="" xmlns:a16="http://schemas.microsoft.com/office/drawing/2014/main" id="{9ECDF226-F2E5-46B5-A9D5-329FAC434844}"/>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8" name="Freeform 22">
                  <a:extLst>
                    <a:ext uri="{FF2B5EF4-FFF2-40B4-BE49-F238E27FC236}">
                      <a16:creationId xmlns="" xmlns:a16="http://schemas.microsoft.com/office/drawing/2014/main" id="{34058E76-18DC-48AD-A5C2-F4A94C9EB772}"/>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9" name="Freeform 23">
                  <a:extLst>
                    <a:ext uri="{FF2B5EF4-FFF2-40B4-BE49-F238E27FC236}">
                      <a16:creationId xmlns="" xmlns:a16="http://schemas.microsoft.com/office/drawing/2014/main" id="{88AEF720-0D24-462E-A4AA-98185A4A9AD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0" name="Freeform 24">
                  <a:extLst>
                    <a:ext uri="{FF2B5EF4-FFF2-40B4-BE49-F238E27FC236}">
                      <a16:creationId xmlns="" xmlns:a16="http://schemas.microsoft.com/office/drawing/2014/main" id="{73B9E78F-BC69-4029-9443-F8498A0123F2}"/>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1" name="Freeform 25">
                  <a:extLst>
                    <a:ext uri="{FF2B5EF4-FFF2-40B4-BE49-F238E27FC236}">
                      <a16:creationId xmlns="" xmlns:a16="http://schemas.microsoft.com/office/drawing/2014/main" id="{599AE1D1-772E-4BB8-8F55-0CE4C193CE08}"/>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2" name="Freeform 26">
                  <a:extLst>
                    <a:ext uri="{FF2B5EF4-FFF2-40B4-BE49-F238E27FC236}">
                      <a16:creationId xmlns="" xmlns:a16="http://schemas.microsoft.com/office/drawing/2014/main" id="{E82831A7-5C7E-4670-A513-B98B8662037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3" name="Freeform 27">
                  <a:extLst>
                    <a:ext uri="{FF2B5EF4-FFF2-40B4-BE49-F238E27FC236}">
                      <a16:creationId xmlns="" xmlns:a16="http://schemas.microsoft.com/office/drawing/2014/main" id="{372C4FE1-2D11-4DD5-A14C-FA1FE682E3F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53" name="Rectangle 1152">
                <a:extLst>
                  <a:ext uri="{FF2B5EF4-FFF2-40B4-BE49-F238E27FC236}">
                    <a16:creationId xmlns="" xmlns:a16="http://schemas.microsoft.com/office/drawing/2014/main" id="{3B5BA47B-4B2F-4347-BBEE-A6CACD9CD72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51" name="Text Box 30">
              <a:extLst>
                <a:ext uri="{FF2B5EF4-FFF2-40B4-BE49-F238E27FC236}">
                  <a16:creationId xmlns="" xmlns:a16="http://schemas.microsoft.com/office/drawing/2014/main" id="{7F765364-422C-43A0-A07D-97A7E730410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174" name="Group 1173">
            <a:extLst>
              <a:ext uri="{FF2B5EF4-FFF2-40B4-BE49-F238E27FC236}">
                <a16:creationId xmlns="" xmlns:a16="http://schemas.microsoft.com/office/drawing/2014/main" id="{EC0C8895-924D-4EBB-A28E-62BC49C7371A}"/>
              </a:ext>
            </a:extLst>
          </p:cNvPr>
          <p:cNvGrpSpPr>
            <a:grpSpLocks noChangeAspect="1"/>
          </p:cNvGrpSpPr>
          <p:nvPr/>
        </p:nvGrpSpPr>
        <p:grpSpPr>
          <a:xfrm>
            <a:off x="6451982" y="4481041"/>
            <a:ext cx="501115" cy="546002"/>
            <a:chOff x="8104793" y="3991725"/>
            <a:chExt cx="582945" cy="635162"/>
          </a:xfrm>
        </p:grpSpPr>
        <p:sp>
          <p:nvSpPr>
            <p:cNvPr id="1175" name="Rectangle 1174">
              <a:extLst>
                <a:ext uri="{FF2B5EF4-FFF2-40B4-BE49-F238E27FC236}">
                  <a16:creationId xmlns="" xmlns:a16="http://schemas.microsoft.com/office/drawing/2014/main" id="{8D5272BB-2D7A-434F-A463-267F2750FEAE}"/>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76" name="Freeform 62">
              <a:extLst>
                <a:ext uri="{FF2B5EF4-FFF2-40B4-BE49-F238E27FC236}">
                  <a16:creationId xmlns="" xmlns:a16="http://schemas.microsoft.com/office/drawing/2014/main" id="{7D78024E-2E5C-4B53-88E4-7C5178B9DDA2}"/>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77" name="Text Box 30">
            <a:extLst>
              <a:ext uri="{FF2B5EF4-FFF2-40B4-BE49-F238E27FC236}">
                <a16:creationId xmlns="" xmlns:a16="http://schemas.microsoft.com/office/drawing/2014/main" id="{A87801E2-9EBE-4E72-923B-F8E312796B27}"/>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178" name="Group 1177">
            <a:extLst>
              <a:ext uri="{FF2B5EF4-FFF2-40B4-BE49-F238E27FC236}">
                <a16:creationId xmlns="" xmlns:a16="http://schemas.microsoft.com/office/drawing/2014/main" id="{C672292F-3FFC-44E0-B4B3-A61A9695E39D}"/>
              </a:ext>
            </a:extLst>
          </p:cNvPr>
          <p:cNvGrpSpPr/>
          <p:nvPr/>
        </p:nvGrpSpPr>
        <p:grpSpPr>
          <a:xfrm>
            <a:off x="10961338" y="3877254"/>
            <a:ext cx="475077" cy="641225"/>
            <a:chOff x="5521685" y="5536800"/>
            <a:chExt cx="475077" cy="641225"/>
          </a:xfrm>
        </p:grpSpPr>
        <p:grpSp>
          <p:nvGrpSpPr>
            <p:cNvPr id="1179" name="Group 1178">
              <a:extLst>
                <a:ext uri="{FF2B5EF4-FFF2-40B4-BE49-F238E27FC236}">
                  <a16:creationId xmlns="" xmlns:a16="http://schemas.microsoft.com/office/drawing/2014/main" id="{8E8BDBD7-0DDF-4B7E-8DE3-3DEEA7DB6395}"/>
                </a:ext>
              </a:extLst>
            </p:cNvPr>
            <p:cNvGrpSpPr/>
            <p:nvPr/>
          </p:nvGrpSpPr>
          <p:grpSpPr>
            <a:xfrm>
              <a:off x="5521685" y="5536800"/>
              <a:ext cx="475077" cy="438068"/>
              <a:chOff x="7248176" y="4158080"/>
              <a:chExt cx="639069" cy="695710"/>
            </a:xfrm>
          </p:grpSpPr>
          <p:sp>
            <p:nvSpPr>
              <p:cNvPr id="1181" name="Freeform 29">
                <a:extLst>
                  <a:ext uri="{FF2B5EF4-FFF2-40B4-BE49-F238E27FC236}">
                    <a16:creationId xmlns="" xmlns:a16="http://schemas.microsoft.com/office/drawing/2014/main" id="{9310B883-62D7-4FF0-BB08-06CB622A4CC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82" name="Rectangle 1181">
                <a:extLst>
                  <a:ext uri="{FF2B5EF4-FFF2-40B4-BE49-F238E27FC236}">
                    <a16:creationId xmlns="" xmlns:a16="http://schemas.microsoft.com/office/drawing/2014/main" id="{1A47E213-B26B-46D1-97D3-83DB9F05F246}"/>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0" name="Text Box 30">
              <a:extLst>
                <a:ext uri="{FF2B5EF4-FFF2-40B4-BE49-F238E27FC236}">
                  <a16:creationId xmlns="" xmlns:a16="http://schemas.microsoft.com/office/drawing/2014/main" id="{B8CE22D6-DA42-45A0-BCDE-10B8E6AD3F4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83" name="Group 1182">
            <a:extLst>
              <a:ext uri="{FF2B5EF4-FFF2-40B4-BE49-F238E27FC236}">
                <a16:creationId xmlns="" xmlns:a16="http://schemas.microsoft.com/office/drawing/2014/main" id="{22D78102-EB80-453D-9AEE-50E52FFB6BE5}"/>
              </a:ext>
            </a:extLst>
          </p:cNvPr>
          <p:cNvGrpSpPr/>
          <p:nvPr/>
        </p:nvGrpSpPr>
        <p:grpSpPr>
          <a:xfrm>
            <a:off x="10992383" y="3287004"/>
            <a:ext cx="531696" cy="542675"/>
            <a:chOff x="6049490" y="5496446"/>
            <a:chExt cx="531696" cy="542675"/>
          </a:xfrm>
        </p:grpSpPr>
        <p:grpSp>
          <p:nvGrpSpPr>
            <p:cNvPr id="1184" name="Group 1183">
              <a:extLst>
                <a:ext uri="{FF2B5EF4-FFF2-40B4-BE49-F238E27FC236}">
                  <a16:creationId xmlns="" xmlns:a16="http://schemas.microsoft.com/office/drawing/2014/main" id="{C2960C34-7FC0-4B94-B647-24A094CC8F5D}"/>
                </a:ext>
              </a:extLst>
            </p:cNvPr>
            <p:cNvGrpSpPr/>
            <p:nvPr/>
          </p:nvGrpSpPr>
          <p:grpSpPr>
            <a:xfrm>
              <a:off x="6058617" y="5496446"/>
              <a:ext cx="522569" cy="489361"/>
              <a:chOff x="4141814" y="4117631"/>
              <a:chExt cx="792769" cy="695710"/>
            </a:xfrm>
          </p:grpSpPr>
          <p:grpSp>
            <p:nvGrpSpPr>
              <p:cNvPr id="1186" name="Group 1185">
                <a:extLst>
                  <a:ext uri="{FF2B5EF4-FFF2-40B4-BE49-F238E27FC236}">
                    <a16:creationId xmlns="" xmlns:a16="http://schemas.microsoft.com/office/drawing/2014/main" id="{A62E85C4-2D98-4A62-B2F6-3888E6729EE6}"/>
                  </a:ext>
                </a:extLst>
              </p:cNvPr>
              <p:cNvGrpSpPr/>
              <p:nvPr/>
            </p:nvGrpSpPr>
            <p:grpSpPr>
              <a:xfrm>
                <a:off x="4197861" y="4226701"/>
                <a:ext cx="680674" cy="477570"/>
                <a:chOff x="3219450" y="5653088"/>
                <a:chExt cx="393700" cy="276225"/>
              </a:xfrm>
              <a:solidFill>
                <a:srgbClr val="F80000"/>
              </a:solidFill>
            </p:grpSpPr>
            <p:sp>
              <p:nvSpPr>
                <p:cNvPr id="1188" name="Freeform 62">
                  <a:extLst>
                    <a:ext uri="{FF2B5EF4-FFF2-40B4-BE49-F238E27FC236}">
                      <a16:creationId xmlns="" xmlns:a16="http://schemas.microsoft.com/office/drawing/2014/main" id="{E989F8C1-AFA8-4F23-BE5B-9EA765E90F1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9" name="Freeform 63">
                  <a:extLst>
                    <a:ext uri="{FF2B5EF4-FFF2-40B4-BE49-F238E27FC236}">
                      <a16:creationId xmlns="" xmlns:a16="http://schemas.microsoft.com/office/drawing/2014/main" id="{4DF8A55C-D3B3-4237-A42E-225BECD81BF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0" name="Freeform 64">
                  <a:extLst>
                    <a:ext uri="{FF2B5EF4-FFF2-40B4-BE49-F238E27FC236}">
                      <a16:creationId xmlns="" xmlns:a16="http://schemas.microsoft.com/office/drawing/2014/main" id="{78BEBDD4-E7CD-4D4E-BE56-446AFC57FAD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1" name="Freeform 65">
                  <a:extLst>
                    <a:ext uri="{FF2B5EF4-FFF2-40B4-BE49-F238E27FC236}">
                      <a16:creationId xmlns="" xmlns:a16="http://schemas.microsoft.com/office/drawing/2014/main" id="{C881A5A8-5448-4A3C-8995-F15772938F6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2" name="Freeform 66">
                  <a:extLst>
                    <a:ext uri="{FF2B5EF4-FFF2-40B4-BE49-F238E27FC236}">
                      <a16:creationId xmlns="" xmlns:a16="http://schemas.microsoft.com/office/drawing/2014/main" id="{8D6CC5DE-31B6-464C-99F3-47C5A7D4746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3" name="Freeform 67">
                  <a:extLst>
                    <a:ext uri="{FF2B5EF4-FFF2-40B4-BE49-F238E27FC236}">
                      <a16:creationId xmlns="" xmlns:a16="http://schemas.microsoft.com/office/drawing/2014/main" id="{1DA02508-59D6-49C8-B9FD-2FA080E78FE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4" name="Freeform 68">
                  <a:extLst>
                    <a:ext uri="{FF2B5EF4-FFF2-40B4-BE49-F238E27FC236}">
                      <a16:creationId xmlns="" xmlns:a16="http://schemas.microsoft.com/office/drawing/2014/main" id="{CB8A516E-3E54-4D8E-88FA-F08B382E650C}"/>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5" name="Freeform 69">
                  <a:extLst>
                    <a:ext uri="{FF2B5EF4-FFF2-40B4-BE49-F238E27FC236}">
                      <a16:creationId xmlns="" xmlns:a16="http://schemas.microsoft.com/office/drawing/2014/main" id="{0312C725-EC64-4F62-A08C-89155B6DF4E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6" name="Freeform 200">
                  <a:extLst>
                    <a:ext uri="{FF2B5EF4-FFF2-40B4-BE49-F238E27FC236}">
                      <a16:creationId xmlns="" xmlns:a16="http://schemas.microsoft.com/office/drawing/2014/main" id="{E56DB90D-2D0C-4F17-8DA8-99BA891060C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7" name="Freeform 201">
                  <a:extLst>
                    <a:ext uri="{FF2B5EF4-FFF2-40B4-BE49-F238E27FC236}">
                      <a16:creationId xmlns="" xmlns:a16="http://schemas.microsoft.com/office/drawing/2014/main" id="{F899F1E3-A8E5-4009-A95F-FD2F3A843FD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8" name="Freeform 202">
                  <a:extLst>
                    <a:ext uri="{FF2B5EF4-FFF2-40B4-BE49-F238E27FC236}">
                      <a16:creationId xmlns="" xmlns:a16="http://schemas.microsoft.com/office/drawing/2014/main" id="{279E28CF-B44F-42FD-A2DE-09C47AD08AD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9" name="Freeform 203">
                  <a:extLst>
                    <a:ext uri="{FF2B5EF4-FFF2-40B4-BE49-F238E27FC236}">
                      <a16:creationId xmlns="" xmlns:a16="http://schemas.microsoft.com/office/drawing/2014/main" id="{C14D4C04-5813-40CD-B955-FF021A06EDB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0" name="Freeform 204">
                  <a:extLst>
                    <a:ext uri="{FF2B5EF4-FFF2-40B4-BE49-F238E27FC236}">
                      <a16:creationId xmlns="" xmlns:a16="http://schemas.microsoft.com/office/drawing/2014/main" id="{37560DE8-D4A4-4979-97BE-E0771965AC3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1" name="Freeform 205">
                  <a:extLst>
                    <a:ext uri="{FF2B5EF4-FFF2-40B4-BE49-F238E27FC236}">
                      <a16:creationId xmlns="" xmlns:a16="http://schemas.microsoft.com/office/drawing/2014/main" id="{265196FB-F098-48C2-94C9-41BE21631BF9}"/>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2" name="Freeform 206">
                  <a:extLst>
                    <a:ext uri="{FF2B5EF4-FFF2-40B4-BE49-F238E27FC236}">
                      <a16:creationId xmlns="" xmlns:a16="http://schemas.microsoft.com/office/drawing/2014/main" id="{EFD70912-D36F-4A67-B408-4A53C96AE51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3" name="Freeform 207">
                  <a:extLst>
                    <a:ext uri="{FF2B5EF4-FFF2-40B4-BE49-F238E27FC236}">
                      <a16:creationId xmlns="" xmlns:a16="http://schemas.microsoft.com/office/drawing/2014/main" id="{B5582E83-8779-4928-90B9-9FBF405B55B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87" name="Rectangle 1186">
                <a:extLst>
                  <a:ext uri="{FF2B5EF4-FFF2-40B4-BE49-F238E27FC236}">
                    <a16:creationId xmlns="" xmlns:a16="http://schemas.microsoft.com/office/drawing/2014/main" id="{64D020B5-B43E-4BA0-B795-D1CFDE46A77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5" name="Text Box 30">
              <a:extLst>
                <a:ext uri="{FF2B5EF4-FFF2-40B4-BE49-F238E27FC236}">
                  <a16:creationId xmlns="" xmlns:a16="http://schemas.microsoft.com/office/drawing/2014/main" id="{03118FAF-E625-46A4-8697-1E8F65725F5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204" name="Group 1203">
            <a:extLst>
              <a:ext uri="{FF2B5EF4-FFF2-40B4-BE49-F238E27FC236}">
                <a16:creationId xmlns="" xmlns:a16="http://schemas.microsoft.com/office/drawing/2014/main" id="{921DF4DF-908D-4FC2-A67C-123345532C17}"/>
              </a:ext>
            </a:extLst>
          </p:cNvPr>
          <p:cNvGrpSpPr/>
          <p:nvPr/>
        </p:nvGrpSpPr>
        <p:grpSpPr>
          <a:xfrm>
            <a:off x="10902915" y="2659221"/>
            <a:ext cx="601072" cy="626561"/>
            <a:chOff x="6609905" y="5508747"/>
            <a:chExt cx="601072" cy="626561"/>
          </a:xfrm>
        </p:grpSpPr>
        <p:grpSp>
          <p:nvGrpSpPr>
            <p:cNvPr id="1205" name="Group 1204">
              <a:extLst>
                <a:ext uri="{FF2B5EF4-FFF2-40B4-BE49-F238E27FC236}">
                  <a16:creationId xmlns="" xmlns:a16="http://schemas.microsoft.com/office/drawing/2014/main" id="{8B851935-1D9F-46B9-B7FD-B36C296FE82E}"/>
                </a:ext>
              </a:extLst>
            </p:cNvPr>
            <p:cNvGrpSpPr/>
            <p:nvPr/>
          </p:nvGrpSpPr>
          <p:grpSpPr>
            <a:xfrm>
              <a:off x="6616939" y="5508747"/>
              <a:ext cx="552462" cy="477059"/>
              <a:chOff x="2451118" y="4158080"/>
              <a:chExt cx="865570" cy="695710"/>
            </a:xfrm>
          </p:grpSpPr>
          <p:grpSp>
            <p:nvGrpSpPr>
              <p:cNvPr id="1207" name="Group 1206">
                <a:extLst>
                  <a:ext uri="{FF2B5EF4-FFF2-40B4-BE49-F238E27FC236}">
                    <a16:creationId xmlns="" xmlns:a16="http://schemas.microsoft.com/office/drawing/2014/main" id="{3F6F465E-0025-4A7A-8EA5-E9A8846241DD}"/>
                  </a:ext>
                </a:extLst>
              </p:cNvPr>
              <p:cNvGrpSpPr/>
              <p:nvPr/>
            </p:nvGrpSpPr>
            <p:grpSpPr>
              <a:xfrm>
                <a:off x="2505985" y="4304032"/>
                <a:ext cx="755836" cy="470888"/>
                <a:chOff x="2851150" y="4108450"/>
                <a:chExt cx="496888" cy="309563"/>
              </a:xfrm>
              <a:solidFill>
                <a:srgbClr val="F80000"/>
              </a:solidFill>
            </p:grpSpPr>
            <p:sp>
              <p:nvSpPr>
                <p:cNvPr id="1209" name="Freeform 1">
                  <a:extLst>
                    <a:ext uri="{FF2B5EF4-FFF2-40B4-BE49-F238E27FC236}">
                      <a16:creationId xmlns="" xmlns:a16="http://schemas.microsoft.com/office/drawing/2014/main" id="{14674708-C54D-4C15-8999-E23EF871772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0" name="Freeform 2">
                  <a:extLst>
                    <a:ext uri="{FF2B5EF4-FFF2-40B4-BE49-F238E27FC236}">
                      <a16:creationId xmlns="" xmlns:a16="http://schemas.microsoft.com/office/drawing/2014/main" id="{19A24BDF-AC20-4DC7-939A-B635C7718C2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1" name="Freeform 3">
                  <a:extLst>
                    <a:ext uri="{FF2B5EF4-FFF2-40B4-BE49-F238E27FC236}">
                      <a16:creationId xmlns="" xmlns:a16="http://schemas.microsoft.com/office/drawing/2014/main" id="{349F04F3-69F2-4802-B853-AC2F7632593E}"/>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2" name="Freeform 4">
                  <a:extLst>
                    <a:ext uri="{FF2B5EF4-FFF2-40B4-BE49-F238E27FC236}">
                      <a16:creationId xmlns="" xmlns:a16="http://schemas.microsoft.com/office/drawing/2014/main" id="{8D78193A-3E47-4DAE-A4D1-368476A5763F}"/>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3" name="Freeform 5">
                  <a:extLst>
                    <a:ext uri="{FF2B5EF4-FFF2-40B4-BE49-F238E27FC236}">
                      <a16:creationId xmlns="" xmlns:a16="http://schemas.microsoft.com/office/drawing/2014/main" id="{0B6CE339-532E-4983-85B2-CB3BCD2704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4" name="Freeform 6">
                  <a:extLst>
                    <a:ext uri="{FF2B5EF4-FFF2-40B4-BE49-F238E27FC236}">
                      <a16:creationId xmlns="" xmlns:a16="http://schemas.microsoft.com/office/drawing/2014/main" id="{2A98AE64-AA72-41F7-9806-FC6D97D9B5E5}"/>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5" name="Freeform 7">
                  <a:extLst>
                    <a:ext uri="{FF2B5EF4-FFF2-40B4-BE49-F238E27FC236}">
                      <a16:creationId xmlns="" xmlns:a16="http://schemas.microsoft.com/office/drawing/2014/main" id="{49325F02-16B2-4247-807F-E1C2E0DBB6E9}"/>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08" name="Rectangle 1207">
                <a:extLst>
                  <a:ext uri="{FF2B5EF4-FFF2-40B4-BE49-F238E27FC236}">
                    <a16:creationId xmlns="" xmlns:a16="http://schemas.microsoft.com/office/drawing/2014/main" id="{5BFB11D5-E9BF-4C40-8094-9C2F4ADCF8FC}"/>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06" name="Text Box 30">
              <a:extLst>
                <a:ext uri="{FF2B5EF4-FFF2-40B4-BE49-F238E27FC236}">
                  <a16:creationId xmlns="" xmlns:a16="http://schemas.microsoft.com/office/drawing/2014/main" id="{F8801251-5C19-4F92-959A-9B41486FFA5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216" name="Group 1215">
            <a:extLst>
              <a:ext uri="{FF2B5EF4-FFF2-40B4-BE49-F238E27FC236}">
                <a16:creationId xmlns="" xmlns:a16="http://schemas.microsoft.com/office/drawing/2014/main" id="{68E77765-B996-46F8-9BEA-08E3320C299E}"/>
              </a:ext>
            </a:extLst>
          </p:cNvPr>
          <p:cNvGrpSpPr/>
          <p:nvPr/>
        </p:nvGrpSpPr>
        <p:grpSpPr>
          <a:xfrm>
            <a:off x="10948650" y="2062321"/>
            <a:ext cx="495559" cy="600714"/>
            <a:chOff x="7283585" y="5496258"/>
            <a:chExt cx="495559" cy="600714"/>
          </a:xfrm>
        </p:grpSpPr>
        <p:grpSp>
          <p:nvGrpSpPr>
            <p:cNvPr id="1217" name="Group 1216">
              <a:extLst>
                <a:ext uri="{FF2B5EF4-FFF2-40B4-BE49-F238E27FC236}">
                  <a16:creationId xmlns="" xmlns:a16="http://schemas.microsoft.com/office/drawing/2014/main" id="{280E2254-B1C0-4D4F-955A-AA70D1DD6EE3}"/>
                </a:ext>
              </a:extLst>
            </p:cNvPr>
            <p:cNvGrpSpPr/>
            <p:nvPr/>
          </p:nvGrpSpPr>
          <p:grpSpPr>
            <a:xfrm>
              <a:off x="7283585" y="5496258"/>
              <a:ext cx="495559" cy="543422"/>
              <a:chOff x="4149905" y="4158080"/>
              <a:chExt cx="639069" cy="695710"/>
            </a:xfrm>
          </p:grpSpPr>
          <p:grpSp>
            <p:nvGrpSpPr>
              <p:cNvPr id="1219" name="Group 1218">
                <a:extLst>
                  <a:ext uri="{FF2B5EF4-FFF2-40B4-BE49-F238E27FC236}">
                    <a16:creationId xmlns="" xmlns:a16="http://schemas.microsoft.com/office/drawing/2014/main" id="{D164DB17-3666-42F4-8803-DCF7C59283C4}"/>
                  </a:ext>
                </a:extLst>
              </p:cNvPr>
              <p:cNvGrpSpPr/>
              <p:nvPr/>
            </p:nvGrpSpPr>
            <p:grpSpPr>
              <a:xfrm>
                <a:off x="4195359" y="4291017"/>
                <a:ext cx="548161" cy="429836"/>
                <a:chOff x="3944938" y="4110038"/>
                <a:chExt cx="360362" cy="282575"/>
              </a:xfrm>
              <a:solidFill>
                <a:srgbClr val="F80000"/>
              </a:solidFill>
            </p:grpSpPr>
            <p:sp>
              <p:nvSpPr>
                <p:cNvPr id="1221" name="Freeform 8">
                  <a:extLst>
                    <a:ext uri="{FF2B5EF4-FFF2-40B4-BE49-F238E27FC236}">
                      <a16:creationId xmlns="" xmlns:a16="http://schemas.microsoft.com/office/drawing/2014/main" id="{61D65D38-F952-4293-B057-AF70584572E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2" name="Freeform 9">
                  <a:extLst>
                    <a:ext uri="{FF2B5EF4-FFF2-40B4-BE49-F238E27FC236}">
                      <a16:creationId xmlns="" xmlns:a16="http://schemas.microsoft.com/office/drawing/2014/main" id="{10B41762-50AB-47C4-94D2-A7184BAB5CF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3" name="Freeform 10">
                  <a:extLst>
                    <a:ext uri="{FF2B5EF4-FFF2-40B4-BE49-F238E27FC236}">
                      <a16:creationId xmlns="" xmlns:a16="http://schemas.microsoft.com/office/drawing/2014/main" id="{55A2D9CD-5EC6-4642-9B90-790EB975F07E}"/>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4" name="Freeform 11">
                  <a:extLst>
                    <a:ext uri="{FF2B5EF4-FFF2-40B4-BE49-F238E27FC236}">
                      <a16:creationId xmlns="" xmlns:a16="http://schemas.microsoft.com/office/drawing/2014/main" id="{A20AECD3-D7F2-4353-BE9C-07999F331C6C}"/>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5" name="Freeform 12">
                  <a:extLst>
                    <a:ext uri="{FF2B5EF4-FFF2-40B4-BE49-F238E27FC236}">
                      <a16:creationId xmlns="" xmlns:a16="http://schemas.microsoft.com/office/drawing/2014/main" id="{A09553DD-4EB9-4F1E-9A20-4E8DEC12C3CF}"/>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6" name="Freeform 13">
                  <a:extLst>
                    <a:ext uri="{FF2B5EF4-FFF2-40B4-BE49-F238E27FC236}">
                      <a16:creationId xmlns="" xmlns:a16="http://schemas.microsoft.com/office/drawing/2014/main" id="{04B819E4-0FD6-4C65-9B93-D4B121AC646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7" name="Freeform 14">
                  <a:extLst>
                    <a:ext uri="{FF2B5EF4-FFF2-40B4-BE49-F238E27FC236}">
                      <a16:creationId xmlns="" xmlns:a16="http://schemas.microsoft.com/office/drawing/2014/main" id="{F1CA2107-9A8E-4E06-8AA6-3F1C30D5CAEF}"/>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8" name="Freeform 15">
                  <a:extLst>
                    <a:ext uri="{FF2B5EF4-FFF2-40B4-BE49-F238E27FC236}">
                      <a16:creationId xmlns="" xmlns:a16="http://schemas.microsoft.com/office/drawing/2014/main" id="{5C92EF77-6AAB-4395-B0A4-9B7E97764F9A}"/>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9" name="Freeform 16">
                  <a:extLst>
                    <a:ext uri="{FF2B5EF4-FFF2-40B4-BE49-F238E27FC236}">
                      <a16:creationId xmlns="" xmlns:a16="http://schemas.microsoft.com/office/drawing/2014/main" id="{3A16705A-7DC5-4845-8105-32D375AB5F4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0" name="Freeform 17">
                  <a:extLst>
                    <a:ext uri="{FF2B5EF4-FFF2-40B4-BE49-F238E27FC236}">
                      <a16:creationId xmlns="" xmlns:a16="http://schemas.microsoft.com/office/drawing/2014/main" id="{C7F2BDE0-926C-483E-9952-000EBF0AEEA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1" name="Freeform 18">
                  <a:extLst>
                    <a:ext uri="{FF2B5EF4-FFF2-40B4-BE49-F238E27FC236}">
                      <a16:creationId xmlns="" xmlns:a16="http://schemas.microsoft.com/office/drawing/2014/main" id="{555D6648-7C79-4626-8A3B-3140369F48C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2" name="Freeform 19">
                  <a:extLst>
                    <a:ext uri="{FF2B5EF4-FFF2-40B4-BE49-F238E27FC236}">
                      <a16:creationId xmlns="" xmlns:a16="http://schemas.microsoft.com/office/drawing/2014/main" id="{B136B407-320F-4B47-AFFB-296EF11FBAC1}"/>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3" name="Freeform 20">
                  <a:extLst>
                    <a:ext uri="{FF2B5EF4-FFF2-40B4-BE49-F238E27FC236}">
                      <a16:creationId xmlns="" xmlns:a16="http://schemas.microsoft.com/office/drawing/2014/main" id="{0DFBB9D0-2122-4EB4-87F1-A39E893B187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4" name="Freeform 21">
                  <a:extLst>
                    <a:ext uri="{FF2B5EF4-FFF2-40B4-BE49-F238E27FC236}">
                      <a16:creationId xmlns="" xmlns:a16="http://schemas.microsoft.com/office/drawing/2014/main" id="{1B481E74-0973-48FF-9CD4-2B1DD3928A8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5" name="Freeform 22">
                  <a:extLst>
                    <a:ext uri="{FF2B5EF4-FFF2-40B4-BE49-F238E27FC236}">
                      <a16:creationId xmlns="" xmlns:a16="http://schemas.microsoft.com/office/drawing/2014/main" id="{25959A53-18EA-44A8-A5D9-0EDAEB947797}"/>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6" name="Freeform 23">
                  <a:extLst>
                    <a:ext uri="{FF2B5EF4-FFF2-40B4-BE49-F238E27FC236}">
                      <a16:creationId xmlns="" xmlns:a16="http://schemas.microsoft.com/office/drawing/2014/main" id="{C66DC405-CC5A-443C-9D57-1F90B86ABFE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7" name="Freeform 24">
                  <a:extLst>
                    <a:ext uri="{FF2B5EF4-FFF2-40B4-BE49-F238E27FC236}">
                      <a16:creationId xmlns="" xmlns:a16="http://schemas.microsoft.com/office/drawing/2014/main" id="{88A509B5-4254-4CF8-A9DB-BCC50A6152B0}"/>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8" name="Freeform 25">
                  <a:extLst>
                    <a:ext uri="{FF2B5EF4-FFF2-40B4-BE49-F238E27FC236}">
                      <a16:creationId xmlns="" xmlns:a16="http://schemas.microsoft.com/office/drawing/2014/main" id="{8173EC8C-65A1-4918-89D8-28DF2A83FA0B}"/>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9" name="Freeform 26">
                  <a:extLst>
                    <a:ext uri="{FF2B5EF4-FFF2-40B4-BE49-F238E27FC236}">
                      <a16:creationId xmlns="" xmlns:a16="http://schemas.microsoft.com/office/drawing/2014/main" id="{10752BC7-CC50-4C18-B808-197598D63F33}"/>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0" name="Freeform 27">
                  <a:extLst>
                    <a:ext uri="{FF2B5EF4-FFF2-40B4-BE49-F238E27FC236}">
                      <a16:creationId xmlns="" xmlns:a16="http://schemas.microsoft.com/office/drawing/2014/main" id="{9A911C35-9648-4A1C-9F7A-9F20F861800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20" name="Rectangle 1219">
                <a:extLst>
                  <a:ext uri="{FF2B5EF4-FFF2-40B4-BE49-F238E27FC236}">
                    <a16:creationId xmlns="" xmlns:a16="http://schemas.microsoft.com/office/drawing/2014/main" id="{E551E285-E9CC-439E-A8E2-EF11373E3A01}"/>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18" name="Text Box 30">
              <a:extLst>
                <a:ext uri="{FF2B5EF4-FFF2-40B4-BE49-F238E27FC236}">
                  <a16:creationId xmlns="" xmlns:a16="http://schemas.microsoft.com/office/drawing/2014/main" id="{9359F1F5-223C-4BFF-BCDD-306ECCF7EE9C}"/>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241" name="Group 1240">
            <a:extLst>
              <a:ext uri="{FF2B5EF4-FFF2-40B4-BE49-F238E27FC236}">
                <a16:creationId xmlns="" xmlns:a16="http://schemas.microsoft.com/office/drawing/2014/main" id="{96312428-4AEE-427C-944A-6032481FE8F3}"/>
              </a:ext>
            </a:extLst>
          </p:cNvPr>
          <p:cNvGrpSpPr>
            <a:grpSpLocks noChangeAspect="1"/>
          </p:cNvGrpSpPr>
          <p:nvPr/>
        </p:nvGrpSpPr>
        <p:grpSpPr>
          <a:xfrm>
            <a:off x="10961119" y="4506182"/>
            <a:ext cx="501115" cy="546002"/>
            <a:chOff x="8104793" y="3991725"/>
            <a:chExt cx="582945" cy="635162"/>
          </a:xfrm>
        </p:grpSpPr>
        <p:sp>
          <p:nvSpPr>
            <p:cNvPr id="1242" name="Rectangle 1241">
              <a:extLst>
                <a:ext uri="{FF2B5EF4-FFF2-40B4-BE49-F238E27FC236}">
                  <a16:creationId xmlns="" xmlns:a16="http://schemas.microsoft.com/office/drawing/2014/main" id="{A184BD4E-0057-4672-BCA9-2A9491086D7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243" name="Freeform 62">
              <a:extLst>
                <a:ext uri="{FF2B5EF4-FFF2-40B4-BE49-F238E27FC236}">
                  <a16:creationId xmlns="" xmlns:a16="http://schemas.microsoft.com/office/drawing/2014/main" id="{0BB64145-EE17-4DDE-9C51-CC5F707D5C6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44" name="Text Box 30">
            <a:extLst>
              <a:ext uri="{FF2B5EF4-FFF2-40B4-BE49-F238E27FC236}">
                <a16:creationId xmlns="" xmlns:a16="http://schemas.microsoft.com/office/drawing/2014/main" id="{269B6F66-4D9F-49F8-8D79-B0E19EE0F4D0}"/>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245" name="Group 1244">
            <a:extLst>
              <a:ext uri="{FF2B5EF4-FFF2-40B4-BE49-F238E27FC236}">
                <a16:creationId xmlns="" xmlns:a16="http://schemas.microsoft.com/office/drawing/2014/main" id="{F055638E-8710-4DD6-85AC-F04C0D6F1DF4}"/>
              </a:ext>
            </a:extLst>
          </p:cNvPr>
          <p:cNvGrpSpPr>
            <a:grpSpLocks noChangeAspect="1"/>
          </p:cNvGrpSpPr>
          <p:nvPr/>
        </p:nvGrpSpPr>
        <p:grpSpPr>
          <a:xfrm>
            <a:off x="7913511" y="5393111"/>
            <a:ext cx="483416" cy="483416"/>
            <a:chOff x="7046913" y="4090988"/>
            <a:chExt cx="327025" cy="327025"/>
          </a:xfrm>
          <a:solidFill>
            <a:schemeClr val="accent1"/>
          </a:solidFill>
        </p:grpSpPr>
        <p:sp>
          <p:nvSpPr>
            <p:cNvPr id="1246" name="Freeform 32">
              <a:extLst>
                <a:ext uri="{FF2B5EF4-FFF2-40B4-BE49-F238E27FC236}">
                  <a16:creationId xmlns="" xmlns:a16="http://schemas.microsoft.com/office/drawing/2014/main" id="{E2F95B2D-ECAE-4A41-9D6E-41DCF2E5CA4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7" name="Freeform 33">
              <a:extLst>
                <a:ext uri="{FF2B5EF4-FFF2-40B4-BE49-F238E27FC236}">
                  <a16:creationId xmlns="" xmlns:a16="http://schemas.microsoft.com/office/drawing/2014/main" id="{168A90BF-DF11-4966-AF9C-53B28DCDAC3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8" name="Freeform 34">
              <a:extLst>
                <a:ext uri="{FF2B5EF4-FFF2-40B4-BE49-F238E27FC236}">
                  <a16:creationId xmlns="" xmlns:a16="http://schemas.microsoft.com/office/drawing/2014/main" id="{5C17001A-9DC1-487D-9819-B7182487D7D7}"/>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9" name="Freeform 35">
              <a:extLst>
                <a:ext uri="{FF2B5EF4-FFF2-40B4-BE49-F238E27FC236}">
                  <a16:creationId xmlns="" xmlns:a16="http://schemas.microsoft.com/office/drawing/2014/main" id="{16C8EB6B-1DD8-40BE-AAA0-0F41D27CFC5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0" name="Freeform 36">
              <a:extLst>
                <a:ext uri="{FF2B5EF4-FFF2-40B4-BE49-F238E27FC236}">
                  <a16:creationId xmlns="" xmlns:a16="http://schemas.microsoft.com/office/drawing/2014/main" id="{B7A330F6-9621-43D5-849E-D169DA0B4CD5}"/>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1" name="Freeform 37">
              <a:extLst>
                <a:ext uri="{FF2B5EF4-FFF2-40B4-BE49-F238E27FC236}">
                  <a16:creationId xmlns="" xmlns:a16="http://schemas.microsoft.com/office/drawing/2014/main" id="{6DB9DAD3-0909-4182-9677-A7D9F5126C3C}"/>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45" name="Group 225">
            <a:extLst>
              <a:ext uri="{FF2B5EF4-FFF2-40B4-BE49-F238E27FC236}">
                <a16:creationId xmlns="" xmlns:a16="http://schemas.microsoft.com/office/drawing/2014/main" id="{82054231-A0DA-43CC-9B92-3627B8048870}"/>
              </a:ext>
            </a:extLst>
          </p:cNvPr>
          <p:cNvGrpSpPr/>
          <p:nvPr/>
        </p:nvGrpSpPr>
        <p:grpSpPr>
          <a:xfrm>
            <a:off x="4147712" y="3882153"/>
            <a:ext cx="455556" cy="617031"/>
            <a:chOff x="4166083" y="2103309"/>
            <a:chExt cx="639069" cy="865592"/>
          </a:xfrm>
        </p:grpSpPr>
        <p:grpSp>
          <p:nvGrpSpPr>
            <p:cNvPr id="546" name="Group 325">
              <a:extLst>
                <a:ext uri="{FF2B5EF4-FFF2-40B4-BE49-F238E27FC236}">
                  <a16:creationId xmlns="" xmlns:a16="http://schemas.microsoft.com/office/drawing/2014/main" id="{50372AD3-5C6F-428E-8412-D3247D81C84A}"/>
                </a:ext>
              </a:extLst>
            </p:cNvPr>
            <p:cNvGrpSpPr/>
            <p:nvPr/>
          </p:nvGrpSpPr>
          <p:grpSpPr>
            <a:xfrm>
              <a:off x="4402163" y="2815652"/>
              <a:ext cx="166908" cy="74181"/>
              <a:chOff x="6443663" y="1368425"/>
              <a:chExt cx="385762" cy="171450"/>
            </a:xfrm>
            <a:solidFill>
              <a:schemeClr val="accent1"/>
            </a:solidFill>
          </p:grpSpPr>
          <p:sp>
            <p:nvSpPr>
              <p:cNvPr id="551" name="Freeform 3">
                <a:extLst>
                  <a:ext uri="{FF2B5EF4-FFF2-40B4-BE49-F238E27FC236}">
                    <a16:creationId xmlns="" xmlns:a16="http://schemas.microsoft.com/office/drawing/2014/main" id="{69B4D579-96CF-4B5D-8F7F-22EC9382D38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2" name="Freeform 4">
                <a:extLst>
                  <a:ext uri="{FF2B5EF4-FFF2-40B4-BE49-F238E27FC236}">
                    <a16:creationId xmlns="" xmlns:a16="http://schemas.microsoft.com/office/drawing/2014/main" id="{EC4F3CF9-E9F0-408E-A779-2868787A91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7" name="Group 198">
              <a:extLst>
                <a:ext uri="{FF2B5EF4-FFF2-40B4-BE49-F238E27FC236}">
                  <a16:creationId xmlns="" xmlns:a16="http://schemas.microsoft.com/office/drawing/2014/main" id="{126D65AA-A5EF-4F0B-9813-9BA10A54B069}"/>
                </a:ext>
              </a:extLst>
            </p:cNvPr>
            <p:cNvGrpSpPr/>
            <p:nvPr/>
          </p:nvGrpSpPr>
          <p:grpSpPr>
            <a:xfrm>
              <a:off x="4234477" y="2181412"/>
              <a:ext cx="502281" cy="548163"/>
              <a:chOff x="2505075" y="2108200"/>
              <a:chExt cx="330200" cy="360363"/>
            </a:xfrm>
            <a:solidFill>
              <a:schemeClr val="accent1"/>
            </a:solidFill>
          </p:grpSpPr>
          <p:sp>
            <p:nvSpPr>
              <p:cNvPr id="549" name="Freeform 44">
                <a:extLst>
                  <a:ext uri="{FF2B5EF4-FFF2-40B4-BE49-F238E27FC236}">
                    <a16:creationId xmlns="" xmlns:a16="http://schemas.microsoft.com/office/drawing/2014/main" id="{2CD48B2E-6B23-4AE8-9C18-B4E4731B7A6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45">
                <a:extLst>
                  <a:ext uri="{FF2B5EF4-FFF2-40B4-BE49-F238E27FC236}">
                    <a16:creationId xmlns="" xmlns:a16="http://schemas.microsoft.com/office/drawing/2014/main" id="{992352CA-C448-4B66-AB7C-EC902D3F8F9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 xmlns:a16="http://schemas.microsoft.com/office/drawing/2014/main" id="{6918675A-880B-46AF-A4E6-CB17582E0AD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53" name="Group 187">
            <a:extLst>
              <a:ext uri="{FF2B5EF4-FFF2-40B4-BE49-F238E27FC236}">
                <a16:creationId xmlns="" xmlns:a16="http://schemas.microsoft.com/office/drawing/2014/main" id="{698E3FFA-5F83-4258-8295-3C37AD30D179}"/>
              </a:ext>
            </a:extLst>
          </p:cNvPr>
          <p:cNvGrpSpPr/>
          <p:nvPr/>
        </p:nvGrpSpPr>
        <p:grpSpPr>
          <a:xfrm>
            <a:off x="5156966" y="4836589"/>
            <a:ext cx="475988" cy="726085"/>
            <a:chOff x="7248176" y="2103309"/>
            <a:chExt cx="639069" cy="974854"/>
          </a:xfrm>
        </p:grpSpPr>
        <p:grpSp>
          <p:nvGrpSpPr>
            <p:cNvPr id="554" name="Group 179">
              <a:extLst>
                <a:ext uri="{FF2B5EF4-FFF2-40B4-BE49-F238E27FC236}">
                  <a16:creationId xmlns="" xmlns:a16="http://schemas.microsoft.com/office/drawing/2014/main" id="{3937CB22-452D-414A-8C75-3FEA033D84FA}"/>
                </a:ext>
              </a:extLst>
            </p:cNvPr>
            <p:cNvGrpSpPr/>
            <p:nvPr/>
          </p:nvGrpSpPr>
          <p:grpSpPr>
            <a:xfrm>
              <a:off x="7327218" y="2802911"/>
              <a:ext cx="480984" cy="199258"/>
              <a:chOff x="3444875" y="3125788"/>
              <a:chExt cx="3314700" cy="1373187"/>
            </a:xfrm>
            <a:solidFill>
              <a:schemeClr val="accent1"/>
            </a:solidFill>
          </p:grpSpPr>
          <p:sp>
            <p:nvSpPr>
              <p:cNvPr id="630" name="Freeform 1">
                <a:extLst>
                  <a:ext uri="{FF2B5EF4-FFF2-40B4-BE49-F238E27FC236}">
                    <a16:creationId xmlns="" xmlns:a16="http://schemas.microsoft.com/office/drawing/2014/main" id="{2B771F7C-773E-40E5-972E-7D75884B5F1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2">
                <a:extLst>
                  <a:ext uri="{FF2B5EF4-FFF2-40B4-BE49-F238E27FC236}">
                    <a16:creationId xmlns="" xmlns:a16="http://schemas.microsoft.com/office/drawing/2014/main" id="{4AA2B2BE-EC9E-4FF1-B2C4-E2D5F761A2B6}"/>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3">
                <a:extLst>
                  <a:ext uri="{FF2B5EF4-FFF2-40B4-BE49-F238E27FC236}">
                    <a16:creationId xmlns="" xmlns:a16="http://schemas.microsoft.com/office/drawing/2014/main" id="{959BC0E6-6EA3-473A-BE29-CAD46AE6DFB0}"/>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4">
                <a:extLst>
                  <a:ext uri="{FF2B5EF4-FFF2-40B4-BE49-F238E27FC236}">
                    <a16:creationId xmlns="" xmlns:a16="http://schemas.microsoft.com/office/drawing/2014/main" id="{C50E1556-F2AA-4E76-9270-CD28F62C1773}"/>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5">
                <a:extLst>
                  <a:ext uri="{FF2B5EF4-FFF2-40B4-BE49-F238E27FC236}">
                    <a16:creationId xmlns="" xmlns:a16="http://schemas.microsoft.com/office/drawing/2014/main" id="{577414F2-36A7-47A6-AF3D-15BADD6F6B23}"/>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
                <a:extLst>
                  <a:ext uri="{FF2B5EF4-FFF2-40B4-BE49-F238E27FC236}">
                    <a16:creationId xmlns="" xmlns:a16="http://schemas.microsoft.com/office/drawing/2014/main" id="{FC2CDF1A-3B32-4EB2-B334-ED3D4229286D}"/>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7">
                <a:extLst>
                  <a:ext uri="{FF2B5EF4-FFF2-40B4-BE49-F238E27FC236}">
                    <a16:creationId xmlns="" xmlns:a16="http://schemas.microsoft.com/office/drawing/2014/main" id="{272E55A9-DA73-44AB-9386-59A1607BE0AD}"/>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8">
                <a:extLst>
                  <a:ext uri="{FF2B5EF4-FFF2-40B4-BE49-F238E27FC236}">
                    <a16:creationId xmlns="" xmlns:a16="http://schemas.microsoft.com/office/drawing/2014/main" id="{575AB8AA-6CA9-4679-9F37-DFF4680B9B2F}"/>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9">
                <a:extLst>
                  <a:ext uri="{FF2B5EF4-FFF2-40B4-BE49-F238E27FC236}">
                    <a16:creationId xmlns="" xmlns:a16="http://schemas.microsoft.com/office/drawing/2014/main" id="{7C6DBE4D-F6E3-4F88-B970-866FFD38E89E}"/>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10">
                <a:extLst>
                  <a:ext uri="{FF2B5EF4-FFF2-40B4-BE49-F238E27FC236}">
                    <a16:creationId xmlns="" xmlns:a16="http://schemas.microsoft.com/office/drawing/2014/main" id="{32582985-AD5C-408E-8C23-4F5B4F501F99}"/>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11">
                <a:extLst>
                  <a:ext uri="{FF2B5EF4-FFF2-40B4-BE49-F238E27FC236}">
                    <a16:creationId xmlns="" xmlns:a16="http://schemas.microsoft.com/office/drawing/2014/main" id="{B877E7C7-2698-4FBE-88C1-B81F7C1794F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12">
                <a:extLst>
                  <a:ext uri="{FF2B5EF4-FFF2-40B4-BE49-F238E27FC236}">
                    <a16:creationId xmlns="" xmlns:a16="http://schemas.microsoft.com/office/drawing/2014/main" id="{45EF89DE-E560-4C80-B69A-67361EA8803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13">
                <a:extLst>
                  <a:ext uri="{FF2B5EF4-FFF2-40B4-BE49-F238E27FC236}">
                    <a16:creationId xmlns="" xmlns:a16="http://schemas.microsoft.com/office/drawing/2014/main" id="{AD7F970E-12E3-4777-AE02-F026C0659F5B}"/>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14">
                <a:extLst>
                  <a:ext uri="{FF2B5EF4-FFF2-40B4-BE49-F238E27FC236}">
                    <a16:creationId xmlns="" xmlns:a16="http://schemas.microsoft.com/office/drawing/2014/main" id="{29BF21C8-824C-4D27-967C-AFDC097CCED1}"/>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15">
                <a:extLst>
                  <a:ext uri="{FF2B5EF4-FFF2-40B4-BE49-F238E27FC236}">
                    <a16:creationId xmlns="" xmlns:a16="http://schemas.microsoft.com/office/drawing/2014/main" id="{27D325D3-EBE5-4A76-934D-ADB712B3A68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5" name="Rectangle 554">
              <a:extLst>
                <a:ext uri="{FF2B5EF4-FFF2-40B4-BE49-F238E27FC236}">
                  <a16:creationId xmlns="" xmlns:a16="http://schemas.microsoft.com/office/drawing/2014/main" id="{DE5B9783-8461-4864-826F-9F346AFE56B9}"/>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56" name="Group 309">
              <a:extLst>
                <a:ext uri="{FF2B5EF4-FFF2-40B4-BE49-F238E27FC236}">
                  <a16:creationId xmlns="" xmlns:a16="http://schemas.microsoft.com/office/drawing/2014/main" id="{1B9113C5-BCE5-4F8F-8BF4-66ACC303D5F0}"/>
                </a:ext>
              </a:extLst>
            </p:cNvPr>
            <p:cNvGrpSpPr/>
            <p:nvPr/>
          </p:nvGrpSpPr>
          <p:grpSpPr>
            <a:xfrm>
              <a:off x="7316570" y="2183827"/>
              <a:ext cx="502281" cy="548163"/>
              <a:chOff x="7310016" y="2183827"/>
              <a:chExt cx="502281" cy="548163"/>
            </a:xfrm>
            <a:solidFill>
              <a:schemeClr val="accent1"/>
            </a:solidFill>
          </p:grpSpPr>
          <p:sp>
            <p:nvSpPr>
              <p:cNvPr id="557" name="Freeform 30">
                <a:extLst>
                  <a:ext uri="{FF2B5EF4-FFF2-40B4-BE49-F238E27FC236}">
                    <a16:creationId xmlns="" xmlns:a16="http://schemas.microsoft.com/office/drawing/2014/main" id="{D30FCA5F-9BF2-485D-B2BF-EB22723830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31">
                <a:extLst>
                  <a:ext uri="{FF2B5EF4-FFF2-40B4-BE49-F238E27FC236}">
                    <a16:creationId xmlns="" xmlns:a16="http://schemas.microsoft.com/office/drawing/2014/main" id="{5B9F28EA-01E4-4E5E-8A1C-4A73FBA450AD}"/>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48" name="Group 187">
            <a:extLst>
              <a:ext uri="{FF2B5EF4-FFF2-40B4-BE49-F238E27FC236}">
                <a16:creationId xmlns="" xmlns:a16="http://schemas.microsoft.com/office/drawing/2014/main" id="{6FA0E7DB-FF92-4953-99E7-E9A0EBDD666B}"/>
              </a:ext>
            </a:extLst>
          </p:cNvPr>
          <p:cNvGrpSpPr/>
          <p:nvPr/>
        </p:nvGrpSpPr>
        <p:grpSpPr>
          <a:xfrm>
            <a:off x="9041163" y="4866721"/>
            <a:ext cx="475988" cy="726085"/>
            <a:chOff x="7248176" y="2103309"/>
            <a:chExt cx="639069" cy="974854"/>
          </a:xfrm>
        </p:grpSpPr>
        <p:grpSp>
          <p:nvGrpSpPr>
            <p:cNvPr id="649" name="Group 179">
              <a:extLst>
                <a:ext uri="{FF2B5EF4-FFF2-40B4-BE49-F238E27FC236}">
                  <a16:creationId xmlns="" xmlns:a16="http://schemas.microsoft.com/office/drawing/2014/main" id="{7E87D900-2132-410C-94C7-3D8071A53B53}"/>
                </a:ext>
              </a:extLst>
            </p:cNvPr>
            <p:cNvGrpSpPr/>
            <p:nvPr/>
          </p:nvGrpSpPr>
          <p:grpSpPr>
            <a:xfrm>
              <a:off x="7327218" y="2802911"/>
              <a:ext cx="480984" cy="199258"/>
              <a:chOff x="3444875" y="3125788"/>
              <a:chExt cx="3314700" cy="1373187"/>
            </a:xfrm>
            <a:solidFill>
              <a:schemeClr val="accent1"/>
            </a:solidFill>
          </p:grpSpPr>
          <p:sp>
            <p:nvSpPr>
              <p:cNvPr id="668" name="Freeform 1">
                <a:extLst>
                  <a:ext uri="{FF2B5EF4-FFF2-40B4-BE49-F238E27FC236}">
                    <a16:creationId xmlns="" xmlns:a16="http://schemas.microsoft.com/office/drawing/2014/main" id="{1A366A58-9233-421F-AC30-CD3B8454E63D}"/>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2">
                <a:extLst>
                  <a:ext uri="{FF2B5EF4-FFF2-40B4-BE49-F238E27FC236}">
                    <a16:creationId xmlns="" xmlns:a16="http://schemas.microsoft.com/office/drawing/2014/main" id="{36E0CDD2-FC17-45BD-AAA8-9A102DA8ADD1}"/>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3">
                <a:extLst>
                  <a:ext uri="{FF2B5EF4-FFF2-40B4-BE49-F238E27FC236}">
                    <a16:creationId xmlns="" xmlns:a16="http://schemas.microsoft.com/office/drawing/2014/main" id="{64F8DFDB-EBEC-476B-970B-DF3269C135D1}"/>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
                <a:extLst>
                  <a:ext uri="{FF2B5EF4-FFF2-40B4-BE49-F238E27FC236}">
                    <a16:creationId xmlns="" xmlns:a16="http://schemas.microsoft.com/office/drawing/2014/main" id="{44B43112-6FA0-41C1-A160-F59989F34FCF}"/>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5">
                <a:extLst>
                  <a:ext uri="{FF2B5EF4-FFF2-40B4-BE49-F238E27FC236}">
                    <a16:creationId xmlns="" xmlns:a16="http://schemas.microsoft.com/office/drawing/2014/main" id="{9E047141-4AC0-4089-ADE4-2F3AECD3D546}"/>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6">
                <a:extLst>
                  <a:ext uri="{FF2B5EF4-FFF2-40B4-BE49-F238E27FC236}">
                    <a16:creationId xmlns="" xmlns:a16="http://schemas.microsoft.com/office/drawing/2014/main" id="{900DD068-6C11-4061-8EC8-58968E099A2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7">
                <a:extLst>
                  <a:ext uri="{FF2B5EF4-FFF2-40B4-BE49-F238E27FC236}">
                    <a16:creationId xmlns="" xmlns:a16="http://schemas.microsoft.com/office/drawing/2014/main" id="{6F813315-03D8-4B07-9F80-C4705A32E819}"/>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8">
                <a:extLst>
                  <a:ext uri="{FF2B5EF4-FFF2-40B4-BE49-F238E27FC236}">
                    <a16:creationId xmlns="" xmlns:a16="http://schemas.microsoft.com/office/drawing/2014/main" id="{87E01434-676E-473E-AA5D-2B463DAF3D3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9">
                <a:extLst>
                  <a:ext uri="{FF2B5EF4-FFF2-40B4-BE49-F238E27FC236}">
                    <a16:creationId xmlns="" xmlns:a16="http://schemas.microsoft.com/office/drawing/2014/main" id="{DD83334D-C74B-4D0C-BCDE-C68184EC643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10">
                <a:extLst>
                  <a:ext uri="{FF2B5EF4-FFF2-40B4-BE49-F238E27FC236}">
                    <a16:creationId xmlns="" xmlns:a16="http://schemas.microsoft.com/office/drawing/2014/main" id="{1AD00A7C-E049-4D72-85D0-8C4235AC3F76}"/>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11">
                <a:extLst>
                  <a:ext uri="{FF2B5EF4-FFF2-40B4-BE49-F238E27FC236}">
                    <a16:creationId xmlns="" xmlns:a16="http://schemas.microsoft.com/office/drawing/2014/main" id="{6471E832-9243-4362-AA1A-51A9F9919F1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12">
                <a:extLst>
                  <a:ext uri="{FF2B5EF4-FFF2-40B4-BE49-F238E27FC236}">
                    <a16:creationId xmlns="" xmlns:a16="http://schemas.microsoft.com/office/drawing/2014/main" id="{40A2442E-B837-4052-8C04-89356E53584B}"/>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8" name="Freeform 13">
                <a:extLst>
                  <a:ext uri="{FF2B5EF4-FFF2-40B4-BE49-F238E27FC236}">
                    <a16:creationId xmlns="" xmlns:a16="http://schemas.microsoft.com/office/drawing/2014/main" id="{CEBB5973-ABEF-4DA3-B582-0BBB5475D13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9" name="Freeform 14">
                <a:extLst>
                  <a:ext uri="{FF2B5EF4-FFF2-40B4-BE49-F238E27FC236}">
                    <a16:creationId xmlns="" xmlns:a16="http://schemas.microsoft.com/office/drawing/2014/main" id="{CBAB4076-6B25-4916-97DB-845D36BF0ECB}"/>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0" name="Freeform 15">
                <a:extLst>
                  <a:ext uri="{FF2B5EF4-FFF2-40B4-BE49-F238E27FC236}">
                    <a16:creationId xmlns="" xmlns:a16="http://schemas.microsoft.com/office/drawing/2014/main" id="{49E88C0D-7FC0-4D22-A8A9-A2DBDEB454F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0" name="Rectangle 649">
              <a:extLst>
                <a:ext uri="{FF2B5EF4-FFF2-40B4-BE49-F238E27FC236}">
                  <a16:creationId xmlns="" xmlns:a16="http://schemas.microsoft.com/office/drawing/2014/main" id="{913BF7D6-EE4F-4952-AAF8-50020334B25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51" name="Group 309">
              <a:extLst>
                <a:ext uri="{FF2B5EF4-FFF2-40B4-BE49-F238E27FC236}">
                  <a16:creationId xmlns="" xmlns:a16="http://schemas.microsoft.com/office/drawing/2014/main" id="{07C6C58D-3FF5-4514-A55C-9D8CF11AA610}"/>
                </a:ext>
              </a:extLst>
            </p:cNvPr>
            <p:cNvGrpSpPr/>
            <p:nvPr/>
          </p:nvGrpSpPr>
          <p:grpSpPr>
            <a:xfrm>
              <a:off x="7316570" y="2183827"/>
              <a:ext cx="502281" cy="548163"/>
              <a:chOff x="7310016" y="2183827"/>
              <a:chExt cx="502281" cy="548163"/>
            </a:xfrm>
            <a:solidFill>
              <a:schemeClr val="accent1"/>
            </a:solidFill>
          </p:grpSpPr>
          <p:sp>
            <p:nvSpPr>
              <p:cNvPr id="652" name="Freeform 30">
                <a:extLst>
                  <a:ext uri="{FF2B5EF4-FFF2-40B4-BE49-F238E27FC236}">
                    <a16:creationId xmlns="" xmlns:a16="http://schemas.microsoft.com/office/drawing/2014/main" id="{7669A3EC-6485-456D-9A77-D056F799952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31">
                <a:extLst>
                  <a:ext uri="{FF2B5EF4-FFF2-40B4-BE49-F238E27FC236}">
                    <a16:creationId xmlns="" xmlns:a16="http://schemas.microsoft.com/office/drawing/2014/main" id="{6D7BAD01-5187-44AE-91A1-6917620B20B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978459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rrow: Right 8">
            <a:extLst>
              <a:ext uri="{FF2B5EF4-FFF2-40B4-BE49-F238E27FC236}">
                <a16:creationId xmlns="" xmlns:a16="http://schemas.microsoft.com/office/drawing/2014/main" id="{B6047589-D57D-4C19-9FF8-874927D94311}"/>
              </a:ext>
            </a:extLst>
          </p:cNvPr>
          <p:cNvSpPr/>
          <p:nvPr/>
        </p:nvSpPr>
        <p:spPr bwMode="gray">
          <a:xfrm>
            <a:off x="6438838" y="2572512"/>
            <a:ext cx="5522976" cy="524256"/>
          </a:xfrm>
          <a:prstGeom prst="rightArrow">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3" name="Content Placeholder 2">
            <a:extLst>
              <a:ext uri="{FF2B5EF4-FFF2-40B4-BE49-F238E27FC236}">
                <a16:creationId xmlns="" xmlns:a16="http://schemas.microsoft.com/office/drawing/2014/main" id="{BFF4A7FD-55CA-4D76-8C9B-9FDBC9014007}"/>
              </a:ext>
            </a:extLst>
          </p:cNvPr>
          <p:cNvSpPr>
            <a:spLocks noGrp="1"/>
          </p:cNvSpPr>
          <p:nvPr>
            <p:ph sz="half" idx="1"/>
          </p:nvPr>
        </p:nvSpPr>
        <p:spPr/>
        <p:txBody>
          <a:bodyPr/>
          <a:lstStyle/>
          <a:p>
            <a:pPr marL="0" indent="0">
              <a:buNone/>
            </a:pPr>
            <a:r>
              <a:rPr lang="en-US" dirty="0"/>
              <a:t>Oracle and Partner professional services support your migration</a:t>
            </a:r>
          </a:p>
          <a:p>
            <a:pPr lvl="1">
              <a:buFont typeface="Arial" panose="020B0604020202020204" pitchFamily="34" charset="0"/>
              <a:buChar char="•"/>
            </a:pPr>
            <a:r>
              <a:rPr lang="en-US" sz="2000" dirty="0"/>
              <a:t>Provision IAM</a:t>
            </a:r>
          </a:p>
          <a:p>
            <a:pPr lvl="1">
              <a:buFont typeface="Arial" panose="020B0604020202020204" pitchFamily="34" charset="0"/>
              <a:buChar char="•"/>
            </a:pPr>
            <a:r>
              <a:rPr lang="en-US" sz="2000" dirty="0"/>
              <a:t>Provision VPN over </a:t>
            </a:r>
            <a:r>
              <a:rPr lang="en-US" sz="2000" dirty="0" err="1"/>
              <a:t>FastConnect</a:t>
            </a:r>
            <a:endParaRPr lang="en-US" sz="2000" dirty="0"/>
          </a:p>
          <a:p>
            <a:pPr lvl="1">
              <a:buFont typeface="Arial" panose="020B0604020202020204" pitchFamily="34" charset="0"/>
              <a:buChar char="•"/>
            </a:pPr>
            <a:r>
              <a:rPr lang="en-US" sz="2000" dirty="0"/>
              <a:t>Setup VCN</a:t>
            </a:r>
          </a:p>
          <a:p>
            <a:pPr lvl="1">
              <a:buFont typeface="Arial" panose="020B0604020202020204" pitchFamily="34" charset="0"/>
              <a:buChar char="•"/>
            </a:pPr>
            <a:r>
              <a:rPr lang="en-US" sz="2000" dirty="0"/>
              <a:t>Provision or upgrade compute instances</a:t>
            </a:r>
          </a:p>
          <a:p>
            <a:pPr lvl="1">
              <a:buFont typeface="Arial" panose="020B0604020202020204" pitchFamily="34" charset="0"/>
              <a:buChar char="•"/>
            </a:pPr>
            <a:r>
              <a:rPr lang="en-US" sz="2000" dirty="0"/>
              <a:t>Provision storage volumes</a:t>
            </a:r>
          </a:p>
          <a:p>
            <a:pPr lvl="1">
              <a:buFont typeface="Arial" panose="020B0604020202020204" pitchFamily="34" charset="0"/>
              <a:buChar char="•"/>
            </a:pPr>
            <a:r>
              <a:rPr lang="en-US" sz="2000" dirty="0"/>
              <a:t>Storage replication config</a:t>
            </a:r>
          </a:p>
          <a:p>
            <a:pPr lvl="1">
              <a:buFont typeface="Arial" panose="020B0604020202020204" pitchFamily="34" charset="0"/>
              <a:buChar char="•"/>
            </a:pPr>
            <a:r>
              <a:rPr lang="en-US" sz="2000" dirty="0"/>
              <a:t>Database system config and backup</a:t>
            </a:r>
          </a:p>
          <a:p>
            <a:pPr lvl="1">
              <a:buFont typeface="Arial" panose="020B0604020202020204" pitchFamily="34" charset="0"/>
              <a:buChar char="•"/>
            </a:pPr>
            <a:r>
              <a:rPr lang="en-US" sz="2000" dirty="0"/>
              <a:t>Data Guard setup</a:t>
            </a:r>
          </a:p>
          <a:p>
            <a:pPr lvl="1"/>
            <a:endParaRPr lang="en-US" sz="2000" dirty="0"/>
          </a:p>
          <a:p>
            <a:endParaRPr lang="en-US" dirty="0"/>
          </a:p>
          <a:p>
            <a:pPr lvl="1"/>
            <a:endParaRPr lang="en-US" dirty="0"/>
          </a:p>
          <a:p>
            <a:endParaRPr lang="en-US" dirty="0"/>
          </a:p>
        </p:txBody>
      </p:sp>
      <p:sp>
        <p:nvSpPr>
          <p:cNvPr id="5" name="Content Placeholder 4">
            <a:extLst>
              <a:ext uri="{FF2B5EF4-FFF2-40B4-BE49-F238E27FC236}">
                <a16:creationId xmlns="" xmlns:a16="http://schemas.microsoft.com/office/drawing/2014/main" id="{8A37435E-C1DB-49D2-977D-79CC70C1479C}"/>
              </a:ext>
            </a:extLst>
          </p:cNvPr>
          <p:cNvSpPr>
            <a:spLocks noGrp="1"/>
          </p:cNvSpPr>
          <p:nvPr>
            <p:ph sz="half" idx="2"/>
          </p:nvPr>
        </p:nvSpPr>
        <p:spPr/>
        <p:txBody>
          <a:bodyPr/>
          <a:lstStyle/>
          <a:p>
            <a:pPr marL="0" indent="0">
              <a:buNone/>
            </a:pPr>
            <a:r>
              <a:rPr lang="en-US" dirty="0"/>
              <a:t>Average Deployment Timelines</a:t>
            </a:r>
          </a:p>
          <a:p>
            <a:pPr marL="0" indent="0">
              <a:buNone/>
            </a:pPr>
            <a:endParaRPr lang="en-US" dirty="0"/>
          </a:p>
        </p:txBody>
      </p:sp>
      <p:sp>
        <p:nvSpPr>
          <p:cNvPr id="4" name="Slide Number Placeholder 3">
            <a:extLst>
              <a:ext uri="{FF2B5EF4-FFF2-40B4-BE49-F238E27FC236}">
                <a16:creationId xmlns="" xmlns:a16="http://schemas.microsoft.com/office/drawing/2014/main" id="{80A60D74-5848-435C-911F-48C3F83C4E6A}"/>
              </a:ext>
            </a:extLst>
          </p:cNvPr>
          <p:cNvSpPr>
            <a:spLocks noGrp="1"/>
          </p:cNvSpPr>
          <p:nvPr>
            <p:ph type="sldNum" sz="quarter" idx="12"/>
          </p:nvPr>
        </p:nvSpPr>
        <p:spPr/>
        <p:txBody>
          <a:bodyPr/>
          <a:lstStyle/>
          <a:p>
            <a:fld id="{C51EAA63-D034-42AE-91FA-B13B9518C7BE}" type="slidenum">
              <a:rPr lang="en-US" smtClean="0"/>
              <a:t>36</a:t>
            </a:fld>
            <a:endParaRPr lang="en-US"/>
          </a:p>
        </p:txBody>
      </p:sp>
      <p:sp>
        <p:nvSpPr>
          <p:cNvPr id="2" name="Title 1">
            <a:extLst>
              <a:ext uri="{FF2B5EF4-FFF2-40B4-BE49-F238E27FC236}">
                <a16:creationId xmlns="" xmlns:a16="http://schemas.microsoft.com/office/drawing/2014/main" id="{AA984505-E820-4CC2-A139-BDD58D47C1D7}"/>
              </a:ext>
            </a:extLst>
          </p:cNvPr>
          <p:cNvSpPr>
            <a:spLocks noGrp="1"/>
          </p:cNvSpPr>
          <p:nvPr>
            <p:ph type="title"/>
          </p:nvPr>
        </p:nvSpPr>
        <p:spPr/>
        <p:txBody>
          <a:bodyPr/>
          <a:lstStyle/>
          <a:p>
            <a:r>
              <a:rPr lang="en-US" dirty="0"/>
              <a:t>Professional Migration Services</a:t>
            </a:r>
          </a:p>
        </p:txBody>
      </p:sp>
      <p:sp>
        <p:nvSpPr>
          <p:cNvPr id="6" name="Oval 5">
            <a:extLst>
              <a:ext uri="{FF2B5EF4-FFF2-40B4-BE49-F238E27FC236}">
                <a16:creationId xmlns="" xmlns:a16="http://schemas.microsoft.com/office/drawing/2014/main" id="{D5A92533-0170-4BB3-99F4-4D673747F032}"/>
              </a:ext>
            </a:extLst>
          </p:cNvPr>
          <p:cNvSpPr/>
          <p:nvPr/>
        </p:nvSpPr>
        <p:spPr bwMode="gray">
          <a:xfrm>
            <a:off x="6246814"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Simple Transition</a:t>
            </a:r>
          </a:p>
          <a:p>
            <a:pPr algn="ctr">
              <a:lnSpc>
                <a:spcPct val="90000"/>
              </a:lnSpc>
            </a:pPr>
            <a:r>
              <a:rPr lang="en-US" sz="1400" dirty="0">
                <a:solidFill>
                  <a:schemeClr val="bg1"/>
                </a:solidFill>
              </a:rPr>
              <a:t>0-3 </a:t>
            </a:r>
            <a:r>
              <a:rPr lang="en-US" sz="1400" dirty="0" err="1">
                <a:solidFill>
                  <a:schemeClr val="bg1"/>
                </a:solidFill>
              </a:rPr>
              <a:t>mo</a:t>
            </a:r>
            <a:endParaRPr lang="en-US" sz="1400" dirty="0">
              <a:solidFill>
                <a:schemeClr val="bg1"/>
              </a:solidFill>
            </a:endParaRPr>
          </a:p>
        </p:txBody>
      </p:sp>
      <p:sp>
        <p:nvSpPr>
          <p:cNvPr id="7" name="Oval 6">
            <a:extLst>
              <a:ext uri="{FF2B5EF4-FFF2-40B4-BE49-F238E27FC236}">
                <a16:creationId xmlns="" xmlns:a16="http://schemas.microsoft.com/office/drawing/2014/main" id="{B5DC5344-3D20-4A00-8359-FC1E36F1008C}"/>
              </a:ext>
            </a:extLst>
          </p:cNvPr>
          <p:cNvSpPr/>
          <p:nvPr/>
        </p:nvSpPr>
        <p:spPr bwMode="gray">
          <a:xfrm>
            <a:off x="823484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Medium Complexity</a:t>
            </a:r>
          </a:p>
          <a:p>
            <a:pPr algn="ctr">
              <a:lnSpc>
                <a:spcPct val="90000"/>
              </a:lnSpc>
            </a:pPr>
            <a:r>
              <a:rPr lang="en-US" sz="1400" dirty="0">
                <a:solidFill>
                  <a:schemeClr val="bg1"/>
                </a:solidFill>
              </a:rPr>
              <a:t>3-6 </a:t>
            </a:r>
            <a:r>
              <a:rPr lang="en-US" sz="1400" dirty="0" err="1">
                <a:solidFill>
                  <a:schemeClr val="bg1"/>
                </a:solidFill>
              </a:rPr>
              <a:t>mo</a:t>
            </a:r>
            <a:endParaRPr lang="en-US" sz="1400" dirty="0">
              <a:solidFill>
                <a:schemeClr val="bg1"/>
              </a:solidFill>
            </a:endParaRPr>
          </a:p>
        </p:txBody>
      </p:sp>
      <p:sp>
        <p:nvSpPr>
          <p:cNvPr id="8" name="Oval 7">
            <a:extLst>
              <a:ext uri="{FF2B5EF4-FFF2-40B4-BE49-F238E27FC236}">
                <a16:creationId xmlns="" xmlns:a16="http://schemas.microsoft.com/office/drawing/2014/main" id="{624BCC7F-247C-44FE-836A-4AE5F757E4F9}"/>
              </a:ext>
            </a:extLst>
          </p:cNvPr>
          <p:cNvSpPr/>
          <p:nvPr/>
        </p:nvSpPr>
        <p:spPr bwMode="gray">
          <a:xfrm>
            <a:off x="1010629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High Complexity</a:t>
            </a:r>
          </a:p>
          <a:p>
            <a:pPr algn="ctr">
              <a:lnSpc>
                <a:spcPct val="90000"/>
              </a:lnSpc>
            </a:pPr>
            <a:r>
              <a:rPr lang="en-US" sz="1400" dirty="0">
                <a:solidFill>
                  <a:schemeClr val="bg1"/>
                </a:solidFill>
              </a:rPr>
              <a:t>6-8 </a:t>
            </a:r>
            <a:r>
              <a:rPr lang="en-US" sz="1400" dirty="0" err="1">
                <a:solidFill>
                  <a:schemeClr val="bg1"/>
                </a:solidFill>
              </a:rPr>
              <a:t>mo</a:t>
            </a:r>
            <a:endParaRPr lang="en-US" sz="1400" dirty="0">
              <a:solidFill>
                <a:schemeClr val="bg1"/>
              </a:solidFill>
            </a:endParaRPr>
          </a:p>
        </p:txBody>
      </p:sp>
      <p:sp>
        <p:nvSpPr>
          <p:cNvPr id="10" name="TextBox 9">
            <a:extLst>
              <a:ext uri="{FF2B5EF4-FFF2-40B4-BE49-F238E27FC236}">
                <a16:creationId xmlns="" xmlns:a16="http://schemas.microsoft.com/office/drawing/2014/main" id="{F3C9E2FB-9260-4853-B0A2-7C5F0987F97F}"/>
              </a:ext>
            </a:extLst>
          </p:cNvPr>
          <p:cNvSpPr txBox="1"/>
          <p:nvPr/>
        </p:nvSpPr>
        <p:spPr>
          <a:xfrm>
            <a:off x="6963887" y="3802380"/>
            <a:ext cx="4825777" cy="2257045"/>
          </a:xfrm>
          <a:prstGeom prst="rect">
            <a:avLst/>
          </a:prstGeom>
          <a:noFill/>
        </p:spPr>
        <p:txBody>
          <a:bodyPr wrap="square" lIns="0" tIns="0" rIns="0" bIns="0" rtlCol="0">
            <a:noAutofit/>
          </a:bodyPr>
          <a:lstStyle/>
          <a:p>
            <a:pPr>
              <a:lnSpc>
                <a:spcPct val="90000"/>
              </a:lnSpc>
            </a:pPr>
            <a:r>
              <a:rPr lang="en-US" sz="2000" dirty="0"/>
              <a:t>Deployment timelines depend upon:</a:t>
            </a:r>
          </a:p>
          <a:p>
            <a:pPr marL="285750" indent="-285750">
              <a:lnSpc>
                <a:spcPct val="90000"/>
              </a:lnSpc>
              <a:buClr>
                <a:schemeClr val="bg1">
                  <a:lumMod val="50000"/>
                </a:schemeClr>
              </a:buClr>
              <a:buFont typeface="Arial" panose="020B0604020202020204" pitchFamily="34" charset="0"/>
              <a:buChar char="•"/>
            </a:pPr>
            <a:r>
              <a:rPr lang="en-US" sz="2000" dirty="0"/>
              <a:t>Establishing a governance model</a:t>
            </a:r>
          </a:p>
          <a:p>
            <a:pPr marL="285750" indent="-285750">
              <a:lnSpc>
                <a:spcPct val="90000"/>
              </a:lnSpc>
              <a:buClr>
                <a:schemeClr val="bg1">
                  <a:lumMod val="50000"/>
                </a:schemeClr>
              </a:buClr>
              <a:buFont typeface="Arial" panose="020B0604020202020204" pitchFamily="34" charset="0"/>
              <a:buChar char="•"/>
            </a:pPr>
            <a:r>
              <a:rPr lang="en-US" sz="2000" dirty="0"/>
              <a:t>Supported application versions</a:t>
            </a:r>
          </a:p>
          <a:p>
            <a:pPr marL="285750" indent="-285750">
              <a:lnSpc>
                <a:spcPct val="90000"/>
              </a:lnSpc>
              <a:buClr>
                <a:schemeClr val="bg1">
                  <a:lumMod val="50000"/>
                </a:schemeClr>
              </a:buClr>
              <a:buFont typeface="Arial" panose="020B0604020202020204" pitchFamily="34" charset="0"/>
              <a:buChar char="•"/>
            </a:pPr>
            <a:r>
              <a:rPr lang="en-US" sz="2000" dirty="0"/>
              <a:t>Database size</a:t>
            </a:r>
          </a:p>
          <a:p>
            <a:pPr marL="285750" indent="-285750">
              <a:lnSpc>
                <a:spcPct val="90000"/>
              </a:lnSpc>
              <a:buClr>
                <a:schemeClr val="bg1">
                  <a:lumMod val="50000"/>
                </a:schemeClr>
              </a:buClr>
              <a:buFont typeface="Arial" panose="020B0604020202020204" pitchFamily="34" charset="0"/>
              <a:buChar char="•"/>
            </a:pPr>
            <a:r>
              <a:rPr lang="en-US" sz="2000" dirty="0"/>
              <a:t>Customizations and integrations</a:t>
            </a:r>
          </a:p>
          <a:p>
            <a:pPr marL="285750" indent="-285750">
              <a:lnSpc>
                <a:spcPct val="90000"/>
              </a:lnSpc>
              <a:buClr>
                <a:schemeClr val="bg1">
                  <a:lumMod val="50000"/>
                </a:schemeClr>
              </a:buClr>
              <a:buFont typeface="Arial" panose="020B0604020202020204" pitchFamily="34" charset="0"/>
              <a:buChar char="•"/>
            </a:pPr>
            <a:r>
              <a:rPr lang="en-US" sz="2000" dirty="0"/>
              <a:t>Manual or automated lift &amp; shift</a:t>
            </a:r>
          </a:p>
        </p:txBody>
      </p:sp>
      <p:cxnSp>
        <p:nvCxnSpPr>
          <p:cNvPr id="13" name="Straight Connector 12">
            <a:extLst>
              <a:ext uri="{FF2B5EF4-FFF2-40B4-BE49-F238E27FC236}">
                <a16:creationId xmlns="" xmlns:a16="http://schemas.microsoft.com/office/drawing/2014/main" id="{EC72EB33-6CDF-434C-A456-BB1EF8B6DB2C}"/>
              </a:ext>
            </a:extLst>
          </p:cNvPr>
          <p:cNvCxnSpPr/>
          <p:nvPr/>
        </p:nvCxnSpPr>
        <p:spPr>
          <a:xfrm>
            <a:off x="5690587" y="1524001"/>
            <a:ext cx="0" cy="4157708"/>
          </a:xfrm>
          <a:prstGeom prst="line">
            <a:avLst/>
          </a:prstGeom>
          <a:ln w="19050">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8780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 xmlns:a16="http://schemas.microsoft.com/office/drawing/2014/main" id="{A64B98A1-1C51-4097-BAB2-6244DAC0C03D}"/>
              </a:ext>
            </a:extLst>
          </p:cNvPr>
          <p:cNvSpPr>
            <a:spLocks noGrp="1"/>
          </p:cNvSpPr>
          <p:nvPr>
            <p:ph type="sldNum" sz="quarter" idx="12"/>
          </p:nvPr>
        </p:nvSpPr>
        <p:spPr>
          <a:xfrm>
            <a:off x="11324205" y="6556248"/>
            <a:ext cx="333467" cy="182880"/>
          </a:xfrm>
        </p:spPr>
        <p:txBody>
          <a:bodyPr/>
          <a:lstStyle/>
          <a:p>
            <a:fld id="{C51EAA63-D034-42AE-91FA-B13B9518C7BE}" type="slidenum">
              <a:rPr lang="en-US" smtClean="0"/>
              <a:t>37</a:t>
            </a:fld>
            <a:endParaRPr lang="en-US"/>
          </a:p>
        </p:txBody>
      </p:sp>
      <p:sp>
        <p:nvSpPr>
          <p:cNvPr id="3" name="Title 2">
            <a:extLst>
              <a:ext uri="{FF2B5EF4-FFF2-40B4-BE49-F238E27FC236}">
                <a16:creationId xmlns="" xmlns:a16="http://schemas.microsoft.com/office/drawing/2014/main" id="{CBC525CC-1431-410C-AF79-C9ADF629FF5B}"/>
              </a:ext>
            </a:extLst>
          </p:cNvPr>
          <p:cNvSpPr>
            <a:spLocks noGrp="1"/>
          </p:cNvSpPr>
          <p:nvPr>
            <p:ph type="title"/>
          </p:nvPr>
        </p:nvSpPr>
        <p:spPr/>
        <p:txBody>
          <a:bodyPr/>
          <a:lstStyle/>
          <a:p>
            <a:r>
              <a:rPr lang="en-US" dirty="0"/>
              <a:t>Customers Are Moving and Improving Today</a:t>
            </a:r>
          </a:p>
        </p:txBody>
      </p:sp>
      <p:pic>
        <p:nvPicPr>
          <p:cNvPr id="4" name="Picture 3">
            <a:extLst>
              <a:ext uri="{FF2B5EF4-FFF2-40B4-BE49-F238E27FC236}">
                <a16:creationId xmlns="" xmlns:a16="http://schemas.microsoft.com/office/drawing/2014/main" id="{260EEC2F-4D9F-4EB2-A762-ACC2FAB89C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3647" y="5256628"/>
            <a:ext cx="1282131" cy="240400"/>
          </a:xfrm>
          <a:prstGeom prst="rect">
            <a:avLst/>
          </a:prstGeom>
        </p:spPr>
      </p:pic>
      <p:sp>
        <p:nvSpPr>
          <p:cNvPr id="5" name="Parallelogram 4">
            <a:extLst>
              <a:ext uri="{FF2B5EF4-FFF2-40B4-BE49-F238E27FC236}">
                <a16:creationId xmlns="" xmlns:a16="http://schemas.microsoft.com/office/drawing/2014/main" id="{A78E21D2-AE09-4C77-8501-C56851634DC1}"/>
              </a:ext>
            </a:extLst>
          </p:cNvPr>
          <p:cNvSpPr/>
          <p:nvPr/>
        </p:nvSpPr>
        <p:spPr bwMode="gray">
          <a:xfrm>
            <a:off x="809908"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IT Service Providers</a:t>
            </a:r>
          </a:p>
        </p:txBody>
      </p:sp>
      <p:pic>
        <p:nvPicPr>
          <p:cNvPr id="7" name="Picture 6">
            <a:extLst>
              <a:ext uri="{FF2B5EF4-FFF2-40B4-BE49-F238E27FC236}">
                <a16:creationId xmlns="" xmlns:a16="http://schemas.microsoft.com/office/drawing/2014/main" id="{F5357191-D430-4F1C-8F9D-ADEED5D127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1965" y="4452829"/>
            <a:ext cx="1179102" cy="404328"/>
          </a:xfrm>
          <a:prstGeom prst="rect">
            <a:avLst/>
          </a:prstGeom>
        </p:spPr>
      </p:pic>
      <p:sp>
        <p:nvSpPr>
          <p:cNvPr id="8" name="Parallelogram 7">
            <a:extLst>
              <a:ext uri="{FF2B5EF4-FFF2-40B4-BE49-F238E27FC236}">
                <a16:creationId xmlns="" xmlns:a16="http://schemas.microsoft.com/office/drawing/2014/main" id="{F353BCD9-0229-4BEA-9805-6ECE5B057676}"/>
              </a:ext>
            </a:extLst>
          </p:cNvPr>
          <p:cNvSpPr/>
          <p:nvPr/>
        </p:nvSpPr>
        <p:spPr bwMode="gray">
          <a:xfrm>
            <a:off x="8138103" y="1829371"/>
            <a:ext cx="3186102"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Financial Services</a:t>
            </a:r>
          </a:p>
        </p:txBody>
      </p:sp>
      <p:sp>
        <p:nvSpPr>
          <p:cNvPr id="9" name="Parallelogram 8">
            <a:extLst>
              <a:ext uri="{FF2B5EF4-FFF2-40B4-BE49-F238E27FC236}">
                <a16:creationId xmlns="" xmlns:a16="http://schemas.microsoft.com/office/drawing/2014/main" id="{47B27CF1-38DC-4AC9-B8FA-786A9AFC622D}"/>
              </a:ext>
            </a:extLst>
          </p:cNvPr>
          <p:cNvSpPr/>
          <p:nvPr/>
        </p:nvSpPr>
        <p:spPr bwMode="gray">
          <a:xfrm>
            <a:off x="4543846"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Manufacturing</a:t>
            </a:r>
          </a:p>
        </p:txBody>
      </p:sp>
      <p:pic>
        <p:nvPicPr>
          <p:cNvPr id="10" name="Picture 24" descr="http://www.annualreports.com/HostedData/CompanyLogos/darling.PNG">
            <a:extLst>
              <a:ext uri="{FF2B5EF4-FFF2-40B4-BE49-F238E27FC236}">
                <a16:creationId xmlns="" xmlns:a16="http://schemas.microsoft.com/office/drawing/2014/main" id="{352CBBBE-3B0F-4218-BE0C-4C3FE24B4F8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373583" y="3520207"/>
            <a:ext cx="1652473" cy="659708"/>
          </a:xfrm>
          <a:prstGeom prst="rect">
            <a:avLst/>
          </a:prstGeom>
          <a:noFill/>
        </p:spPr>
      </p:pic>
      <p:pic>
        <p:nvPicPr>
          <p:cNvPr id="11" name="Picture 10">
            <a:extLst>
              <a:ext uri="{FF2B5EF4-FFF2-40B4-BE49-F238E27FC236}">
                <a16:creationId xmlns="" xmlns:a16="http://schemas.microsoft.com/office/drawing/2014/main" id="{A064DAD7-7979-4A22-8F3C-B349D5D280F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5494" y="2669010"/>
            <a:ext cx="1970735" cy="247251"/>
          </a:xfrm>
          <a:prstGeom prst="rect">
            <a:avLst/>
          </a:prstGeom>
        </p:spPr>
      </p:pic>
      <p:pic>
        <p:nvPicPr>
          <p:cNvPr id="12" name="Picture 11">
            <a:extLst>
              <a:ext uri="{FF2B5EF4-FFF2-40B4-BE49-F238E27FC236}">
                <a16:creationId xmlns="" xmlns:a16="http://schemas.microsoft.com/office/drawing/2014/main" id="{3EC2EF31-3350-45E2-B3C6-DB915FF35B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05366" y="2623012"/>
            <a:ext cx="1065448" cy="577515"/>
          </a:xfrm>
          <a:prstGeom prst="rect">
            <a:avLst/>
          </a:prstGeom>
          <a:effectLst/>
        </p:spPr>
      </p:pic>
      <p:pic>
        <p:nvPicPr>
          <p:cNvPr id="13" name="Picture 12">
            <a:extLst>
              <a:ext uri="{FF2B5EF4-FFF2-40B4-BE49-F238E27FC236}">
                <a16:creationId xmlns="" xmlns:a16="http://schemas.microsoft.com/office/drawing/2014/main" id="{420DB215-87C1-4423-AEA2-470E6A1D2A4E}"/>
              </a:ext>
            </a:extLst>
          </p:cNvPr>
          <p:cNvPicPr>
            <a:picLocks noChangeAspect="1"/>
          </p:cNvPicPr>
          <p:nvPr/>
        </p:nvPicPr>
        <p:blipFill>
          <a:blip r:embed="rId8" cstate="email">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811965" y="3599348"/>
            <a:ext cx="1312315" cy="454660"/>
          </a:xfrm>
          <a:prstGeom prst="rect">
            <a:avLst/>
          </a:prstGeom>
        </p:spPr>
      </p:pic>
      <p:pic>
        <p:nvPicPr>
          <p:cNvPr id="14" name="Content Placeholder 8">
            <a:extLst>
              <a:ext uri="{FF2B5EF4-FFF2-40B4-BE49-F238E27FC236}">
                <a16:creationId xmlns="" xmlns:a16="http://schemas.microsoft.com/office/drawing/2014/main" id="{E77C18F2-FC53-4607-BCDC-F5E89FBCF68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450711" y="2588120"/>
            <a:ext cx="1575345" cy="458426"/>
          </a:xfrm>
          <a:prstGeom prst="rect">
            <a:avLst/>
          </a:prstGeom>
        </p:spPr>
      </p:pic>
      <p:pic>
        <p:nvPicPr>
          <p:cNvPr id="15" name="Picture 14">
            <a:extLst>
              <a:ext uri="{FF2B5EF4-FFF2-40B4-BE49-F238E27FC236}">
                <a16:creationId xmlns="" xmlns:a16="http://schemas.microsoft.com/office/drawing/2014/main" id="{0ED2D95C-996B-44E3-98AD-78C1116C03F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138103" y="4240545"/>
            <a:ext cx="739397" cy="986564"/>
          </a:xfrm>
          <a:prstGeom prst="rect">
            <a:avLst/>
          </a:prstGeom>
        </p:spPr>
      </p:pic>
      <p:sp>
        <p:nvSpPr>
          <p:cNvPr id="16" name="Parallelogram 15">
            <a:extLst>
              <a:ext uri="{FF2B5EF4-FFF2-40B4-BE49-F238E27FC236}">
                <a16:creationId xmlns="" xmlns:a16="http://schemas.microsoft.com/office/drawing/2014/main" id="{16F102DE-CF82-4831-ACB4-11FC7AF6F937}"/>
              </a:ext>
            </a:extLst>
          </p:cNvPr>
          <p:cNvSpPr/>
          <p:nvPr/>
        </p:nvSpPr>
        <p:spPr bwMode="gray">
          <a:xfrm>
            <a:off x="8115494" y="3481795"/>
            <a:ext cx="3208711"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Education</a:t>
            </a:r>
          </a:p>
        </p:txBody>
      </p:sp>
      <p:sp>
        <p:nvSpPr>
          <p:cNvPr id="6" name="TextBox 5">
            <a:extLst>
              <a:ext uri="{FF2B5EF4-FFF2-40B4-BE49-F238E27FC236}">
                <a16:creationId xmlns="" xmlns:a16="http://schemas.microsoft.com/office/drawing/2014/main" id="{0CBB7F39-7A68-4012-BF7B-6C9FC8BB7FBD}"/>
              </a:ext>
            </a:extLst>
          </p:cNvPr>
          <p:cNvSpPr txBox="1"/>
          <p:nvPr/>
        </p:nvSpPr>
        <p:spPr>
          <a:xfrm>
            <a:off x="2292119" y="2792636"/>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17" name="TextBox 16">
            <a:extLst>
              <a:ext uri="{FF2B5EF4-FFF2-40B4-BE49-F238E27FC236}">
                <a16:creationId xmlns="" xmlns:a16="http://schemas.microsoft.com/office/drawing/2014/main" id="{DDE07DC0-0942-432C-A3F0-ECD7BF0B380E}"/>
              </a:ext>
            </a:extLst>
          </p:cNvPr>
          <p:cNvSpPr txBox="1"/>
          <p:nvPr/>
        </p:nvSpPr>
        <p:spPr>
          <a:xfrm>
            <a:off x="2286089" y="5227109"/>
            <a:ext cx="1836452" cy="407891"/>
          </a:xfrm>
          <a:prstGeom prst="rect">
            <a:avLst/>
          </a:prstGeom>
          <a:noFill/>
        </p:spPr>
        <p:txBody>
          <a:bodyPr wrap="square" lIns="0" tIns="0" rIns="0" bIns="0" rtlCol="0">
            <a:noAutofit/>
          </a:bodyPr>
          <a:lstStyle/>
          <a:p>
            <a:pPr>
              <a:lnSpc>
                <a:spcPct val="90000"/>
              </a:lnSpc>
            </a:pPr>
            <a:r>
              <a:rPr lang="en-US" dirty="0"/>
              <a:t>EBS, JDE, PSFT demo labs</a:t>
            </a:r>
          </a:p>
        </p:txBody>
      </p:sp>
      <p:sp>
        <p:nvSpPr>
          <p:cNvPr id="18" name="TextBox 17">
            <a:extLst>
              <a:ext uri="{FF2B5EF4-FFF2-40B4-BE49-F238E27FC236}">
                <a16:creationId xmlns="" xmlns:a16="http://schemas.microsoft.com/office/drawing/2014/main" id="{B1613E25-A050-4D7C-A434-841159CA55AA}"/>
              </a:ext>
            </a:extLst>
          </p:cNvPr>
          <p:cNvSpPr txBox="1"/>
          <p:nvPr/>
        </p:nvSpPr>
        <p:spPr>
          <a:xfrm>
            <a:off x="2292119" y="3646117"/>
            <a:ext cx="1277499" cy="407891"/>
          </a:xfrm>
          <a:prstGeom prst="rect">
            <a:avLst/>
          </a:prstGeom>
          <a:noFill/>
        </p:spPr>
        <p:txBody>
          <a:bodyPr wrap="none" lIns="0" tIns="0" rIns="0" bIns="0" rtlCol="0">
            <a:noAutofit/>
          </a:bodyPr>
          <a:lstStyle/>
          <a:p>
            <a:pPr>
              <a:lnSpc>
                <a:spcPct val="90000"/>
              </a:lnSpc>
            </a:pPr>
            <a:r>
              <a:rPr lang="en-US" dirty="0"/>
              <a:t>EBS demo lab</a:t>
            </a:r>
          </a:p>
        </p:txBody>
      </p:sp>
      <p:sp>
        <p:nvSpPr>
          <p:cNvPr id="19" name="TextBox 18">
            <a:extLst>
              <a:ext uri="{FF2B5EF4-FFF2-40B4-BE49-F238E27FC236}">
                <a16:creationId xmlns="" xmlns:a16="http://schemas.microsoft.com/office/drawing/2014/main" id="{5A2769F2-B3CE-4F60-9724-6F3C98AE8BB1}"/>
              </a:ext>
            </a:extLst>
          </p:cNvPr>
          <p:cNvSpPr txBox="1"/>
          <p:nvPr/>
        </p:nvSpPr>
        <p:spPr>
          <a:xfrm>
            <a:off x="2286089" y="4454937"/>
            <a:ext cx="1277499" cy="407891"/>
          </a:xfrm>
          <a:prstGeom prst="rect">
            <a:avLst/>
          </a:prstGeom>
          <a:noFill/>
        </p:spPr>
        <p:txBody>
          <a:bodyPr wrap="none" lIns="0" tIns="0" rIns="0" bIns="0" rtlCol="0">
            <a:noAutofit/>
          </a:bodyPr>
          <a:lstStyle/>
          <a:p>
            <a:pPr>
              <a:lnSpc>
                <a:spcPct val="90000"/>
              </a:lnSpc>
            </a:pPr>
            <a:r>
              <a:rPr lang="en-US" dirty="0"/>
              <a:t>Migrate PSFT</a:t>
            </a:r>
          </a:p>
        </p:txBody>
      </p:sp>
      <p:sp>
        <p:nvSpPr>
          <p:cNvPr id="20" name="TextBox 19">
            <a:extLst>
              <a:ext uri="{FF2B5EF4-FFF2-40B4-BE49-F238E27FC236}">
                <a16:creationId xmlns="" xmlns:a16="http://schemas.microsoft.com/office/drawing/2014/main" id="{94D50CAA-EECA-4390-878D-292E6C8391F1}"/>
              </a:ext>
            </a:extLst>
          </p:cNvPr>
          <p:cNvSpPr txBox="1"/>
          <p:nvPr/>
        </p:nvSpPr>
        <p:spPr>
          <a:xfrm>
            <a:off x="6103153" y="2744339"/>
            <a:ext cx="1277499" cy="407891"/>
          </a:xfrm>
          <a:prstGeom prst="rect">
            <a:avLst/>
          </a:prstGeom>
          <a:noFill/>
        </p:spPr>
        <p:txBody>
          <a:bodyPr wrap="none" lIns="0" tIns="0" rIns="0" bIns="0" rtlCol="0">
            <a:noAutofit/>
          </a:bodyPr>
          <a:lstStyle/>
          <a:p>
            <a:pPr>
              <a:lnSpc>
                <a:spcPct val="90000"/>
              </a:lnSpc>
            </a:pPr>
            <a:r>
              <a:rPr lang="en-US" dirty="0"/>
              <a:t>Migrate JDE</a:t>
            </a:r>
          </a:p>
        </p:txBody>
      </p:sp>
      <p:sp>
        <p:nvSpPr>
          <p:cNvPr id="21" name="TextBox 20">
            <a:extLst>
              <a:ext uri="{FF2B5EF4-FFF2-40B4-BE49-F238E27FC236}">
                <a16:creationId xmlns="" xmlns:a16="http://schemas.microsoft.com/office/drawing/2014/main" id="{090FB18F-1C15-4643-B25A-580B344CCB49}"/>
              </a:ext>
            </a:extLst>
          </p:cNvPr>
          <p:cNvSpPr txBox="1"/>
          <p:nvPr/>
        </p:nvSpPr>
        <p:spPr>
          <a:xfrm>
            <a:off x="6084521" y="3646115"/>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22" name="TextBox 21">
            <a:extLst>
              <a:ext uri="{FF2B5EF4-FFF2-40B4-BE49-F238E27FC236}">
                <a16:creationId xmlns="" xmlns:a16="http://schemas.microsoft.com/office/drawing/2014/main" id="{B4E0C4FC-61B3-4488-90F7-FEF7BA76104A}"/>
              </a:ext>
            </a:extLst>
          </p:cNvPr>
          <p:cNvSpPr txBox="1"/>
          <p:nvPr/>
        </p:nvSpPr>
        <p:spPr>
          <a:xfrm>
            <a:off x="10326859" y="2669010"/>
            <a:ext cx="1277499" cy="407891"/>
          </a:xfrm>
          <a:prstGeom prst="rect">
            <a:avLst/>
          </a:prstGeom>
          <a:noFill/>
        </p:spPr>
        <p:txBody>
          <a:bodyPr wrap="none" lIns="0" tIns="0" rIns="0" bIns="0" rtlCol="0">
            <a:noAutofit/>
          </a:bodyPr>
          <a:lstStyle/>
          <a:p>
            <a:pPr>
              <a:lnSpc>
                <a:spcPct val="90000"/>
              </a:lnSpc>
            </a:pPr>
            <a:r>
              <a:rPr lang="en-US" dirty="0"/>
              <a:t>DR for EBS</a:t>
            </a:r>
          </a:p>
        </p:txBody>
      </p:sp>
      <p:sp>
        <p:nvSpPr>
          <p:cNvPr id="23" name="TextBox 22">
            <a:extLst>
              <a:ext uri="{FF2B5EF4-FFF2-40B4-BE49-F238E27FC236}">
                <a16:creationId xmlns="" xmlns:a16="http://schemas.microsoft.com/office/drawing/2014/main" id="{F102AFA6-B111-41C2-82EA-EE372211AB46}"/>
              </a:ext>
            </a:extLst>
          </p:cNvPr>
          <p:cNvSpPr txBox="1"/>
          <p:nvPr/>
        </p:nvSpPr>
        <p:spPr>
          <a:xfrm>
            <a:off x="9049360" y="4415434"/>
            <a:ext cx="1277499" cy="407891"/>
          </a:xfrm>
          <a:prstGeom prst="rect">
            <a:avLst/>
          </a:prstGeom>
          <a:noFill/>
        </p:spPr>
        <p:txBody>
          <a:bodyPr wrap="none" lIns="0" tIns="0" rIns="0" bIns="0" rtlCol="0">
            <a:noAutofit/>
          </a:bodyPr>
          <a:lstStyle/>
          <a:p>
            <a:pPr>
              <a:lnSpc>
                <a:spcPct val="90000"/>
              </a:lnSpc>
            </a:pPr>
            <a:r>
              <a:rPr lang="en-US" dirty="0"/>
              <a:t>University of Santiago</a:t>
            </a:r>
          </a:p>
          <a:p>
            <a:pPr>
              <a:lnSpc>
                <a:spcPct val="90000"/>
              </a:lnSpc>
            </a:pPr>
            <a:r>
              <a:rPr lang="en-US" dirty="0"/>
              <a:t>PSFT Dev/Test</a:t>
            </a:r>
          </a:p>
          <a:p>
            <a:pPr>
              <a:lnSpc>
                <a:spcPct val="90000"/>
              </a:lnSpc>
            </a:pPr>
            <a:endParaRPr lang="en-US" dirty="0"/>
          </a:p>
        </p:txBody>
      </p:sp>
    </p:spTree>
    <p:extLst>
      <p:ext uri="{BB962C8B-B14F-4D97-AF65-F5344CB8AC3E}">
        <p14:creationId xmlns:p14="http://schemas.microsoft.com/office/powerpoint/2010/main" val="2945871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 xmlns:a16="http://schemas.microsoft.com/office/drawing/2014/main" id="{9702C5D8-6E54-4052-A7EE-5AD78BA8BC9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Restricted</a:t>
            </a:r>
          </a:p>
        </p:txBody>
      </p:sp>
      <p:sp>
        <p:nvSpPr>
          <p:cNvPr id="7" name="Title 6">
            <a:extLst>
              <a:ext uri="{FF2B5EF4-FFF2-40B4-BE49-F238E27FC236}">
                <a16:creationId xmlns="" xmlns:a16="http://schemas.microsoft.com/office/drawing/2014/main" id="{3A5C8F88-DCAB-4AEE-B042-49D6415D073E}"/>
              </a:ext>
            </a:extLst>
          </p:cNvPr>
          <p:cNvSpPr>
            <a:spLocks noGrp="1"/>
          </p:cNvSpPr>
          <p:nvPr>
            <p:ph type="title"/>
          </p:nvPr>
        </p:nvSpPr>
        <p:spPr>
          <a:xfrm>
            <a:off x="531812" y="406400"/>
            <a:ext cx="11125200" cy="576094"/>
          </a:xfrm>
        </p:spPr>
        <p:txBody>
          <a:bodyPr vert="horz" lIns="0" tIns="0" rIns="0" bIns="0" rtlCol="0" anchor="b">
            <a:noAutofit/>
          </a:bodyPr>
          <a:lstStyle/>
          <a:p>
            <a:r>
              <a:rPr lang="en-US" dirty="0"/>
              <a:t>Proven Hard and Soft Cost Savings</a:t>
            </a:r>
          </a:p>
        </p:txBody>
      </p:sp>
      <p:grpSp>
        <p:nvGrpSpPr>
          <p:cNvPr id="23" name="Group 22">
            <a:extLst>
              <a:ext uri="{FF2B5EF4-FFF2-40B4-BE49-F238E27FC236}">
                <a16:creationId xmlns="" xmlns:a16="http://schemas.microsoft.com/office/drawing/2014/main" id="{15EEF96F-806A-440D-91DE-C0DCD1ACFEC3}"/>
              </a:ext>
            </a:extLst>
          </p:cNvPr>
          <p:cNvGrpSpPr/>
          <p:nvPr/>
        </p:nvGrpSpPr>
        <p:grpSpPr>
          <a:xfrm>
            <a:off x="474670" y="4347981"/>
            <a:ext cx="3462593" cy="916530"/>
            <a:chOff x="474670" y="4163154"/>
            <a:chExt cx="3462593" cy="916530"/>
          </a:xfrm>
        </p:grpSpPr>
        <p:sp>
          <p:nvSpPr>
            <p:cNvPr id="14" name="TextBox 13">
              <a:extLst>
                <a:ext uri="{FF2B5EF4-FFF2-40B4-BE49-F238E27FC236}">
                  <a16:creationId xmlns="" xmlns:a16="http://schemas.microsoft.com/office/drawing/2014/main" id="{EA5FF4E1-BF5B-4318-AB0F-9993B6D5916C}"/>
                </a:ext>
              </a:extLst>
            </p:cNvPr>
            <p:cNvSpPr txBox="1"/>
            <p:nvPr/>
          </p:nvSpPr>
          <p:spPr>
            <a:xfrm>
              <a:off x="2073112" y="416528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$11M </a:t>
              </a:r>
              <a:r>
                <a:rPr kumimoji="0" lang="en-US" sz="1800" b="0" i="0" u="none" strike="noStrike" kern="1200" cap="none" spc="0" normalizeH="0" baseline="0" noProof="0" dirty="0">
                  <a:ln>
                    <a:noFill/>
                  </a:ln>
                  <a:solidFill>
                    <a:srgbClr val="000000"/>
                  </a:solidFill>
                  <a:effectLst/>
                  <a:uLnTx/>
                  <a:uFillTx/>
                  <a:latin typeface="Calibri"/>
                  <a:ea typeface="+mn-ea"/>
                  <a:cs typeface="+mn-cs"/>
                </a:rPr>
                <a:t>in predicted savings over 5 years</a:t>
              </a:r>
            </a:p>
          </p:txBody>
        </p:sp>
        <p:pic>
          <p:nvPicPr>
            <p:cNvPr id="17" name="Picture 16">
              <a:extLst>
                <a:ext uri="{FF2B5EF4-FFF2-40B4-BE49-F238E27FC236}">
                  <a16:creationId xmlns="" xmlns:a16="http://schemas.microsoft.com/office/drawing/2014/main" id="{C1CAD590-0E0C-4337-9797-7FF9BC9B2BC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670" y="4163154"/>
              <a:ext cx="1521529" cy="459330"/>
            </a:xfrm>
            <a:prstGeom prst="rect">
              <a:avLst/>
            </a:prstGeom>
          </p:spPr>
        </p:pic>
      </p:grpSp>
      <p:grpSp>
        <p:nvGrpSpPr>
          <p:cNvPr id="30" name="Group 29">
            <a:extLst>
              <a:ext uri="{FF2B5EF4-FFF2-40B4-BE49-F238E27FC236}">
                <a16:creationId xmlns="" xmlns:a16="http://schemas.microsoft.com/office/drawing/2014/main" id="{537E9DF1-515B-4D85-9E18-0442F2EC7A01}"/>
              </a:ext>
            </a:extLst>
          </p:cNvPr>
          <p:cNvGrpSpPr/>
          <p:nvPr/>
        </p:nvGrpSpPr>
        <p:grpSpPr>
          <a:xfrm>
            <a:off x="4465167" y="4186447"/>
            <a:ext cx="3427563" cy="1087161"/>
            <a:chOff x="4464979" y="2352325"/>
            <a:chExt cx="3427563" cy="1087161"/>
          </a:xfrm>
        </p:grpSpPr>
        <p:sp>
          <p:nvSpPr>
            <p:cNvPr id="18" name="TextBox 17">
              <a:extLst>
                <a:ext uri="{FF2B5EF4-FFF2-40B4-BE49-F238E27FC236}">
                  <a16:creationId xmlns="" xmlns:a16="http://schemas.microsoft.com/office/drawing/2014/main" id="{2CED618D-1536-413E-981E-09DFBAFF49D1}"/>
                </a:ext>
              </a:extLst>
            </p:cNvPr>
            <p:cNvSpPr txBox="1"/>
            <p:nvPr/>
          </p:nvSpPr>
          <p:spPr>
            <a:xfrm>
              <a:off x="6028391"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5X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reduction in hardware footprint</a:t>
              </a:r>
            </a:p>
          </p:txBody>
        </p:sp>
        <p:pic>
          <p:nvPicPr>
            <p:cNvPr id="21" name="Picture 20">
              <a:extLst>
                <a:ext uri="{FF2B5EF4-FFF2-40B4-BE49-F238E27FC236}">
                  <a16:creationId xmlns="" xmlns:a16="http://schemas.microsoft.com/office/drawing/2014/main" id="{BBBE7E64-2FA1-45FE-ACD4-D8031624D78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64979" y="2352325"/>
              <a:ext cx="1388152" cy="753903"/>
            </a:xfrm>
            <a:prstGeom prst="rect">
              <a:avLst/>
            </a:prstGeom>
          </p:spPr>
        </p:pic>
      </p:grpSp>
      <p:grpSp>
        <p:nvGrpSpPr>
          <p:cNvPr id="31" name="Group 30">
            <a:extLst>
              <a:ext uri="{FF2B5EF4-FFF2-40B4-BE49-F238E27FC236}">
                <a16:creationId xmlns="" xmlns:a16="http://schemas.microsoft.com/office/drawing/2014/main" id="{ADCC123F-EDD3-4F4C-968C-4524EA441F33}"/>
              </a:ext>
            </a:extLst>
          </p:cNvPr>
          <p:cNvGrpSpPr/>
          <p:nvPr/>
        </p:nvGrpSpPr>
        <p:grpSpPr>
          <a:xfrm>
            <a:off x="8243062" y="2679204"/>
            <a:ext cx="3703700" cy="914400"/>
            <a:chOff x="8243062" y="2494377"/>
            <a:chExt cx="3703700" cy="914400"/>
          </a:xfrm>
        </p:grpSpPr>
        <p:sp>
          <p:nvSpPr>
            <p:cNvPr id="24" name="TextBox 23">
              <a:extLst>
                <a:ext uri="{FF2B5EF4-FFF2-40B4-BE49-F238E27FC236}">
                  <a16:creationId xmlns="" xmlns:a16="http://schemas.microsoft.com/office/drawing/2014/main" id="{95057213-CF34-4E18-AA82-4D85464CF36F}"/>
                </a:ext>
              </a:extLst>
            </p:cNvPr>
            <p:cNvSpPr txBox="1"/>
            <p:nvPr/>
          </p:nvSpPr>
          <p:spPr>
            <a:xfrm>
              <a:off x="9975124" y="2494377"/>
              <a:ext cx="1971638"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Migrated data warehouse in </a:t>
              </a:r>
              <a:r>
                <a:rPr kumimoji="0" lang="en-US" sz="1800" b="1" i="0" u="none" strike="noStrike" kern="1200" cap="none" spc="0" normalizeH="0" baseline="0" noProof="0" dirty="0">
                  <a:ln>
                    <a:noFill/>
                  </a:ln>
                  <a:solidFill>
                    <a:srgbClr val="C00000"/>
                  </a:solidFill>
                  <a:effectLst/>
                  <a:uLnTx/>
                  <a:uFillTx/>
                  <a:latin typeface="Calibri"/>
                  <a:ea typeface="+mn-ea"/>
                  <a:cs typeface="+mn-cs"/>
                </a:rPr>
                <a:t>3 days</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7" name="Picture 26">
              <a:extLst>
                <a:ext uri="{FF2B5EF4-FFF2-40B4-BE49-F238E27FC236}">
                  <a16:creationId xmlns="" xmlns:a16="http://schemas.microsoft.com/office/drawing/2014/main" id="{E062D992-BBAC-47E1-B176-664DDFF1C56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43062" y="2525086"/>
              <a:ext cx="1549799" cy="269717"/>
            </a:xfrm>
            <a:prstGeom prst="rect">
              <a:avLst/>
            </a:prstGeom>
          </p:spPr>
        </p:pic>
      </p:grpSp>
      <p:grpSp>
        <p:nvGrpSpPr>
          <p:cNvPr id="32" name="Group 31">
            <a:extLst>
              <a:ext uri="{FF2B5EF4-FFF2-40B4-BE49-F238E27FC236}">
                <a16:creationId xmlns="" xmlns:a16="http://schemas.microsoft.com/office/drawing/2014/main" id="{371C1043-1FFD-4A1F-87A6-0A66420BE832}"/>
              </a:ext>
            </a:extLst>
          </p:cNvPr>
          <p:cNvGrpSpPr/>
          <p:nvPr/>
        </p:nvGrpSpPr>
        <p:grpSpPr>
          <a:xfrm>
            <a:off x="8067990" y="4099024"/>
            <a:ext cx="3771284" cy="1132648"/>
            <a:chOff x="8067990" y="3914197"/>
            <a:chExt cx="3771284" cy="1132648"/>
          </a:xfrm>
        </p:grpSpPr>
        <p:sp>
          <p:nvSpPr>
            <p:cNvPr id="25" name="TextBox 24">
              <a:extLst>
                <a:ext uri="{FF2B5EF4-FFF2-40B4-BE49-F238E27FC236}">
                  <a16:creationId xmlns="" xmlns:a16="http://schemas.microsoft.com/office/drawing/2014/main" id="{616221C9-DF5A-4D78-A033-48BCF92F6575}"/>
                </a:ext>
              </a:extLst>
            </p:cNvPr>
            <p:cNvSpPr txBox="1"/>
            <p:nvPr/>
          </p:nvSpPr>
          <p:spPr>
            <a:xfrm>
              <a:off x="9975123" y="4132445"/>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10x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faster disaster recovery</a:t>
              </a:r>
            </a:p>
          </p:txBody>
        </p:sp>
        <p:pic>
          <p:nvPicPr>
            <p:cNvPr id="28" name="Picture 4" descr="http://www.paymentscardsandmobile.com/wp-content/uploads/2017/04/Entrust-Datacard.png">
              <a:extLst>
                <a:ext uri="{FF2B5EF4-FFF2-40B4-BE49-F238E27FC236}">
                  <a16:creationId xmlns="" xmlns:a16="http://schemas.microsoft.com/office/drawing/2014/main" id="{1077BB36-5A97-4FAF-BD85-97084C273CF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67990" y="3914197"/>
              <a:ext cx="1851662" cy="9258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Group 32">
            <a:extLst>
              <a:ext uri="{FF2B5EF4-FFF2-40B4-BE49-F238E27FC236}">
                <a16:creationId xmlns="" xmlns:a16="http://schemas.microsoft.com/office/drawing/2014/main" id="{D1C27647-C565-4209-AE49-B3F1BB177D55}"/>
              </a:ext>
            </a:extLst>
          </p:cNvPr>
          <p:cNvGrpSpPr/>
          <p:nvPr/>
        </p:nvGrpSpPr>
        <p:grpSpPr>
          <a:xfrm>
            <a:off x="4287781" y="2643172"/>
            <a:ext cx="3521331" cy="930107"/>
            <a:chOff x="4371210" y="4147447"/>
            <a:chExt cx="3521331" cy="930107"/>
          </a:xfrm>
        </p:grpSpPr>
        <p:sp>
          <p:nvSpPr>
            <p:cNvPr id="19" name="TextBox 18">
              <a:extLst>
                <a:ext uri="{FF2B5EF4-FFF2-40B4-BE49-F238E27FC236}">
                  <a16:creationId xmlns="" xmlns:a16="http://schemas.microsoft.com/office/drawing/2014/main" id="{03CA96DB-C66C-4F86-A7D9-FDAF940ADF9D}"/>
                </a:ext>
              </a:extLst>
            </p:cNvPr>
            <p:cNvSpPr txBox="1"/>
            <p:nvPr/>
          </p:nvSpPr>
          <p:spPr>
            <a:xfrm>
              <a:off x="6028390" y="416315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Consolidated database systems from </a:t>
              </a:r>
              <a:r>
                <a:rPr kumimoji="0" lang="en-US" sz="1800" b="1" i="0" u="none" strike="noStrike" kern="1200" cap="none" spc="0" normalizeH="0" baseline="0" noProof="0" dirty="0">
                  <a:ln>
                    <a:noFill/>
                  </a:ln>
                  <a:solidFill>
                    <a:srgbClr val="C00000"/>
                  </a:solidFill>
                  <a:effectLst/>
                  <a:uLnTx/>
                  <a:uFillTx/>
                  <a:latin typeface="Calibri"/>
                  <a:ea typeface="+mn-ea"/>
                  <a:cs typeface="+mn-cs"/>
                </a:rPr>
                <a:t>19</a:t>
              </a:r>
              <a:r>
                <a:rPr kumimoji="0" lang="en-US" sz="1800" b="0" i="0" u="none" strike="noStrike" kern="1200" cap="none" spc="0" normalizeH="0" baseline="0" noProof="0" dirty="0">
                  <a:ln>
                    <a:noFill/>
                  </a:ln>
                  <a:solidFill>
                    <a:srgbClr val="58595B"/>
                  </a:solidFill>
                  <a:effectLst/>
                  <a:uLnTx/>
                  <a:uFillTx/>
                  <a:latin typeface="Calibri"/>
                  <a:ea typeface="+mn-ea"/>
                  <a:cs typeface="+mn-cs"/>
                </a:rPr>
                <a:t> to </a:t>
              </a:r>
              <a:r>
                <a:rPr kumimoji="0" lang="en-US" sz="1800" b="1" i="0" u="none" strike="noStrike" kern="1200" cap="none" spc="0" normalizeH="0" baseline="0" noProof="0" dirty="0">
                  <a:ln>
                    <a:noFill/>
                  </a:ln>
                  <a:solidFill>
                    <a:srgbClr val="C00000"/>
                  </a:solidFill>
                  <a:effectLst/>
                  <a:uLnTx/>
                  <a:uFillTx/>
                  <a:latin typeface="Calibri"/>
                  <a:ea typeface="+mn-ea"/>
                  <a:cs typeface="+mn-cs"/>
                </a:rPr>
                <a:t>3</a:t>
              </a:r>
            </a:p>
          </p:txBody>
        </p:sp>
        <p:pic>
          <p:nvPicPr>
            <p:cNvPr id="29" name="Picture 28">
              <a:extLst>
                <a:ext uri="{FF2B5EF4-FFF2-40B4-BE49-F238E27FC236}">
                  <a16:creationId xmlns="" xmlns:a16="http://schemas.microsoft.com/office/drawing/2014/main" id="{1172BB6B-FE73-4E68-8B18-6AFB5DFF0EA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1210" y="4147447"/>
              <a:ext cx="1521529" cy="459330"/>
            </a:xfrm>
            <a:prstGeom prst="rect">
              <a:avLst/>
            </a:prstGeom>
          </p:spPr>
        </p:pic>
      </p:grpSp>
      <p:grpSp>
        <p:nvGrpSpPr>
          <p:cNvPr id="35" name="Group 34">
            <a:extLst>
              <a:ext uri="{FF2B5EF4-FFF2-40B4-BE49-F238E27FC236}">
                <a16:creationId xmlns="" xmlns:a16="http://schemas.microsoft.com/office/drawing/2014/main" id="{A45DACFA-B09C-4475-ABD5-5D6EA31F4D19}"/>
              </a:ext>
            </a:extLst>
          </p:cNvPr>
          <p:cNvGrpSpPr/>
          <p:nvPr/>
        </p:nvGrpSpPr>
        <p:grpSpPr>
          <a:xfrm>
            <a:off x="552010" y="2692158"/>
            <a:ext cx="3385253" cy="932155"/>
            <a:chOff x="552010" y="2507331"/>
            <a:chExt cx="3385253" cy="932155"/>
          </a:xfrm>
        </p:grpSpPr>
        <p:sp>
          <p:nvSpPr>
            <p:cNvPr id="11" name="TextBox 10">
              <a:extLst>
                <a:ext uri="{FF2B5EF4-FFF2-40B4-BE49-F238E27FC236}">
                  <a16:creationId xmlns="" xmlns:a16="http://schemas.microsoft.com/office/drawing/2014/main" id="{4700829D-1226-4F7F-8F76-57944C16C4F0}"/>
                </a:ext>
              </a:extLst>
            </p:cNvPr>
            <p:cNvSpPr txBox="1"/>
            <p:nvPr/>
          </p:nvSpPr>
          <p:spPr>
            <a:xfrm>
              <a:off x="2073112"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Cut operating costs by </a:t>
              </a:r>
              <a:r>
                <a:rPr kumimoji="0" lang="en-US" sz="1800" b="1" i="0" u="none" strike="noStrike" kern="1200" cap="none" spc="0" normalizeH="0" baseline="0" noProof="0" dirty="0">
                  <a:ln>
                    <a:noFill/>
                  </a:ln>
                  <a:solidFill>
                    <a:srgbClr val="C00000"/>
                  </a:solidFill>
                  <a:effectLst/>
                  <a:uLnTx/>
                  <a:uFillTx/>
                  <a:latin typeface="Calibri"/>
                  <a:ea typeface="+mn-ea"/>
                  <a:cs typeface="+mn-cs"/>
                </a:rPr>
                <a:t>40%</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34" name="Picture 33">
              <a:extLst>
                <a:ext uri="{FF2B5EF4-FFF2-40B4-BE49-F238E27FC236}">
                  <a16:creationId xmlns="" xmlns:a16="http://schemas.microsoft.com/office/drawing/2014/main" id="{162EFA6D-CCB3-4A06-9E17-68DAC0FC05F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52010" y="2507331"/>
              <a:ext cx="1281226" cy="443889"/>
            </a:xfrm>
            <a:prstGeom prst="rect">
              <a:avLst/>
            </a:prstGeom>
          </p:spPr>
        </p:pic>
      </p:grpSp>
      <p:sp>
        <p:nvSpPr>
          <p:cNvPr id="36" name="Rectangle 35">
            <a:extLst>
              <a:ext uri="{FF2B5EF4-FFF2-40B4-BE49-F238E27FC236}">
                <a16:creationId xmlns="" xmlns:a16="http://schemas.microsoft.com/office/drawing/2014/main" id="{139F3E4C-4B51-174B-8C9C-73FA607E8E84}"/>
              </a:ext>
            </a:extLst>
          </p:cNvPr>
          <p:cNvSpPr/>
          <p:nvPr/>
        </p:nvSpPr>
        <p:spPr>
          <a:xfrm>
            <a:off x="4367303"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Streamlined Infrastructure</a:t>
            </a:r>
          </a:p>
        </p:txBody>
      </p:sp>
      <p:sp>
        <p:nvSpPr>
          <p:cNvPr id="37" name="Rectangle 36">
            <a:extLst>
              <a:ext uri="{FF2B5EF4-FFF2-40B4-BE49-F238E27FC236}">
                <a16:creationId xmlns="" xmlns:a16="http://schemas.microsoft.com/office/drawing/2014/main" id="{3544029D-D23C-6748-9830-6C1A005D0D79}"/>
              </a:ext>
            </a:extLst>
          </p:cNvPr>
          <p:cNvSpPr/>
          <p:nvPr/>
        </p:nvSpPr>
        <p:spPr>
          <a:xfrm>
            <a:off x="552314"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Reduced Costs</a:t>
            </a:r>
          </a:p>
        </p:txBody>
      </p:sp>
      <p:sp>
        <p:nvSpPr>
          <p:cNvPr id="38" name="Rectangle 37">
            <a:extLst>
              <a:ext uri="{FF2B5EF4-FFF2-40B4-BE49-F238E27FC236}">
                <a16:creationId xmlns="" xmlns:a16="http://schemas.microsoft.com/office/drawing/2014/main" id="{912A78AC-A6EE-7C48-9346-36CF30ACE865}"/>
              </a:ext>
            </a:extLst>
          </p:cNvPr>
          <p:cNvSpPr/>
          <p:nvPr/>
        </p:nvSpPr>
        <p:spPr>
          <a:xfrm>
            <a:off x="8182292"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Improved Agility</a:t>
            </a:r>
          </a:p>
        </p:txBody>
      </p:sp>
    </p:spTree>
    <p:extLst>
      <p:ext uri="{BB962C8B-B14F-4D97-AF65-F5344CB8AC3E}">
        <p14:creationId xmlns:p14="http://schemas.microsoft.com/office/powerpoint/2010/main" val="3998457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gray">
          <a:xfrm>
            <a:off x="0" y="0"/>
            <a:ext cx="12188825" cy="6858000"/>
          </a:xfrm>
          <a:prstGeom prst="rect">
            <a:avLst/>
          </a:prstGeom>
          <a:solidFill>
            <a:schemeClr val="accent1"/>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2" name="Title 1"/>
          <p:cNvSpPr>
            <a:spLocks noGrp="1"/>
          </p:cNvSpPr>
          <p:nvPr>
            <p:ph type="title" idx="4294967295"/>
          </p:nvPr>
        </p:nvSpPr>
        <p:spPr>
          <a:xfrm>
            <a:off x="5963478" y="1"/>
            <a:ext cx="6225347" cy="6857999"/>
          </a:xfrm>
        </p:spPr>
        <p:txBody>
          <a:bodyPr anchor="ctr"/>
          <a:lstStyle/>
          <a:p>
            <a:pPr>
              <a:lnSpc>
                <a:spcPct val="100000"/>
              </a:lnSpc>
              <a:spcBef>
                <a:spcPts val="6000"/>
              </a:spcBef>
              <a:spcAft>
                <a:spcPts val="6000"/>
              </a:spcAft>
            </a:pPr>
            <a:r>
              <a:rPr lang="en-US" sz="3200" dirty="0">
                <a:solidFill>
                  <a:schemeClr val="bg1"/>
                </a:solidFill>
              </a:rPr>
              <a:t>Demo a solution</a:t>
            </a:r>
            <a:br>
              <a:rPr lang="en-US" sz="3200" dirty="0">
                <a:solidFill>
                  <a:schemeClr val="bg1"/>
                </a:solidFill>
              </a:rPr>
            </a:br>
            <a:r>
              <a:rPr lang="en-US" sz="3200" dirty="0">
                <a:solidFill>
                  <a:schemeClr val="bg1"/>
                </a:solidFill>
              </a:rPr>
              <a:t>cloud.oracle.com/jumpstart</a:t>
            </a:r>
            <a:br>
              <a:rPr lang="en-US" sz="3200" dirty="0">
                <a:solidFill>
                  <a:schemeClr val="bg1"/>
                </a:solidFill>
              </a:rPr>
            </a:br>
            <a:r>
              <a:rPr lang="en-US" sz="3200" dirty="0">
                <a:solidFill>
                  <a:schemeClr val="bg1"/>
                </a:solidFill>
              </a:rPr>
              <a:t/>
            </a:r>
            <a:br>
              <a:rPr lang="en-US" sz="3200" dirty="0">
                <a:solidFill>
                  <a:schemeClr val="bg1"/>
                </a:solidFill>
              </a:rPr>
            </a:br>
            <a:r>
              <a:rPr lang="en-US" sz="3200" dirty="0">
                <a:solidFill>
                  <a:schemeClr val="bg1"/>
                </a:solidFill>
              </a:rPr>
              <a:t>Get a free Proof of Concept</a:t>
            </a:r>
            <a:br>
              <a:rPr lang="en-US" sz="3200" dirty="0">
                <a:solidFill>
                  <a:schemeClr val="bg1"/>
                </a:solidFill>
              </a:rPr>
            </a:br>
            <a:r>
              <a:rPr lang="en-US" sz="3200" dirty="0">
                <a:solidFill>
                  <a:schemeClr val="bg1"/>
                </a:solidFill>
              </a:rPr>
              <a:t>account</a:t>
            </a:r>
            <a:br>
              <a:rPr lang="en-US" sz="3200" dirty="0">
                <a:solidFill>
                  <a:schemeClr val="bg1"/>
                </a:solidFill>
              </a:rPr>
            </a:br>
            <a:r>
              <a:rPr lang="en-US" sz="3200" dirty="0">
                <a:solidFill>
                  <a:schemeClr val="bg1"/>
                </a:solidFill>
              </a:rPr>
              <a:t/>
            </a:r>
            <a:br>
              <a:rPr lang="en-US" sz="3200" dirty="0">
                <a:solidFill>
                  <a:schemeClr val="bg1"/>
                </a:solidFill>
              </a:rPr>
            </a:br>
            <a:r>
              <a:rPr lang="en-US" sz="3200" dirty="0">
                <a:solidFill>
                  <a:schemeClr val="bg1"/>
                </a:solidFill>
              </a:rPr>
              <a:t>Work with your partner </a:t>
            </a:r>
            <a:br>
              <a:rPr lang="en-US" sz="3200" dirty="0">
                <a:solidFill>
                  <a:schemeClr val="bg1"/>
                </a:solidFill>
              </a:rPr>
            </a:br>
            <a:r>
              <a:rPr lang="en-US" sz="3200" dirty="0">
                <a:solidFill>
                  <a:schemeClr val="bg1"/>
                </a:solidFill>
              </a:rPr>
              <a:t>or one of ours</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52939" y="2807947"/>
            <a:ext cx="3657600" cy="1242104"/>
          </a:xfrm>
          <a:prstGeom prst="rect">
            <a:avLst/>
          </a:prstGeom>
        </p:spPr>
      </p:pic>
    </p:spTree>
    <p:extLst>
      <p:ext uri="{BB962C8B-B14F-4D97-AF65-F5344CB8AC3E}">
        <p14:creationId xmlns:p14="http://schemas.microsoft.com/office/powerpoint/2010/main" val="548174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F215FF3E-D643-427C-9DA4-ECC00B9C1995}"/>
              </a:ext>
            </a:extLst>
          </p:cNvPr>
          <p:cNvSpPr>
            <a:spLocks noGrp="1"/>
          </p:cNvSpPr>
          <p:nvPr>
            <p:ph type="title"/>
          </p:nvPr>
        </p:nvSpPr>
        <p:spPr/>
        <p:txBody>
          <a:bodyPr/>
          <a:lstStyle/>
          <a:p>
            <a:r>
              <a:rPr lang="en-US" dirty="0"/>
              <a:t>Your Oracle Apps</a:t>
            </a:r>
            <a:br>
              <a:rPr lang="en-US" dirty="0"/>
            </a:br>
            <a:r>
              <a:rPr lang="en-US" sz="2800" b="1" dirty="0"/>
              <a:t>Customized &amp; integrated into your core business operations</a:t>
            </a:r>
          </a:p>
        </p:txBody>
      </p:sp>
      <p:sp>
        <p:nvSpPr>
          <p:cNvPr id="3" name="Slide Number Placeholder 2">
            <a:extLst>
              <a:ext uri="{FF2B5EF4-FFF2-40B4-BE49-F238E27FC236}">
                <a16:creationId xmlns="" xmlns:a16="http://schemas.microsoft.com/office/drawing/2014/main" id="{2982F181-A2D2-4A0D-89AB-69F7426CCDB4}"/>
              </a:ext>
            </a:extLst>
          </p:cNvPr>
          <p:cNvSpPr>
            <a:spLocks noGrp="1"/>
          </p:cNvSpPr>
          <p:nvPr>
            <p:ph type="sldNum" sz="quarter" idx="12"/>
          </p:nvPr>
        </p:nvSpPr>
        <p:spPr/>
        <p:txBody>
          <a:bodyPr/>
          <a:lstStyle/>
          <a:p>
            <a:fld id="{C51EAA63-D034-42AE-91FA-B13B9518C7BE}" type="slidenum">
              <a:rPr lang="en-US" smtClean="0"/>
              <a:t>4</a:t>
            </a:fld>
            <a:endParaRPr lang="en-US"/>
          </a:p>
        </p:txBody>
      </p:sp>
      <p:sp>
        <p:nvSpPr>
          <p:cNvPr id="6" name="Rectangle 5">
            <a:extLst>
              <a:ext uri="{FF2B5EF4-FFF2-40B4-BE49-F238E27FC236}">
                <a16:creationId xmlns="" xmlns:a16="http://schemas.microsoft.com/office/drawing/2014/main" id="{8A384CDE-1FF5-4C76-A3EB-95FC1873641E}"/>
              </a:ext>
            </a:extLst>
          </p:cNvPr>
          <p:cNvSpPr/>
          <p:nvPr/>
        </p:nvSpPr>
        <p:spPr bwMode="gray">
          <a:xfrm>
            <a:off x="9722716" y="106878"/>
            <a:ext cx="4171413"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Customize talk track based on customer. Leverage Proposal Factory:</a:t>
            </a:r>
          </a:p>
          <a:p>
            <a:pPr marL="285750" indent="-285750">
              <a:lnSpc>
                <a:spcPct val="90000"/>
              </a:lnSpc>
              <a:buFont typeface="Arial" panose="020B0604020202020204" pitchFamily="34" charset="0"/>
              <a:buChar char="•"/>
            </a:pPr>
            <a:r>
              <a:rPr lang="en-US" dirty="0">
                <a:solidFill>
                  <a:schemeClr val="tx1"/>
                </a:solidFill>
              </a:rPr>
              <a:t>Which Oracle apps(s)</a:t>
            </a:r>
          </a:p>
          <a:p>
            <a:pPr marL="285750" indent="-285750">
              <a:lnSpc>
                <a:spcPct val="90000"/>
              </a:lnSpc>
              <a:buFont typeface="Arial" panose="020B0604020202020204" pitchFamily="34" charset="0"/>
              <a:buChar char="•"/>
            </a:pPr>
            <a:r>
              <a:rPr lang="en-US" dirty="0">
                <a:solidFill>
                  <a:schemeClr val="tx1"/>
                </a:solidFill>
              </a:rPr>
              <a:t>Which modules they have licenses for</a:t>
            </a:r>
          </a:p>
          <a:p>
            <a:pPr marL="285750" indent="-285750">
              <a:lnSpc>
                <a:spcPct val="90000"/>
              </a:lnSpc>
              <a:buFont typeface="Arial" panose="020B0604020202020204" pitchFamily="34" charset="0"/>
              <a:buChar char="•"/>
            </a:pPr>
            <a:r>
              <a:rPr lang="en-US" dirty="0">
                <a:solidFill>
                  <a:schemeClr val="tx1"/>
                </a:solidFill>
              </a:rPr>
              <a:t># of users; lines of businesses</a:t>
            </a:r>
          </a:p>
        </p:txBody>
      </p:sp>
      <p:grpSp>
        <p:nvGrpSpPr>
          <p:cNvPr id="12" name="Group 11">
            <a:extLst>
              <a:ext uri="{FF2B5EF4-FFF2-40B4-BE49-F238E27FC236}">
                <a16:creationId xmlns="" xmlns:a16="http://schemas.microsoft.com/office/drawing/2014/main" id="{4BC1D7A9-42E3-4448-9BB4-537867F45098}"/>
              </a:ext>
            </a:extLst>
          </p:cNvPr>
          <p:cNvGrpSpPr>
            <a:grpSpLocks noChangeAspect="1"/>
          </p:cNvGrpSpPr>
          <p:nvPr/>
        </p:nvGrpSpPr>
        <p:grpSpPr>
          <a:xfrm>
            <a:off x="4632214" y="4377767"/>
            <a:ext cx="2924395" cy="1361343"/>
            <a:chOff x="6452687" y="3301279"/>
            <a:chExt cx="2001001" cy="931491"/>
          </a:xfrm>
        </p:grpSpPr>
        <p:sp>
          <p:nvSpPr>
            <p:cNvPr id="7" name="Rectangle 6">
              <a:extLst>
                <a:ext uri="{FF2B5EF4-FFF2-40B4-BE49-F238E27FC236}">
                  <a16:creationId xmlns="" xmlns:a16="http://schemas.microsoft.com/office/drawing/2014/main" id="{D48B6EBA-D362-44BE-9527-2AB67EBC3C73}"/>
                </a:ext>
              </a:extLst>
            </p:cNvPr>
            <p:cNvSpPr/>
            <p:nvPr/>
          </p:nvSpPr>
          <p:spPr bwMode="gray">
            <a:xfrm>
              <a:off x="6452687" y="3301279"/>
              <a:ext cx="2001001" cy="931491"/>
            </a:xfrm>
            <a:prstGeom prst="rect">
              <a:avLst/>
            </a:prstGeom>
            <a:solidFill>
              <a:schemeClr val="bg1"/>
            </a:solidFill>
            <a:ln w="15875">
              <a:noFill/>
              <a:miter lim="800000"/>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pic>
          <p:nvPicPr>
            <p:cNvPr id="8" name="Picture 7" descr="O-EBS-rgb.png">
              <a:extLst>
                <a:ext uri="{FF2B5EF4-FFF2-40B4-BE49-F238E27FC236}">
                  <a16:creationId xmlns="" xmlns:a16="http://schemas.microsoft.com/office/drawing/2014/main" id="{CF54170D-82FC-4302-872D-B06108BCFA0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44099" y="3383694"/>
              <a:ext cx="967296" cy="383330"/>
            </a:xfrm>
            <a:prstGeom prst="rect">
              <a:avLst/>
            </a:prstGeom>
          </p:spPr>
        </p:pic>
        <p:pic>
          <p:nvPicPr>
            <p:cNvPr id="9" name="Picture 8" descr="O-JDEdwards-rgb.png">
              <a:extLst>
                <a:ext uri="{FF2B5EF4-FFF2-40B4-BE49-F238E27FC236}">
                  <a16:creationId xmlns="" xmlns:a16="http://schemas.microsoft.com/office/drawing/2014/main" id="{C768D2C1-09F1-467C-872D-D2F0C4FD5BE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55055" y="3383695"/>
              <a:ext cx="846588" cy="383330"/>
            </a:xfrm>
            <a:prstGeom prst="rect">
              <a:avLst/>
            </a:prstGeom>
          </p:spPr>
        </p:pic>
        <p:pic>
          <p:nvPicPr>
            <p:cNvPr id="10" name="Picture 9" descr="O-PeopleSoft-rgb.png">
              <a:extLst>
                <a:ext uri="{FF2B5EF4-FFF2-40B4-BE49-F238E27FC236}">
                  <a16:creationId xmlns="" xmlns:a16="http://schemas.microsoft.com/office/drawing/2014/main" id="{84594E87-6D77-471E-B150-7746E1BB0F7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446423" y="3797399"/>
              <a:ext cx="846588" cy="383330"/>
            </a:xfrm>
            <a:prstGeom prst="rect">
              <a:avLst/>
            </a:prstGeom>
          </p:spPr>
        </p:pic>
        <p:pic>
          <p:nvPicPr>
            <p:cNvPr id="11" name="Picture 10" descr="O-Siebel-rgb.png">
              <a:extLst>
                <a:ext uri="{FF2B5EF4-FFF2-40B4-BE49-F238E27FC236}">
                  <a16:creationId xmlns="" xmlns:a16="http://schemas.microsoft.com/office/drawing/2014/main" id="{9B3DEE28-44C2-4BD8-8C86-79525CED250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555053" y="3797399"/>
              <a:ext cx="846588" cy="383330"/>
            </a:xfrm>
            <a:prstGeom prst="rect">
              <a:avLst/>
            </a:prstGeom>
          </p:spPr>
        </p:pic>
      </p:grpSp>
      <p:pic>
        <p:nvPicPr>
          <p:cNvPr id="16" name="Picture 15">
            <a:extLst>
              <a:ext uri="{FF2B5EF4-FFF2-40B4-BE49-F238E27FC236}">
                <a16:creationId xmlns="" xmlns:a16="http://schemas.microsoft.com/office/drawing/2014/main" id="{29B16156-C316-49AC-A1F5-7D1F5FB71B1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67815" y="1926604"/>
            <a:ext cx="1554177" cy="1554177"/>
          </a:xfrm>
          <a:prstGeom prst="rect">
            <a:avLst/>
          </a:prstGeom>
        </p:spPr>
      </p:pic>
      <p:pic>
        <p:nvPicPr>
          <p:cNvPr id="18" name="Picture 17">
            <a:extLst>
              <a:ext uri="{FF2B5EF4-FFF2-40B4-BE49-F238E27FC236}">
                <a16:creationId xmlns="" xmlns:a16="http://schemas.microsoft.com/office/drawing/2014/main" id="{668AF6C0-00DC-4AB3-87B1-B0C0A7E4746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66782" y="1745338"/>
            <a:ext cx="1513265" cy="1513265"/>
          </a:xfrm>
          <a:prstGeom prst="rect">
            <a:avLst/>
          </a:prstGeom>
        </p:spPr>
      </p:pic>
      <p:pic>
        <p:nvPicPr>
          <p:cNvPr id="20" name="Picture 19">
            <a:extLst>
              <a:ext uri="{FF2B5EF4-FFF2-40B4-BE49-F238E27FC236}">
                <a16:creationId xmlns="" xmlns:a16="http://schemas.microsoft.com/office/drawing/2014/main" id="{620C20A8-A409-40C0-BA8F-AEFF02D8A88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27025" y="1750416"/>
            <a:ext cx="1736770" cy="1736770"/>
          </a:xfrm>
          <a:prstGeom prst="rect">
            <a:avLst/>
          </a:prstGeom>
        </p:spPr>
      </p:pic>
      <p:pic>
        <p:nvPicPr>
          <p:cNvPr id="22" name="Picture 21">
            <a:extLst>
              <a:ext uri="{FF2B5EF4-FFF2-40B4-BE49-F238E27FC236}">
                <a16:creationId xmlns="" xmlns:a16="http://schemas.microsoft.com/office/drawing/2014/main" id="{089E0311-F8D6-4C5F-8608-06DF9950B39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612193" y="2618801"/>
            <a:ext cx="1930554" cy="1930554"/>
          </a:xfrm>
          <a:prstGeom prst="rect">
            <a:avLst/>
          </a:prstGeom>
        </p:spPr>
      </p:pic>
      <p:pic>
        <p:nvPicPr>
          <p:cNvPr id="24" name="Picture 23">
            <a:extLst>
              <a:ext uri="{FF2B5EF4-FFF2-40B4-BE49-F238E27FC236}">
                <a16:creationId xmlns="" xmlns:a16="http://schemas.microsoft.com/office/drawing/2014/main" id="{1F6EC3C7-C761-4A17-B00A-D5A68AF9EE1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50313" y="3684441"/>
            <a:ext cx="1095873" cy="1095873"/>
          </a:xfrm>
          <a:prstGeom prst="rect">
            <a:avLst/>
          </a:prstGeom>
        </p:spPr>
      </p:pic>
      <p:pic>
        <p:nvPicPr>
          <p:cNvPr id="26" name="Picture 25">
            <a:extLst>
              <a:ext uri="{FF2B5EF4-FFF2-40B4-BE49-F238E27FC236}">
                <a16:creationId xmlns="" xmlns:a16="http://schemas.microsoft.com/office/drawing/2014/main" id="{DC518B31-0B2E-4D5F-BE84-0550FBB2140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98915" y="2703692"/>
            <a:ext cx="1701609" cy="1701609"/>
          </a:xfrm>
          <a:prstGeom prst="rect">
            <a:avLst/>
          </a:prstGeom>
        </p:spPr>
      </p:pic>
      <p:cxnSp>
        <p:nvCxnSpPr>
          <p:cNvPr id="15" name="Straight Connector 14">
            <a:extLst>
              <a:ext uri="{FF2B5EF4-FFF2-40B4-BE49-F238E27FC236}">
                <a16:creationId xmlns="" xmlns:a16="http://schemas.microsoft.com/office/drawing/2014/main" id="{8B9E1DCF-E230-438C-9491-985FDD43968B}"/>
              </a:ext>
            </a:extLst>
          </p:cNvPr>
          <p:cNvCxnSpPr>
            <a:cxnSpLocks/>
          </p:cNvCxnSpPr>
          <p:nvPr/>
        </p:nvCxnSpPr>
        <p:spPr>
          <a:xfrm>
            <a:off x="2090057" y="3871356"/>
            <a:ext cx="1151907" cy="44618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 xmlns:a16="http://schemas.microsoft.com/office/drawing/2014/main" id="{558826BA-25E8-4890-A8C2-FA9C48B4C52D}"/>
              </a:ext>
            </a:extLst>
          </p:cNvPr>
          <p:cNvCxnSpPr>
            <a:cxnSpLocks/>
          </p:cNvCxnSpPr>
          <p:nvPr/>
        </p:nvCxnSpPr>
        <p:spPr>
          <a:xfrm>
            <a:off x="3337154" y="3264092"/>
            <a:ext cx="161305" cy="566981"/>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 xmlns:a16="http://schemas.microsoft.com/office/drawing/2014/main" id="{65D3CE1B-B3C7-4E34-85B3-62BEA0A791DC}"/>
              </a:ext>
            </a:extLst>
          </p:cNvPr>
          <p:cNvCxnSpPr>
            <a:cxnSpLocks/>
          </p:cNvCxnSpPr>
          <p:nvPr/>
        </p:nvCxnSpPr>
        <p:spPr>
          <a:xfrm>
            <a:off x="3337154" y="3248825"/>
            <a:ext cx="1609066" cy="43561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 xmlns:a16="http://schemas.microsoft.com/office/drawing/2014/main" id="{EE4E15EE-3113-4A28-AD6C-1E29B2BDA9C3}"/>
              </a:ext>
            </a:extLst>
          </p:cNvPr>
          <p:cNvCxnSpPr>
            <a:cxnSpLocks/>
          </p:cNvCxnSpPr>
          <p:nvPr/>
        </p:nvCxnSpPr>
        <p:spPr>
          <a:xfrm>
            <a:off x="3827681" y="4486271"/>
            <a:ext cx="724458" cy="11367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 xmlns:a16="http://schemas.microsoft.com/office/drawing/2014/main" id="{0C81969F-BC24-45C6-9B01-88993306B32B}"/>
              </a:ext>
            </a:extLst>
          </p:cNvPr>
          <p:cNvCxnSpPr>
            <a:cxnSpLocks/>
          </p:cNvCxnSpPr>
          <p:nvPr/>
        </p:nvCxnSpPr>
        <p:spPr>
          <a:xfrm flipV="1">
            <a:off x="3958315" y="2746698"/>
            <a:ext cx="1230102" cy="13449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 xmlns:a16="http://schemas.microsoft.com/office/drawing/2014/main" id="{CC278093-EA49-4153-AC44-9EB59614EBFB}"/>
              </a:ext>
            </a:extLst>
          </p:cNvPr>
          <p:cNvCxnSpPr>
            <a:cxnSpLocks/>
          </p:cNvCxnSpPr>
          <p:nvPr/>
        </p:nvCxnSpPr>
        <p:spPr>
          <a:xfrm flipV="1">
            <a:off x="5593198" y="3075709"/>
            <a:ext cx="102166" cy="46899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 xmlns:a16="http://schemas.microsoft.com/office/drawing/2014/main" id="{F3D86792-838B-42B3-B755-955FBBC22973}"/>
              </a:ext>
            </a:extLst>
          </p:cNvPr>
          <p:cNvCxnSpPr>
            <a:cxnSpLocks/>
          </p:cNvCxnSpPr>
          <p:nvPr/>
        </p:nvCxnSpPr>
        <p:spPr>
          <a:xfrm flipV="1">
            <a:off x="5755112" y="2862364"/>
            <a:ext cx="1886705" cy="100899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 xmlns:a16="http://schemas.microsoft.com/office/drawing/2014/main" id="{1A993AF3-A635-4798-BB6D-1CB2A0BC3EDB}"/>
              </a:ext>
            </a:extLst>
          </p:cNvPr>
          <p:cNvCxnSpPr>
            <a:cxnSpLocks/>
          </p:cNvCxnSpPr>
          <p:nvPr/>
        </p:nvCxnSpPr>
        <p:spPr>
          <a:xfrm flipV="1">
            <a:off x="3857420" y="3645483"/>
            <a:ext cx="6051502" cy="73228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14" name="Content Placeholder 13">
            <a:extLst>
              <a:ext uri="{FF2B5EF4-FFF2-40B4-BE49-F238E27FC236}">
                <a16:creationId xmlns="" xmlns:a16="http://schemas.microsoft.com/office/drawing/2014/main" id="{7E2661B2-D5B9-493A-A428-5EC382903678}"/>
              </a:ext>
            </a:extLst>
          </p:cNvPr>
          <p:cNvPicPr>
            <a:picLocks noGrp="1" noChangeAspect="1"/>
          </p:cNvPicPr>
          <p:nvPr>
            <p:ph idx="1"/>
          </p:nvPr>
        </p:nvPicPr>
        <p:blipFill>
          <a:blip r:embed="rId13" cstate="print">
            <a:extLst>
              <a:ext uri="{28A0092B-C50C-407E-A947-70E740481C1C}">
                <a14:useLocalDpi xmlns:a14="http://schemas.microsoft.com/office/drawing/2010/main" val="0"/>
              </a:ext>
            </a:extLst>
          </a:blip>
          <a:stretch>
            <a:fillRect/>
          </a:stretch>
        </p:blipFill>
        <p:spPr>
          <a:xfrm>
            <a:off x="4876104" y="3344604"/>
            <a:ext cx="972939" cy="972939"/>
          </a:xfrm>
          <a:ln>
            <a:noFill/>
          </a:ln>
        </p:spPr>
      </p:pic>
      <p:cxnSp>
        <p:nvCxnSpPr>
          <p:cNvPr id="42" name="Straight Connector 41">
            <a:extLst>
              <a:ext uri="{FF2B5EF4-FFF2-40B4-BE49-F238E27FC236}">
                <a16:creationId xmlns="" xmlns:a16="http://schemas.microsoft.com/office/drawing/2014/main" id="{E882EB72-589B-4892-9B82-CC9D08D81A5E}"/>
              </a:ext>
            </a:extLst>
          </p:cNvPr>
          <p:cNvCxnSpPr>
            <a:cxnSpLocks/>
          </p:cNvCxnSpPr>
          <p:nvPr/>
        </p:nvCxnSpPr>
        <p:spPr>
          <a:xfrm flipH="1" flipV="1">
            <a:off x="2094109" y="3776781"/>
            <a:ext cx="2915788" cy="9457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45" name="Picture 44">
            <a:extLst>
              <a:ext uri="{FF2B5EF4-FFF2-40B4-BE49-F238E27FC236}">
                <a16:creationId xmlns="" xmlns:a16="http://schemas.microsoft.com/office/drawing/2014/main" id="{369BDB9E-1C3B-444E-B17B-480030ED02E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398822" y="3407813"/>
            <a:ext cx="797525" cy="797525"/>
          </a:xfrm>
          <a:prstGeom prst="rect">
            <a:avLst/>
          </a:prstGeom>
        </p:spPr>
      </p:pic>
      <p:pic>
        <p:nvPicPr>
          <p:cNvPr id="47" name="Picture 46">
            <a:extLst>
              <a:ext uri="{FF2B5EF4-FFF2-40B4-BE49-F238E27FC236}">
                <a16:creationId xmlns="" xmlns:a16="http://schemas.microsoft.com/office/drawing/2014/main" id="{4ED4D5D1-9859-4A27-B980-BA65AF2DF74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788550" y="3836280"/>
            <a:ext cx="963720" cy="963720"/>
          </a:xfrm>
          <a:prstGeom prst="rect">
            <a:avLst/>
          </a:prstGeom>
        </p:spPr>
      </p:pic>
      <p:cxnSp>
        <p:nvCxnSpPr>
          <p:cNvPr id="48" name="Straight Connector 47">
            <a:extLst>
              <a:ext uri="{FF2B5EF4-FFF2-40B4-BE49-F238E27FC236}">
                <a16:creationId xmlns="" xmlns:a16="http://schemas.microsoft.com/office/drawing/2014/main" id="{0E1F66DA-BD74-4E06-9324-2B82BE1B8C01}"/>
              </a:ext>
            </a:extLst>
          </p:cNvPr>
          <p:cNvCxnSpPr>
            <a:cxnSpLocks/>
          </p:cNvCxnSpPr>
          <p:nvPr/>
        </p:nvCxnSpPr>
        <p:spPr>
          <a:xfrm flipH="1" flipV="1">
            <a:off x="6165041" y="2749719"/>
            <a:ext cx="1646762" cy="100444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 xmlns:a16="http://schemas.microsoft.com/office/drawing/2014/main" id="{1672AB74-1DDA-4FE5-9683-EA8A049E0869}"/>
              </a:ext>
            </a:extLst>
          </p:cNvPr>
          <p:cNvCxnSpPr>
            <a:cxnSpLocks/>
          </p:cNvCxnSpPr>
          <p:nvPr/>
        </p:nvCxnSpPr>
        <p:spPr>
          <a:xfrm>
            <a:off x="8063160" y="3075709"/>
            <a:ext cx="207250" cy="8562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 xmlns:a16="http://schemas.microsoft.com/office/drawing/2014/main" id="{544451D4-CAC0-444E-89CF-4C333031ABF6}"/>
              </a:ext>
            </a:extLst>
          </p:cNvPr>
          <p:cNvCxnSpPr>
            <a:cxnSpLocks/>
          </p:cNvCxnSpPr>
          <p:nvPr/>
        </p:nvCxnSpPr>
        <p:spPr>
          <a:xfrm flipH="1" flipV="1">
            <a:off x="7150716" y="3710295"/>
            <a:ext cx="2916205" cy="22754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 xmlns:a16="http://schemas.microsoft.com/office/drawing/2014/main" id="{D2A84C8A-6005-4202-AF2D-454C9BA65DFF}"/>
              </a:ext>
            </a:extLst>
          </p:cNvPr>
          <p:cNvCxnSpPr>
            <a:cxnSpLocks/>
          </p:cNvCxnSpPr>
          <p:nvPr/>
        </p:nvCxnSpPr>
        <p:spPr>
          <a:xfrm flipH="1">
            <a:off x="6633039" y="4091664"/>
            <a:ext cx="23111" cy="258473"/>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 xmlns:a16="http://schemas.microsoft.com/office/drawing/2014/main" id="{4D38CE11-12D1-45C7-9B4A-E841D904C052}"/>
              </a:ext>
            </a:extLst>
          </p:cNvPr>
          <p:cNvCxnSpPr>
            <a:cxnSpLocks/>
          </p:cNvCxnSpPr>
          <p:nvPr/>
        </p:nvCxnSpPr>
        <p:spPr>
          <a:xfrm flipH="1">
            <a:off x="7568178" y="4405301"/>
            <a:ext cx="435089" cy="16688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 xmlns:a16="http://schemas.microsoft.com/office/drawing/2014/main" id="{7F15AFC6-1F51-42C3-8985-EF71E866035C}"/>
              </a:ext>
            </a:extLst>
          </p:cNvPr>
          <p:cNvCxnSpPr>
            <a:cxnSpLocks/>
          </p:cNvCxnSpPr>
          <p:nvPr/>
        </p:nvCxnSpPr>
        <p:spPr>
          <a:xfrm flipH="1">
            <a:off x="8538130" y="3937072"/>
            <a:ext cx="1528791" cy="33389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 xmlns:a16="http://schemas.microsoft.com/office/drawing/2014/main" id="{9A054242-0157-4AC3-BFBA-0C037FE485C9}"/>
              </a:ext>
            </a:extLst>
          </p:cNvPr>
          <p:cNvCxnSpPr>
            <a:cxnSpLocks/>
          </p:cNvCxnSpPr>
          <p:nvPr/>
        </p:nvCxnSpPr>
        <p:spPr>
          <a:xfrm>
            <a:off x="5308547" y="4129940"/>
            <a:ext cx="4520" cy="28338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094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37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 xmlns:a16="http://schemas.microsoft.com/office/drawing/2014/main" id="{C910DFB8-1766-492A-8878-D0DF2B2EEFB9}"/>
              </a:ext>
            </a:extLst>
          </p:cNvPr>
          <p:cNvGrpSpPr/>
          <p:nvPr/>
        </p:nvGrpSpPr>
        <p:grpSpPr>
          <a:xfrm>
            <a:off x="4341795" y="781744"/>
            <a:ext cx="3657607" cy="3657607"/>
            <a:chOff x="4265608" y="572978"/>
            <a:chExt cx="3657607" cy="3657607"/>
          </a:xfrm>
        </p:grpSpPr>
        <p:pic>
          <p:nvPicPr>
            <p:cNvPr id="14" name="Picture 13">
              <a:extLst>
                <a:ext uri="{FF2B5EF4-FFF2-40B4-BE49-F238E27FC236}">
                  <a16:creationId xmlns="" xmlns:a16="http://schemas.microsoft.com/office/drawing/2014/main" id="{DD6ECA70-D84A-4A50-8ABD-2A5B8AA00492}"/>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265608" y="572978"/>
              <a:ext cx="3657607" cy="3657607"/>
            </a:xfrm>
            <a:prstGeom prst="rect">
              <a:avLst/>
            </a:prstGeom>
          </p:spPr>
        </p:pic>
        <p:sp>
          <p:nvSpPr>
            <p:cNvPr id="15" name="TextBox 14">
              <a:extLst>
                <a:ext uri="{FF2B5EF4-FFF2-40B4-BE49-F238E27FC236}">
                  <a16:creationId xmlns="" xmlns:a16="http://schemas.microsoft.com/office/drawing/2014/main" id="{E2A89DBA-4BB0-4279-9C16-9A9466FF3039}"/>
                </a:ext>
              </a:extLst>
            </p:cNvPr>
            <p:cNvSpPr txBox="1"/>
            <p:nvPr/>
          </p:nvSpPr>
          <p:spPr>
            <a:xfrm>
              <a:off x="5664530" y="2339439"/>
              <a:ext cx="1045028" cy="356260"/>
            </a:xfrm>
            <a:prstGeom prst="rect">
              <a:avLst/>
            </a:prstGeom>
            <a:noFill/>
          </p:spPr>
          <p:txBody>
            <a:bodyPr wrap="none" lIns="0" tIns="0" rIns="0" bIns="0" rtlCol="0">
              <a:noAutofit/>
            </a:bodyPr>
            <a:lstStyle/>
            <a:p>
              <a:pPr>
                <a:lnSpc>
                  <a:spcPct val="90000"/>
                </a:lnSpc>
              </a:pPr>
              <a:r>
                <a:rPr lang="en-US" sz="2800" dirty="0">
                  <a:solidFill>
                    <a:srgbClr val="58595B"/>
                  </a:solidFill>
                </a:rPr>
                <a:t>SaaS</a:t>
              </a:r>
            </a:p>
          </p:txBody>
        </p:sp>
      </p:grpSp>
      <p:sp>
        <p:nvSpPr>
          <p:cNvPr id="10" name="Content Placeholder 9">
            <a:extLst>
              <a:ext uri="{FF2B5EF4-FFF2-40B4-BE49-F238E27FC236}">
                <a16:creationId xmlns="" xmlns:a16="http://schemas.microsoft.com/office/drawing/2014/main" id="{9417F27F-3D6D-433D-AD31-0BB25CECB9DD}"/>
              </a:ext>
            </a:extLst>
          </p:cNvPr>
          <p:cNvSpPr>
            <a:spLocks noGrp="1"/>
          </p:cNvSpPr>
          <p:nvPr>
            <p:ph sz="half" idx="1"/>
          </p:nvPr>
        </p:nvSpPr>
        <p:spPr>
          <a:xfrm>
            <a:off x="531811" y="4787847"/>
            <a:ext cx="3474720" cy="1554335"/>
          </a:xfrm>
        </p:spPr>
        <p:txBody>
          <a:bodyPr/>
          <a:lstStyle/>
          <a:p>
            <a:r>
              <a:rPr lang="en-US" sz="2000" dirty="0">
                <a:solidFill>
                  <a:srgbClr val="58595B"/>
                </a:solidFill>
              </a:rPr>
              <a:t>Time &amp; cost of refreshes</a:t>
            </a:r>
          </a:p>
          <a:p>
            <a:r>
              <a:rPr lang="en-US" sz="2000" dirty="0">
                <a:solidFill>
                  <a:srgbClr val="58595B"/>
                </a:solidFill>
              </a:rPr>
              <a:t>Forced capacity planning</a:t>
            </a:r>
          </a:p>
          <a:p>
            <a:r>
              <a:rPr lang="en-US" sz="2000" dirty="0">
                <a:solidFill>
                  <a:srgbClr val="58595B"/>
                </a:solidFill>
              </a:rPr>
              <a:t>Can’t scale quickly</a:t>
            </a:r>
          </a:p>
        </p:txBody>
      </p:sp>
      <p:sp>
        <p:nvSpPr>
          <p:cNvPr id="11" name="Content Placeholder 10">
            <a:extLst>
              <a:ext uri="{FF2B5EF4-FFF2-40B4-BE49-F238E27FC236}">
                <a16:creationId xmlns="" xmlns:a16="http://schemas.microsoft.com/office/drawing/2014/main" id="{534ED604-DB7F-49FA-A7D0-C4108BB507EB}"/>
              </a:ext>
            </a:extLst>
          </p:cNvPr>
          <p:cNvSpPr>
            <a:spLocks noGrp="1"/>
          </p:cNvSpPr>
          <p:nvPr>
            <p:ph sz="half" idx="2"/>
          </p:nvPr>
        </p:nvSpPr>
        <p:spPr>
          <a:xfrm>
            <a:off x="4501614" y="4787847"/>
            <a:ext cx="3337968" cy="1425381"/>
          </a:xfrm>
        </p:spPr>
        <p:txBody>
          <a:bodyPr/>
          <a:lstStyle/>
          <a:p>
            <a:r>
              <a:rPr lang="en-US" sz="2000" dirty="0">
                <a:solidFill>
                  <a:srgbClr val="58595B"/>
                </a:solidFill>
              </a:rPr>
              <a:t>Likely requires re-platforming</a:t>
            </a:r>
          </a:p>
          <a:p>
            <a:r>
              <a:rPr lang="en-US" sz="2000" dirty="0">
                <a:solidFill>
                  <a:srgbClr val="58595B"/>
                </a:solidFill>
              </a:rPr>
              <a:t>May lose customizations</a:t>
            </a:r>
          </a:p>
          <a:p>
            <a:r>
              <a:rPr lang="en-US" sz="2000" dirty="0">
                <a:solidFill>
                  <a:srgbClr val="58595B"/>
                </a:solidFill>
              </a:rPr>
              <a:t>Redo integrations</a:t>
            </a:r>
          </a:p>
        </p:txBody>
      </p:sp>
      <p:sp>
        <p:nvSpPr>
          <p:cNvPr id="5" name="Slide Number Placeholder 4">
            <a:extLst>
              <a:ext uri="{FF2B5EF4-FFF2-40B4-BE49-F238E27FC236}">
                <a16:creationId xmlns="" xmlns:a16="http://schemas.microsoft.com/office/drawing/2014/main" id="{4D87F2BC-CCC0-45BF-918E-AF0BB7779558}"/>
              </a:ext>
            </a:extLst>
          </p:cNvPr>
          <p:cNvSpPr>
            <a:spLocks noGrp="1"/>
          </p:cNvSpPr>
          <p:nvPr>
            <p:ph type="sldNum" sz="quarter" idx="12"/>
          </p:nvPr>
        </p:nvSpPr>
        <p:spPr/>
        <p:txBody>
          <a:bodyPr/>
          <a:lstStyle/>
          <a:p>
            <a:fld id="{C51EAA63-D034-42AE-91FA-B13B9518C7BE}" type="slidenum">
              <a:rPr lang="en-US" smtClean="0"/>
              <a:t>5</a:t>
            </a:fld>
            <a:endParaRPr lang="en-US"/>
          </a:p>
        </p:txBody>
      </p:sp>
      <p:sp>
        <p:nvSpPr>
          <p:cNvPr id="12" name="Content Placeholder 11">
            <a:extLst>
              <a:ext uri="{FF2B5EF4-FFF2-40B4-BE49-F238E27FC236}">
                <a16:creationId xmlns="" xmlns:a16="http://schemas.microsoft.com/office/drawing/2014/main" id="{16B6AFD4-B331-4306-89BB-1877DB0B8BE2}"/>
              </a:ext>
            </a:extLst>
          </p:cNvPr>
          <p:cNvSpPr>
            <a:spLocks noGrp="1"/>
          </p:cNvSpPr>
          <p:nvPr>
            <p:ph sz="half" idx="13"/>
          </p:nvPr>
        </p:nvSpPr>
        <p:spPr>
          <a:xfrm>
            <a:off x="8357549" y="4768475"/>
            <a:ext cx="3474720" cy="2535384"/>
          </a:xfrm>
        </p:spPr>
        <p:txBody>
          <a:bodyPr/>
          <a:lstStyle/>
          <a:p>
            <a:r>
              <a:rPr lang="en-US" sz="2000" dirty="0">
                <a:solidFill>
                  <a:srgbClr val="58595B"/>
                </a:solidFill>
              </a:rPr>
              <a:t>May need to rearchitect</a:t>
            </a:r>
          </a:p>
          <a:p>
            <a:r>
              <a:rPr lang="en-US" sz="2000" dirty="0">
                <a:solidFill>
                  <a:srgbClr val="58595B"/>
                </a:solidFill>
              </a:rPr>
              <a:t>Concerned about performance</a:t>
            </a:r>
          </a:p>
          <a:p>
            <a:r>
              <a:rPr lang="en-US" sz="2000" dirty="0">
                <a:solidFill>
                  <a:srgbClr val="58595B"/>
                </a:solidFill>
              </a:rPr>
              <a:t>Unsure about cost savings</a:t>
            </a:r>
          </a:p>
        </p:txBody>
      </p:sp>
      <p:sp>
        <p:nvSpPr>
          <p:cNvPr id="2" name="Title 1">
            <a:extLst>
              <a:ext uri="{FF2B5EF4-FFF2-40B4-BE49-F238E27FC236}">
                <a16:creationId xmlns="" xmlns:a16="http://schemas.microsoft.com/office/drawing/2014/main" id="{527506D7-9EE4-451A-A80B-30B8FD2CB556}"/>
              </a:ext>
            </a:extLst>
          </p:cNvPr>
          <p:cNvSpPr>
            <a:spLocks noGrp="1"/>
          </p:cNvSpPr>
          <p:nvPr>
            <p:ph type="title"/>
          </p:nvPr>
        </p:nvSpPr>
        <p:spPr>
          <a:xfrm>
            <a:off x="531811" y="454962"/>
            <a:ext cx="11125200" cy="889000"/>
          </a:xfrm>
        </p:spPr>
        <p:txBody>
          <a:bodyPr/>
          <a:lstStyle/>
          <a:p>
            <a:r>
              <a:rPr lang="en-US" dirty="0">
                <a:solidFill>
                  <a:srgbClr val="58595B"/>
                </a:solidFill>
              </a:rPr>
              <a:t>Key Considerations</a:t>
            </a:r>
            <a:br>
              <a:rPr lang="en-US" dirty="0">
                <a:solidFill>
                  <a:srgbClr val="58595B"/>
                </a:solidFill>
              </a:rPr>
            </a:br>
            <a:r>
              <a:rPr lang="en-US" sz="2800" b="1" dirty="0">
                <a:solidFill>
                  <a:srgbClr val="58595B"/>
                </a:solidFill>
              </a:rPr>
              <a:t>Where’s the optimal place to run your Oracle Application?</a:t>
            </a:r>
          </a:p>
        </p:txBody>
      </p:sp>
      <p:grpSp>
        <p:nvGrpSpPr>
          <p:cNvPr id="3" name="Group 2">
            <a:extLst>
              <a:ext uri="{FF2B5EF4-FFF2-40B4-BE49-F238E27FC236}">
                <a16:creationId xmlns="" xmlns:a16="http://schemas.microsoft.com/office/drawing/2014/main" id="{D79BDE7F-5253-43D0-A044-B63FBB5086CB}"/>
              </a:ext>
            </a:extLst>
          </p:cNvPr>
          <p:cNvGrpSpPr/>
          <p:nvPr/>
        </p:nvGrpSpPr>
        <p:grpSpPr>
          <a:xfrm>
            <a:off x="8174662" y="781744"/>
            <a:ext cx="3657607" cy="3657607"/>
            <a:chOff x="8258479" y="572978"/>
            <a:chExt cx="3657607" cy="3657607"/>
          </a:xfrm>
        </p:grpSpPr>
        <p:pic>
          <p:nvPicPr>
            <p:cNvPr id="18" name="Picture 17">
              <a:extLst>
                <a:ext uri="{FF2B5EF4-FFF2-40B4-BE49-F238E27FC236}">
                  <a16:creationId xmlns="" xmlns:a16="http://schemas.microsoft.com/office/drawing/2014/main" id="{7447E617-4AAE-4E97-B7B6-585653B67569}"/>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8258479" y="572978"/>
              <a:ext cx="3657607" cy="3657607"/>
            </a:xfrm>
            <a:prstGeom prst="rect">
              <a:avLst/>
            </a:prstGeom>
          </p:spPr>
        </p:pic>
        <p:sp>
          <p:nvSpPr>
            <p:cNvPr id="17" name="TextBox 16">
              <a:extLst>
                <a:ext uri="{FF2B5EF4-FFF2-40B4-BE49-F238E27FC236}">
                  <a16:creationId xmlns="" xmlns:a16="http://schemas.microsoft.com/office/drawing/2014/main" id="{BD729121-194F-4B75-AE04-8D3EABC09910}"/>
                </a:ext>
              </a:extLst>
            </p:cNvPr>
            <p:cNvSpPr txBox="1"/>
            <p:nvPr/>
          </p:nvSpPr>
          <p:spPr>
            <a:xfrm>
              <a:off x="9423093" y="2161309"/>
              <a:ext cx="1328378" cy="356260"/>
            </a:xfrm>
            <a:prstGeom prst="rect">
              <a:avLst/>
            </a:prstGeom>
            <a:noFill/>
          </p:spPr>
          <p:txBody>
            <a:bodyPr wrap="square" lIns="0" tIns="0" rIns="0" bIns="0" rtlCol="0">
              <a:noAutofit/>
            </a:bodyPr>
            <a:lstStyle/>
            <a:p>
              <a:pPr algn="ctr">
                <a:lnSpc>
                  <a:spcPct val="90000"/>
                </a:lnSpc>
              </a:pPr>
              <a:r>
                <a:rPr lang="en-US" sz="2800" dirty="0">
                  <a:solidFill>
                    <a:srgbClr val="58595B"/>
                  </a:solidFill>
                </a:rPr>
                <a:t>Other IaaS</a:t>
              </a:r>
            </a:p>
          </p:txBody>
        </p:sp>
      </p:grpSp>
      <p:pic>
        <p:nvPicPr>
          <p:cNvPr id="20" name="Picture 19">
            <a:extLst>
              <a:ext uri="{FF2B5EF4-FFF2-40B4-BE49-F238E27FC236}">
                <a16:creationId xmlns="" xmlns:a16="http://schemas.microsoft.com/office/drawing/2014/main" id="{4427F7D5-3D30-4611-8A1B-2B61C8AE3479}"/>
              </a:ext>
            </a:extLst>
          </p:cNvPr>
          <p:cNvPicPr>
            <a:picLocks noChangeAspect="1"/>
          </p:cNvPicPr>
          <p:nvPr/>
        </p:nvPicPr>
        <p:blipFill>
          <a:blip r:embed="rId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986682" y="1518134"/>
            <a:ext cx="2358648" cy="2358648"/>
          </a:xfrm>
          <a:prstGeom prst="rect">
            <a:avLst/>
          </a:prstGeom>
        </p:spPr>
      </p:pic>
      <p:sp>
        <p:nvSpPr>
          <p:cNvPr id="4" name="Rectangle 3">
            <a:extLst>
              <a:ext uri="{FF2B5EF4-FFF2-40B4-BE49-F238E27FC236}">
                <a16:creationId xmlns="" xmlns:a16="http://schemas.microsoft.com/office/drawing/2014/main" id="{E55E2F34-2908-442F-93F5-CC9122946486}"/>
              </a:ext>
            </a:extLst>
          </p:cNvPr>
          <p:cNvSpPr/>
          <p:nvPr/>
        </p:nvSpPr>
        <p:spPr>
          <a:xfrm>
            <a:off x="358652" y="3522145"/>
            <a:ext cx="3647880" cy="830997"/>
          </a:xfrm>
          <a:prstGeom prst="rect">
            <a:avLst/>
          </a:prstGeom>
        </p:spPr>
        <p:txBody>
          <a:bodyPr wrap="square">
            <a:spAutoFit/>
          </a:bodyPr>
          <a:lstStyle/>
          <a:p>
            <a:pPr algn="ctr"/>
            <a:r>
              <a:rPr lang="en-US" sz="2400" dirty="0">
                <a:solidFill>
                  <a:srgbClr val="58595B"/>
                </a:solidFill>
              </a:rPr>
              <a:t>On-premises, but managing infrastructure isn’t strategic</a:t>
            </a:r>
          </a:p>
        </p:txBody>
      </p:sp>
      <p:sp>
        <p:nvSpPr>
          <p:cNvPr id="6" name="Rectangle 5">
            <a:extLst>
              <a:ext uri="{FF2B5EF4-FFF2-40B4-BE49-F238E27FC236}">
                <a16:creationId xmlns="" xmlns:a16="http://schemas.microsoft.com/office/drawing/2014/main" id="{B085078C-ABB5-408A-BAD7-F0C64B27F00C}"/>
              </a:ext>
            </a:extLst>
          </p:cNvPr>
          <p:cNvSpPr/>
          <p:nvPr/>
        </p:nvSpPr>
        <p:spPr>
          <a:xfrm>
            <a:off x="4328141" y="3533239"/>
            <a:ext cx="3671261" cy="830997"/>
          </a:xfrm>
          <a:prstGeom prst="rect">
            <a:avLst/>
          </a:prstGeom>
        </p:spPr>
        <p:txBody>
          <a:bodyPr wrap="square">
            <a:spAutoFit/>
          </a:bodyPr>
          <a:lstStyle/>
          <a:p>
            <a:pPr algn="ctr"/>
            <a:r>
              <a:rPr lang="en-US" sz="2400" dirty="0">
                <a:solidFill>
                  <a:srgbClr val="58595B"/>
                </a:solidFill>
              </a:rPr>
              <a:t>SaaS may require some compromises</a:t>
            </a:r>
          </a:p>
        </p:txBody>
      </p:sp>
      <p:sp>
        <p:nvSpPr>
          <p:cNvPr id="7" name="Rectangle 6">
            <a:extLst>
              <a:ext uri="{FF2B5EF4-FFF2-40B4-BE49-F238E27FC236}">
                <a16:creationId xmlns="" xmlns:a16="http://schemas.microsoft.com/office/drawing/2014/main" id="{E4C831E4-2059-436D-9248-34A9BA28013D}"/>
              </a:ext>
            </a:extLst>
          </p:cNvPr>
          <p:cNvSpPr/>
          <p:nvPr/>
        </p:nvSpPr>
        <p:spPr>
          <a:xfrm>
            <a:off x="8209485" y="3533238"/>
            <a:ext cx="3575803" cy="830997"/>
          </a:xfrm>
          <a:prstGeom prst="rect">
            <a:avLst/>
          </a:prstGeom>
        </p:spPr>
        <p:txBody>
          <a:bodyPr wrap="square">
            <a:spAutoFit/>
          </a:bodyPr>
          <a:lstStyle/>
          <a:p>
            <a:pPr algn="ctr"/>
            <a:r>
              <a:rPr lang="en-US" sz="2400" dirty="0">
                <a:solidFill>
                  <a:srgbClr val="58595B"/>
                </a:solidFill>
              </a:rPr>
              <a:t>IaaS, but concerned about enterprise requirements</a:t>
            </a:r>
          </a:p>
        </p:txBody>
      </p:sp>
    </p:spTree>
    <p:extLst>
      <p:ext uri="{BB962C8B-B14F-4D97-AF65-F5344CB8AC3E}">
        <p14:creationId xmlns:p14="http://schemas.microsoft.com/office/powerpoint/2010/main" val="31386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vert="horz" lIns="0" tIns="0" rIns="0" bIns="0" rtlCol="0" anchor="b">
            <a:noAutofit/>
          </a:bodyPr>
          <a:lstStyle/>
          <a:p>
            <a:r>
              <a:rPr lang="en-US" dirty="0"/>
              <a:t>What is Required from an Enterprise Cloud Infrastructure</a:t>
            </a:r>
          </a:p>
        </p:txBody>
      </p:sp>
      <p:sp>
        <p:nvSpPr>
          <p:cNvPr id="2" name="TextBox 1">
            <a:extLst>
              <a:ext uri="{FF2B5EF4-FFF2-40B4-BE49-F238E27FC236}">
                <a16:creationId xmlns="" xmlns:a16="http://schemas.microsoft.com/office/drawing/2014/main" id="{ED48474A-C8B7-4AFB-807C-714C49937E85}"/>
              </a:ext>
            </a:extLst>
          </p:cNvPr>
          <p:cNvSpPr txBox="1"/>
          <p:nvPr/>
        </p:nvSpPr>
        <p:spPr>
          <a:xfrm>
            <a:off x="1524000" y="3278668"/>
            <a:ext cx="914400" cy="914400"/>
          </a:xfrm>
          <a:prstGeom prst="rect">
            <a:avLst/>
          </a:prstGeom>
          <a:noFill/>
        </p:spPr>
        <p:txBody>
          <a:bodyPr wrap="none" lIns="0" tIns="0" rIns="0" bIns="0" rtlCol="0">
            <a:noAutofit/>
          </a:bodyPr>
          <a:lstStyle/>
          <a:p>
            <a:pPr>
              <a:lnSpc>
                <a:spcPct val="90000"/>
              </a:lnSpc>
            </a:pPr>
            <a:endParaRPr lang="en-US" dirty="0"/>
          </a:p>
        </p:txBody>
      </p:sp>
      <p:sp>
        <p:nvSpPr>
          <p:cNvPr id="10" name="TextBox 9">
            <a:extLst>
              <a:ext uri="{FF2B5EF4-FFF2-40B4-BE49-F238E27FC236}">
                <a16:creationId xmlns="" xmlns:a16="http://schemas.microsoft.com/office/drawing/2014/main" id="{9EBB35CD-C033-4BF4-A9CB-3D9615915884}"/>
              </a:ext>
            </a:extLst>
          </p:cNvPr>
          <p:cNvSpPr txBox="1"/>
          <p:nvPr/>
        </p:nvSpPr>
        <p:spPr>
          <a:xfrm>
            <a:off x="1045757" y="4537082"/>
            <a:ext cx="2543149" cy="457200"/>
          </a:xfrm>
          <a:prstGeom prst="rect">
            <a:avLst/>
          </a:prstGeom>
          <a:noFill/>
        </p:spPr>
        <p:txBody>
          <a:bodyPr wrap="square" lIns="0" tIns="0" rIns="0" bIns="0" rtlCol="0">
            <a:noAutofit/>
          </a:bodyPr>
          <a:lstStyle/>
          <a:p>
            <a:pPr algn="ctr">
              <a:lnSpc>
                <a:spcPct val="90000"/>
              </a:lnSpc>
            </a:pPr>
            <a:r>
              <a:rPr lang="en-US" sz="2400" dirty="0"/>
              <a:t>Better than on-premises</a:t>
            </a:r>
          </a:p>
        </p:txBody>
      </p:sp>
      <p:sp>
        <p:nvSpPr>
          <p:cNvPr id="17" name="TextBox 16">
            <a:extLst>
              <a:ext uri="{FF2B5EF4-FFF2-40B4-BE49-F238E27FC236}">
                <a16:creationId xmlns="" xmlns:a16="http://schemas.microsoft.com/office/drawing/2014/main" id="{A87B401E-6899-4ECC-8E8C-7D39F2CEB2F1}"/>
              </a:ext>
            </a:extLst>
          </p:cNvPr>
          <p:cNvSpPr txBox="1"/>
          <p:nvPr/>
        </p:nvSpPr>
        <p:spPr>
          <a:xfrm>
            <a:off x="4797777" y="4582164"/>
            <a:ext cx="2946400" cy="457200"/>
          </a:xfrm>
          <a:prstGeom prst="rect">
            <a:avLst/>
          </a:prstGeom>
          <a:noFill/>
        </p:spPr>
        <p:txBody>
          <a:bodyPr wrap="none" lIns="0" tIns="0" rIns="0" bIns="0" rtlCol="0">
            <a:noAutofit/>
          </a:bodyPr>
          <a:lstStyle/>
          <a:p>
            <a:pPr>
              <a:lnSpc>
                <a:spcPct val="90000"/>
              </a:lnSpc>
            </a:pPr>
            <a:endParaRPr lang="en-US" dirty="0"/>
          </a:p>
        </p:txBody>
      </p:sp>
      <p:sp>
        <p:nvSpPr>
          <p:cNvPr id="20" name="TextBox 19">
            <a:extLst>
              <a:ext uri="{FF2B5EF4-FFF2-40B4-BE49-F238E27FC236}">
                <a16:creationId xmlns="" xmlns:a16="http://schemas.microsoft.com/office/drawing/2014/main" id="{B1E70951-7FC7-4AFD-AFEE-E1568A456198}"/>
              </a:ext>
            </a:extLst>
          </p:cNvPr>
          <p:cNvSpPr txBox="1"/>
          <p:nvPr/>
        </p:nvSpPr>
        <p:spPr>
          <a:xfrm>
            <a:off x="4583582" y="4553140"/>
            <a:ext cx="3059288" cy="457200"/>
          </a:xfrm>
          <a:prstGeom prst="rect">
            <a:avLst/>
          </a:prstGeom>
          <a:noFill/>
        </p:spPr>
        <p:txBody>
          <a:bodyPr wrap="square" lIns="0" tIns="0" rIns="0" bIns="0" rtlCol="0">
            <a:noAutofit/>
          </a:bodyPr>
          <a:lstStyle/>
          <a:p>
            <a:pPr algn="ctr">
              <a:lnSpc>
                <a:spcPct val="90000"/>
              </a:lnSpc>
            </a:pPr>
            <a:r>
              <a:rPr lang="en-US" sz="2400" dirty="0"/>
              <a:t>Predictable </a:t>
            </a:r>
            <a:br>
              <a:rPr lang="en-US" sz="2400" dirty="0"/>
            </a:br>
            <a:r>
              <a:rPr lang="en-US" sz="2400" dirty="0"/>
              <a:t>Pricing</a:t>
            </a:r>
          </a:p>
        </p:txBody>
      </p:sp>
      <p:sp>
        <p:nvSpPr>
          <p:cNvPr id="21" name="TextBox 20">
            <a:extLst>
              <a:ext uri="{FF2B5EF4-FFF2-40B4-BE49-F238E27FC236}">
                <a16:creationId xmlns="" xmlns:a16="http://schemas.microsoft.com/office/drawing/2014/main" id="{78BE98CA-F0F6-436D-B2E8-EFEDC22FD869}"/>
              </a:ext>
            </a:extLst>
          </p:cNvPr>
          <p:cNvSpPr txBox="1"/>
          <p:nvPr/>
        </p:nvSpPr>
        <p:spPr>
          <a:xfrm>
            <a:off x="8837561" y="4537082"/>
            <a:ext cx="2206979" cy="457200"/>
          </a:xfrm>
          <a:prstGeom prst="rect">
            <a:avLst/>
          </a:prstGeom>
          <a:noFill/>
        </p:spPr>
        <p:txBody>
          <a:bodyPr wrap="square" lIns="0" tIns="0" rIns="0" bIns="0" rtlCol="0">
            <a:noAutofit/>
          </a:bodyPr>
          <a:lstStyle/>
          <a:p>
            <a:pPr algn="ctr">
              <a:lnSpc>
                <a:spcPct val="90000"/>
              </a:lnSpc>
            </a:pPr>
            <a:r>
              <a:rPr lang="en-US" sz="2400"/>
              <a:t>Seamless migration</a:t>
            </a:r>
            <a:endParaRPr lang="en-US" sz="2400" dirty="0"/>
          </a:p>
        </p:txBody>
      </p:sp>
      <p:pic>
        <p:nvPicPr>
          <p:cNvPr id="6" name="Picture 5"/>
          <p:cNvPicPr>
            <a:picLocks noChangeAspect="1"/>
          </p:cNvPicPr>
          <p:nvPr/>
        </p:nvPicPr>
        <p:blipFill>
          <a:blip r:embed="rId3"/>
          <a:stretch>
            <a:fillRect/>
          </a:stretch>
        </p:blipFill>
        <p:spPr>
          <a:xfrm>
            <a:off x="4909605" y="2204123"/>
            <a:ext cx="2407243" cy="2407243"/>
          </a:xfrm>
          <a:prstGeom prst="rect">
            <a:avLst/>
          </a:prstGeom>
        </p:spPr>
      </p:pic>
      <p:grpSp>
        <p:nvGrpSpPr>
          <p:cNvPr id="11" name="Group 10"/>
          <p:cNvGrpSpPr>
            <a:grpSpLocks noChangeAspect="1"/>
          </p:cNvGrpSpPr>
          <p:nvPr/>
        </p:nvGrpSpPr>
        <p:grpSpPr>
          <a:xfrm>
            <a:off x="8542506" y="1739989"/>
            <a:ext cx="2797093" cy="2797093"/>
            <a:chOff x="9594672" y="3167862"/>
            <a:chExt cx="1671910" cy="1671910"/>
          </a:xfrm>
        </p:grpSpPr>
        <p:pic>
          <p:nvPicPr>
            <p:cNvPr id="7" name="Picture 6"/>
            <p:cNvPicPr>
              <a:picLocks noChangeAspect="1"/>
            </p:cNvPicPr>
            <p:nvPr/>
          </p:nvPicPr>
          <p:blipFill>
            <a:blip r:embed="rId4"/>
            <a:stretch>
              <a:fillRect/>
            </a:stretch>
          </p:blipFill>
          <p:spPr>
            <a:xfrm>
              <a:off x="9594672" y="3167862"/>
              <a:ext cx="1671910" cy="1671910"/>
            </a:xfrm>
            <a:prstGeom prst="rect">
              <a:avLst/>
            </a:prstGeom>
          </p:spPr>
        </p:pic>
        <p:sp>
          <p:nvSpPr>
            <p:cNvPr id="8" name="Up Arrow 7"/>
            <p:cNvSpPr/>
            <p:nvPr/>
          </p:nvSpPr>
          <p:spPr bwMode="gray">
            <a:xfrm>
              <a:off x="10245009" y="4011206"/>
              <a:ext cx="371235" cy="673684"/>
            </a:xfrm>
            <a:prstGeom prst="upArrow">
              <a:avLst/>
            </a:prstGeom>
            <a:solidFill>
              <a:schemeClr val="tx1">
                <a:lumMod val="60000"/>
                <a:lumOff val="4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pic>
        <p:nvPicPr>
          <p:cNvPr id="12" name="Picture 11"/>
          <p:cNvPicPr>
            <a:picLocks noChangeAspect="1"/>
          </p:cNvPicPr>
          <p:nvPr/>
        </p:nvPicPr>
        <p:blipFill>
          <a:blip r:embed="rId5"/>
          <a:stretch>
            <a:fillRect/>
          </a:stretch>
        </p:blipFill>
        <p:spPr>
          <a:xfrm>
            <a:off x="1101504" y="2179712"/>
            <a:ext cx="2431654" cy="2431654"/>
          </a:xfrm>
          <a:prstGeom prst="rect">
            <a:avLst/>
          </a:prstGeom>
        </p:spPr>
      </p:pic>
    </p:spTree>
    <p:extLst>
      <p:ext uri="{BB962C8B-B14F-4D97-AF65-F5344CB8AC3E}">
        <p14:creationId xmlns:p14="http://schemas.microsoft.com/office/powerpoint/2010/main" val="370061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 xmlns:a16="http://schemas.microsoft.com/office/drawing/2014/main" id="{7DA1A57C-077E-4D56-804D-227B4A52598B}"/>
              </a:ext>
            </a:extLst>
          </p:cNvPr>
          <p:cNvSpPr>
            <a:spLocks noGrp="1"/>
          </p:cNvSpPr>
          <p:nvPr>
            <p:ph type="title"/>
          </p:nvPr>
        </p:nvSpPr>
        <p:spPr>
          <a:xfrm>
            <a:off x="520089" y="202019"/>
            <a:ext cx="6115173" cy="1457569"/>
          </a:xfrm>
        </p:spPr>
        <p:txBody>
          <a:bodyPr/>
          <a:lstStyle/>
          <a:p>
            <a:r>
              <a:rPr lang="en-US" dirty="0"/>
              <a:t>Migrating your Oracle Apps to Oracle Cloud Infrastructure</a:t>
            </a:r>
            <a:endParaRPr lang="en-US" sz="2800" b="1" dirty="0"/>
          </a:p>
        </p:txBody>
      </p:sp>
      <p:sp>
        <p:nvSpPr>
          <p:cNvPr id="5" name="Slide Number Placeholder 4">
            <a:extLst>
              <a:ext uri="{FF2B5EF4-FFF2-40B4-BE49-F238E27FC236}">
                <a16:creationId xmlns="" xmlns:a16="http://schemas.microsoft.com/office/drawing/2014/main" id="{0FC7B56B-AD8C-4C3E-8D64-2DD46531FAB4}"/>
              </a:ext>
            </a:extLst>
          </p:cNvPr>
          <p:cNvSpPr>
            <a:spLocks noGrp="1"/>
          </p:cNvSpPr>
          <p:nvPr>
            <p:ph type="sldNum" sz="quarter" idx="12"/>
          </p:nvPr>
        </p:nvSpPr>
        <p:spPr/>
        <p:txBody>
          <a:bodyPr/>
          <a:lstStyle/>
          <a:p>
            <a:fld id="{C51EAA63-D034-42AE-91FA-B13B9518C7BE}" type="slidenum">
              <a:rPr lang="en-US" smtClean="0"/>
              <a:t>7</a:t>
            </a:fld>
            <a:endParaRPr lang="en-US"/>
          </a:p>
        </p:txBody>
      </p:sp>
      <p:grpSp>
        <p:nvGrpSpPr>
          <p:cNvPr id="3" name="Group 2">
            <a:extLst>
              <a:ext uri="{FF2B5EF4-FFF2-40B4-BE49-F238E27FC236}">
                <a16:creationId xmlns="" xmlns:a16="http://schemas.microsoft.com/office/drawing/2014/main" id="{E01AA5C9-E205-4BAC-A176-0CAF2F62A0E8}"/>
              </a:ext>
            </a:extLst>
          </p:cNvPr>
          <p:cNvGrpSpPr/>
          <p:nvPr/>
        </p:nvGrpSpPr>
        <p:grpSpPr>
          <a:xfrm>
            <a:off x="-3362700" y="2803274"/>
            <a:ext cx="9912128" cy="5083329"/>
            <a:chOff x="-3362700" y="2394200"/>
            <a:chExt cx="9912128" cy="5083329"/>
          </a:xfrm>
        </p:grpSpPr>
        <p:sp>
          <p:nvSpPr>
            <p:cNvPr id="14" name="Parallelogram 13">
              <a:extLst>
                <a:ext uri="{FF2B5EF4-FFF2-40B4-BE49-F238E27FC236}">
                  <a16:creationId xmlns="" xmlns:a16="http://schemas.microsoft.com/office/drawing/2014/main" id="{DD6A9813-B385-4EE4-BECE-17CC83F03F28}"/>
                </a:ext>
              </a:extLst>
            </p:cNvPr>
            <p:cNvSpPr/>
            <p:nvPr/>
          </p:nvSpPr>
          <p:spPr>
            <a:xfrm>
              <a:off x="-3362700" y="2394200"/>
              <a:ext cx="9907304" cy="5083329"/>
            </a:xfrm>
            <a:prstGeom prst="parallelogram">
              <a:avLst>
                <a:gd name="adj" fmla="val 65118"/>
              </a:avLst>
            </a:prstGeom>
            <a:gradFill>
              <a:gsLst>
                <a:gs pos="0">
                  <a:schemeClr val="accent5">
                    <a:lumMod val="40000"/>
                    <a:lumOff val="60000"/>
                  </a:schemeClr>
                </a:gs>
                <a:gs pos="100000">
                  <a:schemeClr val="accent5">
                    <a:lumMod val="60000"/>
                    <a:lumOff val="40000"/>
                    <a:alpha val="0"/>
                  </a:scheme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5" name="Parallelogram 14">
              <a:extLst>
                <a:ext uri="{FF2B5EF4-FFF2-40B4-BE49-F238E27FC236}">
                  <a16:creationId xmlns="" xmlns:a16="http://schemas.microsoft.com/office/drawing/2014/main" id="{B02F922C-2E3C-4E15-B9D3-E04955FF0019}"/>
                </a:ext>
              </a:extLst>
            </p:cNvPr>
            <p:cNvSpPr/>
            <p:nvPr/>
          </p:nvSpPr>
          <p:spPr>
            <a:xfrm>
              <a:off x="-599419" y="2394200"/>
              <a:ext cx="7148847" cy="837817"/>
            </a:xfrm>
            <a:prstGeom prst="parallelogram">
              <a:avLst>
                <a:gd name="adj" fmla="val 65118"/>
              </a:avLst>
            </a:prstGeom>
            <a:ln/>
          </p:spPr>
          <p:style>
            <a:lnRef idx="1">
              <a:schemeClr val="accent5"/>
            </a:lnRef>
            <a:fillRef idx="3">
              <a:schemeClr val="accent5"/>
            </a:fillRef>
            <a:effectRef idx="2">
              <a:schemeClr val="accent5"/>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Move</a:t>
              </a:r>
            </a:p>
          </p:txBody>
        </p:sp>
        <p:sp>
          <p:nvSpPr>
            <p:cNvPr id="2" name="TextBox 1">
              <a:extLst>
                <a:ext uri="{FF2B5EF4-FFF2-40B4-BE49-F238E27FC236}">
                  <a16:creationId xmlns="" xmlns:a16="http://schemas.microsoft.com/office/drawing/2014/main" id="{91DB0908-3CD7-469A-AF01-7850A39BF963}"/>
                </a:ext>
              </a:extLst>
            </p:cNvPr>
            <p:cNvSpPr txBox="1"/>
            <p:nvPr/>
          </p:nvSpPr>
          <p:spPr>
            <a:xfrm>
              <a:off x="520089" y="3533131"/>
              <a:ext cx="3864342" cy="2469084"/>
            </a:xfrm>
            <a:prstGeom prst="rect">
              <a:avLst/>
            </a:prstGeom>
            <a:noFill/>
          </p:spPr>
          <p:txBody>
            <a:bodyPr wrap="none" lIns="0" tIns="0" rIns="0" bIns="0" rtlCol="0">
              <a:noAutofit/>
            </a:bodyPr>
            <a:lstStyle/>
            <a:p>
              <a:pPr>
                <a:lnSpc>
                  <a:spcPct val="90000"/>
                </a:lnSpc>
                <a:spcBef>
                  <a:spcPts val="1200"/>
                </a:spcBef>
              </a:pPr>
              <a:r>
                <a:rPr lang="en-US" sz="2400" dirty="0">
                  <a:solidFill>
                    <a:schemeClr val="tx1">
                      <a:lumMod val="50000"/>
                    </a:schemeClr>
                  </a:solidFill>
                </a:rPr>
                <a:t>Expert migration assistance</a:t>
              </a:r>
            </a:p>
            <a:p>
              <a:pPr>
                <a:lnSpc>
                  <a:spcPct val="90000"/>
                </a:lnSpc>
                <a:spcBef>
                  <a:spcPts val="1200"/>
                </a:spcBef>
              </a:pPr>
              <a:r>
                <a:rPr lang="en-US" sz="2400" dirty="0">
                  <a:solidFill>
                    <a:schemeClr val="tx1">
                      <a:lumMod val="50000"/>
                    </a:schemeClr>
                  </a:solidFill>
                </a:rPr>
                <a:t>Automated migration tools</a:t>
              </a:r>
            </a:p>
            <a:p>
              <a:pPr>
                <a:lnSpc>
                  <a:spcPct val="90000"/>
                </a:lnSpc>
                <a:spcBef>
                  <a:spcPts val="1200"/>
                </a:spcBef>
              </a:pPr>
              <a:r>
                <a:rPr lang="en-US" sz="2400" dirty="0">
                  <a:solidFill>
                    <a:schemeClr val="tx1">
                      <a:lumMod val="50000"/>
                    </a:schemeClr>
                  </a:solidFill>
                </a:rPr>
                <a:t>No re-architecture</a:t>
              </a:r>
            </a:p>
          </p:txBody>
        </p:sp>
      </p:grpSp>
      <p:grpSp>
        <p:nvGrpSpPr>
          <p:cNvPr id="4" name="Group 3">
            <a:extLst>
              <a:ext uri="{FF2B5EF4-FFF2-40B4-BE49-F238E27FC236}">
                <a16:creationId xmlns="" xmlns:a16="http://schemas.microsoft.com/office/drawing/2014/main" id="{CD63A3B3-3077-4B70-B247-E284315CBC1B}"/>
              </a:ext>
            </a:extLst>
          </p:cNvPr>
          <p:cNvGrpSpPr/>
          <p:nvPr/>
        </p:nvGrpSpPr>
        <p:grpSpPr>
          <a:xfrm>
            <a:off x="5194725" y="611094"/>
            <a:ext cx="9907304" cy="4245512"/>
            <a:chOff x="5194725" y="202020"/>
            <a:chExt cx="9907304" cy="4245512"/>
          </a:xfrm>
        </p:grpSpPr>
        <p:sp>
          <p:nvSpPr>
            <p:cNvPr id="9" name="Parallelogram 8">
              <a:extLst>
                <a:ext uri="{FF2B5EF4-FFF2-40B4-BE49-F238E27FC236}">
                  <a16:creationId xmlns="" xmlns:a16="http://schemas.microsoft.com/office/drawing/2014/main" id="{3E0F841F-4216-4DF7-8EB4-F23E93336DBF}"/>
                </a:ext>
              </a:extLst>
            </p:cNvPr>
            <p:cNvSpPr/>
            <p:nvPr/>
          </p:nvSpPr>
          <p:spPr>
            <a:xfrm>
              <a:off x="5194725" y="202020"/>
              <a:ext cx="9907304" cy="4245512"/>
            </a:xfrm>
            <a:prstGeom prst="parallelogram">
              <a:avLst>
                <a:gd name="adj" fmla="val 65118"/>
              </a:avLst>
            </a:prstGeom>
            <a:gradFill>
              <a:gsLst>
                <a:gs pos="0">
                  <a:schemeClr val="accent3">
                    <a:lumMod val="40000"/>
                    <a:lumOff val="60000"/>
                  </a:schemeClr>
                </a:gs>
                <a:gs pos="100000">
                  <a:schemeClr val="accent3">
                    <a:lumMod val="20000"/>
                    <a:lumOff val="80000"/>
                    <a:alpha val="0"/>
                  </a:schemeClr>
                </a:gs>
              </a:gsLst>
              <a:lin ang="162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 name="Parallelogram 12">
              <a:extLst>
                <a:ext uri="{FF2B5EF4-FFF2-40B4-BE49-F238E27FC236}">
                  <a16:creationId xmlns="" xmlns:a16="http://schemas.microsoft.com/office/drawing/2014/main" id="{9A304205-5439-4427-B2D1-3EF0716CDBF7}"/>
                </a:ext>
              </a:extLst>
            </p:cNvPr>
            <p:cNvSpPr/>
            <p:nvPr/>
          </p:nvSpPr>
          <p:spPr>
            <a:xfrm>
              <a:off x="5194725" y="3609714"/>
              <a:ext cx="7702568" cy="837817"/>
            </a:xfrm>
            <a:prstGeom prst="parallelogram">
              <a:avLst>
                <a:gd name="adj" fmla="val 65118"/>
              </a:avLst>
            </a:prstGeom>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Improve</a:t>
              </a:r>
            </a:p>
          </p:txBody>
        </p:sp>
        <p:sp>
          <p:nvSpPr>
            <p:cNvPr id="16" name="TextBox 15">
              <a:extLst>
                <a:ext uri="{FF2B5EF4-FFF2-40B4-BE49-F238E27FC236}">
                  <a16:creationId xmlns="" xmlns:a16="http://schemas.microsoft.com/office/drawing/2014/main" id="{25D897AB-FB70-4A94-ABFB-A877C6B46B17}"/>
                </a:ext>
              </a:extLst>
            </p:cNvPr>
            <p:cNvSpPr txBox="1"/>
            <p:nvPr/>
          </p:nvSpPr>
          <p:spPr>
            <a:xfrm>
              <a:off x="7354898" y="1400109"/>
              <a:ext cx="3864342" cy="2469084"/>
            </a:xfrm>
            <a:prstGeom prst="rect">
              <a:avLst/>
            </a:prstGeom>
            <a:noFill/>
          </p:spPr>
          <p:txBody>
            <a:bodyPr wrap="square" lIns="0" tIns="0" rIns="0" bIns="0" rtlCol="0">
              <a:noAutofit/>
            </a:bodyPr>
            <a:lstStyle/>
            <a:p>
              <a:pPr>
                <a:lnSpc>
                  <a:spcPct val="90000"/>
                </a:lnSpc>
                <a:spcBef>
                  <a:spcPts val="1200"/>
                </a:spcBef>
              </a:pPr>
              <a:r>
                <a:rPr lang="en-US" sz="2400" dirty="0">
                  <a:solidFill>
                    <a:schemeClr val="tx1">
                      <a:lumMod val="50000"/>
                    </a:schemeClr>
                  </a:solidFill>
                </a:rPr>
                <a:t>Superior performance </a:t>
              </a:r>
            </a:p>
            <a:p>
              <a:pPr>
                <a:lnSpc>
                  <a:spcPct val="90000"/>
                </a:lnSpc>
                <a:spcBef>
                  <a:spcPts val="1200"/>
                </a:spcBef>
              </a:pPr>
              <a:r>
                <a:rPr lang="en-US" sz="2400" dirty="0">
                  <a:solidFill>
                    <a:schemeClr val="tx1">
                      <a:lumMod val="50000"/>
                    </a:schemeClr>
                  </a:solidFill>
                </a:rPr>
                <a:t>Fastest, most resilient, full featured Oracle Database</a:t>
              </a:r>
            </a:p>
            <a:p>
              <a:pPr>
                <a:lnSpc>
                  <a:spcPct val="90000"/>
                </a:lnSpc>
                <a:spcBef>
                  <a:spcPts val="1200"/>
                </a:spcBef>
              </a:pPr>
              <a:r>
                <a:rPr lang="en-US" sz="2400" dirty="0">
                  <a:solidFill>
                    <a:schemeClr val="tx1">
                      <a:lumMod val="50000"/>
                    </a:schemeClr>
                  </a:solidFill>
                </a:rPr>
                <a:t>Rapid provisioning and scalable capacity</a:t>
              </a:r>
            </a:p>
          </p:txBody>
        </p:sp>
      </p:grpSp>
    </p:spTree>
    <p:extLst>
      <p:ext uri="{BB962C8B-B14F-4D97-AF65-F5344CB8AC3E}">
        <p14:creationId xmlns:p14="http://schemas.microsoft.com/office/powerpoint/2010/main" val="249744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 xmlns:a16="http://schemas.microsoft.com/office/drawing/2014/main" id="{037E99B6-2410-7948-8AE8-CC20D0BB07E3}"/>
              </a:ext>
            </a:extLst>
          </p:cNvPr>
          <p:cNvSpPr>
            <a:spLocks noGrp="1"/>
          </p:cNvSpPr>
          <p:nvPr>
            <p:ph type="sldNum" sz="quarter" idx="4"/>
          </p:nvPr>
        </p:nvSpPr>
        <p:spPr/>
        <p:txBody>
          <a:bodyPr/>
          <a:lstStyle/>
          <a:p>
            <a:fld id="{C51EAA63-D034-42AE-91FA-B13B9518C7BE}" type="slidenum">
              <a:rPr lang="en-US" smtClean="0"/>
              <a:pPr/>
              <a:t>8</a:t>
            </a:fld>
            <a:endParaRPr lang="en-US" dirty="0"/>
          </a:p>
        </p:txBody>
      </p:sp>
      <p:grpSp>
        <p:nvGrpSpPr>
          <p:cNvPr id="5" name="Group 4">
            <a:extLst>
              <a:ext uri="{FF2B5EF4-FFF2-40B4-BE49-F238E27FC236}">
                <a16:creationId xmlns="" xmlns:a16="http://schemas.microsoft.com/office/drawing/2014/main" id="{EAF23EAF-8473-9E42-949C-67CDFABAF8A3}"/>
              </a:ext>
            </a:extLst>
          </p:cNvPr>
          <p:cNvGrpSpPr/>
          <p:nvPr/>
        </p:nvGrpSpPr>
        <p:grpSpPr>
          <a:xfrm>
            <a:off x="957094" y="1483477"/>
            <a:ext cx="10179558" cy="4381434"/>
            <a:chOff x="1034431" y="1314708"/>
            <a:chExt cx="9189049" cy="3955104"/>
          </a:xfrm>
        </p:grpSpPr>
        <p:sp>
          <p:nvSpPr>
            <p:cNvPr id="6" name="Rectangle 4">
              <a:extLst>
                <a:ext uri="{FF2B5EF4-FFF2-40B4-BE49-F238E27FC236}">
                  <a16:creationId xmlns="" xmlns:a16="http://schemas.microsoft.com/office/drawing/2014/main" id="{2284638C-80B5-F74D-875D-5857DF489403}"/>
                </a:ext>
              </a:extLst>
            </p:cNvPr>
            <p:cNvSpPr/>
            <p:nvPr/>
          </p:nvSpPr>
          <p:spPr bwMode="gray">
            <a:xfrm>
              <a:off x="1819826" y="1314708"/>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7" name="Rectangle 4">
              <a:extLst>
                <a:ext uri="{FF2B5EF4-FFF2-40B4-BE49-F238E27FC236}">
                  <a16:creationId xmlns="" xmlns:a16="http://schemas.microsoft.com/office/drawing/2014/main" id="{195832C9-9A2D-444E-8A2F-EAF97F40A649}"/>
                </a:ext>
              </a:extLst>
            </p:cNvPr>
            <p:cNvSpPr/>
            <p:nvPr/>
          </p:nvSpPr>
          <p:spPr bwMode="gray">
            <a:xfrm>
              <a:off x="5692374" y="132101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a:solidFill>
                    <a:schemeClr val="bg1"/>
                  </a:solidFill>
                </a:rPr>
                <a:t> </a:t>
              </a:r>
            </a:p>
          </p:txBody>
        </p:sp>
        <p:sp>
          <p:nvSpPr>
            <p:cNvPr id="8" name="Rectangle 4">
              <a:extLst>
                <a:ext uri="{FF2B5EF4-FFF2-40B4-BE49-F238E27FC236}">
                  <a16:creationId xmlns="" xmlns:a16="http://schemas.microsoft.com/office/drawing/2014/main" id="{E9C76DF8-8C3D-984D-A4FA-64C6CDB53EB0}"/>
                </a:ext>
              </a:extLst>
            </p:cNvPr>
            <p:cNvSpPr/>
            <p:nvPr/>
          </p:nvSpPr>
          <p:spPr bwMode="gray">
            <a:xfrm>
              <a:off x="4905636" y="334166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9" name="Rectangle 4">
              <a:extLst>
                <a:ext uri="{FF2B5EF4-FFF2-40B4-BE49-F238E27FC236}">
                  <a16:creationId xmlns="" xmlns:a16="http://schemas.microsoft.com/office/drawing/2014/main" id="{320B52AA-FDFF-1F46-986B-082F4F998BC1}"/>
                </a:ext>
              </a:extLst>
            </p:cNvPr>
            <p:cNvSpPr/>
            <p:nvPr/>
          </p:nvSpPr>
          <p:spPr bwMode="gray">
            <a:xfrm>
              <a:off x="1034431" y="3336731"/>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grpSp>
      <p:sp>
        <p:nvSpPr>
          <p:cNvPr id="10" name="Rectangle 4">
            <a:extLst>
              <a:ext uri="{FF2B5EF4-FFF2-40B4-BE49-F238E27FC236}">
                <a16:creationId xmlns="" xmlns:a16="http://schemas.microsoft.com/office/drawing/2014/main" id="{906D3D7A-5B18-7A45-A9A4-CC7723EA21C9}"/>
              </a:ext>
            </a:extLst>
          </p:cNvPr>
          <p:cNvSpPr/>
          <p:nvPr/>
        </p:nvSpPr>
        <p:spPr bwMode="gray">
          <a:xfrm>
            <a:off x="2226354" y="1422369"/>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Dev / Test in </a:t>
            </a:r>
            <a:br>
              <a:rPr lang="en-US" sz="1799" b="1" dirty="0">
                <a:solidFill>
                  <a:schemeClr val="tx1"/>
                </a:solidFill>
              </a:rPr>
            </a:br>
            <a:r>
              <a:rPr lang="en-US" sz="1799" b="1" dirty="0">
                <a:solidFill>
                  <a:schemeClr val="tx1"/>
                </a:solidFill>
              </a:rPr>
              <a:t>the Cloud</a:t>
            </a:r>
          </a:p>
        </p:txBody>
      </p:sp>
      <p:sp>
        <p:nvSpPr>
          <p:cNvPr id="11" name="Rectangle 4">
            <a:extLst>
              <a:ext uri="{FF2B5EF4-FFF2-40B4-BE49-F238E27FC236}">
                <a16:creationId xmlns="" xmlns:a16="http://schemas.microsoft.com/office/drawing/2014/main" id="{0490A457-D0D3-B84B-BDAC-E60BA776B49A}"/>
              </a:ext>
            </a:extLst>
          </p:cNvPr>
          <p:cNvSpPr/>
          <p:nvPr/>
        </p:nvSpPr>
        <p:spPr bwMode="gray">
          <a:xfrm>
            <a:off x="9064251" y="141744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a:solidFill>
                  <a:schemeClr val="tx1"/>
                </a:solidFill>
              </a:rPr>
              <a:t>Production in </a:t>
            </a:r>
            <a:br>
              <a:rPr lang="en-US" sz="1799" b="1">
                <a:solidFill>
                  <a:schemeClr val="tx1"/>
                </a:solidFill>
              </a:rPr>
            </a:br>
            <a:r>
              <a:rPr lang="en-US" sz="1799" b="1">
                <a:solidFill>
                  <a:schemeClr val="tx1"/>
                </a:solidFill>
              </a:rPr>
              <a:t>the Cloud</a:t>
            </a:r>
          </a:p>
        </p:txBody>
      </p:sp>
      <p:sp>
        <p:nvSpPr>
          <p:cNvPr id="12" name="Rectangle 4">
            <a:extLst>
              <a:ext uri="{FF2B5EF4-FFF2-40B4-BE49-F238E27FC236}">
                <a16:creationId xmlns="" xmlns:a16="http://schemas.microsoft.com/office/drawing/2014/main" id="{44D53C2C-F7D5-E34C-8AD5-160538A5F4A9}"/>
              </a:ext>
            </a:extLst>
          </p:cNvPr>
          <p:cNvSpPr/>
          <p:nvPr/>
        </p:nvSpPr>
        <p:spPr bwMode="gray">
          <a:xfrm>
            <a:off x="1362513" y="369323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Backup &amp; DR in </a:t>
            </a:r>
            <a:br>
              <a:rPr lang="en-US" sz="1799" b="1" dirty="0">
                <a:solidFill>
                  <a:schemeClr val="tx1"/>
                </a:solidFill>
              </a:rPr>
            </a:br>
            <a:r>
              <a:rPr lang="en-US" sz="1799" b="1" dirty="0">
                <a:solidFill>
                  <a:schemeClr val="tx1"/>
                </a:solidFill>
              </a:rPr>
              <a:t>the Cloud</a:t>
            </a:r>
          </a:p>
        </p:txBody>
      </p:sp>
      <p:sp>
        <p:nvSpPr>
          <p:cNvPr id="13" name="Rectangle 4">
            <a:extLst>
              <a:ext uri="{FF2B5EF4-FFF2-40B4-BE49-F238E27FC236}">
                <a16:creationId xmlns="" xmlns:a16="http://schemas.microsoft.com/office/drawing/2014/main" id="{799D0A39-B074-9740-8017-9C2341E00510}"/>
              </a:ext>
            </a:extLst>
          </p:cNvPr>
          <p:cNvSpPr/>
          <p:nvPr/>
        </p:nvSpPr>
        <p:spPr bwMode="gray">
          <a:xfrm>
            <a:off x="8189171" y="3688300"/>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Extend Data Center to the Cloud </a:t>
            </a:r>
          </a:p>
        </p:txBody>
      </p:sp>
      <p:sp>
        <p:nvSpPr>
          <p:cNvPr id="14" name="Rectangle 13">
            <a:extLst>
              <a:ext uri="{FF2B5EF4-FFF2-40B4-BE49-F238E27FC236}">
                <a16:creationId xmlns="" xmlns:a16="http://schemas.microsoft.com/office/drawing/2014/main" id="{B2EAE698-DCCD-A14D-8FC6-A9920367878B}"/>
              </a:ext>
            </a:extLst>
          </p:cNvPr>
          <p:cNvSpPr/>
          <p:nvPr/>
        </p:nvSpPr>
        <p:spPr>
          <a:xfrm>
            <a:off x="2675802" y="2007378"/>
            <a:ext cx="3624348" cy="974372"/>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Test customizations and new app versions</a:t>
            </a:r>
          </a:p>
          <a:p>
            <a:pPr marL="179334" indent="-179334">
              <a:lnSpc>
                <a:spcPct val="90000"/>
              </a:lnSpc>
              <a:spcAft>
                <a:spcPts val="200"/>
              </a:spcAft>
              <a:buFont typeface="Arial" pitchFamily="34" charset="0"/>
              <a:buChar char="•"/>
            </a:pPr>
            <a:r>
              <a:rPr lang="en-US" sz="1500" dirty="0">
                <a:solidFill>
                  <a:srgbClr val="000000"/>
                </a:solidFill>
              </a:rPr>
              <a:t>Validate Patches</a:t>
            </a:r>
          </a:p>
          <a:p>
            <a:pPr marL="179334" indent="-179334">
              <a:lnSpc>
                <a:spcPct val="90000"/>
              </a:lnSpc>
              <a:spcAft>
                <a:spcPts val="200"/>
              </a:spcAft>
              <a:buFont typeface="Arial" pitchFamily="34" charset="0"/>
              <a:buChar char="•"/>
            </a:pPr>
            <a:r>
              <a:rPr lang="en-US" sz="1500" dirty="0">
                <a:solidFill>
                  <a:srgbClr val="000000"/>
                </a:solidFill>
              </a:rPr>
              <a:t>Test cloud-native technologies and frameworks like containers and CI/CD</a:t>
            </a:r>
          </a:p>
        </p:txBody>
      </p:sp>
      <p:sp>
        <p:nvSpPr>
          <p:cNvPr id="15" name="Rectangle 14">
            <a:extLst>
              <a:ext uri="{FF2B5EF4-FFF2-40B4-BE49-F238E27FC236}">
                <a16:creationId xmlns="" xmlns:a16="http://schemas.microsoft.com/office/drawing/2014/main" id="{C5FEA644-9FCF-834B-B990-DBA1BB6AAF54}"/>
              </a:ext>
            </a:extLst>
          </p:cNvPr>
          <p:cNvSpPr/>
          <p:nvPr/>
        </p:nvSpPr>
        <p:spPr>
          <a:xfrm>
            <a:off x="6929374" y="2002448"/>
            <a:ext cx="3578054" cy="1182067"/>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Utilize bare metal for consistency and industry-leading price/performance</a:t>
            </a:r>
          </a:p>
          <a:p>
            <a:pPr marL="179334" indent="-179334">
              <a:lnSpc>
                <a:spcPct val="90000"/>
              </a:lnSpc>
              <a:spcAft>
                <a:spcPts val="200"/>
              </a:spcAft>
              <a:buFont typeface="Arial" pitchFamily="34" charset="0"/>
              <a:buChar char="•"/>
            </a:pPr>
            <a:r>
              <a:rPr lang="en-US" sz="1500" dirty="0">
                <a:solidFill>
                  <a:srgbClr val="000000"/>
                </a:solidFill>
              </a:rPr>
              <a:t>Use multiple Availability Domains, load balancing and RAC for HA</a:t>
            </a:r>
          </a:p>
          <a:p>
            <a:pPr marL="179334" indent="-179334">
              <a:lnSpc>
                <a:spcPct val="90000"/>
              </a:lnSpc>
              <a:spcAft>
                <a:spcPts val="200"/>
              </a:spcAft>
              <a:buFont typeface="Arial" pitchFamily="34" charset="0"/>
              <a:buChar char="•"/>
            </a:pPr>
            <a:endParaRPr lang="en-US" sz="1500" dirty="0">
              <a:solidFill>
                <a:srgbClr val="000000"/>
              </a:solidFill>
            </a:endParaRPr>
          </a:p>
        </p:txBody>
      </p:sp>
      <p:sp>
        <p:nvSpPr>
          <p:cNvPr id="16" name="Rectangle 15">
            <a:extLst>
              <a:ext uri="{FF2B5EF4-FFF2-40B4-BE49-F238E27FC236}">
                <a16:creationId xmlns="" xmlns:a16="http://schemas.microsoft.com/office/drawing/2014/main" id="{4C0880D9-7D8E-BF41-918F-09F2BC85D3FA}"/>
              </a:ext>
            </a:extLst>
          </p:cNvPr>
          <p:cNvSpPr/>
          <p:nvPr/>
        </p:nvSpPr>
        <p:spPr>
          <a:xfrm>
            <a:off x="1756939" y="4442089"/>
            <a:ext cx="3550637" cy="1208023"/>
          </a:xfrm>
          <a:prstGeom prst="rect">
            <a:avLst/>
          </a:prstGeom>
        </p:spPr>
        <p:txBody>
          <a:bodyPr wrap="square">
            <a:spAutoFit/>
          </a:bodyPr>
          <a:lstStyle/>
          <a:p>
            <a:pPr marL="92047" indent="-92047">
              <a:lnSpc>
                <a:spcPct val="90000"/>
              </a:lnSpc>
              <a:spcBef>
                <a:spcPts val="300"/>
              </a:spcBef>
              <a:buFont typeface="Arial"/>
              <a:buChar char="•"/>
              <a:defRPr/>
            </a:pPr>
            <a:r>
              <a:rPr lang="en-US" sz="1500" kern="0" dirty="0">
                <a:solidFill>
                  <a:srgbClr val="493728"/>
                </a:solidFill>
                <a:cs typeface="Calibri" pitchFamily="34" charset="0"/>
              </a:rPr>
              <a:t>Oracle Data Guard for data protection, DR</a:t>
            </a:r>
          </a:p>
          <a:p>
            <a:pPr marL="92047" indent="-92047">
              <a:lnSpc>
                <a:spcPct val="90000"/>
              </a:lnSpc>
              <a:spcBef>
                <a:spcPts val="300"/>
              </a:spcBef>
              <a:buFont typeface="Arial"/>
              <a:buChar char="•"/>
              <a:defRPr/>
            </a:pPr>
            <a:r>
              <a:rPr lang="en-US" sz="1500" kern="0" dirty="0">
                <a:solidFill>
                  <a:srgbClr val="493728"/>
                </a:solidFill>
                <a:cs typeface="Calibri" pitchFamily="34" charset="0"/>
              </a:rPr>
              <a:t>Familiar tooling enables faster setup of DR environment</a:t>
            </a:r>
          </a:p>
          <a:p>
            <a:pPr marL="92047" indent="-92047">
              <a:lnSpc>
                <a:spcPct val="90000"/>
              </a:lnSpc>
              <a:spcBef>
                <a:spcPts val="300"/>
              </a:spcBef>
              <a:buFont typeface="Arial"/>
              <a:buChar char="•"/>
              <a:defRPr/>
            </a:pPr>
            <a:r>
              <a:rPr lang="en-US" sz="1500" kern="0" dirty="0">
                <a:solidFill>
                  <a:srgbClr val="493728"/>
                </a:solidFill>
                <a:cs typeface="Calibri" pitchFamily="34" charset="0"/>
              </a:rPr>
              <a:t>Integrated Object Storage for backup and archive</a:t>
            </a:r>
          </a:p>
        </p:txBody>
      </p:sp>
      <p:sp>
        <p:nvSpPr>
          <p:cNvPr id="17" name="Rectangle 16">
            <a:extLst>
              <a:ext uri="{FF2B5EF4-FFF2-40B4-BE49-F238E27FC236}">
                <a16:creationId xmlns="" xmlns:a16="http://schemas.microsoft.com/office/drawing/2014/main" id="{0D2F6F3A-F49A-BA45-8E5A-1C1AAF2A2533}"/>
              </a:ext>
            </a:extLst>
          </p:cNvPr>
          <p:cNvSpPr/>
          <p:nvPr/>
        </p:nvSpPr>
        <p:spPr>
          <a:xfrm>
            <a:off x="6129419" y="4445992"/>
            <a:ext cx="3652703" cy="948731"/>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Connect on-premises data center to cloud using VPN or FastConnect </a:t>
            </a:r>
          </a:p>
          <a:p>
            <a:pPr marL="179334" indent="-179334">
              <a:lnSpc>
                <a:spcPct val="90000"/>
              </a:lnSpc>
              <a:spcAft>
                <a:spcPts val="200"/>
              </a:spcAft>
              <a:buFont typeface="Arial" pitchFamily="34" charset="0"/>
              <a:buChar char="•"/>
            </a:pPr>
            <a:r>
              <a:rPr lang="en-US" sz="1500" dirty="0">
                <a:solidFill>
                  <a:srgbClr val="000000"/>
                </a:solidFill>
              </a:rPr>
              <a:t>Choice of deployment options for hybrid environments</a:t>
            </a:r>
          </a:p>
        </p:txBody>
      </p:sp>
      <p:sp>
        <p:nvSpPr>
          <p:cNvPr id="18" name="Parallelogram 17">
            <a:extLst>
              <a:ext uri="{FF2B5EF4-FFF2-40B4-BE49-F238E27FC236}">
                <a16:creationId xmlns="" xmlns:a16="http://schemas.microsoft.com/office/drawing/2014/main" id="{CCFAE773-444A-E24F-96D9-80330A3EE1ED}"/>
              </a:ext>
            </a:extLst>
          </p:cNvPr>
          <p:cNvSpPr/>
          <p:nvPr/>
        </p:nvSpPr>
        <p:spPr bwMode="gray">
          <a:xfrm>
            <a:off x="4653371" y="3112707"/>
            <a:ext cx="2862565" cy="994580"/>
          </a:xfrm>
          <a:prstGeom prst="parallelogram">
            <a:avLst>
              <a:gd name="adj" fmla="val 45863"/>
            </a:avLst>
          </a:prstGeom>
          <a:solidFill>
            <a:schemeClr val="bg2">
              <a:alpha val="22000"/>
            </a:schemeClr>
          </a:solidFill>
          <a:ln w="19050" cap="flat" cmpd="sng" algn="ctr">
            <a:solidFill>
              <a:schemeClr val="bg1"/>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kern="0" dirty="0">
                <a:solidFill>
                  <a:srgbClr val="000000"/>
                </a:solidFill>
              </a:rPr>
              <a:t>Workload agility for apps in the Oracle Cloud</a:t>
            </a:r>
          </a:p>
        </p:txBody>
      </p:sp>
      <p:sp>
        <p:nvSpPr>
          <p:cNvPr id="19" name="Title 3">
            <a:extLst>
              <a:ext uri="{FF2B5EF4-FFF2-40B4-BE49-F238E27FC236}">
                <a16:creationId xmlns="" xmlns:a16="http://schemas.microsoft.com/office/drawing/2014/main" id="{5309CE39-DC79-CB4D-BA1E-8562C9FF2E90}"/>
              </a:ext>
            </a:extLst>
          </p:cNvPr>
          <p:cNvSpPr>
            <a:spLocks noGrp="1"/>
          </p:cNvSpPr>
          <p:nvPr>
            <p:ph type="title"/>
          </p:nvPr>
        </p:nvSpPr>
        <p:spPr>
          <a:xfrm>
            <a:off x="533261" y="407190"/>
            <a:ext cx="11122303" cy="506213"/>
          </a:xfrm>
        </p:spPr>
        <p:txBody>
          <a:bodyPr>
            <a:normAutofit/>
          </a:bodyPr>
          <a:lstStyle/>
          <a:p>
            <a:r>
              <a:rPr lang="en-US" dirty="0">
                <a:solidFill>
                  <a:srgbClr val="2C2C2E"/>
                </a:solidFill>
              </a:rPr>
              <a:t>Use Cases for Moving Apps to Oracle Cloud </a:t>
            </a:r>
          </a:p>
        </p:txBody>
      </p:sp>
    </p:spTree>
    <p:extLst>
      <p:ext uri="{BB962C8B-B14F-4D97-AF65-F5344CB8AC3E}">
        <p14:creationId xmlns:p14="http://schemas.microsoft.com/office/powerpoint/2010/main" val="859923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7C334BC3-3BEC-49AA-A07B-A24A865C9B7B}"/>
              </a:ext>
            </a:extLst>
          </p:cNvPr>
          <p:cNvSpPr>
            <a:spLocks noGrp="1"/>
          </p:cNvSpPr>
          <p:nvPr>
            <p:ph type="title"/>
          </p:nvPr>
        </p:nvSpPr>
        <p:spPr/>
        <p:txBody>
          <a:bodyPr/>
          <a:lstStyle/>
          <a:p>
            <a:r>
              <a:rPr lang="en-US" dirty="0"/>
              <a:t>E-Business Suite</a:t>
            </a:r>
          </a:p>
        </p:txBody>
      </p:sp>
      <p:sp>
        <p:nvSpPr>
          <p:cNvPr id="6" name="Text Placeholder 5">
            <a:extLst>
              <a:ext uri="{FF2B5EF4-FFF2-40B4-BE49-F238E27FC236}">
                <a16:creationId xmlns=""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9</a:t>
            </a:fld>
            <a:endParaRPr lang="en-US"/>
          </a:p>
        </p:txBody>
      </p:sp>
    </p:spTree>
    <p:extLst>
      <p:ext uri="{BB962C8B-B14F-4D97-AF65-F5344CB8AC3E}">
        <p14:creationId xmlns:p14="http://schemas.microsoft.com/office/powerpoint/2010/main" val="324303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Lst>
</file>

<file path=ppt/theme/theme1.xml><?xml version="1.0" encoding="utf-8"?>
<a:theme xmlns:a="http://schemas.openxmlformats.org/drawingml/2006/main" name="Oracle_Master_16x9_2018">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_Master_16x9_2018" id="{89889A7B-3782-0049-A9B9-220EE8323AB8}" vid="{1BB8C564-5AD3-8144-999B-F962D80E7E41}"/>
    </a:ext>
  </a:extLst>
</a:theme>
</file>

<file path=ppt/theme/theme2.xml><?xml version="1.0" encoding="utf-8"?>
<a:theme xmlns:a="http://schemas.openxmlformats.org/drawingml/2006/main" name="1_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Presentation7" id="{C3895CE6-DA47-9F48-8938-F60DAB53C0F7}" vid="{1BED3CE9-80DA-A040-A795-837A26D6134D}"/>
    </a:ext>
  </a:extLst>
</a:theme>
</file>

<file path=ppt/theme/theme3.xml><?xml version="1.0" encoding="utf-8"?>
<a:theme xmlns:a="http://schemas.openxmlformats.org/drawingml/2006/main" name="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16x9-2017-v1.potx" id="{35B949F9-3D9B-8545-ABB1-2D605795AFEE}" vid="{03E2794D-D50C-4E4B-B0AA-789E97C39BD8}"/>
    </a:ext>
  </a:extLst>
</a:theme>
</file>

<file path=ppt/theme/theme4.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24549</TotalTime>
  <Words>10298</Words>
  <Application>Microsoft Office PowerPoint</Application>
  <PresentationFormat>Custom</PresentationFormat>
  <Paragraphs>1552</Paragraphs>
  <Slides>40</Slides>
  <Notes>36</Notes>
  <HiddenSlides>1</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40</vt:i4>
      </vt:variant>
    </vt:vector>
  </HeadingPairs>
  <TitlesOfParts>
    <vt:vector size="47" baseType="lpstr">
      <vt:lpstr>Arial</vt:lpstr>
      <vt:lpstr>Calibri</vt:lpstr>
      <vt:lpstr>Lucida Grande</vt:lpstr>
      <vt:lpstr>Wingdings</vt:lpstr>
      <vt:lpstr>Oracle_Master_16x9_2018</vt:lpstr>
      <vt:lpstr>1_Oracle_16x9_2016</vt:lpstr>
      <vt:lpstr>Oracle_16x9_2016</vt:lpstr>
      <vt:lpstr>PowerPoint Presentation</vt:lpstr>
      <vt:lpstr>Move &amp; Improve Apps Unlimited Applications with OCI Technical Overview Presenter’s Name, Title Month 00, 2018</vt:lpstr>
      <vt:lpstr>PowerPoint Presentation</vt:lpstr>
      <vt:lpstr>Your Oracle Apps Customized &amp; integrated into your core business operations</vt:lpstr>
      <vt:lpstr>Key Considerations Where’s the optimal place to run your Oracle Application?</vt:lpstr>
      <vt:lpstr>What is Required from an Enterprise Cloud Infrastructure</vt:lpstr>
      <vt:lpstr>Migrating your Oracle Apps to Oracle Cloud Infrastructure</vt:lpstr>
      <vt:lpstr>Use Cases for Moving Apps to Oracle Cloud </vt:lpstr>
      <vt:lpstr>E-Business Suite</vt:lpstr>
      <vt:lpstr>PowerPoint Presentation</vt:lpstr>
      <vt:lpstr>SmartDog saves 40% while making the deployment of Oracle E-Business Suite demo environments easier</vt:lpstr>
      <vt:lpstr>PowerPoint Presentation</vt:lpstr>
      <vt:lpstr>Identity &amp; security technology firm saves on infrastructure</vt:lpstr>
      <vt:lpstr>PowerPoint Presentation</vt:lpstr>
      <vt:lpstr>Darling Ingredients runs mission-critical Oracle Apps in cloud</vt:lpstr>
      <vt:lpstr>Anatomy of a Migration Example E-Business Suite Process Flow</vt:lpstr>
      <vt:lpstr>JD Edwards</vt:lpstr>
      <vt:lpstr>PowerPoint Presentation</vt:lpstr>
      <vt:lpstr>PowerPoint Presentation</vt:lpstr>
      <vt:lpstr>PowerPoint Presentation</vt:lpstr>
      <vt:lpstr>TruGreen saves 30-40% by moving JD Edwards</vt:lpstr>
      <vt:lpstr>Anatomy of a Migration Example JD Edwards Process Flow</vt:lpstr>
      <vt:lpstr>PeopleSoft</vt:lpstr>
      <vt:lpstr>PowerPoint Presentation</vt:lpstr>
      <vt:lpstr>PowerPoint Presentation</vt:lpstr>
      <vt:lpstr>University of Santiago reduces costs by migrating PeopleSoft</vt:lpstr>
      <vt:lpstr>PowerPoint Presentation</vt:lpstr>
      <vt:lpstr>Astute Business Solutions speeds customer time to market</vt:lpstr>
      <vt:lpstr>Siebel</vt:lpstr>
      <vt:lpstr>PowerPoint Presentation</vt:lpstr>
      <vt:lpstr>PowerPoint Presentation</vt:lpstr>
      <vt:lpstr>PowerPoint Presentation</vt:lpstr>
      <vt:lpstr>Siebel Reference Architecture (IP2017 and After) Single AD with High Availability</vt:lpstr>
      <vt:lpstr>Siebel Reference Architecture (IP2017 and After) Multiple ADs with High Availability</vt:lpstr>
      <vt:lpstr>Siebel Reference Architecture (IP2017 and After) Multiple Regions with High Availability and Disaster Recovery</vt:lpstr>
      <vt:lpstr>Professional Migration Services</vt:lpstr>
      <vt:lpstr>Customers Are Moving and Improving Today</vt:lpstr>
      <vt:lpstr>Proven Hard and Soft Cost Savings</vt:lpstr>
      <vt:lpstr>Demo a solution cloud.oracle.com/jumpstart  Get a free Proof of Concept account  Work with your partner  or one of ours</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Use the PowerPoint Template</dc:title>
  <dc:subject/>
  <dc:creator>Tina Liu</dc:creator>
  <cp:keywords/>
  <dc:description/>
  <cp:lastModifiedBy>Sachin Basaragi</cp:lastModifiedBy>
  <cp:revision>699</cp:revision>
  <cp:lastPrinted>2014-07-16T02:22:57Z</cp:lastPrinted>
  <dcterms:created xsi:type="dcterms:W3CDTF">2018-06-18T17:18:49Z</dcterms:created>
  <dcterms:modified xsi:type="dcterms:W3CDTF">2018-08-01T07:39:29Z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4753136</vt:lpwstr>
  </property>
  <property fmtid="{D5CDD505-2E9C-101B-9397-08002B2CF9AE}" pid="3" name="NXPowerLiteSettings">
    <vt:lpwstr>F98007B004F000</vt:lpwstr>
  </property>
  <property fmtid="{D5CDD505-2E9C-101B-9397-08002B2CF9AE}" pid="4" name="NXPowerLiteVersion">
    <vt:lpwstr>D6.2.10</vt:lpwstr>
  </property>
</Properties>
</file>