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notesSlides/notesSlide7.xml" ContentType="application/vnd.openxmlformats-officedocument.presentationml.notesSlide+xml"/>
  <Default Extension="xlsx" ContentType="application/vnd.openxmlformats-officedocument.spreadsheetml.sheet"/>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Default Extension="wmf" ContentType="image/x-wmf"/>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notesSlides/notesSlide18.xml" ContentType="application/vnd.openxmlformats-officedocument.presentationml.notes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slideLayouts/slideLayout1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Layouts/slideLayout178.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1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192.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81.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notesSlides/notesSlide22.xml" ContentType="application/vnd.openxmlformats-officedocument.presentationml.notesSlide+xml"/>
  <Override PartName="/ppt/slideLayouts/slideLayout206.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179.xml" ContentType="application/vnd.openxmlformats-officedocument.presentationml.slideLayout+xml"/>
  <Override PartName="/ppt/slideLayouts/slideLayout213.xml" ContentType="application/vnd.openxmlformats-officedocument.presentationml.slideLayout+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notesSlides/notesSlide23.xml" ContentType="application/vnd.openxmlformats-officedocument.presentationml.notesSlide+xml"/>
  <Override PartName="/ppt/theme/theme14.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notesSlides/notesSlide17.xml" ContentType="application/vnd.openxmlformats-officedocument.presentationml.notes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Override2.xml" ContentType="application/vnd.openxmlformats-officedocument.themeOverride+xml"/>
  <Override PartName="/ppt/slides/slide40.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slideLayouts/slideLayout177.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4" r:id="rId1"/>
    <p:sldMasterId id="2147483997" r:id="rId2"/>
    <p:sldMasterId id="2147484088" r:id="rId3"/>
    <p:sldMasterId id="2147484099" r:id="rId4"/>
    <p:sldMasterId id="2147484232" r:id="rId5"/>
    <p:sldMasterId id="2147484373" r:id="rId6"/>
    <p:sldMasterId id="2147484391" r:id="rId7"/>
    <p:sldMasterId id="2147484462" r:id="rId8"/>
    <p:sldMasterId id="2147484498" r:id="rId9"/>
    <p:sldMasterId id="2147484689" r:id="rId10"/>
    <p:sldMasterId id="2147484780" r:id="rId11"/>
    <p:sldMasterId id="2147484806" r:id="rId12"/>
  </p:sldMasterIdLst>
  <p:notesMasterIdLst>
    <p:notesMasterId r:id="rId53"/>
  </p:notesMasterIdLst>
  <p:handoutMasterIdLst>
    <p:handoutMasterId r:id="rId54"/>
  </p:handoutMasterIdLst>
  <p:sldIdLst>
    <p:sldId id="864" r:id="rId13"/>
    <p:sldId id="807" r:id="rId14"/>
    <p:sldId id="971" r:id="rId15"/>
    <p:sldId id="851" r:id="rId16"/>
    <p:sldId id="852" r:id="rId17"/>
    <p:sldId id="853" r:id="rId18"/>
    <p:sldId id="854" r:id="rId19"/>
    <p:sldId id="810" r:id="rId20"/>
    <p:sldId id="954" r:id="rId21"/>
    <p:sldId id="829" r:id="rId22"/>
    <p:sldId id="977" r:id="rId23"/>
    <p:sldId id="890" r:id="rId24"/>
    <p:sldId id="891" r:id="rId25"/>
    <p:sldId id="832" r:id="rId26"/>
    <p:sldId id="767" r:id="rId27"/>
    <p:sldId id="978" r:id="rId28"/>
    <p:sldId id="979" r:id="rId29"/>
    <p:sldId id="981" r:id="rId30"/>
    <p:sldId id="983" r:id="rId31"/>
    <p:sldId id="982" r:id="rId32"/>
    <p:sldId id="892" r:id="rId33"/>
    <p:sldId id="872" r:id="rId34"/>
    <p:sldId id="988" r:id="rId35"/>
    <p:sldId id="972" r:id="rId36"/>
    <p:sldId id="974" r:id="rId37"/>
    <p:sldId id="973" r:id="rId38"/>
    <p:sldId id="986" r:id="rId39"/>
    <p:sldId id="873" r:id="rId40"/>
    <p:sldId id="875" r:id="rId41"/>
    <p:sldId id="870" r:id="rId42"/>
    <p:sldId id="955" r:id="rId43"/>
    <p:sldId id="940" r:id="rId44"/>
    <p:sldId id="956" r:id="rId45"/>
    <p:sldId id="964" r:id="rId46"/>
    <p:sldId id="969" r:id="rId47"/>
    <p:sldId id="967" r:id="rId48"/>
    <p:sldId id="968" r:id="rId49"/>
    <p:sldId id="975" r:id="rId50"/>
    <p:sldId id="987" r:id="rId51"/>
    <p:sldId id="985" r:id="rId52"/>
  </p:sldIdLst>
  <p:sldSz cx="9144000" cy="5143500" type="screen16x9"/>
  <p:notesSz cx="9144000" cy="6858000"/>
  <p:defaultTextStyle>
    <a:defPPr>
      <a:defRPr lang="en-US"/>
    </a:defPPr>
    <a:lvl1pPr algn="l" rtl="0" fontAlgn="base">
      <a:spcBef>
        <a:spcPct val="0"/>
      </a:spcBef>
      <a:spcAft>
        <a:spcPct val="0"/>
      </a:spcAft>
      <a:defRPr sz="700" kern="1200">
        <a:solidFill>
          <a:schemeClr val="tx1"/>
        </a:solidFill>
        <a:latin typeface="Arial" pitchFamily="34" charset="0"/>
        <a:ea typeface="MS PGothic" pitchFamily="34" charset="-128"/>
        <a:cs typeface="Arial" pitchFamily="34" charset="0"/>
      </a:defRPr>
    </a:lvl1pPr>
    <a:lvl2pPr marL="169863" indent="114300" algn="l" rtl="0" fontAlgn="base">
      <a:spcBef>
        <a:spcPct val="0"/>
      </a:spcBef>
      <a:spcAft>
        <a:spcPct val="0"/>
      </a:spcAft>
      <a:defRPr sz="700" kern="1200">
        <a:solidFill>
          <a:schemeClr val="tx1"/>
        </a:solidFill>
        <a:latin typeface="Arial" pitchFamily="34" charset="0"/>
        <a:ea typeface="MS PGothic" pitchFamily="34" charset="-128"/>
        <a:cs typeface="Arial" pitchFamily="34" charset="0"/>
      </a:defRPr>
    </a:lvl2pPr>
    <a:lvl3pPr marL="341313" indent="228600" algn="l" rtl="0" fontAlgn="base">
      <a:spcBef>
        <a:spcPct val="0"/>
      </a:spcBef>
      <a:spcAft>
        <a:spcPct val="0"/>
      </a:spcAft>
      <a:defRPr sz="700" kern="1200">
        <a:solidFill>
          <a:schemeClr val="tx1"/>
        </a:solidFill>
        <a:latin typeface="Arial" pitchFamily="34" charset="0"/>
        <a:ea typeface="MS PGothic" pitchFamily="34" charset="-128"/>
        <a:cs typeface="Arial" pitchFamily="34" charset="0"/>
      </a:defRPr>
    </a:lvl3pPr>
    <a:lvl4pPr marL="512763" indent="342900" algn="l" rtl="0" fontAlgn="base">
      <a:spcBef>
        <a:spcPct val="0"/>
      </a:spcBef>
      <a:spcAft>
        <a:spcPct val="0"/>
      </a:spcAft>
      <a:defRPr sz="700" kern="1200">
        <a:solidFill>
          <a:schemeClr val="tx1"/>
        </a:solidFill>
        <a:latin typeface="Arial" pitchFamily="34" charset="0"/>
        <a:ea typeface="MS PGothic" pitchFamily="34" charset="-128"/>
        <a:cs typeface="Arial" pitchFamily="34" charset="0"/>
      </a:defRPr>
    </a:lvl4pPr>
    <a:lvl5pPr marL="684213" indent="455613" algn="l" rtl="0" fontAlgn="base">
      <a:spcBef>
        <a:spcPct val="0"/>
      </a:spcBef>
      <a:spcAft>
        <a:spcPct val="0"/>
      </a:spcAft>
      <a:defRPr sz="700" kern="1200">
        <a:solidFill>
          <a:schemeClr val="tx1"/>
        </a:solidFill>
        <a:latin typeface="Arial" pitchFamily="34" charset="0"/>
        <a:ea typeface="MS PGothic" pitchFamily="34" charset="-128"/>
        <a:cs typeface="Arial" pitchFamily="34" charset="0"/>
      </a:defRPr>
    </a:lvl5pPr>
    <a:lvl6pPr marL="2286000" algn="l" defTabSz="914400" rtl="0" eaLnBrk="1" latinLnBrk="0" hangingPunct="1">
      <a:defRPr sz="700" kern="1200">
        <a:solidFill>
          <a:schemeClr val="tx1"/>
        </a:solidFill>
        <a:latin typeface="Arial" pitchFamily="34" charset="0"/>
        <a:ea typeface="MS PGothic" pitchFamily="34" charset="-128"/>
        <a:cs typeface="Arial" pitchFamily="34" charset="0"/>
      </a:defRPr>
    </a:lvl6pPr>
    <a:lvl7pPr marL="2743200" algn="l" defTabSz="914400" rtl="0" eaLnBrk="1" latinLnBrk="0" hangingPunct="1">
      <a:defRPr sz="700" kern="1200">
        <a:solidFill>
          <a:schemeClr val="tx1"/>
        </a:solidFill>
        <a:latin typeface="Arial" pitchFamily="34" charset="0"/>
        <a:ea typeface="MS PGothic" pitchFamily="34" charset="-128"/>
        <a:cs typeface="Arial" pitchFamily="34" charset="0"/>
      </a:defRPr>
    </a:lvl7pPr>
    <a:lvl8pPr marL="3200400" algn="l" defTabSz="914400" rtl="0" eaLnBrk="1" latinLnBrk="0" hangingPunct="1">
      <a:defRPr sz="700" kern="1200">
        <a:solidFill>
          <a:schemeClr val="tx1"/>
        </a:solidFill>
        <a:latin typeface="Arial" pitchFamily="34" charset="0"/>
        <a:ea typeface="MS PGothic" pitchFamily="34" charset="-128"/>
        <a:cs typeface="Arial" pitchFamily="34" charset="0"/>
      </a:defRPr>
    </a:lvl8pPr>
    <a:lvl9pPr marL="3657600" algn="l" defTabSz="914400" rtl="0" eaLnBrk="1" latinLnBrk="0" hangingPunct="1">
      <a:defRPr sz="700" kern="1200">
        <a:solidFill>
          <a:schemeClr val="tx1"/>
        </a:solidFill>
        <a:latin typeface="Arial" pitchFamily="34" charset="0"/>
        <a:ea typeface="MS PGothic" pitchFamily="34" charset="-128"/>
        <a:cs typeface="Arial"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e fardoost" initials="mf"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srgbClr val="FF0000"/>
    </p:penClr>
  </p:showPr>
  <p:clrMru>
    <a:srgbClr val="FF3300"/>
    <a:srgbClr val="0070C0"/>
    <a:srgbClr val="FFFFFF"/>
    <a:srgbClr val="777777"/>
    <a:srgbClr val="B9BE78"/>
    <a:srgbClr val="B8B8B8"/>
    <a:srgbClr val="4D4D4D"/>
    <a:srgbClr val="5E4847"/>
    <a:srgbClr val="604847"/>
    <a:srgbClr val="AB9E4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08" autoAdjust="0"/>
    <p:restoredTop sz="83379" autoAdjust="0"/>
  </p:normalViewPr>
  <p:slideViewPr>
    <p:cSldViewPr snapToGrid="0">
      <p:cViewPr>
        <p:scale>
          <a:sx n="100" d="100"/>
          <a:sy n="100" d="100"/>
        </p:scale>
        <p:origin x="-1278" y="-552"/>
      </p:cViewPr>
      <p:guideLst>
        <p:guide orient="horz" pos="347"/>
        <p:guide orient="horz" pos="700"/>
        <p:guide pos="509"/>
        <p:guide pos="5759"/>
        <p:guide pos="2886"/>
      </p:guideLst>
    </p:cSldViewPr>
  </p:slideViewPr>
  <p:outlineViewPr>
    <p:cViewPr>
      <p:scale>
        <a:sx n="33" d="100"/>
        <a:sy n="33" d="100"/>
      </p:scale>
      <p:origin x="0" y="0"/>
    </p:cViewPr>
  </p:outlineViewPr>
  <p:notesTextViewPr>
    <p:cViewPr>
      <p:scale>
        <a:sx n="66" d="100"/>
        <a:sy n="66" d="100"/>
      </p:scale>
      <p:origin x="0" y="0"/>
    </p:cViewPr>
  </p:notesTextViewPr>
  <p:sorterViewPr>
    <p:cViewPr>
      <p:scale>
        <a:sx n="89" d="100"/>
        <a:sy n="89" d="100"/>
      </p:scale>
      <p:origin x="0" y="432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9.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Worksheet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5"/>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Sheet1!$B$1</c:f>
              <c:strCache>
                <c:ptCount val="1"/>
                <c:pt idx="0">
                  <c:v>1Gb</c:v>
                </c:pt>
              </c:strCache>
            </c:strRef>
          </c:tx>
          <c:cat>
            <c:numRef>
              <c:f>Sheet1!$A$2</c:f>
              <c:numCache>
                <c:formatCode>General</c:formatCode>
                <c:ptCount val="1"/>
                <c:pt idx="0">
                  <c:v>1</c:v>
                </c:pt>
              </c:numCache>
            </c:numRef>
          </c:cat>
          <c:val>
            <c:numRef>
              <c:f>Sheet1!$B$2</c:f>
            </c:numRef>
          </c:val>
        </c:ser>
        <c:ser>
          <c:idx val="1"/>
          <c:order val="1"/>
          <c:tx>
            <c:strRef>
              <c:f>Sheet1!$C$1</c:f>
              <c:strCache>
                <c:ptCount val="1"/>
                <c:pt idx="0">
                  <c:v>EoIB(10Gb)</c:v>
                </c:pt>
              </c:strCache>
            </c:strRef>
          </c:tx>
          <c:cat>
            <c:numRef>
              <c:f>Sheet1!$A$2</c:f>
              <c:numCache>
                <c:formatCode>General</c:formatCode>
                <c:ptCount val="1"/>
                <c:pt idx="0">
                  <c:v>1</c:v>
                </c:pt>
              </c:numCache>
            </c:numRef>
          </c:cat>
          <c:val>
            <c:numRef>
              <c:f>Sheet1!$C$2</c:f>
            </c:numRef>
          </c:val>
        </c:ser>
        <c:ser>
          <c:idx val="2"/>
          <c:order val="2"/>
          <c:tx>
            <c:strRef>
              <c:f>Sheet1!$D$1</c:f>
              <c:strCache>
                <c:ptCount val="1"/>
                <c:pt idx="0">
                  <c:v>Conventional Hardware</c:v>
                </c:pt>
              </c:strCache>
            </c:strRef>
          </c:tx>
          <c:cat>
            <c:numRef>
              <c:f>Sheet1!$A$2</c:f>
              <c:numCache>
                <c:formatCode>General</c:formatCode>
                <c:ptCount val="1"/>
                <c:pt idx="0">
                  <c:v>1</c:v>
                </c:pt>
              </c:numCache>
            </c:numRef>
          </c:cat>
          <c:val>
            <c:numRef>
              <c:f>Sheet1!$D$2</c:f>
              <c:numCache>
                <c:formatCode>General</c:formatCode>
                <c:ptCount val="1"/>
                <c:pt idx="0">
                  <c:v>12</c:v>
                </c:pt>
              </c:numCache>
            </c:numRef>
          </c:val>
        </c:ser>
        <c:ser>
          <c:idx val="3"/>
          <c:order val="3"/>
          <c:tx>
            <c:strRef>
              <c:f>Sheet1!$E$1</c:f>
              <c:strCache>
                <c:ptCount val="1"/>
                <c:pt idx="0">
                  <c:v>Exalogic</c:v>
                </c:pt>
              </c:strCache>
            </c:strRef>
          </c:tx>
          <c:spPr>
            <a:solidFill>
              <a:schemeClr val="tx2"/>
            </a:solidFill>
          </c:spPr>
          <c:cat>
            <c:numRef>
              <c:f>Sheet1!$A$2</c:f>
              <c:numCache>
                <c:formatCode>General</c:formatCode>
                <c:ptCount val="1"/>
                <c:pt idx="0">
                  <c:v>1</c:v>
                </c:pt>
              </c:numCache>
            </c:numRef>
          </c:cat>
          <c:val>
            <c:numRef>
              <c:f>Sheet1!$E$2</c:f>
              <c:numCache>
                <c:formatCode>General</c:formatCode>
                <c:ptCount val="1"/>
                <c:pt idx="0">
                  <c:v>2</c:v>
                </c:pt>
              </c:numCache>
            </c:numRef>
          </c:val>
        </c:ser>
        <c:gapWidth val="75"/>
        <c:overlap val="-25"/>
        <c:axId val="259274624"/>
        <c:axId val="259276160"/>
      </c:barChart>
      <c:catAx>
        <c:axId val="259274624"/>
        <c:scaling>
          <c:orientation val="minMax"/>
        </c:scaling>
        <c:axPos val="b"/>
        <c:numFmt formatCode="General" sourceLinked="1"/>
        <c:majorTickMark val="none"/>
        <c:tickLblPos val="none"/>
        <c:crossAx val="259276160"/>
        <c:crosses val="autoZero"/>
        <c:auto val="1"/>
        <c:lblAlgn val="ctr"/>
        <c:lblOffset val="100"/>
      </c:catAx>
      <c:valAx>
        <c:axId val="259276160"/>
        <c:scaling>
          <c:orientation val="minMax"/>
          <c:min val="0"/>
        </c:scaling>
        <c:axPos val="l"/>
        <c:numFmt formatCode="General" sourceLinked="1"/>
        <c:tickLblPos val="none"/>
        <c:crossAx val="259274624"/>
        <c:crosses val="autoZero"/>
        <c:crossBetween val="between"/>
        <c:dispUnits>
          <c:builtInUnit val="thousands"/>
        </c:dispUnits>
      </c:valAx>
      <c:spPr>
        <a:gradFill>
          <a:gsLst>
            <a:gs pos="0">
              <a:schemeClr val="accent2"/>
            </a:gs>
            <a:gs pos="100000">
              <a:srgbClr val="FFFFFF"/>
            </a:gs>
            <a:gs pos="100000">
              <a:srgbClr val="667263">
                <a:tint val="23500"/>
                <a:satMod val="160000"/>
              </a:srgbClr>
            </a:gs>
          </a:gsLst>
          <a:lin ang="16200000" scaled="1"/>
        </a:gradFill>
        <a:ln>
          <a:solidFill>
            <a:srgbClr val="FFFFFF">
              <a:lumMod val="85000"/>
            </a:srgbClr>
          </a:solidFill>
        </a:ln>
      </c:spPr>
    </c:plotArea>
    <c:legend>
      <c:legendPos val="b"/>
      <c:layout>
        <c:manualLayout>
          <c:xMode val="edge"/>
          <c:yMode val="edge"/>
          <c:x val="3.9676290463692004E-2"/>
          <c:y val="0.86137906514564899"/>
          <c:w val="0.84454469150853118"/>
          <c:h val="0.12704313263117004"/>
        </c:manualLayout>
      </c:layout>
      <c:txPr>
        <a:bodyPr/>
        <a:lstStyle/>
        <a:p>
          <a:pPr>
            <a:defRPr sz="1200"/>
          </a:pPr>
          <a:endParaRPr lang="en-US"/>
        </a:p>
      </c:txPr>
    </c:legend>
    <c:plotVisOnly val="1"/>
    <c:dispBlanksAs val="gap"/>
  </c:chart>
  <c:txPr>
    <a:bodyPr/>
    <a:lstStyle/>
    <a:p>
      <a:pPr>
        <a:defRPr sz="1800"/>
      </a:pPr>
      <a:endParaRPr lang="en-US"/>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5"/>
  <c:clrMapOvr bg1="lt1" tx1="dk1" bg2="lt2" tx2="dk2" accent1="accent1" accent2="accent2" accent3="accent3" accent4="accent4" accent5="accent5" accent6="accent6" hlink="hlink" folHlink="folHlink"/>
  <c:chart>
    <c:title>
      <c:tx>
        <c:rich>
          <a:bodyPr/>
          <a:lstStyle/>
          <a:p>
            <a:pPr>
              <a:defRPr sz="1600"/>
            </a:pPr>
            <a:r>
              <a:rPr lang="en-US" sz="1600" dirty="0" smtClean="0"/>
              <a:t>Time to Recovery</a:t>
            </a:r>
            <a:endParaRPr lang="en-US" sz="1600" dirty="0"/>
          </a:p>
        </c:rich>
      </c:tx>
    </c:title>
    <c:plotArea>
      <c:layout/>
      <c:barChart>
        <c:barDir val="col"/>
        <c:grouping val="clustered"/>
        <c:ser>
          <c:idx val="0"/>
          <c:order val="0"/>
          <c:tx>
            <c:strRef>
              <c:f>Sheet1!$B$1</c:f>
              <c:strCache>
                <c:ptCount val="1"/>
                <c:pt idx="0">
                  <c:v>1Gb</c:v>
                </c:pt>
              </c:strCache>
            </c:strRef>
          </c:tx>
          <c:cat>
            <c:numRef>
              <c:f>Sheet1!$A$2</c:f>
              <c:numCache>
                <c:formatCode>General</c:formatCode>
                <c:ptCount val="1"/>
                <c:pt idx="0">
                  <c:v>1</c:v>
                </c:pt>
              </c:numCache>
            </c:numRef>
          </c:cat>
          <c:val>
            <c:numRef>
              <c:f>Sheet1!$B$2</c:f>
            </c:numRef>
          </c:val>
        </c:ser>
        <c:ser>
          <c:idx val="1"/>
          <c:order val="1"/>
          <c:tx>
            <c:strRef>
              <c:f>Sheet1!$C$1</c:f>
              <c:strCache>
                <c:ptCount val="1"/>
                <c:pt idx="0">
                  <c:v>EoIB(10Gb)</c:v>
                </c:pt>
              </c:strCache>
            </c:strRef>
          </c:tx>
          <c:cat>
            <c:numRef>
              <c:f>Sheet1!$A$2</c:f>
              <c:numCache>
                <c:formatCode>General</c:formatCode>
                <c:ptCount val="1"/>
                <c:pt idx="0">
                  <c:v>1</c:v>
                </c:pt>
              </c:numCache>
            </c:numRef>
          </c:cat>
          <c:val>
            <c:numRef>
              <c:f>Sheet1!$C$2</c:f>
            </c:numRef>
          </c:val>
        </c:ser>
        <c:ser>
          <c:idx val="2"/>
          <c:order val="2"/>
          <c:tx>
            <c:strRef>
              <c:f>Sheet1!$D$1</c:f>
              <c:strCache>
                <c:ptCount val="1"/>
                <c:pt idx="0">
                  <c:v>Conventional Hardware</c:v>
                </c:pt>
              </c:strCache>
            </c:strRef>
          </c:tx>
          <c:cat>
            <c:numRef>
              <c:f>Sheet1!$A$2</c:f>
              <c:numCache>
                <c:formatCode>General</c:formatCode>
                <c:ptCount val="1"/>
                <c:pt idx="0">
                  <c:v>1</c:v>
                </c:pt>
              </c:numCache>
            </c:numRef>
          </c:cat>
          <c:val>
            <c:numRef>
              <c:f>Sheet1!$D$2</c:f>
              <c:numCache>
                <c:formatCode>General</c:formatCode>
                <c:ptCount val="1"/>
                <c:pt idx="0">
                  <c:v>194</c:v>
                </c:pt>
              </c:numCache>
            </c:numRef>
          </c:val>
        </c:ser>
        <c:ser>
          <c:idx val="3"/>
          <c:order val="3"/>
          <c:tx>
            <c:strRef>
              <c:f>Sheet1!$E$1</c:f>
              <c:strCache>
                <c:ptCount val="1"/>
                <c:pt idx="0">
                  <c:v>Exalogic</c:v>
                </c:pt>
              </c:strCache>
            </c:strRef>
          </c:tx>
          <c:spPr>
            <a:solidFill>
              <a:schemeClr val="tx2"/>
            </a:solidFill>
          </c:spPr>
          <c:cat>
            <c:numRef>
              <c:f>Sheet1!$A$2</c:f>
              <c:numCache>
                <c:formatCode>General</c:formatCode>
                <c:ptCount val="1"/>
                <c:pt idx="0">
                  <c:v>1</c:v>
                </c:pt>
              </c:numCache>
            </c:numRef>
          </c:cat>
          <c:val>
            <c:numRef>
              <c:f>Sheet1!$E$2</c:f>
              <c:numCache>
                <c:formatCode>General</c:formatCode>
                <c:ptCount val="1"/>
                <c:pt idx="0">
                  <c:v>12</c:v>
                </c:pt>
              </c:numCache>
            </c:numRef>
          </c:val>
        </c:ser>
        <c:gapWidth val="75"/>
        <c:overlap val="-25"/>
        <c:axId val="259247104"/>
        <c:axId val="259252992"/>
      </c:barChart>
      <c:catAx>
        <c:axId val="259247104"/>
        <c:scaling>
          <c:orientation val="minMax"/>
        </c:scaling>
        <c:axPos val="b"/>
        <c:numFmt formatCode="General" sourceLinked="1"/>
        <c:majorTickMark val="none"/>
        <c:tickLblPos val="none"/>
        <c:crossAx val="259252992"/>
        <c:crosses val="autoZero"/>
        <c:auto val="1"/>
        <c:lblAlgn val="ctr"/>
        <c:lblOffset val="100"/>
      </c:catAx>
      <c:valAx>
        <c:axId val="259252992"/>
        <c:scaling>
          <c:orientation val="minMax"/>
          <c:min val="0"/>
        </c:scaling>
        <c:axPos val="l"/>
        <c:numFmt formatCode="General" sourceLinked="1"/>
        <c:tickLblPos val="none"/>
        <c:crossAx val="259247104"/>
        <c:crosses val="autoZero"/>
        <c:crossBetween val="between"/>
        <c:dispUnits>
          <c:builtInUnit val="thousands"/>
        </c:dispUnits>
      </c:valAx>
      <c:spPr>
        <a:gradFill>
          <a:gsLst>
            <a:gs pos="0">
              <a:schemeClr val="accent2"/>
            </a:gs>
            <a:gs pos="100000">
              <a:srgbClr val="FFFFFF"/>
            </a:gs>
            <a:gs pos="100000">
              <a:srgbClr val="667263">
                <a:tint val="23500"/>
                <a:satMod val="160000"/>
              </a:srgbClr>
            </a:gs>
          </a:gsLst>
          <a:lin ang="16200000" scaled="1"/>
        </a:gradFill>
        <a:ln>
          <a:solidFill>
            <a:srgbClr val="FFFFFF">
              <a:lumMod val="85000"/>
            </a:srgbClr>
          </a:solidFill>
        </a:ln>
      </c:spPr>
    </c:plotArea>
    <c:legend>
      <c:legendPos val="b"/>
      <c:layout>
        <c:manualLayout>
          <c:xMode val="edge"/>
          <c:yMode val="edge"/>
          <c:x val="3.9676129623857227E-2"/>
          <c:y val="0.79191225180655789"/>
          <c:w val="0.84454469150853018"/>
          <c:h val="0.12704313263117004"/>
        </c:manualLayout>
      </c:layout>
      <c:txPr>
        <a:bodyPr/>
        <a:lstStyle/>
        <a:p>
          <a:pPr>
            <a:defRPr sz="1200"/>
          </a:pPr>
          <a:endParaRPr lang="en-US"/>
        </a:p>
      </c:txPr>
    </c:legend>
    <c:plotVisOnly val="1"/>
    <c:dispBlanksAs val="gap"/>
  </c:chart>
  <c:txPr>
    <a:bodyPr/>
    <a:lstStyle/>
    <a:p>
      <a:pPr>
        <a:defRPr sz="1800"/>
      </a:pPr>
      <a:endParaRPr lang="en-US"/>
    </a:p>
  </c:txPr>
  <c:externalData r:id="rId2"/>
</c:chartSpace>
</file>

<file path=ppt/drawings/_rels/vmlDrawing1.v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2578"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spAutoFit/>
          </a:bodyPr>
          <a:lstStyle>
            <a:lvl1pPr algn="l">
              <a:lnSpc>
                <a:spcPct val="90000"/>
              </a:lnSpc>
              <a:spcBef>
                <a:spcPct val="50000"/>
              </a:spcBef>
              <a:buClr>
                <a:schemeClr val="accent1"/>
              </a:buClr>
              <a:defRPr sz="1200">
                <a:latin typeface="Arial" charset="0"/>
                <a:ea typeface="+mn-ea"/>
                <a:cs typeface="+mn-cs"/>
              </a:defRPr>
            </a:lvl1pPr>
          </a:lstStyle>
          <a:p>
            <a:pPr>
              <a:defRPr/>
            </a:pPr>
            <a:endParaRPr lang="en-US"/>
          </a:p>
        </p:txBody>
      </p:sp>
      <p:sp>
        <p:nvSpPr>
          <p:cNvPr id="152579" name="Rectangle 3"/>
          <p:cNvSpPr>
            <a:spLocks noGrp="1" noChangeArrowheads="1"/>
          </p:cNvSpPr>
          <p:nvPr>
            <p:ph type="dt" sz="quarter" idx="1"/>
          </p:nvPr>
        </p:nvSpPr>
        <p:spPr bwMode="auto">
          <a:xfrm>
            <a:off x="5181600" y="0"/>
            <a:ext cx="3962400" cy="3810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spAutoFit/>
          </a:bodyPr>
          <a:lstStyle>
            <a:lvl1pPr algn="r">
              <a:lnSpc>
                <a:spcPct val="90000"/>
              </a:lnSpc>
              <a:spcBef>
                <a:spcPct val="50000"/>
              </a:spcBef>
              <a:buClr>
                <a:schemeClr val="accent1"/>
              </a:buClr>
              <a:defRPr sz="1200">
                <a:ea typeface="ＭＳ Ｐゴシック" pitchFamily="34" charset="-128"/>
                <a:cs typeface="+mn-cs"/>
              </a:defRPr>
            </a:lvl1pPr>
          </a:lstStyle>
          <a:p>
            <a:pPr>
              <a:defRPr/>
            </a:pPr>
            <a:fld id="{1682516A-F4B5-4DBA-86DC-ABA796ADE76B}" type="datetime1">
              <a:rPr lang="en-US"/>
              <a:pPr>
                <a:defRPr/>
              </a:pPr>
              <a:t>4/4/2013</a:t>
            </a:fld>
            <a:endParaRPr lang="en-US" dirty="0"/>
          </a:p>
        </p:txBody>
      </p:sp>
      <p:sp>
        <p:nvSpPr>
          <p:cNvPr id="152580" name="Rectangle 4"/>
          <p:cNvSpPr>
            <a:spLocks noGrp="1" noChangeArrowheads="1"/>
          </p:cNvSpPr>
          <p:nvPr>
            <p:ph type="ftr" sz="quarter" idx="2"/>
          </p:nvPr>
        </p:nvSpPr>
        <p:spPr bwMode="auto">
          <a:xfrm>
            <a:off x="0" y="6477000"/>
            <a:ext cx="3962400" cy="3810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spAutoFit/>
          </a:bodyPr>
          <a:lstStyle>
            <a:lvl1pPr algn="l">
              <a:lnSpc>
                <a:spcPct val="90000"/>
              </a:lnSpc>
              <a:spcBef>
                <a:spcPct val="50000"/>
              </a:spcBef>
              <a:buClr>
                <a:schemeClr val="accent1"/>
              </a:buClr>
              <a:defRPr sz="1200">
                <a:latin typeface="Arial" charset="0"/>
                <a:ea typeface="+mn-ea"/>
                <a:cs typeface="+mn-cs"/>
              </a:defRPr>
            </a:lvl1pPr>
          </a:lstStyle>
          <a:p>
            <a:pPr>
              <a:defRPr/>
            </a:pPr>
            <a:endParaRPr lang="en-US"/>
          </a:p>
        </p:txBody>
      </p:sp>
      <p:sp>
        <p:nvSpPr>
          <p:cNvPr id="152581" name="Rectangle 5"/>
          <p:cNvSpPr>
            <a:spLocks noGrp="1" noChangeArrowheads="1"/>
          </p:cNvSpPr>
          <p:nvPr>
            <p:ph type="sldNum" sz="quarter" idx="3"/>
          </p:nvPr>
        </p:nvSpPr>
        <p:spPr bwMode="auto">
          <a:xfrm>
            <a:off x="5181600" y="6600825"/>
            <a:ext cx="3962400" cy="257175"/>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spAutoFit/>
          </a:bodyPr>
          <a:lstStyle>
            <a:lvl1pPr algn="r">
              <a:lnSpc>
                <a:spcPct val="90000"/>
              </a:lnSpc>
              <a:spcBef>
                <a:spcPct val="50000"/>
              </a:spcBef>
              <a:buClr>
                <a:schemeClr val="accent1"/>
              </a:buClr>
              <a:defRPr sz="1200">
                <a:ea typeface="ＭＳ Ｐゴシック" pitchFamily="34" charset="-128"/>
                <a:cs typeface="+mn-cs"/>
              </a:defRPr>
            </a:lvl1pPr>
          </a:lstStyle>
          <a:p>
            <a:pPr>
              <a:defRPr/>
            </a:pPr>
            <a:fld id="{51CE88E1-740D-48AE-BBC1-7FE02123D079}"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lnSpc>
                <a:spcPct val="100000"/>
              </a:lnSpc>
              <a:spcBef>
                <a:spcPct val="0"/>
              </a:spcBef>
              <a:buClrTx/>
              <a:defRPr sz="1200">
                <a:latin typeface="Times"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518160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defRPr sz="1200">
                <a:latin typeface="Times" charset="0"/>
                <a:ea typeface="+mn-ea"/>
                <a:cs typeface="+mn-cs"/>
              </a:defRPr>
            </a:lvl1pPr>
          </a:lstStyle>
          <a:p>
            <a:pPr>
              <a:defRPr/>
            </a:pPr>
            <a:endParaRPr lang="en-US"/>
          </a:p>
        </p:txBody>
      </p:sp>
      <p:sp>
        <p:nvSpPr>
          <p:cNvPr id="21508"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219200" y="3257550"/>
            <a:ext cx="67056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buClrTx/>
              <a:defRPr sz="1200">
                <a:latin typeface="Times"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518160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ea typeface="ＭＳ Ｐゴシック" pitchFamily="34" charset="-128"/>
                <a:cs typeface="+mn-cs"/>
              </a:defRPr>
            </a:lvl1pPr>
          </a:lstStyle>
          <a:p>
            <a:pPr>
              <a:defRPr/>
            </a:pPr>
            <a:fld id="{6FE15B96-0214-48BC-A83F-8561E3FB8439}"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400" b="1" kern="1200">
        <a:solidFill>
          <a:schemeClr val="tx1"/>
        </a:solidFill>
        <a:latin typeface="Arial" pitchFamily="-106" charset="0"/>
        <a:ea typeface="MS PGothic" pitchFamily="34" charset="-128"/>
        <a:cs typeface="ＭＳ Ｐゴシック" charset="-128"/>
      </a:defRPr>
    </a:lvl1pPr>
    <a:lvl2pPr marL="41275" algn="l" rtl="0" eaLnBrk="0" fontAlgn="base" hangingPunct="0">
      <a:spcBef>
        <a:spcPct val="30000"/>
      </a:spcBef>
      <a:spcAft>
        <a:spcPct val="0"/>
      </a:spcAft>
      <a:defRPr sz="400" kern="1200">
        <a:solidFill>
          <a:schemeClr val="tx1"/>
        </a:solidFill>
        <a:latin typeface="Arial" pitchFamily="-106" charset="0"/>
        <a:ea typeface="MS PGothic" pitchFamily="34" charset="-128"/>
        <a:cs typeface="+mn-cs"/>
      </a:defRPr>
    </a:lvl2pPr>
    <a:lvl3pPr marL="125413" indent="-39688" algn="l" rtl="0" eaLnBrk="0" fontAlgn="base" hangingPunct="0">
      <a:spcBef>
        <a:spcPct val="30000"/>
      </a:spcBef>
      <a:spcAft>
        <a:spcPct val="0"/>
      </a:spcAft>
      <a:buSzPct val="100000"/>
      <a:buFont typeface="Times" charset="0"/>
      <a:buChar char="•"/>
      <a:defRPr sz="400" kern="1200">
        <a:solidFill>
          <a:schemeClr val="tx1"/>
        </a:solidFill>
        <a:latin typeface="Arial" pitchFamily="-106" charset="0"/>
        <a:ea typeface="MS PGothic" pitchFamily="34" charset="-128"/>
        <a:cs typeface="+mn-cs"/>
      </a:defRPr>
    </a:lvl3pPr>
    <a:lvl4pPr marL="215900" indent="-44450" algn="l" rtl="0" eaLnBrk="0" fontAlgn="base" hangingPunct="0">
      <a:spcBef>
        <a:spcPct val="30000"/>
      </a:spcBef>
      <a:spcAft>
        <a:spcPct val="0"/>
      </a:spcAft>
      <a:buChar char="–"/>
      <a:defRPr sz="400" kern="1200">
        <a:solidFill>
          <a:schemeClr val="tx1"/>
        </a:solidFill>
        <a:latin typeface="Arial" pitchFamily="-106" charset="0"/>
        <a:ea typeface="MS PGothic" pitchFamily="34" charset="-128"/>
        <a:cs typeface="+mn-cs"/>
      </a:defRPr>
    </a:lvl4pPr>
    <a:lvl5pPr marL="258763" algn="l" rtl="0" eaLnBrk="0" fontAlgn="base" hangingPunct="0">
      <a:spcBef>
        <a:spcPct val="30000"/>
      </a:spcBef>
      <a:spcAft>
        <a:spcPct val="0"/>
      </a:spcAft>
      <a:defRPr sz="300" kern="1200">
        <a:solidFill>
          <a:schemeClr val="tx1"/>
        </a:solidFill>
        <a:latin typeface="Arial" pitchFamily="-106" charset="0"/>
        <a:ea typeface="MS PGothic" pitchFamily="34" charset="-128"/>
        <a:cs typeface="+mn-cs"/>
      </a:defRPr>
    </a:lvl5pPr>
    <a:lvl6pPr marL="856575" algn="l" defTabSz="171315" rtl="0" eaLnBrk="1" latinLnBrk="0" hangingPunct="1">
      <a:defRPr sz="400" kern="1200">
        <a:solidFill>
          <a:schemeClr val="tx1"/>
        </a:solidFill>
        <a:latin typeface="+mn-lt"/>
        <a:ea typeface="+mn-ea"/>
        <a:cs typeface="+mn-cs"/>
      </a:defRPr>
    </a:lvl6pPr>
    <a:lvl7pPr marL="1027891" algn="l" defTabSz="171315" rtl="0" eaLnBrk="1" latinLnBrk="0" hangingPunct="1">
      <a:defRPr sz="400" kern="1200">
        <a:solidFill>
          <a:schemeClr val="tx1"/>
        </a:solidFill>
        <a:latin typeface="+mn-lt"/>
        <a:ea typeface="+mn-ea"/>
        <a:cs typeface="+mn-cs"/>
      </a:defRPr>
    </a:lvl7pPr>
    <a:lvl8pPr marL="1199206" algn="l" defTabSz="171315" rtl="0" eaLnBrk="1" latinLnBrk="0" hangingPunct="1">
      <a:defRPr sz="400" kern="1200">
        <a:solidFill>
          <a:schemeClr val="tx1"/>
        </a:solidFill>
        <a:latin typeface="+mn-lt"/>
        <a:ea typeface="+mn-ea"/>
        <a:cs typeface="+mn-cs"/>
      </a:defRPr>
    </a:lvl8pPr>
    <a:lvl9pPr marL="1370521" algn="l" defTabSz="171315" rtl="0" eaLnBrk="1" latinLnBrk="0" hangingPunct="1">
      <a:defRPr sz="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FE15B96-0214-48BC-A83F-8561E3FB8439}" type="slidenum">
              <a:rPr lang="en-US" smtClean="0">
                <a:solidFill>
                  <a:prstClr val="black"/>
                </a:solidFill>
              </a:rPr>
              <a:pPr>
                <a:defRPr/>
              </a:pPr>
              <a:t>16</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40292" name="Slide Number Placeholder 3"/>
          <p:cNvSpPr>
            <a:spLocks noGrp="1"/>
          </p:cNvSpPr>
          <p:nvPr>
            <p:ph type="sldNum" sz="quarter" idx="5"/>
          </p:nvPr>
        </p:nvSpPr>
        <p:spPr bwMode="auto">
          <a:ln>
            <a:miter lim="800000"/>
            <a:headEnd/>
            <a:tailEnd/>
          </a:ln>
        </p:spPr>
        <p:txBody>
          <a:bodyPr/>
          <a:lstStyle/>
          <a:p>
            <a:pPr defTabSz="457200"/>
            <a:fld id="{4C04A3A9-8BA6-0447-8CFD-44009EFDDC4D}" type="slidenum">
              <a:rPr lang="en-US">
                <a:solidFill>
                  <a:srgbClr val="000000"/>
                </a:solidFill>
              </a:rPr>
              <a:pPr defTabSz="457200"/>
              <a:t>19</a:t>
            </a:fld>
            <a:endParaRPr 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xfrm>
            <a:off x="2286000" y="514350"/>
            <a:ext cx="4572000" cy="2571750"/>
          </a:xfrm>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138244" name="Slide Number Placeholder 3"/>
          <p:cNvSpPr>
            <a:spLocks noGrp="1"/>
          </p:cNvSpPr>
          <p:nvPr>
            <p:ph type="sldNum" sz="quarter" idx="5"/>
          </p:nvPr>
        </p:nvSpPr>
        <p:spPr bwMode="auto">
          <a:ln>
            <a:miter lim="800000"/>
            <a:headEnd/>
            <a:tailEnd/>
          </a:ln>
        </p:spPr>
        <p:txBody>
          <a:bodyPr/>
          <a:lstStyle/>
          <a:p>
            <a:pPr defTabSz="457200"/>
            <a:fld id="{BA022D8F-EB3D-564A-9D68-A91DC20C1FA5}" type="slidenum">
              <a:rPr lang="en-US">
                <a:solidFill>
                  <a:srgbClr val="000000"/>
                </a:solidFill>
              </a:rPr>
              <a:pPr defTabSz="457200"/>
              <a:t>20</a:t>
            </a:fld>
            <a:endParaRPr 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xfrm>
            <a:off x="2286000" y="514350"/>
            <a:ext cx="4572000" cy="2571750"/>
          </a:xfrm>
          <a:noFill/>
          <a:ln>
            <a:solidFill>
              <a:srgbClr val="000000"/>
            </a:solidFill>
            <a:miter lim="800000"/>
            <a:headEnd/>
            <a:tailEnd/>
          </a:ln>
        </p:spPr>
      </p:sp>
      <p:sp>
        <p:nvSpPr>
          <p:cNvPr id="1310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smtClean="0"/>
          </a:p>
        </p:txBody>
      </p:sp>
      <p:sp>
        <p:nvSpPr>
          <p:cNvPr id="131076" name="Slide Number Placeholder 3"/>
          <p:cNvSpPr>
            <a:spLocks noGrp="1"/>
          </p:cNvSpPr>
          <p:nvPr>
            <p:ph type="sldNum" sz="quarter" idx="5"/>
          </p:nvPr>
        </p:nvSpPr>
        <p:spPr bwMode="auto">
          <a:noFill/>
          <a:ln>
            <a:miter lim="800000"/>
            <a:headEnd/>
            <a:tailEnd/>
          </a:ln>
        </p:spPr>
        <p:txBody>
          <a:bodyPr/>
          <a:lstStyle/>
          <a:p>
            <a:pPr defTabSz="925513"/>
            <a:fld id="{5119AEF9-C0F3-4BE1-83EA-CF67E832FB48}" type="slidenum">
              <a:rPr lang="en-US" smtClean="0">
                <a:solidFill>
                  <a:prstClr val="black"/>
                </a:solidFill>
              </a:rPr>
              <a:pPr defTabSz="925513"/>
              <a:t>21</a:t>
            </a:fld>
            <a:endParaRPr lang="en-US" smtClean="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xfrm>
            <a:off x="2286000" y="514350"/>
            <a:ext cx="4572000" cy="2571750"/>
          </a:xfrm>
          <a:ln/>
        </p:spPr>
      </p:sp>
      <p:sp>
        <p:nvSpPr>
          <p:cNvPr id="122883" name="Notes Placeholder 2"/>
          <p:cNvSpPr>
            <a:spLocks noGrp="1"/>
          </p:cNvSpPr>
          <p:nvPr>
            <p:ph type="body" idx="1"/>
          </p:nvPr>
        </p:nvSpPr>
        <p:spPr>
          <a:noFill/>
          <a:ln/>
        </p:spPr>
        <p:txBody>
          <a:bodyPr/>
          <a:lstStyle/>
          <a:p>
            <a:endParaRPr lang="en-US" dirty="0" smtClean="0">
              <a:latin typeface="Arial" charset="0"/>
              <a:ea typeface="ＭＳ Ｐゴシック" pitchFamily="34" charset="-128"/>
            </a:endParaRPr>
          </a:p>
        </p:txBody>
      </p:sp>
      <p:sp>
        <p:nvSpPr>
          <p:cNvPr id="122884" name="Slide Number Placeholder 3"/>
          <p:cNvSpPr txBox="1">
            <a:spLocks noGrp="1"/>
          </p:cNvSpPr>
          <p:nvPr/>
        </p:nvSpPr>
        <p:spPr bwMode="auto">
          <a:xfrm>
            <a:off x="5181600" y="6515100"/>
            <a:ext cx="3962400" cy="342900"/>
          </a:xfrm>
          <a:prstGeom prst="rect">
            <a:avLst/>
          </a:prstGeom>
          <a:noFill/>
          <a:ln w="9525">
            <a:noFill/>
            <a:miter lim="800000"/>
            <a:headEnd/>
            <a:tailEnd/>
          </a:ln>
        </p:spPr>
        <p:txBody>
          <a:bodyPr lIns="96515" tIns="48257" rIns="96515" bIns="48257" anchor="b"/>
          <a:lstStyle/>
          <a:p>
            <a:pPr algn="r" eaLnBrk="0" hangingPunct="0"/>
            <a:fld id="{E13EC912-A3E8-48C0-A180-BB40E990AC0F}" type="slidenum">
              <a:rPr lang="en-US" sz="1300">
                <a:solidFill>
                  <a:srgbClr val="000000"/>
                </a:solidFill>
                <a:latin typeface="Times" pitchFamily="18" charset="0"/>
                <a:ea typeface="ＭＳ Ｐゴシック" pitchFamily="34" charset="-128"/>
              </a:rPr>
              <a:pPr algn="r" eaLnBrk="0" hangingPunct="0"/>
              <a:t>23</a:t>
            </a:fld>
            <a:endParaRPr lang="en-US" sz="1300" dirty="0">
              <a:solidFill>
                <a:srgbClr val="000000"/>
              </a:solidFill>
              <a:latin typeface="Times" pitchFamily="18" charset="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Note That Coherence Suite is no longer on the pricelist.  Coherence Management Pack is available as part of the WLS Management Pack EE, and JRockit Real Time is available as part of Java Suite.</a:t>
            </a:r>
          </a:p>
          <a:p>
            <a:endParaRPr lang="en-US" dirty="0"/>
          </a:p>
        </p:txBody>
      </p:sp>
      <p:sp>
        <p:nvSpPr>
          <p:cNvPr id="4" name="Slide Number Placeholder 3"/>
          <p:cNvSpPr>
            <a:spLocks noGrp="1"/>
          </p:cNvSpPr>
          <p:nvPr>
            <p:ph type="sldNum" sz="quarter" idx="10"/>
          </p:nvPr>
        </p:nvSpPr>
        <p:spPr/>
        <p:txBody>
          <a:bodyPr/>
          <a:lstStyle/>
          <a:p>
            <a:pPr>
              <a:buClr>
                <a:srgbClr val="4F81BD"/>
              </a:buClr>
              <a:defRPr/>
            </a:pPr>
            <a:fld id="{E5B89C6C-6B80-49EE-AF2A-C3BC6901AFDF}" type="slidenum">
              <a:rPr lang="en-US" smtClean="0">
                <a:solidFill>
                  <a:prstClr val="black"/>
                </a:solidFill>
              </a:rPr>
              <a:pPr>
                <a:buClr>
                  <a:srgbClr val="4F81BD"/>
                </a:buClr>
                <a:defRPr/>
              </a:pPr>
              <a:t>25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DB3D1A5-F755-4E81-B732-18ACEF07F665}" type="slidenum">
              <a:rPr lang="en-US" smtClean="0">
                <a:solidFill>
                  <a:prstClr val="black"/>
                </a:solidFill>
              </a:rPr>
              <a:pPr>
                <a:defRPr/>
              </a:pPr>
              <a:t>27</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3"/>
          <p:cNvSpPr>
            <a:spLocks noGrp="1" noChangeArrowheads="1"/>
          </p:cNvSpPr>
          <p:nvPr>
            <p:ph type="dt" sz="quarter" idx="1"/>
          </p:nvPr>
        </p:nvSpPr>
        <p:spPr bwMode="auto">
          <a:noFill/>
          <a:ln>
            <a:round/>
            <a:headEnd/>
            <a:tailEnd/>
          </a:ln>
        </p:spPr>
        <p:txBody>
          <a:bodyPr/>
          <a:lstStyle/>
          <a:p>
            <a:pPr>
              <a:tabLst>
                <a:tab pos="723836" algn="l"/>
                <a:tab pos="1447671" algn="l"/>
                <a:tab pos="2171506" algn="l"/>
                <a:tab pos="2895342" algn="l"/>
              </a:tabLst>
            </a:pPr>
            <a:r>
              <a:rPr lang="en-US" dirty="0">
                <a:solidFill>
                  <a:srgbClr val="000000"/>
                </a:solidFill>
                <a:latin typeface="Times New Roman" pitchFamily="-110" charset="0"/>
                <a:ea typeface="MS PGothic" pitchFamily="34" charset="-128"/>
                <a:cs typeface="MS PGothic" pitchFamily="34" charset="-128"/>
              </a:rPr>
              <a:t>09/27/11</a:t>
            </a:r>
          </a:p>
        </p:txBody>
      </p:sp>
      <p:sp>
        <p:nvSpPr>
          <p:cNvPr id="67587" name="Rectangle 7"/>
          <p:cNvSpPr>
            <a:spLocks noGrp="1" noChangeArrowheads="1"/>
          </p:cNvSpPr>
          <p:nvPr>
            <p:ph type="sldNum" sz="quarter" idx="5"/>
          </p:nvPr>
        </p:nvSpPr>
        <p:spPr bwMode="auto">
          <a:noFill/>
          <a:ln>
            <a:round/>
            <a:headEnd/>
            <a:tailEnd/>
          </a:ln>
        </p:spPr>
        <p:txBody>
          <a:bodyPr/>
          <a:lstStyle/>
          <a:p>
            <a:pPr>
              <a:tabLst>
                <a:tab pos="723836" algn="l"/>
                <a:tab pos="1447671" algn="l"/>
                <a:tab pos="2171506" algn="l"/>
                <a:tab pos="2895342" algn="l"/>
              </a:tabLst>
            </a:pPr>
            <a:fld id="{7B679E94-BA85-794D-AD1C-D52F760EA9F5}" type="slidenum">
              <a:rPr lang="en-US">
                <a:solidFill>
                  <a:srgbClr val="000000"/>
                </a:solidFill>
                <a:latin typeface="Times New Roman" pitchFamily="-110" charset="0"/>
                <a:ea typeface="MS PGothic" pitchFamily="34" charset="-128"/>
                <a:cs typeface="MS PGothic" pitchFamily="34" charset="-128"/>
              </a:rPr>
              <a:pPr>
                <a:tabLst>
                  <a:tab pos="723836" algn="l"/>
                  <a:tab pos="1447671" algn="l"/>
                  <a:tab pos="2171506" algn="l"/>
                  <a:tab pos="2895342" algn="l"/>
                </a:tabLst>
              </a:pPr>
              <a:t>28</a:t>
            </a:fld>
            <a:endParaRPr lang="en-US" dirty="0">
              <a:solidFill>
                <a:srgbClr val="000000"/>
              </a:solidFill>
              <a:latin typeface="Times New Roman" pitchFamily="-110" charset="0"/>
              <a:ea typeface="MS PGothic" pitchFamily="34" charset="-128"/>
              <a:cs typeface="MS PGothic" pitchFamily="34" charset="-128"/>
            </a:endParaRPr>
          </a:p>
        </p:txBody>
      </p:sp>
      <p:sp>
        <p:nvSpPr>
          <p:cNvPr id="67588" name="Text Box 1"/>
          <p:cNvSpPr>
            <a:spLocks noGrp="1" noRot="1" noChangeAspect="1" noChangeArrowheads="1"/>
          </p:cNvSpPr>
          <p:nvPr>
            <p:ph type="sldImg"/>
          </p:nvPr>
        </p:nvSpPr>
        <p:spPr bwMode="auto">
          <a:xfrm>
            <a:off x="2286000" y="514350"/>
            <a:ext cx="4572000" cy="2571750"/>
          </a:xfrm>
          <a:solidFill>
            <a:srgbClr val="FFFFFF"/>
          </a:solidFill>
          <a:ln>
            <a:solidFill>
              <a:srgbClr val="000000"/>
            </a:solidFill>
            <a:miter lim="800000"/>
            <a:headEnd/>
            <a:tailEnd/>
          </a:ln>
        </p:spPr>
      </p:sp>
      <p:sp>
        <p:nvSpPr>
          <p:cNvPr id="67589" name="Text Box 2"/>
          <p:cNvSpPr>
            <a:spLocks noGrp="1" noChangeArrowheads="1"/>
          </p:cNvSpPr>
          <p:nvPr>
            <p:ph type="body" idx="1"/>
          </p:nvPr>
        </p:nvSpPr>
        <p:spPr bwMode="auto">
          <a:noFill/>
        </p:spPr>
        <p:txBody>
          <a:bodyPr wrap="none" numCol="1" anchor="ctr" anchorCtr="0" compatLnSpc="1">
            <a:prstTxWarp prst="textNoShape">
              <a:avLst/>
            </a:prstTxWarp>
          </a:bodyPr>
          <a:lstStyle/>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OSB (11.1.1.4) – Service Results Caching</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OAM (11.1.1.3) - Operational Configuration Information </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ODI Suite (11.1.1.3) - Configuration Data and Changes</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WLS (10/3/4) and </a:t>
            </a:r>
            <a:r>
              <a:rPr lang="en-US" sz="2000" dirty="0" err="1">
                <a:solidFill>
                  <a:srgbClr val="000000"/>
                </a:solidFill>
                <a:latin typeface="Times New Roman" pitchFamily="-110" charset="0"/>
                <a:ea typeface="ＭＳ Ｐゴシック" pitchFamily="-110" charset="-128"/>
                <a:cs typeface="ＭＳ Ｐゴシック" pitchFamily="-110" charset="-128"/>
              </a:rPr>
              <a:t>GlassFish</a:t>
            </a:r>
            <a:r>
              <a:rPr lang="en-US" sz="2000" dirty="0">
                <a:solidFill>
                  <a:srgbClr val="000000"/>
                </a:solidFill>
                <a:latin typeface="Times New Roman" pitchFamily="-110" charset="0"/>
                <a:ea typeface="ＭＳ Ｐゴシック" pitchFamily="-110" charset="-128"/>
                <a:cs typeface="ＭＳ Ｐゴシック" pitchFamily="-110" charset="-128"/>
              </a:rPr>
              <a:t> (3.1) - </a:t>
            </a:r>
            <a:r>
              <a:rPr lang="en-US" sz="2000" dirty="0" err="1">
                <a:solidFill>
                  <a:srgbClr val="000000"/>
                </a:solidFill>
                <a:latin typeface="Times New Roman" pitchFamily="-110" charset="0"/>
                <a:ea typeface="ＭＳ Ｐゴシック" pitchFamily="-110" charset="-128"/>
                <a:cs typeface="ＭＳ Ｐゴシック" pitchFamily="-110" charset="-128"/>
              </a:rPr>
              <a:t>ActiveCache</a:t>
            </a:r>
            <a:endParaRPr lang="en-US" sz="2000" dirty="0">
              <a:solidFill>
                <a:srgbClr val="000000"/>
              </a:solidFill>
              <a:latin typeface="Times New Roman" pitchFamily="-110" charset="0"/>
              <a:ea typeface="ＭＳ Ｐゴシック" pitchFamily="-110" charset="-128"/>
              <a:cs typeface="ＭＳ Ｐゴシック" pitchFamily="-110" charset="-128"/>
            </a:endParaRPr>
          </a:p>
          <a:p>
            <a:pPr marL="565100" lvl="1" indent="-228580" eaLnBrk="1" hangingPunct="1">
              <a:buClr>
                <a:srgbClr val="4D4D4D"/>
              </a:buClr>
              <a:buFont typeface="Times New Roman" pitchFamily="-110"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1600" dirty="0">
                <a:solidFill>
                  <a:srgbClr val="000000"/>
                </a:solidFill>
                <a:latin typeface="Times New Roman" pitchFamily="-110" charset="0"/>
              </a:rPr>
              <a:t>HTTP Session Management and Servlet Cache Injection</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err="1">
                <a:solidFill>
                  <a:srgbClr val="000000"/>
                </a:solidFill>
                <a:latin typeface="Times New Roman" pitchFamily="-110" charset="0"/>
                <a:ea typeface="ＭＳ Ｐゴシック" pitchFamily="-110" charset="-128"/>
                <a:cs typeface="ＭＳ Ｐゴシック" pitchFamily="-110" charset="-128"/>
              </a:rPr>
              <a:t>Toplink</a:t>
            </a:r>
            <a:r>
              <a:rPr lang="en-US" sz="2000" dirty="0">
                <a:solidFill>
                  <a:srgbClr val="000000"/>
                </a:solidFill>
                <a:latin typeface="Times New Roman" pitchFamily="-110" charset="0"/>
                <a:ea typeface="ＭＳ Ｐゴシック" pitchFamily="-110" charset="-128"/>
                <a:cs typeface="ＭＳ Ｐゴシック" pitchFamily="-110" charset="-128"/>
              </a:rPr>
              <a:t> Grid (now bundled with Coherence)</a:t>
            </a:r>
          </a:p>
          <a:p>
            <a:pPr marL="565100" lvl="1" indent="-228580" eaLnBrk="1" hangingPunct="1">
              <a:buClr>
                <a:srgbClr val="4D4D4D"/>
              </a:buClr>
              <a:buFont typeface="Times New Roman" pitchFamily="-110"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1600" dirty="0">
                <a:solidFill>
                  <a:srgbClr val="000000"/>
                </a:solidFill>
                <a:latin typeface="Times New Roman" pitchFamily="-110" charset="0"/>
              </a:rPr>
              <a:t>JPA Cache API</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CEP (11.1.1.4) – Providing HA and integrated as a Event Sink </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err="1">
                <a:solidFill>
                  <a:srgbClr val="000000"/>
                </a:solidFill>
                <a:latin typeface="Times New Roman" pitchFamily="-110" charset="0"/>
                <a:ea typeface="ＭＳ Ｐゴシック" pitchFamily="-110" charset="-128"/>
                <a:cs typeface="ＭＳ Ｐゴシック" pitchFamily="-110" charset="-128"/>
              </a:rPr>
              <a:t>WebCenter</a:t>
            </a:r>
            <a:r>
              <a:rPr lang="en-US" sz="2000" dirty="0">
                <a:solidFill>
                  <a:srgbClr val="000000"/>
                </a:solidFill>
                <a:latin typeface="Times New Roman" pitchFamily="-110" charset="0"/>
                <a:ea typeface="ＭＳ Ｐゴシック" pitchFamily="-110" charset="-128"/>
                <a:cs typeface="ＭＳ Ｐゴシック" pitchFamily="-110" charset="-128"/>
              </a:rPr>
              <a:t> (11.1.1.4) – For JIVE forums</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err="1">
                <a:solidFill>
                  <a:srgbClr val="000000"/>
                </a:solidFill>
                <a:latin typeface="Times New Roman" pitchFamily="-110" charset="0"/>
                <a:ea typeface="ＭＳ Ｐゴシック" pitchFamily="-110" charset="-128"/>
                <a:cs typeface="ＭＳ Ｐゴシック" pitchFamily="-110" charset="-128"/>
              </a:rPr>
              <a:t>Weblogic</a:t>
            </a:r>
            <a:r>
              <a:rPr lang="en-US" sz="2000" dirty="0">
                <a:solidFill>
                  <a:srgbClr val="000000"/>
                </a:solidFill>
                <a:latin typeface="Times New Roman" pitchFamily="-110" charset="0"/>
                <a:ea typeface="ＭＳ Ｐゴシック" pitchFamily="-110" charset="-128"/>
                <a:cs typeface="ＭＳ Ｐゴシック" pitchFamily="-110" charset="-128"/>
              </a:rPr>
              <a:t> Portal (10.3.2) – as a P13N provider</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ATG (10.0) – Catalog caching (field integration)</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PeopleSoft (8.52) – HA HTTP Sessions in CY11</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Insurance Policy Administration (9.0) – Claims Processing</a:t>
            </a:r>
          </a:p>
          <a:p>
            <a:pPr marL="228580" indent="-228580" eaLnBrk="1" hangingPunct="1">
              <a:buClr>
                <a:srgbClr val="FF0000"/>
              </a:buClr>
              <a:buFont typeface="Segoe UI" charset="0"/>
              <a:buChar char="•"/>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r>
              <a:rPr lang="en-US" sz="2000" dirty="0">
                <a:solidFill>
                  <a:srgbClr val="000000"/>
                </a:solidFill>
                <a:latin typeface="Times New Roman" pitchFamily="-110" charset="0"/>
                <a:ea typeface="ＭＳ Ｐゴシック" pitchFamily="-110" charset="-128"/>
                <a:cs typeface="ＭＳ Ｐゴシック" pitchFamily="-110" charset="-128"/>
              </a:rPr>
              <a:t>Order and Service Management – General Data Caching</a:t>
            </a:r>
          </a:p>
          <a:p>
            <a:pPr marL="228580" indent="-228580" eaLnBrk="1" hangingPunct="1">
              <a:tabLst>
                <a:tab pos="228580" algn="l"/>
                <a:tab pos="341283" algn="l"/>
                <a:tab pos="798442" algn="l"/>
                <a:tab pos="1255601" algn="l"/>
                <a:tab pos="1712760" algn="l"/>
                <a:tab pos="2169919" algn="l"/>
                <a:tab pos="2627079" algn="l"/>
                <a:tab pos="3084238" algn="l"/>
                <a:tab pos="3541398" algn="l"/>
                <a:tab pos="3998557" algn="l"/>
                <a:tab pos="4455716" algn="l"/>
                <a:tab pos="4912875" algn="l"/>
                <a:tab pos="5370034" algn="l"/>
                <a:tab pos="5827193" algn="l"/>
                <a:tab pos="6284353" algn="l"/>
                <a:tab pos="6741513" algn="l"/>
                <a:tab pos="7198672" algn="l"/>
                <a:tab pos="7655831" algn="l"/>
                <a:tab pos="8112990" algn="l"/>
                <a:tab pos="8570149" algn="l"/>
                <a:tab pos="9027308" algn="l"/>
              </a:tabLst>
            </a:pPr>
            <a:endParaRPr lang="en-US" dirty="0">
              <a:solidFill>
                <a:srgbClr val="000000"/>
              </a:solidFill>
              <a:latin typeface="Times New Roman" pitchFamily="-110" charset="0"/>
              <a:ea typeface="ＭＳ Ｐゴシック" pitchFamily="-110" charset="-128"/>
              <a:cs typeface="ＭＳ Ｐゴシック" pitchFamily="-110" charset="-128"/>
            </a:endParaRPr>
          </a:p>
        </p:txBody>
      </p:sp>
      <p:sp>
        <p:nvSpPr>
          <p:cNvPr id="67590" name="Text Box 3"/>
          <p:cNvSpPr txBox="1">
            <a:spLocks noChangeArrowheads="1"/>
          </p:cNvSpPr>
          <p:nvPr/>
        </p:nvSpPr>
        <p:spPr bwMode="auto">
          <a:xfrm>
            <a:off x="5179484" y="6513910"/>
            <a:ext cx="3962400" cy="342900"/>
          </a:xfrm>
          <a:prstGeom prst="rect">
            <a:avLst/>
          </a:prstGeom>
          <a:noFill/>
          <a:ln w="9525">
            <a:noFill/>
            <a:round/>
            <a:headEnd/>
            <a:tailEnd/>
          </a:ln>
        </p:spPr>
        <p:txBody>
          <a:bodyPr lIns="89992" tIns="46796" rIns="89992" bIns="46796" anchor="b">
            <a:prstTxWarp prst="textNoShape">
              <a:avLst/>
            </a:prstTxWarp>
          </a:bodyPr>
          <a:lstStyle/>
          <a:p>
            <a:pPr algn="r" defTabSz="457159" fontAlgn="auto">
              <a:lnSpc>
                <a:spcPct val="90000"/>
              </a:lnSpc>
              <a:spcBef>
                <a:spcPts val="750"/>
              </a:spcBef>
              <a:spcAft>
                <a:spcPts val="0"/>
              </a:spcAft>
              <a:tabLst>
                <a:tab pos="0" algn="l"/>
                <a:tab pos="453985" algn="l"/>
                <a:tab pos="909557" algn="l"/>
                <a:tab pos="1365129" algn="l"/>
                <a:tab pos="1820700" algn="l"/>
                <a:tab pos="2276272" algn="l"/>
                <a:tab pos="2731844" algn="l"/>
                <a:tab pos="3187416" algn="l"/>
                <a:tab pos="3642988" algn="l"/>
                <a:tab pos="4098560" algn="l"/>
                <a:tab pos="4554132" algn="l"/>
                <a:tab pos="5009704" algn="l"/>
                <a:tab pos="5465276" algn="l"/>
                <a:tab pos="5920848" algn="l"/>
                <a:tab pos="6376420" algn="l"/>
                <a:tab pos="6831991" algn="l"/>
                <a:tab pos="7287564" algn="l"/>
                <a:tab pos="7743135" algn="l"/>
                <a:tab pos="8198707" algn="l"/>
                <a:tab pos="8654278" algn="l"/>
                <a:tab pos="9109851" algn="l"/>
              </a:tabLst>
            </a:pPr>
            <a:fld id="{BDEBBC52-FB11-8449-83C1-0FCDD9AB0E65}" type="slidenum">
              <a:rPr lang="en-US" sz="1200" b="1">
                <a:solidFill>
                  <a:srgbClr val="000000"/>
                </a:solidFill>
                <a:latin typeface="Times New Roman" pitchFamily="-110" charset="0"/>
                <a:cs typeface="MS PGothic" pitchFamily="34" charset="-128"/>
              </a:rPr>
              <a:pPr algn="r" defTabSz="457159" fontAlgn="auto">
                <a:lnSpc>
                  <a:spcPct val="90000"/>
                </a:lnSpc>
                <a:spcBef>
                  <a:spcPts val="750"/>
                </a:spcBef>
                <a:spcAft>
                  <a:spcPts val="0"/>
                </a:spcAft>
                <a:tabLst>
                  <a:tab pos="0" algn="l"/>
                  <a:tab pos="453985" algn="l"/>
                  <a:tab pos="909557" algn="l"/>
                  <a:tab pos="1365129" algn="l"/>
                  <a:tab pos="1820700" algn="l"/>
                  <a:tab pos="2276272" algn="l"/>
                  <a:tab pos="2731844" algn="l"/>
                  <a:tab pos="3187416" algn="l"/>
                  <a:tab pos="3642988" algn="l"/>
                  <a:tab pos="4098560" algn="l"/>
                  <a:tab pos="4554132" algn="l"/>
                  <a:tab pos="5009704" algn="l"/>
                  <a:tab pos="5465276" algn="l"/>
                  <a:tab pos="5920848" algn="l"/>
                  <a:tab pos="6376420" algn="l"/>
                  <a:tab pos="6831991" algn="l"/>
                  <a:tab pos="7287564" algn="l"/>
                  <a:tab pos="7743135" algn="l"/>
                  <a:tab pos="8198707" algn="l"/>
                  <a:tab pos="8654278" algn="l"/>
                  <a:tab pos="9109851" algn="l"/>
                </a:tabLst>
              </a:pPr>
              <a:t>28</a:t>
            </a:fld>
            <a:endParaRPr lang="en-US" sz="1200" b="1" dirty="0">
              <a:solidFill>
                <a:srgbClr val="000000"/>
              </a:solidFill>
              <a:latin typeface="Times New Roman" pitchFamily="-110" charset="0"/>
              <a:cs typeface="MS PGothic"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2286000" y="514350"/>
            <a:ext cx="4572000" cy="2571750"/>
          </a:xfrm>
          <a:ln/>
        </p:spPr>
      </p:sp>
      <p:sp>
        <p:nvSpPr>
          <p:cNvPr id="48131" name="Notes Placeholder 2"/>
          <p:cNvSpPr>
            <a:spLocks noGrp="1"/>
          </p:cNvSpPr>
          <p:nvPr>
            <p:ph type="body" idx="1"/>
          </p:nvPr>
        </p:nvSpPr>
        <p:spPr>
          <a:noFill/>
          <a:ln/>
        </p:spPr>
        <p:txBody>
          <a:bodyPr lIns="96476" tIns="48238" rIns="96476" bIns="48238"/>
          <a:lstStyle/>
          <a:p>
            <a:pPr lvl="1">
              <a:buFontTx/>
              <a:buNone/>
            </a:pPr>
            <a:endParaRPr lang="en-US" dirty="0" smtClean="0">
              <a:latin typeface="Arial" pitchFamily="34" charset="0"/>
            </a:endParaRPr>
          </a:p>
          <a:p>
            <a:endParaRPr lang="en-US" dirty="0" smtClean="0">
              <a:latin typeface="Arial" pitchFamily="34" charset="0"/>
            </a:endParaRPr>
          </a:p>
        </p:txBody>
      </p:sp>
      <p:sp>
        <p:nvSpPr>
          <p:cNvPr id="48132" name="Slide Number Placeholder 3"/>
          <p:cNvSpPr txBox="1">
            <a:spLocks noGrp="1"/>
          </p:cNvSpPr>
          <p:nvPr/>
        </p:nvSpPr>
        <p:spPr bwMode="auto">
          <a:xfrm>
            <a:off x="5183189" y="6515556"/>
            <a:ext cx="3960813" cy="342447"/>
          </a:xfrm>
          <a:prstGeom prst="rect">
            <a:avLst/>
          </a:prstGeom>
          <a:noFill/>
          <a:ln w="9525">
            <a:noFill/>
            <a:miter lim="800000"/>
            <a:headEnd/>
            <a:tailEnd/>
          </a:ln>
        </p:spPr>
        <p:txBody>
          <a:bodyPr lIns="96476" tIns="48238" rIns="96476" bIns="48238" anchor="b"/>
          <a:lstStyle/>
          <a:p>
            <a:pPr algn="r" eaLnBrk="0" hangingPunct="0"/>
            <a:fld id="{48F8DE4B-CEB6-44D4-B58A-479163F4E50C}" type="slidenum">
              <a:rPr lang="en-US" sz="1300" b="1">
                <a:solidFill>
                  <a:prstClr val="black"/>
                </a:solidFill>
                <a:latin typeface="Times" pitchFamily="18" charset="0"/>
                <a:ea typeface="ＭＳ Ｐゴシック" pitchFamily="34" charset="-128"/>
              </a:rPr>
              <a:pPr algn="r" eaLnBrk="0" hangingPunct="0"/>
              <a:t>31</a:t>
            </a:fld>
            <a:endParaRPr lang="en-US" sz="1300" b="1" dirty="0">
              <a:solidFill>
                <a:prstClr val="black"/>
              </a:solidFill>
              <a:latin typeface="Times" pitchFamily="18" charset="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1800" b="0" i="0" u="none" strike="noStrike" kern="1200" dirty="0" smtClean="0">
                <a:solidFill>
                  <a:schemeClr val="tx1"/>
                </a:solidFill>
                <a:latin typeface="Arial" pitchFamily="-106" charset="0"/>
                <a:ea typeface="ＭＳ Ｐゴシック" charset="-128"/>
                <a:cs typeface="ＭＳ Ｐゴシック" charset="-128"/>
              </a:rPr>
              <a:t>Nodes</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1</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4</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8</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16</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30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240</a:t>
            </a:r>
            <a:r>
              <a:rPr lang="en-US" dirty="0" smtClean="0"/>
              <a:t> </a:t>
            </a:r>
          </a:p>
          <a:p>
            <a:r>
              <a:rPr lang="en-US" sz="1800" b="0" i="0" u="none" strike="noStrike" kern="1200" dirty="0" smtClean="0">
                <a:solidFill>
                  <a:schemeClr val="tx1"/>
                </a:solidFill>
                <a:latin typeface="Arial" pitchFamily="-106" charset="0"/>
                <a:ea typeface="ＭＳ Ｐゴシック" charset="-128"/>
                <a:cs typeface="ＭＳ Ｐゴシック" charset="-128"/>
              </a:rPr>
              <a:t>RAM</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96</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384</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768</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1536</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2880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23040</a:t>
            </a:r>
            <a:r>
              <a:rPr lang="en-US" dirty="0" smtClean="0"/>
              <a:t> </a:t>
            </a:r>
          </a:p>
          <a:p>
            <a:r>
              <a:rPr lang="en-US" sz="1800" b="0" i="0" u="none" strike="noStrike" kern="1200" dirty="0" smtClean="0">
                <a:solidFill>
                  <a:schemeClr val="tx1"/>
                </a:solidFill>
                <a:latin typeface="Arial" pitchFamily="-106" charset="0"/>
                <a:ea typeface="ＭＳ Ｐゴシック" charset="-128"/>
                <a:cs typeface="ＭＳ Ｐゴシック" charset="-128"/>
              </a:rPr>
              <a:t>SSD</a:t>
            </a:r>
            <a:r>
              <a:rPr lang="en-US" dirty="0" smtClean="0"/>
              <a:t> 	</a:t>
            </a:r>
            <a:r>
              <a:rPr lang="en-US" sz="1800" b="0" i="0" u="none" strike="noStrike" kern="1200" dirty="0" smtClean="0">
                <a:solidFill>
                  <a:schemeClr val="tx1"/>
                </a:solidFill>
                <a:latin typeface="Arial" pitchFamily="-106" charset="0"/>
                <a:ea typeface="ＭＳ Ｐゴシック" charset="-128"/>
              </a:rPr>
              <a:t>1</a:t>
            </a:r>
            <a:r>
              <a:rPr lang="en-US" sz="1800" b="0" i="0" u="none" strike="noStrike" kern="1200" dirty="0" smtClean="0">
                <a:solidFill>
                  <a:schemeClr val="tx1"/>
                </a:solidFill>
                <a:latin typeface="Arial" pitchFamily="-106" charset="0"/>
                <a:ea typeface="ＭＳ Ｐゴシック" charset="-128"/>
                <a:cs typeface="ＭＳ Ｐゴシック" charset="-128"/>
              </a:rPr>
              <a:t>00</a:t>
            </a:r>
            <a:r>
              <a:rPr lang="en-US" dirty="0" smtClean="0"/>
              <a:t> 	</a:t>
            </a:r>
            <a:r>
              <a:rPr lang="en-US" sz="1800" b="0" i="0" u="none" strike="noStrike" kern="1200" dirty="0" smtClean="0">
                <a:solidFill>
                  <a:schemeClr val="tx1"/>
                </a:solidFill>
                <a:latin typeface="Arial" pitchFamily="-106" charset="0"/>
                <a:ea typeface="ＭＳ Ｐゴシック" charset="-128"/>
              </a:rPr>
              <a:t>4</a:t>
            </a:r>
            <a:r>
              <a:rPr lang="en-US" sz="1800" b="0" i="0" u="none" strike="noStrike" kern="1200" dirty="0" smtClean="0">
                <a:solidFill>
                  <a:schemeClr val="tx1"/>
                </a:solidFill>
                <a:latin typeface="Arial" pitchFamily="-106" charset="0"/>
                <a:ea typeface="ＭＳ Ｐゴシック" charset="-128"/>
                <a:cs typeface="ＭＳ Ｐゴシック" charset="-128"/>
              </a:rPr>
              <a:t>00</a:t>
            </a:r>
            <a:r>
              <a:rPr lang="en-US" dirty="0" smtClean="0"/>
              <a:t> 	</a:t>
            </a:r>
            <a:r>
              <a:rPr lang="en-US" sz="1800" b="0" i="0" u="none" strike="noStrike" kern="1200" dirty="0" smtClean="0">
                <a:solidFill>
                  <a:schemeClr val="tx1"/>
                </a:solidFill>
                <a:latin typeface="Arial" pitchFamily="-106" charset="0"/>
                <a:ea typeface="ＭＳ Ｐゴシック" charset="-128"/>
              </a:rPr>
              <a:t>8</a:t>
            </a:r>
            <a:r>
              <a:rPr lang="en-US" sz="1800" b="0" i="0" u="none" strike="noStrike" kern="1200" dirty="0" smtClean="0">
                <a:solidFill>
                  <a:schemeClr val="tx1"/>
                </a:solidFill>
                <a:latin typeface="Arial" pitchFamily="-106" charset="0"/>
                <a:ea typeface="ＭＳ Ｐゴシック" charset="-128"/>
                <a:cs typeface="ＭＳ Ｐゴシック" charset="-128"/>
              </a:rPr>
              <a:t>00</a:t>
            </a:r>
            <a:r>
              <a:rPr lang="en-US" dirty="0" smtClean="0"/>
              <a:t> 	</a:t>
            </a:r>
            <a:r>
              <a:rPr lang="en-US" sz="1800" b="0" i="0" u="none" strike="noStrike" kern="1200" dirty="0" smtClean="0">
                <a:solidFill>
                  <a:schemeClr val="tx1"/>
                </a:solidFill>
                <a:latin typeface="Arial" pitchFamily="-106" charset="0"/>
                <a:ea typeface="ＭＳ Ｐゴシック" charset="-128"/>
              </a:rPr>
              <a:t>16</a:t>
            </a:r>
            <a:r>
              <a:rPr lang="en-US" sz="1800" b="0" i="0" u="none" strike="noStrike" kern="1200" dirty="0" smtClean="0">
                <a:solidFill>
                  <a:schemeClr val="tx1"/>
                </a:solidFill>
                <a:latin typeface="Arial" pitchFamily="-106" charset="0"/>
                <a:ea typeface="ＭＳ Ｐゴシック" charset="-128"/>
                <a:cs typeface="ＭＳ Ｐゴシック" charset="-128"/>
              </a:rPr>
              <a:t>00</a:t>
            </a:r>
            <a:r>
              <a:rPr lang="en-US" dirty="0" smtClean="0"/>
              <a:t> 	</a:t>
            </a:r>
            <a:r>
              <a:rPr lang="en-US" sz="1800" b="0" i="0" u="none" strike="noStrike" kern="1200" dirty="0" smtClean="0">
                <a:solidFill>
                  <a:schemeClr val="tx1"/>
                </a:solidFill>
                <a:latin typeface="Arial" pitchFamily="-106" charset="0"/>
                <a:ea typeface="ＭＳ Ｐゴシック" charset="-128"/>
              </a:rPr>
              <a:t>3</a:t>
            </a:r>
            <a:r>
              <a:rPr lang="en-US" sz="1800" b="0" i="0" u="none" strike="noStrike" kern="1200" dirty="0" smtClean="0">
                <a:solidFill>
                  <a:schemeClr val="tx1"/>
                </a:solidFill>
                <a:latin typeface="Arial" pitchFamily="-106" charset="0"/>
                <a:ea typeface="ＭＳ Ｐゴシック" charset="-128"/>
                <a:cs typeface="ＭＳ Ｐゴシック" charset="-128"/>
              </a:rPr>
              <a:t>000</a:t>
            </a:r>
            <a:r>
              <a:rPr lang="en-US" dirty="0" smtClean="0"/>
              <a:t> 	</a:t>
            </a:r>
            <a:r>
              <a:rPr lang="en-US" sz="1800" b="0" i="0" u="none" strike="noStrike" kern="1200" dirty="0" smtClean="0">
                <a:solidFill>
                  <a:schemeClr val="tx1"/>
                </a:solidFill>
                <a:latin typeface="Arial" pitchFamily="-106" charset="0"/>
                <a:ea typeface="ＭＳ Ｐゴシック" charset="-128"/>
              </a:rPr>
              <a:t>24</a:t>
            </a:r>
            <a:r>
              <a:rPr lang="en-US" sz="1800" b="0" i="0" u="none" strike="noStrike" kern="1200" dirty="0" smtClean="0">
                <a:solidFill>
                  <a:schemeClr val="tx1"/>
                </a:solidFill>
                <a:latin typeface="Arial" pitchFamily="-106" charset="0"/>
                <a:ea typeface="ＭＳ Ｐゴシック" charset="-128"/>
                <a:cs typeface="ＭＳ Ｐゴシック" charset="-128"/>
              </a:rPr>
              <a:t>000</a:t>
            </a:r>
            <a:r>
              <a:rPr lang="en-US" dirty="0" smtClean="0"/>
              <a:t> </a:t>
            </a:r>
          </a:p>
          <a:p>
            <a:r>
              <a:rPr lang="en-US" sz="1800" b="0" i="0" u="none" strike="noStrike" kern="1200" dirty="0" smtClean="0">
                <a:solidFill>
                  <a:schemeClr val="tx1"/>
                </a:solidFill>
                <a:latin typeface="Arial" pitchFamily="-106" charset="0"/>
                <a:ea typeface="ＭＳ Ｐゴシック" charset="-128"/>
                <a:cs typeface="ＭＳ Ｐゴシック" charset="-128"/>
              </a:rPr>
              <a:t>ZFSSA</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60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60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60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60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60</a:t>
            </a:r>
            <a:r>
              <a:rPr lang="en-US" dirty="0" smtClean="0"/>
              <a:t> 	</a:t>
            </a:r>
            <a:r>
              <a:rPr lang="en-US" sz="1800" b="0" i="0" u="none" strike="noStrike" kern="1200" dirty="0" smtClean="0">
                <a:solidFill>
                  <a:schemeClr val="tx1"/>
                </a:solidFill>
                <a:latin typeface="Arial" pitchFamily="-106" charset="0"/>
                <a:ea typeface="ＭＳ Ｐゴシック" charset="-128"/>
                <a:cs typeface="ＭＳ Ｐゴシック" charset="-128"/>
              </a:rPr>
              <a:t>480</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32</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pPr algn="ctr">
              <a:lnSpc>
                <a:spcPts val="1500"/>
              </a:lnSpc>
              <a:buClr>
                <a:schemeClr val="tx2"/>
              </a:buClr>
              <a:buFont typeface="Arial" pitchFamily="34" charset="0"/>
              <a:buChar char="•"/>
            </a:pPr>
            <a:r>
              <a:rPr lang="en-US" sz="800" b="1" dirty="0" smtClean="0"/>
              <a:t>Hard to Maintain</a:t>
            </a:r>
          </a:p>
          <a:p>
            <a:pPr algn="ctr">
              <a:lnSpc>
                <a:spcPts val="1500"/>
              </a:lnSpc>
              <a:buClr>
                <a:schemeClr val="tx2"/>
              </a:buClr>
              <a:buFont typeface="Arial" pitchFamily="34" charset="0"/>
              <a:buChar char="•"/>
            </a:pPr>
            <a:r>
              <a:rPr lang="en-US" sz="800" b="1" dirty="0" smtClean="0"/>
              <a:t> Non Standard</a:t>
            </a:r>
          </a:p>
          <a:p>
            <a:endParaRPr lang="en-US" b="0"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5</a:t>
            </a:fld>
            <a:endParaRPr 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2286000" y="514350"/>
            <a:ext cx="4572000" cy="2571750"/>
          </a:xfrm>
          <a:ln/>
        </p:spPr>
      </p:sp>
      <p:sp>
        <p:nvSpPr>
          <p:cNvPr id="48131" name="Notes Placeholder 2"/>
          <p:cNvSpPr>
            <a:spLocks noGrp="1"/>
          </p:cNvSpPr>
          <p:nvPr>
            <p:ph type="body" idx="1"/>
          </p:nvPr>
        </p:nvSpPr>
        <p:spPr>
          <a:noFill/>
          <a:ln/>
        </p:spPr>
        <p:txBody>
          <a:bodyPr lIns="96476" tIns="48238" rIns="96476" bIns="48238"/>
          <a:lstStyle/>
          <a:p>
            <a:pPr lvl="1">
              <a:buFontTx/>
              <a:buNone/>
            </a:pPr>
            <a:endParaRPr lang="en-US" dirty="0" smtClean="0">
              <a:latin typeface="Arial" pitchFamily="34" charset="0"/>
            </a:endParaRPr>
          </a:p>
          <a:p>
            <a:endParaRPr lang="en-US" dirty="0" smtClean="0">
              <a:latin typeface="Arial" pitchFamily="34" charset="0"/>
            </a:endParaRPr>
          </a:p>
        </p:txBody>
      </p:sp>
      <p:sp>
        <p:nvSpPr>
          <p:cNvPr id="48132" name="Slide Number Placeholder 3"/>
          <p:cNvSpPr txBox="1">
            <a:spLocks noGrp="1"/>
          </p:cNvSpPr>
          <p:nvPr/>
        </p:nvSpPr>
        <p:spPr bwMode="auto">
          <a:xfrm>
            <a:off x="5183189" y="6515556"/>
            <a:ext cx="3960813" cy="342447"/>
          </a:xfrm>
          <a:prstGeom prst="rect">
            <a:avLst/>
          </a:prstGeom>
          <a:noFill/>
          <a:ln w="9525">
            <a:noFill/>
            <a:miter lim="800000"/>
            <a:headEnd/>
            <a:tailEnd/>
          </a:ln>
        </p:spPr>
        <p:txBody>
          <a:bodyPr lIns="96476" tIns="48238" rIns="96476" bIns="48238" anchor="b"/>
          <a:lstStyle/>
          <a:p>
            <a:pPr algn="r" eaLnBrk="0" hangingPunct="0"/>
            <a:fld id="{48F8DE4B-CEB6-44D4-B58A-479163F4E50C}" type="slidenum">
              <a:rPr lang="en-US" sz="1300" b="1">
                <a:solidFill>
                  <a:prstClr val="black"/>
                </a:solidFill>
                <a:latin typeface="Times" pitchFamily="18" charset="0"/>
                <a:ea typeface="+mn-ea"/>
              </a:rPr>
              <a:pPr algn="r" eaLnBrk="0" hangingPunct="0"/>
              <a:t>33</a:t>
            </a:fld>
            <a:endParaRPr lang="en-US" sz="1300" b="1" dirty="0">
              <a:solidFill>
                <a:prstClr val="black"/>
              </a:solidFill>
              <a:latin typeface="Times" pitchFamily="18" charset="0"/>
              <a:ea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xfrm>
            <a:off x="2286000" y="514350"/>
            <a:ext cx="4572000" cy="2571750"/>
          </a:xfrm>
          <a:ln/>
        </p:spPr>
      </p:sp>
      <p:sp>
        <p:nvSpPr>
          <p:cNvPr id="16387" name="Notes Placeholder 2"/>
          <p:cNvSpPr>
            <a:spLocks noGrp="1"/>
          </p:cNvSpPr>
          <p:nvPr>
            <p:ph type="body" idx="1"/>
          </p:nvPr>
        </p:nvSpPr>
        <p:spPr>
          <a:noFill/>
          <a:ln/>
        </p:spPr>
        <p:txBody>
          <a:bodyPr/>
          <a:lstStyle/>
          <a:p>
            <a:endParaRPr lang="en-CA" smtClean="0">
              <a:latin typeface="Arial" pitchFamily="34" charset="0"/>
            </a:endParaRPr>
          </a:p>
        </p:txBody>
      </p:sp>
      <p:sp>
        <p:nvSpPr>
          <p:cNvPr id="4" name="Slide Number Placeholder 3"/>
          <p:cNvSpPr>
            <a:spLocks noGrp="1"/>
          </p:cNvSpPr>
          <p:nvPr>
            <p:ph type="sldNum" sz="quarter" idx="5"/>
          </p:nvPr>
        </p:nvSpPr>
        <p:spPr/>
        <p:txBody>
          <a:bodyPr/>
          <a:lstStyle/>
          <a:p>
            <a:pPr>
              <a:defRPr/>
            </a:pPr>
            <a:fld id="{6BE51BF9-6EDB-48EC-8A3E-AE5719485FFC}" type="slidenum">
              <a:rPr lang="en-US">
                <a:solidFill>
                  <a:prstClr val="black"/>
                </a:solidFill>
              </a:rPr>
              <a:pPr>
                <a:defRPr/>
              </a:pPr>
              <a:t>35</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r>
              <a:rPr lang="en-US" dirty="0" smtClean="0"/>
              <a:t>Datagram</a:t>
            </a:r>
            <a:r>
              <a:rPr lang="en-US" baseline="0" dirty="0" smtClean="0"/>
              <a:t> communications was limited by fixed number of threads reading/writing socket.  </a:t>
            </a:r>
            <a:r>
              <a:rPr lang="en-US" baseline="0" dirty="0" err="1" smtClean="0"/>
              <a:t>MessageBus</a:t>
            </a:r>
            <a:r>
              <a:rPr lang="en-US" baseline="0" dirty="0" smtClean="0"/>
              <a:t> as a dynamic pool and, also, a </a:t>
            </a:r>
            <a:r>
              <a:rPr lang="en-US" baseline="0" dirty="0" err="1" smtClean="0"/>
              <a:t>MessageBus</a:t>
            </a:r>
            <a:r>
              <a:rPr lang="en-US" baseline="0" dirty="0" smtClean="0"/>
              <a:t> per Coherence service, making it much more scalable over a larger number </a:t>
            </a:r>
            <a:r>
              <a:rPr lang="en-US" baseline="0" smtClean="0"/>
              <a:t>of cores.  </a:t>
            </a:r>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36</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r>
              <a:rPr lang="en-US" dirty="0" smtClean="0"/>
              <a:t>Data Unavailable</a:t>
            </a:r>
            <a:r>
              <a:rPr lang="en-US" baseline="0" dirty="0" smtClean="0"/>
              <a:t> for 10Gb2, so used 1 </a:t>
            </a:r>
            <a:r>
              <a:rPr lang="en-US" baseline="0" dirty="0" err="1" smtClean="0"/>
              <a:t>Gbe</a:t>
            </a:r>
            <a:endParaRPr lang="en-US" baseline="0" dirty="0" smtClean="0"/>
          </a:p>
          <a:p>
            <a:r>
              <a:rPr lang="en-US" baseline="0" dirty="0" smtClean="0"/>
              <a:t>Unit of failure is one physical server in 3-node cluster. </a:t>
            </a:r>
          </a:p>
          <a:p>
            <a:r>
              <a:rPr lang="en-US" baseline="0" dirty="0" smtClean="0"/>
              <a:t>For 32 GB cache, time to recover was 12 seconds for IB, 194 seconds for </a:t>
            </a:r>
            <a:r>
              <a:rPr lang="en-US" baseline="0" dirty="0" err="1" smtClean="0"/>
              <a:t>Gbe</a:t>
            </a:r>
            <a:endParaRPr lang="en-US" baseline="0" dirty="0" smtClean="0"/>
          </a:p>
          <a:p>
            <a:r>
              <a:rPr lang="en-US" baseline="0" dirty="0" smtClean="0"/>
              <a:t>Time measured is the time until the data is machine safe, that is, the time until the cluster is able to rebalance all partitions and be guaranteed to be able to withstand machine loss without data loss.  Data is available during the recovery process.</a:t>
            </a:r>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37</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Notes Placeholder 1"/>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Arial" pitchFamily="34" charset="0"/>
              </a:rPr>
              <a:t>Come join this large, vibrant community.</a:t>
            </a:r>
          </a:p>
          <a:p>
            <a:r>
              <a:rPr lang="en-US" dirty="0" smtClean="0">
                <a:latin typeface="Arial" pitchFamily="34" charset="0"/>
              </a:rPr>
              <a:t>We have a pretty significant engagement through various social media channels like twitter and </a:t>
            </a:r>
            <a:r>
              <a:rPr lang="en-US" dirty="0" err="1" smtClean="0">
                <a:latin typeface="Arial" pitchFamily="34" charset="0"/>
              </a:rPr>
              <a:t>facebook</a:t>
            </a:r>
            <a:r>
              <a:rPr lang="en-US" dirty="0" smtClean="0">
                <a:latin typeface="Arial" pitchFamily="34" charset="0"/>
              </a:rP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8B54F100-7706-4955-8A3B-BD282209CDAC}" type="slidenum">
              <a:rPr lang="en-US" smtClean="0">
                <a:ea typeface="MS PGothic" pitchFamily="34" charset="-128"/>
              </a:rPr>
              <a:pPr/>
              <a:t>40</a:t>
            </a:fld>
            <a:endParaRPr lang="en-US" smtClean="0">
              <a:ea typeface="MS PGothic" pitchFamily="34" charset="-128"/>
            </a:endParaRPr>
          </a:p>
        </p:txBody>
      </p:sp>
      <p:sp>
        <p:nvSpPr>
          <p:cNvPr id="26627" name="Rectangle 2"/>
          <p:cNvSpPr>
            <a:spLocks noGrp="1" noRot="1" noChangeAspect="1" noChangeArrowheads="1" noTextEdit="1"/>
          </p:cNvSpPr>
          <p:nvPr>
            <p:ph type="sldImg"/>
          </p:nvPr>
        </p:nvSpPr>
        <p:spPr>
          <a:xfrm>
            <a:off x="2287588" y="514350"/>
            <a:ext cx="4567237" cy="2570163"/>
          </a:xfrm>
          <a:ln w="12700" cap="flat">
            <a:solidFill>
              <a:schemeClr val="tx1"/>
            </a:solidFill>
          </a:ln>
        </p:spPr>
      </p:sp>
      <p:sp>
        <p:nvSpPr>
          <p:cNvPr id="26628" name="Rectangle 3"/>
          <p:cNvSpPr>
            <a:spLocks noGrp="1" noChangeArrowheads="1"/>
          </p:cNvSpPr>
          <p:nvPr>
            <p:ph type="body" idx="1"/>
          </p:nvPr>
        </p:nvSpPr>
        <p:spPr>
          <a:xfrm>
            <a:off x="1219200" y="3257550"/>
            <a:ext cx="6705600" cy="3087688"/>
          </a:xfrm>
          <a:noFill/>
          <a:ln/>
        </p:spPr>
        <p:txBody>
          <a:bodyPr lIns="92044" tIns="46023" rIns="92044" bIns="46023"/>
          <a:lstStyle/>
          <a:p>
            <a:pPr eaLnBrk="1" hangingPunct="1"/>
            <a:endParaRPr lang="nl-NL"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2286000" y="514350"/>
            <a:ext cx="4572000" cy="2571750"/>
          </a:xfrm>
          <a:ln/>
        </p:spPr>
      </p:sp>
      <p:sp>
        <p:nvSpPr>
          <p:cNvPr id="36867" name="Notes Placeholder 2"/>
          <p:cNvSpPr>
            <a:spLocks noGrp="1"/>
          </p:cNvSpPr>
          <p:nvPr>
            <p:ph type="body" idx="1"/>
          </p:nvPr>
        </p:nvSpPr>
        <p:spPr>
          <a:noFill/>
          <a:ln/>
          <a:extLst>
            <a:ext uri="{909E8E84-426E-40dd-AFC4-6F175D3DCCD1}">
              <a14:hiddenFill xmlns:a14="http://schemas.microsoft.com/office/drawing/2010/main" xmlns="" xmlns:mv="urn:schemas-microsoft-com:mac:vml" xmlns:mc="http://schemas.openxmlformats.org/markup-compatibility/2006">
                <a:solidFill>
                  <a:srgbClr val="FFFFFF"/>
                </a:solidFill>
              </a14:hiddenFill>
            </a:ext>
            <a:ext uri="{91240B29-F687-4f45-9708-019B960494DF}">
              <a14:hiddenLine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p>
            <a:r>
              <a:rPr lang="en-US" dirty="0" smtClean="0"/>
              <a:t>Main point: </a:t>
            </a:r>
            <a:r>
              <a:rPr lang="en-US" b="0" baseline="0" dirty="0" smtClean="0"/>
              <a:t>Oracle has the most complete open and integrated middleware portfolio in the industry. We’ve been investing very heavily in driving Fusion middleware into the cloud, so our customers can realize Cloud benefits.  Cloud Application Foundation is central to our strategy.</a:t>
            </a:r>
          </a:p>
          <a:p>
            <a:endParaRPr lang="en-US" baseline="0" dirty="0" smtClean="0"/>
          </a:p>
          <a:p>
            <a:pPr defTabSz="914237">
              <a:defRPr/>
            </a:pPr>
            <a:r>
              <a:rPr lang="en-US" baseline="0" dirty="0" smtClean="0"/>
              <a:t>Script: </a:t>
            </a:r>
            <a:r>
              <a:rPr lang="en-US" b="0" baseline="0" dirty="0" smtClean="0"/>
              <a:t>You’ve seen our innovation around Engineered Systems with </a:t>
            </a:r>
            <a:r>
              <a:rPr lang="en-US" b="0" baseline="0" dirty="0" err="1" smtClean="0"/>
              <a:t>Exalogic</a:t>
            </a:r>
            <a:r>
              <a:rPr lang="en-US" b="0" baseline="0" dirty="0" smtClean="0"/>
              <a:t> and we just came out with the Oracle public Cloud. Industry analysts have recognized Oracle’s leading vision in Cloud computing. </a:t>
            </a:r>
          </a:p>
          <a:p>
            <a:pPr defTabSz="914237">
              <a:defRPr/>
            </a:pPr>
            <a:endParaRPr lang="en-US" b="0" baseline="0" dirty="0" smtClean="0"/>
          </a:p>
          <a:p>
            <a:pPr defTabSz="914237">
              <a:defRPr/>
            </a:pPr>
            <a:r>
              <a:rPr lang="en-US" b="0" baseline="0" dirty="0" smtClean="0"/>
              <a:t>What makes it all possible is the Cloud application Foundation – the infrastructure that enables us to bring our Fusion Middleware portfolio to the Cloud. It’s our </a:t>
            </a:r>
            <a:r>
              <a:rPr lang="en-US" b="0" dirty="0" smtClean="0"/>
              <a:t>middleware</a:t>
            </a:r>
            <a:r>
              <a:rPr lang="en-US" b="0" baseline="0" dirty="0" smtClean="0"/>
              <a:t> portfolio and apps portfolio running on Oracle WebLogic Server. </a:t>
            </a:r>
          </a:p>
          <a:p>
            <a:endParaRPr lang="en-US" dirty="0" smtClean="0">
              <a:latin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xmlns="" xmlns:mv="urn:schemas-microsoft-com:mac:vml" xmlns:mc="http://schemas.openxmlformats.org/markup-compatibility/2006">
                <a:solidFill>
                  <a:srgbClr val="FFFFFF"/>
                </a:solidFill>
              </a14:hiddenFill>
            </a:ext>
            <a:ext uri="{91240B29-F687-4f45-9708-019B960494DF}">
              <a14:hiddenLine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lvl1pPr eaLnBrk="0" hangingPunct="0">
              <a:defRPr sz="700">
                <a:solidFill>
                  <a:schemeClr val="tx1"/>
                </a:solidFill>
                <a:latin typeface="Arial" pitchFamily="34" charset="0"/>
                <a:ea typeface="MS PGothic" pitchFamily="34" charset="-128"/>
              </a:defRPr>
            </a:lvl1pPr>
            <a:lvl2pPr marL="742817" indent="-285699" eaLnBrk="0" hangingPunct="0">
              <a:defRPr sz="700">
                <a:solidFill>
                  <a:schemeClr val="tx1"/>
                </a:solidFill>
                <a:latin typeface="Arial" pitchFamily="34" charset="0"/>
                <a:ea typeface="MS PGothic" pitchFamily="34" charset="-128"/>
              </a:defRPr>
            </a:lvl2pPr>
            <a:lvl3pPr marL="1142796" indent="-228560" eaLnBrk="0" hangingPunct="0">
              <a:defRPr sz="700">
                <a:solidFill>
                  <a:schemeClr val="tx1"/>
                </a:solidFill>
                <a:latin typeface="Arial" pitchFamily="34" charset="0"/>
                <a:ea typeface="MS PGothic" pitchFamily="34" charset="-128"/>
              </a:defRPr>
            </a:lvl3pPr>
            <a:lvl4pPr marL="1599914" indent="-228560" eaLnBrk="0" hangingPunct="0">
              <a:defRPr sz="700">
                <a:solidFill>
                  <a:schemeClr val="tx1"/>
                </a:solidFill>
                <a:latin typeface="Arial" pitchFamily="34" charset="0"/>
                <a:ea typeface="MS PGothic" pitchFamily="34" charset="-128"/>
              </a:defRPr>
            </a:lvl4pPr>
            <a:lvl5pPr marL="2057034" indent="-228560" eaLnBrk="0" hangingPunct="0">
              <a:defRPr sz="700">
                <a:solidFill>
                  <a:schemeClr val="tx1"/>
                </a:solidFill>
                <a:latin typeface="Arial" pitchFamily="34" charset="0"/>
                <a:ea typeface="MS PGothic" pitchFamily="34" charset="-128"/>
              </a:defRPr>
            </a:lvl5pPr>
            <a:lvl6pPr marL="2514152" indent="-228560" eaLnBrk="0" fontAlgn="base" hangingPunct="0">
              <a:spcBef>
                <a:spcPct val="0"/>
              </a:spcBef>
              <a:spcAft>
                <a:spcPct val="0"/>
              </a:spcAft>
              <a:defRPr sz="700">
                <a:solidFill>
                  <a:schemeClr val="tx1"/>
                </a:solidFill>
                <a:latin typeface="Arial" pitchFamily="34" charset="0"/>
                <a:ea typeface="MS PGothic" pitchFamily="34" charset="-128"/>
              </a:defRPr>
            </a:lvl6pPr>
            <a:lvl7pPr marL="2971271" indent="-228560" eaLnBrk="0" fontAlgn="base" hangingPunct="0">
              <a:spcBef>
                <a:spcPct val="0"/>
              </a:spcBef>
              <a:spcAft>
                <a:spcPct val="0"/>
              </a:spcAft>
              <a:defRPr sz="700">
                <a:solidFill>
                  <a:schemeClr val="tx1"/>
                </a:solidFill>
                <a:latin typeface="Arial" pitchFamily="34" charset="0"/>
                <a:ea typeface="MS PGothic" pitchFamily="34" charset="-128"/>
              </a:defRPr>
            </a:lvl7pPr>
            <a:lvl8pPr marL="3428389" indent="-228560" eaLnBrk="0" fontAlgn="base" hangingPunct="0">
              <a:spcBef>
                <a:spcPct val="0"/>
              </a:spcBef>
              <a:spcAft>
                <a:spcPct val="0"/>
              </a:spcAft>
              <a:defRPr sz="700">
                <a:solidFill>
                  <a:schemeClr val="tx1"/>
                </a:solidFill>
                <a:latin typeface="Arial" pitchFamily="34" charset="0"/>
                <a:ea typeface="MS PGothic" pitchFamily="34" charset="-128"/>
              </a:defRPr>
            </a:lvl8pPr>
            <a:lvl9pPr marL="3885507" indent="-228560" eaLnBrk="0" fontAlgn="base" hangingPunct="0">
              <a:spcBef>
                <a:spcPct val="0"/>
              </a:spcBef>
              <a:spcAft>
                <a:spcPct val="0"/>
              </a:spcAft>
              <a:defRPr sz="700">
                <a:solidFill>
                  <a:schemeClr val="tx1"/>
                </a:solidFill>
                <a:latin typeface="Arial" pitchFamily="34" charset="0"/>
                <a:ea typeface="MS PGothic" pitchFamily="34" charset="-128"/>
              </a:defRPr>
            </a:lvl9pPr>
          </a:lstStyle>
          <a:p>
            <a:fld id="{6538AF29-42EF-48F5-BAC9-09E1AD29143B}" type="slidenum">
              <a:rPr lang="en-US" sz="1200" smtClean="0">
                <a:solidFill>
                  <a:prstClr val="black"/>
                </a:solidFill>
                <a:latin typeface="Times" pitchFamily="-1" charset="0"/>
              </a:rPr>
              <a:pPr/>
              <a:t>7</a:t>
            </a:fld>
            <a:endParaRPr lang="en-US" sz="1200" dirty="0" smtClean="0">
              <a:solidFill>
                <a:prstClr val="black"/>
              </a:solidFill>
              <a:latin typeface="Times"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xfrm>
            <a:off x="2286000" y="514350"/>
            <a:ext cx="4572000" cy="2571750"/>
          </a:xfrm>
          <a:noFill/>
          <a:ln>
            <a:solidFill>
              <a:srgbClr val="000000"/>
            </a:solidFill>
            <a:miter lim="800000"/>
            <a:headEnd/>
            <a:tailEnd/>
          </a:ln>
        </p:spPr>
      </p:sp>
      <p:sp>
        <p:nvSpPr>
          <p:cNvPr id="1761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
        <p:nvSpPr>
          <p:cNvPr id="176132" name="Slide Number Placeholder 3"/>
          <p:cNvSpPr txBox="1">
            <a:spLocks noGrp="1"/>
          </p:cNvSpPr>
          <p:nvPr/>
        </p:nvSpPr>
        <p:spPr bwMode="auto">
          <a:xfrm>
            <a:off x="5179485" y="6516291"/>
            <a:ext cx="3964516" cy="341709"/>
          </a:xfrm>
          <a:prstGeom prst="rect">
            <a:avLst/>
          </a:prstGeom>
          <a:noFill/>
          <a:ln w="9525">
            <a:noFill/>
            <a:miter lim="800000"/>
            <a:headEnd/>
            <a:tailEnd/>
          </a:ln>
        </p:spPr>
        <p:txBody>
          <a:bodyPr lIns="96637" tIns="48319" rIns="96637" bIns="48319" anchor="b"/>
          <a:lstStyle/>
          <a:p>
            <a:pPr algn="r" defTabSz="962025" eaLnBrk="0" hangingPunct="0">
              <a:lnSpc>
                <a:spcPct val="90000"/>
              </a:lnSpc>
              <a:spcBef>
                <a:spcPct val="50000"/>
              </a:spcBef>
              <a:buClr>
                <a:srgbClr val="4F81BD"/>
              </a:buClr>
            </a:pPr>
            <a:fld id="{0F8988A8-CCE7-443F-86F7-10E961D3C14E}" type="slidenum">
              <a:rPr lang="en-US" sz="1400" b="1" smtClean="0">
                <a:solidFill>
                  <a:srgbClr val="1F497D"/>
                </a:solidFill>
                <a:latin typeface="Times" pitchFamily="18" charset="0"/>
              </a:rPr>
              <a:pPr algn="r" defTabSz="962025" eaLnBrk="0" hangingPunct="0">
                <a:lnSpc>
                  <a:spcPct val="90000"/>
                </a:lnSpc>
                <a:spcBef>
                  <a:spcPct val="50000"/>
                </a:spcBef>
                <a:buClr>
                  <a:srgbClr val="4F81BD"/>
                </a:buClr>
              </a:pPr>
              <a:t>8</a:t>
            </a:fld>
            <a:endParaRPr lang="en-US" sz="1400" b="1" smtClean="0">
              <a:solidFill>
                <a:srgbClr val="1F497D"/>
              </a:solidFill>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fontScale="77500" lnSpcReduction="20000"/>
          </a:bodyPr>
          <a:lstStyle/>
          <a:p>
            <a:pPr fontAlgn="ctr">
              <a:lnSpc>
                <a:spcPct val="90000"/>
              </a:lnSpc>
              <a:spcBef>
                <a:spcPct val="50000"/>
              </a:spcBef>
              <a:buClr>
                <a:srgbClr val="FD0000"/>
              </a:buClr>
              <a:buFont typeface="Arial" pitchFamily="34" charset="0"/>
              <a:buChar char="•"/>
            </a:pPr>
            <a:r>
              <a:rPr lang="en-US" sz="1600" dirty="0" smtClean="0">
                <a:solidFill>
                  <a:srgbClr val="000000"/>
                </a:solidFill>
                <a:latin typeface="Arial" charset="0"/>
              </a:rPr>
              <a:t>Main point: </a:t>
            </a:r>
            <a:r>
              <a:rPr lang="en-US" sz="1600" b="0" dirty="0" smtClean="0">
                <a:solidFill>
                  <a:srgbClr val="000000"/>
                </a:solidFill>
                <a:latin typeface="Arial" charset="0"/>
              </a:rPr>
              <a:t>With WebLogic Server 12c and the Cloud Application Foundation, Oracle is delivering the roadmap to get our customers to the Cloud with the </a:t>
            </a:r>
            <a:r>
              <a:rPr lang="en-US" sz="1600" b="0" baseline="0" dirty="0" smtClean="0">
                <a:solidFill>
                  <a:srgbClr val="000000"/>
                </a:solidFill>
                <a:latin typeface="Arial" charset="0"/>
              </a:rPr>
              <a:t>broadest choice of deployment models, while leveraging your existing infrastructure investment.</a:t>
            </a:r>
          </a:p>
          <a:p>
            <a:pPr fontAlgn="ctr">
              <a:lnSpc>
                <a:spcPct val="90000"/>
              </a:lnSpc>
              <a:spcBef>
                <a:spcPct val="50000"/>
              </a:spcBef>
              <a:buClr>
                <a:srgbClr val="FD0000"/>
              </a:buClr>
              <a:buFont typeface="Arial" pitchFamily="34" charset="0"/>
              <a:buChar char="•"/>
            </a:pPr>
            <a:endParaRPr lang="en-US" sz="1600" baseline="0" dirty="0" smtClean="0">
              <a:solidFill>
                <a:srgbClr val="000000"/>
              </a:solidFill>
              <a:latin typeface="Arial" charset="0"/>
            </a:endParaRPr>
          </a:p>
          <a:p>
            <a:pPr fontAlgn="ctr">
              <a:lnSpc>
                <a:spcPct val="90000"/>
              </a:lnSpc>
              <a:spcBef>
                <a:spcPct val="50000"/>
              </a:spcBef>
              <a:buClr>
                <a:srgbClr val="FD0000"/>
              </a:buClr>
              <a:buFont typeface="Arial" pitchFamily="34" charset="0"/>
              <a:buChar char="•"/>
            </a:pPr>
            <a:r>
              <a:rPr lang="en-US" sz="1600" baseline="0" dirty="0" smtClean="0">
                <a:solidFill>
                  <a:srgbClr val="000000"/>
                </a:solidFill>
                <a:latin typeface="Arial" charset="0"/>
              </a:rPr>
              <a:t>Script:</a:t>
            </a:r>
          </a:p>
          <a:p>
            <a:pPr fontAlgn="ctr">
              <a:lnSpc>
                <a:spcPct val="90000"/>
              </a:lnSpc>
              <a:spcBef>
                <a:spcPct val="50000"/>
              </a:spcBef>
              <a:buClr>
                <a:srgbClr val="FD0000"/>
              </a:buClr>
              <a:buFont typeface="Arial" pitchFamily="34" charset="0"/>
              <a:buChar char="•"/>
            </a:pPr>
            <a:r>
              <a:rPr lang="en-US" sz="1600" b="0" baseline="0" dirty="0" smtClean="0">
                <a:solidFill>
                  <a:srgbClr val="000000"/>
                </a:solidFill>
                <a:latin typeface="Arial" charset="0"/>
              </a:rPr>
              <a:t>When you select </a:t>
            </a:r>
            <a:r>
              <a:rPr lang="en-US" sz="1600" b="0" baseline="0" dirty="0" err="1" smtClean="0">
                <a:solidFill>
                  <a:srgbClr val="000000"/>
                </a:solidFill>
                <a:latin typeface="Arial" charset="0"/>
              </a:rPr>
              <a:t>WebLogic</a:t>
            </a:r>
            <a:r>
              <a:rPr lang="en-US" sz="1600" b="0" baseline="0" dirty="0" smtClean="0">
                <a:solidFill>
                  <a:srgbClr val="000000"/>
                </a:solidFill>
                <a:latin typeface="Arial" charset="0"/>
              </a:rPr>
              <a:t> Server 12c as your application foundation, your build once, and then run your application on your deployment model of choice.</a:t>
            </a:r>
          </a:p>
          <a:p>
            <a:pPr fontAlgn="ctr">
              <a:lnSpc>
                <a:spcPct val="90000"/>
              </a:lnSpc>
              <a:spcBef>
                <a:spcPct val="50000"/>
              </a:spcBef>
              <a:buClr>
                <a:srgbClr val="FD0000"/>
              </a:buClr>
              <a:buFont typeface="Arial" pitchFamily="34" charset="0"/>
              <a:buChar char="•"/>
            </a:pPr>
            <a:r>
              <a:rPr lang="en-US" sz="1600" b="0" baseline="0" dirty="0" smtClean="0">
                <a:solidFill>
                  <a:srgbClr val="000000"/>
                </a:solidFill>
                <a:latin typeface="Arial" charset="0"/>
              </a:rPr>
              <a:t>Most of you today are running on conventional hardware, but you now also have the option of running on Engineered Systems</a:t>
            </a:r>
          </a:p>
          <a:p>
            <a:pPr fontAlgn="ctr">
              <a:lnSpc>
                <a:spcPct val="90000"/>
              </a:lnSpc>
              <a:spcBef>
                <a:spcPct val="50000"/>
              </a:spcBef>
              <a:buClr>
                <a:srgbClr val="FD0000"/>
              </a:buClr>
              <a:buFont typeface="Arial" pitchFamily="34" charset="0"/>
              <a:buChar char="•"/>
            </a:pPr>
            <a:r>
              <a:rPr lang="en-US" sz="1600" b="0" baseline="0" dirty="0" err="1" smtClean="0">
                <a:solidFill>
                  <a:srgbClr val="000000"/>
                </a:solidFill>
                <a:latin typeface="Arial" charset="0"/>
              </a:rPr>
              <a:t>ExaLogic</a:t>
            </a:r>
            <a:r>
              <a:rPr lang="en-US" sz="1600" b="0" baseline="0" dirty="0" smtClean="0">
                <a:solidFill>
                  <a:srgbClr val="000000"/>
                </a:solidFill>
                <a:latin typeface="Arial" charset="0"/>
              </a:rPr>
              <a:t> Elastic Cloud is the world‘s first and only engineered system for cloud computing, tested and tuned by Oracle to provide the best foundation for Java applications, Oracle applications and other enterprise applications to run with blazing performance.</a:t>
            </a:r>
          </a:p>
          <a:p>
            <a:pPr lvl="0" fontAlgn="ctr">
              <a:lnSpc>
                <a:spcPct val="90000"/>
              </a:lnSpc>
              <a:spcBef>
                <a:spcPct val="50000"/>
              </a:spcBef>
              <a:buClr>
                <a:srgbClr val="FD0000"/>
              </a:buClr>
              <a:buFont typeface="Arial" pitchFamily="34" charset="0"/>
              <a:buChar char="•"/>
            </a:pPr>
            <a:r>
              <a:rPr lang="en-US" sz="1600" b="0" baseline="0" dirty="0" smtClean="0">
                <a:solidFill>
                  <a:srgbClr val="000000"/>
                </a:solidFill>
                <a:latin typeface="Arial" charset="0"/>
              </a:rPr>
              <a:t> You can build your private cloud environment on top of </a:t>
            </a:r>
            <a:r>
              <a:rPr lang="en-US" sz="1600" b="0" baseline="0" dirty="0" err="1" smtClean="0">
                <a:solidFill>
                  <a:srgbClr val="000000"/>
                </a:solidFill>
                <a:latin typeface="Arial" charset="0"/>
              </a:rPr>
              <a:t>Exalogic</a:t>
            </a:r>
            <a:r>
              <a:rPr lang="en-US" sz="1600" b="0" baseline="0" dirty="0" smtClean="0">
                <a:solidFill>
                  <a:srgbClr val="000000"/>
                </a:solidFill>
                <a:latin typeface="Arial" charset="0"/>
              </a:rPr>
              <a:t>, or you can take your applications to the Public Cloud with the newly announced Oracle Public Cloud</a:t>
            </a:r>
          </a:p>
          <a:p>
            <a:pPr fontAlgn="ctr">
              <a:lnSpc>
                <a:spcPct val="90000"/>
              </a:lnSpc>
              <a:spcBef>
                <a:spcPct val="50000"/>
              </a:spcBef>
              <a:buClr>
                <a:srgbClr val="FD0000"/>
              </a:buClr>
              <a:buFont typeface="Arial" pitchFamily="34" charset="0"/>
              <a:buNone/>
            </a:pPr>
            <a:endParaRPr lang="en-US" sz="1600" b="0" baseline="0" dirty="0" smtClean="0">
              <a:solidFill>
                <a:srgbClr val="000000"/>
              </a:solidFill>
              <a:latin typeface="Arial" charset="0"/>
            </a:endParaRPr>
          </a:p>
          <a:p>
            <a:pPr fontAlgn="ctr">
              <a:lnSpc>
                <a:spcPct val="90000"/>
              </a:lnSpc>
              <a:spcBef>
                <a:spcPct val="50000"/>
              </a:spcBef>
              <a:buClr>
                <a:srgbClr val="FD0000"/>
              </a:buClr>
              <a:buFont typeface="Arial" pitchFamily="34" charset="0"/>
              <a:buChar char="•"/>
            </a:pPr>
            <a:endParaRPr lang="en-US" sz="1600" b="0" dirty="0" smtClean="0">
              <a:solidFill>
                <a:srgbClr val="000000"/>
              </a:solidFill>
              <a:latin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9</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xfrm>
            <a:off x="2286000" y="514350"/>
            <a:ext cx="4572000" cy="2571750"/>
          </a:xfrm>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defTabSz="456878">
              <a:defRPr/>
            </a:pPr>
            <a:endParaRPr lang="en-US" dirty="0">
              <a:cs typeface="ＭＳ Ｐゴシック" pitchFamily="-110" charset="-128"/>
            </a:endParaRPr>
          </a:p>
        </p:txBody>
      </p:sp>
      <p:sp>
        <p:nvSpPr>
          <p:cNvPr id="159748" name="Slide Number Placeholder 3"/>
          <p:cNvSpPr>
            <a:spLocks noGrp="1"/>
          </p:cNvSpPr>
          <p:nvPr>
            <p:ph type="sldNum" sz="quarter" idx="5"/>
          </p:nvPr>
        </p:nvSpPr>
        <p:spPr bwMode="auto">
          <a:noFill/>
          <a:ln>
            <a:miter lim="800000"/>
            <a:headEnd/>
            <a:tailEnd/>
          </a:ln>
        </p:spPr>
        <p:txBody>
          <a:bodyPr/>
          <a:lstStyle/>
          <a:p>
            <a:fld id="{C75E9852-5136-4E0F-814A-29BFE5581FE6}" type="slidenum">
              <a:rPr lang="en-US">
                <a:solidFill>
                  <a:prstClr val="black"/>
                </a:solidFill>
              </a:rPr>
              <a:pPr/>
              <a:t>11</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r>
              <a:rPr lang="en-US" dirty="0" smtClean="0"/>
              <a:t>Gartner</a:t>
            </a:r>
            <a:r>
              <a:rPr lang="en-US" baseline="0" dirty="0" smtClean="0"/>
              <a:t> “Cool Vendor” award </a:t>
            </a:r>
          </a:p>
          <a:p>
            <a:endParaRPr lang="en-US" baseline="0" dirty="0" smtClean="0"/>
          </a:p>
          <a:p>
            <a:r>
              <a:rPr lang="en-US" dirty="0" smtClean="0"/>
              <a:t>Internet</a:t>
            </a:r>
            <a:r>
              <a:rPr lang="en-US" baseline="0" dirty="0" smtClean="0"/>
              <a:t> Scale</a:t>
            </a:r>
          </a:p>
          <a:p>
            <a:r>
              <a:rPr lang="en-US" baseline="0" dirty="0" smtClean="0"/>
              <a:t> – what happens to infrastructure as you open your services to customers and partners</a:t>
            </a:r>
          </a:p>
          <a:p>
            <a:pPr>
              <a:buFontTx/>
              <a:buChar char="-"/>
            </a:pPr>
            <a:r>
              <a:rPr lang="en-US" baseline="0" dirty="0" smtClean="0"/>
              <a:t> What happens as you come to rely on partner services</a:t>
            </a:r>
          </a:p>
          <a:p>
            <a:pPr>
              <a:buFontTx/>
              <a:buChar char="-"/>
            </a:pPr>
            <a:r>
              <a:rPr lang="en-US" baseline="0" dirty="0" smtClean="0"/>
              <a:t> How do you manage the flood of data and still meet </a:t>
            </a:r>
            <a:r>
              <a:rPr lang="en-US" baseline="0" dirty="0" err="1" smtClean="0"/>
              <a:t>SLA’s</a:t>
            </a:r>
            <a:r>
              <a:rPr lang="en-US" baseline="0" dirty="0" smtClean="0"/>
              <a:t>?</a:t>
            </a:r>
          </a:p>
          <a:p>
            <a:pPr>
              <a:buFontTx/>
              <a:buChar char="-"/>
            </a:pPr>
            <a:r>
              <a:rPr lang="en-US" baseline="0" dirty="0" smtClean="0"/>
              <a:t> How does infrastructure provide competitive advantage as companies compete in real-time and globally?</a:t>
            </a:r>
          </a:p>
          <a:p>
            <a:pPr>
              <a:buFontTx/>
              <a:buNone/>
            </a:pPr>
            <a:endParaRPr lang="en-US" baseline="0" dirty="0" smtClean="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13</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FE15B96-0214-48BC-A83F-8561E3FB8439}" type="slidenum">
              <a:rPr lang="en-US" smtClean="0"/>
              <a:pPr>
                <a:defRPr/>
              </a:pPr>
              <a:t>14</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7"/>
          <p:cNvSpPr txBox="1">
            <a:spLocks noGrp="1" noChangeArrowheads="1"/>
          </p:cNvSpPr>
          <p:nvPr/>
        </p:nvSpPr>
        <p:spPr bwMode="auto">
          <a:xfrm>
            <a:off x="5181600" y="6515101"/>
            <a:ext cx="3962400" cy="342900"/>
          </a:xfrm>
          <a:prstGeom prst="rect">
            <a:avLst/>
          </a:prstGeom>
          <a:noFill/>
          <a:ln w="9525">
            <a:noFill/>
            <a:miter lim="800000"/>
            <a:headEnd/>
            <a:tailEnd/>
          </a:ln>
        </p:spPr>
        <p:txBody>
          <a:bodyPr anchor="b">
            <a:prstTxWarp prst="textNoShape">
              <a:avLst/>
            </a:prstTxWarp>
          </a:bodyPr>
          <a:lstStyle/>
          <a:p>
            <a:pPr algn="r" eaLnBrk="0" hangingPunct="0"/>
            <a:fld id="{8C975B7B-FCEE-BA4D-999F-040D94D7E5DB}" type="slidenum">
              <a:rPr lang="en-US" sz="1200" b="0">
                <a:latin typeface="Times" pitchFamily="30" charset="0"/>
              </a:rPr>
              <a:pPr algn="r" eaLnBrk="0" hangingPunct="0"/>
              <a:t>15</a:t>
            </a:fld>
            <a:endParaRPr lang="en-US" sz="1200" b="0">
              <a:latin typeface="Times" pitchFamily="30" charset="0"/>
            </a:endParaRPr>
          </a:p>
        </p:txBody>
      </p:sp>
      <p:sp>
        <p:nvSpPr>
          <p:cNvPr id="476163" name="Rectangle 2"/>
          <p:cNvSpPr>
            <a:spLocks noGrp="1" noRot="1" noChangeAspect="1" noChangeArrowheads="1" noTextEdit="1"/>
          </p:cNvSpPr>
          <p:nvPr>
            <p:ph type="sldImg"/>
          </p:nvPr>
        </p:nvSpPr>
        <p:spPr>
          <a:xfrm>
            <a:off x="2295525" y="519113"/>
            <a:ext cx="4554538" cy="2562225"/>
          </a:xfrm>
          <a:ln/>
        </p:spPr>
      </p:sp>
      <p:sp>
        <p:nvSpPr>
          <p:cNvPr id="476164" name="Rectangle 3"/>
          <p:cNvSpPr>
            <a:spLocks noGrp="1" noChangeArrowheads="1"/>
          </p:cNvSpPr>
          <p:nvPr>
            <p:ph type="body" idx="1"/>
          </p:nvPr>
        </p:nvSpPr>
        <p:spPr>
          <a:xfrm>
            <a:off x="1219202" y="3256352"/>
            <a:ext cx="6703484" cy="3086100"/>
          </a:xfrm>
          <a:noFill/>
          <a:ln/>
        </p:spPr>
        <p:txBody>
          <a:bodyPr lIns="91440" tIns="45720" rIns="91440" bIns="45720"/>
          <a:lstStyle/>
          <a:p>
            <a:pPr eaLnBrk="1" hangingPunct="1"/>
            <a:r>
              <a:rPr lang="en-US" sz="1000" dirty="0">
                <a:latin typeface="Arial" pitchFamily="30" charset="0"/>
              </a:rPr>
              <a:t>Data Grids are used for different purposes. </a:t>
            </a:r>
            <a:r>
              <a:rPr lang="en-US" sz="1000" dirty="0" err="1">
                <a:latin typeface="Arial" pitchFamily="30" charset="0"/>
              </a:rPr>
              <a:t>Thses</a:t>
            </a:r>
            <a:r>
              <a:rPr lang="en-US" sz="1000" dirty="0">
                <a:latin typeface="Arial" pitchFamily="30" charset="0"/>
              </a:rPr>
              <a:t> are the four most common uses.</a:t>
            </a:r>
          </a:p>
          <a:p>
            <a:pPr eaLnBrk="1" hangingPunct="1"/>
            <a:endParaRPr lang="en-US" sz="1000" b="0" dirty="0">
              <a:latin typeface="Arial" pitchFamily="30" charset="0"/>
            </a:endParaRPr>
          </a:p>
          <a:p>
            <a:pPr eaLnBrk="1" hangingPunct="1"/>
            <a:r>
              <a:rPr lang="en-US" sz="1000" b="0" dirty="0">
                <a:latin typeface="Arial" pitchFamily="30" charset="0"/>
              </a:rPr>
              <a:t>Caching</a:t>
            </a:r>
          </a:p>
          <a:p>
            <a:pPr eaLnBrk="1" hangingPunct="1">
              <a:buFontTx/>
              <a:buChar char="•"/>
            </a:pPr>
            <a:r>
              <a:rPr lang="en-US" sz="1000" dirty="0">
                <a:latin typeface="Arial" pitchFamily="30" charset="0"/>
              </a:rPr>
              <a:t>Coherence was the first technology to proved reliable distributed caching</a:t>
            </a:r>
          </a:p>
          <a:p>
            <a:pPr eaLnBrk="1" hangingPunct="1">
              <a:buFontTx/>
              <a:buChar char="•"/>
            </a:pPr>
            <a:r>
              <a:rPr lang="en-US" sz="1000" dirty="0">
                <a:latin typeface="Arial" pitchFamily="30" charset="0"/>
              </a:rPr>
              <a:t> Helped many organizations alleviate data bottleneck issues and scale out application tier</a:t>
            </a:r>
          </a:p>
          <a:p>
            <a:pPr eaLnBrk="1" hangingPunct="1"/>
            <a:r>
              <a:rPr lang="en-US" sz="1000" b="0" dirty="0">
                <a:latin typeface="Arial" pitchFamily="30" charset="0"/>
              </a:rPr>
              <a:t>Analytics</a:t>
            </a:r>
          </a:p>
          <a:p>
            <a:pPr eaLnBrk="1" hangingPunct="1">
              <a:buFontTx/>
              <a:buChar char="•"/>
            </a:pPr>
            <a:r>
              <a:rPr lang="en-US" sz="1000" dirty="0">
                <a:latin typeface="Arial" pitchFamily="30" charset="0"/>
              </a:rPr>
              <a:t>Enables applications to efficiently run queries across entire data grid</a:t>
            </a:r>
          </a:p>
          <a:p>
            <a:pPr eaLnBrk="1" hangingPunct="1">
              <a:buFontTx/>
              <a:buChar char="•"/>
            </a:pPr>
            <a:r>
              <a:rPr lang="en-US" sz="1000" dirty="0">
                <a:latin typeface="Arial" pitchFamily="30" charset="0"/>
              </a:rPr>
              <a:t> Support for heavy query loads, while improving responsiveness of each query</a:t>
            </a:r>
          </a:p>
          <a:p>
            <a:pPr eaLnBrk="1" hangingPunct="1">
              <a:buFontTx/>
              <a:buChar char="•"/>
            </a:pPr>
            <a:r>
              <a:rPr lang="en-US" sz="1000" dirty="0">
                <a:latin typeface="Arial" pitchFamily="30" charset="0"/>
              </a:rPr>
              <a:t> Server failures do not impact correctness of “in flight” queries and analytics</a:t>
            </a:r>
          </a:p>
          <a:p>
            <a:pPr eaLnBrk="1" hangingPunct="1"/>
            <a:r>
              <a:rPr lang="en-US" sz="1000" b="0" dirty="0">
                <a:latin typeface="Arial" pitchFamily="30" charset="0"/>
              </a:rPr>
              <a:t>Transactions</a:t>
            </a:r>
          </a:p>
          <a:p>
            <a:pPr eaLnBrk="1" hangingPunct="1">
              <a:buFontTx/>
              <a:buChar char="•"/>
            </a:pPr>
            <a:r>
              <a:rPr lang="en-US" sz="1000" dirty="0">
                <a:latin typeface="Arial" pitchFamily="30" charset="0"/>
              </a:rPr>
              <a:t>Data Grid provides optimal platform for joining data and business logic</a:t>
            </a:r>
          </a:p>
          <a:p>
            <a:pPr eaLnBrk="1" hangingPunct="1">
              <a:buFontTx/>
              <a:buChar char="•"/>
            </a:pPr>
            <a:r>
              <a:rPr lang="en-US" sz="1000" dirty="0">
                <a:latin typeface="Arial" pitchFamily="30" charset="0"/>
              </a:rPr>
              <a:t> Greater business agility by moving database stored procedures into the Data Grid</a:t>
            </a:r>
          </a:p>
          <a:p>
            <a:pPr eaLnBrk="1" hangingPunct="1">
              <a:buFontTx/>
              <a:buChar char="•"/>
            </a:pPr>
            <a:r>
              <a:rPr lang="en-US" sz="1000" dirty="0">
                <a:latin typeface="Arial" pitchFamily="30" charset="0"/>
              </a:rPr>
              <a:t> Coherence reliability allows not only in-memory data processing, but provides the ability to commit transactions in-memory</a:t>
            </a:r>
          </a:p>
          <a:p>
            <a:pPr eaLnBrk="1" hangingPunct="1"/>
            <a:r>
              <a:rPr lang="en-US" sz="1000" dirty="0">
                <a:latin typeface="Arial" pitchFamily="30" charset="0"/>
              </a:rPr>
              <a:t>Reliability is key to conducting in-memory transactions. Coherence provides absolute reliability – </a:t>
            </a:r>
            <a:r>
              <a:rPr lang="en-US" sz="1000" u="sng" dirty="0">
                <a:latin typeface="Arial" pitchFamily="30" charset="0"/>
              </a:rPr>
              <a:t>every</a:t>
            </a:r>
            <a:r>
              <a:rPr lang="en-US" sz="1000" dirty="0">
                <a:latin typeface="Arial" pitchFamily="30" charset="0"/>
              </a:rPr>
              <a:t> transaction matters.</a:t>
            </a:r>
          </a:p>
          <a:p>
            <a:pPr eaLnBrk="1" hangingPunct="1"/>
            <a:r>
              <a:rPr lang="en-US" sz="1000" b="0" dirty="0">
                <a:latin typeface="Arial" pitchFamily="30" charset="0"/>
              </a:rPr>
              <a:t>Events</a:t>
            </a:r>
          </a:p>
          <a:p>
            <a:pPr eaLnBrk="1" hangingPunct="1">
              <a:buFontTx/>
              <a:buChar char="•"/>
            </a:pPr>
            <a:r>
              <a:rPr lang="en-US" sz="1000" dirty="0">
                <a:latin typeface="Arial" pitchFamily="30" charset="0"/>
              </a:rPr>
              <a:t>Oracle Coherence Data Grid manages processing state, guaranteeing once-and-only-once event processing</a:t>
            </a:r>
          </a:p>
          <a:p>
            <a:pPr eaLnBrk="1" hangingPunct="1">
              <a:buFontTx/>
              <a:buChar char="•"/>
            </a:pPr>
            <a:r>
              <a:rPr lang="en-US" sz="1000" dirty="0">
                <a:latin typeface="Arial" pitchFamily="30" charset="0"/>
              </a:rPr>
              <a:t> Data Grid provides scalable management of event processing</a:t>
            </a:r>
          </a:p>
          <a:p>
            <a:pPr eaLnBrk="1" hangingPunct="1"/>
            <a:endParaRPr lang="en-US" sz="1000" dirty="0">
              <a:latin typeface="Arial" pitchFamily="30" charset="0"/>
            </a:endParaRPr>
          </a:p>
          <a:p>
            <a:pPr eaLnBrk="1" hangingPunct="1"/>
            <a:endParaRPr lang="en-US" sz="1000" dirty="0">
              <a:latin typeface="Arial" pitchFamily="30"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7.xml"/><Relationship Id="rId4" Type="http://schemas.openxmlformats.org/officeDocument/2006/relationships/image" Target="../media/image10.wmf"/></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8.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Master" Target="../slideMasters/slideMaster9.xml"/><Relationship Id="rId4" Type="http://schemas.openxmlformats.org/officeDocument/2006/relationships/image" Target="../media/image2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3.jpeg"/><Relationship Id="rId1" Type="http://schemas.openxmlformats.org/officeDocument/2006/relationships/slideMaster" Target="../slideMasters/slideMaster9.xml"/><Relationship Id="rId4" Type="http://schemas.openxmlformats.org/officeDocument/2006/relationships/image" Target="../media/image10.wmf"/></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9.xml"/><Relationship Id="rId5" Type="http://schemas.openxmlformats.org/officeDocument/2006/relationships/image" Target="../media/image32.jpeg"/><Relationship Id="rId4" Type="http://schemas.openxmlformats.org/officeDocument/2006/relationships/image" Target="../media/image31.jpe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10.xml"/><Relationship Id="rId5" Type="http://schemas.openxmlformats.org/officeDocument/2006/relationships/image" Target="../media/image39.png"/><Relationship Id="rId4" Type="http://schemas.openxmlformats.org/officeDocument/2006/relationships/image" Target="../media/image38.jpe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8.jpeg"/><Relationship Id="rId1" Type="http://schemas.openxmlformats.org/officeDocument/2006/relationships/slideMaster" Target="../slideMasters/slideMaster10.xml"/><Relationship Id="rId4" Type="http://schemas.openxmlformats.org/officeDocument/2006/relationships/image" Target="../media/image10.wmf"/></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jpeg"/><Relationship Id="rId1" Type="http://schemas.openxmlformats.org/officeDocument/2006/relationships/slideMaster" Target="../slideMasters/slideMaster11.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0.wmf"/></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1.jpeg"/><Relationship Id="rId1" Type="http://schemas.openxmlformats.org/officeDocument/2006/relationships/slideMaster" Target="../slideMasters/slideMaster11.xml"/><Relationship Id="rId4" Type="http://schemas.openxmlformats.org/officeDocument/2006/relationships/image" Target="../media/image10.wmf"/></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1.png"/><Relationship Id="rId1" Type="http://schemas.openxmlformats.org/officeDocument/2006/relationships/slideMaster" Target="../slideMasters/slideMaster11.xml"/><Relationship Id="rId4" Type="http://schemas.openxmlformats.org/officeDocument/2006/relationships/image" Target="../media/image10.w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7.jpe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1.jpeg"/><Relationship Id="rId1" Type="http://schemas.openxmlformats.org/officeDocument/2006/relationships/slideMaster" Target="../slideMasters/slideMaster12.xml"/><Relationship Id="rId4" Type="http://schemas.openxmlformats.org/officeDocument/2006/relationships/image" Target="../media/image22.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1.jpeg"/><Relationship Id="rId1" Type="http://schemas.openxmlformats.org/officeDocument/2006/relationships/slideMaster" Target="../slideMasters/slideMaster12.xml"/><Relationship Id="rId4" Type="http://schemas.openxmlformats.org/officeDocument/2006/relationships/image" Target="../media/image10.wmf"/></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1.png"/><Relationship Id="rId1" Type="http://schemas.openxmlformats.org/officeDocument/2006/relationships/slideMaster" Target="../slideMasters/slideMaster12.xml"/><Relationship Id="rId4" Type="http://schemas.openxmlformats.org/officeDocument/2006/relationships/image" Target="../media/image10.wmf"/></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7.jpeg"/><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12.xml"/><Relationship Id="rId5" Type="http://schemas.openxmlformats.org/officeDocument/2006/relationships/image" Target="../media/image32.jpeg"/><Relationship Id="rId4" Type="http://schemas.openxmlformats.org/officeDocument/2006/relationships/image" Target="../media/image49.jpeg"/></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1.wmf"/></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1.w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1.w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1.w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1.w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1.w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19.jpeg"/><Relationship Id="rId4" Type="http://schemas.openxmlformats.org/officeDocument/2006/relationships/image" Target="../media/image18.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jpeg"/><Relationship Id="rId1" Type="http://schemas.openxmlformats.org/officeDocument/2006/relationships/slideMaster" Target="../slideMasters/slideMaster4.xml"/><Relationship Id="rId4" Type="http://schemas.openxmlformats.org/officeDocument/2006/relationships/image" Target="../media/image2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5.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jpeg"/><Relationship Id="rId1" Type="http://schemas.openxmlformats.org/officeDocument/2006/relationships/slideMaster" Target="../slideMasters/slideMaster6.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6.xml"/><Relationship Id="rId4" Type="http://schemas.openxmlformats.org/officeDocument/2006/relationships/image" Target="../media/image10.wmf"/></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7.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5" name="Picture 16"/>
          <p:cNvPicPr>
            <a:picLocks noChangeAspect="1" noChangeArrowheads="1"/>
          </p:cNvPicPr>
          <p:nvPr userDrawn="1"/>
        </p:nvPicPr>
        <p:blipFill>
          <a:blip r:embed="rId3"/>
          <a:srcRect/>
          <a:stretch>
            <a:fillRect/>
          </a:stretch>
        </p:blipFill>
        <p:spPr bwMode="auto">
          <a:xfrm>
            <a:off x="1144588" y="3101986"/>
            <a:ext cx="2227262" cy="277813"/>
          </a:xfrm>
          <a:prstGeom prst="rect">
            <a:avLst/>
          </a:prstGeom>
          <a:noFill/>
          <a:ln w="9525">
            <a:noFill/>
            <a:miter lim="800000"/>
            <a:headEnd/>
            <a:tailEnd/>
          </a:ln>
        </p:spPr>
      </p:pic>
      <p:pic>
        <p:nvPicPr>
          <p:cNvPr id="6" name="Picture 74" descr="Tall Red"/>
          <p:cNvPicPr>
            <a:picLocks noChangeArrowheads="1"/>
          </p:cNvPicPr>
          <p:nvPr userDrawn="1"/>
        </p:nvPicPr>
        <p:blipFill>
          <a:blip r:embed="rId4"/>
          <a:srcRect/>
          <a:stretch>
            <a:fillRect/>
          </a:stretch>
        </p:blipFill>
        <p:spPr bwMode="auto">
          <a:xfrm>
            <a:off x="0" y="685810"/>
            <a:ext cx="1144588" cy="2117725"/>
          </a:xfrm>
          <a:prstGeom prst="rect">
            <a:avLst/>
          </a:prstGeom>
          <a:solidFill>
            <a:schemeClr val="tx2"/>
          </a:solidFill>
          <a:ln w="9525">
            <a:noFill/>
            <a:miter lim="800000"/>
            <a:headEnd/>
            <a:tailEnd/>
          </a:ln>
        </p:spPr>
      </p:pic>
      <p:pic>
        <p:nvPicPr>
          <p:cNvPr id="7" name="Picture 75" descr="Wide Red"/>
          <p:cNvPicPr>
            <a:picLocks noChangeArrowheads="1"/>
          </p:cNvPicPr>
          <p:nvPr userDrawn="1"/>
        </p:nvPicPr>
        <p:blipFill>
          <a:blip r:embed="rId5"/>
          <a:srcRect/>
          <a:stretch>
            <a:fillRect/>
          </a:stretch>
        </p:blipFill>
        <p:spPr bwMode="auto">
          <a:xfrm>
            <a:off x="3262316" y="685810"/>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29" y="3596161"/>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8"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Tree>
  </p:cSld>
  <p:clrMapOvr>
    <a:masterClrMapping/>
  </p:clrMapOvr>
  <p:transition>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68"/>
            <a:ext cx="7779072" cy="504419"/>
          </a:xfrm>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735468" y="357658"/>
            <a:ext cx="7779072" cy="1244269"/>
          </a:xfrm>
        </p:spPr>
        <p:txBody>
          <a:bodyPr/>
          <a:lstStyle>
            <a:lvl1pPr marL="91440" indent="-91440">
              <a:defRPr sz="2400" b="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08038" y="1817690"/>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smtClean="0"/>
              <a:t>Click to edit Master text styles</a:t>
            </a:r>
          </a:p>
          <a:p>
            <a:pPr lvl="1"/>
            <a:r>
              <a:rPr lang="en-US" smtClean="0"/>
              <a:t>Second level</a:t>
            </a:r>
          </a:p>
        </p:txBody>
      </p:sp>
    </p:spTree>
  </p:cSld>
  <p:clrMapOvr>
    <a:masterClrMapping/>
  </p:clrMapOvr>
  <p:transition>
    <p:wipe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13"/>
          <p:cNvGrpSpPr>
            <a:grpSpLocks/>
          </p:cNvGrpSpPr>
          <p:nvPr userDrawn="1"/>
        </p:nvGrpSpPr>
        <p:grpSpPr bwMode="auto">
          <a:xfrm>
            <a:off x="-1588" y="0"/>
            <a:ext cx="9145588" cy="3625850"/>
            <a:chOff x="-1587" y="0"/>
            <a:chExt cx="9145587" cy="3625850"/>
          </a:xfrm>
        </p:grpSpPr>
        <p:pic>
          <p:nvPicPr>
            <p:cNvPr id="4" name="Picture 10"/>
            <p:cNvPicPr>
              <a:picLocks noChangeAspect="1"/>
            </p:cNvPicPr>
            <p:nvPr userDrawn="1"/>
          </p:nvPicPr>
          <p:blipFill>
            <a:blip r:embed="rId2"/>
            <a:srcRect/>
            <a:stretch>
              <a:fillRect/>
            </a:stretch>
          </p:blipFill>
          <p:spPr bwMode="auto">
            <a:xfrm>
              <a:off x="0" y="0"/>
              <a:ext cx="9144000" cy="1041400"/>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1587" y="1041400"/>
              <a:ext cx="9144000" cy="2584450"/>
            </a:xfrm>
            <a:prstGeom prst="rect">
              <a:avLst/>
            </a:prstGeom>
            <a:solidFill>
              <a:schemeClr val="tx2"/>
            </a:solidFill>
            <a:ln w="9525">
              <a:noFill/>
              <a:miter lim="800000"/>
              <a:headEnd/>
              <a:tailEnd/>
            </a:ln>
          </p:spPr>
        </p:pic>
      </p:grpSp>
      <p:sp>
        <p:nvSpPr>
          <p:cNvPr id="2" name="Title 1"/>
          <p:cNvSpPr>
            <a:spLocks noGrp="1"/>
          </p:cNvSpPr>
          <p:nvPr>
            <p:ph type="title"/>
          </p:nvPr>
        </p:nvSpPr>
        <p:spPr>
          <a:xfrm>
            <a:off x="6" y="1821938"/>
            <a:ext cx="9142413" cy="900649"/>
          </a:xfrm>
          <a:noFill/>
          <a:ln>
            <a:noFill/>
          </a:ln>
        </p:spPr>
        <p:txBody>
          <a:bodyPr/>
          <a:lstStyle>
            <a:lvl1pPr algn="ctr">
              <a:defRPr sz="6000" b="0">
                <a:solidFill>
                  <a:schemeClr val="bg1"/>
                </a:solidFill>
              </a:defRPr>
            </a:lvl1pPr>
          </a:lstStyle>
          <a:p>
            <a:r>
              <a:rPr lang="en-US" smtClean="0"/>
              <a:t>Click to edit Master title style</a:t>
            </a:r>
            <a:endParaRPr lang="en-US" dirty="0"/>
          </a:p>
        </p:txBody>
      </p:sp>
    </p:spTree>
  </p:cSld>
  <p:clrMapOvr>
    <a:masterClrMapping/>
  </p:clrMapOvr>
  <p:transition>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 name="Picture 9"/>
            <p:cNvPicPr>
              <a:picLocks noChangeAspect="1" noChangeArrowheads="1"/>
            </p:cNvPicPr>
            <p:nvPr/>
          </p:nvPicPr>
          <p:blipFill>
            <a:blip r:embed="rId3"/>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Tree>
  </p:cSld>
  <p:clrMapOvr>
    <a:masterClrMapping/>
  </p:clrMapOvr>
  <p:transition>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1"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31"/>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Tree>
  </p:cSld>
  <p:clrMapOvr>
    <a:masterClrMapping/>
  </p:clrMapOvr>
  <p:transition>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1"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4CBD0DF3-24F6-4808-B4D2-826D0FB8F6ED}"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5" name="Text Box 14"/>
          <p:cNvSpPr txBox="1">
            <a:spLocks noChangeArrowheads="1"/>
          </p:cNvSpPr>
          <p:nvPr userDrawn="1"/>
        </p:nvSpPr>
        <p:spPr bwMode="auto">
          <a:xfrm>
            <a:off x="858838" y="4875215"/>
            <a:ext cx="2228850"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6" name="Straight Connector 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86"/>
            <a:ext cx="7950200" cy="473075"/>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sp>
        <p:nvSpPr>
          <p:cNvPr id="3"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D2D865E-7693-4BFC-97F9-4FE4457B3D67}"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4" name="Text Box 14"/>
          <p:cNvSpPr txBox="1">
            <a:spLocks noChangeArrowheads="1"/>
          </p:cNvSpPr>
          <p:nvPr userDrawn="1"/>
        </p:nvSpPr>
        <p:spPr bwMode="auto">
          <a:xfrm>
            <a:off x="858838" y="4875215"/>
            <a:ext cx="2228850"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5" name="Straight Connector 4"/>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78"/>
            <a:ext cx="7950200" cy="530224"/>
          </a:xfrm>
        </p:spPr>
        <p:txBody>
          <a:bodyPr/>
          <a:lstStyle/>
          <a:p>
            <a:r>
              <a:rPr lang="en-US" dirty="0" smtClean="0"/>
              <a:t>Click to edit Master title style</a:t>
            </a:r>
            <a:endParaRPr lang="en-US" dirty="0"/>
          </a:p>
        </p:txBody>
      </p:sp>
    </p:spTree>
  </p:cSld>
  <p:clrMapOvr>
    <a:masterClrMapping/>
  </p:clrMapOvr>
  <p:transition>
    <p:wipe dir="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Left Graphic">
    <p:spTree>
      <p:nvGrpSpPr>
        <p:cNvPr id="1" name=""/>
        <p:cNvGrpSpPr/>
        <p:nvPr/>
      </p:nvGrpSpPr>
      <p:grpSpPr>
        <a:xfrm>
          <a:off x="0" y="0"/>
          <a:ext cx="0" cy="0"/>
          <a:chOff x="0" y="0"/>
          <a:chExt cx="0" cy="0"/>
        </a:xfrm>
      </p:grpSpPr>
      <p:sp>
        <p:nvSpPr>
          <p:cNvPr id="2" name="Title 1"/>
          <p:cNvSpPr>
            <a:spLocks noGrp="1"/>
          </p:cNvSpPr>
          <p:nvPr>
            <p:ph type="title"/>
          </p:nvPr>
        </p:nvSpPr>
        <p:spPr>
          <a:xfrm>
            <a:off x="808045" y="201076"/>
            <a:ext cx="8125155"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13755" y="1164166"/>
            <a:ext cx="5234991"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58"/>
            <a:ext cx="2895600" cy="274637"/>
          </a:xfrm>
          <a:prstGeom prst="rect">
            <a:avLst/>
          </a:prstGeom>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xmlns="" xmlns:mv="urn:schemas-microsoft-com:mac:vml" xmlns:mc="http://schemas.openxmlformats.org/markup-compatibility/2006" val="276650997"/>
      </p:ext>
    </p:extLst>
  </p:cSld>
  <p:clrMapOvr>
    <a:masterClrMapping/>
  </p:clrMapOvr>
  <p:transition>
    <p:wipe dir="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02"/>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83"/>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152934" y="3596162"/>
            <a:ext cx="7772797" cy="670855"/>
          </a:xfrm>
        </p:spPr>
        <p:txBody>
          <a:bodyPr anchor="b" anchorCtr="0"/>
          <a:lstStyle>
            <a:lvl1pPr>
              <a:defRPr sz="2400"/>
            </a:lvl1pPr>
          </a:lstStyle>
          <a:p>
            <a:r>
              <a:rPr lang="en-US"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smtClean="0"/>
              <a:t>Click to edit Master subtitle style</a:t>
            </a:r>
            <a:endParaRPr lang="en-US" dirty="0" smtClean="0"/>
          </a:p>
        </p:txBody>
      </p:sp>
      <p:sp>
        <p:nvSpPr>
          <p:cNvPr id="8" name="Footer Placeholder 4"/>
          <p:cNvSpPr>
            <a:spLocks noGrp="1"/>
          </p:cNvSpPr>
          <p:nvPr>
            <p:ph type="ftr" sz="quarter" idx="10"/>
          </p:nvPr>
        </p:nvSpPr>
        <p:spPr>
          <a:xfrm>
            <a:off x="6105525" y="4868877"/>
            <a:ext cx="2895600" cy="274637"/>
          </a:xfrm>
        </p:spPr>
        <p:txBody>
          <a:bodyPr/>
          <a:lstStyle>
            <a:lvl1pPr>
              <a:defRPr/>
            </a:lvl1pPr>
          </a:lstStyle>
          <a:p>
            <a:pPr>
              <a:buClr>
                <a:srgbClr val="829E7E"/>
              </a:buClr>
            </a:pPr>
            <a:endParaRPr lang="en-US">
              <a:solidFill>
                <a:srgbClr val="000000">
                  <a:tint val="75000"/>
                </a:srgbClr>
              </a:solidFill>
            </a:endParaRPr>
          </a:p>
        </p:txBody>
      </p:sp>
      <p:pic>
        <p:nvPicPr>
          <p:cNvPr id="9" name="Picture 16"/>
          <p:cNvPicPr>
            <a:picLocks noChangeAspect="1"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144588" y="3101679"/>
            <a:ext cx="2227262" cy="27781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10" name="Picture 74" descr="Tall Red"/>
          <p:cNvPicPr>
            <a:picLocks noChangeArrowheads="1"/>
          </p:cNvPicPr>
          <p:nvPr/>
        </p:nvPicPr>
        <p:blipFill>
          <a:blip r:embed="rId4">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685810"/>
            <a:ext cx="1144588" cy="2117725"/>
          </a:xfrm>
          <a:prstGeom prst="rect">
            <a:avLst/>
          </a:prstGeom>
          <a:solidFill>
            <a:schemeClr val="tx2"/>
          </a:solidFill>
          <a:ln>
            <a:noFill/>
          </a:ln>
          <a:extLst/>
        </p:spPr>
      </p:pic>
      <p:pic>
        <p:nvPicPr>
          <p:cNvPr id="11" name="Picture 75" descr="Wide Red"/>
          <p:cNvPicPr>
            <a:picLocks noChangeArrowheads="1"/>
          </p:cNvPicPr>
          <p:nvPr/>
        </p:nvPicPr>
        <p:blipFill>
          <a:blip r:embed="rId5">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3262316" y="685810"/>
            <a:ext cx="5881687" cy="2117725"/>
          </a:xfrm>
          <a:prstGeom prst="rect">
            <a:avLst/>
          </a:prstGeom>
          <a:solidFill>
            <a:schemeClr val="tx2"/>
          </a:solidFill>
          <a:ln>
            <a:noFill/>
          </a:ln>
          <a:extLst/>
        </p:spPr>
      </p:pic>
    </p:spTree>
    <p:extLst>
      <p:ext uri="{BB962C8B-B14F-4D97-AF65-F5344CB8AC3E}">
        <p14:creationId xmlns:mc="http://schemas.openxmlformats.org/markup-compatibility/2006" xmlns:mv="urn:schemas-microsoft-com:mac:vml" xmlns:p14="http://schemas.microsoft.com/office/powerpoint/2010/main" xmlns="" val="3355301690"/>
      </p:ext>
    </p:extLst>
  </p:cSld>
  <p:clrMapOvr>
    <a:masterClrMapping/>
  </p:clrMapOvr>
  <p:transition>
    <p:wipe dir="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hasCustomPrompt="1"/>
          </p:nvPr>
        </p:nvSpPr>
        <p:spPr>
          <a:xfrm>
            <a:off x="808038" y="658586"/>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142268985"/>
      </p:ext>
    </p:extLst>
  </p:cSld>
  <p:clrMapOvr>
    <a:masterClrMapping/>
  </p:clrMapOvr>
  <p:transition>
    <p:wipe dir="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54" y="201076"/>
            <a:ext cx="6569039" cy="44608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pic>
        <p:nvPicPr>
          <p:cNvPr id="6" name="Picture 24" descr="Small Red Square"/>
          <p:cNvPicPr>
            <a:picLocks noChangeAspect="1" noChangeArrowheads="1"/>
          </p:cNvPicPr>
          <p:nvPr/>
        </p:nvPicPr>
        <p:blipFill>
          <a:blip r:embed="rId2">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 val="276650997"/>
      </p:ext>
    </p:extLst>
  </p:cSld>
  <p:clrMapOvr>
    <a:masterClrMapping/>
  </p:clrMapOvr>
  <p:transition>
    <p:wipe dir="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870882423"/>
      </p:ext>
    </p:extLst>
  </p:cSld>
  <p:clrMapOvr>
    <a:masterClrMapping/>
  </p:clrMapOvr>
  <p:transition>
    <p:wipe dir="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1526970293"/>
      </p:ext>
    </p:extLst>
  </p:cSld>
  <p:clrMapOvr>
    <a:masterClrMapping/>
  </p:clrMapOvr>
  <p:transition>
    <p:wipe dir="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p:nvPicPr>
        <p:blipFill>
          <a:blip r:embed="rId2">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69"/>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661609517"/>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p:nvPicPr>
        <p:blipFill>
          <a:blip r:embed="rId2">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64"/>
            <a:ext cx="7779072" cy="1244269"/>
          </a:xfrm>
        </p:spPr>
        <p:txBody>
          <a:bodyPr/>
          <a:lstStyle>
            <a:lvl1pPr marL="91440" indent="-9144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90"/>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728546652"/>
      </p:ext>
    </p:extLst>
  </p:cSld>
  <p:clrMapOvr>
    <a:masterClrMapping/>
  </p:clrMapOvr>
  <p:transition>
    <p:wipe dir="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Q&amp;A">
    <p:spTree>
      <p:nvGrpSpPr>
        <p:cNvPr id="1" name=""/>
        <p:cNvGrpSpPr/>
        <p:nvPr/>
      </p:nvGrpSpPr>
      <p:grpSpPr>
        <a:xfrm>
          <a:off x="0" y="0"/>
          <a:ext cx="0" cy="0"/>
          <a:chOff x="0" y="0"/>
          <a:chExt cx="0" cy="0"/>
        </a:xfrm>
      </p:grpSpPr>
      <p:grpSp>
        <p:nvGrpSpPr>
          <p:cNvPr id="3" name="Group 2"/>
          <p:cNvGrpSpPr/>
          <p:nvPr/>
        </p:nvGrpSpPr>
        <p:grpSpPr>
          <a:xfrm>
            <a:off x="-1587" y="0"/>
            <a:ext cx="9145587" cy="3625850"/>
            <a:chOff x="-1587" y="0"/>
            <a:chExt cx="9145587" cy="3625850"/>
          </a:xfrm>
        </p:grpSpPr>
        <p:pic>
          <p:nvPicPr>
            <p:cNvPr id="7" name="Picture 10"/>
            <p:cNvPicPr>
              <a:picLocks noChangeAspect="1"/>
            </p:cNvPicPr>
            <p:nvPr userDrawn="1"/>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10414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sp>
        <p:nvSpPr>
          <p:cNvPr id="2" name="Title 1"/>
          <p:cNvSpPr>
            <a:spLocks noGrp="1"/>
          </p:cNvSpPr>
          <p:nvPr>
            <p:ph type="title" hasCustomPrompt="1"/>
          </p:nvPr>
        </p:nvSpPr>
        <p:spPr>
          <a:xfrm>
            <a:off x="18" y="1821939"/>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829113709"/>
      </p:ext>
    </p:extLst>
  </p:cSld>
  <p:clrMapOvr>
    <a:masterClrMapping/>
  </p:clrMapOvr>
  <p:transition>
    <p:wipe dir="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Opening/Closing slide">
    <p:spTree>
      <p:nvGrpSpPr>
        <p:cNvPr id="1" name=""/>
        <p:cNvGrpSpPr/>
        <p:nvPr/>
      </p:nvGrpSpPr>
      <p:grpSpPr>
        <a:xfrm>
          <a:off x="0" y="0"/>
          <a:ext cx="0" cy="0"/>
          <a:chOff x="0" y="0"/>
          <a:chExt cx="0" cy="0"/>
        </a:xfrm>
      </p:grpSpPr>
      <p:grpSp>
        <p:nvGrpSpPr>
          <p:cNvPr id="2" name="Group 10"/>
          <p:cNvGrpSpPr>
            <a:grpSpLocks/>
          </p:cNvGrpSpPr>
          <p:nvPr/>
        </p:nvGrpSpPr>
        <p:grpSpPr bwMode="auto">
          <a:xfrm>
            <a:off x="0" y="0"/>
            <a:ext cx="9144000" cy="5143500"/>
            <a:chOff x="0" y="0"/>
            <a:chExt cx="9144000" cy="5143500"/>
          </a:xfrm>
        </p:grpSpPr>
        <p:pic>
          <p:nvPicPr>
            <p:cNvPr id="3" name="Picture 11"/>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4" name="Picture 9"/>
            <p:cNvPicPr>
              <a:picLocks noChangeAspect="1"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628180" y="2094112"/>
              <a:ext cx="5998766" cy="75009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spTree>
    <p:extLst>
      <p:ext uri="{BB962C8B-B14F-4D97-AF65-F5344CB8AC3E}">
        <p14:creationId xmlns:mc="http://schemas.openxmlformats.org/markup-compatibility/2006" xmlns:mv="urn:schemas-microsoft-com:mac:vml" xmlns:p14="http://schemas.microsoft.com/office/powerpoint/2010/main" xmlns="" val="982080499"/>
      </p:ext>
    </p:extLst>
  </p:cSld>
  <p:clrMapOvr>
    <a:masterClrMapping/>
  </p:clrMapOvr>
  <p:transition>
    <p:wipe dir="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100940877"/>
      </p:ext>
    </p:extLst>
  </p:cSld>
  <p:clrMapOvr>
    <a:masterClrMapping/>
  </p:clrMapOvr>
  <p:transition>
    <p:wipe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3"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907787414"/>
      </p:ext>
    </p:extLst>
  </p:cSld>
  <p:clrMapOvr>
    <a:masterClrMapping/>
  </p:clrMapOvr>
  <p:transition>
    <p:wipe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115574234"/>
      </p:ext>
    </p:extLst>
  </p:cSld>
  <p:clrMapOvr>
    <a:masterClrMapping/>
  </p:clrMapOvr>
  <p:transition>
    <p:wipe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40"/>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3219337269"/>
      </p:ext>
    </p:extLst>
  </p:cSld>
  <p:clrMapOvr>
    <a:masterClrMapping/>
  </p:clrMapOvr>
  <p:transition>
    <p:wipe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905283090"/>
      </p:ext>
    </p:extLst>
  </p:cSld>
  <p:clrMapOvr>
    <a:masterClrMapping/>
  </p:clrMapOvr>
  <p:transition>
    <p:wipe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3167639711"/>
      </p:ext>
    </p:extLst>
  </p:cSld>
  <p:clrMapOvr>
    <a:masterClrMapping/>
  </p:clrMapOvr>
  <p:transition>
    <p:wipe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instructions">
    <p:spTree>
      <p:nvGrpSpPr>
        <p:cNvPr id="1" name=""/>
        <p:cNvGrpSpPr/>
        <p:nvPr/>
      </p:nvGrpSpPr>
      <p:grpSpPr>
        <a:xfrm>
          <a:off x="0" y="0"/>
          <a:ext cx="0" cy="0"/>
          <a:chOff x="0" y="0"/>
          <a:chExt cx="0" cy="0"/>
        </a:xfrm>
      </p:grpSpPr>
      <p:pic>
        <p:nvPicPr>
          <p:cNvPr id="9" name="Picture 10"/>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89"/>
            <a:ext cx="7950200" cy="473075"/>
          </a:xfrm>
        </p:spPr>
        <p:txBody>
          <a:bodyPr wrap="square"/>
          <a:lstStyle/>
          <a:p>
            <a:r>
              <a:rPr lang="en-US"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wrap="square"/>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0"/>
          </p:nvPr>
        </p:nvSpPr>
        <p:spPr>
          <a:xfrm>
            <a:off x="5824267" y="4758205"/>
            <a:ext cx="2895600" cy="274637"/>
          </a:xfrm>
        </p:spPr>
        <p:txBody>
          <a:bodyPr wrap="square"/>
          <a:lstStyle>
            <a:lvl1pPr>
              <a:defRPr/>
            </a:lvl1pPr>
          </a:lstStyle>
          <a:p>
            <a:pPr>
              <a:buClr>
                <a:srgbClr val="829E7E"/>
              </a:buClr>
            </a:pPr>
            <a:endParaRPr lang="en-US">
              <a:solidFill>
                <a:srgbClr val="000000">
                  <a:tint val="75000"/>
                </a:srgbClr>
              </a:solidFill>
            </a:endParaRPr>
          </a:p>
        </p:txBody>
      </p:sp>
      <p:sp>
        <p:nvSpPr>
          <p:cNvPr id="12" name="Text Box 14"/>
          <p:cNvSpPr txBox="1">
            <a:spLocks noChangeArrowheads="1"/>
          </p:cNvSpPr>
          <p:nvPr/>
        </p:nvSpPr>
        <p:spPr bwMode="auto">
          <a:xfrm>
            <a:off x="635260" y="4874548"/>
            <a:ext cx="156481" cy="21907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6" name="Text Box 14"/>
          <p:cNvSpPr txBox="1">
            <a:spLocks noChangeArrowheads="1"/>
          </p:cNvSpPr>
          <p:nvPr/>
        </p:nvSpPr>
        <p:spPr bwMode="auto">
          <a:xfrm>
            <a:off x="858449" y="4875876"/>
            <a:ext cx="2229642" cy="21854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7" name="Straight Connector 16"/>
          <p:cNvCxnSpPr/>
          <p:nvPr/>
        </p:nvCxnSpPr>
        <p:spPr>
          <a:xfrm flipH="1">
            <a:off x="824370" y="489788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4" name="Group 17"/>
          <p:cNvGrpSpPr/>
          <p:nvPr/>
        </p:nvGrpSpPr>
        <p:grpSpPr>
          <a:xfrm>
            <a:off x="3094523" y="4875691"/>
            <a:ext cx="2289387" cy="219168"/>
            <a:chOff x="3094495" y="4875691"/>
            <a:chExt cx="2289387" cy="219168"/>
          </a:xfrm>
        </p:grpSpPr>
        <p:sp>
          <p:nvSpPr>
            <p:cNvPr id="19"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20" name="Straight Connector 19"/>
            <p:cNvCxnSpPr/>
            <p:nvPr userDrawn="1"/>
          </p:nvCxnSpPr>
          <p:spPr>
            <a:xfrm flipH="1">
              <a:off x="3094495"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mc="http://schemas.openxmlformats.org/markup-compatibility/2006" xmlns:mv="urn:schemas-microsoft-com:mac:vml" xmlns:p14="http://schemas.microsoft.com/office/powerpoint/2010/main" xmlns="" val="207736170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31"/>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Tree>
  </p:cSld>
  <p:clrMapOvr>
    <a:masterClrMapping/>
  </p:clrMapOvr>
  <p:transition>
    <p:wipe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instructions blank">
    <p:spTree>
      <p:nvGrpSpPr>
        <p:cNvPr id="1" name=""/>
        <p:cNvGrpSpPr/>
        <p:nvPr/>
      </p:nvGrpSpPr>
      <p:grpSpPr>
        <a:xfrm>
          <a:off x="0" y="0"/>
          <a:ext cx="0" cy="0"/>
          <a:chOff x="0" y="0"/>
          <a:chExt cx="0" cy="0"/>
        </a:xfrm>
      </p:grpSpPr>
      <p:pic>
        <p:nvPicPr>
          <p:cNvPr id="8" name="Picture 10"/>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smtClean="0"/>
              <a:t>Click to edit Master title style</a:t>
            </a:r>
            <a:endParaRPr lang="en-US" dirty="0"/>
          </a:p>
        </p:txBody>
      </p:sp>
      <p:sp>
        <p:nvSpPr>
          <p:cNvPr id="6" name="Footer Placeholder 4"/>
          <p:cNvSpPr>
            <a:spLocks noGrp="1"/>
          </p:cNvSpPr>
          <p:nvPr>
            <p:ph type="ftr" sz="quarter" idx="10"/>
          </p:nvPr>
        </p:nvSpPr>
        <p:spPr>
          <a:xfrm>
            <a:off x="5858211" y="4800051"/>
            <a:ext cx="2895600" cy="274637"/>
          </a:xfrm>
        </p:spPr>
        <p:txBody>
          <a:bodyPr wrap="square"/>
          <a:lstStyle>
            <a:lvl1pPr>
              <a:defRPr/>
            </a:lvl1pPr>
          </a:lstStyle>
          <a:p>
            <a:pPr>
              <a:buClr>
                <a:srgbClr val="829E7E"/>
              </a:buClr>
            </a:pPr>
            <a:endParaRPr lang="en-US">
              <a:solidFill>
                <a:srgbClr val="000000">
                  <a:tint val="75000"/>
                </a:srgbClr>
              </a:solidFill>
            </a:endParaRPr>
          </a:p>
        </p:txBody>
      </p:sp>
      <p:sp>
        <p:nvSpPr>
          <p:cNvPr id="10" name="Text Box 14"/>
          <p:cNvSpPr txBox="1">
            <a:spLocks noChangeArrowheads="1"/>
          </p:cNvSpPr>
          <p:nvPr/>
        </p:nvSpPr>
        <p:spPr bwMode="auto">
          <a:xfrm>
            <a:off x="635260" y="4874548"/>
            <a:ext cx="156481" cy="21907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5" name="Text Box 14"/>
          <p:cNvSpPr txBox="1">
            <a:spLocks noChangeArrowheads="1"/>
          </p:cNvSpPr>
          <p:nvPr/>
        </p:nvSpPr>
        <p:spPr bwMode="auto">
          <a:xfrm>
            <a:off x="858449" y="4875876"/>
            <a:ext cx="2229642" cy="21854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6" name="Straight Connector 15"/>
          <p:cNvCxnSpPr/>
          <p:nvPr/>
        </p:nvCxnSpPr>
        <p:spPr>
          <a:xfrm flipH="1">
            <a:off x="824370" y="489788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3" name="Group 16"/>
          <p:cNvGrpSpPr/>
          <p:nvPr/>
        </p:nvGrpSpPr>
        <p:grpSpPr>
          <a:xfrm>
            <a:off x="3094523" y="4875691"/>
            <a:ext cx="2289387" cy="219168"/>
            <a:chOff x="3094495" y="4875691"/>
            <a:chExt cx="2289387" cy="219168"/>
          </a:xfrm>
        </p:grpSpPr>
        <p:sp>
          <p:nvSpPr>
            <p:cNvPr id="18"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9" name="Straight Connector 18"/>
            <p:cNvCxnSpPr/>
            <p:nvPr userDrawn="1"/>
          </p:nvCxnSpPr>
          <p:spPr>
            <a:xfrm flipH="1">
              <a:off x="3094495"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mc="http://schemas.openxmlformats.org/markup-compatibility/2006" xmlns:mv="urn:schemas-microsoft-com:mac:vml" xmlns:p14="http://schemas.microsoft.com/office/powerpoint/2010/main" xmlns="" val="2581929332"/>
      </p:ext>
    </p:extLst>
  </p:cSld>
  <p:clrMapOvr>
    <a:masterClrMapping/>
  </p:clrMapOvr>
  <p:transition>
    <p:wipe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0" y="564358"/>
            <a:ext cx="9144000" cy="2964656"/>
            <a:chOff x="0" y="752475"/>
            <a:chExt cx="9144000" cy="3952875"/>
          </a:xfrm>
        </p:grpSpPr>
        <p:pic>
          <p:nvPicPr>
            <p:cNvPr id="5" name="Picture 5" descr="PPT_divider.jpg"/>
            <p:cNvPicPr>
              <a:picLocks noChangeAspect="1"/>
            </p:cNvPicPr>
            <p:nvPr userDrawn="1"/>
          </p:nvPicPr>
          <p:blipFill>
            <a:blip r:embed="rId2"/>
            <a:srcRect t="978" b="57874"/>
            <a:stretch>
              <a:fillRect/>
            </a:stretch>
          </p:blipFill>
          <p:spPr bwMode="auto">
            <a:xfrm>
              <a:off x="0" y="914400"/>
              <a:ext cx="9144000" cy="2822575"/>
            </a:xfrm>
            <a:prstGeom prst="rect">
              <a:avLst/>
            </a:prstGeom>
            <a:noFill/>
            <a:ln w="9525">
              <a:noFill/>
              <a:miter lim="800000"/>
              <a:headEnd/>
              <a:tailEnd/>
            </a:ln>
          </p:spPr>
        </p:pic>
        <p:pic>
          <p:nvPicPr>
            <p:cNvPr id="6" name="Picture 80"/>
            <p:cNvPicPr>
              <a:picLocks noChangeAspect="1" noChangeArrowheads="1"/>
            </p:cNvPicPr>
            <p:nvPr userDrawn="1"/>
          </p:nvPicPr>
          <p:blipFill>
            <a:blip r:embed="rId3"/>
            <a:srcRect/>
            <a:stretch>
              <a:fillRect/>
            </a:stretch>
          </p:blipFill>
          <p:spPr bwMode="auto">
            <a:xfrm>
              <a:off x="901700" y="4338638"/>
              <a:ext cx="2925763" cy="366712"/>
            </a:xfrm>
            <a:prstGeom prst="rect">
              <a:avLst/>
            </a:prstGeom>
            <a:noFill/>
            <a:ln w="9525">
              <a:noFill/>
              <a:miter lim="800000"/>
              <a:headEnd/>
              <a:tailEnd/>
            </a:ln>
          </p:spPr>
        </p:pic>
        <p:pic>
          <p:nvPicPr>
            <p:cNvPr id="7" name="Picture 2" descr="C:\Documents and Settings\mpalmete.ST-USERS\Desktop\Exalogic\Graphics\For_Presentations\low_res_PNG\Exalogic_1upCU_0148.png"/>
            <p:cNvPicPr>
              <a:picLocks noChangeAspect="1" noChangeArrowheads="1"/>
            </p:cNvPicPr>
            <p:nvPr userDrawn="1"/>
          </p:nvPicPr>
          <p:blipFill>
            <a:blip r:embed="rId4"/>
            <a:srcRect b="32028"/>
            <a:stretch>
              <a:fillRect/>
            </a:stretch>
          </p:blipFill>
          <p:spPr bwMode="auto">
            <a:xfrm>
              <a:off x="863600" y="752475"/>
              <a:ext cx="2859088" cy="3024188"/>
            </a:xfrm>
            <a:prstGeom prst="rect">
              <a:avLst/>
            </a:prstGeom>
            <a:ln>
              <a:noFill/>
            </a:ln>
            <a:effectLst>
              <a:outerShdw blurRad="292100" dist="139700" dir="2700000" algn="tl" rotWithShape="0">
                <a:srgbClr val="333333">
                  <a:alpha val="65000"/>
                </a:srgbClr>
              </a:outerShdw>
            </a:effectLst>
          </p:spPr>
        </p:pic>
      </p:grpSp>
      <p:sp>
        <p:nvSpPr>
          <p:cNvPr id="8" name="Rectangle 7"/>
          <p:cNvSpPr/>
          <p:nvPr userDrawn="1"/>
        </p:nvSpPr>
        <p:spPr bwMode="auto">
          <a:xfrm>
            <a:off x="0" y="2802731"/>
            <a:ext cx="9144000" cy="375104"/>
          </a:xfrm>
          <a:prstGeom prst="rect">
            <a:avLst/>
          </a:prstGeom>
          <a:solidFill>
            <a:schemeClr val="bg1"/>
          </a:solidFill>
          <a:ln w="9525" cap="flat" cmpd="sng" algn="ctr">
            <a:noFill/>
            <a:prstDash val="solid"/>
            <a:round/>
            <a:headEnd type="none" w="med" len="med"/>
            <a:tailEnd type="none" w="med" len="med"/>
          </a:ln>
          <a:effectLst/>
        </p:spPr>
        <p:txBody>
          <a:bodyPr lIns="92075" tIns="46038" rIns="92075" bIns="46038">
            <a:spAutoFit/>
          </a:bodyPr>
          <a:lstStyle/>
          <a:p>
            <a:pPr marL="119063" indent="-119063" algn="ctr">
              <a:lnSpc>
                <a:spcPct val="90000"/>
              </a:lnSpc>
              <a:spcBef>
                <a:spcPct val="50000"/>
              </a:spcBef>
              <a:buClr>
                <a:srgbClr val="667263"/>
              </a:buClr>
              <a:defRPr/>
            </a:pPr>
            <a:endParaRPr lang="en-US" sz="2000" b="1" dirty="0">
              <a:solidFill>
                <a:srgbClr val="000000"/>
              </a:solidFill>
              <a:latin typeface="Arial" charset="0"/>
              <a:ea typeface="ＭＳ Ｐゴシック" pitchFamily="34" charset="-128"/>
            </a:endParaRPr>
          </a:p>
        </p:txBody>
      </p:sp>
      <p:sp>
        <p:nvSpPr>
          <p:cNvPr id="262220" name="Rectangle 76"/>
          <p:cNvSpPr>
            <a:spLocks noGrp="1" noChangeArrowheads="1"/>
          </p:cNvSpPr>
          <p:nvPr>
            <p:ph type="ctrTitle" sz="quarter"/>
          </p:nvPr>
        </p:nvSpPr>
        <p:spPr>
          <a:xfrm>
            <a:off x="838200" y="3600455"/>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cSld>
  <p:clrMapOvr>
    <a:masterClrMapping/>
  </p:clrMapOvr>
  <p:transition>
    <p:wipe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a:srcRect/>
          <a:stretch>
            <a:fillRect/>
          </a:stretch>
        </p:blipFill>
        <p:spPr bwMode="auto">
          <a:xfrm>
            <a:off x="0" y="4624393"/>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a:srcRect/>
          <a:stretch>
            <a:fillRect/>
          </a:stretch>
        </p:blipFill>
        <p:spPr bwMode="auto">
          <a:xfrm>
            <a:off x="7620000" y="4664874"/>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_Clear">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6858000"/>
          </a:xfrm>
        </p:grpSpPr>
        <p:pic>
          <p:nvPicPr>
            <p:cNvPr id="3" name="Picture 5" descr="PPT_divider.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9063" indent="-119063"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5" name="Rectangle 10"/>
            <p:cNvSpPr txBox="1">
              <a:spLocks noChangeArrowheads="1"/>
            </p:cNvSpPr>
            <p:nvPr userDrawn="1"/>
          </p:nvSpPr>
          <p:spPr bwMode="auto">
            <a:xfrm>
              <a:off x="889000" y="388938"/>
              <a:ext cx="7581900" cy="857250"/>
            </a:xfrm>
            <a:prstGeom prst="rect">
              <a:avLst/>
            </a:prstGeom>
            <a:noFill/>
            <a:ln w="9525">
              <a:noFill/>
              <a:miter lim="800000"/>
              <a:headEnd/>
              <a:tailEnd/>
            </a:ln>
          </p:spPr>
          <p:txBody>
            <a:bodyPr lIns="0" tIns="0" rIns="0" bIns="0"/>
            <a:lstStyle/>
            <a:p>
              <a:pPr algn="ctr">
                <a:lnSpc>
                  <a:spcPct val="90000"/>
                </a:lnSpc>
                <a:spcBef>
                  <a:spcPct val="50000"/>
                </a:spcBef>
                <a:buClr>
                  <a:srgbClr val="667263"/>
                </a:buClr>
                <a:defRPr/>
              </a:pPr>
              <a:r>
                <a:rPr lang="en-US" sz="2400" b="1" kern="0" dirty="0">
                  <a:solidFill>
                    <a:srgbClr val="FFFFFF"/>
                  </a:solidFill>
                  <a:latin typeface="Arial"/>
                  <a:ea typeface="ＭＳ Ｐゴシック" pitchFamily="34" charset="-128"/>
                </a:rPr>
                <a:t>For More Information</a:t>
              </a: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6263" lvl="1" indent="-119063"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4" y="685801"/>
            <a:ext cx="2824163" cy="2115741"/>
          </a:xfrm>
          <a:prstGeom prst="rect">
            <a:avLst/>
          </a:prstGeom>
          <a:solidFill>
            <a:srgbClr val="ADADAD"/>
          </a:solidFill>
          <a:ln w="12700">
            <a:noFill/>
            <a:miter lim="800000"/>
            <a:headEnd/>
            <a:tailEnd/>
          </a:ln>
          <a:effectLst/>
        </p:spPr>
        <p:txBody>
          <a:bodyPr wrap="none" anchor="ctr" anchorCtr="1"/>
          <a:lstStyle/>
          <a:p>
            <a:pPr algn="ctr" eaLnBrk="0" hangingPunct="0">
              <a:defRPr/>
            </a:pPr>
            <a:r>
              <a:rPr lang="en-US" sz="1400" b="1" dirty="0">
                <a:solidFill>
                  <a:srgbClr val="000000"/>
                </a:solidFill>
                <a:latin typeface="Arial" charset="0"/>
                <a:ea typeface="ＭＳ Ｐゴシック" pitchFamily="34" charset="-128"/>
              </a:rPr>
              <a:t>&lt;Insert Picture Here&gt;</a:t>
            </a:r>
          </a:p>
        </p:txBody>
      </p:sp>
      <p:pic>
        <p:nvPicPr>
          <p:cNvPr id="5" name="Picture 74" descr="Tall Red"/>
          <p:cNvPicPr>
            <a:picLocks noChangeAspect="1" noChangeArrowheads="1"/>
          </p:cNvPicPr>
          <p:nvPr userDrawn="1"/>
        </p:nvPicPr>
        <p:blipFill>
          <a:blip r:embed="rId2"/>
          <a:srcRect/>
          <a:stretch>
            <a:fillRect/>
          </a:stretch>
        </p:blipFill>
        <p:spPr bwMode="auto">
          <a:xfrm>
            <a:off x="0" y="685802"/>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a:srcRect/>
          <a:stretch>
            <a:fillRect/>
          </a:stretch>
        </p:blipFill>
        <p:spPr bwMode="auto">
          <a:xfrm>
            <a:off x="3736982" y="685802"/>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a:srcRect/>
          <a:stretch>
            <a:fillRect/>
          </a:stretch>
        </p:blipFill>
        <p:spPr bwMode="auto">
          <a:xfrm>
            <a:off x="901707" y="3253979"/>
            <a:ext cx="2925763" cy="275034"/>
          </a:xfrm>
          <a:prstGeom prst="rect">
            <a:avLst/>
          </a:prstGeom>
          <a:noFill/>
          <a:ln w="9525">
            <a:noFill/>
            <a:miter lim="800000"/>
            <a:headEnd/>
            <a:tailEnd/>
          </a:ln>
        </p:spPr>
      </p:pic>
      <p:sp>
        <p:nvSpPr>
          <p:cNvPr id="8" name="Rectangle 4"/>
          <p:cNvSpPr>
            <a:spLocks noChangeArrowheads="1"/>
          </p:cNvSpPr>
          <p:nvPr userDrawn="1"/>
        </p:nvSpPr>
        <p:spPr bwMode="auto">
          <a:xfrm>
            <a:off x="2243795" y="155972"/>
            <a:ext cx="185948" cy="375104"/>
          </a:xfrm>
          <a:prstGeom prst="rect">
            <a:avLst/>
          </a:prstGeom>
          <a:noFill/>
          <a:ln w="9525">
            <a:noFill/>
            <a:miter lim="800000"/>
            <a:headEnd/>
            <a:tailEnd/>
          </a:ln>
        </p:spPr>
        <p:txBody>
          <a:bodyPr wrap="none" lIns="92075" tIns="46038" rIns="92075" bIns="46038">
            <a:spAutoFit/>
          </a:bodyPr>
          <a:lstStyle/>
          <a:p>
            <a:pPr algn="ctr">
              <a:lnSpc>
                <a:spcPct val="90000"/>
              </a:lnSpc>
              <a:spcBef>
                <a:spcPct val="50000"/>
              </a:spcBef>
              <a:buClr>
                <a:srgbClr val="667263"/>
              </a:buClr>
              <a:defRPr/>
            </a:pPr>
            <a:endParaRPr lang="en-US" sz="2000" b="1" dirty="0">
              <a:solidFill>
                <a:srgbClr val="000000"/>
              </a:solidFill>
              <a:latin typeface="Arial" charset="0"/>
              <a:ea typeface="ＭＳ Ｐゴシック" pitchFamily="34" charset="-128"/>
            </a:endParaRPr>
          </a:p>
        </p:txBody>
      </p:sp>
      <p:pic>
        <p:nvPicPr>
          <p:cNvPr id="9" name="Picture 12" descr="OOW10_titleslide_final"/>
          <p:cNvPicPr>
            <a:picLocks noChangeAspect="1" noChangeArrowheads="1"/>
          </p:cNvPicPr>
          <p:nvPr userDrawn="1"/>
        </p:nvPicPr>
        <p:blipFill>
          <a:blip r:embed="rId5"/>
          <a:srcRect/>
          <a:stretch>
            <a:fillRect/>
          </a:stretch>
        </p:blipFill>
        <p:spPr bwMode="auto">
          <a:xfrm>
            <a:off x="0" y="682230"/>
            <a:ext cx="9145588" cy="212169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5"/>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cSld>
  <p:clrMapOvr>
    <a:masterClrMapping/>
  </p:clrMapOvr>
  <p:transition>
    <p:wipe dir="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04"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3"/>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8"/>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91708"/>
            <a:ext cx="1898650" cy="416599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91708"/>
            <a:ext cx="5543550" cy="416599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91703"/>
            <a:ext cx="7581900" cy="6429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76300" y="1200150"/>
            <a:ext cx="7537450" cy="3257550"/>
          </a:xfrm>
        </p:spPr>
        <p:txBody>
          <a:bodyPr/>
          <a:lstStyle/>
          <a:p>
            <a:pPr lvl="0"/>
            <a:endParaRPr lang="en-US" noProof="0" dirty="0" smtClean="0"/>
          </a:p>
        </p:txBody>
      </p:sp>
      <p:sp>
        <p:nvSpPr>
          <p:cNvPr id="4" name="Rectangle 11"/>
          <p:cNvSpPr>
            <a:spLocks noGrp="1" noChangeArrowheads="1"/>
          </p:cNvSpPr>
          <p:nvPr>
            <p:ph type="ftr" sz="quarter" idx="10"/>
          </p:nvPr>
        </p:nvSpPr>
        <p:spPr/>
        <p:txBody>
          <a:bodyPr/>
          <a:lstStyle>
            <a:lvl1pPr>
              <a:defRPr/>
            </a:lvl1pPr>
          </a:lstStyle>
          <a:p>
            <a:pPr>
              <a:defRPr/>
            </a:pPr>
            <a:r>
              <a:rPr lang="en-US">
                <a:solidFill>
                  <a:srgbClr val="000000"/>
                </a:solidFill>
              </a:rPr>
              <a:t>© 2010 Oracle Corporation</a:t>
            </a:r>
          </a:p>
        </p:txBody>
      </p:sp>
    </p:spTree>
  </p:cSld>
  <p:clrMapOvr>
    <a:masterClrMapping/>
  </p:clrMapOvr>
  <p:transition>
    <p:wipe dir="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 name="Picture 9"/>
            <p:cNvPicPr>
              <a:picLocks noChangeAspect="1" noChangeArrowheads="1"/>
            </p:cNvPicPr>
            <p:nvPr/>
          </p:nvPicPr>
          <p:blipFill>
            <a:blip r:embed="rId3"/>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p:wipe dir="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7535866" y="2"/>
            <a:ext cx="1608137" cy="550863"/>
          </a:xfrm>
          <a:prstGeom prst="rect">
            <a:avLst/>
          </a:prstGeom>
          <a:solidFill>
            <a:schemeClr val="tx2"/>
          </a:solidFill>
          <a:ln w="9525">
            <a:noFill/>
            <a:miter lim="800000"/>
            <a:headEnd/>
            <a:tailEnd/>
          </a:ln>
        </p:spPr>
      </p:pic>
      <p:sp>
        <p:nvSpPr>
          <p:cNvPr id="2" name="Title 1"/>
          <p:cNvSpPr>
            <a:spLocks noGrp="1"/>
          </p:cNvSpPr>
          <p:nvPr>
            <p:ph type="title"/>
          </p:nvPr>
        </p:nvSpPr>
        <p:spPr>
          <a:xfrm>
            <a:off x="808049"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hf sldNum="0" hdr="0" dt="0"/>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Title 1"/>
          <p:cNvSpPr>
            <a:spLocks noGrp="1"/>
          </p:cNvSpPr>
          <p:nvPr userDrawn="1">
            <p:ph type="ctrTitle"/>
          </p:nvPr>
        </p:nvSpPr>
        <p:spPr>
          <a:xfrm>
            <a:off x="1152927" y="3596172"/>
            <a:ext cx="7772797" cy="670855"/>
          </a:xfrm>
        </p:spPr>
        <p:txBody>
          <a:bodyPr anchor="b" anchorCtr="0"/>
          <a:lstStyle>
            <a:lvl1pPr>
              <a:defRPr sz="2400"/>
            </a:lvl1pPr>
          </a:lstStyle>
          <a:p>
            <a:r>
              <a:rPr lang="en-US" smtClean="0"/>
              <a:t>Click to edit Master title style</a:t>
            </a:r>
            <a:endParaRPr lang="en-US" dirty="0"/>
          </a:p>
        </p:txBody>
      </p:sp>
      <p:sp>
        <p:nvSpPr>
          <p:cNvPr id="3" name="Subtitle 2"/>
          <p:cNvSpPr>
            <a:spLocks noGrp="1"/>
          </p:cNvSpPr>
          <p:nvPr userDrawn="1">
            <p:ph type="subTitle" idx="1"/>
          </p:nvPr>
        </p:nvSpPr>
        <p:spPr>
          <a:xfrm>
            <a:off x="1152928" y="4410273"/>
            <a:ext cx="7075289" cy="532642"/>
          </a:xfrm>
        </p:spPr>
        <p:txBody>
          <a:bodyPr/>
          <a:lstStyle>
            <a:lvl1pPr marL="0" marR="0" indent="0" algn="l" defTabSz="913678"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345" indent="0" algn="ctr">
              <a:buNone/>
              <a:defRPr>
                <a:solidFill>
                  <a:schemeClr val="tx1">
                    <a:tint val="75000"/>
                  </a:schemeClr>
                </a:solidFill>
              </a:defRPr>
            </a:lvl2pPr>
            <a:lvl3pPr marL="570690" indent="0" algn="ctr">
              <a:buNone/>
              <a:defRPr>
                <a:solidFill>
                  <a:schemeClr val="tx1">
                    <a:tint val="75000"/>
                  </a:schemeClr>
                </a:solidFill>
              </a:defRPr>
            </a:lvl3pPr>
            <a:lvl4pPr marL="856034" indent="0" algn="ctr">
              <a:buNone/>
              <a:defRPr>
                <a:solidFill>
                  <a:schemeClr val="tx1">
                    <a:tint val="75000"/>
                  </a:schemeClr>
                </a:solidFill>
              </a:defRPr>
            </a:lvl4pPr>
            <a:lvl5pPr marL="1141379" indent="0" algn="ctr">
              <a:buNone/>
              <a:defRPr>
                <a:solidFill>
                  <a:schemeClr val="tx1">
                    <a:tint val="75000"/>
                  </a:schemeClr>
                </a:solidFill>
              </a:defRPr>
            </a:lvl5pPr>
            <a:lvl6pPr marL="1426726" indent="0" algn="ctr">
              <a:buNone/>
              <a:defRPr>
                <a:solidFill>
                  <a:schemeClr val="tx1">
                    <a:tint val="75000"/>
                  </a:schemeClr>
                </a:solidFill>
              </a:defRPr>
            </a:lvl6pPr>
            <a:lvl7pPr marL="1712071" indent="0" algn="ctr">
              <a:buNone/>
              <a:defRPr>
                <a:solidFill>
                  <a:schemeClr val="tx1">
                    <a:tint val="75000"/>
                  </a:schemeClr>
                </a:solidFill>
              </a:defRPr>
            </a:lvl7pPr>
            <a:lvl8pPr marL="1997422" indent="0" algn="ctr">
              <a:buNone/>
              <a:defRPr>
                <a:solidFill>
                  <a:schemeClr val="tx1">
                    <a:tint val="75000"/>
                  </a:schemeClr>
                </a:solidFill>
              </a:defRPr>
            </a:lvl8pPr>
            <a:lvl9pPr marL="2282772" indent="0" algn="ctr">
              <a:buNone/>
              <a:defRPr>
                <a:solidFill>
                  <a:schemeClr val="tx1">
                    <a:tint val="75000"/>
                  </a:schemeClr>
                </a:solidFill>
              </a:defRPr>
            </a:lvl9pPr>
          </a:lstStyle>
          <a:p>
            <a:r>
              <a:rPr lang="en-US" smtClean="0"/>
              <a:t>Click to edit Master subtitle style</a:t>
            </a:r>
            <a:endParaRPr lang="en-US" dirty="0" smtClean="0"/>
          </a:p>
        </p:txBody>
      </p:sp>
      <p:sp>
        <p:nvSpPr>
          <p:cNvPr id="8" name="Footer Placeholder 4"/>
          <p:cNvSpPr>
            <a:spLocks noGrp="1"/>
          </p:cNvSpPr>
          <p:nvPr userDrawn="1">
            <p:ph type="ftr" sz="quarter" idx="10"/>
          </p:nvPr>
        </p:nvSpPr>
        <p:spPr>
          <a:xfrm>
            <a:off x="6105526" y="4868887"/>
            <a:ext cx="2895600" cy="274637"/>
          </a:xfr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1144588" y="3101679"/>
            <a:ext cx="2227262" cy="27781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nvGrpSpPr>
          <p:cNvPr id="5" name="Group 19"/>
          <p:cNvGrpSpPr/>
          <p:nvPr userDrawn="1"/>
        </p:nvGrpSpPr>
        <p:grpSpPr>
          <a:xfrm>
            <a:off x="0" y="256502"/>
            <a:ext cx="9144000" cy="2639955"/>
            <a:chOff x="0" y="256501"/>
            <a:chExt cx="9144000" cy="2639955"/>
          </a:xfrm>
        </p:grpSpPr>
        <p:pic>
          <p:nvPicPr>
            <p:cNvPr id="21" name="Picture 3"/>
            <p:cNvPicPr>
              <a:picLocks noChangeAspect="1" noChangeArrowheads="1"/>
            </p:cNvPicPr>
            <p:nvPr userDrawn="1"/>
          </p:nvPicPr>
          <p:blipFill>
            <a:blip r:embed="rId4" cstate="print"/>
            <a:srcRect l="7746" t="22702" r="4494" b="44416"/>
            <a:stretch>
              <a:fillRect/>
            </a:stretch>
          </p:blipFill>
          <p:spPr bwMode="auto">
            <a:xfrm>
              <a:off x="0" y="692150"/>
              <a:ext cx="9144000" cy="2104390"/>
            </a:xfrm>
            <a:prstGeom prst="rect">
              <a:avLst/>
            </a:prstGeom>
            <a:noFill/>
            <a:ln w="9525">
              <a:noFill/>
              <a:miter lim="800000"/>
              <a:headEnd/>
              <a:tailEnd/>
            </a:ln>
          </p:spPr>
        </p:pic>
        <p:pic>
          <p:nvPicPr>
            <p:cNvPr id="22" name="Picture 21" descr="with shadow.png"/>
            <p:cNvPicPr>
              <a:picLocks noChangeAspect="1"/>
            </p:cNvPicPr>
            <p:nvPr userDrawn="1"/>
          </p:nvPicPr>
          <p:blipFill>
            <a:blip r:embed="rId5"/>
            <a:srcRect b="10800"/>
            <a:stretch>
              <a:fillRect/>
            </a:stretch>
          </p:blipFill>
          <p:spPr>
            <a:xfrm>
              <a:off x="920575" y="256501"/>
              <a:ext cx="2741165" cy="2547659"/>
            </a:xfrm>
            <a:prstGeom prst="rect">
              <a:avLst/>
            </a:prstGeom>
          </p:spPr>
        </p:pic>
        <p:sp>
          <p:nvSpPr>
            <p:cNvPr id="23" name="Rectangle 22"/>
            <p:cNvSpPr/>
            <p:nvPr userDrawn="1"/>
          </p:nvSpPr>
          <p:spPr>
            <a:xfrm>
              <a:off x="0" y="2788880"/>
              <a:ext cx="9144000" cy="107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spTree>
    <p:extLst>
      <p:ext uri="{BB962C8B-B14F-4D97-AF65-F5344CB8AC3E}">
        <p14:creationId xmlns="" xmlns:p14="http://schemas.microsoft.com/office/powerpoint/2010/main" xmlns:mv="urn:schemas-microsoft-com:mac:vml" xmlns:mc="http://schemas.openxmlformats.org/markup-compatibility/2006" val="3355301690"/>
      </p:ext>
    </p:extLst>
  </p:cSld>
  <p:clrMapOvr>
    <a:masterClrMapping/>
  </p:clrMapOvr>
  <p:transition>
    <p:wipe dir="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hasCustomPrompt="1"/>
          </p:nvPr>
        </p:nvSpPr>
        <p:spPr>
          <a:xfrm>
            <a:off x="808039" y="658596"/>
            <a:ext cx="8139112" cy="318691"/>
          </a:xfrm>
        </p:spPr>
        <p:txBody>
          <a:bodyPr/>
          <a:lstStyle>
            <a:lvl1pPr marL="0" indent="0">
              <a:buNone/>
              <a:defRPr sz="20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14226898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43" y="201076"/>
            <a:ext cx="6569039" cy="44608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pic>
        <p:nvPicPr>
          <p:cNvPr id="6" name="Picture 24" descr="Small Red Square"/>
          <p:cNvPicPr>
            <a:picLocks noChangeAspect="1" noChangeArrowheads="1"/>
          </p:cNvPicPr>
          <p:nvPr userDrawn="1"/>
        </p:nvPicPr>
        <p:blipFill>
          <a:blip r:embed="rId2">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p14="http://schemas.microsoft.com/office/powerpoint/2010/main" xmlns:mv="urn:schemas-microsoft-com:mac:vml" xmlns:mc="http://schemas.openxmlformats.org/markup-compatibility/2006" val="276650997"/>
      </p:ext>
    </p:extLst>
  </p:cSld>
  <p:clrMapOvr>
    <a:masterClrMapping/>
  </p:clrMapOvr>
  <p:transition>
    <p:wipe dir="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870882423"/>
      </p:ext>
    </p:extLst>
  </p:cSld>
  <p:clrMapOvr>
    <a:masterClrMapping/>
  </p:clrMapOvr>
  <p:transition>
    <p:wipe dir="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1526970293"/>
      </p:ext>
    </p:extLst>
  </p:cSld>
  <p:clrMapOvr>
    <a:masterClrMapping/>
  </p:clrMapOvr>
  <p:transition>
    <p:wipe dir="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038" y="318079"/>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9"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661609517"/>
      </p:ext>
    </p:extLst>
  </p:cSld>
  <p:clrMapOvr>
    <a:masterClrMapping/>
  </p:clrMapOvr>
  <p:transition>
    <p:wipe dir="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4" name="Picture 9"/>
            <p:cNvPicPr>
              <a:picLocks noChangeAspect="1" noChangeArrowheads="1"/>
            </p:cNvPicPr>
            <p:nvPr/>
          </p:nvPicPr>
          <p:blipFill>
            <a:blip r:embed="rId3">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1628180" y="2094112"/>
              <a:ext cx="5998766" cy="75009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Tree>
    <p:extLst>
      <p:ext uri="{BB962C8B-B14F-4D97-AF65-F5344CB8AC3E}">
        <p14:creationId xmlns="" xmlns:p14="http://schemas.microsoft.com/office/powerpoint/2010/main" xmlns:mv="urn:schemas-microsoft-com:mac:vml" xmlns:mc="http://schemas.openxmlformats.org/markup-compatibility/2006" val="982080499"/>
      </p:ext>
    </p:extLst>
  </p:cSld>
  <p:clrMapOvr>
    <a:masterClrMapping/>
  </p:clrMapOvr>
  <p:transition>
    <p:wipe dir="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20" y="3304979"/>
            <a:ext cx="7772797" cy="1021953"/>
          </a:xfrm>
        </p:spPr>
        <p:txBody>
          <a:bodyPr/>
          <a:lstStyle>
            <a:lvl1pPr algn="l">
              <a:defRPr sz="24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20" y="2179841"/>
            <a:ext cx="7772797" cy="1125141"/>
          </a:xfrm>
        </p:spPr>
        <p:txBody>
          <a:bodyPr anchor="b"/>
          <a:lstStyle>
            <a:lvl1pPr marL="0" indent="0">
              <a:buNone/>
              <a:defRPr sz="1200">
                <a:solidFill>
                  <a:schemeClr val="tx1">
                    <a:tint val="75000"/>
                  </a:schemeClr>
                </a:solidFill>
              </a:defRPr>
            </a:lvl1pPr>
            <a:lvl2pPr marL="285345" indent="0">
              <a:buNone/>
              <a:defRPr sz="1100">
                <a:solidFill>
                  <a:schemeClr val="tx1">
                    <a:tint val="75000"/>
                  </a:schemeClr>
                </a:solidFill>
              </a:defRPr>
            </a:lvl2pPr>
            <a:lvl3pPr marL="570690" indent="0">
              <a:buNone/>
              <a:defRPr sz="1000">
                <a:solidFill>
                  <a:schemeClr val="tx1">
                    <a:tint val="75000"/>
                  </a:schemeClr>
                </a:solidFill>
              </a:defRPr>
            </a:lvl3pPr>
            <a:lvl4pPr marL="856034" indent="0">
              <a:buNone/>
              <a:defRPr sz="900">
                <a:solidFill>
                  <a:schemeClr val="tx1">
                    <a:tint val="75000"/>
                  </a:schemeClr>
                </a:solidFill>
              </a:defRPr>
            </a:lvl4pPr>
            <a:lvl5pPr marL="1141379" indent="0">
              <a:buNone/>
              <a:defRPr sz="900">
                <a:solidFill>
                  <a:schemeClr val="tx1">
                    <a:tint val="75000"/>
                  </a:schemeClr>
                </a:solidFill>
              </a:defRPr>
            </a:lvl5pPr>
            <a:lvl6pPr marL="1426726" indent="0">
              <a:buNone/>
              <a:defRPr sz="900">
                <a:solidFill>
                  <a:schemeClr val="tx1">
                    <a:tint val="75000"/>
                  </a:schemeClr>
                </a:solidFill>
              </a:defRPr>
            </a:lvl6pPr>
            <a:lvl7pPr marL="1712071" indent="0">
              <a:buNone/>
              <a:defRPr sz="900">
                <a:solidFill>
                  <a:schemeClr val="tx1">
                    <a:tint val="75000"/>
                  </a:schemeClr>
                </a:solidFill>
              </a:defRPr>
            </a:lvl7pPr>
            <a:lvl8pPr marL="1997422" indent="0">
              <a:buNone/>
              <a:defRPr sz="900">
                <a:solidFill>
                  <a:schemeClr val="tx1">
                    <a:tint val="75000"/>
                  </a:schemeClr>
                </a:solidFill>
              </a:defRPr>
            </a:lvl8pPr>
            <a:lvl9pPr marL="2282772" indent="0">
              <a:buNone/>
              <a:defRPr sz="9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100940877"/>
      </p:ext>
    </p:extLst>
  </p:cSld>
  <p:clrMapOvr>
    <a:masterClrMapping/>
  </p:clrMapOvr>
  <p:transition>
    <p:wipe dir="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37"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907787414"/>
      </p:ext>
    </p:extLst>
  </p:cSld>
  <p:clrMapOvr>
    <a:masterClrMapping/>
  </p:clrMapOvr>
  <p:transition>
    <p:wipe dir="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25" y="1150940"/>
            <a:ext cx="4040187" cy="480219"/>
          </a:xfrm>
        </p:spPr>
        <p:txBody>
          <a:bodyPr anchor="b"/>
          <a:lstStyle>
            <a:lvl1pPr marL="0" indent="0">
              <a:buNone/>
              <a:defRPr sz="1500" b="1"/>
            </a:lvl1pPr>
            <a:lvl2pPr marL="285345" indent="0">
              <a:buNone/>
              <a:defRPr sz="1200" b="1"/>
            </a:lvl2pPr>
            <a:lvl3pPr marL="570690" indent="0">
              <a:buNone/>
              <a:defRPr sz="1100" b="1"/>
            </a:lvl3pPr>
            <a:lvl4pPr marL="856034" indent="0">
              <a:buNone/>
              <a:defRPr sz="1000" b="1"/>
            </a:lvl4pPr>
            <a:lvl5pPr marL="1141379" indent="0">
              <a:buNone/>
              <a:defRPr sz="1000" b="1"/>
            </a:lvl5pPr>
            <a:lvl6pPr marL="1426726" indent="0">
              <a:buNone/>
              <a:defRPr sz="1000" b="1"/>
            </a:lvl6pPr>
            <a:lvl7pPr marL="1712071" indent="0">
              <a:buNone/>
              <a:defRPr sz="1000" b="1"/>
            </a:lvl7pPr>
            <a:lvl8pPr marL="1997422" indent="0">
              <a:buNone/>
              <a:defRPr sz="1000" b="1"/>
            </a:lvl8pPr>
            <a:lvl9pPr marL="2282772"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25"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345" indent="0">
              <a:buNone/>
              <a:defRPr sz="1200" b="1"/>
            </a:lvl2pPr>
            <a:lvl3pPr marL="570690" indent="0">
              <a:buNone/>
              <a:defRPr sz="1100" b="1"/>
            </a:lvl3pPr>
            <a:lvl4pPr marL="856034" indent="0">
              <a:buNone/>
              <a:defRPr sz="1000" b="1"/>
            </a:lvl4pPr>
            <a:lvl5pPr marL="1141379" indent="0">
              <a:buNone/>
              <a:defRPr sz="1000" b="1"/>
            </a:lvl5pPr>
            <a:lvl6pPr marL="1426726" indent="0">
              <a:buNone/>
              <a:defRPr sz="1000" b="1"/>
            </a:lvl6pPr>
            <a:lvl7pPr marL="1712071" indent="0">
              <a:buNone/>
              <a:defRPr sz="1000" b="1"/>
            </a:lvl7pPr>
            <a:lvl8pPr marL="1997422" indent="0">
              <a:buNone/>
              <a:defRPr sz="1000" b="1"/>
            </a:lvl8pPr>
            <a:lvl9pPr marL="2282772"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115574234"/>
      </p:ext>
    </p:extLst>
  </p:cSld>
  <p:clrMapOvr>
    <a:masterClrMapping/>
  </p:clrMapOvr>
  <p:transition>
    <p:wipe dir="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50"/>
            <a:ext cx="3008312" cy="3518297"/>
          </a:xfrm>
        </p:spPr>
        <p:txBody>
          <a:bodyPr/>
          <a:lstStyle>
            <a:lvl1pPr marL="0" indent="0">
              <a:buNone/>
              <a:defRPr sz="900"/>
            </a:lvl1pPr>
            <a:lvl2pPr marL="285345" indent="0">
              <a:buNone/>
              <a:defRPr sz="700"/>
            </a:lvl2pPr>
            <a:lvl3pPr marL="570690" indent="0">
              <a:buNone/>
              <a:defRPr sz="600"/>
            </a:lvl3pPr>
            <a:lvl4pPr marL="856034" indent="0">
              <a:buNone/>
              <a:defRPr sz="600"/>
            </a:lvl4pPr>
            <a:lvl5pPr marL="1141379" indent="0">
              <a:buNone/>
              <a:defRPr sz="600"/>
            </a:lvl5pPr>
            <a:lvl6pPr marL="1426726" indent="0">
              <a:buNone/>
              <a:defRPr sz="600"/>
            </a:lvl6pPr>
            <a:lvl7pPr marL="1712071" indent="0">
              <a:buNone/>
              <a:defRPr sz="600"/>
            </a:lvl7pPr>
            <a:lvl8pPr marL="1997422" indent="0">
              <a:buNone/>
              <a:defRPr sz="600"/>
            </a:lvl8pPr>
            <a:lvl9pPr marL="2282772"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3219337269"/>
      </p:ext>
    </p:extLst>
  </p:cSld>
  <p:clrMapOvr>
    <a:masterClrMapping/>
  </p:clrMapOvr>
  <p:transition>
    <p:wipe dir="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90528309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chemeClr val="accent1"/>
              </a:buClr>
              <a:buFont typeface="Arial"/>
              <a:buNone/>
              <a:defRPr/>
            </a:pPr>
            <a:fld id="{4CBD0DF3-24F6-4808-B4D2-826D0FB8F6ED}" type="slidenum">
              <a:rPr lang="en-US" sz="600" smtClean="0"/>
              <a:pPr algn="r" defTabSz="342851" eaLnBrk="1" hangingPunct="1">
                <a:spcBef>
                  <a:spcPts val="0"/>
                </a:spcBef>
                <a:buClr>
                  <a:schemeClr val="accent1"/>
                </a:buClr>
                <a:buFont typeface="Arial"/>
                <a:buNone/>
                <a:defRPr/>
              </a:pPr>
              <a:t>‹#›</a:t>
            </a:fld>
            <a:endParaRPr lang="en-US" sz="600" dirty="0" smtClean="0">
              <a:solidFill>
                <a:srgbClr val="292929"/>
              </a:solidFill>
            </a:endParaRPr>
          </a:p>
        </p:txBody>
      </p:sp>
      <p:sp>
        <p:nvSpPr>
          <p:cNvPr id="5" name="Text Box 14"/>
          <p:cNvSpPr txBox="1">
            <a:spLocks noChangeArrowheads="1"/>
          </p:cNvSpPr>
          <p:nvPr userDrawn="1"/>
        </p:nvSpPr>
        <p:spPr bwMode="auto">
          <a:xfrm>
            <a:off x="858838" y="4875215"/>
            <a:ext cx="2228850"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chemeClr val="accent1"/>
              </a:buClr>
              <a:buFont typeface="Arial"/>
              <a:buNone/>
              <a:defRPr/>
            </a:pPr>
            <a:r>
              <a:rPr lang="en-US" sz="600" dirty="0" smtClean="0">
                <a:solidFill>
                  <a:srgbClr val="292929"/>
                </a:solidFill>
              </a:rPr>
              <a:t>Copyright © 2011, Oracle and/or its affiliates. All rights reserved.</a:t>
            </a:r>
          </a:p>
        </p:txBody>
      </p:sp>
      <p:cxnSp>
        <p:nvCxnSpPr>
          <p:cNvPr id="6" name="Straight Connector 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86"/>
            <a:ext cx="7950200" cy="473075"/>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0"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3167639711"/>
      </p:ext>
    </p:extLst>
  </p:cSld>
  <p:clrMapOvr>
    <a:masterClrMapping/>
  </p:clrMapOvr>
  <p:transition>
    <p:wipe dir="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Title 1"/>
          <p:cNvSpPr>
            <a:spLocks noGrp="1"/>
          </p:cNvSpPr>
          <p:nvPr>
            <p:ph type="title"/>
          </p:nvPr>
        </p:nvSpPr>
        <p:spPr>
          <a:xfrm>
            <a:off x="808038" y="201099"/>
            <a:ext cx="7950200" cy="473075"/>
          </a:xfrm>
        </p:spPr>
        <p:txBody>
          <a:bodyPr wrap="square"/>
          <a:lstStyle/>
          <a:p>
            <a:r>
              <a:rPr lang="en-US" smtClean="0"/>
              <a:t>Click to edit Master title style</a:t>
            </a:r>
            <a:endParaRPr lang="en-US" dirty="0"/>
          </a:p>
        </p:txBody>
      </p:sp>
      <p:sp>
        <p:nvSpPr>
          <p:cNvPr id="3" name="Content Placeholder 2"/>
          <p:cNvSpPr>
            <a:spLocks noGrp="1"/>
          </p:cNvSpPr>
          <p:nvPr>
            <p:ph idx="1"/>
          </p:nvPr>
        </p:nvSpPr>
        <p:spPr>
          <a:xfrm>
            <a:off x="806452" y="1111250"/>
            <a:ext cx="7900974" cy="3648075"/>
          </a:xfrm>
        </p:spPr>
        <p:txBody>
          <a:bodyPr wrap="square"/>
          <a:lstStyle>
            <a:lvl1pPr marL="117380" indent="-117380">
              <a:spcBef>
                <a:spcPts val="400"/>
              </a:spcBef>
              <a:spcAft>
                <a:spcPts val="200"/>
              </a:spcAft>
              <a:buFont typeface="Arial" pitchFamily="34" charset="0"/>
              <a:buChar char="•"/>
              <a:defRPr sz="1200" b="0"/>
            </a:lvl1pPr>
            <a:lvl2pPr marL="344204" indent="-177657">
              <a:spcAft>
                <a:spcPts val="0"/>
              </a:spcAft>
              <a:buClr>
                <a:schemeClr val="tx1"/>
              </a:buClr>
              <a:buFont typeface="Arial" pitchFamily="34" charset="0"/>
              <a:buChar char="–"/>
              <a:defRPr sz="1100"/>
            </a:lvl2pPr>
            <a:lvl3pPr marL="574219" indent="-171317">
              <a:buClr>
                <a:schemeClr val="tx2"/>
              </a:buClr>
              <a:buFont typeface="Arial" pitchFamily="34" charset="0"/>
              <a:buChar char="•"/>
              <a:defRPr sz="1100">
                <a:solidFill>
                  <a:schemeClr val="tx1"/>
                </a:solidFill>
              </a:defRPr>
            </a:lvl3pPr>
            <a:lvl4pPr marL="854979" indent="-107864">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200" indent="-166555">
              <a:buClr>
                <a:schemeClr val="tx2"/>
              </a:buClr>
              <a:buFont typeface="Arial" pitchFamily="34" charset="0"/>
              <a:buChar cha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0"/>
          </p:nvPr>
        </p:nvSpPr>
        <p:spPr/>
        <p:txBody>
          <a:bodyPr wrap="square"/>
          <a:lstStyle>
            <a:lvl1pPr>
              <a:defRPr/>
            </a:lvl1pPr>
          </a:lstStyle>
          <a:p>
            <a:pPr>
              <a:buClr>
                <a:srgbClr val="829E7E"/>
              </a:buClr>
              <a:defRPr/>
            </a:pPr>
            <a:endParaRPr lang="en-US" dirty="0">
              <a:solidFill>
                <a:srgbClr val="000000">
                  <a:tint val="75000"/>
                </a:srgbClr>
              </a:solidFill>
            </a:endParaRPr>
          </a:p>
        </p:txBody>
      </p:sp>
      <p:sp>
        <p:nvSpPr>
          <p:cNvPr id="8" name="Text Box 14"/>
          <p:cNvSpPr txBox="1">
            <a:spLocks noChangeArrowheads="1"/>
          </p:cNvSpPr>
          <p:nvPr userDrawn="1"/>
        </p:nvSpPr>
        <p:spPr bwMode="auto">
          <a:xfrm>
            <a:off x="638810" y="4864055"/>
            <a:ext cx="2474615" cy="117475"/>
          </a:xfrm>
          <a:prstGeom prst="rect">
            <a:avLst/>
          </a:prstGeom>
          <a:noFill/>
          <a:ln w="9525">
            <a:noFill/>
            <a:miter lim="800000"/>
            <a:headEnd/>
            <a:tailEnd/>
          </a:ln>
          <a:effectLst/>
        </p:spPr>
        <p:txBody>
          <a:bodyPr wrap="square" lIns="34472" tIns="17249" rIns="34472" bIns="17249"/>
          <a:lstStyle>
            <a:lvl1pPr eaLnBrk="0" hangingPunct="0">
              <a:defRPr sz="700">
                <a:solidFill>
                  <a:schemeClr val="tx1"/>
                </a:solidFill>
                <a:latin typeface="Arial" pitchFamily="34" charset="0"/>
                <a:ea typeface="ＭＳ Ｐゴシック" pitchFamily="34" charset="-128"/>
              </a:defRPr>
            </a:lvl1pPr>
            <a:lvl2pPr marL="742950" indent="-285750" eaLnBrk="0" hangingPunct="0">
              <a:defRPr sz="700">
                <a:solidFill>
                  <a:schemeClr val="tx1"/>
                </a:solidFill>
                <a:latin typeface="Arial" pitchFamily="34" charset="0"/>
                <a:ea typeface="ＭＳ Ｐゴシック" pitchFamily="34" charset="-128"/>
              </a:defRPr>
            </a:lvl2pPr>
            <a:lvl3pPr marL="1143000" indent="-228600" eaLnBrk="0" hangingPunct="0">
              <a:defRPr sz="700">
                <a:solidFill>
                  <a:schemeClr val="tx1"/>
                </a:solidFill>
                <a:latin typeface="Arial" pitchFamily="34" charset="0"/>
                <a:ea typeface="ＭＳ Ｐゴシック" pitchFamily="34" charset="-128"/>
              </a:defRPr>
            </a:lvl3pPr>
            <a:lvl4pPr marL="1600200" indent="-228600" eaLnBrk="0" hangingPunct="0">
              <a:defRPr sz="700">
                <a:solidFill>
                  <a:schemeClr val="tx1"/>
                </a:solidFill>
                <a:latin typeface="Arial" pitchFamily="34" charset="0"/>
                <a:ea typeface="ＭＳ Ｐゴシック" pitchFamily="34" charset="-128"/>
              </a:defRPr>
            </a:lvl4pPr>
            <a:lvl5pPr marL="2057400" indent="-228600" eaLnBrk="0" hangingPunct="0">
              <a:defRPr sz="7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9pPr>
          </a:lstStyle>
          <a:p>
            <a:pPr defTabSz="913678" eaLnBrk="1" hangingPunct="1">
              <a:lnSpc>
                <a:spcPct val="90000"/>
              </a:lnSpc>
              <a:spcBef>
                <a:spcPct val="50000"/>
              </a:spcBef>
              <a:buClr>
                <a:srgbClr val="829E7E"/>
              </a:buClr>
              <a:defRPr/>
            </a:pPr>
            <a:fld id="{DF43EDC1-DE77-47A3-B56B-F28176B942E3}" type="slidenum">
              <a:rPr lang="en-US" sz="600" smtClean="0">
                <a:solidFill>
                  <a:srgbClr val="000000"/>
                </a:solidFill>
              </a:rPr>
              <a:pPr defTabSz="913678" eaLnBrk="1" hangingPunct="1">
                <a:lnSpc>
                  <a:spcPct val="90000"/>
                </a:lnSpc>
                <a:spcBef>
                  <a:spcPct val="50000"/>
                </a:spcBef>
                <a:buClr>
                  <a:srgbClr val="829E7E"/>
                </a:buClr>
                <a:defRPr/>
              </a:pPr>
              <a:t>‹#›</a:t>
            </a:fld>
            <a:r>
              <a:rPr lang="en-US" sz="600" dirty="0" smtClean="0">
                <a:solidFill>
                  <a:srgbClr val="000000"/>
                </a:solidFill>
              </a:rPr>
              <a:t>  </a:t>
            </a:r>
            <a:r>
              <a:rPr lang="en-US" sz="800" dirty="0" smtClean="0">
                <a:solidFill>
                  <a:srgbClr val="292929"/>
                </a:solidFill>
              </a:rPr>
              <a:t>|</a:t>
            </a:r>
            <a:r>
              <a:rPr lang="en-US" sz="600" dirty="0" smtClean="0">
                <a:solidFill>
                  <a:srgbClr val="292929"/>
                </a:solidFill>
              </a:rPr>
              <a:t>   © 2011 Oracle Corporation – Proprietary and Confidential</a:t>
            </a:r>
          </a:p>
          <a:p>
            <a:pPr eaLnBrk="1" hangingPunct="1">
              <a:lnSpc>
                <a:spcPct val="90000"/>
              </a:lnSpc>
              <a:spcBef>
                <a:spcPct val="50000"/>
              </a:spcBef>
              <a:buClr>
                <a:srgbClr val="829E7E"/>
              </a:buClr>
              <a:defRPr/>
            </a:pPr>
            <a:endParaRPr lang="en-US" sz="600" b="1" dirty="0" smtClean="0">
              <a:solidFill>
                <a:srgbClr val="B8B8B8"/>
              </a:solidFill>
            </a:endParaRPr>
          </a:p>
        </p:txBody>
      </p:sp>
    </p:spTree>
    <p:extLst>
      <p:ext uri="{BB962C8B-B14F-4D97-AF65-F5344CB8AC3E}">
        <p14:creationId xmlns="" xmlns:p14="http://schemas.microsoft.com/office/powerpoint/2010/main" xmlns:mv="urn:schemas-microsoft-com:mac:vml" xmlns:mc="http://schemas.openxmlformats.org/markup-compatibility/2006" val="2077361700"/>
      </p:ext>
    </p:extLst>
  </p:cSld>
  <p:clrMapOvr>
    <a:masterClrMapping/>
  </p:clrMapOvr>
  <p:transition>
    <p:wipe dir="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smtClean="0"/>
              <a:t>Click to edit Master title style</a:t>
            </a:r>
            <a:endParaRPr lang="en-US" dirty="0"/>
          </a:p>
        </p:txBody>
      </p:sp>
      <p:sp>
        <p:nvSpPr>
          <p:cNvPr id="6" name="Footer Placeholder 4"/>
          <p:cNvSpPr>
            <a:spLocks noGrp="1"/>
          </p:cNvSpPr>
          <p:nvPr>
            <p:ph type="ftr" sz="quarter" idx="10"/>
          </p:nvPr>
        </p:nvSpPr>
        <p:spPr/>
        <p:txBody>
          <a:bodyPr wrap="square"/>
          <a:lstStyle>
            <a:lvl1pPr>
              <a:defRPr/>
            </a:lvl1pPr>
          </a:lstStyle>
          <a:p>
            <a:pPr>
              <a:buClr>
                <a:srgbClr val="829E7E"/>
              </a:buClr>
              <a:defRPr/>
            </a:pPr>
            <a:endParaRPr lang="en-US" dirty="0">
              <a:solidFill>
                <a:srgbClr val="000000">
                  <a:tint val="75000"/>
                </a:srgbClr>
              </a:solidFill>
            </a:endParaRPr>
          </a:p>
        </p:txBody>
      </p:sp>
      <p:sp>
        <p:nvSpPr>
          <p:cNvPr id="7" name="Text Box 14"/>
          <p:cNvSpPr txBox="1">
            <a:spLocks noChangeArrowheads="1"/>
          </p:cNvSpPr>
          <p:nvPr userDrawn="1"/>
        </p:nvSpPr>
        <p:spPr bwMode="auto">
          <a:xfrm>
            <a:off x="638810" y="4864055"/>
            <a:ext cx="2474615" cy="117475"/>
          </a:xfrm>
          <a:prstGeom prst="rect">
            <a:avLst/>
          </a:prstGeom>
          <a:noFill/>
          <a:ln w="9525">
            <a:noFill/>
            <a:miter lim="800000"/>
            <a:headEnd/>
            <a:tailEnd/>
          </a:ln>
          <a:effectLst/>
        </p:spPr>
        <p:txBody>
          <a:bodyPr wrap="square" lIns="34472" tIns="17249" rIns="34472" bIns="17249"/>
          <a:lstStyle>
            <a:lvl1pPr eaLnBrk="0" hangingPunct="0">
              <a:defRPr sz="700">
                <a:solidFill>
                  <a:schemeClr val="tx1"/>
                </a:solidFill>
                <a:latin typeface="Arial" pitchFamily="34" charset="0"/>
                <a:ea typeface="ＭＳ Ｐゴシック" pitchFamily="34" charset="-128"/>
              </a:defRPr>
            </a:lvl1pPr>
            <a:lvl2pPr marL="742950" indent="-285750" eaLnBrk="0" hangingPunct="0">
              <a:defRPr sz="700">
                <a:solidFill>
                  <a:schemeClr val="tx1"/>
                </a:solidFill>
                <a:latin typeface="Arial" pitchFamily="34" charset="0"/>
                <a:ea typeface="ＭＳ Ｐゴシック" pitchFamily="34" charset="-128"/>
              </a:defRPr>
            </a:lvl2pPr>
            <a:lvl3pPr marL="1143000" indent="-228600" eaLnBrk="0" hangingPunct="0">
              <a:defRPr sz="700">
                <a:solidFill>
                  <a:schemeClr val="tx1"/>
                </a:solidFill>
                <a:latin typeface="Arial" pitchFamily="34" charset="0"/>
                <a:ea typeface="ＭＳ Ｐゴシック" pitchFamily="34" charset="-128"/>
              </a:defRPr>
            </a:lvl3pPr>
            <a:lvl4pPr marL="1600200" indent="-228600" eaLnBrk="0" hangingPunct="0">
              <a:defRPr sz="700">
                <a:solidFill>
                  <a:schemeClr val="tx1"/>
                </a:solidFill>
                <a:latin typeface="Arial" pitchFamily="34" charset="0"/>
                <a:ea typeface="ＭＳ Ｐゴシック" pitchFamily="34" charset="-128"/>
              </a:defRPr>
            </a:lvl4pPr>
            <a:lvl5pPr marL="2057400" indent="-228600" eaLnBrk="0" hangingPunct="0">
              <a:defRPr sz="7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9pPr>
          </a:lstStyle>
          <a:p>
            <a:pPr defTabSz="913678" eaLnBrk="1" hangingPunct="1">
              <a:lnSpc>
                <a:spcPct val="90000"/>
              </a:lnSpc>
              <a:spcBef>
                <a:spcPct val="50000"/>
              </a:spcBef>
              <a:buClr>
                <a:srgbClr val="829E7E"/>
              </a:buClr>
              <a:defRPr/>
            </a:pPr>
            <a:fld id="{DF43EDC1-DE77-47A3-B56B-F28176B942E3}" type="slidenum">
              <a:rPr lang="en-US" sz="600" smtClean="0">
                <a:solidFill>
                  <a:srgbClr val="000000"/>
                </a:solidFill>
              </a:rPr>
              <a:pPr defTabSz="913678" eaLnBrk="1" hangingPunct="1">
                <a:lnSpc>
                  <a:spcPct val="90000"/>
                </a:lnSpc>
                <a:spcBef>
                  <a:spcPct val="50000"/>
                </a:spcBef>
                <a:buClr>
                  <a:srgbClr val="829E7E"/>
                </a:buClr>
                <a:defRPr/>
              </a:pPr>
              <a:t>‹#›</a:t>
            </a:fld>
            <a:r>
              <a:rPr lang="en-US" sz="600" dirty="0" smtClean="0">
                <a:solidFill>
                  <a:srgbClr val="000000"/>
                </a:solidFill>
              </a:rPr>
              <a:t>  </a:t>
            </a:r>
            <a:r>
              <a:rPr lang="en-US" sz="800" dirty="0" smtClean="0">
                <a:solidFill>
                  <a:srgbClr val="292929"/>
                </a:solidFill>
              </a:rPr>
              <a:t>|</a:t>
            </a:r>
            <a:r>
              <a:rPr lang="en-US" sz="600" dirty="0" smtClean="0">
                <a:solidFill>
                  <a:srgbClr val="292929"/>
                </a:solidFill>
              </a:rPr>
              <a:t>   © 2011 Oracle Corporation – Proprietary and Confidential</a:t>
            </a:r>
          </a:p>
          <a:p>
            <a:pPr eaLnBrk="1" hangingPunct="1">
              <a:lnSpc>
                <a:spcPct val="90000"/>
              </a:lnSpc>
              <a:spcBef>
                <a:spcPct val="50000"/>
              </a:spcBef>
              <a:buClr>
                <a:srgbClr val="829E7E"/>
              </a:buClr>
              <a:defRPr/>
            </a:pPr>
            <a:endParaRPr lang="en-US" sz="600" b="1" dirty="0" smtClean="0">
              <a:solidFill>
                <a:srgbClr val="B8B8B8"/>
              </a:solidFill>
            </a:endParaRPr>
          </a:p>
        </p:txBody>
      </p:sp>
    </p:spTree>
    <p:extLst>
      <p:ext uri="{BB962C8B-B14F-4D97-AF65-F5344CB8AC3E}">
        <p14:creationId xmlns="" xmlns:p14="http://schemas.microsoft.com/office/powerpoint/2010/main" xmlns:mv="urn:schemas-microsoft-com:mac:vml" xmlns:mc="http://schemas.openxmlformats.org/markup-compatibility/2006" val="2581929332"/>
      </p:ext>
    </p:extLst>
  </p:cSld>
  <p:clrMapOvr>
    <a:masterClrMapping/>
  </p:clrMapOvr>
  <p:transition>
    <p:wipe dir="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3_Clear">
    <p:spTree>
      <p:nvGrpSpPr>
        <p:cNvPr id="1" name=""/>
        <p:cNvGrpSpPr/>
        <p:nvPr/>
      </p:nvGrpSpPr>
      <p:grpSpPr>
        <a:xfrm>
          <a:off x="0" y="0"/>
          <a:ext cx="0" cy="0"/>
          <a:chOff x="0" y="0"/>
          <a:chExt cx="0" cy="0"/>
        </a:xfrm>
      </p:grpSpPr>
      <p:pic>
        <p:nvPicPr>
          <p:cNvPr id="11" name="Picture 3"/>
          <p:cNvPicPr>
            <a:picLocks noChangeAspect="1" noChangeArrowheads="1"/>
          </p:cNvPicPr>
          <p:nvPr userDrawn="1"/>
        </p:nvPicPr>
        <p:blipFill>
          <a:blip r:embed="rId2" cstate="print"/>
          <a:srcRect l="7746" t="11887" r="4494" b="7744"/>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393"/>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74"/>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cSld>
  <p:clrMapOvr>
    <a:masterClrMapping/>
  </p:clrMapOvr>
  <p:transition>
    <p:wipe dir="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1_Clear">
    <p:spTree>
      <p:nvGrpSpPr>
        <p:cNvPr id="1" name=""/>
        <p:cNvGrpSpPr/>
        <p:nvPr/>
      </p:nvGrpSpPr>
      <p:grpSpPr>
        <a:xfrm>
          <a:off x="0" y="0"/>
          <a:ext cx="0" cy="0"/>
          <a:chOff x="0" y="0"/>
          <a:chExt cx="0" cy="0"/>
        </a:xfrm>
      </p:grpSpPr>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tx1"/>
                </a:solidFill>
              </a:defRPr>
            </a:lvl1pPr>
          </a:lstStyle>
          <a:p>
            <a:r>
              <a:rPr lang="en-US" dirty="0" smtClean="0"/>
              <a:t>Hardware</a:t>
            </a:r>
          </a:p>
        </p:txBody>
      </p:sp>
    </p:spTree>
  </p:cSld>
  <p:clrMapOvr>
    <a:masterClrMapping/>
  </p:clrMapOvr>
  <p:transition>
    <p:wipe dir="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4_Clear">
    <p:spTree>
      <p:nvGrpSpPr>
        <p:cNvPr id="1" name=""/>
        <p:cNvGrpSpPr/>
        <p:nvPr/>
      </p:nvGrpSpPr>
      <p:grpSpPr>
        <a:xfrm>
          <a:off x="0" y="0"/>
          <a:ext cx="0" cy="0"/>
          <a:chOff x="0" y="0"/>
          <a:chExt cx="0" cy="0"/>
        </a:xfrm>
      </p:grpSpPr>
      <p:pic>
        <p:nvPicPr>
          <p:cNvPr id="11"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2_Clear">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0" y="0"/>
            <a:ext cx="9144000" cy="5143500"/>
            <a:chOff x="0" y="0"/>
            <a:chExt cx="9144000" cy="685800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9063" indent="-119063"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5" name="Rectangle 10"/>
            <p:cNvSpPr txBox="1">
              <a:spLocks noChangeArrowheads="1"/>
            </p:cNvSpPr>
            <p:nvPr userDrawn="1"/>
          </p:nvSpPr>
          <p:spPr bwMode="auto">
            <a:xfrm>
              <a:off x="889000" y="388938"/>
              <a:ext cx="7581900" cy="857250"/>
            </a:xfrm>
            <a:prstGeom prst="rect">
              <a:avLst/>
            </a:prstGeom>
            <a:noFill/>
            <a:ln w="9525">
              <a:noFill/>
              <a:miter lim="800000"/>
              <a:headEnd/>
              <a:tailEnd/>
            </a:ln>
          </p:spPr>
          <p:txBody>
            <a:bodyPr lIns="0" tIns="0" rIns="0" bIns="0"/>
            <a:lstStyle/>
            <a:p>
              <a:pPr algn="ctr">
                <a:lnSpc>
                  <a:spcPct val="90000"/>
                </a:lnSpc>
                <a:spcBef>
                  <a:spcPct val="50000"/>
                </a:spcBef>
                <a:buClr>
                  <a:srgbClr val="667263"/>
                </a:buClr>
                <a:defRPr/>
              </a:pPr>
              <a:r>
                <a:rPr lang="en-US" sz="2400" b="1" kern="0" dirty="0">
                  <a:solidFill>
                    <a:srgbClr val="FFFFFF"/>
                  </a:solidFill>
                  <a:latin typeface="Arial"/>
                  <a:ea typeface="ＭＳ Ｐゴシック" pitchFamily="34" charset="-128"/>
                </a:rPr>
                <a:t>For More Information</a:t>
              </a: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6263" lvl="1" indent="-119063"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5_Clear">
    <p:spTree>
      <p:nvGrpSpPr>
        <p:cNvPr id="1" name=""/>
        <p:cNvGrpSpPr/>
        <p:nvPr/>
      </p:nvGrpSpPr>
      <p:grpSpPr>
        <a:xfrm>
          <a:off x="0" y="0"/>
          <a:ext cx="0" cy="0"/>
          <a:chOff x="0" y="0"/>
          <a:chExt cx="0" cy="0"/>
        </a:xfrm>
      </p:grpSpPr>
      <p:pic>
        <p:nvPicPr>
          <p:cNvPr id="12"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cSld>
  <p:clrMapOvr>
    <a:masterClrMapping/>
  </p:clrMapOvr>
  <p:transition>
    <p:wipe dir="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6_Clear">
    <p:spTree>
      <p:nvGrpSpPr>
        <p:cNvPr id="1" name=""/>
        <p:cNvGrpSpPr/>
        <p:nvPr/>
      </p:nvGrpSpPr>
      <p:grpSpPr>
        <a:xfrm>
          <a:off x="0" y="0"/>
          <a:ext cx="0" cy="0"/>
          <a:chOff x="0" y="0"/>
          <a:chExt cx="0" cy="0"/>
        </a:xfrm>
      </p:grpSpPr>
      <p:pic>
        <p:nvPicPr>
          <p:cNvPr id="10"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grpSp>
        <p:nvGrpSpPr>
          <p:cNvPr id="2" name="Group 7"/>
          <p:cNvGrpSpPr>
            <a:grpSpLocks/>
          </p:cNvGrpSpPr>
          <p:nvPr userDrawn="1"/>
        </p:nvGrpSpPr>
        <p:grpSpPr bwMode="auto">
          <a:xfrm>
            <a:off x="0" y="2115742"/>
            <a:ext cx="9144000" cy="3027759"/>
            <a:chOff x="0" y="2820988"/>
            <a:chExt cx="9144000" cy="4037012"/>
          </a:xfrm>
        </p:grpSpPr>
        <p:pic>
          <p:nvPicPr>
            <p:cNvPr id="3" name="Picture 5" descr="PPT_divider.jpg"/>
            <p:cNvPicPr>
              <a:picLocks noChangeAspect="1"/>
            </p:cNvPicPr>
            <p:nvPr userDrawn="1"/>
          </p:nvPicPr>
          <p:blipFill>
            <a:blip r:embed="rId3" cstate="print"/>
            <a:srcRect t="41270"/>
            <a:stretch>
              <a:fillRect/>
            </a:stretch>
          </p:blipFill>
          <p:spPr bwMode="auto">
            <a:xfrm>
              <a:off x="0" y="2830286"/>
              <a:ext cx="9144000" cy="4027714"/>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9063" indent="-119063"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6263" lvl="1" indent="-119063"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sp>
        <p:nvSpPr>
          <p:cNvPr id="3"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chemeClr val="accent1"/>
              </a:buClr>
              <a:buFont typeface="Arial"/>
              <a:buNone/>
              <a:defRPr/>
            </a:pPr>
            <a:fld id="{DD2D865E-7693-4BFC-97F9-4FE4457B3D67}" type="slidenum">
              <a:rPr lang="en-US" sz="600" smtClean="0"/>
              <a:pPr algn="r" defTabSz="342851" eaLnBrk="1" hangingPunct="1">
                <a:spcBef>
                  <a:spcPts val="0"/>
                </a:spcBef>
                <a:buClr>
                  <a:schemeClr val="accent1"/>
                </a:buClr>
                <a:buFont typeface="Arial"/>
                <a:buNone/>
                <a:defRPr/>
              </a:pPr>
              <a:t>‹#›</a:t>
            </a:fld>
            <a:endParaRPr lang="en-US" sz="600" dirty="0" smtClean="0">
              <a:solidFill>
                <a:srgbClr val="292929"/>
              </a:solidFill>
            </a:endParaRPr>
          </a:p>
        </p:txBody>
      </p:sp>
      <p:sp>
        <p:nvSpPr>
          <p:cNvPr id="4" name="Text Box 14"/>
          <p:cNvSpPr txBox="1">
            <a:spLocks noChangeArrowheads="1"/>
          </p:cNvSpPr>
          <p:nvPr userDrawn="1"/>
        </p:nvSpPr>
        <p:spPr bwMode="auto">
          <a:xfrm>
            <a:off x="858838" y="4875215"/>
            <a:ext cx="2228850"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chemeClr val="accent1"/>
              </a:buClr>
              <a:buFont typeface="Arial"/>
              <a:buNone/>
              <a:defRPr/>
            </a:pPr>
            <a:r>
              <a:rPr lang="en-US" sz="600" dirty="0" smtClean="0">
                <a:solidFill>
                  <a:srgbClr val="292929"/>
                </a:solidFill>
              </a:rPr>
              <a:t>Copyright © 2011, Oracle and/or its affiliates. All rights reserved.</a:t>
            </a:r>
          </a:p>
        </p:txBody>
      </p:sp>
      <p:cxnSp>
        <p:nvCxnSpPr>
          <p:cNvPr id="5" name="Straight Connector 4"/>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78"/>
            <a:ext cx="7950200" cy="530224"/>
          </a:xfrm>
        </p:spPr>
        <p:txBody>
          <a:bodyPr/>
          <a:lstStyle/>
          <a:p>
            <a:r>
              <a:rPr lang="en-US" dirty="0" smtClean="0"/>
              <a:t>Click to edit Master title style</a:t>
            </a:r>
            <a:endParaRPr lang="en-US" dirty="0"/>
          </a:p>
        </p:txBody>
      </p:sp>
    </p:spTree>
  </p:cSld>
  <p:clrMapOvr>
    <a:masterClrMapping/>
  </p:clrMapOvr>
  <p:transition>
    <p:wipe dir="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Right graphic">
    <p:spTree>
      <p:nvGrpSpPr>
        <p:cNvPr id="1" name=""/>
        <p:cNvGrpSpPr/>
        <p:nvPr/>
      </p:nvGrpSpPr>
      <p:grpSpPr>
        <a:xfrm>
          <a:off x="0" y="0"/>
          <a:ext cx="0" cy="0"/>
          <a:chOff x="0" y="0"/>
          <a:chExt cx="0" cy="0"/>
        </a:xfrm>
      </p:grpSpPr>
      <p:sp>
        <p:nvSpPr>
          <p:cNvPr id="2" name="Title 1"/>
          <p:cNvSpPr>
            <a:spLocks noGrp="1"/>
          </p:cNvSpPr>
          <p:nvPr>
            <p:ph type="title"/>
          </p:nvPr>
        </p:nvSpPr>
        <p:spPr>
          <a:xfrm>
            <a:off x="808043" y="201076"/>
            <a:ext cx="8125155"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9" y="1164166"/>
            <a:ext cx="5015246"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066799245"/>
      </p:ext>
    </p:extLst>
  </p:cSld>
  <p:clrMapOvr>
    <a:masterClrMapping/>
  </p:clrMapOvr>
  <p:transition>
    <p:wipe dir="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Title 1"/>
          <p:cNvSpPr>
            <a:spLocks noGrp="1"/>
          </p:cNvSpPr>
          <p:nvPr>
            <p:ph type="ctrTitle"/>
          </p:nvPr>
        </p:nvSpPr>
        <p:spPr>
          <a:xfrm>
            <a:off x="1152927" y="3596155"/>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6" y="4410273"/>
            <a:ext cx="7075289" cy="532642"/>
          </a:xfrm>
        </p:spPr>
        <p:txBody>
          <a:bodyPr/>
          <a:lstStyle>
            <a:lvl1pPr marL="0" marR="0" indent="0" algn="l" defTabSz="913806"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387" indent="0" algn="ctr">
              <a:buNone/>
              <a:defRPr>
                <a:solidFill>
                  <a:schemeClr val="tx1">
                    <a:tint val="75000"/>
                  </a:schemeClr>
                </a:solidFill>
              </a:defRPr>
            </a:lvl2pPr>
            <a:lvl3pPr marL="570773" indent="0" algn="ctr">
              <a:buNone/>
              <a:defRPr>
                <a:solidFill>
                  <a:schemeClr val="tx1">
                    <a:tint val="75000"/>
                  </a:schemeClr>
                </a:solidFill>
              </a:defRPr>
            </a:lvl3pPr>
            <a:lvl4pPr marL="856161" indent="0" algn="ctr">
              <a:buNone/>
              <a:defRPr>
                <a:solidFill>
                  <a:schemeClr val="tx1">
                    <a:tint val="75000"/>
                  </a:schemeClr>
                </a:solidFill>
              </a:defRPr>
            </a:lvl4pPr>
            <a:lvl5pPr marL="1141550" indent="0" algn="ctr">
              <a:buNone/>
              <a:defRPr>
                <a:solidFill>
                  <a:schemeClr val="tx1">
                    <a:tint val="75000"/>
                  </a:schemeClr>
                </a:solidFill>
              </a:defRPr>
            </a:lvl5pPr>
            <a:lvl6pPr marL="1426937" indent="0" algn="ctr">
              <a:buNone/>
              <a:defRPr>
                <a:solidFill>
                  <a:schemeClr val="tx1">
                    <a:tint val="75000"/>
                  </a:schemeClr>
                </a:solidFill>
              </a:defRPr>
            </a:lvl6pPr>
            <a:lvl7pPr marL="1712324" indent="0" algn="ctr">
              <a:buNone/>
              <a:defRPr>
                <a:solidFill>
                  <a:schemeClr val="tx1">
                    <a:tint val="75000"/>
                  </a:schemeClr>
                </a:solidFill>
              </a:defRPr>
            </a:lvl7pPr>
            <a:lvl8pPr marL="1997712" indent="0" algn="ctr">
              <a:buNone/>
              <a:defRPr>
                <a:solidFill>
                  <a:schemeClr val="tx1">
                    <a:tint val="75000"/>
                  </a:schemeClr>
                </a:solidFill>
              </a:defRPr>
            </a:lvl8pPr>
            <a:lvl9pPr marL="228309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70"/>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1144588" y="3101679"/>
            <a:ext cx="2227262" cy="27781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0" name="Picture 74" descr="Tall Red"/>
          <p:cNvPicPr>
            <a:picLocks noChangeArrowheads="1"/>
          </p:cNvPicPr>
          <p:nvPr userDrawn="1"/>
        </p:nvPicPr>
        <p:blipFill>
          <a:blip r:embed="rId4" cstate="screen">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685807"/>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cstate="screen">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3262316" y="685807"/>
            <a:ext cx="5881687" cy="2117725"/>
          </a:xfrm>
          <a:prstGeom prst="rect">
            <a:avLst/>
          </a:prstGeom>
          <a:solidFill>
            <a:schemeClr val="tx2"/>
          </a:solidFill>
          <a:ln>
            <a:noFill/>
          </a:ln>
          <a:extLst/>
        </p:spPr>
      </p:pic>
    </p:spTree>
    <p:extLst>
      <p:ext uri="{BB962C8B-B14F-4D97-AF65-F5344CB8AC3E}">
        <p14:creationId xmlns="" xmlns:p14="http://schemas.microsoft.com/office/powerpoint/2010/main" xmlns:mv="urn:schemas-microsoft-com:mac:vml" xmlns:mc="http://schemas.openxmlformats.org/markup-compatibility/2006" val="3355301690"/>
      </p:ext>
    </p:extLst>
  </p:cSld>
  <p:clrMapOvr>
    <a:masterClrMapping/>
  </p:clrMapOvr>
  <p:transition>
    <p:wipe dir="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79"/>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142268985"/>
      </p:ext>
    </p:extLst>
  </p:cSld>
  <p:clrMapOvr>
    <a:masterClrMapping/>
  </p:clrMapOvr>
  <p:transition>
    <p:wipe dir="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43"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76650997"/>
      </p:ext>
    </p:extLst>
  </p:cSld>
  <p:clrMapOvr>
    <a:masterClrMapping/>
  </p:clrMapOvr>
  <p:transition>
    <p:wipe dir="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870882423"/>
      </p:ext>
    </p:extLst>
  </p:cSld>
  <p:clrMapOvr>
    <a:masterClrMapping/>
  </p:clrMapOvr>
  <p:transition>
    <p:wipe dir="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1526970293"/>
      </p:ext>
    </p:extLst>
  </p:cSld>
  <p:clrMapOvr>
    <a:masterClrMapping/>
  </p:clrMapOvr>
  <p:transition>
    <p:wipe dir="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cstate="screen">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62"/>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661609517"/>
      </p:ext>
    </p:extLst>
  </p:cSld>
  <p:clrMapOvr>
    <a:masterClrMapping/>
  </p:clrMapOvr>
  <p:transition>
    <p:wipe dir="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cstate="screen">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55"/>
            <a:ext cx="7779072" cy="1244269"/>
          </a:xfrm>
        </p:spPr>
        <p:txBody>
          <a:bodyPr/>
          <a:lstStyle>
            <a:lvl1pPr marL="91380" indent="-9138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90"/>
            <a:ext cx="7792822" cy="854637"/>
          </a:xfrm>
        </p:spPr>
        <p:txBody>
          <a:bodyPr/>
          <a:lstStyle>
            <a:lvl1pPr marL="0" indent="0">
              <a:buNone/>
              <a:defRPr sz="2000" b="1">
                <a:solidFill>
                  <a:schemeClr val="bg1"/>
                </a:solidFill>
              </a:defRPr>
            </a:lvl1pPr>
            <a:lvl2pPr marL="285564"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728546652"/>
      </p:ext>
    </p:extLst>
  </p:cSld>
  <p:clrMapOvr>
    <a:masterClrMapping/>
  </p:clrMapOvr>
  <p:transition>
    <p:wipe dir="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6" y="0"/>
            <a:ext cx="9145587" cy="3625850"/>
            <a:chOff x="-1587" y="0"/>
            <a:chExt cx="9145587" cy="3625850"/>
          </a:xfrm>
        </p:grpSpPr>
        <p:pic>
          <p:nvPicPr>
            <p:cNvPr id="7" name="Picture 10"/>
            <p:cNvPicPr>
              <a:picLocks noChangeAspect="1"/>
            </p:cNvPicPr>
            <p:nvPr userDrawn="1"/>
          </p:nvPicPr>
          <p:blipFill>
            <a:blip r:embed="rId2"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10414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cstate="screen">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2" name="Title 1"/>
          <p:cNvSpPr>
            <a:spLocks noGrp="1"/>
          </p:cNvSpPr>
          <p:nvPr userDrawn="1">
            <p:ph type="title" hasCustomPrompt="1"/>
          </p:nvPr>
        </p:nvSpPr>
        <p:spPr>
          <a:xfrm>
            <a:off x="5" y="1821932"/>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829113709"/>
      </p:ext>
    </p:extLst>
  </p:cSld>
  <p:clrMapOvr>
    <a:masterClrMapping/>
  </p:clrMapOvr>
  <p:transition>
    <p:wipe dir="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4" name="Picture 9"/>
            <p:cNvPicPr>
              <a:picLocks noChangeAspect="1" noChangeArrowheads="1"/>
            </p:cNvPicPr>
            <p:nvPr/>
          </p:nvPicPr>
          <p:blipFill>
            <a:blip r:embed="rId3"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1628180" y="2094112"/>
              <a:ext cx="5998766" cy="75009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Tree>
    <p:extLst>
      <p:ext uri="{BB962C8B-B14F-4D97-AF65-F5344CB8AC3E}">
        <p14:creationId xmlns="" xmlns:p14="http://schemas.microsoft.com/office/powerpoint/2010/main" xmlns:mv="urn:schemas-microsoft-com:mac:vml" xmlns:mc="http://schemas.openxmlformats.org/markup-compatibility/2006" val="982080499"/>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02"/>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83"/>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387" indent="0">
              <a:buNone/>
              <a:defRPr sz="1100">
                <a:solidFill>
                  <a:schemeClr val="tx1">
                    <a:tint val="75000"/>
                  </a:schemeClr>
                </a:solidFill>
              </a:defRPr>
            </a:lvl2pPr>
            <a:lvl3pPr marL="570773" indent="0">
              <a:buNone/>
              <a:defRPr sz="1000">
                <a:solidFill>
                  <a:schemeClr val="tx1">
                    <a:tint val="75000"/>
                  </a:schemeClr>
                </a:solidFill>
              </a:defRPr>
            </a:lvl3pPr>
            <a:lvl4pPr marL="856161" indent="0">
              <a:buNone/>
              <a:defRPr sz="900">
                <a:solidFill>
                  <a:schemeClr val="tx1">
                    <a:tint val="75000"/>
                  </a:schemeClr>
                </a:solidFill>
              </a:defRPr>
            </a:lvl4pPr>
            <a:lvl5pPr marL="1141550" indent="0">
              <a:buNone/>
              <a:defRPr sz="900">
                <a:solidFill>
                  <a:schemeClr val="tx1">
                    <a:tint val="75000"/>
                  </a:schemeClr>
                </a:solidFill>
              </a:defRPr>
            </a:lvl5pPr>
            <a:lvl6pPr marL="1426937" indent="0">
              <a:buNone/>
              <a:defRPr sz="900">
                <a:solidFill>
                  <a:schemeClr val="tx1">
                    <a:tint val="75000"/>
                  </a:schemeClr>
                </a:solidFill>
              </a:defRPr>
            </a:lvl6pPr>
            <a:lvl7pPr marL="1712324" indent="0">
              <a:buNone/>
              <a:defRPr sz="900">
                <a:solidFill>
                  <a:schemeClr val="tx1">
                    <a:tint val="75000"/>
                  </a:schemeClr>
                </a:solidFill>
              </a:defRPr>
            </a:lvl7pPr>
            <a:lvl8pPr marL="1997712" indent="0">
              <a:buNone/>
              <a:defRPr sz="900">
                <a:solidFill>
                  <a:schemeClr val="tx1">
                    <a:tint val="75000"/>
                  </a:schemeClr>
                </a:solidFill>
              </a:defRPr>
            </a:lvl8pPr>
            <a:lvl9pPr marL="2283098"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100940877"/>
      </p:ext>
    </p:extLst>
  </p:cSld>
  <p:clrMapOvr>
    <a:masterClrMapping/>
  </p:clrMapOvr>
  <p:transition>
    <p:wipe dir="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33"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907787414"/>
      </p:ext>
    </p:extLst>
  </p:cSld>
  <p:clrMapOvr>
    <a:masterClrMapping/>
  </p:clrMapOvr>
  <p:transition>
    <p:wipe dir="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387" indent="0">
              <a:buNone/>
              <a:defRPr sz="1200" b="1"/>
            </a:lvl2pPr>
            <a:lvl3pPr marL="570773" indent="0">
              <a:buNone/>
              <a:defRPr sz="1100" b="1"/>
            </a:lvl3pPr>
            <a:lvl4pPr marL="856161" indent="0">
              <a:buNone/>
              <a:defRPr sz="1000" b="1"/>
            </a:lvl4pPr>
            <a:lvl5pPr marL="1141550" indent="0">
              <a:buNone/>
              <a:defRPr sz="1000" b="1"/>
            </a:lvl5pPr>
            <a:lvl6pPr marL="1426937" indent="0">
              <a:buNone/>
              <a:defRPr sz="1000" b="1"/>
            </a:lvl6pPr>
            <a:lvl7pPr marL="1712324" indent="0">
              <a:buNone/>
              <a:defRPr sz="1000" b="1"/>
            </a:lvl7pPr>
            <a:lvl8pPr marL="1997712" indent="0">
              <a:buNone/>
              <a:defRPr sz="1000" b="1"/>
            </a:lvl8pPr>
            <a:lvl9pPr marL="2283098"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387" indent="0">
              <a:buNone/>
              <a:defRPr sz="1200" b="1"/>
            </a:lvl2pPr>
            <a:lvl3pPr marL="570773" indent="0">
              <a:buNone/>
              <a:defRPr sz="1100" b="1"/>
            </a:lvl3pPr>
            <a:lvl4pPr marL="856161" indent="0">
              <a:buNone/>
              <a:defRPr sz="1000" b="1"/>
            </a:lvl4pPr>
            <a:lvl5pPr marL="1141550" indent="0">
              <a:buNone/>
              <a:defRPr sz="1000" b="1"/>
            </a:lvl5pPr>
            <a:lvl6pPr marL="1426937" indent="0">
              <a:buNone/>
              <a:defRPr sz="1000" b="1"/>
            </a:lvl6pPr>
            <a:lvl7pPr marL="1712324" indent="0">
              <a:buNone/>
              <a:defRPr sz="1000" b="1"/>
            </a:lvl7pPr>
            <a:lvl8pPr marL="1997712" indent="0">
              <a:buNone/>
              <a:defRPr sz="1000" b="1"/>
            </a:lvl8pPr>
            <a:lvl9pPr marL="2283098"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115574234"/>
      </p:ext>
    </p:extLst>
  </p:cSld>
  <p:clrMapOvr>
    <a:masterClrMapping/>
  </p:clrMapOvr>
  <p:transition>
    <p:wipe dir="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33"/>
            <a:ext cx="3008312" cy="3518297"/>
          </a:xfrm>
        </p:spPr>
        <p:txBody>
          <a:bodyPr/>
          <a:lstStyle>
            <a:lvl1pPr marL="0" indent="0">
              <a:buNone/>
              <a:defRPr sz="900"/>
            </a:lvl1pPr>
            <a:lvl2pPr marL="285387" indent="0">
              <a:buNone/>
              <a:defRPr sz="700"/>
            </a:lvl2pPr>
            <a:lvl3pPr marL="570773" indent="0">
              <a:buNone/>
              <a:defRPr sz="600"/>
            </a:lvl3pPr>
            <a:lvl4pPr marL="856161" indent="0">
              <a:buNone/>
              <a:defRPr sz="600"/>
            </a:lvl4pPr>
            <a:lvl5pPr marL="1141550" indent="0">
              <a:buNone/>
              <a:defRPr sz="600"/>
            </a:lvl5pPr>
            <a:lvl6pPr marL="1426937" indent="0">
              <a:buNone/>
              <a:defRPr sz="600"/>
            </a:lvl6pPr>
            <a:lvl7pPr marL="1712324" indent="0">
              <a:buNone/>
              <a:defRPr sz="600"/>
            </a:lvl7pPr>
            <a:lvl8pPr marL="1997712" indent="0">
              <a:buNone/>
              <a:defRPr sz="600"/>
            </a:lvl8pPr>
            <a:lvl9pPr marL="2283098"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3219337269"/>
      </p:ext>
    </p:extLst>
  </p:cSld>
  <p:clrMapOvr>
    <a:masterClrMapping/>
  </p:clrMapOvr>
  <p:transition>
    <p:wipe dir="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2905283090"/>
      </p:ext>
    </p:extLst>
  </p:cSld>
  <p:clrMapOvr>
    <a:masterClrMapping/>
  </p:clrMapOvr>
  <p:transition>
    <p:wipe dir="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06"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6037593" y="4791852"/>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 xmlns:p14="http://schemas.microsoft.com/office/powerpoint/2010/main" xmlns:mv="urn:schemas-microsoft-com:mac:vml" xmlns:mc="http://schemas.openxmlformats.org/markup-compatibility/2006" val="3167639711"/>
      </p:ext>
    </p:extLst>
  </p:cSld>
  <p:clrMapOvr>
    <a:masterClrMapping/>
  </p:clrMapOvr>
  <p:transition>
    <p:wipe dir="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Title 1"/>
          <p:cNvSpPr>
            <a:spLocks noGrp="1"/>
          </p:cNvSpPr>
          <p:nvPr>
            <p:ph type="title"/>
          </p:nvPr>
        </p:nvSpPr>
        <p:spPr>
          <a:xfrm>
            <a:off x="808038" y="201082"/>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3"/>
            <a:ext cx="7900974" cy="3648075"/>
          </a:xfrm>
        </p:spPr>
        <p:txBody>
          <a:bodyPr wrap="square"/>
          <a:lstStyle>
            <a:lvl1pPr marL="117398" indent="-117398">
              <a:spcBef>
                <a:spcPts val="400"/>
              </a:spcBef>
              <a:spcAft>
                <a:spcPts val="200"/>
              </a:spcAft>
              <a:buFont typeface="Arial" pitchFamily="34" charset="0"/>
              <a:buChar char="•"/>
              <a:defRPr sz="1200" b="0"/>
            </a:lvl1pPr>
            <a:lvl2pPr marL="344264" indent="-177683">
              <a:spcAft>
                <a:spcPts val="0"/>
              </a:spcAft>
              <a:buClr>
                <a:schemeClr val="tx1"/>
              </a:buClr>
              <a:buFont typeface="Arial" pitchFamily="34" charset="0"/>
              <a:buChar char="–"/>
              <a:defRPr sz="1100"/>
            </a:lvl2pPr>
            <a:lvl3pPr marL="574301" indent="-171339">
              <a:buClr>
                <a:schemeClr val="tx2"/>
              </a:buClr>
              <a:buFont typeface="Arial" pitchFamily="34" charset="0"/>
              <a:buChar char="•"/>
              <a:defRPr sz="1100">
                <a:solidFill>
                  <a:schemeClr val="tx1"/>
                </a:solidFill>
              </a:defRPr>
            </a:lvl3pPr>
            <a:lvl4pPr marL="855108" indent="-10788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370" indent="-166580">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198"/>
            <a:ext cx="2895600" cy="274637"/>
          </a:xfrm>
          <a:prstGeom prst="rect">
            <a:avLst/>
          </a:prstGeom>
        </p:spPr>
        <p:txBody>
          <a:bodyPr wrap="square"/>
          <a:lstStyle>
            <a:lvl1pPr>
              <a:defRPr/>
            </a:lvl1pPr>
          </a:lstStyle>
          <a:p>
            <a:pPr>
              <a:buClr>
                <a:srgbClr val="829E7E"/>
              </a:buClr>
              <a:defRPr/>
            </a:pPr>
            <a:endParaRPr lang="en-US" dirty="0">
              <a:solidFill>
                <a:srgbClr val="000000">
                  <a:tint val="75000"/>
                </a:srgbClr>
              </a:solidFill>
            </a:endParaRPr>
          </a:p>
        </p:txBody>
      </p:sp>
      <p:sp>
        <p:nvSpPr>
          <p:cNvPr id="8" name="Text Box 14"/>
          <p:cNvSpPr txBox="1">
            <a:spLocks noChangeArrowheads="1"/>
          </p:cNvSpPr>
          <p:nvPr userDrawn="1"/>
        </p:nvSpPr>
        <p:spPr bwMode="auto">
          <a:xfrm>
            <a:off x="635243" y="4874548"/>
            <a:ext cx="156481" cy="21907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629" eaLnBrk="1" hangingPunct="1">
                <a:spcBef>
                  <a:spcPts val="0"/>
                </a:spcBef>
                <a:buClr>
                  <a:srgbClr val="829E7E"/>
                </a:buClr>
                <a:buFont typeface="Arial"/>
                <a:buNone/>
                <a:defRPr/>
              </a:pPr>
              <a:t>‹#›</a:t>
            </a:fld>
            <a:endParaRPr lang="en-US" sz="600" dirty="0" smtClean="0">
              <a:solidFill>
                <a:srgbClr val="292929"/>
              </a:solidFill>
            </a:endParaRPr>
          </a:p>
        </p:txBody>
      </p:sp>
      <p:sp>
        <p:nvSpPr>
          <p:cNvPr id="11"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sp>
        <p:nvSpPr>
          <p:cNvPr id="13" name="Text Box 14"/>
          <p:cNvSpPr txBox="1">
            <a:spLocks noChangeArrowheads="1"/>
          </p:cNvSpPr>
          <p:nvPr userDrawn="1"/>
        </p:nvSpPr>
        <p:spPr bwMode="auto">
          <a:xfrm>
            <a:off x="3124533" y="4875691"/>
            <a:ext cx="2259357" cy="21916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4" name="Straight Connector 13"/>
          <p:cNvCxnSpPr/>
          <p:nvPr userDrawn="1"/>
        </p:nvCxnSpPr>
        <p:spPr>
          <a:xfrm flipH="1">
            <a:off x="824370" y="4897881"/>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userDrawn="1"/>
        </p:nvCxnSpPr>
        <p:spPr>
          <a:xfrm flipH="1">
            <a:off x="3094495" y="4897881"/>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xmlns:mv="urn:schemas-microsoft-com:mac:vml" xmlns:mc="http://schemas.openxmlformats.org/markup-compatibility/2006" val="2077361700"/>
      </p:ext>
    </p:extLst>
  </p:cSld>
  <p:clrMapOvr>
    <a:masterClrMapping/>
  </p:clrMapOvr>
  <p:transition>
    <p:wipe dir="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44"/>
            <a:ext cx="2895600" cy="274637"/>
          </a:xfrm>
          <a:prstGeom prst="rect">
            <a:avLst/>
          </a:prstGeom>
        </p:spPr>
        <p:txBody>
          <a:bodyPr wrap="square"/>
          <a:lstStyle>
            <a:lvl1pPr>
              <a:defRPr/>
            </a:lvl1pPr>
          </a:lstStyle>
          <a:p>
            <a:pPr>
              <a:buClr>
                <a:srgbClr val="829E7E"/>
              </a:buClr>
              <a:defRPr/>
            </a:pPr>
            <a:endParaRPr lang="en-US" dirty="0">
              <a:solidFill>
                <a:srgbClr val="000000">
                  <a:tint val="75000"/>
                </a:srgbClr>
              </a:solidFill>
            </a:endParaRPr>
          </a:p>
        </p:txBody>
      </p:sp>
      <p:sp>
        <p:nvSpPr>
          <p:cNvPr id="7" name="Text Box 14"/>
          <p:cNvSpPr txBox="1">
            <a:spLocks noChangeArrowheads="1"/>
          </p:cNvSpPr>
          <p:nvPr userDrawn="1"/>
        </p:nvSpPr>
        <p:spPr bwMode="auto">
          <a:xfrm>
            <a:off x="635243" y="4874548"/>
            <a:ext cx="156481" cy="21907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629" eaLnBrk="1" hangingPunct="1">
                <a:spcBef>
                  <a:spcPts val="0"/>
                </a:spcBef>
                <a:buClr>
                  <a:srgbClr val="829E7E"/>
                </a:buClr>
                <a:buFont typeface="Arial"/>
                <a:buNone/>
                <a:defRPr/>
              </a:pPr>
              <a:t>‹#›</a:t>
            </a:fld>
            <a:endParaRPr lang="en-US" sz="600" dirty="0" smtClean="0">
              <a:solidFill>
                <a:srgbClr val="292929"/>
              </a:solidFill>
            </a:endParaRPr>
          </a:p>
        </p:txBody>
      </p:sp>
      <p:sp>
        <p:nvSpPr>
          <p:cNvPr id="11"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sp>
        <p:nvSpPr>
          <p:cNvPr id="12" name="Text Box 14"/>
          <p:cNvSpPr txBox="1">
            <a:spLocks noChangeArrowheads="1"/>
          </p:cNvSpPr>
          <p:nvPr userDrawn="1"/>
        </p:nvSpPr>
        <p:spPr bwMode="auto">
          <a:xfrm>
            <a:off x="3124533" y="4875691"/>
            <a:ext cx="2259357" cy="21916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3" name="Straight Connector 12"/>
          <p:cNvCxnSpPr/>
          <p:nvPr userDrawn="1"/>
        </p:nvCxnSpPr>
        <p:spPr>
          <a:xfrm flipH="1">
            <a:off x="824370" y="4897881"/>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userDrawn="1"/>
        </p:nvCxnSpPr>
        <p:spPr>
          <a:xfrm flipH="1">
            <a:off x="3094495" y="4897881"/>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xmlns:mv="urn:schemas-microsoft-com:mac:vml" xmlns:mc="http://schemas.openxmlformats.org/markup-compatibility/2006" val="2581929332"/>
      </p:ext>
    </p:extLst>
  </p:cSld>
  <p:clrMapOvr>
    <a:masterClrMapping/>
  </p:clrMapOvr>
  <p:transition>
    <p:wipe dir="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14"/>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95"/>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3_Clear">
    <p:spTree>
      <p:nvGrpSpPr>
        <p:cNvPr id="1" name=""/>
        <p:cNvGrpSpPr/>
        <p:nvPr/>
      </p:nvGrpSpPr>
      <p:grpSpPr>
        <a:xfrm>
          <a:off x="0" y="0"/>
          <a:ext cx="0" cy="0"/>
          <a:chOff x="0" y="0"/>
          <a:chExt cx="0" cy="0"/>
        </a:xfrm>
      </p:grpSpPr>
      <p:pic>
        <p:nvPicPr>
          <p:cNvPr id="11" name="Picture 3"/>
          <p:cNvPicPr>
            <a:picLocks noChangeAspect="1" noChangeArrowheads="1"/>
          </p:cNvPicPr>
          <p:nvPr userDrawn="1"/>
        </p:nvPicPr>
        <p:blipFill>
          <a:blip r:embed="rId2" cstate="print"/>
          <a:srcRect l="7746" t="11887" r="4494" b="7744"/>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14"/>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95"/>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p:nvSpPr>
        <p:spPr bwMode="auto">
          <a:xfrm>
            <a:off x="914407" y="685801"/>
            <a:ext cx="2824163" cy="2118122"/>
          </a:xfrm>
          <a:prstGeom prst="rect">
            <a:avLst/>
          </a:prstGeom>
          <a:solidFill>
            <a:srgbClr val="ADADAD"/>
          </a:solidFill>
          <a:ln w="12700">
            <a:noFill/>
            <a:miter lim="800000"/>
            <a:headEnd/>
            <a:tailEnd/>
          </a:ln>
          <a:effectLst/>
        </p:spPr>
        <p:txBody>
          <a:bodyPr wrap="none" anchor="ctr" anchorCtr="1"/>
          <a:lstStyle/>
          <a:p>
            <a:pPr eaLnBrk="0" fontAlgn="auto" hangingPunct="0">
              <a:spcAft>
                <a:spcPts val="0"/>
              </a:spcAft>
              <a:defRPr/>
            </a:pPr>
            <a:r>
              <a:rPr lang="en-US" sz="1400">
                <a:solidFill>
                  <a:srgbClr val="000000"/>
                </a:solidFill>
                <a:latin typeface="Arial"/>
              </a:rPr>
              <a:t>&lt;Insert Picture Here&gt;</a:t>
            </a:r>
          </a:p>
        </p:txBody>
      </p:sp>
      <p:pic>
        <p:nvPicPr>
          <p:cNvPr id="5" name="Picture 74" descr="Tall Red"/>
          <p:cNvPicPr>
            <a:picLocks noChangeAspect="1" noChangeArrowheads="1"/>
          </p:cNvPicPr>
          <p:nvPr/>
        </p:nvPicPr>
        <p:blipFill>
          <a:blip r:embed="rId2" cstate="print"/>
          <a:srcRect/>
          <a:stretch>
            <a:fillRect/>
          </a:stretch>
        </p:blipFill>
        <p:spPr bwMode="auto">
          <a:xfrm>
            <a:off x="0" y="685805"/>
            <a:ext cx="914400" cy="2116931"/>
          </a:xfrm>
          <a:prstGeom prst="rect">
            <a:avLst/>
          </a:prstGeom>
          <a:noFill/>
          <a:ln w="9525">
            <a:noFill/>
            <a:miter lim="800000"/>
            <a:headEnd/>
            <a:tailEnd/>
          </a:ln>
        </p:spPr>
      </p:pic>
      <p:pic>
        <p:nvPicPr>
          <p:cNvPr id="6" name="Picture 75" descr="Wide Red"/>
          <p:cNvPicPr>
            <a:picLocks noChangeAspect="1" noChangeArrowheads="1"/>
          </p:cNvPicPr>
          <p:nvPr/>
        </p:nvPicPr>
        <p:blipFill>
          <a:blip r:embed="rId3" cstate="print"/>
          <a:srcRect/>
          <a:stretch>
            <a:fillRect/>
          </a:stretch>
        </p:blipFill>
        <p:spPr bwMode="auto">
          <a:xfrm>
            <a:off x="3736984" y="685805"/>
            <a:ext cx="5407025" cy="2116931"/>
          </a:xfrm>
          <a:prstGeom prst="rect">
            <a:avLst/>
          </a:prstGeom>
          <a:noFill/>
          <a:ln w="9525">
            <a:noFill/>
            <a:miter lim="800000"/>
            <a:headEnd/>
            <a:tailEnd/>
          </a:ln>
        </p:spPr>
      </p:pic>
      <p:pic>
        <p:nvPicPr>
          <p:cNvPr id="7" name="Picture 80"/>
          <p:cNvPicPr>
            <a:picLocks noChangeAspect="1" noChangeArrowheads="1"/>
          </p:cNvPicPr>
          <p:nvPr/>
        </p:nvPicPr>
        <p:blipFill>
          <a:blip r:embed="rId4" cstate="print"/>
          <a:srcRect/>
          <a:stretch>
            <a:fillRect/>
          </a:stretch>
        </p:blipFill>
        <p:spPr bwMode="auto">
          <a:xfrm>
            <a:off x="901709" y="3253979"/>
            <a:ext cx="2925763" cy="27503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63"/>
            <a:ext cx="7772400" cy="645319"/>
          </a:xfrm>
        </p:spPr>
        <p:txBody>
          <a:bodyPr lIns="91440" tIns="45720" rIns="91440" bIns="45720" anchor="b"/>
          <a:lstStyle>
            <a:lvl1pPr>
              <a:defRPr sz="2400"/>
            </a:lvl1pPr>
          </a:lstStyle>
          <a:p>
            <a:r>
              <a:rPr lang="en-US" smtClean="0"/>
              <a:t>Click to edit Master title style</a:t>
            </a:r>
            <a:endParaRPr lang="en-US"/>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Tx/>
              <a:buNone/>
              <a:defRPr sz="1600"/>
            </a:lvl1pPr>
          </a:lstStyle>
          <a:p>
            <a:r>
              <a:rPr lang="en-US" smtClean="0"/>
              <a:t>Click to edit Master subtitle style</a:t>
            </a:r>
            <a:endParaRPr lang="en-US"/>
          </a:p>
        </p:txBody>
      </p:sp>
    </p:spTree>
  </p:cSld>
  <p:clrMapOvr>
    <a:masterClrMapping/>
  </p:clrMapOvr>
  <p:transition>
    <p:wipe dir="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2_Clear">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0" y="0"/>
            <a:ext cx="9144000" cy="5143500"/>
            <a:chOff x="0" y="0"/>
            <a:chExt cx="9144000" cy="685800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8811" indent="-118811"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5" name="Rectangle 10"/>
            <p:cNvSpPr txBox="1">
              <a:spLocks noChangeArrowheads="1"/>
            </p:cNvSpPr>
            <p:nvPr userDrawn="1"/>
          </p:nvSpPr>
          <p:spPr bwMode="auto">
            <a:xfrm>
              <a:off x="889000" y="388938"/>
              <a:ext cx="7581900" cy="857250"/>
            </a:xfrm>
            <a:prstGeom prst="rect">
              <a:avLst/>
            </a:prstGeom>
            <a:noFill/>
            <a:ln w="9525">
              <a:noFill/>
              <a:miter lim="800000"/>
              <a:headEnd/>
              <a:tailEnd/>
            </a:ln>
          </p:spPr>
          <p:txBody>
            <a:bodyPr lIns="0" tIns="0" rIns="0" bIns="0"/>
            <a:lstStyle/>
            <a:p>
              <a:pPr algn="ctr">
                <a:lnSpc>
                  <a:spcPct val="90000"/>
                </a:lnSpc>
                <a:spcBef>
                  <a:spcPct val="50000"/>
                </a:spcBef>
                <a:buClr>
                  <a:srgbClr val="667263"/>
                </a:buClr>
                <a:defRPr/>
              </a:pPr>
              <a:r>
                <a:rPr lang="en-US" sz="2400" b="1" kern="0" dirty="0">
                  <a:solidFill>
                    <a:srgbClr val="FFFFFF"/>
                  </a:solidFill>
                  <a:latin typeface="Arial"/>
                  <a:ea typeface="ＭＳ Ｐゴシック" pitchFamily="34" charset="-128"/>
                </a:rPr>
                <a:t>For More Information</a:t>
              </a: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5052" lvl="1" indent="-118811"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4_Clear">
    <p:spTree>
      <p:nvGrpSpPr>
        <p:cNvPr id="1" name=""/>
        <p:cNvGrpSpPr/>
        <p:nvPr/>
      </p:nvGrpSpPr>
      <p:grpSpPr>
        <a:xfrm>
          <a:off x="0" y="0"/>
          <a:ext cx="0" cy="0"/>
          <a:chOff x="0" y="0"/>
          <a:chExt cx="0" cy="0"/>
        </a:xfrm>
      </p:grpSpPr>
      <p:pic>
        <p:nvPicPr>
          <p:cNvPr id="11"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5_Clear">
    <p:spTree>
      <p:nvGrpSpPr>
        <p:cNvPr id="1" name=""/>
        <p:cNvGrpSpPr/>
        <p:nvPr/>
      </p:nvGrpSpPr>
      <p:grpSpPr>
        <a:xfrm>
          <a:off x="0" y="0"/>
          <a:ext cx="0" cy="0"/>
          <a:chOff x="0" y="0"/>
          <a:chExt cx="0" cy="0"/>
        </a:xfrm>
      </p:grpSpPr>
      <p:pic>
        <p:nvPicPr>
          <p:cNvPr id="12"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cSld>
  <p:clrMapOvr>
    <a:masterClrMapping/>
  </p:clrMapOvr>
  <p:transition>
    <p:wipe dir="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6_Clear">
    <p:spTree>
      <p:nvGrpSpPr>
        <p:cNvPr id="1" name=""/>
        <p:cNvGrpSpPr/>
        <p:nvPr/>
      </p:nvGrpSpPr>
      <p:grpSpPr>
        <a:xfrm>
          <a:off x="0" y="0"/>
          <a:ext cx="0" cy="0"/>
          <a:chOff x="0" y="0"/>
          <a:chExt cx="0" cy="0"/>
        </a:xfrm>
      </p:grpSpPr>
      <p:pic>
        <p:nvPicPr>
          <p:cNvPr id="10"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grpSp>
        <p:nvGrpSpPr>
          <p:cNvPr id="2" name="Group 7"/>
          <p:cNvGrpSpPr>
            <a:grpSpLocks/>
          </p:cNvGrpSpPr>
          <p:nvPr userDrawn="1"/>
        </p:nvGrpSpPr>
        <p:grpSpPr bwMode="auto">
          <a:xfrm>
            <a:off x="0" y="2115742"/>
            <a:ext cx="9144000" cy="3027759"/>
            <a:chOff x="0" y="2820988"/>
            <a:chExt cx="9144000" cy="4037012"/>
          </a:xfrm>
        </p:grpSpPr>
        <p:pic>
          <p:nvPicPr>
            <p:cNvPr id="3" name="Picture 5" descr="PPT_divider.jpg"/>
            <p:cNvPicPr>
              <a:picLocks noChangeAspect="1"/>
            </p:cNvPicPr>
            <p:nvPr userDrawn="1"/>
          </p:nvPicPr>
          <p:blipFill>
            <a:blip r:embed="rId3" cstate="print"/>
            <a:srcRect t="41270"/>
            <a:stretch>
              <a:fillRect/>
            </a:stretch>
          </p:blipFill>
          <p:spPr bwMode="auto">
            <a:xfrm>
              <a:off x="0" y="2830286"/>
              <a:ext cx="9144000" cy="4027714"/>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8811" indent="-118811"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5052" lvl="1" indent="-118811"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Left Graphic">
    <p:spTree>
      <p:nvGrpSpPr>
        <p:cNvPr id="1" name=""/>
        <p:cNvGrpSpPr/>
        <p:nvPr/>
      </p:nvGrpSpPr>
      <p:grpSpPr>
        <a:xfrm>
          <a:off x="0" y="0"/>
          <a:ext cx="0" cy="0"/>
          <a:chOff x="0" y="0"/>
          <a:chExt cx="0" cy="0"/>
        </a:xfrm>
      </p:grpSpPr>
      <p:sp>
        <p:nvSpPr>
          <p:cNvPr id="2" name="Title 1"/>
          <p:cNvSpPr>
            <a:spLocks noGrp="1"/>
          </p:cNvSpPr>
          <p:nvPr>
            <p:ph type="title"/>
          </p:nvPr>
        </p:nvSpPr>
        <p:spPr>
          <a:xfrm>
            <a:off x="808043" y="201076"/>
            <a:ext cx="8125155"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13750" y="1164166"/>
            <a:ext cx="5234991"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49"/>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xmlns:mv="urn:schemas-microsoft-com:mac:vml" xmlns:mc="http://schemas.openxmlformats.org/markup-compatibility/2006" val="276650997"/>
      </p:ext>
    </p:extLst>
  </p:cSld>
  <p:clrMapOvr>
    <a:masterClrMapping/>
  </p:clrMapOvr>
  <p:transition>
    <p:wipe dir="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grpSp>
        <p:nvGrpSpPr>
          <p:cNvPr id="2" name="Group 8"/>
          <p:cNvGrpSpPr>
            <a:grpSpLocks/>
          </p:cNvGrpSpPr>
          <p:nvPr userDrawn="1"/>
        </p:nvGrpSpPr>
        <p:grpSpPr bwMode="auto">
          <a:xfrm>
            <a:off x="0" y="564358"/>
            <a:ext cx="9144000" cy="2964656"/>
            <a:chOff x="0" y="752475"/>
            <a:chExt cx="9144000" cy="3952875"/>
          </a:xfrm>
        </p:grpSpPr>
        <p:grpSp>
          <p:nvGrpSpPr>
            <p:cNvPr id="3" name="Group 7"/>
            <p:cNvGrpSpPr>
              <a:grpSpLocks/>
            </p:cNvGrpSpPr>
            <p:nvPr userDrawn="1"/>
          </p:nvGrpSpPr>
          <p:grpSpPr bwMode="auto">
            <a:xfrm>
              <a:off x="0" y="752475"/>
              <a:ext cx="9144000" cy="3952875"/>
              <a:chOff x="0" y="752475"/>
              <a:chExt cx="9144000" cy="3952875"/>
            </a:xfrm>
          </p:grpSpPr>
          <p:pic>
            <p:nvPicPr>
              <p:cNvPr id="7" name="Picture 5" descr="PPT_divider.jpg"/>
              <p:cNvPicPr>
                <a:picLocks noChangeAspect="1"/>
              </p:cNvPicPr>
              <p:nvPr userDrawn="1"/>
            </p:nvPicPr>
            <p:blipFill>
              <a:blip r:embed="rId2" cstate="print"/>
              <a:srcRect t="978" b="57874"/>
              <a:stretch>
                <a:fillRect/>
              </a:stretch>
            </p:blipFill>
            <p:spPr bwMode="auto">
              <a:xfrm>
                <a:off x="0" y="914400"/>
                <a:ext cx="9144000" cy="2822575"/>
              </a:xfrm>
              <a:prstGeom prst="rect">
                <a:avLst/>
              </a:prstGeom>
              <a:noFill/>
              <a:ln w="9525">
                <a:noFill/>
                <a:miter lim="800000"/>
                <a:headEnd/>
                <a:tailEnd/>
              </a:ln>
            </p:spPr>
          </p:pic>
          <p:pic>
            <p:nvPicPr>
              <p:cNvPr id="8" name="Picture 80"/>
              <p:cNvPicPr>
                <a:picLocks noChangeAspect="1" noChangeArrowheads="1"/>
              </p:cNvPicPr>
              <p:nvPr userDrawn="1"/>
            </p:nvPicPr>
            <p:blipFill>
              <a:blip r:embed="rId3" cstate="print"/>
              <a:srcRect/>
              <a:stretch>
                <a:fillRect/>
              </a:stretch>
            </p:blipFill>
            <p:spPr bwMode="auto">
              <a:xfrm>
                <a:off x="901700" y="4338638"/>
                <a:ext cx="2925763" cy="366712"/>
              </a:xfrm>
              <a:prstGeom prst="rect">
                <a:avLst/>
              </a:prstGeom>
              <a:noFill/>
              <a:ln w="9525">
                <a:noFill/>
                <a:miter lim="800000"/>
                <a:headEnd/>
                <a:tailEnd/>
              </a:ln>
            </p:spPr>
          </p:pic>
          <p:pic>
            <p:nvPicPr>
              <p:cNvPr id="9" name="Picture 2" descr="C:\Documents and Settings\mpalmete.ST-USERS\Desktop\Exalogic\Graphics\For_Presentations\low_res_PNG\Exalogic_1upCU_0148.png"/>
              <p:cNvPicPr>
                <a:picLocks noChangeAspect="1" noChangeArrowheads="1"/>
              </p:cNvPicPr>
              <p:nvPr userDrawn="1"/>
            </p:nvPicPr>
            <p:blipFill>
              <a:blip r:embed="rId4" cstate="print"/>
              <a:srcRect b="32028"/>
              <a:stretch>
                <a:fillRect/>
              </a:stretch>
            </p:blipFill>
            <p:spPr bwMode="auto">
              <a:xfrm>
                <a:off x="863600" y="752475"/>
                <a:ext cx="2859088" cy="3024188"/>
              </a:xfrm>
              <a:prstGeom prst="rect">
                <a:avLst/>
              </a:prstGeom>
              <a:ln>
                <a:noFill/>
              </a:ln>
              <a:effectLst>
                <a:outerShdw blurRad="292100" dist="139700" dir="2700000" algn="tl" rotWithShape="0">
                  <a:srgbClr val="333333">
                    <a:alpha val="65000"/>
                  </a:srgbClr>
                </a:outerShdw>
              </a:effectLst>
            </p:spPr>
          </p:pic>
        </p:grpSp>
        <p:sp>
          <p:nvSpPr>
            <p:cNvPr id="6" name="Rectangle 5"/>
            <p:cNvSpPr/>
            <p:nvPr userDrawn="1"/>
          </p:nvSpPr>
          <p:spPr bwMode="auto">
            <a:xfrm>
              <a:off x="0" y="3736975"/>
              <a:ext cx="9144000" cy="500139"/>
            </a:xfrm>
            <a:prstGeom prst="rect">
              <a:avLst/>
            </a:prstGeom>
            <a:solidFill>
              <a:schemeClr val="bg1"/>
            </a:solidFill>
            <a:ln w="9525" cap="flat" cmpd="sng" algn="ctr">
              <a:noFill/>
              <a:prstDash val="solid"/>
              <a:round/>
              <a:headEnd type="none" w="med" len="med"/>
              <a:tailEnd type="none" w="med" len="med"/>
            </a:ln>
            <a:effectLst/>
          </p:spPr>
          <p:txBody>
            <a:bodyPr lIns="92075" tIns="46038" rIns="92075" bIns="46038">
              <a:spAutoFit/>
            </a:bodyPr>
            <a:lstStyle/>
            <a:p>
              <a:pPr marL="119063" indent="-119063" algn="ctr">
                <a:lnSpc>
                  <a:spcPct val="90000"/>
                </a:lnSpc>
                <a:spcBef>
                  <a:spcPct val="50000"/>
                </a:spcBef>
                <a:buClr>
                  <a:srgbClr val="667263"/>
                </a:buClr>
                <a:defRPr/>
              </a:pPr>
              <a:endParaRPr lang="en-US" sz="2000" b="1" dirty="0">
                <a:solidFill>
                  <a:srgbClr val="000000"/>
                </a:solidFill>
                <a:ea typeface="ＭＳ Ｐゴシック" pitchFamily="34" charset="-128"/>
              </a:endParaRPr>
            </a:p>
          </p:txBody>
        </p:sp>
      </p:grpSp>
      <p:sp>
        <p:nvSpPr>
          <p:cNvPr id="262220" name="Rectangle 76"/>
          <p:cNvSpPr>
            <a:spLocks noGrp="1" noChangeArrowheads="1"/>
          </p:cNvSpPr>
          <p:nvPr>
            <p:ph type="ctrTitle" sz="quarter"/>
          </p:nvPr>
        </p:nvSpPr>
        <p:spPr>
          <a:xfrm>
            <a:off x="838200" y="3600455"/>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cSld>
  <p:clrMapOvr>
    <a:masterClrMapping/>
  </p:clrMapOvr>
  <p:transition>
    <p:wipe dir="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393"/>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74"/>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3_Clear">
    <p:spTree>
      <p:nvGrpSpPr>
        <p:cNvPr id="1" name=""/>
        <p:cNvGrpSpPr/>
        <p:nvPr/>
      </p:nvGrpSpPr>
      <p:grpSpPr>
        <a:xfrm>
          <a:off x="0" y="0"/>
          <a:ext cx="0" cy="0"/>
          <a:chOff x="0" y="0"/>
          <a:chExt cx="0" cy="0"/>
        </a:xfrm>
      </p:grpSpPr>
      <p:pic>
        <p:nvPicPr>
          <p:cNvPr id="11" name="Picture 3"/>
          <p:cNvPicPr>
            <a:picLocks noChangeAspect="1" noChangeArrowheads="1"/>
          </p:cNvPicPr>
          <p:nvPr userDrawn="1"/>
        </p:nvPicPr>
        <p:blipFill>
          <a:blip r:embed="rId2" cstate="print"/>
          <a:srcRect l="7746" t="11887" r="4494" b="7744"/>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393"/>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74"/>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cSld>
  <p:clrMapOvr>
    <a:masterClrMapping/>
  </p:clrMapOvr>
  <p:transition>
    <p:wipe dir="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2_Clear">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0" y="0"/>
            <a:ext cx="9144000" cy="5143500"/>
            <a:chOff x="0" y="0"/>
            <a:chExt cx="9144000" cy="685800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9063" indent="-119063"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5" name="Rectangle 10"/>
            <p:cNvSpPr txBox="1">
              <a:spLocks noChangeArrowheads="1"/>
            </p:cNvSpPr>
            <p:nvPr userDrawn="1"/>
          </p:nvSpPr>
          <p:spPr bwMode="auto">
            <a:xfrm>
              <a:off x="889000" y="388938"/>
              <a:ext cx="7581900" cy="857250"/>
            </a:xfrm>
            <a:prstGeom prst="rect">
              <a:avLst/>
            </a:prstGeom>
            <a:noFill/>
            <a:ln w="9525">
              <a:noFill/>
              <a:miter lim="800000"/>
              <a:headEnd/>
              <a:tailEnd/>
            </a:ln>
          </p:spPr>
          <p:txBody>
            <a:bodyPr lIns="0" tIns="0" rIns="0" bIns="0"/>
            <a:lstStyle/>
            <a:p>
              <a:pPr algn="ctr">
                <a:lnSpc>
                  <a:spcPct val="90000"/>
                </a:lnSpc>
                <a:spcBef>
                  <a:spcPct val="50000"/>
                </a:spcBef>
                <a:buClr>
                  <a:srgbClr val="667263"/>
                </a:buClr>
                <a:defRPr/>
              </a:pPr>
              <a:r>
                <a:rPr lang="en-US" sz="2400" b="1" kern="0" dirty="0">
                  <a:solidFill>
                    <a:srgbClr val="FFFFFF"/>
                  </a:solidFill>
                  <a:latin typeface="Arial"/>
                  <a:ea typeface="ＭＳ Ｐゴシック" pitchFamily="34" charset="-128"/>
                </a:rPr>
                <a:t>For More Information</a:t>
              </a: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6263" lvl="1" indent="-119063"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85"/>
            <a:ext cx="8139112" cy="318691"/>
          </a:xfrm>
        </p:spPr>
        <p:txBody>
          <a:bodyPr/>
          <a:lstStyle>
            <a:lvl1pPr marL="0" indent="0">
              <a:buNone/>
              <a:defRPr sz="1800" b="1">
                <a:solidFill>
                  <a:srgbClr val="FF0000"/>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Master text styles</a:t>
            </a:r>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err="1" smtClean="0"/>
              <a:t>cifth</a:t>
            </a:r>
            <a:r>
              <a:rPr lang="en-US" dirty="0" smtClean="0"/>
              <a:t> level</a:t>
            </a:r>
            <a:endParaRPr lang="en-US" dirty="0"/>
          </a:p>
        </p:txBody>
      </p:sp>
      <p:sp>
        <p:nvSpPr>
          <p:cNvPr id="4" name="Rectangle 23"/>
          <p:cNvSpPr>
            <a:spLocks noGrp="1" noChangeArrowheads="1"/>
          </p:cNvSpPr>
          <p:nvPr>
            <p:ph type="ftr" sz="quarter" idx="10"/>
          </p:nvPr>
        </p:nvSpPr>
        <p:spPr>
          <a:ln/>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sp>
        <p:nvSpPr>
          <p:cNvPr id="262220" name="Rectangle 76"/>
          <p:cNvSpPr>
            <a:spLocks noGrp="1" noChangeArrowheads="1"/>
          </p:cNvSpPr>
          <p:nvPr>
            <p:ph type="ctrTitle" sz="quarter"/>
          </p:nvPr>
        </p:nvSpPr>
        <p:spPr>
          <a:xfrm>
            <a:off x="838200" y="3600455"/>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pic>
        <p:nvPicPr>
          <p:cNvPr id="10" name="Picture 8" descr="U:\Consulting\Work in Progress\WIP 3rd Party\Oracle ESG support\In Process\ESG\Other\Other\Sales Collateral\PPT\DB_MW Rep Training\Graphics\Oracle graphic sections jpg\Middleware_oracle_graphic.jpg"/>
          <p:cNvPicPr>
            <a:picLocks noChangeAspect="1" noChangeArrowheads="1"/>
          </p:cNvPicPr>
          <p:nvPr userDrawn="1"/>
        </p:nvPicPr>
        <p:blipFill>
          <a:blip r:embed="rId2" cstate="print"/>
          <a:srcRect/>
          <a:stretch>
            <a:fillRect/>
          </a:stretch>
        </p:blipFill>
        <p:spPr bwMode="auto">
          <a:xfrm>
            <a:off x="0" y="677466"/>
            <a:ext cx="9144000" cy="2286000"/>
          </a:xfrm>
          <a:prstGeom prst="rect">
            <a:avLst/>
          </a:prstGeom>
          <a:noFill/>
          <a:ln w="9525">
            <a:noFill/>
            <a:miter lim="800000"/>
            <a:headEnd/>
            <a:tailEnd/>
          </a:ln>
        </p:spPr>
      </p:pic>
    </p:spTree>
  </p:cSld>
  <p:clrMapOvr>
    <a:masterClrMapping/>
  </p:clrMapOvr>
  <p:transition>
    <p:wipe dir="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4_Clear">
    <p:spTree>
      <p:nvGrpSpPr>
        <p:cNvPr id="1" name=""/>
        <p:cNvGrpSpPr/>
        <p:nvPr/>
      </p:nvGrpSpPr>
      <p:grpSpPr>
        <a:xfrm>
          <a:off x="0" y="0"/>
          <a:ext cx="0" cy="0"/>
          <a:chOff x="0" y="0"/>
          <a:chExt cx="0" cy="0"/>
        </a:xfrm>
      </p:grpSpPr>
      <p:pic>
        <p:nvPicPr>
          <p:cNvPr id="11"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5_Clear">
    <p:spTree>
      <p:nvGrpSpPr>
        <p:cNvPr id="1" name=""/>
        <p:cNvGrpSpPr/>
        <p:nvPr/>
      </p:nvGrpSpPr>
      <p:grpSpPr>
        <a:xfrm>
          <a:off x="0" y="0"/>
          <a:ext cx="0" cy="0"/>
          <a:chOff x="0" y="0"/>
          <a:chExt cx="0" cy="0"/>
        </a:xfrm>
      </p:grpSpPr>
      <p:pic>
        <p:nvPicPr>
          <p:cNvPr id="12"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cSld>
  <p:clrMapOvr>
    <a:masterClrMapping/>
  </p:clrMapOvr>
  <p:transition>
    <p:wipe dir="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6_Clear">
    <p:spTree>
      <p:nvGrpSpPr>
        <p:cNvPr id="1" name=""/>
        <p:cNvGrpSpPr/>
        <p:nvPr/>
      </p:nvGrpSpPr>
      <p:grpSpPr>
        <a:xfrm>
          <a:off x="0" y="0"/>
          <a:ext cx="0" cy="0"/>
          <a:chOff x="0" y="0"/>
          <a:chExt cx="0" cy="0"/>
        </a:xfrm>
      </p:grpSpPr>
      <p:pic>
        <p:nvPicPr>
          <p:cNvPr id="10"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grpSp>
        <p:nvGrpSpPr>
          <p:cNvPr id="2" name="Group 7"/>
          <p:cNvGrpSpPr>
            <a:grpSpLocks/>
          </p:cNvGrpSpPr>
          <p:nvPr userDrawn="1"/>
        </p:nvGrpSpPr>
        <p:grpSpPr bwMode="auto">
          <a:xfrm>
            <a:off x="0" y="2115742"/>
            <a:ext cx="9144000" cy="3027759"/>
            <a:chOff x="0" y="2820988"/>
            <a:chExt cx="9144000" cy="4037012"/>
          </a:xfrm>
        </p:grpSpPr>
        <p:pic>
          <p:nvPicPr>
            <p:cNvPr id="3" name="Picture 5" descr="PPT_divider.jpg"/>
            <p:cNvPicPr>
              <a:picLocks noChangeAspect="1"/>
            </p:cNvPicPr>
            <p:nvPr userDrawn="1"/>
          </p:nvPicPr>
          <p:blipFill>
            <a:blip r:embed="rId3" cstate="print"/>
            <a:srcRect t="41270"/>
            <a:stretch>
              <a:fillRect/>
            </a:stretch>
          </p:blipFill>
          <p:spPr bwMode="auto">
            <a:xfrm>
              <a:off x="0" y="2830286"/>
              <a:ext cx="9144000" cy="4027714"/>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9063" indent="-119063" algn="ctr">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ea typeface="ＭＳ Ｐゴシック" pitchFamily="33" charset="-128"/>
              </a:endParaRP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cs typeface="Arial" charset="0"/>
              </a:endParaRPr>
            </a:p>
            <a:p>
              <a:pPr marL="576263" lvl="1" indent="-119063"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cs typeface="Arial" charset="0"/>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Contact</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9063" indent="-119063" algn="ctr"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cs typeface="Arial" charset="0"/>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cs typeface="Arial" charset="0"/>
                </a:rPr>
                <a:t>Resources</a:t>
              </a:r>
              <a:endParaRPr lang="en-US" sz="1600" b="1" kern="0" dirty="0">
                <a:solidFill>
                  <a:sysClr val="windowText" lastClr="000000"/>
                </a:solidFill>
                <a:latin typeface="Arial"/>
                <a:ea typeface="ＭＳ Ｐゴシック" pitchFamily="34" charset="-128"/>
                <a:cs typeface="Arial" charset="0"/>
              </a:endParaRPr>
            </a:p>
            <a:p>
              <a:pPr algn="ctr"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cs typeface="Arial" charset="0"/>
              </a:endParaRPr>
            </a:p>
          </p:txBody>
        </p:sp>
      </p:grpSp>
    </p:spTree>
  </p:cSld>
  <p:clrMapOvr>
    <a:masterClrMapping/>
  </p:clrMapOvr>
  <p:transition>
    <p:wipe dir="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4" y="685801"/>
            <a:ext cx="2824163" cy="2115741"/>
          </a:xfrm>
          <a:prstGeom prst="rect">
            <a:avLst/>
          </a:prstGeom>
          <a:solidFill>
            <a:srgbClr val="ADADAD"/>
          </a:solidFill>
          <a:ln w="12700">
            <a:noFill/>
            <a:miter lim="800000"/>
            <a:headEnd/>
            <a:tailEnd/>
          </a:ln>
          <a:effectLst/>
        </p:spPr>
        <p:txBody>
          <a:bodyPr wrap="none" anchor="ctr" anchorCtr="1"/>
          <a:lstStyle/>
          <a:p>
            <a:pPr algn="ctr" eaLnBrk="0" hangingPunct="0">
              <a:defRPr/>
            </a:pPr>
            <a:r>
              <a:rPr lang="en-US" sz="1400" b="1" dirty="0">
                <a:solidFill>
                  <a:srgbClr val="000000"/>
                </a:solidFill>
                <a:latin typeface="Arial" charset="0"/>
                <a:ea typeface="ＭＳ Ｐゴシック" pitchFamily="34" charset="-128"/>
              </a:rPr>
              <a:t>&lt;Insert Picture Here&gt;</a:t>
            </a:r>
          </a:p>
        </p:txBody>
      </p:sp>
      <p:pic>
        <p:nvPicPr>
          <p:cNvPr id="5" name="Picture 74" descr="Tall Red"/>
          <p:cNvPicPr>
            <a:picLocks noChangeAspect="1" noChangeArrowheads="1"/>
          </p:cNvPicPr>
          <p:nvPr userDrawn="1"/>
        </p:nvPicPr>
        <p:blipFill>
          <a:blip r:embed="rId2" cstate="print"/>
          <a:srcRect/>
          <a:stretch>
            <a:fillRect/>
          </a:stretch>
        </p:blipFill>
        <p:spPr bwMode="auto">
          <a:xfrm>
            <a:off x="0" y="685802"/>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print"/>
          <a:srcRect/>
          <a:stretch>
            <a:fillRect/>
          </a:stretch>
        </p:blipFill>
        <p:spPr bwMode="auto">
          <a:xfrm>
            <a:off x="3736982" y="685802"/>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print"/>
          <a:srcRect/>
          <a:stretch>
            <a:fillRect/>
          </a:stretch>
        </p:blipFill>
        <p:spPr bwMode="auto">
          <a:xfrm>
            <a:off x="901707" y="3253979"/>
            <a:ext cx="2925763" cy="275034"/>
          </a:xfrm>
          <a:prstGeom prst="rect">
            <a:avLst/>
          </a:prstGeom>
          <a:noFill/>
          <a:ln w="9525">
            <a:noFill/>
            <a:miter lim="800000"/>
            <a:headEnd/>
            <a:tailEnd/>
          </a:ln>
        </p:spPr>
      </p:pic>
      <p:sp>
        <p:nvSpPr>
          <p:cNvPr id="8" name="Rectangle 4"/>
          <p:cNvSpPr>
            <a:spLocks noChangeArrowheads="1"/>
          </p:cNvSpPr>
          <p:nvPr userDrawn="1"/>
        </p:nvSpPr>
        <p:spPr bwMode="auto">
          <a:xfrm>
            <a:off x="2243795" y="155972"/>
            <a:ext cx="185948" cy="375104"/>
          </a:xfrm>
          <a:prstGeom prst="rect">
            <a:avLst/>
          </a:prstGeom>
          <a:noFill/>
          <a:ln w="9525">
            <a:noFill/>
            <a:miter lim="800000"/>
            <a:headEnd/>
            <a:tailEnd/>
          </a:ln>
        </p:spPr>
        <p:txBody>
          <a:bodyPr wrap="none" lIns="92075" tIns="46038" rIns="92075" bIns="46038">
            <a:spAutoFit/>
          </a:bodyPr>
          <a:lstStyle/>
          <a:p>
            <a:pPr algn="ctr">
              <a:lnSpc>
                <a:spcPct val="90000"/>
              </a:lnSpc>
              <a:spcBef>
                <a:spcPct val="50000"/>
              </a:spcBef>
              <a:buClr>
                <a:srgbClr val="667263"/>
              </a:buClr>
              <a:defRPr/>
            </a:pPr>
            <a:endParaRPr lang="en-US" sz="2000" b="1" dirty="0">
              <a:solidFill>
                <a:srgbClr val="000000"/>
              </a:solidFill>
              <a:latin typeface="Arial" charset="0"/>
              <a:ea typeface="ＭＳ Ｐゴシック" pitchFamily="34" charset="-128"/>
            </a:endParaRPr>
          </a:p>
        </p:txBody>
      </p:sp>
      <p:pic>
        <p:nvPicPr>
          <p:cNvPr id="9" name="Picture 12" descr="OOW10_titleslide_final"/>
          <p:cNvPicPr>
            <a:picLocks noChangeAspect="1" noChangeArrowheads="1"/>
          </p:cNvPicPr>
          <p:nvPr userDrawn="1"/>
        </p:nvPicPr>
        <p:blipFill>
          <a:blip r:embed="rId5" cstate="print"/>
          <a:srcRect/>
          <a:stretch>
            <a:fillRect/>
          </a:stretch>
        </p:blipFill>
        <p:spPr bwMode="auto">
          <a:xfrm>
            <a:off x="0" y="682230"/>
            <a:ext cx="9145588" cy="212169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5"/>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cSld>
  <p:clrMapOvr>
    <a:masterClrMapping/>
  </p:clrMapOvr>
  <p:transition>
    <p:wipe dir="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04"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25" descr="Red Bar"/>
          <p:cNvPicPr>
            <a:picLocks noChangeAspect="1" noChangeArrowheads="1"/>
          </p:cNvPicPr>
          <p:nvPr/>
        </p:nvPicPr>
        <p:blipFill>
          <a:blip r:embed="rId2" cstate="print"/>
          <a:srcRect/>
          <a:stretch>
            <a:fillRect/>
          </a:stretch>
        </p:blipFill>
        <p:spPr bwMode="auto">
          <a:xfrm>
            <a:off x="0" y="4629163"/>
            <a:ext cx="9144000" cy="169069"/>
          </a:xfrm>
          <a:prstGeom prst="rect">
            <a:avLst/>
          </a:prstGeom>
          <a:noFill/>
          <a:ln w="9525">
            <a:noFill/>
            <a:miter lim="800000"/>
            <a:headEnd/>
            <a:tailEnd/>
          </a:ln>
        </p:spPr>
      </p:pic>
      <p:pic>
        <p:nvPicPr>
          <p:cNvPr id="5" name="Picture 24" descr="Small Red Square"/>
          <p:cNvPicPr>
            <a:picLocks noChangeAspect="1" noChangeArrowheads="1"/>
          </p:cNvPicPr>
          <p:nvPr/>
        </p:nvPicPr>
        <p:blipFill>
          <a:blip r:embed="rId3" cstate="print"/>
          <a:srcRect/>
          <a:stretch>
            <a:fillRect/>
          </a:stretch>
        </p:blipFill>
        <p:spPr bwMode="auto">
          <a:xfrm>
            <a:off x="10" y="0"/>
            <a:ext cx="688975" cy="514350"/>
          </a:xfrm>
          <a:prstGeom prst="rect">
            <a:avLst/>
          </a:prstGeom>
          <a:noFill/>
          <a:ln w="9525">
            <a:noFill/>
            <a:miter lim="800000"/>
            <a:headEnd/>
            <a:tailEnd/>
          </a:ln>
        </p:spPr>
      </p:pic>
      <p:sp>
        <p:nvSpPr>
          <p:cNvPr id="6"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7" name="Picture 20" descr="Oracle WHITE"/>
          <p:cNvPicPr>
            <a:picLocks noChangeAspect="1" noChangeArrowheads="1"/>
          </p:cNvPicPr>
          <p:nvPr/>
        </p:nvPicPr>
        <p:blipFill>
          <a:blip r:embed="rId4" cstate="print"/>
          <a:srcRect/>
          <a:stretch>
            <a:fillRect/>
          </a:stretch>
        </p:blipFill>
        <p:spPr bwMode="auto">
          <a:xfrm>
            <a:off x="7620000" y="4669645"/>
            <a:ext cx="947738" cy="89297"/>
          </a:xfrm>
          <a:prstGeom prst="rect">
            <a:avLst/>
          </a:prstGeom>
          <a:noFill/>
          <a:ln w="9525">
            <a:noFill/>
            <a:miter lim="800000"/>
            <a:headEnd/>
            <a:tailEnd/>
          </a:ln>
        </p:spPr>
      </p:pic>
      <p:sp>
        <p:nvSpPr>
          <p:cNvPr id="8" name="Rectangle 7"/>
          <p:cNvSpPr/>
          <p:nvPr/>
        </p:nvSpPr>
        <p:spPr>
          <a:xfrm>
            <a:off x="8623300" y="4870848"/>
            <a:ext cx="349234" cy="253916"/>
          </a:xfrm>
          <a:prstGeom prst="rect">
            <a:avLst/>
          </a:prstGeom>
        </p:spPr>
        <p:txBody>
          <a:bodyPr wrap="none">
            <a:spAutoFit/>
          </a:bodyPr>
          <a:lstStyle/>
          <a:p>
            <a:pPr>
              <a:defRPr/>
            </a:pPr>
            <a:fld id="{4C1C5E69-1C76-4C99-A21B-F87ED8A0FCD2}"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9" name="Rectangle 8"/>
          <p:cNvSpPr/>
          <p:nvPr userDrawn="1"/>
        </p:nvSpPr>
        <p:spPr>
          <a:xfrm>
            <a:off x="8623300" y="4870848"/>
            <a:ext cx="349234" cy="253916"/>
          </a:xfrm>
          <a:prstGeom prst="rect">
            <a:avLst/>
          </a:prstGeom>
        </p:spPr>
        <p:txBody>
          <a:bodyPr wrap="none">
            <a:spAutoFit/>
          </a:bodyPr>
          <a:lstStyle/>
          <a:p>
            <a:pPr>
              <a:defRPr/>
            </a:pPr>
            <a:fld id="{95A3B5C3-3B28-41FB-8DBB-42BB43503AC9}"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10"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3"/>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8"/>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91708"/>
            <a:ext cx="1898650" cy="416599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91708"/>
            <a:ext cx="5543550" cy="416599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91703"/>
            <a:ext cx="7581900" cy="6429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76300" y="1200150"/>
            <a:ext cx="7537450" cy="3257550"/>
          </a:xfrm>
        </p:spPr>
        <p:txBody>
          <a:bodyPr/>
          <a:lstStyle/>
          <a:p>
            <a:pPr lvl="0"/>
            <a:endParaRPr lang="en-US" noProof="0" dirty="0" smtClean="0"/>
          </a:p>
        </p:txBody>
      </p:sp>
    </p:spTree>
  </p:cSld>
  <p:clrMapOvr>
    <a:masterClrMapping/>
  </p:clrMapOvr>
  <p:transition>
    <p:wipe dir="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Right graphic">
    <p:spTree>
      <p:nvGrpSpPr>
        <p:cNvPr id="1" name=""/>
        <p:cNvGrpSpPr/>
        <p:nvPr/>
      </p:nvGrpSpPr>
      <p:grpSpPr>
        <a:xfrm>
          <a:off x="0" y="0"/>
          <a:ext cx="0" cy="0"/>
          <a:chOff x="0" y="0"/>
          <a:chExt cx="0" cy="0"/>
        </a:xfrm>
      </p:grpSpPr>
      <p:sp>
        <p:nvSpPr>
          <p:cNvPr id="2" name="Title 1"/>
          <p:cNvSpPr>
            <a:spLocks noGrp="1"/>
          </p:cNvSpPr>
          <p:nvPr>
            <p:ph type="title"/>
          </p:nvPr>
        </p:nvSpPr>
        <p:spPr>
          <a:xfrm>
            <a:off x="808043" y="201076"/>
            <a:ext cx="8125155"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9" y="1164166"/>
            <a:ext cx="5015246"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xmlns="" xmlns:mv="urn:schemas-microsoft-com:mac:vml" xmlns:mc="http://schemas.openxmlformats.org/markup-compatibility/2006" val="276650997"/>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userDrawn="1"/>
        </p:nvSpPr>
        <p:spPr>
          <a:xfrm>
            <a:off x="8623301" y="4870848"/>
            <a:ext cx="349234" cy="253916"/>
          </a:xfrm>
          <a:prstGeom prst="rect">
            <a:avLst/>
          </a:prstGeom>
        </p:spPr>
        <p:txBody>
          <a:bodyPr wrap="none">
            <a:spAutoFit/>
          </a:bodyPr>
          <a:lstStyle/>
          <a:p>
            <a:pPr>
              <a:defRPr/>
            </a:pPr>
            <a:fld id="{F4DAC64A-EDFF-42B4-825D-4A51BC33AA81}"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1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52"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25" descr="Red Bar"/>
          <p:cNvPicPr>
            <a:picLocks noChangeAspect="1" noChangeArrowheads="1"/>
          </p:cNvPicPr>
          <p:nvPr/>
        </p:nvPicPr>
        <p:blipFill>
          <a:blip r:embed="rId2" cstate="print"/>
          <a:srcRect/>
          <a:stretch>
            <a:fillRect/>
          </a:stretch>
        </p:blipFill>
        <p:spPr bwMode="auto">
          <a:xfrm>
            <a:off x="0" y="4629163"/>
            <a:ext cx="9144000" cy="169069"/>
          </a:xfrm>
          <a:prstGeom prst="rect">
            <a:avLst/>
          </a:prstGeom>
          <a:noFill/>
          <a:ln w="9525">
            <a:noFill/>
            <a:miter lim="800000"/>
            <a:headEnd/>
            <a:tailEnd/>
          </a:ln>
        </p:spPr>
      </p:pic>
      <p:pic>
        <p:nvPicPr>
          <p:cNvPr id="8" name="Picture 24" descr="Small Red Square"/>
          <p:cNvPicPr>
            <a:picLocks noChangeAspect="1" noChangeArrowheads="1"/>
          </p:cNvPicPr>
          <p:nvPr/>
        </p:nvPicPr>
        <p:blipFill>
          <a:blip r:embed="rId3" cstate="print"/>
          <a:srcRect/>
          <a:stretch>
            <a:fillRect/>
          </a:stretch>
        </p:blipFill>
        <p:spPr bwMode="auto">
          <a:xfrm>
            <a:off x="10" y="0"/>
            <a:ext cx="688975" cy="514350"/>
          </a:xfrm>
          <a:prstGeom prst="rect">
            <a:avLst/>
          </a:prstGeom>
          <a:noFill/>
          <a:ln w="9525">
            <a:noFill/>
            <a:miter lim="800000"/>
            <a:headEnd/>
            <a:tailEnd/>
          </a:ln>
        </p:spPr>
      </p:pic>
      <p:sp>
        <p:nvSpPr>
          <p:cNvPr id="9"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10" name="Picture 20" descr="Oracle WHITE"/>
          <p:cNvPicPr>
            <a:picLocks noChangeAspect="1" noChangeArrowheads="1"/>
          </p:cNvPicPr>
          <p:nvPr/>
        </p:nvPicPr>
        <p:blipFill>
          <a:blip r:embed="rId4" cstate="print"/>
          <a:srcRect/>
          <a:stretch>
            <a:fillRect/>
          </a:stretch>
        </p:blipFill>
        <p:spPr bwMode="auto">
          <a:xfrm>
            <a:off x="7620000" y="4669645"/>
            <a:ext cx="947738" cy="89297"/>
          </a:xfrm>
          <a:prstGeom prst="rect">
            <a:avLst/>
          </a:prstGeom>
          <a:noFill/>
          <a:ln w="9525">
            <a:noFill/>
            <a:miter lim="800000"/>
            <a:headEnd/>
            <a:tailEnd/>
          </a:ln>
        </p:spPr>
      </p:pic>
      <p:sp>
        <p:nvSpPr>
          <p:cNvPr id="11" name="Rectangle 10"/>
          <p:cNvSpPr/>
          <p:nvPr/>
        </p:nvSpPr>
        <p:spPr>
          <a:xfrm>
            <a:off x="8623300" y="4870848"/>
            <a:ext cx="349234" cy="253916"/>
          </a:xfrm>
          <a:prstGeom prst="rect">
            <a:avLst/>
          </a:prstGeom>
        </p:spPr>
        <p:txBody>
          <a:bodyPr wrap="none">
            <a:spAutoFit/>
          </a:bodyPr>
          <a:lstStyle/>
          <a:p>
            <a:pPr>
              <a:defRPr/>
            </a:pPr>
            <a:fld id="{CC111789-276E-4BA6-AA1C-499BE065A538}"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12" name="Rectangle 11"/>
          <p:cNvSpPr/>
          <p:nvPr userDrawn="1"/>
        </p:nvSpPr>
        <p:spPr>
          <a:xfrm>
            <a:off x="8623300" y="4870848"/>
            <a:ext cx="349234" cy="253916"/>
          </a:xfrm>
          <a:prstGeom prst="rect">
            <a:avLst/>
          </a:prstGeom>
        </p:spPr>
        <p:txBody>
          <a:bodyPr wrap="none">
            <a:spAutoFit/>
          </a:bodyPr>
          <a:lstStyle/>
          <a:p>
            <a:pPr>
              <a:defRPr/>
            </a:pPr>
            <a:fld id="{CFF9B0BC-3993-4AAD-855D-ED171B696D8C}"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userDrawn="1"/>
        </p:nvSpPr>
        <p:spPr>
          <a:xfrm>
            <a:off x="8623301" y="4870848"/>
            <a:ext cx="349234" cy="253916"/>
          </a:xfrm>
          <a:prstGeom prst="rect">
            <a:avLst/>
          </a:prstGeom>
        </p:spPr>
        <p:txBody>
          <a:bodyPr wrap="none">
            <a:spAutoFit/>
          </a:bodyPr>
          <a:lstStyle/>
          <a:p>
            <a:pPr>
              <a:defRPr/>
            </a:pPr>
            <a:fld id="{48AEA184-2FED-4BAF-BAA4-9259ADC93249}"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a:xfrm>
            <a:off x="8623301" y="4870848"/>
            <a:ext cx="349234" cy="253916"/>
          </a:xfrm>
          <a:prstGeom prst="rect">
            <a:avLst/>
          </a:prstGeom>
        </p:spPr>
        <p:txBody>
          <a:bodyPr wrap="none">
            <a:spAutoFit/>
          </a:bodyPr>
          <a:lstStyle/>
          <a:p>
            <a:pPr>
              <a:defRPr/>
            </a:pPr>
            <a:fld id="{F14948EC-7DDE-4E7A-B441-7638C4636420}"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3"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25" descr="Red Bar"/>
          <p:cNvPicPr>
            <a:picLocks noChangeAspect="1" noChangeArrowheads="1"/>
          </p:cNvPicPr>
          <p:nvPr/>
        </p:nvPicPr>
        <p:blipFill>
          <a:blip r:embed="rId2" cstate="print"/>
          <a:srcRect/>
          <a:stretch>
            <a:fillRect/>
          </a:stretch>
        </p:blipFill>
        <p:spPr bwMode="auto">
          <a:xfrm>
            <a:off x="0" y="4629163"/>
            <a:ext cx="9144000" cy="169069"/>
          </a:xfrm>
          <a:prstGeom prst="rect">
            <a:avLst/>
          </a:prstGeom>
          <a:noFill/>
          <a:ln w="9525">
            <a:noFill/>
            <a:miter lim="800000"/>
            <a:headEnd/>
            <a:tailEnd/>
          </a:ln>
        </p:spPr>
      </p:pic>
      <p:pic>
        <p:nvPicPr>
          <p:cNvPr id="6" name="Picture 24" descr="Small Red Square"/>
          <p:cNvPicPr>
            <a:picLocks noChangeAspect="1" noChangeArrowheads="1"/>
          </p:cNvPicPr>
          <p:nvPr/>
        </p:nvPicPr>
        <p:blipFill>
          <a:blip r:embed="rId3" cstate="print"/>
          <a:srcRect/>
          <a:stretch>
            <a:fillRect/>
          </a:stretch>
        </p:blipFill>
        <p:spPr bwMode="auto">
          <a:xfrm>
            <a:off x="10" y="0"/>
            <a:ext cx="688975" cy="514350"/>
          </a:xfrm>
          <a:prstGeom prst="rect">
            <a:avLst/>
          </a:prstGeom>
          <a:noFill/>
          <a:ln w="9525">
            <a:noFill/>
            <a:miter lim="800000"/>
            <a:headEnd/>
            <a:tailEnd/>
          </a:ln>
        </p:spPr>
      </p:pic>
      <p:sp>
        <p:nvSpPr>
          <p:cNvPr id="7"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8" name="Picture 20" descr="Oracle WHITE"/>
          <p:cNvPicPr>
            <a:picLocks noChangeAspect="1" noChangeArrowheads="1"/>
          </p:cNvPicPr>
          <p:nvPr/>
        </p:nvPicPr>
        <p:blipFill>
          <a:blip r:embed="rId4" cstate="print"/>
          <a:srcRect/>
          <a:stretch>
            <a:fillRect/>
          </a:stretch>
        </p:blipFill>
        <p:spPr bwMode="auto">
          <a:xfrm>
            <a:off x="7620000" y="4669645"/>
            <a:ext cx="947738" cy="89297"/>
          </a:xfrm>
          <a:prstGeom prst="rect">
            <a:avLst/>
          </a:prstGeom>
          <a:noFill/>
          <a:ln w="9525">
            <a:noFill/>
            <a:miter lim="800000"/>
            <a:headEnd/>
            <a:tailEnd/>
          </a:ln>
        </p:spPr>
      </p:pic>
      <p:sp>
        <p:nvSpPr>
          <p:cNvPr id="9" name="Rectangle 8"/>
          <p:cNvSpPr/>
          <p:nvPr/>
        </p:nvSpPr>
        <p:spPr>
          <a:xfrm>
            <a:off x="8623300" y="4870848"/>
            <a:ext cx="349234" cy="253916"/>
          </a:xfrm>
          <a:prstGeom prst="rect">
            <a:avLst/>
          </a:prstGeom>
        </p:spPr>
        <p:txBody>
          <a:bodyPr wrap="none">
            <a:spAutoFit/>
          </a:bodyPr>
          <a:lstStyle/>
          <a:p>
            <a:pPr>
              <a:defRPr/>
            </a:pPr>
            <a:fld id="{89F6B218-19CB-42E7-8D97-26E9B9A45923}"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10" name="Rectangle 9"/>
          <p:cNvSpPr/>
          <p:nvPr userDrawn="1"/>
        </p:nvSpPr>
        <p:spPr>
          <a:xfrm>
            <a:off x="8623300" y="4870848"/>
            <a:ext cx="349234" cy="253916"/>
          </a:xfrm>
          <a:prstGeom prst="rect">
            <a:avLst/>
          </a:prstGeom>
        </p:spPr>
        <p:txBody>
          <a:bodyPr wrap="none">
            <a:spAutoFit/>
          </a:bodyPr>
          <a:lstStyle/>
          <a:p>
            <a:pPr>
              <a:defRPr/>
            </a:pPr>
            <a:fld id="{FFC29FD0-AFDB-4156-B84F-4C33D10F3F98}"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a:xfrm>
            <a:off x="457209"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25" descr="Red Bar"/>
          <p:cNvPicPr>
            <a:picLocks noChangeAspect="1" noChangeArrowheads="1"/>
          </p:cNvPicPr>
          <p:nvPr/>
        </p:nvPicPr>
        <p:blipFill>
          <a:blip r:embed="rId2" cstate="print"/>
          <a:srcRect/>
          <a:stretch>
            <a:fillRect/>
          </a:stretch>
        </p:blipFill>
        <p:spPr bwMode="auto">
          <a:xfrm>
            <a:off x="0" y="4629163"/>
            <a:ext cx="9144000" cy="169069"/>
          </a:xfrm>
          <a:prstGeom prst="rect">
            <a:avLst/>
          </a:prstGeom>
          <a:noFill/>
          <a:ln w="9525">
            <a:noFill/>
            <a:miter lim="800000"/>
            <a:headEnd/>
            <a:tailEnd/>
          </a:ln>
        </p:spPr>
      </p:pic>
      <p:pic>
        <p:nvPicPr>
          <p:cNvPr id="6" name="Picture 24" descr="Small Red Square"/>
          <p:cNvPicPr>
            <a:picLocks noChangeAspect="1" noChangeArrowheads="1"/>
          </p:cNvPicPr>
          <p:nvPr/>
        </p:nvPicPr>
        <p:blipFill>
          <a:blip r:embed="rId3" cstate="print"/>
          <a:srcRect/>
          <a:stretch>
            <a:fillRect/>
          </a:stretch>
        </p:blipFill>
        <p:spPr bwMode="auto">
          <a:xfrm>
            <a:off x="10" y="0"/>
            <a:ext cx="688975" cy="514350"/>
          </a:xfrm>
          <a:prstGeom prst="rect">
            <a:avLst/>
          </a:prstGeom>
          <a:noFill/>
          <a:ln w="9525">
            <a:noFill/>
            <a:miter lim="800000"/>
            <a:headEnd/>
            <a:tailEnd/>
          </a:ln>
        </p:spPr>
      </p:pic>
      <p:sp>
        <p:nvSpPr>
          <p:cNvPr id="7"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8" name="Picture 20" descr="Oracle WHITE"/>
          <p:cNvPicPr>
            <a:picLocks noChangeAspect="1" noChangeArrowheads="1"/>
          </p:cNvPicPr>
          <p:nvPr/>
        </p:nvPicPr>
        <p:blipFill>
          <a:blip r:embed="rId4" cstate="print"/>
          <a:srcRect/>
          <a:stretch>
            <a:fillRect/>
          </a:stretch>
        </p:blipFill>
        <p:spPr bwMode="auto">
          <a:xfrm>
            <a:off x="7620000" y="4669645"/>
            <a:ext cx="947738" cy="89297"/>
          </a:xfrm>
          <a:prstGeom prst="rect">
            <a:avLst/>
          </a:prstGeom>
          <a:noFill/>
          <a:ln w="9525">
            <a:noFill/>
            <a:miter lim="800000"/>
            <a:headEnd/>
            <a:tailEnd/>
          </a:ln>
        </p:spPr>
      </p:pic>
      <p:sp>
        <p:nvSpPr>
          <p:cNvPr id="9" name="Rectangle 8"/>
          <p:cNvSpPr/>
          <p:nvPr/>
        </p:nvSpPr>
        <p:spPr>
          <a:xfrm>
            <a:off x="8623300" y="4870848"/>
            <a:ext cx="349234" cy="253916"/>
          </a:xfrm>
          <a:prstGeom prst="rect">
            <a:avLst/>
          </a:prstGeom>
        </p:spPr>
        <p:txBody>
          <a:bodyPr wrap="none">
            <a:spAutoFit/>
          </a:bodyPr>
          <a:lstStyle/>
          <a:p>
            <a:pPr>
              <a:defRPr/>
            </a:pPr>
            <a:fld id="{EBC3F001-DA97-472D-AD42-404BD4F1FE08}"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10" name="Rectangle 9"/>
          <p:cNvSpPr/>
          <p:nvPr userDrawn="1"/>
        </p:nvSpPr>
        <p:spPr>
          <a:xfrm>
            <a:off x="8623300" y="4870848"/>
            <a:ext cx="349234" cy="253916"/>
          </a:xfrm>
          <a:prstGeom prst="rect">
            <a:avLst/>
          </a:prstGeom>
        </p:spPr>
        <p:txBody>
          <a:bodyPr wrap="none">
            <a:spAutoFit/>
          </a:bodyPr>
          <a:lstStyle/>
          <a:p>
            <a:pPr>
              <a:defRPr/>
            </a:pPr>
            <a:fld id="{A6E60FE4-6228-41E8-A08D-5EA16B17B653}"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402551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25" descr="Red Bar"/>
          <p:cNvPicPr>
            <a:picLocks noChangeAspect="1" noChangeArrowheads="1"/>
          </p:cNvPicPr>
          <p:nvPr/>
        </p:nvPicPr>
        <p:blipFill>
          <a:blip r:embed="rId2" cstate="print"/>
          <a:srcRect/>
          <a:stretch>
            <a:fillRect/>
          </a:stretch>
        </p:blipFill>
        <p:spPr bwMode="auto">
          <a:xfrm>
            <a:off x="0" y="4629163"/>
            <a:ext cx="9144000" cy="169069"/>
          </a:xfrm>
          <a:prstGeom prst="rect">
            <a:avLst/>
          </a:prstGeom>
          <a:noFill/>
          <a:ln w="9525">
            <a:noFill/>
            <a:miter lim="800000"/>
            <a:headEnd/>
            <a:tailEnd/>
          </a:ln>
        </p:spPr>
      </p:pic>
      <p:pic>
        <p:nvPicPr>
          <p:cNvPr id="5" name="Picture 24" descr="Small Red Square"/>
          <p:cNvPicPr>
            <a:picLocks noChangeAspect="1" noChangeArrowheads="1"/>
          </p:cNvPicPr>
          <p:nvPr/>
        </p:nvPicPr>
        <p:blipFill>
          <a:blip r:embed="rId3" cstate="print"/>
          <a:srcRect/>
          <a:stretch>
            <a:fillRect/>
          </a:stretch>
        </p:blipFill>
        <p:spPr bwMode="auto">
          <a:xfrm>
            <a:off x="10" y="0"/>
            <a:ext cx="688975" cy="514350"/>
          </a:xfrm>
          <a:prstGeom prst="rect">
            <a:avLst/>
          </a:prstGeom>
          <a:noFill/>
          <a:ln w="9525">
            <a:noFill/>
            <a:miter lim="800000"/>
            <a:headEnd/>
            <a:tailEnd/>
          </a:ln>
        </p:spPr>
      </p:pic>
      <p:sp>
        <p:nvSpPr>
          <p:cNvPr id="6"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7" name="Picture 20" descr="Oracle WHITE"/>
          <p:cNvPicPr>
            <a:picLocks noChangeAspect="1" noChangeArrowheads="1"/>
          </p:cNvPicPr>
          <p:nvPr/>
        </p:nvPicPr>
        <p:blipFill>
          <a:blip r:embed="rId4" cstate="print"/>
          <a:srcRect/>
          <a:stretch>
            <a:fillRect/>
          </a:stretch>
        </p:blipFill>
        <p:spPr bwMode="auto">
          <a:xfrm>
            <a:off x="7620000" y="4669645"/>
            <a:ext cx="947738" cy="89297"/>
          </a:xfrm>
          <a:prstGeom prst="rect">
            <a:avLst/>
          </a:prstGeom>
          <a:noFill/>
          <a:ln w="9525">
            <a:noFill/>
            <a:miter lim="800000"/>
            <a:headEnd/>
            <a:tailEnd/>
          </a:ln>
        </p:spPr>
      </p:pic>
      <p:sp>
        <p:nvSpPr>
          <p:cNvPr id="8" name="Rectangle 7"/>
          <p:cNvSpPr/>
          <p:nvPr/>
        </p:nvSpPr>
        <p:spPr>
          <a:xfrm>
            <a:off x="8623300" y="4870848"/>
            <a:ext cx="349234" cy="253916"/>
          </a:xfrm>
          <a:prstGeom prst="rect">
            <a:avLst/>
          </a:prstGeom>
        </p:spPr>
        <p:txBody>
          <a:bodyPr wrap="none">
            <a:spAutoFit/>
          </a:bodyPr>
          <a:lstStyle/>
          <a:p>
            <a:pPr>
              <a:defRPr/>
            </a:pPr>
            <a:fld id="{12288B8B-9792-4EF3-B1A2-1865F60F8921}"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9" name="Rectangle 8"/>
          <p:cNvSpPr/>
          <p:nvPr userDrawn="1"/>
        </p:nvSpPr>
        <p:spPr>
          <a:xfrm>
            <a:off x="8623300" y="4870848"/>
            <a:ext cx="349234" cy="253916"/>
          </a:xfrm>
          <a:prstGeom prst="rect">
            <a:avLst/>
          </a:prstGeom>
        </p:spPr>
        <p:txBody>
          <a:bodyPr wrap="none">
            <a:spAutoFit/>
          </a:bodyPr>
          <a:lstStyle/>
          <a:p>
            <a:pPr>
              <a:defRPr/>
            </a:pPr>
            <a:fld id="{80EBF4AB-CD37-434B-AC40-A0CD8DFE84B8}"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25" descr="Red Bar"/>
          <p:cNvPicPr>
            <a:picLocks noChangeAspect="1" noChangeArrowheads="1"/>
          </p:cNvPicPr>
          <p:nvPr/>
        </p:nvPicPr>
        <p:blipFill>
          <a:blip r:embed="rId2" cstate="print"/>
          <a:srcRect/>
          <a:stretch>
            <a:fillRect/>
          </a:stretch>
        </p:blipFill>
        <p:spPr bwMode="auto">
          <a:xfrm>
            <a:off x="0" y="4629163"/>
            <a:ext cx="9144000" cy="169069"/>
          </a:xfrm>
          <a:prstGeom prst="rect">
            <a:avLst/>
          </a:prstGeom>
          <a:noFill/>
          <a:ln w="9525">
            <a:noFill/>
            <a:miter lim="800000"/>
            <a:headEnd/>
            <a:tailEnd/>
          </a:ln>
        </p:spPr>
      </p:pic>
      <p:pic>
        <p:nvPicPr>
          <p:cNvPr id="5" name="Picture 24" descr="Small Red Square"/>
          <p:cNvPicPr>
            <a:picLocks noChangeAspect="1" noChangeArrowheads="1"/>
          </p:cNvPicPr>
          <p:nvPr/>
        </p:nvPicPr>
        <p:blipFill>
          <a:blip r:embed="rId3" cstate="print"/>
          <a:srcRect/>
          <a:stretch>
            <a:fillRect/>
          </a:stretch>
        </p:blipFill>
        <p:spPr bwMode="auto">
          <a:xfrm>
            <a:off x="10" y="0"/>
            <a:ext cx="688975" cy="514350"/>
          </a:xfrm>
          <a:prstGeom prst="rect">
            <a:avLst/>
          </a:prstGeom>
          <a:noFill/>
          <a:ln w="9525">
            <a:noFill/>
            <a:miter lim="800000"/>
            <a:headEnd/>
            <a:tailEnd/>
          </a:ln>
        </p:spPr>
      </p:pic>
      <p:sp>
        <p:nvSpPr>
          <p:cNvPr id="6"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7" name="Picture 20" descr="Oracle WHITE"/>
          <p:cNvPicPr>
            <a:picLocks noChangeAspect="1" noChangeArrowheads="1"/>
          </p:cNvPicPr>
          <p:nvPr/>
        </p:nvPicPr>
        <p:blipFill>
          <a:blip r:embed="rId4" cstate="print"/>
          <a:srcRect/>
          <a:stretch>
            <a:fillRect/>
          </a:stretch>
        </p:blipFill>
        <p:spPr bwMode="auto">
          <a:xfrm>
            <a:off x="7620000" y="4669645"/>
            <a:ext cx="947738" cy="89297"/>
          </a:xfrm>
          <a:prstGeom prst="rect">
            <a:avLst/>
          </a:prstGeom>
          <a:noFill/>
          <a:ln w="9525">
            <a:noFill/>
            <a:miter lim="800000"/>
            <a:headEnd/>
            <a:tailEnd/>
          </a:ln>
        </p:spPr>
      </p:pic>
      <p:sp>
        <p:nvSpPr>
          <p:cNvPr id="8" name="Rectangle 7"/>
          <p:cNvSpPr/>
          <p:nvPr/>
        </p:nvSpPr>
        <p:spPr>
          <a:xfrm>
            <a:off x="8623300" y="4870848"/>
            <a:ext cx="349234" cy="253916"/>
          </a:xfrm>
          <a:prstGeom prst="rect">
            <a:avLst/>
          </a:prstGeom>
        </p:spPr>
        <p:txBody>
          <a:bodyPr wrap="none">
            <a:spAutoFit/>
          </a:bodyPr>
          <a:lstStyle/>
          <a:p>
            <a:pPr>
              <a:defRPr/>
            </a:pPr>
            <a:fld id="{ED993038-A906-4371-9C19-D856B53F6DD1}"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9" name="Rectangle 8"/>
          <p:cNvSpPr/>
          <p:nvPr userDrawn="1"/>
        </p:nvSpPr>
        <p:spPr>
          <a:xfrm>
            <a:off x="8623300" y="4870848"/>
            <a:ext cx="349234" cy="253916"/>
          </a:xfrm>
          <a:prstGeom prst="rect">
            <a:avLst/>
          </a:prstGeom>
        </p:spPr>
        <p:txBody>
          <a:bodyPr wrap="none">
            <a:spAutoFit/>
          </a:bodyPr>
          <a:lstStyle/>
          <a:p>
            <a:pPr>
              <a:defRPr/>
            </a:pPr>
            <a:fld id="{DA5B68D8-3C34-438C-A8CE-FF99D3253D60}"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
        <p:nvSpPr>
          <p:cNvPr id="2" name="Vertical Title 1"/>
          <p:cNvSpPr>
            <a:spLocks noGrp="1"/>
          </p:cNvSpPr>
          <p:nvPr>
            <p:ph type="title" orient="vert"/>
          </p:nvPr>
        </p:nvSpPr>
        <p:spPr>
          <a:xfrm>
            <a:off x="6524652" y="228600"/>
            <a:ext cx="1946275"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13" y="228600"/>
            <a:ext cx="5686425"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Rectangle 23"/>
          <p:cNvSpPr>
            <a:spLocks noGrp="1" noChangeArrowheads="1"/>
          </p:cNvSpPr>
          <p:nvPr>
            <p:ph type="ftr" sz="quarter" idx="10"/>
          </p:nvPr>
        </p:nvSpPr>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7535866" y="2"/>
            <a:ext cx="1608137" cy="550863"/>
          </a:xfrm>
          <a:prstGeom prst="rect">
            <a:avLst/>
          </a:prstGeom>
          <a:solidFill>
            <a:schemeClr val="tx2"/>
          </a:solidFill>
          <a:ln w="9525">
            <a:noFill/>
            <a:miter lim="800000"/>
            <a:headEnd/>
            <a:tailEnd/>
          </a:ln>
        </p:spPr>
      </p:pic>
      <p:sp>
        <p:nvSpPr>
          <p:cNvPr id="2" name="Title 1"/>
          <p:cNvSpPr>
            <a:spLocks noGrp="1"/>
          </p:cNvSpPr>
          <p:nvPr>
            <p:ph type="title"/>
          </p:nvPr>
        </p:nvSpPr>
        <p:spPr>
          <a:xfrm>
            <a:off x="808049"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889000" y="228602"/>
            <a:ext cx="7581900" cy="706041"/>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00152"/>
            <a:ext cx="7537450" cy="157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2886077"/>
            <a:ext cx="7537450" cy="157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r>
              <a:rPr lang="en-US">
                <a:solidFill>
                  <a:srgbClr val="000000"/>
                </a:solidFill>
              </a:rPr>
              <a:t>Copyright Oracle 2010 </a:t>
            </a:r>
          </a:p>
        </p:txBody>
      </p:sp>
    </p:spTree>
  </p:cSld>
  <p:clrMapOvr>
    <a:masterClrMapping/>
  </p:clrMapOvr>
  <p:transition>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26" descr="Oracle"/>
          <p:cNvPicPr>
            <a:picLocks noChangeAspect="1" noChangeArrowheads="1"/>
          </p:cNvPicPr>
          <p:nvPr/>
        </p:nvPicPr>
        <p:blipFill>
          <a:blip r:embed="rId2"/>
          <a:srcRect/>
          <a:stretch>
            <a:fillRect/>
          </a:stretch>
        </p:blipFill>
        <p:spPr bwMode="auto">
          <a:xfrm>
            <a:off x="914400" y="3257563"/>
            <a:ext cx="2895600" cy="271463"/>
          </a:xfrm>
          <a:prstGeom prst="rect">
            <a:avLst/>
          </a:prstGeom>
          <a:solidFill>
            <a:schemeClr val="bg1"/>
          </a:solidFill>
          <a:ln w="9525">
            <a:noFill/>
            <a:miter lim="800000"/>
            <a:headEnd/>
            <a:tailEnd/>
          </a:ln>
        </p:spPr>
      </p:pic>
      <p:sp>
        <p:nvSpPr>
          <p:cNvPr id="5" name="Rectangle 1027"/>
          <p:cNvSpPr>
            <a:spLocks noChangeArrowheads="1"/>
          </p:cNvSpPr>
          <p:nvPr/>
        </p:nvSpPr>
        <p:spPr bwMode="auto">
          <a:xfrm>
            <a:off x="914400" y="685800"/>
            <a:ext cx="2819400" cy="2114550"/>
          </a:xfrm>
          <a:prstGeom prst="rect">
            <a:avLst/>
          </a:prstGeom>
          <a:solidFill>
            <a:srgbClr val="ADADAD"/>
          </a:solidFill>
          <a:ln w="12700">
            <a:noFill/>
            <a:miter lim="800000"/>
            <a:headEnd/>
            <a:tailEnd/>
          </a:ln>
          <a:effectLst/>
        </p:spPr>
        <p:txBody>
          <a:bodyPr wrap="none" anchor="ctr" anchorCtr="1"/>
          <a:lstStyle/>
          <a:p>
            <a:pPr algn="ctr" eaLnBrk="0" hangingPunct="0">
              <a:lnSpc>
                <a:spcPct val="90000"/>
              </a:lnSpc>
              <a:buClr>
                <a:srgbClr val="FD0000"/>
              </a:buClr>
              <a:defRPr/>
            </a:pPr>
            <a:r>
              <a:rPr lang="en-US" sz="1400" b="1">
                <a:solidFill>
                  <a:srgbClr val="000000"/>
                </a:solidFill>
                <a:latin typeface="Arial" charset="0"/>
                <a:ea typeface="ＭＳ Ｐゴシック" charset="-128"/>
                <a:cs typeface="+mn-cs"/>
              </a:rPr>
              <a:t>&lt;Insert Picture Here&gt;</a:t>
            </a:r>
          </a:p>
        </p:txBody>
      </p:sp>
      <p:pic>
        <p:nvPicPr>
          <p:cNvPr id="6" name="Picture 1028" descr="Tall Red"/>
          <p:cNvPicPr>
            <a:picLocks noChangeAspect="1" noChangeArrowheads="1"/>
          </p:cNvPicPr>
          <p:nvPr/>
        </p:nvPicPr>
        <p:blipFill>
          <a:blip r:embed="rId3"/>
          <a:srcRect/>
          <a:stretch>
            <a:fillRect/>
          </a:stretch>
        </p:blipFill>
        <p:spPr bwMode="auto">
          <a:xfrm>
            <a:off x="0" y="685805"/>
            <a:ext cx="914400" cy="2116931"/>
          </a:xfrm>
          <a:prstGeom prst="rect">
            <a:avLst/>
          </a:prstGeom>
          <a:noFill/>
          <a:ln w="9525">
            <a:noFill/>
            <a:miter lim="800000"/>
            <a:headEnd/>
            <a:tailEnd/>
          </a:ln>
        </p:spPr>
      </p:pic>
      <p:pic>
        <p:nvPicPr>
          <p:cNvPr id="7" name="Picture 1029" descr="Wide Red"/>
          <p:cNvPicPr>
            <a:picLocks noChangeAspect="1" noChangeArrowheads="1"/>
          </p:cNvPicPr>
          <p:nvPr/>
        </p:nvPicPr>
        <p:blipFill>
          <a:blip r:embed="rId4"/>
          <a:srcRect/>
          <a:stretch>
            <a:fillRect/>
          </a:stretch>
        </p:blipFill>
        <p:spPr bwMode="auto">
          <a:xfrm>
            <a:off x="3736984" y="685805"/>
            <a:ext cx="5407025" cy="2116931"/>
          </a:xfrm>
          <a:prstGeom prst="rect">
            <a:avLst/>
          </a:prstGeom>
          <a:noFill/>
          <a:ln w="9525">
            <a:noFill/>
            <a:miter lim="800000"/>
            <a:headEnd/>
            <a:tailEnd/>
          </a:ln>
        </p:spPr>
      </p:pic>
      <p:pic>
        <p:nvPicPr>
          <p:cNvPr id="8" name="Picture 3" descr="DSCN0152.JPG                                                   00388273Macintosh HD                   BDB54B63:"/>
          <p:cNvPicPr>
            <a:picLocks noChangeAspect="1" noChangeArrowheads="1"/>
          </p:cNvPicPr>
          <p:nvPr/>
        </p:nvPicPr>
        <p:blipFill>
          <a:blip r:embed="rId5"/>
          <a:srcRect/>
          <a:stretch>
            <a:fillRect/>
          </a:stretch>
        </p:blipFill>
        <p:spPr bwMode="auto">
          <a:xfrm>
            <a:off x="901710" y="685800"/>
            <a:ext cx="2828925" cy="2114550"/>
          </a:xfrm>
          <a:prstGeom prst="rect">
            <a:avLst/>
          </a:prstGeom>
          <a:noFill/>
          <a:ln w="9525">
            <a:noFill/>
            <a:miter lim="800000"/>
            <a:headEnd/>
            <a:tailEnd/>
          </a:ln>
        </p:spPr>
      </p:pic>
      <p:sp>
        <p:nvSpPr>
          <p:cNvPr id="924678" name="Rectangle 1030"/>
          <p:cNvSpPr>
            <a:spLocks noGrp="1" noChangeArrowheads="1"/>
          </p:cNvSpPr>
          <p:nvPr>
            <p:ph type="ctrTitle" sz="quarter"/>
          </p:nvPr>
        </p:nvSpPr>
        <p:spPr>
          <a:xfrm>
            <a:off x="838200" y="3600463"/>
            <a:ext cx="7772400" cy="645319"/>
          </a:xfrm>
        </p:spPr>
        <p:txBody>
          <a:bodyPr lIns="91440" tIns="45720" rIns="91440" bIns="45720" anchor="b"/>
          <a:lstStyle>
            <a:lvl1pPr>
              <a:defRPr sz="2400"/>
            </a:lvl1pPr>
          </a:lstStyle>
          <a:p>
            <a:r>
              <a:rPr lang="en-US"/>
              <a:t>Click to edit Master title style</a:t>
            </a:r>
          </a:p>
        </p:txBody>
      </p:sp>
      <p:sp>
        <p:nvSpPr>
          <p:cNvPr id="924679" name="Rectangle 1031"/>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Tx/>
              <a:buNone/>
              <a:defRPr sz="1600"/>
            </a:lvl1pPr>
          </a:lstStyle>
          <a:p>
            <a:r>
              <a:rPr lang="en-US"/>
              <a:t>Click to edit Master subtitle style</a:t>
            </a:r>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7" y="3305176"/>
            <a:ext cx="7580313" cy="1021556"/>
          </a:xfrm>
        </p:spPr>
        <p:txBody>
          <a:bodyPr/>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7" y="2180035"/>
            <a:ext cx="7580313"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ctr">
              <a:spcBef>
                <a:spcPct val="50000"/>
              </a:spcBef>
              <a:defRPr>
                <a:latin typeface="Arial" pitchFamily="34" charset="0"/>
                <a:ea typeface="ＭＳ Ｐゴシック" pitchFamily="34" charset="-128"/>
              </a:defRPr>
            </a:lvl1pPr>
          </a:lstStyle>
          <a:p>
            <a:pPr>
              <a:defRPr/>
            </a:pPr>
            <a:fld id="{22E36EB2-46F8-484B-A5C8-A619FC5BE3B6}" type="datetime1">
              <a:rPr lang="en-US"/>
              <a:pPr>
                <a:defRPr/>
              </a:pPr>
              <a:t>4/4/2013</a:t>
            </a:fld>
            <a:endParaRPr lang="en-US"/>
          </a:p>
        </p:txBody>
      </p:sp>
      <p:sp>
        <p:nvSpPr>
          <p:cNvPr id="5" name="Footer Placeholder 4"/>
          <p:cNvSpPr>
            <a:spLocks noGrp="1"/>
          </p:cNvSpPr>
          <p:nvPr>
            <p:ph type="ftr" sz="quarter" idx="11"/>
          </p:nvPr>
        </p:nvSpPr>
        <p:spPr/>
        <p:txBody>
          <a:bodyPr/>
          <a:lstStyle>
            <a:lvl1pPr>
              <a:spcBef>
                <a:spcPct val="50000"/>
              </a:spcBef>
              <a:defRPr>
                <a:latin typeface="Arial" pitchFamily="34" charset="0"/>
                <a:ea typeface="ＭＳ Ｐゴシック" pitchFamily="34" charset="-128"/>
              </a:defRPr>
            </a:lvl1pPr>
          </a:lstStyle>
          <a:p>
            <a:pPr>
              <a:defRPr/>
            </a:pPr>
            <a:r>
              <a:rPr lang="en-US"/>
              <a:t>© 2010 Oracle Corporation</a:t>
            </a:r>
          </a:p>
          <a:p>
            <a:pPr>
              <a:defRPr/>
            </a:pPr>
            <a:r>
              <a:rPr lang="en-US"/>
              <a:t>Proprietary and Confidential</a:t>
            </a:r>
          </a:p>
        </p:txBody>
      </p:sp>
      <p:sp>
        <p:nvSpPr>
          <p:cNvPr id="6" name="Slide Number Placeholder 5"/>
          <p:cNvSpPr>
            <a:spLocks noGrp="1"/>
          </p:cNvSpPr>
          <p:nvPr>
            <p:ph type="sldNum" sz="quarter" idx="12"/>
          </p:nvPr>
        </p:nvSpPr>
        <p:spPr/>
        <p:txBody>
          <a:bodyPr/>
          <a:lstStyle>
            <a:lvl1pPr>
              <a:spcBef>
                <a:spcPct val="50000"/>
              </a:spcBef>
              <a:defRPr>
                <a:latin typeface="Arial" pitchFamily="34" charset="0"/>
                <a:ea typeface="ＭＳ Ｐゴシック" pitchFamily="34" charset="-128"/>
              </a:defRPr>
            </a:lvl1pPr>
          </a:lstStyle>
          <a:p>
            <a:pPr>
              <a:defRPr/>
            </a:pPr>
            <a:fld id="{5CBA8766-72D6-43B5-9B2B-60EBF41E158B}" type="slidenum">
              <a:rPr lang="en-US"/>
              <a:pPr>
                <a:defRPr/>
              </a:pPr>
              <a:t>‹#›</a:t>
            </a:fld>
            <a:endParaRPr lang="en-US"/>
          </a:p>
        </p:txBody>
      </p:sp>
    </p:spTree>
  </p:cSld>
  <p:clrMapOvr>
    <a:masterClrMapping/>
  </p:clrMapOvr>
  <p:transition>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1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52"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lgn="ctr">
              <a:spcBef>
                <a:spcPct val="50000"/>
              </a:spcBef>
              <a:defRPr>
                <a:latin typeface="Arial" pitchFamily="34" charset="0"/>
                <a:ea typeface="ＭＳ Ｐゴシック" pitchFamily="34" charset="-128"/>
              </a:defRPr>
            </a:lvl1pPr>
          </a:lstStyle>
          <a:p>
            <a:pPr>
              <a:defRPr/>
            </a:pPr>
            <a:fld id="{CE219AE5-DF6F-4FB3-8233-530A5BBA23FE}" type="datetime1">
              <a:rPr lang="en-US"/>
              <a:pPr>
                <a:defRPr/>
              </a:pPr>
              <a:t>4/4/2013</a:t>
            </a:fld>
            <a:endParaRPr lang="en-US"/>
          </a:p>
        </p:txBody>
      </p:sp>
      <p:sp>
        <p:nvSpPr>
          <p:cNvPr id="6" name="Footer Placeholder 4"/>
          <p:cNvSpPr>
            <a:spLocks noGrp="1"/>
          </p:cNvSpPr>
          <p:nvPr>
            <p:ph type="ftr" sz="quarter" idx="11"/>
          </p:nvPr>
        </p:nvSpPr>
        <p:spPr/>
        <p:txBody>
          <a:bodyPr/>
          <a:lstStyle>
            <a:lvl1pPr>
              <a:spcBef>
                <a:spcPct val="50000"/>
              </a:spcBef>
              <a:defRPr>
                <a:latin typeface="Arial" pitchFamily="34" charset="0"/>
                <a:ea typeface="ＭＳ Ｐゴシック" pitchFamily="34" charset="-128"/>
              </a:defRPr>
            </a:lvl1pPr>
          </a:lstStyle>
          <a:p>
            <a:pPr>
              <a:defRPr/>
            </a:pPr>
            <a:r>
              <a:rPr lang="en-US"/>
              <a:t>© 2010 Oracle Corporation</a:t>
            </a:r>
          </a:p>
          <a:p>
            <a:pPr>
              <a:defRPr/>
            </a:pPr>
            <a:r>
              <a:rPr lang="en-US"/>
              <a:t>Proprietary and Confidential</a:t>
            </a:r>
          </a:p>
        </p:txBody>
      </p:sp>
      <p:sp>
        <p:nvSpPr>
          <p:cNvPr id="7" name="Slide Number Placeholder 5"/>
          <p:cNvSpPr>
            <a:spLocks noGrp="1"/>
          </p:cNvSpPr>
          <p:nvPr>
            <p:ph type="sldNum" sz="quarter" idx="12"/>
          </p:nvPr>
        </p:nvSpPr>
        <p:spPr/>
        <p:txBody>
          <a:bodyPr/>
          <a:lstStyle>
            <a:lvl1pPr>
              <a:spcBef>
                <a:spcPct val="50000"/>
              </a:spcBef>
              <a:defRPr>
                <a:latin typeface="Arial" pitchFamily="34" charset="0"/>
                <a:ea typeface="ＭＳ Ｐゴシック" pitchFamily="34" charset="-128"/>
              </a:defRPr>
            </a:lvl1pPr>
          </a:lstStyle>
          <a:p>
            <a:pPr>
              <a:defRPr/>
            </a:pPr>
            <a:fld id="{06F73DA7-D0C3-4939-AB9C-98C350701406}" type="slidenum">
              <a:rPr lang="en-US"/>
              <a:pPr>
                <a:defRPr/>
              </a:pPr>
              <a:t>‹#›</a:t>
            </a:fld>
            <a:endParaRPr lang="en-US"/>
          </a:p>
        </p:txBody>
      </p:sp>
    </p:spTree>
  </p:cSld>
  <p:clrMapOvr>
    <a:masterClrMapping/>
  </p:clrMapOvr>
  <p:transition>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14400" y="1151335"/>
            <a:ext cx="35829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914400" y="1631156"/>
            <a:ext cx="35829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30" y="1151335"/>
            <a:ext cx="38893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38893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889000" y="228602"/>
            <a:ext cx="7581900" cy="706041"/>
          </a:xfrm>
        </p:spPr>
        <p:txBody>
          <a:bodyPr/>
          <a:lstStyle/>
          <a:p>
            <a:r>
              <a:rPr lang="en-US" smtClean="0"/>
              <a:t>Click to edit Master title style</a:t>
            </a:r>
            <a:endParaRPr lang="en-US"/>
          </a:p>
        </p:txBody>
      </p:sp>
      <p:sp>
        <p:nvSpPr>
          <p:cNvPr id="7" name="Date Placeholder 3"/>
          <p:cNvSpPr>
            <a:spLocks noGrp="1"/>
          </p:cNvSpPr>
          <p:nvPr>
            <p:ph type="dt" sz="half" idx="10"/>
          </p:nvPr>
        </p:nvSpPr>
        <p:spPr/>
        <p:txBody>
          <a:bodyPr/>
          <a:lstStyle>
            <a:lvl1pPr algn="ctr">
              <a:spcBef>
                <a:spcPct val="50000"/>
              </a:spcBef>
              <a:defRPr>
                <a:latin typeface="Arial" pitchFamily="34" charset="0"/>
                <a:ea typeface="ＭＳ Ｐゴシック" pitchFamily="34" charset="-128"/>
              </a:defRPr>
            </a:lvl1pPr>
          </a:lstStyle>
          <a:p>
            <a:pPr>
              <a:defRPr/>
            </a:pPr>
            <a:fld id="{DA6D6A51-F5D3-4637-A7FB-B7361E792C4F}" type="datetime1">
              <a:rPr lang="en-US"/>
              <a:pPr>
                <a:defRPr/>
              </a:pPr>
              <a:t>4/4/2013</a:t>
            </a:fld>
            <a:endParaRPr lang="en-US"/>
          </a:p>
        </p:txBody>
      </p:sp>
      <p:sp>
        <p:nvSpPr>
          <p:cNvPr id="9" name="Footer Placeholder 4"/>
          <p:cNvSpPr>
            <a:spLocks noGrp="1"/>
          </p:cNvSpPr>
          <p:nvPr>
            <p:ph type="ftr" sz="quarter" idx="11"/>
          </p:nvPr>
        </p:nvSpPr>
        <p:spPr/>
        <p:txBody>
          <a:bodyPr/>
          <a:lstStyle>
            <a:lvl1pPr>
              <a:spcBef>
                <a:spcPct val="50000"/>
              </a:spcBef>
              <a:defRPr>
                <a:latin typeface="Arial" pitchFamily="34" charset="0"/>
                <a:ea typeface="ＭＳ Ｐゴシック" pitchFamily="34" charset="-128"/>
              </a:defRPr>
            </a:lvl1pPr>
          </a:lstStyle>
          <a:p>
            <a:pPr>
              <a:defRPr/>
            </a:pPr>
            <a:r>
              <a:rPr lang="en-US"/>
              <a:t>© 2010 Oracle Corporation</a:t>
            </a:r>
          </a:p>
          <a:p>
            <a:pPr>
              <a:defRPr/>
            </a:pPr>
            <a:r>
              <a:rPr lang="en-US"/>
              <a:t>Proprietary and Confidential</a:t>
            </a:r>
          </a:p>
        </p:txBody>
      </p:sp>
      <p:sp>
        <p:nvSpPr>
          <p:cNvPr id="10" name="Slide Number Placeholder 5"/>
          <p:cNvSpPr>
            <a:spLocks noGrp="1"/>
          </p:cNvSpPr>
          <p:nvPr>
            <p:ph type="sldNum" sz="quarter" idx="12"/>
          </p:nvPr>
        </p:nvSpPr>
        <p:spPr/>
        <p:txBody>
          <a:bodyPr/>
          <a:lstStyle>
            <a:lvl1pPr>
              <a:spcBef>
                <a:spcPct val="50000"/>
              </a:spcBef>
              <a:defRPr>
                <a:latin typeface="Arial" pitchFamily="34" charset="0"/>
                <a:ea typeface="ＭＳ Ｐゴシック" pitchFamily="34" charset="-128"/>
              </a:defRPr>
            </a:lvl1pPr>
          </a:lstStyle>
          <a:p>
            <a:pPr>
              <a:defRPr/>
            </a:pPr>
            <a:fld id="{9596FD0C-D1E2-40B4-B66D-3426FDAA8CE2}" type="slidenum">
              <a:rPr lang="en-US"/>
              <a:pPr>
                <a:defRPr/>
              </a:pPr>
              <a:t>‹#›</a:t>
            </a:fld>
            <a:endParaRPr lang="en-US"/>
          </a:p>
        </p:txBody>
      </p:sp>
    </p:spTree>
  </p:cSld>
  <p:clrMapOvr>
    <a:masterClrMapping/>
  </p:clrMapOvr>
  <p:transition>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lgn="ctr">
              <a:spcBef>
                <a:spcPct val="50000"/>
              </a:spcBef>
              <a:defRPr>
                <a:latin typeface="Arial" pitchFamily="34" charset="0"/>
                <a:ea typeface="ＭＳ Ｐゴシック" pitchFamily="34" charset="-128"/>
              </a:defRPr>
            </a:lvl1pPr>
          </a:lstStyle>
          <a:p>
            <a:pPr>
              <a:defRPr/>
            </a:pPr>
            <a:fld id="{05BC050B-DC1D-4C58-AD22-4E3682EB1070}" type="datetime1">
              <a:rPr lang="en-US"/>
              <a:pPr>
                <a:defRPr/>
              </a:pPr>
              <a:t>4/4/2013</a:t>
            </a:fld>
            <a:endParaRPr lang="en-US"/>
          </a:p>
        </p:txBody>
      </p:sp>
      <p:sp>
        <p:nvSpPr>
          <p:cNvPr id="4" name="Footer Placeholder 4"/>
          <p:cNvSpPr>
            <a:spLocks noGrp="1"/>
          </p:cNvSpPr>
          <p:nvPr>
            <p:ph type="ftr" sz="quarter" idx="11"/>
          </p:nvPr>
        </p:nvSpPr>
        <p:spPr/>
        <p:txBody>
          <a:bodyPr/>
          <a:lstStyle>
            <a:lvl1pPr>
              <a:spcBef>
                <a:spcPct val="50000"/>
              </a:spcBef>
              <a:defRPr>
                <a:latin typeface="Arial" pitchFamily="34" charset="0"/>
                <a:ea typeface="ＭＳ Ｐゴシック" pitchFamily="34" charset="-128"/>
              </a:defRPr>
            </a:lvl1pPr>
          </a:lstStyle>
          <a:p>
            <a:pPr>
              <a:defRPr/>
            </a:pPr>
            <a:r>
              <a:rPr lang="en-US"/>
              <a:t>© 2010 Oracle Corporation</a:t>
            </a:r>
          </a:p>
          <a:p>
            <a:pPr>
              <a:defRPr/>
            </a:pPr>
            <a:r>
              <a:rPr lang="en-US"/>
              <a:t>Proprietary and Confidential</a:t>
            </a:r>
          </a:p>
        </p:txBody>
      </p:sp>
      <p:sp>
        <p:nvSpPr>
          <p:cNvPr id="5" name="Slide Number Placeholder 5"/>
          <p:cNvSpPr>
            <a:spLocks noGrp="1"/>
          </p:cNvSpPr>
          <p:nvPr>
            <p:ph type="sldNum" sz="quarter" idx="12"/>
          </p:nvPr>
        </p:nvSpPr>
        <p:spPr/>
        <p:txBody>
          <a:bodyPr/>
          <a:lstStyle>
            <a:lvl1pPr>
              <a:spcBef>
                <a:spcPct val="50000"/>
              </a:spcBef>
              <a:defRPr>
                <a:latin typeface="Arial" pitchFamily="34" charset="0"/>
                <a:ea typeface="ＭＳ Ｐゴシック" pitchFamily="34" charset="-128"/>
              </a:defRPr>
            </a:lvl1pPr>
          </a:lstStyle>
          <a:p>
            <a:pPr>
              <a:defRPr/>
            </a:pPr>
            <a:fld id="{0FE8EC1A-E588-45E1-B80B-C2FCBF7DB87D}" type="slidenum">
              <a:rPr lang="en-US"/>
              <a:pPr>
                <a:defRPr/>
              </a:pPr>
              <a:t>‹#›</a:t>
            </a:fld>
            <a:endParaRPr lang="en-US"/>
          </a:p>
        </p:txBody>
      </p:sp>
    </p:spTree>
  </p:cSld>
  <p:clrMapOvr>
    <a:masterClrMapping/>
  </p:clrMapOvr>
  <p:transition>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lgn="ctr">
              <a:spcBef>
                <a:spcPct val="50000"/>
              </a:spcBef>
              <a:defRPr>
                <a:latin typeface="Arial" pitchFamily="34" charset="0"/>
                <a:ea typeface="ＭＳ Ｐゴシック" pitchFamily="34" charset="-128"/>
              </a:defRPr>
            </a:lvl1pPr>
          </a:lstStyle>
          <a:p>
            <a:pPr>
              <a:defRPr/>
            </a:pPr>
            <a:fld id="{226A19F5-B72A-47C3-A246-C355DB6C0CDA}" type="datetime1">
              <a:rPr lang="en-US"/>
              <a:pPr>
                <a:defRPr/>
              </a:pPr>
              <a:t>4/4/2013</a:t>
            </a:fld>
            <a:endParaRPr lang="en-US"/>
          </a:p>
        </p:txBody>
      </p:sp>
      <p:sp>
        <p:nvSpPr>
          <p:cNvPr id="3" name="Footer Placeholder 4"/>
          <p:cNvSpPr>
            <a:spLocks noGrp="1"/>
          </p:cNvSpPr>
          <p:nvPr>
            <p:ph type="ftr" sz="quarter" idx="11"/>
          </p:nvPr>
        </p:nvSpPr>
        <p:spPr/>
        <p:txBody>
          <a:bodyPr/>
          <a:lstStyle>
            <a:lvl1pPr>
              <a:spcBef>
                <a:spcPct val="50000"/>
              </a:spcBef>
              <a:defRPr>
                <a:latin typeface="Arial" pitchFamily="34" charset="0"/>
                <a:ea typeface="ＭＳ Ｐゴシック" pitchFamily="34" charset="-128"/>
              </a:defRPr>
            </a:lvl1pPr>
          </a:lstStyle>
          <a:p>
            <a:pPr>
              <a:defRPr/>
            </a:pPr>
            <a:r>
              <a:rPr lang="en-US"/>
              <a:t>© 2010 Oracle Corporation</a:t>
            </a:r>
          </a:p>
          <a:p>
            <a:pPr>
              <a:defRPr/>
            </a:pPr>
            <a:r>
              <a:rPr lang="en-US"/>
              <a:t>Proprietary and Confidential</a:t>
            </a:r>
          </a:p>
        </p:txBody>
      </p:sp>
      <p:sp>
        <p:nvSpPr>
          <p:cNvPr id="4" name="Slide Number Placeholder 5"/>
          <p:cNvSpPr>
            <a:spLocks noGrp="1"/>
          </p:cNvSpPr>
          <p:nvPr>
            <p:ph type="sldNum" sz="quarter" idx="12"/>
          </p:nvPr>
        </p:nvSpPr>
        <p:spPr/>
        <p:txBody>
          <a:bodyPr/>
          <a:lstStyle>
            <a:lvl1pPr>
              <a:spcBef>
                <a:spcPct val="50000"/>
              </a:spcBef>
              <a:defRPr>
                <a:latin typeface="Arial" pitchFamily="34" charset="0"/>
                <a:ea typeface="ＭＳ Ｐゴシック" pitchFamily="34" charset="-128"/>
              </a:defRPr>
            </a:lvl1pPr>
          </a:lstStyle>
          <a:p>
            <a:pPr>
              <a:defRPr/>
            </a:pPr>
            <a:fld id="{CF0E3E2B-6DDE-4D40-BFBB-78077A49E70C}" type="slidenum">
              <a:rPr lang="en-US"/>
              <a:pPr>
                <a:defRPr/>
              </a:pPr>
              <a:t>‹#›</a:t>
            </a:fld>
            <a:endParaRPr lang="en-US"/>
          </a:p>
        </p:txBody>
      </p:sp>
    </p:spTree>
  </p:cSld>
  <p:clrMapOvr>
    <a:masterClrMapping/>
  </p:clrMapOvr>
  <p:transition>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ear">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89000" y="228602"/>
            <a:ext cx="7581900" cy="706041"/>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200150"/>
            <a:ext cx="7537450" cy="3257550"/>
          </a:xfrm>
        </p:spPr>
        <p:txBody>
          <a:bodyPr/>
          <a:lstStyle/>
          <a:p>
            <a:pPr lvl="0"/>
            <a:endParaRPr lang="en-US" noProof="0"/>
          </a:p>
        </p:txBody>
      </p:sp>
      <p:sp>
        <p:nvSpPr>
          <p:cNvPr id="4" name="Date Placeholder 3"/>
          <p:cNvSpPr>
            <a:spLocks noGrp="1"/>
          </p:cNvSpPr>
          <p:nvPr>
            <p:ph type="dt" sz="half" idx="10"/>
          </p:nvPr>
        </p:nvSpPr>
        <p:spPr/>
        <p:txBody>
          <a:bodyPr/>
          <a:lstStyle>
            <a:lvl1pPr algn="ctr">
              <a:spcBef>
                <a:spcPct val="50000"/>
              </a:spcBef>
              <a:defRPr>
                <a:latin typeface="Arial" pitchFamily="34" charset="0"/>
                <a:ea typeface="ＭＳ Ｐゴシック" pitchFamily="34" charset="-128"/>
              </a:defRPr>
            </a:lvl1pPr>
          </a:lstStyle>
          <a:p>
            <a:pPr>
              <a:defRPr/>
            </a:pPr>
            <a:fld id="{E0D83CA6-D55A-471C-B5CA-76AFDB8B2584}" type="datetime1">
              <a:rPr lang="en-US"/>
              <a:pPr>
                <a:defRPr/>
              </a:pPr>
              <a:t>4/4/2013</a:t>
            </a:fld>
            <a:endParaRPr lang="en-US"/>
          </a:p>
        </p:txBody>
      </p:sp>
      <p:sp>
        <p:nvSpPr>
          <p:cNvPr id="5" name="Footer Placeholder 4"/>
          <p:cNvSpPr>
            <a:spLocks noGrp="1"/>
          </p:cNvSpPr>
          <p:nvPr>
            <p:ph type="ftr" sz="quarter" idx="11"/>
          </p:nvPr>
        </p:nvSpPr>
        <p:spPr/>
        <p:txBody>
          <a:bodyPr/>
          <a:lstStyle>
            <a:lvl1pPr>
              <a:spcBef>
                <a:spcPct val="50000"/>
              </a:spcBef>
              <a:defRPr>
                <a:latin typeface="Arial" pitchFamily="34" charset="0"/>
                <a:ea typeface="ＭＳ Ｐゴシック" pitchFamily="34" charset="-128"/>
              </a:defRPr>
            </a:lvl1pPr>
          </a:lstStyle>
          <a:p>
            <a:pPr>
              <a:defRPr/>
            </a:pPr>
            <a:r>
              <a:rPr lang="en-US"/>
              <a:t>© 2010 Oracle Corporation</a:t>
            </a:r>
          </a:p>
          <a:p>
            <a:pPr>
              <a:defRPr/>
            </a:pPr>
            <a:r>
              <a:rPr lang="en-US"/>
              <a:t>Proprietary and Confidential</a:t>
            </a:r>
          </a:p>
        </p:txBody>
      </p:sp>
      <p:sp>
        <p:nvSpPr>
          <p:cNvPr id="6" name="Slide Number Placeholder 5"/>
          <p:cNvSpPr>
            <a:spLocks noGrp="1"/>
          </p:cNvSpPr>
          <p:nvPr>
            <p:ph type="sldNum" sz="quarter" idx="12"/>
          </p:nvPr>
        </p:nvSpPr>
        <p:spPr/>
        <p:txBody>
          <a:bodyPr/>
          <a:lstStyle>
            <a:lvl1pPr>
              <a:spcBef>
                <a:spcPct val="50000"/>
              </a:spcBef>
              <a:defRPr>
                <a:latin typeface="Arial" pitchFamily="34" charset="0"/>
                <a:ea typeface="ＭＳ Ｐゴシック" pitchFamily="34" charset="-128"/>
              </a:defRPr>
            </a:lvl1pPr>
          </a:lstStyle>
          <a:p>
            <a:pPr>
              <a:defRPr/>
            </a:pPr>
            <a:fld id="{4EE31538-4A0A-4222-AABF-1C0CB53A148A}" type="slidenum">
              <a:rPr lang="en-US"/>
              <a:pPr>
                <a:defRPr/>
              </a:pPr>
              <a:t>‹#›</a:t>
            </a:fld>
            <a:endParaRPr lang="en-US"/>
          </a:p>
        </p:txBody>
      </p:sp>
    </p:spTree>
  </p:cSld>
  <p:clrMapOvr>
    <a:masterClrMapping/>
  </p:clrMapOvr>
  <p:transition>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vl1pPr>
          </a:lstStyle>
          <a:p>
            <a:r>
              <a:rPr lang="en-US" dirty="0" smtClean="0"/>
              <a:t>Click to edit Master title style</a:t>
            </a:r>
            <a:endParaRPr lang="en-US" dirty="0"/>
          </a:p>
        </p:txBody>
      </p:sp>
    </p:spTree>
  </p:cSld>
  <p:clrMapOvr>
    <a:masterClrMapping/>
  </p:clrMapOvr>
  <p:transition>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6" y="1597863"/>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33" y="2914650"/>
            <a:ext cx="6400801" cy="1314450"/>
          </a:xfrm>
        </p:spPr>
        <p:txBody>
          <a:bodyPr/>
          <a:lstStyle>
            <a:lvl1pPr marL="0" indent="0" algn="ctr">
              <a:buNone/>
              <a:defRPr/>
            </a:lvl1pPr>
            <a:lvl2pPr marL="406723" indent="0" algn="ctr">
              <a:buNone/>
              <a:defRPr/>
            </a:lvl2pPr>
            <a:lvl3pPr marL="813438" indent="0" algn="ctr">
              <a:buNone/>
              <a:defRPr/>
            </a:lvl3pPr>
            <a:lvl4pPr marL="1220155" indent="0" algn="ctr">
              <a:buNone/>
              <a:defRPr/>
            </a:lvl4pPr>
            <a:lvl5pPr marL="1626877" indent="0" algn="ctr">
              <a:buNone/>
              <a:defRPr/>
            </a:lvl5pPr>
            <a:lvl6pPr marL="2033599" indent="0" algn="ctr">
              <a:buNone/>
              <a:defRPr/>
            </a:lvl6pPr>
            <a:lvl7pPr marL="2440316" indent="0" algn="ctr">
              <a:buNone/>
              <a:defRPr/>
            </a:lvl7pPr>
            <a:lvl8pPr marL="2847038" indent="0" algn="ctr">
              <a:buNone/>
              <a:defRPr/>
            </a:lvl8pPr>
            <a:lvl9pPr marL="3253761" indent="0" algn="ctr">
              <a:buNone/>
              <a:defRPr/>
            </a:lvl9pPr>
          </a:lstStyle>
          <a:p>
            <a:r>
              <a:rPr lang="en-US" smtClean="0"/>
              <a:t>Click to edit Master subtitle style</a:t>
            </a:r>
            <a:endParaRPr lang="en-US"/>
          </a:p>
        </p:txBody>
      </p:sp>
      <p:sp>
        <p:nvSpPr>
          <p:cNvPr id="4" name="Rectangle 3"/>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C7A8006A-F2CE-A647-A1FD-96727FB6129F}"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797405173"/>
      </p:ext>
    </p:extLst>
  </p:cSld>
  <p:clrMapOvr>
    <a:masterClrMapping/>
  </p:clrMapOvr>
  <p:transition>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283F7A2C-5D3B-C648-B2C2-AEF267943C2F}"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1259745370"/>
      </p:ext>
    </p:extLst>
  </p:cSld>
  <p:clrMapOvr>
    <a:masterClrMapping/>
  </p:clrMapOvr>
  <p:transition>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9" y="3305185"/>
            <a:ext cx="7772400" cy="1021556"/>
          </a:xfrm>
        </p:spPr>
        <p:txBody>
          <a:bodyPr/>
          <a:lstStyle>
            <a:lvl1pPr algn="l">
              <a:defRPr sz="3400" b="1" cap="all"/>
            </a:lvl1pPr>
          </a:lstStyle>
          <a:p>
            <a:r>
              <a:rPr lang="en-US" smtClean="0"/>
              <a:t>Click to edit Master title style</a:t>
            </a:r>
            <a:endParaRPr lang="en-US"/>
          </a:p>
        </p:txBody>
      </p:sp>
      <p:sp>
        <p:nvSpPr>
          <p:cNvPr id="3" name="Text Placeholder 2"/>
          <p:cNvSpPr>
            <a:spLocks noGrp="1"/>
          </p:cNvSpPr>
          <p:nvPr>
            <p:ph type="body" idx="1"/>
          </p:nvPr>
        </p:nvSpPr>
        <p:spPr>
          <a:xfrm>
            <a:off x="722319" y="2180035"/>
            <a:ext cx="7772400" cy="1125140"/>
          </a:xfrm>
        </p:spPr>
        <p:txBody>
          <a:bodyPr anchor="b"/>
          <a:lstStyle>
            <a:lvl1pPr marL="0" indent="0">
              <a:buNone/>
              <a:defRPr sz="1800"/>
            </a:lvl1pPr>
            <a:lvl2pPr marL="406723" indent="0">
              <a:buNone/>
              <a:defRPr sz="1600"/>
            </a:lvl2pPr>
            <a:lvl3pPr marL="813438" indent="0">
              <a:buNone/>
              <a:defRPr sz="1400"/>
            </a:lvl3pPr>
            <a:lvl4pPr marL="1220155" indent="0">
              <a:buNone/>
              <a:defRPr sz="1100"/>
            </a:lvl4pPr>
            <a:lvl5pPr marL="1626877" indent="0">
              <a:buNone/>
              <a:defRPr sz="1100"/>
            </a:lvl5pPr>
            <a:lvl6pPr marL="2033599" indent="0">
              <a:buNone/>
              <a:defRPr sz="1100"/>
            </a:lvl6pPr>
            <a:lvl7pPr marL="2440316" indent="0">
              <a:buNone/>
              <a:defRPr sz="1100"/>
            </a:lvl7pPr>
            <a:lvl8pPr marL="2847038" indent="0">
              <a:buNone/>
              <a:defRPr sz="1100"/>
            </a:lvl8pPr>
            <a:lvl9pPr marL="3253761" indent="0">
              <a:buNone/>
              <a:defRPr sz="1100"/>
            </a:lvl9pPr>
          </a:lstStyle>
          <a:p>
            <a:pPr lvl="0"/>
            <a:r>
              <a:rPr lang="en-US" smtClean="0"/>
              <a:t>Click to edit Master text styles</a:t>
            </a:r>
          </a:p>
        </p:txBody>
      </p:sp>
      <p:sp>
        <p:nvSpPr>
          <p:cNvPr id="4" name="Rectangle 3"/>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130D2A8E-CCCC-AD4E-AB00-AEC723CD1FD4}"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1600587313"/>
      </p:ext>
    </p:extLst>
  </p:cSld>
  <p:clrMapOvr>
    <a:masterClrMapping/>
  </p:clrMapOvr>
  <p:transition>
    <p:wipe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4" y="1200150"/>
            <a:ext cx="3692524" cy="32575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30" y="1200150"/>
            <a:ext cx="3692524" cy="32575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CB70B02C-B6F2-5645-92FE-98AB9F7CE881}"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582004319"/>
      </p:ext>
    </p:extLst>
  </p:cSld>
  <p:clrMapOvr>
    <a:masterClrMapping/>
  </p:clrMapOvr>
  <p:transition>
    <p:wipe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12" y="205978"/>
            <a:ext cx="8229601"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21" y="1151335"/>
            <a:ext cx="4040189" cy="479822"/>
          </a:xfrm>
        </p:spPr>
        <p:txBody>
          <a:bodyPr anchor="b"/>
          <a:lstStyle>
            <a:lvl1pPr marL="0" indent="0">
              <a:buNone/>
              <a:defRPr sz="2100" b="1"/>
            </a:lvl1pPr>
            <a:lvl2pPr marL="406723" indent="0">
              <a:buNone/>
              <a:defRPr sz="1800" b="1"/>
            </a:lvl2pPr>
            <a:lvl3pPr marL="813438" indent="0">
              <a:buNone/>
              <a:defRPr sz="1600" b="1"/>
            </a:lvl3pPr>
            <a:lvl4pPr marL="1220155" indent="0">
              <a:buNone/>
              <a:defRPr sz="1400" b="1"/>
            </a:lvl4pPr>
            <a:lvl5pPr marL="1626877" indent="0">
              <a:buNone/>
              <a:defRPr sz="1400" b="1"/>
            </a:lvl5pPr>
            <a:lvl6pPr marL="2033599" indent="0">
              <a:buNone/>
              <a:defRPr sz="1400" b="1"/>
            </a:lvl6pPr>
            <a:lvl7pPr marL="2440316" indent="0">
              <a:buNone/>
              <a:defRPr sz="1400" b="1"/>
            </a:lvl7pPr>
            <a:lvl8pPr marL="2847038" indent="0">
              <a:buNone/>
              <a:defRPr sz="1400" b="1"/>
            </a:lvl8pPr>
            <a:lvl9pPr marL="3253761"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221" y="1631156"/>
            <a:ext cx="4040189"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100" b="1"/>
            </a:lvl1pPr>
            <a:lvl2pPr marL="406723" indent="0">
              <a:buNone/>
              <a:defRPr sz="1800" b="1"/>
            </a:lvl2pPr>
            <a:lvl3pPr marL="813438" indent="0">
              <a:buNone/>
              <a:defRPr sz="1600" b="1"/>
            </a:lvl3pPr>
            <a:lvl4pPr marL="1220155" indent="0">
              <a:buNone/>
              <a:defRPr sz="1400" b="1"/>
            </a:lvl4pPr>
            <a:lvl5pPr marL="1626877" indent="0">
              <a:buNone/>
              <a:defRPr sz="1400" b="1"/>
            </a:lvl5pPr>
            <a:lvl6pPr marL="2033599" indent="0">
              <a:buNone/>
              <a:defRPr sz="1400" b="1"/>
            </a:lvl6pPr>
            <a:lvl7pPr marL="2440316" indent="0">
              <a:buNone/>
              <a:defRPr sz="1400" b="1"/>
            </a:lvl7pPr>
            <a:lvl8pPr marL="2847038" indent="0">
              <a:buNone/>
              <a:defRPr sz="1400" b="1"/>
            </a:lvl8pPr>
            <a:lvl9pPr marL="3253761"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5E1CCD09-F621-3548-9420-AE7644F040F8}"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3811153678"/>
      </p:ext>
    </p:extLst>
  </p:cSld>
  <p:clrMapOvr>
    <a:masterClrMapping/>
  </p:clrMapOvr>
  <p:transition>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vl1pPr>
          </a:lstStyle>
          <a:p>
            <a:r>
              <a:rPr lang="en-US" dirty="0" smtClean="0"/>
              <a:t>Click to edit Master title style</a:t>
            </a:r>
            <a:endParaRPr lang="en-US" dirty="0"/>
          </a:p>
        </p:txBody>
      </p:sp>
      <p:sp>
        <p:nvSpPr>
          <p:cNvPr id="3" name="Rectangle 2"/>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24678452-D6C2-3A4A-AA94-5BC25613F627}"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950142863"/>
      </p:ext>
    </p:extLst>
  </p:cSld>
  <p:clrMapOvr>
    <a:masterClrMapping/>
  </p:clrMapOvr>
  <p:transition>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56C312A9-02B2-0B44-B14D-28557C056042}"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1356730379"/>
      </p:ext>
    </p:extLst>
  </p:cSld>
  <p:clrMapOvr>
    <a:masterClrMapping/>
  </p:clrMapOvr>
  <p:transition>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77874" y="1181100"/>
            <a:ext cx="7537450" cy="2917031"/>
          </a:xfrm>
          <a:ln>
            <a:solidFill>
              <a:schemeClr val="accent1"/>
            </a:solidFill>
          </a:ln>
        </p:spPr>
        <p:txBody>
          <a:bodyPr lIns="244034" tIns="81347" rIns="81347" bIns="81347" anchor="ctr"/>
          <a:lstStyle/>
          <a:p>
            <a:pPr lvl="0"/>
            <a:r>
              <a:rPr lang="en-US" dirty="0" smtClean="0"/>
              <a:t>Click to edit Master text styles</a:t>
            </a:r>
          </a:p>
          <a:p>
            <a:pPr lvl="1"/>
            <a:r>
              <a:rPr lang="en-US" dirty="0" smtClean="0"/>
              <a:t>Second level</a:t>
            </a:r>
          </a:p>
        </p:txBody>
      </p:sp>
      <p:sp>
        <p:nvSpPr>
          <p:cNvPr id="4" name="Rectangle 3"/>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B03B3B37-8E36-E047-9C56-F13BE3DCEC97}"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72248631"/>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314" cy="871538"/>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5050" y="204802"/>
            <a:ext cx="5111750" cy="4389835"/>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076328"/>
            <a:ext cx="3008314" cy="3518297"/>
          </a:xfrm>
        </p:spPr>
        <p:txBody>
          <a:bodyPr/>
          <a:lstStyle>
            <a:lvl1pPr marL="0" indent="0">
              <a:buNone/>
              <a:defRPr sz="1100"/>
            </a:lvl1pPr>
            <a:lvl2pPr marL="406723" indent="0">
              <a:buNone/>
              <a:defRPr sz="1000"/>
            </a:lvl2pPr>
            <a:lvl3pPr marL="813438" indent="0">
              <a:buNone/>
              <a:defRPr sz="900"/>
            </a:lvl3pPr>
            <a:lvl4pPr marL="1220155" indent="0">
              <a:buNone/>
              <a:defRPr sz="700"/>
            </a:lvl4pPr>
            <a:lvl5pPr marL="1626877" indent="0">
              <a:buNone/>
              <a:defRPr sz="700"/>
            </a:lvl5pPr>
            <a:lvl6pPr marL="2033599" indent="0">
              <a:buNone/>
              <a:defRPr sz="700"/>
            </a:lvl6pPr>
            <a:lvl7pPr marL="2440316" indent="0">
              <a:buNone/>
              <a:defRPr sz="700"/>
            </a:lvl7pPr>
            <a:lvl8pPr marL="2847038" indent="0">
              <a:buNone/>
              <a:defRPr sz="700"/>
            </a:lvl8pPr>
            <a:lvl9pPr marL="3253761" indent="0">
              <a:buNone/>
              <a:defRPr sz="7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87B058F0-FF91-794F-AA1C-2658E8D72B9D}"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3930318035"/>
      </p:ext>
    </p:extLst>
  </p:cSld>
  <p:clrMapOvr>
    <a:masterClrMapping/>
  </p:clrMapOvr>
  <p:transition>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94" y="3600451"/>
            <a:ext cx="5486400" cy="425054"/>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294" y="459581"/>
            <a:ext cx="5486400" cy="3086100"/>
          </a:xfrm>
        </p:spPr>
        <p:txBody>
          <a:bodyPr/>
          <a:lstStyle>
            <a:lvl1pPr marL="0" indent="0">
              <a:buNone/>
              <a:defRPr sz="2800"/>
            </a:lvl1pPr>
            <a:lvl2pPr marL="406723" indent="0">
              <a:buNone/>
              <a:defRPr sz="2500"/>
            </a:lvl2pPr>
            <a:lvl3pPr marL="813438" indent="0">
              <a:buNone/>
              <a:defRPr sz="2100"/>
            </a:lvl3pPr>
            <a:lvl4pPr marL="1220155" indent="0">
              <a:buNone/>
              <a:defRPr sz="1800"/>
            </a:lvl4pPr>
            <a:lvl5pPr marL="1626877" indent="0">
              <a:buNone/>
              <a:defRPr sz="1800"/>
            </a:lvl5pPr>
            <a:lvl6pPr marL="2033599" indent="0">
              <a:buNone/>
              <a:defRPr sz="1800"/>
            </a:lvl6pPr>
            <a:lvl7pPr marL="2440316" indent="0">
              <a:buNone/>
              <a:defRPr sz="1800"/>
            </a:lvl7pPr>
            <a:lvl8pPr marL="2847038" indent="0">
              <a:buNone/>
              <a:defRPr sz="1800"/>
            </a:lvl8pPr>
            <a:lvl9pPr marL="3253761" indent="0">
              <a:buNone/>
              <a:defRPr sz="1800"/>
            </a:lvl9pPr>
          </a:lstStyle>
          <a:p>
            <a:pPr lvl="0"/>
            <a:r>
              <a:rPr lang="en-US" noProof="0" smtClean="0"/>
              <a:t>Click icon to add picture</a:t>
            </a:r>
          </a:p>
        </p:txBody>
      </p:sp>
      <p:sp>
        <p:nvSpPr>
          <p:cNvPr id="4" name="Text Placeholder 3"/>
          <p:cNvSpPr>
            <a:spLocks noGrp="1"/>
          </p:cNvSpPr>
          <p:nvPr>
            <p:ph type="body" sz="half" idx="2"/>
          </p:nvPr>
        </p:nvSpPr>
        <p:spPr>
          <a:xfrm>
            <a:off x="1792294" y="4025539"/>
            <a:ext cx="5486400" cy="603647"/>
          </a:xfrm>
        </p:spPr>
        <p:txBody>
          <a:bodyPr/>
          <a:lstStyle>
            <a:lvl1pPr marL="0" indent="0">
              <a:buNone/>
              <a:defRPr sz="1100"/>
            </a:lvl1pPr>
            <a:lvl2pPr marL="406723" indent="0">
              <a:buNone/>
              <a:defRPr sz="1000"/>
            </a:lvl2pPr>
            <a:lvl3pPr marL="813438" indent="0">
              <a:buNone/>
              <a:defRPr sz="900"/>
            </a:lvl3pPr>
            <a:lvl4pPr marL="1220155" indent="0">
              <a:buNone/>
              <a:defRPr sz="700"/>
            </a:lvl4pPr>
            <a:lvl5pPr marL="1626877" indent="0">
              <a:buNone/>
              <a:defRPr sz="700"/>
            </a:lvl5pPr>
            <a:lvl6pPr marL="2033599" indent="0">
              <a:buNone/>
              <a:defRPr sz="700"/>
            </a:lvl6pPr>
            <a:lvl7pPr marL="2440316" indent="0">
              <a:buNone/>
              <a:defRPr sz="700"/>
            </a:lvl7pPr>
            <a:lvl8pPr marL="2847038" indent="0">
              <a:buNone/>
              <a:defRPr sz="700"/>
            </a:lvl8pPr>
            <a:lvl9pPr marL="3253761" indent="0">
              <a:buNone/>
              <a:defRPr sz="7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F462FEF3-9450-7649-9811-3EA14220B9D2}"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968301101"/>
      </p:ext>
    </p:extLst>
  </p:cSld>
  <p:clrMapOvr>
    <a:masterClrMapping/>
  </p:clrMapOvr>
  <p:transition>
    <p:wipe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BD187F30-01A9-EB41-9144-C15A4E56D289}"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3134375832"/>
      </p:ext>
    </p:extLst>
  </p:cSld>
  <p:clrMapOvr>
    <a:masterClrMapping/>
  </p:clrMapOvr>
  <p:transition>
    <p:wipe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4628" y="228600"/>
            <a:ext cx="1946274"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3" y="228600"/>
            <a:ext cx="5686424"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BCC81128-4400-D644-AAED-DF1F21A3E4B2}"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814597281"/>
      </p:ext>
    </p:extLst>
  </p:cSld>
  <p:clrMapOvr>
    <a:masterClrMapping/>
  </p:clrMapOvr>
  <p:transition>
    <p:wipe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Title, Chart and Tex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91663" y="1200150"/>
            <a:ext cx="7531588" cy="32575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889032" y="228602"/>
            <a:ext cx="7581901" cy="706041"/>
          </a:xfrm>
        </p:spPr>
        <p:txBody>
          <a:bodyPr/>
          <a:lstStyle/>
          <a:p>
            <a:r>
              <a:rPr lang="en-US" smtClean="0"/>
              <a:t>Click to edit Master title style</a:t>
            </a:r>
            <a:endParaRPr lang="en-US"/>
          </a:p>
        </p:txBody>
      </p:sp>
      <p:sp>
        <p:nvSpPr>
          <p:cNvPr id="5" name="Rectangle 4"/>
          <p:cNvSpPr>
            <a:spLocks noGrp="1" noChangeArrowheads="1"/>
          </p:cNvSpPr>
          <p:nvPr>
            <p:ph type="ftr" sz="quarter" idx="10"/>
          </p:nvPr>
        </p:nvSpPr>
        <p:spPr/>
        <p:txBody>
          <a:bodyPr/>
          <a:lstStyle>
            <a:lvl1pPr algn="ctr">
              <a:lnSpc>
                <a:spcPct val="90000"/>
              </a:lnSpc>
              <a:spcBef>
                <a:spcPct val="50000"/>
              </a:spcBef>
              <a:buClr>
                <a:schemeClr val="accent1"/>
              </a:buClr>
              <a:defRPr/>
            </a:lvl1pPr>
          </a:lstStyle>
          <a:p>
            <a:pPr>
              <a:buClr>
                <a:srgbClr val="FD0000"/>
              </a:buClr>
            </a:pPr>
            <a:fld id="{FA28E64C-BA5F-444F-9302-54373EEB6D93}" type="slidenum">
              <a:rPr lang="en-US"/>
              <a:pPr>
                <a:buClr>
                  <a:srgbClr val="FD0000"/>
                </a:buClr>
              </a:pPr>
              <a:t>‹#›</a:t>
            </a:fld>
            <a:r>
              <a:rPr lang="en-US"/>
              <a:t>							Oracle Restricted and Confidential</a:t>
            </a:r>
          </a:p>
        </p:txBody>
      </p:sp>
    </p:spTree>
    <p:extLst>
      <p:ext uri="{BB962C8B-B14F-4D97-AF65-F5344CB8AC3E}">
        <p14:creationId xmlns="" xmlns:p14="http://schemas.microsoft.com/office/powerpoint/2010/main" xmlns:mv="urn:schemas-microsoft-com:mac:vml" xmlns:mc="http://schemas.openxmlformats.org/markup-compatibility/2006" val="270818017"/>
      </p:ext>
    </p:extLst>
  </p:cSld>
  <p:clrMapOvr>
    <a:masterClrMapping/>
  </p:clrMapOvr>
  <p:transition>
    <p:wipe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80"/>
          <p:cNvPicPr>
            <a:picLocks noChangeAspect="1" noChangeArrowheads="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901781" y="3255169"/>
            <a:ext cx="2925580" cy="27503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nvGrpSpPr>
          <p:cNvPr id="2" name="Group 10"/>
          <p:cNvGrpSpPr>
            <a:grpSpLocks/>
          </p:cNvGrpSpPr>
          <p:nvPr userDrawn="1"/>
        </p:nvGrpSpPr>
        <p:grpSpPr bwMode="auto">
          <a:xfrm>
            <a:off x="0" y="561385"/>
            <a:ext cx="9144000" cy="2585266"/>
            <a:chOff x="0" y="748261"/>
            <a:chExt cx="9144000" cy="3447299"/>
          </a:xfrm>
        </p:grpSpPr>
        <p:pic>
          <p:nvPicPr>
            <p:cNvPr id="6" name="Picture 3"/>
            <p:cNvPicPr>
              <a:picLocks noChangeAspect="1" noChangeArrowheads="1"/>
            </p:cNvPicPr>
            <p:nvPr userDrawn="1"/>
          </p:nvPicPr>
          <p:blipFill>
            <a:blip r:embed="rId3">
              <a:extLst>
                <a:ext uri="{28A0092B-C50C-407E-A947-70E740481C1C}">
                  <a14:useLocalDpi xmlns="" xmlns:a14="http://schemas.microsoft.com/office/drawing/2010/main" xmlns:mv="urn:schemas-microsoft-com:mac:vml" xmlns:mc="http://schemas.openxmlformats.org/markup-compatibility/2006" val="0"/>
                </a:ext>
              </a:extLst>
            </a:blip>
            <a:srcRect l="7054" t="21631" r="4494" b="45821"/>
            <a:stretch>
              <a:fillRect/>
            </a:stretch>
          </p:blipFill>
          <p:spPr bwMode="auto">
            <a:xfrm>
              <a:off x="0" y="976184"/>
              <a:ext cx="9144000" cy="275557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2" descr="C:\Documents and Settings\mpalmete.ST-USERS\Desktop\Exalogic\Graphics\For_Presentations\low_res_PNG\Exalogic_1upCU_0148.png"/>
            <p:cNvPicPr>
              <a:picLocks noChangeAspect="1" noChangeArrowheads="1"/>
            </p:cNvPicPr>
            <p:nvPr userDrawn="1"/>
          </p:nvPicPr>
          <p:blipFill>
            <a:blip r:embed="rId4"/>
            <a:srcRect b="32028"/>
            <a:stretch>
              <a:fillRect/>
            </a:stretch>
          </p:blipFill>
          <p:spPr bwMode="auto">
            <a:xfrm>
              <a:off x="863686" y="748261"/>
              <a:ext cx="2858913" cy="3024429"/>
            </a:xfrm>
            <a:prstGeom prst="rect">
              <a:avLst/>
            </a:prstGeom>
            <a:ln>
              <a:noFill/>
            </a:ln>
            <a:effectLst>
              <a:outerShdw blurRad="292100" dist="139700" dir="2700000" algn="tl" rotWithShape="0">
                <a:srgbClr val="333333">
                  <a:alpha val="65000"/>
                </a:srgbClr>
              </a:outerShdw>
            </a:effectLst>
          </p:spPr>
        </p:pic>
        <p:sp>
          <p:nvSpPr>
            <p:cNvPr id="8" name="Rectangle 5"/>
            <p:cNvSpPr/>
            <p:nvPr userDrawn="1"/>
          </p:nvSpPr>
          <p:spPr bwMode="auto">
            <a:xfrm>
              <a:off x="0" y="3733001"/>
              <a:ext cx="9144000" cy="462559"/>
            </a:xfrm>
            <a:prstGeom prst="rect">
              <a:avLst/>
            </a:prstGeom>
            <a:solidFill>
              <a:schemeClr val="bg1"/>
            </a:solidFill>
            <a:ln w="9525" cap="flat" cmpd="sng" algn="ctr">
              <a:noFill/>
              <a:prstDash val="solid"/>
              <a:round/>
              <a:headEnd type="none" w="med" len="med"/>
              <a:tailEnd type="none" w="med" len="med"/>
            </a:ln>
            <a:effectLst/>
          </p:spPr>
          <p:txBody>
            <a:bodyPr lIns="92075" tIns="46038" rIns="92075" bIns="46038">
              <a:spAutoFit/>
            </a:bodyPr>
            <a:lstStyle/>
            <a:p>
              <a:pPr marL="105918" indent="-105918" algn="ctr">
                <a:lnSpc>
                  <a:spcPct val="90000"/>
                </a:lnSpc>
                <a:spcBef>
                  <a:spcPct val="50000"/>
                </a:spcBef>
                <a:buClr>
                  <a:srgbClr val="FD0000"/>
                </a:buClr>
                <a:defRPr/>
              </a:pPr>
              <a:endParaRPr lang="en-US" sz="1800" b="1" dirty="0">
                <a:solidFill>
                  <a:srgbClr val="000000"/>
                </a:solidFill>
                <a:latin typeface="Arial" charset="0"/>
                <a:ea typeface="ＭＳ Ｐゴシック" charset="0"/>
                <a:cs typeface="Arial" charset="0"/>
              </a:endParaRPr>
            </a:p>
          </p:txBody>
        </p:sp>
      </p:grpSp>
      <p:sp>
        <p:nvSpPr>
          <p:cNvPr id="262220" name="Rectangle 76"/>
          <p:cNvSpPr>
            <a:spLocks noGrp="1" noChangeArrowheads="1"/>
          </p:cNvSpPr>
          <p:nvPr>
            <p:ph type="ctrTitle" sz="quarter"/>
          </p:nvPr>
        </p:nvSpPr>
        <p:spPr>
          <a:xfrm>
            <a:off x="838200" y="3600494"/>
            <a:ext cx="7772400" cy="645319"/>
          </a:xfrm>
        </p:spPr>
        <p:txBody>
          <a:bodyPr lIns="81347" tIns="40674" rIns="81347" bIns="40674" anchor="b"/>
          <a:lstStyle>
            <a:lvl1pPr>
              <a:defRPr sz="1600"/>
            </a:lvl1pPr>
          </a:lstStyle>
          <a:p>
            <a:r>
              <a:rPr lang="en-US" smtClean="0"/>
              <a:t>Click to edit Master title style</a:t>
            </a:r>
            <a:endParaRPr lang="en-US"/>
          </a:p>
        </p:txBody>
      </p:sp>
      <p:sp>
        <p:nvSpPr>
          <p:cNvPr id="262221" name="Rectangle 77"/>
          <p:cNvSpPr>
            <a:spLocks noGrp="1" noChangeArrowheads="1"/>
          </p:cNvSpPr>
          <p:nvPr>
            <p:ph type="subTitle" sz="quarter" idx="1"/>
          </p:nvPr>
        </p:nvSpPr>
        <p:spPr>
          <a:xfrm>
            <a:off x="838235" y="4286250"/>
            <a:ext cx="6400801" cy="571500"/>
          </a:xfrm>
        </p:spPr>
        <p:txBody>
          <a:bodyPr lIns="81347" tIns="40674" rIns="81347" bIns="40674"/>
          <a:lstStyle>
            <a:lvl1pPr marL="0" indent="0">
              <a:spcBef>
                <a:spcPct val="0"/>
              </a:spcBef>
              <a:buFont typeface="Times" charset="0"/>
              <a:buNone/>
              <a:defRPr sz="1400"/>
            </a:lvl1pPr>
          </a:lstStyle>
          <a:p>
            <a:r>
              <a:rPr lang="en-US" smtClean="0"/>
              <a:t>Click to edit Master subtitle style</a:t>
            </a:r>
            <a:endParaRPr lang="en-US"/>
          </a:p>
        </p:txBody>
      </p:sp>
    </p:spTree>
    <p:extLst>
      <p:ext uri="{BB962C8B-B14F-4D97-AF65-F5344CB8AC3E}">
        <p14:creationId xmlns="" xmlns:p14="http://schemas.microsoft.com/office/powerpoint/2010/main" xmlns:mv="urn:schemas-microsoft-com:mac:vml" xmlns:mc="http://schemas.openxmlformats.org/markup-compatibility/2006" val="1739457251"/>
      </p:ext>
    </p:extLst>
  </p:cSld>
  <p:clrMapOvr>
    <a:masterClrMapping/>
  </p:clrMapOvr>
  <p:transition>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1_Clear">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l="6731" t="11887" r="4494" b="6400"/>
          <a:stretch>
            <a:fillRect/>
          </a:stretch>
        </p:blipFill>
        <p:spPr bwMode="auto">
          <a:xfrm>
            <a:off x="0" y="0"/>
            <a:ext cx="9144000" cy="516969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4" name="Picture 29" descr="Oracle WHITE"/>
          <p:cNvPicPr>
            <a:picLocks noChangeAspect="1" noChangeArrowheads="1"/>
          </p:cNvPicPr>
          <p:nvPr userDrawn="1"/>
        </p:nvPicPr>
        <p:blipFill>
          <a:blip r:embed="rId3">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620198" y="4664905"/>
            <a:ext cx="947614" cy="8929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 name="Title 4"/>
          <p:cNvSpPr>
            <a:spLocks noGrp="1"/>
          </p:cNvSpPr>
          <p:nvPr>
            <p:ph type="title"/>
          </p:nvPr>
        </p:nvSpPr>
        <p:spPr>
          <a:xfrm>
            <a:off x="1131894" y="2857180"/>
            <a:ext cx="7472362" cy="397670"/>
          </a:xfrm>
        </p:spPr>
        <p:txBody>
          <a:bodyPr anchor="ctr"/>
          <a:lstStyle>
            <a:lvl1pPr>
              <a:defRPr sz="3900">
                <a:solidFill>
                  <a:schemeClr val="bg1"/>
                </a:solidFill>
              </a:defRPr>
            </a:lvl1pPr>
          </a:lstStyle>
          <a:p>
            <a:r>
              <a:rPr lang="en-US" smtClean="0"/>
              <a:t>Click to edit Master title style</a:t>
            </a:r>
            <a:endParaRPr lang="en-US" dirty="0" smtClean="0"/>
          </a:p>
        </p:txBody>
      </p:sp>
    </p:spTree>
    <p:extLst>
      <p:ext uri="{BB962C8B-B14F-4D97-AF65-F5344CB8AC3E}">
        <p14:creationId xmlns="" xmlns:p14="http://schemas.microsoft.com/office/powerpoint/2010/main" xmlns:mv="urn:schemas-microsoft-com:mac:vml" xmlns:mc="http://schemas.openxmlformats.org/markup-compatibility/2006" val="1965788849"/>
      </p:ext>
    </p:extLst>
  </p:cSld>
  <p:clrMapOvr>
    <a:masterClrMapping/>
  </p:clrMapOvr>
  <p:transition>
    <p:wipe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_Clear">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l="6731" t="11887" r="4494" b="6400"/>
          <a:stretch>
            <a:fillRect/>
          </a:stretch>
        </p:blipFill>
        <p:spPr bwMode="auto">
          <a:xfrm>
            <a:off x="0" y="0"/>
            <a:ext cx="9144000" cy="516969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nvGrpSpPr>
          <p:cNvPr id="3" name="Group 7"/>
          <p:cNvGrpSpPr>
            <a:grpSpLocks/>
          </p:cNvGrpSpPr>
          <p:nvPr userDrawn="1"/>
        </p:nvGrpSpPr>
        <p:grpSpPr bwMode="auto">
          <a:xfrm>
            <a:off x="0" y="328617"/>
            <a:ext cx="9144000" cy="4851797"/>
            <a:chOff x="0" y="388938"/>
            <a:chExt cx="9144000" cy="6469062"/>
          </a:xfrm>
        </p:grpSpPr>
        <p:pic>
          <p:nvPicPr>
            <p:cNvPr id="4" name="Picture 5" descr="PPT_divider.jpg"/>
            <p:cNvPicPr>
              <a:picLocks noChangeAspect="1"/>
            </p:cNvPicPr>
            <p:nvPr userDrawn="1"/>
          </p:nvPicPr>
          <p:blipFill>
            <a:blip r:embed="rId3">
              <a:extLst>
                <a:ext uri="{28A0092B-C50C-407E-A947-70E740481C1C}">
                  <a14:useLocalDpi xmlns="" xmlns:a14="http://schemas.microsoft.com/office/drawing/2010/main" xmlns:mv="urn:schemas-microsoft-com:mac:vml" xmlns:mc="http://schemas.openxmlformats.org/markup-compatibility/2006" val="0"/>
                </a:ext>
              </a:extLst>
            </a:blip>
            <a:srcRect t="41081"/>
            <a:stretch>
              <a:fillRect/>
            </a:stretch>
          </p:blipFill>
          <p:spPr bwMode="auto">
            <a:xfrm>
              <a:off x="0" y="2817341"/>
              <a:ext cx="9144000" cy="4040659"/>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5" name="Rectangle 3"/>
            <p:cNvSpPr>
              <a:spLocks noChangeArrowheads="1"/>
            </p:cNvSpPr>
            <p:nvPr userDrawn="1"/>
          </p:nvSpPr>
          <p:spPr bwMode="auto">
            <a:xfrm>
              <a:off x="0" y="2820988"/>
              <a:ext cx="9144000" cy="4037012"/>
            </a:xfrm>
            <a:prstGeom prst="rect">
              <a:avLst/>
            </a:prstGeom>
            <a:solidFill>
              <a:schemeClr val="bg1"/>
            </a:solidFill>
            <a:ln>
              <a:noFill/>
            </a:ln>
            <a:effectLst>
              <a:outerShdw blurRad="63500" dist="23000" dir="5400000" rotWithShape="0">
                <a:srgbClr val="000000">
                  <a:alpha val="34998"/>
                </a:srgbClr>
              </a:outerShdw>
            </a:effectLst>
            <a:extLst>
              <a:ext uri="{91240B29-F687-4f45-9708-019B960494DF}">
                <a14:hiddenLine xmlns="" xmlns:a14="http://schemas.microsoft.com/office/drawing/2010/main" xmlns:mv="urn:schemas-microsoft-com:mac:vml" xmlns:mc="http://schemas.openxmlformats.org/markup-compatibility/2006" w="28575">
                  <a:solidFill>
                    <a:srgbClr val="000000"/>
                  </a:solidFill>
                  <a:miter lim="800000"/>
                  <a:headEnd/>
                  <a:tailEnd/>
                </a14:hiddenLine>
              </a:ext>
            </a:extLst>
          </p:spPr>
          <p:txBody>
            <a:bodyPr wrap="none" lIns="92075" tIns="46038" rIns="92075" bIns="46038" anchor="ctr"/>
            <a:lstStyle/>
            <a:p>
              <a:pPr marL="105918" indent="-105918" algn="ctr">
                <a:lnSpc>
                  <a:spcPct val="90000"/>
                </a:lnSpc>
                <a:spcBef>
                  <a:spcPct val="50000"/>
                </a:spcBef>
                <a:buClr>
                  <a:srgbClr val="FD0000"/>
                </a:buClr>
                <a:defRPr/>
              </a:pPr>
              <a:endParaRPr lang="en-US" sz="1100" b="1" dirty="0">
                <a:solidFill>
                  <a:srgbClr val="FFFFFF"/>
                </a:solidFill>
                <a:effectLst>
                  <a:outerShdw blurRad="38100" dist="38100" dir="2700000" algn="tl">
                    <a:srgbClr val="000000">
                      <a:alpha val="43137"/>
                    </a:srgbClr>
                  </a:outerShdw>
                </a:effectLst>
                <a:latin typeface="Arial" charset="0"/>
                <a:ea typeface="ＭＳ Ｐゴシック" pitchFamily="33" charset="-128"/>
                <a:cs typeface="Arial" charset="0"/>
              </a:endParaRPr>
            </a:p>
          </p:txBody>
        </p:sp>
        <p:sp>
          <p:nvSpPr>
            <p:cNvPr id="6" name="Rectangle 10"/>
            <p:cNvSpPr txBox="1">
              <a:spLocks noChangeArrowheads="1"/>
            </p:cNvSpPr>
            <p:nvPr userDrawn="1"/>
          </p:nvSpPr>
          <p:spPr bwMode="auto">
            <a:xfrm>
              <a:off x="889281" y="388938"/>
              <a:ext cx="7581508" cy="857250"/>
            </a:xfrm>
            <a:prstGeom prst="rect">
              <a:avLst/>
            </a:prstGeom>
            <a:noFill/>
            <a:ln w="9525">
              <a:noFill/>
              <a:miter lim="800000"/>
              <a:headEnd/>
              <a:tailEnd/>
            </a:ln>
          </p:spPr>
          <p:txBody>
            <a:bodyPr lIns="0" tIns="0" rIns="0" bIns="0"/>
            <a:lstStyle/>
            <a:p>
              <a:pPr algn="ctr">
                <a:lnSpc>
                  <a:spcPct val="90000"/>
                </a:lnSpc>
                <a:spcBef>
                  <a:spcPct val="50000"/>
                </a:spcBef>
                <a:buClr>
                  <a:srgbClr val="FD0000"/>
                </a:buClr>
                <a:defRPr/>
              </a:pPr>
              <a:r>
                <a:rPr lang="en-US" sz="2100" b="1" kern="0" dirty="0">
                  <a:solidFill>
                    <a:srgbClr val="FFFFFF"/>
                  </a:solidFill>
                  <a:latin typeface="Arial"/>
                  <a:ea typeface="ＭＳ Ｐゴシック" charset="0"/>
                  <a:cs typeface="Arial" charset="0"/>
                </a:rPr>
                <a:t>For More Information</a:t>
              </a:r>
            </a:p>
          </p:txBody>
        </p:sp>
        <p:sp>
          <p:nvSpPr>
            <p:cNvPr id="7" name="Rectangle 5"/>
            <p:cNvSpPr>
              <a:spLocks noChangeArrowheads="1"/>
            </p:cNvSpPr>
            <p:nvPr userDrawn="1"/>
          </p:nvSpPr>
          <p:spPr bwMode="gray">
            <a:xfrm>
              <a:off x="733330" y="3579813"/>
              <a:ext cx="3716647" cy="2419350"/>
            </a:xfrm>
            <a:prstGeom prst="rect">
              <a:avLst/>
            </a:prstGeom>
            <a:solidFill>
              <a:srgbClr val="FFFFFF"/>
            </a:solidFill>
            <a:ln w="12700">
              <a:solidFill>
                <a:srgbClr val="FF0000"/>
              </a:solidFill>
              <a:miter lim="800000"/>
              <a:headEnd/>
              <a:tailEnd/>
            </a:ln>
          </p:spPr>
          <p:txBody>
            <a:bodyPr lIns="91432" tIns="91432" rIns="45716" bIns="45716"/>
            <a:lstStyle/>
            <a:p>
              <a:pPr marL="105918" indent="-105918" fontAlgn="auto">
                <a:lnSpc>
                  <a:spcPct val="90000"/>
                </a:lnSpc>
                <a:spcBef>
                  <a:spcPct val="40000"/>
                </a:spcBef>
                <a:spcAft>
                  <a:spcPts val="0"/>
                </a:spcAft>
                <a:buClr>
                  <a:srgbClr val="FD0000"/>
                </a:buClr>
                <a:buSzPct val="85000"/>
                <a:defRPr/>
              </a:pPr>
              <a:endParaRPr lang="en-US" sz="1100" b="1" kern="0" dirty="0">
                <a:solidFill>
                  <a:sysClr val="windowText" lastClr="000000"/>
                </a:solidFill>
                <a:latin typeface="Arial"/>
                <a:ea typeface="ＭＳ Ｐゴシック" charset="0"/>
                <a:cs typeface="Arial" charset="0"/>
              </a:endParaRPr>
            </a:p>
            <a:p>
              <a:pPr marL="512645" lvl="1" indent="-105918" fontAlgn="auto">
                <a:lnSpc>
                  <a:spcPct val="90000"/>
                </a:lnSpc>
                <a:spcBef>
                  <a:spcPct val="40000"/>
                </a:spcBef>
                <a:spcAft>
                  <a:spcPts val="0"/>
                </a:spcAft>
                <a:buClr>
                  <a:srgbClr val="000000"/>
                </a:buClr>
                <a:buFont typeface="Wingdings" pitchFamily="2" charset="2"/>
                <a:buChar char="v"/>
                <a:defRPr/>
              </a:pPr>
              <a:endParaRPr lang="en-US" sz="1000" b="1" kern="0" dirty="0">
                <a:solidFill>
                  <a:sysClr val="windowText" lastClr="000000"/>
                </a:solidFill>
                <a:latin typeface="Arial"/>
                <a:ea typeface="ＭＳ Ｐゴシック" charset="0"/>
                <a:cs typeface="Arial" charset="0"/>
              </a:endParaRPr>
            </a:p>
          </p:txBody>
        </p:sp>
        <p:sp>
          <p:nvSpPr>
            <p:cNvPr id="8" name="Rectangle 6"/>
            <p:cNvSpPr>
              <a:spLocks noChangeArrowheads="1"/>
            </p:cNvSpPr>
            <p:nvPr userDrawn="1"/>
          </p:nvSpPr>
          <p:spPr bwMode="gray">
            <a:xfrm>
              <a:off x="733330" y="3092450"/>
              <a:ext cx="3716647"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FD0000"/>
                </a:buClr>
                <a:defRPr/>
              </a:pPr>
              <a:r>
                <a:rPr lang="en-US" sz="1400" b="1" kern="0" dirty="0">
                  <a:solidFill>
                    <a:srgbClr val="FFFFFF"/>
                  </a:solidFill>
                  <a:latin typeface="Arial"/>
                  <a:ea typeface="ＭＳ Ｐゴシック" charset="0"/>
                  <a:cs typeface="Arial" charset="0"/>
                </a:rPr>
                <a:t>Contact</a:t>
              </a:r>
              <a:endParaRPr lang="en-US" sz="1400" b="1" kern="0" dirty="0">
                <a:solidFill>
                  <a:sysClr val="windowText" lastClr="000000"/>
                </a:solidFill>
                <a:latin typeface="Arial"/>
                <a:ea typeface="ＭＳ Ｐゴシック" charset="0"/>
                <a:cs typeface="Arial" charset="0"/>
              </a:endParaRPr>
            </a:p>
            <a:p>
              <a:pPr algn="ctr" fontAlgn="auto">
                <a:lnSpc>
                  <a:spcPct val="90000"/>
                </a:lnSpc>
                <a:spcBef>
                  <a:spcPct val="50000"/>
                </a:spcBef>
                <a:spcAft>
                  <a:spcPts val="0"/>
                </a:spcAft>
                <a:buClr>
                  <a:srgbClr val="FD0000"/>
                </a:buClr>
                <a:defRPr/>
              </a:pPr>
              <a:endParaRPr lang="en-US" sz="1400" b="1" kern="0" dirty="0">
                <a:solidFill>
                  <a:sysClr val="windowText" lastClr="000000"/>
                </a:solidFill>
                <a:latin typeface="Arial"/>
                <a:ea typeface="ＭＳ Ｐゴシック" charset="0"/>
                <a:cs typeface="Arial" charset="0"/>
              </a:endParaRPr>
            </a:p>
          </p:txBody>
        </p:sp>
        <p:sp>
          <p:nvSpPr>
            <p:cNvPr id="9" name="Rectangle 7"/>
            <p:cNvSpPr>
              <a:spLocks noChangeArrowheads="1"/>
            </p:cNvSpPr>
            <p:nvPr userDrawn="1"/>
          </p:nvSpPr>
          <p:spPr bwMode="gray">
            <a:xfrm>
              <a:off x="4835689" y="3576638"/>
              <a:ext cx="3582720" cy="2419350"/>
            </a:xfrm>
            <a:prstGeom prst="rect">
              <a:avLst/>
            </a:prstGeom>
            <a:solidFill>
              <a:srgbClr val="FFFFFF"/>
            </a:solidFill>
            <a:ln w="12700">
              <a:solidFill>
                <a:srgbClr val="FF0000"/>
              </a:solidFill>
              <a:miter lim="800000"/>
              <a:headEnd/>
              <a:tailEnd/>
            </a:ln>
          </p:spPr>
          <p:txBody>
            <a:bodyPr lIns="91432" tIns="91432" rIns="45716" bIns="45716"/>
            <a:lstStyle/>
            <a:p>
              <a:pPr marL="105918" indent="-105918" algn="ctr" fontAlgn="auto">
                <a:lnSpc>
                  <a:spcPct val="90000"/>
                </a:lnSpc>
                <a:spcBef>
                  <a:spcPct val="40000"/>
                </a:spcBef>
                <a:spcAft>
                  <a:spcPts val="0"/>
                </a:spcAft>
                <a:buClr>
                  <a:srgbClr val="FD0000"/>
                </a:buClr>
                <a:buSzPct val="85000"/>
                <a:buFont typeface="Times" pitchFamily="18" charset="0"/>
                <a:buChar char="•"/>
                <a:defRPr/>
              </a:pPr>
              <a:endParaRPr lang="en-US" sz="1100" b="1" kern="0" dirty="0">
                <a:solidFill>
                  <a:sysClr val="windowText" lastClr="000000"/>
                </a:solidFill>
                <a:latin typeface="Arial"/>
                <a:ea typeface="ＭＳ Ｐゴシック" charset="0"/>
                <a:cs typeface="Arial" charset="0"/>
              </a:endParaRPr>
            </a:p>
          </p:txBody>
        </p:sp>
        <p:sp>
          <p:nvSpPr>
            <p:cNvPr id="10" name="Rectangle 8"/>
            <p:cNvSpPr>
              <a:spLocks noChangeArrowheads="1"/>
            </p:cNvSpPr>
            <p:nvPr userDrawn="1"/>
          </p:nvSpPr>
          <p:spPr bwMode="gray">
            <a:xfrm>
              <a:off x="4830927" y="3089275"/>
              <a:ext cx="3582720" cy="476250"/>
            </a:xfrm>
            <a:prstGeom prst="rect">
              <a:avLst/>
            </a:prstGeom>
            <a:solidFill>
              <a:srgbClr val="FF0000"/>
            </a:solidFill>
            <a:ln w="12700">
              <a:solidFill>
                <a:srgbClr val="FF0000"/>
              </a:solidFill>
              <a:miter lim="800000"/>
              <a:headEnd/>
              <a:tailEnd/>
            </a:ln>
          </p:spPr>
          <p:txBody>
            <a:bodyPr lIns="91432" tIns="91432" rIns="45716" bIns="45716"/>
            <a:lstStyle/>
            <a:p>
              <a:pPr algn="ctr" fontAlgn="auto">
                <a:lnSpc>
                  <a:spcPct val="160000"/>
                </a:lnSpc>
                <a:spcBef>
                  <a:spcPct val="15000"/>
                </a:spcBef>
                <a:spcAft>
                  <a:spcPts val="0"/>
                </a:spcAft>
                <a:buClr>
                  <a:srgbClr val="FD0000"/>
                </a:buClr>
                <a:defRPr/>
              </a:pPr>
              <a:r>
                <a:rPr lang="en-US" sz="1400" b="1" kern="0" dirty="0">
                  <a:solidFill>
                    <a:srgbClr val="FFFFFF"/>
                  </a:solidFill>
                  <a:latin typeface="Arial"/>
                  <a:ea typeface="ＭＳ Ｐゴシック" charset="0"/>
                  <a:cs typeface="Arial" charset="0"/>
                </a:rPr>
                <a:t>Resources</a:t>
              </a:r>
              <a:endParaRPr lang="en-US" sz="1400" b="1" kern="0" dirty="0">
                <a:solidFill>
                  <a:sysClr val="windowText" lastClr="000000"/>
                </a:solidFill>
                <a:latin typeface="Arial"/>
                <a:ea typeface="ＭＳ Ｐゴシック" charset="0"/>
                <a:cs typeface="Arial" charset="0"/>
              </a:endParaRPr>
            </a:p>
            <a:p>
              <a:pPr algn="ctr" fontAlgn="auto">
                <a:lnSpc>
                  <a:spcPct val="90000"/>
                </a:lnSpc>
                <a:spcBef>
                  <a:spcPct val="50000"/>
                </a:spcBef>
                <a:spcAft>
                  <a:spcPts val="0"/>
                </a:spcAft>
                <a:buClr>
                  <a:srgbClr val="FD0000"/>
                </a:buClr>
                <a:defRPr/>
              </a:pPr>
              <a:endParaRPr lang="en-US" sz="1400" b="1" kern="0" dirty="0">
                <a:solidFill>
                  <a:sysClr val="windowText" lastClr="000000"/>
                </a:solidFill>
                <a:latin typeface="Arial"/>
                <a:ea typeface="ＭＳ Ｐゴシック" charset="0"/>
                <a:cs typeface="Arial" charset="0"/>
              </a:endParaRPr>
            </a:p>
          </p:txBody>
        </p:sp>
      </p:grpSp>
    </p:spTree>
    <p:extLst>
      <p:ext uri="{BB962C8B-B14F-4D97-AF65-F5344CB8AC3E}">
        <p14:creationId xmlns="" xmlns:p14="http://schemas.microsoft.com/office/powerpoint/2010/main" xmlns:mv="urn:schemas-microsoft-com:mac:vml" xmlns:mc="http://schemas.openxmlformats.org/markup-compatibility/2006" val="1214206289"/>
      </p:ext>
    </p:extLst>
  </p:cSld>
  <p:clrMapOvr>
    <a:masterClrMapping/>
  </p:clrMapOvr>
  <p:transition>
    <p:wipe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5" name="Picture 16"/>
          <p:cNvPicPr>
            <a:picLocks noChangeAspect="1" noChangeArrowheads="1"/>
          </p:cNvPicPr>
          <p:nvPr userDrawn="1"/>
        </p:nvPicPr>
        <p:blipFill>
          <a:blip r:embed="rId3"/>
          <a:srcRect/>
          <a:stretch>
            <a:fillRect/>
          </a:stretch>
        </p:blipFill>
        <p:spPr bwMode="auto">
          <a:xfrm>
            <a:off x="1144588" y="3101979"/>
            <a:ext cx="2227262" cy="277813"/>
          </a:xfrm>
          <a:prstGeom prst="rect">
            <a:avLst/>
          </a:prstGeom>
          <a:noFill/>
          <a:ln w="9525">
            <a:noFill/>
            <a:miter lim="800000"/>
            <a:headEnd/>
            <a:tailEnd/>
          </a:ln>
        </p:spPr>
      </p:pic>
      <p:pic>
        <p:nvPicPr>
          <p:cNvPr id="6" name="Picture 74" descr="Tall Red"/>
          <p:cNvPicPr>
            <a:picLocks noChangeArrowheads="1"/>
          </p:cNvPicPr>
          <p:nvPr userDrawn="1"/>
        </p:nvPicPr>
        <p:blipFill>
          <a:blip r:embed="rId4"/>
          <a:srcRect/>
          <a:stretch>
            <a:fillRect/>
          </a:stretch>
        </p:blipFill>
        <p:spPr bwMode="auto">
          <a:xfrm>
            <a:off x="0" y="685804"/>
            <a:ext cx="1144588" cy="2117725"/>
          </a:xfrm>
          <a:prstGeom prst="rect">
            <a:avLst/>
          </a:prstGeom>
          <a:solidFill>
            <a:schemeClr val="tx2"/>
          </a:solidFill>
          <a:ln w="9525">
            <a:noFill/>
            <a:miter lim="800000"/>
            <a:headEnd/>
            <a:tailEnd/>
          </a:ln>
        </p:spPr>
      </p:pic>
      <p:pic>
        <p:nvPicPr>
          <p:cNvPr id="7" name="Picture 75" descr="Wide Red"/>
          <p:cNvPicPr>
            <a:picLocks noChangeArrowheads="1"/>
          </p:cNvPicPr>
          <p:nvPr userDrawn="1"/>
        </p:nvPicPr>
        <p:blipFill>
          <a:blip r:embed="rId5"/>
          <a:srcRect/>
          <a:stretch>
            <a:fillRect/>
          </a:stretch>
        </p:blipFill>
        <p:spPr bwMode="auto">
          <a:xfrm>
            <a:off x="3262316" y="685804"/>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27" y="3596152"/>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6"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Tree>
  </p:cSld>
  <p:clrMapOvr>
    <a:masterClrMapping/>
  </p:clrMapOvr>
  <p:transition>
    <p:wipe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76"/>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68"/>
            <a:ext cx="7779072" cy="504419"/>
          </a:xfrm>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7535866" y="2"/>
            <a:ext cx="1608137" cy="550863"/>
          </a:xfrm>
          <a:prstGeom prst="rect">
            <a:avLst/>
          </a:prstGeom>
          <a:solidFill>
            <a:schemeClr val="tx2"/>
          </a:solidFill>
          <a:ln w="9525">
            <a:noFill/>
            <a:miter lim="800000"/>
            <a:headEnd/>
            <a:tailEnd/>
          </a:ln>
        </p:spPr>
      </p:pic>
      <p:sp>
        <p:nvSpPr>
          <p:cNvPr id="2" name="Title 1"/>
          <p:cNvSpPr>
            <a:spLocks noGrp="1"/>
          </p:cNvSpPr>
          <p:nvPr>
            <p:ph type="title"/>
          </p:nvPr>
        </p:nvSpPr>
        <p:spPr>
          <a:xfrm>
            <a:off x="808043"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hf sldNum="0" hd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59"/>
            <a:ext cx="7779072" cy="504419"/>
          </a:xfrm>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735468" y="357654"/>
            <a:ext cx="7779072" cy="1244269"/>
          </a:xfrm>
        </p:spPr>
        <p:txBody>
          <a:bodyPr/>
          <a:lstStyle>
            <a:lvl1pPr marL="91440" indent="-91440">
              <a:defRPr sz="2400" b="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08038" y="1817690"/>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smtClean="0"/>
              <a:t>Click to edit Master text styles</a:t>
            </a:r>
          </a:p>
          <a:p>
            <a:pPr lvl="1"/>
            <a:r>
              <a:rPr lang="en-US" smtClean="0"/>
              <a:t>Second level</a:t>
            </a:r>
          </a:p>
        </p:txBody>
      </p:sp>
    </p:spTree>
  </p:cSld>
  <p:clrMapOvr>
    <a:masterClrMapping/>
  </p:clrMapOvr>
  <p:transition>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13"/>
          <p:cNvGrpSpPr>
            <a:grpSpLocks/>
          </p:cNvGrpSpPr>
          <p:nvPr userDrawn="1"/>
        </p:nvGrpSpPr>
        <p:grpSpPr bwMode="auto">
          <a:xfrm>
            <a:off x="-1588" y="0"/>
            <a:ext cx="9145588" cy="3625850"/>
            <a:chOff x="-1587" y="0"/>
            <a:chExt cx="9145587" cy="3625850"/>
          </a:xfrm>
        </p:grpSpPr>
        <p:pic>
          <p:nvPicPr>
            <p:cNvPr id="4" name="Picture 10"/>
            <p:cNvPicPr>
              <a:picLocks noChangeAspect="1"/>
            </p:cNvPicPr>
            <p:nvPr userDrawn="1"/>
          </p:nvPicPr>
          <p:blipFill>
            <a:blip r:embed="rId2"/>
            <a:srcRect/>
            <a:stretch>
              <a:fillRect/>
            </a:stretch>
          </p:blipFill>
          <p:spPr bwMode="auto">
            <a:xfrm>
              <a:off x="0" y="0"/>
              <a:ext cx="9144000" cy="1041400"/>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1587" y="1041400"/>
              <a:ext cx="9144000" cy="2584450"/>
            </a:xfrm>
            <a:prstGeom prst="rect">
              <a:avLst/>
            </a:prstGeom>
            <a:solidFill>
              <a:schemeClr val="tx2"/>
            </a:solidFill>
            <a:ln w="9525">
              <a:noFill/>
              <a:miter lim="800000"/>
              <a:headEnd/>
              <a:tailEnd/>
            </a:ln>
          </p:spPr>
        </p:pic>
      </p:grpSp>
      <p:sp>
        <p:nvSpPr>
          <p:cNvPr id="2" name="Title 1"/>
          <p:cNvSpPr>
            <a:spLocks noGrp="1"/>
          </p:cNvSpPr>
          <p:nvPr>
            <p:ph type="title"/>
          </p:nvPr>
        </p:nvSpPr>
        <p:spPr>
          <a:xfrm>
            <a:off x="4" y="1821929"/>
            <a:ext cx="9142413" cy="900649"/>
          </a:xfrm>
          <a:noFill/>
          <a:ln>
            <a:noFill/>
          </a:ln>
        </p:spPr>
        <p:txBody>
          <a:bodyPr/>
          <a:lstStyle>
            <a:lvl1pPr algn="ctr">
              <a:defRPr sz="6000" b="0">
                <a:solidFill>
                  <a:schemeClr val="bg1"/>
                </a:solidFill>
              </a:defRPr>
            </a:lvl1pPr>
          </a:lstStyle>
          <a:p>
            <a:r>
              <a:rPr lang="en-US" smtClean="0"/>
              <a:t>Click to edit Master title style</a:t>
            </a:r>
            <a:endParaRPr lang="en-US" dirty="0"/>
          </a:p>
        </p:txBody>
      </p:sp>
    </p:spTree>
  </p:cSld>
  <p:clrMapOvr>
    <a:masterClrMapping/>
  </p:clrMapOvr>
  <p:transition>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 name="Picture 9"/>
            <p:cNvPicPr>
              <a:picLocks noChangeAspect="1" noChangeArrowheads="1"/>
            </p:cNvPicPr>
            <p:nvPr/>
          </p:nvPicPr>
          <p:blipFill>
            <a:blip r:embed="rId3"/>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Tree>
  </p:cSld>
  <p:clrMapOvr>
    <a:masterClrMapping/>
  </p:clrMapOvr>
  <p:transition>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33"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735468" y="357658"/>
            <a:ext cx="7779072" cy="1244269"/>
          </a:xfrm>
        </p:spPr>
        <p:txBody>
          <a:bodyPr/>
          <a:lstStyle>
            <a:lvl1pPr marL="91440" indent="-91440">
              <a:defRPr sz="2400" b="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08038" y="1817690"/>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smtClean="0"/>
              <a:t>Click to edit Master text styles</a:t>
            </a:r>
          </a:p>
          <a:p>
            <a:pPr lvl="1"/>
            <a:r>
              <a:rPr lang="en-US" smtClean="0"/>
              <a:t>Second level</a:t>
            </a:r>
          </a:p>
        </p:txBody>
      </p:sp>
    </p:spTree>
  </p:cSld>
  <p:clrMapOvr>
    <a:masterClrMapping/>
  </p:clrMapOvr>
  <p:transition>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28"/>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Tree>
  </p:cSld>
  <p:clrMapOvr>
    <a:masterClrMapping/>
  </p:clrMapOvr>
  <p:transition>
    <p:wipe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06"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4CBD0DF3-24F6-4808-B4D2-826D0FB8F6ED}"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5" name="Text Box 14"/>
          <p:cNvSpPr txBox="1">
            <a:spLocks noChangeArrowheads="1"/>
          </p:cNvSpPr>
          <p:nvPr userDrawn="1"/>
        </p:nvSpPr>
        <p:spPr bwMode="auto">
          <a:xfrm>
            <a:off x="858838" y="4875215"/>
            <a:ext cx="2228850"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6" name="Straight Connector 5"/>
          <p:cNvCxnSpPr/>
          <p:nvPr userDrawn="1"/>
        </p:nvCxnSpPr>
        <p:spPr>
          <a:xfrm flipH="1">
            <a:off x="823921"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79"/>
            <a:ext cx="7950200" cy="473075"/>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sp>
        <p:nvSpPr>
          <p:cNvPr id="3"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D2D865E-7693-4BFC-97F9-4FE4457B3D67}"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4" name="Text Box 14"/>
          <p:cNvSpPr txBox="1">
            <a:spLocks noChangeArrowheads="1"/>
          </p:cNvSpPr>
          <p:nvPr userDrawn="1"/>
        </p:nvSpPr>
        <p:spPr bwMode="auto">
          <a:xfrm>
            <a:off x="858838" y="4875215"/>
            <a:ext cx="2228850"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5" name="Straight Connector 4"/>
          <p:cNvCxnSpPr/>
          <p:nvPr userDrawn="1"/>
        </p:nvCxnSpPr>
        <p:spPr>
          <a:xfrm flipH="1">
            <a:off x="823921"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78"/>
            <a:ext cx="7950200" cy="530224"/>
          </a:xfrm>
        </p:spPr>
        <p:txBody>
          <a:bodyPr/>
          <a:lstStyle/>
          <a:p>
            <a:r>
              <a:rPr lang="en-US" dirty="0" smtClean="0"/>
              <a:t>Click to edit Master title style</a:t>
            </a:r>
            <a:endParaRPr lang="en-US" dirty="0"/>
          </a:p>
        </p:txBody>
      </p:sp>
    </p:spTree>
  </p:cSld>
  <p:clrMapOvr>
    <a:masterClrMapping/>
  </p:clrMapOvr>
  <p:transition>
    <p:wipe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Left Graphic">
    <p:spTree>
      <p:nvGrpSpPr>
        <p:cNvPr id="1" name=""/>
        <p:cNvGrpSpPr/>
        <p:nvPr/>
      </p:nvGrpSpPr>
      <p:grpSpPr>
        <a:xfrm>
          <a:off x="0" y="0"/>
          <a:ext cx="0" cy="0"/>
          <a:chOff x="0" y="0"/>
          <a:chExt cx="0" cy="0"/>
        </a:xfrm>
      </p:grpSpPr>
      <p:sp>
        <p:nvSpPr>
          <p:cNvPr id="2" name="Title 1"/>
          <p:cNvSpPr>
            <a:spLocks noGrp="1"/>
          </p:cNvSpPr>
          <p:nvPr>
            <p:ph type="title"/>
          </p:nvPr>
        </p:nvSpPr>
        <p:spPr>
          <a:xfrm>
            <a:off x="808043" y="201076"/>
            <a:ext cx="8125155"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13750" y="1164166"/>
            <a:ext cx="5234991"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49"/>
            <a:ext cx="2895600" cy="274637"/>
          </a:xfrm>
          <a:prstGeom prst="rect">
            <a:avLst/>
          </a:prstGeom>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xmlns="" xmlns:mv="urn:schemas-microsoft-com:mac:vml" xmlns:mc="http://schemas.openxmlformats.org/markup-compatibility/2006" val="276650997"/>
      </p:ext>
    </p:extLst>
  </p:cSld>
  <p:clrMapOvr>
    <a:masterClrMapping/>
  </p:clrMapOvr>
  <p:transition>
    <p:wipe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152934" y="3596162"/>
            <a:ext cx="7772797" cy="670855"/>
          </a:xfrm>
        </p:spPr>
        <p:txBody>
          <a:bodyPr anchor="b" anchorCtr="0"/>
          <a:lstStyle>
            <a:lvl1pPr>
              <a:defRPr sz="2400"/>
            </a:lvl1pPr>
          </a:lstStyle>
          <a:p>
            <a:r>
              <a:rPr lang="en-US"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smtClean="0"/>
              <a:t>Click to edit Master subtitle style</a:t>
            </a:r>
            <a:endParaRPr lang="en-US" dirty="0" smtClean="0"/>
          </a:p>
        </p:txBody>
      </p:sp>
      <p:sp>
        <p:nvSpPr>
          <p:cNvPr id="8" name="Footer Placeholder 4"/>
          <p:cNvSpPr>
            <a:spLocks noGrp="1"/>
          </p:cNvSpPr>
          <p:nvPr>
            <p:ph type="ftr" sz="quarter" idx="10"/>
          </p:nvPr>
        </p:nvSpPr>
        <p:spPr>
          <a:xfrm>
            <a:off x="6105525" y="4868877"/>
            <a:ext cx="2895600" cy="274637"/>
          </a:xfrm>
        </p:spPr>
        <p:txBody>
          <a:bodyPr/>
          <a:lstStyle>
            <a:lvl1pPr>
              <a:defRPr/>
            </a:lvl1pPr>
          </a:lstStyle>
          <a:p>
            <a:pPr>
              <a:buClr>
                <a:srgbClr val="829E7E"/>
              </a:buClr>
            </a:pPr>
            <a:endParaRPr lang="en-US">
              <a:solidFill>
                <a:srgbClr val="000000">
                  <a:tint val="75000"/>
                </a:srgbClr>
              </a:solidFill>
            </a:endParaRPr>
          </a:p>
        </p:txBody>
      </p:sp>
      <p:pic>
        <p:nvPicPr>
          <p:cNvPr id="9" name="Picture 16"/>
          <p:cNvPicPr>
            <a:picLocks noChangeAspect="1" noChangeArrowheads="1"/>
          </p:cNvPicPr>
          <p:nvPr/>
        </p:nvPicPr>
        <p:blipFill>
          <a:blip r:embed="rId3"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144588" y="3101679"/>
            <a:ext cx="2227262" cy="27781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10" name="Picture 74" descr="Tall Red"/>
          <p:cNvPicPr>
            <a:picLocks noChangeArrowheads="1"/>
          </p:cNvPicPr>
          <p:nvPr/>
        </p:nvPicPr>
        <p:blipFill>
          <a:blip r:embed="rId4"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685810"/>
            <a:ext cx="1144588" cy="2117725"/>
          </a:xfrm>
          <a:prstGeom prst="rect">
            <a:avLst/>
          </a:prstGeom>
          <a:solidFill>
            <a:schemeClr val="tx2"/>
          </a:solidFill>
          <a:ln>
            <a:noFill/>
          </a:ln>
          <a:extLst/>
        </p:spPr>
      </p:pic>
      <p:pic>
        <p:nvPicPr>
          <p:cNvPr id="11" name="Picture 75" descr="Wide Red"/>
          <p:cNvPicPr>
            <a:picLocks noChangeArrowheads="1"/>
          </p:cNvPicPr>
          <p:nvPr/>
        </p:nvPicPr>
        <p:blipFill>
          <a:blip r:embed="rId5"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3262316" y="685810"/>
            <a:ext cx="5881687" cy="2117725"/>
          </a:xfrm>
          <a:prstGeom prst="rect">
            <a:avLst/>
          </a:prstGeom>
          <a:solidFill>
            <a:schemeClr val="tx2"/>
          </a:solidFill>
          <a:ln>
            <a:noFill/>
          </a:ln>
          <a:extLst/>
        </p:spPr>
      </p:pic>
    </p:spTree>
    <p:extLst>
      <p:ext uri="{BB962C8B-B14F-4D97-AF65-F5344CB8AC3E}">
        <p14:creationId xmlns:mc="http://schemas.openxmlformats.org/markup-compatibility/2006" xmlns:mv="urn:schemas-microsoft-com:mac:vml" xmlns:p14="http://schemas.microsoft.com/office/powerpoint/2010/main" xmlns="" val="3355301690"/>
      </p:ext>
    </p:extLst>
  </p:cSld>
  <p:clrMapOvr>
    <a:masterClrMapping/>
  </p:clrMapOvr>
  <p:transition>
    <p:wipe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hasCustomPrompt="1"/>
          </p:nvPr>
        </p:nvSpPr>
        <p:spPr>
          <a:xfrm>
            <a:off x="808038" y="658586"/>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142268985"/>
      </p:ext>
    </p:extLst>
  </p:cSld>
  <p:clrMapOvr>
    <a:masterClrMapping/>
  </p:clrMapOvr>
  <p:transition>
    <p:wipe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54" y="201076"/>
            <a:ext cx="6569039" cy="44608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pic>
        <p:nvPicPr>
          <p:cNvPr id="6" name="Picture 24" descr="Small Red Square"/>
          <p:cNvPicPr>
            <a:picLocks noChangeAspect="1" noChangeArrowheads="1"/>
          </p:cNvPicPr>
          <p:nvPr/>
        </p:nvPicPr>
        <p:blipFill>
          <a:blip r:embed="rId2"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 val="276650997"/>
      </p:ext>
    </p:extLst>
  </p:cSld>
  <p:clrMapOvr>
    <a:masterClrMapping/>
  </p:clrMapOvr>
  <p:transition>
    <p:wipe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87088242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13"/>
          <p:cNvGrpSpPr>
            <a:grpSpLocks/>
          </p:cNvGrpSpPr>
          <p:nvPr userDrawn="1"/>
        </p:nvGrpSpPr>
        <p:grpSpPr bwMode="auto">
          <a:xfrm>
            <a:off x="-1588" y="0"/>
            <a:ext cx="9145588" cy="3625850"/>
            <a:chOff x="-1587" y="0"/>
            <a:chExt cx="9145587" cy="3625850"/>
          </a:xfrm>
        </p:grpSpPr>
        <p:pic>
          <p:nvPicPr>
            <p:cNvPr id="4" name="Picture 10"/>
            <p:cNvPicPr>
              <a:picLocks noChangeAspect="1"/>
            </p:cNvPicPr>
            <p:nvPr userDrawn="1"/>
          </p:nvPicPr>
          <p:blipFill>
            <a:blip r:embed="rId2"/>
            <a:srcRect/>
            <a:stretch>
              <a:fillRect/>
            </a:stretch>
          </p:blipFill>
          <p:spPr bwMode="auto">
            <a:xfrm>
              <a:off x="0" y="0"/>
              <a:ext cx="9144000" cy="1041400"/>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1587" y="1041400"/>
              <a:ext cx="9144000" cy="2584450"/>
            </a:xfrm>
            <a:prstGeom prst="rect">
              <a:avLst/>
            </a:prstGeom>
            <a:solidFill>
              <a:schemeClr val="tx2"/>
            </a:solidFill>
            <a:ln w="9525">
              <a:noFill/>
              <a:miter lim="800000"/>
              <a:headEnd/>
              <a:tailEnd/>
            </a:ln>
          </p:spPr>
        </p:pic>
      </p:grpSp>
      <p:sp>
        <p:nvSpPr>
          <p:cNvPr id="2" name="Title 1"/>
          <p:cNvSpPr>
            <a:spLocks noGrp="1"/>
          </p:cNvSpPr>
          <p:nvPr>
            <p:ph type="title"/>
          </p:nvPr>
        </p:nvSpPr>
        <p:spPr>
          <a:xfrm>
            <a:off x="6" y="1821938"/>
            <a:ext cx="9142413" cy="900649"/>
          </a:xfrm>
          <a:noFill/>
          <a:ln>
            <a:noFill/>
          </a:ln>
        </p:spPr>
        <p:txBody>
          <a:bodyPr/>
          <a:lstStyle>
            <a:lvl1pPr algn="ctr">
              <a:defRPr sz="6000" b="0">
                <a:solidFill>
                  <a:schemeClr val="bg1"/>
                </a:solidFill>
              </a:defRPr>
            </a:lvl1pPr>
          </a:lstStyle>
          <a:p>
            <a:r>
              <a:rPr lang="en-US" smtClean="0"/>
              <a:t>Click to edit Master title style</a:t>
            </a:r>
            <a:endParaRPr lang="en-US" dirty="0"/>
          </a:p>
        </p:txBody>
      </p:sp>
    </p:spTree>
  </p:cSld>
  <p:clrMapOvr>
    <a:masterClrMapping/>
  </p:clrMapOvr>
  <p:transition>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1526970293"/>
      </p:ext>
    </p:extLst>
  </p:cSld>
  <p:clrMapOvr>
    <a:masterClrMapping/>
  </p:clrMapOvr>
  <p:transition>
    <p:wipe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p:nvPicPr>
        <p:blipFill>
          <a:blip r:embed="rId2"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69"/>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661609517"/>
      </p:ext>
    </p:extLst>
  </p:cSld>
  <p:clrMapOvr>
    <a:masterClrMapping/>
  </p:clrMapOvr>
  <p:transition>
    <p:wipe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p:nvPicPr>
        <p:blipFill>
          <a:blip r:embed="rId2"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64"/>
            <a:ext cx="7779072" cy="1244269"/>
          </a:xfrm>
        </p:spPr>
        <p:txBody>
          <a:bodyPr/>
          <a:lstStyle>
            <a:lvl1pPr marL="91440" indent="-9144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90"/>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728546652"/>
      </p:ext>
    </p:extLst>
  </p:cSld>
  <p:clrMapOvr>
    <a:masterClrMapping/>
  </p:clrMapOvr>
  <p:transition>
    <p:wipe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Q&amp;A">
    <p:spTree>
      <p:nvGrpSpPr>
        <p:cNvPr id="1" name=""/>
        <p:cNvGrpSpPr/>
        <p:nvPr/>
      </p:nvGrpSpPr>
      <p:grpSpPr>
        <a:xfrm>
          <a:off x="0" y="0"/>
          <a:ext cx="0" cy="0"/>
          <a:chOff x="0" y="0"/>
          <a:chExt cx="0" cy="0"/>
        </a:xfrm>
      </p:grpSpPr>
      <p:grpSp>
        <p:nvGrpSpPr>
          <p:cNvPr id="3" name="Group 2"/>
          <p:cNvGrpSpPr/>
          <p:nvPr/>
        </p:nvGrpSpPr>
        <p:grpSpPr>
          <a:xfrm>
            <a:off x="-1587" y="0"/>
            <a:ext cx="9145587" cy="3625850"/>
            <a:chOff x="-1587" y="0"/>
            <a:chExt cx="9145587" cy="3625850"/>
          </a:xfrm>
        </p:grpSpPr>
        <p:pic>
          <p:nvPicPr>
            <p:cNvPr id="7" name="Picture 10"/>
            <p:cNvPicPr>
              <a:picLocks noChangeAspect="1"/>
            </p:cNvPicPr>
            <p:nvPr userDrawn="1"/>
          </p:nvPicPr>
          <p:blipFill>
            <a:blip r:embed="rId2"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10414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sp>
        <p:nvSpPr>
          <p:cNvPr id="2" name="Title 1"/>
          <p:cNvSpPr>
            <a:spLocks noGrp="1"/>
          </p:cNvSpPr>
          <p:nvPr>
            <p:ph type="title" hasCustomPrompt="1"/>
          </p:nvPr>
        </p:nvSpPr>
        <p:spPr>
          <a:xfrm>
            <a:off x="18" y="1821939"/>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829113709"/>
      </p:ext>
    </p:extLst>
  </p:cSld>
  <p:clrMapOvr>
    <a:masterClrMapping/>
  </p:clrMapOvr>
  <p:transition>
    <p:wipe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Opening/Closing slide">
    <p:spTree>
      <p:nvGrpSpPr>
        <p:cNvPr id="1" name=""/>
        <p:cNvGrpSpPr/>
        <p:nvPr/>
      </p:nvGrpSpPr>
      <p:grpSpPr>
        <a:xfrm>
          <a:off x="0" y="0"/>
          <a:ext cx="0" cy="0"/>
          <a:chOff x="0" y="0"/>
          <a:chExt cx="0" cy="0"/>
        </a:xfrm>
      </p:grpSpPr>
      <p:grpSp>
        <p:nvGrpSpPr>
          <p:cNvPr id="2" name="Group 10"/>
          <p:cNvGrpSpPr>
            <a:grpSpLocks/>
          </p:cNvGrpSpPr>
          <p:nvPr/>
        </p:nvGrpSpPr>
        <p:grpSpPr bwMode="auto">
          <a:xfrm>
            <a:off x="0" y="0"/>
            <a:ext cx="9144000" cy="5143500"/>
            <a:chOff x="0" y="0"/>
            <a:chExt cx="9144000" cy="5143500"/>
          </a:xfrm>
        </p:grpSpPr>
        <p:pic>
          <p:nvPicPr>
            <p:cNvPr id="3" name="Picture 11"/>
            <p:cNvPicPr>
              <a:picLocks noChangeAspect="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4" name="Picture 9"/>
            <p:cNvPicPr>
              <a:picLocks noChangeAspect="1" noChangeArrowheads="1"/>
            </p:cNvPicPr>
            <p:nvPr/>
          </p:nvPicPr>
          <p:blipFill>
            <a:blip r:embed="rId3"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628180" y="2094112"/>
              <a:ext cx="5998766" cy="75009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spTree>
    <p:extLst>
      <p:ext uri="{BB962C8B-B14F-4D97-AF65-F5344CB8AC3E}">
        <p14:creationId xmlns:mc="http://schemas.openxmlformats.org/markup-compatibility/2006" xmlns:mv="urn:schemas-microsoft-com:mac:vml" xmlns:p14="http://schemas.microsoft.com/office/powerpoint/2010/main" xmlns="" val="982080499"/>
      </p:ext>
    </p:extLst>
  </p:cSld>
  <p:clrMapOvr>
    <a:masterClrMapping/>
  </p:clrMapOvr>
  <p:transition>
    <p:wipe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100940877"/>
      </p:ext>
    </p:extLst>
  </p:cSld>
  <p:clrMapOvr>
    <a:masterClrMapping/>
  </p:clrMapOvr>
  <p:transition>
    <p:wipe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3"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907787414"/>
      </p:ext>
    </p:extLst>
  </p:cSld>
  <p:clrMapOvr>
    <a:masterClrMapping/>
  </p:clrMapOvr>
  <p:transition>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115574234"/>
      </p:ext>
    </p:extLst>
  </p:cSld>
  <p:clrMapOvr>
    <a:masterClrMapping/>
  </p:clrMapOvr>
  <p:transition>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40"/>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3219337269"/>
      </p:ext>
    </p:extLst>
  </p:cSld>
  <p:clrMapOvr>
    <a:masterClrMapping/>
  </p:clrMapOvr>
  <p:transition>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290528309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 name="Picture 9"/>
            <p:cNvPicPr>
              <a:picLocks noChangeAspect="1" noChangeArrowheads="1"/>
            </p:cNvPicPr>
            <p:nvPr/>
          </p:nvPicPr>
          <p:blipFill>
            <a:blip r:embed="rId3"/>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pPr>
            <a:endParaRPr lang="en-US">
              <a:solidFill>
                <a:srgbClr val="000000">
                  <a:tint val="75000"/>
                </a:srgbClr>
              </a:solidFill>
            </a:endParaRPr>
          </a:p>
        </p:txBody>
      </p:sp>
    </p:spTree>
    <p:extLst>
      <p:ext uri="{BB962C8B-B14F-4D97-AF65-F5344CB8AC3E}">
        <p14:creationId xmlns:mc="http://schemas.openxmlformats.org/markup-compatibility/2006" xmlns:mv="urn:schemas-microsoft-com:mac:vml" xmlns:p14="http://schemas.microsoft.com/office/powerpoint/2010/main" xmlns="" val="3167639711"/>
      </p:ext>
    </p:extLst>
  </p:cSld>
  <p:clrMapOvr>
    <a:masterClrMapping/>
  </p:clrMapOvr>
  <p:transition>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instructions">
    <p:spTree>
      <p:nvGrpSpPr>
        <p:cNvPr id="1" name=""/>
        <p:cNvGrpSpPr/>
        <p:nvPr/>
      </p:nvGrpSpPr>
      <p:grpSpPr>
        <a:xfrm>
          <a:off x="0" y="0"/>
          <a:ext cx="0" cy="0"/>
          <a:chOff x="0" y="0"/>
          <a:chExt cx="0" cy="0"/>
        </a:xfrm>
      </p:grpSpPr>
      <p:pic>
        <p:nvPicPr>
          <p:cNvPr id="9" name="Picture 10"/>
          <p:cNvPicPr>
            <a:picLocks noChangeAspect="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89"/>
            <a:ext cx="7950200" cy="473075"/>
          </a:xfrm>
        </p:spPr>
        <p:txBody>
          <a:bodyPr wrap="square"/>
          <a:lstStyle/>
          <a:p>
            <a:r>
              <a:rPr lang="en-US"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wrap="square"/>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0"/>
          </p:nvPr>
        </p:nvSpPr>
        <p:spPr>
          <a:xfrm>
            <a:off x="5824267" y="4758205"/>
            <a:ext cx="2895600" cy="274637"/>
          </a:xfrm>
        </p:spPr>
        <p:txBody>
          <a:bodyPr wrap="square"/>
          <a:lstStyle>
            <a:lvl1pPr>
              <a:defRPr/>
            </a:lvl1pPr>
          </a:lstStyle>
          <a:p>
            <a:pPr>
              <a:buClr>
                <a:srgbClr val="829E7E"/>
              </a:buClr>
            </a:pPr>
            <a:endParaRPr lang="en-US">
              <a:solidFill>
                <a:srgbClr val="000000">
                  <a:tint val="75000"/>
                </a:srgbClr>
              </a:solidFill>
            </a:endParaRPr>
          </a:p>
        </p:txBody>
      </p:sp>
      <p:sp>
        <p:nvSpPr>
          <p:cNvPr id="12" name="Text Box 14"/>
          <p:cNvSpPr txBox="1">
            <a:spLocks noChangeArrowheads="1"/>
          </p:cNvSpPr>
          <p:nvPr/>
        </p:nvSpPr>
        <p:spPr bwMode="auto">
          <a:xfrm>
            <a:off x="635260" y="4874548"/>
            <a:ext cx="156481" cy="21907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6" name="Text Box 14"/>
          <p:cNvSpPr txBox="1">
            <a:spLocks noChangeArrowheads="1"/>
          </p:cNvSpPr>
          <p:nvPr/>
        </p:nvSpPr>
        <p:spPr bwMode="auto">
          <a:xfrm>
            <a:off x="858449" y="4875876"/>
            <a:ext cx="2229642" cy="21854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7" name="Straight Connector 16"/>
          <p:cNvCxnSpPr/>
          <p:nvPr/>
        </p:nvCxnSpPr>
        <p:spPr>
          <a:xfrm flipH="1">
            <a:off x="824370" y="489788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4" name="Group 17"/>
          <p:cNvGrpSpPr/>
          <p:nvPr/>
        </p:nvGrpSpPr>
        <p:grpSpPr>
          <a:xfrm>
            <a:off x="3094523" y="4875691"/>
            <a:ext cx="2289387" cy="219168"/>
            <a:chOff x="3094495" y="4875691"/>
            <a:chExt cx="2289387" cy="219168"/>
          </a:xfrm>
        </p:grpSpPr>
        <p:sp>
          <p:nvSpPr>
            <p:cNvPr id="19"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20" name="Straight Connector 19"/>
            <p:cNvCxnSpPr/>
            <p:nvPr userDrawn="1"/>
          </p:nvCxnSpPr>
          <p:spPr>
            <a:xfrm flipH="1">
              <a:off x="3094495"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mc="http://schemas.openxmlformats.org/markup-compatibility/2006" xmlns:mv="urn:schemas-microsoft-com:mac:vml" xmlns:p14="http://schemas.microsoft.com/office/powerpoint/2010/main" xmlns="" val="2077361700"/>
      </p:ext>
    </p:extLst>
  </p:cSld>
  <p:clrMapOvr>
    <a:masterClrMapping/>
  </p:clrMapOvr>
  <p:transition>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instructions blank">
    <p:spTree>
      <p:nvGrpSpPr>
        <p:cNvPr id="1" name=""/>
        <p:cNvGrpSpPr/>
        <p:nvPr/>
      </p:nvGrpSpPr>
      <p:grpSpPr>
        <a:xfrm>
          <a:off x="0" y="0"/>
          <a:ext cx="0" cy="0"/>
          <a:chOff x="0" y="0"/>
          <a:chExt cx="0" cy="0"/>
        </a:xfrm>
      </p:grpSpPr>
      <p:pic>
        <p:nvPicPr>
          <p:cNvPr id="8" name="Picture 10"/>
          <p:cNvPicPr>
            <a:picLocks noChangeAspect="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smtClean="0"/>
              <a:t>Click to edit Master title style</a:t>
            </a:r>
            <a:endParaRPr lang="en-US" dirty="0"/>
          </a:p>
        </p:txBody>
      </p:sp>
      <p:sp>
        <p:nvSpPr>
          <p:cNvPr id="6" name="Footer Placeholder 4"/>
          <p:cNvSpPr>
            <a:spLocks noGrp="1"/>
          </p:cNvSpPr>
          <p:nvPr>
            <p:ph type="ftr" sz="quarter" idx="10"/>
          </p:nvPr>
        </p:nvSpPr>
        <p:spPr>
          <a:xfrm>
            <a:off x="5858211" y="4800051"/>
            <a:ext cx="2895600" cy="274637"/>
          </a:xfrm>
        </p:spPr>
        <p:txBody>
          <a:bodyPr wrap="square"/>
          <a:lstStyle>
            <a:lvl1pPr>
              <a:defRPr/>
            </a:lvl1pPr>
          </a:lstStyle>
          <a:p>
            <a:pPr>
              <a:buClr>
                <a:srgbClr val="829E7E"/>
              </a:buClr>
            </a:pPr>
            <a:endParaRPr lang="en-US">
              <a:solidFill>
                <a:srgbClr val="000000">
                  <a:tint val="75000"/>
                </a:srgbClr>
              </a:solidFill>
            </a:endParaRPr>
          </a:p>
        </p:txBody>
      </p:sp>
      <p:sp>
        <p:nvSpPr>
          <p:cNvPr id="10" name="Text Box 14"/>
          <p:cNvSpPr txBox="1">
            <a:spLocks noChangeArrowheads="1"/>
          </p:cNvSpPr>
          <p:nvPr/>
        </p:nvSpPr>
        <p:spPr bwMode="auto">
          <a:xfrm>
            <a:off x="635260" y="4874548"/>
            <a:ext cx="156481" cy="21907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5" name="Text Box 14"/>
          <p:cNvSpPr txBox="1">
            <a:spLocks noChangeArrowheads="1"/>
          </p:cNvSpPr>
          <p:nvPr/>
        </p:nvSpPr>
        <p:spPr bwMode="auto">
          <a:xfrm>
            <a:off x="858449" y="4875876"/>
            <a:ext cx="2229642" cy="21854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6" name="Straight Connector 15"/>
          <p:cNvCxnSpPr/>
          <p:nvPr/>
        </p:nvCxnSpPr>
        <p:spPr>
          <a:xfrm flipH="1">
            <a:off x="824370" y="489788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3" name="Group 16"/>
          <p:cNvGrpSpPr/>
          <p:nvPr/>
        </p:nvGrpSpPr>
        <p:grpSpPr>
          <a:xfrm>
            <a:off x="3094523" y="4875691"/>
            <a:ext cx="2289387" cy="219168"/>
            <a:chOff x="3094495" y="4875691"/>
            <a:chExt cx="2289387" cy="219168"/>
          </a:xfrm>
        </p:grpSpPr>
        <p:sp>
          <p:nvSpPr>
            <p:cNvPr id="18"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9" name="Straight Connector 18"/>
            <p:cNvCxnSpPr/>
            <p:nvPr userDrawn="1"/>
          </p:nvCxnSpPr>
          <p:spPr>
            <a:xfrm flipH="1">
              <a:off x="3094495"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mc="http://schemas.openxmlformats.org/markup-compatibility/2006" xmlns:mv="urn:schemas-microsoft-com:mac:vml" xmlns:p14="http://schemas.microsoft.com/office/powerpoint/2010/main" xmlns="" val="2581929332"/>
      </p:ext>
    </p:extLst>
  </p:cSld>
  <p:clrMapOvr>
    <a:masterClrMapping/>
  </p:clrMapOvr>
  <p:transition>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02"/>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83"/>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cSld>
  <p:clrMapOvr>
    <a:masterClrMapping/>
  </p:clrMapOvr>
  <p:transition>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Left Graphic">
    <p:spTree>
      <p:nvGrpSpPr>
        <p:cNvPr id="1" name=""/>
        <p:cNvGrpSpPr/>
        <p:nvPr/>
      </p:nvGrpSpPr>
      <p:grpSpPr>
        <a:xfrm>
          <a:off x="0" y="0"/>
          <a:ext cx="0" cy="0"/>
          <a:chOff x="0" y="0"/>
          <a:chExt cx="0" cy="0"/>
        </a:xfrm>
      </p:grpSpPr>
      <p:sp>
        <p:nvSpPr>
          <p:cNvPr id="2" name="Title 1"/>
          <p:cNvSpPr>
            <a:spLocks noGrp="1"/>
          </p:cNvSpPr>
          <p:nvPr>
            <p:ph type="title"/>
          </p:nvPr>
        </p:nvSpPr>
        <p:spPr>
          <a:xfrm>
            <a:off x="808038" y="201076"/>
            <a:ext cx="8125155"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13746" y="1164165"/>
            <a:ext cx="5234991"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defRPr/>
            </a:pPr>
            <a:endParaRPr lang="en-US" dirty="0">
              <a:solidFill>
                <a:srgbClr val="000000"/>
              </a:solidFill>
            </a:endParaRPr>
          </a:p>
        </p:txBody>
      </p:sp>
    </p:spTree>
    <p:extLst>
      <p:ext uri="{BB962C8B-B14F-4D97-AF65-F5344CB8AC3E}">
        <p14:creationId xmlns:mc="http://schemas.openxmlformats.org/markup-compatibility/2006" xmlns:mv="urn:schemas-microsoft-com:mac:vml" xmlns:p14="http://schemas.microsoft.com/office/powerpoint/2010/main" xmlns="" val="719472644"/>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5" name="Picture 16"/>
          <p:cNvPicPr>
            <a:picLocks noChangeAspect="1" noChangeArrowheads="1"/>
          </p:cNvPicPr>
          <p:nvPr userDrawn="1"/>
        </p:nvPicPr>
        <p:blipFill>
          <a:blip r:embed="rId3"/>
          <a:srcRect/>
          <a:stretch>
            <a:fillRect/>
          </a:stretch>
        </p:blipFill>
        <p:spPr bwMode="auto">
          <a:xfrm>
            <a:off x="1144588" y="3101986"/>
            <a:ext cx="2227262" cy="277813"/>
          </a:xfrm>
          <a:prstGeom prst="rect">
            <a:avLst/>
          </a:prstGeom>
          <a:noFill/>
          <a:ln w="9525">
            <a:noFill/>
            <a:miter lim="800000"/>
            <a:headEnd/>
            <a:tailEnd/>
          </a:ln>
        </p:spPr>
      </p:pic>
      <p:pic>
        <p:nvPicPr>
          <p:cNvPr id="6" name="Picture 74" descr="Tall Red"/>
          <p:cNvPicPr>
            <a:picLocks noChangeArrowheads="1"/>
          </p:cNvPicPr>
          <p:nvPr userDrawn="1"/>
        </p:nvPicPr>
        <p:blipFill>
          <a:blip r:embed="rId4"/>
          <a:srcRect/>
          <a:stretch>
            <a:fillRect/>
          </a:stretch>
        </p:blipFill>
        <p:spPr bwMode="auto">
          <a:xfrm>
            <a:off x="0" y="685810"/>
            <a:ext cx="1144588" cy="2117725"/>
          </a:xfrm>
          <a:prstGeom prst="rect">
            <a:avLst/>
          </a:prstGeom>
          <a:solidFill>
            <a:schemeClr val="tx2"/>
          </a:solidFill>
          <a:ln w="9525">
            <a:noFill/>
            <a:miter lim="800000"/>
            <a:headEnd/>
            <a:tailEnd/>
          </a:ln>
        </p:spPr>
      </p:pic>
      <p:pic>
        <p:nvPicPr>
          <p:cNvPr id="7" name="Picture 75" descr="Wide Red"/>
          <p:cNvPicPr>
            <a:picLocks noChangeArrowheads="1"/>
          </p:cNvPicPr>
          <p:nvPr userDrawn="1"/>
        </p:nvPicPr>
        <p:blipFill>
          <a:blip r:embed="rId5"/>
          <a:srcRect/>
          <a:stretch>
            <a:fillRect/>
          </a:stretch>
        </p:blipFill>
        <p:spPr bwMode="auto">
          <a:xfrm>
            <a:off x="3262316" y="685810"/>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29" y="3596161"/>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8"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Tree>
  </p:cSld>
  <p:clrMapOvr>
    <a:masterClrMapping/>
  </p:clrMapOvr>
  <p:transition>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85"/>
            <a:ext cx="8139112" cy="318691"/>
          </a:xfrm>
        </p:spPr>
        <p:txBody>
          <a:bodyPr/>
          <a:lstStyle>
            <a:lvl1pPr marL="0" indent="0">
              <a:buNone/>
              <a:defRPr sz="1800" b="1">
                <a:solidFill>
                  <a:srgbClr val="FF0000"/>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Master text styles</a:t>
            </a:r>
          </a:p>
        </p:txBody>
      </p:sp>
    </p:spTree>
  </p:cSld>
  <p:clrMapOvr>
    <a:masterClrMapping/>
  </p:clrMapOvr>
  <p:transition>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7535866" y="2"/>
            <a:ext cx="1608137" cy="550863"/>
          </a:xfrm>
          <a:prstGeom prst="rect">
            <a:avLst/>
          </a:prstGeom>
          <a:solidFill>
            <a:schemeClr val="tx2"/>
          </a:solidFill>
          <a:ln w="9525">
            <a:noFill/>
            <a:miter lim="800000"/>
            <a:headEnd/>
            <a:tailEnd/>
          </a:ln>
        </p:spPr>
      </p:pic>
      <p:sp>
        <p:nvSpPr>
          <p:cNvPr id="2" name="Title 1"/>
          <p:cNvSpPr>
            <a:spLocks noGrp="1"/>
          </p:cNvSpPr>
          <p:nvPr>
            <p:ph type="title"/>
          </p:nvPr>
        </p:nvSpPr>
        <p:spPr>
          <a:xfrm>
            <a:off x="808049"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hf sldNum="0" hd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18" Type="http://schemas.openxmlformats.org/officeDocument/2006/relationships/slideLayout" Target="../slideLayouts/slideLayout165.xml"/><Relationship Id="rId26" Type="http://schemas.openxmlformats.org/officeDocument/2006/relationships/image" Target="../media/image34.jpeg"/><Relationship Id="rId3" Type="http://schemas.openxmlformats.org/officeDocument/2006/relationships/slideLayout" Target="../slideLayouts/slideLayout150.xml"/><Relationship Id="rId21" Type="http://schemas.openxmlformats.org/officeDocument/2006/relationships/slideLayout" Target="../slideLayouts/slideLayout168.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5" Type="http://schemas.openxmlformats.org/officeDocument/2006/relationships/image" Target="../media/image33.jpeg"/><Relationship Id="rId2" Type="http://schemas.openxmlformats.org/officeDocument/2006/relationships/slideLayout" Target="../slideLayouts/slideLayout149.xml"/><Relationship Id="rId16" Type="http://schemas.openxmlformats.org/officeDocument/2006/relationships/slideLayout" Target="../slideLayouts/slideLayout163.xml"/><Relationship Id="rId20" Type="http://schemas.openxmlformats.org/officeDocument/2006/relationships/slideLayout" Target="../slideLayouts/slideLayout167.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24" Type="http://schemas.openxmlformats.org/officeDocument/2006/relationships/theme" Target="../theme/theme10.x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23" Type="http://schemas.openxmlformats.org/officeDocument/2006/relationships/slideLayout" Target="../slideLayouts/slideLayout170.xml"/><Relationship Id="rId10" Type="http://schemas.openxmlformats.org/officeDocument/2006/relationships/slideLayout" Target="../slideLayouts/slideLayout157.xml"/><Relationship Id="rId19" Type="http://schemas.openxmlformats.org/officeDocument/2006/relationships/slideLayout" Target="../slideLayouts/slideLayout166.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 Id="rId22" Type="http://schemas.openxmlformats.org/officeDocument/2006/relationships/slideLayout" Target="../slideLayouts/slideLayout169.xml"/><Relationship Id="rId27" Type="http://schemas.openxmlformats.org/officeDocument/2006/relationships/image" Target="../media/image35.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8.xml"/><Relationship Id="rId13" Type="http://schemas.openxmlformats.org/officeDocument/2006/relationships/slideLayout" Target="../slideLayouts/slideLayout183.xml"/><Relationship Id="rId18" Type="http://schemas.openxmlformats.org/officeDocument/2006/relationships/slideLayout" Target="../slideLayouts/slideLayout188.xml"/><Relationship Id="rId26" Type="http://schemas.openxmlformats.org/officeDocument/2006/relationships/theme" Target="../theme/theme11.xml"/><Relationship Id="rId3" Type="http://schemas.openxmlformats.org/officeDocument/2006/relationships/slideLayout" Target="../slideLayouts/slideLayout173.xml"/><Relationship Id="rId21" Type="http://schemas.openxmlformats.org/officeDocument/2006/relationships/slideLayout" Target="../slideLayouts/slideLayout191.xml"/><Relationship Id="rId7" Type="http://schemas.openxmlformats.org/officeDocument/2006/relationships/slideLayout" Target="../slideLayouts/slideLayout177.xml"/><Relationship Id="rId12" Type="http://schemas.openxmlformats.org/officeDocument/2006/relationships/slideLayout" Target="../slideLayouts/slideLayout182.xml"/><Relationship Id="rId17" Type="http://schemas.openxmlformats.org/officeDocument/2006/relationships/slideLayout" Target="../slideLayouts/slideLayout187.xml"/><Relationship Id="rId25" Type="http://schemas.openxmlformats.org/officeDocument/2006/relationships/slideLayout" Target="../slideLayouts/slideLayout195.xml"/><Relationship Id="rId2" Type="http://schemas.openxmlformats.org/officeDocument/2006/relationships/slideLayout" Target="../slideLayouts/slideLayout172.xml"/><Relationship Id="rId16" Type="http://schemas.openxmlformats.org/officeDocument/2006/relationships/slideLayout" Target="../slideLayouts/slideLayout186.xml"/><Relationship Id="rId20" Type="http://schemas.openxmlformats.org/officeDocument/2006/relationships/slideLayout" Target="../slideLayouts/slideLayout190.xml"/><Relationship Id="rId29" Type="http://schemas.openxmlformats.org/officeDocument/2006/relationships/image" Target="../media/image44.jpeg"/><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24" Type="http://schemas.openxmlformats.org/officeDocument/2006/relationships/slideLayout" Target="../slideLayouts/slideLayout194.xml"/><Relationship Id="rId5" Type="http://schemas.openxmlformats.org/officeDocument/2006/relationships/slideLayout" Target="../slideLayouts/slideLayout175.xml"/><Relationship Id="rId15" Type="http://schemas.openxmlformats.org/officeDocument/2006/relationships/slideLayout" Target="../slideLayouts/slideLayout185.xml"/><Relationship Id="rId23" Type="http://schemas.openxmlformats.org/officeDocument/2006/relationships/slideLayout" Target="../slideLayouts/slideLayout193.xml"/><Relationship Id="rId28" Type="http://schemas.openxmlformats.org/officeDocument/2006/relationships/image" Target="../media/image43.jpeg"/><Relationship Id="rId10" Type="http://schemas.openxmlformats.org/officeDocument/2006/relationships/slideLayout" Target="../slideLayouts/slideLayout180.xml"/><Relationship Id="rId19" Type="http://schemas.openxmlformats.org/officeDocument/2006/relationships/slideLayout" Target="../slideLayouts/slideLayout189.xml"/><Relationship Id="rId4" Type="http://schemas.openxmlformats.org/officeDocument/2006/relationships/slideLayout" Target="../slideLayouts/slideLayout174.xml"/><Relationship Id="rId9" Type="http://schemas.openxmlformats.org/officeDocument/2006/relationships/slideLayout" Target="../slideLayouts/slideLayout179.xml"/><Relationship Id="rId14" Type="http://schemas.openxmlformats.org/officeDocument/2006/relationships/slideLayout" Target="../slideLayouts/slideLayout184.xml"/><Relationship Id="rId22" Type="http://schemas.openxmlformats.org/officeDocument/2006/relationships/slideLayout" Target="../slideLayouts/slideLayout192.xml"/><Relationship Id="rId27" Type="http://schemas.openxmlformats.org/officeDocument/2006/relationships/image" Target="../media/image42.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slideLayout" Target="../slideLayouts/slideLayout208.xml"/><Relationship Id="rId18" Type="http://schemas.openxmlformats.org/officeDocument/2006/relationships/slideLayout" Target="../slideLayouts/slideLayout213.xml"/><Relationship Id="rId26" Type="http://schemas.openxmlformats.org/officeDocument/2006/relationships/image" Target="../media/image27.wmf"/><Relationship Id="rId3" Type="http://schemas.openxmlformats.org/officeDocument/2006/relationships/slideLayout" Target="../slideLayouts/slideLayout198.xml"/><Relationship Id="rId21" Type="http://schemas.openxmlformats.org/officeDocument/2006/relationships/slideLayout" Target="../slideLayouts/slideLayout216.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17" Type="http://schemas.openxmlformats.org/officeDocument/2006/relationships/slideLayout" Target="../slideLayouts/slideLayout212.xml"/><Relationship Id="rId25" Type="http://schemas.openxmlformats.org/officeDocument/2006/relationships/image" Target="../media/image26.jpeg"/><Relationship Id="rId2" Type="http://schemas.openxmlformats.org/officeDocument/2006/relationships/slideLayout" Target="../slideLayouts/slideLayout197.xml"/><Relationship Id="rId16" Type="http://schemas.openxmlformats.org/officeDocument/2006/relationships/slideLayout" Target="../slideLayouts/slideLayout211.xml"/><Relationship Id="rId20" Type="http://schemas.openxmlformats.org/officeDocument/2006/relationships/slideLayout" Target="../slideLayouts/slideLayout215.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24" Type="http://schemas.openxmlformats.org/officeDocument/2006/relationships/image" Target="../media/image9.jpeg"/><Relationship Id="rId5" Type="http://schemas.openxmlformats.org/officeDocument/2006/relationships/slideLayout" Target="../slideLayouts/slideLayout200.xml"/><Relationship Id="rId15" Type="http://schemas.openxmlformats.org/officeDocument/2006/relationships/slideLayout" Target="../slideLayouts/slideLayout210.xml"/><Relationship Id="rId23" Type="http://schemas.openxmlformats.org/officeDocument/2006/relationships/theme" Target="../theme/theme12.xml"/><Relationship Id="rId10" Type="http://schemas.openxmlformats.org/officeDocument/2006/relationships/slideLayout" Target="../slideLayouts/slideLayout205.xml"/><Relationship Id="rId19" Type="http://schemas.openxmlformats.org/officeDocument/2006/relationships/slideLayout" Target="../slideLayouts/slideLayout214.xml"/><Relationship Id="rId4" Type="http://schemas.openxmlformats.org/officeDocument/2006/relationships/slideLayout" Target="../slideLayouts/slideLayout199.xml"/><Relationship Id="rId9" Type="http://schemas.openxmlformats.org/officeDocument/2006/relationships/slideLayout" Target="../slideLayouts/slideLayout204.xml"/><Relationship Id="rId14" Type="http://schemas.openxmlformats.org/officeDocument/2006/relationships/slideLayout" Target="../slideLayouts/slideLayout209.xml"/><Relationship Id="rId22" Type="http://schemas.openxmlformats.org/officeDocument/2006/relationships/slideLayout" Target="../slideLayouts/slideLayout2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11.wmf"/><Relationship Id="rId2" Type="http://schemas.openxmlformats.org/officeDocument/2006/relationships/slideLayout" Target="../slideLayouts/slideLayout20.xml"/><Relationship Id="rId16"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2.jpe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14.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13.jpe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3.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15.w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image" Target="../media/image13.jpe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theme" Target="../theme/theme4.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image" Target="../media/image20.wmf"/><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14.jpeg"/><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image" Target="../media/image2.jpeg"/><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image" Target="../media/image1.jpe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theme" Target="../theme/theme5.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image" Target="../media/image3.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slideLayout" Target="../slideLayouts/slideLayout93.xml"/><Relationship Id="rId3" Type="http://schemas.openxmlformats.org/officeDocument/2006/relationships/slideLayout" Target="../slideLayouts/slideLayout78.xml"/><Relationship Id="rId21" Type="http://schemas.openxmlformats.org/officeDocument/2006/relationships/image" Target="../media/image1.jpeg"/><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slideLayout" Target="../slideLayouts/slideLayout92.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20" Type="http://schemas.openxmlformats.org/officeDocument/2006/relationships/theme" Target="../theme/theme6.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23" Type="http://schemas.openxmlformats.org/officeDocument/2006/relationships/image" Target="../media/image24.jpeg"/><Relationship Id="rId10" Type="http://schemas.openxmlformats.org/officeDocument/2006/relationships/slideLayout" Target="../slideLayouts/slideLayout85.xml"/><Relationship Id="rId19" Type="http://schemas.openxmlformats.org/officeDocument/2006/relationships/slideLayout" Target="../slideLayouts/slideLayout94.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 Id="rId22" Type="http://schemas.openxmlformats.org/officeDocument/2006/relationships/image" Target="../media/image2.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slideLayout" Target="../slideLayouts/slideLayout112.xml"/><Relationship Id="rId3" Type="http://schemas.openxmlformats.org/officeDocument/2006/relationships/slideLayout" Target="../slideLayouts/slideLayout97.xml"/><Relationship Id="rId21" Type="http://schemas.openxmlformats.org/officeDocument/2006/relationships/image" Target="../media/image1.jpeg"/><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20" Type="http://schemas.openxmlformats.org/officeDocument/2006/relationships/theme" Target="../theme/theme7.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23" Type="http://schemas.openxmlformats.org/officeDocument/2006/relationships/image" Target="../media/image3.jpeg"/><Relationship Id="rId10" Type="http://schemas.openxmlformats.org/officeDocument/2006/relationships/slideLayout" Target="../slideLayouts/slideLayout104.xml"/><Relationship Id="rId19" Type="http://schemas.openxmlformats.org/officeDocument/2006/relationships/slideLayout" Target="../slideLayouts/slideLayout113.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 Id="rId22" Type="http://schemas.openxmlformats.org/officeDocument/2006/relationships/image" Target="../media/image2.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theme" Target="../theme/theme8.xml"/><Relationship Id="rId3" Type="http://schemas.openxmlformats.org/officeDocument/2006/relationships/slideLayout" Target="../slideLayouts/slideLayout116.xml"/><Relationship Id="rId21" Type="http://schemas.openxmlformats.org/officeDocument/2006/relationships/image" Target="../media/image3.jpeg"/><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image" Target="../media/image2.jpeg"/><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10" Type="http://schemas.openxmlformats.org/officeDocument/2006/relationships/slideLayout" Target="../slideLayouts/slideLayout123.xml"/><Relationship Id="rId19" Type="http://schemas.openxmlformats.org/officeDocument/2006/relationships/image" Target="../media/image1.jpeg"/><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18" Type="http://schemas.openxmlformats.org/officeDocument/2006/relationships/theme" Target="../theme/theme9.xml"/><Relationship Id="rId3" Type="http://schemas.openxmlformats.org/officeDocument/2006/relationships/slideLayout" Target="../slideLayouts/slideLayout133.xml"/><Relationship Id="rId21" Type="http://schemas.openxmlformats.org/officeDocument/2006/relationships/image" Target="../media/image27.wmf"/><Relationship Id="rId7" Type="http://schemas.openxmlformats.org/officeDocument/2006/relationships/slideLayout" Target="../slideLayouts/slideLayout137.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image" Target="../media/image26.jpeg"/><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10" Type="http://schemas.openxmlformats.org/officeDocument/2006/relationships/slideLayout" Target="../slideLayouts/slideLayout140.xml"/><Relationship Id="rId19" Type="http://schemas.openxmlformats.org/officeDocument/2006/relationships/image" Target="../media/image9.jpeg"/><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4" descr="Small Red Square"/>
          <p:cNvPicPr>
            <a:picLocks noChangeAspect="1" noChangeArrowheads="1"/>
          </p:cNvPicPr>
          <p:nvPr/>
        </p:nvPicPr>
        <p:blipFill>
          <a:blip r:embed="rId20"/>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1029" name="Group 5"/>
          <p:cNvGrpSpPr>
            <a:grpSpLocks/>
          </p:cNvGrpSpPr>
          <p:nvPr/>
        </p:nvGrpSpPr>
        <p:grpSpPr bwMode="auto">
          <a:xfrm>
            <a:off x="0" y="4629163"/>
            <a:ext cx="9144000" cy="168275"/>
            <a:chOff x="0" y="4629150"/>
            <a:chExt cx="9144000" cy="168275"/>
          </a:xfrm>
        </p:grpSpPr>
        <p:pic>
          <p:nvPicPr>
            <p:cNvPr id="1033" name="Picture 25" descr="Red Bar"/>
            <p:cNvPicPr>
              <a:picLocks noChangeAspect="1" noChangeArrowheads="1"/>
            </p:cNvPicPr>
            <p:nvPr/>
          </p:nvPicPr>
          <p:blipFill>
            <a:blip r:embed="rId21"/>
            <a:srcRect/>
            <a:stretch>
              <a:fillRect/>
            </a:stretch>
          </p:blipFill>
          <p:spPr bwMode="auto">
            <a:xfrm>
              <a:off x="0" y="4629150"/>
              <a:ext cx="9144000" cy="168275"/>
            </a:xfrm>
            <a:prstGeom prst="rect">
              <a:avLst/>
            </a:prstGeom>
            <a:noFill/>
            <a:ln w="9525">
              <a:noFill/>
              <a:miter lim="800000"/>
              <a:headEnd/>
              <a:tailEnd/>
            </a:ln>
          </p:spPr>
        </p:pic>
        <p:pic>
          <p:nvPicPr>
            <p:cNvPr id="1034" name="Picture 3" descr="O_redbox_clr_rgb.jpg"/>
            <p:cNvPicPr>
              <a:picLocks noChangeAspect="1"/>
            </p:cNvPicPr>
            <p:nvPr/>
          </p:nvPicPr>
          <p:blipFill>
            <a:blip r:embed="rId22"/>
            <a:srcRect/>
            <a:stretch>
              <a:fillRect/>
            </a:stretch>
          </p:blipFill>
          <p:spPr bwMode="auto">
            <a:xfrm>
              <a:off x="7989654" y="4651456"/>
              <a:ext cx="755707" cy="118628"/>
            </a:xfrm>
            <a:prstGeom prst="rect">
              <a:avLst/>
            </a:prstGeom>
            <a:noFill/>
            <a:ln w="9525">
              <a:noFill/>
              <a:miter lim="800000"/>
              <a:headEnd/>
              <a:tailEnd/>
            </a:ln>
          </p:spPr>
        </p:pic>
      </p:grpSp>
      <p:sp>
        <p:nvSpPr>
          <p:cNvPr id="11"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chemeClr val="accent1"/>
              </a:buClr>
              <a:buFont typeface="Arial"/>
              <a:buNone/>
              <a:defRPr/>
            </a:pPr>
            <a:fld id="{8E99160E-C455-45D2-84EE-9657A3567ABB}" type="slidenum">
              <a:rPr lang="en-US" sz="600" smtClean="0"/>
              <a:pPr algn="r" defTabSz="342851" eaLnBrk="1" hangingPunct="1">
                <a:spcBef>
                  <a:spcPts val="0"/>
                </a:spcBef>
                <a:buClr>
                  <a:schemeClr val="accent1"/>
                </a:buClr>
                <a:buFont typeface="Arial"/>
                <a:buNone/>
                <a:defRPr/>
              </a:pPr>
              <a:t>‹#›</a:t>
            </a:fld>
            <a:endParaRPr lang="en-US" sz="600" dirty="0" smtClean="0">
              <a:solidFill>
                <a:srgbClr val="292929"/>
              </a:solidFill>
            </a:endParaRPr>
          </a:p>
        </p:txBody>
      </p:sp>
      <p:sp>
        <p:nvSpPr>
          <p:cNvPr id="12" name="Text Box 14"/>
          <p:cNvSpPr txBox="1">
            <a:spLocks noChangeArrowheads="1"/>
          </p:cNvSpPr>
          <p:nvPr userDrawn="1"/>
        </p:nvSpPr>
        <p:spPr bwMode="auto">
          <a:xfrm>
            <a:off x="858846" y="4875215"/>
            <a:ext cx="2681287"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chemeClr val="accent1"/>
              </a:buClr>
              <a:buFont typeface="Arial"/>
              <a:buNone/>
              <a:defRPr/>
            </a:pPr>
            <a:r>
              <a:rPr lang="en-US" sz="600" dirty="0" smtClean="0">
                <a:solidFill>
                  <a:srgbClr val="292929"/>
                </a:solidFill>
              </a:rPr>
              <a:t>Copyright © 2011, Oracle and/or its affiliates. All rights reserved.</a:t>
            </a:r>
          </a:p>
        </p:txBody>
      </p:sp>
      <p:cxnSp>
        <p:nvCxnSpPr>
          <p:cNvPr id="16" name="Straight Connector 1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978" r:id="rId1"/>
    <p:sldLayoutId id="2147483969" r:id="rId2"/>
    <p:sldLayoutId id="2147483979" r:id="rId3"/>
    <p:sldLayoutId id="2147483970" r:id="rId4"/>
    <p:sldLayoutId id="2147483971" r:id="rId5"/>
    <p:sldLayoutId id="2147483980" r:id="rId6"/>
    <p:sldLayoutId id="2147483981" r:id="rId7"/>
    <p:sldLayoutId id="2147483982" r:id="rId8"/>
    <p:sldLayoutId id="2147483983" r:id="rId9"/>
    <p:sldLayoutId id="2147483972" r:id="rId10"/>
    <p:sldLayoutId id="2147483973" r:id="rId11"/>
    <p:sldLayoutId id="2147483974" r:id="rId12"/>
    <p:sldLayoutId id="2147483975" r:id="rId13"/>
    <p:sldLayoutId id="2147483976" r:id="rId14"/>
    <p:sldLayoutId id="2147483977" r:id="rId15"/>
    <p:sldLayoutId id="2147483984" r:id="rId16"/>
    <p:sldLayoutId id="2147483985" r:id="rId17"/>
    <p:sldLayoutId id="2147484087" r:id="rId18"/>
  </p:sldLayoutIdLst>
  <p:transition>
    <p:wipe dir="r"/>
  </p:transition>
  <p:timing>
    <p:tnLst>
      <p:par>
        <p:cTn id="1" dur="indefinite" restart="never" nodeType="tmRoot"/>
      </p:par>
    </p:tnLst>
  </p:timing>
  <p:hf sldNum="0" hdr="0" dt="0"/>
  <p:txStyles>
    <p:titleStyle>
      <a:lvl1pPr algn="l" rtl="0" eaLnBrk="0" fontAlgn="base" hangingPunct="0">
        <a:spcBef>
          <a:spcPct val="0"/>
        </a:spcBef>
        <a:spcAft>
          <a:spcPct val="0"/>
        </a:spcAft>
        <a:defRPr sz="2600" b="1" kern="1200">
          <a:solidFill>
            <a:schemeClr val="tx1"/>
          </a:solidFill>
          <a:latin typeface="Arial" pitchFamily="34" charset="0"/>
          <a:ea typeface="MS PGothic" pitchFamily="34"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MS PGothic" pitchFamily="34"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MS PGothic" pitchFamily="34"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99"/>
            <a:ext cx="8132762" cy="432259"/>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Footer Placeholder 4"/>
          <p:cNvSpPr>
            <a:spLocks noGrp="1"/>
          </p:cNvSpPr>
          <p:nvPr>
            <p:ph type="ftr" sz="quarter" idx="3"/>
          </p:nvPr>
        </p:nvSpPr>
        <p:spPr>
          <a:xfrm>
            <a:off x="3124200" y="4767287"/>
            <a:ext cx="2895600" cy="274637"/>
          </a:xfrm>
          <a:prstGeom prst="rect">
            <a:avLst/>
          </a:prstGeom>
        </p:spPr>
        <p:txBody>
          <a:bodyPr vert="horz" wrap="square" lIns="57059" tIns="28539" rIns="57059" bIns="28539"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25">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0" name="Text Box 14"/>
          <p:cNvSpPr txBox="1">
            <a:spLocks noChangeArrowheads="1"/>
          </p:cNvSpPr>
          <p:nvPr/>
        </p:nvSpPr>
        <p:spPr bwMode="auto">
          <a:xfrm>
            <a:off x="638810" y="4864055"/>
            <a:ext cx="2474615" cy="117475"/>
          </a:xfrm>
          <a:prstGeom prst="rect">
            <a:avLst/>
          </a:prstGeom>
          <a:noFill/>
          <a:ln w="9525">
            <a:noFill/>
            <a:miter lim="800000"/>
            <a:headEnd/>
            <a:tailEnd/>
          </a:ln>
          <a:effectLst/>
        </p:spPr>
        <p:txBody>
          <a:bodyPr wrap="square" lIns="34472" tIns="17249" rIns="34472" bIns="17249"/>
          <a:lstStyle>
            <a:lvl1pPr eaLnBrk="0" hangingPunct="0">
              <a:defRPr sz="700">
                <a:solidFill>
                  <a:schemeClr val="tx1"/>
                </a:solidFill>
                <a:latin typeface="Arial" pitchFamily="34" charset="0"/>
                <a:ea typeface="ＭＳ Ｐゴシック" pitchFamily="34" charset="-128"/>
              </a:defRPr>
            </a:lvl1pPr>
            <a:lvl2pPr marL="742950" indent="-285750" eaLnBrk="0" hangingPunct="0">
              <a:defRPr sz="700">
                <a:solidFill>
                  <a:schemeClr val="tx1"/>
                </a:solidFill>
                <a:latin typeface="Arial" pitchFamily="34" charset="0"/>
                <a:ea typeface="ＭＳ Ｐゴシック" pitchFamily="34" charset="-128"/>
              </a:defRPr>
            </a:lvl2pPr>
            <a:lvl3pPr marL="1143000" indent="-228600" eaLnBrk="0" hangingPunct="0">
              <a:defRPr sz="700">
                <a:solidFill>
                  <a:schemeClr val="tx1"/>
                </a:solidFill>
                <a:latin typeface="Arial" pitchFamily="34" charset="0"/>
                <a:ea typeface="ＭＳ Ｐゴシック" pitchFamily="34" charset="-128"/>
              </a:defRPr>
            </a:lvl3pPr>
            <a:lvl4pPr marL="1600200" indent="-228600" eaLnBrk="0" hangingPunct="0">
              <a:defRPr sz="700">
                <a:solidFill>
                  <a:schemeClr val="tx1"/>
                </a:solidFill>
                <a:latin typeface="Arial" pitchFamily="34" charset="0"/>
                <a:ea typeface="ＭＳ Ｐゴシック" pitchFamily="34" charset="-128"/>
              </a:defRPr>
            </a:lvl4pPr>
            <a:lvl5pPr marL="2057400" indent="-228600" eaLnBrk="0" hangingPunct="0">
              <a:defRPr sz="7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9pPr>
          </a:lstStyle>
          <a:p>
            <a:pPr defTabSz="913678" eaLnBrk="1" hangingPunct="1">
              <a:lnSpc>
                <a:spcPct val="90000"/>
              </a:lnSpc>
              <a:spcBef>
                <a:spcPct val="50000"/>
              </a:spcBef>
              <a:buClr>
                <a:srgbClr val="829E7E"/>
              </a:buClr>
              <a:defRPr/>
            </a:pPr>
            <a:fld id="{DF43EDC1-DE77-47A3-B56B-F28176B942E3}" type="slidenum">
              <a:rPr lang="en-US" sz="600" smtClean="0">
                <a:solidFill>
                  <a:srgbClr val="000000"/>
                </a:solidFill>
              </a:rPr>
              <a:pPr defTabSz="913678" eaLnBrk="1" hangingPunct="1">
                <a:lnSpc>
                  <a:spcPct val="90000"/>
                </a:lnSpc>
                <a:spcBef>
                  <a:spcPct val="50000"/>
                </a:spcBef>
                <a:buClr>
                  <a:srgbClr val="829E7E"/>
                </a:buClr>
                <a:defRPr/>
              </a:pPr>
              <a:t>‹#›</a:t>
            </a:fld>
            <a:r>
              <a:rPr lang="en-US" sz="600" dirty="0" smtClean="0">
                <a:solidFill>
                  <a:srgbClr val="000000"/>
                </a:solidFill>
              </a:rPr>
              <a:t>  </a:t>
            </a:r>
            <a:r>
              <a:rPr lang="en-US" sz="800" dirty="0" smtClean="0">
                <a:solidFill>
                  <a:srgbClr val="292929"/>
                </a:solidFill>
              </a:rPr>
              <a:t>|</a:t>
            </a:r>
            <a:r>
              <a:rPr lang="en-US" sz="600" dirty="0" smtClean="0">
                <a:solidFill>
                  <a:srgbClr val="292929"/>
                </a:solidFill>
              </a:rPr>
              <a:t>   © 2011 Oracle Corporation – Proprietary and Confidential</a:t>
            </a:r>
          </a:p>
          <a:p>
            <a:pPr eaLnBrk="1" hangingPunct="1">
              <a:lnSpc>
                <a:spcPct val="90000"/>
              </a:lnSpc>
              <a:spcBef>
                <a:spcPct val="50000"/>
              </a:spcBef>
              <a:buClr>
                <a:srgbClr val="829E7E"/>
              </a:buClr>
              <a:defRPr/>
            </a:pPr>
            <a:endParaRPr lang="en-US" sz="600" b="1" dirty="0" smtClean="0">
              <a:solidFill>
                <a:srgbClr val="B8B8B8"/>
              </a:solidFill>
            </a:endParaRPr>
          </a:p>
        </p:txBody>
      </p:sp>
      <p:grpSp>
        <p:nvGrpSpPr>
          <p:cNvPr id="2" name="Group 5"/>
          <p:cNvGrpSpPr>
            <a:grpSpLocks/>
          </p:cNvGrpSpPr>
          <p:nvPr/>
        </p:nvGrpSpPr>
        <p:grpSpPr bwMode="auto">
          <a:xfrm>
            <a:off x="0" y="4629174"/>
            <a:ext cx="9144000" cy="168275"/>
            <a:chOff x="0" y="4629150"/>
            <a:chExt cx="9144000" cy="168275"/>
          </a:xfrm>
        </p:grpSpPr>
        <p:pic>
          <p:nvPicPr>
            <p:cNvPr id="1033" name="Picture 25" descr="Red Bar"/>
            <p:cNvPicPr>
              <a:picLocks noChangeAspect="1" noChangeArrowheads="1"/>
            </p:cNvPicPr>
            <p:nvPr/>
          </p:nvPicPr>
          <p:blipFill>
            <a:blip r:embed="rId26">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50"/>
              <a:ext cx="9144000" cy="16827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034" name="Picture 3" descr="O_redbox_clr_rgb.jpg"/>
            <p:cNvPicPr>
              <a:picLocks noChangeAspect="1"/>
            </p:cNvPicPr>
            <p:nvPr/>
          </p:nvPicPr>
          <p:blipFill>
            <a:blip r:embed="rId27">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989654" y="4651456"/>
              <a:ext cx="755707" cy="11862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690" r:id="rId1"/>
    <p:sldLayoutId id="2147484691" r:id="rId2"/>
    <p:sldLayoutId id="2147484692" r:id="rId3"/>
    <p:sldLayoutId id="2147484693" r:id="rId4"/>
    <p:sldLayoutId id="2147484694" r:id="rId5"/>
    <p:sldLayoutId id="2147484695" r:id="rId6"/>
    <p:sldLayoutId id="2147484696" r:id="rId7"/>
    <p:sldLayoutId id="2147484697" r:id="rId8"/>
    <p:sldLayoutId id="2147484698" r:id="rId9"/>
    <p:sldLayoutId id="2147484699" r:id="rId10"/>
    <p:sldLayoutId id="2147484700" r:id="rId11"/>
    <p:sldLayoutId id="2147484701" r:id="rId12"/>
    <p:sldLayoutId id="2147484702" r:id="rId13"/>
    <p:sldLayoutId id="2147484703" r:id="rId14"/>
    <p:sldLayoutId id="2147484704" r:id="rId15"/>
    <p:sldLayoutId id="2147484705" r:id="rId16"/>
    <p:sldLayoutId id="2147484706" r:id="rId17"/>
    <p:sldLayoutId id="2147484707" r:id="rId18"/>
    <p:sldLayoutId id="2147484708" r:id="rId19"/>
    <p:sldLayoutId id="2147484709" r:id="rId20"/>
    <p:sldLayoutId id="2147484710" r:id="rId21"/>
    <p:sldLayoutId id="2147484711" r:id="rId22"/>
    <p:sldLayoutId id="2147484712" r:id="rId23"/>
  </p:sldLayoutIdLst>
  <p:transition>
    <p:wipe dir="r"/>
  </p:transition>
  <p:timing>
    <p:tnLst>
      <p:par>
        <p:cTn id="1" dur="indefinite" restart="never" nodeType="tmRoot"/>
      </p:par>
    </p:tnLst>
  </p:timing>
  <p:txStyles>
    <p:titleStyle>
      <a:lvl1pPr algn="l" rtl="0" eaLnBrk="1" fontAlgn="base" hangingPunct="1">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345" algn="l" rtl="0" eaLnBrk="1" fontAlgn="base" hangingPunct="1">
        <a:spcBef>
          <a:spcPct val="0"/>
        </a:spcBef>
        <a:spcAft>
          <a:spcPct val="0"/>
        </a:spcAft>
        <a:defRPr sz="2200" b="1">
          <a:solidFill>
            <a:schemeClr val="tx1"/>
          </a:solidFill>
          <a:latin typeface="Arial" charset="0"/>
          <a:cs typeface="Arial" charset="0"/>
        </a:defRPr>
      </a:lvl6pPr>
      <a:lvl7pPr marL="570690" algn="l" rtl="0" eaLnBrk="1" fontAlgn="base" hangingPunct="1">
        <a:spcBef>
          <a:spcPct val="0"/>
        </a:spcBef>
        <a:spcAft>
          <a:spcPct val="0"/>
        </a:spcAft>
        <a:defRPr sz="2200" b="1">
          <a:solidFill>
            <a:schemeClr val="tx1"/>
          </a:solidFill>
          <a:latin typeface="Arial" charset="0"/>
          <a:cs typeface="Arial" charset="0"/>
        </a:defRPr>
      </a:lvl7pPr>
      <a:lvl8pPr marL="856034" algn="l" rtl="0" eaLnBrk="1" fontAlgn="base" hangingPunct="1">
        <a:spcBef>
          <a:spcPct val="0"/>
        </a:spcBef>
        <a:spcAft>
          <a:spcPct val="0"/>
        </a:spcAft>
        <a:defRPr sz="2200" b="1">
          <a:solidFill>
            <a:schemeClr val="tx1"/>
          </a:solidFill>
          <a:latin typeface="Arial" charset="0"/>
          <a:cs typeface="Arial" charset="0"/>
        </a:defRPr>
      </a:lvl8pPr>
      <a:lvl9pPr marL="1141379" algn="l" rtl="0" eaLnBrk="1" fontAlgn="base" hangingPunct="1">
        <a:spcBef>
          <a:spcPct val="0"/>
        </a:spcBef>
        <a:spcAft>
          <a:spcPct val="0"/>
        </a:spcAft>
        <a:defRPr sz="2200" b="1">
          <a:solidFill>
            <a:schemeClr val="tx1"/>
          </a:solidFill>
          <a:latin typeface="Arial" charset="0"/>
          <a:cs typeface="Arial" charset="0"/>
        </a:defRPr>
      </a:lvl9pPr>
    </p:titleStyle>
    <p:body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0690" rtl="0" eaLnBrk="1" latinLnBrk="0" hangingPunct="1">
        <a:defRPr sz="1100" kern="1200">
          <a:solidFill>
            <a:schemeClr val="tx1"/>
          </a:solidFill>
          <a:latin typeface="+mn-lt"/>
          <a:ea typeface="+mn-ea"/>
          <a:cs typeface="+mn-cs"/>
        </a:defRPr>
      </a:lvl1pPr>
      <a:lvl2pPr marL="285345" algn="l" defTabSz="570690" rtl="0" eaLnBrk="1" latinLnBrk="0" hangingPunct="1">
        <a:defRPr sz="1100" kern="1200">
          <a:solidFill>
            <a:schemeClr val="tx1"/>
          </a:solidFill>
          <a:latin typeface="+mn-lt"/>
          <a:ea typeface="+mn-ea"/>
          <a:cs typeface="+mn-cs"/>
        </a:defRPr>
      </a:lvl2pPr>
      <a:lvl3pPr marL="570690" algn="l" defTabSz="570690" rtl="0" eaLnBrk="1" latinLnBrk="0" hangingPunct="1">
        <a:defRPr sz="1100" kern="1200">
          <a:solidFill>
            <a:schemeClr val="tx1"/>
          </a:solidFill>
          <a:latin typeface="+mn-lt"/>
          <a:ea typeface="+mn-ea"/>
          <a:cs typeface="+mn-cs"/>
        </a:defRPr>
      </a:lvl3pPr>
      <a:lvl4pPr marL="856034" algn="l" defTabSz="570690" rtl="0" eaLnBrk="1" latinLnBrk="0" hangingPunct="1">
        <a:defRPr sz="1100" kern="1200">
          <a:solidFill>
            <a:schemeClr val="tx1"/>
          </a:solidFill>
          <a:latin typeface="+mn-lt"/>
          <a:ea typeface="+mn-ea"/>
          <a:cs typeface="+mn-cs"/>
        </a:defRPr>
      </a:lvl4pPr>
      <a:lvl5pPr marL="1141379" algn="l" defTabSz="570690" rtl="0" eaLnBrk="1" latinLnBrk="0" hangingPunct="1">
        <a:defRPr sz="1100" kern="1200">
          <a:solidFill>
            <a:schemeClr val="tx1"/>
          </a:solidFill>
          <a:latin typeface="+mn-lt"/>
          <a:ea typeface="+mn-ea"/>
          <a:cs typeface="+mn-cs"/>
        </a:defRPr>
      </a:lvl5pPr>
      <a:lvl6pPr marL="1426726" algn="l" defTabSz="570690" rtl="0" eaLnBrk="1" latinLnBrk="0" hangingPunct="1">
        <a:defRPr sz="1100" kern="1200">
          <a:solidFill>
            <a:schemeClr val="tx1"/>
          </a:solidFill>
          <a:latin typeface="+mn-lt"/>
          <a:ea typeface="+mn-ea"/>
          <a:cs typeface="+mn-cs"/>
        </a:defRPr>
      </a:lvl6pPr>
      <a:lvl7pPr marL="1712071" algn="l" defTabSz="570690" rtl="0" eaLnBrk="1" latinLnBrk="0" hangingPunct="1">
        <a:defRPr sz="1100" kern="1200">
          <a:solidFill>
            <a:schemeClr val="tx1"/>
          </a:solidFill>
          <a:latin typeface="+mn-lt"/>
          <a:ea typeface="+mn-ea"/>
          <a:cs typeface="+mn-cs"/>
        </a:defRPr>
      </a:lvl7pPr>
      <a:lvl8pPr marL="1997422" algn="l" defTabSz="570690" rtl="0" eaLnBrk="1" latinLnBrk="0" hangingPunct="1">
        <a:defRPr sz="1100" kern="1200">
          <a:solidFill>
            <a:schemeClr val="tx1"/>
          </a:solidFill>
          <a:latin typeface="+mn-lt"/>
          <a:ea typeface="+mn-ea"/>
          <a:cs typeface="+mn-cs"/>
        </a:defRPr>
      </a:lvl8pPr>
      <a:lvl9pPr marL="2282772" algn="l" defTabSz="570690" rtl="0" eaLnBrk="1" latinLnBrk="0" hangingPunct="1">
        <a:defRPr sz="11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82"/>
            <a:ext cx="8132762" cy="432259"/>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9" name="Picture 24" descr="Small Red Square"/>
          <p:cNvPicPr>
            <a:picLocks noChangeAspect="1" noChangeArrowheads="1"/>
          </p:cNvPicPr>
          <p:nvPr/>
        </p:nvPicPr>
        <p:blipFill>
          <a:blip r:embed="rId27" cstate="screen">
            <a:alphaModFix amt="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nvGrpSpPr>
          <p:cNvPr id="2" name="Group 5"/>
          <p:cNvGrpSpPr>
            <a:grpSpLocks/>
          </p:cNvGrpSpPr>
          <p:nvPr/>
        </p:nvGrpSpPr>
        <p:grpSpPr bwMode="auto">
          <a:xfrm>
            <a:off x="0" y="4629157"/>
            <a:ext cx="9144000" cy="168275"/>
            <a:chOff x="0" y="4629150"/>
            <a:chExt cx="9144000" cy="168275"/>
          </a:xfrm>
        </p:grpSpPr>
        <p:pic>
          <p:nvPicPr>
            <p:cNvPr id="1033" name="Picture 25" descr="Red Bar"/>
            <p:cNvPicPr>
              <a:picLocks noChangeAspect="1" noChangeArrowheads="1"/>
            </p:cNvPicPr>
            <p:nvPr/>
          </p:nvPicPr>
          <p:blipFill>
            <a:blip r:embed="rId28"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50"/>
              <a:ext cx="9144000" cy="16827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034" name="Picture 3" descr="O_redbox_clr_rgb.jpg"/>
            <p:cNvPicPr>
              <a:picLocks noChangeAspect="1"/>
            </p:cNvPicPr>
            <p:nvPr/>
          </p:nvPicPr>
          <p:blipFill>
            <a:blip r:embed="rId29" cstate="screen">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989654" y="4651456"/>
              <a:ext cx="755707" cy="11862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14" name="Footer Placeholder 4"/>
          <p:cNvSpPr>
            <a:spLocks noGrp="1"/>
          </p:cNvSpPr>
          <p:nvPr>
            <p:ph type="ftr" sz="quarter" idx="3"/>
          </p:nvPr>
        </p:nvSpPr>
        <p:spPr>
          <a:xfrm>
            <a:off x="3124200" y="4767267"/>
            <a:ext cx="2895600" cy="274637"/>
          </a:xfrm>
          <a:prstGeom prst="rect">
            <a:avLst/>
          </a:prstGeom>
        </p:spPr>
        <p:txBody>
          <a:bodyPr vert="horz" wrap="square" lIns="57115" tIns="28558" rIns="57115" bIns="28558"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a:buClr>
                <a:srgbClr val="829E7E"/>
              </a:buClr>
              <a:defRPr/>
            </a:pPr>
            <a:endParaRPr lang="en-US" dirty="0">
              <a:solidFill>
                <a:srgbClr val="000000">
                  <a:tint val="75000"/>
                </a:srgbClr>
              </a:solidFill>
            </a:endParaRPr>
          </a:p>
        </p:txBody>
      </p:sp>
      <p:sp>
        <p:nvSpPr>
          <p:cNvPr id="10" name="Text Box 14"/>
          <p:cNvSpPr txBox="1">
            <a:spLocks noChangeArrowheads="1"/>
          </p:cNvSpPr>
          <p:nvPr userDrawn="1"/>
        </p:nvSpPr>
        <p:spPr bwMode="auto">
          <a:xfrm>
            <a:off x="635243" y="4874548"/>
            <a:ext cx="156481" cy="21907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629" eaLnBrk="1" hangingPunct="1">
                <a:spcBef>
                  <a:spcPts val="0"/>
                </a:spcBef>
                <a:buClr>
                  <a:srgbClr val="829E7E"/>
                </a:buClr>
                <a:buFont typeface="Arial"/>
                <a:buNone/>
                <a:defRPr/>
              </a:pPr>
              <a:t>‹#›</a:t>
            </a:fld>
            <a:endParaRPr lang="en-US" sz="600" dirty="0" smtClean="0">
              <a:solidFill>
                <a:srgbClr val="292929"/>
              </a:solidFill>
            </a:endParaRPr>
          </a:p>
        </p:txBody>
      </p:sp>
      <p:sp>
        <p:nvSpPr>
          <p:cNvPr id="11" name="Text Box 14"/>
          <p:cNvSpPr txBox="1">
            <a:spLocks noChangeArrowheads="1"/>
          </p:cNvSpPr>
          <p:nvPr userDrawn="1"/>
        </p:nvSpPr>
        <p:spPr bwMode="auto">
          <a:xfrm>
            <a:off x="858454" y="4875876"/>
            <a:ext cx="2696601" cy="21854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2" name="Straight Connector 11"/>
          <p:cNvCxnSpPr/>
          <p:nvPr userDrawn="1"/>
        </p:nvCxnSpPr>
        <p:spPr>
          <a:xfrm flipH="1">
            <a:off x="824370" y="4897881"/>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781" r:id="rId1"/>
    <p:sldLayoutId id="2147484782" r:id="rId2"/>
    <p:sldLayoutId id="2147484783" r:id="rId3"/>
    <p:sldLayoutId id="2147484784" r:id="rId4"/>
    <p:sldLayoutId id="2147484785" r:id="rId5"/>
    <p:sldLayoutId id="2147484786" r:id="rId6"/>
    <p:sldLayoutId id="2147484787" r:id="rId7"/>
    <p:sldLayoutId id="2147484788" r:id="rId8"/>
    <p:sldLayoutId id="2147484789" r:id="rId9"/>
    <p:sldLayoutId id="2147484790" r:id="rId10"/>
    <p:sldLayoutId id="2147484791" r:id="rId11"/>
    <p:sldLayoutId id="2147484792" r:id="rId12"/>
    <p:sldLayoutId id="2147484793" r:id="rId13"/>
    <p:sldLayoutId id="2147484794" r:id="rId14"/>
    <p:sldLayoutId id="2147484795" r:id="rId15"/>
    <p:sldLayoutId id="2147484796" r:id="rId16"/>
    <p:sldLayoutId id="2147484797" r:id="rId17"/>
    <p:sldLayoutId id="2147484798" r:id="rId18"/>
    <p:sldLayoutId id="2147484799" r:id="rId19"/>
    <p:sldLayoutId id="2147484800" r:id="rId20"/>
    <p:sldLayoutId id="2147484801" r:id="rId21"/>
    <p:sldLayoutId id="2147484802" r:id="rId22"/>
    <p:sldLayoutId id="2147484803" r:id="rId23"/>
    <p:sldLayoutId id="2147484804" r:id="rId24"/>
    <p:sldLayoutId id="2147484805" r:id="rId25"/>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387" algn="l" rtl="0" eaLnBrk="1" fontAlgn="base" hangingPunct="1">
        <a:spcBef>
          <a:spcPct val="0"/>
        </a:spcBef>
        <a:spcAft>
          <a:spcPct val="0"/>
        </a:spcAft>
        <a:defRPr sz="2200" b="1">
          <a:solidFill>
            <a:schemeClr val="tx1"/>
          </a:solidFill>
          <a:latin typeface="Arial" charset="0"/>
          <a:cs typeface="Arial" charset="0"/>
        </a:defRPr>
      </a:lvl6pPr>
      <a:lvl7pPr marL="570773" algn="l" rtl="0" eaLnBrk="1" fontAlgn="base" hangingPunct="1">
        <a:spcBef>
          <a:spcPct val="0"/>
        </a:spcBef>
        <a:spcAft>
          <a:spcPct val="0"/>
        </a:spcAft>
        <a:defRPr sz="2200" b="1">
          <a:solidFill>
            <a:schemeClr val="tx1"/>
          </a:solidFill>
          <a:latin typeface="Arial" charset="0"/>
          <a:cs typeface="Arial" charset="0"/>
        </a:defRPr>
      </a:lvl7pPr>
      <a:lvl8pPr marL="856161" algn="l" rtl="0" eaLnBrk="1" fontAlgn="base" hangingPunct="1">
        <a:spcBef>
          <a:spcPct val="0"/>
        </a:spcBef>
        <a:spcAft>
          <a:spcPct val="0"/>
        </a:spcAft>
        <a:defRPr sz="2200" b="1">
          <a:solidFill>
            <a:schemeClr val="tx1"/>
          </a:solidFill>
          <a:latin typeface="Arial" charset="0"/>
          <a:cs typeface="Arial" charset="0"/>
        </a:defRPr>
      </a:lvl8pPr>
      <a:lvl9pPr marL="1141550" algn="l" rtl="0" eaLnBrk="1" fontAlgn="base" hangingPunct="1">
        <a:spcBef>
          <a:spcPct val="0"/>
        </a:spcBef>
        <a:spcAft>
          <a:spcPct val="0"/>
        </a:spcAft>
        <a:defRPr sz="2200" b="1">
          <a:solidFill>
            <a:schemeClr val="tx1"/>
          </a:solidFill>
          <a:latin typeface="Arial" charset="0"/>
          <a:cs typeface="Arial" charset="0"/>
        </a:defRPr>
      </a:lvl9pPr>
    </p:titleStyle>
    <p:bodyStyle>
      <a:lvl1pPr marL="212587" indent="-212587"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430" indent="-226866"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325" indent="-14119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145" indent="-228451"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881" indent="-2316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63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018"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0405"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579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0773" rtl="0" eaLnBrk="1" latinLnBrk="0" hangingPunct="1">
        <a:defRPr sz="1100" kern="1200">
          <a:solidFill>
            <a:schemeClr val="tx1"/>
          </a:solidFill>
          <a:latin typeface="+mn-lt"/>
          <a:ea typeface="+mn-ea"/>
          <a:cs typeface="+mn-cs"/>
        </a:defRPr>
      </a:lvl1pPr>
      <a:lvl2pPr marL="285387" algn="l" defTabSz="570773" rtl="0" eaLnBrk="1" latinLnBrk="0" hangingPunct="1">
        <a:defRPr sz="1100" kern="1200">
          <a:solidFill>
            <a:schemeClr val="tx1"/>
          </a:solidFill>
          <a:latin typeface="+mn-lt"/>
          <a:ea typeface="+mn-ea"/>
          <a:cs typeface="+mn-cs"/>
        </a:defRPr>
      </a:lvl2pPr>
      <a:lvl3pPr marL="570773" algn="l" defTabSz="570773" rtl="0" eaLnBrk="1" latinLnBrk="0" hangingPunct="1">
        <a:defRPr sz="1100" kern="1200">
          <a:solidFill>
            <a:schemeClr val="tx1"/>
          </a:solidFill>
          <a:latin typeface="+mn-lt"/>
          <a:ea typeface="+mn-ea"/>
          <a:cs typeface="+mn-cs"/>
        </a:defRPr>
      </a:lvl3pPr>
      <a:lvl4pPr marL="856161" algn="l" defTabSz="570773" rtl="0" eaLnBrk="1" latinLnBrk="0" hangingPunct="1">
        <a:defRPr sz="1100" kern="1200">
          <a:solidFill>
            <a:schemeClr val="tx1"/>
          </a:solidFill>
          <a:latin typeface="+mn-lt"/>
          <a:ea typeface="+mn-ea"/>
          <a:cs typeface="+mn-cs"/>
        </a:defRPr>
      </a:lvl4pPr>
      <a:lvl5pPr marL="1141550" algn="l" defTabSz="570773" rtl="0" eaLnBrk="1" latinLnBrk="0" hangingPunct="1">
        <a:defRPr sz="1100" kern="1200">
          <a:solidFill>
            <a:schemeClr val="tx1"/>
          </a:solidFill>
          <a:latin typeface="+mn-lt"/>
          <a:ea typeface="+mn-ea"/>
          <a:cs typeface="+mn-cs"/>
        </a:defRPr>
      </a:lvl5pPr>
      <a:lvl6pPr marL="1426937" algn="l" defTabSz="570773" rtl="0" eaLnBrk="1" latinLnBrk="0" hangingPunct="1">
        <a:defRPr sz="1100" kern="1200">
          <a:solidFill>
            <a:schemeClr val="tx1"/>
          </a:solidFill>
          <a:latin typeface="+mn-lt"/>
          <a:ea typeface="+mn-ea"/>
          <a:cs typeface="+mn-cs"/>
        </a:defRPr>
      </a:lvl6pPr>
      <a:lvl7pPr marL="1712324" algn="l" defTabSz="570773" rtl="0" eaLnBrk="1" latinLnBrk="0" hangingPunct="1">
        <a:defRPr sz="1100" kern="1200">
          <a:solidFill>
            <a:schemeClr val="tx1"/>
          </a:solidFill>
          <a:latin typeface="+mn-lt"/>
          <a:ea typeface="+mn-ea"/>
          <a:cs typeface="+mn-cs"/>
        </a:defRPr>
      </a:lvl7pPr>
      <a:lvl8pPr marL="1997712" algn="l" defTabSz="570773" rtl="0" eaLnBrk="1" latinLnBrk="0" hangingPunct="1">
        <a:defRPr sz="1100" kern="1200">
          <a:solidFill>
            <a:schemeClr val="tx1"/>
          </a:solidFill>
          <a:latin typeface="+mn-lt"/>
          <a:ea typeface="+mn-ea"/>
          <a:cs typeface="+mn-cs"/>
        </a:defRPr>
      </a:lvl8pPr>
      <a:lvl9pPr marL="2283098" algn="l" defTabSz="570773" rtl="0" eaLnBrk="1" latinLnBrk="0" hangingPunct="1">
        <a:defRPr sz="11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Red Bar"/>
          <p:cNvPicPr>
            <a:picLocks noChangeAspect="1" noChangeArrowheads="1"/>
          </p:cNvPicPr>
          <p:nvPr/>
        </p:nvPicPr>
        <p:blipFill>
          <a:blip r:embed="rId24" cstate="print"/>
          <a:srcRect/>
          <a:stretch>
            <a:fillRect/>
          </a:stretch>
        </p:blipFill>
        <p:spPr bwMode="auto">
          <a:xfrm>
            <a:off x="0" y="4629155"/>
            <a:ext cx="9144000" cy="169069"/>
          </a:xfrm>
          <a:prstGeom prst="rect">
            <a:avLst/>
          </a:prstGeom>
          <a:noFill/>
          <a:ln w="9525">
            <a:noFill/>
            <a:miter lim="800000"/>
            <a:headEnd/>
            <a:tailEnd/>
          </a:ln>
        </p:spPr>
      </p:pic>
      <p:pic>
        <p:nvPicPr>
          <p:cNvPr id="2051" name="Picture 24" descr="Small Red Square"/>
          <p:cNvPicPr>
            <a:picLocks noChangeAspect="1" noChangeArrowheads="1"/>
          </p:cNvPicPr>
          <p:nvPr/>
        </p:nvPicPr>
        <p:blipFill>
          <a:blip r:embed="rId25" cstate="print"/>
          <a:srcRect/>
          <a:stretch>
            <a:fillRect/>
          </a:stretch>
        </p:blipFill>
        <p:spPr bwMode="auto">
          <a:xfrm>
            <a:off x="5" y="0"/>
            <a:ext cx="688975" cy="514350"/>
          </a:xfrm>
          <a:prstGeom prst="rect">
            <a:avLst/>
          </a:prstGeom>
          <a:noFill/>
          <a:ln w="9525">
            <a:noFill/>
            <a:miter lim="800000"/>
            <a:headEnd/>
            <a:tailEnd/>
          </a:ln>
        </p:spPr>
      </p:pic>
      <p:sp>
        <p:nvSpPr>
          <p:cNvPr id="2052"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8"/>
          <p:cNvSpPr>
            <a:spLocks noGrp="1" noChangeArrowheads="1"/>
          </p:cNvSpPr>
          <p:nvPr>
            <p:ph type="title"/>
          </p:nvPr>
        </p:nvSpPr>
        <p:spPr bwMode="auto">
          <a:xfrm>
            <a:off x="889000" y="291703"/>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dirty="0">
              <a:solidFill>
                <a:srgbClr val="000000"/>
              </a:solidFill>
              <a:latin typeface="Arial" charset="0"/>
              <a:ea typeface="ＭＳ Ｐゴシック" pitchFamily="34" charset="-128"/>
            </a:endParaRPr>
          </a:p>
        </p:txBody>
      </p:sp>
      <p:pic>
        <p:nvPicPr>
          <p:cNvPr id="2055" name="Picture 20" descr="Oracle WHITE"/>
          <p:cNvPicPr>
            <a:picLocks noChangeAspect="1" noChangeArrowheads="1"/>
          </p:cNvPicPr>
          <p:nvPr/>
        </p:nvPicPr>
        <p:blipFill>
          <a:blip r:embed="rId26" cstate="print"/>
          <a:srcRect/>
          <a:stretch>
            <a:fillRect/>
          </a:stretch>
        </p:blipFill>
        <p:spPr bwMode="auto">
          <a:xfrm>
            <a:off x="7620000" y="4669637"/>
            <a:ext cx="947738" cy="89297"/>
          </a:xfrm>
          <a:prstGeom prst="rect">
            <a:avLst/>
          </a:prstGeom>
          <a:noFill/>
          <a:ln w="9525">
            <a:noFill/>
            <a:miter lim="800000"/>
            <a:headEnd/>
            <a:tailEnd/>
          </a:ln>
        </p:spPr>
      </p:pic>
      <p:sp>
        <p:nvSpPr>
          <p:cNvPr id="1052" name="Text Box 28"/>
          <p:cNvSpPr txBox="1">
            <a:spLocks noChangeArrowheads="1"/>
          </p:cNvSpPr>
          <p:nvPr/>
        </p:nvSpPr>
        <p:spPr bwMode="auto">
          <a:xfrm>
            <a:off x="7494588" y="4907758"/>
            <a:ext cx="1454150" cy="241093"/>
          </a:xfrm>
          <a:prstGeom prst="rect">
            <a:avLst/>
          </a:prstGeom>
          <a:noFill/>
          <a:ln w="9525">
            <a:noFill/>
            <a:miter lim="800000"/>
            <a:headEnd/>
            <a:tailEnd/>
          </a:ln>
          <a:effectLst/>
        </p:spPr>
        <p:txBody>
          <a:bodyPr lIns="92075" tIns="46038" rIns="92075" bIns="46038">
            <a:spAutoFit/>
          </a:bodyPr>
          <a:lstStyle/>
          <a:p>
            <a:pPr algn="r">
              <a:lnSpc>
                <a:spcPct val="90000"/>
              </a:lnSpc>
              <a:spcBef>
                <a:spcPct val="50000"/>
              </a:spcBef>
              <a:buClr>
                <a:srgbClr val="667263"/>
              </a:buClr>
              <a:defRPr/>
            </a:pPr>
            <a:fld id="{F06B2CDA-E1B5-417C-BEFC-9AC998020D85}" type="slidenum">
              <a:rPr lang="en-US" sz="1050" b="1">
                <a:solidFill>
                  <a:srgbClr val="000000"/>
                </a:solidFill>
                <a:latin typeface="Arial" charset="0"/>
                <a:ea typeface="ＭＳ Ｐゴシック" pitchFamily="34" charset="-128"/>
              </a:rPr>
              <a:pPr algn="r">
                <a:lnSpc>
                  <a:spcPct val="90000"/>
                </a:lnSpc>
                <a:spcBef>
                  <a:spcPct val="50000"/>
                </a:spcBef>
                <a:buClr>
                  <a:srgbClr val="667263"/>
                </a:buClr>
                <a:defRPr/>
              </a:pPr>
              <a:t>‹#›</a:t>
            </a:fld>
            <a:endParaRPr lang="en-US" sz="3200" b="1" dirty="0">
              <a:solidFill>
                <a:srgbClr val="000000"/>
              </a:solidFill>
              <a:latin typeface="Arial" charset="0"/>
              <a:ea typeface="ＭＳ Ｐゴシック" pitchFamily="34" charset="-128"/>
            </a:endParaRPr>
          </a:p>
        </p:txBody>
      </p:sp>
      <p:sp>
        <p:nvSpPr>
          <p:cNvPr id="11" name="Footer Placeholder 36"/>
          <p:cNvSpPr>
            <a:spLocks noGrp="1"/>
          </p:cNvSpPr>
          <p:nvPr>
            <p:ph type="ftr" sz="quarter" idx="3"/>
          </p:nvPr>
        </p:nvSpPr>
        <p:spPr>
          <a:xfrm>
            <a:off x="138113" y="4892236"/>
            <a:ext cx="6546850" cy="141685"/>
          </a:xfrm>
          <a:prstGeom prst="rect">
            <a:avLst/>
          </a:prstGeom>
        </p:spPr>
        <p:txBody>
          <a:bodyPr/>
          <a:lstStyle>
            <a:lvl1pPr>
              <a:defRPr sz="1100"/>
            </a:lvl1pPr>
          </a:lstStyle>
          <a:p>
            <a:pPr>
              <a:buClr>
                <a:srgbClr val="FD0000"/>
              </a:buClr>
              <a:defRPr/>
            </a:pPr>
            <a:r>
              <a:rPr lang="en-US" b="1" smtClean="0">
                <a:solidFill>
                  <a:srgbClr val="000000">
                    <a:tint val="75000"/>
                  </a:srgbClr>
                </a:solidFill>
                <a:ea typeface="ＭＳ Ｐゴシック" pitchFamily="34" charset="-128"/>
              </a:rPr>
              <a:t>© 2010 Oracle Corporation</a:t>
            </a:r>
            <a:endParaRPr lang="en-US" b="1" dirty="0">
              <a:solidFill>
                <a:srgbClr val="000000">
                  <a:tint val="75000"/>
                </a:srgbClr>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4807" r:id="rId1"/>
    <p:sldLayoutId id="2147484808" r:id="rId2"/>
    <p:sldLayoutId id="2147484809" r:id="rId3"/>
    <p:sldLayoutId id="2147484810" r:id="rId4"/>
    <p:sldLayoutId id="2147484811" r:id="rId5"/>
    <p:sldLayoutId id="2147484812" r:id="rId6"/>
    <p:sldLayoutId id="2147484813" r:id="rId7"/>
    <p:sldLayoutId id="2147484814" r:id="rId8"/>
    <p:sldLayoutId id="2147484815" r:id="rId9"/>
    <p:sldLayoutId id="2147484816" r:id="rId10"/>
    <p:sldLayoutId id="2147484817" r:id="rId11"/>
    <p:sldLayoutId id="2147484818" r:id="rId12"/>
    <p:sldLayoutId id="2147484819" r:id="rId13"/>
    <p:sldLayoutId id="2147484820" r:id="rId14"/>
    <p:sldLayoutId id="2147484821" r:id="rId15"/>
    <p:sldLayoutId id="2147484822" r:id="rId16"/>
    <p:sldLayoutId id="2147484823" r:id="rId17"/>
    <p:sldLayoutId id="2147484824" r:id="rId18"/>
    <p:sldLayoutId id="2147484825" r:id="rId19"/>
    <p:sldLayoutId id="2147484826" r:id="rId20"/>
    <p:sldLayoutId id="2147484827" r:id="rId21"/>
    <p:sldLayoutId id="2147484828" r:id="rId22"/>
  </p:sldLayoutIdLst>
  <p:transition>
    <p:wipe dir="r"/>
  </p:transition>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charset="0"/>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charset="0"/>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charset="0"/>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5" descr="Red Bar"/>
          <p:cNvPicPr>
            <a:picLocks noChangeAspect="1" noChangeArrowheads="1"/>
          </p:cNvPicPr>
          <p:nvPr/>
        </p:nvPicPr>
        <p:blipFill>
          <a:blip r:embed="rId15" cstate="print"/>
          <a:srcRect/>
          <a:stretch>
            <a:fillRect/>
          </a:stretch>
        </p:blipFill>
        <p:spPr bwMode="auto">
          <a:xfrm>
            <a:off x="0" y="4629163"/>
            <a:ext cx="9144000" cy="169069"/>
          </a:xfrm>
          <a:prstGeom prst="rect">
            <a:avLst/>
          </a:prstGeom>
          <a:noFill/>
          <a:ln w="9525">
            <a:noFill/>
            <a:miter lim="800000"/>
            <a:headEnd/>
            <a:tailEnd/>
          </a:ln>
        </p:spPr>
      </p:pic>
      <p:pic>
        <p:nvPicPr>
          <p:cNvPr id="3075" name="Picture 24" descr="Small Red Square"/>
          <p:cNvPicPr>
            <a:picLocks noChangeAspect="1" noChangeArrowheads="1"/>
          </p:cNvPicPr>
          <p:nvPr/>
        </p:nvPicPr>
        <p:blipFill>
          <a:blip r:embed="rId16" cstate="print"/>
          <a:srcRect/>
          <a:stretch>
            <a:fillRect/>
          </a:stretch>
        </p:blipFill>
        <p:spPr bwMode="auto">
          <a:xfrm>
            <a:off x="10" y="0"/>
            <a:ext cx="688975" cy="514350"/>
          </a:xfrm>
          <a:prstGeom prst="rect">
            <a:avLst/>
          </a:prstGeom>
          <a:noFill/>
          <a:ln w="9525">
            <a:noFill/>
            <a:miter lim="800000"/>
            <a:headEnd/>
            <a:tailEnd/>
          </a:ln>
        </p:spPr>
      </p:pic>
      <p:sp>
        <p:nvSpPr>
          <p:cNvPr id="3076" name="Rectangle 7"/>
          <p:cNvSpPr>
            <a:spLocks noGrp="1" noChangeArrowheads="1"/>
          </p:cNvSpPr>
          <p:nvPr>
            <p:ph type="body" idx="1"/>
          </p:nvPr>
        </p:nvSpPr>
        <p:spPr bwMode="auto">
          <a:xfrm>
            <a:off x="6858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8"/>
          <p:cNvSpPr>
            <a:spLocks noGrp="1" noChangeArrowheads="1"/>
          </p:cNvSpPr>
          <p:nvPr>
            <p:ph type="title"/>
          </p:nvPr>
        </p:nvSpPr>
        <p:spPr bwMode="auto">
          <a:xfrm>
            <a:off x="889000" y="228602"/>
            <a:ext cx="7581900" cy="7060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fontAlgn="auto">
              <a:spcBef>
                <a:spcPts val="0"/>
              </a:spcBef>
              <a:spcAft>
                <a:spcPts val="0"/>
              </a:spcAft>
              <a:defRPr/>
            </a:pPr>
            <a:endParaRPr lang="en-US" sz="1800">
              <a:solidFill>
                <a:srgbClr val="000000"/>
              </a:solidFill>
              <a:latin typeface="Arial"/>
            </a:endParaRPr>
          </a:p>
        </p:txBody>
      </p:sp>
      <p:pic>
        <p:nvPicPr>
          <p:cNvPr id="3079" name="Picture 20" descr="Oracle WHITE"/>
          <p:cNvPicPr>
            <a:picLocks noChangeAspect="1" noChangeArrowheads="1"/>
          </p:cNvPicPr>
          <p:nvPr/>
        </p:nvPicPr>
        <p:blipFill>
          <a:blip r:embed="rId17" cstate="print"/>
          <a:srcRect/>
          <a:stretch>
            <a:fillRect/>
          </a:stretch>
        </p:blipFill>
        <p:spPr bwMode="auto">
          <a:xfrm>
            <a:off x="7620000" y="4669645"/>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fontAlgn="auto" hangingPunct="0">
              <a:lnSpc>
                <a:spcPct val="100000"/>
              </a:lnSpc>
              <a:spcBef>
                <a:spcPct val="0"/>
              </a:spcBef>
              <a:spcAft>
                <a:spcPts val="0"/>
              </a:spcAft>
              <a:buClrTx/>
              <a:defRPr sz="900" b="0">
                <a:solidFill>
                  <a:schemeClr val="tx1"/>
                </a:solidFill>
                <a:latin typeface="+mn-lt"/>
                <a:ea typeface="+mn-ea"/>
                <a:cs typeface="+mn-cs"/>
              </a:defRPr>
            </a:lvl1pPr>
          </a:lstStyle>
          <a:p>
            <a:pPr>
              <a:defRPr/>
            </a:pPr>
            <a:r>
              <a:rPr lang="en-US">
                <a:solidFill>
                  <a:srgbClr val="000000"/>
                </a:solidFill>
              </a:rPr>
              <a:t>Copyright Oracle 2010 </a:t>
            </a:r>
          </a:p>
        </p:txBody>
      </p:sp>
      <p:sp>
        <p:nvSpPr>
          <p:cNvPr id="9" name="Rectangle 8"/>
          <p:cNvSpPr/>
          <p:nvPr/>
        </p:nvSpPr>
        <p:spPr>
          <a:xfrm>
            <a:off x="8623301" y="4870848"/>
            <a:ext cx="349234" cy="253916"/>
          </a:xfrm>
          <a:prstGeom prst="rect">
            <a:avLst/>
          </a:prstGeom>
        </p:spPr>
        <p:txBody>
          <a:bodyPr wrap="none">
            <a:spAutoFit/>
          </a:bodyPr>
          <a:lstStyle/>
          <a:p>
            <a:pPr>
              <a:defRPr/>
            </a:pPr>
            <a:fld id="{7AE14552-4D38-4D50-96AD-EBEC415419EA}" type="slidenum">
              <a:rPr lang="en-US" sz="1050">
                <a:solidFill>
                  <a:srgbClr val="000000"/>
                </a:solidFill>
                <a:ea typeface="ＭＳ Ｐゴシック" pitchFamily="34" charset="-128"/>
              </a:rPr>
              <a:pPr>
                <a:defRPr/>
              </a:pPr>
              <a:t>‹#›</a:t>
            </a:fld>
            <a:endParaRPr lang="en-CA" sz="1600" dirty="0">
              <a:solidFill>
                <a:srgbClr val="00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09" r:id="rId12"/>
    <p:sldLayoutId id="2147484010" r:id="rId13"/>
  </p:sldLayoutIdLst>
  <p:transition>
    <p:wipe dir="r"/>
  </p:transition>
  <p:hf hdr="0" ftr="0" dt="0"/>
  <p:txStyles>
    <p:titleStyle>
      <a:lvl1pPr algn="l" rtl="0" eaLnBrk="0" fontAlgn="base" hangingPunct="0">
        <a:spcBef>
          <a:spcPct val="0"/>
        </a:spcBef>
        <a:spcAft>
          <a:spcPct val="0"/>
        </a:spcAft>
        <a:defRPr sz="2600" b="1">
          <a:solidFill>
            <a:schemeClr val="tx1"/>
          </a:solidFill>
          <a:latin typeface="+mj-lt"/>
          <a:ea typeface="MS PGothic" pitchFamily="34" charset="-128"/>
          <a:cs typeface="+mj-cs"/>
        </a:defRPr>
      </a:lvl1pPr>
      <a:lvl2pPr algn="l" rtl="0" eaLnBrk="0" fontAlgn="base" hangingPunct="0">
        <a:spcBef>
          <a:spcPct val="0"/>
        </a:spcBef>
        <a:spcAft>
          <a:spcPct val="0"/>
        </a:spcAft>
        <a:defRPr sz="3200" b="1">
          <a:solidFill>
            <a:schemeClr val="tx1"/>
          </a:solidFill>
          <a:latin typeface="Arial" charset="0"/>
          <a:ea typeface="MS PGothic" pitchFamily="34" charset="-128"/>
        </a:defRPr>
      </a:lvl2pPr>
      <a:lvl3pPr algn="l" rtl="0" eaLnBrk="0" fontAlgn="base" hangingPunct="0">
        <a:spcBef>
          <a:spcPct val="0"/>
        </a:spcBef>
        <a:spcAft>
          <a:spcPct val="0"/>
        </a:spcAft>
        <a:defRPr sz="3200" b="1">
          <a:solidFill>
            <a:schemeClr val="tx1"/>
          </a:solidFill>
          <a:latin typeface="Arial" charset="0"/>
          <a:ea typeface="MS PGothic" pitchFamily="34" charset="-128"/>
        </a:defRPr>
      </a:lvl3pPr>
      <a:lvl4pPr algn="l" rtl="0" eaLnBrk="0" fontAlgn="base" hangingPunct="0">
        <a:spcBef>
          <a:spcPct val="0"/>
        </a:spcBef>
        <a:spcAft>
          <a:spcPct val="0"/>
        </a:spcAft>
        <a:defRPr sz="3200" b="1">
          <a:solidFill>
            <a:schemeClr val="tx1"/>
          </a:solidFill>
          <a:latin typeface="Arial" charset="0"/>
          <a:ea typeface="MS PGothic" pitchFamily="34" charset="-128"/>
        </a:defRPr>
      </a:lvl4pPr>
      <a:lvl5pPr algn="l" rtl="0" eaLnBrk="0" fontAlgn="base" hangingPunct="0">
        <a:spcBef>
          <a:spcPct val="0"/>
        </a:spcBef>
        <a:spcAft>
          <a:spcPct val="0"/>
        </a:spcAft>
        <a:defRPr sz="3200" b="1">
          <a:solidFill>
            <a:schemeClr val="tx1"/>
          </a:solidFill>
          <a:latin typeface="Arial" charset="0"/>
          <a:ea typeface="MS PGothic" pitchFamily="34" charset="-128"/>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7013" indent="-227013" algn="l" rtl="0" eaLnBrk="0" fontAlgn="base" hangingPunct="0">
        <a:spcBef>
          <a:spcPct val="20000"/>
        </a:spcBef>
        <a:spcAft>
          <a:spcPct val="0"/>
        </a:spcAft>
        <a:buClr>
          <a:schemeClr val="accent1"/>
        </a:buClr>
        <a:buChar char="•"/>
        <a:defRPr sz="2400">
          <a:solidFill>
            <a:schemeClr val="tx1"/>
          </a:solidFill>
          <a:latin typeface="+mn-lt"/>
          <a:ea typeface="MS PGothic" pitchFamily="34" charset="-128"/>
          <a:cs typeface="+mn-cs"/>
        </a:defRPr>
      </a:lvl1pPr>
      <a:lvl2pPr marL="569913"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2pPr>
      <a:lvl3pPr marL="914400"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3pPr>
      <a:lvl4pPr marL="1258888"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4pPr>
      <a:lvl5pPr marL="1601788"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5pPr>
      <a:lvl6pPr marL="2058988" indent="-228600" algn="l" rtl="0" eaLnBrk="1" fontAlgn="base" hangingPunct="1">
        <a:spcBef>
          <a:spcPct val="20000"/>
        </a:spcBef>
        <a:spcAft>
          <a:spcPct val="0"/>
        </a:spcAft>
        <a:buClr>
          <a:schemeClr val="accent1"/>
        </a:buClr>
        <a:buChar char="•"/>
        <a:defRPr sz="2000">
          <a:solidFill>
            <a:schemeClr val="tx1"/>
          </a:solidFill>
          <a:latin typeface="+mn-lt"/>
        </a:defRPr>
      </a:lvl6pPr>
      <a:lvl7pPr marL="2516188" indent="-228600" algn="l" rtl="0" eaLnBrk="1" fontAlgn="base" hangingPunct="1">
        <a:spcBef>
          <a:spcPct val="20000"/>
        </a:spcBef>
        <a:spcAft>
          <a:spcPct val="0"/>
        </a:spcAft>
        <a:buClr>
          <a:schemeClr val="accent1"/>
        </a:buClr>
        <a:buChar char="•"/>
        <a:defRPr sz="2000">
          <a:solidFill>
            <a:schemeClr val="tx1"/>
          </a:solidFill>
          <a:latin typeface="+mn-lt"/>
        </a:defRPr>
      </a:lvl7pPr>
      <a:lvl8pPr marL="2973388" indent="-228600" algn="l" rtl="0" eaLnBrk="1" fontAlgn="base" hangingPunct="1">
        <a:spcBef>
          <a:spcPct val="20000"/>
        </a:spcBef>
        <a:spcAft>
          <a:spcPct val="0"/>
        </a:spcAft>
        <a:buClr>
          <a:schemeClr val="accent1"/>
        </a:buClr>
        <a:buChar char="•"/>
        <a:defRPr sz="2000">
          <a:solidFill>
            <a:schemeClr val="tx1"/>
          </a:solidFill>
          <a:latin typeface="+mn-lt"/>
        </a:defRPr>
      </a:lvl8pPr>
      <a:lvl9pPr marL="3430588"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2" descr="Red Bar"/>
          <p:cNvPicPr>
            <a:picLocks noChangeAspect="1" noChangeArrowheads="1"/>
          </p:cNvPicPr>
          <p:nvPr/>
        </p:nvPicPr>
        <p:blipFill>
          <a:blip r:embed="rId12"/>
          <a:srcRect/>
          <a:stretch>
            <a:fillRect/>
          </a:stretch>
        </p:blipFill>
        <p:spPr bwMode="auto">
          <a:xfrm>
            <a:off x="0" y="4629163"/>
            <a:ext cx="9144000" cy="169069"/>
          </a:xfrm>
          <a:prstGeom prst="rect">
            <a:avLst/>
          </a:prstGeom>
          <a:noFill/>
          <a:ln w="9525">
            <a:noFill/>
            <a:miter lim="800000"/>
            <a:headEnd/>
            <a:tailEnd/>
          </a:ln>
        </p:spPr>
      </p:pic>
      <p:pic>
        <p:nvPicPr>
          <p:cNvPr id="5123" name="Picture 3" descr="Small Red Square"/>
          <p:cNvPicPr>
            <a:picLocks noChangeAspect="1" noChangeArrowheads="1"/>
          </p:cNvPicPr>
          <p:nvPr/>
        </p:nvPicPr>
        <p:blipFill>
          <a:blip r:embed="rId13"/>
          <a:srcRect/>
          <a:stretch>
            <a:fillRect/>
          </a:stretch>
        </p:blipFill>
        <p:spPr bwMode="auto">
          <a:xfrm>
            <a:off x="10" y="0"/>
            <a:ext cx="688975" cy="514350"/>
          </a:xfrm>
          <a:prstGeom prst="rect">
            <a:avLst/>
          </a:prstGeom>
          <a:noFill/>
          <a:ln w="9525">
            <a:noFill/>
            <a:miter lim="800000"/>
            <a:headEnd/>
            <a:tailEnd/>
          </a:ln>
        </p:spPr>
      </p:pic>
      <p:sp>
        <p:nvSpPr>
          <p:cNvPr id="5124" name="Rectangle 4"/>
          <p:cNvSpPr>
            <a:spLocks noGrp="1" noChangeArrowheads="1"/>
          </p:cNvSpPr>
          <p:nvPr>
            <p:ph type="body" idx="1"/>
          </p:nvPr>
        </p:nvSpPr>
        <p:spPr bwMode="auto">
          <a:xfrm>
            <a:off x="6858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5" name="Rectangle 5"/>
          <p:cNvSpPr>
            <a:spLocks noGrp="1" noChangeArrowheads="1"/>
          </p:cNvSpPr>
          <p:nvPr>
            <p:ph type="title"/>
          </p:nvPr>
        </p:nvSpPr>
        <p:spPr bwMode="auto">
          <a:xfrm>
            <a:off x="889000" y="228602"/>
            <a:ext cx="7581900" cy="7060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923654" name="Rectangle 6"/>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eaLnBrk="0" hangingPunct="0">
              <a:lnSpc>
                <a:spcPct val="90000"/>
              </a:lnSpc>
              <a:buClr>
                <a:srgbClr val="FD0000"/>
              </a:buClr>
              <a:defRPr/>
            </a:pPr>
            <a:endParaRPr lang="en-US" sz="2800" b="1">
              <a:solidFill>
                <a:srgbClr val="000000"/>
              </a:solidFill>
              <a:latin typeface="Times" pitchFamily="18" charset="0"/>
              <a:ea typeface="ＭＳ Ｐゴシック" charset="-128"/>
              <a:cs typeface="+mn-cs"/>
            </a:endParaRPr>
          </a:p>
        </p:txBody>
      </p:sp>
      <p:pic>
        <p:nvPicPr>
          <p:cNvPr id="5127" name="Picture 7" descr="Oracle WHITE"/>
          <p:cNvPicPr>
            <a:picLocks noChangeAspect="1" noChangeArrowheads="1"/>
          </p:cNvPicPr>
          <p:nvPr/>
        </p:nvPicPr>
        <p:blipFill>
          <a:blip r:embed="rId14"/>
          <a:srcRect/>
          <a:stretch>
            <a:fillRect/>
          </a:stretch>
        </p:blipFill>
        <p:spPr bwMode="auto">
          <a:xfrm>
            <a:off x="7620000" y="4669645"/>
            <a:ext cx="947738" cy="89297"/>
          </a:xfrm>
          <a:prstGeom prst="rect">
            <a:avLst/>
          </a:prstGeom>
          <a:noFill/>
          <a:ln w="9525">
            <a:noFill/>
            <a:miter lim="800000"/>
            <a:headEnd/>
            <a:tailEnd/>
          </a:ln>
        </p:spPr>
      </p:pic>
      <p:sp>
        <p:nvSpPr>
          <p:cNvPr id="9" name="Date Placeholder 3"/>
          <p:cNvSpPr>
            <a:spLocks noGrp="1"/>
          </p:cNvSpPr>
          <p:nvPr>
            <p:ph type="dt" sz="half" idx="2"/>
          </p:nvPr>
        </p:nvSpPr>
        <p:spPr>
          <a:xfrm>
            <a:off x="76200" y="4926807"/>
            <a:ext cx="2133600" cy="273844"/>
          </a:xfrm>
          <a:prstGeom prst="rect">
            <a:avLst/>
          </a:prstGeom>
        </p:spPr>
        <p:txBody>
          <a:bodyPr vert="horz" wrap="square" lIns="91440" tIns="45720" rIns="91440" bIns="45720" numCol="1" anchor="t" anchorCtr="0" compatLnSpc="1">
            <a:prstTxWarp prst="textNoShape">
              <a:avLst/>
            </a:prstTxWarp>
          </a:bodyPr>
          <a:lstStyle>
            <a:lvl1pPr algn="l" eaLnBrk="0" hangingPunct="0">
              <a:lnSpc>
                <a:spcPct val="90000"/>
              </a:lnSpc>
              <a:spcBef>
                <a:spcPct val="0"/>
              </a:spcBef>
              <a:buClr>
                <a:srgbClr val="FD0000"/>
              </a:buClr>
              <a:defRPr sz="1000">
                <a:solidFill>
                  <a:srgbClr val="000000"/>
                </a:solidFill>
                <a:latin typeface="Arial" charset="0"/>
                <a:ea typeface="ＭＳ Ｐゴシック" charset="-128"/>
                <a:cs typeface="Times New Roman" pitchFamily="18" charset="0"/>
              </a:defRPr>
            </a:lvl1pPr>
          </a:lstStyle>
          <a:p>
            <a:pPr>
              <a:defRPr/>
            </a:pPr>
            <a:fld id="{0D877938-9353-4B40-96F0-BE92CD27CBEC}" type="datetime1">
              <a:rPr lang="en-US" b="1"/>
              <a:pPr>
                <a:defRPr/>
              </a:pPr>
              <a:t>4/4/2013</a:t>
            </a:fld>
            <a:endParaRPr lang="en-US" b="1"/>
          </a:p>
        </p:txBody>
      </p:sp>
      <p:sp>
        <p:nvSpPr>
          <p:cNvPr id="10" name="Footer Placeholder 4"/>
          <p:cNvSpPr>
            <a:spLocks noGrp="1"/>
          </p:cNvSpPr>
          <p:nvPr>
            <p:ph type="ftr" sz="quarter" idx="3"/>
          </p:nvPr>
        </p:nvSpPr>
        <p:spPr>
          <a:xfrm>
            <a:off x="3124200" y="4869657"/>
            <a:ext cx="2895600" cy="273844"/>
          </a:xfrm>
          <a:prstGeom prst="rect">
            <a:avLst/>
          </a:prstGeom>
        </p:spPr>
        <p:txBody>
          <a:bodyPr vert="horz" wrap="square" lIns="91440" tIns="45720" rIns="91440" bIns="45720" numCol="1" anchor="t" anchorCtr="0" compatLnSpc="1">
            <a:prstTxWarp prst="textNoShape">
              <a:avLst/>
            </a:prstTxWarp>
          </a:bodyPr>
          <a:lstStyle>
            <a:lvl1pPr algn="ctr" eaLnBrk="0" hangingPunct="0">
              <a:lnSpc>
                <a:spcPct val="90000"/>
              </a:lnSpc>
              <a:spcBef>
                <a:spcPct val="0"/>
              </a:spcBef>
              <a:buClr>
                <a:srgbClr val="FD0000"/>
              </a:buClr>
              <a:defRPr sz="1000">
                <a:solidFill>
                  <a:srgbClr val="000000"/>
                </a:solidFill>
                <a:latin typeface="Arial" charset="0"/>
                <a:ea typeface="ＭＳ Ｐゴシック" charset="-128"/>
                <a:cs typeface="Times New Roman" pitchFamily="18" charset="0"/>
              </a:defRPr>
            </a:lvl1pPr>
          </a:lstStyle>
          <a:p>
            <a:pPr>
              <a:defRPr/>
            </a:pPr>
            <a:r>
              <a:rPr lang="en-US" b="1"/>
              <a:t>© 2010 Oracle Corporation</a:t>
            </a:r>
          </a:p>
          <a:p>
            <a:pPr>
              <a:defRPr/>
            </a:pPr>
            <a:r>
              <a:rPr lang="en-US" b="1"/>
              <a:t>Proprietary and Confidential</a:t>
            </a:r>
          </a:p>
        </p:txBody>
      </p:sp>
      <p:sp>
        <p:nvSpPr>
          <p:cNvPr id="11" name="Slide Number Placeholder 5"/>
          <p:cNvSpPr>
            <a:spLocks noGrp="1"/>
          </p:cNvSpPr>
          <p:nvPr>
            <p:ph type="sldNum" sz="quarter" idx="4"/>
          </p:nvPr>
        </p:nvSpPr>
        <p:spPr>
          <a:xfrm>
            <a:off x="6934200" y="4926807"/>
            <a:ext cx="2133600" cy="273844"/>
          </a:xfrm>
          <a:prstGeom prst="rect">
            <a:avLst/>
          </a:prstGeom>
        </p:spPr>
        <p:txBody>
          <a:bodyPr vert="horz" wrap="square" lIns="91440" tIns="45720" rIns="91440" bIns="45720" numCol="1" anchor="t" anchorCtr="0" compatLnSpc="1">
            <a:prstTxWarp prst="textNoShape">
              <a:avLst/>
            </a:prstTxWarp>
          </a:bodyPr>
          <a:lstStyle>
            <a:lvl1pPr algn="r" eaLnBrk="0" hangingPunct="0">
              <a:lnSpc>
                <a:spcPct val="90000"/>
              </a:lnSpc>
              <a:spcBef>
                <a:spcPct val="0"/>
              </a:spcBef>
              <a:buClr>
                <a:srgbClr val="FD0000"/>
              </a:buClr>
              <a:defRPr sz="1000">
                <a:solidFill>
                  <a:srgbClr val="000000"/>
                </a:solidFill>
                <a:latin typeface="Arial" charset="0"/>
                <a:ea typeface="ＭＳ Ｐゴシック" charset="-128"/>
                <a:cs typeface="Times New Roman" pitchFamily="18" charset="0"/>
              </a:defRPr>
            </a:lvl1pPr>
          </a:lstStyle>
          <a:p>
            <a:pPr>
              <a:defRPr/>
            </a:pPr>
            <a:fld id="{FB8D87B2-C352-4989-BA4A-ED8F8A948029}" type="slidenum">
              <a:rPr lang="en-US" b="1"/>
              <a:pPr>
                <a:defRPr/>
              </a:pPr>
              <a:t>‹#›</a:t>
            </a:fld>
            <a:endParaRPr lang="en-US" b="1"/>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Lst>
  <p:transition>
    <p:wipe dir="r"/>
  </p:transition>
  <p:hf hdr="0" dt="0"/>
  <p:txStyles>
    <p:titleStyle>
      <a:lvl1pPr algn="l" rtl="0" eaLnBrk="0" fontAlgn="base" hangingPunct="0">
        <a:spcBef>
          <a:spcPct val="0"/>
        </a:spcBef>
        <a:spcAft>
          <a:spcPct val="0"/>
        </a:spcAft>
        <a:defRPr sz="2600" b="1">
          <a:solidFill>
            <a:schemeClr val="tx1"/>
          </a:solidFill>
          <a:latin typeface="+mj-lt"/>
          <a:ea typeface="MS PGothic" pitchFamily="34" charset="-128"/>
          <a:cs typeface="ＭＳ Ｐゴシック" pitchFamily="-108" charset="-128"/>
        </a:defRPr>
      </a:lvl1pPr>
      <a:lvl2pPr algn="l" rtl="0" eaLnBrk="0" fontAlgn="base" hangingPunct="0">
        <a:spcBef>
          <a:spcPct val="0"/>
        </a:spcBef>
        <a:spcAft>
          <a:spcPct val="0"/>
        </a:spcAft>
        <a:defRPr sz="3200" b="1">
          <a:solidFill>
            <a:schemeClr val="tx1"/>
          </a:solidFill>
          <a:latin typeface="Arial" charset="0"/>
          <a:ea typeface="MS PGothic" pitchFamily="34" charset="-128"/>
          <a:cs typeface="ＭＳ Ｐゴシック" pitchFamily="-108" charset="-128"/>
        </a:defRPr>
      </a:lvl2pPr>
      <a:lvl3pPr algn="l" rtl="0" eaLnBrk="0" fontAlgn="base" hangingPunct="0">
        <a:spcBef>
          <a:spcPct val="0"/>
        </a:spcBef>
        <a:spcAft>
          <a:spcPct val="0"/>
        </a:spcAft>
        <a:defRPr sz="3200" b="1">
          <a:solidFill>
            <a:schemeClr val="tx1"/>
          </a:solidFill>
          <a:latin typeface="Arial" charset="0"/>
          <a:ea typeface="MS PGothic" pitchFamily="34" charset="-128"/>
          <a:cs typeface="ＭＳ Ｐゴシック" pitchFamily="-108" charset="-128"/>
        </a:defRPr>
      </a:lvl3pPr>
      <a:lvl4pPr algn="l" rtl="0" eaLnBrk="0" fontAlgn="base" hangingPunct="0">
        <a:spcBef>
          <a:spcPct val="0"/>
        </a:spcBef>
        <a:spcAft>
          <a:spcPct val="0"/>
        </a:spcAft>
        <a:defRPr sz="3200" b="1">
          <a:solidFill>
            <a:schemeClr val="tx1"/>
          </a:solidFill>
          <a:latin typeface="Arial" charset="0"/>
          <a:ea typeface="MS PGothic" pitchFamily="34" charset="-128"/>
          <a:cs typeface="ＭＳ Ｐゴシック" pitchFamily="-108" charset="-128"/>
        </a:defRPr>
      </a:lvl4pPr>
      <a:lvl5pPr algn="l" rtl="0" eaLnBrk="0" fontAlgn="base" hangingPunct="0">
        <a:spcBef>
          <a:spcPct val="0"/>
        </a:spcBef>
        <a:spcAft>
          <a:spcPct val="0"/>
        </a:spcAft>
        <a:defRPr sz="3200" b="1">
          <a:solidFill>
            <a:schemeClr val="tx1"/>
          </a:solidFill>
          <a:latin typeface="Arial" charset="0"/>
          <a:ea typeface="MS PGothic" pitchFamily="34" charset="-128"/>
          <a:cs typeface="ＭＳ Ｐゴシック" pitchFamily="-108" charset="-128"/>
        </a:defRPr>
      </a:lvl5pPr>
      <a:lvl6pPr marL="457200" algn="l" rtl="0" fontAlgn="base">
        <a:spcBef>
          <a:spcPct val="0"/>
        </a:spcBef>
        <a:spcAft>
          <a:spcPct val="0"/>
        </a:spcAft>
        <a:defRPr sz="3200" b="1">
          <a:solidFill>
            <a:schemeClr val="tx1"/>
          </a:solidFill>
          <a:latin typeface="Arial" charset="0"/>
        </a:defRPr>
      </a:lvl6pPr>
      <a:lvl7pPr marL="914400" algn="l" rtl="0" fontAlgn="base">
        <a:spcBef>
          <a:spcPct val="0"/>
        </a:spcBef>
        <a:spcAft>
          <a:spcPct val="0"/>
        </a:spcAft>
        <a:defRPr sz="3200" b="1">
          <a:solidFill>
            <a:schemeClr val="tx1"/>
          </a:solidFill>
          <a:latin typeface="Arial" charset="0"/>
        </a:defRPr>
      </a:lvl7pPr>
      <a:lvl8pPr marL="1371600" algn="l" rtl="0" fontAlgn="base">
        <a:spcBef>
          <a:spcPct val="0"/>
        </a:spcBef>
        <a:spcAft>
          <a:spcPct val="0"/>
        </a:spcAft>
        <a:defRPr sz="3200" b="1">
          <a:solidFill>
            <a:schemeClr val="tx1"/>
          </a:solidFill>
          <a:latin typeface="Arial" charset="0"/>
        </a:defRPr>
      </a:lvl8pPr>
      <a:lvl9pPr marL="1828800" algn="l" rtl="0" fontAlgn="base">
        <a:spcBef>
          <a:spcPct val="0"/>
        </a:spcBef>
        <a:spcAft>
          <a:spcPct val="0"/>
        </a:spcAft>
        <a:defRPr sz="3200" b="1">
          <a:solidFill>
            <a:schemeClr val="tx1"/>
          </a:solidFill>
          <a:latin typeface="Arial" charset="0"/>
        </a:defRPr>
      </a:lvl9pPr>
    </p:titleStyle>
    <p:bodyStyle>
      <a:lvl1pPr marL="227013" indent="-227013" algn="l" rtl="0" eaLnBrk="0" fontAlgn="base" hangingPunct="0">
        <a:spcBef>
          <a:spcPct val="20000"/>
        </a:spcBef>
        <a:spcAft>
          <a:spcPct val="0"/>
        </a:spcAft>
        <a:buClr>
          <a:schemeClr val="accent1"/>
        </a:buClr>
        <a:buChar char="•"/>
        <a:defRPr sz="2400">
          <a:solidFill>
            <a:schemeClr val="tx1"/>
          </a:solidFill>
          <a:latin typeface="+mn-lt"/>
          <a:ea typeface="MS PGothic" pitchFamily="34" charset="-128"/>
          <a:cs typeface="ＭＳ Ｐゴシック" pitchFamily="-108" charset="-128"/>
        </a:defRPr>
      </a:lvl1pPr>
      <a:lvl2pPr marL="569913"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2pPr>
      <a:lvl3pPr marL="914400"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3pPr>
      <a:lvl4pPr marL="1258888"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4pPr>
      <a:lvl5pPr marL="1601788"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5pPr>
      <a:lvl6pPr marL="2058988" indent="-228600" algn="l" rtl="0" fontAlgn="base">
        <a:spcBef>
          <a:spcPct val="20000"/>
        </a:spcBef>
        <a:spcAft>
          <a:spcPct val="0"/>
        </a:spcAft>
        <a:buClr>
          <a:schemeClr val="accent1"/>
        </a:buClr>
        <a:buChar char="•"/>
        <a:defRPr sz="2000">
          <a:solidFill>
            <a:schemeClr val="tx1"/>
          </a:solidFill>
          <a:latin typeface="+mn-lt"/>
        </a:defRPr>
      </a:lvl6pPr>
      <a:lvl7pPr marL="2516188" indent="-228600" algn="l" rtl="0" fontAlgn="base">
        <a:spcBef>
          <a:spcPct val="20000"/>
        </a:spcBef>
        <a:spcAft>
          <a:spcPct val="0"/>
        </a:spcAft>
        <a:buClr>
          <a:schemeClr val="accent1"/>
        </a:buClr>
        <a:buChar char="•"/>
        <a:defRPr sz="2000">
          <a:solidFill>
            <a:schemeClr val="tx1"/>
          </a:solidFill>
          <a:latin typeface="+mn-lt"/>
        </a:defRPr>
      </a:lvl7pPr>
      <a:lvl8pPr marL="2973388" indent="-228600" algn="l" rtl="0" fontAlgn="base">
        <a:spcBef>
          <a:spcPct val="20000"/>
        </a:spcBef>
        <a:spcAft>
          <a:spcPct val="0"/>
        </a:spcAft>
        <a:buClr>
          <a:schemeClr val="accent1"/>
        </a:buClr>
        <a:buChar char="•"/>
        <a:defRPr sz="2000">
          <a:solidFill>
            <a:schemeClr val="tx1"/>
          </a:solidFill>
          <a:latin typeface="+mn-lt"/>
        </a:defRPr>
      </a:lvl8pPr>
      <a:lvl9pPr marL="3430588"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98658" name="Picture 2" descr="Red Bar"/>
          <p:cNvPicPr>
            <a:picLocks noChangeAspect="1" noChangeArrowheads="1"/>
          </p:cNvPicPr>
          <p:nvPr/>
        </p:nvPicPr>
        <p:blipFill>
          <a:blip r:embed="rId18">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86"/>
            <a:ext cx="9144000" cy="169069"/>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98659" name="Picture 3" descr="Small Red Square"/>
          <p:cNvPicPr>
            <a:picLocks noChangeAspect="1" noChangeArrowheads="1"/>
          </p:cNvPicPr>
          <p:nvPr/>
        </p:nvPicPr>
        <p:blipFill>
          <a:blip r:embed="rId19">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1" y="0"/>
            <a:ext cx="688687" cy="51435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98660" name="Rectangle 4"/>
          <p:cNvSpPr>
            <a:spLocks noGrp="1" noChangeArrowheads="1"/>
          </p:cNvSpPr>
          <p:nvPr>
            <p:ph type="body" idx="1"/>
          </p:nvPr>
        </p:nvSpPr>
        <p:spPr bwMode="auto">
          <a:xfrm>
            <a:off x="685741" y="1200150"/>
            <a:ext cx="7537461" cy="325755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ma14="http://schemas.microsoft.com/office/mac/drawingml/2011/main" xmlns:mv="urn:schemas-microsoft-com:mac:vml" xmlns:mc="http://schemas.openxmlformats.org/markup-compatibility/2006" val="1"/>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8661" name="Rectangle 5"/>
          <p:cNvSpPr>
            <a:spLocks noGrp="1" noChangeArrowheads="1"/>
          </p:cNvSpPr>
          <p:nvPr>
            <p:ph type="title"/>
          </p:nvPr>
        </p:nvSpPr>
        <p:spPr bwMode="auto">
          <a:xfrm>
            <a:off x="889281" y="228602"/>
            <a:ext cx="7581508" cy="70604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ma14="http://schemas.microsoft.com/office/mac/drawingml/2011/main" xmlns:mv="urn:schemas-microsoft-com:mac:vml" xmlns:mc="http://schemas.openxmlformats.org/markup-compatibility/2006" val="1"/>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923654" name="Rectangle 6"/>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lIns="81347" tIns="40674" rIns="81347" bIns="40674" anchor="ctr"/>
          <a:lstStyle/>
          <a:p>
            <a:pPr eaLnBrk="0" hangingPunct="0">
              <a:lnSpc>
                <a:spcPct val="90000"/>
              </a:lnSpc>
              <a:buClr>
                <a:srgbClr val="FD0000"/>
              </a:buClr>
              <a:defRPr/>
            </a:pPr>
            <a:endParaRPr lang="en-US" sz="2500" b="1" dirty="0">
              <a:solidFill>
                <a:srgbClr val="000000"/>
              </a:solidFill>
              <a:latin typeface="Times" pitchFamily="18" charset="0"/>
              <a:ea typeface="ＭＳ Ｐゴシック" charset="0"/>
              <a:cs typeface="Arial" charset="0"/>
            </a:endParaRPr>
          </a:p>
        </p:txBody>
      </p:sp>
      <p:pic>
        <p:nvPicPr>
          <p:cNvPr id="198663" name="Picture 7" descr="Oracle WHITE"/>
          <p:cNvPicPr>
            <a:picLocks noChangeAspect="1" noChangeArrowheads="1"/>
          </p:cNvPicPr>
          <p:nvPr/>
        </p:nvPicPr>
        <p:blipFill>
          <a:blip r:embed="rId20">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620198" y="4669667"/>
            <a:ext cx="947614" cy="8929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23656" name="Rectangle 8"/>
          <p:cNvSpPr>
            <a:spLocks noGrp="1" noChangeArrowheads="1"/>
          </p:cNvSpPr>
          <p:nvPr>
            <p:ph type="ftr" sz="quarter" idx="3"/>
          </p:nvPr>
        </p:nvSpPr>
        <p:spPr bwMode="auto">
          <a:xfrm>
            <a:off x="335118" y="4914900"/>
            <a:ext cx="8440432" cy="220266"/>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eaLnBrk="0" hangingPunct="0">
              <a:defRPr sz="900">
                <a:solidFill>
                  <a:srgbClr val="000000"/>
                </a:solidFill>
              </a:defRPr>
            </a:lvl1pPr>
          </a:lstStyle>
          <a:p>
            <a:fld id="{4AE0C672-587D-FF4A-BD1C-DDDF091B7E47}" type="slidenum">
              <a:rPr lang="en-US">
                <a:latin typeface="Arial" charset="0"/>
                <a:ea typeface="ＭＳ Ｐゴシック" charset="0"/>
              </a:rPr>
              <a:pPr/>
              <a:t>‹#›</a:t>
            </a:fld>
            <a:r>
              <a:rPr lang="en-US">
                <a:latin typeface="Arial" charset="0"/>
                <a:ea typeface="ＭＳ Ｐゴシック" charset="0"/>
              </a:rPr>
              <a:t>							Oracle Restricted and Confidential</a:t>
            </a:r>
          </a:p>
        </p:txBody>
      </p:sp>
    </p:spTree>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 id="2147484111" r:id="rId12"/>
    <p:sldLayoutId id="2147484112" r:id="rId13"/>
    <p:sldLayoutId id="2147484113" r:id="rId14"/>
    <p:sldLayoutId id="2147484114" r:id="rId15"/>
    <p:sldLayoutId id="2147484115" r:id="rId16"/>
  </p:sldLayoutIdLst>
  <p:transition>
    <p:wipe dir="r"/>
  </p:transition>
  <p:hf sldNum="0" hdr="0" dt="0"/>
  <p:txStyles>
    <p:titleStyle>
      <a:lvl1pPr algn="l" rtl="0" fontAlgn="base">
        <a:spcBef>
          <a:spcPct val="0"/>
        </a:spcBef>
        <a:spcAft>
          <a:spcPct val="0"/>
        </a:spcAft>
        <a:defRPr sz="2600" b="1">
          <a:solidFill>
            <a:schemeClr val="tx1"/>
          </a:solidFill>
          <a:latin typeface="+mj-lt"/>
          <a:ea typeface="ＭＳ Ｐゴシック" charset="-128"/>
          <a:cs typeface="ＭＳ Ｐゴシック" charset="-128"/>
        </a:defRPr>
      </a:lvl1pPr>
      <a:lvl2pPr algn="l" rtl="0" fontAlgn="base">
        <a:spcBef>
          <a:spcPct val="0"/>
        </a:spcBef>
        <a:spcAft>
          <a:spcPct val="0"/>
        </a:spcAft>
        <a:defRPr sz="2800" b="1">
          <a:solidFill>
            <a:schemeClr val="tx1"/>
          </a:solidFill>
          <a:latin typeface="Arial" pitchFamily="34" charset="0"/>
          <a:ea typeface="ＭＳ Ｐゴシック" charset="-128"/>
          <a:cs typeface="ＭＳ Ｐゴシック" charset="-128"/>
        </a:defRPr>
      </a:lvl2pPr>
      <a:lvl3pPr algn="l" rtl="0" fontAlgn="base">
        <a:spcBef>
          <a:spcPct val="0"/>
        </a:spcBef>
        <a:spcAft>
          <a:spcPct val="0"/>
        </a:spcAft>
        <a:defRPr sz="2800" b="1">
          <a:solidFill>
            <a:schemeClr val="tx1"/>
          </a:solidFill>
          <a:latin typeface="Arial" pitchFamily="34" charset="0"/>
          <a:ea typeface="ＭＳ Ｐゴシック" charset="-128"/>
          <a:cs typeface="ＭＳ Ｐゴシック" charset="-128"/>
        </a:defRPr>
      </a:lvl3pPr>
      <a:lvl4pPr algn="l" rtl="0" fontAlgn="base">
        <a:spcBef>
          <a:spcPct val="0"/>
        </a:spcBef>
        <a:spcAft>
          <a:spcPct val="0"/>
        </a:spcAft>
        <a:defRPr sz="2800" b="1">
          <a:solidFill>
            <a:schemeClr val="tx1"/>
          </a:solidFill>
          <a:latin typeface="Arial" pitchFamily="34" charset="0"/>
          <a:ea typeface="ＭＳ Ｐゴシック" charset="-128"/>
          <a:cs typeface="ＭＳ Ｐゴシック" charset="-128"/>
        </a:defRPr>
      </a:lvl4pPr>
      <a:lvl5pPr algn="l" rtl="0" fontAlgn="base">
        <a:spcBef>
          <a:spcPct val="0"/>
        </a:spcBef>
        <a:spcAft>
          <a:spcPct val="0"/>
        </a:spcAft>
        <a:defRPr sz="2800" b="1">
          <a:solidFill>
            <a:schemeClr val="tx1"/>
          </a:solidFill>
          <a:latin typeface="Arial" pitchFamily="34" charset="0"/>
          <a:ea typeface="ＭＳ Ｐゴシック" charset="-128"/>
          <a:cs typeface="ＭＳ Ｐゴシック" charset="-128"/>
        </a:defRPr>
      </a:lvl5pPr>
      <a:lvl6pPr marL="406723" algn="l" rtl="0" eaLnBrk="1" fontAlgn="base" hangingPunct="1">
        <a:spcBef>
          <a:spcPct val="0"/>
        </a:spcBef>
        <a:spcAft>
          <a:spcPct val="0"/>
        </a:spcAft>
        <a:defRPr sz="2800" b="1">
          <a:solidFill>
            <a:schemeClr val="tx1"/>
          </a:solidFill>
          <a:latin typeface="Arial" pitchFamily="34" charset="0"/>
        </a:defRPr>
      </a:lvl6pPr>
      <a:lvl7pPr marL="813438" algn="l" rtl="0" eaLnBrk="1" fontAlgn="base" hangingPunct="1">
        <a:spcBef>
          <a:spcPct val="0"/>
        </a:spcBef>
        <a:spcAft>
          <a:spcPct val="0"/>
        </a:spcAft>
        <a:defRPr sz="2800" b="1">
          <a:solidFill>
            <a:schemeClr val="tx1"/>
          </a:solidFill>
          <a:latin typeface="Arial" pitchFamily="34" charset="0"/>
        </a:defRPr>
      </a:lvl7pPr>
      <a:lvl8pPr marL="1220155" algn="l" rtl="0" eaLnBrk="1" fontAlgn="base" hangingPunct="1">
        <a:spcBef>
          <a:spcPct val="0"/>
        </a:spcBef>
        <a:spcAft>
          <a:spcPct val="0"/>
        </a:spcAft>
        <a:defRPr sz="2800" b="1">
          <a:solidFill>
            <a:schemeClr val="tx1"/>
          </a:solidFill>
          <a:latin typeface="Arial" pitchFamily="34" charset="0"/>
        </a:defRPr>
      </a:lvl8pPr>
      <a:lvl9pPr marL="1626877" algn="l" rtl="0" eaLnBrk="1" fontAlgn="base" hangingPunct="1">
        <a:spcBef>
          <a:spcPct val="0"/>
        </a:spcBef>
        <a:spcAft>
          <a:spcPct val="0"/>
        </a:spcAft>
        <a:defRPr sz="2800" b="1">
          <a:solidFill>
            <a:schemeClr val="tx1"/>
          </a:solidFill>
          <a:latin typeface="Arial" pitchFamily="34" charset="0"/>
        </a:defRPr>
      </a:lvl9pPr>
    </p:titleStyle>
    <p:bodyStyle>
      <a:lvl1pPr marL="201367" indent="-201367" algn="l" rtl="0" fontAlgn="base">
        <a:spcBef>
          <a:spcPct val="20000"/>
        </a:spcBef>
        <a:spcAft>
          <a:spcPct val="0"/>
        </a:spcAft>
        <a:buClr>
          <a:schemeClr val="accent1"/>
        </a:buClr>
        <a:buChar char="•"/>
        <a:defRPr sz="2100">
          <a:solidFill>
            <a:schemeClr val="tx1"/>
          </a:solidFill>
          <a:latin typeface="+mn-lt"/>
          <a:ea typeface="ＭＳ Ｐゴシック" charset="-128"/>
          <a:cs typeface="ＭＳ Ｐゴシック" charset="-128"/>
        </a:defRPr>
      </a:lvl1pPr>
      <a:lvl2pPr marL="506712" indent="-203153" algn="l" rtl="0" fontAlgn="base">
        <a:spcBef>
          <a:spcPct val="20000"/>
        </a:spcBef>
        <a:spcAft>
          <a:spcPct val="0"/>
        </a:spcAft>
        <a:buClr>
          <a:schemeClr val="accent1"/>
        </a:buClr>
        <a:buChar char="•"/>
        <a:defRPr sz="1800">
          <a:solidFill>
            <a:schemeClr val="tx1"/>
          </a:solidFill>
          <a:latin typeface="+mn-lt"/>
          <a:ea typeface="ＭＳ Ｐゴシック" charset="-128"/>
          <a:cs typeface="ＭＳ Ｐゴシック" charset="-128"/>
        </a:defRPr>
      </a:lvl2pPr>
      <a:lvl3pPr marL="813232" indent="-204345" algn="l" rtl="0" fontAlgn="base">
        <a:spcBef>
          <a:spcPct val="20000"/>
        </a:spcBef>
        <a:spcAft>
          <a:spcPct val="0"/>
        </a:spcAft>
        <a:buClr>
          <a:schemeClr val="accent1"/>
        </a:buClr>
        <a:buChar char="•"/>
        <a:defRPr sz="1800">
          <a:solidFill>
            <a:schemeClr val="tx1"/>
          </a:solidFill>
          <a:latin typeface="+mn-lt"/>
          <a:ea typeface="ＭＳ Ｐゴシック" charset="-128"/>
        </a:defRPr>
      </a:lvl3pPr>
      <a:lvl4pPr marL="1119756" indent="-204345" algn="l" rtl="0" fontAlgn="base">
        <a:spcBef>
          <a:spcPct val="20000"/>
        </a:spcBef>
        <a:spcAft>
          <a:spcPct val="0"/>
        </a:spcAft>
        <a:buClr>
          <a:schemeClr val="accent1"/>
        </a:buClr>
        <a:buChar char="•"/>
        <a:defRPr sz="1800">
          <a:solidFill>
            <a:schemeClr val="tx1"/>
          </a:solidFill>
          <a:latin typeface="+mn-lt"/>
          <a:ea typeface="ＭＳ Ｐゴシック" charset="-128"/>
        </a:defRPr>
      </a:lvl4pPr>
      <a:lvl5pPr marL="1424489" indent="-203153" algn="l" rtl="0" fontAlgn="base">
        <a:spcBef>
          <a:spcPct val="20000"/>
        </a:spcBef>
        <a:spcAft>
          <a:spcPct val="0"/>
        </a:spcAft>
        <a:buClr>
          <a:schemeClr val="accent1"/>
        </a:buClr>
        <a:buChar char="•"/>
        <a:defRPr sz="1800">
          <a:solidFill>
            <a:schemeClr val="tx1"/>
          </a:solidFill>
          <a:latin typeface="+mn-lt"/>
          <a:ea typeface="ＭＳ Ｐゴシック" charset="-128"/>
        </a:defRPr>
      </a:lvl5pPr>
      <a:lvl6pPr marL="1831653" indent="-203354" algn="l" rtl="0" eaLnBrk="1" fontAlgn="base" hangingPunct="1">
        <a:spcBef>
          <a:spcPct val="20000"/>
        </a:spcBef>
        <a:spcAft>
          <a:spcPct val="0"/>
        </a:spcAft>
        <a:buClr>
          <a:schemeClr val="accent1"/>
        </a:buClr>
        <a:buChar char="•"/>
        <a:defRPr sz="1800">
          <a:solidFill>
            <a:schemeClr val="tx1"/>
          </a:solidFill>
          <a:latin typeface="+mn-lt"/>
        </a:defRPr>
      </a:lvl6pPr>
      <a:lvl7pPr marL="2238373" indent="-203354" algn="l" rtl="0" eaLnBrk="1" fontAlgn="base" hangingPunct="1">
        <a:spcBef>
          <a:spcPct val="20000"/>
        </a:spcBef>
        <a:spcAft>
          <a:spcPct val="0"/>
        </a:spcAft>
        <a:buClr>
          <a:schemeClr val="accent1"/>
        </a:buClr>
        <a:buChar char="•"/>
        <a:defRPr sz="1800">
          <a:solidFill>
            <a:schemeClr val="tx1"/>
          </a:solidFill>
          <a:latin typeface="+mn-lt"/>
        </a:defRPr>
      </a:lvl7pPr>
      <a:lvl8pPr marL="2645090" indent="-203354" algn="l" rtl="0" eaLnBrk="1" fontAlgn="base" hangingPunct="1">
        <a:spcBef>
          <a:spcPct val="20000"/>
        </a:spcBef>
        <a:spcAft>
          <a:spcPct val="0"/>
        </a:spcAft>
        <a:buClr>
          <a:schemeClr val="accent1"/>
        </a:buClr>
        <a:buChar char="•"/>
        <a:defRPr sz="1800">
          <a:solidFill>
            <a:schemeClr val="tx1"/>
          </a:solidFill>
          <a:latin typeface="+mn-lt"/>
        </a:defRPr>
      </a:lvl8pPr>
      <a:lvl9pPr marL="3051810" indent="-203354" algn="l" rtl="0" eaLnBrk="1" fontAlgn="base" hangingPunct="1">
        <a:spcBef>
          <a:spcPct val="20000"/>
        </a:spcBef>
        <a:spcAft>
          <a:spcPct val="0"/>
        </a:spcAft>
        <a:buClr>
          <a:schemeClr val="accent1"/>
        </a:buClr>
        <a:buChar char="•"/>
        <a:defRPr sz="1800">
          <a:solidFill>
            <a:schemeClr val="tx1"/>
          </a:solidFill>
          <a:latin typeface="+mn-lt"/>
        </a:defRPr>
      </a:lvl9pPr>
    </p:bodyStyle>
    <p:otherStyle>
      <a:defPPr>
        <a:defRPr lang="en-US"/>
      </a:defPPr>
      <a:lvl1pPr marL="0" algn="l" defTabSz="813438" rtl="0" eaLnBrk="1" latinLnBrk="0" hangingPunct="1">
        <a:defRPr sz="1600" kern="1200">
          <a:solidFill>
            <a:schemeClr val="tx1"/>
          </a:solidFill>
          <a:latin typeface="+mn-lt"/>
          <a:ea typeface="+mn-ea"/>
          <a:cs typeface="+mn-cs"/>
        </a:defRPr>
      </a:lvl1pPr>
      <a:lvl2pPr marL="406723" algn="l" defTabSz="813438" rtl="0" eaLnBrk="1" latinLnBrk="0" hangingPunct="1">
        <a:defRPr sz="1600" kern="1200">
          <a:solidFill>
            <a:schemeClr val="tx1"/>
          </a:solidFill>
          <a:latin typeface="+mn-lt"/>
          <a:ea typeface="+mn-ea"/>
          <a:cs typeface="+mn-cs"/>
        </a:defRPr>
      </a:lvl2pPr>
      <a:lvl3pPr marL="813438" algn="l" defTabSz="813438" rtl="0" eaLnBrk="1" latinLnBrk="0" hangingPunct="1">
        <a:defRPr sz="1600" kern="1200">
          <a:solidFill>
            <a:schemeClr val="tx1"/>
          </a:solidFill>
          <a:latin typeface="+mn-lt"/>
          <a:ea typeface="+mn-ea"/>
          <a:cs typeface="+mn-cs"/>
        </a:defRPr>
      </a:lvl3pPr>
      <a:lvl4pPr marL="1220155" algn="l" defTabSz="813438" rtl="0" eaLnBrk="1" latinLnBrk="0" hangingPunct="1">
        <a:defRPr sz="1600" kern="1200">
          <a:solidFill>
            <a:schemeClr val="tx1"/>
          </a:solidFill>
          <a:latin typeface="+mn-lt"/>
          <a:ea typeface="+mn-ea"/>
          <a:cs typeface="+mn-cs"/>
        </a:defRPr>
      </a:lvl4pPr>
      <a:lvl5pPr marL="1626877" algn="l" defTabSz="813438" rtl="0" eaLnBrk="1" latinLnBrk="0" hangingPunct="1">
        <a:defRPr sz="1600" kern="1200">
          <a:solidFill>
            <a:schemeClr val="tx1"/>
          </a:solidFill>
          <a:latin typeface="+mn-lt"/>
          <a:ea typeface="+mn-ea"/>
          <a:cs typeface="+mn-cs"/>
        </a:defRPr>
      </a:lvl5pPr>
      <a:lvl6pPr marL="2033599" algn="l" defTabSz="813438" rtl="0" eaLnBrk="1" latinLnBrk="0" hangingPunct="1">
        <a:defRPr sz="1600" kern="1200">
          <a:solidFill>
            <a:schemeClr val="tx1"/>
          </a:solidFill>
          <a:latin typeface="+mn-lt"/>
          <a:ea typeface="+mn-ea"/>
          <a:cs typeface="+mn-cs"/>
        </a:defRPr>
      </a:lvl6pPr>
      <a:lvl7pPr marL="2440316" algn="l" defTabSz="813438" rtl="0" eaLnBrk="1" latinLnBrk="0" hangingPunct="1">
        <a:defRPr sz="1600" kern="1200">
          <a:solidFill>
            <a:schemeClr val="tx1"/>
          </a:solidFill>
          <a:latin typeface="+mn-lt"/>
          <a:ea typeface="+mn-ea"/>
          <a:cs typeface="+mn-cs"/>
        </a:defRPr>
      </a:lvl7pPr>
      <a:lvl8pPr marL="2847038" algn="l" defTabSz="813438" rtl="0" eaLnBrk="1" latinLnBrk="0" hangingPunct="1">
        <a:defRPr sz="1600" kern="1200">
          <a:solidFill>
            <a:schemeClr val="tx1"/>
          </a:solidFill>
          <a:latin typeface="+mn-lt"/>
          <a:ea typeface="+mn-ea"/>
          <a:cs typeface="+mn-cs"/>
        </a:defRPr>
      </a:lvl8pPr>
      <a:lvl9pPr marL="3253761" algn="l" defTabSz="813438" rtl="0" eaLnBrk="1" latinLnBrk="0" hangingPunct="1">
        <a:defRPr sz="1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4" descr="Small Red Square"/>
          <p:cNvPicPr>
            <a:picLocks noChangeAspect="1" noChangeArrowheads="1"/>
          </p:cNvPicPr>
          <p:nvPr/>
        </p:nvPicPr>
        <p:blipFill>
          <a:blip r:embed="rId20"/>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54"/>
            <a:ext cx="9144000" cy="168275"/>
            <a:chOff x="0" y="4629150"/>
            <a:chExt cx="9144000" cy="168275"/>
          </a:xfrm>
        </p:grpSpPr>
        <p:pic>
          <p:nvPicPr>
            <p:cNvPr id="1033" name="Picture 25" descr="Red Bar"/>
            <p:cNvPicPr>
              <a:picLocks noChangeAspect="1" noChangeArrowheads="1"/>
            </p:cNvPicPr>
            <p:nvPr/>
          </p:nvPicPr>
          <p:blipFill>
            <a:blip r:embed="rId21"/>
            <a:srcRect/>
            <a:stretch>
              <a:fillRect/>
            </a:stretch>
          </p:blipFill>
          <p:spPr bwMode="auto">
            <a:xfrm>
              <a:off x="0" y="4629150"/>
              <a:ext cx="9144000" cy="168275"/>
            </a:xfrm>
            <a:prstGeom prst="rect">
              <a:avLst/>
            </a:prstGeom>
            <a:noFill/>
            <a:ln w="9525">
              <a:noFill/>
              <a:miter lim="800000"/>
              <a:headEnd/>
              <a:tailEnd/>
            </a:ln>
          </p:spPr>
        </p:pic>
        <p:pic>
          <p:nvPicPr>
            <p:cNvPr id="1034" name="Picture 3" descr="O_redbox_clr_rgb.jpg"/>
            <p:cNvPicPr>
              <a:picLocks noChangeAspect="1"/>
            </p:cNvPicPr>
            <p:nvPr/>
          </p:nvPicPr>
          <p:blipFill>
            <a:blip r:embed="rId22"/>
            <a:srcRect/>
            <a:stretch>
              <a:fillRect/>
            </a:stretch>
          </p:blipFill>
          <p:spPr bwMode="auto">
            <a:xfrm>
              <a:off x="7989654" y="4651456"/>
              <a:ext cx="755707" cy="118628"/>
            </a:xfrm>
            <a:prstGeom prst="rect">
              <a:avLst/>
            </a:prstGeom>
            <a:noFill/>
            <a:ln w="9525">
              <a:noFill/>
              <a:miter lim="800000"/>
              <a:headEnd/>
              <a:tailEnd/>
            </a:ln>
          </p:spPr>
        </p:pic>
      </p:grpSp>
      <p:sp>
        <p:nvSpPr>
          <p:cNvPr id="11"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8E99160E-C455-45D2-84EE-9657A3567ABB}"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2" name="Text Box 14"/>
          <p:cNvSpPr txBox="1">
            <a:spLocks noChangeArrowheads="1"/>
          </p:cNvSpPr>
          <p:nvPr userDrawn="1"/>
        </p:nvSpPr>
        <p:spPr bwMode="auto">
          <a:xfrm>
            <a:off x="858843" y="4875215"/>
            <a:ext cx="2681287"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6" name="Straight Connector 15"/>
          <p:cNvCxnSpPr/>
          <p:nvPr userDrawn="1"/>
        </p:nvCxnSpPr>
        <p:spPr>
          <a:xfrm flipH="1">
            <a:off x="823921"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 id="2147484244" r:id="rId12"/>
    <p:sldLayoutId id="2147484245" r:id="rId13"/>
    <p:sldLayoutId id="2147484246" r:id="rId14"/>
    <p:sldLayoutId id="2147484247" r:id="rId15"/>
    <p:sldLayoutId id="2147484248" r:id="rId16"/>
    <p:sldLayoutId id="2147484249" r:id="rId17"/>
    <p:sldLayoutId id="2147484250" r:id="rId18"/>
  </p:sldLayoutIdLst>
  <p:transition>
    <p:wipe dir="r"/>
  </p:transition>
  <p:timing>
    <p:tnLst>
      <p:par>
        <p:cTn id="1" dur="indefinite" restart="never" nodeType="tmRoot"/>
      </p:par>
    </p:tnLst>
  </p:timing>
  <p:hf sldNum="0" hdr="0" dt="0"/>
  <p:txStyles>
    <p:titleStyle>
      <a:lvl1pPr algn="l" rtl="0" eaLnBrk="0" fontAlgn="base" hangingPunct="0">
        <a:spcBef>
          <a:spcPct val="0"/>
        </a:spcBef>
        <a:spcAft>
          <a:spcPct val="0"/>
        </a:spcAft>
        <a:defRPr sz="2800" b="1" kern="1200">
          <a:solidFill>
            <a:schemeClr val="tx1"/>
          </a:solidFill>
          <a:latin typeface="Arial" pitchFamily="34" charset="0"/>
          <a:ea typeface="MS PGothic" pitchFamily="34"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MS PGothic" pitchFamily="34"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MS PGothic" pitchFamily="34"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89"/>
            <a:ext cx="8132762" cy="432259"/>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Footer Placeholder 4"/>
          <p:cNvSpPr>
            <a:spLocks noGrp="1"/>
          </p:cNvSpPr>
          <p:nvPr>
            <p:ph type="ftr" sz="quarter" idx="3"/>
          </p:nvPr>
        </p:nvSpPr>
        <p:spPr>
          <a:xfrm>
            <a:off x="6037593" y="4791859"/>
            <a:ext cx="2895600" cy="274637"/>
          </a:xfrm>
          <a:prstGeom prst="rect">
            <a:avLst/>
          </a:prstGeom>
        </p:spPr>
        <p:txBody>
          <a:bodyPr vert="horz" wrap="square" lIns="57115" tIns="28558" rIns="57115" bIns="28558"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defTabSz="457200" fontAlgn="auto">
              <a:spcAft>
                <a:spcPts val="0"/>
              </a:spcAft>
              <a:buClr>
                <a:srgbClr val="829E7E"/>
              </a:buClr>
            </a:pPr>
            <a:endParaRPr lang="en-US">
              <a:solidFill>
                <a:srgbClr val="000000">
                  <a:tint val="75000"/>
                </a:srgbClr>
              </a:solidFill>
            </a:endParaRPr>
          </a:p>
        </p:txBody>
      </p:sp>
      <p:pic>
        <p:nvPicPr>
          <p:cNvPr id="1029" name="Picture 24" descr="Small Red Square"/>
          <p:cNvPicPr>
            <a:picLocks noChangeAspect="1" noChangeArrowheads="1"/>
          </p:cNvPicPr>
          <p:nvPr/>
        </p:nvPicPr>
        <p:blipFill>
          <a:blip r:embed="rId21" cstate="print">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nvGrpSpPr>
          <p:cNvPr id="2" name="Group 5"/>
          <p:cNvGrpSpPr>
            <a:grpSpLocks/>
          </p:cNvGrpSpPr>
          <p:nvPr/>
        </p:nvGrpSpPr>
        <p:grpSpPr bwMode="auto">
          <a:xfrm>
            <a:off x="0" y="4629164"/>
            <a:ext cx="9144000" cy="168275"/>
            <a:chOff x="0" y="4629150"/>
            <a:chExt cx="9144000" cy="168275"/>
          </a:xfrm>
        </p:grpSpPr>
        <p:pic>
          <p:nvPicPr>
            <p:cNvPr id="1033" name="Picture 25" descr="Red Bar"/>
            <p:cNvPicPr>
              <a:picLocks noChangeAspect="1" noChangeArrowheads="1"/>
            </p:cNvPicPr>
            <p:nvPr/>
          </p:nvPicPr>
          <p:blipFill>
            <a:blip r:embed="rId22"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4629150"/>
              <a:ext cx="9144000" cy="16827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1034" name="Picture 3" descr="O_redbox_clr_rgb.jpg"/>
            <p:cNvPicPr>
              <a:picLocks noChangeAspect="1"/>
            </p:cNvPicPr>
            <p:nvPr/>
          </p:nvPicPr>
          <p:blipFill>
            <a:blip r:embed="rId23" cstate="print">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7989654" y="4651456"/>
              <a:ext cx="755707" cy="11862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sp>
        <p:nvSpPr>
          <p:cNvPr id="14" name="Text Box 14"/>
          <p:cNvSpPr txBox="1">
            <a:spLocks noChangeArrowheads="1"/>
          </p:cNvSpPr>
          <p:nvPr/>
        </p:nvSpPr>
        <p:spPr bwMode="auto">
          <a:xfrm>
            <a:off x="635260" y="4874548"/>
            <a:ext cx="156481" cy="21907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p:nvSpPr>
        <p:spPr bwMode="auto">
          <a:xfrm>
            <a:off x="858449" y="4875876"/>
            <a:ext cx="2229642" cy="21854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9" name="Straight Connector 18"/>
          <p:cNvCxnSpPr/>
          <p:nvPr/>
        </p:nvCxnSpPr>
        <p:spPr>
          <a:xfrm flipH="1">
            <a:off x="824370" y="489788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374" r:id="rId1"/>
    <p:sldLayoutId id="2147484375" r:id="rId2"/>
    <p:sldLayoutId id="2147484376" r:id="rId3"/>
    <p:sldLayoutId id="2147484377" r:id="rId4"/>
    <p:sldLayoutId id="2147484378" r:id="rId5"/>
    <p:sldLayoutId id="2147484379" r:id="rId6"/>
    <p:sldLayoutId id="2147484380" r:id="rId7"/>
    <p:sldLayoutId id="2147484381" r:id="rId8"/>
    <p:sldLayoutId id="2147484382" r:id="rId9"/>
    <p:sldLayoutId id="2147484383" r:id="rId10"/>
    <p:sldLayoutId id="2147484384" r:id="rId11"/>
    <p:sldLayoutId id="2147484385" r:id="rId12"/>
    <p:sldLayoutId id="2147484386" r:id="rId13"/>
    <p:sldLayoutId id="2147484387" r:id="rId14"/>
    <p:sldLayoutId id="2147484388" r:id="rId15"/>
    <p:sldLayoutId id="2147484389" r:id="rId16"/>
    <p:sldLayoutId id="2147484390" r:id="rId17"/>
    <p:sldLayoutId id="2147484829" r:id="rId18"/>
    <p:sldLayoutId id="2147484831" r:id="rId19"/>
  </p:sldLayoutIdLst>
  <p:transition>
    <p:wipe dir="r"/>
  </p:transition>
  <p:timing>
    <p:tnLst>
      <p:par>
        <p:cTn id="1" dur="indefinite" restart="never" nodeType="tmRoot"/>
      </p:par>
    </p:tnLst>
  </p:timing>
  <p:txStyles>
    <p:titleStyle>
      <a:lvl1pPr algn="l" rtl="0" eaLnBrk="1" fontAlgn="base" hangingPunct="1">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4" descr="Small Red Square"/>
          <p:cNvPicPr>
            <a:picLocks noChangeAspect="1" noChangeArrowheads="1"/>
          </p:cNvPicPr>
          <p:nvPr/>
        </p:nvPicPr>
        <p:blipFill>
          <a:blip r:embed="rId21"/>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63"/>
            <a:ext cx="9144000" cy="168275"/>
            <a:chOff x="0" y="4629150"/>
            <a:chExt cx="9144000" cy="168275"/>
          </a:xfrm>
        </p:grpSpPr>
        <p:pic>
          <p:nvPicPr>
            <p:cNvPr id="1033" name="Picture 25" descr="Red Bar"/>
            <p:cNvPicPr>
              <a:picLocks noChangeAspect="1" noChangeArrowheads="1"/>
            </p:cNvPicPr>
            <p:nvPr/>
          </p:nvPicPr>
          <p:blipFill>
            <a:blip r:embed="rId22"/>
            <a:srcRect/>
            <a:stretch>
              <a:fillRect/>
            </a:stretch>
          </p:blipFill>
          <p:spPr bwMode="auto">
            <a:xfrm>
              <a:off x="0" y="4629150"/>
              <a:ext cx="9144000" cy="168275"/>
            </a:xfrm>
            <a:prstGeom prst="rect">
              <a:avLst/>
            </a:prstGeom>
            <a:noFill/>
            <a:ln w="9525">
              <a:noFill/>
              <a:miter lim="800000"/>
              <a:headEnd/>
              <a:tailEnd/>
            </a:ln>
          </p:spPr>
        </p:pic>
        <p:pic>
          <p:nvPicPr>
            <p:cNvPr id="1034" name="Picture 3" descr="O_redbox_clr_rgb.jpg"/>
            <p:cNvPicPr>
              <a:picLocks noChangeAspect="1"/>
            </p:cNvPicPr>
            <p:nvPr/>
          </p:nvPicPr>
          <p:blipFill>
            <a:blip r:embed="rId23"/>
            <a:srcRect/>
            <a:stretch>
              <a:fillRect/>
            </a:stretch>
          </p:blipFill>
          <p:spPr bwMode="auto">
            <a:xfrm>
              <a:off x="7989654" y="4651456"/>
              <a:ext cx="755707" cy="118628"/>
            </a:xfrm>
            <a:prstGeom prst="rect">
              <a:avLst/>
            </a:prstGeom>
            <a:noFill/>
            <a:ln w="9525">
              <a:noFill/>
              <a:miter lim="800000"/>
              <a:headEnd/>
              <a:tailEnd/>
            </a:ln>
          </p:spPr>
        </p:pic>
      </p:grpSp>
      <p:sp>
        <p:nvSpPr>
          <p:cNvPr id="11" name="Text Box 14"/>
          <p:cNvSpPr txBox="1">
            <a:spLocks noChangeArrowheads="1"/>
          </p:cNvSpPr>
          <p:nvPr userDrawn="1"/>
        </p:nvSpPr>
        <p:spPr bwMode="auto">
          <a:xfrm>
            <a:off x="635005" y="4875215"/>
            <a:ext cx="157163"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8E99160E-C455-45D2-84EE-9657A3567ABB}"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2" name="Text Box 14"/>
          <p:cNvSpPr txBox="1">
            <a:spLocks noChangeArrowheads="1"/>
          </p:cNvSpPr>
          <p:nvPr userDrawn="1"/>
        </p:nvSpPr>
        <p:spPr bwMode="auto">
          <a:xfrm>
            <a:off x="858846" y="4875215"/>
            <a:ext cx="2681287" cy="219075"/>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6" name="Straight Connector 1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392" r:id="rId1"/>
    <p:sldLayoutId id="2147484393" r:id="rId2"/>
    <p:sldLayoutId id="2147484394" r:id="rId3"/>
    <p:sldLayoutId id="2147484395" r:id="rId4"/>
    <p:sldLayoutId id="2147484396" r:id="rId5"/>
    <p:sldLayoutId id="2147484397" r:id="rId6"/>
    <p:sldLayoutId id="2147484398" r:id="rId7"/>
    <p:sldLayoutId id="2147484399" r:id="rId8"/>
    <p:sldLayoutId id="2147484400" r:id="rId9"/>
    <p:sldLayoutId id="2147484401" r:id="rId10"/>
    <p:sldLayoutId id="2147484402" r:id="rId11"/>
    <p:sldLayoutId id="2147484403" r:id="rId12"/>
    <p:sldLayoutId id="2147484404" r:id="rId13"/>
    <p:sldLayoutId id="2147484405" r:id="rId14"/>
    <p:sldLayoutId id="2147484406" r:id="rId15"/>
    <p:sldLayoutId id="2147484407" r:id="rId16"/>
    <p:sldLayoutId id="2147484408" r:id="rId17"/>
    <p:sldLayoutId id="2147484409" r:id="rId18"/>
    <p:sldLayoutId id="2147484410" r:id="rId19"/>
  </p:sldLayoutIdLst>
  <p:transition>
    <p:wipe dir="r"/>
  </p:transition>
  <p:timing>
    <p:tnLst>
      <p:par>
        <p:cTn id="1" dur="indefinite" restart="never" nodeType="tmRoot"/>
      </p:par>
    </p:tnLst>
  </p:timing>
  <p:hf sldNum="0" hdr="0" dt="0"/>
  <p:txStyles>
    <p:titleStyle>
      <a:lvl1pPr algn="l" rtl="0" eaLnBrk="0" fontAlgn="base" hangingPunct="0">
        <a:spcBef>
          <a:spcPct val="0"/>
        </a:spcBef>
        <a:spcAft>
          <a:spcPct val="0"/>
        </a:spcAft>
        <a:defRPr sz="2600" b="1" kern="1200">
          <a:solidFill>
            <a:schemeClr val="tx1"/>
          </a:solidFill>
          <a:latin typeface="Arial" pitchFamily="34" charset="0"/>
          <a:ea typeface="MS PGothic" pitchFamily="34"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MS PGothic" pitchFamily="34"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MS PGothic" pitchFamily="34"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MS PGothic" pitchFamily="34"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MS PGothic" pitchFamily="34"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89"/>
            <a:ext cx="8132762" cy="432259"/>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Footer Placeholder 4"/>
          <p:cNvSpPr>
            <a:spLocks noGrp="1"/>
          </p:cNvSpPr>
          <p:nvPr>
            <p:ph type="ftr" sz="quarter" idx="3"/>
          </p:nvPr>
        </p:nvSpPr>
        <p:spPr>
          <a:xfrm>
            <a:off x="6037593" y="4791859"/>
            <a:ext cx="2895600" cy="274637"/>
          </a:xfrm>
          <a:prstGeom prst="rect">
            <a:avLst/>
          </a:prstGeom>
        </p:spPr>
        <p:txBody>
          <a:bodyPr vert="horz" wrap="square" lIns="57115" tIns="28558" rIns="57115" bIns="28558"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defTabSz="457200" fontAlgn="auto">
              <a:spcAft>
                <a:spcPts val="0"/>
              </a:spcAft>
              <a:buClr>
                <a:srgbClr val="829E7E"/>
              </a:buClr>
            </a:pPr>
            <a:endParaRPr lang="en-US">
              <a:solidFill>
                <a:srgbClr val="000000">
                  <a:tint val="75000"/>
                </a:srgbClr>
              </a:solidFill>
            </a:endParaRPr>
          </a:p>
        </p:txBody>
      </p:sp>
      <p:pic>
        <p:nvPicPr>
          <p:cNvPr id="1029" name="Picture 24" descr="Small Red Square"/>
          <p:cNvPicPr>
            <a:picLocks noChangeAspect="1" noChangeArrowheads="1"/>
          </p:cNvPicPr>
          <p:nvPr/>
        </p:nvPicPr>
        <p:blipFill>
          <a:blip r:embed="rId19">
            <a:alphaModFix amt="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nvGrpSpPr>
          <p:cNvPr id="2" name="Group 5"/>
          <p:cNvGrpSpPr>
            <a:grpSpLocks/>
          </p:cNvGrpSpPr>
          <p:nvPr/>
        </p:nvGrpSpPr>
        <p:grpSpPr bwMode="auto">
          <a:xfrm>
            <a:off x="0" y="4629164"/>
            <a:ext cx="9144000" cy="168275"/>
            <a:chOff x="0" y="4629150"/>
            <a:chExt cx="9144000" cy="168275"/>
          </a:xfrm>
        </p:grpSpPr>
        <p:pic>
          <p:nvPicPr>
            <p:cNvPr id="1033" name="Picture 25" descr="Red Bar"/>
            <p:cNvPicPr>
              <a:picLocks noChangeAspect="1" noChangeArrowheads="1"/>
            </p:cNvPicPr>
            <p:nvPr/>
          </p:nvPicPr>
          <p:blipFill>
            <a:blip r:embed="rId20">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0" y="4629150"/>
              <a:ext cx="9144000" cy="16827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1034" name="Picture 3" descr="O_redbox_clr_rgb.jpg"/>
            <p:cNvPicPr>
              <a:picLocks noChangeAspect="1"/>
            </p:cNvPicPr>
            <p:nvPr/>
          </p:nvPicPr>
          <p:blipFill>
            <a:blip r:embed="rId21">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7989654" y="4651456"/>
              <a:ext cx="755707" cy="11862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grpSp>
      <p:sp>
        <p:nvSpPr>
          <p:cNvPr id="14" name="Text Box 14"/>
          <p:cNvSpPr txBox="1">
            <a:spLocks noChangeArrowheads="1"/>
          </p:cNvSpPr>
          <p:nvPr/>
        </p:nvSpPr>
        <p:spPr bwMode="auto">
          <a:xfrm>
            <a:off x="635260" y="4874548"/>
            <a:ext cx="156481" cy="21907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p:nvSpPr>
        <p:spPr bwMode="auto">
          <a:xfrm>
            <a:off x="858449" y="4875876"/>
            <a:ext cx="2229642" cy="218542"/>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9" name="Straight Connector 18"/>
          <p:cNvCxnSpPr/>
          <p:nvPr/>
        </p:nvCxnSpPr>
        <p:spPr>
          <a:xfrm flipH="1">
            <a:off x="824370" y="489788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 id="2147484474" r:id="rId12"/>
    <p:sldLayoutId id="2147484475" r:id="rId13"/>
    <p:sldLayoutId id="2147484476" r:id="rId14"/>
    <p:sldLayoutId id="2147484477" r:id="rId15"/>
    <p:sldLayoutId id="2147484478" r:id="rId16"/>
    <p:sldLayoutId id="2147484479" r:id="rId17"/>
  </p:sldLayoutIdLst>
  <p:transition>
    <p:wipe dir="r"/>
  </p:transition>
  <p:timing>
    <p:tnLst>
      <p:par>
        <p:cTn id="1" dur="indefinite" restart="never" nodeType="tmRoot"/>
      </p:par>
    </p:tnLst>
  </p:timing>
  <p:txStyles>
    <p:titleStyle>
      <a:lvl1pPr algn="l" rtl="0" eaLnBrk="1" fontAlgn="base" hangingPunct="1">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1" fontAlgn="base" hangingPunct="1">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Red Bar"/>
          <p:cNvPicPr>
            <a:picLocks noChangeAspect="1" noChangeArrowheads="1"/>
          </p:cNvPicPr>
          <p:nvPr/>
        </p:nvPicPr>
        <p:blipFill>
          <a:blip r:embed="rId19"/>
          <a:srcRect/>
          <a:stretch>
            <a:fillRect/>
          </a:stretch>
        </p:blipFill>
        <p:spPr bwMode="auto">
          <a:xfrm>
            <a:off x="0" y="4629155"/>
            <a:ext cx="9144000" cy="169069"/>
          </a:xfrm>
          <a:prstGeom prst="rect">
            <a:avLst/>
          </a:prstGeom>
          <a:noFill/>
          <a:ln w="9525">
            <a:noFill/>
            <a:miter lim="800000"/>
            <a:headEnd/>
            <a:tailEnd/>
          </a:ln>
        </p:spPr>
      </p:pic>
      <p:pic>
        <p:nvPicPr>
          <p:cNvPr id="1027" name="Picture 24" descr="Small Red Square"/>
          <p:cNvPicPr>
            <a:picLocks noChangeAspect="1" noChangeArrowheads="1"/>
          </p:cNvPicPr>
          <p:nvPr/>
        </p:nvPicPr>
        <p:blipFill>
          <a:blip r:embed="rId20"/>
          <a:srcRect/>
          <a:stretch>
            <a:fillRect/>
          </a:stretch>
        </p:blipFill>
        <p:spPr bwMode="auto">
          <a:xfrm>
            <a:off x="5" y="0"/>
            <a:ext cx="688975" cy="514350"/>
          </a:xfrm>
          <a:prstGeom prst="rect">
            <a:avLst/>
          </a:prstGeom>
          <a:noFill/>
          <a:ln w="9525">
            <a:noFill/>
            <a:miter lim="800000"/>
            <a:headEnd/>
            <a:tailEnd/>
          </a:ln>
        </p:spPr>
      </p:pic>
      <p:sp>
        <p:nvSpPr>
          <p:cNvPr id="1028"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8"/>
          <p:cNvSpPr>
            <a:spLocks noGrp="1" noChangeArrowheads="1"/>
          </p:cNvSpPr>
          <p:nvPr>
            <p:ph type="title"/>
          </p:nvPr>
        </p:nvSpPr>
        <p:spPr bwMode="auto">
          <a:xfrm>
            <a:off x="889000" y="291703"/>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dirty="0">
              <a:solidFill>
                <a:srgbClr val="000000"/>
              </a:solidFill>
              <a:latin typeface="Arial" charset="0"/>
              <a:ea typeface="ＭＳ Ｐゴシック" pitchFamily="34" charset="-128"/>
            </a:endParaRPr>
          </a:p>
        </p:txBody>
      </p:sp>
      <p:pic>
        <p:nvPicPr>
          <p:cNvPr id="1031" name="Picture 20" descr="Oracle WHITE"/>
          <p:cNvPicPr>
            <a:picLocks noChangeAspect="1" noChangeArrowheads="1"/>
          </p:cNvPicPr>
          <p:nvPr/>
        </p:nvPicPr>
        <p:blipFill>
          <a:blip r:embed="rId21"/>
          <a:srcRect/>
          <a:stretch>
            <a:fillRect/>
          </a:stretch>
        </p:blipFill>
        <p:spPr bwMode="auto">
          <a:xfrm>
            <a:off x="7620000" y="4669637"/>
            <a:ext cx="947738" cy="89297"/>
          </a:xfrm>
          <a:prstGeom prst="rect">
            <a:avLst/>
          </a:prstGeom>
          <a:noFill/>
          <a:ln w="9525">
            <a:noFill/>
            <a:miter lim="800000"/>
            <a:headEnd/>
            <a:tailEnd/>
          </a:ln>
        </p:spPr>
      </p:pic>
      <p:sp>
        <p:nvSpPr>
          <p:cNvPr id="1052" name="Text Box 28"/>
          <p:cNvSpPr txBox="1">
            <a:spLocks noChangeArrowheads="1"/>
          </p:cNvSpPr>
          <p:nvPr/>
        </p:nvSpPr>
        <p:spPr bwMode="auto">
          <a:xfrm>
            <a:off x="7494588" y="4907758"/>
            <a:ext cx="1454150" cy="241093"/>
          </a:xfrm>
          <a:prstGeom prst="rect">
            <a:avLst/>
          </a:prstGeom>
          <a:noFill/>
          <a:ln w="9525">
            <a:noFill/>
            <a:miter lim="800000"/>
            <a:headEnd/>
            <a:tailEnd/>
          </a:ln>
          <a:effectLst/>
        </p:spPr>
        <p:txBody>
          <a:bodyPr lIns="92075" tIns="46038" rIns="92075" bIns="46038">
            <a:spAutoFit/>
          </a:bodyPr>
          <a:lstStyle/>
          <a:p>
            <a:pPr algn="r">
              <a:lnSpc>
                <a:spcPct val="90000"/>
              </a:lnSpc>
              <a:spcBef>
                <a:spcPct val="50000"/>
              </a:spcBef>
              <a:buClr>
                <a:srgbClr val="667263"/>
              </a:buClr>
              <a:defRPr/>
            </a:pPr>
            <a:fld id="{0EABE82B-4C86-4A17-8E3D-4CD1CB7942A1}" type="slidenum">
              <a:rPr lang="en-US" sz="1050" b="1">
                <a:solidFill>
                  <a:srgbClr val="000000"/>
                </a:solidFill>
                <a:latin typeface="Arial" charset="0"/>
                <a:ea typeface="ＭＳ Ｐゴシック" pitchFamily="34" charset="-128"/>
              </a:rPr>
              <a:pPr algn="r">
                <a:lnSpc>
                  <a:spcPct val="90000"/>
                </a:lnSpc>
                <a:spcBef>
                  <a:spcPct val="50000"/>
                </a:spcBef>
                <a:buClr>
                  <a:srgbClr val="667263"/>
                </a:buClr>
                <a:defRPr/>
              </a:pPr>
              <a:t>‹#›</a:t>
            </a:fld>
            <a:endParaRPr lang="en-US" sz="3200" b="1" dirty="0">
              <a:solidFill>
                <a:srgbClr val="000000"/>
              </a:solidFill>
              <a:latin typeface="Arial" charset="0"/>
              <a:ea typeface="ＭＳ Ｐゴシック" pitchFamily="34" charset="-128"/>
            </a:endParaRPr>
          </a:p>
        </p:txBody>
      </p:sp>
      <p:sp>
        <p:nvSpPr>
          <p:cNvPr id="10" name="Rectangle 11"/>
          <p:cNvSpPr>
            <a:spLocks noGrp="1" noChangeArrowheads="1"/>
          </p:cNvSpPr>
          <p:nvPr>
            <p:ph type="ftr" sz="quarter" idx="3"/>
          </p:nvPr>
        </p:nvSpPr>
        <p:spPr>
          <a:xfrm>
            <a:off x="138113" y="4919668"/>
            <a:ext cx="6546850" cy="141685"/>
          </a:xfrm>
          <a:prstGeom prst="rect">
            <a:avLst/>
          </a:prstGeom>
        </p:spPr>
        <p:txBody>
          <a:bodyPr/>
          <a:lstStyle>
            <a:lvl1pPr>
              <a:defRPr sz="900">
                <a:latin typeface="Arial" pitchFamily="34" charset="0"/>
                <a:ea typeface="MS PGothic" pitchFamily="34" charset="-128"/>
                <a:cs typeface="Arial" pitchFamily="34" charset="0"/>
              </a:defRPr>
            </a:lvl1pPr>
          </a:lstStyle>
          <a:p>
            <a:pPr>
              <a:defRPr/>
            </a:pPr>
            <a:r>
              <a:rPr lang="en-US" b="1">
                <a:solidFill>
                  <a:srgbClr val="000000"/>
                </a:solidFill>
              </a:rPr>
              <a:t>© 2010 Oracle Corporation</a:t>
            </a:r>
          </a:p>
        </p:txBody>
      </p:sp>
    </p:spTree>
  </p:cSld>
  <p:clrMap bg1="lt1" tx1="dk1" bg2="lt2" tx2="dk2" accent1="accent1" accent2="accent2" accent3="accent3" accent4="accent4" accent5="accent5" accent6="accent6" hlink="hlink" folHlink="folHlink"/>
  <p:sldLayoutIdLst>
    <p:sldLayoutId id="2147484499" r:id="rId1"/>
    <p:sldLayoutId id="2147484500" r:id="rId2"/>
    <p:sldLayoutId id="2147484501" r:id="rId3"/>
    <p:sldLayoutId id="2147484502" r:id="rId4"/>
    <p:sldLayoutId id="2147484503" r:id="rId5"/>
    <p:sldLayoutId id="2147484504" r:id="rId6"/>
    <p:sldLayoutId id="2147484505" r:id="rId7"/>
    <p:sldLayoutId id="2147484506" r:id="rId8"/>
    <p:sldLayoutId id="2147484507" r:id="rId9"/>
    <p:sldLayoutId id="2147484508" r:id="rId10"/>
    <p:sldLayoutId id="2147484509" r:id="rId11"/>
    <p:sldLayoutId id="2147484510" r:id="rId12"/>
    <p:sldLayoutId id="2147484511" r:id="rId13"/>
    <p:sldLayoutId id="2147484512" r:id="rId14"/>
    <p:sldLayoutId id="2147484513" r:id="rId15"/>
    <p:sldLayoutId id="2147484830" r:id="rId16"/>
    <p:sldLayoutId id="2147484832" r:id="rId17"/>
  </p:sldLayoutIdLst>
  <p:transition>
    <p:wipe dir="r"/>
  </p:transition>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charset="0"/>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charset="0"/>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charset="0"/>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4.xml"/></Relationships>
</file>

<file path=ppt/slides/_rels/slide1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51.png"/><Relationship Id="rId7" Type="http://schemas.openxmlformats.org/officeDocument/2006/relationships/image" Target="../media/image82.png"/><Relationship Id="rId2" Type="http://schemas.openxmlformats.org/officeDocument/2006/relationships/image" Target="../media/image53.png"/><Relationship Id="rId1" Type="http://schemas.openxmlformats.org/officeDocument/2006/relationships/slideLayout" Target="../slideLayouts/slideLayout124.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1.xml"/><Relationship Id="rId4" Type="http://schemas.openxmlformats.org/officeDocument/2006/relationships/image" Target="../media/image93.png"/></Relationships>
</file>

<file path=ppt/slides/_rels/slide1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xml"/><Relationship Id="rId1" Type="http://schemas.openxmlformats.org/officeDocument/2006/relationships/slideLayout" Target="../slideLayouts/slideLayout47.xml"/><Relationship Id="rId4" Type="http://schemas.openxmlformats.org/officeDocument/2006/relationships/image" Target="../media/image99.png"/></Relationships>
</file>

<file path=ppt/slides/_rels/slide2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6.xml"/><Relationship Id="rId1" Type="http://schemas.openxmlformats.org/officeDocument/2006/relationships/slideLayout" Target="../slideLayouts/slideLayout9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9.xml"/></Relationships>
</file>

<file path=ppt/slides/_rels/slide32.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19.xml"/><Relationship Id="rId1" Type="http://schemas.openxmlformats.org/officeDocument/2006/relationships/slideLayout" Target="../slideLayouts/slideLayout153.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3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1.xml"/><Relationship Id="rId1" Type="http://schemas.openxmlformats.org/officeDocument/2006/relationships/slideLayout" Target="../slideLayouts/slideLayout139.xml"/><Relationship Id="rId4" Type="http://schemas.openxmlformats.org/officeDocument/2006/relationships/image" Target="../media/image113.png"/></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37.xml"/></Relationships>
</file>

<file path=ppt/slides/_rels/slide3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1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39.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4.jpeg"/><Relationship Id="rId7" Type="http://schemas.openxmlformats.org/officeDocument/2006/relationships/image" Target="../media/image118.png"/><Relationship Id="rId2" Type="http://schemas.openxmlformats.org/officeDocument/2006/relationships/notesSlide" Target="../notesSlides/notesSlide24.xml"/><Relationship Id="rId1" Type="http://schemas.openxmlformats.org/officeDocument/2006/relationships/slideLayout" Target="../slideLayouts/slideLayout147.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 Id="rId9" Type="http://schemas.openxmlformats.org/officeDocument/2006/relationships/image" Target="../media/image120.png"/></Relationships>
</file>

<file path=ppt/slides/_rels/slide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68.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6.xml"/></Relationships>
</file>

<file path=ppt/slides/_rels/slide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xml"/><Relationship Id="rId1" Type="http://schemas.openxmlformats.org/officeDocument/2006/relationships/slideLayout" Target="../slideLayouts/slideLayout68.xml"/><Relationship Id="rId5" Type="http://schemas.openxmlformats.org/officeDocument/2006/relationships/image" Target="../media/image59.png"/><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Layout" Target="../slideLayouts/slideLayout68.xml"/><Relationship Id="rId5" Type="http://schemas.openxmlformats.org/officeDocument/2006/relationships/image" Target="../media/image53.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55.jpeg"/><Relationship Id="rId2" Type="http://schemas.openxmlformats.org/officeDocument/2006/relationships/notesSlide" Target="../notesSlides/notesSlide3.xml"/><Relationship Id="rId1" Type="http://schemas.openxmlformats.org/officeDocument/2006/relationships/slideLayout" Target="../slideLayouts/slideLayout59.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oleObject" Target="../embeddings/oleObject6.bin"/><Relationship Id="rId3" Type="http://schemas.openxmlformats.org/officeDocument/2006/relationships/notesSlide" Target="../notesSlides/notesSlide4.xml"/><Relationship Id="rId7" Type="http://schemas.openxmlformats.org/officeDocument/2006/relationships/image" Target="../media/image73.png"/><Relationship Id="rId12" Type="http://schemas.openxmlformats.org/officeDocument/2006/relationships/oleObject" Target="../embeddings/oleObject5.bin"/><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image" Target="../media/image72.png"/><Relationship Id="rId11" Type="http://schemas.openxmlformats.org/officeDocument/2006/relationships/oleObject" Target="../embeddings/oleObject4.bin"/><Relationship Id="rId5" Type="http://schemas.openxmlformats.org/officeDocument/2006/relationships/image" Target="../media/image71.png"/><Relationship Id="rId10" Type="http://schemas.openxmlformats.org/officeDocument/2006/relationships/oleObject" Target="../embeddings/oleObject3.bin"/><Relationship Id="rId4" Type="http://schemas.openxmlformats.org/officeDocument/2006/relationships/image" Target="../media/image70.png"/><Relationship Id="rId9" Type="http://schemas.openxmlformats.org/officeDocument/2006/relationships/oleObject" Target="../embeddings/oleObject2.bin"/><Relationship Id="rId14" Type="http://schemas.openxmlformats.org/officeDocument/2006/relationships/image" Target="../media/image74.png"/></Relationships>
</file>

<file path=ppt/slides/_rels/slide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xml"/><Relationship Id="rId1" Type="http://schemas.openxmlformats.org/officeDocument/2006/relationships/slideLayout" Target="../slideLayouts/slideLayout17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ph_fac_hq_rs_001"/>
          <p:cNvPicPr>
            <a:picLocks noChangeAspect="1"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143000" y="685818"/>
            <a:ext cx="2120900" cy="211772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8" name="Title 5"/>
          <p:cNvSpPr>
            <a:spLocks noGrp="1"/>
          </p:cNvSpPr>
          <p:nvPr>
            <p:ph type="ctrTitle"/>
          </p:nvPr>
        </p:nvSpPr>
        <p:spPr>
          <a:xfrm>
            <a:off x="1152529" y="3725459"/>
            <a:ext cx="7191375" cy="441325"/>
          </a:xfrm>
        </p:spPr>
        <p:txBody>
          <a:bodyPr/>
          <a:lstStyle/>
          <a:p>
            <a:r>
              <a:rPr lang="en-US" dirty="0" smtClean="0"/>
              <a:t>Oracle Coherence</a:t>
            </a:r>
            <a:br>
              <a:rPr lang="en-US" dirty="0" smtClean="0"/>
            </a:br>
            <a:endParaRPr lang="en-US" dirty="0" smtClean="0"/>
          </a:p>
        </p:txBody>
      </p:sp>
      <p:sp>
        <p:nvSpPr>
          <p:cNvPr id="10" name="Subtitle 9"/>
          <p:cNvSpPr>
            <a:spLocks noGrp="1"/>
          </p:cNvSpPr>
          <p:nvPr>
            <p:ph type="subTitle" idx="1"/>
          </p:nvPr>
        </p:nvSpPr>
        <p:spPr/>
        <p:txBody>
          <a:bodyPr/>
          <a:lstStyle/>
          <a:p>
            <a:r>
              <a:rPr lang="en-US" i="1" dirty="0" smtClean="0"/>
              <a:t>Presenter</a:t>
            </a:r>
          </a:p>
          <a:p>
            <a:r>
              <a:rPr lang="en-US" i="1" dirty="0" smtClean="0"/>
              <a:t>Presenter Title</a:t>
            </a:r>
            <a:endParaRPr lang="en-US" i="1"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8513" y="2586037"/>
            <a:ext cx="7472362" cy="397670"/>
          </a:xfrm>
        </p:spPr>
        <p:txBody>
          <a:bodyPr/>
          <a:lstStyle/>
          <a:p>
            <a:pPr algn="ctr"/>
            <a:r>
              <a:rPr lang="en-US" sz="4000" dirty="0" smtClean="0"/>
              <a:t>Coherence</a:t>
            </a:r>
            <a:endParaRPr lang="en-US" sz="4000" dirty="0"/>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a:xfrm>
            <a:off x="889000" y="228600"/>
            <a:ext cx="7840330" cy="400050"/>
          </a:xfrm>
        </p:spPr>
        <p:txBody>
          <a:bodyPr/>
          <a:lstStyle/>
          <a:p>
            <a:r>
              <a:rPr lang="en-US" dirty="0" smtClean="0"/>
              <a:t>Problem Domain of Coherence </a:t>
            </a:r>
            <a:br>
              <a:rPr lang="en-US" dirty="0" smtClean="0"/>
            </a:br>
            <a:r>
              <a:rPr lang="en-US" sz="1800" dirty="0" smtClean="0">
                <a:solidFill>
                  <a:srgbClr val="FF0000"/>
                </a:solidFill>
              </a:rPr>
              <a:t>High load, stateful, middle tier services using shared services</a:t>
            </a:r>
            <a:r>
              <a:rPr lang="en-US" sz="1800" dirty="0" smtClean="0"/>
              <a:t/>
            </a:r>
            <a:br>
              <a:rPr lang="en-US" sz="1800" dirty="0" smtClean="0"/>
            </a:br>
            <a:endParaRPr lang="en-US" sz="1800" dirty="0" smtClean="0"/>
          </a:p>
        </p:txBody>
      </p:sp>
      <p:sp>
        <p:nvSpPr>
          <p:cNvPr id="135172" name="Rounded Rectangle 6"/>
          <p:cNvSpPr>
            <a:spLocks noChangeArrowheads="1"/>
          </p:cNvSpPr>
          <p:nvPr/>
        </p:nvSpPr>
        <p:spPr bwMode="auto">
          <a:xfrm>
            <a:off x="335385" y="1068582"/>
            <a:ext cx="5627687" cy="887015"/>
          </a:xfrm>
          <a:prstGeom prst="roundRect">
            <a:avLst>
              <a:gd name="adj" fmla="val 16667"/>
            </a:avLst>
          </a:prstGeom>
          <a:solidFill>
            <a:schemeClr val="tx2"/>
          </a:solidFill>
          <a:ln w="38100">
            <a:solidFill>
              <a:schemeClr val="accent2"/>
            </a:solidFill>
            <a:round/>
            <a:headEnd/>
            <a:tailEnd/>
          </a:ln>
        </p:spPr>
        <p:txBody>
          <a:bodyPr lIns="92011" tIns="0" rIns="92011" bIns="46006"/>
          <a:lstStyle/>
          <a:p>
            <a:pPr marL="3175" indent="-3175" algn="ctr" defTabSz="912813">
              <a:buClr>
                <a:srgbClr val="FD0000"/>
              </a:buClr>
            </a:pPr>
            <a:r>
              <a:rPr lang="en-US" sz="1800" b="1" dirty="0" smtClean="0">
                <a:solidFill>
                  <a:srgbClr val="FFFFFF"/>
                </a:solidFill>
              </a:rPr>
              <a:t>Service Clients</a:t>
            </a:r>
          </a:p>
          <a:p>
            <a:pPr marL="3175" indent="-3175" algn="ctr" defTabSz="912813">
              <a:buClr>
                <a:srgbClr val="FD0000"/>
              </a:buClr>
            </a:pPr>
            <a:r>
              <a:rPr lang="en-US" sz="1800" dirty="0" smtClean="0">
                <a:solidFill>
                  <a:srgbClr val="FFFFFF"/>
                </a:solidFill>
              </a:rPr>
              <a:t>Browsers, supplier and partner clients, application clients, mobile apps, and other service consumers.</a:t>
            </a:r>
          </a:p>
          <a:p>
            <a:pPr marL="460375" lvl="1" indent="-3175" defTabSz="912813">
              <a:buClr>
                <a:srgbClr val="FD0000"/>
              </a:buClr>
              <a:buFont typeface="Arial" pitchFamily="34" charset="0"/>
              <a:buChar char="•"/>
            </a:pPr>
            <a:endParaRPr lang="en-US" sz="1800" dirty="0" smtClean="0">
              <a:solidFill>
                <a:srgbClr val="FFFFFF"/>
              </a:solidFill>
            </a:endParaRPr>
          </a:p>
        </p:txBody>
      </p:sp>
      <p:sp>
        <p:nvSpPr>
          <p:cNvPr id="81925" name="Rounded Rectangle 6"/>
          <p:cNvSpPr>
            <a:spLocks noChangeArrowheads="1"/>
          </p:cNvSpPr>
          <p:nvPr/>
        </p:nvSpPr>
        <p:spPr bwMode="auto">
          <a:xfrm>
            <a:off x="335385" y="2318909"/>
            <a:ext cx="5627687" cy="885825"/>
          </a:xfrm>
          <a:prstGeom prst="roundRect">
            <a:avLst>
              <a:gd name="adj" fmla="val 16667"/>
            </a:avLst>
          </a:prstGeom>
          <a:solidFill>
            <a:schemeClr val="accent5"/>
          </a:solidFill>
          <a:ln w="38100">
            <a:solidFill>
              <a:schemeClr val="accent2"/>
            </a:solidFill>
            <a:round/>
            <a:headEnd/>
            <a:tailEnd/>
          </a:ln>
        </p:spPr>
        <p:txBody>
          <a:bodyPr lIns="92011" tIns="0" rIns="92011" bIns="46006"/>
          <a:lstStyle/>
          <a:p>
            <a:pPr marL="3175" indent="-3175" algn="ctr" defTabSz="912813">
              <a:buClr>
                <a:srgbClr val="FD0000"/>
              </a:buClr>
            </a:pPr>
            <a:r>
              <a:rPr lang="en-US" sz="1800" b="1" dirty="0" smtClean="0">
                <a:solidFill>
                  <a:srgbClr val="FFFFFF"/>
                </a:solidFill>
              </a:rPr>
              <a:t>Service Implementation</a:t>
            </a:r>
          </a:p>
          <a:p>
            <a:pPr marL="3175" indent="-3175" algn="ctr" defTabSz="912813">
              <a:buClr>
                <a:srgbClr val="FD0000"/>
              </a:buClr>
            </a:pPr>
            <a:r>
              <a:rPr lang="en-US" sz="1800" dirty="0" smtClean="0">
                <a:solidFill>
                  <a:srgbClr val="FFFFFF"/>
                </a:solidFill>
              </a:rPr>
              <a:t>Custom applications, BPM processes, service bus endpoints, reporting and batch services …</a:t>
            </a:r>
          </a:p>
          <a:p>
            <a:pPr marL="3175" indent="-3175" algn="ctr" defTabSz="912813">
              <a:buClr>
                <a:srgbClr val="FD0000"/>
              </a:buClr>
            </a:pPr>
            <a:endParaRPr lang="en-US" sz="1800" dirty="0" smtClean="0">
              <a:solidFill>
                <a:srgbClr val="FFFFFF"/>
              </a:solidFill>
            </a:endParaRPr>
          </a:p>
        </p:txBody>
      </p:sp>
      <p:sp>
        <p:nvSpPr>
          <p:cNvPr id="81928" name="Rounded Rectangle 6"/>
          <p:cNvSpPr>
            <a:spLocks noChangeArrowheads="1"/>
          </p:cNvSpPr>
          <p:nvPr/>
        </p:nvSpPr>
        <p:spPr bwMode="auto">
          <a:xfrm>
            <a:off x="335385" y="3587051"/>
            <a:ext cx="5627687" cy="885825"/>
          </a:xfrm>
          <a:prstGeom prst="roundRect">
            <a:avLst>
              <a:gd name="adj" fmla="val 16667"/>
            </a:avLst>
          </a:prstGeom>
          <a:solidFill>
            <a:schemeClr val="tx2"/>
          </a:solidFill>
          <a:ln w="38100">
            <a:solidFill>
              <a:schemeClr val="accent2"/>
            </a:solidFill>
            <a:round/>
            <a:headEnd/>
            <a:tailEnd/>
          </a:ln>
        </p:spPr>
        <p:txBody>
          <a:bodyPr lIns="92011" tIns="0" rIns="92011" bIns="46006"/>
          <a:lstStyle/>
          <a:p>
            <a:pPr marL="3175" indent="-3175" algn="ctr" defTabSz="912813">
              <a:buClr>
                <a:srgbClr val="FD0000"/>
              </a:buClr>
            </a:pPr>
            <a:r>
              <a:rPr lang="en-US" sz="1800" b="1" dirty="0" smtClean="0">
                <a:solidFill>
                  <a:srgbClr val="FFFFFF"/>
                </a:solidFill>
              </a:rPr>
              <a:t>Shared Services</a:t>
            </a:r>
          </a:p>
          <a:p>
            <a:pPr marL="3175" indent="-3175" algn="ctr" defTabSz="912813">
              <a:buClr>
                <a:srgbClr val="FD0000"/>
              </a:buClr>
            </a:pPr>
            <a:r>
              <a:rPr lang="en-US" sz="1800" dirty="0" smtClean="0">
                <a:solidFill>
                  <a:srgbClr val="FFFFFF"/>
                </a:solidFill>
              </a:rPr>
              <a:t>RDBMS, cloud services, supplier and partner services,  mainframe applications, and so on.</a:t>
            </a:r>
          </a:p>
          <a:p>
            <a:pPr marL="3175" indent="-3175" algn="ctr" defTabSz="912813">
              <a:buClr>
                <a:srgbClr val="FD0000"/>
              </a:buClr>
            </a:pPr>
            <a:endParaRPr lang="en-US" sz="1800" dirty="0" smtClean="0">
              <a:solidFill>
                <a:srgbClr val="FFFFFF"/>
              </a:solidFill>
            </a:endParaRPr>
          </a:p>
        </p:txBody>
      </p:sp>
      <p:sp>
        <p:nvSpPr>
          <p:cNvPr id="135177" name="TextBox 19"/>
          <p:cNvSpPr txBox="1">
            <a:spLocks noChangeArrowheads="1"/>
          </p:cNvSpPr>
          <p:nvPr/>
        </p:nvSpPr>
        <p:spPr bwMode="auto">
          <a:xfrm>
            <a:off x="6544868" y="1358231"/>
            <a:ext cx="2455592" cy="307712"/>
          </a:xfrm>
          <a:prstGeom prst="rect">
            <a:avLst/>
          </a:prstGeom>
          <a:noFill/>
          <a:ln w="9525">
            <a:solidFill>
              <a:schemeClr val="tx2">
                <a:lumMod val="65000"/>
                <a:lumOff val="35000"/>
              </a:schemeClr>
            </a:solidFill>
            <a:miter lim="800000"/>
            <a:headEnd/>
            <a:tailEnd/>
          </a:ln>
        </p:spPr>
        <p:txBody>
          <a:bodyPr wrap="square" lIns="91376" tIns="45688" rIns="91376" bIns="45688">
            <a:spAutoFit/>
          </a:bodyPr>
          <a:lstStyle/>
          <a:p>
            <a:pPr marL="274320" indent="-274320" defTabSz="455613">
              <a:buClr>
                <a:srgbClr val="FD0000"/>
              </a:buClr>
              <a:buFont typeface="Arial" pitchFamily="34" charset="0"/>
              <a:buChar char="•"/>
            </a:pPr>
            <a:r>
              <a:rPr lang="en-US" sz="1400" dirty="0" smtClean="0">
                <a:solidFill>
                  <a:srgbClr val="000000"/>
                </a:solidFill>
              </a:rPr>
              <a:t>Grow and scale naturally</a:t>
            </a:r>
          </a:p>
        </p:txBody>
      </p:sp>
      <p:sp>
        <p:nvSpPr>
          <p:cNvPr id="81930" name="TextBox 21"/>
          <p:cNvSpPr txBox="1">
            <a:spLocks noChangeArrowheads="1"/>
          </p:cNvSpPr>
          <p:nvPr/>
        </p:nvSpPr>
        <p:spPr bwMode="auto">
          <a:xfrm>
            <a:off x="6546377" y="2069355"/>
            <a:ext cx="2452577" cy="1169486"/>
          </a:xfrm>
          <a:prstGeom prst="rect">
            <a:avLst/>
          </a:prstGeom>
          <a:noFill/>
          <a:ln w="9525">
            <a:solidFill>
              <a:schemeClr val="tx2">
                <a:lumMod val="65000"/>
                <a:lumOff val="35000"/>
              </a:schemeClr>
            </a:solidFill>
            <a:miter lim="800000"/>
            <a:headEnd/>
            <a:tailEnd/>
          </a:ln>
        </p:spPr>
        <p:txBody>
          <a:bodyPr wrap="square" lIns="91376" tIns="45688" rIns="91376" bIns="45688">
            <a:spAutoFit/>
          </a:bodyPr>
          <a:lstStyle/>
          <a:p>
            <a:pPr marL="274320" indent="-274320" defTabSz="455613">
              <a:buClr>
                <a:srgbClr val="FD0000"/>
              </a:buClr>
              <a:buFont typeface="Arial" pitchFamily="34" charset="0"/>
              <a:buChar char="•"/>
            </a:pPr>
            <a:r>
              <a:rPr lang="en-US" sz="1400" b="1" dirty="0" smtClean="0">
                <a:solidFill>
                  <a:srgbClr val="000000"/>
                </a:solidFill>
              </a:rPr>
              <a:t>Facing rapidly increasing load</a:t>
            </a:r>
          </a:p>
          <a:p>
            <a:pPr marL="274320" indent="-274320" defTabSz="455613">
              <a:buClr>
                <a:srgbClr val="FD0000"/>
              </a:buClr>
              <a:buFont typeface="Arial" pitchFamily="34" charset="0"/>
              <a:buChar char="•"/>
            </a:pPr>
            <a:r>
              <a:rPr lang="en-US" sz="1400" b="1" dirty="0" smtClean="0">
                <a:solidFill>
                  <a:srgbClr val="000000"/>
                </a:solidFill>
              </a:rPr>
              <a:t>Commonly stateful</a:t>
            </a:r>
          </a:p>
          <a:p>
            <a:pPr marL="274320" indent="-274320" defTabSz="455613">
              <a:buClr>
                <a:srgbClr val="FD0000"/>
              </a:buClr>
              <a:buFont typeface="Arial" pitchFamily="34" charset="0"/>
              <a:buChar char="•"/>
            </a:pPr>
            <a:r>
              <a:rPr lang="en-US" sz="1400" b="1" dirty="0" smtClean="0">
                <a:solidFill>
                  <a:srgbClr val="000000"/>
                </a:solidFill>
              </a:rPr>
              <a:t>Highly dependent on shared services</a:t>
            </a:r>
          </a:p>
        </p:txBody>
      </p:sp>
      <p:sp>
        <p:nvSpPr>
          <p:cNvPr id="81931" name="TextBox 10"/>
          <p:cNvSpPr txBox="1">
            <a:spLocks noChangeArrowheads="1"/>
          </p:cNvSpPr>
          <p:nvPr/>
        </p:nvSpPr>
        <p:spPr bwMode="auto">
          <a:xfrm>
            <a:off x="6549920" y="3552949"/>
            <a:ext cx="2445488" cy="954043"/>
          </a:xfrm>
          <a:prstGeom prst="rect">
            <a:avLst/>
          </a:prstGeom>
          <a:noFill/>
          <a:ln w="9525">
            <a:solidFill>
              <a:schemeClr val="tx2">
                <a:lumMod val="65000"/>
                <a:lumOff val="35000"/>
              </a:schemeClr>
            </a:solidFill>
            <a:miter lim="800000"/>
            <a:headEnd/>
            <a:tailEnd/>
          </a:ln>
        </p:spPr>
        <p:txBody>
          <a:bodyPr wrap="square" lIns="91376" tIns="45688" rIns="91376" bIns="45688">
            <a:spAutoFit/>
          </a:bodyPr>
          <a:lstStyle/>
          <a:p>
            <a:pPr marL="274320" indent="-274320" defTabSz="455613">
              <a:buClr>
                <a:srgbClr val="FD0000"/>
              </a:buClr>
              <a:buFont typeface="Arial" pitchFamily="34" charset="0"/>
              <a:buChar char="•"/>
            </a:pPr>
            <a:r>
              <a:rPr lang="en-US" sz="1400" dirty="0" smtClean="0">
                <a:solidFill>
                  <a:srgbClr val="000000"/>
                </a:solidFill>
              </a:rPr>
              <a:t>Complex and expensive to scale</a:t>
            </a:r>
          </a:p>
          <a:p>
            <a:pPr marL="274320" indent="-274320" defTabSz="455613">
              <a:buClr>
                <a:srgbClr val="FD0000"/>
              </a:buClr>
              <a:buFont typeface="Arial" pitchFamily="34" charset="0"/>
              <a:buChar char="•"/>
            </a:pPr>
            <a:r>
              <a:rPr lang="en-US" sz="1400" dirty="0" smtClean="0">
                <a:solidFill>
                  <a:srgbClr val="000000"/>
                </a:solidFill>
              </a:rPr>
              <a:t>High latency SPOB and SPOF</a:t>
            </a:r>
          </a:p>
        </p:txBody>
      </p:sp>
      <p:sp>
        <p:nvSpPr>
          <p:cNvPr id="12" name="Right Arrow 11"/>
          <p:cNvSpPr/>
          <p:nvPr/>
        </p:nvSpPr>
        <p:spPr bwMode="auto">
          <a:xfrm>
            <a:off x="6115339" y="1361964"/>
            <a:ext cx="382137" cy="300251"/>
          </a:xfrm>
          <a:prstGeom prst="rightArrow">
            <a:avLst/>
          </a:prstGeom>
          <a:solidFill>
            <a:schemeClr val="accent5"/>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2075" tIns="46038" rIns="92075" bIns="46038" numCol="1" rtlCol="0" anchor="t" anchorCtr="0" compatLnSpc="1">
            <a:prstTxWarp prst="textNoShape">
              <a:avLst/>
            </a:prstTxWarp>
            <a:noAutofit/>
          </a:bodyPr>
          <a:lstStyle/>
          <a:p>
            <a:pPr marL="119063" indent="-119063" algn="ctr">
              <a:lnSpc>
                <a:spcPct val="90000"/>
              </a:lnSpc>
              <a:spcBef>
                <a:spcPct val="50000"/>
              </a:spcBef>
              <a:buClr>
                <a:srgbClr val="FD0000"/>
              </a:buClr>
            </a:pPr>
            <a:endParaRPr lang="en-US" sz="2000" b="1" smtClean="0">
              <a:solidFill>
                <a:srgbClr val="000000"/>
              </a:solidFill>
            </a:endParaRPr>
          </a:p>
        </p:txBody>
      </p:sp>
      <p:sp>
        <p:nvSpPr>
          <p:cNvPr id="13" name="Right Arrow 12"/>
          <p:cNvSpPr/>
          <p:nvPr/>
        </p:nvSpPr>
        <p:spPr bwMode="auto">
          <a:xfrm>
            <a:off x="6115339" y="2611700"/>
            <a:ext cx="382137" cy="300251"/>
          </a:xfrm>
          <a:prstGeom prst="rightArrow">
            <a:avLst/>
          </a:prstGeom>
          <a:solidFill>
            <a:schemeClr val="accent5"/>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2075" tIns="46038" rIns="92075" bIns="46038" numCol="1" rtlCol="0" anchor="t" anchorCtr="0" compatLnSpc="1">
            <a:prstTxWarp prst="textNoShape">
              <a:avLst/>
            </a:prstTxWarp>
            <a:noAutofit/>
          </a:bodyPr>
          <a:lstStyle/>
          <a:p>
            <a:pPr marL="119063" indent="-119063" algn="ctr">
              <a:lnSpc>
                <a:spcPct val="90000"/>
              </a:lnSpc>
              <a:spcBef>
                <a:spcPct val="50000"/>
              </a:spcBef>
              <a:buClr>
                <a:srgbClr val="FD0000"/>
              </a:buClr>
            </a:pPr>
            <a:endParaRPr lang="en-US" sz="2000" b="1" smtClean="0">
              <a:solidFill>
                <a:srgbClr val="000000"/>
              </a:solidFill>
            </a:endParaRPr>
          </a:p>
        </p:txBody>
      </p:sp>
      <p:sp>
        <p:nvSpPr>
          <p:cNvPr id="14" name="Right Arrow 13"/>
          <p:cNvSpPr/>
          <p:nvPr/>
        </p:nvSpPr>
        <p:spPr bwMode="auto">
          <a:xfrm>
            <a:off x="6115339" y="3879842"/>
            <a:ext cx="382137" cy="300251"/>
          </a:xfrm>
          <a:prstGeom prst="rightArrow">
            <a:avLst/>
          </a:prstGeom>
          <a:solidFill>
            <a:schemeClr val="accent5"/>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2075" tIns="46038" rIns="92075" bIns="46038" numCol="1" rtlCol="0" anchor="t" anchorCtr="0" compatLnSpc="1">
            <a:prstTxWarp prst="textNoShape">
              <a:avLst/>
            </a:prstTxWarp>
            <a:noAutofit/>
          </a:bodyPr>
          <a:lstStyle/>
          <a:p>
            <a:pPr marL="119063" indent="-119063" algn="ctr">
              <a:lnSpc>
                <a:spcPct val="90000"/>
              </a:lnSpc>
              <a:spcBef>
                <a:spcPct val="50000"/>
              </a:spcBef>
              <a:buClr>
                <a:srgbClr val="FD0000"/>
              </a:buClr>
            </a:pPr>
            <a:endParaRPr lang="en-US" sz="2000" b="1" smtClean="0">
              <a:solidFill>
                <a:srgbClr val="000000"/>
              </a:solidFill>
            </a:endParaRPr>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Coherence In Memory Data Grid</a:t>
            </a:r>
            <a:br>
              <a:rPr lang="en-US" dirty="0" smtClean="0"/>
            </a:br>
            <a:r>
              <a:rPr lang="en-US" sz="1800" dirty="0" smtClean="0">
                <a:solidFill>
                  <a:schemeClr val="tx2"/>
                </a:solidFill>
              </a:rPr>
              <a:t>Scaling, Performance and Reliability of Application Infrastructure</a:t>
            </a:r>
            <a:endParaRPr lang="en-US" sz="2000" dirty="0">
              <a:solidFill>
                <a:schemeClr val="tx2"/>
              </a:solidFill>
            </a:endParaRPr>
          </a:p>
        </p:txBody>
      </p:sp>
      <p:sp>
        <p:nvSpPr>
          <p:cNvPr id="3" name="Content Placeholder 2"/>
          <p:cNvSpPr>
            <a:spLocks noGrp="1"/>
          </p:cNvSpPr>
          <p:nvPr>
            <p:ph sz="half" idx="1"/>
          </p:nvPr>
        </p:nvSpPr>
        <p:spPr>
          <a:xfrm>
            <a:off x="457399" y="2690875"/>
            <a:ext cx="8391326" cy="1803998"/>
          </a:xfrm>
        </p:spPr>
        <p:txBody>
          <a:bodyPr/>
          <a:lstStyle/>
          <a:p>
            <a:r>
              <a:rPr lang="en-US" b="1" dirty="0" smtClean="0"/>
              <a:t>Application Scalability</a:t>
            </a:r>
          </a:p>
          <a:p>
            <a:pPr lvl="1"/>
            <a:r>
              <a:rPr lang="en-US" dirty="0" smtClean="0"/>
              <a:t>Reducing backend load with in memory caching – database, applications, mainframe</a:t>
            </a:r>
          </a:p>
          <a:p>
            <a:r>
              <a:rPr lang="en-US" b="1" dirty="0" smtClean="0"/>
              <a:t>Application Performance</a:t>
            </a:r>
          </a:p>
          <a:p>
            <a:pPr lvl="1"/>
            <a:r>
              <a:rPr lang="en-US" dirty="0" smtClean="0"/>
              <a:t>In memory data access – information close in memory, not in slow backend systems</a:t>
            </a:r>
          </a:p>
          <a:p>
            <a:r>
              <a:rPr lang="en-US" b="1" dirty="0" smtClean="0"/>
              <a:t>Application Reliability</a:t>
            </a:r>
          </a:p>
          <a:p>
            <a:pPr lvl="1"/>
            <a:r>
              <a:rPr lang="en-US" dirty="0" smtClean="0"/>
              <a:t>Reliable in memory data grid providing high-availability to applications</a:t>
            </a:r>
          </a:p>
          <a:p>
            <a:endParaRPr lang="en-US" dirty="0"/>
          </a:p>
        </p:txBody>
      </p:sp>
      <p:grpSp>
        <p:nvGrpSpPr>
          <p:cNvPr id="4" name="Group 60"/>
          <p:cNvGrpSpPr/>
          <p:nvPr/>
        </p:nvGrpSpPr>
        <p:grpSpPr>
          <a:xfrm>
            <a:off x="6048921" y="1599904"/>
            <a:ext cx="2203704" cy="464796"/>
            <a:chOff x="6002053" y="1773579"/>
            <a:chExt cx="2203704" cy="464796"/>
          </a:xfrm>
        </p:grpSpPr>
        <p:sp>
          <p:nvSpPr>
            <p:cNvPr id="13" name="Rounded Rectangle 12"/>
            <p:cNvSpPr/>
            <p:nvPr/>
          </p:nvSpPr>
          <p:spPr bwMode="auto">
            <a:xfrm>
              <a:off x="6002053" y="1773579"/>
              <a:ext cx="2203704" cy="464796"/>
            </a:xfrm>
            <a:prstGeom prst="roundRect">
              <a:avLst/>
            </a:prstGeom>
            <a:solidFill>
              <a:schemeClr val="tx2"/>
            </a:solidFill>
            <a:ln>
              <a:solidFill>
                <a:schemeClr val="tx1"/>
              </a:solidFill>
              <a:headEnd type="none" w="med" len="med"/>
              <a:tailEnd type="none" w="med" len="med"/>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Arial"/>
                  <a:ea typeface="ＭＳ Ｐゴシック" pitchFamily="34" charset="-128"/>
                </a:rPr>
                <a:t>Coherence</a:t>
              </a:r>
            </a:p>
          </p:txBody>
        </p:sp>
        <p:pic>
          <p:nvPicPr>
            <p:cNvPr id="14" name="Picture 80" descr="grid_bevel.png"/>
            <p:cNvPicPr>
              <a:picLocks noChangeAspect="1"/>
            </p:cNvPicPr>
            <p:nvPr/>
          </p:nvPicPr>
          <p:blipFill>
            <a:blip r:embed="rId2" cstate="print">
              <a:lum bright="80000" contrast="2000"/>
            </a:blip>
            <a:srcRect/>
            <a:stretch>
              <a:fillRect/>
            </a:stretch>
          </p:blipFill>
          <p:spPr bwMode="auto">
            <a:xfrm>
              <a:off x="6057902" y="1959102"/>
              <a:ext cx="2105025" cy="251345"/>
            </a:xfrm>
            <a:prstGeom prst="rect">
              <a:avLst/>
            </a:prstGeom>
            <a:solidFill>
              <a:schemeClr val="tx2"/>
            </a:solidFill>
            <a:ln w="9525">
              <a:noFill/>
              <a:miter lim="800000"/>
              <a:headEnd/>
              <a:tailEnd/>
            </a:ln>
          </p:spPr>
        </p:pic>
      </p:grpSp>
      <p:sp>
        <p:nvSpPr>
          <p:cNvPr id="25" name="Right Arrow 24"/>
          <p:cNvSpPr/>
          <p:nvPr/>
        </p:nvSpPr>
        <p:spPr>
          <a:xfrm>
            <a:off x="3848107" y="1026475"/>
            <a:ext cx="1495425" cy="533400"/>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nvGrpSpPr>
          <p:cNvPr id="5" name="Group 62"/>
          <p:cNvGrpSpPr/>
          <p:nvPr/>
        </p:nvGrpSpPr>
        <p:grpSpPr>
          <a:xfrm>
            <a:off x="886371" y="1034001"/>
            <a:ext cx="2203704" cy="557940"/>
            <a:chOff x="866915" y="1207676"/>
            <a:chExt cx="2203704" cy="557940"/>
          </a:xfrm>
        </p:grpSpPr>
        <p:sp>
          <p:nvSpPr>
            <p:cNvPr id="16" name="Rounded Rectangle 15"/>
            <p:cNvSpPr/>
            <p:nvPr/>
          </p:nvSpPr>
          <p:spPr bwMode="auto">
            <a:xfrm>
              <a:off x="866915" y="1207676"/>
              <a:ext cx="2203704" cy="523143"/>
            </a:xfrm>
            <a:prstGeom prst="roundRect">
              <a:avLst/>
            </a:prstGeom>
            <a:solidFill>
              <a:schemeClr val="tx1">
                <a:lumMod val="50000"/>
                <a:lumOff val="50000"/>
              </a:schemeClr>
            </a:solidFill>
            <a:ln>
              <a:solidFill>
                <a:schemeClr val="tx1"/>
              </a:solidFill>
              <a:headEnd type="none" w="med" len="med"/>
              <a:tailEnd type="none" w="med" len="med"/>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Arial"/>
                  <a:ea typeface="ＭＳ Ｐゴシック" pitchFamily="34" charset="-128"/>
                </a:rPr>
                <a:t>Applications and </a:t>
              </a:r>
              <a:br>
                <a:rPr lang="en-US" sz="1200" b="1" kern="0" dirty="0" smtClean="0">
                  <a:solidFill>
                    <a:srgbClr val="FFFFFF"/>
                  </a:solidFill>
                  <a:latin typeface="Arial"/>
                  <a:ea typeface="ＭＳ Ｐゴシック" pitchFamily="34" charset="-128"/>
                </a:rPr>
              </a:br>
              <a:r>
                <a:rPr lang="en-US" sz="1200" b="1" kern="0" dirty="0" smtClean="0">
                  <a:solidFill>
                    <a:srgbClr val="FFFFFF"/>
                  </a:solidFill>
                  <a:latin typeface="Arial"/>
                  <a:ea typeface="ＭＳ Ｐゴシック" pitchFamily="34" charset="-128"/>
                </a:rPr>
                <a:t>Middleware</a:t>
              </a:r>
            </a:p>
          </p:txBody>
        </p:sp>
        <p:pic>
          <p:nvPicPr>
            <p:cNvPr id="28" name="Picture 6" descr="C:\Users\sbanerji.ST-USERS\Desktop\Logos\Java_Cup_2_reflection.png"/>
            <p:cNvPicPr>
              <a:picLocks noChangeAspect="1" noChangeArrowheads="1"/>
            </p:cNvPicPr>
            <p:nvPr/>
          </p:nvPicPr>
          <p:blipFill>
            <a:blip r:embed="rId3" cstate="print"/>
            <a:stretch>
              <a:fillRect/>
            </a:stretch>
          </p:blipFill>
          <p:spPr bwMode="auto">
            <a:xfrm>
              <a:off x="2362200" y="1415715"/>
              <a:ext cx="555724" cy="349901"/>
            </a:xfrm>
            <a:prstGeom prst="rect">
              <a:avLst/>
            </a:prstGeom>
            <a:noFill/>
            <a:ln>
              <a:noFill/>
            </a:ln>
          </p:spPr>
        </p:pic>
        <p:pic>
          <p:nvPicPr>
            <p:cNvPr id="29" name="Picture 6" descr="C:\Users\sbanerji.ST-USERS\Desktop\Logos\Java_Cup_2_reflection.png"/>
            <p:cNvPicPr>
              <a:picLocks noChangeAspect="1" noChangeArrowheads="1"/>
            </p:cNvPicPr>
            <p:nvPr/>
          </p:nvPicPr>
          <p:blipFill>
            <a:blip r:embed="rId3" cstate="print"/>
            <a:stretch>
              <a:fillRect/>
            </a:stretch>
          </p:blipFill>
          <p:spPr bwMode="auto">
            <a:xfrm>
              <a:off x="1009650" y="1415715"/>
              <a:ext cx="555724" cy="349901"/>
            </a:xfrm>
            <a:prstGeom prst="rect">
              <a:avLst/>
            </a:prstGeom>
            <a:noFill/>
            <a:ln>
              <a:noFill/>
            </a:ln>
          </p:spPr>
        </p:pic>
      </p:grpSp>
      <p:sp>
        <p:nvSpPr>
          <p:cNvPr id="38" name="Down Arrow 37"/>
          <p:cNvSpPr/>
          <p:nvPr/>
        </p:nvSpPr>
        <p:spPr>
          <a:xfrm>
            <a:off x="1907269" y="1750124"/>
            <a:ext cx="161925" cy="29527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nvGrpSpPr>
          <p:cNvPr id="8" name="Group 61"/>
          <p:cNvGrpSpPr/>
          <p:nvPr/>
        </p:nvGrpSpPr>
        <p:grpSpPr>
          <a:xfrm>
            <a:off x="6048921" y="995901"/>
            <a:ext cx="2203704" cy="557940"/>
            <a:chOff x="6000890" y="1169576"/>
            <a:chExt cx="2203704" cy="557940"/>
          </a:xfrm>
        </p:grpSpPr>
        <p:sp>
          <p:nvSpPr>
            <p:cNvPr id="58" name="Rounded Rectangle 57"/>
            <p:cNvSpPr/>
            <p:nvPr/>
          </p:nvSpPr>
          <p:spPr bwMode="auto">
            <a:xfrm>
              <a:off x="6000890" y="1169576"/>
              <a:ext cx="2203704" cy="523143"/>
            </a:xfrm>
            <a:prstGeom prst="roundRect">
              <a:avLst/>
            </a:prstGeom>
            <a:solidFill>
              <a:schemeClr val="tx1">
                <a:lumMod val="50000"/>
                <a:lumOff val="50000"/>
              </a:schemeClr>
            </a:solidFill>
            <a:ln>
              <a:solidFill>
                <a:schemeClr val="tx1"/>
              </a:solidFill>
              <a:headEnd type="none" w="med" len="med"/>
              <a:tailEnd type="none" w="med" len="med"/>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Arial"/>
                  <a:ea typeface="ＭＳ Ｐゴシック" pitchFamily="34" charset="-128"/>
                </a:rPr>
                <a:t>Applications and </a:t>
              </a:r>
              <a:br>
                <a:rPr lang="en-US" sz="1200" b="1" kern="0" dirty="0" smtClean="0">
                  <a:solidFill>
                    <a:srgbClr val="FFFFFF"/>
                  </a:solidFill>
                  <a:latin typeface="Arial"/>
                  <a:ea typeface="ＭＳ Ｐゴシック" pitchFamily="34" charset="-128"/>
                </a:rPr>
              </a:br>
              <a:r>
                <a:rPr lang="en-US" sz="1200" b="1" kern="0" dirty="0" smtClean="0">
                  <a:solidFill>
                    <a:srgbClr val="FFFFFF"/>
                  </a:solidFill>
                  <a:latin typeface="Arial"/>
                  <a:ea typeface="ＭＳ Ｐゴシック" pitchFamily="34" charset="-128"/>
                </a:rPr>
                <a:t>Middleware</a:t>
              </a:r>
            </a:p>
          </p:txBody>
        </p:sp>
        <p:pic>
          <p:nvPicPr>
            <p:cNvPr id="59" name="Picture 6" descr="C:\Users\sbanerji.ST-USERS\Desktop\Logos\Java_Cup_2_reflection.png"/>
            <p:cNvPicPr>
              <a:picLocks noChangeAspect="1" noChangeArrowheads="1"/>
            </p:cNvPicPr>
            <p:nvPr/>
          </p:nvPicPr>
          <p:blipFill>
            <a:blip r:embed="rId3" cstate="print"/>
            <a:stretch>
              <a:fillRect/>
            </a:stretch>
          </p:blipFill>
          <p:spPr bwMode="auto">
            <a:xfrm>
              <a:off x="7496175" y="1377615"/>
              <a:ext cx="555724" cy="349901"/>
            </a:xfrm>
            <a:prstGeom prst="rect">
              <a:avLst/>
            </a:prstGeom>
            <a:noFill/>
            <a:ln>
              <a:noFill/>
            </a:ln>
          </p:spPr>
        </p:pic>
        <p:pic>
          <p:nvPicPr>
            <p:cNvPr id="60" name="Picture 6" descr="C:\Users\sbanerji.ST-USERS\Desktop\Logos\Java_Cup_2_reflection.png"/>
            <p:cNvPicPr>
              <a:picLocks noChangeAspect="1" noChangeArrowheads="1"/>
            </p:cNvPicPr>
            <p:nvPr/>
          </p:nvPicPr>
          <p:blipFill>
            <a:blip r:embed="rId3" cstate="print"/>
            <a:stretch>
              <a:fillRect/>
            </a:stretch>
          </p:blipFill>
          <p:spPr bwMode="auto">
            <a:xfrm>
              <a:off x="6143625" y="1377615"/>
              <a:ext cx="555724" cy="349901"/>
            </a:xfrm>
            <a:prstGeom prst="rect">
              <a:avLst/>
            </a:prstGeom>
            <a:noFill/>
            <a:ln>
              <a:noFill/>
            </a:ln>
          </p:spPr>
        </p:pic>
      </p:grpSp>
      <p:sp>
        <p:nvSpPr>
          <p:cNvPr id="66" name="Rectangle 65"/>
          <p:cNvSpPr/>
          <p:nvPr/>
        </p:nvSpPr>
        <p:spPr>
          <a:xfrm>
            <a:off x="3367920" y="1652180"/>
            <a:ext cx="2441694" cy="830997"/>
          </a:xfrm>
          <a:prstGeom prst="rect">
            <a:avLst/>
          </a:prstGeom>
        </p:spPr>
        <p:txBody>
          <a:bodyPr wrap="none">
            <a:spAutoFit/>
          </a:bodyPr>
          <a:lstStyle/>
          <a:p>
            <a:pPr algn="ctr"/>
            <a:r>
              <a:rPr lang="en-US" sz="1200" b="1" dirty="0" smtClean="0">
                <a:solidFill>
                  <a:srgbClr val="000000"/>
                </a:solidFill>
                <a:ea typeface="ＭＳ Ｐゴシック" pitchFamily="34" charset="-128"/>
              </a:rPr>
              <a:t>Scale, Increase Performance &amp;</a:t>
            </a:r>
            <a:br>
              <a:rPr lang="en-US" sz="1200" b="1" dirty="0" smtClean="0">
                <a:solidFill>
                  <a:srgbClr val="000000"/>
                </a:solidFill>
                <a:ea typeface="ＭＳ Ｐゴシック" pitchFamily="34" charset="-128"/>
              </a:rPr>
            </a:br>
            <a:r>
              <a:rPr lang="en-US" sz="1200" b="1" dirty="0" smtClean="0">
                <a:solidFill>
                  <a:srgbClr val="000000"/>
                </a:solidFill>
                <a:ea typeface="ＭＳ Ｐゴシック" pitchFamily="34" charset="-128"/>
              </a:rPr>
              <a:t>Improve Reliability with</a:t>
            </a:r>
          </a:p>
          <a:p>
            <a:pPr algn="ctr"/>
            <a:r>
              <a:rPr lang="en-US" sz="1200" b="1" dirty="0" smtClean="0">
                <a:solidFill>
                  <a:srgbClr val="000000"/>
                </a:solidFill>
                <a:ea typeface="ＭＳ Ｐゴシック" pitchFamily="34" charset="-128"/>
              </a:rPr>
              <a:t>Peer to Peer, High Availability</a:t>
            </a:r>
            <a:br>
              <a:rPr lang="en-US" sz="1200" b="1" dirty="0" smtClean="0">
                <a:solidFill>
                  <a:srgbClr val="000000"/>
                </a:solidFill>
                <a:ea typeface="ＭＳ Ｐゴシック" pitchFamily="34" charset="-128"/>
              </a:rPr>
            </a:br>
            <a:r>
              <a:rPr lang="en-US" sz="1200" b="1" dirty="0" smtClean="0">
                <a:solidFill>
                  <a:srgbClr val="000000"/>
                </a:solidFill>
                <a:ea typeface="ＭＳ Ｐゴシック" pitchFamily="34" charset="-128"/>
              </a:rPr>
              <a:t>In Memory Data Grid</a:t>
            </a:r>
            <a:endParaRPr lang="en-US" sz="1050" b="1" dirty="0">
              <a:solidFill>
                <a:srgbClr val="000000"/>
              </a:solidFill>
              <a:ea typeface="ＭＳ Ｐゴシック" pitchFamily="34" charset="-128"/>
            </a:endParaRPr>
          </a:p>
        </p:txBody>
      </p:sp>
      <p:grpSp>
        <p:nvGrpSpPr>
          <p:cNvPr id="40" name="Group 39"/>
          <p:cNvGrpSpPr/>
          <p:nvPr/>
        </p:nvGrpSpPr>
        <p:grpSpPr>
          <a:xfrm>
            <a:off x="935430" y="2125438"/>
            <a:ext cx="2090619" cy="479426"/>
            <a:chOff x="935428" y="2114550"/>
            <a:chExt cx="2090619" cy="479426"/>
          </a:xfrm>
        </p:grpSpPr>
        <p:pic>
          <p:nvPicPr>
            <p:cNvPr id="9" name="Picture 4" descr="C:\Users\rwarnick\AppData\Local\Temp\VMwareDnD\b6eeaecb\Database Tall.png"/>
            <p:cNvPicPr>
              <a:picLocks noChangeAspect="1" noChangeArrowheads="1"/>
            </p:cNvPicPr>
            <p:nvPr/>
          </p:nvPicPr>
          <p:blipFill>
            <a:blip r:embed="rId4" cstate="print">
              <a:extLst>
                <a:ext uri="{28A0092B-C50C-407E-A947-70E740481C1C}">
                  <a14:useLocalDpi xmlns:a14="http://schemas.microsoft.com/office/drawing/2010/main" xmlns="" xmlns:mv="urn:schemas-microsoft-com:mac:vml" xmlns:mc="http://schemas.openxmlformats.org/markup-compatibility/2006" val="0"/>
                </a:ext>
              </a:extLst>
            </a:blip>
            <a:srcRect/>
            <a:stretch>
              <a:fillRect/>
            </a:stretch>
          </p:blipFill>
          <p:spPr bwMode="auto">
            <a:xfrm>
              <a:off x="935428" y="2203911"/>
              <a:ext cx="455289" cy="328189"/>
            </a:xfrm>
            <a:prstGeom prst="rect">
              <a:avLst/>
            </a:prstGeom>
            <a:noFill/>
            <a:extLst>
              <a:ext uri="{909E8E84-426E-40dd-AFC4-6F175D3DCCD1}">
                <a14:hiddenFill xmlns:a14="http://schemas.microsoft.com/office/drawing/2010/main" xmlns="" xmlns:mv="urn:schemas-microsoft-com:mac:vml" xmlns:mc="http://schemas.openxmlformats.org/markup-compatibility/2006">
                  <a:solidFill>
                    <a:srgbClr val="FFFFFF"/>
                  </a:solidFill>
                </a14:hiddenFill>
              </a:ext>
            </a:extLst>
          </p:spPr>
        </p:pic>
        <p:grpSp>
          <p:nvGrpSpPr>
            <p:cNvPr id="39" name="Group 38"/>
            <p:cNvGrpSpPr/>
            <p:nvPr/>
          </p:nvGrpSpPr>
          <p:grpSpPr>
            <a:xfrm>
              <a:off x="1490349" y="2114550"/>
              <a:ext cx="1082821" cy="479426"/>
              <a:chOff x="1384156" y="2114550"/>
              <a:chExt cx="1082821" cy="479426"/>
            </a:xfrm>
          </p:grpSpPr>
          <p:pic>
            <p:nvPicPr>
              <p:cNvPr id="1031" name="Picture 7"/>
              <p:cNvPicPr>
                <a:picLocks noChangeAspect="1" noChangeArrowheads="1"/>
              </p:cNvPicPr>
              <p:nvPr/>
            </p:nvPicPr>
            <p:blipFill>
              <a:blip r:embed="rId5"/>
              <a:srcRect/>
              <a:stretch>
                <a:fillRect/>
              </a:stretch>
            </p:blipFill>
            <p:spPr bwMode="auto">
              <a:xfrm>
                <a:off x="2095502" y="2181226"/>
                <a:ext cx="371475" cy="371475"/>
              </a:xfrm>
              <a:prstGeom prst="rect">
                <a:avLst/>
              </a:prstGeom>
              <a:noFill/>
              <a:ln w="9525">
                <a:noFill/>
                <a:miter lim="800000"/>
                <a:headEnd/>
                <a:tailEnd/>
              </a:ln>
            </p:spPr>
          </p:pic>
          <p:pic>
            <p:nvPicPr>
              <p:cNvPr id="1029" name="Picture 5"/>
              <p:cNvPicPr>
                <a:picLocks noChangeAspect="1" noChangeArrowheads="1"/>
              </p:cNvPicPr>
              <p:nvPr/>
            </p:nvPicPr>
            <p:blipFill>
              <a:blip r:embed="rId6"/>
              <a:srcRect/>
              <a:stretch>
                <a:fillRect/>
              </a:stretch>
            </p:blipFill>
            <p:spPr bwMode="auto">
              <a:xfrm>
                <a:off x="1724025" y="2114550"/>
                <a:ext cx="407988" cy="407988"/>
              </a:xfrm>
              <a:prstGeom prst="rect">
                <a:avLst/>
              </a:prstGeom>
              <a:noFill/>
              <a:ln w="9525">
                <a:noFill/>
                <a:miter lim="800000"/>
                <a:headEnd/>
                <a:tailEnd/>
              </a:ln>
            </p:spPr>
          </p:pic>
          <p:pic>
            <p:nvPicPr>
              <p:cNvPr id="41" name="Picture 91" descr="O_FusionApps_clr.bmp"/>
              <p:cNvPicPr>
                <a:picLocks noChangeAspect="1"/>
              </p:cNvPicPr>
              <p:nvPr/>
            </p:nvPicPr>
            <p:blipFill>
              <a:blip r:embed="rId7"/>
              <a:srcRect/>
              <a:stretch>
                <a:fillRect/>
              </a:stretch>
            </p:blipFill>
            <p:spPr bwMode="auto">
              <a:xfrm>
                <a:off x="1384156" y="2238375"/>
                <a:ext cx="343603" cy="171498"/>
              </a:xfrm>
              <a:prstGeom prst="rect">
                <a:avLst/>
              </a:prstGeom>
              <a:noFill/>
              <a:ln w="9525">
                <a:noFill/>
                <a:miter lim="800000"/>
                <a:headEnd/>
                <a:tailEnd/>
              </a:ln>
            </p:spPr>
          </p:pic>
          <p:pic>
            <p:nvPicPr>
              <p:cNvPr id="1027" name="Picture 3"/>
              <p:cNvPicPr>
                <a:picLocks noChangeAspect="1" noChangeArrowheads="1"/>
              </p:cNvPicPr>
              <p:nvPr/>
            </p:nvPicPr>
            <p:blipFill>
              <a:blip r:embed="rId8"/>
              <a:srcRect/>
              <a:stretch>
                <a:fillRect/>
              </a:stretch>
            </p:blipFill>
            <p:spPr bwMode="auto">
              <a:xfrm>
                <a:off x="1428750" y="2395645"/>
                <a:ext cx="247612" cy="185631"/>
              </a:xfrm>
              <a:prstGeom prst="rect">
                <a:avLst/>
              </a:prstGeom>
              <a:noFill/>
              <a:ln w="9525">
                <a:noFill/>
                <a:miter lim="800000"/>
                <a:headEnd/>
                <a:tailEnd/>
              </a:ln>
            </p:spPr>
          </p:pic>
          <p:pic>
            <p:nvPicPr>
              <p:cNvPr id="1028" name="Picture 4"/>
              <p:cNvPicPr>
                <a:picLocks noChangeAspect="1" noChangeArrowheads="1"/>
              </p:cNvPicPr>
              <p:nvPr/>
            </p:nvPicPr>
            <p:blipFill>
              <a:blip r:embed="rId9"/>
              <a:srcRect/>
              <a:stretch>
                <a:fillRect/>
              </a:stretch>
            </p:blipFill>
            <p:spPr bwMode="auto">
              <a:xfrm>
                <a:off x="1676402" y="2424729"/>
                <a:ext cx="227013" cy="169247"/>
              </a:xfrm>
              <a:prstGeom prst="rect">
                <a:avLst/>
              </a:prstGeom>
              <a:noFill/>
              <a:ln w="9525">
                <a:noFill/>
                <a:miter lim="800000"/>
                <a:headEnd/>
                <a:tailEnd/>
              </a:ln>
            </p:spPr>
          </p:pic>
          <p:pic>
            <p:nvPicPr>
              <p:cNvPr id="1030" name="Picture 6"/>
              <p:cNvPicPr>
                <a:picLocks noChangeAspect="1" noChangeArrowheads="1"/>
              </p:cNvPicPr>
              <p:nvPr/>
            </p:nvPicPr>
            <p:blipFill>
              <a:blip r:embed="rId10"/>
              <a:srcRect/>
              <a:stretch>
                <a:fillRect/>
              </a:stretch>
            </p:blipFill>
            <p:spPr bwMode="auto">
              <a:xfrm>
                <a:off x="1943101" y="2427157"/>
                <a:ext cx="400050" cy="119876"/>
              </a:xfrm>
              <a:prstGeom prst="rect">
                <a:avLst/>
              </a:prstGeom>
              <a:noFill/>
              <a:ln w="9525">
                <a:noFill/>
                <a:miter lim="800000"/>
                <a:headEnd/>
                <a:tailEnd/>
              </a:ln>
            </p:spPr>
          </p:pic>
        </p:grpSp>
        <p:pic>
          <p:nvPicPr>
            <p:cNvPr id="36" name="Picture 1032"/>
            <p:cNvPicPr>
              <a:picLocks noChangeAspect="1" noChangeArrowheads="1"/>
            </p:cNvPicPr>
            <p:nvPr/>
          </p:nvPicPr>
          <p:blipFill>
            <a:blip r:embed="rId11"/>
            <a:srcRect/>
            <a:stretch>
              <a:fillRect/>
            </a:stretch>
          </p:blipFill>
          <p:spPr bwMode="auto">
            <a:xfrm>
              <a:off x="2637178" y="2218013"/>
              <a:ext cx="388869" cy="299984"/>
            </a:xfrm>
            <a:prstGeom prst="rect">
              <a:avLst/>
            </a:prstGeom>
            <a:noFill/>
            <a:ln w="9525">
              <a:noFill/>
              <a:miter lim="800000"/>
              <a:headEnd/>
              <a:tailEnd/>
            </a:ln>
            <a:effectLst/>
          </p:spPr>
        </p:pic>
      </p:grpSp>
      <p:grpSp>
        <p:nvGrpSpPr>
          <p:cNvPr id="42" name="Group 41"/>
          <p:cNvGrpSpPr/>
          <p:nvPr/>
        </p:nvGrpSpPr>
        <p:grpSpPr>
          <a:xfrm>
            <a:off x="6099222" y="2125438"/>
            <a:ext cx="2090619" cy="479426"/>
            <a:chOff x="935428" y="2114550"/>
            <a:chExt cx="2090619" cy="479426"/>
          </a:xfrm>
        </p:grpSpPr>
        <p:pic>
          <p:nvPicPr>
            <p:cNvPr id="43" name="Picture 4" descr="C:\Users\rwarnick\AppData\Local\Temp\VMwareDnD\b6eeaecb\Database Tall.png"/>
            <p:cNvPicPr>
              <a:picLocks noChangeAspect="1" noChangeArrowheads="1"/>
            </p:cNvPicPr>
            <p:nvPr/>
          </p:nvPicPr>
          <p:blipFill>
            <a:blip r:embed="rId4" cstate="print">
              <a:extLst>
                <a:ext uri="{28A0092B-C50C-407E-A947-70E740481C1C}">
                  <a14:useLocalDpi xmlns:a14="http://schemas.microsoft.com/office/drawing/2010/main" xmlns="" xmlns:mv="urn:schemas-microsoft-com:mac:vml" xmlns:mc="http://schemas.openxmlformats.org/markup-compatibility/2006" val="0"/>
                </a:ext>
              </a:extLst>
            </a:blip>
            <a:srcRect/>
            <a:stretch>
              <a:fillRect/>
            </a:stretch>
          </p:blipFill>
          <p:spPr bwMode="auto">
            <a:xfrm>
              <a:off x="935428" y="2203911"/>
              <a:ext cx="455289" cy="328189"/>
            </a:xfrm>
            <a:prstGeom prst="rect">
              <a:avLst/>
            </a:prstGeom>
            <a:noFill/>
            <a:extLst>
              <a:ext uri="{909E8E84-426E-40dd-AFC4-6F175D3DCCD1}">
                <a14:hiddenFill xmlns:a14="http://schemas.microsoft.com/office/drawing/2010/main" xmlns="" xmlns:mv="urn:schemas-microsoft-com:mac:vml" xmlns:mc="http://schemas.openxmlformats.org/markup-compatibility/2006">
                  <a:solidFill>
                    <a:srgbClr val="FFFFFF"/>
                  </a:solidFill>
                </a14:hiddenFill>
              </a:ext>
            </a:extLst>
          </p:spPr>
        </p:pic>
        <p:grpSp>
          <p:nvGrpSpPr>
            <p:cNvPr id="44" name="Group 38"/>
            <p:cNvGrpSpPr/>
            <p:nvPr/>
          </p:nvGrpSpPr>
          <p:grpSpPr>
            <a:xfrm>
              <a:off x="1490349" y="2114550"/>
              <a:ext cx="1082821" cy="479426"/>
              <a:chOff x="1384156" y="2114550"/>
              <a:chExt cx="1082821" cy="479426"/>
            </a:xfrm>
          </p:grpSpPr>
          <p:pic>
            <p:nvPicPr>
              <p:cNvPr id="46" name="Picture 7"/>
              <p:cNvPicPr>
                <a:picLocks noChangeAspect="1" noChangeArrowheads="1"/>
              </p:cNvPicPr>
              <p:nvPr/>
            </p:nvPicPr>
            <p:blipFill>
              <a:blip r:embed="rId5"/>
              <a:srcRect/>
              <a:stretch>
                <a:fillRect/>
              </a:stretch>
            </p:blipFill>
            <p:spPr bwMode="auto">
              <a:xfrm>
                <a:off x="2095502" y="2181226"/>
                <a:ext cx="371475" cy="371475"/>
              </a:xfrm>
              <a:prstGeom prst="rect">
                <a:avLst/>
              </a:prstGeom>
              <a:noFill/>
              <a:ln w="9525">
                <a:noFill/>
                <a:miter lim="800000"/>
                <a:headEnd/>
                <a:tailEnd/>
              </a:ln>
            </p:spPr>
          </p:pic>
          <p:pic>
            <p:nvPicPr>
              <p:cNvPr id="47" name="Picture 5"/>
              <p:cNvPicPr>
                <a:picLocks noChangeAspect="1" noChangeArrowheads="1"/>
              </p:cNvPicPr>
              <p:nvPr/>
            </p:nvPicPr>
            <p:blipFill>
              <a:blip r:embed="rId6"/>
              <a:srcRect/>
              <a:stretch>
                <a:fillRect/>
              </a:stretch>
            </p:blipFill>
            <p:spPr bwMode="auto">
              <a:xfrm>
                <a:off x="1724025" y="2114550"/>
                <a:ext cx="407988" cy="407988"/>
              </a:xfrm>
              <a:prstGeom prst="rect">
                <a:avLst/>
              </a:prstGeom>
              <a:noFill/>
              <a:ln w="9525">
                <a:noFill/>
                <a:miter lim="800000"/>
                <a:headEnd/>
                <a:tailEnd/>
              </a:ln>
            </p:spPr>
          </p:pic>
          <p:pic>
            <p:nvPicPr>
              <p:cNvPr id="48" name="Picture 91" descr="O_FusionApps_clr.bmp"/>
              <p:cNvPicPr>
                <a:picLocks noChangeAspect="1"/>
              </p:cNvPicPr>
              <p:nvPr/>
            </p:nvPicPr>
            <p:blipFill>
              <a:blip r:embed="rId7"/>
              <a:srcRect/>
              <a:stretch>
                <a:fillRect/>
              </a:stretch>
            </p:blipFill>
            <p:spPr bwMode="auto">
              <a:xfrm>
                <a:off x="1384156" y="2238375"/>
                <a:ext cx="343603" cy="171498"/>
              </a:xfrm>
              <a:prstGeom prst="rect">
                <a:avLst/>
              </a:prstGeom>
              <a:noFill/>
              <a:ln w="9525">
                <a:noFill/>
                <a:miter lim="800000"/>
                <a:headEnd/>
                <a:tailEnd/>
              </a:ln>
            </p:spPr>
          </p:pic>
          <p:pic>
            <p:nvPicPr>
              <p:cNvPr id="49" name="Picture 3"/>
              <p:cNvPicPr>
                <a:picLocks noChangeAspect="1" noChangeArrowheads="1"/>
              </p:cNvPicPr>
              <p:nvPr/>
            </p:nvPicPr>
            <p:blipFill>
              <a:blip r:embed="rId8"/>
              <a:srcRect/>
              <a:stretch>
                <a:fillRect/>
              </a:stretch>
            </p:blipFill>
            <p:spPr bwMode="auto">
              <a:xfrm>
                <a:off x="1428750" y="2395645"/>
                <a:ext cx="247612" cy="185631"/>
              </a:xfrm>
              <a:prstGeom prst="rect">
                <a:avLst/>
              </a:prstGeom>
              <a:noFill/>
              <a:ln w="9525">
                <a:noFill/>
                <a:miter lim="800000"/>
                <a:headEnd/>
                <a:tailEnd/>
              </a:ln>
            </p:spPr>
          </p:pic>
          <p:pic>
            <p:nvPicPr>
              <p:cNvPr id="61" name="Picture 4"/>
              <p:cNvPicPr>
                <a:picLocks noChangeAspect="1" noChangeArrowheads="1"/>
              </p:cNvPicPr>
              <p:nvPr/>
            </p:nvPicPr>
            <p:blipFill>
              <a:blip r:embed="rId9"/>
              <a:srcRect/>
              <a:stretch>
                <a:fillRect/>
              </a:stretch>
            </p:blipFill>
            <p:spPr bwMode="auto">
              <a:xfrm>
                <a:off x="1676402" y="2424729"/>
                <a:ext cx="227013" cy="169247"/>
              </a:xfrm>
              <a:prstGeom prst="rect">
                <a:avLst/>
              </a:prstGeom>
              <a:noFill/>
              <a:ln w="9525">
                <a:noFill/>
                <a:miter lim="800000"/>
                <a:headEnd/>
                <a:tailEnd/>
              </a:ln>
            </p:spPr>
          </p:pic>
          <p:pic>
            <p:nvPicPr>
              <p:cNvPr id="62" name="Picture 6"/>
              <p:cNvPicPr>
                <a:picLocks noChangeAspect="1" noChangeArrowheads="1"/>
              </p:cNvPicPr>
              <p:nvPr/>
            </p:nvPicPr>
            <p:blipFill>
              <a:blip r:embed="rId10"/>
              <a:srcRect/>
              <a:stretch>
                <a:fillRect/>
              </a:stretch>
            </p:blipFill>
            <p:spPr bwMode="auto">
              <a:xfrm>
                <a:off x="1943101" y="2427157"/>
                <a:ext cx="400050" cy="119876"/>
              </a:xfrm>
              <a:prstGeom prst="rect">
                <a:avLst/>
              </a:prstGeom>
              <a:noFill/>
              <a:ln w="9525">
                <a:noFill/>
                <a:miter lim="800000"/>
                <a:headEnd/>
                <a:tailEnd/>
              </a:ln>
            </p:spPr>
          </p:pic>
        </p:grpSp>
        <p:pic>
          <p:nvPicPr>
            <p:cNvPr id="45" name="Picture 1032"/>
            <p:cNvPicPr>
              <a:picLocks noChangeAspect="1" noChangeArrowheads="1"/>
            </p:cNvPicPr>
            <p:nvPr/>
          </p:nvPicPr>
          <p:blipFill>
            <a:blip r:embed="rId11"/>
            <a:srcRect/>
            <a:stretch>
              <a:fillRect/>
            </a:stretch>
          </p:blipFill>
          <p:spPr bwMode="auto">
            <a:xfrm>
              <a:off x="2637178" y="2218013"/>
              <a:ext cx="388869" cy="299984"/>
            </a:xfrm>
            <a:prstGeom prst="rect">
              <a:avLst/>
            </a:prstGeom>
            <a:noFill/>
            <a:ln w="9525">
              <a:noFill/>
              <a:miter lim="800000"/>
              <a:headEnd/>
              <a:tailEnd/>
            </a:ln>
            <a:effectLst/>
          </p:spPr>
        </p:pic>
      </p:gr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Oracle Coherence In-Memory Data Grid</a:t>
            </a:r>
            <a:br>
              <a:rPr lang="en-US" dirty="0" smtClean="0"/>
            </a:br>
            <a:r>
              <a:rPr lang="en-US" sz="1800" dirty="0" smtClean="0">
                <a:solidFill>
                  <a:srgbClr val="FF0000"/>
                </a:solidFill>
              </a:rPr>
              <a:t>Secret Sauce for Scaling, Performance and Reliability at Internet Scale</a:t>
            </a:r>
            <a:br>
              <a:rPr lang="en-US" sz="1800" dirty="0" smtClean="0">
                <a:solidFill>
                  <a:srgbClr val="FF0000"/>
                </a:solidFill>
              </a:rPr>
            </a:br>
            <a:r>
              <a:rPr lang="en-US" sz="1800" dirty="0" smtClean="0">
                <a:solidFill>
                  <a:srgbClr val="FF0000"/>
                </a:solidFill>
              </a:rPr>
              <a:t/>
            </a:r>
            <a:br>
              <a:rPr lang="en-US" sz="1800" dirty="0" smtClean="0">
                <a:solidFill>
                  <a:srgbClr val="FF0000"/>
                </a:solidFill>
              </a:rPr>
            </a:br>
            <a:endParaRPr lang="en-US" dirty="0"/>
          </a:p>
        </p:txBody>
      </p:sp>
      <p:grpSp>
        <p:nvGrpSpPr>
          <p:cNvPr id="2" name="Group 10"/>
          <p:cNvGrpSpPr>
            <a:grpSpLocks/>
          </p:cNvGrpSpPr>
          <p:nvPr/>
        </p:nvGrpSpPr>
        <p:grpSpPr bwMode="auto">
          <a:xfrm>
            <a:off x="886843" y="2321376"/>
            <a:ext cx="7313612" cy="171450"/>
            <a:chOff x="661" y="3168"/>
            <a:chExt cx="4607" cy="144"/>
          </a:xfrm>
        </p:grpSpPr>
        <p:sp>
          <p:nvSpPr>
            <p:cNvPr id="8" name="Line 11"/>
            <p:cNvSpPr>
              <a:spLocks noChangeShapeType="1"/>
            </p:cNvSpPr>
            <p:nvPr/>
          </p:nvSpPr>
          <p:spPr bwMode="auto">
            <a:xfrm flipV="1">
              <a:off x="661" y="3170"/>
              <a:ext cx="4607" cy="0"/>
            </a:xfrm>
            <a:prstGeom prst="line">
              <a:avLst/>
            </a:prstGeom>
            <a:noFill/>
            <a:ln w="38100">
              <a:solidFill>
                <a:schemeClr val="tx1"/>
              </a:solidFill>
              <a:round/>
              <a:headEnd/>
              <a:tailEnd/>
            </a:ln>
          </p:spPr>
          <p:txBody>
            <a:bodyPr wrap="square" lIns="92075" tIns="46038" rIns="92075" bIns="46038">
              <a:spAutoFit/>
            </a:bodyPr>
            <a:lstStyle/>
            <a:p>
              <a:endParaRPr lang="en-GB">
                <a:solidFill>
                  <a:srgbClr val="000000"/>
                </a:solidFill>
                <a:ea typeface="ＭＳ Ｐゴシック" pitchFamily="34" charset="-128"/>
              </a:endParaRPr>
            </a:p>
          </p:txBody>
        </p:sp>
        <p:sp>
          <p:nvSpPr>
            <p:cNvPr id="9" name="Line 20"/>
            <p:cNvSpPr>
              <a:spLocks noChangeShapeType="1"/>
            </p:cNvSpPr>
            <p:nvPr/>
          </p:nvSpPr>
          <p:spPr bwMode="auto">
            <a:xfrm>
              <a:off x="1152"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0" name="Line 21"/>
            <p:cNvSpPr>
              <a:spLocks noChangeShapeType="1"/>
            </p:cNvSpPr>
            <p:nvPr/>
          </p:nvSpPr>
          <p:spPr bwMode="auto">
            <a:xfrm>
              <a:off x="1728"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1" name="Line 22"/>
            <p:cNvSpPr>
              <a:spLocks noChangeShapeType="1"/>
            </p:cNvSpPr>
            <p:nvPr/>
          </p:nvSpPr>
          <p:spPr bwMode="auto">
            <a:xfrm>
              <a:off x="2304"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2" name="Line 23"/>
            <p:cNvSpPr>
              <a:spLocks noChangeShapeType="1"/>
            </p:cNvSpPr>
            <p:nvPr/>
          </p:nvSpPr>
          <p:spPr bwMode="auto">
            <a:xfrm>
              <a:off x="2880"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3" name="Line 24"/>
            <p:cNvSpPr>
              <a:spLocks noChangeShapeType="1"/>
            </p:cNvSpPr>
            <p:nvPr/>
          </p:nvSpPr>
          <p:spPr bwMode="auto">
            <a:xfrm>
              <a:off x="3456"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4" name="Line 25"/>
            <p:cNvSpPr>
              <a:spLocks noChangeShapeType="1"/>
            </p:cNvSpPr>
            <p:nvPr/>
          </p:nvSpPr>
          <p:spPr bwMode="auto">
            <a:xfrm>
              <a:off x="4032"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5" name="Line 26"/>
            <p:cNvSpPr>
              <a:spLocks noChangeShapeType="1"/>
            </p:cNvSpPr>
            <p:nvPr/>
          </p:nvSpPr>
          <p:spPr bwMode="auto">
            <a:xfrm>
              <a:off x="4608" y="3168"/>
              <a:ext cx="0" cy="144"/>
            </a:xfrm>
            <a:prstGeom prst="line">
              <a:avLst/>
            </a:prstGeom>
            <a:noFill/>
            <a:ln w="38100">
              <a:solidFill>
                <a:schemeClr val="tx1"/>
              </a:solidFill>
              <a:round/>
              <a:headEnd/>
              <a:tailEnd/>
            </a:ln>
          </p:spPr>
          <p:txBody>
            <a:bodyPr lIns="92075" tIns="46038" rIns="92075" bIns="46038">
              <a:spAutoFit/>
            </a:bodyPr>
            <a:lstStyle/>
            <a:p>
              <a:endParaRPr lang="en-GB">
                <a:solidFill>
                  <a:srgbClr val="000000"/>
                </a:solidFill>
                <a:ea typeface="ＭＳ Ｐゴシック" pitchFamily="34" charset="-128"/>
              </a:endParaRPr>
            </a:p>
          </p:txBody>
        </p:sp>
      </p:grpSp>
      <p:grpSp>
        <p:nvGrpSpPr>
          <p:cNvPr id="3" name="Group 33"/>
          <p:cNvGrpSpPr>
            <a:grpSpLocks/>
          </p:cNvGrpSpPr>
          <p:nvPr/>
        </p:nvGrpSpPr>
        <p:grpSpPr bwMode="auto">
          <a:xfrm>
            <a:off x="-27902" y="1028700"/>
            <a:ext cx="8562301" cy="3371850"/>
            <a:chOff x="1828800" y="1371600"/>
            <a:chExt cx="6400800" cy="3657600"/>
          </a:xfrm>
        </p:grpSpPr>
        <p:sp>
          <p:nvSpPr>
            <p:cNvPr id="17" name="Line 29"/>
            <p:cNvSpPr>
              <a:spLocks noChangeShapeType="1"/>
            </p:cNvSpPr>
            <p:nvPr/>
          </p:nvSpPr>
          <p:spPr bwMode="auto">
            <a:xfrm flipV="1">
              <a:off x="18288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8" name="Line 30"/>
            <p:cNvSpPr>
              <a:spLocks noChangeShapeType="1"/>
            </p:cNvSpPr>
            <p:nvPr/>
          </p:nvSpPr>
          <p:spPr bwMode="auto">
            <a:xfrm flipV="1">
              <a:off x="27432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19" name="Line 31"/>
            <p:cNvSpPr>
              <a:spLocks noChangeShapeType="1"/>
            </p:cNvSpPr>
            <p:nvPr/>
          </p:nvSpPr>
          <p:spPr bwMode="auto">
            <a:xfrm flipV="1">
              <a:off x="36576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20" name="Line 32"/>
            <p:cNvSpPr>
              <a:spLocks noChangeShapeType="1"/>
            </p:cNvSpPr>
            <p:nvPr/>
          </p:nvSpPr>
          <p:spPr bwMode="auto">
            <a:xfrm flipV="1">
              <a:off x="45720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21" name="Line 33"/>
            <p:cNvSpPr>
              <a:spLocks noChangeShapeType="1"/>
            </p:cNvSpPr>
            <p:nvPr/>
          </p:nvSpPr>
          <p:spPr bwMode="auto">
            <a:xfrm flipV="1">
              <a:off x="54864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22" name="Line 34"/>
            <p:cNvSpPr>
              <a:spLocks noChangeShapeType="1"/>
            </p:cNvSpPr>
            <p:nvPr/>
          </p:nvSpPr>
          <p:spPr bwMode="auto">
            <a:xfrm flipV="1">
              <a:off x="64008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23" name="Line 35"/>
            <p:cNvSpPr>
              <a:spLocks noChangeShapeType="1"/>
            </p:cNvSpPr>
            <p:nvPr/>
          </p:nvSpPr>
          <p:spPr bwMode="auto">
            <a:xfrm flipV="1">
              <a:off x="73152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sp>
          <p:nvSpPr>
            <p:cNvPr id="24" name="Line 36"/>
            <p:cNvSpPr>
              <a:spLocks noChangeShapeType="1"/>
            </p:cNvSpPr>
            <p:nvPr/>
          </p:nvSpPr>
          <p:spPr bwMode="auto">
            <a:xfrm flipV="1">
              <a:off x="8229600" y="1371600"/>
              <a:ext cx="0" cy="3657600"/>
            </a:xfrm>
            <a:prstGeom prst="line">
              <a:avLst/>
            </a:prstGeom>
            <a:noFill/>
            <a:ln w="3175">
              <a:solidFill>
                <a:srgbClr val="EAEAEA"/>
              </a:solidFill>
              <a:prstDash val="sysDot"/>
              <a:round/>
              <a:headEnd/>
              <a:tailEnd/>
            </a:ln>
          </p:spPr>
          <p:txBody>
            <a:bodyPr lIns="92075" tIns="46038" rIns="92075" bIns="46038">
              <a:spAutoFit/>
            </a:bodyPr>
            <a:lstStyle/>
            <a:p>
              <a:endParaRPr lang="en-GB">
                <a:solidFill>
                  <a:srgbClr val="000000"/>
                </a:solidFill>
                <a:ea typeface="ＭＳ Ｐゴシック" pitchFamily="34" charset="-128"/>
              </a:endParaRPr>
            </a:p>
          </p:txBody>
        </p:sp>
      </p:grpSp>
      <p:sp>
        <p:nvSpPr>
          <p:cNvPr id="25" name="TextBox 36"/>
          <p:cNvSpPr txBox="1">
            <a:spLocks noChangeArrowheads="1"/>
          </p:cNvSpPr>
          <p:nvPr/>
        </p:nvSpPr>
        <p:spPr bwMode="auto">
          <a:xfrm>
            <a:off x="1926051" y="2362200"/>
            <a:ext cx="478659"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2001</a:t>
            </a:r>
            <a:endParaRPr lang="en-US" sz="1100" b="1" dirty="0">
              <a:solidFill>
                <a:srgbClr val="FF0000"/>
              </a:solidFill>
              <a:ea typeface="ＭＳ Ｐゴシック" pitchFamily="34" charset="-128"/>
              <a:cs typeface="Arial" charset="0"/>
            </a:endParaRPr>
          </a:p>
        </p:txBody>
      </p:sp>
      <p:sp>
        <p:nvSpPr>
          <p:cNvPr id="26" name="TextBox 37"/>
          <p:cNvSpPr txBox="1">
            <a:spLocks noChangeArrowheads="1"/>
          </p:cNvSpPr>
          <p:nvPr/>
        </p:nvSpPr>
        <p:spPr bwMode="auto">
          <a:xfrm>
            <a:off x="2787023" y="2362200"/>
            <a:ext cx="384295"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a:t>
            </a:r>
            <a:endParaRPr lang="en-US" sz="1100" b="1" dirty="0">
              <a:solidFill>
                <a:srgbClr val="FF0000"/>
              </a:solidFill>
              <a:ea typeface="ＭＳ Ｐゴシック" pitchFamily="34" charset="-128"/>
              <a:cs typeface="Arial" charset="0"/>
            </a:endParaRPr>
          </a:p>
        </p:txBody>
      </p:sp>
      <p:sp>
        <p:nvSpPr>
          <p:cNvPr id="27" name="TextBox 39"/>
          <p:cNvSpPr txBox="1">
            <a:spLocks noChangeArrowheads="1"/>
          </p:cNvSpPr>
          <p:nvPr/>
        </p:nvSpPr>
        <p:spPr bwMode="auto">
          <a:xfrm>
            <a:off x="4621562" y="2362200"/>
            <a:ext cx="478659"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2008</a:t>
            </a:r>
            <a:endParaRPr lang="en-US" sz="1100" b="1" dirty="0">
              <a:solidFill>
                <a:srgbClr val="FF0000"/>
              </a:solidFill>
              <a:ea typeface="ＭＳ Ｐゴシック" pitchFamily="34" charset="-128"/>
              <a:cs typeface="Arial" charset="0"/>
            </a:endParaRPr>
          </a:p>
        </p:txBody>
      </p:sp>
      <p:sp>
        <p:nvSpPr>
          <p:cNvPr id="28" name="TextBox 40"/>
          <p:cNvSpPr txBox="1">
            <a:spLocks noChangeArrowheads="1"/>
          </p:cNvSpPr>
          <p:nvPr/>
        </p:nvSpPr>
        <p:spPr bwMode="auto">
          <a:xfrm>
            <a:off x="5566060" y="2362200"/>
            <a:ext cx="478659"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2009</a:t>
            </a:r>
            <a:endParaRPr lang="en-US" sz="1100" b="1" dirty="0">
              <a:solidFill>
                <a:srgbClr val="FF0000"/>
              </a:solidFill>
              <a:ea typeface="ＭＳ Ｐゴシック" pitchFamily="34" charset="-128"/>
              <a:cs typeface="Arial" charset="0"/>
            </a:endParaRPr>
          </a:p>
        </p:txBody>
      </p:sp>
      <p:cxnSp>
        <p:nvCxnSpPr>
          <p:cNvPr id="29" name="Straight Connector 45"/>
          <p:cNvCxnSpPr>
            <a:cxnSpLocks noChangeShapeType="1"/>
          </p:cNvCxnSpPr>
          <p:nvPr/>
        </p:nvCxnSpPr>
        <p:spPr bwMode="auto">
          <a:xfrm>
            <a:off x="3566" y="914057"/>
            <a:ext cx="914400" cy="685800"/>
          </a:xfrm>
          <a:prstGeom prst="line">
            <a:avLst/>
          </a:prstGeom>
          <a:noFill/>
          <a:ln w="9525">
            <a:noFill/>
            <a:round/>
            <a:headEnd/>
            <a:tailEnd/>
          </a:ln>
        </p:spPr>
      </p:cxnSp>
      <p:cxnSp>
        <p:nvCxnSpPr>
          <p:cNvPr id="30" name="Straight Connector 56"/>
          <p:cNvCxnSpPr>
            <a:cxnSpLocks noChangeShapeType="1"/>
          </p:cNvCxnSpPr>
          <p:nvPr/>
        </p:nvCxnSpPr>
        <p:spPr bwMode="auto">
          <a:xfrm>
            <a:off x="536966" y="2573789"/>
            <a:ext cx="8699500" cy="238125"/>
          </a:xfrm>
          <a:prstGeom prst="line">
            <a:avLst/>
          </a:prstGeom>
          <a:noFill/>
          <a:ln w="9525">
            <a:noFill/>
            <a:round/>
            <a:headEnd/>
            <a:tailEnd/>
          </a:ln>
        </p:spPr>
      </p:cxnSp>
      <p:cxnSp>
        <p:nvCxnSpPr>
          <p:cNvPr id="31" name="Straight Connector 58"/>
          <p:cNvCxnSpPr>
            <a:cxnSpLocks noChangeShapeType="1"/>
          </p:cNvCxnSpPr>
          <p:nvPr/>
        </p:nvCxnSpPr>
        <p:spPr bwMode="auto">
          <a:xfrm>
            <a:off x="886260" y="2581275"/>
            <a:ext cx="7314248" cy="0"/>
          </a:xfrm>
          <a:prstGeom prst="line">
            <a:avLst/>
          </a:prstGeom>
          <a:noFill/>
          <a:ln w="31750">
            <a:solidFill>
              <a:schemeClr val="tx1"/>
            </a:solidFill>
            <a:round/>
            <a:headEnd/>
            <a:tailEnd/>
          </a:ln>
        </p:spPr>
      </p:cxnSp>
      <p:sp>
        <p:nvSpPr>
          <p:cNvPr id="42" name="TextBox 34"/>
          <p:cNvSpPr txBox="1">
            <a:spLocks noChangeArrowheads="1"/>
          </p:cNvSpPr>
          <p:nvPr/>
        </p:nvSpPr>
        <p:spPr bwMode="auto">
          <a:xfrm>
            <a:off x="957443" y="2362200"/>
            <a:ext cx="478659"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2000</a:t>
            </a:r>
            <a:endParaRPr lang="en-US" sz="1100" b="1" dirty="0">
              <a:solidFill>
                <a:srgbClr val="FF0000"/>
              </a:solidFill>
              <a:ea typeface="ＭＳ Ｐゴシック" pitchFamily="34" charset="-128"/>
              <a:cs typeface="Arial" charset="0"/>
            </a:endParaRPr>
          </a:p>
        </p:txBody>
      </p:sp>
      <p:sp>
        <p:nvSpPr>
          <p:cNvPr id="43" name="TextBox 34"/>
          <p:cNvSpPr txBox="1">
            <a:spLocks noChangeArrowheads="1"/>
          </p:cNvSpPr>
          <p:nvPr/>
        </p:nvSpPr>
        <p:spPr bwMode="auto">
          <a:xfrm>
            <a:off x="3734356" y="2362200"/>
            <a:ext cx="478659"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2007</a:t>
            </a:r>
            <a:endParaRPr lang="en-US" sz="1100" b="1" dirty="0">
              <a:solidFill>
                <a:srgbClr val="FF0000"/>
              </a:solidFill>
              <a:ea typeface="ＭＳ Ｐゴシック" pitchFamily="34" charset="-128"/>
              <a:cs typeface="Arial" charset="0"/>
            </a:endParaRPr>
          </a:p>
        </p:txBody>
      </p:sp>
      <p:sp>
        <p:nvSpPr>
          <p:cNvPr id="46" name="TextBox 40"/>
          <p:cNvSpPr txBox="1">
            <a:spLocks noChangeArrowheads="1"/>
          </p:cNvSpPr>
          <p:nvPr/>
        </p:nvSpPr>
        <p:spPr bwMode="auto">
          <a:xfrm>
            <a:off x="6425410" y="2362200"/>
            <a:ext cx="478659"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2010</a:t>
            </a:r>
            <a:endParaRPr lang="en-US" sz="1100" b="1" dirty="0">
              <a:solidFill>
                <a:srgbClr val="FF0000"/>
              </a:solidFill>
              <a:ea typeface="ＭＳ Ｐゴシック" pitchFamily="34" charset="-128"/>
              <a:cs typeface="Arial" charset="0"/>
            </a:endParaRPr>
          </a:p>
        </p:txBody>
      </p:sp>
      <p:sp>
        <p:nvSpPr>
          <p:cNvPr id="51" name="TextBox 147"/>
          <p:cNvSpPr txBox="1">
            <a:spLocks noChangeArrowheads="1"/>
          </p:cNvSpPr>
          <p:nvPr/>
        </p:nvSpPr>
        <p:spPr bwMode="auto">
          <a:xfrm>
            <a:off x="1590957" y="3314700"/>
            <a:ext cx="1009368"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Coherence</a:t>
            </a:r>
          </a:p>
          <a:p>
            <a:pPr algn="ctr"/>
            <a:r>
              <a:rPr lang="en-US" sz="1000" b="1" dirty="0" smtClean="0">
                <a:solidFill>
                  <a:srgbClr val="000000"/>
                </a:solidFill>
                <a:ea typeface="ＭＳ Ｐゴシック" pitchFamily="34" charset="-128"/>
                <a:cs typeface="Arial" charset="0"/>
              </a:rPr>
              <a:t>1.0</a:t>
            </a:r>
          </a:p>
        </p:txBody>
      </p:sp>
      <p:cxnSp>
        <p:nvCxnSpPr>
          <p:cNvPr id="53" name="Straight Arrow Connector 122"/>
          <p:cNvCxnSpPr>
            <a:cxnSpLocks noChangeShapeType="1"/>
          </p:cNvCxnSpPr>
          <p:nvPr/>
        </p:nvCxnSpPr>
        <p:spPr bwMode="auto">
          <a:xfrm rot="5400000" flipH="1" flipV="1">
            <a:off x="1776583" y="2909739"/>
            <a:ext cx="657225" cy="298"/>
          </a:xfrm>
          <a:prstGeom prst="straightConnector1">
            <a:avLst/>
          </a:prstGeom>
          <a:noFill/>
          <a:ln w="9525">
            <a:solidFill>
              <a:srgbClr val="FD0000"/>
            </a:solidFill>
            <a:round/>
            <a:headEnd type="oval" w="med" len="med"/>
            <a:tailEnd/>
          </a:ln>
        </p:spPr>
      </p:cxnSp>
      <p:sp>
        <p:nvSpPr>
          <p:cNvPr id="77" name="TextBox 40"/>
          <p:cNvSpPr txBox="1">
            <a:spLocks noChangeArrowheads="1"/>
          </p:cNvSpPr>
          <p:nvPr/>
        </p:nvSpPr>
        <p:spPr bwMode="auto">
          <a:xfrm>
            <a:off x="7301705" y="2362200"/>
            <a:ext cx="470876" cy="251700"/>
          </a:xfrm>
          <a:prstGeom prst="rect">
            <a:avLst/>
          </a:prstGeom>
          <a:noFill/>
          <a:ln w="9525">
            <a:noFill/>
            <a:miter lim="800000"/>
            <a:headEnd/>
            <a:tailEnd/>
          </a:ln>
        </p:spPr>
        <p:txBody>
          <a:bodyPr wrap="none" lIns="81626" tIns="40813" rIns="81626" bIns="40813">
            <a:spAutoFit/>
          </a:bodyPr>
          <a:lstStyle/>
          <a:p>
            <a:r>
              <a:rPr lang="en-US" sz="1100" b="1" dirty="0" smtClean="0">
                <a:solidFill>
                  <a:srgbClr val="FF0000"/>
                </a:solidFill>
                <a:ea typeface="ＭＳ Ｐゴシック" pitchFamily="34" charset="-128"/>
                <a:cs typeface="Arial" charset="0"/>
              </a:rPr>
              <a:t>2011</a:t>
            </a:r>
            <a:endParaRPr lang="en-US" sz="1100" b="1" dirty="0">
              <a:solidFill>
                <a:srgbClr val="FF0000"/>
              </a:solidFill>
              <a:ea typeface="ＭＳ Ｐゴシック" pitchFamily="34" charset="-128"/>
              <a:cs typeface="Arial" charset="0"/>
            </a:endParaRPr>
          </a:p>
        </p:txBody>
      </p:sp>
      <p:sp>
        <p:nvSpPr>
          <p:cNvPr id="78" name="TextBox 147"/>
          <p:cNvSpPr txBox="1">
            <a:spLocks noChangeArrowheads="1"/>
          </p:cNvSpPr>
          <p:nvPr/>
        </p:nvSpPr>
        <p:spPr bwMode="auto">
          <a:xfrm>
            <a:off x="714667" y="3343281"/>
            <a:ext cx="923643" cy="851865"/>
          </a:xfrm>
          <a:prstGeom prst="rect">
            <a:avLst/>
          </a:prstGeom>
          <a:noFill/>
          <a:ln w="9525">
            <a:noFill/>
            <a:miter lim="800000"/>
            <a:headEnd/>
            <a:tailEnd/>
          </a:ln>
        </p:spPr>
        <p:txBody>
          <a:bodyPr wrap="square" lIns="81626" tIns="40813" rIns="81626" bIns="40813">
            <a:spAutoFit/>
          </a:bodyPr>
          <a:lstStyle/>
          <a:p>
            <a:pPr algn="ctr"/>
            <a:r>
              <a:rPr lang="en-US" sz="1000" b="1" dirty="0" err="1" smtClean="0">
                <a:solidFill>
                  <a:srgbClr val="000000"/>
                </a:solidFill>
                <a:ea typeface="ＭＳ Ｐゴシック" pitchFamily="34" charset="-128"/>
                <a:cs typeface="Arial" charset="0"/>
              </a:rPr>
              <a:t>Tangosol</a:t>
            </a:r>
            <a:r>
              <a:rPr lang="en-US" sz="1000" b="1" dirty="0" smtClean="0">
                <a:solidFill>
                  <a:srgbClr val="000000"/>
                </a:solidFill>
                <a:ea typeface="ＭＳ Ｐゴシック" pitchFamily="34" charset="-128"/>
                <a:cs typeface="Arial" charset="0"/>
              </a:rPr>
              <a:t> founded to pioneer distributed caching</a:t>
            </a:r>
          </a:p>
        </p:txBody>
      </p:sp>
      <p:cxnSp>
        <p:nvCxnSpPr>
          <p:cNvPr id="79" name="Straight Arrow Connector 122"/>
          <p:cNvCxnSpPr>
            <a:cxnSpLocks noChangeShapeType="1"/>
          </p:cNvCxnSpPr>
          <p:nvPr/>
        </p:nvCxnSpPr>
        <p:spPr bwMode="auto">
          <a:xfrm rot="5400000" flipH="1" flipV="1">
            <a:off x="833605" y="2919264"/>
            <a:ext cx="657225" cy="298"/>
          </a:xfrm>
          <a:prstGeom prst="straightConnector1">
            <a:avLst/>
          </a:prstGeom>
          <a:noFill/>
          <a:ln w="9525">
            <a:solidFill>
              <a:srgbClr val="FD0000"/>
            </a:solidFill>
            <a:round/>
            <a:headEnd type="oval" w="med" len="med"/>
            <a:tailEnd/>
          </a:ln>
        </p:spPr>
      </p:cxnSp>
      <p:sp>
        <p:nvSpPr>
          <p:cNvPr id="80" name="TextBox 147"/>
          <p:cNvSpPr txBox="1">
            <a:spLocks noChangeArrowheads="1"/>
          </p:cNvSpPr>
          <p:nvPr/>
        </p:nvSpPr>
        <p:spPr bwMode="auto">
          <a:xfrm>
            <a:off x="3286407" y="3305175"/>
            <a:ext cx="1009368"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Cool Vendor Award</a:t>
            </a:r>
          </a:p>
        </p:txBody>
      </p:sp>
      <p:cxnSp>
        <p:nvCxnSpPr>
          <p:cNvPr id="81" name="Straight Arrow Connector 122"/>
          <p:cNvCxnSpPr>
            <a:cxnSpLocks noChangeShapeType="1"/>
          </p:cNvCxnSpPr>
          <p:nvPr/>
        </p:nvCxnSpPr>
        <p:spPr bwMode="auto">
          <a:xfrm rot="5400000" flipH="1" flipV="1">
            <a:off x="3424408" y="2900214"/>
            <a:ext cx="657225" cy="298"/>
          </a:xfrm>
          <a:prstGeom prst="straightConnector1">
            <a:avLst/>
          </a:prstGeom>
          <a:noFill/>
          <a:ln w="9525">
            <a:solidFill>
              <a:srgbClr val="FD0000"/>
            </a:solidFill>
            <a:round/>
            <a:headEnd type="oval" w="med" len="med"/>
            <a:tailEnd/>
          </a:ln>
        </p:spPr>
      </p:cxnSp>
      <p:sp>
        <p:nvSpPr>
          <p:cNvPr id="82" name="TextBox 147"/>
          <p:cNvSpPr txBox="1">
            <a:spLocks noChangeArrowheads="1"/>
          </p:cNvSpPr>
          <p:nvPr/>
        </p:nvSpPr>
        <p:spPr bwMode="auto">
          <a:xfrm>
            <a:off x="3648358" y="1133475"/>
            <a:ext cx="1009368" cy="544088"/>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Oracle acquires </a:t>
            </a:r>
            <a:r>
              <a:rPr lang="en-US" sz="1000" b="1" dirty="0" err="1" smtClean="0">
                <a:solidFill>
                  <a:srgbClr val="000000"/>
                </a:solidFill>
                <a:ea typeface="ＭＳ Ｐゴシック" pitchFamily="34" charset="-128"/>
                <a:cs typeface="Arial" charset="0"/>
              </a:rPr>
              <a:t>Tangosol</a:t>
            </a:r>
            <a:endParaRPr lang="en-US" sz="1000" b="1" dirty="0" smtClean="0">
              <a:solidFill>
                <a:srgbClr val="000000"/>
              </a:solidFill>
              <a:ea typeface="ＭＳ Ｐゴシック" pitchFamily="34" charset="-128"/>
              <a:cs typeface="Arial" charset="0"/>
            </a:endParaRPr>
          </a:p>
        </p:txBody>
      </p:sp>
      <p:cxnSp>
        <p:nvCxnSpPr>
          <p:cNvPr id="83" name="Straight Arrow Connector 122"/>
          <p:cNvCxnSpPr>
            <a:cxnSpLocks noChangeShapeType="1"/>
          </p:cNvCxnSpPr>
          <p:nvPr/>
        </p:nvCxnSpPr>
        <p:spPr bwMode="auto">
          <a:xfrm>
            <a:off x="4162437" y="1714506"/>
            <a:ext cx="315" cy="609601"/>
          </a:xfrm>
          <a:prstGeom prst="straightConnector1">
            <a:avLst/>
          </a:prstGeom>
          <a:noFill/>
          <a:ln w="9525">
            <a:solidFill>
              <a:srgbClr val="FD0000"/>
            </a:solidFill>
            <a:round/>
            <a:headEnd type="oval" w="med" len="med"/>
            <a:tailEnd/>
          </a:ln>
        </p:spPr>
      </p:cxnSp>
      <p:sp>
        <p:nvSpPr>
          <p:cNvPr id="86" name="TextBox 147"/>
          <p:cNvSpPr txBox="1">
            <a:spLocks noChangeArrowheads="1"/>
          </p:cNvSpPr>
          <p:nvPr/>
        </p:nvSpPr>
        <p:spPr bwMode="auto">
          <a:xfrm>
            <a:off x="7344057" y="3343275"/>
            <a:ext cx="1009368"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Coherence</a:t>
            </a:r>
          </a:p>
          <a:p>
            <a:pPr algn="ctr"/>
            <a:r>
              <a:rPr lang="en-US" sz="1000" b="1" dirty="0" smtClean="0">
                <a:solidFill>
                  <a:srgbClr val="000000"/>
                </a:solidFill>
                <a:ea typeface="ＭＳ Ｐゴシック" pitchFamily="34" charset="-128"/>
                <a:cs typeface="Arial" charset="0"/>
              </a:rPr>
              <a:t>3.7.1.1</a:t>
            </a:r>
          </a:p>
        </p:txBody>
      </p:sp>
      <p:cxnSp>
        <p:nvCxnSpPr>
          <p:cNvPr id="87" name="Straight Arrow Connector 122"/>
          <p:cNvCxnSpPr>
            <a:cxnSpLocks noChangeShapeType="1"/>
          </p:cNvCxnSpPr>
          <p:nvPr/>
        </p:nvCxnSpPr>
        <p:spPr bwMode="auto">
          <a:xfrm rot="5400000" flipH="1" flipV="1">
            <a:off x="7520158" y="2919264"/>
            <a:ext cx="657225" cy="298"/>
          </a:xfrm>
          <a:prstGeom prst="straightConnector1">
            <a:avLst/>
          </a:prstGeom>
          <a:noFill/>
          <a:ln w="9525">
            <a:solidFill>
              <a:srgbClr val="FD0000"/>
            </a:solidFill>
            <a:round/>
            <a:headEnd type="oval" w="med" len="med"/>
            <a:tailEnd/>
          </a:ln>
        </p:spPr>
      </p:cxnSp>
      <p:sp>
        <p:nvSpPr>
          <p:cNvPr id="45" name="Left Brace 44"/>
          <p:cNvSpPr/>
          <p:nvPr/>
        </p:nvSpPr>
        <p:spPr>
          <a:xfrm rot="5400000">
            <a:off x="6248400" y="-30956"/>
            <a:ext cx="342900" cy="3729040"/>
          </a:xfrm>
          <a:prstGeom prst="leftBrace">
            <a:avLst>
              <a:gd name="adj1" fmla="val 13889"/>
              <a:gd name="adj2" fmla="val 49552"/>
            </a:avLst>
          </a:prstGeom>
          <a:noFill/>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47" name="TextBox 147"/>
          <p:cNvSpPr txBox="1">
            <a:spLocks noChangeArrowheads="1"/>
          </p:cNvSpPr>
          <p:nvPr/>
        </p:nvSpPr>
        <p:spPr bwMode="auto">
          <a:xfrm>
            <a:off x="5410482" y="3343275"/>
            <a:ext cx="1009368"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Coherence</a:t>
            </a:r>
          </a:p>
          <a:p>
            <a:pPr algn="ctr"/>
            <a:r>
              <a:rPr lang="en-US" sz="1000" b="1" dirty="0" smtClean="0">
                <a:solidFill>
                  <a:srgbClr val="000000"/>
                </a:solidFill>
                <a:ea typeface="ＭＳ Ｐゴシック" pitchFamily="34" charset="-128"/>
                <a:cs typeface="Arial" charset="0"/>
              </a:rPr>
              <a:t>3.6</a:t>
            </a:r>
          </a:p>
        </p:txBody>
      </p:sp>
      <p:cxnSp>
        <p:nvCxnSpPr>
          <p:cNvPr id="48" name="Straight Arrow Connector 122"/>
          <p:cNvCxnSpPr>
            <a:cxnSpLocks noChangeShapeType="1"/>
          </p:cNvCxnSpPr>
          <p:nvPr/>
        </p:nvCxnSpPr>
        <p:spPr bwMode="auto">
          <a:xfrm rot="5400000" flipH="1" flipV="1">
            <a:off x="5583405" y="2909739"/>
            <a:ext cx="657225" cy="298"/>
          </a:xfrm>
          <a:prstGeom prst="straightConnector1">
            <a:avLst/>
          </a:prstGeom>
          <a:noFill/>
          <a:ln w="9525">
            <a:solidFill>
              <a:srgbClr val="FD0000"/>
            </a:solidFill>
            <a:round/>
            <a:headEnd type="oval" w="med" len="med"/>
            <a:tailEnd/>
          </a:ln>
        </p:spPr>
      </p:cxnSp>
      <p:sp>
        <p:nvSpPr>
          <p:cNvPr id="49" name="TextBox 147"/>
          <p:cNvSpPr txBox="1">
            <a:spLocks noChangeArrowheads="1"/>
          </p:cNvSpPr>
          <p:nvPr/>
        </p:nvSpPr>
        <p:spPr bwMode="auto">
          <a:xfrm>
            <a:off x="4438932" y="3343275"/>
            <a:ext cx="1009368"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Coherence</a:t>
            </a:r>
          </a:p>
          <a:p>
            <a:pPr algn="ctr"/>
            <a:r>
              <a:rPr lang="en-US" sz="1000" b="1" dirty="0" smtClean="0">
                <a:solidFill>
                  <a:srgbClr val="000000"/>
                </a:solidFill>
                <a:ea typeface="ＭＳ Ｐゴシック" pitchFamily="34" charset="-128"/>
                <a:cs typeface="Arial" charset="0"/>
              </a:rPr>
              <a:t>3.5</a:t>
            </a:r>
          </a:p>
        </p:txBody>
      </p:sp>
      <p:cxnSp>
        <p:nvCxnSpPr>
          <p:cNvPr id="50" name="Straight Arrow Connector 122"/>
          <p:cNvCxnSpPr>
            <a:cxnSpLocks noChangeShapeType="1"/>
          </p:cNvCxnSpPr>
          <p:nvPr/>
        </p:nvCxnSpPr>
        <p:spPr bwMode="auto">
          <a:xfrm rot="5400000" flipH="1" flipV="1">
            <a:off x="4615035" y="2900214"/>
            <a:ext cx="657225" cy="298"/>
          </a:xfrm>
          <a:prstGeom prst="straightConnector1">
            <a:avLst/>
          </a:prstGeom>
          <a:noFill/>
          <a:ln w="9525">
            <a:solidFill>
              <a:srgbClr val="FD0000"/>
            </a:solidFill>
            <a:round/>
            <a:headEnd type="oval" w="med" len="med"/>
            <a:tailEnd/>
          </a:ln>
        </p:spPr>
      </p:cxnSp>
      <p:cxnSp>
        <p:nvCxnSpPr>
          <p:cNvPr id="52" name="Straight Arrow Connector 122"/>
          <p:cNvCxnSpPr>
            <a:cxnSpLocks noChangeShapeType="1"/>
          </p:cNvCxnSpPr>
          <p:nvPr/>
        </p:nvCxnSpPr>
        <p:spPr bwMode="auto">
          <a:xfrm rot="5400000" flipH="1" flipV="1">
            <a:off x="6551783" y="2938314"/>
            <a:ext cx="657225" cy="298"/>
          </a:xfrm>
          <a:prstGeom prst="straightConnector1">
            <a:avLst/>
          </a:prstGeom>
          <a:noFill/>
          <a:ln w="9525">
            <a:solidFill>
              <a:srgbClr val="FD0000"/>
            </a:solidFill>
            <a:round/>
            <a:headEnd type="oval" w="med" len="med"/>
            <a:tailEnd/>
          </a:ln>
        </p:spPr>
      </p:cxnSp>
      <p:sp>
        <p:nvSpPr>
          <p:cNvPr id="54" name="TextBox 147"/>
          <p:cNvSpPr txBox="1">
            <a:spLocks noChangeArrowheads="1"/>
          </p:cNvSpPr>
          <p:nvPr/>
        </p:nvSpPr>
        <p:spPr bwMode="auto">
          <a:xfrm>
            <a:off x="6372507" y="3343275"/>
            <a:ext cx="1009368"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Coherence</a:t>
            </a:r>
          </a:p>
          <a:p>
            <a:pPr algn="ctr"/>
            <a:r>
              <a:rPr lang="en-US" sz="1000" b="1" dirty="0" smtClean="0">
                <a:solidFill>
                  <a:srgbClr val="000000"/>
                </a:solidFill>
                <a:ea typeface="ＭＳ Ｐゴシック" pitchFamily="34" charset="-128"/>
                <a:cs typeface="Arial" charset="0"/>
              </a:rPr>
              <a:t>3.7</a:t>
            </a:r>
          </a:p>
        </p:txBody>
      </p:sp>
      <p:sp>
        <p:nvSpPr>
          <p:cNvPr id="55" name="Left Brace 54"/>
          <p:cNvSpPr/>
          <p:nvPr/>
        </p:nvSpPr>
        <p:spPr>
          <a:xfrm rot="16200000" flipV="1">
            <a:off x="6248400" y="1902619"/>
            <a:ext cx="342900" cy="3729040"/>
          </a:xfrm>
          <a:prstGeom prst="leftBrace">
            <a:avLst>
              <a:gd name="adj1" fmla="val 13889"/>
              <a:gd name="adj2" fmla="val 49552"/>
            </a:avLst>
          </a:prstGeom>
          <a:noFill/>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56" name="TextBox 147"/>
          <p:cNvSpPr txBox="1">
            <a:spLocks noChangeArrowheads="1"/>
          </p:cNvSpPr>
          <p:nvPr/>
        </p:nvSpPr>
        <p:spPr bwMode="auto">
          <a:xfrm>
            <a:off x="4105283" y="3933825"/>
            <a:ext cx="4629151" cy="544088"/>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Increasing market share and feature capabilities for In Memory Data Grid. Market widened All Categories – Financial Services, E-Commerce, Travel, Insurance, Retail, Manufacturing, Telco …</a:t>
            </a:r>
          </a:p>
        </p:txBody>
      </p:sp>
      <p:sp>
        <p:nvSpPr>
          <p:cNvPr id="57" name="TextBox 147"/>
          <p:cNvSpPr txBox="1">
            <a:spLocks noChangeArrowheads="1"/>
          </p:cNvSpPr>
          <p:nvPr/>
        </p:nvSpPr>
        <p:spPr bwMode="auto">
          <a:xfrm>
            <a:off x="4105283" y="1287363"/>
            <a:ext cx="4629151" cy="390200"/>
          </a:xfrm>
          <a:prstGeom prst="rect">
            <a:avLst/>
          </a:prstGeom>
          <a:noFill/>
          <a:ln w="9525">
            <a:noFill/>
            <a:miter lim="800000"/>
            <a:headEnd/>
            <a:tailEnd/>
          </a:ln>
        </p:spPr>
        <p:txBody>
          <a:bodyPr wrap="square" lIns="81626" tIns="40813" rIns="81626" bIns="40813">
            <a:spAutoFit/>
          </a:bodyPr>
          <a:lstStyle/>
          <a:p>
            <a:pPr algn="ctr"/>
            <a:r>
              <a:rPr lang="en-US" sz="1000" b="1" dirty="0" smtClean="0">
                <a:solidFill>
                  <a:srgbClr val="000000"/>
                </a:solidFill>
                <a:ea typeface="ＭＳ Ｐゴシック" pitchFamily="34" charset="-128"/>
                <a:cs typeface="Arial" charset="0"/>
              </a:rPr>
              <a:t>Deep adoption in Fusion Middleware, Oracle Horizontal </a:t>
            </a:r>
            <a:br>
              <a:rPr lang="en-US" sz="1000" b="1" dirty="0" smtClean="0">
                <a:solidFill>
                  <a:srgbClr val="000000"/>
                </a:solidFill>
                <a:ea typeface="ＭＳ Ｐゴシック" pitchFamily="34" charset="-128"/>
                <a:cs typeface="Arial" charset="0"/>
              </a:rPr>
            </a:br>
            <a:r>
              <a:rPr lang="en-US" sz="1000" b="1" dirty="0" smtClean="0">
                <a:solidFill>
                  <a:srgbClr val="000000"/>
                </a:solidFill>
                <a:ea typeface="ＭＳ Ｐゴシック" pitchFamily="34" charset="-128"/>
                <a:cs typeface="Arial" charset="0"/>
              </a:rPr>
              <a:t>and Vertical  and Business Applications and Exalogic</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smtClean="0"/>
              <a:t>Coherence Clustered Caching</a:t>
            </a:r>
            <a:r>
              <a:rPr lang="en-US" dirty="0" smtClean="0"/>
              <a:t> </a:t>
            </a:r>
            <a:r>
              <a:rPr lang="en-US" sz="2600" dirty="0" smtClean="0"/>
              <a:t>Explained</a:t>
            </a:r>
            <a:br>
              <a:rPr lang="en-US" sz="2600" dirty="0" smtClean="0"/>
            </a:br>
            <a:r>
              <a:rPr lang="en-US" sz="1800" dirty="0" smtClean="0">
                <a:solidFill>
                  <a:srgbClr val="FF0000"/>
                </a:solidFill>
              </a:rPr>
              <a:t>Partitioned, Fault Tolerant, Self-Healing Cache</a:t>
            </a:r>
            <a:endParaRPr lang="en-US" sz="2600" dirty="0">
              <a:solidFill>
                <a:srgbClr val="FF0000"/>
              </a:solidFill>
            </a:endParaRPr>
          </a:p>
        </p:txBody>
      </p:sp>
      <p:sp>
        <p:nvSpPr>
          <p:cNvPr id="4" name="Rectangle 3"/>
          <p:cNvSpPr txBox="1">
            <a:spLocks noChangeArrowheads="1"/>
          </p:cNvSpPr>
          <p:nvPr/>
        </p:nvSpPr>
        <p:spPr bwMode="auto">
          <a:xfrm>
            <a:off x="525300" y="1131822"/>
            <a:ext cx="5463068" cy="85659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28105" indent="-228105" defTabSz="912420" eaLnBrk="0" hangingPunct="0">
              <a:lnSpc>
                <a:spcPct val="90000"/>
              </a:lnSpc>
              <a:spcBef>
                <a:spcPts val="500"/>
              </a:spcBef>
              <a:spcAft>
                <a:spcPts val="200"/>
              </a:spcAft>
              <a:buClr>
                <a:schemeClr val="tx2"/>
              </a:buClr>
              <a:buFont typeface="Arial" pitchFamily="34" charset="0"/>
              <a:buChar char="•"/>
              <a:defRPr/>
            </a:pPr>
            <a:r>
              <a:rPr lang="en-US" sz="1400" dirty="0" smtClean="0">
                <a:cs typeface="ＭＳ Ｐゴシック" pitchFamily="127" charset="-128"/>
              </a:rPr>
              <a:t>Cluster of nodes holding % of primary data locally</a:t>
            </a:r>
          </a:p>
          <a:p>
            <a:pPr marL="228105" indent="-228105" defTabSz="912420" eaLnBrk="0" hangingPunct="0">
              <a:lnSpc>
                <a:spcPct val="90000"/>
              </a:lnSpc>
              <a:spcBef>
                <a:spcPts val="500"/>
              </a:spcBef>
              <a:spcAft>
                <a:spcPts val="200"/>
              </a:spcAft>
              <a:buClr>
                <a:schemeClr val="tx2"/>
              </a:buClr>
              <a:buFont typeface="Arial" pitchFamily="34" charset="0"/>
              <a:buChar char="•"/>
              <a:defRPr/>
            </a:pPr>
            <a:r>
              <a:rPr lang="en-US" sz="1400" dirty="0" smtClean="0">
                <a:cs typeface="ＭＳ Ｐゴシック" pitchFamily="127" charset="-128"/>
              </a:rPr>
              <a:t>Back-up of primary data is distributed across all other nodes</a:t>
            </a:r>
          </a:p>
          <a:p>
            <a:pPr marL="228105" indent="-228105" defTabSz="912420" eaLnBrk="0" hangingPunct="0">
              <a:lnSpc>
                <a:spcPct val="90000"/>
              </a:lnSpc>
              <a:spcBef>
                <a:spcPts val="500"/>
              </a:spcBef>
              <a:spcAft>
                <a:spcPts val="200"/>
              </a:spcAft>
              <a:buClr>
                <a:schemeClr val="tx2"/>
              </a:buClr>
              <a:buFont typeface="Arial" pitchFamily="34" charset="0"/>
              <a:buChar char="•"/>
              <a:defRPr/>
            </a:pPr>
            <a:r>
              <a:rPr lang="en-US" sz="1400" dirty="0" smtClean="0">
                <a:cs typeface="ＭＳ Ｐゴシック" pitchFamily="127" charset="-128"/>
              </a:rPr>
              <a:t>Logical view of all data from any node</a:t>
            </a:r>
            <a:endParaRPr lang="en-US" sz="1400" dirty="0">
              <a:cs typeface="ＭＳ Ｐゴシック" pitchFamily="127" charset="-128"/>
            </a:endParaRPr>
          </a:p>
        </p:txBody>
      </p:sp>
      <p:sp>
        <p:nvSpPr>
          <p:cNvPr id="6" name="Rectangle 5"/>
          <p:cNvSpPr>
            <a:spLocks noChangeArrowheads="1"/>
          </p:cNvSpPr>
          <p:nvPr/>
        </p:nvSpPr>
        <p:spPr bwMode="auto">
          <a:xfrm>
            <a:off x="3221926" y="2420664"/>
            <a:ext cx="4747458" cy="663054"/>
          </a:xfrm>
          <a:prstGeom prst="rect">
            <a:avLst/>
          </a:prstGeom>
          <a:noFill/>
          <a:ln w="25400">
            <a:noFill/>
            <a:miter lim="800000"/>
            <a:headEnd/>
            <a:tailEnd/>
          </a:ln>
          <a:effectLst/>
        </p:spPr>
        <p:txBody>
          <a:bodyPr lIns="91240" tIns="45620" rIns="91240" bIns="45620"/>
          <a:lstStyle/>
          <a:p>
            <a:pPr marL="226523" indent="-226523">
              <a:spcBef>
                <a:spcPct val="20000"/>
              </a:spcBef>
              <a:buFontTx/>
              <a:buChar char="•"/>
            </a:pPr>
            <a:r>
              <a:rPr lang="en-US" sz="1400" dirty="0"/>
              <a:t>All nodes verify health of each other</a:t>
            </a:r>
          </a:p>
          <a:p>
            <a:pPr marL="226523" indent="-226523">
              <a:spcBef>
                <a:spcPct val="20000"/>
              </a:spcBef>
              <a:buFontTx/>
              <a:buChar char="•"/>
            </a:pPr>
            <a:r>
              <a:rPr lang="en-US" sz="1400" dirty="0"/>
              <a:t>In the event a node is unhealthy, other nodes diagnose state</a:t>
            </a:r>
          </a:p>
        </p:txBody>
      </p:sp>
      <p:sp>
        <p:nvSpPr>
          <p:cNvPr id="9" name="Rectangle 8"/>
          <p:cNvSpPr>
            <a:spLocks noChangeArrowheads="1"/>
          </p:cNvSpPr>
          <p:nvPr/>
        </p:nvSpPr>
        <p:spPr bwMode="auto">
          <a:xfrm>
            <a:off x="1720909" y="3769700"/>
            <a:ext cx="4241295" cy="663054"/>
          </a:xfrm>
          <a:prstGeom prst="rect">
            <a:avLst/>
          </a:prstGeom>
          <a:noFill/>
          <a:ln w="25400">
            <a:noFill/>
            <a:miter lim="800000"/>
            <a:headEnd/>
            <a:tailEnd/>
          </a:ln>
          <a:effectLst/>
        </p:spPr>
        <p:txBody>
          <a:bodyPr lIns="91240" tIns="45620" rIns="91240" bIns="45620"/>
          <a:lstStyle/>
          <a:p>
            <a:pPr marL="226523" indent="-226523">
              <a:spcBef>
                <a:spcPct val="20000"/>
              </a:spcBef>
              <a:buFontTx/>
              <a:buChar char="•"/>
            </a:pPr>
            <a:r>
              <a:rPr lang="en-US" sz="1400" dirty="0"/>
              <a:t>Unhealthy node isolated from cluster</a:t>
            </a:r>
          </a:p>
          <a:p>
            <a:pPr marL="226523" indent="-226523">
              <a:spcBef>
                <a:spcPct val="20000"/>
              </a:spcBef>
              <a:buFontTx/>
              <a:buChar char="•"/>
            </a:pPr>
            <a:r>
              <a:rPr lang="en-US" sz="1400" dirty="0"/>
              <a:t>Remaining nodes redistribute primary and back-up responsibilities to healthy nodes</a:t>
            </a:r>
          </a:p>
        </p:txBody>
      </p:sp>
      <p:sp>
        <p:nvSpPr>
          <p:cNvPr id="10" name="AutoShape 9"/>
          <p:cNvSpPr>
            <a:spLocks noChangeArrowheads="1"/>
          </p:cNvSpPr>
          <p:nvPr/>
        </p:nvSpPr>
        <p:spPr bwMode="auto">
          <a:xfrm>
            <a:off x="5840010" y="1328941"/>
            <a:ext cx="741790" cy="480267"/>
          </a:xfrm>
          <a:prstGeom prst="rightArrow">
            <a:avLst>
              <a:gd name="adj1" fmla="val 50000"/>
              <a:gd name="adj2" fmla="val 31716"/>
            </a:avLst>
          </a:prstGeom>
          <a:noFill/>
          <a:ln w="25400">
            <a:solidFill>
              <a:schemeClr val="tx2"/>
            </a:solidFill>
            <a:miter lim="800000"/>
            <a:headEnd/>
            <a:tailEnd/>
          </a:ln>
          <a:effectLst/>
        </p:spPr>
        <p:txBody>
          <a:bodyPr wrap="none" lIns="91240" tIns="45620" rIns="91240" bIns="45620" anchor="ctr"/>
          <a:lstStyle/>
          <a:p>
            <a:endParaRPr lang="en-US" sz="1400" dirty="0"/>
          </a:p>
        </p:txBody>
      </p:sp>
      <p:sp>
        <p:nvSpPr>
          <p:cNvPr id="11" name="AutoShape 10"/>
          <p:cNvSpPr>
            <a:spLocks noChangeArrowheads="1"/>
          </p:cNvSpPr>
          <p:nvPr/>
        </p:nvSpPr>
        <p:spPr bwMode="auto">
          <a:xfrm>
            <a:off x="5877926" y="3801959"/>
            <a:ext cx="741790" cy="480267"/>
          </a:xfrm>
          <a:prstGeom prst="rightArrow">
            <a:avLst>
              <a:gd name="adj1" fmla="val 50000"/>
              <a:gd name="adj2" fmla="val 31716"/>
            </a:avLst>
          </a:prstGeom>
          <a:noFill/>
          <a:ln w="25400">
            <a:solidFill>
              <a:schemeClr val="tx2"/>
            </a:solidFill>
            <a:miter lim="800000"/>
            <a:headEnd/>
            <a:tailEnd/>
          </a:ln>
          <a:effectLst/>
        </p:spPr>
        <p:txBody>
          <a:bodyPr wrap="none" lIns="91240" tIns="45620" rIns="91240" bIns="45620" anchor="ctr"/>
          <a:lstStyle/>
          <a:p>
            <a:endParaRPr lang="en-US" sz="1400" dirty="0"/>
          </a:p>
        </p:txBody>
      </p:sp>
      <p:sp>
        <p:nvSpPr>
          <p:cNvPr id="12" name="AutoShape 11"/>
          <p:cNvSpPr>
            <a:spLocks noChangeArrowheads="1"/>
          </p:cNvSpPr>
          <p:nvPr/>
        </p:nvSpPr>
        <p:spPr bwMode="auto">
          <a:xfrm flipH="1">
            <a:off x="2465626" y="2495933"/>
            <a:ext cx="767971" cy="480267"/>
          </a:xfrm>
          <a:prstGeom prst="rightArrow">
            <a:avLst>
              <a:gd name="adj1" fmla="val 50000"/>
              <a:gd name="adj2" fmla="val 32836"/>
            </a:avLst>
          </a:prstGeom>
          <a:noFill/>
          <a:ln w="25400">
            <a:solidFill>
              <a:schemeClr val="tx2"/>
            </a:solidFill>
            <a:miter lim="800000"/>
            <a:headEnd/>
            <a:tailEnd/>
          </a:ln>
          <a:effectLst/>
        </p:spPr>
        <p:txBody>
          <a:bodyPr wrap="none" lIns="91240" tIns="45620" rIns="91240" bIns="45620" anchor="ctr"/>
          <a:lstStyle/>
          <a:p>
            <a:pPr eaLnBrk="0" hangingPunct="0">
              <a:lnSpc>
                <a:spcPct val="100000"/>
              </a:lnSpc>
              <a:spcBef>
                <a:spcPct val="0"/>
              </a:spcBef>
              <a:buClrTx/>
            </a:pPr>
            <a:endParaRPr lang="en-US" sz="1400" dirty="0">
              <a:solidFill>
                <a:srgbClr val="BF2E15"/>
              </a:solidFill>
              <a:latin typeface="Times" pitchFamily="18" charset="0"/>
            </a:endParaRPr>
          </a:p>
        </p:txBody>
      </p:sp>
      <p:sp>
        <p:nvSpPr>
          <p:cNvPr id="36" name="Text Box 34"/>
          <p:cNvSpPr txBox="1">
            <a:spLocks noChangeArrowheads="1"/>
          </p:cNvSpPr>
          <p:nvPr/>
        </p:nvSpPr>
        <p:spPr bwMode="auto">
          <a:xfrm>
            <a:off x="7934838" y="3321565"/>
            <a:ext cx="378168" cy="830795"/>
          </a:xfrm>
          <a:prstGeom prst="rect">
            <a:avLst/>
          </a:prstGeom>
          <a:noFill/>
          <a:ln w="9525">
            <a:noFill/>
            <a:miter lim="800000"/>
            <a:headEnd/>
            <a:tailEnd/>
          </a:ln>
          <a:effectLst/>
        </p:spPr>
        <p:txBody>
          <a:bodyPr lIns="91240" tIns="45620" rIns="91240" bIns="45620">
            <a:spAutoFit/>
          </a:bodyPr>
          <a:lstStyle/>
          <a:p>
            <a:pPr algn="l" eaLnBrk="0" hangingPunct="0">
              <a:lnSpc>
                <a:spcPct val="100000"/>
              </a:lnSpc>
              <a:spcBef>
                <a:spcPct val="0"/>
              </a:spcBef>
              <a:buClrTx/>
            </a:pPr>
            <a:r>
              <a:rPr lang="en-US" sz="2400" b="1" dirty="0">
                <a:solidFill>
                  <a:srgbClr val="FF0000"/>
                </a:solidFill>
              </a:rPr>
              <a:t>X</a:t>
            </a:r>
          </a:p>
        </p:txBody>
      </p:sp>
      <p:grpSp>
        <p:nvGrpSpPr>
          <p:cNvPr id="3" name="Group 41"/>
          <p:cNvGrpSpPr/>
          <p:nvPr/>
        </p:nvGrpSpPr>
        <p:grpSpPr>
          <a:xfrm>
            <a:off x="617885" y="2445865"/>
            <a:ext cx="325147" cy="280658"/>
            <a:chOff x="3918240" y="1910281"/>
            <a:chExt cx="325147" cy="280658"/>
          </a:xfrm>
        </p:grpSpPr>
        <p:sp>
          <p:nvSpPr>
            <p:cNvPr id="38" name="Oval 37"/>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13" name="Group 40"/>
            <p:cNvGrpSpPr/>
            <p:nvPr/>
          </p:nvGrpSpPr>
          <p:grpSpPr>
            <a:xfrm>
              <a:off x="3970304" y="2010298"/>
              <a:ext cx="221018" cy="80625"/>
              <a:chOff x="3969982" y="2005350"/>
              <a:chExt cx="221018" cy="80625"/>
            </a:xfrm>
          </p:grpSpPr>
          <p:sp>
            <p:nvSpPr>
              <p:cNvPr id="39" name="Oval 38"/>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0" name="Oval 39"/>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14" name="Group 42"/>
          <p:cNvGrpSpPr/>
          <p:nvPr/>
        </p:nvGrpSpPr>
        <p:grpSpPr>
          <a:xfrm>
            <a:off x="621419" y="2940571"/>
            <a:ext cx="325147" cy="280658"/>
            <a:chOff x="3918240" y="1910281"/>
            <a:chExt cx="325147" cy="280658"/>
          </a:xfrm>
        </p:grpSpPr>
        <p:sp>
          <p:nvSpPr>
            <p:cNvPr id="44" name="Oval 4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15" name="Group 40"/>
            <p:cNvGrpSpPr/>
            <p:nvPr/>
          </p:nvGrpSpPr>
          <p:grpSpPr>
            <a:xfrm>
              <a:off x="3970304" y="2010298"/>
              <a:ext cx="221018" cy="80625"/>
              <a:chOff x="3969982" y="2005350"/>
              <a:chExt cx="221018" cy="80625"/>
            </a:xfrm>
          </p:grpSpPr>
          <p:sp>
            <p:nvSpPr>
              <p:cNvPr id="46" name="Oval 4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7" name="Oval 4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16" name="Group 47"/>
          <p:cNvGrpSpPr/>
          <p:nvPr/>
        </p:nvGrpSpPr>
        <p:grpSpPr>
          <a:xfrm>
            <a:off x="1148186" y="3216550"/>
            <a:ext cx="325147" cy="280658"/>
            <a:chOff x="3918240" y="1910281"/>
            <a:chExt cx="325147" cy="280658"/>
          </a:xfrm>
        </p:grpSpPr>
        <p:sp>
          <p:nvSpPr>
            <p:cNvPr id="49" name="Oval 4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17" name="Group 40"/>
            <p:cNvGrpSpPr/>
            <p:nvPr/>
          </p:nvGrpSpPr>
          <p:grpSpPr>
            <a:xfrm>
              <a:off x="3970304" y="2010298"/>
              <a:ext cx="221018" cy="80625"/>
              <a:chOff x="3969982" y="2005350"/>
              <a:chExt cx="221018" cy="80625"/>
            </a:xfrm>
          </p:grpSpPr>
          <p:sp>
            <p:nvSpPr>
              <p:cNvPr id="51" name="Oval 5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52" name="Oval 5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sp>
        <p:nvSpPr>
          <p:cNvPr id="53" name="Freeform 52"/>
          <p:cNvSpPr/>
          <p:nvPr/>
        </p:nvSpPr>
        <p:spPr>
          <a:xfrm>
            <a:off x="1086608" y="2722870"/>
            <a:ext cx="401102" cy="232340"/>
          </a:xfrm>
          <a:custGeom>
            <a:avLst/>
            <a:gdLst>
              <a:gd name="connsiteX0" fmla="*/ 0 w 401102"/>
              <a:gd name="connsiteY0" fmla="*/ 108456 h 232340"/>
              <a:gd name="connsiteX1" fmla="*/ 61708 w 401102"/>
              <a:gd name="connsiteY1" fmla="*/ 105652 h 232340"/>
              <a:gd name="connsiteX2" fmla="*/ 81342 w 401102"/>
              <a:gd name="connsiteY2" fmla="*/ 77602 h 232340"/>
              <a:gd name="connsiteX3" fmla="*/ 100977 w 401102"/>
              <a:gd name="connsiteY3" fmla="*/ 142115 h 232340"/>
              <a:gd name="connsiteX4" fmla="*/ 120611 w 401102"/>
              <a:gd name="connsiteY4" fmla="*/ 108456 h 232340"/>
              <a:gd name="connsiteX5" fmla="*/ 227198 w 401102"/>
              <a:gd name="connsiteY5" fmla="*/ 105652 h 232340"/>
              <a:gd name="connsiteX6" fmla="*/ 260856 w 401102"/>
              <a:gd name="connsiteY6" fmla="*/ 18699 h 232340"/>
              <a:gd name="connsiteX7" fmla="*/ 286101 w 401102"/>
              <a:gd name="connsiteY7" fmla="*/ 217848 h 232340"/>
              <a:gd name="connsiteX8" fmla="*/ 322564 w 401102"/>
              <a:gd name="connsiteY8" fmla="*/ 105652 h 232340"/>
              <a:gd name="connsiteX9" fmla="*/ 401102 w 401102"/>
              <a:gd name="connsiteY9" fmla="*/ 91627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102" h="232340">
                <a:moveTo>
                  <a:pt x="0" y="108456"/>
                </a:moveTo>
                <a:lnTo>
                  <a:pt x="61708" y="105652"/>
                </a:lnTo>
                <a:cubicBezTo>
                  <a:pt x="75265" y="100510"/>
                  <a:pt x="74797" y="71525"/>
                  <a:pt x="81342" y="77602"/>
                </a:cubicBezTo>
                <a:cubicBezTo>
                  <a:pt x="87887" y="83679"/>
                  <a:pt x="94432" y="136973"/>
                  <a:pt x="100977" y="142115"/>
                </a:cubicBezTo>
                <a:cubicBezTo>
                  <a:pt x="107522" y="147257"/>
                  <a:pt x="99574" y="114533"/>
                  <a:pt x="120611" y="108456"/>
                </a:cubicBezTo>
                <a:cubicBezTo>
                  <a:pt x="141648" y="102379"/>
                  <a:pt x="203824" y="120612"/>
                  <a:pt x="227198" y="105652"/>
                </a:cubicBezTo>
                <a:cubicBezTo>
                  <a:pt x="250572" y="90693"/>
                  <a:pt x="251039" y="0"/>
                  <a:pt x="260856" y="18699"/>
                </a:cubicBezTo>
                <a:cubicBezTo>
                  <a:pt x="270673" y="37398"/>
                  <a:pt x="275816" y="203356"/>
                  <a:pt x="286101" y="217848"/>
                </a:cubicBezTo>
                <a:cubicBezTo>
                  <a:pt x="296386" y="232340"/>
                  <a:pt x="303397" y="126689"/>
                  <a:pt x="322564" y="105652"/>
                </a:cubicBezTo>
                <a:cubicBezTo>
                  <a:pt x="341731" y="84615"/>
                  <a:pt x="384273" y="94432"/>
                  <a:pt x="401102" y="91627"/>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Freeform 53"/>
          <p:cNvSpPr/>
          <p:nvPr/>
        </p:nvSpPr>
        <p:spPr>
          <a:xfrm>
            <a:off x="1653678" y="2992228"/>
            <a:ext cx="401102" cy="232340"/>
          </a:xfrm>
          <a:custGeom>
            <a:avLst/>
            <a:gdLst>
              <a:gd name="connsiteX0" fmla="*/ 0 w 401102"/>
              <a:gd name="connsiteY0" fmla="*/ 108456 h 232340"/>
              <a:gd name="connsiteX1" fmla="*/ 61708 w 401102"/>
              <a:gd name="connsiteY1" fmla="*/ 105652 h 232340"/>
              <a:gd name="connsiteX2" fmla="*/ 81342 w 401102"/>
              <a:gd name="connsiteY2" fmla="*/ 77602 h 232340"/>
              <a:gd name="connsiteX3" fmla="*/ 100977 w 401102"/>
              <a:gd name="connsiteY3" fmla="*/ 142115 h 232340"/>
              <a:gd name="connsiteX4" fmla="*/ 120611 w 401102"/>
              <a:gd name="connsiteY4" fmla="*/ 108456 h 232340"/>
              <a:gd name="connsiteX5" fmla="*/ 227198 w 401102"/>
              <a:gd name="connsiteY5" fmla="*/ 105652 h 232340"/>
              <a:gd name="connsiteX6" fmla="*/ 260856 w 401102"/>
              <a:gd name="connsiteY6" fmla="*/ 18699 h 232340"/>
              <a:gd name="connsiteX7" fmla="*/ 286101 w 401102"/>
              <a:gd name="connsiteY7" fmla="*/ 217848 h 232340"/>
              <a:gd name="connsiteX8" fmla="*/ 322564 w 401102"/>
              <a:gd name="connsiteY8" fmla="*/ 105652 h 232340"/>
              <a:gd name="connsiteX9" fmla="*/ 401102 w 401102"/>
              <a:gd name="connsiteY9" fmla="*/ 91627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102" h="232340">
                <a:moveTo>
                  <a:pt x="0" y="108456"/>
                </a:moveTo>
                <a:lnTo>
                  <a:pt x="61708" y="105652"/>
                </a:lnTo>
                <a:cubicBezTo>
                  <a:pt x="75265" y="100510"/>
                  <a:pt x="74797" y="71525"/>
                  <a:pt x="81342" y="77602"/>
                </a:cubicBezTo>
                <a:cubicBezTo>
                  <a:pt x="87887" y="83679"/>
                  <a:pt x="94432" y="136973"/>
                  <a:pt x="100977" y="142115"/>
                </a:cubicBezTo>
                <a:cubicBezTo>
                  <a:pt x="107522" y="147257"/>
                  <a:pt x="99574" y="114533"/>
                  <a:pt x="120611" y="108456"/>
                </a:cubicBezTo>
                <a:cubicBezTo>
                  <a:pt x="141648" y="102379"/>
                  <a:pt x="203824" y="120612"/>
                  <a:pt x="227198" y="105652"/>
                </a:cubicBezTo>
                <a:cubicBezTo>
                  <a:pt x="250572" y="90693"/>
                  <a:pt x="251039" y="0"/>
                  <a:pt x="260856" y="18699"/>
                </a:cubicBezTo>
                <a:cubicBezTo>
                  <a:pt x="270673" y="37398"/>
                  <a:pt x="275816" y="203356"/>
                  <a:pt x="286101" y="217848"/>
                </a:cubicBezTo>
                <a:cubicBezTo>
                  <a:pt x="296386" y="232340"/>
                  <a:pt x="303397" y="126689"/>
                  <a:pt x="322564" y="105652"/>
                </a:cubicBezTo>
                <a:cubicBezTo>
                  <a:pt x="341731" y="84615"/>
                  <a:pt x="384273" y="94432"/>
                  <a:pt x="401102" y="91627"/>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Freeform 54"/>
          <p:cNvSpPr/>
          <p:nvPr/>
        </p:nvSpPr>
        <p:spPr>
          <a:xfrm>
            <a:off x="1100785" y="2237317"/>
            <a:ext cx="401102" cy="232340"/>
          </a:xfrm>
          <a:custGeom>
            <a:avLst/>
            <a:gdLst>
              <a:gd name="connsiteX0" fmla="*/ 0 w 401102"/>
              <a:gd name="connsiteY0" fmla="*/ 108456 h 232340"/>
              <a:gd name="connsiteX1" fmla="*/ 61708 w 401102"/>
              <a:gd name="connsiteY1" fmla="*/ 105652 h 232340"/>
              <a:gd name="connsiteX2" fmla="*/ 81342 w 401102"/>
              <a:gd name="connsiteY2" fmla="*/ 77602 h 232340"/>
              <a:gd name="connsiteX3" fmla="*/ 100977 w 401102"/>
              <a:gd name="connsiteY3" fmla="*/ 142115 h 232340"/>
              <a:gd name="connsiteX4" fmla="*/ 120611 w 401102"/>
              <a:gd name="connsiteY4" fmla="*/ 108456 h 232340"/>
              <a:gd name="connsiteX5" fmla="*/ 227198 w 401102"/>
              <a:gd name="connsiteY5" fmla="*/ 105652 h 232340"/>
              <a:gd name="connsiteX6" fmla="*/ 260856 w 401102"/>
              <a:gd name="connsiteY6" fmla="*/ 18699 h 232340"/>
              <a:gd name="connsiteX7" fmla="*/ 286101 w 401102"/>
              <a:gd name="connsiteY7" fmla="*/ 217848 h 232340"/>
              <a:gd name="connsiteX8" fmla="*/ 322564 w 401102"/>
              <a:gd name="connsiteY8" fmla="*/ 105652 h 232340"/>
              <a:gd name="connsiteX9" fmla="*/ 401102 w 401102"/>
              <a:gd name="connsiteY9" fmla="*/ 91627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102" h="232340">
                <a:moveTo>
                  <a:pt x="0" y="108456"/>
                </a:moveTo>
                <a:lnTo>
                  <a:pt x="61708" y="105652"/>
                </a:lnTo>
                <a:cubicBezTo>
                  <a:pt x="75265" y="100510"/>
                  <a:pt x="74797" y="71525"/>
                  <a:pt x="81342" y="77602"/>
                </a:cubicBezTo>
                <a:cubicBezTo>
                  <a:pt x="87887" y="83679"/>
                  <a:pt x="94432" y="136973"/>
                  <a:pt x="100977" y="142115"/>
                </a:cubicBezTo>
                <a:cubicBezTo>
                  <a:pt x="107522" y="147257"/>
                  <a:pt x="99574" y="114533"/>
                  <a:pt x="120611" y="108456"/>
                </a:cubicBezTo>
                <a:cubicBezTo>
                  <a:pt x="141648" y="102379"/>
                  <a:pt x="203824" y="120612"/>
                  <a:pt x="227198" y="105652"/>
                </a:cubicBezTo>
                <a:cubicBezTo>
                  <a:pt x="250572" y="90693"/>
                  <a:pt x="251039" y="0"/>
                  <a:pt x="260856" y="18699"/>
                </a:cubicBezTo>
                <a:cubicBezTo>
                  <a:pt x="270673" y="37398"/>
                  <a:pt x="275816" y="203356"/>
                  <a:pt x="286101" y="217848"/>
                </a:cubicBezTo>
                <a:cubicBezTo>
                  <a:pt x="296386" y="232340"/>
                  <a:pt x="303397" y="126689"/>
                  <a:pt x="322564" y="105652"/>
                </a:cubicBezTo>
                <a:cubicBezTo>
                  <a:pt x="341731" y="84615"/>
                  <a:pt x="384273" y="94432"/>
                  <a:pt x="401102" y="91627"/>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Rectangle 56"/>
          <p:cNvSpPr/>
          <p:nvPr/>
        </p:nvSpPr>
        <p:spPr>
          <a:xfrm>
            <a:off x="1665084" y="2336437"/>
            <a:ext cx="404002" cy="523220"/>
          </a:xfrm>
          <a:prstGeom prst="rect">
            <a:avLst/>
          </a:prstGeom>
        </p:spPr>
        <p:txBody>
          <a:bodyPr wrap="none">
            <a:spAutoFit/>
          </a:bodyPr>
          <a:lstStyle/>
          <a:p>
            <a:r>
              <a:rPr lang="en-US" sz="2800" b="1" dirty="0" smtClean="0">
                <a:solidFill>
                  <a:srgbClr val="FF0000"/>
                </a:solidFill>
                <a:cs typeface="ＭＳ Ｐゴシック" pitchFamily="127" charset="-128"/>
              </a:rPr>
              <a:t>?</a:t>
            </a:r>
            <a:endParaRPr lang="en-US" sz="2400" b="1" dirty="0">
              <a:solidFill>
                <a:srgbClr val="FF0000"/>
              </a:solidFill>
            </a:endParaRPr>
          </a:p>
        </p:txBody>
      </p:sp>
      <p:grpSp>
        <p:nvGrpSpPr>
          <p:cNvPr id="18" name="Group 57"/>
          <p:cNvGrpSpPr/>
          <p:nvPr/>
        </p:nvGrpSpPr>
        <p:grpSpPr>
          <a:xfrm>
            <a:off x="6888744" y="3411013"/>
            <a:ext cx="325147" cy="280658"/>
            <a:chOff x="3918240" y="1910281"/>
            <a:chExt cx="325147" cy="280658"/>
          </a:xfrm>
        </p:grpSpPr>
        <p:sp>
          <p:nvSpPr>
            <p:cNvPr id="59" name="Oval 5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19" name="Group 40"/>
            <p:cNvGrpSpPr/>
            <p:nvPr/>
          </p:nvGrpSpPr>
          <p:grpSpPr>
            <a:xfrm>
              <a:off x="3970304" y="2010298"/>
              <a:ext cx="221018" cy="80625"/>
              <a:chOff x="3969982" y="2005350"/>
              <a:chExt cx="221018" cy="80625"/>
            </a:xfrm>
          </p:grpSpPr>
          <p:sp>
            <p:nvSpPr>
              <p:cNvPr id="61" name="Oval 6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62" name="Oval 6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20" name="Group 62"/>
          <p:cNvGrpSpPr/>
          <p:nvPr/>
        </p:nvGrpSpPr>
        <p:grpSpPr>
          <a:xfrm>
            <a:off x="6888744" y="3914287"/>
            <a:ext cx="325147" cy="280658"/>
            <a:chOff x="3918240" y="1910281"/>
            <a:chExt cx="325147" cy="280658"/>
          </a:xfrm>
        </p:grpSpPr>
        <p:sp>
          <p:nvSpPr>
            <p:cNvPr id="64" name="Oval 6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21" name="Group 40"/>
            <p:cNvGrpSpPr/>
            <p:nvPr/>
          </p:nvGrpSpPr>
          <p:grpSpPr>
            <a:xfrm>
              <a:off x="3970304" y="2010298"/>
              <a:ext cx="221018" cy="80625"/>
              <a:chOff x="3969982" y="2005350"/>
              <a:chExt cx="221018" cy="80625"/>
            </a:xfrm>
          </p:grpSpPr>
          <p:sp>
            <p:nvSpPr>
              <p:cNvPr id="66" name="Oval 6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67" name="Oval 6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22" name="Group 67"/>
          <p:cNvGrpSpPr/>
          <p:nvPr/>
        </p:nvGrpSpPr>
        <p:grpSpPr>
          <a:xfrm>
            <a:off x="7430936" y="4164385"/>
            <a:ext cx="325147" cy="280658"/>
            <a:chOff x="3918240" y="1910281"/>
            <a:chExt cx="325147" cy="280658"/>
          </a:xfrm>
        </p:grpSpPr>
        <p:sp>
          <p:nvSpPr>
            <p:cNvPr id="69" name="Oval 6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23" name="Group 40"/>
            <p:cNvGrpSpPr/>
            <p:nvPr/>
          </p:nvGrpSpPr>
          <p:grpSpPr>
            <a:xfrm>
              <a:off x="3970304" y="2010298"/>
              <a:ext cx="221018" cy="80625"/>
              <a:chOff x="3969982" y="2005350"/>
              <a:chExt cx="221018" cy="80625"/>
            </a:xfrm>
          </p:grpSpPr>
          <p:sp>
            <p:nvSpPr>
              <p:cNvPr id="71" name="Oval 7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72" name="Oval 7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24" name="Group 72"/>
          <p:cNvGrpSpPr/>
          <p:nvPr/>
        </p:nvGrpSpPr>
        <p:grpSpPr>
          <a:xfrm>
            <a:off x="7430936" y="3657565"/>
            <a:ext cx="325147" cy="280658"/>
            <a:chOff x="3918240" y="1910281"/>
            <a:chExt cx="325147" cy="280658"/>
          </a:xfrm>
        </p:grpSpPr>
        <p:sp>
          <p:nvSpPr>
            <p:cNvPr id="74" name="Oval 7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25" name="Group 40"/>
            <p:cNvGrpSpPr/>
            <p:nvPr/>
          </p:nvGrpSpPr>
          <p:grpSpPr>
            <a:xfrm>
              <a:off x="3970304" y="2010298"/>
              <a:ext cx="221018" cy="80625"/>
              <a:chOff x="3969982" y="2005350"/>
              <a:chExt cx="221018" cy="80625"/>
            </a:xfrm>
          </p:grpSpPr>
          <p:sp>
            <p:nvSpPr>
              <p:cNvPr id="76" name="Oval 7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77" name="Oval 7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26" name="Group 77"/>
          <p:cNvGrpSpPr/>
          <p:nvPr/>
        </p:nvGrpSpPr>
        <p:grpSpPr>
          <a:xfrm>
            <a:off x="7430936" y="3150747"/>
            <a:ext cx="325147" cy="280658"/>
            <a:chOff x="3918240" y="1910281"/>
            <a:chExt cx="325147" cy="280658"/>
          </a:xfrm>
        </p:grpSpPr>
        <p:sp>
          <p:nvSpPr>
            <p:cNvPr id="79" name="Oval 7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27" name="Group 40"/>
            <p:cNvGrpSpPr/>
            <p:nvPr/>
          </p:nvGrpSpPr>
          <p:grpSpPr>
            <a:xfrm>
              <a:off x="3970304" y="2010298"/>
              <a:ext cx="221018" cy="80625"/>
              <a:chOff x="3969982" y="2005350"/>
              <a:chExt cx="221018" cy="80625"/>
            </a:xfrm>
          </p:grpSpPr>
          <p:sp>
            <p:nvSpPr>
              <p:cNvPr id="81" name="Oval 8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82" name="Oval 8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28" name="Group 82"/>
          <p:cNvGrpSpPr/>
          <p:nvPr/>
        </p:nvGrpSpPr>
        <p:grpSpPr>
          <a:xfrm>
            <a:off x="7972170" y="3905659"/>
            <a:ext cx="325147" cy="280658"/>
            <a:chOff x="3918240" y="1910281"/>
            <a:chExt cx="325147" cy="280658"/>
          </a:xfrm>
        </p:grpSpPr>
        <p:sp>
          <p:nvSpPr>
            <p:cNvPr id="84" name="Oval 8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29" name="Group 40"/>
            <p:cNvGrpSpPr/>
            <p:nvPr/>
          </p:nvGrpSpPr>
          <p:grpSpPr>
            <a:xfrm>
              <a:off x="3970304" y="2010298"/>
              <a:ext cx="221018" cy="80625"/>
              <a:chOff x="3969982" y="2005350"/>
              <a:chExt cx="221018" cy="80625"/>
            </a:xfrm>
          </p:grpSpPr>
          <p:sp>
            <p:nvSpPr>
              <p:cNvPr id="86" name="Oval 8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87" name="Oval 8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30" name="Group 87"/>
          <p:cNvGrpSpPr/>
          <p:nvPr/>
        </p:nvGrpSpPr>
        <p:grpSpPr>
          <a:xfrm>
            <a:off x="6983983" y="1238895"/>
            <a:ext cx="325147" cy="280658"/>
            <a:chOff x="3918240" y="1910281"/>
            <a:chExt cx="325147" cy="280658"/>
          </a:xfrm>
        </p:grpSpPr>
        <p:sp>
          <p:nvSpPr>
            <p:cNvPr id="89" name="Oval 8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31" name="Group 40"/>
            <p:cNvGrpSpPr/>
            <p:nvPr/>
          </p:nvGrpSpPr>
          <p:grpSpPr>
            <a:xfrm>
              <a:off x="3970304" y="2010298"/>
              <a:ext cx="221018" cy="80625"/>
              <a:chOff x="3969982" y="2005350"/>
              <a:chExt cx="221018" cy="80625"/>
            </a:xfrm>
          </p:grpSpPr>
          <p:sp>
            <p:nvSpPr>
              <p:cNvPr id="91" name="Oval 9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92" name="Oval 9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32" name="Group 92"/>
          <p:cNvGrpSpPr/>
          <p:nvPr/>
        </p:nvGrpSpPr>
        <p:grpSpPr>
          <a:xfrm>
            <a:off x="6983983" y="1742170"/>
            <a:ext cx="325147" cy="280658"/>
            <a:chOff x="3918240" y="1910281"/>
            <a:chExt cx="325147" cy="280658"/>
          </a:xfrm>
        </p:grpSpPr>
        <p:sp>
          <p:nvSpPr>
            <p:cNvPr id="94" name="Oval 9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33" name="Group 40"/>
            <p:cNvGrpSpPr/>
            <p:nvPr/>
          </p:nvGrpSpPr>
          <p:grpSpPr>
            <a:xfrm>
              <a:off x="3970304" y="2010298"/>
              <a:ext cx="221018" cy="80625"/>
              <a:chOff x="3969982" y="2005350"/>
              <a:chExt cx="221018" cy="80625"/>
            </a:xfrm>
          </p:grpSpPr>
          <p:sp>
            <p:nvSpPr>
              <p:cNvPr id="96" name="Oval 9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97" name="Oval 9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34" name="Group 97"/>
          <p:cNvGrpSpPr/>
          <p:nvPr/>
        </p:nvGrpSpPr>
        <p:grpSpPr>
          <a:xfrm>
            <a:off x="7518681" y="1988257"/>
            <a:ext cx="325147" cy="280658"/>
            <a:chOff x="3918240" y="1910281"/>
            <a:chExt cx="325147" cy="280658"/>
          </a:xfrm>
        </p:grpSpPr>
        <p:sp>
          <p:nvSpPr>
            <p:cNvPr id="99" name="Oval 9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35" name="Group 40"/>
            <p:cNvGrpSpPr/>
            <p:nvPr/>
          </p:nvGrpSpPr>
          <p:grpSpPr>
            <a:xfrm>
              <a:off x="3970304" y="2010298"/>
              <a:ext cx="221018" cy="80625"/>
              <a:chOff x="3969982" y="2005350"/>
              <a:chExt cx="221018" cy="80625"/>
            </a:xfrm>
          </p:grpSpPr>
          <p:sp>
            <p:nvSpPr>
              <p:cNvPr id="101" name="Oval 10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02" name="Oval 10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37" name="Group 102"/>
          <p:cNvGrpSpPr/>
          <p:nvPr/>
        </p:nvGrpSpPr>
        <p:grpSpPr>
          <a:xfrm>
            <a:off x="7518681" y="1483443"/>
            <a:ext cx="325147" cy="280658"/>
            <a:chOff x="3918240" y="1910281"/>
            <a:chExt cx="325147" cy="280658"/>
          </a:xfrm>
        </p:grpSpPr>
        <p:sp>
          <p:nvSpPr>
            <p:cNvPr id="104" name="Oval 10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41" name="Group 40"/>
            <p:cNvGrpSpPr/>
            <p:nvPr/>
          </p:nvGrpSpPr>
          <p:grpSpPr>
            <a:xfrm>
              <a:off x="3970304" y="2010298"/>
              <a:ext cx="221018" cy="80625"/>
              <a:chOff x="3969982" y="2005350"/>
              <a:chExt cx="221018" cy="80625"/>
            </a:xfrm>
          </p:grpSpPr>
          <p:sp>
            <p:nvSpPr>
              <p:cNvPr id="106" name="Oval 10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07" name="Oval 10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42" name="Group 107"/>
          <p:cNvGrpSpPr/>
          <p:nvPr/>
        </p:nvGrpSpPr>
        <p:grpSpPr>
          <a:xfrm>
            <a:off x="7510055" y="976624"/>
            <a:ext cx="325147" cy="280658"/>
            <a:chOff x="3918240" y="1910281"/>
            <a:chExt cx="325147" cy="280658"/>
          </a:xfrm>
        </p:grpSpPr>
        <p:sp>
          <p:nvSpPr>
            <p:cNvPr id="109" name="Oval 10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43" name="Group 40"/>
            <p:cNvGrpSpPr/>
            <p:nvPr/>
          </p:nvGrpSpPr>
          <p:grpSpPr>
            <a:xfrm>
              <a:off x="3970304" y="2010298"/>
              <a:ext cx="221018" cy="80625"/>
              <a:chOff x="3969982" y="2005350"/>
              <a:chExt cx="221018" cy="80625"/>
            </a:xfrm>
          </p:grpSpPr>
          <p:sp>
            <p:nvSpPr>
              <p:cNvPr id="111" name="Oval 11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12" name="Oval 11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45" name="Group 112"/>
          <p:cNvGrpSpPr/>
          <p:nvPr/>
        </p:nvGrpSpPr>
        <p:grpSpPr>
          <a:xfrm>
            <a:off x="8033056" y="1742170"/>
            <a:ext cx="325147" cy="280658"/>
            <a:chOff x="3918240" y="1910281"/>
            <a:chExt cx="325147" cy="280658"/>
          </a:xfrm>
        </p:grpSpPr>
        <p:sp>
          <p:nvSpPr>
            <p:cNvPr id="114" name="Oval 113"/>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48" name="Group 40"/>
            <p:cNvGrpSpPr/>
            <p:nvPr/>
          </p:nvGrpSpPr>
          <p:grpSpPr>
            <a:xfrm>
              <a:off x="3970304" y="2010298"/>
              <a:ext cx="221018" cy="80625"/>
              <a:chOff x="3969982" y="2005350"/>
              <a:chExt cx="221018" cy="80625"/>
            </a:xfrm>
          </p:grpSpPr>
          <p:sp>
            <p:nvSpPr>
              <p:cNvPr id="116" name="Oval 115"/>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17" name="Oval 116"/>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grpSp>
        <p:nvGrpSpPr>
          <p:cNvPr id="50" name="Group 117"/>
          <p:cNvGrpSpPr/>
          <p:nvPr/>
        </p:nvGrpSpPr>
        <p:grpSpPr>
          <a:xfrm>
            <a:off x="8047238" y="1224718"/>
            <a:ext cx="325147" cy="280658"/>
            <a:chOff x="3918240" y="1910281"/>
            <a:chExt cx="325147" cy="280658"/>
          </a:xfrm>
        </p:grpSpPr>
        <p:sp>
          <p:nvSpPr>
            <p:cNvPr id="119" name="Oval 118"/>
            <p:cNvSpPr/>
            <p:nvPr/>
          </p:nvSpPr>
          <p:spPr>
            <a:xfrm>
              <a:off x="3918240" y="1910281"/>
              <a:ext cx="325147" cy="280658"/>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56" name="Group 40"/>
            <p:cNvGrpSpPr/>
            <p:nvPr/>
          </p:nvGrpSpPr>
          <p:grpSpPr>
            <a:xfrm>
              <a:off x="3970304" y="2010298"/>
              <a:ext cx="221018" cy="80625"/>
              <a:chOff x="3969982" y="2005350"/>
              <a:chExt cx="221018" cy="80625"/>
            </a:xfrm>
          </p:grpSpPr>
          <p:sp>
            <p:nvSpPr>
              <p:cNvPr id="121" name="Oval 120"/>
              <p:cNvSpPr/>
              <p:nvPr/>
            </p:nvSpPr>
            <p:spPr>
              <a:xfrm>
                <a:off x="3969982" y="2005350"/>
                <a:ext cx="86725" cy="77607"/>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22" name="Oval 121"/>
              <p:cNvSpPr/>
              <p:nvPr/>
            </p:nvSpPr>
            <p:spPr>
              <a:xfrm>
                <a:off x="4104275" y="2008368"/>
                <a:ext cx="86725" cy="77607"/>
              </a:xfrm>
              <a:prstGeom prst="ellipse">
                <a:avLst/>
              </a:prstGeom>
              <a:solidFill>
                <a:schemeClr val="bg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sp>
        <p:nvSpPr>
          <p:cNvPr id="137" name="Isosceles Triangle 136"/>
          <p:cNvSpPr/>
          <p:nvPr/>
        </p:nvSpPr>
        <p:spPr>
          <a:xfrm>
            <a:off x="1787865" y="2053515"/>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38" name="Isosceles Triangle 137"/>
          <p:cNvSpPr/>
          <p:nvPr/>
        </p:nvSpPr>
        <p:spPr>
          <a:xfrm rot="1200000">
            <a:off x="1997412" y="2089242"/>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39" name="Isosceles Triangle 138"/>
          <p:cNvSpPr/>
          <p:nvPr/>
        </p:nvSpPr>
        <p:spPr>
          <a:xfrm rot="3300000">
            <a:off x="2164892" y="2228940"/>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0" name="Isosceles Triangle 139"/>
          <p:cNvSpPr/>
          <p:nvPr/>
        </p:nvSpPr>
        <p:spPr>
          <a:xfrm rot="4620000">
            <a:off x="2257758" y="2415464"/>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1" name="Isosceles Triangle 140"/>
          <p:cNvSpPr/>
          <p:nvPr/>
        </p:nvSpPr>
        <p:spPr>
          <a:xfrm rot="7500000">
            <a:off x="2202993" y="2646438"/>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2" name="Hexagon 141"/>
          <p:cNvSpPr/>
          <p:nvPr/>
        </p:nvSpPr>
        <p:spPr>
          <a:xfrm>
            <a:off x="941634" y="2596106"/>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3" name="Hexagon 142"/>
          <p:cNvSpPr/>
          <p:nvPr/>
        </p:nvSpPr>
        <p:spPr>
          <a:xfrm>
            <a:off x="957538" y="3104989"/>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4" name="Hexagon 143"/>
          <p:cNvSpPr/>
          <p:nvPr/>
        </p:nvSpPr>
        <p:spPr>
          <a:xfrm>
            <a:off x="426128" y="2851873"/>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5" name="Hexagon 144"/>
          <p:cNvSpPr/>
          <p:nvPr/>
        </p:nvSpPr>
        <p:spPr>
          <a:xfrm>
            <a:off x="419501" y="2336364"/>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6" name="Hexagon 145"/>
          <p:cNvSpPr/>
          <p:nvPr/>
        </p:nvSpPr>
        <p:spPr>
          <a:xfrm>
            <a:off x="1479673" y="2354916"/>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7" name="Hexagon 146"/>
          <p:cNvSpPr/>
          <p:nvPr/>
        </p:nvSpPr>
        <p:spPr>
          <a:xfrm>
            <a:off x="948262" y="2093848"/>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8" name="Hexagon 147"/>
          <p:cNvSpPr/>
          <p:nvPr/>
        </p:nvSpPr>
        <p:spPr>
          <a:xfrm>
            <a:off x="1478348" y="2854523"/>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9" name="Isosceles Triangle 148"/>
          <p:cNvSpPr/>
          <p:nvPr/>
        </p:nvSpPr>
        <p:spPr>
          <a:xfrm>
            <a:off x="8065021" y="2999544"/>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0" name="Isosceles Triangle 149"/>
          <p:cNvSpPr/>
          <p:nvPr/>
        </p:nvSpPr>
        <p:spPr>
          <a:xfrm rot="1200000">
            <a:off x="8274572" y="3035271"/>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1" name="Isosceles Triangle 150"/>
          <p:cNvSpPr/>
          <p:nvPr/>
        </p:nvSpPr>
        <p:spPr>
          <a:xfrm rot="3300000">
            <a:off x="8442046" y="3174971"/>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2" name="Isosceles Triangle 151"/>
          <p:cNvSpPr/>
          <p:nvPr/>
        </p:nvSpPr>
        <p:spPr>
          <a:xfrm rot="4620000">
            <a:off x="8534922" y="3361495"/>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3" name="Isosceles Triangle 152"/>
          <p:cNvSpPr/>
          <p:nvPr/>
        </p:nvSpPr>
        <p:spPr>
          <a:xfrm rot="7500000">
            <a:off x="8480147" y="3592469"/>
            <a:ext cx="136477" cy="27295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4" name="Hexagon 153"/>
          <p:cNvSpPr/>
          <p:nvPr/>
        </p:nvSpPr>
        <p:spPr>
          <a:xfrm>
            <a:off x="7218792" y="3542137"/>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5" name="Hexagon 154"/>
          <p:cNvSpPr/>
          <p:nvPr/>
        </p:nvSpPr>
        <p:spPr>
          <a:xfrm>
            <a:off x="7234685" y="4051020"/>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6" name="Hexagon 155"/>
          <p:cNvSpPr/>
          <p:nvPr/>
        </p:nvSpPr>
        <p:spPr>
          <a:xfrm>
            <a:off x="6703277" y="3797904"/>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7" name="Hexagon 156"/>
          <p:cNvSpPr/>
          <p:nvPr/>
        </p:nvSpPr>
        <p:spPr>
          <a:xfrm>
            <a:off x="6696656" y="3282395"/>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8" name="Hexagon 157"/>
          <p:cNvSpPr/>
          <p:nvPr/>
        </p:nvSpPr>
        <p:spPr>
          <a:xfrm>
            <a:off x="7756830" y="3300947"/>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9" name="Hexagon 158"/>
          <p:cNvSpPr/>
          <p:nvPr/>
        </p:nvSpPr>
        <p:spPr>
          <a:xfrm>
            <a:off x="7225416" y="3039879"/>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60" name="Hexagon 159"/>
          <p:cNvSpPr/>
          <p:nvPr/>
        </p:nvSpPr>
        <p:spPr>
          <a:xfrm>
            <a:off x="7755505" y="3800554"/>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66" name="Hexagon 165"/>
          <p:cNvSpPr/>
          <p:nvPr/>
        </p:nvSpPr>
        <p:spPr>
          <a:xfrm>
            <a:off x="7310810" y="1365517"/>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67" name="Hexagon 166"/>
          <p:cNvSpPr/>
          <p:nvPr/>
        </p:nvSpPr>
        <p:spPr>
          <a:xfrm>
            <a:off x="7326703" y="1874400"/>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68" name="Hexagon 167"/>
          <p:cNvSpPr/>
          <p:nvPr/>
        </p:nvSpPr>
        <p:spPr>
          <a:xfrm>
            <a:off x="6795300" y="1621284"/>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69" name="Hexagon 168"/>
          <p:cNvSpPr/>
          <p:nvPr/>
        </p:nvSpPr>
        <p:spPr>
          <a:xfrm>
            <a:off x="6788674" y="1105770"/>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70" name="Hexagon 169"/>
          <p:cNvSpPr/>
          <p:nvPr/>
        </p:nvSpPr>
        <p:spPr>
          <a:xfrm>
            <a:off x="7848842" y="1124327"/>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71" name="Hexagon 170"/>
          <p:cNvSpPr/>
          <p:nvPr/>
        </p:nvSpPr>
        <p:spPr>
          <a:xfrm>
            <a:off x="7317436" y="863259"/>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72" name="Hexagon 171"/>
          <p:cNvSpPr/>
          <p:nvPr/>
        </p:nvSpPr>
        <p:spPr>
          <a:xfrm>
            <a:off x="7847523" y="1623934"/>
            <a:ext cx="716219" cy="500933"/>
          </a:xfrm>
          <a:prstGeom prst="hexagon">
            <a:avLst>
              <a:gd name="adj" fmla="val 33949"/>
              <a:gd name="vf" fmla="val 115470"/>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a:spLocks noGrp="1" noChangeArrowheads="1"/>
          </p:cNvSpPr>
          <p:nvPr>
            <p:ph type="title" idx="4294967295"/>
          </p:nvPr>
        </p:nvSpPr>
        <p:spPr>
          <a:xfrm>
            <a:off x="841248" y="192025"/>
            <a:ext cx="7581900" cy="642938"/>
          </a:xfrm>
        </p:spPr>
        <p:txBody>
          <a:bodyPr anchor="t"/>
          <a:lstStyle/>
          <a:p>
            <a:r>
              <a:rPr lang="en-US" dirty="0" smtClean="0"/>
              <a:t>Example Uses Coherence In-Memory Data Grid</a:t>
            </a:r>
            <a:endParaRPr lang="en-US" dirty="0"/>
          </a:p>
        </p:txBody>
      </p:sp>
      <p:sp>
        <p:nvSpPr>
          <p:cNvPr id="10" name="Content Placeholder 10"/>
          <p:cNvSpPr txBox="1">
            <a:spLocks/>
          </p:cNvSpPr>
          <p:nvPr/>
        </p:nvSpPr>
        <p:spPr>
          <a:xfrm>
            <a:off x="356260" y="1092922"/>
            <a:ext cx="6602680" cy="3394274"/>
          </a:xfrm>
          <a:prstGeom prst="rect">
            <a:avLst/>
          </a:prstGeom>
        </p:spPr>
        <p:txBody>
          <a:bodyPr/>
          <a:lstStyle/>
          <a:p>
            <a:pPr marL="212725" lvl="0" indent="-212725" eaLnBrk="0" hangingPunct="0">
              <a:lnSpc>
                <a:spcPct val="80000"/>
              </a:lnSpc>
              <a:spcBef>
                <a:spcPts val="500"/>
              </a:spcBef>
              <a:spcAft>
                <a:spcPts val="200"/>
              </a:spcAft>
              <a:buClr>
                <a:schemeClr val="tx2"/>
              </a:buClr>
              <a:buFont typeface="Arial" pitchFamily="34" charset="0"/>
              <a:buChar char="•"/>
            </a:pPr>
            <a:r>
              <a:rPr lang="en-US" sz="2000" b="1" dirty="0" smtClean="0">
                <a:cs typeface="ＭＳ Ｐゴシック" pitchFamily="127" charset="-128"/>
              </a:rPr>
              <a:t>Caching</a:t>
            </a:r>
          </a:p>
          <a:p>
            <a:pPr marL="382588" lvl="1" indent="-212725" eaLnBrk="0" hangingPunct="0">
              <a:lnSpc>
                <a:spcPct val="80000"/>
              </a:lnSpc>
              <a:spcBef>
                <a:spcPts val="500"/>
              </a:spcBef>
              <a:spcAft>
                <a:spcPts val="200"/>
              </a:spcAft>
              <a:buFont typeface="Arial" pitchFamily="34" charset="0"/>
              <a:buChar char="–"/>
            </a:pPr>
            <a:r>
              <a:rPr lang="en-US" sz="1800" dirty="0" smtClean="0">
                <a:cs typeface="ＭＳ Ｐゴシック" pitchFamily="127" charset="-128"/>
              </a:rPr>
              <a:t>Client applications request data objects  and state from the Data Grid rather than backend data sources</a:t>
            </a:r>
          </a:p>
          <a:p>
            <a:pPr marL="212725" lvl="0" indent="-212725" eaLnBrk="0" hangingPunct="0">
              <a:lnSpc>
                <a:spcPct val="80000"/>
              </a:lnSpc>
              <a:spcBef>
                <a:spcPts val="500"/>
              </a:spcBef>
              <a:spcAft>
                <a:spcPts val="200"/>
              </a:spcAft>
              <a:buClr>
                <a:schemeClr val="tx2"/>
              </a:buClr>
              <a:buFont typeface="Arial" pitchFamily="34" charset="0"/>
              <a:buChar char="•"/>
            </a:pPr>
            <a:r>
              <a:rPr lang="en-US" sz="2000" b="1" dirty="0" smtClean="0">
                <a:cs typeface="ＭＳ Ｐゴシック" pitchFamily="127" charset="-128"/>
              </a:rPr>
              <a:t>Analytics</a:t>
            </a:r>
          </a:p>
          <a:p>
            <a:pPr marL="382588" lvl="1" indent="-212725" eaLnBrk="0" hangingPunct="0">
              <a:lnSpc>
                <a:spcPct val="80000"/>
              </a:lnSpc>
              <a:spcBef>
                <a:spcPts val="500"/>
              </a:spcBef>
              <a:spcAft>
                <a:spcPts val="200"/>
              </a:spcAft>
              <a:buFont typeface="Arial" pitchFamily="34" charset="0"/>
              <a:buChar char="–"/>
            </a:pPr>
            <a:r>
              <a:rPr lang="en-US" sz="1800" dirty="0" smtClean="0">
                <a:cs typeface="ＭＳ Ｐゴシック" pitchFamily="127" charset="-128"/>
              </a:rPr>
              <a:t>Client applications ask the Data Grid questions from simple queries to scenario modeling</a:t>
            </a:r>
          </a:p>
          <a:p>
            <a:pPr marL="212725" lvl="0" indent="-212725" eaLnBrk="0" hangingPunct="0">
              <a:lnSpc>
                <a:spcPct val="80000"/>
              </a:lnSpc>
              <a:spcBef>
                <a:spcPts val="500"/>
              </a:spcBef>
              <a:spcAft>
                <a:spcPts val="200"/>
              </a:spcAft>
              <a:buClr>
                <a:schemeClr val="tx2"/>
              </a:buClr>
              <a:buFont typeface="Arial" pitchFamily="34" charset="0"/>
              <a:buChar char="•"/>
            </a:pPr>
            <a:r>
              <a:rPr lang="en-US" sz="2000" b="1" dirty="0" smtClean="0">
                <a:cs typeface="ＭＳ Ｐゴシック" pitchFamily="127" charset="-128"/>
              </a:rPr>
              <a:t>Compute</a:t>
            </a:r>
          </a:p>
          <a:p>
            <a:pPr marL="382588" lvl="1" indent="-212725" eaLnBrk="0" hangingPunct="0">
              <a:lnSpc>
                <a:spcPct val="80000"/>
              </a:lnSpc>
              <a:spcBef>
                <a:spcPts val="500"/>
              </a:spcBef>
              <a:spcAft>
                <a:spcPts val="200"/>
              </a:spcAft>
              <a:buFont typeface="Arial" pitchFamily="34" charset="0"/>
              <a:buChar char="–"/>
            </a:pPr>
            <a:r>
              <a:rPr lang="en-US" sz="1800" dirty="0" smtClean="0">
                <a:cs typeface="ＭＳ Ｐゴシック" pitchFamily="127" charset="-128"/>
              </a:rPr>
              <a:t>Applications execute compute – business logic and transactions - across the Data Grid</a:t>
            </a:r>
          </a:p>
          <a:p>
            <a:pPr marL="212725" lvl="0" indent="-212725" eaLnBrk="0" hangingPunct="0">
              <a:lnSpc>
                <a:spcPct val="80000"/>
              </a:lnSpc>
              <a:spcBef>
                <a:spcPts val="500"/>
              </a:spcBef>
              <a:spcAft>
                <a:spcPts val="200"/>
              </a:spcAft>
              <a:buClr>
                <a:schemeClr val="tx2"/>
              </a:buClr>
              <a:buFont typeface="Arial" pitchFamily="34" charset="0"/>
              <a:buChar char="•"/>
            </a:pPr>
            <a:r>
              <a:rPr lang="en-US" sz="2000" b="1" dirty="0" smtClean="0">
                <a:cs typeface="ＭＳ Ｐゴシック" pitchFamily="127" charset="-128"/>
              </a:rPr>
              <a:t>Events</a:t>
            </a:r>
          </a:p>
          <a:p>
            <a:pPr marL="382588" lvl="1" indent="-212725" eaLnBrk="0" hangingPunct="0">
              <a:lnSpc>
                <a:spcPct val="80000"/>
              </a:lnSpc>
              <a:spcBef>
                <a:spcPts val="500"/>
              </a:spcBef>
              <a:spcAft>
                <a:spcPts val="200"/>
              </a:spcAft>
              <a:buFont typeface="Arial" pitchFamily="34" charset="0"/>
              <a:buChar char="–"/>
            </a:pPr>
            <a:r>
              <a:rPr lang="en-US" sz="1800" dirty="0" smtClean="0">
                <a:cs typeface="ＭＳ Ｐゴシック" pitchFamily="127" charset="-128"/>
              </a:rPr>
              <a:t>Applications take action based on events from the Data Grid</a:t>
            </a:r>
          </a:p>
        </p:txBody>
      </p:sp>
      <p:grpSp>
        <p:nvGrpSpPr>
          <p:cNvPr id="38" name="Group 37"/>
          <p:cNvGrpSpPr/>
          <p:nvPr/>
        </p:nvGrpSpPr>
        <p:grpSpPr>
          <a:xfrm>
            <a:off x="7462849" y="3925510"/>
            <a:ext cx="614361" cy="580598"/>
            <a:chOff x="7462839" y="3511462"/>
            <a:chExt cx="614361" cy="580598"/>
          </a:xfrm>
        </p:grpSpPr>
        <p:sp>
          <p:nvSpPr>
            <p:cNvPr id="39" name="Right Arrow 38"/>
            <p:cNvSpPr/>
            <p:nvPr/>
          </p:nvSpPr>
          <p:spPr>
            <a:xfrm rot="-2520000">
              <a:off x="7552677" y="3511462"/>
              <a:ext cx="432804" cy="220671"/>
            </a:xfrm>
            <a:prstGeom prst="rightArrow">
              <a:avLst>
                <a:gd name="adj1" fmla="val 50000"/>
                <a:gd name="adj2" fmla="val 4959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0" name="Right Arrow 39"/>
            <p:cNvSpPr/>
            <p:nvPr/>
          </p:nvSpPr>
          <p:spPr>
            <a:xfrm>
              <a:off x="7666511" y="3696987"/>
              <a:ext cx="410689" cy="220671"/>
            </a:xfrm>
            <a:prstGeom prst="rightArrow">
              <a:avLst>
                <a:gd name="adj1" fmla="val 50000"/>
                <a:gd name="adj2" fmla="val 4959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1" name="Right Arrow 40"/>
            <p:cNvSpPr/>
            <p:nvPr/>
          </p:nvSpPr>
          <p:spPr>
            <a:xfrm rot="2569271">
              <a:off x="7560674" y="3871389"/>
              <a:ext cx="443562" cy="220671"/>
            </a:xfrm>
            <a:prstGeom prst="rightArrow">
              <a:avLst>
                <a:gd name="adj1" fmla="val 50000"/>
                <a:gd name="adj2" fmla="val 4959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2" name="Isosceles Triangle 41"/>
            <p:cNvSpPr/>
            <p:nvPr/>
          </p:nvSpPr>
          <p:spPr>
            <a:xfrm rot="5400000" flipH="1">
              <a:off x="7434263" y="3714750"/>
              <a:ext cx="228601" cy="17145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nvGrpSpPr>
          <p:cNvPr id="43" name="Group 42"/>
          <p:cNvGrpSpPr/>
          <p:nvPr/>
        </p:nvGrpSpPr>
        <p:grpSpPr>
          <a:xfrm>
            <a:off x="7367592" y="2993890"/>
            <a:ext cx="700089" cy="681036"/>
            <a:chOff x="7367582" y="2657476"/>
            <a:chExt cx="700089" cy="681036"/>
          </a:xfrm>
        </p:grpSpPr>
        <p:sp>
          <p:nvSpPr>
            <p:cNvPr id="44" name="Isosceles Triangle 43"/>
            <p:cNvSpPr/>
            <p:nvPr/>
          </p:nvSpPr>
          <p:spPr>
            <a:xfrm flipH="1">
              <a:off x="7367582" y="2895596"/>
              <a:ext cx="228601" cy="17145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5" name="Oval 44"/>
            <p:cNvSpPr/>
            <p:nvPr/>
          </p:nvSpPr>
          <p:spPr>
            <a:xfrm>
              <a:off x="7891459" y="2900361"/>
              <a:ext cx="176212" cy="161921"/>
            </a:xfrm>
            <a:prstGeom prst="ellipse">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6" name="Block Arc 45"/>
            <p:cNvSpPr/>
            <p:nvPr/>
          </p:nvSpPr>
          <p:spPr>
            <a:xfrm>
              <a:off x="7424735" y="2657476"/>
              <a:ext cx="595312" cy="557213"/>
            </a:xfrm>
            <a:prstGeom prst="blockArc">
              <a:avLst>
                <a:gd name="adj1" fmla="val 11847165"/>
                <a:gd name="adj2" fmla="val 19041735"/>
                <a:gd name="adj3" fmla="val 23207"/>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7" name="Isosceles Triangle 46"/>
            <p:cNvSpPr/>
            <p:nvPr/>
          </p:nvSpPr>
          <p:spPr>
            <a:xfrm rot="8402969" flipH="1">
              <a:off x="7799124" y="2758385"/>
              <a:ext cx="228601" cy="13268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8" name="Block Arc 47"/>
            <p:cNvSpPr/>
            <p:nvPr/>
          </p:nvSpPr>
          <p:spPr>
            <a:xfrm flipV="1">
              <a:off x="7424735" y="2781299"/>
              <a:ext cx="595312" cy="557213"/>
            </a:xfrm>
            <a:prstGeom prst="blockArc">
              <a:avLst>
                <a:gd name="adj1" fmla="val 12973887"/>
                <a:gd name="adj2" fmla="val 20803205"/>
                <a:gd name="adj3" fmla="val 2365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49" name="Isosceles Triangle 48"/>
            <p:cNvSpPr/>
            <p:nvPr/>
          </p:nvSpPr>
          <p:spPr>
            <a:xfrm rot="8772562" flipH="1" flipV="1">
              <a:off x="7396171" y="3074705"/>
              <a:ext cx="228601" cy="137240"/>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nvGrpSpPr>
          <p:cNvPr id="50" name="Group 49"/>
          <p:cNvGrpSpPr/>
          <p:nvPr/>
        </p:nvGrpSpPr>
        <p:grpSpPr>
          <a:xfrm>
            <a:off x="7362555" y="2024625"/>
            <a:ext cx="694798" cy="684701"/>
            <a:chOff x="7362555" y="1834848"/>
            <a:chExt cx="694798" cy="684701"/>
          </a:xfrm>
        </p:grpSpPr>
        <p:sp>
          <p:nvSpPr>
            <p:cNvPr id="51" name="Rectangle 50"/>
            <p:cNvSpPr/>
            <p:nvPr/>
          </p:nvSpPr>
          <p:spPr>
            <a:xfrm>
              <a:off x="7661472" y="2206187"/>
              <a:ext cx="146554" cy="31336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52" name="Rectangle 51"/>
            <p:cNvSpPr/>
            <p:nvPr/>
          </p:nvSpPr>
          <p:spPr>
            <a:xfrm>
              <a:off x="7433861" y="2307772"/>
              <a:ext cx="146554" cy="21177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53" name="Rectangle 52"/>
            <p:cNvSpPr/>
            <p:nvPr/>
          </p:nvSpPr>
          <p:spPr>
            <a:xfrm>
              <a:off x="7889082" y="2048494"/>
              <a:ext cx="146554" cy="47105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54" name="Rectangle 53"/>
            <p:cNvSpPr/>
            <p:nvPr/>
          </p:nvSpPr>
          <p:spPr>
            <a:xfrm rot="2880000">
              <a:off x="7483624" y="1919465"/>
              <a:ext cx="123622" cy="3657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55" name="Rectangle 54"/>
            <p:cNvSpPr/>
            <p:nvPr/>
          </p:nvSpPr>
          <p:spPr>
            <a:xfrm rot="8220000">
              <a:off x="7611725" y="1940160"/>
              <a:ext cx="125587" cy="2215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56" name="Right Arrow 55"/>
            <p:cNvSpPr/>
            <p:nvPr/>
          </p:nvSpPr>
          <p:spPr>
            <a:xfrm rot="-2520000">
              <a:off x="7695088" y="1834848"/>
              <a:ext cx="362265" cy="220671"/>
            </a:xfrm>
            <a:prstGeom prst="rightArrow">
              <a:avLst>
                <a:gd name="adj1" fmla="val 50000"/>
                <a:gd name="adj2" fmla="val 4959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nvGrpSpPr>
          <p:cNvPr id="57" name="Group 41"/>
          <p:cNvGrpSpPr/>
          <p:nvPr/>
        </p:nvGrpSpPr>
        <p:grpSpPr>
          <a:xfrm>
            <a:off x="7421525" y="1196226"/>
            <a:ext cx="627322" cy="605682"/>
            <a:chOff x="3918240" y="1910281"/>
            <a:chExt cx="325147" cy="280658"/>
          </a:xfrm>
        </p:grpSpPr>
        <p:sp>
          <p:nvSpPr>
            <p:cNvPr id="58" name="Oval 57"/>
            <p:cNvSpPr/>
            <p:nvPr/>
          </p:nvSpPr>
          <p:spPr>
            <a:xfrm>
              <a:off x="3918240" y="1910281"/>
              <a:ext cx="325147" cy="280658"/>
            </a:xfrm>
            <a:prstGeom prst="ellipse">
              <a:avLst/>
            </a:prstGeom>
            <a:solidFill>
              <a:schemeClr val="bg1"/>
            </a:solidFill>
            <a:ln w="76200">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nvGrpSpPr>
            <p:cNvPr id="59" name="Group 40"/>
            <p:cNvGrpSpPr/>
            <p:nvPr/>
          </p:nvGrpSpPr>
          <p:grpSpPr>
            <a:xfrm>
              <a:off x="3970304" y="2011807"/>
              <a:ext cx="221018" cy="77607"/>
              <a:chOff x="3969982" y="2006859"/>
              <a:chExt cx="221018" cy="77607"/>
            </a:xfrm>
          </p:grpSpPr>
          <p:sp>
            <p:nvSpPr>
              <p:cNvPr id="60" name="Oval 59"/>
              <p:cNvSpPr/>
              <p:nvPr/>
            </p:nvSpPr>
            <p:spPr>
              <a:xfrm>
                <a:off x="3969982" y="2006859"/>
                <a:ext cx="86725" cy="77607"/>
              </a:xfrm>
              <a:prstGeom prst="ellipse">
                <a:avLst/>
              </a:prstGeom>
              <a:solidFill>
                <a:schemeClr val="tx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61" name="Oval 60"/>
              <p:cNvSpPr/>
              <p:nvPr/>
            </p:nvSpPr>
            <p:spPr>
              <a:xfrm>
                <a:off x="4104275" y="2006859"/>
                <a:ext cx="86725" cy="77607"/>
              </a:xfrm>
              <a:prstGeom prst="ellipse">
                <a:avLst/>
              </a:prstGeom>
              <a:solidFill>
                <a:schemeClr val="bg2">
                  <a:lumMod val="20000"/>
                  <a:lumOff val="80000"/>
                </a:schemeClr>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gr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dirty="0" smtClean="0"/>
              <a:t>Data Management Options</a:t>
            </a:r>
            <a:br>
              <a:rPr lang="en-US" dirty="0" smtClean="0"/>
            </a:br>
            <a:endParaRPr lang="en-US" dirty="0" smtClean="0">
              <a:solidFill>
                <a:srgbClr val="A6A6A6"/>
              </a:solidFill>
            </a:endParaRPr>
          </a:p>
        </p:txBody>
      </p:sp>
      <p:sp>
        <p:nvSpPr>
          <p:cNvPr id="34819" name="Content Placeholder 2"/>
          <p:cNvSpPr>
            <a:spLocks noGrp="1"/>
          </p:cNvSpPr>
          <p:nvPr>
            <p:ph sz="half" idx="1"/>
          </p:nvPr>
        </p:nvSpPr>
        <p:spPr>
          <a:xfrm>
            <a:off x="457417" y="804592"/>
            <a:ext cx="5464431" cy="3786475"/>
          </a:xfrm>
        </p:spPr>
        <p:txBody>
          <a:bodyPr/>
          <a:lstStyle/>
          <a:p>
            <a:pPr>
              <a:lnSpc>
                <a:spcPct val="90000"/>
              </a:lnSpc>
              <a:spcBef>
                <a:spcPts val="400"/>
              </a:spcBef>
            </a:pPr>
            <a:r>
              <a:rPr lang="en-US" b="1" dirty="0" smtClean="0"/>
              <a:t>Partitioned Caching </a:t>
            </a:r>
          </a:p>
          <a:p>
            <a:pPr lvl="1">
              <a:lnSpc>
                <a:spcPct val="90000"/>
              </a:lnSpc>
              <a:spcBef>
                <a:spcPts val="400"/>
              </a:spcBef>
            </a:pPr>
            <a:r>
              <a:rPr lang="en-US" sz="1400" dirty="0" smtClean="0"/>
              <a:t>Automatically partitions  data set across members of grid. </a:t>
            </a:r>
          </a:p>
          <a:p>
            <a:pPr>
              <a:lnSpc>
                <a:spcPct val="90000"/>
              </a:lnSpc>
              <a:spcBef>
                <a:spcPts val="400"/>
              </a:spcBef>
            </a:pPr>
            <a:r>
              <a:rPr lang="en-US" b="1" dirty="0" smtClean="0"/>
              <a:t>Partitioned Fault Tolerance</a:t>
            </a:r>
          </a:p>
          <a:p>
            <a:pPr lvl="1">
              <a:lnSpc>
                <a:spcPct val="90000"/>
              </a:lnSpc>
              <a:spcBef>
                <a:spcPts val="400"/>
              </a:spcBef>
            </a:pPr>
            <a:r>
              <a:rPr lang="en-US" sz="1400" dirty="0" smtClean="0"/>
              <a:t>Automatically manages the fault tolerance of your data.</a:t>
            </a:r>
          </a:p>
          <a:p>
            <a:pPr lvl="1">
              <a:lnSpc>
                <a:spcPct val="90000"/>
              </a:lnSpc>
              <a:spcBef>
                <a:spcPts val="400"/>
              </a:spcBef>
            </a:pPr>
            <a:r>
              <a:rPr lang="en-US" sz="1400" dirty="0" smtClean="0"/>
              <a:t>Backups guaranteed to be on separate machine from primary.</a:t>
            </a:r>
          </a:p>
          <a:p>
            <a:pPr lvl="1">
              <a:lnSpc>
                <a:spcPct val="90000"/>
              </a:lnSpc>
              <a:spcBef>
                <a:spcPts val="400"/>
              </a:spcBef>
            </a:pPr>
            <a:r>
              <a:rPr lang="en-US" sz="1400" dirty="0" smtClean="0"/>
              <a:t>Backup for one node’s data is shared across nodes.</a:t>
            </a:r>
          </a:p>
          <a:p>
            <a:pPr>
              <a:lnSpc>
                <a:spcPct val="90000"/>
              </a:lnSpc>
              <a:spcBef>
                <a:spcPts val="400"/>
              </a:spcBef>
            </a:pPr>
            <a:r>
              <a:rPr lang="en-US" b="1" dirty="0" smtClean="0"/>
              <a:t>Cache Client/Cache Server</a:t>
            </a:r>
          </a:p>
          <a:p>
            <a:pPr lvl="1">
              <a:lnSpc>
                <a:spcPct val="90000"/>
              </a:lnSpc>
              <a:spcBef>
                <a:spcPts val="400"/>
              </a:spcBef>
            </a:pPr>
            <a:r>
              <a:rPr lang="en-US" sz="1400" dirty="0" smtClean="0"/>
              <a:t>Member is responsible for a partition of the data or not (“storage enabled” vs. “storage disabled”)</a:t>
            </a:r>
          </a:p>
          <a:p>
            <a:pPr lvl="1">
              <a:lnSpc>
                <a:spcPct val="90000"/>
              </a:lnSpc>
              <a:spcBef>
                <a:spcPts val="400"/>
              </a:spcBef>
            </a:pPr>
            <a:r>
              <a:rPr lang="en-US" sz="1400" dirty="0" smtClean="0"/>
              <a:t>Cache Client – typically an application instance</a:t>
            </a:r>
          </a:p>
          <a:p>
            <a:pPr lvl="1">
              <a:lnSpc>
                <a:spcPct val="90000"/>
              </a:lnSpc>
              <a:spcBef>
                <a:spcPts val="400"/>
              </a:spcBef>
            </a:pPr>
            <a:r>
              <a:rPr lang="en-US" sz="1400" dirty="0" smtClean="0"/>
              <a:t>Cache Server – typically for storage and data processing only.</a:t>
            </a:r>
          </a:p>
          <a:p>
            <a:pPr>
              <a:lnSpc>
                <a:spcPct val="90000"/>
              </a:lnSpc>
              <a:spcBef>
                <a:spcPts val="400"/>
              </a:spcBef>
            </a:pPr>
            <a:r>
              <a:rPr lang="en-US" b="1" dirty="0" smtClean="0"/>
              <a:t>Near caching</a:t>
            </a:r>
          </a:p>
          <a:p>
            <a:pPr lvl="1">
              <a:lnSpc>
                <a:spcPct val="90000"/>
              </a:lnSpc>
              <a:spcBef>
                <a:spcPts val="400"/>
              </a:spcBef>
            </a:pPr>
            <a:r>
              <a:rPr lang="en-US" sz="1400" dirty="0" smtClean="0"/>
              <a:t>Blend of replicated and partitioned topologies. Most recently/frequently used data is stored locally.</a:t>
            </a:r>
          </a:p>
          <a:p>
            <a:pPr lvl="2">
              <a:lnSpc>
                <a:spcPct val="90000"/>
              </a:lnSpc>
              <a:spcBef>
                <a:spcPts val="400"/>
              </a:spcBef>
            </a:pPr>
            <a:endParaRPr lang="en-US" dirty="0" smtClean="0"/>
          </a:p>
        </p:txBody>
      </p:sp>
      <p:pic>
        <p:nvPicPr>
          <p:cNvPr id="34820" name="Content Placeholder 5" descr="TechDeck3.0-PartitionedCache.png"/>
          <p:cNvPicPr>
            <a:picLocks noGrp="1" noChangeAspect="1"/>
          </p:cNvPicPr>
          <p:nvPr>
            <p:ph sz="half" idx="2"/>
          </p:nvPr>
        </p:nvPicPr>
        <p:blipFill>
          <a:blip r:embed="rId3"/>
          <a:srcRect t="-90488" b="-90488"/>
          <a:stretch>
            <a:fillRect/>
          </a:stretch>
        </p:blipFill>
        <p:spPr>
          <a:xfrm>
            <a:off x="6209251" y="-257174"/>
            <a:ext cx="2677587" cy="2333625"/>
          </a:xfrm>
        </p:spPr>
      </p:pic>
      <p:pic>
        <p:nvPicPr>
          <p:cNvPr id="5" name="Content Placeholder 5" descr="TechDeck3.0-PartitionedCacheWithBackup.png"/>
          <p:cNvPicPr>
            <a:picLocks noChangeAspect="1"/>
          </p:cNvPicPr>
          <p:nvPr/>
        </p:nvPicPr>
        <p:blipFill>
          <a:blip r:embed="rId4"/>
          <a:srcRect t="-32286" b="-32286"/>
          <a:stretch>
            <a:fillRect/>
          </a:stretch>
        </p:blipFill>
        <p:spPr bwMode="auto">
          <a:xfrm>
            <a:off x="6200973" y="1016002"/>
            <a:ext cx="2685852" cy="1953986"/>
          </a:xfrm>
          <a:prstGeom prst="rect">
            <a:avLst/>
          </a:prstGeom>
          <a:noFill/>
          <a:ln w="9525">
            <a:noFill/>
            <a:miter lim="800000"/>
            <a:headEnd/>
            <a:tailEnd/>
          </a:ln>
        </p:spPr>
      </p:pic>
      <p:pic>
        <p:nvPicPr>
          <p:cNvPr id="6" name="Content Placeholder 10" descr="TechDeck3.0-CacheClientCacheServer.png"/>
          <p:cNvPicPr>
            <a:picLocks noChangeAspect="1"/>
          </p:cNvPicPr>
          <p:nvPr/>
        </p:nvPicPr>
        <p:blipFill>
          <a:blip r:embed="rId5"/>
          <a:srcRect t="-53004" b="-53004"/>
          <a:stretch>
            <a:fillRect/>
          </a:stretch>
        </p:blipFill>
        <p:spPr bwMode="auto">
          <a:xfrm>
            <a:off x="6210320" y="2346782"/>
            <a:ext cx="2676525" cy="1571625"/>
          </a:xfrm>
          <a:prstGeom prst="rect">
            <a:avLst/>
          </a:prstGeom>
          <a:noFill/>
          <a:ln w="9525">
            <a:noFill/>
            <a:miter lim="800000"/>
            <a:headEnd/>
            <a:tailEnd/>
          </a:ln>
        </p:spPr>
      </p:pic>
      <p:pic>
        <p:nvPicPr>
          <p:cNvPr id="8" name="Content Placeholder 5" descr="TechDeck3.0-NearCache.png"/>
          <p:cNvPicPr>
            <a:picLocks noChangeAspect="1"/>
          </p:cNvPicPr>
          <p:nvPr/>
        </p:nvPicPr>
        <p:blipFill>
          <a:blip r:embed="rId6"/>
          <a:srcRect t="-53004" b="-53004"/>
          <a:stretch>
            <a:fillRect/>
          </a:stretch>
        </p:blipFill>
        <p:spPr bwMode="auto">
          <a:xfrm>
            <a:off x="6219825" y="3308807"/>
            <a:ext cx="2667000" cy="1552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Coherence Caching Patterns</a:t>
            </a:r>
            <a:endParaRPr lang="en-US" dirty="0"/>
          </a:p>
        </p:txBody>
      </p:sp>
      <p:sp>
        <p:nvSpPr>
          <p:cNvPr id="5" name="Content Placeholder 2"/>
          <p:cNvSpPr>
            <a:spLocks noGrp="1"/>
          </p:cNvSpPr>
          <p:nvPr>
            <p:ph idx="1"/>
          </p:nvPr>
        </p:nvSpPr>
        <p:spPr>
          <a:xfrm>
            <a:off x="238134" y="791483"/>
            <a:ext cx="5676901" cy="3867144"/>
          </a:xfrm>
        </p:spPr>
        <p:txBody>
          <a:bodyPr/>
          <a:lstStyle/>
          <a:p>
            <a:pPr eaLnBrk="1" hangingPunct="1">
              <a:spcBef>
                <a:spcPts val="600"/>
              </a:spcBef>
            </a:pPr>
            <a:r>
              <a:rPr lang="en-US" sz="2000" b="1" dirty="0" smtClean="0"/>
              <a:t>Cache Aside - Developer manages cache</a:t>
            </a:r>
          </a:p>
          <a:p>
            <a:pPr lvl="1" eaLnBrk="1" hangingPunct="1">
              <a:spcBef>
                <a:spcPts val="600"/>
              </a:spcBef>
            </a:pPr>
            <a:r>
              <a:rPr lang="en-US" sz="1400" dirty="0" smtClean="0"/>
              <a:t>Check the cache before reading from data source</a:t>
            </a:r>
          </a:p>
          <a:p>
            <a:pPr lvl="1" eaLnBrk="1" hangingPunct="1">
              <a:spcBef>
                <a:spcPts val="600"/>
              </a:spcBef>
            </a:pPr>
            <a:r>
              <a:rPr lang="en-US" sz="1400" dirty="0" smtClean="0"/>
              <a:t>Put data into cache after reading from data source</a:t>
            </a:r>
          </a:p>
          <a:p>
            <a:pPr lvl="1" eaLnBrk="1" hangingPunct="1">
              <a:spcBef>
                <a:spcPts val="600"/>
              </a:spcBef>
            </a:pPr>
            <a:r>
              <a:rPr lang="en-US" sz="1400" dirty="0" smtClean="0"/>
              <a:t>Evict or update cache when updating data source</a:t>
            </a:r>
          </a:p>
          <a:p>
            <a:pPr eaLnBrk="1" hangingPunct="1">
              <a:spcBef>
                <a:spcPts val="600"/>
              </a:spcBef>
            </a:pPr>
            <a:r>
              <a:rPr lang="en-US" sz="2000" b="1" dirty="0" smtClean="0"/>
              <a:t>Read Through/Write Through</a:t>
            </a:r>
          </a:p>
          <a:p>
            <a:pPr lvl="1" eaLnBrk="1" hangingPunct="1">
              <a:spcBef>
                <a:spcPts val="600"/>
              </a:spcBef>
            </a:pPr>
            <a:r>
              <a:rPr lang="en-US" dirty="0" smtClean="0"/>
              <a:t>All data reads/writes occur through cache</a:t>
            </a:r>
          </a:p>
          <a:p>
            <a:pPr lvl="1" eaLnBrk="1" hangingPunct="1">
              <a:spcBef>
                <a:spcPts val="600"/>
              </a:spcBef>
            </a:pPr>
            <a:r>
              <a:rPr lang="en-US" dirty="0" smtClean="0"/>
              <a:t>Cache miss causes load from data source automatically</a:t>
            </a:r>
          </a:p>
          <a:p>
            <a:pPr lvl="1" eaLnBrk="1" hangingPunct="1">
              <a:spcBef>
                <a:spcPts val="600"/>
              </a:spcBef>
            </a:pPr>
            <a:r>
              <a:rPr lang="en-US" dirty="0" smtClean="0"/>
              <a:t>Updates to cache written synchronously to the data source</a:t>
            </a:r>
          </a:p>
          <a:p>
            <a:pPr eaLnBrk="1" hangingPunct="1">
              <a:spcBef>
                <a:spcPts val="600"/>
              </a:spcBef>
            </a:pPr>
            <a:r>
              <a:rPr lang="en-US" sz="2000" b="1" dirty="0" smtClean="0"/>
              <a:t>Write Behind</a:t>
            </a:r>
          </a:p>
          <a:p>
            <a:pPr lvl="1" eaLnBrk="1" hangingPunct="1">
              <a:spcBef>
                <a:spcPts val="600"/>
              </a:spcBef>
            </a:pPr>
            <a:r>
              <a:rPr lang="en-US" sz="1400" dirty="0" smtClean="0"/>
              <a:t>All data writes occur through cache</a:t>
            </a:r>
          </a:p>
          <a:p>
            <a:pPr lvl="1" eaLnBrk="1" hangingPunct="1">
              <a:spcBef>
                <a:spcPts val="600"/>
              </a:spcBef>
            </a:pPr>
            <a:r>
              <a:rPr lang="en-US" sz="1400" dirty="0" smtClean="0"/>
              <a:t>Updates to cache written asynchronously to the data source</a:t>
            </a:r>
          </a:p>
        </p:txBody>
      </p:sp>
      <p:pic>
        <p:nvPicPr>
          <p:cNvPr id="6" name="Picture 3"/>
          <p:cNvPicPr>
            <a:picLocks noChangeAspect="1"/>
          </p:cNvPicPr>
          <p:nvPr/>
        </p:nvPicPr>
        <p:blipFill>
          <a:blip r:embed="rId2"/>
          <a:srcRect/>
          <a:stretch>
            <a:fillRect/>
          </a:stretch>
        </p:blipFill>
        <p:spPr bwMode="auto">
          <a:xfrm>
            <a:off x="6409445" y="742952"/>
            <a:ext cx="2315454" cy="1095375"/>
          </a:xfrm>
          <a:prstGeom prst="rect">
            <a:avLst/>
          </a:prstGeom>
          <a:noFill/>
          <a:ln w="9525">
            <a:noFill/>
            <a:miter lim="800000"/>
            <a:headEnd/>
            <a:tailEnd/>
          </a:ln>
        </p:spPr>
      </p:pic>
      <p:sp>
        <p:nvSpPr>
          <p:cNvPr id="7" name="TextBox 4"/>
          <p:cNvSpPr txBox="1">
            <a:spLocks noChangeArrowheads="1"/>
          </p:cNvSpPr>
          <p:nvPr/>
        </p:nvSpPr>
        <p:spPr bwMode="auto">
          <a:xfrm>
            <a:off x="876310" y="3822722"/>
            <a:ext cx="184262" cy="199853"/>
          </a:xfrm>
          <a:prstGeom prst="rect">
            <a:avLst/>
          </a:prstGeom>
          <a:noFill/>
          <a:ln w="9525">
            <a:noFill/>
            <a:miter lim="800000"/>
            <a:headEnd/>
            <a:tailEnd/>
          </a:ln>
        </p:spPr>
        <p:txBody>
          <a:bodyPr wrap="none" lIns="91240" tIns="45620" rIns="91240" bIns="45620">
            <a:spAutoFit/>
          </a:bodyPr>
          <a:lstStyle/>
          <a:p>
            <a:endParaRPr lang="en-US">
              <a:solidFill>
                <a:srgbClr val="000000"/>
              </a:solidFill>
            </a:endParaRPr>
          </a:p>
        </p:txBody>
      </p:sp>
      <p:pic>
        <p:nvPicPr>
          <p:cNvPr id="9" name="Picture 3"/>
          <p:cNvPicPr>
            <a:picLocks noChangeAspect="1"/>
          </p:cNvPicPr>
          <p:nvPr/>
        </p:nvPicPr>
        <p:blipFill>
          <a:blip r:embed="rId3"/>
          <a:srcRect/>
          <a:stretch>
            <a:fillRect/>
          </a:stretch>
        </p:blipFill>
        <p:spPr bwMode="auto">
          <a:xfrm>
            <a:off x="5856214" y="1981201"/>
            <a:ext cx="2951236" cy="996950"/>
          </a:xfrm>
          <a:prstGeom prst="rect">
            <a:avLst/>
          </a:prstGeom>
          <a:noFill/>
          <a:ln w="9525">
            <a:noFill/>
            <a:miter lim="800000"/>
            <a:headEnd/>
            <a:tailEnd/>
          </a:ln>
        </p:spPr>
      </p:pic>
      <p:pic>
        <p:nvPicPr>
          <p:cNvPr id="10" name="Picture 3"/>
          <p:cNvPicPr>
            <a:picLocks noChangeAspect="1"/>
          </p:cNvPicPr>
          <p:nvPr/>
        </p:nvPicPr>
        <p:blipFill>
          <a:blip r:embed="rId4"/>
          <a:srcRect/>
          <a:stretch>
            <a:fillRect/>
          </a:stretch>
        </p:blipFill>
        <p:spPr bwMode="auto">
          <a:xfrm>
            <a:off x="6381769" y="3309280"/>
            <a:ext cx="2114549" cy="131689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Querying The Data Grid</a:t>
            </a:r>
            <a:endParaRPr lang="en-US" dirty="0"/>
          </a:p>
        </p:txBody>
      </p:sp>
      <p:sp>
        <p:nvSpPr>
          <p:cNvPr id="5" name="Content Placeholder 2"/>
          <p:cNvSpPr>
            <a:spLocks noGrp="1"/>
          </p:cNvSpPr>
          <p:nvPr>
            <p:ph idx="1"/>
          </p:nvPr>
        </p:nvSpPr>
        <p:spPr>
          <a:xfrm>
            <a:off x="238134" y="791483"/>
            <a:ext cx="5676901" cy="3867144"/>
          </a:xfrm>
        </p:spPr>
        <p:txBody>
          <a:bodyPr/>
          <a:lstStyle/>
          <a:p>
            <a:pPr eaLnBrk="1" hangingPunct="1">
              <a:spcBef>
                <a:spcPts val="600"/>
              </a:spcBef>
            </a:pPr>
            <a:r>
              <a:rPr lang="en-US" sz="2000" b="1" dirty="0" smtClean="0"/>
              <a:t>Query</a:t>
            </a:r>
          </a:p>
          <a:p>
            <a:pPr lvl="1"/>
            <a:r>
              <a:rPr lang="en-US" dirty="0" smtClean="0"/>
              <a:t>Programmatic query mechanism</a:t>
            </a:r>
          </a:p>
          <a:p>
            <a:pPr lvl="1"/>
            <a:r>
              <a:rPr lang="en-US" dirty="0" smtClean="0"/>
              <a:t>Queries performed in parallel across the grid</a:t>
            </a:r>
          </a:p>
          <a:p>
            <a:pPr lvl="1"/>
            <a:r>
              <a:rPr lang="en-US" dirty="0" smtClean="0"/>
              <a:t>Standard indexes provided out-of-the-box and supports implementing your own custom indexes</a:t>
            </a:r>
          </a:p>
          <a:p>
            <a:pPr eaLnBrk="1" hangingPunct="1">
              <a:spcBef>
                <a:spcPts val="600"/>
              </a:spcBef>
            </a:pPr>
            <a:r>
              <a:rPr lang="en-US" sz="2000" b="1" dirty="0" smtClean="0"/>
              <a:t>Continuous Query Cache</a:t>
            </a:r>
          </a:p>
          <a:p>
            <a:pPr lvl="1"/>
            <a:r>
              <a:rPr lang="en-US" dirty="0" smtClean="0"/>
              <a:t>Automatically, transparently and dynamically maintains a view locally based on a specific criteria</a:t>
            </a:r>
          </a:p>
        </p:txBody>
      </p:sp>
      <p:sp>
        <p:nvSpPr>
          <p:cNvPr id="7" name="TextBox 4"/>
          <p:cNvSpPr txBox="1">
            <a:spLocks noChangeArrowheads="1"/>
          </p:cNvSpPr>
          <p:nvPr/>
        </p:nvSpPr>
        <p:spPr bwMode="auto">
          <a:xfrm>
            <a:off x="876310" y="3822722"/>
            <a:ext cx="184262" cy="199853"/>
          </a:xfrm>
          <a:prstGeom prst="rect">
            <a:avLst/>
          </a:prstGeom>
          <a:noFill/>
          <a:ln w="9525">
            <a:noFill/>
            <a:miter lim="800000"/>
            <a:headEnd/>
            <a:tailEnd/>
          </a:ln>
        </p:spPr>
        <p:txBody>
          <a:bodyPr wrap="none" lIns="91240" tIns="45620" rIns="91240" bIns="45620">
            <a:spAutoFit/>
          </a:bodyPr>
          <a:lstStyle/>
          <a:p>
            <a:endParaRPr lang="en-US">
              <a:solidFill>
                <a:srgbClr val="000000"/>
              </a:solidFill>
            </a:endParaRPr>
          </a:p>
        </p:txBody>
      </p:sp>
      <p:pic>
        <p:nvPicPr>
          <p:cNvPr id="8" name="Content Placeholder 4" descr="TechDeck3.0-Query-2.png"/>
          <p:cNvPicPr>
            <a:picLocks noChangeAspect="1"/>
          </p:cNvPicPr>
          <p:nvPr/>
        </p:nvPicPr>
        <p:blipFill>
          <a:blip r:embed="rId2"/>
          <a:srcRect l="-6770" r="-6770"/>
          <a:stretch>
            <a:fillRect/>
          </a:stretch>
        </p:blipFill>
        <p:spPr bwMode="auto">
          <a:xfrm>
            <a:off x="6008689" y="522289"/>
            <a:ext cx="2601912" cy="1498800"/>
          </a:xfrm>
          <a:prstGeom prst="rect">
            <a:avLst/>
          </a:prstGeom>
          <a:noFill/>
          <a:ln w="9525">
            <a:noFill/>
            <a:miter lim="800000"/>
            <a:headEnd/>
            <a:tailEnd/>
          </a:ln>
        </p:spPr>
      </p:pic>
      <p:pic>
        <p:nvPicPr>
          <p:cNvPr id="11" name="Content Placeholder 4" descr="TechDeck3.0-CQC-4.png"/>
          <p:cNvPicPr>
            <a:picLocks noChangeAspect="1"/>
          </p:cNvPicPr>
          <p:nvPr/>
        </p:nvPicPr>
        <p:blipFill>
          <a:blip r:embed="rId3"/>
          <a:srcRect l="-7899" r="-7899"/>
          <a:stretch>
            <a:fillRect/>
          </a:stretch>
        </p:blipFill>
        <p:spPr bwMode="auto">
          <a:xfrm>
            <a:off x="5922889" y="2161680"/>
            <a:ext cx="2751215" cy="158482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r>
              <a:rPr lang="en-US" dirty="0" err="1" smtClean="0"/>
              <a:t>Eventing</a:t>
            </a:r>
            <a:r>
              <a:rPr lang="en-US" dirty="0" smtClean="0"/>
              <a:t/>
            </a:r>
            <a:br>
              <a:rPr lang="en-US" dirty="0" smtClean="0"/>
            </a:br>
            <a:endParaRPr lang="en-US" dirty="0"/>
          </a:p>
        </p:txBody>
      </p:sp>
      <p:pic>
        <p:nvPicPr>
          <p:cNvPr id="105475" name="Content Placeholder 4" descr="TechDeck3.0-Event.png"/>
          <p:cNvPicPr>
            <a:picLocks noGrp="1" noChangeAspect="1"/>
          </p:cNvPicPr>
          <p:nvPr>
            <p:ph sz="half" idx="2"/>
          </p:nvPr>
        </p:nvPicPr>
        <p:blipFill>
          <a:blip r:embed="rId3"/>
          <a:srcRect t="-39836" b="-39836"/>
          <a:stretch>
            <a:fillRect/>
          </a:stretch>
        </p:blipFill>
        <p:spPr>
          <a:xfrm>
            <a:off x="4465363" y="215900"/>
            <a:ext cx="4132537" cy="3645271"/>
          </a:xfrm>
        </p:spPr>
      </p:pic>
      <p:sp>
        <p:nvSpPr>
          <p:cNvPr id="105476" name="Content Placeholder 2"/>
          <p:cNvSpPr>
            <a:spLocks noGrp="1"/>
          </p:cNvSpPr>
          <p:nvPr>
            <p:ph sz="half" idx="1"/>
          </p:nvPr>
        </p:nvSpPr>
        <p:spPr>
          <a:xfrm>
            <a:off x="254001" y="869950"/>
            <a:ext cx="3768725" cy="3092450"/>
          </a:xfrm>
        </p:spPr>
        <p:txBody>
          <a:bodyPr/>
          <a:lstStyle/>
          <a:p>
            <a:r>
              <a:rPr lang="en-US" sz="2000" b="1" dirty="0" smtClean="0"/>
              <a:t>Complex Event-Driven Apps</a:t>
            </a:r>
          </a:p>
          <a:p>
            <a:pPr lvl="1"/>
            <a:r>
              <a:rPr lang="en-US" dirty="0" smtClean="0"/>
              <a:t>Java Bean Model</a:t>
            </a:r>
          </a:p>
          <a:p>
            <a:pPr lvl="1"/>
            <a:r>
              <a:rPr lang="en-US" dirty="0" smtClean="0"/>
              <a:t>Key-Based</a:t>
            </a:r>
          </a:p>
          <a:p>
            <a:pPr lvl="1"/>
            <a:r>
              <a:rPr lang="en-US" dirty="0" smtClean="0"/>
              <a:t>Filter-Based</a:t>
            </a:r>
          </a:p>
          <a:p>
            <a:r>
              <a:rPr lang="en-US" sz="2000" b="1" dirty="0" smtClean="0"/>
              <a:t>“Live Objects”</a:t>
            </a:r>
          </a:p>
          <a:p>
            <a:pPr lvl="1"/>
            <a:r>
              <a:rPr lang="en-US" dirty="0" smtClean="0"/>
              <a:t>Objects can respond to own state changes</a:t>
            </a:r>
          </a:p>
          <a:p>
            <a:pPr lvl="1"/>
            <a:r>
              <a:rPr lang="en-US" dirty="0" smtClean="0"/>
              <a:t>State always recoverable</a:t>
            </a:r>
          </a:p>
          <a:p>
            <a:pPr lvl="1"/>
            <a:r>
              <a:rPr lang="en-US" dirty="0" smtClean="0"/>
              <a:t>Build complex Staged Event Driven Architectures</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0" y="0"/>
            <a:ext cx="9144000" cy="5143500"/>
            <a:chOff x="0" y="0"/>
            <a:chExt cx="9144000" cy="5143500"/>
          </a:xfrm>
        </p:grpSpPr>
        <p:sp>
          <p:nvSpPr>
            <p:cNvPr id="5" name="Rectangle 4"/>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7" name="Rectangle 2"/>
            <p:cNvSpPr>
              <a:spLocks noChangeArrowheads="1"/>
            </p:cNvSpPr>
            <p:nvPr/>
          </p:nvSpPr>
          <p:spPr bwMode="auto">
            <a:xfrm>
              <a:off x="914603" y="646815"/>
              <a:ext cx="7315200" cy="3877985"/>
            </a:xfrm>
            <a:prstGeom prst="rect">
              <a:avLst/>
            </a:prstGeom>
            <a:ln>
              <a:solidFill>
                <a:schemeClr val="tx2"/>
              </a:solidFill>
              <a:headEnd/>
              <a:tailEnd/>
            </a:ln>
          </p:spPr>
          <p:style>
            <a:lnRef idx="2">
              <a:schemeClr val="accent3"/>
            </a:lnRef>
            <a:fillRef idx="1">
              <a:schemeClr val="lt1"/>
            </a:fillRef>
            <a:effectRef idx="0">
              <a:schemeClr val="accent3"/>
            </a:effectRef>
            <a:fontRef idx="minor">
              <a:schemeClr val="dk1"/>
            </a:fontRef>
          </p:style>
          <p:txBody>
            <a:bodyPr lIns="274320" tIns="274320" rIns="274320" bIns="274320">
              <a:spAutoFit/>
            </a:bodyPr>
            <a:lstStyle/>
            <a:p>
              <a:pPr eaLnBrk="0" hangingPunct="0"/>
              <a:r>
                <a:rPr lang="en-US" sz="2400" b="0" dirty="0">
                  <a:solidFill>
                    <a:schemeClr val="tx1"/>
                  </a:solidFill>
                  <a:cs typeface="Times New Roman" pitchFamily="18"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a:t>
              </a:r>
              <a:br>
                <a:rPr lang="en-US" sz="2400" b="0" dirty="0">
                  <a:solidFill>
                    <a:schemeClr val="tx1"/>
                  </a:solidFill>
                  <a:cs typeface="Times New Roman" pitchFamily="18" charset="0"/>
                </a:rPr>
              </a:br>
              <a:r>
                <a:rPr lang="en-US" sz="2400" b="0" dirty="0">
                  <a:solidFill>
                    <a:schemeClr val="tx1"/>
                  </a:solidFill>
                  <a:cs typeface="Times New Roman" pitchFamily="18" charset="0"/>
                </a:rPr>
                <a:t>The development, release, and timing of any features or functionality described for Oracle’s products remain at the sole discretion of Oracle.</a:t>
              </a:r>
            </a:p>
          </p:txBody>
        </p:sp>
      </p:gr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dirty="0"/>
              <a:t>Data </a:t>
            </a:r>
            <a:r>
              <a:rPr lang="en-US" dirty="0" smtClean="0"/>
              <a:t>Processing and Map/Reduce Aggregation</a:t>
            </a:r>
            <a:br>
              <a:rPr lang="en-US" dirty="0" smtClean="0"/>
            </a:br>
            <a:endParaRPr lang="en-US" dirty="0">
              <a:solidFill>
                <a:srgbClr val="A6A6A6"/>
              </a:solidFill>
            </a:endParaRPr>
          </a:p>
        </p:txBody>
      </p:sp>
      <p:sp>
        <p:nvSpPr>
          <p:cNvPr id="103427" name="Content Placeholder 2"/>
          <p:cNvSpPr>
            <a:spLocks noGrp="1"/>
          </p:cNvSpPr>
          <p:nvPr>
            <p:ph idx="4294967295"/>
          </p:nvPr>
        </p:nvSpPr>
        <p:spPr>
          <a:xfrm>
            <a:off x="592141" y="1028701"/>
            <a:ext cx="3903659" cy="3492500"/>
          </a:xfrm>
        </p:spPr>
        <p:txBody>
          <a:bodyPr/>
          <a:lstStyle/>
          <a:p>
            <a:r>
              <a:rPr lang="en-US" sz="2000" b="1" dirty="0" smtClean="0"/>
              <a:t>Processing on the grid</a:t>
            </a:r>
          </a:p>
          <a:p>
            <a:pPr lvl="1"/>
            <a:r>
              <a:rPr lang="en-US" sz="1400" dirty="0" smtClean="0"/>
              <a:t>The </a:t>
            </a:r>
            <a:r>
              <a:rPr lang="en-US" sz="1400" b="1" dirty="0"/>
              <a:t>inverse of caching</a:t>
            </a:r>
          </a:p>
          <a:p>
            <a:pPr lvl="1"/>
            <a:r>
              <a:rPr lang="en-US" sz="1400" dirty="0"/>
              <a:t>Sends the </a:t>
            </a:r>
            <a:r>
              <a:rPr lang="en-US" sz="1400" dirty="0" smtClean="0"/>
              <a:t>processing </a:t>
            </a:r>
            <a:r>
              <a:rPr lang="en-US" sz="1400" dirty="0"/>
              <a:t>to where the data is in the grid</a:t>
            </a:r>
            <a:endParaRPr lang="en-US" sz="1400" dirty="0" smtClean="0"/>
          </a:p>
          <a:p>
            <a:pPr lvl="2"/>
            <a:r>
              <a:rPr lang="en-US" sz="1200" dirty="0" smtClean="0"/>
              <a:t>Once </a:t>
            </a:r>
            <a:r>
              <a:rPr lang="en-US" sz="1200" dirty="0"/>
              <a:t>and only once guarantees</a:t>
            </a:r>
          </a:p>
          <a:p>
            <a:pPr lvl="2"/>
            <a:r>
              <a:rPr lang="en-US" sz="1200" dirty="0"/>
              <a:t>Processing is automatically fault-tolerant</a:t>
            </a:r>
          </a:p>
          <a:p>
            <a:pPr lvl="1"/>
            <a:r>
              <a:rPr lang="en-US" sz="1400" dirty="0"/>
              <a:t>Processing can </a:t>
            </a:r>
            <a:r>
              <a:rPr lang="en-US" sz="1400" dirty="0" smtClean="0"/>
              <a:t>be</a:t>
            </a:r>
          </a:p>
          <a:p>
            <a:pPr lvl="2"/>
            <a:r>
              <a:rPr lang="en-US" sz="1200" dirty="0"/>
              <a:t>Targeted to a specific </a:t>
            </a:r>
            <a:r>
              <a:rPr lang="en-US" sz="1200" dirty="0" smtClean="0"/>
              <a:t>key or collection of keys</a:t>
            </a:r>
          </a:p>
          <a:p>
            <a:pPr lvl="2"/>
            <a:r>
              <a:rPr lang="en-US" sz="1200" dirty="0" smtClean="0"/>
              <a:t>Targeted </a:t>
            </a:r>
            <a:r>
              <a:rPr lang="en-US" sz="1200" dirty="0"/>
              <a:t>to any object that matches a specific </a:t>
            </a:r>
            <a:r>
              <a:rPr lang="en-US" sz="1200" dirty="0" smtClean="0"/>
              <a:t>criteria</a:t>
            </a:r>
          </a:p>
          <a:p>
            <a:r>
              <a:rPr lang="en-US" sz="2000" b="1" dirty="0" smtClean="0"/>
              <a:t>Parallel Aggregation</a:t>
            </a:r>
          </a:p>
          <a:p>
            <a:pPr lvl="1"/>
            <a:r>
              <a:rPr lang="en-US" sz="1400" dirty="0" smtClean="0"/>
              <a:t>Aggregates at each cluster node</a:t>
            </a:r>
          </a:p>
          <a:p>
            <a:pPr lvl="1"/>
            <a:r>
              <a:rPr lang="en-US" sz="1400" dirty="0" smtClean="0"/>
              <a:t>Final “reduce” at client node</a:t>
            </a:r>
          </a:p>
          <a:p>
            <a:pPr>
              <a:buNone/>
            </a:pPr>
            <a:endParaRPr lang="en-US" sz="1800" dirty="0" smtClean="0"/>
          </a:p>
        </p:txBody>
      </p:sp>
      <p:pic>
        <p:nvPicPr>
          <p:cNvPr id="5" name="Content Placeholder 4" descr="TechDeck3.0-InvocableMap-3.png"/>
          <p:cNvPicPr>
            <a:picLocks noChangeAspect="1"/>
          </p:cNvPicPr>
          <p:nvPr/>
        </p:nvPicPr>
        <p:blipFill>
          <a:blip r:embed="rId3"/>
          <a:srcRect l="-7899" r="-7899"/>
          <a:stretch>
            <a:fillRect/>
          </a:stretch>
        </p:blipFill>
        <p:spPr bwMode="auto">
          <a:xfrm>
            <a:off x="4427622" y="1731435"/>
            <a:ext cx="4716378" cy="1507066"/>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36"/>
          <p:cNvSpPr>
            <a:spLocks noGrp="1"/>
          </p:cNvSpPr>
          <p:nvPr>
            <p:ph type="title"/>
          </p:nvPr>
        </p:nvSpPr>
        <p:spPr>
          <a:xfrm>
            <a:off x="889287" y="228602"/>
            <a:ext cx="7911819" cy="706041"/>
          </a:xfrm>
        </p:spPr>
        <p:txBody>
          <a:bodyPr/>
          <a:lstStyle/>
          <a:p>
            <a:r>
              <a:rPr lang="en-US" sz="2800" dirty="0" smtClean="0"/>
              <a:t>WebLogic with Coherence in WebLogic Suite</a:t>
            </a:r>
            <a:br>
              <a:rPr lang="en-US" sz="2800" dirty="0" smtClean="0"/>
            </a:br>
            <a:r>
              <a:rPr lang="en-US" sz="1800" dirty="0" smtClean="0">
                <a:solidFill>
                  <a:srgbClr val="FF0000"/>
                </a:solidFill>
              </a:rPr>
              <a:t>Scale Session, Cache and Data Grid as Independent Architectural Tier</a:t>
            </a:r>
            <a:endParaRPr lang="en-CA" sz="2800" dirty="0" smtClean="0">
              <a:solidFill>
                <a:srgbClr val="FF0000"/>
              </a:solidFill>
            </a:endParaRPr>
          </a:p>
        </p:txBody>
      </p:sp>
      <p:sp>
        <p:nvSpPr>
          <p:cNvPr id="4" name="Rounded Rectangle 3"/>
          <p:cNvSpPr/>
          <p:nvPr/>
        </p:nvSpPr>
        <p:spPr bwMode="auto">
          <a:xfrm>
            <a:off x="319088" y="3078972"/>
            <a:ext cx="3516312" cy="1494235"/>
          </a:xfrm>
          <a:prstGeom prst="roundRect">
            <a:avLst>
              <a:gd name="adj" fmla="val 10606"/>
            </a:avLst>
          </a:prstGeom>
          <a:noFill/>
          <a:ln w="28575">
            <a:solidFill>
              <a:schemeClr val="tx1"/>
            </a:solidFill>
            <a:prstDash val="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0" tIns="0" rIns="0" bIns="0" anchor="ctr"/>
          <a:lstStyle/>
          <a:p>
            <a:pPr eaLnBrk="0" hangingPunct="0">
              <a:defRPr/>
            </a:pPr>
            <a:endParaRPr lang="en-US" sz="1600" dirty="0">
              <a:solidFill>
                <a:srgbClr val="FFFFFF"/>
              </a:solidFill>
            </a:endParaRPr>
          </a:p>
        </p:txBody>
      </p:sp>
      <p:sp>
        <p:nvSpPr>
          <p:cNvPr id="5" name="TextBox 4"/>
          <p:cNvSpPr txBox="1"/>
          <p:nvPr/>
        </p:nvSpPr>
        <p:spPr>
          <a:xfrm>
            <a:off x="309563" y="2955135"/>
            <a:ext cx="2222500" cy="292388"/>
          </a:xfrm>
          <a:prstGeom prst="rect">
            <a:avLst/>
          </a:prstGeom>
          <a:solidFill>
            <a:schemeClr val="bg1"/>
          </a:solidFill>
        </p:spPr>
        <p:txBody>
          <a:bodyPr>
            <a:spAutoFit/>
          </a:bodyPr>
          <a:lstStyle/>
          <a:p>
            <a:pPr>
              <a:defRPr/>
            </a:pPr>
            <a:r>
              <a:rPr lang="en-US" sz="1300" b="1" dirty="0" smtClean="0">
                <a:solidFill>
                  <a:srgbClr val="000000"/>
                </a:solidFill>
                <a:latin typeface="Arial"/>
              </a:rPr>
              <a:t>In Memory Data Grid</a:t>
            </a:r>
            <a:endParaRPr lang="en-US" sz="1300" b="1" dirty="0">
              <a:solidFill>
                <a:srgbClr val="000000"/>
              </a:solidFill>
              <a:latin typeface="Arial"/>
            </a:endParaRPr>
          </a:p>
        </p:txBody>
      </p:sp>
      <p:sp>
        <p:nvSpPr>
          <p:cNvPr id="6" name="Rounded Rectangle 5"/>
          <p:cNvSpPr/>
          <p:nvPr/>
        </p:nvSpPr>
        <p:spPr bwMode="auto">
          <a:xfrm>
            <a:off x="296863" y="1202531"/>
            <a:ext cx="3517900" cy="1626393"/>
          </a:xfrm>
          <a:prstGeom prst="roundRect">
            <a:avLst>
              <a:gd name="adj" fmla="val 10606"/>
            </a:avLst>
          </a:prstGeom>
          <a:noFill/>
          <a:ln w="28575">
            <a:solidFill>
              <a:srgbClr val="FF0000"/>
            </a:solidFill>
            <a:prstDash val="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0" tIns="0" rIns="0" bIns="0" anchor="ctr"/>
          <a:lstStyle/>
          <a:p>
            <a:pPr eaLnBrk="0" hangingPunct="0">
              <a:defRPr/>
            </a:pPr>
            <a:endParaRPr lang="en-US" sz="1600" dirty="0">
              <a:solidFill>
                <a:srgbClr val="FFFFFF"/>
              </a:solidFill>
            </a:endParaRPr>
          </a:p>
        </p:txBody>
      </p:sp>
      <p:sp>
        <p:nvSpPr>
          <p:cNvPr id="7" name="TextBox 6"/>
          <p:cNvSpPr txBox="1"/>
          <p:nvPr/>
        </p:nvSpPr>
        <p:spPr>
          <a:xfrm>
            <a:off x="93663" y="1015607"/>
            <a:ext cx="2482850" cy="292388"/>
          </a:xfrm>
          <a:prstGeom prst="rect">
            <a:avLst/>
          </a:prstGeom>
          <a:solidFill>
            <a:schemeClr val="bg1"/>
          </a:solidFill>
        </p:spPr>
        <p:txBody>
          <a:bodyPr>
            <a:spAutoFit/>
          </a:bodyPr>
          <a:lstStyle/>
          <a:p>
            <a:pPr>
              <a:defRPr/>
            </a:pPr>
            <a:r>
              <a:rPr lang="en-US" sz="1300" b="1" dirty="0" err="1" smtClean="0">
                <a:solidFill>
                  <a:srgbClr val="FD0000"/>
                </a:solidFill>
                <a:latin typeface="Arial"/>
              </a:rPr>
              <a:t>WebLogic</a:t>
            </a:r>
            <a:r>
              <a:rPr lang="en-US" sz="1300" b="1" dirty="0" smtClean="0">
                <a:solidFill>
                  <a:srgbClr val="FD0000"/>
                </a:solidFill>
                <a:latin typeface="Arial"/>
              </a:rPr>
              <a:t> </a:t>
            </a:r>
            <a:r>
              <a:rPr lang="en-US" sz="1300" b="1" dirty="0">
                <a:solidFill>
                  <a:srgbClr val="FD0000"/>
                </a:solidFill>
                <a:latin typeface="Arial"/>
              </a:rPr>
              <a:t>Server Cluster</a:t>
            </a:r>
          </a:p>
        </p:txBody>
      </p:sp>
      <p:grpSp>
        <p:nvGrpSpPr>
          <p:cNvPr id="2" name="Group 12"/>
          <p:cNvGrpSpPr>
            <a:grpSpLocks/>
          </p:cNvGrpSpPr>
          <p:nvPr/>
        </p:nvGrpSpPr>
        <p:grpSpPr bwMode="auto">
          <a:xfrm>
            <a:off x="427042" y="1579976"/>
            <a:ext cx="1997075" cy="829865"/>
            <a:chOff x="3940338" y="1857653"/>
            <a:chExt cx="1997324" cy="1093788"/>
          </a:xfrm>
        </p:grpSpPr>
        <p:sp>
          <p:nvSpPr>
            <p:cNvPr id="9" name="Rounded Rectangle 8"/>
            <p:cNvSpPr/>
            <p:nvPr/>
          </p:nvSpPr>
          <p:spPr bwMode="auto">
            <a:xfrm>
              <a:off x="3940338" y="1857653"/>
              <a:ext cx="1997324" cy="1093788"/>
            </a:xfrm>
            <a:prstGeom prst="roundRect">
              <a:avLst>
                <a:gd name="adj" fmla="val 11239"/>
              </a:avLst>
            </a:prstGeom>
            <a:solidFill>
              <a:schemeClr val="accent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lstStyle/>
            <a:p>
              <a:pPr algn="ctr" eaLnBrk="0" hangingPunct="0">
                <a:defRPr/>
              </a:pPr>
              <a:r>
                <a:rPr lang="en-US" sz="1400" b="1" dirty="0">
                  <a:solidFill>
                    <a:srgbClr val="FFFFFF"/>
                  </a:solidFill>
                </a:rPr>
                <a:t>WLS</a:t>
              </a:r>
            </a:p>
          </p:txBody>
        </p:sp>
        <p:sp>
          <p:nvSpPr>
            <p:cNvPr id="10" name="Rounded Rectangle 9"/>
            <p:cNvSpPr/>
            <p:nvPr/>
          </p:nvSpPr>
          <p:spPr bwMode="auto">
            <a:xfrm>
              <a:off x="4028391" y="2331232"/>
              <a:ext cx="1826144" cy="536986"/>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smtClean="0">
                  <a:solidFill>
                    <a:srgbClr val="FFFFFF"/>
                  </a:solidFill>
                </a:rPr>
                <a:t>Coherence</a:t>
              </a:r>
              <a:endParaRPr lang="en-US" sz="1400" b="1" dirty="0">
                <a:solidFill>
                  <a:srgbClr val="FFFFFF"/>
                </a:solidFill>
              </a:endParaRPr>
            </a:p>
          </p:txBody>
        </p:sp>
      </p:grpSp>
      <p:grpSp>
        <p:nvGrpSpPr>
          <p:cNvPr id="3" name="Group 8"/>
          <p:cNvGrpSpPr>
            <a:grpSpLocks/>
          </p:cNvGrpSpPr>
          <p:nvPr/>
        </p:nvGrpSpPr>
        <p:grpSpPr bwMode="auto">
          <a:xfrm>
            <a:off x="1068415" y="1428751"/>
            <a:ext cx="1997075" cy="829866"/>
            <a:chOff x="3940338" y="1857653"/>
            <a:chExt cx="1997324" cy="1093788"/>
          </a:xfrm>
        </p:grpSpPr>
        <p:sp>
          <p:nvSpPr>
            <p:cNvPr id="12" name="Rounded Rectangle 11"/>
            <p:cNvSpPr/>
            <p:nvPr/>
          </p:nvSpPr>
          <p:spPr bwMode="auto">
            <a:xfrm>
              <a:off x="3940338" y="1857653"/>
              <a:ext cx="1997324" cy="1093788"/>
            </a:xfrm>
            <a:prstGeom prst="roundRect">
              <a:avLst>
                <a:gd name="adj" fmla="val 11239"/>
              </a:avLst>
            </a:prstGeom>
            <a:solidFill>
              <a:schemeClr val="accent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lstStyle/>
            <a:p>
              <a:pPr algn="ctr" eaLnBrk="0" hangingPunct="0">
                <a:defRPr/>
              </a:pPr>
              <a:r>
                <a:rPr lang="en-US" sz="1400" b="1" dirty="0">
                  <a:solidFill>
                    <a:srgbClr val="FFFFFF"/>
                  </a:solidFill>
                </a:rPr>
                <a:t>WLS</a:t>
              </a:r>
            </a:p>
          </p:txBody>
        </p:sp>
        <p:sp>
          <p:nvSpPr>
            <p:cNvPr id="13" name="Rounded Rectangle 12"/>
            <p:cNvSpPr/>
            <p:nvPr/>
          </p:nvSpPr>
          <p:spPr bwMode="auto">
            <a:xfrm>
              <a:off x="4028391" y="2331232"/>
              <a:ext cx="1826144" cy="536986"/>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smtClean="0">
                  <a:solidFill>
                    <a:srgbClr val="FFFFFF"/>
                  </a:solidFill>
                </a:rPr>
                <a:t>Coherence</a:t>
              </a:r>
              <a:endParaRPr lang="en-US" sz="1400" b="1" dirty="0">
                <a:solidFill>
                  <a:srgbClr val="FFFFFF"/>
                </a:solidFill>
              </a:endParaRPr>
            </a:p>
          </p:txBody>
        </p:sp>
      </p:grpSp>
      <p:pic>
        <p:nvPicPr>
          <p:cNvPr id="102409" name="Picture 2073" descr="poweredge"/>
          <p:cNvPicPr>
            <a:picLocks noChangeAspect="1" noChangeArrowheads="1"/>
          </p:cNvPicPr>
          <p:nvPr/>
        </p:nvPicPr>
        <p:blipFill>
          <a:blip r:embed="rId3"/>
          <a:srcRect/>
          <a:stretch>
            <a:fillRect/>
          </a:stretch>
        </p:blipFill>
        <p:spPr bwMode="auto">
          <a:xfrm>
            <a:off x="1203327" y="2322924"/>
            <a:ext cx="352424" cy="709613"/>
          </a:xfrm>
          <a:prstGeom prst="rect">
            <a:avLst/>
          </a:prstGeom>
          <a:noFill/>
          <a:ln w="9525">
            <a:noFill/>
            <a:miter lim="800000"/>
            <a:headEnd/>
            <a:tailEnd/>
          </a:ln>
        </p:spPr>
      </p:pic>
      <p:grpSp>
        <p:nvGrpSpPr>
          <p:cNvPr id="8" name="Group 9"/>
          <p:cNvGrpSpPr>
            <a:grpSpLocks/>
          </p:cNvGrpSpPr>
          <p:nvPr/>
        </p:nvGrpSpPr>
        <p:grpSpPr bwMode="auto">
          <a:xfrm>
            <a:off x="1695460" y="1266826"/>
            <a:ext cx="1998663" cy="829866"/>
            <a:chOff x="3940338" y="1857653"/>
            <a:chExt cx="1997324" cy="1093788"/>
          </a:xfrm>
        </p:grpSpPr>
        <p:sp>
          <p:nvSpPr>
            <p:cNvPr id="16" name="Rounded Rectangle 15"/>
            <p:cNvSpPr/>
            <p:nvPr/>
          </p:nvSpPr>
          <p:spPr bwMode="auto">
            <a:xfrm>
              <a:off x="3940338" y="1857653"/>
              <a:ext cx="1997324" cy="1093788"/>
            </a:xfrm>
            <a:prstGeom prst="roundRect">
              <a:avLst>
                <a:gd name="adj" fmla="val 11239"/>
              </a:avLst>
            </a:prstGeom>
            <a:solidFill>
              <a:schemeClr val="accent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lstStyle/>
            <a:p>
              <a:pPr algn="ctr" eaLnBrk="0" hangingPunct="0">
                <a:defRPr/>
              </a:pPr>
              <a:r>
                <a:rPr lang="en-US" sz="1400" b="1" dirty="0" err="1">
                  <a:solidFill>
                    <a:srgbClr val="FFFFFF"/>
                  </a:solidFill>
                </a:rPr>
                <a:t>WebLogic</a:t>
              </a:r>
              <a:r>
                <a:rPr lang="en-US" sz="1400" b="1" dirty="0">
                  <a:solidFill>
                    <a:srgbClr val="FFFFFF"/>
                  </a:solidFill>
                </a:rPr>
                <a:t> Server</a:t>
              </a:r>
            </a:p>
          </p:txBody>
        </p:sp>
        <p:sp>
          <p:nvSpPr>
            <p:cNvPr id="17" name="Rounded Rectangle 16"/>
            <p:cNvSpPr/>
            <p:nvPr/>
          </p:nvSpPr>
          <p:spPr bwMode="auto">
            <a:xfrm>
              <a:off x="4028391" y="2331232"/>
              <a:ext cx="1826144" cy="536986"/>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smtClean="0">
                  <a:solidFill>
                    <a:srgbClr val="FFFFFF"/>
                  </a:solidFill>
                </a:rPr>
                <a:t>Coherence</a:t>
              </a:r>
              <a:endParaRPr lang="en-US" sz="1400" b="1" dirty="0">
                <a:solidFill>
                  <a:srgbClr val="FFFFFF"/>
                </a:solidFill>
              </a:endParaRPr>
            </a:p>
          </p:txBody>
        </p:sp>
      </p:grpSp>
      <p:pic>
        <p:nvPicPr>
          <p:cNvPr id="102411" name="Picture 2073" descr="poweredge"/>
          <p:cNvPicPr>
            <a:picLocks noChangeAspect="1" noChangeArrowheads="1"/>
          </p:cNvPicPr>
          <p:nvPr/>
        </p:nvPicPr>
        <p:blipFill>
          <a:blip r:embed="rId3"/>
          <a:srcRect/>
          <a:stretch>
            <a:fillRect/>
          </a:stretch>
        </p:blipFill>
        <p:spPr bwMode="auto">
          <a:xfrm>
            <a:off x="1793877" y="2152651"/>
            <a:ext cx="352424" cy="708422"/>
          </a:xfrm>
          <a:prstGeom prst="rect">
            <a:avLst/>
          </a:prstGeom>
          <a:noFill/>
          <a:ln w="9525">
            <a:noFill/>
            <a:miter lim="800000"/>
            <a:headEnd/>
            <a:tailEnd/>
          </a:ln>
        </p:spPr>
      </p:pic>
      <p:pic>
        <p:nvPicPr>
          <p:cNvPr id="102412" name="Picture 2073" descr="poweredge"/>
          <p:cNvPicPr>
            <a:picLocks noChangeAspect="1" noChangeArrowheads="1"/>
          </p:cNvPicPr>
          <p:nvPr/>
        </p:nvPicPr>
        <p:blipFill>
          <a:blip r:embed="rId3"/>
          <a:srcRect/>
          <a:stretch>
            <a:fillRect/>
          </a:stretch>
        </p:blipFill>
        <p:spPr bwMode="auto">
          <a:xfrm>
            <a:off x="2352677" y="2049067"/>
            <a:ext cx="352424" cy="708422"/>
          </a:xfrm>
          <a:prstGeom prst="rect">
            <a:avLst/>
          </a:prstGeom>
          <a:noFill/>
          <a:ln w="9525">
            <a:noFill/>
            <a:miter lim="800000"/>
            <a:headEnd/>
            <a:tailEnd/>
          </a:ln>
        </p:spPr>
      </p:pic>
      <p:pic>
        <p:nvPicPr>
          <p:cNvPr id="102439" name="Picture 2073" descr="poweredge"/>
          <p:cNvPicPr>
            <a:picLocks noChangeAspect="1" noChangeArrowheads="1"/>
          </p:cNvPicPr>
          <p:nvPr/>
        </p:nvPicPr>
        <p:blipFill>
          <a:blip r:embed="rId3"/>
          <a:srcRect/>
          <a:stretch>
            <a:fillRect/>
          </a:stretch>
        </p:blipFill>
        <p:spPr bwMode="auto">
          <a:xfrm>
            <a:off x="962002" y="3955481"/>
            <a:ext cx="379436" cy="709389"/>
          </a:xfrm>
          <a:prstGeom prst="rect">
            <a:avLst/>
          </a:prstGeom>
          <a:noFill/>
          <a:ln w="9525">
            <a:noFill/>
            <a:miter lim="800000"/>
            <a:headEnd/>
            <a:tailEnd/>
          </a:ln>
        </p:spPr>
      </p:pic>
      <p:sp>
        <p:nvSpPr>
          <p:cNvPr id="22" name="Rounded Rectangle 21"/>
          <p:cNvSpPr/>
          <p:nvPr/>
        </p:nvSpPr>
        <p:spPr bwMode="auto">
          <a:xfrm>
            <a:off x="581036" y="3621897"/>
            <a:ext cx="1273175" cy="402815"/>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a:solidFill>
                  <a:srgbClr val="FFFFFF"/>
                </a:solidFill>
              </a:rPr>
              <a:t>Coherence</a:t>
            </a:r>
          </a:p>
        </p:txBody>
      </p:sp>
      <p:sp>
        <p:nvSpPr>
          <p:cNvPr id="25" name="Rounded Rectangle 24"/>
          <p:cNvSpPr/>
          <p:nvPr/>
        </p:nvSpPr>
        <p:spPr bwMode="auto">
          <a:xfrm>
            <a:off x="1060465" y="3499263"/>
            <a:ext cx="1273175" cy="402815"/>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a:solidFill>
                  <a:srgbClr val="FFFFFF"/>
                </a:solidFill>
              </a:rPr>
              <a:t>Coherence</a:t>
            </a:r>
          </a:p>
        </p:txBody>
      </p:sp>
      <p:pic>
        <p:nvPicPr>
          <p:cNvPr id="102431" name="Picture 2073" descr="poweredge"/>
          <p:cNvPicPr>
            <a:picLocks noChangeAspect="1" noChangeArrowheads="1"/>
          </p:cNvPicPr>
          <p:nvPr/>
        </p:nvPicPr>
        <p:blipFill>
          <a:blip r:embed="rId3"/>
          <a:srcRect/>
          <a:stretch>
            <a:fillRect/>
          </a:stretch>
        </p:blipFill>
        <p:spPr bwMode="auto">
          <a:xfrm>
            <a:off x="1949427" y="3738400"/>
            <a:ext cx="379436" cy="708601"/>
          </a:xfrm>
          <a:prstGeom prst="rect">
            <a:avLst/>
          </a:prstGeom>
          <a:noFill/>
          <a:ln w="9525">
            <a:noFill/>
            <a:miter lim="800000"/>
            <a:headEnd/>
            <a:tailEnd/>
          </a:ln>
        </p:spPr>
      </p:pic>
      <p:sp>
        <p:nvSpPr>
          <p:cNvPr id="28" name="Rounded Rectangle 27"/>
          <p:cNvSpPr/>
          <p:nvPr/>
        </p:nvSpPr>
        <p:spPr bwMode="auto">
          <a:xfrm>
            <a:off x="1539901" y="3376629"/>
            <a:ext cx="1273175" cy="402367"/>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a:solidFill>
                  <a:srgbClr val="FFFFFF"/>
                </a:solidFill>
              </a:rPr>
              <a:t>Coherence</a:t>
            </a:r>
          </a:p>
        </p:txBody>
      </p:sp>
      <p:pic>
        <p:nvPicPr>
          <p:cNvPr id="102427" name="Picture 2073" descr="poweredge"/>
          <p:cNvPicPr>
            <a:picLocks noChangeAspect="1" noChangeArrowheads="1"/>
          </p:cNvPicPr>
          <p:nvPr/>
        </p:nvPicPr>
        <p:blipFill>
          <a:blip r:embed="rId3"/>
          <a:srcRect/>
          <a:stretch>
            <a:fillRect/>
          </a:stretch>
        </p:blipFill>
        <p:spPr bwMode="auto">
          <a:xfrm>
            <a:off x="2428852" y="3614963"/>
            <a:ext cx="379436" cy="709389"/>
          </a:xfrm>
          <a:prstGeom prst="rect">
            <a:avLst/>
          </a:prstGeom>
          <a:noFill/>
          <a:ln w="9525">
            <a:noFill/>
            <a:miter lim="800000"/>
            <a:headEnd/>
            <a:tailEnd/>
          </a:ln>
        </p:spPr>
      </p:pic>
      <p:sp>
        <p:nvSpPr>
          <p:cNvPr id="31" name="Rounded Rectangle 30"/>
          <p:cNvSpPr/>
          <p:nvPr/>
        </p:nvSpPr>
        <p:spPr bwMode="auto">
          <a:xfrm>
            <a:off x="2019312" y="3252803"/>
            <a:ext cx="1273175" cy="402815"/>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a:solidFill>
                  <a:srgbClr val="FFFFFF"/>
                </a:solidFill>
              </a:rPr>
              <a:t>Coherence</a:t>
            </a:r>
          </a:p>
        </p:txBody>
      </p:sp>
      <p:pic>
        <p:nvPicPr>
          <p:cNvPr id="102423" name="Picture 2073" descr="poweredge"/>
          <p:cNvPicPr>
            <a:picLocks noChangeAspect="1" noChangeArrowheads="1"/>
          </p:cNvPicPr>
          <p:nvPr/>
        </p:nvPicPr>
        <p:blipFill>
          <a:blip r:embed="rId3"/>
          <a:srcRect/>
          <a:stretch>
            <a:fillRect/>
          </a:stretch>
        </p:blipFill>
        <p:spPr bwMode="auto">
          <a:xfrm>
            <a:off x="2906690" y="3492329"/>
            <a:ext cx="379436" cy="709389"/>
          </a:xfrm>
          <a:prstGeom prst="rect">
            <a:avLst/>
          </a:prstGeom>
          <a:noFill/>
          <a:ln w="9525">
            <a:noFill/>
            <a:miter lim="800000"/>
            <a:headEnd/>
            <a:tailEnd/>
          </a:ln>
        </p:spPr>
      </p:pic>
      <p:sp>
        <p:nvSpPr>
          <p:cNvPr id="34" name="Rounded Rectangle 33"/>
          <p:cNvSpPr/>
          <p:nvPr/>
        </p:nvSpPr>
        <p:spPr bwMode="auto">
          <a:xfrm>
            <a:off x="2497171" y="3130169"/>
            <a:ext cx="1273175" cy="402815"/>
          </a:xfrm>
          <a:prstGeom prst="roundRect">
            <a:avLst/>
          </a:prstGeom>
          <a:solidFill>
            <a:schemeClr val="tx1"/>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r>
              <a:rPr lang="en-US" sz="1400" b="1" dirty="0">
                <a:solidFill>
                  <a:srgbClr val="FFFFFF"/>
                </a:solidFill>
              </a:rPr>
              <a:t>Coherence</a:t>
            </a:r>
          </a:p>
        </p:txBody>
      </p:sp>
      <p:pic>
        <p:nvPicPr>
          <p:cNvPr id="102418" name="Picture 1"/>
          <p:cNvPicPr>
            <a:picLocks noChangeAspect="1" noChangeArrowheads="1"/>
          </p:cNvPicPr>
          <p:nvPr/>
        </p:nvPicPr>
        <p:blipFill>
          <a:blip r:embed="rId4"/>
          <a:srcRect/>
          <a:stretch>
            <a:fillRect/>
          </a:stretch>
        </p:blipFill>
        <p:spPr bwMode="auto">
          <a:xfrm>
            <a:off x="4992706" y="1713311"/>
            <a:ext cx="4035425" cy="1789509"/>
          </a:xfrm>
          <a:prstGeom prst="rect">
            <a:avLst/>
          </a:prstGeom>
          <a:noFill/>
          <a:ln w="9525">
            <a:noFill/>
            <a:miter lim="800000"/>
            <a:headEnd/>
            <a:tailEnd/>
          </a:ln>
        </p:spPr>
      </p:pic>
      <p:sp>
        <p:nvSpPr>
          <p:cNvPr id="36" name="Right Arrow 35"/>
          <p:cNvSpPr/>
          <p:nvPr/>
        </p:nvSpPr>
        <p:spPr bwMode="auto">
          <a:xfrm>
            <a:off x="4031697" y="2353557"/>
            <a:ext cx="852055" cy="296141"/>
          </a:xfrm>
          <a:prstGeom prst="rightArrow">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2075" tIns="46038" rIns="92075" bIns="46038"/>
          <a:lstStyle/>
          <a:p>
            <a:pPr marL="119063" indent="-119063">
              <a:defRPr/>
            </a:pPr>
            <a:endParaRPr lang="en-CA">
              <a:solidFill>
                <a:srgbClr val="000000"/>
              </a:solidFill>
            </a:endParaRPr>
          </a:p>
        </p:txBody>
      </p:sp>
      <p:sp>
        <p:nvSpPr>
          <p:cNvPr id="102422" name="Rectangle 37"/>
          <p:cNvSpPr>
            <a:spLocks noChangeArrowheads="1"/>
          </p:cNvSpPr>
          <p:nvPr/>
        </p:nvSpPr>
        <p:spPr bwMode="auto">
          <a:xfrm>
            <a:off x="5582415" y="3492120"/>
            <a:ext cx="3034718" cy="307777"/>
          </a:xfrm>
          <a:prstGeom prst="rect">
            <a:avLst/>
          </a:prstGeom>
          <a:noFill/>
          <a:ln w="9525">
            <a:noFill/>
            <a:miter lim="800000"/>
            <a:headEnd/>
            <a:tailEnd/>
          </a:ln>
        </p:spPr>
        <p:txBody>
          <a:bodyPr wrap="none">
            <a:spAutoFit/>
          </a:bodyPr>
          <a:lstStyle/>
          <a:p>
            <a:r>
              <a:rPr lang="en-US" sz="1400" b="1" dirty="0" err="1" smtClean="0">
                <a:solidFill>
                  <a:srgbClr val="FD0000"/>
                </a:solidFill>
                <a:ea typeface="ＭＳ Ｐゴシック" pitchFamily="34" charset="-128"/>
              </a:rPr>
              <a:t>WebLogic</a:t>
            </a:r>
            <a:r>
              <a:rPr lang="en-US" sz="1400" b="1" dirty="0" smtClean="0">
                <a:solidFill>
                  <a:srgbClr val="FD0000"/>
                </a:solidFill>
                <a:ea typeface="ＭＳ Ｐゴシック" pitchFamily="34" charset="-128"/>
              </a:rPr>
              <a:t> </a:t>
            </a:r>
            <a:r>
              <a:rPr lang="en-US" sz="1400" b="1" dirty="0">
                <a:solidFill>
                  <a:srgbClr val="FD0000"/>
                </a:solidFill>
                <a:ea typeface="ＭＳ Ｐゴシック" pitchFamily="34" charset="-128"/>
              </a:rPr>
              <a:t>Server with Coherence</a:t>
            </a:r>
          </a:p>
        </p:txBody>
      </p:sp>
      <p:pic>
        <p:nvPicPr>
          <p:cNvPr id="102435" name="Picture 2073" descr="poweredge"/>
          <p:cNvPicPr>
            <a:picLocks noChangeAspect="1" noChangeArrowheads="1"/>
          </p:cNvPicPr>
          <p:nvPr/>
        </p:nvPicPr>
        <p:blipFill>
          <a:blip r:embed="rId3"/>
          <a:srcRect/>
          <a:stretch>
            <a:fillRect/>
          </a:stretch>
        </p:blipFill>
        <p:spPr bwMode="auto">
          <a:xfrm>
            <a:off x="1470002" y="3861422"/>
            <a:ext cx="379436" cy="709389"/>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400" dirty="0" smtClean="0"/>
              <a:t>WebLogic and Coherence Integration Summary</a:t>
            </a:r>
            <a:endParaRPr lang="en-US" sz="2400" dirty="0"/>
          </a:p>
        </p:txBody>
      </p:sp>
      <p:sp>
        <p:nvSpPr>
          <p:cNvPr id="5" name="Content Placeholder 4"/>
          <p:cNvSpPr>
            <a:spLocks noGrp="1"/>
          </p:cNvSpPr>
          <p:nvPr>
            <p:ph sz="half" idx="1"/>
          </p:nvPr>
        </p:nvSpPr>
        <p:spPr>
          <a:xfrm>
            <a:off x="808038" y="1164171"/>
            <a:ext cx="7910512" cy="1836209"/>
          </a:xfrm>
        </p:spPr>
        <p:txBody>
          <a:bodyPr/>
          <a:lstStyle/>
          <a:p>
            <a:r>
              <a:rPr lang="en-US" sz="2000" dirty="0" smtClean="0"/>
              <a:t>Administration, operations and management built into WebLogic</a:t>
            </a:r>
          </a:p>
          <a:p>
            <a:r>
              <a:rPr lang="en-US" sz="2000" dirty="0" smtClean="0"/>
              <a:t>Declarative scale out session management</a:t>
            </a:r>
          </a:p>
          <a:p>
            <a:r>
              <a:rPr lang="en-US" sz="2000" dirty="0" smtClean="0"/>
              <a:t>Cache data access with synch/</a:t>
            </a:r>
            <a:r>
              <a:rPr lang="en-US" sz="2000" dirty="0" err="1" smtClean="0"/>
              <a:t>asynch</a:t>
            </a:r>
            <a:r>
              <a:rPr lang="en-US" sz="2000" dirty="0" smtClean="0"/>
              <a:t> read /write through</a:t>
            </a:r>
          </a:p>
          <a:p>
            <a:r>
              <a:rPr lang="en-US" sz="2000" dirty="0" smtClean="0"/>
              <a:t>Analytics, events and compute</a:t>
            </a:r>
          </a:p>
        </p:txBody>
      </p:sp>
      <p:sp>
        <p:nvSpPr>
          <p:cNvPr id="6" name="Content Placeholder 5"/>
          <p:cNvSpPr>
            <a:spLocks noGrp="1"/>
          </p:cNvSpPr>
          <p:nvPr>
            <p:ph sz="half" idx="2"/>
          </p:nvPr>
        </p:nvSpPr>
        <p:spPr/>
        <p:txBody>
          <a:bodyPr/>
          <a:lstStyle/>
          <a:p>
            <a:r>
              <a:rPr lang="en-US" sz="1800" b="1" dirty="0" smtClean="0">
                <a:solidFill>
                  <a:schemeClr val="tx2"/>
                </a:solidFill>
              </a:rPr>
              <a:t>Built in Out of the Box</a:t>
            </a:r>
            <a:endParaRPr lang="en-US" sz="1800" b="1" dirty="0">
              <a:solidFill>
                <a:schemeClr val="tx2"/>
              </a:solidFill>
            </a:endParaRPr>
          </a:p>
        </p:txBody>
      </p:sp>
      <p:sp>
        <p:nvSpPr>
          <p:cNvPr id="23" name="Rounded Rectangle 22"/>
          <p:cNvSpPr>
            <a:spLocks noChangeArrowheads="1"/>
          </p:cNvSpPr>
          <p:nvPr/>
        </p:nvSpPr>
        <p:spPr bwMode="auto">
          <a:xfrm>
            <a:off x="828675" y="2753916"/>
            <a:ext cx="2090738" cy="1475184"/>
          </a:xfrm>
          <a:prstGeom prst="roundRect">
            <a:avLst>
              <a:gd name="adj" fmla="val 16667"/>
            </a:avLst>
          </a:prstGeom>
          <a:solidFill>
            <a:srgbClr val="FFEEEE"/>
          </a:solidFill>
          <a:ln w="28575">
            <a:solidFill>
              <a:srgbClr val="FEAAAA"/>
            </a:solidFill>
            <a:prstDash val="dash"/>
            <a:miter lim="800000"/>
            <a:headEnd/>
            <a:tailEnd/>
          </a:ln>
          <a:effectLst>
            <a:outerShdw dist="23000" dir="5400000" rotWithShape="0">
              <a:srgbClr val="808080">
                <a:alpha val="34998"/>
              </a:srgbClr>
            </a:outerShdw>
          </a:effectLst>
        </p:spPr>
        <p:txBody>
          <a:bodyPr wrap="none" lIns="92059" tIns="0" rIns="92059" bIns="46030" anchorCtr="1"/>
          <a:lstStyle/>
          <a:p>
            <a:pPr marL="119042" indent="-119042" algn="ctr">
              <a:lnSpc>
                <a:spcPct val="90000"/>
              </a:lnSpc>
              <a:spcBef>
                <a:spcPct val="50000"/>
              </a:spcBef>
              <a:buClr>
                <a:srgbClr val="FD0000"/>
              </a:buClr>
              <a:defRPr/>
            </a:pPr>
            <a:endParaRPr lang="en-CA" sz="1400" b="1" dirty="0">
              <a:solidFill>
                <a:srgbClr val="000000"/>
              </a:solidFill>
              <a:effectLst>
                <a:outerShdw blurRad="38100" dist="38100" dir="2700000" algn="tl">
                  <a:srgbClr val="000000">
                    <a:alpha val="43137"/>
                  </a:srgbClr>
                </a:outerShdw>
              </a:effectLst>
              <a:ea typeface="ＭＳ Ｐゴシック" pitchFamily="33" charset="-128"/>
            </a:endParaRPr>
          </a:p>
        </p:txBody>
      </p:sp>
      <p:pic>
        <p:nvPicPr>
          <p:cNvPr id="24" name="Picture 80" descr="grid_bevel.png"/>
          <p:cNvPicPr>
            <a:picLocks noChangeAspect="1"/>
          </p:cNvPicPr>
          <p:nvPr/>
        </p:nvPicPr>
        <p:blipFill>
          <a:blip r:embed="rId2">
            <a:lum bright="80000" contrast="2000"/>
          </a:blip>
          <a:srcRect/>
          <a:stretch>
            <a:fillRect/>
          </a:stretch>
        </p:blipFill>
        <p:spPr bwMode="auto">
          <a:xfrm>
            <a:off x="871547" y="2795596"/>
            <a:ext cx="2058987" cy="1082279"/>
          </a:xfrm>
          <a:prstGeom prst="rect">
            <a:avLst/>
          </a:prstGeom>
          <a:noFill/>
          <a:ln w="9525">
            <a:noFill/>
            <a:miter lim="800000"/>
            <a:headEnd/>
            <a:tailEnd/>
          </a:ln>
        </p:spPr>
      </p:pic>
      <p:sp>
        <p:nvSpPr>
          <p:cNvPr id="25" name="Rounded Rectangle 24"/>
          <p:cNvSpPr/>
          <p:nvPr/>
        </p:nvSpPr>
        <p:spPr bwMode="auto">
          <a:xfrm>
            <a:off x="2019988" y="2849167"/>
            <a:ext cx="828886" cy="420290"/>
          </a:xfrm>
          <a:prstGeom prst="roundRect">
            <a:avLst/>
          </a:prstGeom>
          <a:solidFill>
            <a:srgbClr val="FD0000"/>
          </a:solidFill>
          <a:ln>
            <a:solidFill>
              <a:srgbClr val="AEAEAE"/>
            </a:soli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endParaRPr lang="en-US" sz="1600" b="1" kern="0" dirty="0">
              <a:solidFill>
                <a:srgbClr val="FFFFFF"/>
              </a:solidFill>
              <a:latin typeface="Arial"/>
              <a:ea typeface="ＭＳ Ｐゴシック" pitchFamily="34" charset="-128"/>
            </a:endParaRPr>
          </a:p>
        </p:txBody>
      </p:sp>
      <p:sp>
        <p:nvSpPr>
          <p:cNvPr id="26" name="Rounded Rectangle 25"/>
          <p:cNvSpPr/>
          <p:nvPr/>
        </p:nvSpPr>
        <p:spPr bwMode="auto">
          <a:xfrm>
            <a:off x="2076842" y="3110861"/>
            <a:ext cx="715191" cy="127643"/>
          </a:xfrm>
          <a:prstGeom prst="roundRect">
            <a:avLst/>
          </a:prstGeom>
          <a:solidFill>
            <a:schemeClr val="bg1">
              <a:lumMod val="50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r>
              <a:rPr lang="en-US" sz="1000" b="1" kern="0" dirty="0" smtClean="0">
                <a:solidFill>
                  <a:srgbClr val="FFFFFF"/>
                </a:solidFill>
                <a:latin typeface="Arial"/>
                <a:ea typeface="ＭＳ Ｐゴシック" pitchFamily="34" charset="-128"/>
              </a:rPr>
              <a:t>Coherence</a:t>
            </a:r>
            <a:endParaRPr lang="en-US" sz="1600" b="1" kern="0" dirty="0">
              <a:solidFill>
                <a:srgbClr val="FFFFFF"/>
              </a:solidFill>
              <a:latin typeface="Arial"/>
              <a:ea typeface="ＭＳ Ｐゴシック" pitchFamily="34" charset="-128"/>
            </a:endParaRPr>
          </a:p>
        </p:txBody>
      </p:sp>
      <p:sp>
        <p:nvSpPr>
          <p:cNvPr id="27" name="Rectangle 5"/>
          <p:cNvSpPr>
            <a:spLocks noChangeArrowheads="1"/>
          </p:cNvSpPr>
          <p:nvPr/>
        </p:nvSpPr>
        <p:spPr bwMode="auto">
          <a:xfrm>
            <a:off x="2035944" y="2878931"/>
            <a:ext cx="794964" cy="233381"/>
          </a:xfrm>
          <a:prstGeom prst="rect">
            <a:avLst/>
          </a:prstGeom>
          <a:noFill/>
          <a:ln w="9525">
            <a:noFill/>
            <a:miter lim="800000"/>
            <a:headEnd/>
            <a:tailEnd/>
          </a:ln>
        </p:spPr>
        <p:txBody>
          <a:bodyPr wrap="none" lIns="91424" tIns="45712" rIns="91424" bIns="45712">
            <a:spAutoFit/>
          </a:bodyPr>
          <a:lstStyle/>
          <a:p>
            <a:pPr algn="ctr" eaLnBrk="0" hangingPunct="0">
              <a:lnSpc>
                <a:spcPct val="90000"/>
              </a:lnSpc>
              <a:spcBef>
                <a:spcPct val="50000"/>
              </a:spcBef>
              <a:buClr>
                <a:srgbClr val="FD0000"/>
              </a:buClr>
            </a:pPr>
            <a:r>
              <a:rPr lang="en-US" sz="1000" b="1" dirty="0" smtClean="0">
                <a:solidFill>
                  <a:srgbClr val="FFFFFF"/>
                </a:solidFill>
              </a:rPr>
              <a:t>WebLogic</a:t>
            </a:r>
            <a:endParaRPr lang="en-US" sz="1800" b="1" dirty="0" smtClean="0">
              <a:solidFill>
                <a:srgbClr val="FFFFFF"/>
              </a:solidFill>
            </a:endParaRPr>
          </a:p>
        </p:txBody>
      </p:sp>
      <p:cxnSp>
        <p:nvCxnSpPr>
          <p:cNvPr id="36" name="Elbow Connector 24"/>
          <p:cNvCxnSpPr>
            <a:cxnSpLocks noChangeShapeType="1"/>
            <a:endCxn id="49" idx="0"/>
          </p:cNvCxnSpPr>
          <p:nvPr/>
        </p:nvCxnSpPr>
        <p:spPr bwMode="auto">
          <a:xfrm rot="5400000">
            <a:off x="2309626" y="3394283"/>
            <a:ext cx="251221" cy="1587"/>
          </a:xfrm>
          <a:prstGeom prst="bentConnector3">
            <a:avLst>
              <a:gd name="adj1" fmla="val 50000"/>
            </a:avLst>
          </a:prstGeom>
          <a:noFill/>
          <a:ln w="9525" algn="ctr">
            <a:solidFill>
              <a:srgbClr val="777777"/>
            </a:solidFill>
            <a:round/>
            <a:headEnd/>
            <a:tailEnd type="arrow" w="med" len="med"/>
          </a:ln>
        </p:spPr>
      </p:cxnSp>
      <p:cxnSp>
        <p:nvCxnSpPr>
          <p:cNvPr id="37" name="Elbow Connector 25"/>
          <p:cNvCxnSpPr>
            <a:cxnSpLocks noChangeShapeType="1"/>
            <a:stCxn id="39" idx="2"/>
            <a:endCxn id="49" idx="0"/>
          </p:cNvCxnSpPr>
          <p:nvPr/>
        </p:nvCxnSpPr>
        <p:spPr bwMode="auto">
          <a:xfrm rot="16200000" flipH="1">
            <a:off x="1767825" y="2854074"/>
            <a:ext cx="251225" cy="1081990"/>
          </a:xfrm>
          <a:prstGeom prst="bentConnector3">
            <a:avLst>
              <a:gd name="adj1" fmla="val 50000"/>
            </a:avLst>
          </a:prstGeom>
          <a:noFill/>
          <a:ln w="9525" algn="ctr">
            <a:solidFill>
              <a:srgbClr val="777777"/>
            </a:solidFill>
            <a:round/>
            <a:headEnd/>
            <a:tailEnd type="arrow" w="med" len="med"/>
          </a:ln>
        </p:spPr>
      </p:cxnSp>
      <p:sp>
        <p:nvSpPr>
          <p:cNvPr id="39" name="Rounded Rectangle 38"/>
          <p:cNvSpPr/>
          <p:nvPr/>
        </p:nvSpPr>
        <p:spPr bwMode="auto">
          <a:xfrm>
            <a:off x="937999" y="2849167"/>
            <a:ext cx="828886" cy="420290"/>
          </a:xfrm>
          <a:prstGeom prst="roundRect">
            <a:avLst/>
          </a:prstGeom>
          <a:solidFill>
            <a:srgbClr val="FD0000"/>
          </a:solidFill>
          <a:ln>
            <a:solidFill>
              <a:srgbClr val="AEAEAE"/>
            </a:soli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endParaRPr lang="en-US" sz="1600" b="1" kern="0" dirty="0">
              <a:solidFill>
                <a:srgbClr val="FFFFFF"/>
              </a:solidFill>
              <a:latin typeface="Arial"/>
              <a:ea typeface="ＭＳ Ｐゴシック" pitchFamily="34" charset="-128"/>
            </a:endParaRPr>
          </a:p>
        </p:txBody>
      </p:sp>
      <p:sp>
        <p:nvSpPr>
          <p:cNvPr id="40" name="Rounded Rectangle 39"/>
          <p:cNvSpPr/>
          <p:nvPr/>
        </p:nvSpPr>
        <p:spPr bwMode="auto">
          <a:xfrm>
            <a:off x="994857" y="3110861"/>
            <a:ext cx="715191" cy="127643"/>
          </a:xfrm>
          <a:prstGeom prst="roundRect">
            <a:avLst/>
          </a:prstGeom>
          <a:solidFill>
            <a:schemeClr val="bg1">
              <a:lumMod val="50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r>
              <a:rPr lang="en-US" sz="1000" b="1" kern="0" dirty="0" smtClean="0">
                <a:solidFill>
                  <a:srgbClr val="FFFFFF"/>
                </a:solidFill>
                <a:latin typeface="Arial"/>
                <a:ea typeface="ＭＳ Ｐゴシック" pitchFamily="34" charset="-128"/>
              </a:rPr>
              <a:t>Coherence</a:t>
            </a:r>
            <a:endParaRPr lang="en-US" sz="1600" b="1" kern="0" dirty="0">
              <a:solidFill>
                <a:srgbClr val="FFFFFF"/>
              </a:solidFill>
              <a:latin typeface="Arial"/>
              <a:ea typeface="ＭＳ Ｐゴシック" pitchFamily="34" charset="-128"/>
            </a:endParaRPr>
          </a:p>
        </p:txBody>
      </p:sp>
      <p:sp>
        <p:nvSpPr>
          <p:cNvPr id="41" name="Rectangle 5"/>
          <p:cNvSpPr>
            <a:spLocks noChangeArrowheads="1"/>
          </p:cNvSpPr>
          <p:nvPr/>
        </p:nvSpPr>
        <p:spPr bwMode="auto">
          <a:xfrm>
            <a:off x="953959" y="2878931"/>
            <a:ext cx="794964" cy="233381"/>
          </a:xfrm>
          <a:prstGeom prst="rect">
            <a:avLst/>
          </a:prstGeom>
          <a:noFill/>
          <a:ln w="9525">
            <a:noFill/>
            <a:miter lim="800000"/>
            <a:headEnd/>
            <a:tailEnd/>
          </a:ln>
        </p:spPr>
        <p:txBody>
          <a:bodyPr wrap="none" lIns="91424" tIns="45712" rIns="91424" bIns="45712">
            <a:spAutoFit/>
          </a:bodyPr>
          <a:lstStyle/>
          <a:p>
            <a:pPr algn="ctr" eaLnBrk="0" hangingPunct="0">
              <a:lnSpc>
                <a:spcPct val="90000"/>
              </a:lnSpc>
              <a:spcBef>
                <a:spcPct val="50000"/>
              </a:spcBef>
              <a:buClr>
                <a:srgbClr val="FD0000"/>
              </a:buClr>
            </a:pPr>
            <a:r>
              <a:rPr lang="en-US" sz="1000" b="1" dirty="0" smtClean="0">
                <a:solidFill>
                  <a:srgbClr val="FFFFFF"/>
                </a:solidFill>
              </a:rPr>
              <a:t>WebLogic</a:t>
            </a:r>
            <a:endParaRPr lang="en-US" sz="1800" b="1" dirty="0" smtClean="0">
              <a:solidFill>
                <a:srgbClr val="FFFFFF"/>
              </a:solidFill>
            </a:endParaRPr>
          </a:p>
        </p:txBody>
      </p:sp>
      <p:sp>
        <p:nvSpPr>
          <p:cNvPr id="49" name="Rounded Rectangle 48"/>
          <p:cNvSpPr/>
          <p:nvPr/>
        </p:nvSpPr>
        <p:spPr bwMode="auto">
          <a:xfrm>
            <a:off x="2030423" y="3520687"/>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sp>
        <p:nvSpPr>
          <p:cNvPr id="58" name="Rounded Rectangle 57"/>
          <p:cNvSpPr/>
          <p:nvPr/>
        </p:nvSpPr>
        <p:spPr bwMode="auto">
          <a:xfrm>
            <a:off x="948438" y="3520684"/>
            <a:ext cx="808029" cy="298844"/>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cxnSp>
        <p:nvCxnSpPr>
          <p:cNvPr id="64" name="Elbow Connector 25"/>
          <p:cNvCxnSpPr>
            <a:cxnSpLocks noChangeShapeType="1"/>
            <a:stCxn id="39" idx="2"/>
            <a:endCxn id="58" idx="0"/>
          </p:cNvCxnSpPr>
          <p:nvPr/>
        </p:nvCxnSpPr>
        <p:spPr bwMode="auto">
          <a:xfrm rot="16200000" flipH="1">
            <a:off x="1226840" y="3395073"/>
            <a:ext cx="251225" cy="1"/>
          </a:xfrm>
          <a:prstGeom prst="bentConnector3">
            <a:avLst>
              <a:gd name="adj1" fmla="val 50000"/>
            </a:avLst>
          </a:prstGeom>
          <a:noFill/>
          <a:ln w="9525" algn="ctr">
            <a:solidFill>
              <a:srgbClr val="777777"/>
            </a:solidFill>
            <a:round/>
            <a:headEnd/>
            <a:tailEnd type="arrow" w="med" len="med"/>
          </a:ln>
        </p:spPr>
      </p:cxnSp>
      <p:cxnSp>
        <p:nvCxnSpPr>
          <p:cNvPr id="100" name="Straight Arrow Connector 104"/>
          <p:cNvCxnSpPr>
            <a:cxnSpLocks noChangeShapeType="1"/>
          </p:cNvCxnSpPr>
          <p:nvPr/>
        </p:nvCxnSpPr>
        <p:spPr bwMode="auto">
          <a:xfrm>
            <a:off x="1764506" y="3081345"/>
            <a:ext cx="234950" cy="2381"/>
          </a:xfrm>
          <a:prstGeom prst="straightConnector1">
            <a:avLst/>
          </a:prstGeom>
          <a:noFill/>
          <a:ln w="9525" algn="ctr">
            <a:solidFill>
              <a:srgbClr val="000000"/>
            </a:solidFill>
            <a:round/>
            <a:headEnd type="arrow" w="med" len="med"/>
            <a:tailEnd type="arrow" w="med" len="med"/>
          </a:ln>
        </p:spPr>
      </p:cxnSp>
      <p:sp>
        <p:nvSpPr>
          <p:cNvPr id="122" name="Rounded Rectangle 121"/>
          <p:cNvSpPr/>
          <p:nvPr/>
        </p:nvSpPr>
        <p:spPr bwMode="auto">
          <a:xfrm>
            <a:off x="944575" y="3863587"/>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sp>
        <p:nvSpPr>
          <p:cNvPr id="130" name="Rounded Rectangle 129"/>
          <p:cNvSpPr/>
          <p:nvPr/>
        </p:nvSpPr>
        <p:spPr bwMode="auto">
          <a:xfrm>
            <a:off x="2030423" y="3863587"/>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cxnSp>
        <p:nvCxnSpPr>
          <p:cNvPr id="139" name="Elbow Connector 138"/>
          <p:cNvCxnSpPr>
            <a:stCxn id="122" idx="3"/>
            <a:endCxn id="49" idx="1"/>
          </p:cNvCxnSpPr>
          <p:nvPr/>
        </p:nvCxnSpPr>
        <p:spPr>
          <a:xfrm flipV="1">
            <a:off x="1752606" y="3670104"/>
            <a:ext cx="277821" cy="342900"/>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53" name="Rectangle 152"/>
          <p:cNvSpPr/>
          <p:nvPr/>
        </p:nvSpPr>
        <p:spPr>
          <a:xfrm>
            <a:off x="939043" y="3483203"/>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grpSp>
        <p:nvGrpSpPr>
          <p:cNvPr id="2" name="Group 153"/>
          <p:cNvGrpSpPr/>
          <p:nvPr/>
        </p:nvGrpSpPr>
        <p:grpSpPr>
          <a:xfrm>
            <a:off x="1005681" y="3692130"/>
            <a:ext cx="647700" cy="98820"/>
            <a:chOff x="2143126" y="3673080"/>
            <a:chExt cx="647700" cy="171450"/>
          </a:xfrm>
        </p:grpSpPr>
        <p:sp>
          <p:nvSpPr>
            <p:cNvPr id="155" name="Rounded Rectangle 154"/>
            <p:cNvSpPr/>
            <p:nvPr/>
          </p:nvSpPr>
          <p:spPr>
            <a:xfrm>
              <a:off x="21431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56" name="Rounded Rectangle 155"/>
            <p:cNvSpPr/>
            <p:nvPr/>
          </p:nvSpPr>
          <p:spPr>
            <a:xfrm>
              <a:off x="239077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57" name="Rounded Rectangle 156"/>
            <p:cNvSpPr/>
            <p:nvPr/>
          </p:nvSpPr>
          <p:spPr>
            <a:xfrm>
              <a:off x="26384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cxnSp>
        <p:nvCxnSpPr>
          <p:cNvPr id="162" name="Elbow Connector 161"/>
          <p:cNvCxnSpPr>
            <a:stCxn id="58" idx="3"/>
            <a:endCxn id="130" idx="1"/>
          </p:cNvCxnSpPr>
          <p:nvPr/>
        </p:nvCxnSpPr>
        <p:spPr>
          <a:xfrm>
            <a:off x="1756457" y="3670104"/>
            <a:ext cx="273960" cy="342900"/>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65" name="Rectangle 164"/>
          <p:cNvSpPr/>
          <p:nvPr/>
        </p:nvSpPr>
        <p:spPr>
          <a:xfrm>
            <a:off x="919993" y="3807053"/>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grpSp>
        <p:nvGrpSpPr>
          <p:cNvPr id="3" name="Group 165"/>
          <p:cNvGrpSpPr/>
          <p:nvPr/>
        </p:nvGrpSpPr>
        <p:grpSpPr>
          <a:xfrm>
            <a:off x="986631" y="4015980"/>
            <a:ext cx="647700" cy="98820"/>
            <a:chOff x="2143126" y="3673080"/>
            <a:chExt cx="647700" cy="171450"/>
          </a:xfrm>
        </p:grpSpPr>
        <p:sp>
          <p:nvSpPr>
            <p:cNvPr id="167" name="Rounded Rectangle 166"/>
            <p:cNvSpPr/>
            <p:nvPr/>
          </p:nvSpPr>
          <p:spPr>
            <a:xfrm>
              <a:off x="21431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68" name="Rounded Rectangle 167"/>
            <p:cNvSpPr/>
            <p:nvPr/>
          </p:nvSpPr>
          <p:spPr>
            <a:xfrm>
              <a:off x="239077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69" name="Rounded Rectangle 168"/>
            <p:cNvSpPr/>
            <p:nvPr/>
          </p:nvSpPr>
          <p:spPr>
            <a:xfrm>
              <a:off x="26384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sp>
        <p:nvSpPr>
          <p:cNvPr id="170" name="Rectangle 169"/>
          <p:cNvSpPr/>
          <p:nvPr/>
        </p:nvSpPr>
        <p:spPr>
          <a:xfrm>
            <a:off x="2024893" y="3816578"/>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grpSp>
        <p:nvGrpSpPr>
          <p:cNvPr id="7" name="Group 170"/>
          <p:cNvGrpSpPr/>
          <p:nvPr/>
        </p:nvGrpSpPr>
        <p:grpSpPr>
          <a:xfrm>
            <a:off x="2091531" y="4025505"/>
            <a:ext cx="647700" cy="98820"/>
            <a:chOff x="2143126" y="3673080"/>
            <a:chExt cx="647700" cy="171450"/>
          </a:xfrm>
        </p:grpSpPr>
        <p:sp>
          <p:nvSpPr>
            <p:cNvPr id="172" name="Rounded Rectangle 171"/>
            <p:cNvSpPr/>
            <p:nvPr/>
          </p:nvSpPr>
          <p:spPr>
            <a:xfrm>
              <a:off x="21431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73" name="Rounded Rectangle 172"/>
            <p:cNvSpPr/>
            <p:nvPr/>
          </p:nvSpPr>
          <p:spPr>
            <a:xfrm>
              <a:off x="239077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74" name="Rounded Rectangle 173"/>
            <p:cNvSpPr/>
            <p:nvPr/>
          </p:nvSpPr>
          <p:spPr>
            <a:xfrm>
              <a:off x="26384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sp>
        <p:nvSpPr>
          <p:cNvPr id="175" name="Rectangle 174"/>
          <p:cNvSpPr/>
          <p:nvPr/>
        </p:nvSpPr>
        <p:spPr>
          <a:xfrm>
            <a:off x="2024893" y="3464153"/>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grpSp>
        <p:nvGrpSpPr>
          <p:cNvPr id="8" name="Group 175"/>
          <p:cNvGrpSpPr/>
          <p:nvPr/>
        </p:nvGrpSpPr>
        <p:grpSpPr>
          <a:xfrm>
            <a:off x="2091531" y="3673080"/>
            <a:ext cx="647700" cy="98820"/>
            <a:chOff x="2143126" y="3673080"/>
            <a:chExt cx="647700" cy="171450"/>
          </a:xfrm>
        </p:grpSpPr>
        <p:sp>
          <p:nvSpPr>
            <p:cNvPr id="177" name="Rounded Rectangle 176"/>
            <p:cNvSpPr/>
            <p:nvPr/>
          </p:nvSpPr>
          <p:spPr>
            <a:xfrm>
              <a:off x="21431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78" name="Rounded Rectangle 177"/>
            <p:cNvSpPr/>
            <p:nvPr/>
          </p:nvSpPr>
          <p:spPr>
            <a:xfrm>
              <a:off x="239077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sp>
          <p:nvSpPr>
            <p:cNvPr id="179" name="Rounded Rectangle 178"/>
            <p:cNvSpPr/>
            <p:nvPr/>
          </p:nvSpPr>
          <p:spPr>
            <a:xfrm>
              <a:off x="2638426" y="3673080"/>
              <a:ext cx="152400" cy="1714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latin typeface="Arial" pitchFamily="34" charset="0"/>
                <a:cs typeface="Arial" pitchFamily="34" charset="0"/>
              </a:endParaRPr>
            </a:p>
          </p:txBody>
        </p:sp>
      </p:grpSp>
      <p:sp>
        <p:nvSpPr>
          <p:cNvPr id="180" name="Rounded Rectangle 179"/>
          <p:cNvSpPr>
            <a:spLocks noChangeArrowheads="1"/>
          </p:cNvSpPr>
          <p:nvPr/>
        </p:nvSpPr>
        <p:spPr bwMode="auto">
          <a:xfrm>
            <a:off x="3543300" y="2744391"/>
            <a:ext cx="2090738" cy="1475184"/>
          </a:xfrm>
          <a:prstGeom prst="roundRect">
            <a:avLst>
              <a:gd name="adj" fmla="val 16667"/>
            </a:avLst>
          </a:prstGeom>
          <a:solidFill>
            <a:srgbClr val="FFEEEE"/>
          </a:solidFill>
          <a:ln w="28575">
            <a:solidFill>
              <a:srgbClr val="FEAAAA"/>
            </a:solidFill>
            <a:prstDash val="dash"/>
            <a:miter lim="800000"/>
            <a:headEnd/>
            <a:tailEnd/>
          </a:ln>
          <a:effectLst>
            <a:outerShdw dist="23000" dir="5400000" rotWithShape="0">
              <a:srgbClr val="808080">
                <a:alpha val="34998"/>
              </a:srgbClr>
            </a:outerShdw>
          </a:effectLst>
        </p:spPr>
        <p:txBody>
          <a:bodyPr wrap="none" lIns="92059" tIns="0" rIns="92059" bIns="46030" anchorCtr="1"/>
          <a:lstStyle/>
          <a:p>
            <a:pPr marL="119042" indent="-119042" algn="ctr">
              <a:lnSpc>
                <a:spcPct val="90000"/>
              </a:lnSpc>
              <a:spcBef>
                <a:spcPct val="50000"/>
              </a:spcBef>
              <a:buClr>
                <a:srgbClr val="FD0000"/>
              </a:buClr>
              <a:defRPr/>
            </a:pPr>
            <a:endParaRPr lang="en-CA" sz="1400" b="1" dirty="0">
              <a:solidFill>
                <a:srgbClr val="000000"/>
              </a:solidFill>
              <a:effectLst>
                <a:outerShdw blurRad="38100" dist="38100" dir="2700000" algn="tl">
                  <a:srgbClr val="000000">
                    <a:alpha val="43137"/>
                  </a:srgbClr>
                </a:outerShdw>
              </a:effectLst>
              <a:ea typeface="ＭＳ Ｐゴシック" pitchFamily="33" charset="-128"/>
            </a:endParaRPr>
          </a:p>
        </p:txBody>
      </p:sp>
      <p:pic>
        <p:nvPicPr>
          <p:cNvPr id="181" name="Picture 80" descr="grid_bevel.png"/>
          <p:cNvPicPr>
            <a:picLocks noChangeAspect="1"/>
          </p:cNvPicPr>
          <p:nvPr/>
        </p:nvPicPr>
        <p:blipFill>
          <a:blip r:embed="rId2">
            <a:lum bright="80000" contrast="2000"/>
          </a:blip>
          <a:srcRect/>
          <a:stretch>
            <a:fillRect/>
          </a:stretch>
        </p:blipFill>
        <p:spPr bwMode="auto">
          <a:xfrm>
            <a:off x="3586174" y="2786069"/>
            <a:ext cx="2058987" cy="1082279"/>
          </a:xfrm>
          <a:prstGeom prst="rect">
            <a:avLst/>
          </a:prstGeom>
          <a:noFill/>
          <a:ln w="9525">
            <a:noFill/>
            <a:miter lim="800000"/>
            <a:headEnd/>
            <a:tailEnd/>
          </a:ln>
        </p:spPr>
      </p:pic>
      <p:sp>
        <p:nvSpPr>
          <p:cNvPr id="182" name="Rounded Rectangle 181"/>
          <p:cNvSpPr/>
          <p:nvPr/>
        </p:nvSpPr>
        <p:spPr bwMode="auto">
          <a:xfrm>
            <a:off x="4734613" y="2839642"/>
            <a:ext cx="828886" cy="420290"/>
          </a:xfrm>
          <a:prstGeom prst="roundRect">
            <a:avLst/>
          </a:prstGeom>
          <a:solidFill>
            <a:srgbClr val="FD0000"/>
          </a:solidFill>
          <a:ln>
            <a:solidFill>
              <a:srgbClr val="AEAEAE"/>
            </a:soli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endParaRPr lang="en-US" sz="1600" b="1" kern="0" dirty="0">
              <a:solidFill>
                <a:srgbClr val="FFFFFF"/>
              </a:solidFill>
              <a:latin typeface="Arial"/>
              <a:ea typeface="ＭＳ Ｐゴシック" pitchFamily="34" charset="-128"/>
            </a:endParaRPr>
          </a:p>
        </p:txBody>
      </p:sp>
      <p:sp>
        <p:nvSpPr>
          <p:cNvPr id="183" name="Rounded Rectangle 182"/>
          <p:cNvSpPr/>
          <p:nvPr/>
        </p:nvSpPr>
        <p:spPr bwMode="auto">
          <a:xfrm>
            <a:off x="4791471" y="3101336"/>
            <a:ext cx="715191" cy="127643"/>
          </a:xfrm>
          <a:prstGeom prst="roundRect">
            <a:avLst/>
          </a:prstGeom>
          <a:solidFill>
            <a:schemeClr val="bg1">
              <a:lumMod val="50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r>
              <a:rPr lang="en-US" sz="1000" b="1" kern="0" dirty="0" smtClean="0">
                <a:solidFill>
                  <a:srgbClr val="FFFFFF"/>
                </a:solidFill>
                <a:latin typeface="Arial"/>
                <a:ea typeface="ＭＳ Ｐゴシック" pitchFamily="34" charset="-128"/>
              </a:rPr>
              <a:t>Coherence</a:t>
            </a:r>
            <a:endParaRPr lang="en-US" sz="1600" b="1" kern="0" dirty="0">
              <a:solidFill>
                <a:srgbClr val="FFFFFF"/>
              </a:solidFill>
              <a:latin typeface="Arial"/>
              <a:ea typeface="ＭＳ Ｐゴシック" pitchFamily="34" charset="-128"/>
            </a:endParaRPr>
          </a:p>
        </p:txBody>
      </p:sp>
      <p:sp>
        <p:nvSpPr>
          <p:cNvPr id="184" name="Rectangle 5"/>
          <p:cNvSpPr>
            <a:spLocks noChangeArrowheads="1"/>
          </p:cNvSpPr>
          <p:nvPr/>
        </p:nvSpPr>
        <p:spPr bwMode="auto">
          <a:xfrm>
            <a:off x="4750573" y="2869408"/>
            <a:ext cx="794964" cy="233381"/>
          </a:xfrm>
          <a:prstGeom prst="rect">
            <a:avLst/>
          </a:prstGeom>
          <a:noFill/>
          <a:ln w="9525">
            <a:noFill/>
            <a:miter lim="800000"/>
            <a:headEnd/>
            <a:tailEnd/>
          </a:ln>
        </p:spPr>
        <p:txBody>
          <a:bodyPr wrap="none" lIns="91424" tIns="45712" rIns="91424" bIns="45712">
            <a:spAutoFit/>
          </a:bodyPr>
          <a:lstStyle/>
          <a:p>
            <a:pPr algn="ctr" eaLnBrk="0" hangingPunct="0">
              <a:lnSpc>
                <a:spcPct val="90000"/>
              </a:lnSpc>
              <a:spcBef>
                <a:spcPct val="50000"/>
              </a:spcBef>
              <a:buClr>
                <a:srgbClr val="FD0000"/>
              </a:buClr>
            </a:pPr>
            <a:r>
              <a:rPr lang="en-US" sz="1000" b="1" dirty="0" smtClean="0">
                <a:solidFill>
                  <a:srgbClr val="FFFFFF"/>
                </a:solidFill>
              </a:rPr>
              <a:t>WebLogic</a:t>
            </a:r>
            <a:endParaRPr lang="en-US" sz="1800" b="1" dirty="0" smtClean="0">
              <a:solidFill>
                <a:srgbClr val="FFFFFF"/>
              </a:solidFill>
            </a:endParaRPr>
          </a:p>
        </p:txBody>
      </p:sp>
      <p:cxnSp>
        <p:nvCxnSpPr>
          <p:cNvPr id="185" name="Elbow Connector 24"/>
          <p:cNvCxnSpPr>
            <a:cxnSpLocks noChangeShapeType="1"/>
            <a:endCxn id="190" idx="0"/>
          </p:cNvCxnSpPr>
          <p:nvPr/>
        </p:nvCxnSpPr>
        <p:spPr bwMode="auto">
          <a:xfrm rot="5400000">
            <a:off x="5024245" y="3384758"/>
            <a:ext cx="251221" cy="1587"/>
          </a:xfrm>
          <a:prstGeom prst="bentConnector3">
            <a:avLst>
              <a:gd name="adj1" fmla="val 50000"/>
            </a:avLst>
          </a:prstGeom>
          <a:noFill/>
          <a:ln w="9525" algn="ctr">
            <a:solidFill>
              <a:srgbClr val="777777"/>
            </a:solidFill>
            <a:round/>
            <a:headEnd/>
            <a:tailEnd type="arrow" w="med" len="med"/>
          </a:ln>
        </p:spPr>
      </p:cxnSp>
      <p:cxnSp>
        <p:nvCxnSpPr>
          <p:cNvPr id="186" name="Elbow Connector 25"/>
          <p:cNvCxnSpPr>
            <a:cxnSpLocks noChangeShapeType="1"/>
            <a:stCxn id="187" idx="2"/>
            <a:endCxn id="190" idx="0"/>
          </p:cNvCxnSpPr>
          <p:nvPr/>
        </p:nvCxnSpPr>
        <p:spPr bwMode="auto">
          <a:xfrm rot="16200000" flipH="1">
            <a:off x="4482460" y="2844549"/>
            <a:ext cx="251225" cy="1081990"/>
          </a:xfrm>
          <a:prstGeom prst="bentConnector3">
            <a:avLst>
              <a:gd name="adj1" fmla="val 50000"/>
            </a:avLst>
          </a:prstGeom>
          <a:noFill/>
          <a:ln w="9525" algn="ctr">
            <a:solidFill>
              <a:srgbClr val="777777"/>
            </a:solidFill>
            <a:round/>
            <a:headEnd/>
            <a:tailEnd type="arrow" w="med" len="med"/>
          </a:ln>
        </p:spPr>
      </p:cxnSp>
      <p:sp>
        <p:nvSpPr>
          <p:cNvPr id="187" name="Rounded Rectangle 186"/>
          <p:cNvSpPr/>
          <p:nvPr/>
        </p:nvSpPr>
        <p:spPr bwMode="auto">
          <a:xfrm>
            <a:off x="3652624" y="2839642"/>
            <a:ext cx="828886" cy="420290"/>
          </a:xfrm>
          <a:prstGeom prst="roundRect">
            <a:avLst/>
          </a:prstGeom>
          <a:solidFill>
            <a:srgbClr val="FD0000"/>
          </a:solidFill>
          <a:ln>
            <a:solidFill>
              <a:srgbClr val="AEAEAE"/>
            </a:soli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endParaRPr lang="en-US" sz="1600" b="1" kern="0" dirty="0">
              <a:solidFill>
                <a:srgbClr val="FFFFFF"/>
              </a:solidFill>
              <a:latin typeface="Arial"/>
              <a:ea typeface="ＭＳ Ｐゴシック" pitchFamily="34" charset="-128"/>
            </a:endParaRPr>
          </a:p>
        </p:txBody>
      </p:sp>
      <p:sp>
        <p:nvSpPr>
          <p:cNvPr id="188" name="Rounded Rectangle 187"/>
          <p:cNvSpPr/>
          <p:nvPr/>
        </p:nvSpPr>
        <p:spPr bwMode="auto">
          <a:xfrm>
            <a:off x="3709474" y="3101336"/>
            <a:ext cx="715191" cy="127643"/>
          </a:xfrm>
          <a:prstGeom prst="roundRect">
            <a:avLst/>
          </a:prstGeom>
          <a:solidFill>
            <a:schemeClr val="bg1">
              <a:lumMod val="50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r>
              <a:rPr lang="en-US" sz="1000" b="1" kern="0" dirty="0" smtClean="0">
                <a:solidFill>
                  <a:srgbClr val="FFFFFF"/>
                </a:solidFill>
                <a:latin typeface="Arial"/>
                <a:ea typeface="ＭＳ Ｐゴシック" pitchFamily="34" charset="-128"/>
              </a:rPr>
              <a:t>Coherence</a:t>
            </a:r>
            <a:endParaRPr lang="en-US" sz="1600" b="1" kern="0" dirty="0">
              <a:solidFill>
                <a:srgbClr val="FFFFFF"/>
              </a:solidFill>
              <a:latin typeface="Arial"/>
              <a:ea typeface="ＭＳ Ｐゴシック" pitchFamily="34" charset="-128"/>
            </a:endParaRPr>
          </a:p>
        </p:txBody>
      </p:sp>
      <p:sp>
        <p:nvSpPr>
          <p:cNvPr id="189" name="Rectangle 5"/>
          <p:cNvSpPr>
            <a:spLocks noChangeArrowheads="1"/>
          </p:cNvSpPr>
          <p:nvPr/>
        </p:nvSpPr>
        <p:spPr bwMode="auto">
          <a:xfrm>
            <a:off x="3668579" y="2869408"/>
            <a:ext cx="794964" cy="233381"/>
          </a:xfrm>
          <a:prstGeom prst="rect">
            <a:avLst/>
          </a:prstGeom>
          <a:noFill/>
          <a:ln w="9525">
            <a:noFill/>
            <a:miter lim="800000"/>
            <a:headEnd/>
            <a:tailEnd/>
          </a:ln>
        </p:spPr>
        <p:txBody>
          <a:bodyPr wrap="none" lIns="91424" tIns="45712" rIns="91424" bIns="45712">
            <a:spAutoFit/>
          </a:bodyPr>
          <a:lstStyle/>
          <a:p>
            <a:pPr algn="ctr" eaLnBrk="0" hangingPunct="0">
              <a:lnSpc>
                <a:spcPct val="90000"/>
              </a:lnSpc>
              <a:spcBef>
                <a:spcPct val="50000"/>
              </a:spcBef>
              <a:buClr>
                <a:srgbClr val="FD0000"/>
              </a:buClr>
            </a:pPr>
            <a:r>
              <a:rPr lang="en-US" sz="1000" b="1" dirty="0" smtClean="0">
                <a:solidFill>
                  <a:srgbClr val="FFFFFF"/>
                </a:solidFill>
              </a:rPr>
              <a:t>WebLogic</a:t>
            </a:r>
            <a:endParaRPr lang="en-US" sz="1800" b="1" dirty="0" smtClean="0">
              <a:solidFill>
                <a:srgbClr val="FFFFFF"/>
              </a:solidFill>
            </a:endParaRPr>
          </a:p>
        </p:txBody>
      </p:sp>
      <p:sp>
        <p:nvSpPr>
          <p:cNvPr id="190" name="Rounded Rectangle 189"/>
          <p:cNvSpPr/>
          <p:nvPr/>
        </p:nvSpPr>
        <p:spPr bwMode="auto">
          <a:xfrm>
            <a:off x="4745052" y="3511162"/>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sp>
        <p:nvSpPr>
          <p:cNvPr id="191" name="Rounded Rectangle 190"/>
          <p:cNvSpPr/>
          <p:nvPr/>
        </p:nvSpPr>
        <p:spPr bwMode="auto">
          <a:xfrm>
            <a:off x="3663055" y="3511159"/>
            <a:ext cx="808029" cy="298844"/>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cxnSp>
        <p:nvCxnSpPr>
          <p:cNvPr id="192" name="Elbow Connector 25"/>
          <p:cNvCxnSpPr>
            <a:cxnSpLocks noChangeShapeType="1"/>
            <a:stCxn id="187" idx="2"/>
            <a:endCxn id="191" idx="0"/>
          </p:cNvCxnSpPr>
          <p:nvPr/>
        </p:nvCxnSpPr>
        <p:spPr bwMode="auto">
          <a:xfrm rot="16200000" flipH="1">
            <a:off x="3941457" y="3385548"/>
            <a:ext cx="251225" cy="1"/>
          </a:xfrm>
          <a:prstGeom prst="bentConnector3">
            <a:avLst>
              <a:gd name="adj1" fmla="val 50000"/>
            </a:avLst>
          </a:prstGeom>
          <a:noFill/>
          <a:ln w="9525" algn="ctr">
            <a:solidFill>
              <a:srgbClr val="777777"/>
            </a:solidFill>
            <a:round/>
            <a:headEnd/>
            <a:tailEnd type="arrow" w="med" len="med"/>
          </a:ln>
        </p:spPr>
      </p:cxnSp>
      <p:cxnSp>
        <p:nvCxnSpPr>
          <p:cNvPr id="193" name="Straight Arrow Connector 104"/>
          <p:cNvCxnSpPr>
            <a:cxnSpLocks noChangeShapeType="1"/>
          </p:cNvCxnSpPr>
          <p:nvPr/>
        </p:nvCxnSpPr>
        <p:spPr bwMode="auto">
          <a:xfrm>
            <a:off x="4479131" y="3071820"/>
            <a:ext cx="234950" cy="2381"/>
          </a:xfrm>
          <a:prstGeom prst="straightConnector1">
            <a:avLst/>
          </a:prstGeom>
          <a:noFill/>
          <a:ln w="9525" algn="ctr">
            <a:solidFill>
              <a:srgbClr val="000000"/>
            </a:solidFill>
            <a:round/>
            <a:headEnd type="arrow" w="med" len="med"/>
            <a:tailEnd type="arrow" w="med" len="med"/>
          </a:ln>
        </p:spPr>
      </p:cxnSp>
      <p:sp>
        <p:nvSpPr>
          <p:cNvPr id="197" name="Rectangle 196"/>
          <p:cNvSpPr/>
          <p:nvPr/>
        </p:nvSpPr>
        <p:spPr>
          <a:xfrm>
            <a:off x="3653672" y="3473678"/>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sp>
        <p:nvSpPr>
          <p:cNvPr id="213" name="Rectangle 212"/>
          <p:cNvSpPr/>
          <p:nvPr/>
        </p:nvSpPr>
        <p:spPr>
          <a:xfrm>
            <a:off x="4758572" y="3454628"/>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pic>
        <p:nvPicPr>
          <p:cNvPr id="219" name="Picture 7"/>
          <p:cNvPicPr>
            <a:picLocks noChangeAspect="1" noChangeArrowheads="1"/>
          </p:cNvPicPr>
          <p:nvPr/>
        </p:nvPicPr>
        <p:blipFill>
          <a:blip r:embed="rId3"/>
          <a:srcRect/>
          <a:stretch>
            <a:fillRect/>
          </a:stretch>
        </p:blipFill>
        <p:spPr bwMode="auto">
          <a:xfrm>
            <a:off x="4848235" y="3876680"/>
            <a:ext cx="542925" cy="275039"/>
          </a:xfrm>
          <a:prstGeom prst="rect">
            <a:avLst/>
          </a:prstGeom>
          <a:noFill/>
          <a:ln w="9525">
            <a:noFill/>
            <a:miter lim="800000"/>
            <a:headEnd/>
            <a:tailEnd/>
          </a:ln>
        </p:spPr>
      </p:pic>
      <p:cxnSp>
        <p:nvCxnSpPr>
          <p:cNvPr id="224" name="Straight Arrow Connector 104"/>
          <p:cNvCxnSpPr>
            <a:cxnSpLocks noChangeShapeType="1"/>
          </p:cNvCxnSpPr>
          <p:nvPr/>
        </p:nvCxnSpPr>
        <p:spPr bwMode="auto">
          <a:xfrm>
            <a:off x="4469606" y="3671895"/>
            <a:ext cx="234950" cy="2381"/>
          </a:xfrm>
          <a:prstGeom prst="straightConnector1">
            <a:avLst/>
          </a:prstGeom>
          <a:noFill/>
          <a:ln w="9525" algn="ctr">
            <a:solidFill>
              <a:srgbClr val="000000"/>
            </a:solidFill>
            <a:round/>
            <a:headEnd type="arrow" w="med" len="med"/>
            <a:tailEnd type="arrow" w="med" len="med"/>
          </a:ln>
        </p:spPr>
      </p:cxnSp>
      <p:cxnSp>
        <p:nvCxnSpPr>
          <p:cNvPr id="225" name="Straight Arrow Connector 104"/>
          <p:cNvCxnSpPr>
            <a:cxnSpLocks noChangeShapeType="1"/>
          </p:cNvCxnSpPr>
          <p:nvPr/>
        </p:nvCxnSpPr>
        <p:spPr bwMode="auto">
          <a:xfrm>
            <a:off x="4469606" y="4005270"/>
            <a:ext cx="234950" cy="2381"/>
          </a:xfrm>
          <a:prstGeom prst="straightConnector1">
            <a:avLst/>
          </a:prstGeom>
          <a:noFill/>
          <a:ln w="9525" algn="ctr">
            <a:solidFill>
              <a:srgbClr val="000000"/>
            </a:solidFill>
            <a:round/>
            <a:headEnd type="arrow" w="med" len="med"/>
            <a:tailEnd type="arrow" w="med" len="med"/>
          </a:ln>
        </p:spPr>
      </p:cxnSp>
      <p:pic>
        <p:nvPicPr>
          <p:cNvPr id="226" name="Picture 7"/>
          <p:cNvPicPr>
            <a:picLocks noChangeAspect="1" noChangeArrowheads="1"/>
          </p:cNvPicPr>
          <p:nvPr/>
        </p:nvPicPr>
        <p:blipFill>
          <a:blip r:embed="rId3"/>
          <a:srcRect/>
          <a:stretch>
            <a:fillRect/>
          </a:stretch>
        </p:blipFill>
        <p:spPr bwMode="auto">
          <a:xfrm>
            <a:off x="3790960" y="3886205"/>
            <a:ext cx="542925" cy="275039"/>
          </a:xfrm>
          <a:prstGeom prst="rect">
            <a:avLst/>
          </a:prstGeom>
          <a:noFill/>
          <a:ln w="9525">
            <a:noFill/>
            <a:miter lim="800000"/>
            <a:headEnd/>
            <a:tailEnd/>
          </a:ln>
        </p:spPr>
      </p:pic>
      <p:sp>
        <p:nvSpPr>
          <p:cNvPr id="229" name="Rounded Rectangle 228"/>
          <p:cNvSpPr>
            <a:spLocks noChangeArrowheads="1"/>
          </p:cNvSpPr>
          <p:nvPr/>
        </p:nvSpPr>
        <p:spPr bwMode="auto">
          <a:xfrm>
            <a:off x="6334125" y="2734866"/>
            <a:ext cx="2090738" cy="1475184"/>
          </a:xfrm>
          <a:prstGeom prst="roundRect">
            <a:avLst>
              <a:gd name="adj" fmla="val 16667"/>
            </a:avLst>
          </a:prstGeom>
          <a:solidFill>
            <a:srgbClr val="FFEEEE"/>
          </a:solidFill>
          <a:ln w="28575">
            <a:solidFill>
              <a:srgbClr val="FEAAAA"/>
            </a:solidFill>
            <a:prstDash val="dash"/>
            <a:miter lim="800000"/>
            <a:headEnd/>
            <a:tailEnd/>
          </a:ln>
          <a:effectLst>
            <a:outerShdw dist="23000" dir="5400000" rotWithShape="0">
              <a:srgbClr val="808080">
                <a:alpha val="34998"/>
              </a:srgbClr>
            </a:outerShdw>
          </a:effectLst>
        </p:spPr>
        <p:txBody>
          <a:bodyPr wrap="none" lIns="92059" tIns="0" rIns="92059" bIns="46030" anchorCtr="1"/>
          <a:lstStyle/>
          <a:p>
            <a:pPr marL="119042" indent="-119042" algn="ctr">
              <a:lnSpc>
                <a:spcPct val="90000"/>
              </a:lnSpc>
              <a:spcBef>
                <a:spcPct val="50000"/>
              </a:spcBef>
              <a:buClr>
                <a:srgbClr val="FD0000"/>
              </a:buClr>
              <a:defRPr/>
            </a:pPr>
            <a:endParaRPr lang="en-CA" sz="1400" b="1" dirty="0">
              <a:solidFill>
                <a:srgbClr val="000000"/>
              </a:solidFill>
              <a:effectLst>
                <a:outerShdw blurRad="38100" dist="38100" dir="2700000" algn="tl">
                  <a:srgbClr val="000000">
                    <a:alpha val="43137"/>
                  </a:srgbClr>
                </a:outerShdw>
              </a:effectLst>
              <a:ea typeface="ＭＳ Ｐゴシック" pitchFamily="33" charset="-128"/>
            </a:endParaRPr>
          </a:p>
        </p:txBody>
      </p:sp>
      <p:pic>
        <p:nvPicPr>
          <p:cNvPr id="230" name="Picture 80" descr="grid_bevel.png"/>
          <p:cNvPicPr>
            <a:picLocks noChangeAspect="1"/>
          </p:cNvPicPr>
          <p:nvPr/>
        </p:nvPicPr>
        <p:blipFill>
          <a:blip r:embed="rId2">
            <a:lum bright="80000" contrast="2000"/>
          </a:blip>
          <a:srcRect/>
          <a:stretch>
            <a:fillRect/>
          </a:stretch>
        </p:blipFill>
        <p:spPr bwMode="auto">
          <a:xfrm>
            <a:off x="6377000" y="2776546"/>
            <a:ext cx="2058987" cy="1082279"/>
          </a:xfrm>
          <a:prstGeom prst="rect">
            <a:avLst/>
          </a:prstGeom>
          <a:noFill/>
          <a:ln w="9525">
            <a:noFill/>
            <a:miter lim="800000"/>
            <a:headEnd/>
            <a:tailEnd/>
          </a:ln>
        </p:spPr>
      </p:pic>
      <p:sp>
        <p:nvSpPr>
          <p:cNvPr id="231" name="Rounded Rectangle 230"/>
          <p:cNvSpPr/>
          <p:nvPr/>
        </p:nvSpPr>
        <p:spPr bwMode="auto">
          <a:xfrm>
            <a:off x="7525438" y="2830117"/>
            <a:ext cx="828886" cy="420290"/>
          </a:xfrm>
          <a:prstGeom prst="roundRect">
            <a:avLst/>
          </a:prstGeom>
          <a:solidFill>
            <a:srgbClr val="FD0000"/>
          </a:solidFill>
          <a:ln>
            <a:solidFill>
              <a:srgbClr val="AEAEAE"/>
            </a:soli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endParaRPr lang="en-US" sz="1600" b="1" kern="0" dirty="0">
              <a:solidFill>
                <a:srgbClr val="FFFFFF"/>
              </a:solidFill>
              <a:latin typeface="Arial"/>
              <a:ea typeface="ＭＳ Ｐゴシック" pitchFamily="34" charset="-128"/>
            </a:endParaRPr>
          </a:p>
        </p:txBody>
      </p:sp>
      <p:sp>
        <p:nvSpPr>
          <p:cNvPr id="232" name="Rounded Rectangle 231"/>
          <p:cNvSpPr/>
          <p:nvPr/>
        </p:nvSpPr>
        <p:spPr bwMode="auto">
          <a:xfrm>
            <a:off x="7582288" y="3091811"/>
            <a:ext cx="715191" cy="127643"/>
          </a:xfrm>
          <a:prstGeom prst="roundRect">
            <a:avLst/>
          </a:prstGeom>
          <a:solidFill>
            <a:schemeClr val="bg1">
              <a:lumMod val="50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r>
              <a:rPr lang="en-US" sz="1000" b="1" kern="0" dirty="0" smtClean="0">
                <a:solidFill>
                  <a:srgbClr val="FFFFFF"/>
                </a:solidFill>
                <a:latin typeface="Arial"/>
                <a:ea typeface="ＭＳ Ｐゴシック" pitchFamily="34" charset="-128"/>
              </a:rPr>
              <a:t>Coherence</a:t>
            </a:r>
            <a:endParaRPr lang="en-US" sz="1600" b="1" kern="0" dirty="0">
              <a:solidFill>
                <a:srgbClr val="FFFFFF"/>
              </a:solidFill>
              <a:latin typeface="Arial"/>
              <a:ea typeface="ＭＳ Ｐゴシック" pitchFamily="34" charset="-128"/>
            </a:endParaRPr>
          </a:p>
        </p:txBody>
      </p:sp>
      <p:sp>
        <p:nvSpPr>
          <p:cNvPr id="233" name="Rectangle 5"/>
          <p:cNvSpPr>
            <a:spLocks noChangeArrowheads="1"/>
          </p:cNvSpPr>
          <p:nvPr/>
        </p:nvSpPr>
        <p:spPr bwMode="auto">
          <a:xfrm>
            <a:off x="7541393" y="2859883"/>
            <a:ext cx="794964" cy="233381"/>
          </a:xfrm>
          <a:prstGeom prst="rect">
            <a:avLst/>
          </a:prstGeom>
          <a:noFill/>
          <a:ln w="9525">
            <a:noFill/>
            <a:miter lim="800000"/>
            <a:headEnd/>
            <a:tailEnd/>
          </a:ln>
        </p:spPr>
        <p:txBody>
          <a:bodyPr wrap="none" lIns="91424" tIns="45712" rIns="91424" bIns="45712">
            <a:spAutoFit/>
          </a:bodyPr>
          <a:lstStyle/>
          <a:p>
            <a:pPr algn="ctr" eaLnBrk="0" hangingPunct="0">
              <a:lnSpc>
                <a:spcPct val="90000"/>
              </a:lnSpc>
              <a:spcBef>
                <a:spcPct val="50000"/>
              </a:spcBef>
              <a:buClr>
                <a:srgbClr val="FD0000"/>
              </a:buClr>
            </a:pPr>
            <a:r>
              <a:rPr lang="en-US" sz="1000" b="1" dirty="0" smtClean="0">
                <a:solidFill>
                  <a:srgbClr val="FFFFFF"/>
                </a:solidFill>
              </a:rPr>
              <a:t>WebLogic</a:t>
            </a:r>
            <a:endParaRPr lang="en-US" sz="1800" b="1" dirty="0" smtClean="0">
              <a:solidFill>
                <a:srgbClr val="FFFFFF"/>
              </a:solidFill>
            </a:endParaRPr>
          </a:p>
        </p:txBody>
      </p:sp>
      <p:cxnSp>
        <p:nvCxnSpPr>
          <p:cNvPr id="234" name="Elbow Connector 24"/>
          <p:cNvCxnSpPr>
            <a:cxnSpLocks noChangeShapeType="1"/>
            <a:endCxn id="239" idx="0"/>
          </p:cNvCxnSpPr>
          <p:nvPr/>
        </p:nvCxnSpPr>
        <p:spPr bwMode="auto">
          <a:xfrm rot="5400000">
            <a:off x="7815073" y="3375233"/>
            <a:ext cx="251221" cy="1587"/>
          </a:xfrm>
          <a:prstGeom prst="bentConnector3">
            <a:avLst>
              <a:gd name="adj1" fmla="val 50000"/>
            </a:avLst>
          </a:prstGeom>
          <a:noFill/>
          <a:ln w="9525" algn="ctr">
            <a:solidFill>
              <a:srgbClr val="777777"/>
            </a:solidFill>
            <a:round/>
            <a:headEnd/>
            <a:tailEnd type="arrow" w="med" len="med"/>
          </a:ln>
        </p:spPr>
      </p:cxnSp>
      <p:cxnSp>
        <p:nvCxnSpPr>
          <p:cNvPr id="235" name="Elbow Connector 25"/>
          <p:cNvCxnSpPr>
            <a:cxnSpLocks noChangeShapeType="1"/>
            <a:stCxn id="236" idx="2"/>
            <a:endCxn id="239" idx="0"/>
          </p:cNvCxnSpPr>
          <p:nvPr/>
        </p:nvCxnSpPr>
        <p:spPr bwMode="auto">
          <a:xfrm rot="16200000" flipH="1">
            <a:off x="7273285" y="2835024"/>
            <a:ext cx="251225" cy="1081990"/>
          </a:xfrm>
          <a:prstGeom prst="bentConnector3">
            <a:avLst>
              <a:gd name="adj1" fmla="val 50000"/>
            </a:avLst>
          </a:prstGeom>
          <a:noFill/>
          <a:ln w="9525" algn="ctr">
            <a:solidFill>
              <a:srgbClr val="777777"/>
            </a:solidFill>
            <a:round/>
            <a:headEnd/>
            <a:tailEnd type="arrow" w="med" len="med"/>
          </a:ln>
        </p:spPr>
      </p:cxnSp>
      <p:sp>
        <p:nvSpPr>
          <p:cNvPr id="236" name="Rounded Rectangle 235"/>
          <p:cNvSpPr/>
          <p:nvPr/>
        </p:nvSpPr>
        <p:spPr bwMode="auto">
          <a:xfrm>
            <a:off x="6443449" y="2830117"/>
            <a:ext cx="828886" cy="420290"/>
          </a:xfrm>
          <a:prstGeom prst="roundRect">
            <a:avLst/>
          </a:prstGeom>
          <a:solidFill>
            <a:srgbClr val="FD0000"/>
          </a:solidFill>
          <a:ln>
            <a:solidFill>
              <a:srgbClr val="AEAEAE"/>
            </a:soli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endParaRPr lang="en-US" sz="1600" b="1" kern="0" dirty="0">
              <a:solidFill>
                <a:srgbClr val="FFFFFF"/>
              </a:solidFill>
              <a:latin typeface="Arial"/>
              <a:ea typeface="ＭＳ Ｐゴシック" pitchFamily="34" charset="-128"/>
            </a:endParaRPr>
          </a:p>
        </p:txBody>
      </p:sp>
      <p:sp>
        <p:nvSpPr>
          <p:cNvPr id="237" name="Rounded Rectangle 236"/>
          <p:cNvSpPr/>
          <p:nvPr/>
        </p:nvSpPr>
        <p:spPr bwMode="auto">
          <a:xfrm>
            <a:off x="6500299" y="3091811"/>
            <a:ext cx="715191" cy="127643"/>
          </a:xfrm>
          <a:prstGeom prst="roundRect">
            <a:avLst/>
          </a:prstGeom>
          <a:solidFill>
            <a:schemeClr val="bg1">
              <a:lumMod val="50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0" fontAlgn="auto" hangingPunct="0">
              <a:lnSpc>
                <a:spcPct val="90000"/>
              </a:lnSpc>
              <a:spcBef>
                <a:spcPct val="50000"/>
              </a:spcBef>
              <a:spcAft>
                <a:spcPts val="0"/>
              </a:spcAft>
              <a:buClr>
                <a:srgbClr val="FD0000"/>
              </a:buClr>
              <a:defRPr/>
            </a:pPr>
            <a:r>
              <a:rPr lang="en-US" sz="1000" b="1" kern="0" dirty="0" smtClean="0">
                <a:solidFill>
                  <a:srgbClr val="FFFFFF"/>
                </a:solidFill>
                <a:latin typeface="Arial"/>
                <a:ea typeface="ＭＳ Ｐゴシック" pitchFamily="34" charset="-128"/>
              </a:rPr>
              <a:t>Coherence</a:t>
            </a:r>
            <a:endParaRPr lang="en-US" sz="1600" b="1" kern="0" dirty="0">
              <a:solidFill>
                <a:srgbClr val="FFFFFF"/>
              </a:solidFill>
              <a:latin typeface="Arial"/>
              <a:ea typeface="ＭＳ Ｐゴシック" pitchFamily="34" charset="-128"/>
            </a:endParaRPr>
          </a:p>
        </p:txBody>
      </p:sp>
      <p:sp>
        <p:nvSpPr>
          <p:cNvPr id="238" name="Rectangle 5"/>
          <p:cNvSpPr>
            <a:spLocks noChangeArrowheads="1"/>
          </p:cNvSpPr>
          <p:nvPr/>
        </p:nvSpPr>
        <p:spPr bwMode="auto">
          <a:xfrm>
            <a:off x="6459404" y="2859883"/>
            <a:ext cx="794964" cy="233381"/>
          </a:xfrm>
          <a:prstGeom prst="rect">
            <a:avLst/>
          </a:prstGeom>
          <a:noFill/>
          <a:ln w="9525">
            <a:noFill/>
            <a:miter lim="800000"/>
            <a:headEnd/>
            <a:tailEnd/>
          </a:ln>
        </p:spPr>
        <p:txBody>
          <a:bodyPr wrap="none" lIns="91424" tIns="45712" rIns="91424" bIns="45712">
            <a:spAutoFit/>
          </a:bodyPr>
          <a:lstStyle/>
          <a:p>
            <a:pPr algn="ctr" eaLnBrk="0" hangingPunct="0">
              <a:lnSpc>
                <a:spcPct val="90000"/>
              </a:lnSpc>
              <a:spcBef>
                <a:spcPct val="50000"/>
              </a:spcBef>
              <a:buClr>
                <a:srgbClr val="FD0000"/>
              </a:buClr>
            </a:pPr>
            <a:r>
              <a:rPr lang="en-US" sz="1000" b="1" dirty="0" smtClean="0">
                <a:solidFill>
                  <a:srgbClr val="FFFFFF"/>
                </a:solidFill>
              </a:rPr>
              <a:t>WebLogic</a:t>
            </a:r>
            <a:endParaRPr lang="en-US" sz="1800" b="1" dirty="0" smtClean="0">
              <a:solidFill>
                <a:srgbClr val="FFFFFF"/>
              </a:solidFill>
            </a:endParaRPr>
          </a:p>
        </p:txBody>
      </p:sp>
      <p:sp>
        <p:nvSpPr>
          <p:cNvPr id="239" name="Rounded Rectangle 238"/>
          <p:cNvSpPr/>
          <p:nvPr/>
        </p:nvSpPr>
        <p:spPr bwMode="auto">
          <a:xfrm>
            <a:off x="7535869" y="3501637"/>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sp>
        <p:nvSpPr>
          <p:cNvPr id="240" name="Rounded Rectangle 239"/>
          <p:cNvSpPr/>
          <p:nvPr/>
        </p:nvSpPr>
        <p:spPr bwMode="auto">
          <a:xfrm>
            <a:off x="6453880" y="3501634"/>
            <a:ext cx="808029" cy="298844"/>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cxnSp>
        <p:nvCxnSpPr>
          <p:cNvPr id="241" name="Elbow Connector 25"/>
          <p:cNvCxnSpPr>
            <a:cxnSpLocks noChangeShapeType="1"/>
            <a:stCxn id="236" idx="2"/>
            <a:endCxn id="240" idx="0"/>
          </p:cNvCxnSpPr>
          <p:nvPr/>
        </p:nvCxnSpPr>
        <p:spPr bwMode="auto">
          <a:xfrm rot="16200000" flipH="1">
            <a:off x="6732282" y="3376023"/>
            <a:ext cx="251225" cy="1"/>
          </a:xfrm>
          <a:prstGeom prst="bentConnector3">
            <a:avLst>
              <a:gd name="adj1" fmla="val 50000"/>
            </a:avLst>
          </a:prstGeom>
          <a:noFill/>
          <a:ln w="9525" algn="ctr">
            <a:solidFill>
              <a:srgbClr val="777777"/>
            </a:solidFill>
            <a:round/>
            <a:headEnd/>
            <a:tailEnd type="arrow" w="med" len="med"/>
          </a:ln>
        </p:spPr>
      </p:cxnSp>
      <p:cxnSp>
        <p:nvCxnSpPr>
          <p:cNvPr id="242" name="Straight Arrow Connector 104"/>
          <p:cNvCxnSpPr>
            <a:cxnSpLocks noChangeShapeType="1"/>
          </p:cNvCxnSpPr>
          <p:nvPr/>
        </p:nvCxnSpPr>
        <p:spPr bwMode="auto">
          <a:xfrm>
            <a:off x="7269956" y="3062295"/>
            <a:ext cx="234950" cy="2381"/>
          </a:xfrm>
          <a:prstGeom prst="straightConnector1">
            <a:avLst/>
          </a:prstGeom>
          <a:noFill/>
          <a:ln w="9525" algn="ctr">
            <a:solidFill>
              <a:srgbClr val="000000"/>
            </a:solidFill>
            <a:round/>
            <a:headEnd type="arrow" w="med" len="med"/>
            <a:tailEnd type="arrow" w="med" len="med"/>
          </a:ln>
        </p:spPr>
      </p:cxnSp>
      <p:sp>
        <p:nvSpPr>
          <p:cNvPr id="243" name="Rounded Rectangle 242"/>
          <p:cNvSpPr/>
          <p:nvPr/>
        </p:nvSpPr>
        <p:spPr bwMode="auto">
          <a:xfrm>
            <a:off x="6450027" y="3844537"/>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sp>
        <p:nvSpPr>
          <p:cNvPr id="244" name="Rounded Rectangle 243"/>
          <p:cNvSpPr/>
          <p:nvPr/>
        </p:nvSpPr>
        <p:spPr bwMode="auto">
          <a:xfrm>
            <a:off x="7535869" y="3844537"/>
            <a:ext cx="808029" cy="298843"/>
          </a:xfrm>
          <a:prstGeom prst="roundRect">
            <a:avLst/>
          </a:prstGeom>
          <a:solidFill>
            <a:schemeClr val="bg1">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lstStyle/>
          <a:p>
            <a:pPr algn="ctr" eaLnBrk="0" hangingPunct="0">
              <a:defRPr/>
            </a:pPr>
            <a:endParaRPr lang="en-US" sz="1100" b="1" dirty="0">
              <a:solidFill>
                <a:srgbClr val="FFFFFF"/>
              </a:solidFill>
              <a:latin typeface="Arial" pitchFamily="34" charset="0"/>
              <a:cs typeface="Arial" pitchFamily="34" charset="0"/>
            </a:endParaRPr>
          </a:p>
        </p:txBody>
      </p:sp>
      <p:cxnSp>
        <p:nvCxnSpPr>
          <p:cNvPr id="245" name="Elbow Connector 244"/>
          <p:cNvCxnSpPr>
            <a:stCxn id="243" idx="3"/>
            <a:endCxn id="239" idx="1"/>
          </p:cNvCxnSpPr>
          <p:nvPr/>
        </p:nvCxnSpPr>
        <p:spPr>
          <a:xfrm flipV="1">
            <a:off x="7258056" y="3651054"/>
            <a:ext cx="277821" cy="342900"/>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46" name="Rectangle 245"/>
          <p:cNvSpPr/>
          <p:nvPr/>
        </p:nvSpPr>
        <p:spPr>
          <a:xfrm>
            <a:off x="6444490" y="3464153"/>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cxnSp>
        <p:nvCxnSpPr>
          <p:cNvPr id="251" name="Elbow Connector 250"/>
          <p:cNvCxnSpPr>
            <a:stCxn id="240" idx="3"/>
            <a:endCxn id="244" idx="1"/>
          </p:cNvCxnSpPr>
          <p:nvPr/>
        </p:nvCxnSpPr>
        <p:spPr>
          <a:xfrm>
            <a:off x="7261907" y="3651054"/>
            <a:ext cx="273960" cy="342900"/>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52" name="Rectangle 251"/>
          <p:cNvSpPr/>
          <p:nvPr/>
        </p:nvSpPr>
        <p:spPr>
          <a:xfrm>
            <a:off x="6425447" y="3788003"/>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sp>
        <p:nvSpPr>
          <p:cNvPr id="257" name="Rectangle 256"/>
          <p:cNvSpPr/>
          <p:nvPr/>
        </p:nvSpPr>
        <p:spPr>
          <a:xfrm>
            <a:off x="7530347" y="3797528"/>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sp>
        <p:nvSpPr>
          <p:cNvPr id="262" name="Rectangle 261"/>
          <p:cNvSpPr/>
          <p:nvPr/>
        </p:nvSpPr>
        <p:spPr>
          <a:xfrm>
            <a:off x="7530347" y="3445103"/>
            <a:ext cx="781190" cy="230832"/>
          </a:xfrm>
          <a:prstGeom prst="rect">
            <a:avLst/>
          </a:prstGeom>
        </p:spPr>
        <p:txBody>
          <a:bodyPr wrap="none">
            <a:spAutoFit/>
          </a:bodyPr>
          <a:lstStyle/>
          <a:p>
            <a:r>
              <a:rPr lang="en-US" sz="900" b="1" dirty="0" smtClean="0">
                <a:solidFill>
                  <a:srgbClr val="FFFFFF"/>
                </a:solidFill>
                <a:ea typeface="ＭＳ Ｐゴシック" pitchFamily="34" charset="-128"/>
              </a:rPr>
              <a:t>Coherence</a:t>
            </a:r>
            <a:endParaRPr lang="en-US" sz="800" dirty="0">
              <a:solidFill>
                <a:srgbClr val="000000"/>
              </a:solidFill>
              <a:ea typeface="ＭＳ Ｐゴシック" pitchFamily="34" charset="-128"/>
            </a:endParaRPr>
          </a:p>
        </p:txBody>
      </p:sp>
      <p:sp>
        <p:nvSpPr>
          <p:cNvPr id="267" name="Rounded Rectangle 266"/>
          <p:cNvSpPr/>
          <p:nvPr/>
        </p:nvSpPr>
        <p:spPr>
          <a:xfrm>
            <a:off x="3695701" y="3673080"/>
            <a:ext cx="733424" cy="9882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b="1" dirty="0" smtClean="0">
                <a:solidFill>
                  <a:srgbClr val="FFFFFF"/>
                </a:solidFill>
                <a:latin typeface="Arial" pitchFamily="34" charset="0"/>
                <a:cs typeface="Arial" pitchFamily="34" charset="0"/>
              </a:rPr>
              <a:t>Data Cache</a:t>
            </a:r>
          </a:p>
        </p:txBody>
      </p:sp>
      <p:sp>
        <p:nvSpPr>
          <p:cNvPr id="269" name="Rounded Rectangle 268"/>
          <p:cNvSpPr/>
          <p:nvPr/>
        </p:nvSpPr>
        <p:spPr>
          <a:xfrm>
            <a:off x="4781551" y="3673080"/>
            <a:ext cx="733424" cy="9882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b="1" dirty="0" smtClean="0">
                <a:solidFill>
                  <a:srgbClr val="FFFFFF"/>
                </a:solidFill>
                <a:latin typeface="Arial" pitchFamily="34" charset="0"/>
                <a:cs typeface="Arial" pitchFamily="34" charset="0"/>
              </a:rPr>
              <a:t>Data Cache</a:t>
            </a:r>
          </a:p>
        </p:txBody>
      </p:sp>
      <p:sp>
        <p:nvSpPr>
          <p:cNvPr id="270" name="Rounded Rectangle 269"/>
          <p:cNvSpPr/>
          <p:nvPr/>
        </p:nvSpPr>
        <p:spPr>
          <a:xfrm>
            <a:off x="6486526" y="3673080"/>
            <a:ext cx="733424" cy="9882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b="1" dirty="0" smtClean="0">
                <a:solidFill>
                  <a:srgbClr val="FFFFFF"/>
                </a:solidFill>
                <a:latin typeface="Arial" pitchFamily="34" charset="0"/>
                <a:cs typeface="Arial" pitchFamily="34" charset="0"/>
              </a:rPr>
              <a:t>Query/Event</a:t>
            </a:r>
          </a:p>
        </p:txBody>
      </p:sp>
      <p:sp>
        <p:nvSpPr>
          <p:cNvPr id="271" name="Rounded Rectangle 270"/>
          <p:cNvSpPr/>
          <p:nvPr/>
        </p:nvSpPr>
        <p:spPr>
          <a:xfrm>
            <a:off x="6477001" y="4006455"/>
            <a:ext cx="733424" cy="9882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b="1" dirty="0" smtClean="0">
                <a:solidFill>
                  <a:srgbClr val="FFFFFF"/>
                </a:solidFill>
                <a:latin typeface="Arial" pitchFamily="34" charset="0"/>
                <a:cs typeface="Arial" pitchFamily="34" charset="0"/>
              </a:rPr>
              <a:t>Query/Event</a:t>
            </a:r>
          </a:p>
        </p:txBody>
      </p:sp>
      <p:sp>
        <p:nvSpPr>
          <p:cNvPr id="272" name="Rounded Rectangle 271"/>
          <p:cNvSpPr/>
          <p:nvPr/>
        </p:nvSpPr>
        <p:spPr>
          <a:xfrm>
            <a:off x="7562851" y="4006455"/>
            <a:ext cx="733424" cy="9882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b="1" dirty="0" smtClean="0">
                <a:solidFill>
                  <a:srgbClr val="FFFFFF"/>
                </a:solidFill>
                <a:latin typeface="Arial" pitchFamily="34" charset="0"/>
                <a:cs typeface="Arial" pitchFamily="34" charset="0"/>
              </a:rPr>
              <a:t>Query/Event</a:t>
            </a:r>
          </a:p>
        </p:txBody>
      </p:sp>
      <p:sp>
        <p:nvSpPr>
          <p:cNvPr id="273" name="Rounded Rectangle 272"/>
          <p:cNvSpPr/>
          <p:nvPr/>
        </p:nvSpPr>
        <p:spPr>
          <a:xfrm>
            <a:off x="7572376" y="3663555"/>
            <a:ext cx="733424" cy="9882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b="1" dirty="0" smtClean="0">
                <a:solidFill>
                  <a:srgbClr val="FFFFFF"/>
                </a:solidFill>
                <a:latin typeface="Arial" pitchFamily="34" charset="0"/>
                <a:cs typeface="Arial" pitchFamily="34" charset="0"/>
              </a:rPr>
              <a:t>Query/Event</a:t>
            </a:r>
          </a:p>
        </p:txBody>
      </p:sp>
      <p:sp>
        <p:nvSpPr>
          <p:cNvPr id="274" name="Rectangle 273"/>
          <p:cNvSpPr/>
          <p:nvPr/>
        </p:nvSpPr>
        <p:spPr>
          <a:xfrm>
            <a:off x="1036955" y="4229090"/>
            <a:ext cx="1638865" cy="461665"/>
          </a:xfrm>
          <a:prstGeom prst="rect">
            <a:avLst/>
          </a:prstGeom>
        </p:spPr>
        <p:txBody>
          <a:bodyPr wrap="none">
            <a:spAutoFit/>
          </a:bodyPr>
          <a:lstStyle/>
          <a:p>
            <a:pPr algn="ctr"/>
            <a:r>
              <a:rPr lang="en-US" sz="1200" b="1" dirty="0" smtClean="0">
                <a:solidFill>
                  <a:srgbClr val="000000"/>
                </a:solidFill>
                <a:ea typeface="ＭＳ Ｐゴシック" pitchFamily="34" charset="-128"/>
              </a:rPr>
              <a:t>Declarative Session</a:t>
            </a:r>
            <a:br>
              <a:rPr lang="en-US" sz="1200" b="1" dirty="0" smtClean="0">
                <a:solidFill>
                  <a:srgbClr val="000000"/>
                </a:solidFill>
                <a:ea typeface="ＭＳ Ｐゴシック" pitchFamily="34" charset="-128"/>
              </a:rPr>
            </a:br>
            <a:r>
              <a:rPr lang="en-US" sz="1200" b="1" dirty="0" smtClean="0">
                <a:solidFill>
                  <a:srgbClr val="000000"/>
                </a:solidFill>
                <a:ea typeface="ＭＳ Ｐゴシック" pitchFamily="34" charset="-128"/>
              </a:rPr>
              <a:t>Management</a:t>
            </a:r>
            <a:endParaRPr lang="en-US" sz="1200" b="1" dirty="0">
              <a:solidFill>
                <a:srgbClr val="000000"/>
              </a:solidFill>
              <a:ea typeface="ＭＳ Ｐゴシック" pitchFamily="34" charset="-128"/>
            </a:endParaRPr>
          </a:p>
        </p:txBody>
      </p:sp>
      <p:sp>
        <p:nvSpPr>
          <p:cNvPr id="276" name="Rectangle 275"/>
          <p:cNvSpPr/>
          <p:nvPr/>
        </p:nvSpPr>
        <p:spPr>
          <a:xfrm>
            <a:off x="3535277" y="4229090"/>
            <a:ext cx="2048983" cy="461665"/>
          </a:xfrm>
          <a:prstGeom prst="rect">
            <a:avLst/>
          </a:prstGeom>
        </p:spPr>
        <p:txBody>
          <a:bodyPr wrap="none">
            <a:spAutoFit/>
          </a:bodyPr>
          <a:lstStyle/>
          <a:p>
            <a:pPr algn="ctr"/>
            <a:r>
              <a:rPr lang="en-US" sz="1200" b="1" dirty="0" smtClean="0">
                <a:solidFill>
                  <a:srgbClr val="000000"/>
                </a:solidFill>
                <a:ea typeface="ＭＳ Ｐゴシック" pitchFamily="34" charset="-128"/>
              </a:rPr>
              <a:t>Persistence Caching with</a:t>
            </a:r>
            <a:br>
              <a:rPr lang="en-US" sz="1200" b="1" dirty="0" smtClean="0">
                <a:solidFill>
                  <a:srgbClr val="000000"/>
                </a:solidFill>
                <a:ea typeface="ＭＳ Ｐゴシック" pitchFamily="34" charset="-128"/>
              </a:rPr>
            </a:br>
            <a:r>
              <a:rPr lang="en-US" sz="1200" b="1" dirty="0" smtClean="0">
                <a:solidFill>
                  <a:srgbClr val="000000"/>
                </a:solidFill>
                <a:ea typeface="ＭＳ Ｐゴシック" pitchFamily="34" charset="-128"/>
              </a:rPr>
              <a:t>Read and Write Through</a:t>
            </a:r>
            <a:endParaRPr lang="en-US" sz="1200" b="1" dirty="0">
              <a:solidFill>
                <a:srgbClr val="000000"/>
              </a:solidFill>
              <a:ea typeface="ＭＳ Ｐゴシック" pitchFamily="34" charset="-128"/>
            </a:endParaRPr>
          </a:p>
        </p:txBody>
      </p:sp>
      <p:sp>
        <p:nvSpPr>
          <p:cNvPr id="277" name="Rectangle 276"/>
          <p:cNvSpPr/>
          <p:nvPr/>
        </p:nvSpPr>
        <p:spPr>
          <a:xfrm>
            <a:off x="6566985" y="4229090"/>
            <a:ext cx="1661107" cy="461665"/>
          </a:xfrm>
          <a:prstGeom prst="rect">
            <a:avLst/>
          </a:prstGeom>
        </p:spPr>
        <p:txBody>
          <a:bodyPr wrap="none">
            <a:spAutoFit/>
          </a:bodyPr>
          <a:lstStyle/>
          <a:p>
            <a:pPr algn="ctr"/>
            <a:r>
              <a:rPr lang="en-US" sz="1200" b="1" dirty="0" smtClean="0">
                <a:solidFill>
                  <a:srgbClr val="000000"/>
                </a:solidFill>
                <a:ea typeface="ＭＳ Ｐゴシック" pitchFamily="34" charset="-128"/>
              </a:rPr>
              <a:t>Query, compute and</a:t>
            </a:r>
            <a:br>
              <a:rPr lang="en-US" sz="1200" b="1" dirty="0" smtClean="0">
                <a:solidFill>
                  <a:srgbClr val="000000"/>
                </a:solidFill>
                <a:ea typeface="ＭＳ Ｐゴシック" pitchFamily="34" charset="-128"/>
              </a:rPr>
            </a:br>
            <a:r>
              <a:rPr lang="en-US" sz="1200" b="1" dirty="0" smtClean="0">
                <a:solidFill>
                  <a:srgbClr val="000000"/>
                </a:solidFill>
                <a:ea typeface="ＭＳ Ｐゴシック" pitchFamily="34" charset="-128"/>
              </a:rPr>
              <a:t>event </a:t>
            </a:r>
            <a:endParaRPr lang="en-US" sz="1200" b="1" dirty="0">
              <a:solidFill>
                <a:srgbClr val="000000"/>
              </a:solidFill>
              <a:ea typeface="ＭＳ Ｐゴシック" pitchFamily="34" charset="-128"/>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defTabSz="1020763">
              <a:lnSpc>
                <a:spcPct val="90000"/>
              </a:lnSpc>
            </a:pPr>
            <a:r>
              <a:rPr lang="en-US" sz="2400" dirty="0" smtClean="0">
                <a:ea typeface="ＭＳ Ｐゴシック" pitchFamily="34" charset="-128"/>
              </a:rPr>
              <a:t>Real Customers, Real Business Value</a:t>
            </a:r>
            <a:br>
              <a:rPr lang="en-US" sz="2400" dirty="0" smtClean="0">
                <a:ea typeface="ＭＳ Ｐゴシック" pitchFamily="34" charset="-128"/>
              </a:rPr>
            </a:br>
            <a:r>
              <a:rPr lang="en-US" sz="1800" dirty="0" smtClean="0">
                <a:solidFill>
                  <a:schemeClr val="tx2"/>
                </a:solidFill>
                <a:ea typeface="ＭＳ Ｐゴシック" pitchFamily="34" charset="-128"/>
              </a:rPr>
              <a:t>Oracle Coherence </a:t>
            </a:r>
            <a:r>
              <a:rPr lang="en-US" sz="1800" dirty="0" smtClean="0">
                <a:solidFill>
                  <a:srgbClr val="FF0000"/>
                </a:solidFill>
                <a:ea typeface="ＭＳ Ｐゴシック" pitchFamily="34" charset="-128"/>
              </a:rPr>
              <a:t>Customer Case Studies</a:t>
            </a:r>
            <a:endParaRPr lang="en-US" sz="2400" dirty="0" smtClean="0">
              <a:solidFill>
                <a:srgbClr val="FF0000"/>
              </a:solidFill>
              <a:ea typeface="ＭＳ Ｐゴシック" pitchFamily="34" charset="-128"/>
            </a:endParaRPr>
          </a:p>
        </p:txBody>
      </p:sp>
      <p:sp>
        <p:nvSpPr>
          <p:cNvPr id="13" name="Rectangle 19"/>
          <p:cNvSpPr>
            <a:spLocks noChangeArrowheads="1"/>
          </p:cNvSpPr>
          <p:nvPr/>
        </p:nvSpPr>
        <p:spPr bwMode="auto">
          <a:xfrm>
            <a:off x="3213100" y="2691558"/>
            <a:ext cx="5230827" cy="817872"/>
          </a:xfrm>
          <a:prstGeom prst="rect">
            <a:avLst/>
          </a:prstGeom>
          <a:noFill/>
          <a:ln w="9525">
            <a:noFill/>
            <a:miter lim="800000"/>
            <a:headEnd/>
            <a:tailEnd/>
          </a:ln>
        </p:spPr>
        <p:txBody>
          <a:bodyPr wrap="square" lIns="38305" tIns="19155" rIns="38305" bIns="19155" anchor="ctr">
            <a:spAutoFit/>
          </a:bodyPr>
          <a:lstStyle/>
          <a:p>
            <a:pPr marL="231775" lvl="1" indent="-231775">
              <a:lnSpc>
                <a:spcPct val="90000"/>
              </a:lnSpc>
              <a:buClr>
                <a:srgbClr val="FF0000"/>
              </a:buClr>
              <a:buFont typeface="Arial" charset="0"/>
              <a:buChar char="•"/>
            </a:pPr>
            <a:r>
              <a:rPr lang="en-US" sz="1400" dirty="0" smtClean="0">
                <a:solidFill>
                  <a:srgbClr val="000000"/>
                </a:solidFill>
                <a:ea typeface="ＭＳ Ｐゴシック" pitchFamily="34" charset="-128"/>
              </a:rPr>
              <a:t>Real-time game show requires powerful, reliable, and scalable back-end technology for best customer experience</a:t>
            </a:r>
          </a:p>
          <a:p>
            <a:pPr marL="231775" lvl="1" indent="-231775">
              <a:lnSpc>
                <a:spcPct val="90000"/>
              </a:lnSpc>
              <a:buClr>
                <a:srgbClr val="FF0000"/>
              </a:buClr>
              <a:buFont typeface="Arial" charset="0"/>
              <a:buChar char="•"/>
            </a:pPr>
            <a:r>
              <a:rPr lang="en-US" sz="1400" b="1" dirty="0" smtClean="0">
                <a:solidFill>
                  <a:srgbClr val="FF0000"/>
                </a:solidFill>
                <a:latin typeface="Arial" charset="0"/>
                <a:ea typeface="ＭＳ Ｐゴシック" pitchFamily="34" charset="-128"/>
                <a:cs typeface="Arial" charset="0"/>
              </a:rPr>
              <a:t>Provided sub-second response time to quiz show users with 100% uptime.</a:t>
            </a:r>
            <a:endParaRPr lang="en-US" sz="1400" b="1" dirty="0">
              <a:solidFill>
                <a:srgbClr val="FF0000"/>
              </a:solidFill>
              <a:latin typeface="Arial" charset="0"/>
              <a:ea typeface="ＭＳ Ｐゴシック" pitchFamily="34" charset="-128"/>
              <a:cs typeface="Arial" charset="0"/>
            </a:endParaRPr>
          </a:p>
        </p:txBody>
      </p:sp>
      <p:sp>
        <p:nvSpPr>
          <p:cNvPr id="16" name="Rectangle 12"/>
          <p:cNvSpPr>
            <a:spLocks noChangeArrowheads="1"/>
          </p:cNvSpPr>
          <p:nvPr/>
        </p:nvSpPr>
        <p:spPr bwMode="auto">
          <a:xfrm>
            <a:off x="3200400" y="910834"/>
            <a:ext cx="5676900" cy="685015"/>
          </a:xfrm>
          <a:prstGeom prst="rect">
            <a:avLst/>
          </a:prstGeom>
          <a:noFill/>
          <a:ln w="9525">
            <a:noFill/>
            <a:miter lim="800000"/>
            <a:headEnd/>
            <a:tailEnd/>
          </a:ln>
        </p:spPr>
        <p:txBody>
          <a:bodyPr wrap="square" lIns="38305" tIns="19155" rIns="38305" bIns="19155" anchor="ctr">
            <a:spAutoFit/>
          </a:bodyPr>
          <a:lstStyle/>
          <a:p>
            <a:pPr lvl="1" indent="-169863">
              <a:buClr>
                <a:srgbClr val="FF0000"/>
              </a:buClr>
              <a:buFont typeface="Arial" charset="0"/>
              <a:buChar char="•"/>
            </a:pPr>
            <a:r>
              <a:rPr lang="en-US" sz="1400" dirty="0" smtClean="0">
                <a:solidFill>
                  <a:srgbClr val="000000"/>
                </a:solidFill>
                <a:latin typeface="Arial" charset="0"/>
                <a:ea typeface="ＭＳ Ｐゴシック" pitchFamily="34" charset="-128"/>
                <a:cs typeface="Arial" charset="0"/>
              </a:rPr>
              <a:t>Application supports 25,000 events each year, including webcasts, event portals, virtual events, and virtual environments</a:t>
            </a:r>
          </a:p>
          <a:p>
            <a:pPr marL="169730" lvl="1" indent="-169863">
              <a:buClr>
                <a:srgbClr val="FF0000"/>
              </a:buClr>
              <a:buFont typeface="Arial" charset="0"/>
              <a:buChar char="•"/>
            </a:pPr>
            <a:r>
              <a:rPr lang="en-US" sz="1400" b="1" dirty="0" smtClean="0">
                <a:solidFill>
                  <a:srgbClr val="FF0000"/>
                </a:solidFill>
                <a:latin typeface="Arial" charset="0"/>
                <a:ea typeface="ＭＳ Ｐゴシック" pitchFamily="34" charset="-128"/>
                <a:cs typeface="Arial" charset="0"/>
              </a:rPr>
              <a:t>Eliminated service interruptions for events of 30,000 attendees </a:t>
            </a:r>
            <a:endParaRPr lang="en-US" sz="1400" b="1" dirty="0">
              <a:solidFill>
                <a:srgbClr val="FF0000"/>
              </a:solidFill>
              <a:latin typeface="Arial" charset="0"/>
              <a:ea typeface="ＭＳ Ｐゴシック" pitchFamily="34" charset="-128"/>
              <a:cs typeface="Arial" charset="0"/>
            </a:endParaRPr>
          </a:p>
        </p:txBody>
      </p:sp>
      <p:sp>
        <p:nvSpPr>
          <p:cNvPr id="18" name="Rectangle 17"/>
          <p:cNvSpPr/>
          <p:nvPr/>
        </p:nvSpPr>
        <p:spPr>
          <a:xfrm>
            <a:off x="3200400" y="1702859"/>
            <a:ext cx="5448300" cy="954107"/>
          </a:xfrm>
          <a:prstGeom prst="rect">
            <a:avLst/>
          </a:prstGeom>
        </p:spPr>
        <p:txBody>
          <a:bodyPr wrap="square" anchor="ctr">
            <a:spAutoFit/>
          </a:bodyPr>
          <a:lstStyle/>
          <a:p>
            <a:pPr marL="171981" lvl="1" indent="-169863">
              <a:buClr>
                <a:srgbClr val="FF0000"/>
              </a:buClr>
              <a:buFont typeface="Arial" charset="0"/>
              <a:buChar char="•"/>
              <a:defRPr/>
            </a:pPr>
            <a:r>
              <a:rPr lang="en-US" sz="1400" dirty="0" smtClean="0">
                <a:solidFill>
                  <a:srgbClr val="000000"/>
                </a:solidFill>
                <a:ea typeface="ＭＳ Ｐゴシック" pitchFamily="34" charset="-128"/>
              </a:rPr>
              <a:t>Provides timely risk and P&amp;L data to traders, researchers, and financial controllers in a growing and volatile trading market</a:t>
            </a:r>
            <a:endParaRPr lang="en-US" sz="1400" dirty="0" smtClean="0">
              <a:solidFill>
                <a:srgbClr val="000000"/>
              </a:solidFill>
              <a:latin typeface="Arial" charset="0"/>
              <a:ea typeface="ＭＳ Ｐゴシック" pitchFamily="34" charset="-128"/>
              <a:cs typeface="Arial" charset="0"/>
            </a:endParaRPr>
          </a:p>
          <a:p>
            <a:pPr marL="171981" lvl="1" indent="-169863">
              <a:buClr>
                <a:srgbClr val="FF0000"/>
              </a:buClr>
              <a:buFont typeface="Arial" charset="0"/>
              <a:buChar char="•"/>
              <a:defRPr/>
            </a:pPr>
            <a:r>
              <a:rPr lang="en-US" sz="1400" b="1" dirty="0" smtClean="0">
                <a:solidFill>
                  <a:srgbClr val="FF0000"/>
                </a:solidFill>
                <a:latin typeface="Arial" charset="0"/>
                <a:ea typeface="ＭＳ Ｐゴシック" pitchFamily="34" charset="-128"/>
                <a:cs typeface="Arial" charset="0"/>
              </a:rPr>
              <a:t>Replaced legacy spreadsheets to provide resilient, scalable risk platform</a:t>
            </a:r>
          </a:p>
        </p:txBody>
      </p:sp>
      <p:cxnSp>
        <p:nvCxnSpPr>
          <p:cNvPr id="19" name="Straight Connector 18"/>
          <p:cNvCxnSpPr/>
          <p:nvPr/>
        </p:nvCxnSpPr>
        <p:spPr bwMode="auto">
          <a:xfrm>
            <a:off x="594582" y="3566279"/>
            <a:ext cx="8009391" cy="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1" name="Rectangle 20"/>
          <p:cNvSpPr/>
          <p:nvPr/>
        </p:nvSpPr>
        <p:spPr>
          <a:xfrm>
            <a:off x="3175000" y="3532282"/>
            <a:ext cx="5727700" cy="1169551"/>
          </a:xfrm>
          <a:prstGeom prst="rect">
            <a:avLst/>
          </a:prstGeom>
        </p:spPr>
        <p:txBody>
          <a:bodyPr wrap="square" anchor="ctr">
            <a:spAutoFit/>
          </a:bodyPr>
          <a:lstStyle/>
          <a:p>
            <a:pPr marL="171981" lvl="1" indent="-171981">
              <a:spcBef>
                <a:spcPts val="0"/>
              </a:spcBef>
              <a:buClr>
                <a:srgbClr val="FF0000"/>
              </a:buClr>
              <a:buFont typeface="Arial" pitchFamily="34" charset="0"/>
              <a:buChar char="•"/>
              <a:defRPr/>
            </a:pPr>
            <a:r>
              <a:rPr lang="en-US" sz="1400" dirty="0" smtClean="0">
                <a:solidFill>
                  <a:srgbClr val="000000"/>
                </a:solidFill>
                <a:ea typeface="ＭＳ Ｐゴシック" pitchFamily="34" charset="-128"/>
              </a:rPr>
              <a:t>Gains Edge in Intraday Credit Risk Management with In-memory, Distributed Data Grid Solution</a:t>
            </a:r>
          </a:p>
          <a:p>
            <a:pPr marL="171981" lvl="1" indent="-171981">
              <a:spcBef>
                <a:spcPts val="0"/>
              </a:spcBef>
              <a:buClr>
                <a:srgbClr val="FF0000"/>
              </a:buClr>
              <a:buFont typeface="Arial" pitchFamily="34" charset="0"/>
              <a:buChar char="•"/>
              <a:defRPr/>
            </a:pPr>
            <a:r>
              <a:rPr lang="en-US" sz="1400" b="1" dirty="0" smtClean="0">
                <a:solidFill>
                  <a:srgbClr val="FF0000"/>
                </a:solidFill>
                <a:ea typeface="ＭＳ Ｐゴシック" pitchFamily="34" charset="-128"/>
              </a:rPr>
              <a:t>Achieve 5 millisecond response times for pre-transaction credit checks against counterparties globally and scale by up to a factor of ten without risk of increase in latency</a:t>
            </a:r>
          </a:p>
        </p:txBody>
      </p:sp>
      <p:cxnSp>
        <p:nvCxnSpPr>
          <p:cNvPr id="23" name="Straight Connector 22"/>
          <p:cNvCxnSpPr/>
          <p:nvPr/>
        </p:nvCxnSpPr>
        <p:spPr bwMode="auto">
          <a:xfrm>
            <a:off x="601663" y="1711280"/>
            <a:ext cx="8009391" cy="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25" name="Straight Connector 24"/>
          <p:cNvCxnSpPr/>
          <p:nvPr/>
        </p:nvCxnSpPr>
        <p:spPr bwMode="auto">
          <a:xfrm>
            <a:off x="601206" y="2646320"/>
            <a:ext cx="8009391" cy="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pic>
        <p:nvPicPr>
          <p:cNvPr id="17" name="Picture 16"/>
          <p:cNvPicPr>
            <a:picLocks noChangeAspect="1"/>
          </p:cNvPicPr>
          <p:nvPr/>
        </p:nvPicPr>
        <p:blipFill>
          <a:blip r:embed="rId3"/>
          <a:stretch>
            <a:fillRect/>
          </a:stretch>
        </p:blipFill>
        <p:spPr>
          <a:xfrm>
            <a:off x="1041400" y="1054100"/>
            <a:ext cx="1371600" cy="368300"/>
          </a:xfrm>
          <a:prstGeom prst="rect">
            <a:avLst/>
          </a:prstGeom>
        </p:spPr>
      </p:pic>
      <p:pic>
        <p:nvPicPr>
          <p:cNvPr id="27" name="Picture 26"/>
          <p:cNvPicPr>
            <a:picLocks noChangeAspect="1"/>
          </p:cNvPicPr>
          <p:nvPr/>
        </p:nvPicPr>
        <p:blipFill>
          <a:blip r:embed="rId4"/>
          <a:stretch>
            <a:fillRect/>
          </a:stretch>
        </p:blipFill>
        <p:spPr>
          <a:xfrm>
            <a:off x="971550" y="2660650"/>
            <a:ext cx="1441450" cy="841723"/>
          </a:xfrm>
          <a:prstGeom prst="rect">
            <a:avLst/>
          </a:prstGeom>
        </p:spPr>
      </p:pic>
      <p:pic>
        <p:nvPicPr>
          <p:cNvPr id="28" name="Picture 27"/>
          <p:cNvPicPr>
            <a:picLocks noChangeAspect="1"/>
          </p:cNvPicPr>
          <p:nvPr/>
        </p:nvPicPr>
        <p:blipFill>
          <a:blip r:embed="rId5"/>
          <a:stretch>
            <a:fillRect/>
          </a:stretch>
        </p:blipFill>
        <p:spPr>
          <a:xfrm>
            <a:off x="692150" y="3721100"/>
            <a:ext cx="2432050" cy="853019"/>
          </a:xfrm>
          <a:prstGeom prst="rect">
            <a:avLst/>
          </a:prstGeom>
        </p:spPr>
      </p:pic>
      <p:pic>
        <p:nvPicPr>
          <p:cNvPr id="29" name="Picture 28"/>
          <p:cNvPicPr>
            <a:picLocks noChangeAspect="1"/>
          </p:cNvPicPr>
          <p:nvPr/>
        </p:nvPicPr>
        <p:blipFill>
          <a:blip r:embed="rId6"/>
          <a:stretch>
            <a:fillRect/>
          </a:stretch>
        </p:blipFill>
        <p:spPr>
          <a:xfrm>
            <a:off x="698500" y="1911350"/>
            <a:ext cx="2197100" cy="549275"/>
          </a:xfrm>
          <a:prstGeom prst="rect">
            <a:avLst/>
          </a:prstGeom>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8513" y="2586037"/>
            <a:ext cx="7472362" cy="397670"/>
          </a:xfrm>
        </p:spPr>
        <p:txBody>
          <a:bodyPr/>
          <a:lstStyle/>
          <a:p>
            <a:pPr algn="ctr"/>
            <a:r>
              <a:rPr lang="en-US" sz="4000" dirty="0" smtClean="0"/>
              <a:t>Packaging and What’s New</a:t>
            </a:r>
            <a:br>
              <a:rPr lang="en-US" sz="4000" dirty="0" smtClean="0"/>
            </a:br>
            <a:r>
              <a:rPr lang="en-US" sz="4000" dirty="0" smtClean="0"/>
              <a:t>Summary</a:t>
            </a:r>
            <a:endParaRPr lang="en-US" sz="4000" dirty="0"/>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Coherence Editions</a:t>
            </a:r>
            <a:endParaRPr lang="en-US" dirty="0"/>
          </a:p>
        </p:txBody>
      </p:sp>
      <p:graphicFrame>
        <p:nvGraphicFramePr>
          <p:cNvPr id="4" name="Content Placeholder 3"/>
          <p:cNvGraphicFramePr>
            <a:graphicFrameLocks noGrp="1"/>
          </p:cNvGraphicFramePr>
          <p:nvPr>
            <p:ph idx="4294967295"/>
          </p:nvPr>
        </p:nvGraphicFramePr>
        <p:xfrm>
          <a:off x="596904" y="920752"/>
          <a:ext cx="8178801" cy="2599753"/>
        </p:xfrm>
        <a:graphic>
          <a:graphicData uri="http://schemas.openxmlformats.org/drawingml/2006/table">
            <a:tbl>
              <a:tblPr firstRow="1" bandRow="1">
                <a:tableStyleId>{9DCAF9ED-07DC-4A11-8D7F-57B35C25682E}</a:tableStyleId>
              </a:tblPr>
              <a:tblGrid>
                <a:gridCol w="2726267"/>
                <a:gridCol w="2726267"/>
                <a:gridCol w="2726267"/>
              </a:tblGrid>
              <a:tr h="502920">
                <a:tc>
                  <a:txBody>
                    <a:bodyPr/>
                    <a:lstStyle/>
                    <a:p>
                      <a:r>
                        <a:rPr lang="en-US" sz="1400" dirty="0" smtClean="0"/>
                        <a:t>Coherence Standard Edition</a:t>
                      </a:r>
                      <a:endParaRPr lang="en-US" sz="14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400" dirty="0" smtClean="0"/>
                        <a:t>Coherence Enterprise Edition</a:t>
                      </a:r>
                      <a:endParaRPr lang="en-US" sz="14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400" dirty="0" smtClean="0"/>
                        <a:t>Coherence Grid Edition*</a:t>
                      </a:r>
                      <a:endParaRPr lang="en-US" sz="14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2096833">
                <a:tc>
                  <a:txBody>
                    <a:bodyPr/>
                    <a:lstStyle/>
                    <a:p>
                      <a:pPr marL="109728" marR="0" indent="-109728" algn="l" defTabSz="914400" rtl="0" eaLnBrk="1" fontAlgn="auto" latinLnBrk="0" hangingPunct="1">
                        <a:lnSpc>
                          <a:spcPct val="100000"/>
                        </a:lnSpc>
                        <a:spcBef>
                          <a:spcPts val="0"/>
                        </a:spcBef>
                        <a:spcAft>
                          <a:spcPts val="0"/>
                        </a:spcAft>
                        <a:buClrTx/>
                        <a:buSzTx/>
                        <a:buFont typeface="Arial"/>
                        <a:buChar char="•"/>
                        <a:tabLst/>
                        <a:defRPr/>
                      </a:pPr>
                      <a:r>
                        <a:rPr lang="en-US" sz="1400" baseline="0" dirty="0" smtClean="0"/>
                        <a:t>Fault-tolerant data caching</a:t>
                      </a:r>
                    </a:p>
                    <a:p>
                      <a:pPr marL="109728" marR="0" indent="-109728" algn="l" defTabSz="914400" rtl="0" eaLnBrk="1" fontAlgn="auto" latinLnBrk="0" hangingPunct="1">
                        <a:lnSpc>
                          <a:spcPct val="100000"/>
                        </a:lnSpc>
                        <a:spcBef>
                          <a:spcPts val="0"/>
                        </a:spcBef>
                        <a:spcAft>
                          <a:spcPts val="0"/>
                        </a:spcAft>
                        <a:buClrTx/>
                        <a:buSzTx/>
                        <a:buFont typeface="Arial"/>
                        <a:buChar char="•"/>
                        <a:tabLst/>
                        <a:defRPr/>
                      </a:pPr>
                      <a:r>
                        <a:rPr lang="en-US" sz="1400" baseline="0" dirty="0" smtClean="0"/>
                        <a:t>Unlimited Data Clients </a:t>
                      </a:r>
                    </a:p>
                    <a:p>
                      <a:pPr>
                        <a:buFont typeface="Arial"/>
                        <a:buNone/>
                      </a:pPr>
                      <a:endParaRPr lang="en-US" sz="14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19063" indent="-119063">
                        <a:lnSpc>
                          <a:spcPct val="90000"/>
                        </a:lnSpc>
                        <a:spcBef>
                          <a:spcPct val="5000"/>
                        </a:spcBef>
                        <a:buClrTx/>
                        <a:buFont typeface="Arial"/>
                        <a:buChar char="•"/>
                      </a:pPr>
                      <a:r>
                        <a:rPr lang="en-US" sz="1400" baseline="0" dirty="0" smtClean="0"/>
                        <a:t>Fault-tolerant data caching </a:t>
                      </a:r>
                    </a:p>
                    <a:p>
                      <a:pPr marL="119063" indent="-119063">
                        <a:lnSpc>
                          <a:spcPct val="90000"/>
                        </a:lnSpc>
                        <a:spcBef>
                          <a:spcPct val="5000"/>
                        </a:spcBef>
                        <a:buClrTx/>
                        <a:buFont typeface="Arial"/>
                        <a:buChar char="•"/>
                      </a:pPr>
                      <a:r>
                        <a:rPr lang="en-US" sz="1400" baseline="0" dirty="0" smtClean="0"/>
                        <a:t>Data management, including write-behind, transactions, analytics and events</a:t>
                      </a:r>
                    </a:p>
                    <a:p>
                      <a:pPr marL="119063" indent="-119063">
                        <a:lnSpc>
                          <a:spcPct val="90000"/>
                        </a:lnSpc>
                        <a:spcBef>
                          <a:spcPct val="5000"/>
                        </a:spcBef>
                        <a:buClrTx/>
                        <a:buFont typeface="Arial"/>
                        <a:buChar char="•"/>
                      </a:pPr>
                      <a:r>
                        <a:rPr lang="en-US" sz="1400" baseline="0" dirty="0" smtClean="0"/>
                        <a:t>Unlimited Data Clients </a:t>
                      </a:r>
                    </a:p>
                    <a:p>
                      <a:endParaRPr lang="en-US" sz="14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19063" indent="-119063">
                        <a:lnSpc>
                          <a:spcPct val="90000"/>
                        </a:lnSpc>
                        <a:spcBef>
                          <a:spcPct val="5000"/>
                        </a:spcBef>
                        <a:buClrTx/>
                        <a:buFontTx/>
                        <a:buChar char="•"/>
                      </a:pPr>
                      <a:r>
                        <a:rPr lang="en-US" sz="1400" baseline="0" dirty="0" smtClean="0"/>
                        <a:t>Fault-tolerant data caching </a:t>
                      </a:r>
                    </a:p>
                    <a:p>
                      <a:pPr marL="119063" indent="-119063">
                        <a:lnSpc>
                          <a:spcPct val="90000"/>
                        </a:lnSpc>
                        <a:spcBef>
                          <a:spcPct val="5000"/>
                        </a:spcBef>
                        <a:buClrTx/>
                        <a:buFontTx/>
                        <a:buChar char="•"/>
                      </a:pPr>
                      <a:r>
                        <a:rPr lang="en-US" sz="1400" baseline="0" dirty="0" smtClean="0"/>
                        <a:t>Data management including write-behind, transactions, analytics and events </a:t>
                      </a:r>
                    </a:p>
                    <a:p>
                      <a:pPr marL="119063" indent="-119063">
                        <a:lnSpc>
                          <a:spcPct val="90000"/>
                        </a:lnSpc>
                        <a:spcBef>
                          <a:spcPct val="5000"/>
                        </a:spcBef>
                        <a:buClrTx/>
                        <a:buFontTx/>
                        <a:buChar char="•"/>
                      </a:pPr>
                      <a:r>
                        <a:rPr lang="en-US" sz="1400" baseline="0" dirty="0" smtClean="0"/>
                        <a:t>Real-time clients </a:t>
                      </a:r>
                    </a:p>
                    <a:p>
                      <a:pPr marL="119063" indent="-119063">
                        <a:lnSpc>
                          <a:spcPct val="90000"/>
                        </a:lnSpc>
                        <a:spcBef>
                          <a:spcPct val="5000"/>
                        </a:spcBef>
                        <a:buClrTx/>
                        <a:buFontTx/>
                        <a:buChar char="•"/>
                      </a:pPr>
                      <a:r>
                        <a:rPr lang="en-US" sz="1400" baseline="0" dirty="0" smtClean="0"/>
                        <a:t>WAN Support</a:t>
                      </a:r>
                    </a:p>
                    <a:p>
                      <a:pPr marL="119063" indent="-119063">
                        <a:lnSpc>
                          <a:spcPct val="90000"/>
                        </a:lnSpc>
                        <a:spcBef>
                          <a:spcPct val="5000"/>
                        </a:spcBef>
                        <a:buClrTx/>
                        <a:buFontTx/>
                        <a:buChar char="•"/>
                      </a:pPr>
                      <a:r>
                        <a:rPr lang="en-US" sz="1400" baseline="0" dirty="0" smtClean="0"/>
                        <a:t>Elastic Data</a:t>
                      </a:r>
                    </a:p>
                    <a:p>
                      <a:endParaRPr lang="en-US" sz="14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TextBox 4"/>
          <p:cNvSpPr txBox="1"/>
          <p:nvPr/>
        </p:nvSpPr>
        <p:spPr>
          <a:xfrm>
            <a:off x="626537" y="3581404"/>
            <a:ext cx="8060267" cy="539635"/>
          </a:xfrm>
          <a:prstGeom prst="rect">
            <a:avLst/>
          </a:prstGeom>
          <a:noFill/>
        </p:spPr>
        <p:txBody>
          <a:bodyPr wrap="square" rtlCol="0">
            <a:spAutoFit/>
          </a:bodyPr>
          <a:lstStyle/>
          <a:p>
            <a:pPr>
              <a:lnSpc>
                <a:spcPct val="90000"/>
              </a:lnSpc>
              <a:spcBef>
                <a:spcPct val="50000"/>
              </a:spcBef>
              <a:buClr>
                <a:srgbClr val="FD0000"/>
              </a:buClr>
            </a:pPr>
            <a:r>
              <a:rPr lang="en-US" sz="1600" b="1" dirty="0" smtClean="0">
                <a:solidFill>
                  <a:srgbClr val="000000"/>
                </a:solidFill>
                <a:latin typeface="Arial" charset="0"/>
                <a:ea typeface="+mn-ea"/>
                <a:cs typeface="+mn-cs"/>
              </a:rPr>
              <a:t>* Customers who have purchased WL Suite and want to upgrade to from </a:t>
            </a:r>
            <a:br>
              <a:rPr lang="en-US" sz="1600" b="1" dirty="0" smtClean="0">
                <a:solidFill>
                  <a:srgbClr val="000000"/>
                </a:solidFill>
                <a:latin typeface="Arial" charset="0"/>
                <a:ea typeface="+mn-ea"/>
                <a:cs typeface="+mn-cs"/>
              </a:rPr>
            </a:br>
            <a:r>
              <a:rPr lang="en-US" sz="1600" b="1" dirty="0" smtClean="0">
                <a:solidFill>
                  <a:srgbClr val="000000"/>
                </a:solidFill>
                <a:latin typeface="Arial" charset="0"/>
                <a:ea typeface="+mn-ea"/>
                <a:cs typeface="+mn-cs"/>
              </a:rPr>
              <a:t>  Coherence EE to GE can now do so via a WebLogic Suite option.</a:t>
            </a:r>
            <a:endParaRPr lang="en-US" sz="1600" b="1" dirty="0">
              <a:solidFill>
                <a:srgbClr val="000000"/>
              </a:solidFill>
              <a:latin typeface="Arial" charset="0"/>
              <a:ea typeface="+mn-ea"/>
              <a:cs typeface="+mn-cs"/>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smtClean="0"/>
              <a:t>WebLogic Product Packaging </a:t>
            </a:r>
            <a:endParaRPr lang="en-US" sz="2600" dirty="0"/>
          </a:p>
        </p:txBody>
      </p:sp>
      <p:sp>
        <p:nvSpPr>
          <p:cNvPr id="33" name="Rectangle 15"/>
          <p:cNvSpPr>
            <a:spLocks noChangeArrowheads="1"/>
          </p:cNvSpPr>
          <p:nvPr/>
        </p:nvSpPr>
        <p:spPr bwMode="auto">
          <a:xfrm>
            <a:off x="657301" y="1458892"/>
            <a:ext cx="2198408" cy="3003362"/>
          </a:xfrm>
          <a:prstGeom prst="rect">
            <a:avLst/>
          </a:prstGeom>
          <a:noFill/>
          <a:ln w="28440">
            <a:solidFill>
              <a:srgbClr val="FD0000"/>
            </a:solidFill>
            <a:round/>
            <a:headEnd/>
            <a:tailEnd/>
          </a:ln>
        </p:spPr>
        <p:txBody>
          <a:bodyPr lIns="92160" tIns="46080" rIns="92160" bIns="46080"/>
          <a:lstStyle/>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 </a:t>
            </a:r>
            <a:r>
              <a:rPr lang="en-US" sz="1400" dirty="0" smtClean="0">
                <a:solidFill>
                  <a:schemeClr val="tx1"/>
                </a:solidFill>
              </a:rPr>
              <a:t>WebLogic Server</a:t>
            </a: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smtClean="0"/>
              <a:t>(Full Java EE)</a:t>
            </a:r>
            <a:r>
              <a:rPr lang="en-US" sz="1400" dirty="0">
                <a:solidFill>
                  <a:schemeClr val="tx1"/>
                </a:solidFill>
              </a:rPr>
              <a:t/>
            </a:r>
            <a:br>
              <a:rPr lang="en-US" sz="1400" dirty="0">
                <a:solidFill>
                  <a:schemeClr val="tx1"/>
                </a:solidFill>
              </a:rPr>
            </a:br>
            <a:r>
              <a:rPr lang="en-US" sz="1400" dirty="0" smtClean="0">
                <a:solidFill>
                  <a:schemeClr val="tx1"/>
                </a:solidFill>
              </a:rPr>
              <a:t>+</a:t>
            </a: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smtClean="0"/>
              <a:t>Web Tier</a:t>
            </a:r>
            <a:br>
              <a:rPr lang="en-US" sz="1400" dirty="0" smtClean="0"/>
            </a:br>
            <a:r>
              <a:rPr lang="en-US" sz="1400" dirty="0" smtClean="0"/>
              <a:t>(with </a:t>
            </a:r>
            <a:r>
              <a:rPr lang="en-US" sz="1400" dirty="0" err="1" smtClean="0"/>
              <a:t>iPlanet</a:t>
            </a:r>
            <a:r>
              <a:rPr lang="en-US" sz="1400" dirty="0" smtClean="0"/>
              <a:t> and Oracle</a:t>
            </a:r>
            <a:br>
              <a:rPr lang="en-US" sz="1400" dirty="0" smtClean="0"/>
            </a:br>
            <a:r>
              <a:rPr lang="en-US" sz="1400" dirty="0" smtClean="0"/>
              <a:t>HTTP Server)</a:t>
            </a: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smtClean="0">
                <a:solidFill>
                  <a:schemeClr val="tx1"/>
                </a:solidFill>
              </a:rPr>
              <a:t>+</a:t>
            </a:r>
            <a:endParaRPr lang="en-US" sz="1400" dirty="0">
              <a:solidFill>
                <a:schemeClr val="tx1"/>
              </a:solidFill>
            </a:endParaRP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Java SE</a:t>
            </a: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a:t>
            </a:r>
            <a:br>
              <a:rPr lang="en-US" sz="1400" dirty="0">
                <a:solidFill>
                  <a:schemeClr val="tx1"/>
                </a:solidFill>
              </a:rPr>
            </a:br>
            <a:r>
              <a:rPr lang="en-US" sz="1400" dirty="0">
                <a:solidFill>
                  <a:schemeClr val="tx1"/>
                </a:solidFill>
              </a:rPr>
              <a:t>TopLink and ADF</a:t>
            </a:r>
            <a:r>
              <a:rPr lang="en-US" sz="1400" dirty="0">
                <a:solidFill>
                  <a:srgbClr val="000000"/>
                </a:solidFill>
              </a:rPr>
              <a:t/>
            </a:r>
            <a:br>
              <a:rPr lang="en-US" sz="1400" dirty="0">
                <a:solidFill>
                  <a:srgbClr val="000000"/>
                </a:solidFill>
              </a:rPr>
            </a:br>
            <a:endParaRPr lang="en-US" sz="1400" dirty="0">
              <a:solidFill>
                <a:srgbClr val="000000"/>
              </a:solidFill>
            </a:endParaRPr>
          </a:p>
        </p:txBody>
      </p:sp>
      <p:sp>
        <p:nvSpPr>
          <p:cNvPr id="34" name="Rectangle 16"/>
          <p:cNvSpPr>
            <a:spLocks noChangeArrowheads="1"/>
          </p:cNvSpPr>
          <p:nvPr/>
        </p:nvSpPr>
        <p:spPr bwMode="auto">
          <a:xfrm>
            <a:off x="642494" y="754069"/>
            <a:ext cx="2229813" cy="704798"/>
          </a:xfrm>
          <a:prstGeom prst="rect">
            <a:avLst/>
          </a:prstGeom>
          <a:solidFill>
            <a:schemeClr val="tx2"/>
          </a:solidFill>
          <a:ln w="28440">
            <a:noFill/>
            <a:round/>
            <a:headEnd/>
            <a:tailEnd/>
          </a:ln>
        </p:spPr>
        <p:txBody>
          <a:bodyPr lIns="92160" tIns="46080" rIns="92160" bIns="46080" anchor="ctr"/>
          <a:lstStyle/>
          <a:p>
            <a:pPr algn="ctr">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b="1" dirty="0">
                <a:solidFill>
                  <a:srgbClr val="FFFFFF"/>
                </a:solidFill>
              </a:rPr>
              <a:t>WebLogic Server</a:t>
            </a:r>
            <a:br>
              <a:rPr lang="en-US" sz="1600" b="1" dirty="0">
                <a:solidFill>
                  <a:srgbClr val="FFFFFF"/>
                </a:solidFill>
              </a:rPr>
            </a:br>
            <a:r>
              <a:rPr lang="en-US" sz="1600" b="1" dirty="0">
                <a:solidFill>
                  <a:srgbClr val="FFFFFF"/>
                </a:solidFill>
              </a:rPr>
              <a:t>Standard Edition</a:t>
            </a:r>
          </a:p>
        </p:txBody>
      </p:sp>
      <p:sp>
        <p:nvSpPr>
          <p:cNvPr id="36" name="AutoShape 13"/>
          <p:cNvSpPr>
            <a:spLocks noChangeArrowheads="1"/>
          </p:cNvSpPr>
          <p:nvPr/>
        </p:nvSpPr>
        <p:spPr bwMode="auto">
          <a:xfrm>
            <a:off x="2333277" y="2892937"/>
            <a:ext cx="652942" cy="408870"/>
          </a:xfrm>
          <a:prstGeom prst="irregularSeal1">
            <a:avLst/>
          </a:prstGeom>
          <a:solidFill>
            <a:srgbClr val="FFFF00"/>
          </a:solidFill>
          <a:ln>
            <a:noFill/>
          </a:ln>
          <a:effectLst>
            <a:outerShdw blurRad="63500" dist="17819" dir="2700000" algn="ctr" rotWithShape="0">
              <a:srgbClr val="999900">
                <a:alpha val="75014"/>
              </a:srgbClr>
            </a:outerShdw>
          </a:effectLst>
          <a:extLst/>
        </p:spPr>
        <p:txBody>
          <a:bodyPr wrap="none" lIns="90000" tIns="54000" rIns="90000" bIns="46800" anchor="ctr"/>
          <a:lstStyle/>
          <a:p>
            <a:pPr algn="ctr">
              <a:lnSpc>
                <a:spcPct val="93000"/>
              </a:lnSpc>
              <a:buFont typeface="Wingdings"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400" dirty="0">
                <a:solidFill>
                  <a:srgbClr val="000000"/>
                </a:solidFill>
                <a:ea typeface="ＭＳ Ｐゴシック" charset="0"/>
              </a:rPr>
              <a:t>New</a:t>
            </a:r>
          </a:p>
        </p:txBody>
      </p:sp>
      <p:sp>
        <p:nvSpPr>
          <p:cNvPr id="27" name="Rectangle 3"/>
          <p:cNvSpPr>
            <a:spLocks noChangeArrowheads="1"/>
          </p:cNvSpPr>
          <p:nvPr/>
        </p:nvSpPr>
        <p:spPr bwMode="auto">
          <a:xfrm>
            <a:off x="3342482" y="1458890"/>
            <a:ext cx="2194560" cy="3008376"/>
          </a:xfrm>
          <a:prstGeom prst="rect">
            <a:avLst/>
          </a:prstGeom>
          <a:noFill/>
          <a:ln w="28440">
            <a:solidFill>
              <a:srgbClr val="FD0000"/>
            </a:solidFill>
            <a:round/>
            <a:headEnd/>
            <a:tailEnd/>
          </a:ln>
        </p:spPr>
        <p:txBody>
          <a:bodyPr lIns="92160" tIns="46080" rIns="92160" bIns="46080"/>
          <a:lstStyle/>
          <a:p>
            <a:pPr algn="ctr" eaLnBrk="0" hangingPunct="0">
              <a:lnSpc>
                <a:spcPct val="100000"/>
              </a:lnSpc>
              <a:spcBef>
                <a:spcPts val="0"/>
              </a:spcBef>
              <a:buClr>
                <a:srgbClr val="667263"/>
              </a:buClr>
            </a:pPr>
            <a:r>
              <a:rPr lang="en-US" sz="1400" dirty="0" smtClean="0">
                <a:solidFill>
                  <a:schemeClr val="tx1"/>
                </a:solidFill>
              </a:rPr>
              <a:t>= WebLogic Server SE</a:t>
            </a:r>
          </a:p>
          <a:p>
            <a:pPr algn="ctr" eaLnBrk="0" hangingPunct="0">
              <a:lnSpc>
                <a:spcPct val="100000"/>
              </a:lnSpc>
              <a:spcBef>
                <a:spcPts val="0"/>
              </a:spcBef>
              <a:buClr>
                <a:srgbClr val="667263"/>
              </a:buClr>
            </a:pPr>
            <a:r>
              <a:rPr lang="en-US" sz="1400" dirty="0" smtClean="0">
                <a:solidFill>
                  <a:schemeClr val="tx1"/>
                </a:solidFill>
              </a:rPr>
              <a:t>+</a:t>
            </a:r>
          </a:p>
          <a:p>
            <a:pPr algn="ctr">
              <a:lnSpc>
                <a:spcPct val="100000"/>
              </a:lnSpc>
              <a:spcBef>
                <a:spcPts val="0"/>
              </a:spcBef>
              <a:buClr>
                <a:srgbClr val="FD0000"/>
              </a:buClr>
            </a:pPr>
            <a:r>
              <a:rPr lang="en-US" sz="1400" dirty="0" smtClean="0">
                <a:solidFill>
                  <a:schemeClr val="tx1"/>
                </a:solidFill>
              </a:rPr>
              <a:t>Java SE Advanced</a:t>
            </a:r>
            <a:br>
              <a:rPr lang="en-US" sz="1400" dirty="0" smtClean="0">
                <a:solidFill>
                  <a:schemeClr val="tx1"/>
                </a:solidFill>
              </a:rPr>
            </a:br>
            <a:r>
              <a:rPr lang="en-US" sz="1400" dirty="0" smtClean="0">
                <a:solidFill>
                  <a:schemeClr val="tx1"/>
                </a:solidFill>
              </a:rPr>
              <a:t>(with Mission Control</a:t>
            </a:r>
            <a:br>
              <a:rPr lang="en-US" sz="1400" dirty="0" smtClean="0">
                <a:solidFill>
                  <a:schemeClr val="tx1"/>
                </a:solidFill>
              </a:rPr>
            </a:br>
            <a:r>
              <a:rPr lang="en-US" sz="1400" dirty="0" smtClean="0">
                <a:solidFill>
                  <a:schemeClr val="tx1"/>
                </a:solidFill>
              </a:rPr>
              <a:t>and Flight Recorder)</a:t>
            </a:r>
            <a:br>
              <a:rPr lang="en-US" sz="1400" dirty="0" smtClean="0">
                <a:solidFill>
                  <a:schemeClr val="tx1"/>
                </a:solidFill>
              </a:rPr>
            </a:br>
            <a:r>
              <a:rPr lang="en-US" sz="1400" dirty="0" smtClean="0">
                <a:solidFill>
                  <a:schemeClr val="tx1"/>
                </a:solidFill>
              </a:rPr>
              <a:t>+</a:t>
            </a:r>
            <a:br>
              <a:rPr lang="en-US" sz="1400" dirty="0" smtClean="0">
                <a:solidFill>
                  <a:schemeClr val="tx1"/>
                </a:solidFill>
              </a:rPr>
            </a:br>
            <a:r>
              <a:rPr lang="en-US" sz="1400" dirty="0" smtClean="0">
                <a:solidFill>
                  <a:schemeClr val="tx1"/>
                </a:solidFill>
              </a:rPr>
              <a:t>Unlimited Clustering </a:t>
            </a:r>
          </a:p>
          <a:p>
            <a:pPr algn="ctr" eaLnBrk="0" hangingPunct="0">
              <a:lnSpc>
                <a:spcPct val="100000"/>
              </a:lnSpc>
              <a:spcBef>
                <a:spcPts val="0"/>
              </a:spcBef>
              <a:buClr>
                <a:srgbClr val="667263"/>
              </a:buClr>
            </a:pPr>
            <a:r>
              <a:rPr lang="en-US" sz="1400" dirty="0" smtClean="0">
                <a:solidFill>
                  <a:schemeClr val="tx1"/>
                </a:solidFill>
              </a:rPr>
              <a:t>+</a:t>
            </a:r>
            <a:br>
              <a:rPr lang="en-US" sz="1400" dirty="0" smtClean="0">
                <a:solidFill>
                  <a:schemeClr val="tx1"/>
                </a:solidFill>
              </a:rPr>
            </a:br>
            <a:r>
              <a:rPr lang="en-US" sz="1400" dirty="0" smtClean="0">
                <a:solidFill>
                  <a:schemeClr val="tx1"/>
                </a:solidFill>
              </a:rPr>
              <a:t>Virtual Assembly </a:t>
            </a:r>
            <a:br>
              <a:rPr lang="en-US" sz="1400" dirty="0" smtClean="0">
                <a:solidFill>
                  <a:schemeClr val="tx1"/>
                </a:solidFill>
              </a:rPr>
            </a:br>
            <a:r>
              <a:rPr lang="en-US" sz="1400" dirty="0" smtClean="0">
                <a:solidFill>
                  <a:schemeClr val="tx1"/>
                </a:solidFill>
              </a:rPr>
              <a:t>Builder</a:t>
            </a:r>
            <a:endParaRPr lang="en-US" sz="1400" dirty="0">
              <a:solidFill>
                <a:schemeClr val="tx1"/>
              </a:solidFill>
            </a:endParaRPr>
          </a:p>
        </p:txBody>
      </p:sp>
      <p:sp>
        <p:nvSpPr>
          <p:cNvPr id="28" name="Rectangle 4"/>
          <p:cNvSpPr>
            <a:spLocks noChangeArrowheads="1"/>
          </p:cNvSpPr>
          <p:nvPr/>
        </p:nvSpPr>
        <p:spPr bwMode="auto">
          <a:xfrm>
            <a:off x="3323438" y="763567"/>
            <a:ext cx="2210469" cy="685800"/>
          </a:xfrm>
          <a:prstGeom prst="rect">
            <a:avLst/>
          </a:prstGeom>
          <a:solidFill>
            <a:srgbClr val="FD0000"/>
          </a:solidFill>
          <a:ln w="28440">
            <a:solidFill>
              <a:srgbClr val="FD0000"/>
            </a:solidFill>
            <a:round/>
            <a:headEnd/>
            <a:tailEnd/>
          </a:ln>
        </p:spPr>
        <p:txBody>
          <a:bodyPr lIns="92160" tIns="46080" rIns="92160" bIns="46080" anchor="ctr"/>
          <a:lstStyle/>
          <a:p>
            <a:pPr algn="ctr">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b="1" dirty="0">
                <a:solidFill>
                  <a:srgbClr val="FFFFFF"/>
                </a:solidFill>
              </a:rPr>
              <a:t>WebLogic Server </a:t>
            </a:r>
            <a:br>
              <a:rPr lang="en-US" sz="1600" b="1" dirty="0">
                <a:solidFill>
                  <a:srgbClr val="FFFFFF"/>
                </a:solidFill>
              </a:rPr>
            </a:br>
            <a:r>
              <a:rPr lang="en-US" sz="1600" b="1" dirty="0">
                <a:solidFill>
                  <a:srgbClr val="FFFFFF"/>
                </a:solidFill>
              </a:rPr>
              <a:t> Enterprise Edition</a:t>
            </a:r>
          </a:p>
        </p:txBody>
      </p:sp>
      <p:sp>
        <p:nvSpPr>
          <p:cNvPr id="37" name="AutoShape 13"/>
          <p:cNvSpPr>
            <a:spLocks noChangeArrowheads="1"/>
          </p:cNvSpPr>
          <p:nvPr/>
        </p:nvSpPr>
        <p:spPr bwMode="auto">
          <a:xfrm>
            <a:off x="5459091" y="2061046"/>
            <a:ext cx="652942" cy="408870"/>
          </a:xfrm>
          <a:prstGeom prst="irregularSeal1">
            <a:avLst/>
          </a:prstGeom>
          <a:solidFill>
            <a:srgbClr val="FFFF00"/>
          </a:solidFill>
          <a:ln>
            <a:noFill/>
          </a:ln>
          <a:effectLst>
            <a:outerShdw blurRad="63500" dist="17819" dir="2700000" algn="ctr" rotWithShape="0">
              <a:srgbClr val="999900">
                <a:alpha val="75014"/>
              </a:srgbClr>
            </a:outerShdw>
          </a:effectLst>
          <a:extLst/>
        </p:spPr>
        <p:txBody>
          <a:bodyPr wrap="none" lIns="90000" tIns="54000" rIns="90000" bIns="46800" anchor="ctr"/>
          <a:lstStyle/>
          <a:p>
            <a:pPr algn="ctr">
              <a:lnSpc>
                <a:spcPct val="93000"/>
              </a:lnSpc>
              <a:buFont typeface="Wingdings"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400" dirty="0" smtClean="0">
                <a:solidFill>
                  <a:srgbClr val="000000"/>
                </a:solidFill>
                <a:ea typeface="ＭＳ Ｐゴシック" charset="0"/>
              </a:rPr>
              <a:t>New</a:t>
            </a:r>
            <a:endParaRPr lang="en-US" sz="1400" dirty="0">
              <a:solidFill>
                <a:srgbClr val="000000"/>
              </a:solidFill>
              <a:ea typeface="ＭＳ Ｐゴシック" charset="0"/>
            </a:endParaRPr>
          </a:p>
        </p:txBody>
      </p:sp>
      <p:sp>
        <p:nvSpPr>
          <p:cNvPr id="29" name="Rectangle 6"/>
          <p:cNvSpPr>
            <a:spLocks noChangeArrowheads="1"/>
          </p:cNvSpPr>
          <p:nvPr/>
        </p:nvSpPr>
        <p:spPr bwMode="auto">
          <a:xfrm>
            <a:off x="6114540" y="1458890"/>
            <a:ext cx="2194560" cy="3008376"/>
          </a:xfrm>
          <a:prstGeom prst="rect">
            <a:avLst/>
          </a:prstGeom>
          <a:noFill/>
          <a:ln w="28440">
            <a:solidFill>
              <a:srgbClr val="FD0000"/>
            </a:solidFill>
            <a:round/>
            <a:headEnd/>
            <a:tailEnd/>
          </a:ln>
        </p:spPr>
        <p:txBody>
          <a:bodyPr lIns="92160" tIns="46080" rIns="92160" bIns="46080"/>
          <a:lstStyle/>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 WebLogic </a:t>
            </a:r>
            <a:r>
              <a:rPr lang="en-US" sz="1400" dirty="0" smtClean="0"/>
              <a:t>Server EE</a:t>
            </a:r>
            <a:endParaRPr lang="en-US" sz="1400" dirty="0">
              <a:solidFill>
                <a:schemeClr val="tx1"/>
              </a:solidFill>
            </a:endParaRP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a:t>
            </a: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Java SE Suite</a:t>
            </a:r>
            <a:br>
              <a:rPr lang="en-US" sz="1400" dirty="0">
                <a:solidFill>
                  <a:schemeClr val="tx1"/>
                </a:solidFill>
              </a:rPr>
            </a:br>
            <a:r>
              <a:rPr lang="en-US" sz="1400" dirty="0">
                <a:solidFill>
                  <a:schemeClr val="tx1"/>
                </a:solidFill>
              </a:rPr>
              <a:t>(w </a:t>
            </a:r>
            <a:r>
              <a:rPr lang="en-US" sz="1400" dirty="0" err="1">
                <a:solidFill>
                  <a:schemeClr val="tx1"/>
                </a:solidFill>
              </a:rPr>
              <a:t>JRockit</a:t>
            </a:r>
            <a:r>
              <a:rPr lang="en-US" sz="1400" dirty="0">
                <a:solidFill>
                  <a:schemeClr val="tx1"/>
                </a:solidFill>
              </a:rPr>
              <a:t> Real Time)</a:t>
            </a:r>
          </a:p>
          <a:p>
            <a:pPr algn="ctr">
              <a:lnSpc>
                <a:spcPct val="100000"/>
              </a:lnSpc>
              <a:spcBef>
                <a:spcPts val="0"/>
              </a:spcBef>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chemeClr val="tx1"/>
                </a:solidFill>
              </a:rPr>
              <a:t>+</a:t>
            </a:r>
            <a:br>
              <a:rPr lang="en-US" sz="1400" dirty="0">
                <a:solidFill>
                  <a:schemeClr val="tx1"/>
                </a:solidFill>
              </a:rPr>
            </a:br>
            <a:r>
              <a:rPr lang="en-US" sz="1400" dirty="0">
                <a:solidFill>
                  <a:schemeClr val="tx1"/>
                </a:solidFill>
              </a:rPr>
              <a:t>Coherence EE</a:t>
            </a:r>
            <a:br>
              <a:rPr lang="en-US" sz="1400" dirty="0">
                <a:solidFill>
                  <a:schemeClr val="tx1"/>
                </a:solidFill>
              </a:rPr>
            </a:br>
            <a:r>
              <a:rPr lang="en-US" sz="1400" dirty="0">
                <a:solidFill>
                  <a:schemeClr val="tx1"/>
                </a:solidFill>
              </a:rPr>
              <a:t>+</a:t>
            </a:r>
          </a:p>
          <a:p>
            <a:pPr algn="ctr" eaLnBrk="0" hangingPunct="0">
              <a:lnSpc>
                <a:spcPct val="100000"/>
              </a:lnSpc>
              <a:spcBef>
                <a:spcPts val="0"/>
              </a:spcBef>
              <a:buClr>
                <a:srgbClr val="667263"/>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err="1">
                <a:solidFill>
                  <a:schemeClr val="tx1"/>
                </a:solidFill>
              </a:rPr>
              <a:t>iAS</a:t>
            </a:r>
            <a:r>
              <a:rPr lang="en-US" sz="1400" dirty="0">
                <a:solidFill>
                  <a:schemeClr val="tx1"/>
                </a:solidFill>
              </a:rPr>
              <a:t> EE </a:t>
            </a:r>
            <a:br>
              <a:rPr lang="en-US" sz="1400" dirty="0">
                <a:solidFill>
                  <a:schemeClr val="tx1"/>
                </a:solidFill>
              </a:rPr>
            </a:br>
            <a:r>
              <a:rPr lang="en-US" sz="1400" dirty="0">
                <a:solidFill>
                  <a:schemeClr val="tx1"/>
                </a:solidFill>
              </a:rPr>
              <a:t>(w Forms/Reports</a:t>
            </a:r>
            <a:br>
              <a:rPr lang="en-US" sz="1400" dirty="0">
                <a:solidFill>
                  <a:schemeClr val="tx1"/>
                </a:solidFill>
              </a:rPr>
            </a:br>
            <a:r>
              <a:rPr lang="en-US" sz="1400" dirty="0">
                <a:solidFill>
                  <a:schemeClr val="tx1"/>
                </a:solidFill>
              </a:rPr>
              <a:t>Discoverer/Portal)</a:t>
            </a:r>
            <a:br>
              <a:rPr lang="en-US" sz="1400" dirty="0">
                <a:solidFill>
                  <a:schemeClr val="tx1"/>
                </a:solidFill>
              </a:rPr>
            </a:br>
            <a:r>
              <a:rPr lang="en-US" sz="1400" dirty="0">
                <a:solidFill>
                  <a:schemeClr val="tx1"/>
                </a:solidFill>
              </a:rPr>
              <a:t>+</a:t>
            </a:r>
            <a:br>
              <a:rPr lang="en-US" sz="1400" dirty="0">
                <a:solidFill>
                  <a:schemeClr val="tx1"/>
                </a:solidFill>
              </a:rPr>
            </a:br>
            <a:r>
              <a:rPr lang="en-US" sz="1400" dirty="0">
                <a:solidFill>
                  <a:schemeClr val="tx1"/>
                </a:solidFill>
              </a:rPr>
              <a:t>Active </a:t>
            </a:r>
            <a:r>
              <a:rPr lang="en-US" sz="1400" dirty="0" err="1">
                <a:solidFill>
                  <a:schemeClr val="tx1"/>
                </a:solidFill>
              </a:rPr>
              <a:t>GridLink</a:t>
            </a:r>
            <a:r>
              <a:rPr lang="en-US" sz="1400" dirty="0">
                <a:solidFill>
                  <a:schemeClr val="tx1"/>
                </a:solidFill>
              </a:rPr>
              <a:t> for RAC</a:t>
            </a:r>
            <a:r>
              <a:rPr lang="en-US" sz="1400" dirty="0">
                <a:solidFill>
                  <a:srgbClr val="000000"/>
                </a:solidFill>
              </a:rPr>
              <a:t/>
            </a:r>
            <a:br>
              <a:rPr lang="en-US" sz="1400" dirty="0">
                <a:solidFill>
                  <a:srgbClr val="000000"/>
                </a:solidFill>
              </a:rPr>
            </a:br>
            <a:endParaRPr lang="en-US" sz="1400" dirty="0">
              <a:solidFill>
                <a:srgbClr val="000000"/>
              </a:solidFill>
            </a:endParaRPr>
          </a:p>
          <a:p>
            <a:pPr>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1400" dirty="0">
              <a:solidFill>
                <a:srgbClr val="000000"/>
              </a:solidFill>
            </a:endParaRPr>
          </a:p>
        </p:txBody>
      </p:sp>
      <p:sp>
        <p:nvSpPr>
          <p:cNvPr id="30" name="Rectangle 7"/>
          <p:cNvSpPr>
            <a:spLocks noChangeArrowheads="1"/>
          </p:cNvSpPr>
          <p:nvPr/>
        </p:nvSpPr>
        <p:spPr bwMode="auto">
          <a:xfrm>
            <a:off x="6114539" y="763567"/>
            <a:ext cx="2231136" cy="685800"/>
          </a:xfrm>
          <a:prstGeom prst="rect">
            <a:avLst/>
          </a:prstGeom>
          <a:solidFill>
            <a:srgbClr val="FD0000"/>
          </a:solidFill>
          <a:ln w="28440">
            <a:solidFill>
              <a:srgbClr val="FD0000"/>
            </a:solidFill>
            <a:round/>
            <a:headEnd/>
            <a:tailEnd/>
          </a:ln>
        </p:spPr>
        <p:txBody>
          <a:bodyPr lIns="92160" tIns="46080" rIns="92160" bIns="46080" anchor="ctr"/>
          <a:lstStyle/>
          <a:p>
            <a:pPr algn="ctr">
              <a:buClr>
                <a:srgbClr val="FD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600" b="1">
                <a:solidFill>
                  <a:srgbClr val="FFFFFF"/>
                </a:solidFill>
              </a:rPr>
              <a:t>WebLogic Suite</a:t>
            </a:r>
          </a:p>
        </p:txBody>
      </p:sp>
      <p:sp>
        <p:nvSpPr>
          <p:cNvPr id="38" name="AutoShape 13"/>
          <p:cNvSpPr>
            <a:spLocks noChangeArrowheads="1"/>
          </p:cNvSpPr>
          <p:nvPr/>
        </p:nvSpPr>
        <p:spPr bwMode="auto">
          <a:xfrm>
            <a:off x="8268247" y="1815382"/>
            <a:ext cx="652942" cy="408870"/>
          </a:xfrm>
          <a:prstGeom prst="irregularSeal1">
            <a:avLst/>
          </a:prstGeom>
          <a:solidFill>
            <a:srgbClr val="FFFF00"/>
          </a:solidFill>
          <a:ln>
            <a:noFill/>
          </a:ln>
          <a:effectLst>
            <a:outerShdw blurRad="63500" dist="17819" dir="2700000" algn="ctr" rotWithShape="0">
              <a:srgbClr val="999900">
                <a:alpha val="75014"/>
              </a:srgbClr>
            </a:outerShdw>
          </a:effectLst>
          <a:extLst/>
        </p:spPr>
        <p:txBody>
          <a:bodyPr wrap="none" lIns="90000" tIns="54000" rIns="90000" bIns="46800" anchor="ctr"/>
          <a:lstStyle/>
          <a:p>
            <a:pPr algn="ctr">
              <a:lnSpc>
                <a:spcPct val="93000"/>
              </a:lnSpc>
              <a:buFont typeface="Wingdings"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400" dirty="0">
                <a:solidFill>
                  <a:srgbClr val="000000"/>
                </a:solidFill>
                <a:ea typeface="ＭＳ Ｐゴシック" charset="0"/>
              </a:rPr>
              <a:t>New</a:t>
            </a:r>
          </a:p>
        </p:txBody>
      </p:sp>
      <p:sp>
        <p:nvSpPr>
          <p:cNvPr id="43" name="AutoShape 13"/>
          <p:cNvSpPr>
            <a:spLocks noChangeArrowheads="1"/>
          </p:cNvSpPr>
          <p:nvPr/>
        </p:nvSpPr>
        <p:spPr bwMode="auto">
          <a:xfrm>
            <a:off x="8319608" y="3775937"/>
            <a:ext cx="652942" cy="408870"/>
          </a:xfrm>
          <a:prstGeom prst="irregularSeal1">
            <a:avLst/>
          </a:prstGeom>
          <a:solidFill>
            <a:srgbClr val="FFFF00"/>
          </a:solidFill>
          <a:ln>
            <a:noFill/>
          </a:ln>
          <a:effectLst>
            <a:outerShdw blurRad="63500" dist="17819" dir="2700000" algn="ctr" rotWithShape="0">
              <a:srgbClr val="999900">
                <a:alpha val="75014"/>
              </a:srgbClr>
            </a:outerShdw>
          </a:effectLst>
          <a:extLst/>
        </p:spPr>
        <p:txBody>
          <a:bodyPr wrap="none" lIns="90000" tIns="54000" rIns="90000" bIns="46800" anchor="ctr"/>
          <a:lstStyle/>
          <a:p>
            <a:pPr algn="ctr">
              <a:lnSpc>
                <a:spcPct val="93000"/>
              </a:lnSpc>
              <a:buFont typeface="Wingdings"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400" dirty="0">
                <a:solidFill>
                  <a:srgbClr val="000000"/>
                </a:solidFill>
                <a:ea typeface="ＭＳ Ｐゴシック" charset="0"/>
              </a:rPr>
              <a:t>New</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08038" y="201076"/>
            <a:ext cx="8140699" cy="446088"/>
          </a:xfrm>
        </p:spPr>
        <p:txBody>
          <a:bodyPr/>
          <a:lstStyle/>
          <a:p>
            <a:r>
              <a:rPr lang="en-US" dirty="0" smtClean="0"/>
              <a:t>Coherence Roadmap</a:t>
            </a:r>
            <a:br>
              <a:rPr lang="en-US" dirty="0" smtClean="0"/>
            </a:br>
            <a:r>
              <a:rPr lang="en-US" dirty="0" smtClean="0"/>
              <a:t/>
            </a:r>
            <a:br>
              <a:rPr lang="en-US" dirty="0" smtClean="0"/>
            </a:br>
            <a:endParaRPr lang="en-US" dirty="0"/>
          </a:p>
        </p:txBody>
      </p:sp>
      <p:cxnSp>
        <p:nvCxnSpPr>
          <p:cNvPr id="63" name="Straight Connector 62"/>
          <p:cNvCxnSpPr>
            <a:cxnSpLocks noChangeShapeType="1"/>
          </p:cNvCxnSpPr>
          <p:nvPr/>
        </p:nvCxnSpPr>
        <p:spPr bwMode="auto">
          <a:xfrm>
            <a:off x="385763" y="1221862"/>
            <a:ext cx="8137525" cy="1587"/>
          </a:xfrm>
          <a:prstGeom prst="line">
            <a:avLst/>
          </a:prstGeom>
          <a:noFill/>
          <a:ln w="101600">
            <a:solidFill>
              <a:schemeClr val="bg1">
                <a:lumMod val="50000"/>
              </a:schemeClr>
            </a:solidFill>
            <a:round/>
            <a:headEnd type="none" w="med" len="sm"/>
            <a:tailEnd type="triangle" w="med" len="sm"/>
          </a:ln>
        </p:spPr>
      </p:cxnSp>
      <p:sp>
        <p:nvSpPr>
          <p:cNvPr id="64" name="TextBox 13"/>
          <p:cNvSpPr txBox="1">
            <a:spLocks noChangeArrowheads="1"/>
          </p:cNvSpPr>
          <p:nvPr/>
        </p:nvSpPr>
        <p:spPr bwMode="auto">
          <a:xfrm>
            <a:off x="3621630" y="1459164"/>
            <a:ext cx="1731942" cy="3046341"/>
          </a:xfrm>
          <a:prstGeom prst="rect">
            <a:avLst/>
          </a:prstGeom>
          <a:ln>
            <a:solidFill>
              <a:schemeClr val="tx2"/>
            </a:solidFill>
            <a:headEnd/>
            <a:tailEnd/>
          </a:ln>
        </p:spPr>
        <p:style>
          <a:lnRef idx="2">
            <a:schemeClr val="accent2"/>
          </a:lnRef>
          <a:fillRef idx="1">
            <a:schemeClr val="lt1"/>
          </a:fillRef>
          <a:effectRef idx="0">
            <a:schemeClr val="accent2"/>
          </a:effectRef>
          <a:fontRef idx="minor">
            <a:schemeClr val="dk1"/>
          </a:fontRef>
        </p:style>
        <p:txBody>
          <a:bodyPr>
            <a:normAutofit fontScale="55000" lnSpcReduction="20000"/>
          </a:bodyPr>
          <a:lstStyle/>
          <a:p>
            <a:pPr algn="ctr">
              <a:lnSpc>
                <a:spcPct val="120000"/>
              </a:lnSpc>
              <a:buClr>
                <a:srgbClr val="FF0000"/>
              </a:buClr>
              <a:defRPr/>
            </a:pPr>
            <a:r>
              <a:rPr lang="en-US" sz="2900" b="1" dirty="0" smtClean="0">
                <a:solidFill>
                  <a:srgbClr val="000000"/>
                </a:solidFill>
              </a:rPr>
              <a:t>Coherence 3.7.1</a:t>
            </a:r>
            <a:r>
              <a:rPr lang="en-US" sz="2600" b="1" dirty="0" smtClean="0">
                <a:solidFill>
                  <a:srgbClr val="000000"/>
                </a:solidFill>
              </a:rPr>
              <a:t/>
            </a:r>
            <a:br>
              <a:rPr lang="en-US" sz="2600" b="1" dirty="0" smtClean="0">
                <a:solidFill>
                  <a:srgbClr val="000000"/>
                </a:solidFill>
              </a:rPr>
            </a:br>
            <a:endParaRPr lang="en-US" sz="1100" b="1" dirty="0" smtClean="0">
              <a:solidFill>
                <a:srgbClr val="000000"/>
              </a:solidFill>
            </a:endParaRPr>
          </a:p>
          <a:p>
            <a:pPr marL="182563" lvl="0" indent="-182563" defTabSz="457200">
              <a:buClr>
                <a:schemeClr val="tx2"/>
              </a:buClr>
              <a:buFont typeface="Arial" charset="0"/>
              <a:buChar char="•"/>
            </a:pPr>
            <a:r>
              <a:rPr lang="en-US" sz="2300" dirty="0" smtClean="0">
                <a:solidFill>
                  <a:srgbClr val="000000"/>
                </a:solidFill>
                <a:cs typeface="Arial" charset="0"/>
              </a:rPr>
              <a:t>POF </a:t>
            </a:r>
            <a:r>
              <a:rPr lang="en-US" sz="2300" dirty="0">
                <a:solidFill>
                  <a:srgbClr val="000000"/>
                </a:solidFill>
                <a:cs typeface="Arial" charset="0"/>
              </a:rPr>
              <a:t>Enhancements</a:t>
            </a:r>
          </a:p>
          <a:p>
            <a:pPr marL="182563" lvl="0" indent="-182563" defTabSz="457200">
              <a:buClr>
                <a:schemeClr val="tx2"/>
              </a:buClr>
              <a:buFont typeface="Arial" charset="0"/>
              <a:buChar char="•"/>
            </a:pPr>
            <a:r>
              <a:rPr lang="en-US" sz="2300" dirty="0">
                <a:solidFill>
                  <a:srgbClr val="000000"/>
                </a:solidFill>
                <a:cs typeface="Arial" charset="0"/>
              </a:rPr>
              <a:t>Query Explain </a:t>
            </a:r>
            <a:r>
              <a:rPr lang="en-US" sz="2300" dirty="0" smtClean="0">
                <a:solidFill>
                  <a:srgbClr val="000000"/>
                </a:solidFill>
                <a:cs typeface="Arial" charset="0"/>
              </a:rPr>
              <a:t>Plan</a:t>
            </a:r>
          </a:p>
          <a:p>
            <a:pPr marL="182563" lvl="0" indent="-182563" defTabSz="457200">
              <a:buClr>
                <a:schemeClr val="tx2"/>
              </a:buClr>
              <a:buFont typeface="Arial" charset="0"/>
              <a:buChar char="•"/>
            </a:pPr>
            <a:r>
              <a:rPr lang="en-US" sz="2400" dirty="0">
                <a:solidFill>
                  <a:srgbClr val="000000"/>
                </a:solidFill>
                <a:cs typeface="Arial" charset="0"/>
              </a:rPr>
              <a:t>REST API</a:t>
            </a:r>
          </a:p>
          <a:p>
            <a:pPr marL="182563" lvl="0" indent="-182563" defTabSz="457200">
              <a:buClr>
                <a:schemeClr val="tx2"/>
              </a:buClr>
              <a:buFont typeface="Arial" charset="0"/>
              <a:buChar char="•"/>
            </a:pPr>
            <a:r>
              <a:rPr lang="en-US" sz="2400" dirty="0">
                <a:solidFill>
                  <a:srgbClr val="000000"/>
                </a:solidFill>
                <a:cs typeface="Arial" charset="0"/>
              </a:rPr>
              <a:t>Pluggable Partitioning Schemes</a:t>
            </a:r>
          </a:p>
          <a:p>
            <a:pPr marL="182563" lvl="0" indent="-182563" defTabSz="457200">
              <a:buClr>
                <a:schemeClr val="tx2"/>
              </a:buClr>
              <a:buFont typeface="Arial" charset="0"/>
              <a:buChar char="•"/>
            </a:pPr>
            <a:r>
              <a:rPr lang="en-US" sz="2400" dirty="0">
                <a:solidFill>
                  <a:srgbClr val="000000"/>
                </a:solidFill>
                <a:cs typeface="Arial" charset="0"/>
              </a:rPr>
              <a:t>Elastic Data Improvements (Journal-based Flash Storage)</a:t>
            </a:r>
          </a:p>
          <a:p>
            <a:pPr marL="182563" lvl="0" indent="-182563" defTabSz="457200">
              <a:buClr>
                <a:schemeClr val="tx2"/>
              </a:buClr>
              <a:buFont typeface="Arial" charset="0"/>
              <a:buChar char="•"/>
            </a:pPr>
            <a:r>
              <a:rPr lang="en-US" sz="2400" dirty="0">
                <a:solidFill>
                  <a:srgbClr val="000000"/>
                </a:solidFill>
                <a:cs typeface="Arial" charset="0"/>
              </a:rPr>
              <a:t>Delta Backups</a:t>
            </a:r>
          </a:p>
          <a:p>
            <a:pPr marL="182563" indent="-182563" defTabSz="457200">
              <a:buClr>
                <a:schemeClr val="tx2"/>
              </a:buClr>
              <a:buFont typeface="Arial" charset="0"/>
              <a:buChar char="•"/>
            </a:pPr>
            <a:r>
              <a:rPr lang="en-US" sz="2400" dirty="0">
                <a:solidFill>
                  <a:srgbClr val="000000"/>
                </a:solidFill>
                <a:cs typeface="Arial" charset="0"/>
              </a:rPr>
              <a:t>Leverage Exalogic Exabus Technology</a:t>
            </a:r>
          </a:p>
          <a:p>
            <a:pPr marL="182563" lvl="0" indent="-182563" defTabSz="457200">
              <a:buClr>
                <a:schemeClr val="tx2"/>
              </a:buClr>
              <a:buFont typeface="Arial" charset="0"/>
              <a:buChar char="•"/>
            </a:pPr>
            <a:endParaRPr lang="en-US" sz="2400" b="1" dirty="0">
              <a:solidFill>
                <a:srgbClr val="000000"/>
              </a:solidFill>
              <a:latin typeface="Arial" charset="0"/>
              <a:ea typeface="MS PGothic" pitchFamily="34" charset="-128"/>
            </a:endParaRPr>
          </a:p>
          <a:p>
            <a:pPr marL="182563" lvl="0" indent="-182563" defTabSz="457200">
              <a:buClr>
                <a:schemeClr val="tx2"/>
              </a:buClr>
              <a:buFont typeface="Arial" charset="0"/>
              <a:buChar char="•"/>
            </a:pPr>
            <a:endParaRPr lang="en-US" sz="2300" dirty="0">
              <a:solidFill>
                <a:srgbClr val="000000"/>
              </a:solidFill>
              <a:cs typeface="Arial" charset="0"/>
            </a:endParaRPr>
          </a:p>
          <a:p>
            <a:pPr marL="115888" indent="-115888" eaLnBrk="0" hangingPunct="0">
              <a:lnSpc>
                <a:spcPct val="120000"/>
              </a:lnSpc>
              <a:spcBef>
                <a:spcPts val="0"/>
              </a:spcBef>
              <a:buClr>
                <a:srgbClr val="FF0000"/>
              </a:buClr>
              <a:buFontTx/>
              <a:buChar char="•"/>
            </a:pPr>
            <a:endParaRPr lang="en-US" sz="2300" dirty="0" smtClean="0">
              <a:solidFill>
                <a:srgbClr val="000000"/>
              </a:solidFill>
              <a:ea typeface="MS PGothic" pitchFamily="34" charset="-128"/>
              <a:cs typeface="Arial" charset="0"/>
            </a:endParaRPr>
          </a:p>
        </p:txBody>
      </p:sp>
      <p:pic>
        <p:nvPicPr>
          <p:cNvPr id="65" name="Picture 18" descr="clock-shaded.png"/>
          <p:cNvPicPr>
            <a:picLocks noChangeAspect="1"/>
          </p:cNvPicPr>
          <p:nvPr/>
        </p:nvPicPr>
        <p:blipFill>
          <a:blip r:embed="rId3" cstate="print"/>
          <a:srcRect/>
          <a:stretch>
            <a:fillRect/>
          </a:stretch>
        </p:blipFill>
        <p:spPr bwMode="auto">
          <a:xfrm>
            <a:off x="124945" y="788474"/>
            <a:ext cx="881529" cy="923925"/>
          </a:xfrm>
          <a:prstGeom prst="rect">
            <a:avLst/>
          </a:prstGeom>
          <a:noFill/>
          <a:ln w="9525">
            <a:noFill/>
            <a:miter lim="800000"/>
            <a:headEnd/>
            <a:tailEnd/>
          </a:ln>
        </p:spPr>
      </p:pic>
      <p:sp>
        <p:nvSpPr>
          <p:cNvPr id="66" name="TextBox 65"/>
          <p:cNvSpPr txBox="1">
            <a:spLocks noChangeArrowheads="1"/>
          </p:cNvSpPr>
          <p:nvPr/>
        </p:nvSpPr>
        <p:spPr bwMode="auto">
          <a:xfrm>
            <a:off x="1891077" y="999612"/>
            <a:ext cx="1165131" cy="400050"/>
          </a:xfrm>
          <a:prstGeom prst="rect">
            <a:avLst/>
          </a:prstGeom>
          <a:solidFill>
            <a:schemeClr val="tx2"/>
          </a:solidFill>
          <a:ln>
            <a:noFill/>
            <a:headEnd/>
            <a:tailEnd/>
          </a:ln>
          <a:effectLst>
            <a:outerShdw blurRad="46355" dist="50800" dir="3780000" rotWithShape="0">
              <a:srgbClr val="000000">
                <a:alpha val="29000"/>
              </a:srgbClr>
            </a:outerShdw>
          </a:effectLst>
        </p:spPr>
        <p:style>
          <a:lnRef idx="1">
            <a:schemeClr val="accent1"/>
          </a:lnRef>
          <a:fillRef idx="3">
            <a:schemeClr val="accent1"/>
          </a:fillRef>
          <a:effectRef idx="2">
            <a:schemeClr val="accent1"/>
          </a:effectRef>
          <a:fontRef idx="minor">
            <a:schemeClr val="lt1"/>
          </a:fontRef>
        </p:style>
        <p:txBody>
          <a:bodyPr wrap="none" anchor="ctr" anchorCtr="1"/>
          <a:lstStyle/>
          <a:p>
            <a:pPr algn="ctr">
              <a:defRPr/>
            </a:pPr>
            <a:r>
              <a:rPr lang="en-US" sz="1800" b="1" dirty="0" smtClean="0">
                <a:solidFill>
                  <a:srgbClr val="FFFFFF"/>
                </a:solidFill>
              </a:rPr>
              <a:t>Apr 2011</a:t>
            </a:r>
            <a:endParaRPr lang="en-US" sz="1800" b="1" dirty="0">
              <a:solidFill>
                <a:srgbClr val="FFFFFF"/>
              </a:solidFill>
            </a:endParaRPr>
          </a:p>
        </p:txBody>
      </p:sp>
      <p:sp>
        <p:nvSpPr>
          <p:cNvPr id="67" name="TextBox 6"/>
          <p:cNvSpPr txBox="1">
            <a:spLocks noChangeArrowheads="1"/>
          </p:cNvSpPr>
          <p:nvPr/>
        </p:nvSpPr>
        <p:spPr bwMode="auto">
          <a:xfrm>
            <a:off x="3925888" y="999612"/>
            <a:ext cx="1063625" cy="400050"/>
          </a:xfrm>
          <a:prstGeom prst="rect">
            <a:avLst/>
          </a:prstGeom>
          <a:solidFill>
            <a:schemeClr val="tx2"/>
          </a:solidFill>
          <a:ln>
            <a:noFill/>
            <a:headEnd/>
            <a:tailEnd/>
          </a:ln>
          <a:effectLst>
            <a:outerShdw blurRad="46355" dist="50800" dir="3780000" rotWithShape="0">
              <a:srgbClr val="000000">
                <a:alpha val="29000"/>
              </a:srgbClr>
            </a:outerShdw>
          </a:effectLst>
        </p:spPr>
        <p:style>
          <a:lnRef idx="1">
            <a:schemeClr val="accent1"/>
          </a:lnRef>
          <a:fillRef idx="3">
            <a:schemeClr val="accent1"/>
          </a:fillRef>
          <a:effectRef idx="2">
            <a:schemeClr val="accent1"/>
          </a:effectRef>
          <a:fontRef idx="minor">
            <a:schemeClr val="lt1"/>
          </a:fontRef>
        </p:style>
        <p:txBody>
          <a:bodyPr wrap="none" anchor="ctr" anchorCtr="1"/>
          <a:lstStyle/>
          <a:p>
            <a:pPr algn="ctr">
              <a:defRPr/>
            </a:pPr>
            <a:r>
              <a:rPr lang="en-US" sz="1800" b="1" dirty="0" smtClean="0">
                <a:solidFill>
                  <a:srgbClr val="FFFFFF"/>
                </a:solidFill>
              </a:rPr>
              <a:t>Sept 2011</a:t>
            </a:r>
            <a:endParaRPr lang="en-US" sz="1800" b="1" dirty="0">
              <a:solidFill>
                <a:srgbClr val="FFFFFF"/>
              </a:solidFill>
            </a:endParaRPr>
          </a:p>
        </p:txBody>
      </p:sp>
      <p:sp>
        <p:nvSpPr>
          <p:cNvPr id="68" name="TextBox 6"/>
          <p:cNvSpPr txBox="1">
            <a:spLocks noChangeArrowheads="1"/>
          </p:cNvSpPr>
          <p:nvPr/>
        </p:nvSpPr>
        <p:spPr bwMode="auto">
          <a:xfrm>
            <a:off x="5883275" y="999612"/>
            <a:ext cx="1065213" cy="400050"/>
          </a:xfrm>
          <a:prstGeom prst="rect">
            <a:avLst/>
          </a:prstGeom>
          <a:solidFill>
            <a:schemeClr val="tx2"/>
          </a:solidFill>
          <a:ln>
            <a:noFill/>
            <a:headEnd/>
            <a:tailEnd/>
          </a:ln>
          <a:effectLst>
            <a:outerShdw blurRad="46355" dist="50800" dir="3780000" rotWithShape="0">
              <a:srgbClr val="000000">
                <a:alpha val="29000"/>
              </a:srgbClr>
            </a:outerShdw>
          </a:effectLst>
        </p:spPr>
        <p:style>
          <a:lnRef idx="1">
            <a:schemeClr val="accent1"/>
          </a:lnRef>
          <a:fillRef idx="3">
            <a:schemeClr val="accent1"/>
          </a:fillRef>
          <a:effectRef idx="2">
            <a:schemeClr val="accent1"/>
          </a:effectRef>
          <a:fontRef idx="minor">
            <a:schemeClr val="lt1"/>
          </a:fontRef>
        </p:style>
        <p:txBody>
          <a:bodyPr wrap="none" anchor="ctr" anchorCtr="1"/>
          <a:lstStyle/>
          <a:p>
            <a:pPr algn="ctr">
              <a:defRPr/>
            </a:pPr>
            <a:r>
              <a:rPr lang="en-US" sz="1800" b="1" dirty="0" smtClean="0">
                <a:solidFill>
                  <a:srgbClr val="FFFFFF"/>
                </a:solidFill>
              </a:rPr>
              <a:t>2013</a:t>
            </a:r>
            <a:endParaRPr lang="en-US" sz="2000" b="1" dirty="0">
              <a:solidFill>
                <a:srgbClr val="FFFFFF"/>
              </a:solidFill>
            </a:endParaRPr>
          </a:p>
        </p:txBody>
      </p:sp>
      <p:sp>
        <p:nvSpPr>
          <p:cNvPr id="70" name="TextBox 13"/>
          <p:cNvSpPr txBox="1">
            <a:spLocks noChangeArrowheads="1"/>
          </p:cNvSpPr>
          <p:nvPr/>
        </p:nvSpPr>
        <p:spPr bwMode="auto">
          <a:xfrm>
            <a:off x="1655202" y="1459164"/>
            <a:ext cx="1734691" cy="3057995"/>
          </a:xfrm>
          <a:prstGeom prst="rect">
            <a:avLst/>
          </a:prstGeom>
          <a:ln>
            <a:solidFill>
              <a:schemeClr val="tx2"/>
            </a:solidFill>
            <a:headEnd/>
            <a:tailEnd/>
          </a:ln>
        </p:spPr>
        <p:style>
          <a:lnRef idx="2">
            <a:schemeClr val="accent2"/>
          </a:lnRef>
          <a:fillRef idx="1">
            <a:schemeClr val="lt1"/>
          </a:fillRef>
          <a:effectRef idx="0">
            <a:schemeClr val="accent2"/>
          </a:effectRef>
          <a:fontRef idx="minor">
            <a:schemeClr val="dk1"/>
          </a:fontRef>
        </p:style>
        <p:txBody>
          <a:bodyPr>
            <a:normAutofit lnSpcReduction="10000"/>
          </a:bodyPr>
          <a:lstStyle/>
          <a:p>
            <a:pPr algn="ctr">
              <a:buClr>
                <a:srgbClr val="829E7E"/>
              </a:buClr>
              <a:defRPr/>
            </a:pPr>
            <a:r>
              <a:rPr lang="en-US" sz="1400" b="1" dirty="0" smtClean="0">
                <a:solidFill>
                  <a:srgbClr val="000000"/>
                </a:solidFill>
              </a:rPr>
              <a:t>Coherence 3.7.1</a:t>
            </a:r>
          </a:p>
          <a:p>
            <a:pPr algn="ctr">
              <a:buClr>
                <a:srgbClr val="829E7E"/>
              </a:buClr>
              <a:defRPr/>
            </a:pPr>
            <a:endParaRPr lang="en-US" sz="500" b="1" dirty="0" smtClean="0">
              <a:solidFill>
                <a:srgbClr val="000000"/>
              </a:solidFill>
            </a:endParaRPr>
          </a:p>
          <a:p>
            <a:pPr marL="114300" lvl="0" indent="-114300" defTabSz="457200">
              <a:buClr>
                <a:schemeClr val="tx2"/>
              </a:buClr>
              <a:buFont typeface="Arial" charset="0"/>
              <a:buChar char="•"/>
            </a:pPr>
            <a:r>
              <a:rPr lang="en-US" sz="1100" dirty="0" smtClean="0">
                <a:solidFill>
                  <a:srgbClr val="000000"/>
                </a:solidFill>
                <a:latin typeface="Arial" charset="0"/>
                <a:ea typeface="MS PGothic" pitchFamily="34" charset="-128"/>
              </a:rPr>
              <a:t>Automatic </a:t>
            </a:r>
            <a:r>
              <a:rPr lang="en-US" sz="1100" dirty="0">
                <a:solidFill>
                  <a:srgbClr val="000000"/>
                </a:solidFill>
                <a:latin typeface="Arial" charset="0"/>
                <a:ea typeface="MS PGothic" pitchFamily="34" charset="-128"/>
              </a:rPr>
              <a:t>Proxy Discovery for Clients</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Auto Re-connect for Clients</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Dynamic Load Balancing for Clients</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XML Schema for </a:t>
            </a:r>
            <a:r>
              <a:rPr lang="en-US" sz="1100" dirty="0" err="1" smtClean="0">
                <a:solidFill>
                  <a:srgbClr val="000000"/>
                </a:solidFill>
                <a:latin typeface="Arial" charset="0"/>
                <a:ea typeface="MS PGothic" pitchFamily="34" charset="-128"/>
              </a:rPr>
              <a:t>Config</a:t>
            </a:r>
            <a:endParaRPr lang="en-US" sz="1100" dirty="0" smtClean="0">
              <a:solidFill>
                <a:srgbClr val="000000"/>
              </a:solidFill>
              <a:latin typeface="Arial" charset="0"/>
              <a:ea typeface="MS PGothic" pitchFamily="34" charset="-128"/>
            </a:endParaRP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Load Balancer Integration (F5)</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Native Coherence*Web Glassfish </a:t>
            </a:r>
            <a:r>
              <a:rPr lang="en-US" sz="1100" dirty="0" smtClean="0">
                <a:solidFill>
                  <a:srgbClr val="000000"/>
                </a:solidFill>
                <a:latin typeface="Arial" charset="0"/>
                <a:ea typeface="MS PGothic" pitchFamily="34" charset="-128"/>
              </a:rPr>
              <a:t>Integration</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Query Monitoring </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Partition-Level </a:t>
            </a:r>
            <a:r>
              <a:rPr lang="en-US" sz="1100" dirty="0" smtClean="0">
                <a:solidFill>
                  <a:srgbClr val="000000"/>
                </a:solidFill>
                <a:latin typeface="Arial" charset="0"/>
                <a:ea typeface="MS PGothic" pitchFamily="34" charset="-128"/>
              </a:rPr>
              <a:t>Transactions</a:t>
            </a:r>
          </a:p>
          <a:p>
            <a:pPr marL="114300" lvl="0" indent="-114300" defTabSz="457200">
              <a:buClr>
                <a:schemeClr val="tx2"/>
              </a:buClr>
              <a:buFont typeface="Arial" charset="0"/>
              <a:buChar char="•"/>
            </a:pPr>
            <a:r>
              <a:rPr lang="en-US" sz="1100" dirty="0">
                <a:solidFill>
                  <a:srgbClr val="000000"/>
                </a:solidFill>
                <a:latin typeface="Arial" charset="0"/>
                <a:ea typeface="MS PGothic" pitchFamily="34" charset="-128"/>
              </a:rPr>
              <a:t>Elastic Data </a:t>
            </a:r>
            <a:endParaRPr lang="en-US" sz="1100" dirty="0" smtClean="0">
              <a:solidFill>
                <a:srgbClr val="000000"/>
              </a:solidFill>
              <a:latin typeface="Arial" charset="0"/>
              <a:ea typeface="MS PGothic" pitchFamily="34" charset="-128"/>
            </a:endParaRPr>
          </a:p>
          <a:p>
            <a:pPr marL="182563" lvl="0" indent="-182563" defTabSz="457200">
              <a:buClr>
                <a:schemeClr val="tx2"/>
              </a:buClr>
              <a:buFont typeface="Arial" charset="0"/>
              <a:buChar char="•"/>
            </a:pPr>
            <a:endParaRPr lang="en-US" sz="1100" dirty="0" smtClean="0">
              <a:solidFill>
                <a:srgbClr val="000000"/>
              </a:solidFill>
              <a:latin typeface="Arial" charset="0"/>
              <a:ea typeface="MS PGothic" pitchFamily="34" charset="-128"/>
            </a:endParaRPr>
          </a:p>
          <a:p>
            <a:pPr marL="182563" lvl="0" indent="-182563" defTabSz="457200">
              <a:buClr>
                <a:schemeClr val="tx2"/>
              </a:buClr>
              <a:buFont typeface="Arial" charset="0"/>
              <a:buChar char="•"/>
            </a:pPr>
            <a:endParaRPr lang="en-US" sz="1100" dirty="0" smtClean="0">
              <a:solidFill>
                <a:srgbClr val="000000"/>
              </a:solidFill>
              <a:latin typeface="Arial" charset="0"/>
              <a:ea typeface="MS PGothic" pitchFamily="34" charset="-128"/>
            </a:endParaRPr>
          </a:p>
          <a:p>
            <a:pPr marL="114300" lvl="0" indent="-114300" defTabSz="457200">
              <a:buClr>
                <a:schemeClr val="tx2"/>
              </a:buClr>
              <a:buFont typeface="Arial" charset="0"/>
              <a:buChar char="•"/>
            </a:pPr>
            <a:endParaRPr lang="en-US" sz="1100" dirty="0" smtClean="0">
              <a:solidFill>
                <a:srgbClr val="000000"/>
              </a:solidFill>
              <a:latin typeface="Arial" charset="0"/>
              <a:ea typeface="MS PGothic" pitchFamily="34" charset="-128"/>
            </a:endParaRPr>
          </a:p>
          <a:p>
            <a:pPr marL="115888" indent="-115888" eaLnBrk="0" hangingPunct="0">
              <a:lnSpc>
                <a:spcPct val="80000"/>
              </a:lnSpc>
              <a:spcBef>
                <a:spcPct val="20000"/>
              </a:spcBef>
              <a:buClr>
                <a:srgbClr val="FF0000"/>
              </a:buClr>
              <a:buSzPct val="90000"/>
              <a:buFontTx/>
              <a:buChar char="•"/>
            </a:pPr>
            <a:endParaRPr lang="en-US" sz="1100" dirty="0" smtClean="0">
              <a:solidFill>
                <a:srgbClr val="000000"/>
              </a:solidFill>
              <a:ea typeface="MS PGothic" pitchFamily="34" charset="-128"/>
              <a:cs typeface="Arial" charset="0"/>
            </a:endParaRPr>
          </a:p>
        </p:txBody>
      </p:sp>
      <p:sp>
        <p:nvSpPr>
          <p:cNvPr id="71" name="TextBox 13"/>
          <p:cNvSpPr txBox="1">
            <a:spLocks noChangeArrowheads="1"/>
          </p:cNvSpPr>
          <p:nvPr/>
        </p:nvSpPr>
        <p:spPr bwMode="auto">
          <a:xfrm>
            <a:off x="5585309" y="1459164"/>
            <a:ext cx="1734691" cy="3046341"/>
          </a:xfrm>
          <a:prstGeom prst="rect">
            <a:avLst/>
          </a:prstGeom>
          <a:ln>
            <a:solidFill>
              <a:schemeClr val="tx2"/>
            </a:solidFill>
            <a:headEnd/>
            <a:tailEnd/>
          </a:ln>
        </p:spPr>
        <p:style>
          <a:lnRef idx="2">
            <a:schemeClr val="accent2"/>
          </a:lnRef>
          <a:fillRef idx="1">
            <a:schemeClr val="lt1"/>
          </a:fillRef>
          <a:effectRef idx="0">
            <a:schemeClr val="accent2"/>
          </a:effectRef>
          <a:fontRef idx="minor">
            <a:schemeClr val="dk1"/>
          </a:fontRef>
        </p:style>
        <p:txBody>
          <a:bodyPr>
            <a:normAutofit fontScale="25000" lnSpcReduction="20000"/>
          </a:bodyPr>
          <a:lstStyle/>
          <a:p>
            <a:pPr algn="ctr">
              <a:buClr>
                <a:srgbClr val="829E7E"/>
              </a:buClr>
              <a:defRPr/>
            </a:pPr>
            <a:r>
              <a:rPr lang="en-US" sz="5600" b="1" dirty="0" smtClean="0">
                <a:solidFill>
                  <a:srgbClr val="000000"/>
                </a:solidFill>
              </a:rPr>
              <a:t>Coherence 12c (12.1.2) </a:t>
            </a:r>
            <a:r>
              <a:rPr lang="en-US" sz="2000" b="1" dirty="0" smtClean="0">
                <a:solidFill>
                  <a:srgbClr val="000000"/>
                </a:solidFill>
              </a:rPr>
              <a:t/>
            </a:r>
            <a:br>
              <a:rPr lang="en-US" sz="2000" b="1" dirty="0" smtClean="0">
                <a:solidFill>
                  <a:srgbClr val="000000"/>
                </a:solidFill>
              </a:rPr>
            </a:br>
            <a:r>
              <a:rPr lang="en-US" b="1" dirty="0" smtClean="0">
                <a:solidFill>
                  <a:srgbClr val="000000"/>
                </a:solidFill>
              </a:rPr>
              <a:t/>
            </a:r>
            <a:br>
              <a:rPr lang="en-US" b="1" dirty="0" smtClean="0">
                <a:solidFill>
                  <a:srgbClr val="000000"/>
                </a:solidFill>
              </a:rPr>
            </a:br>
            <a:endParaRPr lang="en-US" sz="500" b="1" dirty="0" smtClean="0">
              <a:solidFill>
                <a:srgbClr val="000000"/>
              </a:solidFill>
            </a:endParaRPr>
          </a:p>
          <a:p>
            <a:pPr marL="118872" indent="-118872" eaLnBrk="0" hangingPunct="0">
              <a:lnSpc>
                <a:spcPct val="120000"/>
              </a:lnSpc>
              <a:spcBef>
                <a:spcPts val="0"/>
              </a:spcBef>
              <a:buClr>
                <a:srgbClr val="FF0000"/>
              </a:buClr>
              <a:buFontTx/>
              <a:buChar char="•"/>
            </a:pPr>
            <a:r>
              <a:rPr lang="en-US" sz="4400" dirty="0" smtClean="0">
                <a:solidFill>
                  <a:srgbClr val="000000"/>
                </a:solidFill>
                <a:ea typeface="MS PGothic" pitchFamily="34" charset="-128"/>
                <a:cs typeface="Arial" charset="0"/>
              </a:rPr>
              <a:t>C</a:t>
            </a:r>
            <a:r>
              <a:rPr lang="en-US" sz="4400" dirty="0" smtClean="0"/>
              <a:t>oherence Container</a:t>
            </a:r>
          </a:p>
          <a:p>
            <a:pPr marL="118872" indent="-118872" eaLnBrk="0" hangingPunct="0">
              <a:lnSpc>
                <a:spcPct val="120000"/>
              </a:lnSpc>
              <a:spcBef>
                <a:spcPts val="0"/>
              </a:spcBef>
              <a:buClr>
                <a:srgbClr val="FF0000"/>
              </a:buClr>
              <a:buFontTx/>
              <a:buChar char="•"/>
            </a:pPr>
            <a:r>
              <a:rPr lang="en-US" sz="4400" dirty="0" smtClean="0"/>
              <a:t>Golden </a:t>
            </a:r>
            <a:r>
              <a:rPr lang="en-US" sz="4400" dirty="0"/>
              <a:t>Gate Adapter for </a:t>
            </a:r>
            <a:r>
              <a:rPr lang="en-US" sz="4400" dirty="0" smtClean="0"/>
              <a:t>Coherence</a:t>
            </a:r>
          </a:p>
          <a:p>
            <a:pPr marL="118872" indent="-118872" eaLnBrk="0" hangingPunct="0">
              <a:lnSpc>
                <a:spcPct val="120000"/>
              </a:lnSpc>
              <a:spcBef>
                <a:spcPts val="0"/>
              </a:spcBef>
              <a:buClr>
                <a:srgbClr val="FF0000"/>
              </a:buClr>
              <a:buFontTx/>
              <a:buChar char="•"/>
            </a:pPr>
            <a:r>
              <a:rPr lang="en-US" sz="4400" dirty="0" smtClean="0"/>
              <a:t>ECID Support</a:t>
            </a:r>
          </a:p>
          <a:p>
            <a:pPr marL="118872" indent="-118872" eaLnBrk="0" hangingPunct="0">
              <a:lnSpc>
                <a:spcPct val="120000"/>
              </a:lnSpc>
              <a:spcBef>
                <a:spcPts val="0"/>
              </a:spcBef>
              <a:buClr>
                <a:srgbClr val="FF0000"/>
              </a:buClr>
              <a:buFontTx/>
              <a:buChar char="•"/>
            </a:pPr>
            <a:r>
              <a:rPr lang="en-US" sz="4400" dirty="0" smtClean="0"/>
              <a:t>Dynamic </a:t>
            </a:r>
            <a:r>
              <a:rPr lang="en-US" sz="4400" dirty="0"/>
              <a:t>Thread Pooling for Proxy </a:t>
            </a:r>
            <a:r>
              <a:rPr lang="en-US" sz="4400" dirty="0" smtClean="0"/>
              <a:t>Servers</a:t>
            </a:r>
          </a:p>
          <a:p>
            <a:pPr marL="118872" indent="-118872" eaLnBrk="0" hangingPunct="0">
              <a:lnSpc>
                <a:spcPct val="120000"/>
              </a:lnSpc>
              <a:spcBef>
                <a:spcPts val="0"/>
              </a:spcBef>
              <a:buClr>
                <a:srgbClr val="FF0000"/>
              </a:buClr>
              <a:buFontTx/>
              <a:buChar char="•"/>
            </a:pPr>
            <a:r>
              <a:rPr lang="en-US" sz="4400" dirty="0" smtClean="0"/>
              <a:t>Configuration Modernization</a:t>
            </a:r>
          </a:p>
          <a:p>
            <a:pPr marL="118872" indent="-118872" eaLnBrk="0" hangingPunct="0">
              <a:lnSpc>
                <a:spcPct val="120000"/>
              </a:lnSpc>
              <a:spcBef>
                <a:spcPts val="0"/>
              </a:spcBef>
              <a:buClr>
                <a:srgbClr val="FF0000"/>
              </a:buClr>
              <a:buFontTx/>
              <a:buChar char="•"/>
            </a:pPr>
            <a:r>
              <a:rPr lang="en-US" sz="4400" dirty="0" smtClean="0"/>
              <a:t>OSGi </a:t>
            </a:r>
            <a:r>
              <a:rPr lang="en-US" sz="4400" dirty="0"/>
              <a:t>Support </a:t>
            </a:r>
            <a:endParaRPr lang="en-US" sz="4400" dirty="0" smtClean="0"/>
          </a:p>
          <a:p>
            <a:pPr marL="118872" indent="-118872" eaLnBrk="0" hangingPunct="0">
              <a:lnSpc>
                <a:spcPct val="120000"/>
              </a:lnSpc>
              <a:spcBef>
                <a:spcPts val="0"/>
              </a:spcBef>
              <a:buClr>
                <a:srgbClr val="FF0000"/>
              </a:buClr>
              <a:buFontTx/>
              <a:buChar char="•"/>
            </a:pPr>
            <a:r>
              <a:rPr lang="en-US" sz="4400" dirty="0" smtClean="0"/>
              <a:t>Rest </a:t>
            </a:r>
            <a:r>
              <a:rPr lang="en-US" sz="4400" dirty="0"/>
              <a:t>security and usability </a:t>
            </a:r>
            <a:r>
              <a:rPr lang="en-US" sz="4400" dirty="0" smtClean="0"/>
              <a:t>improvements</a:t>
            </a:r>
          </a:p>
          <a:p>
            <a:pPr marL="118872" indent="-118872" eaLnBrk="0" hangingPunct="0">
              <a:lnSpc>
                <a:spcPct val="120000"/>
              </a:lnSpc>
              <a:spcBef>
                <a:spcPts val="0"/>
              </a:spcBef>
              <a:buClr>
                <a:srgbClr val="FF0000"/>
              </a:buClr>
              <a:buFontTx/>
              <a:buChar char="•"/>
            </a:pPr>
            <a:r>
              <a:rPr lang="en-US" sz="4400" dirty="0" smtClean="0"/>
              <a:t>Unified </a:t>
            </a:r>
            <a:r>
              <a:rPr lang="en-US" sz="4400" dirty="0"/>
              <a:t>Event </a:t>
            </a:r>
            <a:r>
              <a:rPr lang="en-US" sz="4400" dirty="0" smtClean="0"/>
              <a:t>Model</a:t>
            </a:r>
          </a:p>
          <a:p>
            <a:pPr marL="118872" indent="-118872" eaLnBrk="0" hangingPunct="0">
              <a:lnSpc>
                <a:spcPct val="120000"/>
              </a:lnSpc>
              <a:spcBef>
                <a:spcPts val="0"/>
              </a:spcBef>
              <a:buClr>
                <a:srgbClr val="FF0000"/>
              </a:buClr>
              <a:buFontTx/>
              <a:buChar char="•"/>
            </a:pPr>
            <a:r>
              <a:rPr lang="en-US" sz="4400" dirty="0" smtClean="0"/>
              <a:t>Integration </a:t>
            </a:r>
            <a:r>
              <a:rPr lang="en-US" sz="4400" dirty="0"/>
              <a:t>with OUI and </a:t>
            </a:r>
            <a:r>
              <a:rPr lang="en-US" sz="4400" dirty="0" err="1"/>
              <a:t>Opatch</a:t>
            </a:r>
            <a:endParaRPr lang="en-US" sz="4400" dirty="0"/>
          </a:p>
          <a:p>
            <a:pPr marL="118872" indent="-118872" eaLnBrk="0" hangingPunct="0">
              <a:lnSpc>
                <a:spcPct val="120000"/>
              </a:lnSpc>
              <a:spcBef>
                <a:spcPts val="0"/>
              </a:spcBef>
              <a:buClr>
                <a:srgbClr val="FF0000"/>
              </a:buClr>
              <a:buFontTx/>
              <a:buChar char="•"/>
            </a:pPr>
            <a:endParaRPr lang="en-US" sz="4400" dirty="0" smtClean="0">
              <a:solidFill>
                <a:srgbClr val="000000"/>
              </a:solidFill>
              <a:ea typeface="MS PGothic" pitchFamily="34" charset="-128"/>
              <a:cs typeface="Arial" charset="0"/>
            </a:endParaRPr>
          </a:p>
        </p:txBody>
      </p:sp>
    </p:spTree>
    <p:extLst>
      <p:ext uri="{BB962C8B-B14F-4D97-AF65-F5344CB8AC3E}">
        <p14:creationId xmlns:mc="http://schemas.openxmlformats.org/markup-compatibility/2006" xmlns:mv="urn:schemas-microsoft-com:mac:vml" xmlns:p14="http://schemas.microsoft.com/office/powerpoint/2010/main" xmlns="" val="20544758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1"/>
          <p:cNvSpPr txBox="1">
            <a:spLocks noChangeArrowheads="1"/>
          </p:cNvSpPr>
          <p:nvPr/>
        </p:nvSpPr>
        <p:spPr bwMode="auto">
          <a:xfrm>
            <a:off x="838199" y="114301"/>
            <a:ext cx="8305801" cy="642938"/>
          </a:xfrm>
          <a:prstGeom prst="rect">
            <a:avLst/>
          </a:prstGeom>
          <a:noFill/>
          <a:ln w="9525">
            <a:noFill/>
            <a:round/>
            <a:headEnd/>
            <a:tailEnd/>
          </a:ln>
        </p:spPr>
        <p:txBody>
          <a:bodyPr lIns="0" tIns="0" rIns="0" bIns="0">
            <a:prstTxWarp prst="textNoShape">
              <a:avLst/>
            </a:prstTxWarp>
          </a:bodyPr>
          <a:lstStyle/>
          <a:p>
            <a:pPr defTabSz="457200"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800" b="1" dirty="0" smtClean="0">
                <a:solidFill>
                  <a:srgbClr val="000000"/>
                </a:solidFill>
              </a:rPr>
              <a:t>Over 40 Complete/Planned Integrations</a:t>
            </a:r>
            <a:endParaRPr lang="en-US" sz="2800" b="1" dirty="0">
              <a:solidFill>
                <a:srgbClr val="000000"/>
              </a:solidFill>
            </a:endParaRPr>
          </a:p>
        </p:txBody>
      </p:sp>
      <p:sp>
        <p:nvSpPr>
          <p:cNvPr id="66563" name="Line 2"/>
          <p:cNvSpPr>
            <a:spLocks noChangeShapeType="1"/>
          </p:cNvSpPr>
          <p:nvPr/>
        </p:nvSpPr>
        <p:spPr bwMode="auto">
          <a:xfrm flipH="1">
            <a:off x="3081338" y="571501"/>
            <a:ext cx="6350" cy="3737372"/>
          </a:xfrm>
          <a:prstGeom prst="line">
            <a:avLst/>
          </a:prstGeom>
          <a:noFill/>
          <a:ln w="9360">
            <a:solidFill>
              <a:srgbClr val="000000"/>
            </a:solidFill>
            <a:miter lim="800000"/>
            <a:headEnd/>
            <a:tailEnd/>
          </a:ln>
        </p:spPr>
        <p:txBody>
          <a:bodyPr>
            <a:prstTxWarp prst="textNoShape">
              <a:avLst/>
            </a:prstTxWarp>
          </a:bodyPr>
          <a:lstStyle/>
          <a:p>
            <a:pPr defTabSz="457200" fontAlgn="auto">
              <a:spcBef>
                <a:spcPts val="0"/>
              </a:spcBef>
              <a:spcAft>
                <a:spcPts val="0"/>
              </a:spcAft>
            </a:pPr>
            <a:endParaRPr lang="en-US" sz="1800">
              <a:solidFill>
                <a:srgbClr val="000000"/>
              </a:solidFill>
              <a:ea typeface="ＭＳ Ｐゴシック" pitchFamily="34" charset="-128"/>
            </a:endParaRPr>
          </a:p>
        </p:txBody>
      </p:sp>
      <p:sp>
        <p:nvSpPr>
          <p:cNvPr id="66564" name="Line 3"/>
          <p:cNvSpPr>
            <a:spLocks noChangeShapeType="1"/>
          </p:cNvSpPr>
          <p:nvPr/>
        </p:nvSpPr>
        <p:spPr bwMode="auto">
          <a:xfrm>
            <a:off x="6067425" y="578654"/>
            <a:ext cx="0" cy="3730229"/>
          </a:xfrm>
          <a:prstGeom prst="line">
            <a:avLst/>
          </a:prstGeom>
          <a:noFill/>
          <a:ln w="9360">
            <a:solidFill>
              <a:srgbClr val="000000"/>
            </a:solidFill>
            <a:miter lim="800000"/>
            <a:headEnd/>
            <a:tailEnd/>
          </a:ln>
        </p:spPr>
        <p:txBody>
          <a:bodyPr>
            <a:prstTxWarp prst="textNoShape">
              <a:avLst/>
            </a:prstTxWarp>
          </a:bodyPr>
          <a:lstStyle/>
          <a:p>
            <a:pPr defTabSz="457200" fontAlgn="auto">
              <a:spcBef>
                <a:spcPts val="0"/>
              </a:spcBef>
              <a:spcAft>
                <a:spcPts val="0"/>
              </a:spcAft>
            </a:pPr>
            <a:endParaRPr lang="en-US" sz="1800">
              <a:solidFill>
                <a:srgbClr val="000000"/>
              </a:solidFill>
              <a:latin typeface="Calibri"/>
              <a:ea typeface="ＭＳ Ｐゴシック" pitchFamily="34" charset="-128"/>
            </a:endParaRPr>
          </a:p>
        </p:txBody>
      </p:sp>
      <p:grpSp>
        <p:nvGrpSpPr>
          <p:cNvPr id="2" name="Group 55"/>
          <p:cNvGrpSpPr/>
          <p:nvPr/>
        </p:nvGrpSpPr>
        <p:grpSpPr>
          <a:xfrm>
            <a:off x="196850" y="779869"/>
            <a:ext cx="2786509" cy="3822716"/>
            <a:chOff x="196850" y="760818"/>
            <a:chExt cx="2786509" cy="3822716"/>
          </a:xfrm>
        </p:grpSpPr>
        <p:sp>
          <p:nvSpPr>
            <p:cNvPr id="66566" name="AutoShape 5"/>
            <p:cNvSpPr>
              <a:spLocks noChangeArrowheads="1"/>
            </p:cNvSpPr>
            <p:nvPr/>
          </p:nvSpPr>
          <p:spPr bwMode="auto">
            <a:xfrm>
              <a:off x="196850" y="2139653"/>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smtClean="0">
                  <a:solidFill>
                    <a:srgbClr val="FFFFFF"/>
                  </a:solidFill>
                  <a:ea typeface="ＭＳ Ｐゴシック" pitchFamily="34" charset="-128"/>
                </a:rPr>
                <a:t>Real-Time </a:t>
              </a:r>
              <a:r>
                <a:rPr lang="en-US" sz="1600" b="1" dirty="0">
                  <a:solidFill>
                    <a:srgbClr val="FFFFFF"/>
                  </a:solidFill>
                  <a:ea typeface="ＭＳ Ｐゴシック" pitchFamily="34" charset="-128"/>
                </a:rPr>
                <a:t>Decision</a:t>
              </a:r>
            </a:p>
          </p:txBody>
        </p:sp>
        <p:sp>
          <p:nvSpPr>
            <p:cNvPr id="66567" name="AutoShape 6"/>
            <p:cNvSpPr>
              <a:spLocks noChangeArrowheads="1"/>
            </p:cNvSpPr>
            <p:nvPr/>
          </p:nvSpPr>
          <p:spPr bwMode="auto">
            <a:xfrm>
              <a:off x="212725" y="4070022"/>
              <a:ext cx="2770632" cy="237744"/>
            </a:xfrm>
            <a:prstGeom prst="roundRect">
              <a:avLst>
                <a:gd name="adj" fmla="val 16667"/>
              </a:avLst>
            </a:prstGeom>
            <a:solidFill>
              <a:srgbClr val="BEBEBE"/>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SOA Infrastructure</a:t>
              </a:r>
            </a:p>
          </p:txBody>
        </p:sp>
        <p:sp>
          <p:nvSpPr>
            <p:cNvPr id="66569" name="AutoShape 8"/>
            <p:cNvSpPr>
              <a:spLocks noChangeArrowheads="1"/>
            </p:cNvSpPr>
            <p:nvPr/>
          </p:nvSpPr>
          <p:spPr bwMode="auto">
            <a:xfrm>
              <a:off x="212725" y="1312352"/>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a:t>
              </a:r>
              <a:r>
                <a:rPr lang="en-US" sz="1600" b="1" dirty="0" smtClean="0">
                  <a:solidFill>
                    <a:srgbClr val="FFFFFF"/>
                  </a:solidFill>
                  <a:ea typeface="ＭＳ Ｐゴシック" pitchFamily="34" charset="-128"/>
                </a:rPr>
                <a:t>WebLogic Server</a:t>
              </a:r>
              <a:endParaRPr lang="en-US" sz="1600" b="1" dirty="0">
                <a:solidFill>
                  <a:srgbClr val="FFFFFF"/>
                </a:solidFill>
                <a:ea typeface="ＭＳ Ｐゴシック" pitchFamily="34" charset="-128"/>
              </a:endParaRPr>
            </a:p>
          </p:txBody>
        </p:sp>
        <p:sp>
          <p:nvSpPr>
            <p:cNvPr id="66570" name="AutoShape 9"/>
            <p:cNvSpPr>
              <a:spLocks noChangeArrowheads="1"/>
            </p:cNvSpPr>
            <p:nvPr/>
          </p:nvSpPr>
          <p:spPr bwMode="auto">
            <a:xfrm>
              <a:off x="212727" y="1588119"/>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Access Manager</a:t>
              </a:r>
            </a:p>
          </p:txBody>
        </p:sp>
        <p:sp>
          <p:nvSpPr>
            <p:cNvPr id="66571" name="AutoShape 10"/>
            <p:cNvSpPr>
              <a:spLocks noChangeArrowheads="1"/>
            </p:cNvSpPr>
            <p:nvPr/>
          </p:nvSpPr>
          <p:spPr bwMode="auto">
            <a:xfrm>
              <a:off x="212725" y="4345790"/>
              <a:ext cx="2770632" cy="237744"/>
            </a:xfrm>
            <a:prstGeom prst="roundRect">
              <a:avLst>
                <a:gd name="adj" fmla="val 16667"/>
              </a:avLst>
            </a:prstGeom>
            <a:solidFill>
              <a:srgbClr val="BEBEBE"/>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Data Integration</a:t>
              </a:r>
            </a:p>
          </p:txBody>
        </p:sp>
        <p:sp>
          <p:nvSpPr>
            <p:cNvPr id="66572" name="AutoShape 11"/>
            <p:cNvSpPr>
              <a:spLocks noChangeArrowheads="1"/>
            </p:cNvSpPr>
            <p:nvPr/>
          </p:nvSpPr>
          <p:spPr bwMode="auto">
            <a:xfrm>
              <a:off x="212725" y="2415420"/>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ea typeface="ＭＳ Ｐゴシック" pitchFamily="34" charset="-128"/>
                </a:rPr>
                <a:t>TopLink</a:t>
              </a:r>
            </a:p>
          </p:txBody>
        </p:sp>
        <p:sp>
          <p:nvSpPr>
            <p:cNvPr id="66573" name="AutoShape 12"/>
            <p:cNvSpPr>
              <a:spLocks noChangeArrowheads="1"/>
            </p:cNvSpPr>
            <p:nvPr/>
          </p:nvSpPr>
          <p:spPr bwMode="auto">
            <a:xfrm>
              <a:off x="212725" y="2691187"/>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WebLogic Portal</a:t>
              </a:r>
            </a:p>
          </p:txBody>
        </p:sp>
        <p:sp>
          <p:nvSpPr>
            <p:cNvPr id="66574" name="AutoShape 13"/>
            <p:cNvSpPr>
              <a:spLocks noChangeArrowheads="1"/>
            </p:cNvSpPr>
            <p:nvPr/>
          </p:nvSpPr>
          <p:spPr bwMode="auto">
            <a:xfrm>
              <a:off x="212725" y="3794255"/>
              <a:ext cx="2770632" cy="237744"/>
            </a:xfrm>
            <a:prstGeom prst="roundRect">
              <a:avLst>
                <a:gd name="adj" fmla="val 16667"/>
              </a:avLst>
            </a:prstGeom>
            <a:solidFill>
              <a:srgbClr val="7F7F7F"/>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Service Bus</a:t>
              </a:r>
            </a:p>
          </p:txBody>
        </p:sp>
        <p:sp>
          <p:nvSpPr>
            <p:cNvPr id="66575" name="AutoShape 14"/>
            <p:cNvSpPr>
              <a:spLocks noChangeArrowheads="1"/>
            </p:cNvSpPr>
            <p:nvPr/>
          </p:nvSpPr>
          <p:spPr bwMode="auto">
            <a:xfrm>
              <a:off x="212725" y="2966954"/>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ea typeface="ＭＳ Ｐゴシック" pitchFamily="34" charset="-128"/>
                </a:rPr>
                <a:t>Service Delivery Platform</a:t>
              </a:r>
            </a:p>
          </p:txBody>
        </p:sp>
        <p:sp>
          <p:nvSpPr>
            <p:cNvPr id="66576" name="AutoShape 15"/>
            <p:cNvSpPr>
              <a:spLocks noChangeArrowheads="1"/>
            </p:cNvSpPr>
            <p:nvPr/>
          </p:nvSpPr>
          <p:spPr bwMode="auto">
            <a:xfrm>
              <a:off x="212725" y="3242721"/>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smtClean="0">
                  <a:solidFill>
                    <a:srgbClr val="FFFFFF"/>
                  </a:solidFill>
                  <a:ea typeface="ＭＳ Ｐゴシック" pitchFamily="34" charset="-128"/>
                </a:rPr>
                <a:t>Oracle </a:t>
              </a:r>
              <a:r>
                <a:rPr lang="en-US" sz="1600" b="1" dirty="0" err="1" smtClean="0">
                  <a:solidFill>
                    <a:srgbClr val="FFFFFF"/>
                  </a:solidFill>
                  <a:ea typeface="ＭＳ Ｐゴシック" pitchFamily="34" charset="-128"/>
                </a:rPr>
                <a:t>GlassFish</a:t>
              </a:r>
              <a:r>
                <a:rPr lang="en-US" sz="1600" b="1" dirty="0" smtClean="0">
                  <a:solidFill>
                    <a:srgbClr val="FFFFFF"/>
                  </a:solidFill>
                  <a:ea typeface="ＭＳ Ｐゴシック" pitchFamily="34" charset="-128"/>
                </a:rPr>
                <a:t> Server</a:t>
              </a:r>
              <a:endParaRPr lang="en-US" sz="1600" b="1" dirty="0">
                <a:solidFill>
                  <a:srgbClr val="FFFFFF"/>
                </a:solidFill>
                <a:ea typeface="ＭＳ Ｐゴシック" pitchFamily="34" charset="-128"/>
              </a:endParaRPr>
            </a:p>
          </p:txBody>
        </p:sp>
        <p:sp>
          <p:nvSpPr>
            <p:cNvPr id="66578" name="AutoShape 17"/>
            <p:cNvSpPr>
              <a:spLocks noChangeArrowheads="1"/>
            </p:cNvSpPr>
            <p:nvPr/>
          </p:nvSpPr>
          <p:spPr bwMode="auto">
            <a:xfrm>
              <a:off x="198442" y="3518488"/>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PeopleSoft</a:t>
              </a:r>
            </a:p>
          </p:txBody>
        </p:sp>
        <p:sp>
          <p:nvSpPr>
            <p:cNvPr id="66582" name="AutoShape 21"/>
            <p:cNvSpPr>
              <a:spLocks noChangeArrowheads="1"/>
            </p:cNvSpPr>
            <p:nvPr/>
          </p:nvSpPr>
          <p:spPr bwMode="auto">
            <a:xfrm>
              <a:off x="212727" y="1863886"/>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ea typeface="ＭＳ Ｐゴシック" pitchFamily="34" charset="-128"/>
                </a:rPr>
                <a:t>Oracle CEP</a:t>
              </a:r>
            </a:p>
          </p:txBody>
        </p:sp>
        <p:sp>
          <p:nvSpPr>
            <p:cNvPr id="66585" name="AutoShape 24"/>
            <p:cNvSpPr>
              <a:spLocks noChangeArrowheads="1"/>
            </p:cNvSpPr>
            <p:nvPr/>
          </p:nvSpPr>
          <p:spPr bwMode="auto">
            <a:xfrm>
              <a:off x="212727" y="760818"/>
              <a:ext cx="2770632" cy="237744"/>
            </a:xfrm>
            <a:prstGeom prst="roundRect">
              <a:avLst>
                <a:gd name="adj" fmla="val 16667"/>
              </a:avLst>
            </a:prstGeom>
            <a:solidFill>
              <a:srgbClr val="FF0000"/>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IGBU</a:t>
              </a:r>
            </a:p>
          </p:txBody>
        </p:sp>
        <p:sp>
          <p:nvSpPr>
            <p:cNvPr id="66586" name="AutoShape 25"/>
            <p:cNvSpPr>
              <a:spLocks noChangeArrowheads="1"/>
            </p:cNvSpPr>
            <p:nvPr/>
          </p:nvSpPr>
          <p:spPr bwMode="auto">
            <a:xfrm>
              <a:off x="212727" y="1036585"/>
              <a:ext cx="2770632" cy="237744"/>
            </a:xfrm>
            <a:prstGeom prst="roundRect">
              <a:avLst>
                <a:gd name="adj" fmla="val 16667"/>
              </a:avLst>
            </a:prstGeom>
            <a:solidFill>
              <a:srgbClr val="FF0000"/>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CGBU</a:t>
              </a:r>
            </a:p>
          </p:txBody>
        </p:sp>
      </p:grpSp>
      <p:sp>
        <p:nvSpPr>
          <p:cNvPr id="66591" name="Rectangle 30"/>
          <p:cNvSpPr>
            <a:spLocks noChangeArrowheads="1"/>
          </p:cNvSpPr>
          <p:nvPr/>
        </p:nvSpPr>
        <p:spPr bwMode="auto">
          <a:xfrm>
            <a:off x="3160713" y="3580212"/>
            <a:ext cx="2819400" cy="731044"/>
          </a:xfrm>
          <a:prstGeom prst="rect">
            <a:avLst/>
          </a:prstGeom>
          <a:solidFill>
            <a:srgbClr val="FFFFFF"/>
          </a:solidFill>
          <a:ln w="9360">
            <a:solidFill>
              <a:srgbClr val="7F7F7F"/>
            </a:solidFill>
            <a:round/>
            <a:headEnd/>
            <a:tailEnd/>
          </a:ln>
        </p:spPr>
        <p:txBody>
          <a:bodyPr wrap="none" anchor="ctr">
            <a:prstTxWarp prst="textNoShape">
              <a:avLst/>
            </a:prstTxWarp>
          </a:bodyPr>
          <a:lstStyle/>
          <a:p>
            <a:pPr defTabSz="457200" fontAlgn="auto">
              <a:spcBef>
                <a:spcPts val="0"/>
              </a:spcBef>
              <a:spcAft>
                <a:spcPts val="0"/>
              </a:spcAft>
            </a:pPr>
            <a:endParaRPr lang="en-US" sz="1800">
              <a:solidFill>
                <a:srgbClr val="000000"/>
              </a:solidFill>
              <a:latin typeface="Calibri"/>
              <a:ea typeface="ＭＳ Ｐゴシック" pitchFamily="34" charset="-128"/>
            </a:endParaRPr>
          </a:p>
        </p:txBody>
      </p:sp>
      <p:sp>
        <p:nvSpPr>
          <p:cNvPr id="66610" name="AutoShape 32"/>
          <p:cNvSpPr>
            <a:spLocks noChangeArrowheads="1"/>
          </p:cNvSpPr>
          <p:nvPr/>
        </p:nvSpPr>
        <p:spPr bwMode="auto">
          <a:xfrm>
            <a:off x="3216284" y="3994966"/>
            <a:ext cx="722376" cy="73152"/>
          </a:xfrm>
          <a:prstGeom prst="roundRect">
            <a:avLst>
              <a:gd name="adj" fmla="val 16667"/>
            </a:avLst>
          </a:prstGeom>
          <a:solidFill>
            <a:srgbClr val="7F7F7F"/>
          </a:solidFill>
          <a:ln w="25560">
            <a:solidFill>
              <a:srgbClr val="262626"/>
            </a:solidFill>
            <a:miter lim="800000"/>
            <a:headEnd/>
            <a:tailEnd/>
          </a:ln>
        </p:spPr>
        <p:txBody>
          <a:bodyPr wrap="none" anchor="ctr">
            <a:prstTxWarp prst="textNoShape">
              <a:avLst/>
            </a:prstTxWarp>
          </a:bodyPr>
          <a:lstStyle/>
          <a:p>
            <a:pPr defTabSz="457200" fontAlgn="auto">
              <a:spcBef>
                <a:spcPts val="0"/>
              </a:spcBef>
              <a:spcAft>
                <a:spcPts val="0"/>
              </a:spcAft>
            </a:pPr>
            <a:endParaRPr lang="en-US" sz="1800">
              <a:solidFill>
                <a:srgbClr val="000000"/>
              </a:solidFill>
              <a:latin typeface="Calibri"/>
              <a:ea typeface="ＭＳ Ｐゴシック" pitchFamily="34" charset="-128"/>
            </a:endParaRPr>
          </a:p>
        </p:txBody>
      </p:sp>
      <p:sp>
        <p:nvSpPr>
          <p:cNvPr id="66611" name="Text Box 33"/>
          <p:cNvSpPr txBox="1">
            <a:spLocks noChangeArrowheads="1"/>
          </p:cNvSpPr>
          <p:nvPr/>
        </p:nvSpPr>
        <p:spPr bwMode="auto">
          <a:xfrm>
            <a:off x="4090993" y="3901706"/>
            <a:ext cx="1042971" cy="292004"/>
          </a:xfrm>
          <a:prstGeom prst="rect">
            <a:avLst/>
          </a:prstGeom>
          <a:noFill/>
          <a:ln w="9525">
            <a:noFill/>
            <a:round/>
            <a:headEnd/>
            <a:tailEnd/>
          </a:ln>
        </p:spPr>
        <p:txBody>
          <a:bodyPr wrap="none" lIns="90000" tIns="46800" rIns="90000" bIns="46800">
            <a:prstTxWarp prst="textNoShape">
              <a:avLst/>
            </a:prstTxWarp>
            <a:spAutoFit/>
          </a:bodyPr>
          <a:lstStyle/>
          <a:p>
            <a:pPr defTabSz="457200" fontAlgn="auto">
              <a:lnSpc>
                <a:spcPct val="90000"/>
              </a:lnSpc>
              <a:spcBef>
                <a:spcPts val="875"/>
              </a:spcBef>
              <a:spcAft>
                <a:spcPts val="0"/>
              </a:spcAft>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a:solidFill>
                  <a:srgbClr val="000000"/>
                </a:solidFill>
                <a:latin typeface="Calibri"/>
                <a:cs typeface="MS PGothic" pitchFamily="34" charset="-128"/>
              </a:rPr>
              <a:t> Data Cache</a:t>
            </a:r>
          </a:p>
        </p:txBody>
      </p:sp>
      <p:sp>
        <p:nvSpPr>
          <p:cNvPr id="66608" name="AutoShape 35"/>
          <p:cNvSpPr>
            <a:spLocks noChangeArrowheads="1"/>
          </p:cNvSpPr>
          <p:nvPr/>
        </p:nvSpPr>
        <p:spPr bwMode="auto">
          <a:xfrm>
            <a:off x="3216284" y="4139825"/>
            <a:ext cx="722376" cy="73152"/>
          </a:xfrm>
          <a:prstGeom prst="roundRect">
            <a:avLst>
              <a:gd name="adj" fmla="val 16667"/>
            </a:avLst>
          </a:prstGeom>
          <a:solidFill>
            <a:srgbClr val="BEBEBE"/>
          </a:solidFill>
          <a:ln w="25560">
            <a:solidFill>
              <a:srgbClr val="262626"/>
            </a:solidFill>
            <a:miter lim="800000"/>
            <a:headEnd/>
            <a:tailEnd/>
          </a:ln>
        </p:spPr>
        <p:txBody>
          <a:bodyPr wrap="none" anchor="ctr">
            <a:prstTxWarp prst="textNoShape">
              <a:avLst/>
            </a:prstTxWarp>
          </a:bodyPr>
          <a:lstStyle/>
          <a:p>
            <a:pPr defTabSz="457200" fontAlgn="auto">
              <a:spcBef>
                <a:spcPts val="0"/>
              </a:spcBef>
              <a:spcAft>
                <a:spcPts val="0"/>
              </a:spcAft>
            </a:pPr>
            <a:endParaRPr lang="en-US" sz="1800">
              <a:solidFill>
                <a:srgbClr val="000000"/>
              </a:solidFill>
              <a:latin typeface="Calibri"/>
              <a:ea typeface="ＭＳ Ｐゴシック" pitchFamily="34" charset="-128"/>
            </a:endParaRPr>
          </a:p>
        </p:txBody>
      </p:sp>
      <p:sp>
        <p:nvSpPr>
          <p:cNvPr id="66609" name="Text Box 36"/>
          <p:cNvSpPr txBox="1">
            <a:spLocks noChangeArrowheads="1"/>
          </p:cNvSpPr>
          <p:nvPr/>
        </p:nvSpPr>
        <p:spPr bwMode="auto">
          <a:xfrm>
            <a:off x="4090989" y="4046960"/>
            <a:ext cx="1484536" cy="292004"/>
          </a:xfrm>
          <a:prstGeom prst="rect">
            <a:avLst/>
          </a:prstGeom>
          <a:noFill/>
          <a:ln w="9525">
            <a:noFill/>
            <a:round/>
            <a:headEnd/>
            <a:tailEnd/>
          </a:ln>
        </p:spPr>
        <p:txBody>
          <a:bodyPr wrap="none" lIns="90000" tIns="46800" rIns="90000" bIns="46800">
            <a:prstTxWarp prst="textNoShape">
              <a:avLst/>
            </a:prstTxWarp>
            <a:spAutoFit/>
          </a:bodyPr>
          <a:lstStyle/>
          <a:p>
            <a:pPr defTabSz="457200" fontAlgn="auto">
              <a:lnSpc>
                <a:spcPct val="90000"/>
              </a:lnSpc>
              <a:spcBef>
                <a:spcPts val="875"/>
              </a:spcBef>
              <a:spcAft>
                <a:spcPts val="0"/>
              </a:spcAft>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a:solidFill>
                  <a:srgbClr val="000000"/>
                </a:solidFill>
                <a:latin typeface="Calibri"/>
                <a:cs typeface="MS PGothic" pitchFamily="34" charset="-128"/>
              </a:rPr>
              <a:t> Simple Clustering</a:t>
            </a:r>
          </a:p>
        </p:txBody>
      </p:sp>
      <p:sp>
        <p:nvSpPr>
          <p:cNvPr id="66606" name="AutoShape 38"/>
          <p:cNvSpPr>
            <a:spLocks noChangeArrowheads="1"/>
          </p:cNvSpPr>
          <p:nvPr/>
        </p:nvSpPr>
        <p:spPr bwMode="auto">
          <a:xfrm>
            <a:off x="3216284" y="3850106"/>
            <a:ext cx="722376" cy="73152"/>
          </a:xfrm>
          <a:prstGeom prst="roundRect">
            <a:avLst>
              <a:gd name="adj" fmla="val 16667"/>
            </a:avLst>
          </a:prstGeom>
          <a:solidFill>
            <a:srgbClr val="4D4D4D"/>
          </a:solidFill>
          <a:ln w="25560">
            <a:solidFill>
              <a:srgbClr val="262626"/>
            </a:solidFill>
            <a:miter lim="800000"/>
            <a:headEnd/>
            <a:tailEnd/>
          </a:ln>
        </p:spPr>
        <p:txBody>
          <a:bodyPr wrap="none" anchor="ctr">
            <a:prstTxWarp prst="textNoShape">
              <a:avLst/>
            </a:prstTxWarp>
          </a:bodyPr>
          <a:lstStyle/>
          <a:p>
            <a:pPr defTabSz="457200" fontAlgn="auto">
              <a:spcBef>
                <a:spcPts val="0"/>
              </a:spcBef>
              <a:spcAft>
                <a:spcPts val="0"/>
              </a:spcAft>
            </a:pPr>
            <a:endParaRPr lang="en-US" sz="1800">
              <a:solidFill>
                <a:srgbClr val="000000"/>
              </a:solidFill>
              <a:latin typeface="Calibri"/>
              <a:ea typeface="ＭＳ Ｐゴシック" pitchFamily="34" charset="-128"/>
            </a:endParaRPr>
          </a:p>
        </p:txBody>
      </p:sp>
      <p:sp>
        <p:nvSpPr>
          <p:cNvPr id="66607" name="Text Box 39"/>
          <p:cNvSpPr txBox="1">
            <a:spLocks noChangeArrowheads="1"/>
          </p:cNvSpPr>
          <p:nvPr/>
        </p:nvSpPr>
        <p:spPr bwMode="auto">
          <a:xfrm>
            <a:off x="4090992" y="3743348"/>
            <a:ext cx="913053" cy="292004"/>
          </a:xfrm>
          <a:prstGeom prst="rect">
            <a:avLst/>
          </a:prstGeom>
          <a:noFill/>
          <a:ln w="9525">
            <a:noFill/>
            <a:round/>
            <a:headEnd/>
            <a:tailEnd/>
          </a:ln>
        </p:spPr>
        <p:txBody>
          <a:bodyPr wrap="none" lIns="90000" tIns="46800" rIns="90000" bIns="46800">
            <a:prstTxWarp prst="textNoShape">
              <a:avLst/>
            </a:prstTxWarp>
            <a:spAutoFit/>
          </a:bodyPr>
          <a:lstStyle/>
          <a:p>
            <a:pPr defTabSz="457200" fontAlgn="auto">
              <a:lnSpc>
                <a:spcPct val="90000"/>
              </a:lnSpc>
              <a:spcBef>
                <a:spcPts val="875"/>
              </a:spcBef>
              <a:spcAft>
                <a:spcPts val="0"/>
              </a:spcAft>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dirty="0">
                <a:solidFill>
                  <a:srgbClr val="000000"/>
                </a:solidFill>
                <a:latin typeface="Calibri"/>
                <a:cs typeface="MS PGothic" pitchFamily="34" charset="-128"/>
              </a:rPr>
              <a:t> Data Grid</a:t>
            </a:r>
          </a:p>
        </p:txBody>
      </p:sp>
      <p:sp>
        <p:nvSpPr>
          <p:cNvPr id="66604" name="AutoShape 41"/>
          <p:cNvSpPr>
            <a:spLocks noChangeArrowheads="1"/>
          </p:cNvSpPr>
          <p:nvPr/>
        </p:nvSpPr>
        <p:spPr bwMode="auto">
          <a:xfrm>
            <a:off x="3216284" y="3705246"/>
            <a:ext cx="722376" cy="73152"/>
          </a:xfrm>
          <a:prstGeom prst="roundRect">
            <a:avLst>
              <a:gd name="adj" fmla="val 16667"/>
            </a:avLst>
          </a:prstGeom>
          <a:solidFill>
            <a:srgbClr val="FF0000"/>
          </a:solidFill>
          <a:ln w="25560">
            <a:solidFill>
              <a:srgbClr val="262626"/>
            </a:solidFill>
            <a:miter lim="800000"/>
            <a:headEnd/>
            <a:tailEnd/>
          </a:ln>
        </p:spPr>
        <p:txBody>
          <a:bodyPr wrap="none" anchor="ctr">
            <a:prstTxWarp prst="textNoShape">
              <a:avLst/>
            </a:prstTxWarp>
          </a:bodyPr>
          <a:lstStyle/>
          <a:p>
            <a:pPr defTabSz="457200" fontAlgn="auto">
              <a:spcBef>
                <a:spcPts val="0"/>
              </a:spcBef>
              <a:spcAft>
                <a:spcPts val="0"/>
              </a:spcAft>
            </a:pPr>
            <a:endParaRPr lang="en-US" sz="1800">
              <a:solidFill>
                <a:srgbClr val="000000"/>
              </a:solidFill>
              <a:latin typeface="Calibri"/>
              <a:ea typeface="ＭＳ Ｐゴシック" pitchFamily="34" charset="-128"/>
            </a:endParaRPr>
          </a:p>
        </p:txBody>
      </p:sp>
      <p:sp>
        <p:nvSpPr>
          <p:cNvPr id="66605" name="Text Box 42"/>
          <p:cNvSpPr txBox="1">
            <a:spLocks noChangeArrowheads="1"/>
          </p:cNvSpPr>
          <p:nvPr/>
        </p:nvSpPr>
        <p:spPr bwMode="auto">
          <a:xfrm>
            <a:off x="4090990" y="3600476"/>
            <a:ext cx="1819062" cy="292004"/>
          </a:xfrm>
          <a:prstGeom prst="rect">
            <a:avLst/>
          </a:prstGeom>
          <a:noFill/>
          <a:ln w="9525">
            <a:noFill/>
            <a:round/>
            <a:headEnd/>
            <a:tailEnd/>
          </a:ln>
        </p:spPr>
        <p:txBody>
          <a:bodyPr wrap="none" lIns="90000" tIns="46800" rIns="90000" bIns="46800">
            <a:prstTxWarp prst="textNoShape">
              <a:avLst/>
            </a:prstTxWarp>
            <a:spAutoFit/>
          </a:bodyPr>
          <a:lstStyle/>
          <a:p>
            <a:pPr defTabSz="457200" fontAlgn="auto">
              <a:lnSpc>
                <a:spcPct val="90000"/>
              </a:lnSpc>
              <a:spcBef>
                <a:spcPts val="875"/>
              </a:spcBef>
              <a:spcAft>
                <a:spcPts val="0"/>
              </a:spcAft>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a:solidFill>
                  <a:srgbClr val="000000"/>
                </a:solidFill>
                <a:latin typeface="Calibri"/>
                <a:cs typeface="MS PGothic" pitchFamily="34" charset="-128"/>
              </a:rPr>
              <a:t> Advanced Capabilities</a:t>
            </a:r>
          </a:p>
        </p:txBody>
      </p:sp>
      <p:grpSp>
        <p:nvGrpSpPr>
          <p:cNvPr id="3" name="Group 53"/>
          <p:cNvGrpSpPr/>
          <p:nvPr/>
        </p:nvGrpSpPr>
        <p:grpSpPr>
          <a:xfrm>
            <a:off x="6206331" y="779868"/>
            <a:ext cx="2770632" cy="2891640"/>
            <a:chOff x="6206331" y="763198"/>
            <a:chExt cx="2770632" cy="2891640"/>
          </a:xfrm>
        </p:grpSpPr>
        <p:sp>
          <p:nvSpPr>
            <p:cNvPr id="66577" name="AutoShape 16"/>
            <p:cNvSpPr>
              <a:spLocks noChangeArrowheads="1"/>
            </p:cNvSpPr>
            <p:nvPr/>
          </p:nvSpPr>
          <p:spPr bwMode="auto">
            <a:xfrm>
              <a:off x="6206331" y="2239575"/>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125"/>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800" b="1">
                  <a:solidFill>
                    <a:srgbClr val="FFFFFF"/>
                  </a:solidFill>
                  <a:latin typeface="Calibri"/>
                  <a:ea typeface="ＭＳ Ｐゴシック" pitchFamily="34" charset="-128"/>
                </a:rPr>
                <a:t>BI Publisher</a:t>
              </a:r>
            </a:p>
          </p:txBody>
        </p:sp>
        <p:sp>
          <p:nvSpPr>
            <p:cNvPr id="66579" name="AutoShape 18"/>
            <p:cNvSpPr>
              <a:spLocks noChangeArrowheads="1"/>
            </p:cNvSpPr>
            <p:nvPr/>
          </p:nvSpPr>
          <p:spPr bwMode="auto">
            <a:xfrm>
              <a:off x="6206331" y="763198"/>
              <a:ext cx="2770632" cy="237744"/>
            </a:xfrm>
            <a:prstGeom prst="roundRect">
              <a:avLst>
                <a:gd name="adj" fmla="val 16667"/>
              </a:avLst>
            </a:prstGeom>
            <a:solidFill>
              <a:srgbClr val="FF0000"/>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latin typeface="Calibri"/>
                  <a:ea typeface="ＭＳ Ｐゴシック" pitchFamily="34" charset="-128"/>
                </a:rPr>
                <a:t>WebCenter</a:t>
              </a:r>
            </a:p>
          </p:txBody>
        </p:sp>
        <p:sp>
          <p:nvSpPr>
            <p:cNvPr id="66580" name="AutoShape 19"/>
            <p:cNvSpPr>
              <a:spLocks noChangeArrowheads="1"/>
            </p:cNvSpPr>
            <p:nvPr/>
          </p:nvSpPr>
          <p:spPr bwMode="auto">
            <a:xfrm>
              <a:off x="6206331" y="2845594"/>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latin typeface="Calibri"/>
                  <a:ea typeface="ＭＳ Ｐゴシック" pitchFamily="34" charset="-128"/>
                </a:rPr>
                <a:t>Oracle BEAM</a:t>
              </a:r>
            </a:p>
          </p:txBody>
        </p:sp>
        <p:sp>
          <p:nvSpPr>
            <p:cNvPr id="66583" name="AutoShape 22"/>
            <p:cNvSpPr>
              <a:spLocks noChangeArrowheads="1"/>
            </p:cNvSpPr>
            <p:nvPr/>
          </p:nvSpPr>
          <p:spPr bwMode="auto">
            <a:xfrm>
              <a:off x="6206331" y="2534841"/>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813"/>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latin typeface="Calibri"/>
                  <a:ea typeface="ＭＳ Ｐゴシック" pitchFamily="34" charset="-128"/>
                </a:rPr>
                <a:t>Oracle Entitlement Services</a:t>
              </a:r>
            </a:p>
          </p:txBody>
        </p:sp>
        <p:sp>
          <p:nvSpPr>
            <p:cNvPr id="66587" name="AutoShape 26"/>
            <p:cNvSpPr>
              <a:spLocks noChangeArrowheads="1"/>
            </p:cNvSpPr>
            <p:nvPr/>
          </p:nvSpPr>
          <p:spPr bwMode="auto">
            <a:xfrm>
              <a:off x="6206331" y="3417094"/>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latin typeface="Calibri"/>
                  <a:ea typeface="ＭＳ Ｐゴシック" pitchFamily="34" charset="-128"/>
                </a:rPr>
                <a:t>ATG Hosted Services</a:t>
              </a:r>
            </a:p>
          </p:txBody>
        </p:sp>
        <p:sp>
          <p:nvSpPr>
            <p:cNvPr id="66597" name="AutoShape 45"/>
            <p:cNvSpPr>
              <a:spLocks noChangeArrowheads="1"/>
            </p:cNvSpPr>
            <p:nvPr/>
          </p:nvSpPr>
          <p:spPr bwMode="auto">
            <a:xfrm>
              <a:off x="6206331" y="3137306"/>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875"/>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400" b="1">
                  <a:solidFill>
                    <a:srgbClr val="FFFFFF"/>
                  </a:solidFill>
                  <a:latin typeface="Calibri"/>
                  <a:ea typeface="ＭＳ Ｐゴシック" pitchFamily="34" charset="-128"/>
                </a:rPr>
                <a:t>Oracle Web Services Manager</a:t>
              </a:r>
            </a:p>
          </p:txBody>
        </p:sp>
        <p:sp>
          <p:nvSpPr>
            <p:cNvPr id="66598" name="AutoShape 46"/>
            <p:cNvSpPr>
              <a:spLocks noChangeArrowheads="1"/>
            </p:cNvSpPr>
            <p:nvPr/>
          </p:nvSpPr>
          <p:spPr bwMode="auto">
            <a:xfrm>
              <a:off x="6206331" y="1920487"/>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latin typeface="Calibri"/>
                  <a:ea typeface="ＭＳ Ｐゴシック" pitchFamily="34" charset="-128"/>
                </a:rPr>
                <a:t>SOA Technology Adapters</a:t>
              </a:r>
            </a:p>
          </p:txBody>
        </p:sp>
        <p:sp>
          <p:nvSpPr>
            <p:cNvPr id="66599" name="AutoShape 47"/>
            <p:cNvSpPr>
              <a:spLocks noChangeArrowheads="1"/>
            </p:cNvSpPr>
            <p:nvPr/>
          </p:nvSpPr>
          <p:spPr bwMode="auto">
            <a:xfrm>
              <a:off x="6206331" y="1322793"/>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latin typeface="Calibri"/>
                  <a:ea typeface="ＭＳ Ｐゴシック" pitchFamily="34" charset="-128"/>
                </a:rPr>
                <a:t>SOA Business Rules</a:t>
              </a:r>
            </a:p>
          </p:txBody>
        </p:sp>
        <p:sp>
          <p:nvSpPr>
            <p:cNvPr id="66600" name="AutoShape 48"/>
            <p:cNvSpPr>
              <a:spLocks noChangeArrowheads="1"/>
            </p:cNvSpPr>
            <p:nvPr/>
          </p:nvSpPr>
          <p:spPr bwMode="auto">
            <a:xfrm>
              <a:off x="6206331" y="1042988"/>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latin typeface="Calibri"/>
                  <a:ea typeface="ＭＳ Ｐゴシック" pitchFamily="34" charset="-128"/>
                </a:rPr>
                <a:t>SOA Human Workflow</a:t>
              </a:r>
            </a:p>
          </p:txBody>
        </p:sp>
        <p:sp>
          <p:nvSpPr>
            <p:cNvPr id="66602" name="AutoShape 50"/>
            <p:cNvSpPr>
              <a:spLocks noChangeArrowheads="1"/>
            </p:cNvSpPr>
            <p:nvPr/>
          </p:nvSpPr>
          <p:spPr bwMode="auto">
            <a:xfrm>
              <a:off x="6206331" y="1616869"/>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latin typeface="Calibri"/>
                  <a:ea typeface="ＭＳ Ｐゴシック" pitchFamily="34" charset="-128"/>
                </a:rPr>
                <a:t>SOA Coherence Adapter</a:t>
              </a:r>
            </a:p>
          </p:txBody>
        </p:sp>
      </p:grpSp>
      <p:grpSp>
        <p:nvGrpSpPr>
          <p:cNvPr id="4" name="Group 54"/>
          <p:cNvGrpSpPr/>
          <p:nvPr/>
        </p:nvGrpSpPr>
        <p:grpSpPr>
          <a:xfrm>
            <a:off x="3199606" y="779869"/>
            <a:ext cx="2776188" cy="1984383"/>
            <a:chOff x="3199606" y="796537"/>
            <a:chExt cx="2776188" cy="1984383"/>
          </a:xfrm>
        </p:grpSpPr>
        <p:sp>
          <p:nvSpPr>
            <p:cNvPr id="66565" name="AutoShape 4"/>
            <p:cNvSpPr>
              <a:spLocks noChangeArrowheads="1"/>
            </p:cNvSpPr>
            <p:nvPr/>
          </p:nvSpPr>
          <p:spPr bwMode="auto">
            <a:xfrm>
              <a:off x="3199606" y="2543176"/>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Meta-data Services (MDS)</a:t>
              </a:r>
            </a:p>
          </p:txBody>
        </p:sp>
        <p:sp>
          <p:nvSpPr>
            <p:cNvPr id="66568" name="AutoShape 7"/>
            <p:cNvSpPr>
              <a:spLocks noChangeArrowheads="1"/>
            </p:cNvSpPr>
            <p:nvPr/>
          </p:nvSpPr>
          <p:spPr bwMode="auto">
            <a:xfrm>
              <a:off x="3205162" y="1669855"/>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ADF</a:t>
              </a:r>
            </a:p>
          </p:txBody>
        </p:sp>
        <p:sp>
          <p:nvSpPr>
            <p:cNvPr id="66581" name="AutoShape 20"/>
            <p:cNvSpPr>
              <a:spLocks noChangeArrowheads="1"/>
            </p:cNvSpPr>
            <p:nvPr/>
          </p:nvSpPr>
          <p:spPr bwMode="auto">
            <a:xfrm>
              <a:off x="3203574" y="1087643"/>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a:solidFill>
                    <a:srgbClr val="FFFFFF"/>
                  </a:solidFill>
                  <a:ea typeface="ＭＳ Ｐゴシック" pitchFamily="34" charset="-128"/>
                </a:rPr>
                <a:t>ATG</a:t>
              </a:r>
            </a:p>
          </p:txBody>
        </p:sp>
        <p:sp>
          <p:nvSpPr>
            <p:cNvPr id="66584" name="AutoShape 23"/>
            <p:cNvSpPr>
              <a:spLocks noChangeArrowheads="1"/>
            </p:cNvSpPr>
            <p:nvPr/>
          </p:nvSpPr>
          <p:spPr bwMode="auto">
            <a:xfrm>
              <a:off x="3205162" y="1960961"/>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813"/>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smtClean="0">
                  <a:solidFill>
                    <a:srgbClr val="FFFFFF"/>
                  </a:solidFill>
                  <a:ea typeface="ＭＳ Ｐゴシック" pitchFamily="34" charset="-128"/>
                </a:rPr>
                <a:t>Secure </a:t>
              </a:r>
              <a:r>
                <a:rPr lang="en-US" sz="1600" b="1" dirty="0">
                  <a:solidFill>
                    <a:srgbClr val="FFFFFF"/>
                  </a:solidFill>
                  <a:ea typeface="ＭＳ Ｐゴシック" pitchFamily="34" charset="-128"/>
                </a:rPr>
                <a:t>Token Service</a:t>
              </a:r>
            </a:p>
          </p:txBody>
        </p:sp>
        <p:sp>
          <p:nvSpPr>
            <p:cNvPr id="66596" name="AutoShape 44"/>
            <p:cNvSpPr>
              <a:spLocks noChangeArrowheads="1"/>
            </p:cNvSpPr>
            <p:nvPr/>
          </p:nvSpPr>
          <p:spPr bwMode="auto">
            <a:xfrm>
              <a:off x="3203574" y="2252068"/>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Identity Federation</a:t>
              </a:r>
            </a:p>
          </p:txBody>
        </p:sp>
        <p:sp>
          <p:nvSpPr>
            <p:cNvPr id="66601" name="AutoShape 49"/>
            <p:cNvSpPr>
              <a:spLocks noChangeArrowheads="1"/>
            </p:cNvSpPr>
            <p:nvPr/>
          </p:nvSpPr>
          <p:spPr bwMode="auto">
            <a:xfrm>
              <a:off x="3203575" y="1378749"/>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SOA BPEL</a:t>
              </a:r>
            </a:p>
          </p:txBody>
        </p:sp>
        <p:sp>
          <p:nvSpPr>
            <p:cNvPr id="66603" name="AutoShape 51"/>
            <p:cNvSpPr>
              <a:spLocks noChangeArrowheads="1"/>
            </p:cNvSpPr>
            <p:nvPr/>
          </p:nvSpPr>
          <p:spPr bwMode="auto">
            <a:xfrm>
              <a:off x="3203574" y="796537"/>
              <a:ext cx="2770632" cy="237744"/>
            </a:xfrm>
            <a:prstGeom prst="roundRect">
              <a:avLst>
                <a:gd name="adj" fmla="val 16667"/>
              </a:avLst>
            </a:prstGeom>
            <a:solidFill>
              <a:srgbClr val="4D4D4D"/>
            </a:solidFill>
            <a:ln w="25560">
              <a:solidFill>
                <a:srgbClr val="262626"/>
              </a:solidFill>
              <a:miter lim="800000"/>
              <a:headEnd/>
              <a:tailEnd/>
            </a:ln>
          </p:spPr>
          <p:txBody>
            <a:bodyPr lIns="92160" tIns="46080" rIns="92160" bIns="46080" anchor="ctr">
              <a:prstTxWarp prst="textNoShape">
                <a:avLst/>
              </a:prstTxWarp>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a:solidFill>
                    <a:srgbClr val="FFFFFF"/>
                  </a:solidFill>
                  <a:ea typeface="ＭＳ Ｐゴシック" pitchFamily="34" charset="-128"/>
                </a:rPr>
                <a:t>Oracle Golden Gate</a:t>
              </a:r>
            </a:p>
          </p:txBody>
        </p:sp>
      </p:grpSp>
      <p:sp>
        <p:nvSpPr>
          <p:cNvPr id="52" name="Rectangle 51"/>
          <p:cNvSpPr/>
          <p:nvPr/>
        </p:nvSpPr>
        <p:spPr>
          <a:xfrm>
            <a:off x="481761" y="482828"/>
            <a:ext cx="2062684" cy="338554"/>
          </a:xfrm>
          <a:prstGeom prst="rect">
            <a:avLst/>
          </a:prstGeom>
        </p:spPr>
        <p:txBody>
          <a:bodyPr wrap="none">
            <a:spAutoFit/>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smtClean="0">
                <a:solidFill>
                  <a:srgbClr val="000000"/>
                </a:solidFill>
                <a:effectLst>
                  <a:outerShdw blurRad="38100" dist="38100" dir="2700000" algn="tl">
                    <a:srgbClr val="000000">
                      <a:alpha val="43137"/>
                    </a:srgbClr>
                  </a:outerShdw>
                </a:effectLst>
                <a:ea typeface="ＭＳ Ｐゴシック" pitchFamily="34" charset="-128"/>
              </a:rPr>
              <a:t>Generally Available</a:t>
            </a:r>
            <a:endParaRPr lang="en-US" sz="1600" b="1" dirty="0">
              <a:solidFill>
                <a:srgbClr val="000000"/>
              </a:solidFill>
              <a:effectLst>
                <a:outerShdw blurRad="38100" dist="38100" dir="2700000" algn="tl">
                  <a:srgbClr val="000000">
                    <a:alpha val="43137"/>
                  </a:srgbClr>
                </a:outerShdw>
              </a:effectLst>
              <a:ea typeface="ＭＳ Ｐゴシック" pitchFamily="34" charset="-128"/>
            </a:endParaRPr>
          </a:p>
        </p:txBody>
      </p:sp>
      <p:sp>
        <p:nvSpPr>
          <p:cNvPr id="53" name="Rectangle 52"/>
          <p:cNvSpPr/>
          <p:nvPr/>
        </p:nvSpPr>
        <p:spPr>
          <a:xfrm>
            <a:off x="4026942" y="482828"/>
            <a:ext cx="1184439" cy="338554"/>
          </a:xfrm>
          <a:prstGeom prst="rect">
            <a:avLst/>
          </a:prstGeom>
        </p:spPr>
        <p:txBody>
          <a:bodyPr wrap="none">
            <a:spAutoFit/>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smtClean="0">
                <a:solidFill>
                  <a:srgbClr val="000000"/>
                </a:solidFill>
                <a:effectLst>
                  <a:outerShdw blurRad="38100" dist="38100" dir="2700000" algn="tl">
                    <a:srgbClr val="000000">
                      <a:alpha val="43137"/>
                    </a:srgbClr>
                  </a:outerShdw>
                </a:effectLst>
                <a:ea typeface="ＭＳ Ｐゴシック" pitchFamily="34" charset="-128"/>
              </a:rPr>
              <a:t>Near Term</a:t>
            </a:r>
            <a:endParaRPr lang="en-US" sz="1600" b="1" dirty="0">
              <a:solidFill>
                <a:srgbClr val="000000"/>
              </a:solidFill>
              <a:effectLst>
                <a:outerShdw blurRad="38100" dist="38100" dir="2700000" algn="tl">
                  <a:srgbClr val="000000">
                    <a:alpha val="43137"/>
                  </a:srgbClr>
                </a:outerShdw>
              </a:effectLst>
              <a:ea typeface="ＭＳ Ｐゴシック" pitchFamily="34" charset="-128"/>
            </a:endParaRPr>
          </a:p>
        </p:txBody>
      </p:sp>
      <p:sp>
        <p:nvSpPr>
          <p:cNvPr id="57" name="Rectangle 56"/>
          <p:cNvSpPr/>
          <p:nvPr/>
        </p:nvSpPr>
        <p:spPr>
          <a:xfrm>
            <a:off x="6819391" y="482828"/>
            <a:ext cx="1503336" cy="338554"/>
          </a:xfrm>
          <a:prstGeom prst="rect">
            <a:avLst/>
          </a:prstGeom>
        </p:spPr>
        <p:txBody>
          <a:bodyPr wrap="none">
            <a:spAutoFit/>
          </a:bodyPr>
          <a:lstStyle/>
          <a:p>
            <a:pPr marL="117475" indent="-115888" algn="ctr" defTabSz="457200" fontAlgn="auto">
              <a:spcBef>
                <a:spcPts val="1000"/>
              </a:spcBef>
              <a:spcAft>
                <a:spcPts val="0"/>
              </a:spcAft>
              <a:tabLst>
                <a:tab pos="117475" algn="l"/>
                <a:tab pos="571500" algn="l"/>
                <a:tab pos="1027113" algn="l"/>
                <a:tab pos="1482725" algn="l"/>
                <a:tab pos="1938338" algn="l"/>
                <a:tab pos="2393950" algn="l"/>
                <a:tab pos="2849563" algn="l"/>
                <a:tab pos="3305175" algn="l"/>
                <a:tab pos="3760788" algn="l"/>
                <a:tab pos="4216400" algn="l"/>
                <a:tab pos="4672013" algn="l"/>
                <a:tab pos="5127625" algn="l"/>
                <a:tab pos="5583238" algn="l"/>
                <a:tab pos="6038850" algn="l"/>
                <a:tab pos="6494463" algn="l"/>
                <a:tab pos="6950075" algn="l"/>
                <a:tab pos="7405688" algn="l"/>
                <a:tab pos="7861300" algn="l"/>
                <a:tab pos="8316913" algn="l"/>
                <a:tab pos="8772525" algn="l"/>
                <a:tab pos="9228138" algn="l"/>
              </a:tabLst>
            </a:pPr>
            <a:r>
              <a:rPr lang="en-US" sz="1600" b="1" dirty="0" smtClean="0">
                <a:solidFill>
                  <a:srgbClr val="000000"/>
                </a:solidFill>
                <a:effectLst>
                  <a:outerShdw blurRad="38100" dist="38100" dir="2700000" algn="tl">
                    <a:srgbClr val="000000">
                      <a:alpha val="43137"/>
                    </a:srgbClr>
                  </a:outerShdw>
                </a:effectLst>
                <a:ea typeface="ＭＳ Ｐゴシック" pitchFamily="34" charset="-128"/>
              </a:rPr>
              <a:t>Medium Term</a:t>
            </a:r>
            <a:endParaRPr lang="en-US" sz="1600" b="1" dirty="0">
              <a:solidFill>
                <a:srgbClr val="000000"/>
              </a:solidFill>
              <a:effectLst>
                <a:outerShdw blurRad="38100" dist="38100" dir="2700000" algn="tl">
                  <a:srgbClr val="000000">
                    <a:alpha val="43137"/>
                  </a:srgbClr>
                </a:outerShdw>
              </a:effectLst>
              <a:ea typeface="ＭＳ Ｐゴシック" pitchFamily="34" charset="-128"/>
            </a:endParaRPr>
          </a:p>
        </p:txBody>
      </p:sp>
    </p:spTree>
  </p:cSld>
  <p:clrMapOvr>
    <a:masterClrMapping/>
  </p:clrMapOvr>
  <p:transition>
    <p:wipe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400" dirty="0" smtClean="0"/>
              <a:t>Maintaining Cache Consistency with Persistent Data </a:t>
            </a:r>
            <a:endParaRPr lang="en-US" sz="2600" dirty="0"/>
          </a:p>
        </p:txBody>
      </p:sp>
      <p:grpSp>
        <p:nvGrpSpPr>
          <p:cNvPr id="3" name="Group 21"/>
          <p:cNvGrpSpPr/>
          <p:nvPr/>
        </p:nvGrpSpPr>
        <p:grpSpPr>
          <a:xfrm>
            <a:off x="3344628" y="914401"/>
            <a:ext cx="5851299" cy="3540560"/>
            <a:chOff x="321972" y="1120775"/>
            <a:chExt cx="8706141" cy="4919417"/>
          </a:xfrm>
        </p:grpSpPr>
        <p:sp>
          <p:nvSpPr>
            <p:cNvPr id="5" name="Can 4"/>
            <p:cNvSpPr/>
            <p:nvPr/>
          </p:nvSpPr>
          <p:spPr bwMode="auto">
            <a:xfrm flipH="1">
              <a:off x="321972" y="5191272"/>
              <a:ext cx="8525814" cy="848920"/>
            </a:xfrm>
            <a:prstGeom prst="can">
              <a:avLst/>
            </a:prstGeom>
            <a:solidFill>
              <a:schemeClr val="tx2"/>
            </a:solidFill>
            <a:ln w="28575" cap="flat" cmpd="sng" algn="ctr">
              <a:solidFill>
                <a:schemeClr val="bg1"/>
              </a:solidFill>
              <a:prstDash val="solid"/>
              <a:round/>
              <a:headEnd type="none" w="med" len="med"/>
              <a:tailEnd type="none" w="med" len="med"/>
            </a:ln>
            <a:effectLst/>
            <a:scene3d>
              <a:camera prst="orthographicFront"/>
              <a:lightRig rig="threePt" dir="t"/>
            </a:scene3d>
            <a:sp3d>
              <a:bevelT/>
            </a:sp3d>
          </p:spPr>
          <p:txBody>
            <a:bodyPr lIns="219029" tIns="109515" rIns="219029" bIns="109515" anchor="ctr" anchorCtr="1"/>
            <a:lstStyle/>
            <a:p>
              <a:pPr marL="283183" indent="-283183" algn="ctr">
                <a:lnSpc>
                  <a:spcPct val="90000"/>
                </a:lnSpc>
                <a:spcBef>
                  <a:spcPct val="50000"/>
                </a:spcBef>
                <a:buClr>
                  <a:srgbClr val="FD0000"/>
                </a:buClr>
                <a:defRPr/>
              </a:pPr>
              <a:r>
                <a:rPr lang="en-US" sz="1000" dirty="0">
                  <a:solidFill>
                    <a:srgbClr val="FFFFFF"/>
                  </a:solidFill>
                </a:rPr>
                <a:t>Database</a:t>
              </a:r>
            </a:p>
          </p:txBody>
        </p:sp>
        <p:sp>
          <p:nvSpPr>
            <p:cNvPr id="6" name="Rounded Rectangle 7"/>
            <p:cNvSpPr>
              <a:spLocks noChangeArrowheads="1"/>
            </p:cNvSpPr>
            <p:nvPr/>
          </p:nvSpPr>
          <p:spPr bwMode="auto">
            <a:xfrm flipH="1">
              <a:off x="2768598" y="1365249"/>
              <a:ext cx="1734183" cy="906463"/>
            </a:xfrm>
            <a:prstGeom prst="roundRect">
              <a:avLst>
                <a:gd name="adj" fmla="val 16667"/>
              </a:avLst>
            </a:prstGeom>
            <a:solidFill>
              <a:schemeClr val="tx1">
                <a:lumMod val="75000"/>
                <a:lumOff val="25000"/>
              </a:schemeClr>
            </a:solidFill>
            <a:ln w="38100" algn="ctr">
              <a:solidFill>
                <a:schemeClr val="accent2"/>
              </a:solidFill>
              <a:round/>
              <a:headEnd/>
              <a:tailEnd/>
            </a:ln>
          </p:spPr>
          <p:txBody>
            <a:bodyPr lIns="219029" tIns="109515" rIns="219029" bIns="109515" anchor="ctr" anchorCtr="1"/>
            <a:lstStyle/>
            <a:p>
              <a:pPr marL="11327" indent="-11327" algn="ctr">
                <a:lnSpc>
                  <a:spcPct val="90000"/>
                </a:lnSpc>
                <a:spcBef>
                  <a:spcPct val="50000"/>
                </a:spcBef>
                <a:buClr>
                  <a:srgbClr val="FD0000"/>
                </a:buClr>
                <a:defRPr/>
              </a:pPr>
              <a:r>
                <a:rPr lang="en-US" sz="1000" dirty="0">
                  <a:solidFill>
                    <a:srgbClr val="FFFFFF"/>
                  </a:solidFill>
                  <a:ea typeface="ＭＳ Ｐゴシック" pitchFamily="34" charset="-128"/>
                </a:rPr>
                <a:t>Coherence Enabled Application</a:t>
              </a:r>
            </a:p>
          </p:txBody>
        </p:sp>
        <p:sp>
          <p:nvSpPr>
            <p:cNvPr id="7" name="Rounded Rectangle 6"/>
            <p:cNvSpPr/>
            <p:nvPr/>
          </p:nvSpPr>
          <p:spPr bwMode="auto">
            <a:xfrm>
              <a:off x="2768937" y="2433566"/>
              <a:ext cx="1663597" cy="907113"/>
            </a:xfrm>
            <a:prstGeom prst="roundRect">
              <a:avLst/>
            </a:prstGeom>
            <a:solidFill>
              <a:schemeClr val="tx2"/>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nchorCtr="1"/>
            <a:lstStyle/>
            <a:p>
              <a:pPr algn="ctr" eaLnBrk="0" hangingPunct="0">
                <a:defRPr/>
              </a:pPr>
              <a:r>
                <a:rPr lang="en-US" sz="1000" dirty="0">
                  <a:solidFill>
                    <a:srgbClr val="FFFFFF"/>
                  </a:solidFill>
                </a:rPr>
                <a:t>Coherence</a:t>
              </a:r>
            </a:p>
          </p:txBody>
        </p:sp>
        <p:sp>
          <p:nvSpPr>
            <p:cNvPr id="8" name="Up-Down Arrow 7"/>
            <p:cNvSpPr/>
            <p:nvPr/>
          </p:nvSpPr>
          <p:spPr>
            <a:xfrm>
              <a:off x="3244850" y="3360738"/>
              <a:ext cx="790575" cy="1855787"/>
            </a:xfrm>
            <a:prstGeom prst="upDown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91349" tIns="45673" rIns="91349" bIns="45673" anchor="ctr"/>
            <a:lstStyle/>
            <a:p>
              <a:pPr algn="ctr">
                <a:lnSpc>
                  <a:spcPct val="90000"/>
                </a:lnSpc>
                <a:spcBef>
                  <a:spcPct val="50000"/>
                </a:spcBef>
                <a:buClr>
                  <a:srgbClr val="829E7E"/>
                </a:buClr>
                <a:defRPr/>
              </a:pPr>
              <a:r>
                <a:rPr lang="en-US" sz="1000" dirty="0">
                  <a:solidFill>
                    <a:srgbClr val="FFFFFF"/>
                  </a:solidFill>
                </a:rPr>
                <a:t>Read/Write Through</a:t>
              </a:r>
            </a:p>
          </p:txBody>
        </p:sp>
        <p:sp>
          <p:nvSpPr>
            <p:cNvPr id="9" name="Rounded Rectangle 7"/>
            <p:cNvSpPr>
              <a:spLocks noChangeArrowheads="1"/>
            </p:cNvSpPr>
            <p:nvPr/>
          </p:nvSpPr>
          <p:spPr bwMode="auto">
            <a:xfrm flipH="1">
              <a:off x="945550" y="1365249"/>
              <a:ext cx="1696048" cy="906463"/>
            </a:xfrm>
            <a:prstGeom prst="roundRect">
              <a:avLst>
                <a:gd name="adj" fmla="val 16667"/>
              </a:avLst>
            </a:prstGeom>
            <a:solidFill>
              <a:schemeClr val="tx1">
                <a:lumMod val="75000"/>
                <a:lumOff val="25000"/>
              </a:schemeClr>
            </a:solidFill>
            <a:ln w="38100" algn="ctr">
              <a:solidFill>
                <a:schemeClr val="accent2"/>
              </a:solidFill>
              <a:round/>
              <a:headEnd/>
              <a:tailEnd/>
            </a:ln>
          </p:spPr>
          <p:txBody>
            <a:bodyPr lIns="219029" tIns="109515" rIns="219029" bIns="109515" anchor="ctr" anchorCtr="1"/>
            <a:lstStyle/>
            <a:p>
              <a:pPr marL="11327" indent="-11327" algn="ctr">
                <a:lnSpc>
                  <a:spcPct val="90000"/>
                </a:lnSpc>
                <a:spcBef>
                  <a:spcPct val="50000"/>
                </a:spcBef>
                <a:buClr>
                  <a:srgbClr val="FD0000"/>
                </a:buClr>
                <a:defRPr/>
              </a:pPr>
              <a:r>
                <a:rPr lang="en-US" sz="1000" dirty="0">
                  <a:solidFill>
                    <a:srgbClr val="FFFFFF"/>
                  </a:solidFill>
                  <a:ea typeface="ＭＳ Ｐゴシック" pitchFamily="34" charset="-128"/>
                </a:rPr>
                <a:t>Custom</a:t>
              </a:r>
              <a:br>
                <a:rPr lang="en-US" sz="1000" dirty="0">
                  <a:solidFill>
                    <a:srgbClr val="FFFFFF"/>
                  </a:solidFill>
                  <a:ea typeface="ＭＳ Ｐゴシック" pitchFamily="34" charset="-128"/>
                </a:rPr>
              </a:br>
              <a:r>
                <a:rPr lang="en-US" sz="1000" dirty="0">
                  <a:solidFill>
                    <a:srgbClr val="FFFFFF"/>
                  </a:solidFill>
                  <a:ea typeface="ＭＳ Ｐゴシック" pitchFamily="34" charset="-128"/>
                </a:rPr>
                <a:t>Packaged</a:t>
              </a:r>
              <a:br>
                <a:rPr lang="en-US" sz="1000" dirty="0">
                  <a:solidFill>
                    <a:srgbClr val="FFFFFF"/>
                  </a:solidFill>
                  <a:ea typeface="ＭＳ Ｐゴシック" pitchFamily="34" charset="-128"/>
                </a:rPr>
              </a:br>
              <a:r>
                <a:rPr lang="en-US" sz="1000" dirty="0">
                  <a:solidFill>
                    <a:srgbClr val="FFFFFF"/>
                  </a:solidFill>
                  <a:ea typeface="ＭＳ Ｐゴシック" pitchFamily="34" charset="-128"/>
                </a:rPr>
                <a:t>Application</a:t>
              </a:r>
            </a:p>
          </p:txBody>
        </p:sp>
        <p:sp>
          <p:nvSpPr>
            <p:cNvPr id="10" name="Up-Down Arrow 9"/>
            <p:cNvSpPr/>
            <p:nvPr/>
          </p:nvSpPr>
          <p:spPr>
            <a:xfrm>
              <a:off x="1393825" y="2344738"/>
              <a:ext cx="790575" cy="2825750"/>
            </a:xfrm>
            <a:prstGeom prst="upDown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91349" tIns="45673" rIns="91349" bIns="45673" anchor="ctr"/>
            <a:lstStyle/>
            <a:p>
              <a:pPr algn="ctr">
                <a:lnSpc>
                  <a:spcPct val="90000"/>
                </a:lnSpc>
                <a:spcBef>
                  <a:spcPct val="50000"/>
                </a:spcBef>
                <a:buClr>
                  <a:srgbClr val="829E7E"/>
                </a:buClr>
                <a:defRPr/>
              </a:pPr>
              <a:r>
                <a:rPr lang="en-US" sz="1000" dirty="0">
                  <a:solidFill>
                    <a:srgbClr val="FFFFFF"/>
                  </a:solidFill>
                </a:rPr>
                <a:t>Direct Database Updates</a:t>
              </a:r>
            </a:p>
          </p:txBody>
        </p:sp>
        <p:sp>
          <p:nvSpPr>
            <p:cNvPr id="11" name="Rectangle 10"/>
            <p:cNvSpPr/>
            <p:nvPr/>
          </p:nvSpPr>
          <p:spPr>
            <a:xfrm>
              <a:off x="4380951" y="3191132"/>
              <a:ext cx="1283956" cy="516731"/>
            </a:xfrm>
            <a:prstGeom prst="rect">
              <a:avLst/>
            </a:prstGeom>
          </p:spPr>
          <p:txBody>
            <a:bodyPr wrap="square">
              <a:spAutoFit/>
            </a:bodyPr>
            <a:lstStyle/>
            <a:p>
              <a:pPr algn="ctr">
                <a:lnSpc>
                  <a:spcPct val="90000"/>
                </a:lnSpc>
                <a:spcBef>
                  <a:spcPct val="50000"/>
                </a:spcBef>
                <a:buClr>
                  <a:srgbClr val="829E7E"/>
                </a:buClr>
                <a:defRPr/>
              </a:pPr>
              <a:r>
                <a:rPr lang="en-US" sz="1000" dirty="0">
                  <a:solidFill>
                    <a:srgbClr val="000000"/>
                  </a:solidFill>
                </a:rPr>
                <a:t>Update</a:t>
              </a:r>
              <a:br>
                <a:rPr lang="en-US" sz="1000" dirty="0">
                  <a:solidFill>
                    <a:srgbClr val="000000"/>
                  </a:solidFill>
                </a:rPr>
              </a:br>
              <a:r>
                <a:rPr lang="en-US" sz="1000" dirty="0">
                  <a:solidFill>
                    <a:srgbClr val="000000"/>
                  </a:solidFill>
                </a:rPr>
                <a:t>Coherence</a:t>
              </a:r>
            </a:p>
          </p:txBody>
        </p:sp>
        <p:sp>
          <p:nvSpPr>
            <p:cNvPr id="12" name="Rectangle 11"/>
            <p:cNvSpPr/>
            <p:nvPr/>
          </p:nvSpPr>
          <p:spPr>
            <a:xfrm>
              <a:off x="5753100" y="1560514"/>
              <a:ext cx="874713" cy="709168"/>
            </a:xfrm>
            <a:prstGeom prst="rect">
              <a:avLst/>
            </a:prstGeom>
          </p:spPr>
          <p:txBody>
            <a:bodyPr>
              <a:spAutoFit/>
            </a:bodyPr>
            <a:lstStyle/>
            <a:p>
              <a:pPr algn="ctr">
                <a:lnSpc>
                  <a:spcPct val="90000"/>
                </a:lnSpc>
                <a:spcBef>
                  <a:spcPct val="50000"/>
                </a:spcBef>
                <a:buClr>
                  <a:srgbClr val="829E7E"/>
                </a:buClr>
                <a:defRPr/>
              </a:pPr>
              <a:r>
                <a:rPr lang="en-US" sz="1000" dirty="0">
                  <a:solidFill>
                    <a:srgbClr val="000000"/>
                  </a:solidFill>
                </a:rPr>
                <a:t>Update</a:t>
              </a:r>
              <a:br>
                <a:rPr lang="en-US" sz="1000" dirty="0">
                  <a:solidFill>
                    <a:srgbClr val="000000"/>
                  </a:solidFill>
                </a:rPr>
              </a:br>
              <a:r>
                <a:rPr lang="en-US" sz="1000" dirty="0">
                  <a:solidFill>
                    <a:srgbClr val="000000"/>
                  </a:solidFill>
                </a:rPr>
                <a:t>Coherence</a:t>
              </a:r>
            </a:p>
          </p:txBody>
        </p:sp>
        <p:sp>
          <p:nvSpPr>
            <p:cNvPr id="13" name="Rounded Rectangle 12"/>
            <p:cNvSpPr/>
            <p:nvPr/>
          </p:nvSpPr>
          <p:spPr bwMode="auto">
            <a:xfrm>
              <a:off x="4637088" y="1120775"/>
              <a:ext cx="4391025" cy="1223963"/>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829E7E"/>
                </a:buClr>
                <a:defRPr/>
              </a:pPr>
              <a:endParaRPr lang="en-CA" sz="1000">
                <a:solidFill>
                  <a:srgbClr val="000000"/>
                </a:solidFill>
              </a:endParaRPr>
            </a:p>
          </p:txBody>
        </p:sp>
        <p:sp>
          <p:nvSpPr>
            <p:cNvPr id="14" name="Rounded Rectangle 13"/>
            <p:cNvSpPr/>
            <p:nvPr/>
          </p:nvSpPr>
          <p:spPr bwMode="auto">
            <a:xfrm>
              <a:off x="7171378" y="1323840"/>
              <a:ext cx="1663597" cy="907113"/>
            </a:xfrm>
            <a:prstGeom prst="roundRect">
              <a:avLst/>
            </a:prstGeom>
            <a:solidFill>
              <a:schemeClr val="tx2"/>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nchorCtr="1"/>
            <a:lstStyle/>
            <a:p>
              <a:pPr algn="ctr" eaLnBrk="0" hangingPunct="0">
                <a:defRPr/>
              </a:pPr>
              <a:r>
                <a:rPr lang="en-US" sz="1000" b="1" dirty="0" err="1">
                  <a:solidFill>
                    <a:srgbClr val="FFFFFF"/>
                  </a:solidFill>
                </a:rPr>
                <a:t>GoldenGate</a:t>
              </a:r>
              <a:r>
                <a:rPr lang="en-US" sz="1000" b="1" dirty="0">
                  <a:solidFill>
                    <a:srgbClr val="FFFFFF"/>
                  </a:solidFill>
                </a:rPr>
                <a:t/>
              </a:r>
              <a:br>
                <a:rPr lang="en-US" sz="1000" b="1" dirty="0">
                  <a:solidFill>
                    <a:srgbClr val="FFFFFF"/>
                  </a:solidFill>
                </a:rPr>
              </a:br>
              <a:r>
                <a:rPr lang="en-US" sz="1000" b="1" dirty="0">
                  <a:solidFill>
                    <a:srgbClr val="FFFFFF"/>
                  </a:solidFill>
                </a:rPr>
                <a:t>Java Client</a:t>
              </a:r>
            </a:p>
          </p:txBody>
        </p:sp>
        <p:sp>
          <p:nvSpPr>
            <p:cNvPr id="15" name="Rounded Rectangle 14"/>
            <p:cNvSpPr/>
            <p:nvPr/>
          </p:nvSpPr>
          <p:spPr bwMode="auto">
            <a:xfrm>
              <a:off x="4786634" y="1308814"/>
              <a:ext cx="1663597" cy="907113"/>
            </a:xfrm>
            <a:prstGeom prst="roundRect">
              <a:avLst/>
            </a:prstGeom>
            <a:solidFill>
              <a:schemeClr val="tx2"/>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0" tIns="0" rIns="0" bIns="0" anchor="ctr" anchorCtr="1"/>
            <a:lstStyle/>
            <a:p>
              <a:pPr algn="ctr" eaLnBrk="0" hangingPunct="0">
                <a:defRPr/>
              </a:pPr>
              <a:r>
                <a:rPr lang="en-US" sz="1000" dirty="0" err="1">
                  <a:solidFill>
                    <a:srgbClr val="FFFFFF"/>
                  </a:solidFill>
                </a:rPr>
                <a:t>TopLink</a:t>
              </a:r>
              <a:r>
                <a:rPr lang="en-US" sz="1000" dirty="0">
                  <a:solidFill>
                    <a:srgbClr val="FFFFFF"/>
                  </a:solidFill>
                </a:rPr>
                <a:t> Grid</a:t>
              </a:r>
              <a:br>
                <a:rPr lang="en-US" sz="1000" dirty="0">
                  <a:solidFill>
                    <a:srgbClr val="FFFFFF"/>
                  </a:solidFill>
                </a:rPr>
              </a:br>
              <a:r>
                <a:rPr lang="en-US" sz="1000" dirty="0">
                  <a:solidFill>
                    <a:srgbClr val="FFFFFF"/>
                  </a:solidFill>
                </a:rPr>
                <a:t>Coherence </a:t>
              </a:r>
              <a:br>
                <a:rPr lang="en-US" sz="1000" dirty="0">
                  <a:solidFill>
                    <a:srgbClr val="FFFFFF"/>
                  </a:solidFill>
                </a:rPr>
              </a:br>
              <a:r>
                <a:rPr lang="en-US" sz="1000" dirty="0">
                  <a:solidFill>
                    <a:srgbClr val="FFFFFF"/>
                  </a:solidFill>
                </a:rPr>
                <a:t>Cache Updater</a:t>
              </a:r>
            </a:p>
          </p:txBody>
        </p:sp>
        <p:sp>
          <p:nvSpPr>
            <p:cNvPr id="16" name="Right Arrow 15"/>
            <p:cNvSpPr/>
            <p:nvPr/>
          </p:nvSpPr>
          <p:spPr bwMode="auto">
            <a:xfrm flipH="1">
              <a:off x="6448425" y="1397000"/>
              <a:ext cx="673100" cy="788988"/>
            </a:xfrm>
            <a:prstGeom prst="rightArrow">
              <a:avLst/>
            </a:prstGeom>
            <a:solidFill>
              <a:schemeClr val="accent5">
                <a:lumMod val="75000"/>
              </a:schemeClr>
            </a:solidFill>
            <a:ln>
              <a:solidFill>
                <a:schemeClr val="accent1">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219029" tIns="109515" rIns="219029" bIns="109515" anchor="ctr" anchorCtr="1"/>
            <a:lstStyle/>
            <a:p>
              <a:pPr marL="283183" indent="-283183" algn="ctr">
                <a:lnSpc>
                  <a:spcPct val="90000"/>
                </a:lnSpc>
                <a:spcBef>
                  <a:spcPct val="50000"/>
                </a:spcBef>
                <a:buClr>
                  <a:srgbClr val="FD0000"/>
                </a:buClr>
                <a:defRPr/>
              </a:pPr>
              <a:endParaRPr lang="en-US" sz="1000" dirty="0">
                <a:solidFill>
                  <a:srgbClr val="FFFFFF"/>
                </a:solidFill>
              </a:endParaRPr>
            </a:p>
          </p:txBody>
        </p:sp>
        <p:sp>
          <p:nvSpPr>
            <p:cNvPr id="17" name="Right Arrow 16"/>
            <p:cNvSpPr/>
            <p:nvPr/>
          </p:nvSpPr>
          <p:spPr bwMode="auto">
            <a:xfrm rot="5400000" flipH="1">
              <a:off x="6494463" y="3336925"/>
              <a:ext cx="2979738" cy="788987"/>
            </a:xfrm>
            <a:prstGeom prst="rightArrow">
              <a:avLst/>
            </a:prstGeom>
            <a:solidFill>
              <a:schemeClr val="accent5">
                <a:lumMod val="75000"/>
              </a:schemeClr>
            </a:solidFill>
            <a:ln>
              <a:solidFill>
                <a:schemeClr val="accent1">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219029" tIns="109515" rIns="219029" bIns="109515" anchor="ctr" anchorCtr="1"/>
            <a:lstStyle/>
            <a:p>
              <a:pPr marL="283183" indent="-283183" algn="ctr">
                <a:lnSpc>
                  <a:spcPct val="90000"/>
                </a:lnSpc>
                <a:spcBef>
                  <a:spcPct val="50000"/>
                </a:spcBef>
                <a:buClr>
                  <a:srgbClr val="FD0000"/>
                </a:buClr>
                <a:defRPr/>
              </a:pPr>
              <a:r>
                <a:rPr lang="en-US" sz="1000" dirty="0">
                  <a:solidFill>
                    <a:srgbClr val="FFFFFF"/>
                  </a:solidFill>
                </a:rPr>
                <a:t>  Database Log Stream Capture</a:t>
              </a:r>
            </a:p>
          </p:txBody>
        </p:sp>
        <p:cxnSp>
          <p:nvCxnSpPr>
            <p:cNvPr id="18" name="Straight Arrow Connector 31"/>
            <p:cNvCxnSpPr>
              <a:cxnSpLocks noChangeShapeType="1"/>
              <a:stCxn id="19" idx="0"/>
            </p:cNvCxnSpPr>
            <p:nvPr/>
          </p:nvCxnSpPr>
          <p:spPr bwMode="auto">
            <a:xfrm flipH="1" flipV="1">
              <a:off x="5618163" y="2216151"/>
              <a:ext cx="917575" cy="307975"/>
            </a:xfrm>
            <a:prstGeom prst="straightConnector1">
              <a:avLst/>
            </a:prstGeom>
            <a:noFill/>
            <a:ln w="28575" algn="ctr">
              <a:solidFill>
                <a:schemeClr val="tx1"/>
              </a:solidFill>
              <a:round/>
              <a:headEnd/>
              <a:tailEnd type="triangle" w="med" len="med"/>
            </a:ln>
          </p:spPr>
        </p:cxnSp>
        <p:sp>
          <p:nvSpPr>
            <p:cNvPr id="19" name="AutoShape 23"/>
            <p:cNvSpPr>
              <a:spLocks noChangeArrowheads="1"/>
            </p:cNvSpPr>
            <p:nvPr/>
          </p:nvSpPr>
          <p:spPr bwMode="auto">
            <a:xfrm>
              <a:off x="5962651" y="2524126"/>
              <a:ext cx="1146175" cy="834879"/>
            </a:xfrm>
            <a:prstGeom prst="foldedCorner">
              <a:avLst>
                <a:gd name="adj" fmla="val 12500"/>
              </a:avLst>
            </a:prstGeom>
            <a:solidFill>
              <a:srgbClr val="FFFFFF"/>
            </a:solidFill>
            <a:ln w="12700">
              <a:solidFill>
                <a:srgbClr val="000000"/>
              </a:solidFill>
              <a:round/>
              <a:headEnd/>
              <a:tailEnd/>
            </a:ln>
          </p:spPr>
          <p:txBody>
            <a:bodyPr anchor="ctr"/>
            <a:lstStyle/>
            <a:p>
              <a:pPr>
                <a:lnSpc>
                  <a:spcPct val="90000"/>
                </a:lnSpc>
                <a:spcBef>
                  <a:spcPct val="50000"/>
                </a:spcBef>
                <a:buClr>
                  <a:srgbClr val="829E7E"/>
                </a:buClr>
              </a:pPr>
              <a:r>
                <a:rPr lang="en-CA" sz="1000" dirty="0">
                  <a:solidFill>
                    <a:srgbClr val="008080"/>
                  </a:solidFill>
                  <a:latin typeface="Courier New" pitchFamily="49" charset="0"/>
                </a:rPr>
                <a:t/>
              </a:r>
              <a:br>
                <a:rPr lang="en-CA" sz="1000" dirty="0">
                  <a:solidFill>
                    <a:srgbClr val="008080"/>
                  </a:solidFill>
                  <a:latin typeface="Courier New" pitchFamily="49" charset="0"/>
                </a:rPr>
              </a:br>
              <a:r>
                <a:rPr lang="en-CA" sz="400" dirty="0">
                  <a:solidFill>
                    <a:srgbClr val="008080"/>
                  </a:solidFill>
                  <a:latin typeface="Courier New" pitchFamily="49" charset="0"/>
                </a:rPr>
                <a:t>&lt;</a:t>
              </a:r>
              <a:r>
                <a:rPr lang="en-CA" sz="400" dirty="0">
                  <a:solidFill>
                    <a:srgbClr val="3F7F7F"/>
                  </a:solidFill>
                  <a:latin typeface="Courier New" pitchFamily="49" charset="0"/>
                </a:rPr>
                <a:t>entity </a:t>
              </a:r>
              <a:r>
                <a:rPr lang="en-CA" sz="400" dirty="0">
                  <a:solidFill>
                    <a:srgbClr val="7F007F"/>
                  </a:solidFill>
                  <a:latin typeface="Courier New" pitchFamily="49" charset="0"/>
                </a:rPr>
                <a:t>class</a:t>
              </a:r>
              <a:r>
                <a:rPr lang="en-CA" sz="400" dirty="0">
                  <a:solidFill>
                    <a:srgbClr val="000000"/>
                  </a:solidFill>
                  <a:latin typeface="Courier New" pitchFamily="49" charset="0"/>
                </a:rPr>
                <a:t>=</a:t>
              </a:r>
              <a:r>
                <a:rPr lang="en-CA" sz="400" i="1" dirty="0">
                  <a:solidFill>
                    <a:srgbClr val="2A00FF"/>
                  </a:solidFill>
                  <a:latin typeface="Courier New" pitchFamily="49" charset="0"/>
                </a:rPr>
                <a:t>"Address"</a:t>
              </a:r>
              <a:r>
                <a:rPr lang="en-CA" sz="400" i="1" dirty="0">
                  <a:solidFill>
                    <a:srgbClr val="008080"/>
                  </a:solidFill>
                  <a:latin typeface="Courier New" pitchFamily="49" charset="0"/>
                </a:rPr>
                <a:t>&gt;</a:t>
              </a:r>
              <a:br>
                <a:rPr lang="en-CA" sz="400" i="1" dirty="0">
                  <a:solidFill>
                    <a:srgbClr val="008080"/>
                  </a:solidFill>
                  <a:latin typeface="Courier New" pitchFamily="49" charset="0"/>
                </a:rPr>
              </a:br>
              <a:r>
                <a:rPr lang="en-CA" sz="400" i="1" dirty="0">
                  <a:solidFill>
                    <a:srgbClr val="008080"/>
                  </a:solidFill>
                  <a:latin typeface="Courier New" pitchFamily="49" charset="0"/>
                </a:rPr>
                <a:t>  </a:t>
              </a:r>
              <a:r>
                <a:rPr lang="en-CA" sz="400" dirty="0">
                  <a:solidFill>
                    <a:srgbClr val="008080"/>
                  </a:solidFill>
                  <a:latin typeface="Courier New" pitchFamily="49" charset="0"/>
                </a:rPr>
                <a:t>&lt;</a:t>
              </a:r>
              <a:r>
                <a:rPr lang="en-CA" sz="400" dirty="0">
                  <a:solidFill>
                    <a:srgbClr val="3F7F7F"/>
                  </a:solidFill>
                  <a:latin typeface="Courier New" pitchFamily="49" charset="0"/>
                </a:rPr>
                <a:t>table </a:t>
              </a:r>
              <a:r>
                <a:rPr lang="en-CA" sz="400" dirty="0">
                  <a:solidFill>
                    <a:srgbClr val="7F007F"/>
                  </a:solidFill>
                  <a:latin typeface="Courier New" pitchFamily="49" charset="0"/>
                </a:rPr>
                <a:t>name</a:t>
              </a:r>
              <a:r>
                <a:rPr lang="en-CA" sz="400" dirty="0">
                  <a:solidFill>
                    <a:srgbClr val="000000"/>
                  </a:solidFill>
                  <a:latin typeface="Courier New" pitchFamily="49" charset="0"/>
                </a:rPr>
                <a:t>=</a:t>
              </a:r>
              <a:r>
                <a:rPr lang="en-CA" sz="400" i="1" dirty="0">
                  <a:solidFill>
                    <a:srgbClr val="2A00FF"/>
                  </a:solidFill>
                  <a:latin typeface="Courier New" pitchFamily="49" charset="0"/>
                </a:rPr>
                <a:t>"ADDR”</a:t>
              </a:r>
              <a:r>
                <a:rPr lang="en-CA" sz="400" dirty="0">
                  <a:solidFill>
                    <a:srgbClr val="008080"/>
                  </a:solidFill>
                  <a:latin typeface="Courier New" pitchFamily="49" charset="0"/>
                </a:rPr>
                <a:t>/&gt;</a:t>
              </a:r>
              <a:br>
                <a:rPr lang="en-CA" sz="400" dirty="0">
                  <a:solidFill>
                    <a:srgbClr val="008080"/>
                  </a:solidFill>
                  <a:latin typeface="Courier New" pitchFamily="49" charset="0"/>
                </a:rPr>
              </a:br>
              <a:r>
                <a:rPr lang="en-CA" sz="400" dirty="0">
                  <a:solidFill>
                    <a:srgbClr val="008080"/>
                  </a:solidFill>
                  <a:latin typeface="Courier New" pitchFamily="49" charset="0"/>
                </a:rPr>
                <a:t>  &lt;</a:t>
              </a:r>
              <a:r>
                <a:rPr lang="en-CA" sz="400" dirty="0">
                  <a:solidFill>
                    <a:srgbClr val="3F7F7F"/>
                  </a:solidFill>
                  <a:latin typeface="Courier New" pitchFamily="49" charset="0"/>
                </a:rPr>
                <a:t>attributes</a:t>
              </a:r>
              <a:r>
                <a:rPr lang="en-CA" sz="400" dirty="0">
                  <a:solidFill>
                    <a:srgbClr val="008080"/>
                  </a:solidFill>
                  <a:latin typeface="Courier New" pitchFamily="49" charset="0"/>
                </a:rPr>
                <a:t>&gt;</a:t>
              </a:r>
              <a:br>
                <a:rPr lang="en-CA" sz="400" dirty="0">
                  <a:solidFill>
                    <a:srgbClr val="008080"/>
                  </a:solidFill>
                  <a:latin typeface="Courier New" pitchFamily="49" charset="0"/>
                </a:rPr>
              </a:br>
              <a:r>
                <a:rPr lang="en-CA" sz="400" dirty="0">
                  <a:solidFill>
                    <a:srgbClr val="008080"/>
                  </a:solidFill>
                  <a:latin typeface="Courier New" pitchFamily="49" charset="0"/>
                </a:rPr>
                <a:t>    &lt;</a:t>
              </a:r>
              <a:r>
                <a:rPr lang="en-CA" sz="400" dirty="0">
                  <a:solidFill>
                    <a:srgbClr val="3F7F7F"/>
                  </a:solidFill>
                  <a:latin typeface="Courier New" pitchFamily="49" charset="0"/>
                </a:rPr>
                <a:t>id </a:t>
              </a:r>
              <a:r>
                <a:rPr lang="en-CA" sz="400" dirty="0">
                  <a:solidFill>
                    <a:srgbClr val="7F007F"/>
                  </a:solidFill>
                  <a:latin typeface="Courier New" pitchFamily="49" charset="0"/>
                </a:rPr>
                <a:t>name</a:t>
              </a:r>
              <a:r>
                <a:rPr lang="en-CA" sz="400" dirty="0">
                  <a:solidFill>
                    <a:srgbClr val="000000"/>
                  </a:solidFill>
                  <a:latin typeface="Courier New" pitchFamily="49" charset="0"/>
                </a:rPr>
                <a:t>=</a:t>
              </a:r>
              <a:r>
                <a:rPr lang="en-CA" sz="400" i="1" dirty="0">
                  <a:solidFill>
                    <a:srgbClr val="2A00FF"/>
                  </a:solidFill>
                  <a:latin typeface="Courier New" pitchFamily="49" charset="0"/>
                </a:rPr>
                <a:t>"id"</a:t>
              </a:r>
              <a:r>
                <a:rPr lang="en-CA" sz="400" i="1" dirty="0">
                  <a:solidFill>
                    <a:srgbClr val="008080"/>
                  </a:solidFill>
                  <a:latin typeface="Courier New" pitchFamily="49" charset="0"/>
                </a:rPr>
                <a:t>&gt;</a:t>
              </a:r>
              <a:br>
                <a:rPr lang="en-CA" sz="400" i="1" dirty="0">
                  <a:solidFill>
                    <a:srgbClr val="008080"/>
                  </a:solidFill>
                  <a:latin typeface="Courier New" pitchFamily="49" charset="0"/>
                </a:rPr>
              </a:br>
              <a:r>
                <a:rPr lang="en-CA" sz="400" i="1" dirty="0">
                  <a:solidFill>
                    <a:srgbClr val="008080"/>
                  </a:solidFill>
                  <a:latin typeface="Courier New" pitchFamily="49" charset="0"/>
                </a:rPr>
                <a:t>      </a:t>
              </a:r>
              <a:r>
                <a:rPr lang="en-CA" sz="400" dirty="0">
                  <a:solidFill>
                    <a:srgbClr val="008080"/>
                  </a:solidFill>
                  <a:latin typeface="Courier New" pitchFamily="49" charset="0"/>
                </a:rPr>
                <a:t>&lt;</a:t>
              </a:r>
              <a:r>
                <a:rPr lang="en-CA" sz="400" dirty="0">
                  <a:solidFill>
                    <a:srgbClr val="3F7F7F"/>
                  </a:solidFill>
                  <a:latin typeface="Courier New" pitchFamily="49" charset="0"/>
                </a:rPr>
                <a:t>generated-value </a:t>
              </a:r>
              <a:r>
                <a:rPr lang="en-CA" sz="400" dirty="0">
                  <a:solidFill>
                    <a:srgbClr val="008080"/>
                  </a:solidFill>
                  <a:latin typeface="Courier New" pitchFamily="49" charset="0"/>
                </a:rPr>
                <a:t>/&gt;</a:t>
              </a:r>
              <a:br>
                <a:rPr lang="en-CA" sz="400" dirty="0">
                  <a:solidFill>
                    <a:srgbClr val="008080"/>
                  </a:solidFill>
                  <a:latin typeface="Courier New" pitchFamily="49" charset="0"/>
                </a:rPr>
              </a:br>
              <a:r>
                <a:rPr lang="en-CA" sz="400" dirty="0">
                  <a:solidFill>
                    <a:srgbClr val="008080"/>
                  </a:solidFill>
                  <a:latin typeface="Courier New" pitchFamily="49" charset="0"/>
                </a:rPr>
                <a:t>    &lt;/</a:t>
              </a:r>
              <a:r>
                <a:rPr lang="en-CA" sz="400" dirty="0">
                  <a:solidFill>
                    <a:srgbClr val="3F7F7F"/>
                  </a:solidFill>
                  <a:latin typeface="Courier New" pitchFamily="49" charset="0"/>
                </a:rPr>
                <a:t>id</a:t>
              </a:r>
              <a:r>
                <a:rPr lang="en-CA" sz="400" dirty="0">
                  <a:solidFill>
                    <a:srgbClr val="008080"/>
                  </a:solidFill>
                  <a:latin typeface="Courier New" pitchFamily="49" charset="0"/>
                </a:rPr>
                <a:t>&gt;</a:t>
              </a:r>
              <a:br>
                <a:rPr lang="en-CA" sz="400" dirty="0">
                  <a:solidFill>
                    <a:srgbClr val="008080"/>
                  </a:solidFill>
                  <a:latin typeface="Courier New" pitchFamily="49" charset="0"/>
                </a:rPr>
              </a:br>
              <a:r>
                <a:rPr lang="en-CA" sz="400" dirty="0">
                  <a:solidFill>
                    <a:srgbClr val="008080"/>
                  </a:solidFill>
                  <a:latin typeface="Courier New" pitchFamily="49" charset="0"/>
                </a:rPr>
                <a:t>    &lt;</a:t>
              </a:r>
              <a:r>
                <a:rPr lang="en-CA" sz="400" dirty="0">
                  <a:solidFill>
                    <a:srgbClr val="3F7F7F"/>
                  </a:solidFill>
                  <a:latin typeface="Courier New" pitchFamily="49" charset="0"/>
                </a:rPr>
                <a:t>version </a:t>
              </a:r>
              <a:r>
                <a:rPr lang="en-CA" sz="400" dirty="0">
                  <a:solidFill>
                    <a:srgbClr val="7F007F"/>
                  </a:solidFill>
                  <a:latin typeface="Courier New" pitchFamily="49" charset="0"/>
                </a:rPr>
                <a:t>name</a:t>
              </a:r>
              <a:r>
                <a:rPr lang="en-CA" sz="400" dirty="0">
                  <a:solidFill>
                    <a:srgbClr val="000000"/>
                  </a:solidFill>
                  <a:latin typeface="Courier New" pitchFamily="49" charset="0"/>
                </a:rPr>
                <a:t>=</a:t>
              </a:r>
              <a:r>
                <a:rPr lang="en-CA" sz="400" i="1" dirty="0">
                  <a:solidFill>
                    <a:srgbClr val="2A00FF"/>
                  </a:solidFill>
                  <a:latin typeface="Courier New" pitchFamily="49" charset="0"/>
                </a:rPr>
                <a:t>"</a:t>
              </a:r>
              <a:r>
                <a:rPr lang="en-CA" sz="400" i="1" dirty="0" err="1">
                  <a:solidFill>
                    <a:srgbClr val="2A00FF"/>
                  </a:solidFill>
                  <a:latin typeface="Courier New" pitchFamily="49" charset="0"/>
                </a:rPr>
                <a:t>ver</a:t>
              </a:r>
              <a:r>
                <a:rPr lang="en-CA" sz="400" i="1" dirty="0">
                  <a:solidFill>
                    <a:srgbClr val="2A00FF"/>
                  </a:solidFill>
                  <a:latin typeface="Courier New" pitchFamily="49" charset="0"/>
                </a:rPr>
                <a:t>“/</a:t>
              </a:r>
              <a:r>
                <a:rPr lang="en-CA" sz="400" i="1" dirty="0">
                  <a:solidFill>
                    <a:srgbClr val="008080"/>
                  </a:solidFill>
                  <a:latin typeface="Courier New" pitchFamily="49" charset="0"/>
                </a:rPr>
                <a:t>&gt;</a:t>
              </a:r>
              <a:br>
                <a:rPr lang="en-CA" sz="400" i="1" dirty="0">
                  <a:solidFill>
                    <a:srgbClr val="008080"/>
                  </a:solidFill>
                  <a:latin typeface="Courier New" pitchFamily="49" charset="0"/>
                </a:rPr>
              </a:br>
              <a:r>
                <a:rPr lang="en-CA" sz="400" i="1" dirty="0">
                  <a:solidFill>
                    <a:srgbClr val="008080"/>
                  </a:solidFill>
                  <a:latin typeface="Courier New" pitchFamily="49" charset="0"/>
                </a:rPr>
                <a:t>  </a:t>
              </a:r>
              <a:r>
                <a:rPr lang="en-CA" sz="400" dirty="0">
                  <a:solidFill>
                    <a:srgbClr val="008080"/>
                  </a:solidFill>
                  <a:latin typeface="Courier New" pitchFamily="49" charset="0"/>
                </a:rPr>
                <a:t>&lt;/</a:t>
              </a:r>
              <a:r>
                <a:rPr lang="en-CA" sz="400" dirty="0">
                  <a:solidFill>
                    <a:srgbClr val="3F7F7F"/>
                  </a:solidFill>
                  <a:latin typeface="Courier New" pitchFamily="49" charset="0"/>
                </a:rPr>
                <a:t>attributes</a:t>
              </a:r>
              <a:r>
                <a:rPr lang="en-CA" sz="400" dirty="0">
                  <a:solidFill>
                    <a:srgbClr val="008080"/>
                  </a:solidFill>
                  <a:latin typeface="Courier New" pitchFamily="49" charset="0"/>
                </a:rPr>
                <a:t>&gt;</a:t>
              </a:r>
              <a:br>
                <a:rPr lang="en-CA" sz="400" dirty="0">
                  <a:solidFill>
                    <a:srgbClr val="008080"/>
                  </a:solidFill>
                  <a:latin typeface="Courier New" pitchFamily="49" charset="0"/>
                </a:rPr>
              </a:br>
              <a:r>
                <a:rPr lang="en-CA" sz="400" dirty="0">
                  <a:solidFill>
                    <a:srgbClr val="008080"/>
                  </a:solidFill>
                  <a:latin typeface="Courier New" pitchFamily="49" charset="0"/>
                </a:rPr>
                <a:t>&lt;/</a:t>
              </a:r>
              <a:r>
                <a:rPr lang="en-CA" sz="400" dirty="0">
                  <a:solidFill>
                    <a:srgbClr val="3F7F7F"/>
                  </a:solidFill>
                  <a:latin typeface="Courier New" pitchFamily="49" charset="0"/>
                </a:rPr>
                <a:t>entity</a:t>
              </a:r>
              <a:r>
                <a:rPr lang="en-CA" sz="400" dirty="0">
                  <a:solidFill>
                    <a:srgbClr val="008080"/>
                  </a:solidFill>
                  <a:latin typeface="Courier New" pitchFamily="49" charset="0"/>
                </a:rPr>
                <a:t>&gt;</a:t>
              </a:r>
            </a:p>
          </p:txBody>
        </p:sp>
        <p:sp>
          <p:nvSpPr>
            <p:cNvPr id="20" name="Rectangle 19"/>
            <p:cNvSpPr/>
            <p:nvPr/>
          </p:nvSpPr>
          <p:spPr>
            <a:xfrm>
              <a:off x="5905500" y="3437736"/>
              <a:ext cx="1268413" cy="516731"/>
            </a:xfrm>
            <a:prstGeom prst="rect">
              <a:avLst/>
            </a:prstGeom>
          </p:spPr>
          <p:txBody>
            <a:bodyPr>
              <a:spAutoFit/>
            </a:bodyPr>
            <a:lstStyle/>
            <a:p>
              <a:pPr algn="ctr">
                <a:lnSpc>
                  <a:spcPct val="90000"/>
                </a:lnSpc>
                <a:spcBef>
                  <a:spcPct val="50000"/>
                </a:spcBef>
                <a:buClr>
                  <a:srgbClr val="829E7E"/>
                </a:buClr>
                <a:defRPr/>
              </a:pPr>
              <a:r>
                <a:rPr lang="en-US" sz="1000" dirty="0">
                  <a:solidFill>
                    <a:srgbClr val="000000"/>
                  </a:solidFill>
                </a:rPr>
                <a:t>JPA Metadata</a:t>
              </a:r>
            </a:p>
          </p:txBody>
        </p:sp>
        <p:sp>
          <p:nvSpPr>
            <p:cNvPr id="21" name="Bent-Up Arrow 20"/>
            <p:cNvSpPr/>
            <p:nvPr/>
          </p:nvSpPr>
          <p:spPr>
            <a:xfrm rot="16200000" flipH="1">
              <a:off x="4339431" y="2340769"/>
              <a:ext cx="985838" cy="749300"/>
            </a:xfrm>
            <a:prstGeom prst="bentUpArrow">
              <a:avLst>
                <a:gd name="adj1" fmla="val 28871"/>
                <a:gd name="adj2" fmla="val 33709"/>
                <a:gd name="adj3" fmla="val 32742"/>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50000"/>
                </a:spcBef>
                <a:buClr>
                  <a:srgbClr val="829E7E"/>
                </a:buClr>
                <a:defRPr/>
              </a:pPr>
              <a:endParaRPr lang="en-US" sz="1000" dirty="0">
                <a:solidFill>
                  <a:srgbClr val="FFFFFF"/>
                </a:solidFill>
              </a:endParaRPr>
            </a:p>
          </p:txBody>
        </p:sp>
      </p:grpSp>
      <p:sp>
        <p:nvSpPr>
          <p:cNvPr id="23" name="Content Placeholder 25"/>
          <p:cNvSpPr>
            <a:spLocks noGrp="1"/>
          </p:cNvSpPr>
          <p:nvPr>
            <p:ph sz="half" idx="1"/>
          </p:nvPr>
        </p:nvSpPr>
        <p:spPr>
          <a:xfrm>
            <a:off x="199657" y="819401"/>
            <a:ext cx="3248025" cy="4324103"/>
          </a:xfrm>
        </p:spPr>
        <p:txBody>
          <a:bodyPr/>
          <a:lstStyle/>
          <a:p>
            <a:r>
              <a:rPr lang="en-CA" dirty="0" smtClean="0"/>
              <a:t>Using Golden Gate integration to propagate database changes back to Coherence</a:t>
            </a:r>
          </a:p>
          <a:p>
            <a:pPr lvl="1"/>
            <a:r>
              <a:rPr lang="en-CA" sz="1400" dirty="0" smtClean="0"/>
              <a:t>Enables the use of Coherence cache in a shared database environment</a:t>
            </a:r>
          </a:p>
          <a:p>
            <a:pPr lvl="1"/>
            <a:r>
              <a:rPr lang="en-CA" sz="1400" dirty="0" err="1" smtClean="0"/>
              <a:t>GoldenGate</a:t>
            </a:r>
            <a:r>
              <a:rPr lang="en-CA" sz="1400" dirty="0" smtClean="0"/>
              <a:t> captures changes to database tables</a:t>
            </a:r>
          </a:p>
          <a:p>
            <a:pPr lvl="1"/>
            <a:r>
              <a:rPr lang="en-CA" sz="1400" dirty="0" smtClean="0"/>
              <a:t>TopLink maps database changes to cached objects</a:t>
            </a:r>
          </a:p>
          <a:p>
            <a:pPr lvl="1"/>
            <a:r>
              <a:rPr lang="en-CA" sz="1400" dirty="0" smtClean="0"/>
              <a:t>Availability—Coherence 12.1.2</a:t>
            </a:r>
          </a:p>
          <a:p>
            <a:pPr lvl="1"/>
            <a:r>
              <a:rPr lang="en-CA" sz="1400" dirty="0" err="1" smtClean="0"/>
              <a:t>GoldenGate</a:t>
            </a:r>
            <a:r>
              <a:rPr lang="en-CA" sz="1400" dirty="0" smtClean="0"/>
              <a:t> 11gR2</a:t>
            </a:r>
          </a:p>
          <a:p>
            <a:endParaRPr lang="en-US" sz="1200"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8513" y="2586037"/>
            <a:ext cx="7472362" cy="397670"/>
          </a:xfrm>
        </p:spPr>
        <p:txBody>
          <a:bodyPr/>
          <a:lstStyle/>
          <a:p>
            <a:pPr algn="ctr"/>
            <a:r>
              <a:rPr lang="en-US" sz="4000" dirty="0" smtClean="0"/>
              <a:t>Oracle Cloud Application Foundation</a:t>
            </a:r>
            <a:endParaRPr lang="en-US" sz="4000"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8513" y="2586037"/>
            <a:ext cx="7472362" cy="397670"/>
          </a:xfrm>
        </p:spPr>
        <p:txBody>
          <a:bodyPr/>
          <a:lstStyle/>
          <a:p>
            <a:pPr algn="ctr"/>
            <a:r>
              <a:rPr lang="en-US" sz="4000" dirty="0" smtClean="0"/>
              <a:t>Exalogic</a:t>
            </a:r>
            <a:endParaRPr lang="en-US" sz="4000" dirty="0"/>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6"/>
          <p:cNvSpPr>
            <a:spLocks noGrp="1"/>
          </p:cNvSpPr>
          <p:nvPr>
            <p:ph type="title"/>
          </p:nvPr>
        </p:nvSpPr>
        <p:spPr/>
        <p:txBody>
          <a:bodyPr/>
          <a:lstStyle/>
          <a:p>
            <a:r>
              <a:rPr lang="en-US" dirty="0" smtClean="0"/>
              <a:t>Oracle Exalogic Elastic Cloud</a:t>
            </a:r>
            <a:br>
              <a:rPr lang="en-US" dirty="0" smtClean="0"/>
            </a:br>
            <a:r>
              <a:rPr lang="en-US" sz="1800" dirty="0" smtClean="0">
                <a:solidFill>
                  <a:schemeClr val="tx2"/>
                </a:solidFill>
              </a:rPr>
              <a:t>Cloud Application Foundation</a:t>
            </a:r>
            <a:endParaRPr lang="en-US" sz="2000" dirty="0" smtClean="0">
              <a:solidFill>
                <a:schemeClr val="tx2"/>
              </a:solidFill>
            </a:endParaRPr>
          </a:p>
        </p:txBody>
      </p:sp>
      <p:sp>
        <p:nvSpPr>
          <p:cNvPr id="33" name="Footer Placeholder 8"/>
          <p:cNvSpPr txBox="1">
            <a:spLocks/>
          </p:cNvSpPr>
          <p:nvPr/>
        </p:nvSpPr>
        <p:spPr bwMode="auto">
          <a:xfrm>
            <a:off x="150751" y="4885501"/>
            <a:ext cx="9205913" cy="250031"/>
          </a:xfrm>
          <a:prstGeom prst="rect">
            <a:avLst/>
          </a:prstGeom>
          <a:noFill/>
          <a:ln>
            <a:miter lim="800000"/>
            <a:headEnd/>
            <a:tailEnd/>
          </a:ln>
        </p:spPr>
        <p:txBody>
          <a:bodyPr/>
          <a:lstStyle/>
          <a:p>
            <a:pPr>
              <a:defRPr/>
            </a:pPr>
            <a:r>
              <a:rPr lang="en-US" sz="800" dirty="0" smtClean="0">
                <a:solidFill>
                  <a:srgbClr val="000000"/>
                </a:solidFill>
                <a:ea typeface="ＭＳ Ｐゴシック" pitchFamily="34" charset="-128"/>
              </a:rPr>
              <a:t>Copyright © 2011 Oracle Corporation </a:t>
            </a:r>
          </a:p>
        </p:txBody>
      </p:sp>
      <p:grpSp>
        <p:nvGrpSpPr>
          <p:cNvPr id="2" name="Group 34"/>
          <p:cNvGrpSpPr/>
          <p:nvPr/>
        </p:nvGrpSpPr>
        <p:grpSpPr>
          <a:xfrm>
            <a:off x="923465" y="1242594"/>
            <a:ext cx="7315660" cy="2976982"/>
            <a:chOff x="799640" y="1242592"/>
            <a:chExt cx="6054902" cy="3126207"/>
          </a:xfr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2700000" scaled="1"/>
            <a:tileRect/>
          </a:gradFill>
        </p:grpSpPr>
        <p:sp>
          <p:nvSpPr>
            <p:cNvPr id="50" name="Rounded Rectangle 3"/>
            <p:cNvSpPr>
              <a:spLocks noChangeArrowheads="1"/>
            </p:cNvSpPr>
            <p:nvPr/>
          </p:nvSpPr>
          <p:spPr bwMode="auto">
            <a:xfrm>
              <a:off x="799640" y="1242592"/>
              <a:ext cx="616510" cy="3126207"/>
            </a:xfrm>
            <a:prstGeom prst="roundRect">
              <a:avLst>
                <a:gd name="adj" fmla="val 13737"/>
              </a:avLst>
            </a:prstGeom>
            <a:grpFill/>
            <a:ln>
              <a:headEnd/>
              <a:tailEnd/>
            </a:ln>
          </p:spPr>
          <p:style>
            <a:lnRef idx="1">
              <a:schemeClr val="accent2"/>
            </a:lnRef>
            <a:fillRef idx="3">
              <a:schemeClr val="accent2"/>
            </a:fillRef>
            <a:effectRef idx="2">
              <a:schemeClr val="accent2"/>
            </a:effectRef>
            <a:fontRef idx="minor">
              <a:schemeClr val="lt1"/>
            </a:fontRef>
          </p:style>
          <p:txBody>
            <a:bodyPr vert="vert" lIns="92075" rIns="92075" bIns="46038" anchor="ctr"/>
            <a:lstStyle/>
            <a:p>
              <a:pPr indent="-119063" algn="ctr">
                <a:lnSpc>
                  <a:spcPct val="90000"/>
                </a:lnSpc>
                <a:spcBef>
                  <a:spcPct val="50000"/>
                </a:spcBef>
                <a:buClr>
                  <a:srgbClr val="667263"/>
                </a:buClr>
                <a:defRPr/>
              </a:pPr>
              <a:r>
                <a:rPr lang="en-US" sz="2400" dirty="0">
                  <a:solidFill>
                    <a:srgbClr val="FFFFFF"/>
                  </a:solidFill>
                  <a:ea typeface="ＭＳ Ｐゴシック" pitchFamily="33" charset="-128"/>
                  <a:cs typeface="Arial" pitchFamily="34" charset="0"/>
                </a:rPr>
                <a:t>Enterprise Manager</a:t>
              </a:r>
            </a:p>
          </p:txBody>
        </p:sp>
        <p:sp>
          <p:nvSpPr>
            <p:cNvPr id="52" name="Rounded Rectangle 3"/>
            <p:cNvSpPr>
              <a:spLocks noChangeArrowheads="1"/>
            </p:cNvSpPr>
            <p:nvPr/>
          </p:nvSpPr>
          <p:spPr bwMode="auto">
            <a:xfrm>
              <a:off x="1543133" y="2884713"/>
              <a:ext cx="5288306" cy="908997"/>
            </a:xfrm>
            <a:prstGeom prst="roundRect">
              <a:avLst>
                <a:gd name="adj" fmla="val 11750"/>
              </a:avLst>
            </a:prstGeom>
            <a:grpFill/>
            <a:ln>
              <a:headEnd/>
              <a:tailEnd/>
            </a:ln>
          </p:spPr>
          <p:style>
            <a:lnRef idx="1">
              <a:schemeClr val="accent2"/>
            </a:lnRef>
            <a:fillRef idx="3">
              <a:schemeClr val="accent2"/>
            </a:fillRef>
            <a:effectRef idx="2">
              <a:schemeClr val="accent2"/>
            </a:effectRef>
            <a:fontRef idx="minor">
              <a:schemeClr val="lt1"/>
            </a:fontRef>
          </p:style>
          <p:txBody>
            <a:bodyPr lIns="0" tIns="0" rIns="0" bIns="0" anchor="ctr" anchorCtr="0"/>
            <a:lstStyle/>
            <a:p>
              <a:pPr indent="-119063" algn="ctr">
                <a:lnSpc>
                  <a:spcPct val="90000"/>
                </a:lnSpc>
                <a:spcBef>
                  <a:spcPct val="50000"/>
                </a:spcBef>
                <a:buClr>
                  <a:srgbClr val="667263"/>
                </a:buClr>
                <a:defRPr/>
              </a:pPr>
              <a:r>
                <a:rPr lang="en-US" sz="2400" dirty="0" smtClean="0">
                  <a:solidFill>
                    <a:srgbClr val="FFFFFF"/>
                  </a:solidFill>
                  <a:ea typeface="ＭＳ Ｐゴシック" pitchFamily="33" charset="-128"/>
                  <a:cs typeface="Arial" pitchFamily="34" charset="0"/>
                </a:rPr>
                <a:t>Exalogic Elastic Cloud Software</a:t>
              </a:r>
              <a:endParaRPr lang="en-US" sz="2400" dirty="0">
                <a:solidFill>
                  <a:srgbClr val="FFFFFF"/>
                </a:solidFill>
                <a:ea typeface="ＭＳ Ｐゴシック" pitchFamily="33" charset="-128"/>
                <a:cs typeface="Arial" pitchFamily="34" charset="0"/>
              </a:endParaRPr>
            </a:p>
          </p:txBody>
        </p:sp>
        <p:sp>
          <p:nvSpPr>
            <p:cNvPr id="13" name="Rounded Rectangle 3"/>
            <p:cNvSpPr>
              <a:spLocks noChangeArrowheads="1"/>
            </p:cNvSpPr>
            <p:nvPr/>
          </p:nvSpPr>
          <p:spPr bwMode="auto">
            <a:xfrm>
              <a:off x="1551000" y="3931919"/>
              <a:ext cx="5288306" cy="429599"/>
            </a:xfrm>
            <a:prstGeom prst="roundRect">
              <a:avLst>
                <a:gd name="adj" fmla="val 17546"/>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1"/>
            <a:lstStyle/>
            <a:p>
              <a:pPr indent="-119063" algn="ctr">
                <a:lnSpc>
                  <a:spcPct val="90000"/>
                </a:lnSpc>
                <a:spcBef>
                  <a:spcPct val="50000"/>
                </a:spcBef>
                <a:buClr>
                  <a:srgbClr val="667263"/>
                </a:buClr>
                <a:defRPr/>
              </a:pPr>
              <a:r>
                <a:rPr lang="en-US" sz="2400" dirty="0">
                  <a:solidFill>
                    <a:srgbClr val="FFFFFF"/>
                  </a:solidFill>
                  <a:ea typeface="ＭＳ Ｐゴシック" pitchFamily="33" charset="-128"/>
                  <a:cs typeface="Arial" pitchFamily="34" charset="0"/>
                </a:rPr>
                <a:t>Exalogic Elastic </a:t>
              </a:r>
              <a:r>
                <a:rPr lang="en-US" sz="2400" dirty="0" smtClean="0">
                  <a:solidFill>
                    <a:srgbClr val="FFFFFF"/>
                  </a:solidFill>
                  <a:ea typeface="ＭＳ Ｐゴシック" pitchFamily="33" charset="-128"/>
                  <a:cs typeface="Arial" pitchFamily="34" charset="0"/>
                </a:rPr>
                <a:t>Cloud X2-2 Hardware</a:t>
              </a:r>
              <a:endParaRPr lang="en-US" sz="2400" dirty="0">
                <a:solidFill>
                  <a:srgbClr val="FFFFFF"/>
                </a:solidFill>
                <a:ea typeface="ＭＳ Ｐゴシック" pitchFamily="33" charset="-128"/>
                <a:cs typeface="Arial" pitchFamily="34" charset="0"/>
              </a:endParaRPr>
            </a:p>
          </p:txBody>
        </p:sp>
        <p:sp>
          <p:nvSpPr>
            <p:cNvPr id="34" name="Rounded Rectangle 3"/>
            <p:cNvSpPr>
              <a:spLocks noChangeArrowheads="1"/>
            </p:cNvSpPr>
            <p:nvPr/>
          </p:nvSpPr>
          <p:spPr bwMode="auto">
            <a:xfrm>
              <a:off x="1523846" y="1243860"/>
              <a:ext cx="5330696" cy="456532"/>
            </a:xfrm>
            <a:prstGeom prst="roundRect">
              <a:avLst>
                <a:gd name="adj" fmla="val 17546"/>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1"/>
            <a:lstStyle/>
            <a:p>
              <a:pPr indent="-119063" algn="ctr">
                <a:lnSpc>
                  <a:spcPct val="90000"/>
                </a:lnSpc>
                <a:spcBef>
                  <a:spcPct val="50000"/>
                </a:spcBef>
                <a:buClr>
                  <a:srgbClr val="667263"/>
                </a:buClr>
                <a:defRPr/>
              </a:pPr>
              <a:r>
                <a:rPr lang="en-US" sz="2400" dirty="0" smtClean="0">
                  <a:solidFill>
                    <a:srgbClr val="FFFFFF"/>
                  </a:solidFill>
                  <a:ea typeface="ＭＳ Ｐゴシック" pitchFamily="33" charset="-128"/>
                  <a:cs typeface="Arial" pitchFamily="34" charset="0"/>
                </a:rPr>
                <a:t>Middleware and Business Applications</a:t>
              </a:r>
              <a:endParaRPr lang="en-US" sz="2400" dirty="0">
                <a:solidFill>
                  <a:srgbClr val="FFFFFF"/>
                </a:solidFill>
                <a:ea typeface="ＭＳ Ｐゴシック" pitchFamily="33" charset="-128"/>
                <a:cs typeface="Arial" pitchFamily="34" charset="0"/>
              </a:endParaRPr>
            </a:p>
          </p:txBody>
        </p:sp>
        <p:sp>
          <p:nvSpPr>
            <p:cNvPr id="57" name="Rounded Rectangle 3"/>
            <p:cNvSpPr>
              <a:spLocks noChangeArrowheads="1"/>
            </p:cNvSpPr>
            <p:nvPr/>
          </p:nvSpPr>
          <p:spPr bwMode="auto">
            <a:xfrm>
              <a:off x="3335523" y="1806261"/>
              <a:ext cx="1701400" cy="958710"/>
            </a:xfrm>
            <a:prstGeom prst="roundRect">
              <a:avLst>
                <a:gd name="adj" fmla="val 11300"/>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0"/>
            <a:lstStyle/>
            <a:p>
              <a:pPr indent="-119063" algn="ctr">
                <a:lnSpc>
                  <a:spcPct val="90000"/>
                </a:lnSpc>
                <a:spcBef>
                  <a:spcPct val="50000"/>
                </a:spcBef>
                <a:buClr>
                  <a:srgbClr val="667263"/>
                </a:buClr>
                <a:defRPr/>
              </a:pPr>
              <a:r>
                <a:rPr lang="en-US" sz="2400" dirty="0">
                  <a:solidFill>
                    <a:srgbClr val="FFFFFF"/>
                  </a:solidFill>
                  <a:ea typeface="ＭＳ Ｐゴシック" pitchFamily="33" charset="-128"/>
                  <a:cs typeface="Arial" pitchFamily="34" charset="0"/>
                </a:rPr>
                <a:t>Coherence</a:t>
              </a:r>
            </a:p>
          </p:txBody>
        </p:sp>
        <p:sp>
          <p:nvSpPr>
            <p:cNvPr id="56" name="Rounded Rectangle 3"/>
            <p:cNvSpPr>
              <a:spLocks noChangeArrowheads="1"/>
            </p:cNvSpPr>
            <p:nvPr/>
          </p:nvSpPr>
          <p:spPr bwMode="auto">
            <a:xfrm>
              <a:off x="1528283" y="1808021"/>
              <a:ext cx="1700373" cy="958710"/>
            </a:xfrm>
            <a:prstGeom prst="roundRect">
              <a:avLst>
                <a:gd name="adj" fmla="val 10258"/>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0"/>
            <a:lstStyle/>
            <a:p>
              <a:pPr indent="-119063" algn="ctr">
                <a:lnSpc>
                  <a:spcPct val="90000"/>
                </a:lnSpc>
                <a:spcBef>
                  <a:spcPct val="50000"/>
                </a:spcBef>
                <a:buClr>
                  <a:srgbClr val="667263"/>
                </a:buClr>
                <a:defRPr/>
              </a:pPr>
              <a:r>
                <a:rPr lang="en-US" sz="2400" dirty="0" smtClean="0">
                  <a:solidFill>
                    <a:srgbClr val="FFFFFF"/>
                  </a:solidFill>
                  <a:ea typeface="ＭＳ Ｐゴシック" pitchFamily="33" charset="-128"/>
                  <a:cs typeface="Arial" pitchFamily="34" charset="0"/>
                </a:rPr>
                <a:t>WebLogic</a:t>
              </a:r>
              <a:endParaRPr lang="en-US" sz="2400" dirty="0">
                <a:solidFill>
                  <a:srgbClr val="FFFFFF"/>
                </a:solidFill>
                <a:ea typeface="ＭＳ Ｐゴシック" pitchFamily="33" charset="-128"/>
                <a:cs typeface="Arial" pitchFamily="34" charset="0"/>
              </a:endParaRPr>
            </a:p>
          </p:txBody>
        </p:sp>
        <p:sp>
          <p:nvSpPr>
            <p:cNvPr id="26" name="Rounded Rectangle 3"/>
            <p:cNvSpPr>
              <a:spLocks noChangeArrowheads="1"/>
            </p:cNvSpPr>
            <p:nvPr/>
          </p:nvSpPr>
          <p:spPr bwMode="auto">
            <a:xfrm>
              <a:off x="5140421" y="1803194"/>
              <a:ext cx="1701400" cy="958710"/>
            </a:xfrm>
            <a:prstGeom prst="roundRect">
              <a:avLst>
                <a:gd name="adj" fmla="val 12340"/>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0"/>
            <a:lstStyle/>
            <a:p>
              <a:pPr indent="-119063" algn="ctr">
                <a:lnSpc>
                  <a:spcPct val="90000"/>
                </a:lnSpc>
                <a:spcBef>
                  <a:spcPct val="50000"/>
                </a:spcBef>
                <a:buClr>
                  <a:srgbClr val="667263"/>
                </a:buClr>
                <a:defRPr/>
              </a:pPr>
              <a:r>
                <a:rPr lang="en-US" sz="2400" dirty="0" smtClean="0">
                  <a:solidFill>
                    <a:srgbClr val="FFFFFF"/>
                  </a:solidFill>
                  <a:ea typeface="ＭＳ Ｐゴシック" pitchFamily="33" charset="-128"/>
                  <a:cs typeface="Arial" pitchFamily="34" charset="0"/>
                </a:rPr>
                <a:t>Tuxedo</a:t>
              </a:r>
              <a:endParaRPr lang="en-US" sz="2400" dirty="0">
                <a:solidFill>
                  <a:srgbClr val="FFFFFF"/>
                </a:solidFill>
                <a:ea typeface="ＭＳ Ｐゴシック" pitchFamily="33" charset="-128"/>
                <a:cs typeface="Arial" pitchFamily="34" charset="0"/>
              </a:endParaRPr>
            </a:p>
          </p:txBody>
        </p:sp>
      </p:gr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mpalmete\Desktop\Exalogic\Old Exalogic\Graphics\exalogic_x2-2_eighth_ta5d.png"/>
          <p:cNvPicPr>
            <a:picLocks noChangeAspect="1" noChangeArrowheads="1"/>
          </p:cNvPicPr>
          <p:nvPr/>
        </p:nvPicPr>
        <p:blipFill>
          <a:blip r:embed="rId3"/>
          <a:srcRect/>
          <a:stretch>
            <a:fillRect/>
          </a:stretch>
        </p:blipFill>
        <p:spPr bwMode="auto">
          <a:xfrm>
            <a:off x="588627" y="895697"/>
            <a:ext cx="1113891" cy="2011680"/>
          </a:xfrm>
          <a:prstGeom prst="rect">
            <a:avLst/>
          </a:prstGeom>
          <a:noFill/>
        </p:spPr>
      </p:pic>
      <p:pic>
        <p:nvPicPr>
          <p:cNvPr id="9" name="Picture 8" descr="Exalogic_hr_persp_dooropen.png"/>
          <p:cNvPicPr>
            <a:picLocks noChangeAspect="1"/>
          </p:cNvPicPr>
          <p:nvPr/>
        </p:nvPicPr>
        <p:blipFill>
          <a:blip r:embed="rId4"/>
          <a:stretch>
            <a:fillRect/>
          </a:stretch>
        </p:blipFill>
        <p:spPr>
          <a:xfrm>
            <a:off x="3743321" y="893510"/>
            <a:ext cx="1091036" cy="2011680"/>
          </a:xfrm>
          <a:prstGeom prst="rect">
            <a:avLst/>
          </a:prstGeom>
        </p:spPr>
      </p:pic>
      <p:pic>
        <p:nvPicPr>
          <p:cNvPr id="10" name="Picture 9" descr="Exalogic_qr_persp_dooropen.png"/>
          <p:cNvPicPr>
            <a:picLocks noChangeAspect="1"/>
          </p:cNvPicPr>
          <p:nvPr/>
        </p:nvPicPr>
        <p:blipFill>
          <a:blip r:embed="rId5"/>
          <a:stretch>
            <a:fillRect/>
          </a:stretch>
        </p:blipFill>
        <p:spPr>
          <a:xfrm>
            <a:off x="2190467" y="896334"/>
            <a:ext cx="1091036" cy="2011680"/>
          </a:xfrm>
          <a:prstGeom prst="rect">
            <a:avLst/>
          </a:prstGeom>
        </p:spPr>
      </p:pic>
      <p:pic>
        <p:nvPicPr>
          <p:cNvPr id="11" name="Picture 10" descr="Exalogic_1up_0092.png"/>
          <p:cNvPicPr>
            <a:picLocks noChangeAspect="1"/>
          </p:cNvPicPr>
          <p:nvPr/>
        </p:nvPicPr>
        <p:blipFill>
          <a:blip r:embed="rId6"/>
          <a:stretch>
            <a:fillRect/>
          </a:stretch>
        </p:blipFill>
        <p:spPr>
          <a:xfrm>
            <a:off x="5213473" y="887161"/>
            <a:ext cx="1088870" cy="2011680"/>
          </a:xfrm>
          <a:prstGeom prst="rect">
            <a:avLst/>
          </a:prstGeom>
        </p:spPr>
      </p:pic>
      <p:pic>
        <p:nvPicPr>
          <p:cNvPr id="12" name="Picture 11" descr="exalogic_cluster_open.png"/>
          <p:cNvPicPr>
            <a:picLocks noChangeAspect="1"/>
          </p:cNvPicPr>
          <p:nvPr/>
        </p:nvPicPr>
        <p:blipFill>
          <a:blip r:embed="rId7"/>
          <a:stretch>
            <a:fillRect/>
          </a:stretch>
        </p:blipFill>
        <p:spPr>
          <a:xfrm>
            <a:off x="6606314" y="884692"/>
            <a:ext cx="1878109" cy="2011680"/>
          </a:xfrm>
          <a:prstGeom prst="rect">
            <a:avLst/>
          </a:prstGeom>
        </p:spPr>
      </p:pic>
      <p:sp>
        <p:nvSpPr>
          <p:cNvPr id="14" name="Rectangle 2"/>
          <p:cNvSpPr>
            <a:spLocks noGrp="1" noChangeArrowheads="1"/>
          </p:cNvSpPr>
          <p:nvPr>
            <p:ph type="title"/>
          </p:nvPr>
        </p:nvSpPr>
        <p:spPr>
          <a:xfrm>
            <a:off x="808038" y="201099"/>
            <a:ext cx="8132762" cy="432259"/>
          </a:xfrm>
        </p:spPr>
        <p:txBody>
          <a:bodyPr/>
          <a:lstStyle/>
          <a:p>
            <a:r>
              <a:rPr lang="en-US" sz="2800" dirty="0" smtClean="0">
                <a:solidFill>
                  <a:schemeClr val="tx1"/>
                </a:solidFill>
              </a:rPr>
              <a:t>Exalogic Configurations </a:t>
            </a:r>
            <a:r>
              <a:rPr lang="en-US" sz="2800" b="0" dirty="0" smtClean="0">
                <a:solidFill>
                  <a:schemeClr val="bg1">
                    <a:lumMod val="65000"/>
                  </a:schemeClr>
                </a:solidFill>
              </a:rPr>
              <a:t>I</a:t>
            </a:r>
            <a:r>
              <a:rPr lang="en-US" sz="2800" dirty="0" smtClean="0"/>
              <a:t> </a:t>
            </a:r>
            <a:r>
              <a:rPr lang="en-US" sz="2800" dirty="0" smtClean="0">
                <a:solidFill>
                  <a:srgbClr val="FF0000"/>
                </a:solidFill>
              </a:rPr>
              <a:t>Scalability</a:t>
            </a:r>
            <a:endParaRPr lang="en-US" sz="2800" dirty="0">
              <a:solidFill>
                <a:srgbClr val="FF0000"/>
              </a:solidFill>
            </a:endParaRPr>
          </a:p>
        </p:txBody>
      </p:sp>
      <p:graphicFrame>
        <p:nvGraphicFramePr>
          <p:cNvPr id="16" name="Table 15"/>
          <p:cNvGraphicFramePr>
            <a:graphicFrameLocks noGrp="1"/>
          </p:cNvGraphicFramePr>
          <p:nvPr/>
        </p:nvGraphicFramePr>
        <p:xfrm>
          <a:off x="428987" y="2992644"/>
          <a:ext cx="8070145" cy="1696720"/>
        </p:xfrm>
        <a:graphic>
          <a:graphicData uri="http://schemas.openxmlformats.org/drawingml/2006/table">
            <a:tbl>
              <a:tblPr firstRow="1" bandRow="1">
                <a:tableStyleId>{5C22544A-7EE6-4342-B048-85BDC9FD1C3A}</a:tableStyleId>
              </a:tblPr>
              <a:tblGrid>
                <a:gridCol w="1501421"/>
                <a:gridCol w="1586006"/>
                <a:gridCol w="1529727"/>
                <a:gridCol w="1490134"/>
                <a:gridCol w="1962857"/>
              </a:tblGrid>
              <a:tr h="370840">
                <a:tc>
                  <a:txBody>
                    <a:bodyPr/>
                    <a:lstStyle/>
                    <a:p>
                      <a:pPr algn="ctr"/>
                      <a:r>
                        <a:rPr lang="en-US" sz="1400" dirty="0" smtClean="0"/>
                        <a:t>Eighth Rack</a:t>
                      </a:r>
                      <a:endParaRPr lang="en-US" sz="1400" dirty="0"/>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Quarter Rack</a:t>
                      </a: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Half Rack</a:t>
                      </a: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Full Rack</a:t>
                      </a: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Multi-rack</a:t>
                      </a:r>
                    </a:p>
                  </a:txBody>
                  <a:tcPr anchor="ctr">
                    <a:noFill/>
                  </a:tcPr>
                </a:tc>
              </a:tr>
              <a:tr h="1325880">
                <a:tc>
                  <a:txBody>
                    <a:bodyPr/>
                    <a:lstStyle/>
                    <a:p>
                      <a:pPr algn="ctr"/>
                      <a:r>
                        <a:rPr lang="en-US" sz="1800" b="1" dirty="0" smtClean="0"/>
                        <a:t>4</a:t>
                      </a:r>
                      <a:r>
                        <a:rPr lang="en-US" sz="1400" b="1" dirty="0" smtClean="0"/>
                        <a:t> </a:t>
                      </a:r>
                      <a:r>
                        <a:rPr lang="en-US" sz="1400" dirty="0" smtClean="0"/>
                        <a:t>Nodes</a:t>
                      </a:r>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384 </a:t>
                      </a:r>
                      <a:r>
                        <a:rPr lang="en-US" sz="1600" b="0" dirty="0" smtClean="0"/>
                        <a:t>GB RAM</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400 </a:t>
                      </a:r>
                      <a:r>
                        <a:rPr lang="en-US" sz="1600" b="0" dirty="0" smtClean="0"/>
                        <a:t>GB SSD</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60 </a:t>
                      </a:r>
                      <a:r>
                        <a:rPr lang="en-US" sz="1600" b="0" dirty="0" smtClean="0"/>
                        <a:t>TB ZFSSA</a:t>
                      </a:r>
                      <a:endParaRPr lang="en-US" sz="1200" b="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8</a:t>
                      </a:r>
                      <a:r>
                        <a:rPr lang="en-US" sz="1400" dirty="0" smtClean="0"/>
                        <a:t> Nodes</a:t>
                      </a:r>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768 </a:t>
                      </a:r>
                      <a:r>
                        <a:rPr lang="en-US" sz="1600" b="0" dirty="0" smtClean="0"/>
                        <a:t>GB RAM</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1.6 </a:t>
                      </a:r>
                      <a:r>
                        <a:rPr lang="en-US" sz="1600" b="0" dirty="0" smtClean="0"/>
                        <a:t>GB SSD</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60 </a:t>
                      </a:r>
                      <a:r>
                        <a:rPr lang="en-US" sz="1600" b="0" dirty="0" smtClean="0"/>
                        <a:t>TB ZFSSA</a:t>
                      </a:r>
                      <a:endParaRPr lang="en-US" sz="1200" b="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16</a:t>
                      </a:r>
                      <a:r>
                        <a:rPr lang="en-US" sz="1400" dirty="0" smtClean="0"/>
                        <a:t> Nodes</a:t>
                      </a:r>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1.5 </a:t>
                      </a:r>
                      <a:r>
                        <a:rPr lang="en-US" sz="1600" b="0" dirty="0" smtClean="0"/>
                        <a:t>TB RAM</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1.6 </a:t>
                      </a:r>
                      <a:r>
                        <a:rPr lang="en-US" sz="1600" b="0" dirty="0" smtClean="0"/>
                        <a:t>TB SSD</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60 </a:t>
                      </a:r>
                      <a:r>
                        <a:rPr lang="en-US" sz="1600" b="0" dirty="0" smtClean="0"/>
                        <a:t>TB ZFSSA</a:t>
                      </a:r>
                      <a:endParaRPr lang="en-US" sz="1200" b="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30 </a:t>
                      </a:r>
                      <a:r>
                        <a:rPr lang="en-US" sz="1400" dirty="0" smtClean="0"/>
                        <a:t>Nodes</a:t>
                      </a:r>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2.8 </a:t>
                      </a:r>
                      <a:r>
                        <a:rPr lang="en-US" sz="1600" b="0" dirty="0" smtClean="0"/>
                        <a:t>GB RAM</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3 </a:t>
                      </a:r>
                      <a:r>
                        <a:rPr lang="en-US" sz="1600" b="0" dirty="0" smtClean="0"/>
                        <a:t>TB SSD</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60 </a:t>
                      </a:r>
                      <a:r>
                        <a:rPr lang="en-US" sz="1600" b="0" dirty="0" smtClean="0"/>
                        <a:t>TB ZFSSA</a:t>
                      </a:r>
                      <a:endParaRPr lang="en-US" sz="1200" b="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240</a:t>
                      </a:r>
                      <a:r>
                        <a:rPr lang="en-US" sz="1400" dirty="0" smtClean="0"/>
                        <a:t> Nodes</a:t>
                      </a:r>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23 </a:t>
                      </a:r>
                      <a:r>
                        <a:rPr lang="en-US" sz="1600" b="0" dirty="0" smtClean="0"/>
                        <a:t>TB RAM</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24 </a:t>
                      </a:r>
                      <a:r>
                        <a:rPr lang="en-US" sz="1600" b="0" dirty="0" smtClean="0"/>
                        <a:t>TB SSD</a:t>
                      </a:r>
                      <a:endParaRPr lang="en-US" sz="1200" b="0" dirty="0" smtClean="0"/>
                    </a:p>
                    <a:p>
                      <a:pPr marL="0" marR="0" indent="0" algn="ctr" defTabSz="570690" rtl="0" eaLnBrk="1" fontAlgn="auto" latinLnBrk="0" hangingPunct="1">
                        <a:lnSpc>
                          <a:spcPct val="100000"/>
                        </a:lnSpc>
                        <a:spcBef>
                          <a:spcPts val="0"/>
                        </a:spcBef>
                        <a:spcAft>
                          <a:spcPts val="0"/>
                        </a:spcAft>
                        <a:buClrTx/>
                        <a:buSzTx/>
                        <a:buFontTx/>
                        <a:buNone/>
                        <a:tabLst/>
                        <a:defRPr/>
                      </a:pPr>
                      <a:r>
                        <a:rPr lang="en-US" sz="1600" b="1" dirty="0" smtClean="0"/>
                        <a:t>480 </a:t>
                      </a:r>
                      <a:r>
                        <a:rPr lang="en-US" sz="1600" b="0" dirty="0" smtClean="0"/>
                        <a:t>TB ZFSSA</a:t>
                      </a:r>
                      <a:endParaRPr lang="en-US" sz="1200" b="0" dirty="0" smtClean="0"/>
                    </a:p>
                  </a:txBody>
                  <a:tcPr anchor="ctr"/>
                </a:tc>
              </a:tr>
            </a:tbl>
          </a:graphicData>
        </a:graphic>
      </p:graphicFrame>
      <p:grpSp>
        <p:nvGrpSpPr>
          <p:cNvPr id="2" name="Group 35"/>
          <p:cNvGrpSpPr/>
          <p:nvPr/>
        </p:nvGrpSpPr>
        <p:grpSpPr>
          <a:xfrm>
            <a:off x="422029" y="2861531"/>
            <a:ext cx="8313984" cy="660402"/>
            <a:chOff x="422029" y="2766645"/>
            <a:chExt cx="8313984" cy="660402"/>
          </a:xfrm>
        </p:grpSpPr>
        <p:grpSp>
          <p:nvGrpSpPr>
            <p:cNvPr id="3" name="Group 21"/>
            <p:cNvGrpSpPr/>
            <p:nvPr/>
          </p:nvGrpSpPr>
          <p:grpSpPr>
            <a:xfrm>
              <a:off x="422029" y="2766645"/>
              <a:ext cx="1809263" cy="660400"/>
              <a:chOff x="422029" y="2766645"/>
              <a:chExt cx="1809263" cy="660400"/>
            </a:xfrm>
          </p:grpSpPr>
          <p:sp>
            <p:nvSpPr>
              <p:cNvPr id="17" name="Right Arrow 16"/>
              <p:cNvSpPr/>
              <p:nvPr/>
            </p:nvSpPr>
            <p:spPr>
              <a:xfrm>
                <a:off x="1774127" y="2766646"/>
                <a:ext cx="457165" cy="660399"/>
              </a:xfrm>
              <a:prstGeom prst="rightArrow">
                <a:avLst>
                  <a:gd name="adj1" fmla="val 58284"/>
                  <a:gd name="adj2" fmla="val 0"/>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b="1" dirty="0" smtClean="0">
                  <a:solidFill>
                    <a:srgbClr val="FFFFFF"/>
                  </a:solidFill>
                  <a:cs typeface="Arial" pitchFamily="34" charset="0"/>
                </a:endParaRPr>
              </a:p>
            </p:txBody>
          </p:sp>
          <p:sp>
            <p:nvSpPr>
              <p:cNvPr id="13" name="Right Arrow 12"/>
              <p:cNvSpPr/>
              <p:nvPr/>
            </p:nvSpPr>
            <p:spPr>
              <a:xfrm>
                <a:off x="422029" y="2766645"/>
                <a:ext cx="1770185" cy="660399"/>
              </a:xfrm>
              <a:prstGeom prst="rightArrow">
                <a:avLst>
                  <a:gd name="adj1" fmla="val 58284"/>
                  <a:gd name="adj2" fmla="val 61835"/>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r>
                  <a:rPr lang="en-US" sz="1600" b="1" dirty="0" smtClean="0">
                    <a:solidFill>
                      <a:srgbClr val="FFFFFF"/>
                    </a:solidFill>
                    <a:cs typeface="Arial" pitchFamily="34" charset="0"/>
                  </a:rPr>
                  <a:t>      Eighth Rack</a:t>
                </a:r>
              </a:p>
            </p:txBody>
          </p:sp>
        </p:grpSp>
        <p:grpSp>
          <p:nvGrpSpPr>
            <p:cNvPr id="4" name="Group 22"/>
            <p:cNvGrpSpPr/>
            <p:nvPr/>
          </p:nvGrpSpPr>
          <p:grpSpPr>
            <a:xfrm>
              <a:off x="2231295" y="2766646"/>
              <a:ext cx="1634734" cy="660400"/>
              <a:chOff x="367317" y="2766645"/>
              <a:chExt cx="1750179" cy="660400"/>
            </a:xfrm>
          </p:grpSpPr>
          <p:sp>
            <p:nvSpPr>
              <p:cNvPr id="24" name="Right Arrow 23"/>
              <p:cNvSpPr/>
              <p:nvPr/>
            </p:nvSpPr>
            <p:spPr>
              <a:xfrm>
                <a:off x="1774127" y="2766646"/>
                <a:ext cx="343369" cy="660399"/>
              </a:xfrm>
              <a:prstGeom prst="rightArrow">
                <a:avLst>
                  <a:gd name="adj1" fmla="val 58284"/>
                  <a:gd name="adj2" fmla="val 0"/>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b="1" dirty="0" smtClean="0">
                  <a:solidFill>
                    <a:srgbClr val="FFFFFF"/>
                  </a:solidFill>
                  <a:cs typeface="Arial" pitchFamily="34" charset="0"/>
                </a:endParaRPr>
              </a:p>
            </p:txBody>
          </p:sp>
          <p:sp>
            <p:nvSpPr>
              <p:cNvPr id="25" name="Right Arrow 24"/>
              <p:cNvSpPr/>
              <p:nvPr/>
            </p:nvSpPr>
            <p:spPr>
              <a:xfrm>
                <a:off x="367317" y="2766645"/>
                <a:ext cx="1670998" cy="660399"/>
              </a:xfrm>
              <a:prstGeom prst="rightArrow">
                <a:avLst>
                  <a:gd name="adj1" fmla="val 58284"/>
                  <a:gd name="adj2" fmla="val 61835"/>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r>
                  <a:rPr lang="en-US" sz="1600" b="1" dirty="0" smtClean="0">
                    <a:solidFill>
                      <a:srgbClr val="FFFFFF"/>
                    </a:solidFill>
                    <a:cs typeface="Arial" pitchFamily="34" charset="0"/>
                  </a:rPr>
                  <a:t>Quarter Rack      </a:t>
                </a:r>
              </a:p>
            </p:txBody>
          </p:sp>
        </p:grpSp>
        <p:grpSp>
          <p:nvGrpSpPr>
            <p:cNvPr id="5" name="Group 25"/>
            <p:cNvGrpSpPr/>
            <p:nvPr/>
          </p:nvGrpSpPr>
          <p:grpSpPr>
            <a:xfrm>
              <a:off x="3852582" y="2766646"/>
              <a:ext cx="1508772" cy="660400"/>
              <a:chOff x="310355" y="2766645"/>
              <a:chExt cx="1920937" cy="660400"/>
            </a:xfrm>
          </p:grpSpPr>
          <p:sp>
            <p:nvSpPr>
              <p:cNvPr id="27" name="Right Arrow 26"/>
              <p:cNvSpPr/>
              <p:nvPr/>
            </p:nvSpPr>
            <p:spPr>
              <a:xfrm>
                <a:off x="1774127" y="2766646"/>
                <a:ext cx="457165" cy="660399"/>
              </a:xfrm>
              <a:prstGeom prst="rightArrow">
                <a:avLst>
                  <a:gd name="adj1" fmla="val 58284"/>
                  <a:gd name="adj2" fmla="val 0"/>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b="1" dirty="0" smtClean="0">
                  <a:solidFill>
                    <a:srgbClr val="FFFFFF"/>
                  </a:solidFill>
                  <a:cs typeface="Arial" pitchFamily="34" charset="0"/>
                </a:endParaRPr>
              </a:p>
            </p:txBody>
          </p:sp>
          <p:sp>
            <p:nvSpPr>
              <p:cNvPr id="28" name="Right Arrow 27"/>
              <p:cNvSpPr/>
              <p:nvPr/>
            </p:nvSpPr>
            <p:spPr>
              <a:xfrm>
                <a:off x="310355" y="2766645"/>
                <a:ext cx="1881860" cy="660399"/>
              </a:xfrm>
              <a:prstGeom prst="rightArrow">
                <a:avLst>
                  <a:gd name="adj1" fmla="val 58284"/>
                  <a:gd name="adj2" fmla="val 61835"/>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r>
                  <a:rPr lang="en-US" sz="1600" b="1" dirty="0" smtClean="0">
                    <a:solidFill>
                      <a:srgbClr val="FFFFFF"/>
                    </a:solidFill>
                    <a:cs typeface="Arial" pitchFamily="34" charset="0"/>
                  </a:rPr>
                  <a:t>  Half Rack</a:t>
                </a:r>
              </a:p>
            </p:txBody>
          </p:sp>
        </p:grpSp>
        <p:grpSp>
          <p:nvGrpSpPr>
            <p:cNvPr id="6" name="Group 28"/>
            <p:cNvGrpSpPr/>
            <p:nvPr/>
          </p:nvGrpSpPr>
          <p:grpSpPr>
            <a:xfrm>
              <a:off x="5355972" y="2766645"/>
              <a:ext cx="1498120" cy="660400"/>
              <a:chOff x="413872" y="2766645"/>
              <a:chExt cx="1817420" cy="660400"/>
            </a:xfrm>
          </p:grpSpPr>
          <p:sp>
            <p:nvSpPr>
              <p:cNvPr id="30" name="Right Arrow 29"/>
              <p:cNvSpPr/>
              <p:nvPr/>
            </p:nvSpPr>
            <p:spPr>
              <a:xfrm>
                <a:off x="1774127" y="2766646"/>
                <a:ext cx="457165" cy="660399"/>
              </a:xfrm>
              <a:prstGeom prst="rightArrow">
                <a:avLst>
                  <a:gd name="adj1" fmla="val 58284"/>
                  <a:gd name="adj2" fmla="val 0"/>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b="1" dirty="0" smtClean="0">
                  <a:solidFill>
                    <a:srgbClr val="FFFFFF"/>
                  </a:solidFill>
                  <a:cs typeface="Arial" pitchFamily="34" charset="0"/>
                </a:endParaRPr>
              </a:p>
            </p:txBody>
          </p:sp>
          <p:sp>
            <p:nvSpPr>
              <p:cNvPr id="31" name="Right Arrow 30"/>
              <p:cNvSpPr/>
              <p:nvPr/>
            </p:nvSpPr>
            <p:spPr>
              <a:xfrm>
                <a:off x="413872" y="2766645"/>
                <a:ext cx="1770186" cy="660399"/>
              </a:xfrm>
              <a:prstGeom prst="rightArrow">
                <a:avLst>
                  <a:gd name="adj1" fmla="val 58284"/>
                  <a:gd name="adj2" fmla="val 61835"/>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r>
                  <a:rPr lang="en-US" sz="1600" b="1" dirty="0" smtClean="0">
                    <a:solidFill>
                      <a:srgbClr val="FFFFFF"/>
                    </a:solidFill>
                    <a:cs typeface="Arial" pitchFamily="34" charset="0"/>
                  </a:rPr>
                  <a:t>  Full Rack</a:t>
                </a:r>
              </a:p>
            </p:txBody>
          </p:sp>
        </p:grpSp>
        <p:sp>
          <p:nvSpPr>
            <p:cNvPr id="34" name="Right Arrow 33"/>
            <p:cNvSpPr/>
            <p:nvPr/>
          </p:nvSpPr>
          <p:spPr>
            <a:xfrm>
              <a:off x="6854089" y="2766648"/>
              <a:ext cx="1881924" cy="660399"/>
            </a:xfrm>
            <a:prstGeom prst="rightArrow">
              <a:avLst>
                <a:gd name="adj1" fmla="val 58284"/>
                <a:gd name="adj2" fmla="val 61835"/>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r>
                <a:rPr lang="en-US" sz="1600" b="1" dirty="0" smtClean="0">
                  <a:solidFill>
                    <a:srgbClr val="FFFFFF"/>
                  </a:solidFill>
                  <a:cs typeface="Arial" pitchFamily="34" charset="0"/>
                </a:rPr>
                <a:t>     Multi-Rack</a:t>
              </a:r>
            </a:p>
          </p:txBody>
        </p:sp>
      </p:gr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6"/>
          <p:cNvSpPr>
            <a:spLocks noGrp="1"/>
          </p:cNvSpPr>
          <p:nvPr>
            <p:ph type="title"/>
          </p:nvPr>
        </p:nvSpPr>
        <p:spPr/>
        <p:txBody>
          <a:bodyPr/>
          <a:lstStyle/>
          <a:p>
            <a:r>
              <a:rPr lang="en-US" dirty="0" smtClean="0"/>
              <a:t>Exalogic Elastic Cloud Software 2.0</a:t>
            </a:r>
            <a:r>
              <a:rPr lang="en-US" sz="2000" dirty="0" smtClean="0"/>
              <a:t/>
            </a:r>
            <a:br>
              <a:rPr lang="en-US" sz="2000" dirty="0" smtClean="0"/>
            </a:br>
            <a:r>
              <a:rPr lang="en-US" sz="1800" dirty="0" smtClean="0">
                <a:solidFill>
                  <a:schemeClr val="tx2"/>
                </a:solidFill>
              </a:rPr>
              <a:t>Improved Consolidation, Management, Performance</a:t>
            </a:r>
            <a:endParaRPr lang="en-US" sz="2000" dirty="0" smtClean="0">
              <a:solidFill>
                <a:schemeClr val="tx2"/>
              </a:solidFill>
            </a:endParaRPr>
          </a:p>
        </p:txBody>
      </p:sp>
      <p:sp>
        <p:nvSpPr>
          <p:cNvPr id="33" name="Footer Placeholder 8"/>
          <p:cNvSpPr txBox="1">
            <a:spLocks/>
          </p:cNvSpPr>
          <p:nvPr/>
        </p:nvSpPr>
        <p:spPr bwMode="auto">
          <a:xfrm>
            <a:off x="150751" y="4885501"/>
            <a:ext cx="9205913" cy="250031"/>
          </a:xfrm>
          <a:prstGeom prst="rect">
            <a:avLst/>
          </a:prstGeom>
          <a:noFill/>
          <a:ln>
            <a:miter lim="800000"/>
            <a:headEnd/>
            <a:tailEnd/>
          </a:ln>
        </p:spPr>
        <p:txBody>
          <a:bodyPr/>
          <a:lstStyle/>
          <a:p>
            <a:pPr>
              <a:defRPr/>
            </a:pPr>
            <a:r>
              <a:rPr lang="en-US" sz="800" dirty="0" smtClean="0">
                <a:solidFill>
                  <a:srgbClr val="000000"/>
                </a:solidFill>
              </a:rPr>
              <a:t>Copyright © 2011 Oracle Corporation </a:t>
            </a:r>
          </a:p>
        </p:txBody>
      </p:sp>
      <p:grpSp>
        <p:nvGrpSpPr>
          <p:cNvPr id="2" name="Group 27"/>
          <p:cNvGrpSpPr/>
          <p:nvPr/>
        </p:nvGrpSpPr>
        <p:grpSpPr>
          <a:xfrm>
            <a:off x="923925" y="1247776"/>
            <a:ext cx="6529368" cy="2971800"/>
            <a:chOff x="923925" y="1247776"/>
            <a:chExt cx="6529368" cy="2971800"/>
          </a:xfrm>
          <a:solidFill>
            <a:schemeClr val="bg1">
              <a:lumMod val="75000"/>
            </a:schemeClr>
          </a:solidFill>
        </p:grpSpPr>
        <p:sp>
          <p:nvSpPr>
            <p:cNvPr id="50" name="Rounded Rectangle 3"/>
            <p:cNvSpPr>
              <a:spLocks noChangeArrowheads="1"/>
            </p:cNvSpPr>
            <p:nvPr/>
          </p:nvSpPr>
          <p:spPr bwMode="auto">
            <a:xfrm>
              <a:off x="923925" y="1247776"/>
              <a:ext cx="664820" cy="2971800"/>
            </a:xfrm>
            <a:prstGeom prst="roundRect">
              <a:avLst>
                <a:gd name="adj" fmla="val 13737"/>
              </a:avLst>
            </a:prstGeom>
            <a:grpFill/>
            <a:ln>
              <a:headEnd/>
              <a:tailEnd/>
            </a:ln>
          </p:spPr>
          <p:style>
            <a:lnRef idx="1">
              <a:schemeClr val="accent2"/>
            </a:lnRef>
            <a:fillRef idx="3">
              <a:schemeClr val="accent2"/>
            </a:fillRef>
            <a:effectRef idx="2">
              <a:schemeClr val="accent2"/>
            </a:effectRef>
            <a:fontRef idx="minor">
              <a:schemeClr val="lt1"/>
            </a:fontRef>
          </p:style>
          <p:txBody>
            <a:bodyPr vert="vert" lIns="92075" rIns="92075" bIns="46038" anchor="ctr"/>
            <a:lstStyle/>
            <a:p>
              <a:pPr indent="-119063" algn="ctr">
                <a:lnSpc>
                  <a:spcPct val="90000"/>
                </a:lnSpc>
                <a:spcBef>
                  <a:spcPct val="50000"/>
                </a:spcBef>
                <a:buClr>
                  <a:srgbClr val="667263"/>
                </a:buClr>
                <a:defRPr/>
              </a:pPr>
              <a:r>
                <a:rPr lang="en-US" sz="2000" dirty="0">
                  <a:solidFill>
                    <a:schemeClr val="tx1"/>
                  </a:solidFill>
                  <a:ea typeface="ＭＳ Ｐゴシック" pitchFamily="33" charset="-128"/>
                  <a:cs typeface="Arial" pitchFamily="34" charset="0"/>
                </a:rPr>
                <a:t>Enterprise Manager</a:t>
              </a:r>
            </a:p>
          </p:txBody>
        </p:sp>
        <p:sp>
          <p:nvSpPr>
            <p:cNvPr id="13" name="Rounded Rectangle 3"/>
            <p:cNvSpPr>
              <a:spLocks noChangeArrowheads="1"/>
            </p:cNvSpPr>
            <p:nvPr/>
          </p:nvSpPr>
          <p:spPr bwMode="auto">
            <a:xfrm>
              <a:off x="1734162" y="3804274"/>
              <a:ext cx="5702701" cy="408381"/>
            </a:xfrm>
            <a:prstGeom prst="roundRect">
              <a:avLst>
                <a:gd name="adj" fmla="val 17546"/>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1"/>
            <a:lstStyle/>
            <a:p>
              <a:pPr indent="-119063" algn="ctr">
                <a:lnSpc>
                  <a:spcPct val="90000"/>
                </a:lnSpc>
                <a:spcBef>
                  <a:spcPct val="50000"/>
                </a:spcBef>
                <a:buClr>
                  <a:srgbClr val="667263"/>
                </a:buClr>
                <a:defRPr/>
              </a:pPr>
              <a:r>
                <a:rPr lang="en-US" sz="2000" dirty="0">
                  <a:solidFill>
                    <a:schemeClr val="tx1"/>
                  </a:solidFill>
                  <a:ea typeface="ＭＳ Ｐゴシック" pitchFamily="33" charset="-128"/>
                  <a:cs typeface="Arial" pitchFamily="34" charset="0"/>
                </a:rPr>
                <a:t>Exalogic Elastic </a:t>
              </a:r>
              <a:r>
                <a:rPr lang="en-US" sz="2000" dirty="0" smtClean="0">
                  <a:solidFill>
                    <a:schemeClr val="tx1"/>
                  </a:solidFill>
                  <a:ea typeface="ＭＳ Ｐゴシック" pitchFamily="33" charset="-128"/>
                  <a:cs typeface="Arial" pitchFamily="34" charset="0"/>
                </a:rPr>
                <a:t>Cloud X2-2 Hardware</a:t>
              </a:r>
              <a:endParaRPr lang="en-US" sz="2000" dirty="0">
                <a:solidFill>
                  <a:schemeClr val="tx1"/>
                </a:solidFill>
                <a:ea typeface="ＭＳ Ｐゴシック" pitchFamily="33" charset="-128"/>
                <a:cs typeface="Arial" pitchFamily="34" charset="0"/>
              </a:endParaRPr>
            </a:p>
          </p:txBody>
        </p:sp>
        <p:sp>
          <p:nvSpPr>
            <p:cNvPr id="34" name="Rounded Rectangle 3"/>
            <p:cNvSpPr>
              <a:spLocks noChangeArrowheads="1"/>
            </p:cNvSpPr>
            <p:nvPr/>
          </p:nvSpPr>
          <p:spPr bwMode="auto">
            <a:xfrm>
              <a:off x="1704880" y="1248980"/>
              <a:ext cx="5748413" cy="433983"/>
            </a:xfrm>
            <a:prstGeom prst="roundRect">
              <a:avLst>
                <a:gd name="adj" fmla="val 17546"/>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ctr" anchorCtr="1"/>
            <a:lstStyle/>
            <a:p>
              <a:pPr indent="-119063" algn="ctr">
                <a:lnSpc>
                  <a:spcPct val="90000"/>
                </a:lnSpc>
                <a:spcBef>
                  <a:spcPct val="50000"/>
                </a:spcBef>
                <a:buClr>
                  <a:srgbClr val="667263"/>
                </a:buClr>
                <a:defRPr/>
              </a:pPr>
              <a:r>
                <a:rPr lang="en-US" sz="2400" dirty="0" smtClean="0">
                  <a:solidFill>
                    <a:schemeClr val="tx1"/>
                  </a:solidFill>
                  <a:ea typeface="ＭＳ Ｐゴシック" pitchFamily="33" charset="-128"/>
                  <a:cs typeface="Arial" pitchFamily="34" charset="0"/>
                </a:rPr>
                <a:t>Middleware and Business Applications</a:t>
              </a:r>
              <a:endParaRPr lang="en-US" sz="2400" dirty="0">
                <a:solidFill>
                  <a:schemeClr val="tx1"/>
                </a:solidFill>
                <a:ea typeface="ＭＳ Ｐゴシック" pitchFamily="33" charset="-128"/>
                <a:cs typeface="Arial" pitchFamily="34" charset="0"/>
              </a:endParaRPr>
            </a:p>
          </p:txBody>
        </p:sp>
        <p:sp>
          <p:nvSpPr>
            <p:cNvPr id="57" name="Rounded Rectangle 3"/>
            <p:cNvSpPr>
              <a:spLocks noChangeArrowheads="1"/>
            </p:cNvSpPr>
            <p:nvPr/>
          </p:nvSpPr>
          <p:spPr bwMode="auto">
            <a:xfrm>
              <a:off x="3658522" y="1783605"/>
              <a:ext cx="1834723" cy="608902"/>
            </a:xfrm>
            <a:prstGeom prst="roundRect">
              <a:avLst>
                <a:gd name="adj" fmla="val 11300"/>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t" anchorCtr="0"/>
            <a:lstStyle/>
            <a:p>
              <a:pPr indent="-119063" algn="ctr">
                <a:lnSpc>
                  <a:spcPct val="90000"/>
                </a:lnSpc>
                <a:spcBef>
                  <a:spcPct val="50000"/>
                </a:spcBef>
                <a:buClr>
                  <a:srgbClr val="667263"/>
                </a:buClr>
                <a:defRPr/>
              </a:pPr>
              <a:r>
                <a:rPr lang="en-US" sz="2000" dirty="0">
                  <a:solidFill>
                    <a:schemeClr val="tx1"/>
                  </a:solidFill>
                  <a:ea typeface="ＭＳ Ｐゴシック" pitchFamily="33" charset="-128"/>
                  <a:cs typeface="Arial" pitchFamily="34" charset="0"/>
                </a:rPr>
                <a:t>Coherence</a:t>
              </a:r>
            </a:p>
          </p:txBody>
        </p:sp>
        <p:sp>
          <p:nvSpPr>
            <p:cNvPr id="56" name="Rounded Rectangle 3"/>
            <p:cNvSpPr>
              <a:spLocks noChangeArrowheads="1"/>
            </p:cNvSpPr>
            <p:nvPr/>
          </p:nvSpPr>
          <p:spPr bwMode="auto">
            <a:xfrm>
              <a:off x="1709667" y="1785277"/>
              <a:ext cx="1833615" cy="608902"/>
            </a:xfrm>
            <a:prstGeom prst="roundRect">
              <a:avLst>
                <a:gd name="adj" fmla="val 10258"/>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t" anchorCtr="0"/>
            <a:lstStyle/>
            <a:p>
              <a:pPr indent="-119063" algn="ctr">
                <a:lnSpc>
                  <a:spcPct val="90000"/>
                </a:lnSpc>
                <a:spcBef>
                  <a:spcPct val="50000"/>
                </a:spcBef>
                <a:buClr>
                  <a:srgbClr val="667263"/>
                </a:buClr>
                <a:defRPr/>
              </a:pPr>
              <a:r>
                <a:rPr lang="en-US" sz="2000" dirty="0" smtClean="0">
                  <a:solidFill>
                    <a:schemeClr val="tx1"/>
                  </a:solidFill>
                  <a:ea typeface="ＭＳ Ｐゴシック" pitchFamily="33" charset="-128"/>
                  <a:cs typeface="Arial" pitchFamily="34" charset="0"/>
                </a:rPr>
                <a:t>WebLogic</a:t>
              </a:r>
              <a:endParaRPr lang="en-US" sz="2000" dirty="0">
                <a:solidFill>
                  <a:schemeClr val="tx1"/>
                </a:solidFill>
                <a:ea typeface="ＭＳ Ｐゴシック" pitchFamily="33" charset="-128"/>
                <a:cs typeface="Arial" pitchFamily="34" charset="0"/>
              </a:endParaRPr>
            </a:p>
          </p:txBody>
        </p:sp>
        <p:sp>
          <p:nvSpPr>
            <p:cNvPr id="26" name="Rounded Rectangle 3"/>
            <p:cNvSpPr>
              <a:spLocks noChangeArrowheads="1"/>
            </p:cNvSpPr>
            <p:nvPr/>
          </p:nvSpPr>
          <p:spPr bwMode="auto">
            <a:xfrm>
              <a:off x="5604853" y="1780688"/>
              <a:ext cx="1834723" cy="608902"/>
            </a:xfrm>
            <a:prstGeom prst="roundRect">
              <a:avLst>
                <a:gd name="adj" fmla="val 12340"/>
              </a:avLst>
            </a:prstGeom>
            <a:grpFill/>
            <a:ln>
              <a:headEnd/>
              <a:tailEnd/>
            </a:ln>
          </p:spPr>
          <p:style>
            <a:lnRef idx="1">
              <a:schemeClr val="accent2"/>
            </a:lnRef>
            <a:fillRef idx="3">
              <a:schemeClr val="accent2"/>
            </a:fillRef>
            <a:effectRef idx="2">
              <a:schemeClr val="accent2"/>
            </a:effectRef>
            <a:fontRef idx="minor">
              <a:schemeClr val="lt1"/>
            </a:fontRef>
          </p:style>
          <p:txBody>
            <a:bodyPr lIns="92075" rIns="92075" bIns="46038" anchor="t" anchorCtr="0"/>
            <a:lstStyle/>
            <a:p>
              <a:pPr indent="-119063" algn="ctr">
                <a:lnSpc>
                  <a:spcPct val="90000"/>
                </a:lnSpc>
                <a:spcBef>
                  <a:spcPct val="50000"/>
                </a:spcBef>
                <a:buClr>
                  <a:srgbClr val="667263"/>
                </a:buClr>
                <a:defRPr/>
              </a:pPr>
              <a:r>
                <a:rPr lang="en-US" sz="2000" dirty="0" smtClean="0">
                  <a:solidFill>
                    <a:schemeClr val="tx1"/>
                  </a:solidFill>
                  <a:ea typeface="ＭＳ Ｐゴシック" pitchFamily="33" charset="-128"/>
                  <a:cs typeface="Arial" pitchFamily="34" charset="0"/>
                </a:rPr>
                <a:t>Tuxedo</a:t>
              </a:r>
              <a:endParaRPr lang="en-US" sz="2000" dirty="0">
                <a:solidFill>
                  <a:schemeClr val="tx1"/>
                </a:solidFill>
                <a:ea typeface="ＭＳ Ｐゴシック" pitchFamily="33" charset="-128"/>
                <a:cs typeface="Arial" pitchFamily="34" charset="0"/>
              </a:endParaRPr>
            </a:p>
          </p:txBody>
        </p:sp>
        <p:sp>
          <p:nvSpPr>
            <p:cNvPr id="31" name="Rounded Rectangle 30"/>
            <p:cNvSpPr/>
            <p:nvPr/>
          </p:nvSpPr>
          <p:spPr>
            <a:xfrm>
              <a:off x="1776740" y="2123750"/>
              <a:ext cx="1680607" cy="202822"/>
            </a:xfrm>
            <a:prstGeom prst="roundRect">
              <a:avLst>
                <a:gd name="adj" fmla="val 27111"/>
              </a:avLst>
            </a:prstGeom>
            <a:grp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00" b="1" dirty="0" smtClean="0">
                  <a:solidFill>
                    <a:schemeClr val="tx1"/>
                  </a:solidFill>
                </a:rPr>
                <a:t>Exabus SDP API</a:t>
              </a:r>
              <a:endParaRPr lang="en-US" sz="1100" b="1" dirty="0">
                <a:solidFill>
                  <a:schemeClr val="tx1"/>
                </a:solidFill>
              </a:endParaRPr>
            </a:p>
          </p:txBody>
        </p:sp>
      </p:grpSp>
      <p:grpSp>
        <p:nvGrpSpPr>
          <p:cNvPr id="3" name="Group 20"/>
          <p:cNvGrpSpPr/>
          <p:nvPr/>
        </p:nvGrpSpPr>
        <p:grpSpPr>
          <a:xfrm>
            <a:off x="1725679" y="1247776"/>
            <a:ext cx="6513446" cy="2971800"/>
            <a:chOff x="1725679" y="1247776"/>
            <a:chExt cx="6513446" cy="2971800"/>
          </a:xfr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2700000" scaled="1"/>
            <a:tileRect/>
          </a:gradFill>
        </p:grpSpPr>
        <p:sp>
          <p:nvSpPr>
            <p:cNvPr id="52" name="Rounded Rectangle 3"/>
            <p:cNvSpPr>
              <a:spLocks noChangeArrowheads="1"/>
            </p:cNvSpPr>
            <p:nvPr/>
          </p:nvSpPr>
          <p:spPr bwMode="auto">
            <a:xfrm>
              <a:off x="1725679" y="2500420"/>
              <a:ext cx="5702701" cy="1172471"/>
            </a:xfrm>
            <a:prstGeom prst="roundRect">
              <a:avLst>
                <a:gd name="adj" fmla="val 11750"/>
              </a:avLst>
            </a:prstGeom>
            <a:grpFill/>
            <a:ln>
              <a:headEnd/>
              <a:tailEnd/>
            </a:ln>
          </p:spPr>
          <p:style>
            <a:lnRef idx="1">
              <a:schemeClr val="accent2"/>
            </a:lnRef>
            <a:fillRef idx="3">
              <a:schemeClr val="accent2"/>
            </a:fillRef>
            <a:effectRef idx="2">
              <a:schemeClr val="accent2"/>
            </a:effectRef>
            <a:fontRef idx="minor">
              <a:schemeClr val="lt1"/>
            </a:fontRef>
          </p:style>
          <p:txBody>
            <a:bodyPr lIns="0" tIns="0" rIns="0" bIns="0" anchor="t" anchorCtr="0"/>
            <a:lstStyle/>
            <a:p>
              <a:pPr indent="-119063" algn="ctr">
                <a:lnSpc>
                  <a:spcPct val="90000"/>
                </a:lnSpc>
                <a:spcBef>
                  <a:spcPct val="50000"/>
                </a:spcBef>
                <a:buClr>
                  <a:srgbClr val="667263"/>
                </a:buClr>
                <a:defRPr/>
              </a:pPr>
              <a:r>
                <a:rPr lang="en-US" sz="2000" dirty="0" smtClean="0">
                  <a:solidFill>
                    <a:srgbClr val="FFFFFF"/>
                  </a:solidFill>
                  <a:ea typeface="ＭＳ Ｐゴシック" pitchFamily="33" charset="-128"/>
                  <a:cs typeface="Arial" pitchFamily="34" charset="0"/>
                </a:rPr>
                <a:t>Exalogic Elastic Cloud Software 2.0</a:t>
              </a:r>
              <a:endParaRPr lang="en-US" sz="2000" dirty="0">
                <a:solidFill>
                  <a:srgbClr val="FFFFFF"/>
                </a:solidFill>
                <a:ea typeface="ＭＳ Ｐゴシック" pitchFamily="33" charset="-128"/>
                <a:cs typeface="Arial" pitchFamily="34" charset="0"/>
              </a:endParaRPr>
            </a:p>
          </p:txBody>
        </p:sp>
        <p:sp>
          <p:nvSpPr>
            <p:cNvPr id="17" name="Rounded Rectangle 16"/>
            <p:cNvSpPr/>
            <p:nvPr/>
          </p:nvSpPr>
          <p:spPr>
            <a:xfrm>
              <a:off x="1913377" y="2831275"/>
              <a:ext cx="1680607" cy="480758"/>
            </a:xfrm>
            <a:prstGeom prst="roundRect">
              <a:avLst>
                <a:gd name="adj" fmla="val 11111"/>
              </a:avLst>
            </a:prstGeom>
            <a:grp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b="1" dirty="0" smtClean="0">
                  <a:solidFill>
                    <a:srgbClr val="FFFFFF"/>
                  </a:solidFill>
                </a:rPr>
                <a:t>Exabus</a:t>
              </a:r>
              <a:endParaRPr lang="en-US" sz="1600" b="1" dirty="0">
                <a:solidFill>
                  <a:srgbClr val="FFFFFF"/>
                </a:solidFill>
              </a:endParaRPr>
            </a:p>
          </p:txBody>
        </p:sp>
        <p:sp>
          <p:nvSpPr>
            <p:cNvPr id="22" name="Rounded Rectangle 21"/>
            <p:cNvSpPr/>
            <p:nvPr/>
          </p:nvSpPr>
          <p:spPr>
            <a:xfrm>
              <a:off x="3736880" y="2831275"/>
              <a:ext cx="1680607" cy="480758"/>
            </a:xfrm>
            <a:prstGeom prst="roundRect">
              <a:avLst>
                <a:gd name="adj" fmla="val 11111"/>
              </a:avLst>
            </a:prstGeom>
            <a:grp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b="1" dirty="0" smtClean="0">
                  <a:solidFill>
                    <a:srgbClr val="FFFFFF"/>
                  </a:solidFill>
                </a:rPr>
                <a:t>Exalogic Control</a:t>
              </a:r>
              <a:endParaRPr lang="en-US" sz="1600" b="1" dirty="0">
                <a:solidFill>
                  <a:srgbClr val="FFFFFF"/>
                </a:solidFill>
              </a:endParaRPr>
            </a:p>
          </p:txBody>
        </p:sp>
        <p:sp>
          <p:nvSpPr>
            <p:cNvPr id="23" name="Rounded Rectangle 22"/>
            <p:cNvSpPr/>
            <p:nvPr/>
          </p:nvSpPr>
          <p:spPr>
            <a:xfrm>
              <a:off x="5546336" y="2833140"/>
              <a:ext cx="1680607" cy="480758"/>
            </a:xfrm>
            <a:prstGeom prst="roundRect">
              <a:avLst>
                <a:gd name="adj" fmla="val 11111"/>
              </a:avLst>
            </a:prstGeom>
            <a:grp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b="1" dirty="0" smtClean="0">
                  <a:solidFill>
                    <a:srgbClr val="FFFFFF"/>
                  </a:solidFill>
                </a:rPr>
                <a:t>Traffic Director</a:t>
              </a:r>
              <a:endParaRPr lang="en-US" sz="1600" b="1" dirty="0">
                <a:solidFill>
                  <a:srgbClr val="FFFFFF"/>
                </a:solidFill>
              </a:endParaRPr>
            </a:p>
          </p:txBody>
        </p:sp>
        <p:sp>
          <p:nvSpPr>
            <p:cNvPr id="25" name="Rounded Rectangle 3"/>
            <p:cNvSpPr>
              <a:spLocks noChangeArrowheads="1"/>
            </p:cNvSpPr>
            <p:nvPr/>
          </p:nvSpPr>
          <p:spPr bwMode="auto">
            <a:xfrm>
              <a:off x="7574305" y="1247776"/>
              <a:ext cx="664820" cy="2971800"/>
            </a:xfrm>
            <a:prstGeom prst="roundRect">
              <a:avLst>
                <a:gd name="adj" fmla="val 13737"/>
              </a:avLst>
            </a:prstGeom>
            <a:grpFill/>
            <a:ln>
              <a:headEnd/>
              <a:tailEnd/>
            </a:ln>
          </p:spPr>
          <p:style>
            <a:lnRef idx="1">
              <a:schemeClr val="accent2"/>
            </a:lnRef>
            <a:fillRef idx="3">
              <a:schemeClr val="accent2"/>
            </a:fillRef>
            <a:effectRef idx="2">
              <a:schemeClr val="accent2"/>
            </a:effectRef>
            <a:fontRef idx="minor">
              <a:schemeClr val="lt1"/>
            </a:fontRef>
          </p:style>
          <p:txBody>
            <a:bodyPr vert="vert" lIns="92075" rIns="92075" bIns="46038" anchor="ctr"/>
            <a:lstStyle/>
            <a:p>
              <a:pPr indent="-119063" algn="ctr">
                <a:lnSpc>
                  <a:spcPct val="90000"/>
                </a:lnSpc>
                <a:spcBef>
                  <a:spcPct val="50000"/>
                </a:spcBef>
                <a:buClr>
                  <a:srgbClr val="667263"/>
                </a:buClr>
                <a:defRPr/>
              </a:pPr>
              <a:r>
                <a:rPr lang="en-US" sz="2000" dirty="0" smtClean="0">
                  <a:solidFill>
                    <a:srgbClr val="FFFFFF"/>
                  </a:solidFill>
                  <a:ea typeface="ＭＳ Ｐゴシック" pitchFamily="33" charset="-128"/>
                  <a:cs typeface="Arial" pitchFamily="34" charset="0"/>
                </a:rPr>
                <a:t>Virtual Assembly Builder</a:t>
              </a:r>
              <a:endParaRPr lang="en-US" sz="2000" dirty="0">
                <a:solidFill>
                  <a:srgbClr val="FFFFFF"/>
                </a:solidFill>
                <a:ea typeface="ＭＳ Ｐゴシック" pitchFamily="33" charset="-128"/>
                <a:cs typeface="Arial" pitchFamily="34" charset="0"/>
              </a:endParaRPr>
            </a:p>
          </p:txBody>
        </p:sp>
        <p:sp>
          <p:nvSpPr>
            <p:cNvPr id="29" name="Rounded Rectangle 28"/>
            <p:cNvSpPr/>
            <p:nvPr/>
          </p:nvSpPr>
          <p:spPr>
            <a:xfrm>
              <a:off x="3737888" y="2114091"/>
              <a:ext cx="1680607" cy="202822"/>
            </a:xfrm>
            <a:prstGeom prst="roundRect">
              <a:avLst>
                <a:gd name="adj" fmla="val 27111"/>
              </a:avLst>
            </a:prstGeom>
            <a:grp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00" b="1" dirty="0" smtClean="0">
                  <a:solidFill>
                    <a:srgbClr val="FFFFFF"/>
                  </a:solidFill>
                </a:rPr>
                <a:t>Exabus Java API</a:t>
              </a:r>
              <a:endParaRPr lang="en-US" sz="1100" b="1" dirty="0">
                <a:solidFill>
                  <a:srgbClr val="FFFFFF"/>
                </a:solidFill>
              </a:endParaRPr>
            </a:p>
          </p:txBody>
        </p:sp>
        <p:sp>
          <p:nvSpPr>
            <p:cNvPr id="30" name="Rounded Rectangle 29"/>
            <p:cNvSpPr/>
            <p:nvPr/>
          </p:nvSpPr>
          <p:spPr>
            <a:xfrm>
              <a:off x="5666856" y="2114091"/>
              <a:ext cx="1680607" cy="202822"/>
            </a:xfrm>
            <a:prstGeom prst="roundRect">
              <a:avLst>
                <a:gd name="adj" fmla="val 27111"/>
              </a:avLst>
            </a:prstGeom>
            <a:grp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00" b="1" dirty="0" smtClean="0">
                  <a:solidFill>
                    <a:srgbClr val="FFFFFF"/>
                  </a:solidFill>
                </a:rPr>
                <a:t>Exabus RDMA API</a:t>
              </a:r>
              <a:endParaRPr lang="en-US" sz="1100" b="1" dirty="0">
                <a:solidFill>
                  <a:srgbClr val="FFFFFF"/>
                </a:solidFill>
              </a:endParaRPr>
            </a:p>
          </p:txBody>
        </p:sp>
        <p:sp>
          <p:nvSpPr>
            <p:cNvPr id="32" name="Rounded Rectangle 31"/>
            <p:cNvSpPr/>
            <p:nvPr/>
          </p:nvSpPr>
          <p:spPr>
            <a:xfrm>
              <a:off x="1917556" y="3371630"/>
              <a:ext cx="5311663" cy="221076"/>
            </a:xfrm>
            <a:prstGeom prst="roundRect">
              <a:avLst>
                <a:gd name="adj" fmla="val 11111"/>
              </a:avLst>
            </a:prstGeom>
            <a:grp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b="1" dirty="0" smtClean="0">
                  <a:solidFill>
                    <a:srgbClr val="FFFFFF"/>
                  </a:solidFill>
                </a:rPr>
                <a:t>Oracle VM</a:t>
              </a:r>
              <a:endParaRPr lang="en-US" sz="1600" b="1" dirty="0">
                <a:solidFill>
                  <a:srgbClr val="FFFFFF"/>
                </a:solidFill>
              </a:endParaRPr>
            </a:p>
          </p:txBody>
        </p:sp>
      </p:gr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U-Turn Arrow 25"/>
          <p:cNvSpPr/>
          <p:nvPr/>
        </p:nvSpPr>
        <p:spPr>
          <a:xfrm flipV="1">
            <a:off x="5800729" y="1677023"/>
            <a:ext cx="2333625" cy="1206498"/>
          </a:xfrm>
          <a:prstGeom prst="uturnArrow">
            <a:avLst>
              <a:gd name="adj1" fmla="val 25000"/>
              <a:gd name="adj2" fmla="val 25000"/>
              <a:gd name="adj3" fmla="val 25000"/>
              <a:gd name="adj4" fmla="val 13444"/>
              <a:gd name="adj5" fmla="val 75000"/>
            </a:avLst>
          </a:prstGeom>
          <a:gradFill>
            <a:gsLst>
              <a:gs pos="0">
                <a:schemeClr val="tx2"/>
              </a:gs>
              <a:gs pos="100000">
                <a:schemeClr val="tx2">
                  <a:lumMod val="75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Autofit/>
          </a:bodyPr>
          <a:lstStyle/>
          <a:p>
            <a:pPr algn="ctr"/>
            <a:endParaRPr lang="en-US" sz="1400" b="1" dirty="0" err="1" smtClean="0">
              <a:solidFill>
                <a:srgbClr val="000000"/>
              </a:solidFill>
              <a:cs typeface="Arial" pitchFamily="34" charset="0"/>
            </a:endParaRPr>
          </a:p>
        </p:txBody>
      </p:sp>
      <p:sp>
        <p:nvSpPr>
          <p:cNvPr id="7" name="Rounded Rectangle 6"/>
          <p:cNvSpPr/>
          <p:nvPr/>
        </p:nvSpPr>
        <p:spPr bwMode="auto">
          <a:xfrm>
            <a:off x="698193" y="2144632"/>
            <a:ext cx="1409700" cy="202217"/>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a:r>
              <a:rPr lang="en-US" sz="1100" b="1" dirty="0">
                <a:solidFill>
                  <a:srgbClr val="000000"/>
                </a:solidFill>
                <a:cs typeface="Arial" pitchFamily="34" charset="0"/>
              </a:rPr>
              <a:t>Application Buffer</a:t>
            </a:r>
          </a:p>
        </p:txBody>
      </p:sp>
      <p:sp>
        <p:nvSpPr>
          <p:cNvPr id="8" name="Down Arrow 7"/>
          <p:cNvSpPr/>
          <p:nvPr/>
        </p:nvSpPr>
        <p:spPr bwMode="auto">
          <a:xfrm>
            <a:off x="1326843" y="1985999"/>
            <a:ext cx="171450" cy="132219"/>
          </a:xfrm>
          <a:prstGeom prst="downArrow">
            <a:avLst/>
          </a:prstGeom>
          <a:gradFill>
            <a:gsLst>
              <a:gs pos="0">
                <a:schemeClr val="tx2"/>
              </a:gs>
              <a:gs pos="100000">
                <a:schemeClr val="tx2">
                  <a:lumMod val="75000"/>
                </a:schemeClr>
              </a:gs>
            </a:gsLst>
            <a:lin ang="5400000" scaled="0"/>
          </a:gradFill>
          <a:ln>
            <a:noFill/>
            <a:headEnd/>
            <a:tailEn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none" rtlCol="0" anchor="ctr"/>
          <a:lstStyle/>
          <a:p>
            <a:pPr algn="ctr"/>
            <a:endParaRPr lang="en-US" sz="1200" dirty="0" smtClean="0">
              <a:solidFill>
                <a:srgbClr val="FFFFFF"/>
              </a:solidFill>
              <a:cs typeface="Arial" charset="0"/>
            </a:endParaRPr>
          </a:p>
        </p:txBody>
      </p:sp>
      <p:sp>
        <p:nvSpPr>
          <p:cNvPr id="9" name="Rectangle 8"/>
          <p:cNvSpPr/>
          <p:nvPr/>
        </p:nvSpPr>
        <p:spPr>
          <a:xfrm>
            <a:off x="1242873" y="2551751"/>
            <a:ext cx="428322" cy="215444"/>
          </a:xfrm>
          <a:prstGeom prst="rect">
            <a:avLst/>
          </a:prstGeom>
        </p:spPr>
        <p:txBody>
          <a:bodyPr wrap="none">
            <a:spAutoFit/>
          </a:bodyPr>
          <a:lstStyle/>
          <a:p>
            <a:r>
              <a:rPr lang="en-US" sz="800" dirty="0" smtClean="0">
                <a:solidFill>
                  <a:srgbClr val="000000"/>
                </a:solidFill>
              </a:rPr>
              <a:t>Copy</a:t>
            </a:r>
            <a:endParaRPr lang="en-US" dirty="0">
              <a:solidFill>
                <a:srgbClr val="000000"/>
              </a:solidFill>
            </a:endParaRPr>
          </a:p>
        </p:txBody>
      </p:sp>
      <p:sp>
        <p:nvSpPr>
          <p:cNvPr id="10" name="Rounded Rectangle 9"/>
          <p:cNvSpPr/>
          <p:nvPr/>
        </p:nvSpPr>
        <p:spPr bwMode="auto">
          <a:xfrm>
            <a:off x="698196" y="2545178"/>
            <a:ext cx="3143251" cy="202217"/>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a:r>
              <a:rPr lang="en-US" sz="1100" b="1" dirty="0">
                <a:solidFill>
                  <a:srgbClr val="000000"/>
                </a:solidFill>
                <a:cs typeface="Arial" pitchFamily="34" charset="0"/>
              </a:rPr>
              <a:t>TCP IP Transport</a:t>
            </a:r>
          </a:p>
        </p:txBody>
      </p:sp>
      <p:sp>
        <p:nvSpPr>
          <p:cNvPr id="11" name="Rounded Rectangle 10"/>
          <p:cNvSpPr/>
          <p:nvPr/>
        </p:nvSpPr>
        <p:spPr bwMode="auto">
          <a:xfrm>
            <a:off x="698196" y="2918502"/>
            <a:ext cx="3124201" cy="202217"/>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a:r>
              <a:rPr lang="en-US" sz="1100" b="1" dirty="0">
                <a:solidFill>
                  <a:srgbClr val="000000"/>
                </a:solidFill>
                <a:cs typeface="Arial" pitchFamily="34" charset="0"/>
              </a:rPr>
              <a:t>Kernel</a:t>
            </a:r>
          </a:p>
        </p:txBody>
      </p:sp>
      <p:sp>
        <p:nvSpPr>
          <p:cNvPr id="12" name="Down Arrow 11"/>
          <p:cNvSpPr/>
          <p:nvPr/>
        </p:nvSpPr>
        <p:spPr bwMode="auto">
          <a:xfrm>
            <a:off x="1317318" y="2388689"/>
            <a:ext cx="171450" cy="132219"/>
          </a:xfrm>
          <a:prstGeom prst="downArrow">
            <a:avLst/>
          </a:prstGeom>
          <a:gradFill>
            <a:gsLst>
              <a:gs pos="0">
                <a:schemeClr val="tx2"/>
              </a:gs>
              <a:gs pos="100000">
                <a:schemeClr val="tx2">
                  <a:lumMod val="75000"/>
                </a:schemeClr>
              </a:gs>
            </a:gsLst>
            <a:lin ang="5400000" scaled="0"/>
          </a:gradFill>
          <a:ln>
            <a:noFill/>
            <a:headEnd/>
            <a:tailEn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none" rtlCol="0" anchor="ctr"/>
          <a:lstStyle/>
          <a:p>
            <a:pPr algn="ctr"/>
            <a:endParaRPr lang="en-US" sz="1200" dirty="0" smtClean="0">
              <a:solidFill>
                <a:srgbClr val="FFFFFF"/>
              </a:solidFill>
              <a:cs typeface="Arial" charset="0"/>
            </a:endParaRPr>
          </a:p>
        </p:txBody>
      </p:sp>
      <p:sp>
        <p:nvSpPr>
          <p:cNvPr id="13" name="Down Arrow 12"/>
          <p:cNvSpPr/>
          <p:nvPr/>
        </p:nvSpPr>
        <p:spPr bwMode="auto">
          <a:xfrm>
            <a:off x="1317318" y="2760263"/>
            <a:ext cx="171450" cy="132219"/>
          </a:xfrm>
          <a:prstGeom prst="downArrow">
            <a:avLst/>
          </a:prstGeom>
          <a:gradFill>
            <a:gsLst>
              <a:gs pos="0">
                <a:schemeClr val="tx2"/>
              </a:gs>
              <a:gs pos="100000">
                <a:schemeClr val="tx2">
                  <a:lumMod val="75000"/>
                </a:schemeClr>
              </a:gs>
            </a:gsLst>
            <a:lin ang="5400000" scaled="0"/>
          </a:gradFill>
          <a:ln>
            <a:noFill/>
            <a:headEnd/>
            <a:tailEn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none" rtlCol="0" anchor="ctr"/>
          <a:lstStyle/>
          <a:p>
            <a:pPr algn="ctr"/>
            <a:endParaRPr lang="en-US" sz="1200" dirty="0" smtClean="0">
              <a:solidFill>
                <a:srgbClr val="FFFFFF"/>
              </a:solidFill>
              <a:cs typeface="Arial" charset="0"/>
            </a:endParaRPr>
          </a:p>
        </p:txBody>
      </p:sp>
      <p:sp>
        <p:nvSpPr>
          <p:cNvPr id="14" name="Rounded Rectangle 13"/>
          <p:cNvSpPr/>
          <p:nvPr/>
        </p:nvSpPr>
        <p:spPr bwMode="auto">
          <a:xfrm>
            <a:off x="2401453" y="2144632"/>
            <a:ext cx="1409700" cy="202217"/>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a:r>
              <a:rPr lang="en-US" sz="1100" b="1" dirty="0">
                <a:solidFill>
                  <a:srgbClr val="000000"/>
                </a:solidFill>
                <a:cs typeface="Arial" pitchFamily="34" charset="0"/>
              </a:rPr>
              <a:t>Application Buffer</a:t>
            </a:r>
          </a:p>
        </p:txBody>
      </p:sp>
      <p:sp>
        <p:nvSpPr>
          <p:cNvPr id="15" name="Down Arrow 14"/>
          <p:cNvSpPr/>
          <p:nvPr/>
        </p:nvSpPr>
        <p:spPr bwMode="auto">
          <a:xfrm flipV="1">
            <a:off x="3015815" y="1985999"/>
            <a:ext cx="171450" cy="132219"/>
          </a:xfrm>
          <a:prstGeom prst="downArrow">
            <a:avLst/>
          </a:prstGeom>
          <a:gradFill>
            <a:gsLst>
              <a:gs pos="0">
                <a:schemeClr val="tx2"/>
              </a:gs>
              <a:gs pos="100000">
                <a:schemeClr val="tx2">
                  <a:lumMod val="75000"/>
                </a:schemeClr>
              </a:gs>
            </a:gsLst>
            <a:lin ang="5400000" scaled="0"/>
          </a:gradFill>
          <a:ln>
            <a:noFill/>
            <a:headEnd/>
            <a:tailEn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none" rtlCol="0" anchor="ctr"/>
          <a:lstStyle/>
          <a:p>
            <a:pPr algn="ctr"/>
            <a:endParaRPr lang="en-US" sz="1200" dirty="0" smtClean="0">
              <a:solidFill>
                <a:srgbClr val="FFFFFF"/>
              </a:solidFill>
              <a:cs typeface="Arial" charset="0"/>
            </a:endParaRPr>
          </a:p>
        </p:txBody>
      </p:sp>
      <p:sp>
        <p:nvSpPr>
          <p:cNvPr id="16" name="Down Arrow 15"/>
          <p:cNvSpPr/>
          <p:nvPr/>
        </p:nvSpPr>
        <p:spPr bwMode="auto">
          <a:xfrm flipV="1">
            <a:off x="3006290" y="2379164"/>
            <a:ext cx="171450" cy="132219"/>
          </a:xfrm>
          <a:prstGeom prst="downArrow">
            <a:avLst/>
          </a:prstGeom>
          <a:gradFill>
            <a:gsLst>
              <a:gs pos="0">
                <a:schemeClr val="tx2"/>
              </a:gs>
              <a:gs pos="100000">
                <a:schemeClr val="tx2">
                  <a:lumMod val="75000"/>
                </a:schemeClr>
              </a:gs>
            </a:gsLst>
            <a:lin ang="5400000" scaled="0"/>
          </a:gradFill>
          <a:ln>
            <a:noFill/>
            <a:headEnd/>
            <a:tailEn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none" rtlCol="0" anchor="ctr"/>
          <a:lstStyle/>
          <a:p>
            <a:pPr algn="ctr"/>
            <a:endParaRPr lang="en-US" sz="1200" dirty="0" smtClean="0">
              <a:solidFill>
                <a:srgbClr val="FFFFFF"/>
              </a:solidFill>
              <a:cs typeface="Arial" charset="0"/>
            </a:endParaRPr>
          </a:p>
        </p:txBody>
      </p:sp>
      <p:sp>
        <p:nvSpPr>
          <p:cNvPr id="17" name="Down Arrow 16"/>
          <p:cNvSpPr/>
          <p:nvPr/>
        </p:nvSpPr>
        <p:spPr bwMode="auto">
          <a:xfrm flipV="1">
            <a:off x="3006290" y="2760263"/>
            <a:ext cx="171450" cy="132219"/>
          </a:xfrm>
          <a:prstGeom prst="downArrow">
            <a:avLst/>
          </a:prstGeom>
          <a:gradFill>
            <a:gsLst>
              <a:gs pos="0">
                <a:schemeClr val="tx2"/>
              </a:gs>
              <a:gs pos="100000">
                <a:schemeClr val="tx2">
                  <a:lumMod val="75000"/>
                </a:schemeClr>
              </a:gs>
            </a:gsLst>
            <a:lin ang="5400000" scaled="0"/>
          </a:gradFill>
          <a:ln>
            <a:noFill/>
            <a:headEnd/>
            <a:tailEn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none" rtlCol="0" anchor="ctr"/>
          <a:lstStyle/>
          <a:p>
            <a:pPr algn="ctr"/>
            <a:endParaRPr lang="en-US" sz="1200" dirty="0" smtClean="0">
              <a:solidFill>
                <a:srgbClr val="FFFFFF"/>
              </a:solidFill>
              <a:cs typeface="Arial" charset="0"/>
            </a:endParaRPr>
          </a:p>
        </p:txBody>
      </p:sp>
      <p:sp>
        <p:nvSpPr>
          <p:cNvPr id="18" name="Rectangle 17"/>
          <p:cNvSpPr/>
          <p:nvPr/>
        </p:nvSpPr>
        <p:spPr>
          <a:xfrm>
            <a:off x="934124" y="1247856"/>
            <a:ext cx="2673215" cy="369332"/>
          </a:xfrm>
          <a:prstGeom prst="rect">
            <a:avLst/>
          </a:prstGeom>
        </p:spPr>
        <p:txBody>
          <a:bodyPr wrap="none" anchor="ctr">
            <a:spAutoFit/>
          </a:bodyPr>
          <a:lstStyle/>
          <a:p>
            <a:r>
              <a:rPr lang="en-US" sz="1800" b="1" dirty="0" smtClean="0">
                <a:solidFill>
                  <a:srgbClr val="000000"/>
                </a:solidFill>
              </a:rPr>
              <a:t>Standard Hardware I/O</a:t>
            </a:r>
            <a:endParaRPr lang="en-US" sz="1600" b="1" dirty="0">
              <a:solidFill>
                <a:srgbClr val="000000"/>
              </a:solidFill>
            </a:endParaRPr>
          </a:p>
        </p:txBody>
      </p:sp>
      <p:sp>
        <p:nvSpPr>
          <p:cNvPr id="19" name="Rounded Rectangle 18"/>
          <p:cNvSpPr/>
          <p:nvPr/>
        </p:nvSpPr>
        <p:spPr bwMode="auto">
          <a:xfrm>
            <a:off x="5283126" y="1628505"/>
            <a:ext cx="1438276" cy="342214"/>
          </a:xfrm>
          <a:prstGeom prst="roundRect">
            <a:avLst/>
          </a:prstGeom>
          <a:gradFill>
            <a:gsLst>
              <a:gs pos="0">
                <a:schemeClr val="tx2"/>
              </a:gs>
              <a:gs pos="100000">
                <a:schemeClr val="tx2">
                  <a:lumMod val="75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400" b="1" dirty="0">
                <a:solidFill>
                  <a:srgbClr val="FFFFFF"/>
                </a:solidFill>
                <a:effectLst>
                  <a:outerShdw blurRad="38100" dist="38100" dir="2700000" algn="tl">
                    <a:srgbClr val="000000">
                      <a:alpha val="43137"/>
                    </a:srgbClr>
                  </a:outerShdw>
                </a:effectLst>
                <a:cs typeface="Arial" pitchFamily="34" charset="0"/>
              </a:rPr>
              <a:t>Application</a:t>
            </a:r>
          </a:p>
        </p:txBody>
      </p:sp>
      <p:sp>
        <p:nvSpPr>
          <p:cNvPr id="20" name="Rounded Rectangle 19"/>
          <p:cNvSpPr/>
          <p:nvPr/>
        </p:nvSpPr>
        <p:spPr bwMode="auto">
          <a:xfrm>
            <a:off x="7064302" y="1628505"/>
            <a:ext cx="1438276" cy="342214"/>
          </a:xfrm>
          <a:prstGeom prst="roundRect">
            <a:avLst/>
          </a:prstGeom>
          <a:gradFill>
            <a:gsLst>
              <a:gs pos="0">
                <a:schemeClr val="tx2"/>
              </a:gs>
              <a:gs pos="100000">
                <a:schemeClr val="tx2">
                  <a:lumMod val="75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400" b="1" dirty="0">
                <a:solidFill>
                  <a:srgbClr val="FFFFFF"/>
                </a:solidFill>
                <a:effectLst>
                  <a:outerShdw blurRad="38100" dist="38100" dir="2700000" algn="tl">
                    <a:srgbClr val="000000">
                      <a:alpha val="43137"/>
                    </a:srgbClr>
                  </a:outerShdw>
                </a:effectLst>
                <a:cs typeface="Arial" pitchFamily="34" charset="0"/>
              </a:rPr>
              <a:t>Application</a:t>
            </a:r>
          </a:p>
        </p:txBody>
      </p:sp>
      <p:sp>
        <p:nvSpPr>
          <p:cNvPr id="21" name="Rectangle 20"/>
          <p:cNvSpPr/>
          <p:nvPr/>
        </p:nvSpPr>
        <p:spPr>
          <a:xfrm>
            <a:off x="6401019" y="1247856"/>
            <a:ext cx="1005767" cy="369332"/>
          </a:xfrm>
          <a:prstGeom prst="rect">
            <a:avLst/>
          </a:prstGeom>
        </p:spPr>
        <p:txBody>
          <a:bodyPr wrap="none" anchor="ctr">
            <a:spAutoFit/>
          </a:bodyPr>
          <a:lstStyle/>
          <a:p>
            <a:r>
              <a:rPr lang="en-US" sz="1800" b="1" dirty="0" err="1" smtClean="0">
                <a:solidFill>
                  <a:srgbClr val="000000"/>
                </a:solidFill>
              </a:rPr>
              <a:t>Exabus</a:t>
            </a:r>
            <a:endParaRPr lang="en-US" sz="1600" b="1" dirty="0">
              <a:solidFill>
                <a:srgbClr val="000000"/>
              </a:solidFill>
            </a:endParaRPr>
          </a:p>
        </p:txBody>
      </p:sp>
      <p:sp>
        <p:nvSpPr>
          <p:cNvPr id="22" name="Rectangle 21"/>
          <p:cNvSpPr/>
          <p:nvPr/>
        </p:nvSpPr>
        <p:spPr>
          <a:xfrm>
            <a:off x="880423" y="3213514"/>
            <a:ext cx="2748845" cy="692497"/>
          </a:xfrm>
          <a:prstGeom prst="rect">
            <a:avLst/>
          </a:prstGeom>
        </p:spPr>
        <p:txBody>
          <a:bodyPr wrap="none" tIns="0" anchor="t">
            <a:spAutoFit/>
          </a:bodyPr>
          <a:lstStyle/>
          <a:p>
            <a:pPr algn="ctr"/>
            <a:r>
              <a:rPr lang="en-US" sz="1400" b="1" dirty="0" smtClean="0">
                <a:solidFill>
                  <a:srgbClr val="000000"/>
                </a:solidFill>
              </a:rPr>
              <a:t>20% Buffer Copies</a:t>
            </a:r>
          </a:p>
          <a:p>
            <a:pPr algn="ctr"/>
            <a:r>
              <a:rPr lang="en-US" sz="1400" b="1" dirty="0" smtClean="0">
                <a:solidFill>
                  <a:srgbClr val="000000"/>
                </a:solidFill>
              </a:rPr>
              <a:t>40% Transport Processing</a:t>
            </a:r>
          </a:p>
          <a:p>
            <a:pPr algn="ctr"/>
            <a:r>
              <a:rPr lang="en-US" sz="1400" b="1" dirty="0" smtClean="0">
                <a:solidFill>
                  <a:srgbClr val="000000"/>
                </a:solidFill>
              </a:rPr>
              <a:t>40 % Kernel Context Switches</a:t>
            </a:r>
          </a:p>
        </p:txBody>
      </p:sp>
      <p:sp>
        <p:nvSpPr>
          <p:cNvPr id="23" name="Rectangle 22"/>
          <p:cNvSpPr/>
          <p:nvPr/>
        </p:nvSpPr>
        <p:spPr>
          <a:xfrm>
            <a:off x="5283130" y="3213514"/>
            <a:ext cx="3219451" cy="692497"/>
          </a:xfrm>
          <a:prstGeom prst="rect">
            <a:avLst/>
          </a:prstGeom>
        </p:spPr>
        <p:txBody>
          <a:bodyPr wrap="square" tIns="0" anchor="t">
            <a:spAutoFit/>
          </a:bodyPr>
          <a:lstStyle/>
          <a:p>
            <a:pPr algn="ctr"/>
            <a:r>
              <a:rPr lang="en-US" sz="1400" b="1" dirty="0" smtClean="0">
                <a:solidFill>
                  <a:srgbClr val="000000"/>
                </a:solidFill>
              </a:rPr>
              <a:t>Zero Buffer Copy</a:t>
            </a:r>
          </a:p>
          <a:p>
            <a:pPr algn="ctr"/>
            <a:r>
              <a:rPr lang="en-US" sz="1400" b="1" dirty="0" smtClean="0">
                <a:solidFill>
                  <a:srgbClr val="000000"/>
                </a:solidFill>
              </a:rPr>
              <a:t>Direct Memory Access </a:t>
            </a:r>
          </a:p>
          <a:p>
            <a:pPr algn="ctr"/>
            <a:r>
              <a:rPr lang="en-US" sz="1400" b="1" dirty="0" smtClean="0">
                <a:solidFill>
                  <a:srgbClr val="000000"/>
                </a:solidFill>
              </a:rPr>
              <a:t>Kernel Bypass</a:t>
            </a:r>
          </a:p>
        </p:txBody>
      </p:sp>
      <p:sp>
        <p:nvSpPr>
          <p:cNvPr id="24" name="Rounded Rectangle 23"/>
          <p:cNvSpPr/>
          <p:nvPr/>
        </p:nvSpPr>
        <p:spPr bwMode="auto">
          <a:xfrm>
            <a:off x="641422" y="1628505"/>
            <a:ext cx="1438276" cy="342214"/>
          </a:xfrm>
          <a:prstGeom prst="roundRect">
            <a:avLst/>
          </a:prstGeom>
          <a:gradFill>
            <a:gsLst>
              <a:gs pos="0">
                <a:schemeClr val="tx2"/>
              </a:gs>
              <a:gs pos="100000">
                <a:schemeClr val="tx2">
                  <a:lumMod val="75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400" b="1" dirty="0">
                <a:solidFill>
                  <a:srgbClr val="FFFFFF"/>
                </a:solidFill>
                <a:effectLst>
                  <a:outerShdw blurRad="38100" dist="38100" dir="2700000" algn="tl">
                    <a:srgbClr val="000000">
                      <a:alpha val="43137"/>
                    </a:srgbClr>
                  </a:outerShdw>
                </a:effectLst>
                <a:cs typeface="Arial" pitchFamily="34" charset="0"/>
              </a:rPr>
              <a:t>Application</a:t>
            </a:r>
          </a:p>
        </p:txBody>
      </p:sp>
      <p:sp>
        <p:nvSpPr>
          <p:cNvPr id="25" name="Rounded Rectangle 24"/>
          <p:cNvSpPr/>
          <p:nvPr/>
        </p:nvSpPr>
        <p:spPr bwMode="auto">
          <a:xfrm>
            <a:off x="2422598" y="1628505"/>
            <a:ext cx="1438276" cy="342214"/>
          </a:xfrm>
          <a:prstGeom prst="roundRect">
            <a:avLst/>
          </a:prstGeom>
          <a:gradFill>
            <a:gsLst>
              <a:gs pos="0">
                <a:schemeClr val="tx2"/>
              </a:gs>
              <a:gs pos="100000">
                <a:schemeClr val="tx2">
                  <a:lumMod val="75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400" b="1" dirty="0">
                <a:solidFill>
                  <a:srgbClr val="FFFFFF"/>
                </a:solidFill>
                <a:effectLst>
                  <a:outerShdw blurRad="38100" dist="38100" dir="2700000" algn="tl">
                    <a:srgbClr val="000000">
                      <a:alpha val="43137"/>
                    </a:srgbClr>
                  </a:outerShdw>
                </a:effectLst>
                <a:cs typeface="Arial" pitchFamily="34" charset="0"/>
              </a:rPr>
              <a:t>Application</a:t>
            </a:r>
          </a:p>
        </p:txBody>
      </p:sp>
      <p:sp>
        <p:nvSpPr>
          <p:cNvPr id="27" name="Rounded Rectangle 26"/>
          <p:cNvSpPr/>
          <p:nvPr/>
        </p:nvSpPr>
        <p:spPr bwMode="auto">
          <a:xfrm>
            <a:off x="698197" y="4054606"/>
            <a:ext cx="7804385" cy="461665"/>
          </a:xfrm>
          <a:prstGeom prst="roundRect">
            <a:avLst/>
          </a:prstGeom>
          <a:gradFill>
            <a:gsLst>
              <a:gs pos="0">
                <a:schemeClr val="tx1">
                  <a:lumMod val="50000"/>
                  <a:lumOff val="50000"/>
                </a:schemeClr>
              </a:gs>
              <a:gs pos="100000">
                <a:schemeClr val="tx1">
                  <a:lumMod val="95000"/>
                  <a:lumOff val="5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2000" b="1" dirty="0">
                <a:solidFill>
                  <a:srgbClr val="FFFFFF"/>
                </a:solidFill>
                <a:effectLst>
                  <a:outerShdw blurRad="38100" dist="38100" dir="2700000" algn="tl">
                    <a:srgbClr val="000000">
                      <a:alpha val="43137"/>
                    </a:srgbClr>
                  </a:outerShdw>
                </a:effectLst>
                <a:cs typeface="Arial" pitchFamily="34" charset="0"/>
              </a:rPr>
              <a:t>4X Throughput, 6X Lower </a:t>
            </a:r>
            <a:r>
              <a:rPr lang="en-US" sz="2000" b="1" dirty="0" smtClean="0">
                <a:solidFill>
                  <a:srgbClr val="FFFFFF"/>
                </a:solidFill>
                <a:effectLst>
                  <a:outerShdw blurRad="38100" dist="38100" dir="2700000" algn="tl">
                    <a:srgbClr val="000000">
                      <a:alpha val="43137"/>
                    </a:srgbClr>
                  </a:outerShdw>
                </a:effectLst>
                <a:cs typeface="Arial" pitchFamily="34" charset="0"/>
              </a:rPr>
              <a:t>Latency</a:t>
            </a:r>
            <a:endParaRPr lang="en-US" sz="2000" b="1" dirty="0">
              <a:solidFill>
                <a:srgbClr val="FFFFFF"/>
              </a:solidFill>
              <a:effectLst>
                <a:outerShdw blurRad="38100" dist="38100" dir="2700000" algn="tl">
                  <a:srgbClr val="000000">
                    <a:alpha val="43137"/>
                  </a:srgbClr>
                </a:outerShdw>
              </a:effectLst>
              <a:cs typeface="Arial" pitchFamily="34" charset="0"/>
            </a:endParaRPr>
          </a:p>
        </p:txBody>
      </p:sp>
      <p:sp>
        <p:nvSpPr>
          <p:cNvPr id="28" name="Title 27"/>
          <p:cNvSpPr>
            <a:spLocks noGrp="1"/>
          </p:cNvSpPr>
          <p:nvPr>
            <p:ph type="title"/>
          </p:nvPr>
        </p:nvSpPr>
        <p:spPr/>
        <p:txBody>
          <a:bodyPr/>
          <a:lstStyle/>
          <a:p>
            <a:r>
              <a:rPr lang="en-US" sz="2800" dirty="0" smtClean="0"/>
              <a:t>Exabus - High Speed Network Virtualization</a:t>
            </a:r>
            <a:r>
              <a:rPr lang="en-US" dirty="0" smtClean="0"/>
              <a:t/>
            </a:r>
            <a:br>
              <a:rPr lang="en-US" dirty="0" smtClean="0"/>
            </a:br>
            <a:r>
              <a:rPr lang="en-US" sz="1800" dirty="0" smtClean="0">
                <a:solidFill>
                  <a:srgbClr val="FF0000"/>
                </a:solidFill>
              </a:rPr>
              <a:t>Direct Memory I/O for Java and C++</a:t>
            </a:r>
            <a:r>
              <a:rPr lang="en-US" dirty="0" smtClean="0">
                <a:solidFill>
                  <a:srgbClr val="FF0000"/>
                </a:solidFill>
              </a:rPr>
              <a:t/>
            </a:r>
            <a:br>
              <a:rPr lang="en-US" dirty="0" smtClean="0">
                <a:solidFill>
                  <a:srgbClr val="FF0000"/>
                </a:solidFill>
              </a:rPr>
            </a:br>
            <a:endParaRPr lang="en-US" dirty="0"/>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gray">
          <a:xfrm>
            <a:off x="555629" y="1186656"/>
            <a:ext cx="3871913" cy="3271044"/>
          </a:xfrm>
          <a:prstGeom prst="rect">
            <a:avLst/>
          </a:prstGeom>
          <a:ln w="47625" cmpd="sng">
            <a:headEnd type="none"/>
            <a:tailEnd type="none"/>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sz="2000" b="1" dirty="0">
              <a:solidFill>
                <a:srgbClr val="000000"/>
              </a:solidFill>
            </a:endParaRPr>
          </a:p>
        </p:txBody>
      </p:sp>
      <p:sp>
        <p:nvSpPr>
          <p:cNvPr id="12" name="Rectangle 11"/>
          <p:cNvSpPr/>
          <p:nvPr/>
        </p:nvSpPr>
        <p:spPr bwMode="gray">
          <a:xfrm>
            <a:off x="1104900" y="1539876"/>
            <a:ext cx="2990850" cy="2054224"/>
          </a:xfrm>
          <a:prstGeom prst="rect">
            <a:avLst/>
          </a:prstGeom>
          <a:ln w="47625" cmpd="sng">
            <a:headEnd type="none"/>
            <a:tailEnd type="none"/>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sz="2000" b="1" dirty="0">
              <a:solidFill>
                <a:srgbClr val="000000"/>
              </a:solidFill>
            </a:endParaRPr>
          </a:p>
        </p:txBody>
      </p:sp>
      <p:grpSp>
        <p:nvGrpSpPr>
          <p:cNvPr id="2" name="Rounded Rectangle 5"/>
          <p:cNvGrpSpPr>
            <a:grpSpLocks/>
          </p:cNvGrpSpPr>
          <p:nvPr/>
        </p:nvGrpSpPr>
        <p:grpSpPr bwMode="auto">
          <a:xfrm>
            <a:off x="1595438" y="2692005"/>
            <a:ext cx="2309812" cy="726281"/>
            <a:chOff x="1005" y="2261"/>
            <a:chExt cx="1455" cy="610"/>
          </a:xfrm>
        </p:grpSpPr>
        <p:pic>
          <p:nvPicPr>
            <p:cNvPr id="7193" name="Rounded Rectangle 5"/>
            <p:cNvPicPr>
              <a:picLocks noChangeArrowheads="1"/>
            </p:cNvPicPr>
            <p:nvPr/>
          </p:nvPicPr>
          <p:blipFill>
            <a:blip r:embed="rId3"/>
            <a:srcRect/>
            <a:stretch>
              <a:fillRect/>
            </a:stretch>
          </p:blipFill>
          <p:spPr bwMode="gray">
            <a:xfrm>
              <a:off x="1005" y="2261"/>
              <a:ext cx="1455" cy="609"/>
            </a:xfrm>
            <a:prstGeom prst="rect">
              <a:avLst/>
            </a:prstGeom>
            <a:noFill/>
            <a:ln w="9525">
              <a:noFill/>
              <a:miter lim="800000"/>
              <a:headEnd/>
              <a:tailEnd/>
            </a:ln>
          </p:spPr>
        </p:pic>
        <p:sp>
          <p:nvSpPr>
            <p:cNvPr id="7194" name="Text Box 12"/>
            <p:cNvSpPr txBox="1">
              <a:spLocks noChangeArrowheads="1"/>
            </p:cNvSpPr>
            <p:nvPr/>
          </p:nvSpPr>
          <p:spPr bwMode="auto">
            <a:xfrm>
              <a:off x="1073" y="2261"/>
              <a:ext cx="1355" cy="610"/>
            </a:xfrm>
            <a:prstGeom prst="rect">
              <a:avLst/>
            </a:prstGeom>
            <a:noFill/>
            <a:ln w="9525">
              <a:noFill/>
              <a:miter lim="800000"/>
              <a:headEnd/>
              <a:tailEnd/>
            </a:ln>
          </p:spPr>
          <p:txBody>
            <a:bodyPr anchor="ctr"/>
            <a:lstStyle/>
            <a:p>
              <a:pPr algn="ctr"/>
              <a:r>
                <a:rPr lang="en-US" sz="1600" b="1" dirty="0" smtClean="0">
                  <a:solidFill>
                    <a:srgbClr val="FFFFFF"/>
                  </a:solidFill>
                  <a:ea typeface="+mn-ea"/>
                </a:rPr>
                <a:t>Message Busses</a:t>
              </a:r>
            </a:p>
          </p:txBody>
        </p:sp>
      </p:grpSp>
      <p:grpSp>
        <p:nvGrpSpPr>
          <p:cNvPr id="3" name="Rounded Rectangle 7"/>
          <p:cNvGrpSpPr>
            <a:grpSpLocks/>
          </p:cNvGrpSpPr>
          <p:nvPr/>
        </p:nvGrpSpPr>
        <p:grpSpPr bwMode="auto">
          <a:xfrm>
            <a:off x="1550988" y="3917955"/>
            <a:ext cx="2341562" cy="425053"/>
            <a:chOff x="1009" y="3184"/>
            <a:chExt cx="1475" cy="357"/>
          </a:xfrm>
        </p:grpSpPr>
        <p:pic>
          <p:nvPicPr>
            <p:cNvPr id="7191" name="Rounded Rectangle 7"/>
            <p:cNvPicPr>
              <a:picLocks noChangeArrowheads="1"/>
            </p:cNvPicPr>
            <p:nvPr/>
          </p:nvPicPr>
          <p:blipFill>
            <a:blip r:embed="rId4"/>
            <a:srcRect/>
            <a:stretch>
              <a:fillRect/>
            </a:stretch>
          </p:blipFill>
          <p:spPr bwMode="gray">
            <a:xfrm>
              <a:off x="1029" y="3184"/>
              <a:ext cx="1455" cy="357"/>
            </a:xfrm>
            <a:prstGeom prst="rect">
              <a:avLst/>
            </a:prstGeom>
            <a:noFill/>
            <a:ln w="9525">
              <a:noFill/>
              <a:miter lim="800000"/>
              <a:headEnd/>
              <a:tailEnd/>
            </a:ln>
          </p:spPr>
        </p:pic>
        <p:sp>
          <p:nvSpPr>
            <p:cNvPr id="7192" name="Text Box 15"/>
            <p:cNvSpPr txBox="1">
              <a:spLocks noChangeArrowheads="1"/>
            </p:cNvSpPr>
            <p:nvPr/>
          </p:nvSpPr>
          <p:spPr bwMode="auto">
            <a:xfrm>
              <a:off x="1009" y="3231"/>
              <a:ext cx="1355" cy="260"/>
            </a:xfrm>
            <a:prstGeom prst="rect">
              <a:avLst/>
            </a:prstGeom>
            <a:noFill/>
            <a:ln w="9525">
              <a:noFill/>
              <a:miter lim="800000"/>
              <a:headEnd/>
              <a:tailEnd/>
            </a:ln>
          </p:spPr>
          <p:txBody>
            <a:bodyPr anchor="ctr"/>
            <a:lstStyle/>
            <a:p>
              <a:pPr algn="ctr"/>
              <a:r>
                <a:rPr lang="en-US" sz="1600" b="1" dirty="0" smtClean="0">
                  <a:solidFill>
                    <a:srgbClr val="FFFFFF"/>
                  </a:solidFill>
                  <a:ea typeface="+mn-ea"/>
                </a:rPr>
                <a:t>JRockit/HotSpot</a:t>
              </a:r>
            </a:p>
          </p:txBody>
        </p:sp>
      </p:grpSp>
      <p:sp>
        <p:nvSpPr>
          <p:cNvPr id="33" name="Rectangular Callout 32"/>
          <p:cNvSpPr/>
          <p:nvPr/>
        </p:nvSpPr>
        <p:spPr bwMode="gray">
          <a:xfrm>
            <a:off x="4708529" y="1185072"/>
            <a:ext cx="4029075" cy="1431130"/>
          </a:xfrm>
          <a:prstGeom prst="wedgeRectCallout">
            <a:avLst>
              <a:gd name="adj1" fmla="val -75425"/>
              <a:gd name="adj2" fmla="val 62265"/>
            </a:avLst>
          </a:prstGeom>
          <a:ln>
            <a:headEnd type="none"/>
            <a:tailEnd type="none"/>
          </a:ln>
        </p:spPr>
        <p:style>
          <a:lnRef idx="1">
            <a:schemeClr val="accent2"/>
          </a:lnRef>
          <a:fillRef idx="2">
            <a:schemeClr val="accent2"/>
          </a:fillRef>
          <a:effectRef idx="1">
            <a:schemeClr val="accent2"/>
          </a:effectRef>
          <a:fontRef idx="minor">
            <a:schemeClr val="dk1"/>
          </a:fontRef>
        </p:style>
        <p:txBody>
          <a:bodyPr anchor="ctr"/>
          <a:lstStyle/>
          <a:p>
            <a:pPr marL="91440" indent="-91440">
              <a:defRPr/>
            </a:pPr>
            <a:r>
              <a:rPr lang="en-CA" sz="2000" b="1" dirty="0" smtClean="0">
                <a:solidFill>
                  <a:srgbClr val="000000"/>
                </a:solidFill>
              </a:rPr>
              <a:t>Provider-based Transport Layer</a:t>
            </a:r>
          </a:p>
          <a:p>
            <a:pPr marL="91440" indent="-91440">
              <a:buFont typeface="Wingdings" charset="2"/>
              <a:buChar char="§"/>
              <a:defRPr/>
            </a:pPr>
            <a:r>
              <a:rPr lang="en-CA" sz="1400" b="1" dirty="0" smtClean="0">
                <a:solidFill>
                  <a:srgbClr val="000000"/>
                </a:solidFill>
                <a:latin typeface="Calibri"/>
              </a:rPr>
              <a:t>One per service for scalability to multiple cores</a:t>
            </a:r>
          </a:p>
          <a:p>
            <a:pPr marL="91440" indent="-91440">
              <a:buFont typeface="Wingdings" charset="2"/>
              <a:buChar char="§"/>
              <a:defRPr/>
            </a:pPr>
            <a:r>
              <a:rPr lang="en-CA" sz="1400" b="1" dirty="0" smtClean="0">
                <a:solidFill>
                  <a:srgbClr val="000000"/>
                </a:solidFill>
                <a:latin typeface="Calibri"/>
              </a:rPr>
              <a:t>Increased message parallelism to max network </a:t>
            </a:r>
          </a:p>
          <a:p>
            <a:pPr marL="91440" indent="-91440">
              <a:buFont typeface="Wingdings" charset="2"/>
              <a:buChar char="§"/>
              <a:defRPr/>
            </a:pPr>
            <a:r>
              <a:rPr lang="en-CA" sz="1400" b="1" dirty="0" smtClean="0">
                <a:solidFill>
                  <a:srgbClr val="000000"/>
                </a:solidFill>
                <a:latin typeface="Calibri"/>
              </a:rPr>
              <a:t>Context Switches reduced from 3 to 1</a:t>
            </a:r>
          </a:p>
          <a:p>
            <a:pPr marL="91440" indent="-91440">
              <a:buFont typeface="Wingdings" charset="2"/>
              <a:buChar char="§"/>
              <a:defRPr/>
            </a:pPr>
            <a:r>
              <a:rPr lang="en-CA" sz="1400" b="1" dirty="0" smtClean="0">
                <a:solidFill>
                  <a:srgbClr val="000000"/>
                </a:solidFill>
                <a:latin typeface="Calibri"/>
              </a:rPr>
              <a:t>Datagram still used for cluster protocol</a:t>
            </a:r>
          </a:p>
          <a:p>
            <a:pPr marL="91440" indent="-91440">
              <a:buFont typeface="Wingdings" charset="2"/>
              <a:buChar char="§"/>
              <a:defRPr/>
            </a:pPr>
            <a:endParaRPr lang="en-US" sz="1400" b="1" dirty="0">
              <a:solidFill>
                <a:srgbClr val="000000"/>
              </a:solidFill>
            </a:endParaRPr>
          </a:p>
        </p:txBody>
      </p:sp>
      <p:sp>
        <p:nvSpPr>
          <p:cNvPr id="35" name="Rectangular Callout 34"/>
          <p:cNvSpPr/>
          <p:nvPr/>
        </p:nvSpPr>
        <p:spPr bwMode="gray">
          <a:xfrm rot="16200000">
            <a:off x="-205383" y="2281039"/>
            <a:ext cx="2096691" cy="368300"/>
          </a:xfrm>
          <a:prstGeom prst="wedgeRectCallout">
            <a:avLst>
              <a:gd name="adj1" fmla="val -459"/>
              <a:gd name="adj2" fmla="val 166591"/>
            </a:avLst>
          </a:prstGeom>
          <a:noFill/>
          <a:ln>
            <a:noFill/>
            <a:headEnd type="none"/>
            <a:tailEnd type="none"/>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b="1" dirty="0" smtClean="0">
                <a:solidFill>
                  <a:srgbClr val="000000"/>
                </a:solidFill>
              </a:rPr>
              <a:t>JVM</a:t>
            </a:r>
            <a:endParaRPr lang="en-US" sz="1800" b="1" dirty="0">
              <a:solidFill>
                <a:srgbClr val="000000"/>
              </a:solidFill>
            </a:endParaRPr>
          </a:p>
        </p:txBody>
      </p:sp>
      <p:sp>
        <p:nvSpPr>
          <p:cNvPr id="40" name="Rectangular Callout 39"/>
          <p:cNvSpPr/>
          <p:nvPr/>
        </p:nvSpPr>
        <p:spPr bwMode="gray">
          <a:xfrm rot="16200000">
            <a:off x="426049" y="2439793"/>
            <a:ext cx="1922859" cy="250825"/>
          </a:xfrm>
          <a:prstGeom prst="wedgeRectCallout">
            <a:avLst>
              <a:gd name="adj1" fmla="val -459"/>
              <a:gd name="adj2" fmla="val 166591"/>
            </a:avLst>
          </a:prstGeom>
          <a:noFill/>
          <a:ln>
            <a:noFill/>
            <a:headEnd type="none"/>
            <a:tailEnd type="none"/>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b="1" dirty="0" smtClean="0">
                <a:solidFill>
                  <a:srgbClr val="000000"/>
                </a:solidFill>
              </a:rPr>
              <a:t>Coherence</a:t>
            </a:r>
            <a:endParaRPr lang="en-US" sz="1800" b="1" dirty="0">
              <a:solidFill>
                <a:srgbClr val="000000"/>
              </a:solidFill>
            </a:endParaRPr>
          </a:p>
        </p:txBody>
      </p:sp>
      <p:sp>
        <p:nvSpPr>
          <p:cNvPr id="7188" name="Title 1"/>
          <p:cNvSpPr>
            <a:spLocks noGrp="1"/>
          </p:cNvSpPr>
          <p:nvPr>
            <p:ph type="title"/>
          </p:nvPr>
        </p:nvSpPr>
        <p:spPr/>
        <p:txBody>
          <a:bodyPr/>
          <a:lstStyle/>
          <a:p>
            <a:r>
              <a:rPr lang="en-US" sz="2800" dirty="0" smtClean="0">
                <a:ea typeface="ヒラギノ角ゴ Pro W3"/>
                <a:cs typeface="ヒラギノ角ゴ Pro W3"/>
              </a:rPr>
              <a:t>Coherence Optimizations for </a:t>
            </a:r>
            <a:r>
              <a:rPr lang="en-US" sz="2800" dirty="0" err="1" smtClean="0">
                <a:ea typeface="ヒラギノ角ゴ Pro W3"/>
                <a:cs typeface="ヒラギノ角ゴ Pro W3"/>
              </a:rPr>
              <a:t>Exabus</a:t>
            </a:r>
            <a:r>
              <a:rPr lang="en-US" sz="2800" dirty="0" smtClean="0">
                <a:ea typeface="ヒラギノ角ゴ Pro W3"/>
                <a:cs typeface="ヒラギノ角ゴ Pro W3"/>
              </a:rPr>
              <a:t/>
            </a:r>
            <a:br>
              <a:rPr lang="en-US" sz="2800" dirty="0" smtClean="0">
                <a:ea typeface="ヒラギノ角ゴ Pro W3"/>
                <a:cs typeface="ヒラギノ角ゴ Pro W3"/>
              </a:rPr>
            </a:br>
            <a:r>
              <a:rPr lang="en-US" sz="2000" dirty="0" smtClean="0">
                <a:solidFill>
                  <a:srgbClr val="FF0000"/>
                </a:solidFill>
                <a:ea typeface="ヒラギノ角ゴ Pro W3"/>
                <a:cs typeface="ヒラギノ角ゴ Pro W3"/>
              </a:rPr>
              <a:t>4x bandwidth, 1/6 latency</a:t>
            </a:r>
            <a:endParaRPr lang="en-CA" dirty="0" smtClean="0">
              <a:solidFill>
                <a:srgbClr val="FF0000"/>
              </a:solidFill>
              <a:ea typeface="ヒラギノ角ゴ Pro W3"/>
              <a:cs typeface="ヒラギノ角ゴ Pro W3"/>
            </a:endParaRPr>
          </a:p>
        </p:txBody>
      </p:sp>
      <p:grpSp>
        <p:nvGrpSpPr>
          <p:cNvPr id="4" name="Rounded Rectangle 5"/>
          <p:cNvGrpSpPr>
            <a:grpSpLocks/>
          </p:cNvGrpSpPr>
          <p:nvPr/>
        </p:nvGrpSpPr>
        <p:grpSpPr bwMode="auto">
          <a:xfrm>
            <a:off x="1633538" y="1764508"/>
            <a:ext cx="2309812" cy="752474"/>
            <a:chOff x="981" y="1386"/>
            <a:chExt cx="1455" cy="632"/>
          </a:xfrm>
        </p:grpSpPr>
        <p:pic>
          <p:nvPicPr>
            <p:cNvPr id="37" name="Rounded Rectangle 5"/>
            <p:cNvPicPr>
              <a:picLocks noChangeArrowheads="1"/>
            </p:cNvPicPr>
            <p:nvPr/>
          </p:nvPicPr>
          <p:blipFill>
            <a:blip r:embed="rId3"/>
            <a:srcRect/>
            <a:stretch>
              <a:fillRect/>
            </a:stretch>
          </p:blipFill>
          <p:spPr bwMode="gray">
            <a:xfrm>
              <a:off x="981" y="1386"/>
              <a:ext cx="1455" cy="609"/>
            </a:xfrm>
            <a:prstGeom prst="rect">
              <a:avLst/>
            </a:prstGeom>
            <a:noFill/>
            <a:ln w="9525">
              <a:noFill/>
              <a:miter lim="800000"/>
              <a:headEnd/>
              <a:tailEnd/>
            </a:ln>
          </p:spPr>
        </p:pic>
        <p:sp>
          <p:nvSpPr>
            <p:cNvPr id="38" name="Text Box 12"/>
            <p:cNvSpPr txBox="1">
              <a:spLocks noChangeArrowheads="1"/>
            </p:cNvSpPr>
            <p:nvPr/>
          </p:nvSpPr>
          <p:spPr bwMode="auto">
            <a:xfrm>
              <a:off x="1025" y="1408"/>
              <a:ext cx="1355" cy="610"/>
            </a:xfrm>
            <a:prstGeom prst="rect">
              <a:avLst/>
            </a:prstGeom>
            <a:noFill/>
            <a:ln w="9525">
              <a:noFill/>
              <a:miter lim="800000"/>
              <a:headEnd/>
              <a:tailEnd/>
            </a:ln>
          </p:spPr>
          <p:txBody>
            <a:bodyPr anchor="ctr"/>
            <a:lstStyle/>
            <a:p>
              <a:pPr algn="ctr"/>
              <a:r>
                <a:rPr lang="en-US" sz="1600" b="1" dirty="0" smtClean="0">
                  <a:solidFill>
                    <a:srgbClr val="FFFFFF"/>
                  </a:solidFill>
                  <a:ea typeface="+mn-ea"/>
                </a:rPr>
                <a:t>Services</a:t>
              </a:r>
            </a:p>
          </p:txBody>
        </p:sp>
      </p:grpSp>
      <p:sp>
        <p:nvSpPr>
          <p:cNvPr id="39" name="Rectangular Callout 38"/>
          <p:cNvSpPr/>
          <p:nvPr/>
        </p:nvSpPr>
        <p:spPr bwMode="gray">
          <a:xfrm>
            <a:off x="4683129" y="2755900"/>
            <a:ext cx="4029075" cy="1435100"/>
          </a:xfrm>
          <a:prstGeom prst="wedgeRectCallout">
            <a:avLst>
              <a:gd name="adj1" fmla="val -75740"/>
              <a:gd name="adj2" fmla="val 48991"/>
            </a:avLst>
          </a:prstGeom>
          <a:ln>
            <a:headEnd type="none"/>
            <a:tailEnd type="none"/>
          </a:ln>
        </p:spPr>
        <p:style>
          <a:lnRef idx="1">
            <a:schemeClr val="accent2"/>
          </a:lnRef>
          <a:fillRef idx="2">
            <a:schemeClr val="accent2"/>
          </a:fillRef>
          <a:effectRef idx="1">
            <a:schemeClr val="accent2"/>
          </a:effectRef>
          <a:fontRef idx="minor">
            <a:schemeClr val="dk1"/>
          </a:fontRef>
        </p:style>
        <p:txBody>
          <a:bodyPr anchor="ctr"/>
          <a:lstStyle/>
          <a:p>
            <a:pPr marL="91440" indent="-91440">
              <a:defRPr/>
            </a:pPr>
            <a:r>
              <a:rPr lang="en-CA" sz="2000" b="1" dirty="0" smtClean="0">
                <a:solidFill>
                  <a:srgbClr val="000000"/>
                </a:solidFill>
                <a:latin typeface="Calibri"/>
              </a:rPr>
              <a:t>Infiniband Message Bus Provider</a:t>
            </a:r>
          </a:p>
          <a:p>
            <a:pPr marL="91440" indent="-91440">
              <a:buFont typeface="Wingdings" charset="2"/>
              <a:buChar char="§"/>
              <a:defRPr/>
            </a:pPr>
            <a:r>
              <a:rPr lang="en-CA" sz="1400" b="1" dirty="0" smtClean="0">
                <a:solidFill>
                  <a:srgbClr val="000000"/>
                </a:solidFill>
                <a:latin typeface="Calibri"/>
              </a:rPr>
              <a:t>RDMA offloads host processor</a:t>
            </a:r>
          </a:p>
          <a:p>
            <a:pPr marL="91440" indent="-91440">
              <a:buFont typeface="Wingdings" charset="2"/>
              <a:buChar char="§"/>
              <a:defRPr/>
            </a:pPr>
            <a:r>
              <a:rPr lang="en-CA" sz="1400" b="1" dirty="0" smtClean="0">
                <a:solidFill>
                  <a:srgbClr val="000000"/>
                </a:solidFill>
                <a:latin typeface="Calibri"/>
              </a:rPr>
              <a:t>Zero copy and kernel bypass</a:t>
            </a:r>
          </a:p>
          <a:p>
            <a:pPr marL="91440" indent="-91440">
              <a:buFont typeface="Wingdings" charset="2"/>
              <a:buChar char="§"/>
              <a:defRPr/>
            </a:pPr>
            <a:r>
              <a:rPr lang="en-CA" sz="1400" b="1" dirty="0" smtClean="0">
                <a:solidFill>
                  <a:srgbClr val="000000"/>
                </a:solidFill>
                <a:latin typeface="Calibri"/>
              </a:rPr>
              <a:t>Predictive notifications avoid costly interrupts</a:t>
            </a:r>
          </a:p>
          <a:p>
            <a:pPr marL="91440" indent="-91440">
              <a:buFont typeface="Wingdings" charset="2"/>
              <a:buChar char="§"/>
              <a:defRPr/>
            </a:pPr>
            <a:r>
              <a:rPr lang="en-CA" sz="1400" b="1" dirty="0" smtClean="0">
                <a:solidFill>
                  <a:srgbClr val="000000"/>
                </a:solidFill>
                <a:latin typeface="Calibri"/>
              </a:rPr>
              <a:t>Custom off-heap </a:t>
            </a:r>
            <a:r>
              <a:rPr lang="en-CA" sz="1400" b="1" dirty="0" err="1" smtClean="0">
                <a:solidFill>
                  <a:srgbClr val="000000"/>
                </a:solidFill>
                <a:latin typeface="Calibri"/>
              </a:rPr>
              <a:t>DirectByteBuffer</a:t>
            </a:r>
            <a:r>
              <a:rPr lang="en-CA" sz="1400" b="1" dirty="0" smtClean="0">
                <a:solidFill>
                  <a:srgbClr val="000000"/>
                </a:solidFill>
                <a:latin typeface="Calibri"/>
              </a:rPr>
              <a:t> reduces GC </a:t>
            </a:r>
          </a:p>
          <a:p>
            <a:pPr marL="91440" indent="-91440">
              <a:defRPr/>
            </a:pPr>
            <a:endParaRPr lang="en-US" sz="1400" b="1" dirty="0">
              <a:solidFill>
                <a:srgbClr val="000000"/>
              </a:solidFill>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Exalogic: Simplified Coherence Deployments</a:t>
            </a:r>
            <a:endParaRPr lang="en-US" dirty="0"/>
          </a:p>
        </p:txBody>
      </p:sp>
      <p:sp>
        <p:nvSpPr>
          <p:cNvPr id="4" name="Content Placeholder 3"/>
          <p:cNvSpPr>
            <a:spLocks noGrp="1"/>
          </p:cNvSpPr>
          <p:nvPr>
            <p:ph sz="half" idx="2"/>
          </p:nvPr>
        </p:nvSpPr>
        <p:spPr>
          <a:xfrm>
            <a:off x="885835" y="679451"/>
            <a:ext cx="5895969" cy="298450"/>
          </a:xfrm>
        </p:spPr>
        <p:txBody>
          <a:bodyPr/>
          <a:lstStyle/>
          <a:p>
            <a:pPr>
              <a:buNone/>
            </a:pPr>
            <a:r>
              <a:rPr lang="en-US" sz="1800" b="1" dirty="0" smtClean="0">
                <a:solidFill>
                  <a:srgbClr val="FF0000"/>
                </a:solidFill>
                <a:ea typeface="ヒラギノ角ゴ Pro W3"/>
                <a:cs typeface="ヒラギノ角ゴ Pro W3"/>
              </a:rPr>
              <a:t>Fewer, Larger JVMs in EECS 2.0</a:t>
            </a:r>
            <a:endParaRPr lang="en-US" sz="1800" b="1" dirty="0"/>
          </a:p>
        </p:txBody>
      </p:sp>
      <p:grpSp>
        <p:nvGrpSpPr>
          <p:cNvPr id="3" name="Group 24"/>
          <p:cNvGrpSpPr/>
          <p:nvPr/>
        </p:nvGrpSpPr>
        <p:grpSpPr>
          <a:xfrm>
            <a:off x="533404" y="1638301"/>
            <a:ext cx="2790825" cy="2505074"/>
            <a:chOff x="347368" y="1952624"/>
            <a:chExt cx="2790825" cy="2505074"/>
          </a:xfrm>
        </p:grpSpPr>
        <p:grpSp>
          <p:nvGrpSpPr>
            <p:cNvPr id="5" name="Group 11"/>
            <p:cNvGrpSpPr/>
            <p:nvPr/>
          </p:nvGrpSpPr>
          <p:grpSpPr>
            <a:xfrm>
              <a:off x="347368" y="1952624"/>
              <a:ext cx="2790825" cy="2505074"/>
              <a:chOff x="207788" y="1553756"/>
              <a:chExt cx="2638911" cy="1779993"/>
            </a:xfrm>
          </p:grpSpPr>
          <p:graphicFrame>
            <p:nvGraphicFramePr>
              <p:cNvPr id="9" name="Chart 4"/>
              <p:cNvGraphicFramePr/>
              <p:nvPr>
                <p:extLst>
                  <p:ext uri="{D42A27DB-BD31-4B8C-83A1-F6EECF244321}">
                    <p14:modId xmlns:mc="http://schemas.openxmlformats.org/markup-compatibility/2006" xmlns:mv="urn:schemas-microsoft-com:mac:vml" xmlns="" xmlns:p14="http://schemas.microsoft.com/office/powerpoint/2010/main" val="3610081087"/>
                  </p:ext>
                </p:extLst>
              </p:nvPr>
            </p:nvGraphicFramePr>
            <p:xfrm>
              <a:off x="207788" y="1553756"/>
              <a:ext cx="2638911" cy="1779993"/>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504727" y="2583043"/>
                <a:ext cx="972704" cy="24056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b="1" kern="0" dirty="0" smtClean="0">
                    <a:solidFill>
                      <a:srgbClr val="FFFFFF"/>
                    </a:solidFill>
                  </a:rPr>
                  <a:t>1-2 JVM</a:t>
                </a:r>
                <a:endParaRPr kumimoji="0" lang="en-US" sz="1600" b="1" i="0" u="none" strike="noStrike" kern="0" cap="none" spc="0" normalizeH="0" baseline="0" noProof="0" dirty="0" smtClean="0">
                  <a:ln>
                    <a:noFill/>
                  </a:ln>
                  <a:solidFill>
                    <a:srgbClr val="FFFFFF"/>
                  </a:solidFill>
                  <a:effectLst/>
                  <a:uLnTx/>
                  <a:uFillTx/>
                </a:endParaRPr>
              </a:p>
            </p:txBody>
          </p:sp>
        </p:grpSp>
        <p:sp>
          <p:nvSpPr>
            <p:cNvPr id="8" name="TextBox 7"/>
            <p:cNvSpPr txBox="1"/>
            <p:nvPr/>
          </p:nvSpPr>
          <p:spPr>
            <a:xfrm>
              <a:off x="2075499" y="2123619"/>
              <a:ext cx="184666" cy="2616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dirty="0">
                <a:ln>
                  <a:noFill/>
                </a:ln>
                <a:solidFill>
                  <a:srgbClr val="000000"/>
                </a:solidFill>
                <a:effectLst/>
                <a:uLnTx/>
                <a:uFillTx/>
              </a:endParaRPr>
            </a:p>
          </p:txBody>
        </p:sp>
      </p:grpSp>
      <p:sp>
        <p:nvSpPr>
          <p:cNvPr id="11" name="TextBox 10"/>
          <p:cNvSpPr txBox="1"/>
          <p:nvPr/>
        </p:nvSpPr>
        <p:spPr>
          <a:xfrm>
            <a:off x="876300" y="2334392"/>
            <a:ext cx="1028700" cy="5847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b="1" kern="0" dirty="0" smtClean="0">
                <a:solidFill>
                  <a:srgbClr val="FFFFFF"/>
                </a:solidFill>
              </a:rPr>
              <a:t>8-12 JVM</a:t>
            </a:r>
            <a:endParaRPr kumimoji="0" lang="en-US" sz="1600" b="1" i="0" u="none" strike="noStrike" kern="0" cap="none" spc="0" normalizeH="0" baseline="0" noProof="0" dirty="0" smtClean="0">
              <a:ln>
                <a:noFill/>
              </a:ln>
              <a:solidFill>
                <a:srgbClr val="FFFFFF"/>
              </a:solidFill>
              <a:effectLst/>
              <a:uLnTx/>
              <a:uFillTx/>
            </a:endParaRPr>
          </a:p>
        </p:txBody>
      </p:sp>
      <p:grpSp>
        <p:nvGrpSpPr>
          <p:cNvPr id="6" name="Group 32"/>
          <p:cNvGrpSpPr/>
          <p:nvPr/>
        </p:nvGrpSpPr>
        <p:grpSpPr>
          <a:xfrm>
            <a:off x="4164538" y="1778002"/>
            <a:ext cx="2140017" cy="596900"/>
            <a:chOff x="4032056" y="2263775"/>
            <a:chExt cx="2140017" cy="596900"/>
          </a:xfrm>
        </p:grpSpPr>
        <p:sp>
          <p:nvSpPr>
            <p:cNvPr id="13" name="Rectangle 12"/>
            <p:cNvSpPr/>
            <p:nvPr/>
          </p:nvSpPr>
          <p:spPr>
            <a:xfrm>
              <a:off x="4032056" y="2263775"/>
              <a:ext cx="2140017" cy="59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4" name="Oval 13"/>
            <p:cNvSpPr/>
            <p:nvPr/>
          </p:nvSpPr>
          <p:spPr>
            <a:xfrm>
              <a:off x="4138621"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5" name="Oval 14"/>
            <p:cNvSpPr/>
            <p:nvPr/>
          </p:nvSpPr>
          <p:spPr>
            <a:xfrm>
              <a:off x="5899549"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6" name="Oval 15"/>
            <p:cNvSpPr/>
            <p:nvPr/>
          </p:nvSpPr>
          <p:spPr>
            <a:xfrm>
              <a:off x="4390182"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7" name="Oval 16"/>
            <p:cNvSpPr/>
            <p:nvPr/>
          </p:nvSpPr>
          <p:spPr>
            <a:xfrm>
              <a:off x="4641743"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8" name="Oval 17"/>
            <p:cNvSpPr/>
            <p:nvPr/>
          </p:nvSpPr>
          <p:spPr>
            <a:xfrm>
              <a:off x="4893304"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19" name="Oval 18"/>
            <p:cNvSpPr/>
            <p:nvPr/>
          </p:nvSpPr>
          <p:spPr>
            <a:xfrm>
              <a:off x="5144866"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20" name="Oval 19"/>
            <p:cNvSpPr/>
            <p:nvPr/>
          </p:nvSpPr>
          <p:spPr>
            <a:xfrm>
              <a:off x="5396427"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21" name="Oval 20"/>
            <p:cNvSpPr/>
            <p:nvPr/>
          </p:nvSpPr>
          <p:spPr>
            <a:xfrm>
              <a:off x="5647988" y="2543175"/>
              <a:ext cx="167707" cy="1828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sp>
        <p:nvSpPr>
          <p:cNvPr id="22" name="TextBox 21"/>
          <p:cNvSpPr txBox="1"/>
          <p:nvPr/>
        </p:nvSpPr>
        <p:spPr>
          <a:xfrm>
            <a:off x="3982564" y="2479675"/>
            <a:ext cx="2503965" cy="342900"/>
          </a:xfrm>
          <a:prstGeom prst="rect">
            <a:avLst/>
          </a:prstGeom>
          <a:noFill/>
          <a:ln>
            <a:noFill/>
          </a:ln>
        </p:spPr>
        <p:txBody>
          <a:bodyPr wrap="square" lIns="0" tIns="0" rIns="0" bIns="0" rtlCol="0">
            <a:noAutofit/>
          </a:bodyPr>
          <a:lstStyle/>
          <a:p>
            <a:pPr algn="ctr"/>
            <a:r>
              <a:rPr lang="en-US" sz="1400" b="1" dirty="0" smtClean="0">
                <a:solidFill>
                  <a:srgbClr val="000000"/>
                </a:solidFill>
                <a:ea typeface="+mn-ea"/>
              </a:rPr>
              <a:t>Datagram Data </a:t>
            </a:r>
            <a:br>
              <a:rPr lang="en-US" sz="1400" b="1" dirty="0" smtClean="0">
                <a:solidFill>
                  <a:srgbClr val="000000"/>
                </a:solidFill>
                <a:ea typeface="+mn-ea"/>
              </a:rPr>
            </a:br>
            <a:r>
              <a:rPr lang="en-US" sz="1400" b="1" dirty="0" smtClean="0">
                <a:solidFill>
                  <a:srgbClr val="000000"/>
                </a:solidFill>
                <a:ea typeface="+mn-ea"/>
              </a:rPr>
              <a:t>Communications</a:t>
            </a:r>
          </a:p>
        </p:txBody>
      </p:sp>
      <p:sp>
        <p:nvSpPr>
          <p:cNvPr id="23" name="TextBox 22"/>
          <p:cNvSpPr txBox="1"/>
          <p:nvPr/>
        </p:nvSpPr>
        <p:spPr>
          <a:xfrm>
            <a:off x="4102101" y="1802130"/>
            <a:ext cx="2298700" cy="274320"/>
          </a:xfrm>
          <a:prstGeom prst="rect">
            <a:avLst/>
          </a:prstGeom>
          <a:noFill/>
          <a:ln>
            <a:noFill/>
          </a:ln>
        </p:spPr>
        <p:txBody>
          <a:bodyPr wrap="square" lIns="0" tIns="0" rIns="0" bIns="0" rtlCol="0">
            <a:noAutofit/>
          </a:bodyPr>
          <a:lstStyle/>
          <a:p>
            <a:pPr algn="ctr"/>
            <a:r>
              <a:rPr lang="en-US" sz="1400" b="1" dirty="0" smtClean="0">
                <a:solidFill>
                  <a:srgbClr val="000000"/>
                </a:solidFill>
                <a:latin typeface="Calibri"/>
                <a:ea typeface="+mn-ea"/>
                <a:cs typeface="+mn-cs"/>
              </a:rPr>
              <a:t>Single System, Many JVMs</a:t>
            </a:r>
          </a:p>
        </p:txBody>
      </p:sp>
      <p:sp>
        <p:nvSpPr>
          <p:cNvPr id="27" name="TextBox 26"/>
          <p:cNvSpPr txBox="1"/>
          <p:nvPr/>
        </p:nvSpPr>
        <p:spPr>
          <a:xfrm>
            <a:off x="6213475" y="2435225"/>
            <a:ext cx="2730500" cy="342900"/>
          </a:xfrm>
          <a:prstGeom prst="rect">
            <a:avLst/>
          </a:prstGeom>
          <a:noFill/>
          <a:ln>
            <a:noFill/>
          </a:ln>
        </p:spPr>
        <p:txBody>
          <a:bodyPr wrap="square" lIns="0" tIns="0" rIns="0" bIns="0" rtlCol="0">
            <a:noAutofit/>
          </a:bodyPr>
          <a:lstStyle/>
          <a:p>
            <a:pPr algn="ctr"/>
            <a:r>
              <a:rPr lang="en-US" sz="1400" b="1" dirty="0" smtClean="0">
                <a:solidFill>
                  <a:srgbClr val="000000"/>
                </a:solidFill>
                <a:ea typeface="+mn-ea"/>
              </a:rPr>
              <a:t>Message Bus </a:t>
            </a:r>
            <a:br>
              <a:rPr lang="en-US" sz="1400" b="1" dirty="0" smtClean="0">
                <a:solidFill>
                  <a:srgbClr val="000000"/>
                </a:solidFill>
                <a:ea typeface="+mn-ea"/>
              </a:rPr>
            </a:br>
            <a:r>
              <a:rPr lang="en-US" sz="1400" b="1" dirty="0" smtClean="0">
                <a:solidFill>
                  <a:srgbClr val="000000"/>
                </a:solidFill>
                <a:ea typeface="+mn-ea"/>
              </a:rPr>
              <a:t>Data Communications</a:t>
            </a:r>
          </a:p>
        </p:txBody>
      </p:sp>
      <p:grpSp>
        <p:nvGrpSpPr>
          <p:cNvPr id="7" name="Group 31"/>
          <p:cNvGrpSpPr/>
          <p:nvPr/>
        </p:nvGrpSpPr>
        <p:grpSpPr>
          <a:xfrm>
            <a:off x="6502400" y="1778002"/>
            <a:ext cx="2152650" cy="596900"/>
            <a:chOff x="6502400" y="2206625"/>
            <a:chExt cx="2152650" cy="596900"/>
          </a:xfrm>
        </p:grpSpPr>
        <p:sp>
          <p:nvSpPr>
            <p:cNvPr id="25" name="Rectangle 24"/>
            <p:cNvSpPr/>
            <p:nvPr/>
          </p:nvSpPr>
          <p:spPr>
            <a:xfrm>
              <a:off x="6502400" y="2206625"/>
              <a:ext cx="2152650" cy="59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26" name="Oval 25"/>
            <p:cNvSpPr/>
            <p:nvPr/>
          </p:nvSpPr>
          <p:spPr>
            <a:xfrm>
              <a:off x="6691630" y="2320925"/>
              <a:ext cx="365760" cy="3657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28" name="TextBox 27"/>
            <p:cNvSpPr txBox="1"/>
            <p:nvPr/>
          </p:nvSpPr>
          <p:spPr>
            <a:xfrm>
              <a:off x="6931025" y="2221229"/>
              <a:ext cx="1295400" cy="245745"/>
            </a:xfrm>
            <a:prstGeom prst="rect">
              <a:avLst/>
            </a:prstGeom>
            <a:noFill/>
            <a:ln>
              <a:noFill/>
            </a:ln>
          </p:spPr>
          <p:txBody>
            <a:bodyPr wrap="square" lIns="0" tIns="0" rIns="0" bIns="0" rtlCol="0">
              <a:noAutofit/>
            </a:bodyPr>
            <a:lstStyle/>
            <a:p>
              <a:pPr algn="ctr"/>
              <a:r>
                <a:rPr lang="en-US" sz="1400" b="1" dirty="0" smtClean="0">
                  <a:solidFill>
                    <a:srgbClr val="000000"/>
                  </a:solidFill>
                  <a:latin typeface="Calibri"/>
                  <a:ea typeface="+mn-ea"/>
                  <a:cs typeface="+mn-cs"/>
                </a:rPr>
                <a:t>Fewer JVMs</a:t>
              </a:r>
            </a:p>
          </p:txBody>
        </p:sp>
        <p:sp>
          <p:nvSpPr>
            <p:cNvPr id="29" name="Oval 28"/>
            <p:cNvSpPr/>
            <p:nvPr/>
          </p:nvSpPr>
          <p:spPr>
            <a:xfrm>
              <a:off x="8140065" y="2339975"/>
              <a:ext cx="365760" cy="3657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grpSp>
      <p:sp>
        <p:nvSpPr>
          <p:cNvPr id="30" name="Rectangle 29"/>
          <p:cNvSpPr/>
          <p:nvPr/>
        </p:nvSpPr>
        <p:spPr>
          <a:xfrm>
            <a:off x="4526657" y="1249590"/>
            <a:ext cx="1351915" cy="523220"/>
          </a:xfrm>
          <a:prstGeom prst="rect">
            <a:avLst/>
          </a:prstGeom>
        </p:spPr>
        <p:txBody>
          <a:bodyPr wrap="none">
            <a:spAutoFit/>
          </a:bodyPr>
          <a:lstStyle/>
          <a:p>
            <a:pPr algn="ctr"/>
            <a:r>
              <a:rPr lang="en-US" sz="1400" b="1" dirty="0" smtClean="0">
                <a:solidFill>
                  <a:srgbClr val="000000"/>
                </a:solidFill>
              </a:rPr>
              <a:t>Conventional  </a:t>
            </a:r>
            <a:br>
              <a:rPr lang="en-US" sz="1400" b="1" dirty="0" smtClean="0">
                <a:solidFill>
                  <a:srgbClr val="000000"/>
                </a:solidFill>
              </a:rPr>
            </a:br>
            <a:r>
              <a:rPr lang="en-US" sz="1400" b="1" dirty="0" smtClean="0">
                <a:solidFill>
                  <a:srgbClr val="000000"/>
                </a:solidFill>
              </a:rPr>
              <a:t>Infrastructure</a:t>
            </a:r>
            <a:endParaRPr lang="en-US" sz="1200" dirty="0"/>
          </a:p>
        </p:txBody>
      </p:sp>
      <p:sp>
        <p:nvSpPr>
          <p:cNvPr id="31" name="Rectangle 30"/>
          <p:cNvSpPr/>
          <p:nvPr/>
        </p:nvSpPr>
        <p:spPr>
          <a:xfrm>
            <a:off x="6904505" y="1249590"/>
            <a:ext cx="1351915" cy="523220"/>
          </a:xfrm>
          <a:prstGeom prst="rect">
            <a:avLst/>
          </a:prstGeom>
        </p:spPr>
        <p:txBody>
          <a:bodyPr wrap="none">
            <a:spAutoFit/>
          </a:bodyPr>
          <a:lstStyle/>
          <a:p>
            <a:pPr algn="ctr"/>
            <a:r>
              <a:rPr lang="en-US" sz="1400" b="1" dirty="0" smtClean="0">
                <a:solidFill>
                  <a:srgbClr val="000000"/>
                </a:solidFill>
              </a:rPr>
              <a:t>Exalogic </a:t>
            </a:r>
            <a:br>
              <a:rPr lang="en-US" sz="1400" b="1" dirty="0" smtClean="0">
                <a:solidFill>
                  <a:srgbClr val="000000"/>
                </a:solidFill>
              </a:rPr>
            </a:br>
            <a:r>
              <a:rPr lang="en-US" sz="1400" b="1" dirty="0" smtClean="0">
                <a:solidFill>
                  <a:srgbClr val="000000"/>
                </a:solidFill>
              </a:rPr>
              <a:t>Infrastructure</a:t>
            </a:r>
            <a:endParaRPr lang="en-US" sz="1200" dirty="0"/>
          </a:p>
        </p:txBody>
      </p:sp>
      <p:sp>
        <p:nvSpPr>
          <p:cNvPr id="35" name="Rectangle 34"/>
          <p:cNvSpPr/>
          <p:nvPr/>
        </p:nvSpPr>
        <p:spPr>
          <a:xfrm>
            <a:off x="727291" y="1249590"/>
            <a:ext cx="2108269" cy="523220"/>
          </a:xfrm>
          <a:prstGeom prst="rect">
            <a:avLst/>
          </a:prstGeom>
        </p:spPr>
        <p:txBody>
          <a:bodyPr wrap="none">
            <a:spAutoFit/>
          </a:bodyPr>
          <a:lstStyle/>
          <a:p>
            <a:pPr algn="ctr"/>
            <a:r>
              <a:rPr lang="en-US" sz="1400" b="1" dirty="0" smtClean="0">
                <a:solidFill>
                  <a:srgbClr val="000000"/>
                </a:solidFill>
              </a:rPr>
              <a:t>Number of JVMs</a:t>
            </a:r>
            <a:br>
              <a:rPr lang="en-US" sz="1400" b="1" dirty="0" smtClean="0">
                <a:solidFill>
                  <a:srgbClr val="000000"/>
                </a:solidFill>
              </a:rPr>
            </a:br>
            <a:r>
              <a:rPr lang="en-US" sz="1400" b="1" dirty="0" smtClean="0">
                <a:solidFill>
                  <a:srgbClr val="000000"/>
                </a:solidFill>
              </a:rPr>
              <a:t>Needed for Coherence</a:t>
            </a:r>
            <a:endParaRPr lang="en-US" sz="1200" dirty="0"/>
          </a:p>
        </p:txBody>
      </p:sp>
      <p:sp>
        <p:nvSpPr>
          <p:cNvPr id="36" name="Content Placeholder 6"/>
          <p:cNvSpPr txBox="1">
            <a:spLocks/>
          </p:cNvSpPr>
          <p:nvPr/>
        </p:nvSpPr>
        <p:spPr bwMode="auto">
          <a:xfrm>
            <a:off x="3355979" y="3005536"/>
            <a:ext cx="5495925" cy="1668065"/>
          </a:xfrm>
          <a:prstGeom prst="rect">
            <a:avLst/>
          </a:prstGeom>
          <a:noFill/>
          <a:ln w="9525">
            <a:noFill/>
            <a:miter lim="800000"/>
            <a:headEnd/>
            <a:tailEnd/>
          </a:ln>
        </p:spPr>
        <p:txBody>
          <a:bodyPr lIns="0" tIns="0" rIns="0" bIns="0"/>
          <a:lstStyle/>
          <a:p>
            <a:pPr marL="457200" indent="-457200" eaLnBrk="0" hangingPunct="0">
              <a:spcBef>
                <a:spcPct val="20000"/>
              </a:spcBef>
              <a:buClr>
                <a:srgbClr val="FF0000"/>
              </a:buClr>
              <a:buFont typeface="Arial" pitchFamily="34" charset="0"/>
              <a:buChar char="•"/>
              <a:defRPr/>
            </a:pPr>
            <a:r>
              <a:rPr lang="en-US" sz="1600" kern="0" dirty="0" smtClean="0">
                <a:solidFill>
                  <a:srgbClr val="000000"/>
                </a:solidFill>
              </a:rPr>
              <a:t>Scalability data communications to maximize network bandwidth with fewer JVMs.</a:t>
            </a:r>
          </a:p>
          <a:p>
            <a:pPr marL="457200" indent="-457200" eaLnBrk="0" hangingPunct="0">
              <a:spcBef>
                <a:spcPct val="20000"/>
              </a:spcBef>
              <a:buClr>
                <a:srgbClr val="FF0000"/>
              </a:buClr>
              <a:buFont typeface="Arial" pitchFamily="34" charset="0"/>
              <a:buChar char="•"/>
              <a:defRPr/>
            </a:pPr>
            <a:r>
              <a:rPr lang="en-US" sz="1600" kern="0" dirty="0" smtClean="0">
                <a:solidFill>
                  <a:srgbClr val="000000"/>
                </a:solidFill>
              </a:rPr>
              <a:t>Memory Buffers allocated off-heap dramatically reduces object allocation and thus garbage collection pauses</a:t>
            </a:r>
          </a:p>
          <a:p>
            <a:pPr marL="457200" indent="-457200" eaLnBrk="0" hangingPunct="0">
              <a:spcBef>
                <a:spcPct val="20000"/>
              </a:spcBef>
              <a:buClr>
                <a:srgbClr val="FF0000"/>
              </a:buClr>
              <a:buFont typeface="Arial" pitchFamily="34" charset="0"/>
              <a:buChar char="•"/>
              <a:defRPr/>
            </a:pPr>
            <a:r>
              <a:rPr lang="en-US" sz="1600" kern="0" dirty="0" smtClean="0">
                <a:solidFill>
                  <a:srgbClr val="000000"/>
                </a:solidFill>
              </a:rPr>
              <a:t>Scalable communications and reduced GC pressure favors fewer, larger JVMs for simplified deployment</a:t>
            </a:r>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Exalogic: Coherence Cluster Rebalancing</a:t>
            </a:r>
            <a:endParaRPr lang="en-US" dirty="0"/>
          </a:p>
        </p:txBody>
      </p:sp>
      <p:sp>
        <p:nvSpPr>
          <p:cNvPr id="4" name="Content Placeholder 3"/>
          <p:cNvSpPr>
            <a:spLocks noGrp="1"/>
          </p:cNvSpPr>
          <p:nvPr>
            <p:ph sz="half" idx="2"/>
          </p:nvPr>
        </p:nvSpPr>
        <p:spPr>
          <a:xfrm>
            <a:off x="885835" y="679450"/>
            <a:ext cx="5934069" cy="501650"/>
          </a:xfrm>
        </p:spPr>
        <p:txBody>
          <a:bodyPr/>
          <a:lstStyle/>
          <a:p>
            <a:pPr>
              <a:buNone/>
            </a:pPr>
            <a:r>
              <a:rPr lang="en-US" sz="1800" b="1" dirty="0" err="1" smtClean="0">
                <a:solidFill>
                  <a:schemeClr val="tx2"/>
                </a:solidFill>
              </a:rPr>
              <a:t>Exabus</a:t>
            </a:r>
            <a:r>
              <a:rPr lang="en-US" sz="1800" b="1" dirty="0" smtClean="0">
                <a:solidFill>
                  <a:schemeClr val="tx2"/>
                </a:solidFill>
              </a:rPr>
              <a:t> increases availability</a:t>
            </a:r>
            <a:endParaRPr lang="en-US" sz="1800" b="1" dirty="0">
              <a:solidFill>
                <a:schemeClr val="tx2"/>
              </a:solidFill>
            </a:endParaRPr>
          </a:p>
        </p:txBody>
      </p:sp>
      <p:grpSp>
        <p:nvGrpSpPr>
          <p:cNvPr id="3" name="Group 24"/>
          <p:cNvGrpSpPr/>
          <p:nvPr/>
        </p:nvGrpSpPr>
        <p:grpSpPr>
          <a:xfrm>
            <a:off x="959424" y="1166920"/>
            <a:ext cx="2588937" cy="3290780"/>
            <a:chOff x="582888" y="1166920"/>
            <a:chExt cx="2588937" cy="3290780"/>
          </a:xfrm>
        </p:grpSpPr>
        <p:grpSp>
          <p:nvGrpSpPr>
            <p:cNvPr id="5" name="Group 11"/>
            <p:cNvGrpSpPr/>
            <p:nvPr/>
          </p:nvGrpSpPr>
          <p:grpSpPr>
            <a:xfrm>
              <a:off x="582888" y="1166920"/>
              <a:ext cx="2588937" cy="3290780"/>
              <a:chOff x="430488" y="995470"/>
              <a:chExt cx="2448012" cy="2338280"/>
            </a:xfrm>
          </p:grpSpPr>
          <p:graphicFrame>
            <p:nvGraphicFramePr>
              <p:cNvPr id="9" name="Chart 4"/>
              <p:cNvGraphicFramePr/>
              <p:nvPr>
                <p:extLst>
                  <p:ext uri="{D42A27DB-BD31-4B8C-83A1-F6EECF244321}">
                    <p14:modId xmlns:mc="http://schemas.openxmlformats.org/markup-compatibility/2006" xmlns:mv="urn:schemas-microsoft-com:mac:vml" xmlns="" xmlns:p14="http://schemas.microsoft.com/office/powerpoint/2010/main" val="3610081087"/>
                  </p:ext>
                </p:extLst>
              </p:nvPr>
            </p:nvGraphicFramePr>
            <p:xfrm>
              <a:off x="430488" y="995470"/>
              <a:ext cx="2448012" cy="233828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752486" y="2204033"/>
                <a:ext cx="712186" cy="459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b="1" kern="0" dirty="0" smtClean="0"/>
                  <a:t>16</a:t>
                </a:r>
                <a:r>
                  <a:rPr kumimoji="0" lang="en-US" sz="2400" b="1" i="0" u="none" strike="noStrike" kern="0" cap="none" spc="0" normalizeH="0" baseline="0" noProof="0" dirty="0" smtClean="0">
                    <a:ln>
                      <a:noFill/>
                    </a:ln>
                    <a:effectLst/>
                    <a:uLnTx/>
                    <a:uFillTx/>
                  </a:rPr>
                  <a:t>X</a:t>
                </a:r>
                <a:br>
                  <a:rPr kumimoji="0" lang="en-US" sz="2400" b="1" i="0" u="none" strike="noStrike" kern="0" cap="none" spc="0" normalizeH="0" baseline="0" noProof="0" dirty="0" smtClean="0">
                    <a:ln>
                      <a:noFill/>
                    </a:ln>
                    <a:effectLst/>
                    <a:uLnTx/>
                    <a:uFillTx/>
                  </a:rPr>
                </a:br>
                <a:r>
                  <a:rPr kumimoji="0" lang="en-US" sz="1200" b="1" i="0" u="none" strike="noStrike" kern="0" cap="none" spc="0" normalizeH="0" baseline="0" noProof="0" dirty="0" smtClean="0">
                    <a:ln>
                      <a:noFill/>
                    </a:ln>
                    <a:effectLst/>
                    <a:uLnTx/>
                    <a:uFillTx/>
                  </a:rPr>
                  <a:t>Faster</a:t>
                </a:r>
                <a:endParaRPr kumimoji="0" lang="en-US" sz="2400" b="1" i="0" u="none" strike="noStrike" kern="0" cap="none" spc="0" normalizeH="0" baseline="0" noProof="0" dirty="0" smtClean="0">
                  <a:ln>
                    <a:noFill/>
                  </a:ln>
                  <a:effectLst/>
                  <a:uLnTx/>
                  <a:uFillTx/>
                </a:endParaRPr>
              </a:p>
            </p:txBody>
          </p:sp>
        </p:grpSp>
        <p:sp>
          <p:nvSpPr>
            <p:cNvPr id="7" name="TextBox 6"/>
            <p:cNvSpPr txBox="1"/>
            <p:nvPr/>
          </p:nvSpPr>
          <p:spPr>
            <a:xfrm>
              <a:off x="1000487" y="3338601"/>
              <a:ext cx="73582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100" b="1" kern="0" dirty="0" err="1" smtClean="0">
                  <a:solidFill>
                    <a:schemeClr val="bg1"/>
                  </a:solidFill>
                </a:rPr>
                <a:t>Gbe</a:t>
              </a:r>
              <a:endParaRPr kumimoji="0" lang="en-US" sz="1100" b="1" i="0" u="none" strike="noStrike" kern="0" cap="none" spc="0" normalizeH="0" baseline="0" noProof="0" dirty="0">
                <a:ln>
                  <a:noFill/>
                </a:ln>
                <a:solidFill>
                  <a:schemeClr val="bg1"/>
                </a:solidFill>
                <a:effectLst/>
                <a:uLnTx/>
                <a:uFillTx/>
              </a:endParaRPr>
            </a:p>
          </p:txBody>
        </p:sp>
        <p:sp>
          <p:nvSpPr>
            <p:cNvPr id="8" name="TextBox 7"/>
            <p:cNvSpPr txBox="1"/>
            <p:nvPr/>
          </p:nvSpPr>
          <p:spPr>
            <a:xfrm>
              <a:off x="2075499" y="2123619"/>
              <a:ext cx="184666" cy="2616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dirty="0">
                <a:ln>
                  <a:noFill/>
                </a:ln>
                <a:solidFill>
                  <a:srgbClr val="000000"/>
                </a:solidFill>
                <a:effectLst/>
                <a:uLnTx/>
                <a:uFillTx/>
              </a:endParaRPr>
            </a:p>
          </p:txBody>
        </p:sp>
      </p:grpSp>
      <p:sp>
        <p:nvSpPr>
          <p:cNvPr id="13" name="Rounded Rectangle 12"/>
          <p:cNvSpPr/>
          <p:nvPr/>
        </p:nvSpPr>
        <p:spPr>
          <a:xfrm>
            <a:off x="3905254" y="3391687"/>
            <a:ext cx="5095875" cy="6777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600" b="1" dirty="0" err="1" smtClean="0">
                <a:solidFill>
                  <a:schemeClr val="bg1"/>
                </a:solidFill>
                <a:latin typeface="Arial" pitchFamily="34" charset="0"/>
                <a:cs typeface="Arial" pitchFamily="34" charset="0"/>
              </a:rPr>
              <a:t>Exabus</a:t>
            </a:r>
            <a:endParaRPr lang="en-US" sz="1600" b="1" dirty="0" smtClean="0">
              <a:solidFill>
                <a:schemeClr val="bg1"/>
              </a:solidFill>
              <a:latin typeface="Arial" pitchFamily="34" charset="0"/>
              <a:cs typeface="Arial" pitchFamily="34" charset="0"/>
            </a:endParaRPr>
          </a:p>
        </p:txBody>
      </p:sp>
      <p:sp>
        <p:nvSpPr>
          <p:cNvPr id="14" name="Rounded Rectangle 13"/>
          <p:cNvSpPr/>
          <p:nvPr/>
        </p:nvSpPr>
        <p:spPr>
          <a:xfrm>
            <a:off x="3891578" y="1925608"/>
            <a:ext cx="1366221" cy="73241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600" b="1" dirty="0" smtClean="0">
                <a:solidFill>
                  <a:schemeClr val="tx1"/>
                </a:solidFill>
                <a:latin typeface="Arial" pitchFamily="34" charset="0"/>
                <a:cs typeface="Arial" pitchFamily="34" charset="0"/>
              </a:rPr>
              <a:t>Coherence</a:t>
            </a:r>
          </a:p>
        </p:txBody>
      </p:sp>
      <p:sp>
        <p:nvSpPr>
          <p:cNvPr id="15" name="Rounded Rectangle 14"/>
          <p:cNvSpPr/>
          <p:nvPr/>
        </p:nvSpPr>
        <p:spPr>
          <a:xfrm>
            <a:off x="7589189" y="1925608"/>
            <a:ext cx="1366221" cy="73241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r>
              <a:rPr lang="en-US" sz="1600" b="1" dirty="0" smtClean="0">
                <a:solidFill>
                  <a:schemeClr val="tx1"/>
                </a:solidFill>
                <a:latin typeface="Arial" pitchFamily="34" charset="0"/>
                <a:cs typeface="Arial" pitchFamily="34" charset="0"/>
              </a:rPr>
              <a:t>Coherence</a:t>
            </a:r>
            <a:endParaRPr lang="en-US" sz="1600" dirty="0" smtClean="0">
              <a:solidFill>
                <a:schemeClr val="tx1"/>
              </a:solidFill>
              <a:latin typeface="Arial" pitchFamily="34" charset="0"/>
              <a:cs typeface="Arial" pitchFamily="34" charset="0"/>
            </a:endParaRPr>
          </a:p>
        </p:txBody>
      </p:sp>
      <p:cxnSp>
        <p:nvCxnSpPr>
          <p:cNvPr id="18" name="Straight Arrow Connector 17"/>
          <p:cNvCxnSpPr/>
          <p:nvPr/>
        </p:nvCxnSpPr>
        <p:spPr>
          <a:xfrm flipV="1">
            <a:off x="4800600" y="2818003"/>
            <a:ext cx="2688" cy="544322"/>
          </a:xfrm>
          <a:prstGeom prst="straightConnector1">
            <a:avLst/>
          </a:prstGeom>
          <a:ln w="2857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6432550" y="2818003"/>
            <a:ext cx="2688" cy="544322"/>
          </a:xfrm>
          <a:prstGeom prst="straightConnector1">
            <a:avLst/>
          </a:prstGeom>
          <a:ln w="2857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7870825" y="2808478"/>
            <a:ext cx="2688" cy="544322"/>
          </a:xfrm>
          <a:prstGeom prst="straightConnector1">
            <a:avLst/>
          </a:prstGeom>
          <a:ln w="2857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5" idx="1"/>
            <a:endCxn id="14" idx="3"/>
          </p:cNvCxnSpPr>
          <p:nvPr/>
        </p:nvCxnSpPr>
        <p:spPr>
          <a:xfrm flipH="1">
            <a:off x="5257799" y="2291814"/>
            <a:ext cx="2331386" cy="0"/>
          </a:xfrm>
          <a:prstGeom prst="straightConnector1">
            <a:avLst/>
          </a:prstGeom>
          <a:ln w="2857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5735959" y="1925608"/>
            <a:ext cx="1366221" cy="73241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600" b="1" dirty="0" smtClean="0">
                <a:solidFill>
                  <a:schemeClr val="tx1"/>
                </a:solidFill>
                <a:latin typeface="Arial" pitchFamily="34" charset="0"/>
                <a:cs typeface="Arial" pitchFamily="34" charset="0"/>
              </a:rPr>
              <a:t>Coherence</a:t>
            </a:r>
          </a:p>
        </p:txBody>
      </p:sp>
      <p:sp>
        <p:nvSpPr>
          <p:cNvPr id="27" name="Rounded Rectangle 26"/>
          <p:cNvSpPr/>
          <p:nvPr/>
        </p:nvSpPr>
        <p:spPr>
          <a:xfrm>
            <a:off x="3819526" y="1609725"/>
            <a:ext cx="5210174" cy="120967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1600" b="1" dirty="0" smtClean="0">
                <a:solidFill>
                  <a:schemeClr val="tx1"/>
                </a:solidFill>
                <a:latin typeface="Arial" pitchFamily="34" charset="0"/>
                <a:cs typeface="Arial" pitchFamily="34" charset="0"/>
              </a:rPr>
              <a:t>Coherence Cluster</a:t>
            </a:r>
          </a:p>
        </p:txBody>
      </p:sp>
      <p:sp>
        <p:nvSpPr>
          <p:cNvPr id="28" name="Rectangle 27"/>
          <p:cNvSpPr/>
          <p:nvPr/>
        </p:nvSpPr>
        <p:spPr>
          <a:xfrm>
            <a:off x="1368349" y="1911578"/>
            <a:ext cx="800570" cy="215444"/>
          </a:xfrm>
          <a:prstGeom prst="rect">
            <a:avLst/>
          </a:prstGeom>
        </p:spPr>
        <p:txBody>
          <a:bodyPr wrap="none">
            <a:spAutoFit/>
          </a:bodyPr>
          <a:lstStyle/>
          <a:p>
            <a:r>
              <a:rPr lang="en-US" sz="800" b="1" dirty="0" smtClean="0"/>
              <a:t>194 seconds</a:t>
            </a:r>
            <a:endParaRPr lang="en-US" dirty="0"/>
          </a:p>
        </p:txBody>
      </p:sp>
      <p:sp>
        <p:nvSpPr>
          <p:cNvPr id="29" name="Rectangle 28"/>
          <p:cNvSpPr/>
          <p:nvPr/>
        </p:nvSpPr>
        <p:spPr>
          <a:xfrm>
            <a:off x="2330375" y="3492728"/>
            <a:ext cx="743513" cy="215444"/>
          </a:xfrm>
          <a:prstGeom prst="rect">
            <a:avLst/>
          </a:prstGeom>
        </p:spPr>
        <p:txBody>
          <a:bodyPr wrap="none">
            <a:spAutoFit/>
          </a:bodyPr>
          <a:lstStyle/>
          <a:p>
            <a:r>
              <a:rPr lang="en-US" sz="800" b="1" dirty="0" smtClean="0"/>
              <a:t>12 seconds</a:t>
            </a:r>
            <a:endParaRPr lang="en-US" dirty="0"/>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8513" y="2586037"/>
            <a:ext cx="7472362" cy="397670"/>
          </a:xfrm>
        </p:spPr>
        <p:txBody>
          <a:bodyPr/>
          <a:lstStyle/>
          <a:p>
            <a:pPr algn="ctr"/>
            <a:r>
              <a:rPr lang="en-US" sz="4000" dirty="0" smtClean="0"/>
              <a:t>More Information</a:t>
            </a:r>
            <a:endParaRPr lang="en-US" sz="4000" dirty="0"/>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20145" y="1124300"/>
            <a:ext cx="4524722" cy="34006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n-US" sz="1600" dirty="0" err="1" smtClean="0">
              <a:solidFill>
                <a:schemeClr val="tx1"/>
              </a:solidFill>
              <a:latin typeface="Arial" pitchFamily="34" charset="0"/>
              <a:cs typeface="Arial" pitchFamily="34" charset="0"/>
            </a:endParaRPr>
          </a:p>
        </p:txBody>
      </p:sp>
      <p:sp>
        <p:nvSpPr>
          <p:cNvPr id="90115" name="Rectangle 69"/>
          <p:cNvSpPr>
            <a:spLocks noGrp="1" noChangeArrowheads="1"/>
          </p:cNvSpPr>
          <p:nvPr>
            <p:ph type="title"/>
          </p:nvPr>
        </p:nvSpPr>
        <p:spPr>
          <a:xfrm>
            <a:off x="808041" y="201216"/>
            <a:ext cx="6569075" cy="446484"/>
          </a:xfrm>
        </p:spPr>
        <p:txBody>
          <a:bodyPr/>
          <a:lstStyle/>
          <a:p>
            <a:r>
              <a:rPr lang="en-US" sz="2600" dirty="0" smtClean="0"/>
              <a:t>Join the Coherence Community</a:t>
            </a:r>
          </a:p>
        </p:txBody>
      </p:sp>
      <p:sp>
        <p:nvSpPr>
          <p:cNvPr id="20" name="Rounded Rectangle 19"/>
          <p:cNvSpPr/>
          <p:nvPr/>
        </p:nvSpPr>
        <p:spPr bwMode="auto">
          <a:xfrm>
            <a:off x="0" y="713083"/>
            <a:ext cx="8788400" cy="411480"/>
          </a:xfrm>
          <a:prstGeom prst="roundRect">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en-US" sz="1600" b="1" dirty="0" smtClean="0">
                <a:solidFill>
                  <a:srgbClr val="FFFFFF"/>
                </a:solidFill>
              </a:rPr>
              <a:t>http://coherence.oracle.com</a:t>
            </a:r>
            <a:endParaRPr lang="en-US" sz="1600" b="1" dirty="0">
              <a:solidFill>
                <a:srgbClr val="FFFFFF"/>
              </a:solidFill>
            </a:endParaRPr>
          </a:p>
        </p:txBody>
      </p:sp>
      <p:pic>
        <p:nvPicPr>
          <p:cNvPr id="17" name="Picture 4"/>
          <p:cNvPicPr>
            <a:picLocks noChangeAspect="1"/>
          </p:cNvPicPr>
          <p:nvPr/>
        </p:nvPicPr>
        <p:blipFill>
          <a:blip r:embed="rId3" cstate="print"/>
          <a:srcRect l="20920" r="9329"/>
          <a:stretch>
            <a:fillRect/>
          </a:stretch>
        </p:blipFill>
        <p:spPr bwMode="auto">
          <a:xfrm>
            <a:off x="6038365" y="1293727"/>
            <a:ext cx="2705463" cy="2584922"/>
          </a:xfrm>
          <a:prstGeom prst="rect">
            <a:avLst/>
          </a:prstGeom>
          <a:noFill/>
          <a:ln w="9525">
            <a:noFill/>
            <a:miter lim="800000"/>
            <a:headEnd/>
            <a:tailEnd/>
          </a:ln>
        </p:spPr>
      </p:pic>
      <p:pic>
        <p:nvPicPr>
          <p:cNvPr id="13" name="Picture 4" descr="http://ts3.mm.bing.net/images/thumbnail.aspx?q=1033046139138&amp;id=658c32ee14e50b375359d5ec27fad25b"/>
          <p:cNvPicPr>
            <a:picLocks noChangeAspect="1" noChangeArrowheads="1"/>
          </p:cNvPicPr>
          <p:nvPr/>
        </p:nvPicPr>
        <p:blipFill>
          <a:blip r:embed="rId4" cstate="print"/>
          <a:srcRect/>
          <a:stretch>
            <a:fillRect/>
          </a:stretch>
        </p:blipFill>
        <p:spPr bwMode="auto">
          <a:xfrm>
            <a:off x="1226688" y="1222113"/>
            <a:ext cx="330201" cy="308234"/>
          </a:xfrm>
          <a:prstGeom prst="rect">
            <a:avLst/>
          </a:prstGeom>
          <a:noFill/>
          <a:ln w="9525">
            <a:noFill/>
            <a:miter lim="800000"/>
            <a:headEnd/>
            <a:tailEnd/>
          </a:ln>
        </p:spPr>
      </p:pic>
      <p:pic>
        <p:nvPicPr>
          <p:cNvPr id="14" name="yui_3_3_0_12_1314123989105423" descr="http://ts3.mm.bing.net/images/thumbnail.aspx?q=1056184931962&amp;id=bf25512c817f5904ebd473ff718040c3"/>
          <p:cNvPicPr>
            <a:picLocks noChangeAspect="1" noChangeArrowheads="1"/>
          </p:cNvPicPr>
          <p:nvPr/>
        </p:nvPicPr>
        <p:blipFill>
          <a:blip r:embed="rId5" cstate="print"/>
          <a:srcRect/>
          <a:stretch>
            <a:fillRect/>
          </a:stretch>
        </p:blipFill>
        <p:spPr bwMode="auto">
          <a:xfrm>
            <a:off x="1237454" y="2360342"/>
            <a:ext cx="308669" cy="275567"/>
          </a:xfrm>
          <a:prstGeom prst="rect">
            <a:avLst/>
          </a:prstGeom>
          <a:noFill/>
          <a:ln w="9525">
            <a:noFill/>
            <a:miter lim="800000"/>
            <a:headEnd/>
            <a:tailEnd/>
          </a:ln>
        </p:spPr>
      </p:pic>
      <p:pic>
        <p:nvPicPr>
          <p:cNvPr id="15" name="ihover-img" descr="http://ts3.mm.bing.net/images/thumbnail.aspx?q=1090460388890&amp;id=0142cfd610a5bd205d28fddd1d2959f4"/>
          <p:cNvPicPr>
            <a:picLocks noChangeAspect="1" noChangeArrowheads="1"/>
          </p:cNvPicPr>
          <p:nvPr/>
        </p:nvPicPr>
        <p:blipFill>
          <a:blip r:embed="rId6" cstate="print"/>
          <a:srcRect/>
          <a:stretch>
            <a:fillRect/>
          </a:stretch>
        </p:blipFill>
        <p:spPr bwMode="auto">
          <a:xfrm>
            <a:off x="1207085" y="1781304"/>
            <a:ext cx="369407" cy="321888"/>
          </a:xfrm>
          <a:prstGeom prst="rect">
            <a:avLst/>
          </a:prstGeom>
          <a:noFill/>
          <a:ln w="9525">
            <a:noFill/>
            <a:miter lim="800000"/>
            <a:headEnd/>
            <a:tailEnd/>
          </a:ln>
        </p:spPr>
      </p:pic>
      <p:pic>
        <p:nvPicPr>
          <p:cNvPr id="3" name="Picture 2" descr="LinkedIn_Logo60px.png"/>
          <p:cNvPicPr>
            <a:picLocks noChangeAspect="1"/>
          </p:cNvPicPr>
          <p:nvPr/>
        </p:nvPicPr>
        <p:blipFill>
          <a:blip r:embed="rId7">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224995" y="2902744"/>
            <a:ext cx="401321" cy="334434"/>
          </a:xfrm>
          <a:prstGeom prst="rect">
            <a:avLst/>
          </a:prstGeom>
        </p:spPr>
      </p:pic>
      <p:pic>
        <p:nvPicPr>
          <p:cNvPr id="4" name="Picture 3" descr="youtube_32x32.png"/>
          <p:cNvPicPr>
            <a:picLocks noChangeAspect="1"/>
          </p:cNvPicPr>
          <p:nvPr/>
        </p:nvPicPr>
        <p:blipFill>
          <a:blip r:embed="rId8">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235155" y="3423446"/>
            <a:ext cx="313266" cy="313266"/>
          </a:xfrm>
          <a:prstGeom prst="rect">
            <a:avLst/>
          </a:prstGeom>
        </p:spPr>
      </p:pic>
      <p:pic>
        <p:nvPicPr>
          <p:cNvPr id="5" name="Picture 4" descr="coherence_icon.png"/>
          <p:cNvPicPr>
            <a:picLocks noChangeAspect="1"/>
          </p:cNvPicPr>
          <p:nvPr/>
        </p:nvPicPr>
        <p:blipFill>
          <a:blip r:embed="rId9">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195231" y="3942515"/>
            <a:ext cx="393115" cy="383881"/>
          </a:xfrm>
          <a:prstGeom prst="rect">
            <a:avLst/>
          </a:prstGeom>
        </p:spPr>
      </p:pic>
      <p:sp>
        <p:nvSpPr>
          <p:cNvPr id="8" name="TextBox 7"/>
          <p:cNvSpPr txBox="1"/>
          <p:nvPr/>
        </p:nvSpPr>
        <p:spPr>
          <a:xfrm>
            <a:off x="1700240" y="1242284"/>
            <a:ext cx="3511518" cy="263724"/>
          </a:xfrm>
          <a:prstGeom prst="rect">
            <a:avLst/>
          </a:prstGeom>
          <a:noFill/>
          <a:ln>
            <a:noFill/>
          </a:ln>
        </p:spPr>
        <p:txBody>
          <a:bodyPr wrap="none" lIns="0" tIns="0" rIns="0" bIns="0" rtlCol="0">
            <a:noAutofit/>
          </a:bodyPr>
          <a:lstStyle/>
          <a:p>
            <a:pPr algn="l"/>
            <a:r>
              <a:rPr lang="en-US" sz="1600" b="1" dirty="0" smtClean="0">
                <a:solidFill>
                  <a:schemeClr val="bg1">
                    <a:lumMod val="50000"/>
                  </a:schemeClr>
                </a:solidFill>
              </a:rPr>
              <a:t>@OracleCoherence</a:t>
            </a:r>
          </a:p>
        </p:txBody>
      </p:sp>
      <p:sp>
        <p:nvSpPr>
          <p:cNvPr id="16" name="TextBox 15"/>
          <p:cNvSpPr txBox="1"/>
          <p:nvPr/>
        </p:nvSpPr>
        <p:spPr>
          <a:xfrm>
            <a:off x="1699965" y="1811092"/>
            <a:ext cx="3511518" cy="263724"/>
          </a:xfrm>
          <a:prstGeom prst="rect">
            <a:avLst/>
          </a:prstGeom>
          <a:noFill/>
          <a:ln>
            <a:noFill/>
          </a:ln>
        </p:spPr>
        <p:txBody>
          <a:bodyPr wrap="none" lIns="0" tIns="0" rIns="0" bIns="0" rtlCol="0">
            <a:noAutofit/>
          </a:bodyPr>
          <a:lstStyle/>
          <a:p>
            <a:pPr algn="l"/>
            <a:r>
              <a:rPr lang="en-US" sz="1600" b="1" dirty="0" err="1" smtClean="0">
                <a:solidFill>
                  <a:schemeClr val="bg1">
                    <a:lumMod val="50000"/>
                  </a:schemeClr>
                </a:solidFill>
              </a:rPr>
              <a:t>facebook.com</a:t>
            </a:r>
            <a:r>
              <a:rPr lang="en-US" sz="1600" b="1" dirty="0" smtClean="0">
                <a:solidFill>
                  <a:schemeClr val="bg1">
                    <a:lumMod val="50000"/>
                  </a:schemeClr>
                </a:solidFill>
              </a:rPr>
              <a:t>/OracleCoherence</a:t>
            </a:r>
          </a:p>
        </p:txBody>
      </p:sp>
      <p:sp>
        <p:nvSpPr>
          <p:cNvPr id="19" name="TextBox 18"/>
          <p:cNvSpPr txBox="1"/>
          <p:nvPr/>
        </p:nvSpPr>
        <p:spPr>
          <a:xfrm>
            <a:off x="1699690" y="2359079"/>
            <a:ext cx="3511518" cy="263724"/>
          </a:xfrm>
          <a:prstGeom prst="rect">
            <a:avLst/>
          </a:prstGeom>
          <a:noFill/>
          <a:ln>
            <a:noFill/>
          </a:ln>
        </p:spPr>
        <p:txBody>
          <a:bodyPr wrap="none" lIns="0" tIns="0" rIns="0" bIns="0" rtlCol="0">
            <a:noAutofit/>
          </a:bodyPr>
          <a:lstStyle/>
          <a:p>
            <a:pPr algn="l"/>
            <a:r>
              <a:rPr lang="en-US" sz="1600" b="1" dirty="0" err="1" smtClean="0">
                <a:solidFill>
                  <a:schemeClr val="bg1">
                    <a:lumMod val="50000"/>
                  </a:schemeClr>
                </a:solidFill>
              </a:rPr>
              <a:t>blogs.oracle.com</a:t>
            </a:r>
            <a:r>
              <a:rPr lang="en-US" sz="1600" b="1" dirty="0" smtClean="0">
                <a:solidFill>
                  <a:schemeClr val="bg1">
                    <a:lumMod val="50000"/>
                  </a:schemeClr>
                </a:solidFill>
              </a:rPr>
              <a:t>/OracleCoherence</a:t>
            </a:r>
          </a:p>
        </p:txBody>
      </p:sp>
      <p:sp>
        <p:nvSpPr>
          <p:cNvPr id="21" name="TextBox 20"/>
          <p:cNvSpPr txBox="1"/>
          <p:nvPr/>
        </p:nvSpPr>
        <p:spPr>
          <a:xfrm>
            <a:off x="1699415" y="2934826"/>
            <a:ext cx="3511518" cy="263724"/>
          </a:xfrm>
          <a:prstGeom prst="rect">
            <a:avLst/>
          </a:prstGeom>
          <a:noFill/>
          <a:ln>
            <a:noFill/>
          </a:ln>
        </p:spPr>
        <p:txBody>
          <a:bodyPr wrap="none" lIns="0" tIns="0" rIns="0" bIns="0" rtlCol="0">
            <a:noAutofit/>
          </a:bodyPr>
          <a:lstStyle/>
          <a:p>
            <a:pPr algn="l"/>
            <a:r>
              <a:rPr lang="en-US" sz="1600" b="1" dirty="0" smtClean="0">
                <a:solidFill>
                  <a:schemeClr val="bg1">
                    <a:lumMod val="50000"/>
                  </a:schemeClr>
                </a:solidFill>
              </a:rPr>
              <a:t>Oracle Coherence Users</a:t>
            </a:r>
          </a:p>
        </p:txBody>
      </p:sp>
      <p:sp>
        <p:nvSpPr>
          <p:cNvPr id="22" name="TextBox 21"/>
          <p:cNvSpPr txBox="1"/>
          <p:nvPr/>
        </p:nvSpPr>
        <p:spPr>
          <a:xfrm>
            <a:off x="1699140" y="3441172"/>
            <a:ext cx="3511518" cy="263724"/>
          </a:xfrm>
          <a:prstGeom prst="rect">
            <a:avLst/>
          </a:prstGeom>
          <a:noFill/>
          <a:ln>
            <a:noFill/>
          </a:ln>
        </p:spPr>
        <p:txBody>
          <a:bodyPr wrap="none" lIns="0" tIns="0" rIns="0" bIns="0" rtlCol="0">
            <a:noAutofit/>
          </a:bodyPr>
          <a:lstStyle/>
          <a:p>
            <a:pPr algn="l"/>
            <a:r>
              <a:rPr lang="en-US" sz="1600" b="1" dirty="0" err="1" smtClean="0">
                <a:solidFill>
                  <a:schemeClr val="bg1">
                    <a:lumMod val="50000"/>
                  </a:schemeClr>
                </a:solidFill>
              </a:rPr>
              <a:t>youtube.com</a:t>
            </a:r>
            <a:r>
              <a:rPr lang="en-US" sz="1600" b="1" dirty="0" smtClean="0">
                <a:solidFill>
                  <a:schemeClr val="bg1">
                    <a:lumMod val="50000"/>
                  </a:schemeClr>
                </a:solidFill>
              </a:rPr>
              <a:t>/OracleCoherence</a:t>
            </a:r>
          </a:p>
        </p:txBody>
      </p:sp>
      <p:sp>
        <p:nvSpPr>
          <p:cNvPr id="23" name="TextBox 22"/>
          <p:cNvSpPr txBox="1"/>
          <p:nvPr/>
        </p:nvSpPr>
        <p:spPr>
          <a:xfrm>
            <a:off x="1698865" y="3996099"/>
            <a:ext cx="3511518" cy="263724"/>
          </a:xfrm>
          <a:prstGeom prst="rect">
            <a:avLst/>
          </a:prstGeom>
          <a:noFill/>
          <a:ln>
            <a:noFill/>
          </a:ln>
        </p:spPr>
        <p:txBody>
          <a:bodyPr wrap="none" lIns="0" tIns="0" rIns="0" bIns="0" rtlCol="0">
            <a:noAutofit/>
          </a:bodyPr>
          <a:lstStyle/>
          <a:p>
            <a:pPr algn="l"/>
            <a:r>
              <a:rPr lang="en-US" sz="1600" b="1" dirty="0" smtClean="0">
                <a:solidFill>
                  <a:schemeClr val="bg1">
                    <a:lumMod val="50000"/>
                  </a:schemeClr>
                </a:solidFill>
              </a:rPr>
              <a:t>coherence.oracle.com/display/CSIG</a:t>
            </a:r>
          </a:p>
        </p:txBody>
      </p:sp>
      <p:sp>
        <p:nvSpPr>
          <p:cNvPr id="24" name="TextBox 23"/>
          <p:cNvSpPr txBox="1"/>
          <p:nvPr/>
        </p:nvSpPr>
        <p:spPr>
          <a:xfrm>
            <a:off x="1691650" y="4245660"/>
            <a:ext cx="3511518" cy="263724"/>
          </a:xfrm>
          <a:prstGeom prst="rect">
            <a:avLst/>
          </a:prstGeom>
          <a:noFill/>
          <a:ln>
            <a:noFill/>
          </a:ln>
        </p:spPr>
        <p:txBody>
          <a:bodyPr wrap="none" lIns="0" tIns="0" rIns="0" bIns="0" rtlCol="0">
            <a:noAutofit/>
          </a:bodyPr>
          <a:lstStyle/>
          <a:p>
            <a:pPr algn="l"/>
            <a:r>
              <a:rPr lang="en-US" sz="1200" b="1" dirty="0" smtClean="0">
                <a:solidFill>
                  <a:schemeClr val="bg1">
                    <a:lumMod val="75000"/>
                  </a:schemeClr>
                </a:solidFill>
              </a:rPr>
              <a:t>Coherence Special Interest Group</a:t>
            </a:r>
          </a:p>
        </p:txBody>
      </p:sp>
    </p:spTree>
    <p:extLst>
      <p:ext uri="{BB962C8B-B14F-4D97-AF65-F5344CB8AC3E}">
        <p14:creationId xmlns="" xmlns:p14="http://schemas.microsoft.com/office/powerpoint/2010/main" xmlns:mv="urn:schemas-microsoft-com:mac:vml" xmlns:mc="http://schemas.openxmlformats.org/markup-compatibility/2006" val="161329534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Capabilities for Modern Cloud Infrastructure</a:t>
            </a:r>
            <a:endParaRPr lang="en-US" dirty="0"/>
          </a:p>
        </p:txBody>
      </p:sp>
      <p:grpSp>
        <p:nvGrpSpPr>
          <p:cNvPr id="3" name="Group 4"/>
          <p:cNvGrpSpPr/>
          <p:nvPr/>
        </p:nvGrpSpPr>
        <p:grpSpPr>
          <a:xfrm>
            <a:off x="2878867" y="1442335"/>
            <a:ext cx="978408" cy="644933"/>
            <a:chOff x="4587636" y="2101726"/>
            <a:chExt cx="978408" cy="644933"/>
          </a:xfrm>
          <a:solidFill>
            <a:schemeClr val="accent5"/>
          </a:solidFill>
        </p:grpSpPr>
        <p:sp>
          <p:nvSpPr>
            <p:cNvPr id="6" name="Rounded Rectangle 5"/>
            <p:cNvSpPr/>
            <p:nvPr/>
          </p:nvSpPr>
          <p:spPr bwMode="auto">
            <a:xfrm>
              <a:off x="4587636" y="2101726"/>
              <a:ext cx="978408" cy="644933"/>
            </a:xfrm>
            <a:prstGeom prst="roundRect">
              <a:avLst/>
            </a:prstGeom>
            <a:grp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Calibri"/>
                </a:rPr>
                <a:t>Messaging</a:t>
              </a:r>
            </a:p>
          </p:txBody>
        </p:sp>
        <p:grpSp>
          <p:nvGrpSpPr>
            <p:cNvPr id="4" name="Group 26"/>
            <p:cNvGrpSpPr/>
            <p:nvPr/>
          </p:nvGrpSpPr>
          <p:grpSpPr bwMode="auto">
            <a:xfrm>
              <a:off x="4643195" y="2429148"/>
              <a:ext cx="224488" cy="145580"/>
              <a:chOff x="5415148" y="2468089"/>
              <a:chExt cx="1816926" cy="963880"/>
            </a:xfrm>
            <a:grpFill/>
          </p:grpSpPr>
          <p:sp>
            <p:nvSpPr>
              <p:cNvPr id="16" name="Rectangle 15"/>
              <p:cNvSpPr/>
              <p:nvPr/>
            </p:nvSpPr>
            <p:spPr bwMode="auto">
              <a:xfrm>
                <a:off x="5415148" y="2470068"/>
                <a:ext cx="1816925" cy="950026"/>
              </a:xfrm>
              <a:prstGeom prst="rect">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sp>
            <p:nvSpPr>
              <p:cNvPr id="17" name="Trapezoid 16"/>
              <p:cNvSpPr/>
              <p:nvPr/>
            </p:nvSpPr>
            <p:spPr bwMode="auto">
              <a:xfrm>
                <a:off x="5427024" y="2743200"/>
                <a:ext cx="1805050" cy="688769"/>
              </a:xfrm>
              <a:prstGeom prst="trapezoid">
                <a:avLst>
                  <a:gd name="adj" fmla="val 72222"/>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sp>
            <p:nvSpPr>
              <p:cNvPr id="18" name="Trapezoid 17"/>
              <p:cNvSpPr/>
              <p:nvPr/>
            </p:nvSpPr>
            <p:spPr bwMode="auto">
              <a:xfrm flipV="1">
                <a:off x="5425045" y="2468089"/>
                <a:ext cx="1805050" cy="688769"/>
              </a:xfrm>
              <a:prstGeom prst="trapezoid">
                <a:avLst>
                  <a:gd name="adj" fmla="val 115325"/>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grpSp>
        <p:grpSp>
          <p:nvGrpSpPr>
            <p:cNvPr id="5" name="Group 26"/>
            <p:cNvGrpSpPr/>
            <p:nvPr/>
          </p:nvGrpSpPr>
          <p:grpSpPr bwMode="auto">
            <a:xfrm>
              <a:off x="4959371" y="2429148"/>
              <a:ext cx="224488" cy="145580"/>
              <a:chOff x="5415148" y="2468089"/>
              <a:chExt cx="1816926" cy="963880"/>
            </a:xfrm>
            <a:grpFill/>
          </p:grpSpPr>
          <p:sp>
            <p:nvSpPr>
              <p:cNvPr id="13" name="Rectangle 12"/>
              <p:cNvSpPr/>
              <p:nvPr/>
            </p:nvSpPr>
            <p:spPr bwMode="auto">
              <a:xfrm>
                <a:off x="5415148" y="2470068"/>
                <a:ext cx="1816925" cy="950026"/>
              </a:xfrm>
              <a:prstGeom prst="rect">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sp>
            <p:nvSpPr>
              <p:cNvPr id="14" name="Trapezoid 13"/>
              <p:cNvSpPr/>
              <p:nvPr/>
            </p:nvSpPr>
            <p:spPr bwMode="auto">
              <a:xfrm>
                <a:off x="5427024" y="2743200"/>
                <a:ext cx="1805050" cy="688769"/>
              </a:xfrm>
              <a:prstGeom prst="trapezoid">
                <a:avLst>
                  <a:gd name="adj" fmla="val 72222"/>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sp>
            <p:nvSpPr>
              <p:cNvPr id="15" name="Trapezoid 14"/>
              <p:cNvSpPr/>
              <p:nvPr/>
            </p:nvSpPr>
            <p:spPr bwMode="auto">
              <a:xfrm flipV="1">
                <a:off x="5425045" y="2468089"/>
                <a:ext cx="1805050" cy="688769"/>
              </a:xfrm>
              <a:prstGeom prst="trapezoid">
                <a:avLst>
                  <a:gd name="adj" fmla="val 115325"/>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grpSp>
        <p:grpSp>
          <p:nvGrpSpPr>
            <p:cNvPr id="7" name="Group 26"/>
            <p:cNvGrpSpPr/>
            <p:nvPr/>
          </p:nvGrpSpPr>
          <p:grpSpPr bwMode="auto">
            <a:xfrm>
              <a:off x="5275547" y="2429148"/>
              <a:ext cx="224488" cy="145580"/>
              <a:chOff x="5415148" y="2468089"/>
              <a:chExt cx="1816926" cy="963880"/>
            </a:xfrm>
            <a:grpFill/>
          </p:grpSpPr>
          <p:sp>
            <p:nvSpPr>
              <p:cNvPr id="10" name="Rectangle 9"/>
              <p:cNvSpPr/>
              <p:nvPr/>
            </p:nvSpPr>
            <p:spPr bwMode="auto">
              <a:xfrm>
                <a:off x="5415148" y="2470068"/>
                <a:ext cx="1816925" cy="950026"/>
              </a:xfrm>
              <a:prstGeom prst="rect">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sp>
            <p:nvSpPr>
              <p:cNvPr id="11" name="Trapezoid 10"/>
              <p:cNvSpPr/>
              <p:nvPr/>
            </p:nvSpPr>
            <p:spPr bwMode="auto">
              <a:xfrm>
                <a:off x="5427024" y="2743200"/>
                <a:ext cx="1805050" cy="688769"/>
              </a:xfrm>
              <a:prstGeom prst="trapezoid">
                <a:avLst>
                  <a:gd name="adj" fmla="val 72222"/>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sp>
            <p:nvSpPr>
              <p:cNvPr id="12" name="Trapezoid 11"/>
              <p:cNvSpPr/>
              <p:nvPr/>
            </p:nvSpPr>
            <p:spPr bwMode="auto">
              <a:xfrm flipV="1">
                <a:off x="5425045" y="2468089"/>
                <a:ext cx="1805050" cy="688769"/>
              </a:xfrm>
              <a:prstGeom prst="trapezoid">
                <a:avLst>
                  <a:gd name="adj" fmla="val 115325"/>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400" kern="0" dirty="0">
                  <a:solidFill>
                    <a:srgbClr val="FFFFFF"/>
                  </a:solidFill>
                  <a:latin typeface="Calibri"/>
                </a:endParaRPr>
              </a:p>
            </p:txBody>
          </p:sp>
        </p:grpSp>
      </p:grpSp>
      <p:grpSp>
        <p:nvGrpSpPr>
          <p:cNvPr id="8" name="Group 18"/>
          <p:cNvGrpSpPr/>
          <p:nvPr/>
        </p:nvGrpSpPr>
        <p:grpSpPr>
          <a:xfrm>
            <a:off x="406891" y="1442335"/>
            <a:ext cx="974839" cy="644933"/>
            <a:chOff x="2524830" y="2103705"/>
            <a:chExt cx="974839" cy="644933"/>
          </a:xfrm>
          <a:solidFill>
            <a:schemeClr val="accent5"/>
          </a:solidFill>
        </p:grpSpPr>
        <p:sp>
          <p:nvSpPr>
            <p:cNvPr id="20" name="Rounded Rectangle 19"/>
            <p:cNvSpPr/>
            <p:nvPr/>
          </p:nvSpPr>
          <p:spPr bwMode="auto">
            <a:xfrm>
              <a:off x="2524830" y="2103705"/>
              <a:ext cx="974839" cy="644933"/>
            </a:xfrm>
            <a:prstGeom prst="roundRect">
              <a:avLst/>
            </a:prstGeom>
            <a:grp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Calibri"/>
                </a:rPr>
                <a:t>Java Server</a:t>
              </a:r>
            </a:p>
          </p:txBody>
        </p:sp>
        <p:pic>
          <p:nvPicPr>
            <p:cNvPr id="21" name="Picture 6" descr="C:\Users\sbanerji.ST-USERS\Desktop\Logos\Java_Cup_2_reflection.png"/>
            <p:cNvPicPr>
              <a:picLocks noChangeAspect="1" noChangeArrowheads="1"/>
            </p:cNvPicPr>
            <p:nvPr/>
          </p:nvPicPr>
          <p:blipFill>
            <a:blip r:embed="rId2" cstate="print"/>
            <a:srcRect/>
            <a:stretch>
              <a:fillRect/>
            </a:stretch>
          </p:blipFill>
          <p:spPr bwMode="auto">
            <a:xfrm>
              <a:off x="2671508" y="2313415"/>
              <a:ext cx="672188" cy="423682"/>
            </a:xfrm>
            <a:prstGeom prst="rect">
              <a:avLst/>
            </a:prstGeom>
            <a:noFill/>
          </p:spPr>
        </p:pic>
      </p:grpSp>
      <p:grpSp>
        <p:nvGrpSpPr>
          <p:cNvPr id="9" name="Group 21"/>
          <p:cNvGrpSpPr/>
          <p:nvPr/>
        </p:nvGrpSpPr>
        <p:grpSpPr>
          <a:xfrm>
            <a:off x="390140" y="2376679"/>
            <a:ext cx="978408" cy="644933"/>
            <a:chOff x="5627107" y="2104000"/>
            <a:chExt cx="978408" cy="644933"/>
          </a:xfrm>
        </p:grpSpPr>
        <p:sp>
          <p:nvSpPr>
            <p:cNvPr id="23" name="Rounded Rectangle 22"/>
            <p:cNvSpPr/>
            <p:nvPr/>
          </p:nvSpPr>
          <p:spPr bwMode="auto">
            <a:xfrm>
              <a:off x="5627107" y="2104000"/>
              <a:ext cx="978408" cy="644933"/>
            </a:xfrm>
            <a:prstGeom prst="roundRect">
              <a:avLst/>
            </a:prstGeom>
            <a:solidFill>
              <a:schemeClr val="accent5"/>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Calibri"/>
                </a:rPr>
                <a:t>Transactions</a:t>
              </a:r>
            </a:p>
          </p:txBody>
        </p:sp>
        <p:pic>
          <p:nvPicPr>
            <p:cNvPr id="24" name="Picture 3" descr="C:\Users\sbanerji.ST-USERS\Desktop\Logos\Simplyfy_reflection.png"/>
            <p:cNvPicPr>
              <a:picLocks noChangeAspect="1" noChangeArrowheads="1"/>
            </p:cNvPicPr>
            <p:nvPr/>
          </p:nvPicPr>
          <p:blipFill>
            <a:blip r:embed="rId3" cstate="print"/>
            <a:srcRect/>
            <a:stretch>
              <a:fillRect/>
            </a:stretch>
          </p:blipFill>
          <p:spPr bwMode="auto">
            <a:xfrm>
              <a:off x="5718414" y="2293990"/>
              <a:ext cx="489924" cy="408270"/>
            </a:xfrm>
            <a:prstGeom prst="rect">
              <a:avLst/>
            </a:prstGeom>
            <a:noFill/>
          </p:spPr>
        </p:pic>
        <p:sp>
          <p:nvSpPr>
            <p:cNvPr id="25" name="Rectangle 24"/>
            <p:cNvSpPr/>
            <p:nvPr/>
          </p:nvSpPr>
          <p:spPr>
            <a:xfrm>
              <a:off x="6023600" y="2354849"/>
              <a:ext cx="411265" cy="276999"/>
            </a:xfrm>
            <a:prstGeom prst="rect">
              <a:avLst/>
            </a:prstGeom>
          </p:spPr>
          <p:txBody>
            <a:bodyPr wrap="none">
              <a:spAutoFit/>
            </a:bodyPr>
            <a:lstStyle/>
            <a:p>
              <a:pPr fontAlgn="auto">
                <a:spcBef>
                  <a:spcPts val="0"/>
                </a:spcBef>
                <a:spcAft>
                  <a:spcPts val="0"/>
                </a:spcAft>
                <a:defRPr/>
              </a:pPr>
              <a:r>
                <a:rPr lang="en-US" sz="1200" b="1" kern="0" dirty="0" smtClean="0">
                  <a:solidFill>
                    <a:srgbClr val="5B6981">
                      <a:lumMod val="40000"/>
                      <a:lumOff val="60000"/>
                    </a:srgbClr>
                  </a:solidFill>
                </a:rPr>
                <a:t>XA</a:t>
              </a:r>
              <a:endParaRPr lang="en-US" sz="1100" kern="0" dirty="0" smtClean="0">
                <a:solidFill>
                  <a:srgbClr val="5B6981">
                    <a:lumMod val="40000"/>
                    <a:lumOff val="60000"/>
                  </a:srgbClr>
                </a:solidFill>
              </a:endParaRPr>
            </a:p>
          </p:txBody>
        </p:sp>
      </p:grpSp>
      <p:grpSp>
        <p:nvGrpSpPr>
          <p:cNvPr id="19" name="Group 25"/>
          <p:cNvGrpSpPr/>
          <p:nvPr/>
        </p:nvGrpSpPr>
        <p:grpSpPr>
          <a:xfrm>
            <a:off x="2901879" y="2376679"/>
            <a:ext cx="978408" cy="644933"/>
            <a:chOff x="3548410" y="2099747"/>
            <a:chExt cx="978408" cy="644933"/>
          </a:xfrm>
          <a:solidFill>
            <a:schemeClr val="accent5"/>
          </a:solidFill>
        </p:grpSpPr>
        <p:sp>
          <p:nvSpPr>
            <p:cNvPr id="27" name="Rounded Rectangle 26"/>
            <p:cNvSpPr/>
            <p:nvPr/>
          </p:nvSpPr>
          <p:spPr bwMode="auto">
            <a:xfrm>
              <a:off x="3548410" y="2099747"/>
              <a:ext cx="978408" cy="644933"/>
            </a:xfrm>
            <a:prstGeom prst="roundRect">
              <a:avLst/>
            </a:prstGeom>
            <a:grp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Calibri"/>
                </a:rPr>
                <a:t>Data Grid</a:t>
              </a:r>
            </a:p>
          </p:txBody>
        </p:sp>
        <p:pic>
          <p:nvPicPr>
            <p:cNvPr id="28" name="Picture 80" descr="grid_bevel.png"/>
            <p:cNvPicPr>
              <a:picLocks noChangeAspect="1"/>
            </p:cNvPicPr>
            <p:nvPr/>
          </p:nvPicPr>
          <p:blipFill>
            <a:blip r:embed="rId4" cstate="print">
              <a:lum bright="80000" contrast="2000"/>
            </a:blip>
            <a:srcRect/>
            <a:stretch>
              <a:fillRect/>
            </a:stretch>
          </p:blipFill>
          <p:spPr bwMode="auto">
            <a:xfrm>
              <a:off x="3548418" y="2305936"/>
              <a:ext cx="968991" cy="393478"/>
            </a:xfrm>
            <a:prstGeom prst="rect">
              <a:avLst/>
            </a:prstGeom>
            <a:grpFill/>
            <a:ln w="9525">
              <a:noFill/>
              <a:miter lim="800000"/>
              <a:headEnd/>
              <a:tailEnd/>
            </a:ln>
          </p:spPr>
        </p:pic>
      </p:grpSp>
      <p:grpSp>
        <p:nvGrpSpPr>
          <p:cNvPr id="22" name="Group 28"/>
          <p:cNvGrpSpPr/>
          <p:nvPr/>
        </p:nvGrpSpPr>
        <p:grpSpPr>
          <a:xfrm>
            <a:off x="405088" y="3311857"/>
            <a:ext cx="978408" cy="644933"/>
            <a:chOff x="1050489" y="3438655"/>
            <a:chExt cx="978408" cy="644933"/>
          </a:xfrm>
        </p:grpSpPr>
        <p:sp>
          <p:nvSpPr>
            <p:cNvPr id="30" name="Rounded Rectangle 29"/>
            <p:cNvSpPr/>
            <p:nvPr/>
          </p:nvSpPr>
          <p:spPr bwMode="auto">
            <a:xfrm>
              <a:off x="1050489" y="3438655"/>
              <a:ext cx="978408" cy="644933"/>
            </a:xfrm>
            <a:prstGeom prst="roundRect">
              <a:avLst/>
            </a:prstGeom>
            <a:solidFill>
              <a:schemeClr val="accent5"/>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lnSpc>
                  <a:spcPts val="1200"/>
                </a:lnSpc>
                <a:spcBef>
                  <a:spcPts val="0"/>
                </a:spcBef>
                <a:spcAft>
                  <a:spcPts val="0"/>
                </a:spcAft>
                <a:defRPr/>
              </a:pPr>
              <a:r>
                <a:rPr lang="en-US" sz="1200" b="1" kern="0" dirty="0" smtClean="0">
                  <a:solidFill>
                    <a:srgbClr val="FFFFFF"/>
                  </a:solidFill>
                  <a:latin typeface="Calibri"/>
                </a:rPr>
                <a:t>Traffic</a:t>
              </a:r>
              <a:br>
                <a:rPr lang="en-US" sz="1200" b="1" kern="0" dirty="0" smtClean="0">
                  <a:solidFill>
                    <a:srgbClr val="FFFFFF"/>
                  </a:solidFill>
                  <a:latin typeface="Calibri"/>
                </a:rPr>
              </a:br>
              <a:r>
                <a:rPr lang="en-US" sz="1200" b="1" kern="0" dirty="0" smtClean="0">
                  <a:solidFill>
                    <a:srgbClr val="FFFFFF"/>
                  </a:solidFill>
                  <a:latin typeface="Calibri"/>
                </a:rPr>
                <a:t>Management</a:t>
              </a:r>
            </a:p>
          </p:txBody>
        </p:sp>
        <p:sp>
          <p:nvSpPr>
            <p:cNvPr id="31" name="Quad Arrow 30"/>
            <p:cNvSpPr/>
            <p:nvPr/>
          </p:nvSpPr>
          <p:spPr>
            <a:xfrm>
              <a:off x="1200730" y="3805382"/>
              <a:ext cx="720436" cy="240146"/>
            </a:xfrm>
            <a:prstGeom prst="quadArrow">
              <a:avLst/>
            </a:prstGeom>
            <a:gradFill flip="none" rotWithShape="1">
              <a:gsLst>
                <a:gs pos="0">
                  <a:schemeClr val="bg1">
                    <a:lumMod val="65000"/>
                  </a:schemeClr>
                </a:gs>
                <a:gs pos="100000">
                  <a:schemeClr val="bg1">
                    <a:lumMod val="75000"/>
                  </a:schemeClr>
                </a:gs>
                <a:gs pos="59000">
                  <a:schemeClr val="bg1">
                    <a:lumMod val="85000"/>
                  </a:schemeClr>
                </a:gs>
              </a:gsLst>
              <a:lin ang="16200000" scaled="1"/>
              <a:tileRect/>
            </a:gra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grpSp>
      <p:grpSp>
        <p:nvGrpSpPr>
          <p:cNvPr id="26" name="Group 31"/>
          <p:cNvGrpSpPr/>
          <p:nvPr/>
        </p:nvGrpSpPr>
        <p:grpSpPr>
          <a:xfrm>
            <a:off x="2878867" y="3311857"/>
            <a:ext cx="978408" cy="644933"/>
            <a:chOff x="2851066" y="3471347"/>
            <a:chExt cx="978408" cy="644933"/>
          </a:xfrm>
        </p:grpSpPr>
        <p:sp>
          <p:nvSpPr>
            <p:cNvPr id="33" name="Rounded Rectangle 32"/>
            <p:cNvSpPr/>
            <p:nvPr/>
          </p:nvSpPr>
          <p:spPr bwMode="auto">
            <a:xfrm>
              <a:off x="2851066" y="3471347"/>
              <a:ext cx="978408" cy="644933"/>
            </a:xfrm>
            <a:prstGeom prst="roundRect">
              <a:avLst/>
            </a:prstGeom>
            <a:solidFill>
              <a:schemeClr val="accent5"/>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Calibri"/>
                </a:rPr>
                <a:t>Virtualization</a:t>
              </a:r>
            </a:p>
          </p:txBody>
        </p:sp>
        <p:grpSp>
          <p:nvGrpSpPr>
            <p:cNvPr id="29" name="Group 39"/>
            <p:cNvGrpSpPr/>
            <p:nvPr/>
          </p:nvGrpSpPr>
          <p:grpSpPr>
            <a:xfrm>
              <a:off x="3031188" y="3745462"/>
              <a:ext cx="583516" cy="279650"/>
              <a:chOff x="3031188" y="3745462"/>
              <a:chExt cx="583516" cy="279650"/>
            </a:xfrm>
          </p:grpSpPr>
          <p:pic>
            <p:nvPicPr>
              <p:cNvPr id="35" name="Picture 5" descr="C:\Users\sbanerji.ST-USERS\Desktop\Logos\Database_reflection.png"/>
              <p:cNvPicPr>
                <a:picLocks noChangeAspect="1" noChangeArrowheads="1"/>
              </p:cNvPicPr>
              <p:nvPr/>
            </p:nvPicPr>
            <p:blipFill>
              <a:blip r:embed="rId5" cstate="print"/>
              <a:srcRect/>
              <a:stretch>
                <a:fillRect/>
              </a:stretch>
            </p:blipFill>
            <p:spPr bwMode="auto">
              <a:xfrm>
                <a:off x="3031188" y="3745462"/>
                <a:ext cx="335580" cy="279650"/>
              </a:xfrm>
              <a:prstGeom prst="rect">
                <a:avLst/>
              </a:prstGeom>
              <a:noFill/>
            </p:spPr>
          </p:pic>
          <p:pic>
            <p:nvPicPr>
              <p:cNvPr id="36" name="Picture 5" descr="C:\Users\sbanerji.ST-USERS\Desktop\Logos\Database_reflection.png"/>
              <p:cNvPicPr>
                <a:picLocks noChangeAspect="1" noChangeArrowheads="1"/>
              </p:cNvPicPr>
              <p:nvPr/>
            </p:nvPicPr>
            <p:blipFill>
              <a:blip r:embed="rId5" cstate="print"/>
              <a:srcRect/>
              <a:stretch>
                <a:fillRect/>
              </a:stretch>
            </p:blipFill>
            <p:spPr bwMode="auto">
              <a:xfrm>
                <a:off x="3279124" y="3745462"/>
                <a:ext cx="335580" cy="279650"/>
              </a:xfrm>
              <a:prstGeom prst="rect">
                <a:avLst/>
              </a:prstGeom>
              <a:noFill/>
            </p:spPr>
          </p:pic>
        </p:grpSp>
      </p:grpSp>
      <p:sp>
        <p:nvSpPr>
          <p:cNvPr id="37" name="Right Arrow 36"/>
          <p:cNvSpPr/>
          <p:nvPr/>
        </p:nvSpPr>
        <p:spPr>
          <a:xfrm>
            <a:off x="4128655" y="2253675"/>
            <a:ext cx="1385454" cy="766618"/>
          </a:xfrm>
          <a:prstGeom prst="rightArrow">
            <a:avLst/>
          </a:prstGeom>
          <a:solidFill>
            <a:schemeClr val="tx2"/>
          </a:soli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grpSp>
        <p:nvGrpSpPr>
          <p:cNvPr id="32" name="Group 264"/>
          <p:cNvGrpSpPr/>
          <p:nvPr/>
        </p:nvGrpSpPr>
        <p:grpSpPr>
          <a:xfrm>
            <a:off x="5615710" y="1893472"/>
            <a:ext cx="2937164" cy="1551709"/>
            <a:chOff x="5082638" y="1541253"/>
            <a:chExt cx="1828800" cy="688674"/>
          </a:xfrm>
        </p:grpSpPr>
        <p:sp>
          <p:nvSpPr>
            <p:cNvPr id="39" name="Rounded Rectangle 38"/>
            <p:cNvSpPr/>
            <p:nvPr/>
          </p:nvSpPr>
          <p:spPr bwMode="auto">
            <a:xfrm>
              <a:off x="5082638" y="1541253"/>
              <a:ext cx="1828800" cy="688674"/>
            </a:xfrm>
            <a:prstGeom prst="roundRect">
              <a:avLst/>
            </a:prstGeom>
            <a:blipFill dpi="0" rotWithShape="1">
              <a:blip r:embed="rId6" cstate="print"/>
              <a:srcRect/>
              <a:stretch>
                <a:fillRect/>
              </a:stretch>
            </a:blipFill>
            <a:ln>
              <a:noFill/>
              <a:headEnd type="none" w="med" len="med"/>
              <a:tailEnd type="none" w="med" len="med"/>
            </a:ln>
            <a:effectLst/>
            <a:scene3d>
              <a:camera prst="orthographicFront">
                <a:rot lat="0" lon="0" rev="0"/>
              </a:camera>
              <a:lightRig rig="threePt" dir="t">
                <a:rot lat="0" lon="0" rev="1200000"/>
              </a:lightRig>
            </a:scene3d>
            <a:sp3d>
              <a:bevelT w="63500" h="25400"/>
            </a:sp3d>
          </p:spPr>
          <p:txBody>
            <a:bodyPr lIns="92075" tIns="46038" rIns="92075" bIns="46038" anchor="ctr"/>
            <a:lstStyle/>
            <a:p>
              <a:pPr algn="ctr" fontAlgn="auto">
                <a:spcBef>
                  <a:spcPts val="0"/>
                </a:spcBef>
                <a:spcAft>
                  <a:spcPts val="0"/>
                </a:spcAft>
                <a:defRPr/>
              </a:pPr>
              <a:endParaRPr lang="en-US" sz="1400" kern="0" dirty="0">
                <a:solidFill>
                  <a:srgbClr val="000000">
                    <a:lumMod val="85000"/>
                    <a:lumOff val="15000"/>
                  </a:srgbClr>
                </a:solidFill>
              </a:endParaRPr>
            </a:p>
          </p:txBody>
        </p:sp>
        <p:sp>
          <p:nvSpPr>
            <p:cNvPr id="40" name="Rounded Rectangle 39"/>
            <p:cNvSpPr/>
            <p:nvPr/>
          </p:nvSpPr>
          <p:spPr bwMode="auto">
            <a:xfrm>
              <a:off x="5082638" y="1541253"/>
              <a:ext cx="1828800" cy="688674"/>
            </a:xfrm>
            <a:prstGeom prst="roundRect">
              <a:avLst/>
            </a:prstGeom>
            <a:solidFill>
              <a:srgbClr val="FFFFFF">
                <a:alpha val="44000"/>
              </a:srgbClr>
            </a:solidFill>
            <a:ln>
              <a:noFill/>
              <a:headEnd type="none" w="med" len="med"/>
              <a:tailEnd type="none" w="med" len="med"/>
            </a:ln>
            <a:effectLst/>
            <a:scene3d>
              <a:camera prst="orthographicFront">
                <a:rot lat="0" lon="0" rev="0"/>
              </a:camera>
              <a:lightRig rig="threePt" dir="t">
                <a:rot lat="0" lon="0" rev="1200000"/>
              </a:lightRig>
            </a:scene3d>
            <a:sp3d>
              <a:bevelT w="63500" h="25400"/>
            </a:sp3d>
          </p:spPr>
          <p:txBody>
            <a:bodyPr lIns="92075" tIns="46038" rIns="92075" bIns="46038" anchor="ctr"/>
            <a:lstStyle/>
            <a:p>
              <a:pPr algn="ctr" fontAlgn="auto">
                <a:spcBef>
                  <a:spcPts val="0"/>
                </a:spcBef>
                <a:spcAft>
                  <a:spcPts val="0"/>
                </a:spcAft>
                <a:defRPr/>
              </a:pPr>
              <a:r>
                <a:rPr lang="en-US" sz="1400" b="1" kern="0" dirty="0" smtClean="0">
                  <a:solidFill>
                    <a:srgbClr val="000000">
                      <a:lumMod val="85000"/>
                      <a:lumOff val="15000"/>
                    </a:srgbClr>
                  </a:solidFill>
                </a:rPr>
                <a:t>Modern Cloud Infrastructure</a:t>
              </a:r>
              <a:endParaRPr lang="en-US" sz="1400" kern="0" dirty="0">
                <a:solidFill>
                  <a:srgbClr val="000000">
                    <a:lumMod val="85000"/>
                    <a:lumOff val="15000"/>
                  </a:srgbClr>
                </a:solidFill>
              </a:endParaRPr>
            </a:p>
          </p:txBody>
        </p:sp>
      </p:grpSp>
      <p:sp>
        <p:nvSpPr>
          <p:cNvPr id="42" name="Rounded Rectangle 41"/>
          <p:cNvSpPr/>
          <p:nvPr/>
        </p:nvSpPr>
        <p:spPr bwMode="auto">
          <a:xfrm>
            <a:off x="1646009" y="2376679"/>
            <a:ext cx="978408" cy="644933"/>
          </a:xfrm>
          <a:prstGeom prst="roundRect">
            <a:avLst/>
          </a:prstGeom>
          <a:solidFill>
            <a:schemeClr val="accent5"/>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200" b="1" kern="0" dirty="0" smtClean="0">
                <a:solidFill>
                  <a:srgbClr val="FFFFFF"/>
                </a:solidFill>
                <a:latin typeface="Calibri"/>
              </a:rPr>
              <a:t>Framework</a:t>
            </a:r>
          </a:p>
        </p:txBody>
      </p:sp>
      <p:pic>
        <p:nvPicPr>
          <p:cNvPr id="38" name="Picture 37"/>
          <p:cNvPicPr>
            <a:picLocks noChangeAspect="1"/>
          </p:cNvPicPr>
          <p:nvPr/>
        </p:nvPicPr>
        <p:blipFill>
          <a:blip r:embed="rId7"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819283" y="2563213"/>
            <a:ext cx="627651" cy="470738"/>
          </a:xfrm>
          <a:prstGeom prst="rect">
            <a:avLst/>
          </a:prstGeom>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 name="Picture 62" descr="cloud_and_Bkgd_dkoutline.png"/>
          <p:cNvPicPr>
            <a:picLocks noChangeAspect="1"/>
          </p:cNvPicPr>
          <p:nvPr/>
        </p:nvPicPr>
        <p:blipFill>
          <a:blip r:embed="rId3" cstate="print"/>
          <a:srcRect/>
          <a:stretch>
            <a:fillRect/>
          </a:stretch>
        </p:blipFill>
        <p:spPr bwMode="auto">
          <a:xfrm>
            <a:off x="5467928" y="1095379"/>
            <a:ext cx="3676072" cy="2378959"/>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You Can Roll Your Own …</a:t>
            </a:r>
            <a:endParaRPr lang="en-US" dirty="0"/>
          </a:p>
        </p:txBody>
      </p:sp>
      <p:sp>
        <p:nvSpPr>
          <p:cNvPr id="162" name="Right Arrow 161"/>
          <p:cNvSpPr/>
          <p:nvPr/>
        </p:nvSpPr>
        <p:spPr>
          <a:xfrm>
            <a:off x="4562616" y="2293843"/>
            <a:ext cx="997527" cy="483314"/>
          </a:xfrm>
          <a:prstGeom prst="rightArrow">
            <a:avLst/>
          </a:prstGeom>
          <a:solidFill>
            <a:schemeClr val="tx2"/>
          </a:soli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grpSp>
        <p:nvGrpSpPr>
          <p:cNvPr id="4" name="Group 203"/>
          <p:cNvGrpSpPr/>
          <p:nvPr/>
        </p:nvGrpSpPr>
        <p:grpSpPr>
          <a:xfrm>
            <a:off x="-56413" y="1063289"/>
            <a:ext cx="1454244" cy="2849333"/>
            <a:chOff x="159760" y="958514"/>
            <a:chExt cx="1454244" cy="2849333"/>
          </a:xfrm>
        </p:grpSpPr>
        <p:sp>
          <p:nvSpPr>
            <p:cNvPr id="191" name="Rectangle 190"/>
            <p:cNvSpPr/>
            <p:nvPr/>
          </p:nvSpPr>
          <p:spPr>
            <a:xfrm>
              <a:off x="159760" y="958514"/>
              <a:ext cx="1454244" cy="253916"/>
            </a:xfrm>
            <a:prstGeom prst="rect">
              <a:avLst/>
            </a:prstGeom>
          </p:spPr>
          <p:txBody>
            <a:bodyPr wrap="none">
              <a:spAutoFit/>
            </a:bodyPr>
            <a:lstStyle/>
            <a:p>
              <a:r>
                <a:rPr lang="en-US" sz="1050" b="1" dirty="0" smtClean="0">
                  <a:solidFill>
                    <a:srgbClr val="000000"/>
                  </a:solidFill>
                </a:rPr>
                <a:t>Traffic Management</a:t>
              </a:r>
              <a:endParaRPr lang="en-US" sz="1000" dirty="0">
                <a:solidFill>
                  <a:srgbClr val="000000"/>
                </a:solidFill>
              </a:endParaRPr>
            </a:p>
          </p:txBody>
        </p:sp>
        <p:sp>
          <p:nvSpPr>
            <p:cNvPr id="193" name="Rectangle 192"/>
            <p:cNvSpPr/>
            <p:nvPr/>
          </p:nvSpPr>
          <p:spPr>
            <a:xfrm>
              <a:off x="370555" y="1477597"/>
              <a:ext cx="903096" cy="253916"/>
            </a:xfrm>
            <a:prstGeom prst="rect">
              <a:avLst/>
            </a:prstGeom>
          </p:spPr>
          <p:txBody>
            <a:bodyPr wrap="none">
              <a:spAutoFit/>
            </a:bodyPr>
            <a:lstStyle/>
            <a:p>
              <a:r>
                <a:rPr lang="en-US" sz="1050" b="1" dirty="0" smtClean="0">
                  <a:solidFill>
                    <a:srgbClr val="000000"/>
                  </a:solidFill>
                </a:rPr>
                <a:t>Framework</a:t>
              </a:r>
              <a:endParaRPr lang="en-US" sz="1000" dirty="0">
                <a:solidFill>
                  <a:srgbClr val="000000"/>
                </a:solidFill>
              </a:endParaRPr>
            </a:p>
          </p:txBody>
        </p:sp>
        <p:sp>
          <p:nvSpPr>
            <p:cNvPr id="194" name="Rectangle 193"/>
            <p:cNvSpPr/>
            <p:nvPr/>
          </p:nvSpPr>
          <p:spPr>
            <a:xfrm>
              <a:off x="354525" y="1996680"/>
              <a:ext cx="941283" cy="253916"/>
            </a:xfrm>
            <a:prstGeom prst="rect">
              <a:avLst/>
            </a:prstGeom>
          </p:spPr>
          <p:txBody>
            <a:bodyPr wrap="none">
              <a:spAutoFit/>
            </a:bodyPr>
            <a:lstStyle/>
            <a:p>
              <a:r>
                <a:rPr lang="en-US" sz="1050" b="1" dirty="0" smtClean="0">
                  <a:solidFill>
                    <a:srgbClr val="000000"/>
                  </a:solidFill>
                </a:rPr>
                <a:t>Java Server</a:t>
              </a:r>
              <a:endParaRPr lang="en-US" sz="1000" dirty="0">
                <a:solidFill>
                  <a:srgbClr val="000000"/>
                </a:solidFill>
              </a:endParaRPr>
            </a:p>
          </p:txBody>
        </p:sp>
        <p:sp>
          <p:nvSpPr>
            <p:cNvPr id="195" name="Rectangle 194"/>
            <p:cNvSpPr/>
            <p:nvPr/>
          </p:nvSpPr>
          <p:spPr>
            <a:xfrm>
              <a:off x="379372" y="2515763"/>
              <a:ext cx="880545" cy="253916"/>
            </a:xfrm>
            <a:prstGeom prst="rect">
              <a:avLst/>
            </a:prstGeom>
          </p:spPr>
          <p:txBody>
            <a:bodyPr wrap="none">
              <a:spAutoFit/>
            </a:bodyPr>
            <a:lstStyle/>
            <a:p>
              <a:r>
                <a:rPr lang="en-US" sz="1050" b="1" dirty="0" smtClean="0">
                  <a:solidFill>
                    <a:srgbClr val="000000"/>
                  </a:solidFill>
                </a:rPr>
                <a:t>Messaging</a:t>
              </a:r>
              <a:endParaRPr lang="en-US" sz="1000" dirty="0">
                <a:solidFill>
                  <a:srgbClr val="000000"/>
                </a:solidFill>
              </a:endParaRPr>
            </a:p>
          </p:txBody>
        </p:sp>
        <p:sp>
          <p:nvSpPr>
            <p:cNvPr id="196" name="Rectangle 195"/>
            <p:cNvSpPr/>
            <p:nvPr/>
          </p:nvSpPr>
          <p:spPr>
            <a:xfrm>
              <a:off x="413836" y="3034846"/>
              <a:ext cx="790733" cy="253916"/>
            </a:xfrm>
            <a:prstGeom prst="rect">
              <a:avLst/>
            </a:prstGeom>
          </p:spPr>
          <p:txBody>
            <a:bodyPr wrap="none">
              <a:spAutoFit/>
            </a:bodyPr>
            <a:lstStyle/>
            <a:p>
              <a:r>
                <a:rPr lang="en-US" sz="1050" b="1" dirty="0" smtClean="0">
                  <a:solidFill>
                    <a:srgbClr val="000000"/>
                  </a:solidFill>
                </a:rPr>
                <a:t>Data Grid</a:t>
              </a:r>
              <a:endParaRPr lang="en-US" sz="1000" dirty="0">
                <a:solidFill>
                  <a:srgbClr val="000000"/>
                </a:solidFill>
              </a:endParaRPr>
            </a:p>
          </p:txBody>
        </p:sp>
        <p:sp>
          <p:nvSpPr>
            <p:cNvPr id="197" name="Rectangle 196"/>
            <p:cNvSpPr/>
            <p:nvPr/>
          </p:nvSpPr>
          <p:spPr>
            <a:xfrm>
              <a:off x="322465" y="3553931"/>
              <a:ext cx="1027623" cy="253916"/>
            </a:xfrm>
            <a:prstGeom prst="rect">
              <a:avLst/>
            </a:prstGeom>
          </p:spPr>
          <p:txBody>
            <a:bodyPr wrap="none">
              <a:spAutoFit/>
            </a:bodyPr>
            <a:lstStyle/>
            <a:p>
              <a:r>
                <a:rPr lang="en-US" sz="1050" b="1" dirty="0" smtClean="0">
                  <a:solidFill>
                    <a:srgbClr val="000000"/>
                  </a:solidFill>
                </a:rPr>
                <a:t>Virtualization</a:t>
              </a:r>
              <a:endParaRPr lang="en-US" sz="1000" dirty="0">
                <a:solidFill>
                  <a:srgbClr val="000000"/>
                </a:solidFill>
              </a:endParaRPr>
            </a:p>
          </p:txBody>
        </p:sp>
      </p:grpSp>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bwMode="auto">
          <a:xfrm>
            <a:off x="1310118" y="886386"/>
            <a:ext cx="3171682" cy="3282484"/>
          </a:xfrm>
          <a:prstGeom prst="rect">
            <a:avLst/>
          </a:prstGeom>
          <a:noFill/>
          <a:ln w="9525">
            <a:noFill/>
            <a:miter lim="800000"/>
            <a:headEnd/>
            <a:tailEnd/>
          </a:ln>
        </p:spPr>
      </p:pic>
      <p:pic>
        <p:nvPicPr>
          <p:cNvPr id="3" name="Picture 2"/>
          <p:cNvPicPr>
            <a:picLocks noChangeAspect="1" noChangeArrowheads="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bwMode="auto">
          <a:xfrm>
            <a:off x="6238411" y="1904461"/>
            <a:ext cx="2179445" cy="1051709"/>
          </a:xfrm>
          <a:prstGeom prst="rect">
            <a:avLst/>
          </a:prstGeom>
          <a:noFill/>
          <a:ln w="9525">
            <a:noFill/>
            <a:miter lim="800000"/>
            <a:headEnd/>
            <a:tailEnd/>
          </a:ln>
        </p:spPr>
      </p:pic>
      <p:sp>
        <p:nvSpPr>
          <p:cNvPr id="16" name="Rectangle 15"/>
          <p:cNvSpPr/>
          <p:nvPr/>
        </p:nvSpPr>
        <p:spPr>
          <a:xfrm>
            <a:off x="5063376" y="3421197"/>
            <a:ext cx="1878218" cy="1057982"/>
          </a:xfrm>
          <a:prstGeom prst="rect">
            <a:avLst/>
          </a:prstGeom>
        </p:spPr>
        <p:txBody>
          <a:bodyPr wrap="square">
            <a:spAutoFit/>
          </a:bodyPr>
          <a:lstStyle/>
          <a:p>
            <a:pPr>
              <a:lnSpc>
                <a:spcPts val="1500"/>
              </a:lnSpc>
              <a:buClr>
                <a:srgbClr val="FF0000"/>
              </a:buClr>
              <a:buFont typeface="Arial" pitchFamily="34" charset="0"/>
              <a:buChar char="•"/>
            </a:pPr>
            <a:r>
              <a:rPr lang="en-US" sz="1600" b="1" dirty="0" smtClean="0">
                <a:solidFill>
                  <a:srgbClr val="000000"/>
                </a:solidFill>
              </a:rPr>
              <a:t> </a:t>
            </a:r>
            <a:r>
              <a:rPr lang="en-US" sz="1400" b="1" dirty="0" smtClean="0">
                <a:solidFill>
                  <a:srgbClr val="000000"/>
                </a:solidFill>
              </a:rPr>
              <a:t>Complex</a:t>
            </a:r>
          </a:p>
          <a:p>
            <a:pPr>
              <a:lnSpc>
                <a:spcPts val="1500"/>
              </a:lnSpc>
              <a:buClr>
                <a:srgbClr val="FF0000"/>
              </a:buClr>
              <a:buFont typeface="Arial" pitchFamily="34" charset="0"/>
              <a:buChar char="•"/>
            </a:pPr>
            <a:r>
              <a:rPr lang="en-US" sz="1400" b="1" dirty="0" smtClean="0">
                <a:solidFill>
                  <a:srgbClr val="000000"/>
                </a:solidFill>
              </a:rPr>
              <a:t> </a:t>
            </a:r>
            <a:r>
              <a:rPr lang="en-US" sz="1400" b="1" dirty="0" err="1" smtClean="0">
                <a:solidFill>
                  <a:srgbClr val="000000"/>
                </a:solidFill>
              </a:rPr>
              <a:t>Unintegrated</a:t>
            </a:r>
            <a:endParaRPr lang="en-US" sz="1400" b="1" dirty="0" smtClean="0">
              <a:solidFill>
                <a:srgbClr val="000000"/>
              </a:solidFill>
            </a:endParaRPr>
          </a:p>
          <a:p>
            <a:pPr>
              <a:lnSpc>
                <a:spcPts val="1500"/>
              </a:lnSpc>
              <a:buClr>
                <a:srgbClr val="FF0000"/>
              </a:buClr>
              <a:buFont typeface="Arial" pitchFamily="34" charset="0"/>
              <a:buChar char="•"/>
            </a:pPr>
            <a:r>
              <a:rPr lang="en-US" sz="1400" b="1" dirty="0" smtClean="0">
                <a:solidFill>
                  <a:srgbClr val="000000"/>
                </a:solidFill>
              </a:rPr>
              <a:t> Multiple Vendors</a:t>
            </a:r>
          </a:p>
          <a:p>
            <a:pPr>
              <a:lnSpc>
                <a:spcPts val="1500"/>
              </a:lnSpc>
              <a:buClr>
                <a:srgbClr val="FF0000"/>
              </a:buClr>
              <a:buFont typeface="Arial" pitchFamily="34" charset="0"/>
              <a:buChar char="•"/>
            </a:pPr>
            <a:r>
              <a:rPr lang="en-US" sz="1400" b="1" dirty="0" smtClean="0">
                <a:solidFill>
                  <a:srgbClr val="000000"/>
                </a:solidFill>
              </a:rPr>
              <a:t> Multiple Consoles</a:t>
            </a:r>
          </a:p>
          <a:p>
            <a:pPr>
              <a:lnSpc>
                <a:spcPts val="1500"/>
              </a:lnSpc>
              <a:buClr>
                <a:srgbClr val="FF0000"/>
              </a:buClr>
              <a:buFont typeface="Arial" pitchFamily="34" charset="0"/>
              <a:buChar char="•"/>
            </a:pPr>
            <a:r>
              <a:rPr lang="en-US" sz="1400" b="1" dirty="0" smtClean="0">
                <a:solidFill>
                  <a:srgbClr val="000000"/>
                </a:solidFill>
              </a:rPr>
              <a:t> How Elastic?</a:t>
            </a:r>
          </a:p>
        </p:txBody>
      </p:sp>
      <p:sp>
        <p:nvSpPr>
          <p:cNvPr id="17" name="Rectangle 16"/>
          <p:cNvSpPr/>
          <p:nvPr/>
        </p:nvSpPr>
        <p:spPr>
          <a:xfrm>
            <a:off x="6906030" y="3421197"/>
            <a:ext cx="2237970" cy="1057982"/>
          </a:xfrm>
          <a:prstGeom prst="rect">
            <a:avLst/>
          </a:prstGeom>
        </p:spPr>
        <p:txBody>
          <a:bodyPr wrap="square">
            <a:spAutoFit/>
          </a:bodyPr>
          <a:lstStyle/>
          <a:p>
            <a:pPr>
              <a:lnSpc>
                <a:spcPts val="1500"/>
              </a:lnSpc>
              <a:buClr>
                <a:srgbClr val="FF0000"/>
              </a:buClr>
              <a:buFont typeface="Arial" pitchFamily="34" charset="0"/>
              <a:buChar char="•"/>
            </a:pPr>
            <a:r>
              <a:rPr lang="en-US" sz="1600" b="1" dirty="0" smtClean="0">
                <a:solidFill>
                  <a:srgbClr val="000000"/>
                </a:solidFill>
              </a:rPr>
              <a:t> </a:t>
            </a:r>
            <a:r>
              <a:rPr lang="en-US" sz="1400" b="1" dirty="0" smtClean="0">
                <a:solidFill>
                  <a:srgbClr val="000000"/>
                </a:solidFill>
              </a:rPr>
              <a:t>Hard to Maintain</a:t>
            </a:r>
          </a:p>
          <a:p>
            <a:pPr>
              <a:lnSpc>
                <a:spcPts val="1500"/>
              </a:lnSpc>
              <a:buClr>
                <a:srgbClr val="FF0000"/>
              </a:buClr>
              <a:buFont typeface="Arial" pitchFamily="34" charset="0"/>
              <a:buChar char="•"/>
            </a:pPr>
            <a:r>
              <a:rPr lang="en-US" sz="1400" b="1" dirty="0" smtClean="0">
                <a:solidFill>
                  <a:srgbClr val="000000"/>
                </a:solidFill>
              </a:rPr>
              <a:t> Non Standard</a:t>
            </a:r>
          </a:p>
          <a:p>
            <a:pPr>
              <a:lnSpc>
                <a:spcPts val="1500"/>
              </a:lnSpc>
              <a:buClr>
                <a:srgbClr val="FF0000"/>
              </a:buClr>
              <a:buFont typeface="Arial" pitchFamily="34" charset="0"/>
              <a:buChar char="•"/>
            </a:pPr>
            <a:r>
              <a:rPr lang="en-US" sz="1400" b="1" dirty="0" smtClean="0">
                <a:solidFill>
                  <a:srgbClr val="000000"/>
                </a:solidFill>
              </a:rPr>
              <a:t> Mission Critical?</a:t>
            </a:r>
          </a:p>
          <a:p>
            <a:pPr>
              <a:lnSpc>
                <a:spcPts val="1500"/>
              </a:lnSpc>
              <a:buClr>
                <a:srgbClr val="FF0000"/>
              </a:buClr>
              <a:buFont typeface="Arial" pitchFamily="34" charset="0"/>
              <a:buChar char="•"/>
            </a:pPr>
            <a:r>
              <a:rPr lang="en-US" sz="1400" b="1" dirty="0" smtClean="0">
                <a:solidFill>
                  <a:srgbClr val="000000"/>
                </a:solidFill>
              </a:rPr>
              <a:t> Provisioning?</a:t>
            </a:r>
          </a:p>
          <a:p>
            <a:pPr>
              <a:lnSpc>
                <a:spcPts val="1500"/>
              </a:lnSpc>
              <a:buClr>
                <a:srgbClr val="FF0000"/>
              </a:buClr>
              <a:buFont typeface="Arial" pitchFamily="34" charset="0"/>
              <a:buChar char="•"/>
            </a:pPr>
            <a:r>
              <a:rPr lang="en-US" sz="1400" b="1" dirty="0" smtClean="0">
                <a:solidFill>
                  <a:srgbClr val="000000"/>
                </a:solidFill>
              </a:rPr>
              <a:t> Consistent Security?</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Application Foundation</a:t>
            </a:r>
            <a:br>
              <a:rPr lang="en-US" dirty="0" smtClean="0"/>
            </a:br>
            <a:r>
              <a:rPr lang="en-US" sz="2000" dirty="0" smtClean="0">
                <a:solidFill>
                  <a:srgbClr val="FF0000"/>
                </a:solidFill>
              </a:rPr>
              <a:t>Out of the Box, Best of Breed, Pre-Integrated Cloud Infrastructure</a:t>
            </a:r>
            <a:endParaRPr lang="en-US" dirty="0">
              <a:solidFill>
                <a:srgbClr val="FF0000"/>
              </a:solidFill>
            </a:endParaRPr>
          </a:p>
        </p:txBody>
      </p:sp>
      <p:sp>
        <p:nvSpPr>
          <p:cNvPr id="262" name="Rounded Rectangle 261"/>
          <p:cNvSpPr/>
          <p:nvPr/>
        </p:nvSpPr>
        <p:spPr bwMode="auto">
          <a:xfrm>
            <a:off x="1371602" y="1111621"/>
            <a:ext cx="6445623" cy="3361766"/>
          </a:xfrm>
          <a:prstGeom prst="roundRect">
            <a:avLst>
              <a:gd name="adj" fmla="val 11708"/>
            </a:avLst>
          </a:prstGeom>
          <a:solidFill>
            <a:schemeClr val="bg1">
              <a:lumMod val="95000"/>
            </a:schemeClr>
          </a:solidFill>
          <a:ln>
            <a:solidFill>
              <a:schemeClr val="tx1"/>
            </a:solidFill>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0" rIns="92075" bIns="0" anchor="b" anchorCtr="0"/>
          <a:lstStyle/>
          <a:p>
            <a:pPr algn="ctr">
              <a:defRPr/>
            </a:pPr>
            <a:r>
              <a:rPr lang="en-US" sz="1800" b="1" dirty="0" smtClean="0">
                <a:solidFill>
                  <a:srgbClr val="000000"/>
                </a:solidFill>
                <a:latin typeface="Arial" pitchFamily="34" charset="0"/>
                <a:cs typeface="Arial" pitchFamily="34" charset="0"/>
              </a:rPr>
              <a:t>Cloud </a:t>
            </a:r>
            <a:r>
              <a:rPr lang="en-US" sz="1800" b="1" dirty="0">
                <a:solidFill>
                  <a:srgbClr val="000000"/>
                </a:solidFill>
                <a:latin typeface="Arial" pitchFamily="34" charset="0"/>
                <a:cs typeface="Arial" pitchFamily="34" charset="0"/>
              </a:rPr>
              <a:t>Application </a:t>
            </a:r>
            <a:r>
              <a:rPr lang="en-US" sz="1800" b="1" dirty="0" smtClean="0">
                <a:solidFill>
                  <a:srgbClr val="000000"/>
                </a:solidFill>
                <a:latin typeface="Arial" pitchFamily="34" charset="0"/>
                <a:cs typeface="Arial" pitchFamily="34" charset="0"/>
              </a:rPr>
              <a:t>Foundation</a:t>
            </a:r>
            <a:endParaRPr lang="en-US" sz="2000" dirty="0">
              <a:solidFill>
                <a:srgbClr val="000000"/>
              </a:solidFill>
              <a:latin typeface="Arial" pitchFamily="34" charset="0"/>
              <a:cs typeface="Arial" pitchFamily="34" charset="0"/>
            </a:endParaRPr>
          </a:p>
        </p:txBody>
      </p:sp>
      <p:sp>
        <p:nvSpPr>
          <p:cNvPr id="269" name="Rounded Rectangle 268"/>
          <p:cNvSpPr/>
          <p:nvPr/>
        </p:nvSpPr>
        <p:spPr bwMode="auto">
          <a:xfrm>
            <a:off x="1497110" y="3174200"/>
            <a:ext cx="6212541" cy="877824"/>
          </a:xfrm>
          <a:prstGeom prst="roundRect">
            <a:avLst/>
          </a:prstGeom>
          <a:solidFill>
            <a:schemeClr val="tx2"/>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nchorCtr="1"/>
          <a:lstStyle/>
          <a:p>
            <a:pPr algn="ctr" eaLnBrk="0" fontAlgn="auto" hangingPunct="0">
              <a:lnSpc>
                <a:spcPts val="1700"/>
              </a:lnSpc>
              <a:spcBef>
                <a:spcPts val="0"/>
              </a:spcBef>
              <a:spcAft>
                <a:spcPts val="0"/>
              </a:spcAft>
              <a:defRPr/>
            </a:pPr>
            <a:r>
              <a:rPr lang="en-US" sz="1300" b="1" kern="0" dirty="0" smtClean="0">
                <a:solidFill>
                  <a:srgbClr val="FFFFFF"/>
                </a:solidFill>
              </a:rPr>
              <a:t>Virtual Assembly Builder</a:t>
            </a:r>
          </a:p>
        </p:txBody>
      </p:sp>
      <p:sp>
        <p:nvSpPr>
          <p:cNvPr id="270" name="Rounded Rectangle 269"/>
          <p:cNvSpPr/>
          <p:nvPr/>
        </p:nvSpPr>
        <p:spPr bwMode="auto">
          <a:xfrm>
            <a:off x="1497110" y="1228155"/>
            <a:ext cx="6212541" cy="877824"/>
          </a:xfrm>
          <a:prstGeom prst="roundRect">
            <a:avLst/>
          </a:prstGeom>
          <a:solidFill>
            <a:schemeClr val="tx2"/>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300" b="1" kern="0" dirty="0" smtClean="0">
                <a:solidFill>
                  <a:srgbClr val="FFFFFF"/>
                </a:solidFill>
              </a:rPr>
              <a:t>Oracle Traffic Director</a:t>
            </a:r>
          </a:p>
        </p:txBody>
      </p:sp>
      <p:sp>
        <p:nvSpPr>
          <p:cNvPr id="268" name="Rounded Rectangle 267"/>
          <p:cNvSpPr/>
          <p:nvPr/>
        </p:nvSpPr>
        <p:spPr bwMode="auto">
          <a:xfrm>
            <a:off x="1515025" y="2190230"/>
            <a:ext cx="1499616" cy="881535"/>
          </a:xfrm>
          <a:prstGeom prst="roundRect">
            <a:avLst/>
          </a:prstGeom>
          <a:solidFill>
            <a:schemeClr val="tx2"/>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lnSpc>
                <a:spcPts val="1700"/>
              </a:lnSpc>
              <a:spcBef>
                <a:spcPts val="0"/>
              </a:spcBef>
              <a:spcAft>
                <a:spcPts val="0"/>
              </a:spcAft>
              <a:defRPr/>
            </a:pPr>
            <a:r>
              <a:rPr lang="en-US" sz="1300" b="1" kern="0" dirty="0" smtClean="0">
                <a:solidFill>
                  <a:srgbClr val="FFFFFF"/>
                </a:solidFill>
              </a:rPr>
              <a:t>WebLogic Server</a:t>
            </a:r>
          </a:p>
        </p:txBody>
      </p:sp>
      <p:pic>
        <p:nvPicPr>
          <p:cNvPr id="315" name="Picture 6" descr="C:\Users\sbanerji.ST-USERS\Desktop\Logos\Java_Cup_2_reflection.png"/>
          <p:cNvPicPr>
            <a:picLocks noChangeAspect="1" noChangeArrowheads="1"/>
          </p:cNvPicPr>
          <p:nvPr/>
        </p:nvPicPr>
        <p:blipFill>
          <a:blip r:embed="rId2" cstate="print"/>
          <a:srcRect/>
          <a:stretch>
            <a:fillRect/>
          </a:stretch>
        </p:blipFill>
        <p:spPr bwMode="auto">
          <a:xfrm>
            <a:off x="1534194" y="2524918"/>
            <a:ext cx="753581" cy="505130"/>
          </a:xfrm>
          <a:prstGeom prst="rect">
            <a:avLst/>
          </a:prstGeom>
          <a:noFill/>
        </p:spPr>
      </p:pic>
      <p:pic>
        <p:nvPicPr>
          <p:cNvPr id="322" name="Picture 5" descr="C:\Users\sbanerji.ST-USERS\Desktop\Logos\Database_reflection.png"/>
          <p:cNvPicPr>
            <a:picLocks noChangeAspect="1" noChangeArrowheads="1"/>
          </p:cNvPicPr>
          <p:nvPr/>
        </p:nvPicPr>
        <p:blipFill>
          <a:blip r:embed="rId3" cstate="print"/>
          <a:srcRect/>
          <a:stretch>
            <a:fillRect/>
          </a:stretch>
        </p:blipFill>
        <p:spPr bwMode="auto">
          <a:xfrm>
            <a:off x="2261814" y="3460373"/>
            <a:ext cx="429836" cy="355695"/>
          </a:xfrm>
          <a:prstGeom prst="rect">
            <a:avLst/>
          </a:prstGeom>
          <a:noFill/>
        </p:spPr>
      </p:pic>
      <p:pic>
        <p:nvPicPr>
          <p:cNvPr id="323" name="Picture 5" descr="C:\Users\sbanerji.ST-USERS\Desktop\Logos\Database_reflection.png"/>
          <p:cNvPicPr>
            <a:picLocks noChangeAspect="1" noChangeArrowheads="1"/>
          </p:cNvPicPr>
          <p:nvPr/>
        </p:nvPicPr>
        <p:blipFill>
          <a:blip r:embed="rId3" cstate="print"/>
          <a:srcRect/>
          <a:stretch>
            <a:fillRect/>
          </a:stretch>
        </p:blipFill>
        <p:spPr bwMode="auto">
          <a:xfrm>
            <a:off x="2579389" y="3460373"/>
            <a:ext cx="429836" cy="355695"/>
          </a:xfrm>
          <a:prstGeom prst="rect">
            <a:avLst/>
          </a:prstGeom>
          <a:noFill/>
        </p:spPr>
      </p:pic>
      <p:pic>
        <p:nvPicPr>
          <p:cNvPr id="324" name="Picture 5" descr="C:\Users\sbanerji.ST-USERS\Desktop\Logos\Database_reflection.png"/>
          <p:cNvPicPr>
            <a:picLocks noChangeAspect="1" noChangeArrowheads="1"/>
          </p:cNvPicPr>
          <p:nvPr/>
        </p:nvPicPr>
        <p:blipFill>
          <a:blip r:embed="rId3" cstate="print"/>
          <a:srcRect/>
          <a:stretch>
            <a:fillRect/>
          </a:stretch>
        </p:blipFill>
        <p:spPr bwMode="auto">
          <a:xfrm>
            <a:off x="2931927" y="3460373"/>
            <a:ext cx="429836" cy="355695"/>
          </a:xfrm>
          <a:prstGeom prst="rect">
            <a:avLst/>
          </a:prstGeom>
          <a:noFill/>
        </p:spPr>
      </p:pic>
      <p:pic>
        <p:nvPicPr>
          <p:cNvPr id="389" name="Picture 5" descr="C:\Users\sbanerji.ST-USERS\Desktop\Logos\Database_reflection.png"/>
          <p:cNvPicPr>
            <a:picLocks noChangeAspect="1" noChangeArrowheads="1"/>
          </p:cNvPicPr>
          <p:nvPr/>
        </p:nvPicPr>
        <p:blipFill>
          <a:blip r:embed="rId3" cstate="print"/>
          <a:srcRect/>
          <a:stretch>
            <a:fillRect/>
          </a:stretch>
        </p:blipFill>
        <p:spPr bwMode="auto">
          <a:xfrm>
            <a:off x="1932585" y="3463264"/>
            <a:ext cx="429836" cy="355695"/>
          </a:xfrm>
          <a:prstGeom prst="rect">
            <a:avLst/>
          </a:prstGeom>
          <a:noFill/>
        </p:spPr>
      </p:pic>
      <p:pic>
        <p:nvPicPr>
          <p:cNvPr id="40" name="Picture 5" descr="C:\Users\sbanerji.ST-USERS\Desktop\Logos\Database_reflection.png"/>
          <p:cNvPicPr>
            <a:picLocks noChangeAspect="1" noChangeArrowheads="1"/>
          </p:cNvPicPr>
          <p:nvPr/>
        </p:nvPicPr>
        <p:blipFill>
          <a:blip r:embed="rId3" cstate="print"/>
          <a:srcRect/>
          <a:stretch>
            <a:fillRect/>
          </a:stretch>
        </p:blipFill>
        <p:spPr bwMode="auto">
          <a:xfrm>
            <a:off x="6170425" y="3460373"/>
            <a:ext cx="429836" cy="355695"/>
          </a:xfrm>
          <a:prstGeom prst="rect">
            <a:avLst/>
          </a:prstGeom>
          <a:noFill/>
        </p:spPr>
      </p:pic>
      <p:pic>
        <p:nvPicPr>
          <p:cNvPr id="41" name="Picture 5" descr="C:\Users\sbanerji.ST-USERS\Desktop\Logos\Database_reflection.png"/>
          <p:cNvPicPr>
            <a:picLocks noChangeAspect="1" noChangeArrowheads="1"/>
          </p:cNvPicPr>
          <p:nvPr/>
        </p:nvPicPr>
        <p:blipFill>
          <a:blip r:embed="rId3" cstate="print"/>
          <a:srcRect/>
          <a:stretch>
            <a:fillRect/>
          </a:stretch>
        </p:blipFill>
        <p:spPr bwMode="auto">
          <a:xfrm>
            <a:off x="6488000" y="3460373"/>
            <a:ext cx="429836" cy="355695"/>
          </a:xfrm>
          <a:prstGeom prst="rect">
            <a:avLst/>
          </a:prstGeom>
          <a:noFill/>
        </p:spPr>
      </p:pic>
      <p:pic>
        <p:nvPicPr>
          <p:cNvPr id="42" name="Picture 5" descr="C:\Users\sbanerji.ST-USERS\Desktop\Logos\Database_reflection.png"/>
          <p:cNvPicPr>
            <a:picLocks noChangeAspect="1" noChangeArrowheads="1"/>
          </p:cNvPicPr>
          <p:nvPr/>
        </p:nvPicPr>
        <p:blipFill>
          <a:blip r:embed="rId3" cstate="print"/>
          <a:srcRect/>
          <a:stretch>
            <a:fillRect/>
          </a:stretch>
        </p:blipFill>
        <p:spPr bwMode="auto">
          <a:xfrm>
            <a:off x="6840538" y="3460373"/>
            <a:ext cx="429836" cy="355695"/>
          </a:xfrm>
          <a:prstGeom prst="rect">
            <a:avLst/>
          </a:prstGeom>
          <a:noFill/>
        </p:spPr>
      </p:pic>
      <p:pic>
        <p:nvPicPr>
          <p:cNvPr id="43" name="Picture 5" descr="C:\Users\sbanerji.ST-USERS\Desktop\Logos\Database_reflection.png"/>
          <p:cNvPicPr>
            <a:picLocks noChangeAspect="1" noChangeArrowheads="1"/>
          </p:cNvPicPr>
          <p:nvPr/>
        </p:nvPicPr>
        <p:blipFill>
          <a:blip r:embed="rId3" cstate="print"/>
          <a:srcRect/>
          <a:stretch>
            <a:fillRect/>
          </a:stretch>
        </p:blipFill>
        <p:spPr bwMode="auto">
          <a:xfrm>
            <a:off x="5841196" y="3463264"/>
            <a:ext cx="429836" cy="355695"/>
          </a:xfrm>
          <a:prstGeom prst="rect">
            <a:avLst/>
          </a:prstGeom>
          <a:noFill/>
        </p:spPr>
      </p:pic>
      <p:sp>
        <p:nvSpPr>
          <p:cNvPr id="46" name="Rounded Rectangle 45"/>
          <p:cNvSpPr/>
          <p:nvPr/>
        </p:nvSpPr>
        <p:spPr bwMode="auto">
          <a:xfrm>
            <a:off x="6212541" y="2188874"/>
            <a:ext cx="1499616" cy="881535"/>
          </a:xfrm>
          <a:prstGeom prst="roundRect">
            <a:avLst/>
          </a:prstGeom>
          <a:solidFill>
            <a:schemeClr val="tx2"/>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300" b="1" kern="0" dirty="0" smtClean="0">
                <a:solidFill>
                  <a:srgbClr val="FFFFFF"/>
                </a:solidFill>
              </a:rPr>
              <a:t>WebLogic &amp;</a:t>
            </a:r>
          </a:p>
          <a:p>
            <a:pPr algn="ctr" eaLnBrk="0" fontAlgn="auto" hangingPunct="0">
              <a:spcBef>
                <a:spcPts val="0"/>
              </a:spcBef>
              <a:spcAft>
                <a:spcPts val="0"/>
              </a:spcAft>
              <a:defRPr/>
            </a:pPr>
            <a:r>
              <a:rPr lang="en-US" sz="1300" b="1" kern="0" dirty="0" smtClean="0">
                <a:solidFill>
                  <a:srgbClr val="FFFFFF"/>
                </a:solidFill>
              </a:rPr>
              <a:t>Tuxedo</a:t>
            </a:r>
          </a:p>
        </p:txBody>
      </p:sp>
      <p:pic>
        <p:nvPicPr>
          <p:cNvPr id="387" name="Picture 3" descr="C:\Users\sbanerji.ST-USERS\Desktop\Logos\Simplyfy_reflection.png"/>
          <p:cNvPicPr>
            <a:picLocks noChangeAspect="1" noChangeArrowheads="1"/>
          </p:cNvPicPr>
          <p:nvPr/>
        </p:nvPicPr>
        <p:blipFill>
          <a:blip r:embed="rId4" cstate="print"/>
          <a:srcRect/>
          <a:stretch>
            <a:fillRect/>
          </a:stretch>
        </p:blipFill>
        <p:spPr bwMode="auto">
          <a:xfrm>
            <a:off x="6402161" y="2550357"/>
            <a:ext cx="738673" cy="595351"/>
          </a:xfrm>
          <a:prstGeom prst="rect">
            <a:avLst/>
          </a:prstGeom>
          <a:noFill/>
        </p:spPr>
      </p:pic>
      <p:sp>
        <p:nvSpPr>
          <p:cNvPr id="388" name="Rectangle 387"/>
          <p:cNvSpPr/>
          <p:nvPr/>
        </p:nvSpPr>
        <p:spPr>
          <a:xfrm>
            <a:off x="6909714" y="2639582"/>
            <a:ext cx="505329" cy="369332"/>
          </a:xfrm>
          <a:prstGeom prst="rect">
            <a:avLst/>
          </a:prstGeom>
        </p:spPr>
        <p:txBody>
          <a:bodyPr wrap="none">
            <a:spAutoFit/>
          </a:bodyPr>
          <a:lstStyle/>
          <a:p>
            <a:pPr fontAlgn="auto">
              <a:spcBef>
                <a:spcPts val="0"/>
              </a:spcBef>
              <a:spcAft>
                <a:spcPts val="0"/>
              </a:spcAft>
              <a:defRPr/>
            </a:pPr>
            <a:r>
              <a:rPr lang="en-US" sz="1800" b="1" kern="0" dirty="0" smtClean="0">
                <a:solidFill>
                  <a:srgbClr val="5B6981">
                    <a:lumMod val="40000"/>
                    <a:lumOff val="60000"/>
                  </a:srgbClr>
                </a:solidFill>
              </a:rPr>
              <a:t>XA</a:t>
            </a:r>
            <a:endParaRPr lang="en-US" sz="1100" kern="0" dirty="0" smtClean="0">
              <a:solidFill>
                <a:srgbClr val="5B6981">
                  <a:lumMod val="40000"/>
                  <a:lumOff val="60000"/>
                </a:srgbClr>
              </a:solidFill>
            </a:endParaRPr>
          </a:p>
        </p:txBody>
      </p:sp>
      <p:sp>
        <p:nvSpPr>
          <p:cNvPr id="45" name="Rounded Rectangle 44"/>
          <p:cNvSpPr/>
          <p:nvPr/>
        </p:nvSpPr>
        <p:spPr bwMode="auto">
          <a:xfrm>
            <a:off x="4654831" y="2190230"/>
            <a:ext cx="1499616" cy="881535"/>
          </a:xfrm>
          <a:prstGeom prst="roundRect">
            <a:avLst/>
          </a:prstGeom>
          <a:solidFill>
            <a:schemeClr val="tx2"/>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lnSpc>
                <a:spcPts val="1700"/>
              </a:lnSpc>
              <a:spcBef>
                <a:spcPts val="0"/>
              </a:spcBef>
              <a:spcAft>
                <a:spcPts val="0"/>
              </a:spcAft>
              <a:defRPr/>
            </a:pPr>
            <a:r>
              <a:rPr lang="en-US" sz="1300" b="1" kern="0" dirty="0" smtClean="0">
                <a:solidFill>
                  <a:srgbClr val="FFFFFF"/>
                </a:solidFill>
              </a:rPr>
              <a:t>WebLogic JMS</a:t>
            </a:r>
          </a:p>
        </p:txBody>
      </p:sp>
      <p:grpSp>
        <p:nvGrpSpPr>
          <p:cNvPr id="3" name="Group 46"/>
          <p:cNvGrpSpPr/>
          <p:nvPr/>
        </p:nvGrpSpPr>
        <p:grpSpPr>
          <a:xfrm>
            <a:off x="4796306" y="2605320"/>
            <a:ext cx="1216668" cy="215434"/>
            <a:chOff x="4679055" y="2662238"/>
            <a:chExt cx="856840" cy="145580"/>
          </a:xfrm>
        </p:grpSpPr>
        <p:grpSp>
          <p:nvGrpSpPr>
            <p:cNvPr id="4" name="Group 26"/>
            <p:cNvGrpSpPr/>
            <p:nvPr/>
          </p:nvGrpSpPr>
          <p:grpSpPr bwMode="auto">
            <a:xfrm>
              <a:off x="4679055" y="2662238"/>
              <a:ext cx="224488" cy="145580"/>
              <a:chOff x="5415148" y="2468089"/>
              <a:chExt cx="1816926" cy="963880"/>
            </a:xfrm>
            <a:solidFill>
              <a:srgbClr val="5B6981">
                <a:lumMod val="60000"/>
                <a:lumOff val="40000"/>
              </a:srgbClr>
            </a:solidFill>
          </p:grpSpPr>
          <p:sp>
            <p:nvSpPr>
              <p:cNvPr id="57" name="Rectangle 56"/>
              <p:cNvSpPr/>
              <p:nvPr/>
            </p:nvSpPr>
            <p:spPr bwMode="auto">
              <a:xfrm>
                <a:off x="5415148" y="2470068"/>
                <a:ext cx="1816925" cy="950026"/>
              </a:xfrm>
              <a:prstGeom prst="rect">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sp>
            <p:nvSpPr>
              <p:cNvPr id="58" name="Trapezoid 57"/>
              <p:cNvSpPr/>
              <p:nvPr/>
            </p:nvSpPr>
            <p:spPr bwMode="auto">
              <a:xfrm>
                <a:off x="5427024" y="2743200"/>
                <a:ext cx="1805050" cy="688769"/>
              </a:xfrm>
              <a:prstGeom prst="trapezoid">
                <a:avLst>
                  <a:gd name="adj" fmla="val 72222"/>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sp>
            <p:nvSpPr>
              <p:cNvPr id="59" name="Trapezoid 58"/>
              <p:cNvSpPr/>
              <p:nvPr/>
            </p:nvSpPr>
            <p:spPr bwMode="auto">
              <a:xfrm flipV="1">
                <a:off x="5425045" y="2468089"/>
                <a:ext cx="1805050" cy="688769"/>
              </a:xfrm>
              <a:prstGeom prst="trapezoid">
                <a:avLst>
                  <a:gd name="adj" fmla="val 115325"/>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grpSp>
        <p:grpSp>
          <p:nvGrpSpPr>
            <p:cNvPr id="5" name="Group 26"/>
            <p:cNvGrpSpPr/>
            <p:nvPr/>
          </p:nvGrpSpPr>
          <p:grpSpPr bwMode="auto">
            <a:xfrm>
              <a:off x="4995231" y="2662238"/>
              <a:ext cx="224488" cy="145580"/>
              <a:chOff x="5415148" y="2468089"/>
              <a:chExt cx="1816926" cy="963880"/>
            </a:xfrm>
            <a:solidFill>
              <a:srgbClr val="5B6981">
                <a:lumMod val="60000"/>
                <a:lumOff val="40000"/>
              </a:srgbClr>
            </a:solidFill>
          </p:grpSpPr>
          <p:sp>
            <p:nvSpPr>
              <p:cNvPr id="54" name="Rectangle 53"/>
              <p:cNvSpPr/>
              <p:nvPr/>
            </p:nvSpPr>
            <p:spPr bwMode="auto">
              <a:xfrm>
                <a:off x="5415148" y="2470068"/>
                <a:ext cx="1816925" cy="950026"/>
              </a:xfrm>
              <a:prstGeom prst="rect">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sp>
            <p:nvSpPr>
              <p:cNvPr id="55" name="Trapezoid 54"/>
              <p:cNvSpPr/>
              <p:nvPr/>
            </p:nvSpPr>
            <p:spPr bwMode="auto">
              <a:xfrm>
                <a:off x="5427024" y="2743200"/>
                <a:ext cx="1805050" cy="688769"/>
              </a:xfrm>
              <a:prstGeom prst="trapezoid">
                <a:avLst>
                  <a:gd name="adj" fmla="val 72222"/>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sp>
            <p:nvSpPr>
              <p:cNvPr id="56" name="Trapezoid 55"/>
              <p:cNvSpPr/>
              <p:nvPr/>
            </p:nvSpPr>
            <p:spPr bwMode="auto">
              <a:xfrm flipV="1">
                <a:off x="5425045" y="2468089"/>
                <a:ext cx="1805050" cy="688769"/>
              </a:xfrm>
              <a:prstGeom prst="trapezoid">
                <a:avLst>
                  <a:gd name="adj" fmla="val 115325"/>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grpSp>
        <p:grpSp>
          <p:nvGrpSpPr>
            <p:cNvPr id="6" name="Group 26"/>
            <p:cNvGrpSpPr/>
            <p:nvPr/>
          </p:nvGrpSpPr>
          <p:grpSpPr bwMode="auto">
            <a:xfrm>
              <a:off x="5311407" y="2662238"/>
              <a:ext cx="224488" cy="145580"/>
              <a:chOff x="5415148" y="2468089"/>
              <a:chExt cx="1816926" cy="963880"/>
            </a:xfrm>
            <a:solidFill>
              <a:srgbClr val="5B6981">
                <a:lumMod val="60000"/>
                <a:lumOff val="40000"/>
              </a:srgbClr>
            </a:solidFill>
          </p:grpSpPr>
          <p:sp>
            <p:nvSpPr>
              <p:cNvPr id="51" name="Rectangle 50"/>
              <p:cNvSpPr/>
              <p:nvPr/>
            </p:nvSpPr>
            <p:spPr bwMode="auto">
              <a:xfrm>
                <a:off x="5415148" y="2470068"/>
                <a:ext cx="1816925" cy="950026"/>
              </a:xfrm>
              <a:prstGeom prst="rect">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sp>
            <p:nvSpPr>
              <p:cNvPr id="52" name="Trapezoid 51"/>
              <p:cNvSpPr/>
              <p:nvPr/>
            </p:nvSpPr>
            <p:spPr bwMode="auto">
              <a:xfrm>
                <a:off x="5427024" y="2743200"/>
                <a:ext cx="1805050" cy="688769"/>
              </a:xfrm>
              <a:prstGeom prst="trapezoid">
                <a:avLst>
                  <a:gd name="adj" fmla="val 72222"/>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sp>
            <p:nvSpPr>
              <p:cNvPr id="53" name="Trapezoid 52"/>
              <p:cNvSpPr/>
              <p:nvPr/>
            </p:nvSpPr>
            <p:spPr bwMode="auto">
              <a:xfrm flipV="1">
                <a:off x="5425045" y="2468089"/>
                <a:ext cx="1805050" cy="688769"/>
              </a:xfrm>
              <a:prstGeom prst="trapezoid">
                <a:avLst>
                  <a:gd name="adj" fmla="val 115325"/>
                </a:avLst>
              </a:prstGeom>
              <a:grpFill/>
              <a:ln w="25400" cap="flat" cmpd="sng" algn="ctr">
                <a:solidFill>
                  <a:srgbClr val="FFFFFF"/>
                </a:solidFill>
                <a:prstDash val="solid"/>
                <a:headEnd type="none" w="med" len="med"/>
                <a:tailEnd type="none" w="med" len="med"/>
              </a:ln>
              <a:effectLst/>
            </p:spPr>
            <p:txBody>
              <a:bodyPr lIns="0" tIns="0" rIns="0" bIns="0" anchor="ctr"/>
              <a:lstStyle/>
              <a:p>
                <a:pPr algn="ctr" eaLnBrk="0" fontAlgn="auto" hangingPunct="0">
                  <a:spcBef>
                    <a:spcPts val="0"/>
                  </a:spcBef>
                  <a:spcAft>
                    <a:spcPts val="0"/>
                  </a:spcAft>
                  <a:defRPr/>
                </a:pPr>
                <a:endParaRPr lang="en-US" sz="1300" kern="0" dirty="0">
                  <a:solidFill>
                    <a:srgbClr val="FFFFFF"/>
                  </a:solidFill>
                </a:endParaRPr>
              </a:p>
            </p:txBody>
          </p:sp>
        </p:grpSp>
      </p:grpSp>
      <p:sp>
        <p:nvSpPr>
          <p:cNvPr id="44" name="Rounded Rectangle 43"/>
          <p:cNvSpPr/>
          <p:nvPr/>
        </p:nvSpPr>
        <p:spPr bwMode="auto">
          <a:xfrm>
            <a:off x="3093652" y="2190230"/>
            <a:ext cx="1499616" cy="881535"/>
          </a:xfrm>
          <a:prstGeom prst="roundRect">
            <a:avLst/>
          </a:prstGeom>
          <a:solidFill>
            <a:schemeClr val="tx2"/>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t" anchorCtr="0"/>
          <a:lstStyle/>
          <a:p>
            <a:pPr algn="ctr" eaLnBrk="0" fontAlgn="auto" hangingPunct="0">
              <a:spcBef>
                <a:spcPts val="0"/>
              </a:spcBef>
              <a:spcAft>
                <a:spcPts val="0"/>
              </a:spcAft>
              <a:defRPr/>
            </a:pPr>
            <a:r>
              <a:rPr lang="en-US" sz="1300" b="1" kern="0" dirty="0" smtClean="0">
                <a:solidFill>
                  <a:srgbClr val="FFFFFF"/>
                </a:solidFill>
              </a:rPr>
              <a:t>Coherence</a:t>
            </a:r>
          </a:p>
        </p:txBody>
      </p:sp>
      <p:pic>
        <p:nvPicPr>
          <p:cNvPr id="60" name="Picture 80" descr="grid_bevel.png"/>
          <p:cNvPicPr>
            <a:picLocks noChangeAspect="1"/>
          </p:cNvPicPr>
          <p:nvPr/>
        </p:nvPicPr>
        <p:blipFill>
          <a:blip r:embed="rId5" cstate="print">
            <a:lum bright="80000" contrast="2000"/>
          </a:blip>
          <a:srcRect/>
          <a:stretch>
            <a:fillRect/>
          </a:stretch>
        </p:blipFill>
        <p:spPr bwMode="auto">
          <a:xfrm>
            <a:off x="3072736" y="2390470"/>
            <a:ext cx="1524000" cy="596345"/>
          </a:xfrm>
          <a:prstGeom prst="rect">
            <a:avLst/>
          </a:prstGeom>
          <a:noFill/>
          <a:ln w="9525">
            <a:noFill/>
            <a:miter lim="800000"/>
            <a:headEnd/>
            <a:tailEnd/>
          </a:ln>
        </p:spPr>
      </p:pic>
      <p:sp>
        <p:nvSpPr>
          <p:cNvPr id="64" name="Quad Arrow 63"/>
          <p:cNvSpPr/>
          <p:nvPr/>
        </p:nvSpPr>
        <p:spPr>
          <a:xfrm>
            <a:off x="1757080" y="1524018"/>
            <a:ext cx="5683626" cy="519953"/>
          </a:xfrm>
          <a:prstGeom prst="quadArrow">
            <a:avLst>
              <a:gd name="adj1" fmla="val 19052"/>
              <a:gd name="adj2" fmla="val 22500"/>
              <a:gd name="adj3" fmla="val 22500"/>
            </a:avLst>
          </a:prstGeom>
          <a:gradFill flip="none" rotWithShape="1">
            <a:gsLst>
              <a:gs pos="0">
                <a:schemeClr val="bg1">
                  <a:lumMod val="65000"/>
                </a:schemeClr>
              </a:gs>
              <a:gs pos="100000">
                <a:schemeClr val="bg1">
                  <a:lumMod val="75000"/>
                </a:schemeClr>
              </a:gs>
              <a:gs pos="59000">
                <a:schemeClr val="bg1">
                  <a:lumMod val="85000"/>
                </a:schemeClr>
              </a:gs>
            </a:gsLst>
            <a:lin ang="16200000" scaled="1"/>
            <a:tileRect/>
          </a:gra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sp>
        <p:nvSpPr>
          <p:cNvPr id="65" name="Rectangle 64"/>
          <p:cNvSpPr/>
          <p:nvPr/>
        </p:nvSpPr>
        <p:spPr>
          <a:xfrm>
            <a:off x="2103368" y="2512107"/>
            <a:ext cx="725848" cy="430887"/>
          </a:xfrm>
          <a:prstGeom prst="rect">
            <a:avLst/>
          </a:prstGeom>
        </p:spPr>
        <p:txBody>
          <a:bodyPr wrap="none">
            <a:spAutoFit/>
          </a:bodyPr>
          <a:lstStyle/>
          <a:p>
            <a:pPr fontAlgn="auto">
              <a:spcBef>
                <a:spcPts val="0"/>
              </a:spcBef>
              <a:spcAft>
                <a:spcPts val="0"/>
              </a:spcAft>
              <a:defRPr/>
            </a:pPr>
            <a:r>
              <a:rPr lang="en-US" sz="1100" b="1" kern="0" dirty="0" smtClean="0">
                <a:solidFill>
                  <a:srgbClr val="5B6981">
                    <a:lumMod val="40000"/>
                    <a:lumOff val="60000"/>
                  </a:srgbClr>
                </a:solidFill>
              </a:rPr>
              <a:t>Java EE</a:t>
            </a:r>
          </a:p>
          <a:p>
            <a:pPr fontAlgn="auto">
              <a:spcBef>
                <a:spcPts val="0"/>
              </a:spcBef>
              <a:spcAft>
                <a:spcPts val="0"/>
              </a:spcAft>
              <a:defRPr/>
            </a:pPr>
            <a:r>
              <a:rPr lang="en-US" sz="1100" b="1" kern="0" dirty="0" smtClean="0">
                <a:solidFill>
                  <a:srgbClr val="5B6981">
                    <a:lumMod val="40000"/>
                    <a:lumOff val="60000"/>
                  </a:srgbClr>
                </a:solidFill>
              </a:rPr>
              <a:t>Java SE</a:t>
            </a:r>
            <a:endParaRPr lang="en-US" sz="800" kern="0" dirty="0" smtClean="0">
              <a:solidFill>
                <a:srgbClr val="5B6981">
                  <a:lumMod val="40000"/>
                  <a:lumOff val="60000"/>
                </a:srgbClr>
              </a:solidFill>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1"/>
          <p:cNvSpPr txBox="1">
            <a:spLocks/>
          </p:cNvSpPr>
          <p:nvPr/>
        </p:nvSpPr>
        <p:spPr bwMode="auto">
          <a:xfrm>
            <a:off x="808038" y="185972"/>
            <a:ext cx="8132762" cy="432259"/>
          </a:xfrm>
          <a:prstGeom prst="rect">
            <a:avLst/>
          </a:prstGeom>
          <a:noFill/>
          <a:ln>
            <a:noFill/>
          </a:ln>
          <a:extLst>
            <a:ext uri="{909E8E84-426E-40dd-AFC4-6F175D3DCCD1}">
              <a14:hiddenFill xmlns:a14="http://schemas.microsoft.com/office/drawing/2010/main" xmlns="" xmlns:mv="urn:schemas-microsoft-com:mac:vml" xmlns:mc="http://schemas.openxmlformats.org/markup-compatibility/2006">
                <a:solidFill>
                  <a:srgbClr val="FFFFFF"/>
                </a:solidFill>
              </a14:hiddenFill>
            </a:ext>
            <a:ext uri="{91240B29-F687-4f45-9708-019B960494DF}">
              <a14:hiddenLine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eaLnBrk="0" hangingPunct="0">
              <a:defRPr/>
            </a:pPr>
            <a:r>
              <a:rPr lang="en-US" sz="2800" b="1" dirty="0" smtClean="0">
                <a:solidFill>
                  <a:srgbClr val="000000"/>
                </a:solidFill>
                <a:ea typeface="ＭＳ Ｐゴシック" pitchFamily="127" charset="-128"/>
                <a:cs typeface="ＭＳ Ｐゴシック" pitchFamily="127" charset="-128"/>
              </a:rPr>
              <a:t>Oracle Cloud Application Foundation</a:t>
            </a:r>
            <a:r>
              <a:rPr lang="en-US" sz="3200" b="1" dirty="0" smtClean="0">
                <a:solidFill>
                  <a:srgbClr val="000000"/>
                </a:solidFill>
                <a:ea typeface="ＭＳ Ｐゴシック" pitchFamily="127" charset="-128"/>
                <a:cs typeface="ＭＳ Ｐゴシック" pitchFamily="127" charset="-128"/>
              </a:rPr>
              <a:t/>
            </a:r>
            <a:br>
              <a:rPr lang="en-US" sz="3200" b="1" dirty="0" smtClean="0">
                <a:solidFill>
                  <a:srgbClr val="000000"/>
                </a:solidFill>
                <a:ea typeface="ＭＳ Ｐゴシック" pitchFamily="127" charset="-128"/>
                <a:cs typeface="ＭＳ Ｐゴシック" pitchFamily="127" charset="-128"/>
              </a:rPr>
            </a:br>
            <a:r>
              <a:rPr lang="en-US" sz="2000" b="1" dirty="0" smtClean="0">
                <a:solidFill>
                  <a:srgbClr val="FF0000"/>
                </a:solidFill>
              </a:rPr>
              <a:t> Out of the Box, Best of Breed, Pre-Integrated Cloud Infrastructure</a:t>
            </a:r>
            <a:endParaRPr lang="en-US" sz="2400" b="1" dirty="0">
              <a:solidFill>
                <a:srgbClr val="000000"/>
              </a:solidFill>
              <a:ea typeface="ＭＳ Ｐゴシック" pitchFamily="127" charset="-128"/>
              <a:cs typeface="ＭＳ Ｐゴシック" pitchFamily="127" charset="-128"/>
            </a:endParaRPr>
          </a:p>
        </p:txBody>
      </p:sp>
      <p:pic>
        <p:nvPicPr>
          <p:cNvPr id="93" name="Picture 92"/>
          <p:cNvPicPr>
            <a:picLocks noChangeAspect="1"/>
          </p:cNvPicPr>
          <p:nvPr/>
        </p:nvPicPr>
        <p:blipFill>
          <a:blip r:embed="rId3" cstate="print">
            <a:extLst/>
          </a:blip>
          <a:stretch>
            <a:fillRect/>
          </a:stretch>
        </p:blipFill>
        <p:spPr bwMode="auto">
          <a:xfrm>
            <a:off x="3795845" y="1278993"/>
            <a:ext cx="470132" cy="493276"/>
          </a:xfrm>
          <a:prstGeom prst="rect">
            <a:avLst/>
          </a:prstGeom>
          <a:effectLst/>
        </p:spPr>
      </p:pic>
      <p:pic>
        <p:nvPicPr>
          <p:cNvPr id="94" name="Picture 93"/>
          <p:cNvPicPr>
            <a:picLocks noChangeAspect="1"/>
          </p:cNvPicPr>
          <p:nvPr/>
        </p:nvPicPr>
        <p:blipFill>
          <a:blip r:embed="rId4" cstate="print">
            <a:extLst/>
          </a:blip>
          <a:stretch>
            <a:fillRect/>
          </a:stretch>
        </p:blipFill>
        <p:spPr bwMode="auto">
          <a:xfrm>
            <a:off x="917287" y="1233101"/>
            <a:ext cx="647118" cy="528597"/>
          </a:xfrm>
          <a:prstGeom prst="rect">
            <a:avLst/>
          </a:prstGeom>
          <a:ln>
            <a:solidFill>
              <a:schemeClr val="bg1"/>
            </a:solidFill>
          </a:ln>
          <a:effectLst/>
        </p:spPr>
      </p:pic>
      <p:sp>
        <p:nvSpPr>
          <p:cNvPr id="95" name="Rounded Rectangle 94"/>
          <p:cNvSpPr/>
          <p:nvPr/>
        </p:nvSpPr>
        <p:spPr bwMode="auto">
          <a:xfrm>
            <a:off x="906490" y="1859783"/>
            <a:ext cx="3438173"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User Engagement</a:t>
            </a:r>
          </a:p>
        </p:txBody>
      </p:sp>
      <p:sp>
        <p:nvSpPr>
          <p:cNvPr id="96" name="Rounded Rectangle 95"/>
          <p:cNvSpPr/>
          <p:nvPr/>
        </p:nvSpPr>
        <p:spPr bwMode="auto">
          <a:xfrm>
            <a:off x="520445" y="3441591"/>
            <a:ext cx="4210263" cy="221592"/>
          </a:xfrm>
          <a:prstGeom prst="roundRect">
            <a:avLst>
              <a:gd name="adj" fmla="val 16017"/>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Identity Management &amp; Security</a:t>
            </a:r>
          </a:p>
        </p:txBody>
      </p:sp>
      <p:sp>
        <p:nvSpPr>
          <p:cNvPr id="97" name="Rounded Rectangle 96"/>
          <p:cNvSpPr/>
          <p:nvPr/>
        </p:nvSpPr>
        <p:spPr bwMode="auto">
          <a:xfrm>
            <a:off x="520445" y="3745410"/>
            <a:ext cx="4210263" cy="610426"/>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en-US" sz="900" b="1" dirty="0" err="1">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
        <p:nvSpPr>
          <p:cNvPr id="98" name="Rounded Rectangle 97"/>
          <p:cNvSpPr/>
          <p:nvPr/>
        </p:nvSpPr>
        <p:spPr bwMode="auto">
          <a:xfrm>
            <a:off x="902305" y="2386586"/>
            <a:ext cx="1112145"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Business Process Management</a:t>
            </a:r>
          </a:p>
        </p:txBody>
      </p:sp>
      <p:sp>
        <p:nvSpPr>
          <p:cNvPr id="99" name="Rounded Rectangle 98"/>
          <p:cNvSpPr/>
          <p:nvPr/>
        </p:nvSpPr>
        <p:spPr bwMode="auto">
          <a:xfrm>
            <a:off x="2068807" y="2386586"/>
            <a:ext cx="1113539"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Content Management</a:t>
            </a:r>
          </a:p>
        </p:txBody>
      </p:sp>
      <p:sp>
        <p:nvSpPr>
          <p:cNvPr id="100" name="Rounded Rectangle 99"/>
          <p:cNvSpPr/>
          <p:nvPr/>
        </p:nvSpPr>
        <p:spPr bwMode="auto">
          <a:xfrm>
            <a:off x="3236698" y="2386586"/>
            <a:ext cx="1112145"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Business Intelligence</a:t>
            </a:r>
          </a:p>
        </p:txBody>
      </p:sp>
      <p:sp>
        <p:nvSpPr>
          <p:cNvPr id="101" name="Rounded Rectangle 100"/>
          <p:cNvSpPr/>
          <p:nvPr/>
        </p:nvSpPr>
        <p:spPr bwMode="auto">
          <a:xfrm>
            <a:off x="902301" y="2913392"/>
            <a:ext cx="1682154"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Service Integration</a:t>
            </a:r>
          </a:p>
        </p:txBody>
      </p:sp>
      <p:sp>
        <p:nvSpPr>
          <p:cNvPr id="102" name="Rounded Rectangle 101"/>
          <p:cNvSpPr/>
          <p:nvPr/>
        </p:nvSpPr>
        <p:spPr bwMode="auto">
          <a:xfrm>
            <a:off x="2666682" y="2913392"/>
            <a:ext cx="1682154"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Data Integration</a:t>
            </a:r>
          </a:p>
        </p:txBody>
      </p:sp>
      <p:sp>
        <p:nvSpPr>
          <p:cNvPr id="103" name="TextBox 102"/>
          <p:cNvSpPr txBox="1"/>
          <p:nvPr/>
        </p:nvSpPr>
        <p:spPr bwMode="auto">
          <a:xfrm>
            <a:off x="520442" y="3766315"/>
            <a:ext cx="1403421" cy="561648"/>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algn="ctr">
              <a:defRPr sz="1100" b="1">
                <a:solidFill>
                  <a:schemeClr val="bg1"/>
                </a:solidFill>
                <a:effectLst>
                  <a:outerShdw blurRad="38100" dist="38100" dir="2700000" algn="tl">
                    <a:srgbClr val="000000">
                      <a:alpha val="43137"/>
                    </a:srgbClr>
                  </a:outerShdw>
                </a:effectLst>
                <a:ea typeface="+mn-ea"/>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defRPr/>
            </a:pPr>
            <a:r>
              <a:rPr lang="en-US" sz="900" dirty="0">
                <a:solidFill>
                  <a:srgbClr val="FFFFFF"/>
                </a:solidFill>
                <a:latin typeface="Arial" pitchFamily="34" charset="0"/>
                <a:cs typeface="Arial" pitchFamily="34" charset="0"/>
              </a:rPr>
              <a:t>Development </a:t>
            </a:r>
            <a:r>
              <a:rPr lang="en-US" sz="900" dirty="0" smtClean="0">
                <a:solidFill>
                  <a:srgbClr val="FFFFFF"/>
                </a:solidFill>
                <a:latin typeface="Arial" pitchFamily="34" charset="0"/>
                <a:cs typeface="Arial" pitchFamily="34" charset="0"/>
              </a:rPr>
              <a:t/>
            </a:r>
            <a:br>
              <a:rPr lang="en-US" sz="900" dirty="0" smtClean="0">
                <a:solidFill>
                  <a:srgbClr val="FFFFFF"/>
                </a:solidFill>
                <a:latin typeface="Arial" pitchFamily="34" charset="0"/>
                <a:cs typeface="Arial" pitchFamily="34" charset="0"/>
              </a:rPr>
            </a:br>
            <a:r>
              <a:rPr lang="en-US" sz="900" dirty="0" smtClean="0">
                <a:solidFill>
                  <a:srgbClr val="FFFFFF"/>
                </a:solidFill>
                <a:latin typeface="Arial" pitchFamily="34" charset="0"/>
                <a:cs typeface="Arial" pitchFamily="34" charset="0"/>
              </a:rPr>
              <a:t>Tools</a:t>
            </a:r>
            <a:endParaRPr lang="en-US" sz="900" dirty="0">
              <a:solidFill>
                <a:srgbClr val="FFFFFF"/>
              </a:solidFill>
              <a:latin typeface="Arial" pitchFamily="34" charset="0"/>
              <a:cs typeface="Arial" pitchFamily="34" charset="0"/>
            </a:endParaRPr>
          </a:p>
        </p:txBody>
      </p:sp>
      <p:sp>
        <p:nvSpPr>
          <p:cNvPr id="104" name="TextBox 103"/>
          <p:cNvSpPr txBox="1"/>
          <p:nvPr/>
        </p:nvSpPr>
        <p:spPr bwMode="auto">
          <a:xfrm>
            <a:off x="3327287" y="3766315"/>
            <a:ext cx="1403421" cy="561648"/>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algn="ctr">
              <a:defRPr sz="1100" b="1">
                <a:solidFill>
                  <a:schemeClr val="bg1"/>
                </a:solidFill>
                <a:effectLst>
                  <a:outerShdw blurRad="38100" dist="38100" dir="2700000" algn="tl">
                    <a:srgbClr val="000000">
                      <a:alpha val="43137"/>
                    </a:srgbClr>
                  </a:outerShdw>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defRPr/>
            </a:pPr>
            <a:r>
              <a:rPr lang="en-US" sz="900" dirty="0">
                <a:solidFill>
                  <a:srgbClr val="FFFFFF"/>
                </a:solidFill>
                <a:latin typeface="Arial" pitchFamily="34" charset="0"/>
                <a:cs typeface="Arial" pitchFamily="34" charset="0"/>
              </a:rPr>
              <a:t>Enterprise </a:t>
            </a:r>
            <a:r>
              <a:rPr lang="en-US" sz="900" dirty="0" smtClean="0">
                <a:solidFill>
                  <a:srgbClr val="FFFFFF"/>
                </a:solidFill>
                <a:latin typeface="Arial" pitchFamily="34" charset="0"/>
                <a:cs typeface="Arial" pitchFamily="34" charset="0"/>
              </a:rPr>
              <a:t/>
            </a:r>
            <a:br>
              <a:rPr lang="en-US" sz="900" dirty="0" smtClean="0">
                <a:solidFill>
                  <a:srgbClr val="FFFFFF"/>
                </a:solidFill>
                <a:latin typeface="Arial" pitchFamily="34" charset="0"/>
                <a:cs typeface="Arial" pitchFamily="34" charset="0"/>
              </a:rPr>
            </a:br>
            <a:r>
              <a:rPr lang="en-US" sz="900" dirty="0" smtClean="0">
                <a:solidFill>
                  <a:srgbClr val="FFFFFF"/>
                </a:solidFill>
                <a:latin typeface="Arial" pitchFamily="34" charset="0"/>
                <a:cs typeface="Arial" pitchFamily="34" charset="0"/>
              </a:rPr>
              <a:t>Management</a:t>
            </a:r>
            <a:endParaRPr lang="en-US" sz="900" dirty="0">
              <a:solidFill>
                <a:srgbClr val="FFFFFF"/>
              </a:solidFill>
              <a:latin typeface="Arial" pitchFamily="34" charset="0"/>
              <a:cs typeface="Arial" pitchFamily="34" charset="0"/>
            </a:endParaRPr>
          </a:p>
        </p:txBody>
      </p:sp>
      <p:cxnSp>
        <p:nvCxnSpPr>
          <p:cNvPr id="105" name="Straight Connector 104"/>
          <p:cNvCxnSpPr>
            <a:cxnSpLocks noChangeShapeType="1"/>
          </p:cNvCxnSpPr>
          <p:nvPr/>
        </p:nvCxnSpPr>
        <p:spPr bwMode="auto">
          <a:xfrm>
            <a:off x="1752827" y="3745748"/>
            <a:ext cx="0" cy="610071"/>
          </a:xfrm>
          <a:prstGeom prst="line">
            <a:avLst/>
          </a:prstGeom>
          <a:noFill/>
          <a:ln w="12700">
            <a:gradFill flip="none" rotWithShape="1">
              <a:gsLst>
                <a:gs pos="0">
                  <a:schemeClr val="bg1">
                    <a:alpha val="0"/>
                  </a:schemeClr>
                </a:gs>
                <a:gs pos="50000">
                  <a:schemeClr val="bg1"/>
                </a:gs>
                <a:gs pos="100000">
                  <a:schemeClr val="bg1">
                    <a:alpha val="0"/>
                  </a:schemeClr>
                </a:gs>
              </a:gsLst>
              <a:lin ang="5400000" scaled="0"/>
              <a:tileRect/>
            </a:gradFill>
            <a:round/>
            <a:headEnd/>
            <a:tailEnd/>
          </a:ln>
        </p:spPr>
      </p:cxnSp>
      <p:cxnSp>
        <p:nvCxnSpPr>
          <p:cNvPr id="106" name="Straight Connector 105"/>
          <p:cNvCxnSpPr>
            <a:cxnSpLocks noChangeShapeType="1"/>
          </p:cNvCxnSpPr>
          <p:nvPr/>
        </p:nvCxnSpPr>
        <p:spPr bwMode="auto">
          <a:xfrm>
            <a:off x="3154966" y="3745748"/>
            <a:ext cx="0" cy="610071"/>
          </a:xfrm>
          <a:prstGeom prst="line">
            <a:avLst/>
          </a:prstGeom>
          <a:noFill/>
          <a:ln w="12700">
            <a:gradFill flip="none" rotWithShape="1">
              <a:gsLst>
                <a:gs pos="0">
                  <a:schemeClr val="bg1">
                    <a:alpha val="0"/>
                  </a:schemeClr>
                </a:gs>
                <a:gs pos="50000">
                  <a:schemeClr val="bg1"/>
                </a:gs>
                <a:gs pos="100000">
                  <a:schemeClr val="bg1">
                    <a:alpha val="0"/>
                  </a:schemeClr>
                </a:gs>
              </a:gsLst>
              <a:lin ang="5400000" scaled="0"/>
              <a:tileRect/>
            </a:gradFill>
            <a:round/>
            <a:headEnd/>
            <a:tailEnd/>
          </a:ln>
        </p:spPr>
      </p:cxnSp>
      <p:cxnSp>
        <p:nvCxnSpPr>
          <p:cNvPr id="107" name="Straight Connector 106"/>
          <p:cNvCxnSpPr/>
          <p:nvPr/>
        </p:nvCxnSpPr>
        <p:spPr bwMode="auto">
          <a:xfrm flipV="1">
            <a:off x="1246536" y="1777559"/>
            <a:ext cx="0" cy="160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TextBox 22"/>
          <p:cNvSpPr txBox="1">
            <a:spLocks noChangeArrowheads="1"/>
          </p:cNvSpPr>
          <p:nvPr/>
        </p:nvSpPr>
        <p:spPr bwMode="auto">
          <a:xfrm>
            <a:off x="965576" y="979697"/>
            <a:ext cx="507335" cy="2462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ctr">
            <a:spAutoFit/>
          </a:bodyPr>
          <a:lstStyle>
            <a:lvl1pPr eaLnBrk="0" hangingPunct="0">
              <a:defRPr sz="700">
                <a:solidFill>
                  <a:schemeClr val="tx1"/>
                </a:solidFill>
                <a:latin typeface="Arial" pitchFamily="34" charset="0"/>
                <a:ea typeface="MS PGothic" pitchFamily="34" charset="-128"/>
              </a:defRPr>
            </a:lvl1pPr>
            <a:lvl2pPr marL="742950" indent="-285750" eaLnBrk="0" hangingPunct="0">
              <a:defRPr sz="700">
                <a:solidFill>
                  <a:schemeClr val="tx1"/>
                </a:solidFill>
                <a:latin typeface="Arial" pitchFamily="34" charset="0"/>
                <a:ea typeface="MS PGothic" pitchFamily="34" charset="-128"/>
              </a:defRPr>
            </a:lvl2pPr>
            <a:lvl3pPr marL="1143000" indent="-228600" eaLnBrk="0" hangingPunct="0">
              <a:defRPr sz="700">
                <a:solidFill>
                  <a:schemeClr val="tx1"/>
                </a:solidFill>
                <a:latin typeface="Arial" pitchFamily="34" charset="0"/>
                <a:ea typeface="MS PGothic" pitchFamily="34" charset="-128"/>
              </a:defRPr>
            </a:lvl3pPr>
            <a:lvl4pPr marL="1600200" indent="-228600" eaLnBrk="0" hangingPunct="0">
              <a:defRPr sz="700">
                <a:solidFill>
                  <a:schemeClr val="tx1"/>
                </a:solidFill>
                <a:latin typeface="Arial" pitchFamily="34" charset="0"/>
                <a:ea typeface="MS PGothic" pitchFamily="34" charset="-128"/>
              </a:defRPr>
            </a:lvl4pPr>
            <a:lvl5pPr marL="2057400" indent="-228600" eaLnBrk="0" hangingPunct="0">
              <a:defRPr sz="7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MS PGothic" pitchFamily="34" charset="-128"/>
              </a:defRPr>
            </a:lvl9pPr>
          </a:lstStyle>
          <a:p>
            <a:pPr algn="ctr" eaLnBrk="1" hangingPunct="1"/>
            <a:r>
              <a:rPr lang="en-US" sz="1000" b="1" dirty="0">
                <a:solidFill>
                  <a:srgbClr val="000000"/>
                </a:solidFill>
              </a:rPr>
              <a:t>Web</a:t>
            </a:r>
          </a:p>
        </p:txBody>
      </p:sp>
      <p:cxnSp>
        <p:nvCxnSpPr>
          <p:cNvPr id="109" name="Straight Connector 108"/>
          <p:cNvCxnSpPr/>
          <p:nvPr/>
        </p:nvCxnSpPr>
        <p:spPr bwMode="auto">
          <a:xfrm flipV="1">
            <a:off x="2624872" y="1777559"/>
            <a:ext cx="0" cy="160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TextBox 25"/>
          <p:cNvSpPr txBox="1">
            <a:spLocks noChangeArrowheads="1"/>
          </p:cNvSpPr>
          <p:nvPr/>
        </p:nvSpPr>
        <p:spPr bwMode="auto">
          <a:xfrm>
            <a:off x="2333316" y="986884"/>
            <a:ext cx="583113" cy="2462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ctr">
            <a:spAutoFit/>
          </a:bodyPr>
          <a:lstStyle>
            <a:lvl1pPr eaLnBrk="0" hangingPunct="0">
              <a:defRPr sz="700">
                <a:solidFill>
                  <a:schemeClr val="tx1"/>
                </a:solidFill>
                <a:latin typeface="Arial" pitchFamily="34" charset="0"/>
                <a:ea typeface="MS PGothic" pitchFamily="34" charset="-128"/>
              </a:defRPr>
            </a:lvl1pPr>
            <a:lvl2pPr marL="742950" indent="-285750" eaLnBrk="0" hangingPunct="0">
              <a:defRPr sz="700">
                <a:solidFill>
                  <a:schemeClr val="tx1"/>
                </a:solidFill>
                <a:latin typeface="Arial" pitchFamily="34" charset="0"/>
                <a:ea typeface="MS PGothic" pitchFamily="34" charset="-128"/>
              </a:defRPr>
            </a:lvl2pPr>
            <a:lvl3pPr marL="1143000" indent="-228600" eaLnBrk="0" hangingPunct="0">
              <a:defRPr sz="700">
                <a:solidFill>
                  <a:schemeClr val="tx1"/>
                </a:solidFill>
                <a:latin typeface="Arial" pitchFamily="34" charset="0"/>
                <a:ea typeface="MS PGothic" pitchFamily="34" charset="-128"/>
              </a:defRPr>
            </a:lvl3pPr>
            <a:lvl4pPr marL="1600200" indent="-228600" eaLnBrk="0" hangingPunct="0">
              <a:defRPr sz="700">
                <a:solidFill>
                  <a:schemeClr val="tx1"/>
                </a:solidFill>
                <a:latin typeface="Arial" pitchFamily="34" charset="0"/>
                <a:ea typeface="MS PGothic" pitchFamily="34" charset="-128"/>
              </a:defRPr>
            </a:lvl4pPr>
            <a:lvl5pPr marL="2057400" indent="-228600" eaLnBrk="0" hangingPunct="0">
              <a:defRPr sz="7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MS PGothic" pitchFamily="34" charset="-128"/>
              </a:defRPr>
            </a:lvl9pPr>
          </a:lstStyle>
          <a:p>
            <a:pPr algn="ctr" eaLnBrk="1" hangingPunct="1"/>
            <a:r>
              <a:rPr lang="en-US" sz="1000" b="1" dirty="0">
                <a:solidFill>
                  <a:srgbClr val="000000"/>
                </a:solidFill>
              </a:rPr>
              <a:t>Social</a:t>
            </a:r>
          </a:p>
        </p:txBody>
      </p:sp>
      <p:cxnSp>
        <p:nvCxnSpPr>
          <p:cNvPr id="111" name="Straight Connector 110"/>
          <p:cNvCxnSpPr/>
          <p:nvPr/>
        </p:nvCxnSpPr>
        <p:spPr bwMode="auto">
          <a:xfrm flipV="1">
            <a:off x="4015750" y="1777559"/>
            <a:ext cx="0" cy="160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TextBox 28"/>
          <p:cNvSpPr txBox="1">
            <a:spLocks noChangeArrowheads="1"/>
          </p:cNvSpPr>
          <p:nvPr/>
        </p:nvSpPr>
        <p:spPr bwMode="auto">
          <a:xfrm>
            <a:off x="3641609" y="977254"/>
            <a:ext cx="766617" cy="2462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nchor="ctr">
            <a:spAutoFit/>
          </a:bodyPr>
          <a:lstStyle>
            <a:lvl1pPr eaLnBrk="0" hangingPunct="0">
              <a:defRPr sz="700">
                <a:solidFill>
                  <a:schemeClr val="tx1"/>
                </a:solidFill>
                <a:latin typeface="Arial" pitchFamily="34" charset="0"/>
                <a:ea typeface="MS PGothic" pitchFamily="34" charset="-128"/>
              </a:defRPr>
            </a:lvl1pPr>
            <a:lvl2pPr marL="742950" indent="-285750" eaLnBrk="0" hangingPunct="0">
              <a:defRPr sz="700">
                <a:solidFill>
                  <a:schemeClr val="tx1"/>
                </a:solidFill>
                <a:latin typeface="Arial" pitchFamily="34" charset="0"/>
                <a:ea typeface="MS PGothic" pitchFamily="34" charset="-128"/>
              </a:defRPr>
            </a:lvl2pPr>
            <a:lvl3pPr marL="1143000" indent="-228600" eaLnBrk="0" hangingPunct="0">
              <a:defRPr sz="700">
                <a:solidFill>
                  <a:schemeClr val="tx1"/>
                </a:solidFill>
                <a:latin typeface="Arial" pitchFamily="34" charset="0"/>
                <a:ea typeface="MS PGothic" pitchFamily="34" charset="-128"/>
              </a:defRPr>
            </a:lvl3pPr>
            <a:lvl4pPr marL="1600200" indent="-228600" eaLnBrk="0" hangingPunct="0">
              <a:defRPr sz="700">
                <a:solidFill>
                  <a:schemeClr val="tx1"/>
                </a:solidFill>
                <a:latin typeface="Arial" pitchFamily="34" charset="0"/>
                <a:ea typeface="MS PGothic" pitchFamily="34" charset="-128"/>
              </a:defRPr>
            </a:lvl4pPr>
            <a:lvl5pPr marL="2057400" indent="-228600" eaLnBrk="0" hangingPunct="0">
              <a:defRPr sz="7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MS PGothic" pitchFamily="34" charset="-128"/>
              </a:defRPr>
            </a:lvl9pPr>
          </a:lstStyle>
          <a:p>
            <a:pPr algn="ctr" eaLnBrk="1" hangingPunct="1"/>
            <a:r>
              <a:rPr lang="en-US" sz="1000" b="1" dirty="0">
                <a:solidFill>
                  <a:srgbClr val="000000"/>
                </a:solidFill>
              </a:rPr>
              <a:t>Mobile</a:t>
            </a:r>
          </a:p>
        </p:txBody>
      </p:sp>
      <p:sp>
        <p:nvSpPr>
          <p:cNvPr id="113" name="Oval 112"/>
          <p:cNvSpPr/>
          <p:nvPr/>
        </p:nvSpPr>
        <p:spPr bwMode="auto">
          <a:xfrm>
            <a:off x="1207521" y="1882081"/>
            <a:ext cx="78045" cy="76652"/>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100" dirty="0" err="1">
              <a:solidFill>
                <a:srgbClr val="000000"/>
              </a:solidFill>
              <a:latin typeface="Arial" pitchFamily="34" charset="0"/>
              <a:cs typeface="Arial" pitchFamily="34" charset="0"/>
            </a:endParaRPr>
          </a:p>
        </p:txBody>
      </p:sp>
      <p:sp>
        <p:nvSpPr>
          <p:cNvPr id="114" name="Oval 113"/>
          <p:cNvSpPr/>
          <p:nvPr/>
        </p:nvSpPr>
        <p:spPr bwMode="auto">
          <a:xfrm>
            <a:off x="2587242" y="1882081"/>
            <a:ext cx="76652" cy="76652"/>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100" dirty="0" err="1">
              <a:solidFill>
                <a:srgbClr val="000000"/>
              </a:solidFill>
              <a:latin typeface="Arial" pitchFamily="34" charset="0"/>
              <a:cs typeface="Arial" pitchFamily="34" charset="0"/>
            </a:endParaRPr>
          </a:p>
        </p:txBody>
      </p:sp>
      <p:sp>
        <p:nvSpPr>
          <p:cNvPr id="115" name="Oval 114"/>
          <p:cNvSpPr/>
          <p:nvPr/>
        </p:nvSpPr>
        <p:spPr bwMode="auto">
          <a:xfrm>
            <a:off x="3976733" y="1882081"/>
            <a:ext cx="76651" cy="76652"/>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100" dirty="0" err="1">
              <a:solidFill>
                <a:srgbClr val="000000"/>
              </a:solidFill>
              <a:latin typeface="Arial" pitchFamily="34" charset="0"/>
              <a:cs typeface="Arial" pitchFamily="34" charset="0"/>
            </a:endParaRPr>
          </a:p>
        </p:txBody>
      </p:sp>
      <p:pic>
        <p:nvPicPr>
          <p:cNvPr id="116" name="Picture 2"/>
          <p:cNvPicPr>
            <a:picLocks noChangeAspect="1" noChangeArrowheads="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bwMode="auto">
          <a:xfrm>
            <a:off x="2246031" y="1253412"/>
            <a:ext cx="759089" cy="526808"/>
          </a:xfrm>
          <a:prstGeom prst="rect">
            <a:avLst/>
          </a:prstGeom>
          <a:noFill/>
          <a:ln>
            <a:noFill/>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
        <p:nvSpPr>
          <p:cNvPr id="48" name="Rectangle 47"/>
          <p:cNvSpPr/>
          <p:nvPr/>
        </p:nvSpPr>
        <p:spPr>
          <a:xfrm>
            <a:off x="1866729" y="3867825"/>
            <a:ext cx="1167733" cy="369332"/>
          </a:xfrm>
          <a:prstGeom prst="rect">
            <a:avLst/>
          </a:prstGeom>
        </p:spPr>
        <p:txBody>
          <a:bodyPr wrap="none">
            <a:spAutoFit/>
          </a:bodyPr>
          <a:lstStyle/>
          <a:p>
            <a:pPr algn="ctr">
              <a:defRPr/>
            </a:pPr>
            <a:r>
              <a:rPr lang="en-US" sz="900" b="1" dirty="0" smtClean="0">
                <a:solidFill>
                  <a:srgbClr val="FFFFFF"/>
                </a:solidFill>
              </a:rPr>
              <a:t>Cloud Application </a:t>
            </a:r>
          </a:p>
          <a:p>
            <a:pPr algn="ctr">
              <a:defRPr/>
            </a:pPr>
            <a:r>
              <a:rPr lang="en-US" sz="900" b="1" dirty="0" smtClean="0">
                <a:solidFill>
                  <a:srgbClr val="FFFFFF"/>
                </a:solidFill>
              </a:rPr>
              <a:t>Foundation</a:t>
            </a:r>
            <a:endParaRPr lang="en-US" sz="900" b="1" dirty="0">
              <a:solidFill>
                <a:srgbClr val="FFFFFF"/>
              </a:solidFill>
            </a:endParaRPr>
          </a:p>
        </p:txBody>
      </p:sp>
      <p:grpSp>
        <p:nvGrpSpPr>
          <p:cNvPr id="2" name="Group 83"/>
          <p:cNvGrpSpPr/>
          <p:nvPr/>
        </p:nvGrpSpPr>
        <p:grpSpPr>
          <a:xfrm>
            <a:off x="324678" y="977249"/>
            <a:ext cx="8527289" cy="3516612"/>
            <a:chOff x="324673" y="977249"/>
            <a:chExt cx="8527289" cy="3516612"/>
          </a:xfrm>
        </p:grpSpPr>
        <p:grpSp>
          <p:nvGrpSpPr>
            <p:cNvPr id="3" name="Group 6"/>
            <p:cNvGrpSpPr/>
            <p:nvPr/>
          </p:nvGrpSpPr>
          <p:grpSpPr>
            <a:xfrm>
              <a:off x="324673" y="977249"/>
              <a:ext cx="4525088" cy="3485023"/>
              <a:chOff x="241539" y="915215"/>
              <a:chExt cx="4121748" cy="3274732"/>
            </a:xfrm>
          </p:grpSpPr>
          <p:sp>
            <p:nvSpPr>
              <p:cNvPr id="79" name="Rectangle 78"/>
              <p:cNvSpPr/>
              <p:nvPr/>
            </p:nvSpPr>
            <p:spPr>
              <a:xfrm>
                <a:off x="335636" y="3496109"/>
                <a:ext cx="1216652" cy="693838"/>
              </a:xfrm>
              <a:prstGeom prst="rect">
                <a:avLst/>
              </a:prstGeom>
              <a:solidFill>
                <a:schemeClr val="bg1">
                  <a:alpha val="82000"/>
                </a:schemeClr>
              </a:soli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sp>
            <p:nvSpPr>
              <p:cNvPr id="80" name="Rectangle 79"/>
              <p:cNvSpPr/>
              <p:nvPr/>
            </p:nvSpPr>
            <p:spPr>
              <a:xfrm>
                <a:off x="2811817" y="3496109"/>
                <a:ext cx="1551470" cy="649976"/>
              </a:xfrm>
              <a:prstGeom prst="rect">
                <a:avLst/>
              </a:prstGeom>
              <a:solidFill>
                <a:schemeClr val="bg1">
                  <a:alpha val="82000"/>
                </a:schemeClr>
              </a:soli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sp>
            <p:nvSpPr>
              <p:cNvPr id="81" name="Rectangle 80"/>
              <p:cNvSpPr/>
              <p:nvPr/>
            </p:nvSpPr>
            <p:spPr>
              <a:xfrm>
                <a:off x="241539" y="915215"/>
                <a:ext cx="4121747" cy="2580894"/>
              </a:xfrm>
              <a:prstGeom prst="rect">
                <a:avLst/>
              </a:prstGeom>
              <a:solidFill>
                <a:schemeClr val="bg1">
                  <a:alpha val="82000"/>
                </a:schemeClr>
              </a:solidFill>
              <a:ln w="9525" cap="flat" cmpd="sng" algn="ctr">
                <a:noFill/>
                <a:prstDash val="solid"/>
              </a:ln>
              <a:effectLst/>
            </p:spPr>
            <p:txBody>
              <a:bodyPr rtlCol="0" anchor="ctr"/>
              <a:lstStyle/>
              <a:p>
                <a:pPr algn="ctr"/>
                <a:endParaRPr lang="en-US">
                  <a:solidFill>
                    <a:srgbClr val="FFFFFF"/>
                  </a:solidFill>
                  <a:ea typeface="ＭＳ Ｐゴシック" charset="0"/>
                  <a:cs typeface="ＭＳ Ｐゴシック" charset="0"/>
                </a:endParaRPr>
              </a:p>
            </p:txBody>
          </p:sp>
        </p:grpSp>
        <p:sp>
          <p:nvSpPr>
            <p:cNvPr id="61" name="Trapezoid 60"/>
            <p:cNvSpPr/>
            <p:nvPr/>
          </p:nvSpPr>
          <p:spPr>
            <a:xfrm rot="14617989">
              <a:off x="3538750" y="2088739"/>
              <a:ext cx="1788009" cy="3022235"/>
            </a:xfrm>
            <a:prstGeom prst="trapezoid">
              <a:avLst>
                <a:gd name="adj" fmla="val 50000"/>
              </a:avLst>
            </a:prstGeom>
            <a:solidFill>
              <a:srgbClr val="EE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ounded Rectangle 63"/>
            <p:cNvSpPr/>
            <p:nvPr/>
          </p:nvSpPr>
          <p:spPr bwMode="auto">
            <a:xfrm>
              <a:off x="5266094" y="2086643"/>
              <a:ext cx="3585868" cy="1751709"/>
            </a:xfrm>
            <a:prstGeom prst="roundRect">
              <a:avLst/>
            </a:prstGeom>
            <a:solidFill>
              <a:schemeClr val="bg2">
                <a:lumMod val="50000"/>
              </a:schemeClr>
            </a:solid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46038" rIns="92075" bIns="0" anchor="b" anchorCtr="0"/>
            <a:lstStyle/>
            <a:p>
              <a:pPr algn="ctr">
                <a:defRPr/>
              </a:pPr>
              <a:r>
                <a:rPr lang="en-US" sz="1400" b="1" dirty="0" smtClean="0">
                  <a:solidFill>
                    <a:srgbClr val="FFFFFF"/>
                  </a:solidFill>
                  <a:latin typeface="Arial" pitchFamily="34" charset="0"/>
                  <a:cs typeface="Arial" pitchFamily="34" charset="0"/>
                </a:rPr>
                <a:t>Cloud </a:t>
              </a:r>
              <a:r>
                <a:rPr lang="en-US" sz="1400" b="1" dirty="0">
                  <a:solidFill>
                    <a:srgbClr val="FFFFFF"/>
                  </a:solidFill>
                  <a:latin typeface="Arial" pitchFamily="34" charset="0"/>
                  <a:cs typeface="Arial" pitchFamily="34" charset="0"/>
                </a:rPr>
                <a:t>Application </a:t>
              </a:r>
              <a:r>
                <a:rPr lang="en-US" sz="1400" b="1" dirty="0" smtClean="0">
                  <a:solidFill>
                    <a:srgbClr val="FFFFFF"/>
                  </a:solidFill>
                  <a:latin typeface="Arial" pitchFamily="34" charset="0"/>
                  <a:cs typeface="Arial" pitchFamily="34" charset="0"/>
                </a:rPr>
                <a:t>Foundation</a:t>
              </a:r>
              <a:endParaRPr lang="en-US" sz="1600" dirty="0">
                <a:solidFill>
                  <a:srgbClr val="FFFFFF"/>
                </a:solidFill>
                <a:latin typeface="Arial" pitchFamily="34" charset="0"/>
                <a:cs typeface="Arial" pitchFamily="34" charset="0"/>
              </a:endParaRPr>
            </a:p>
          </p:txBody>
        </p:sp>
        <p:sp>
          <p:nvSpPr>
            <p:cNvPr id="65" name="Rounded Rectangle 64"/>
            <p:cNvSpPr/>
            <p:nvPr/>
          </p:nvSpPr>
          <p:spPr bwMode="auto">
            <a:xfrm>
              <a:off x="5371243" y="2180569"/>
              <a:ext cx="3379351"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a:defRPr/>
              </a:pPr>
              <a:r>
                <a:rPr lang="en-US" sz="1200" b="1" dirty="0" smtClean="0">
                  <a:solidFill>
                    <a:srgbClr val="000000"/>
                  </a:solidFill>
                  <a:latin typeface="Arial" pitchFamily="34" charset="0"/>
                  <a:cs typeface="Arial" pitchFamily="34" charset="0"/>
                </a:rPr>
                <a:t>Traffic Director</a:t>
              </a:r>
              <a:endParaRPr lang="en-US" sz="1200" dirty="0">
                <a:solidFill>
                  <a:srgbClr val="000000"/>
                </a:solidFill>
                <a:latin typeface="Arial" pitchFamily="34" charset="0"/>
                <a:cs typeface="Arial" pitchFamily="34" charset="0"/>
              </a:endParaRPr>
            </a:p>
          </p:txBody>
        </p:sp>
        <p:sp>
          <p:nvSpPr>
            <p:cNvPr id="75" name="Rounded Rectangle 74"/>
            <p:cNvSpPr/>
            <p:nvPr/>
          </p:nvSpPr>
          <p:spPr bwMode="auto">
            <a:xfrm>
              <a:off x="5299249" y="3929414"/>
              <a:ext cx="3529706" cy="560030"/>
            </a:xfrm>
            <a:prstGeom prst="roundRect">
              <a:avLst/>
            </a:prstGeom>
            <a:solidFill>
              <a:schemeClr val="bg1">
                <a:lumMod val="85000"/>
              </a:schemeClr>
            </a:solid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64008" tIns="46038" rIns="92075" bIns="46038" anchor="ctr"/>
            <a:lstStyle/>
            <a:p>
              <a:pPr algn="ctr">
                <a:defRPr/>
              </a:pPr>
              <a:endParaRPr lang="en-US" sz="1400" b="1" dirty="0">
                <a:solidFill>
                  <a:srgbClr val="000000"/>
                </a:solidFill>
                <a:latin typeface="Arial" pitchFamily="34" charset="0"/>
                <a:cs typeface="Arial" pitchFamily="34" charset="0"/>
              </a:endParaRPr>
            </a:p>
          </p:txBody>
        </p:sp>
        <p:grpSp>
          <p:nvGrpSpPr>
            <p:cNvPr id="4" name="Group 24"/>
            <p:cNvGrpSpPr/>
            <p:nvPr/>
          </p:nvGrpSpPr>
          <p:grpSpPr>
            <a:xfrm>
              <a:off x="6597892" y="3975234"/>
              <a:ext cx="863265" cy="460716"/>
              <a:chOff x="2115634" y="7083858"/>
              <a:chExt cx="863265" cy="587141"/>
            </a:xfrm>
          </p:grpSpPr>
          <p:pic>
            <p:nvPicPr>
              <p:cNvPr id="76" name="Picture 8" descr="Exalogic_1up_0074.png"/>
              <p:cNvPicPr>
                <a:picLocks noChangeAspect="1"/>
              </p:cNvPicPr>
              <p:nvPr/>
            </p:nvPicPr>
            <p:blipFill>
              <a:blip r:embed="rId6" cstate="print">
                <a:clrChange>
                  <a:clrFrom>
                    <a:srgbClr val="B58F93"/>
                  </a:clrFrom>
                  <a:clrTo>
                    <a:srgbClr val="B58F93">
                      <a:alpha val="0"/>
                    </a:srgbClr>
                  </a:clrTo>
                </a:clrChange>
                <a:duotone>
                  <a:schemeClr val="bg2">
                    <a:shade val="45000"/>
                    <a:satMod val="135000"/>
                  </a:schemeClr>
                  <a:prstClr val="white"/>
                </a:duotone>
              </a:blip>
              <a:srcRect b="40735"/>
              <a:stretch>
                <a:fillRect/>
              </a:stretch>
            </p:blipFill>
            <p:spPr bwMode="auto">
              <a:xfrm>
                <a:off x="2115634" y="7151411"/>
                <a:ext cx="403180" cy="519588"/>
              </a:xfrm>
              <a:prstGeom prst="rect">
                <a:avLst/>
              </a:prstGeom>
              <a:noFill/>
              <a:ln w="9525">
                <a:noFill/>
                <a:miter lim="800000"/>
                <a:headEnd/>
                <a:tailEnd/>
              </a:ln>
            </p:spPr>
          </p:pic>
          <p:pic>
            <p:nvPicPr>
              <p:cNvPr id="77" name="Picture 8" descr="Exalogic_1up_0074.png"/>
              <p:cNvPicPr>
                <a:picLocks noChangeAspect="1"/>
              </p:cNvPicPr>
              <p:nvPr/>
            </p:nvPicPr>
            <p:blipFill>
              <a:blip r:embed="rId6" cstate="print">
                <a:clrChange>
                  <a:clrFrom>
                    <a:srgbClr val="B58F93"/>
                  </a:clrFrom>
                  <a:clrTo>
                    <a:srgbClr val="B58F93">
                      <a:alpha val="0"/>
                    </a:srgbClr>
                  </a:clrTo>
                </a:clrChange>
                <a:duotone>
                  <a:schemeClr val="bg2">
                    <a:shade val="45000"/>
                    <a:satMod val="135000"/>
                  </a:schemeClr>
                  <a:prstClr val="white"/>
                </a:duotone>
              </a:blip>
              <a:srcRect b="40735"/>
              <a:stretch>
                <a:fillRect/>
              </a:stretch>
            </p:blipFill>
            <p:spPr bwMode="auto">
              <a:xfrm>
                <a:off x="2330306" y="7112740"/>
                <a:ext cx="403180" cy="554000"/>
              </a:xfrm>
              <a:prstGeom prst="rect">
                <a:avLst/>
              </a:prstGeom>
              <a:noFill/>
              <a:ln w="9525">
                <a:noFill/>
                <a:miter lim="800000"/>
                <a:headEnd/>
                <a:tailEnd/>
              </a:ln>
            </p:spPr>
          </p:pic>
          <p:pic>
            <p:nvPicPr>
              <p:cNvPr id="78" name="Picture 8" descr="Exalogic_1up_0074.png"/>
              <p:cNvPicPr>
                <a:picLocks noChangeAspect="1"/>
              </p:cNvPicPr>
              <p:nvPr/>
            </p:nvPicPr>
            <p:blipFill>
              <a:blip r:embed="rId6" cstate="print">
                <a:clrChange>
                  <a:clrFrom>
                    <a:srgbClr val="B58F93"/>
                  </a:clrFrom>
                  <a:clrTo>
                    <a:srgbClr val="B58F93">
                      <a:alpha val="0"/>
                    </a:srgbClr>
                  </a:clrTo>
                </a:clrChange>
                <a:duotone>
                  <a:schemeClr val="bg2">
                    <a:shade val="45000"/>
                    <a:satMod val="135000"/>
                  </a:schemeClr>
                  <a:prstClr val="white"/>
                </a:duotone>
              </a:blip>
              <a:srcRect b="40735"/>
              <a:stretch>
                <a:fillRect/>
              </a:stretch>
            </p:blipFill>
            <p:spPr bwMode="auto">
              <a:xfrm>
                <a:off x="2575719" y="7083858"/>
                <a:ext cx="403180" cy="579022"/>
              </a:xfrm>
              <a:prstGeom prst="rect">
                <a:avLst/>
              </a:prstGeom>
              <a:noFill/>
              <a:ln w="9525">
                <a:noFill/>
                <a:miter lim="800000"/>
                <a:headEnd/>
                <a:tailEnd/>
              </a:ln>
            </p:spPr>
          </p:pic>
        </p:grpSp>
        <p:sp>
          <p:nvSpPr>
            <p:cNvPr id="72" name="Rounded Rectangle 71"/>
            <p:cNvSpPr/>
            <p:nvPr/>
          </p:nvSpPr>
          <p:spPr bwMode="auto">
            <a:xfrm>
              <a:off x="5319018" y="1432112"/>
              <a:ext cx="3463832" cy="573803"/>
            </a:xfrm>
            <a:prstGeom prst="roundRect">
              <a:avLst/>
            </a:prstGeom>
            <a:blipFill dpi="0" rotWithShape="1">
              <a:blip r:embed="rId7" cstate="print"/>
              <a:srcRect/>
              <a:stretch>
                <a:fillRect/>
              </a:stretch>
            </a:blip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a:defRPr/>
              </a:pPr>
              <a:endParaRPr lang="en-US" sz="1400" dirty="0">
                <a:solidFill>
                  <a:srgbClr val="000000">
                    <a:lumMod val="85000"/>
                    <a:lumOff val="15000"/>
                  </a:srgbClr>
                </a:solidFill>
                <a:latin typeface="Arial" pitchFamily="34" charset="0"/>
                <a:cs typeface="Arial" pitchFamily="34" charset="0"/>
              </a:endParaRPr>
            </a:p>
          </p:txBody>
        </p:sp>
        <p:sp>
          <p:nvSpPr>
            <p:cNvPr id="73" name="Rounded Rectangle 72"/>
            <p:cNvSpPr/>
            <p:nvPr/>
          </p:nvSpPr>
          <p:spPr bwMode="auto">
            <a:xfrm>
              <a:off x="5303653" y="1424428"/>
              <a:ext cx="3471513" cy="573803"/>
            </a:xfrm>
            <a:prstGeom prst="roundRect">
              <a:avLst/>
            </a:prstGeom>
            <a:solidFill>
              <a:schemeClr val="bg1">
                <a:alpha val="44000"/>
              </a:schemeClr>
            </a:solid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a:defRPr/>
              </a:pPr>
              <a:r>
                <a:rPr lang="en-US" sz="1400" b="1" dirty="0" smtClean="0">
                  <a:solidFill>
                    <a:srgbClr val="000000">
                      <a:lumMod val="85000"/>
                      <a:lumOff val="15000"/>
                    </a:srgbClr>
                  </a:solidFill>
                  <a:latin typeface="Arial" pitchFamily="34" charset="0"/>
                  <a:cs typeface="Arial" pitchFamily="34" charset="0"/>
                </a:rPr>
                <a:t>Oracle Public Cloud</a:t>
              </a:r>
              <a:endParaRPr lang="en-US" sz="1400" dirty="0">
                <a:solidFill>
                  <a:srgbClr val="000000">
                    <a:lumMod val="85000"/>
                    <a:lumOff val="15000"/>
                  </a:srgbClr>
                </a:solidFill>
                <a:latin typeface="Arial" pitchFamily="34" charset="0"/>
                <a:cs typeface="Arial" pitchFamily="34" charset="0"/>
              </a:endParaRPr>
            </a:p>
          </p:txBody>
        </p:sp>
        <p:sp>
          <p:nvSpPr>
            <p:cNvPr id="68" name="Rounded Rectangle 67"/>
            <p:cNvSpPr/>
            <p:nvPr/>
          </p:nvSpPr>
          <p:spPr bwMode="auto">
            <a:xfrm>
              <a:off x="5363742" y="2660882"/>
              <a:ext cx="1124712"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defPPr>
                <a:defRPr lang="en-US"/>
              </a:defPPr>
              <a:lvl1pPr algn="l" rtl="0" fontAlgn="base">
                <a:spcBef>
                  <a:spcPct val="0"/>
                </a:spcBef>
                <a:spcAft>
                  <a:spcPct val="0"/>
                </a:spcAft>
                <a:defRPr sz="700" kern="1200">
                  <a:solidFill>
                    <a:schemeClr val="lt1"/>
                  </a:solidFill>
                  <a:latin typeface="+mn-lt"/>
                  <a:ea typeface="+mn-ea"/>
                  <a:cs typeface="+mn-cs"/>
                </a:defRPr>
              </a:lvl1pPr>
              <a:lvl2pPr marL="169752" indent="114225" algn="l" rtl="0" fontAlgn="base">
                <a:spcBef>
                  <a:spcPct val="0"/>
                </a:spcBef>
                <a:spcAft>
                  <a:spcPct val="0"/>
                </a:spcAft>
                <a:defRPr sz="700" kern="1200">
                  <a:solidFill>
                    <a:schemeClr val="lt1"/>
                  </a:solidFill>
                  <a:latin typeface="+mn-lt"/>
                  <a:ea typeface="+mn-ea"/>
                  <a:cs typeface="+mn-cs"/>
                </a:defRPr>
              </a:lvl2pPr>
              <a:lvl3pPr marL="341091" indent="228451" algn="l" rtl="0" fontAlgn="base">
                <a:spcBef>
                  <a:spcPct val="0"/>
                </a:spcBef>
                <a:spcAft>
                  <a:spcPct val="0"/>
                </a:spcAft>
                <a:defRPr sz="700" kern="1200">
                  <a:solidFill>
                    <a:schemeClr val="lt1"/>
                  </a:solidFill>
                  <a:latin typeface="+mn-lt"/>
                  <a:ea typeface="+mn-ea"/>
                  <a:cs typeface="+mn-cs"/>
                </a:defRPr>
              </a:lvl3pPr>
              <a:lvl4pPr marL="512430" indent="342678" algn="l" rtl="0" fontAlgn="base">
                <a:spcBef>
                  <a:spcPct val="0"/>
                </a:spcBef>
                <a:spcAft>
                  <a:spcPct val="0"/>
                </a:spcAft>
                <a:defRPr sz="700" kern="1200">
                  <a:solidFill>
                    <a:schemeClr val="lt1"/>
                  </a:solidFill>
                  <a:latin typeface="+mn-lt"/>
                  <a:ea typeface="+mn-ea"/>
                  <a:cs typeface="+mn-cs"/>
                </a:defRPr>
              </a:lvl4pPr>
              <a:lvl5pPr marL="683769" indent="455316" algn="l" rtl="0" fontAlgn="base">
                <a:spcBef>
                  <a:spcPct val="0"/>
                </a:spcBef>
                <a:spcAft>
                  <a:spcPct val="0"/>
                </a:spcAft>
                <a:defRPr sz="700" kern="1200">
                  <a:solidFill>
                    <a:schemeClr val="lt1"/>
                  </a:solidFill>
                  <a:latin typeface="+mn-lt"/>
                  <a:ea typeface="+mn-ea"/>
                  <a:cs typeface="+mn-cs"/>
                </a:defRPr>
              </a:lvl5pPr>
              <a:lvl6pPr marL="2284515" algn="l" defTabSz="913806" rtl="0" eaLnBrk="1" latinLnBrk="0" hangingPunct="1">
                <a:defRPr sz="700" kern="1200">
                  <a:solidFill>
                    <a:schemeClr val="lt1"/>
                  </a:solidFill>
                  <a:latin typeface="+mn-lt"/>
                  <a:ea typeface="+mn-ea"/>
                  <a:cs typeface="+mn-cs"/>
                </a:defRPr>
              </a:lvl6pPr>
              <a:lvl7pPr marL="2741418" algn="l" defTabSz="913806" rtl="0" eaLnBrk="1" latinLnBrk="0" hangingPunct="1">
                <a:defRPr sz="700" kern="1200">
                  <a:solidFill>
                    <a:schemeClr val="lt1"/>
                  </a:solidFill>
                  <a:latin typeface="+mn-lt"/>
                  <a:ea typeface="+mn-ea"/>
                  <a:cs typeface="+mn-cs"/>
                </a:defRPr>
              </a:lvl7pPr>
              <a:lvl8pPr marL="3198321" algn="l" defTabSz="913806" rtl="0" eaLnBrk="1" latinLnBrk="0" hangingPunct="1">
                <a:defRPr sz="700" kern="1200">
                  <a:solidFill>
                    <a:schemeClr val="lt1"/>
                  </a:solidFill>
                  <a:latin typeface="+mn-lt"/>
                  <a:ea typeface="+mn-ea"/>
                  <a:cs typeface="+mn-cs"/>
                </a:defRPr>
              </a:lvl8pPr>
              <a:lvl9pPr marL="3655224" algn="l" defTabSz="913806" rtl="0" eaLnBrk="1" latinLnBrk="0" hangingPunct="1">
                <a:defRPr sz="700" kern="1200">
                  <a:solidFill>
                    <a:schemeClr val="lt1"/>
                  </a:solidFill>
                  <a:latin typeface="+mn-lt"/>
                  <a:ea typeface="+mn-ea"/>
                  <a:cs typeface="+mn-cs"/>
                </a:defRPr>
              </a:lvl9pPr>
            </a:lstStyle>
            <a:p>
              <a:pPr algn="ctr">
                <a:defRPr/>
              </a:pPr>
              <a:r>
                <a:rPr lang="en-US" sz="1200" b="1" dirty="0" smtClean="0">
                  <a:solidFill>
                    <a:srgbClr val="000000"/>
                  </a:solidFill>
                  <a:latin typeface="Arial" pitchFamily="34" charset="0"/>
                  <a:cs typeface="Arial" pitchFamily="34" charset="0"/>
                </a:rPr>
                <a:t>WebLogic Server</a:t>
              </a:r>
              <a:endParaRPr lang="en-US" sz="1200" b="1" dirty="0">
                <a:solidFill>
                  <a:srgbClr val="000000"/>
                </a:solidFill>
                <a:latin typeface="Arial" pitchFamily="34" charset="0"/>
                <a:cs typeface="Arial" pitchFamily="34" charset="0"/>
              </a:endParaRPr>
            </a:p>
          </p:txBody>
        </p:sp>
        <p:sp>
          <p:nvSpPr>
            <p:cNvPr id="69" name="Rounded Rectangle 68"/>
            <p:cNvSpPr/>
            <p:nvPr/>
          </p:nvSpPr>
          <p:spPr bwMode="auto">
            <a:xfrm>
              <a:off x="6501512" y="2660882"/>
              <a:ext cx="1124712"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defPPr>
                <a:defRPr lang="en-US"/>
              </a:defPPr>
              <a:lvl1pPr algn="l" rtl="0" fontAlgn="base">
                <a:spcBef>
                  <a:spcPct val="0"/>
                </a:spcBef>
                <a:spcAft>
                  <a:spcPct val="0"/>
                </a:spcAft>
                <a:defRPr sz="700" kern="1200">
                  <a:solidFill>
                    <a:schemeClr val="lt1"/>
                  </a:solidFill>
                  <a:latin typeface="+mn-lt"/>
                  <a:ea typeface="+mn-ea"/>
                  <a:cs typeface="+mn-cs"/>
                </a:defRPr>
              </a:lvl1pPr>
              <a:lvl2pPr marL="169752" indent="114225" algn="l" rtl="0" fontAlgn="base">
                <a:spcBef>
                  <a:spcPct val="0"/>
                </a:spcBef>
                <a:spcAft>
                  <a:spcPct val="0"/>
                </a:spcAft>
                <a:defRPr sz="700" kern="1200">
                  <a:solidFill>
                    <a:schemeClr val="lt1"/>
                  </a:solidFill>
                  <a:latin typeface="+mn-lt"/>
                  <a:ea typeface="+mn-ea"/>
                  <a:cs typeface="+mn-cs"/>
                </a:defRPr>
              </a:lvl2pPr>
              <a:lvl3pPr marL="341091" indent="228451" algn="l" rtl="0" fontAlgn="base">
                <a:spcBef>
                  <a:spcPct val="0"/>
                </a:spcBef>
                <a:spcAft>
                  <a:spcPct val="0"/>
                </a:spcAft>
                <a:defRPr sz="700" kern="1200">
                  <a:solidFill>
                    <a:schemeClr val="lt1"/>
                  </a:solidFill>
                  <a:latin typeface="+mn-lt"/>
                  <a:ea typeface="+mn-ea"/>
                  <a:cs typeface="+mn-cs"/>
                </a:defRPr>
              </a:lvl3pPr>
              <a:lvl4pPr marL="512430" indent="342678" algn="l" rtl="0" fontAlgn="base">
                <a:spcBef>
                  <a:spcPct val="0"/>
                </a:spcBef>
                <a:spcAft>
                  <a:spcPct val="0"/>
                </a:spcAft>
                <a:defRPr sz="700" kern="1200">
                  <a:solidFill>
                    <a:schemeClr val="lt1"/>
                  </a:solidFill>
                  <a:latin typeface="+mn-lt"/>
                  <a:ea typeface="+mn-ea"/>
                  <a:cs typeface="+mn-cs"/>
                </a:defRPr>
              </a:lvl4pPr>
              <a:lvl5pPr marL="683769" indent="455316" algn="l" rtl="0" fontAlgn="base">
                <a:spcBef>
                  <a:spcPct val="0"/>
                </a:spcBef>
                <a:spcAft>
                  <a:spcPct val="0"/>
                </a:spcAft>
                <a:defRPr sz="700" kern="1200">
                  <a:solidFill>
                    <a:schemeClr val="lt1"/>
                  </a:solidFill>
                  <a:latin typeface="+mn-lt"/>
                  <a:ea typeface="+mn-ea"/>
                  <a:cs typeface="+mn-cs"/>
                </a:defRPr>
              </a:lvl5pPr>
              <a:lvl6pPr marL="2284515" algn="l" defTabSz="913806" rtl="0" eaLnBrk="1" latinLnBrk="0" hangingPunct="1">
                <a:defRPr sz="700" kern="1200">
                  <a:solidFill>
                    <a:schemeClr val="lt1"/>
                  </a:solidFill>
                  <a:latin typeface="+mn-lt"/>
                  <a:ea typeface="+mn-ea"/>
                  <a:cs typeface="+mn-cs"/>
                </a:defRPr>
              </a:lvl6pPr>
              <a:lvl7pPr marL="2741418" algn="l" defTabSz="913806" rtl="0" eaLnBrk="1" latinLnBrk="0" hangingPunct="1">
                <a:defRPr sz="700" kern="1200">
                  <a:solidFill>
                    <a:schemeClr val="lt1"/>
                  </a:solidFill>
                  <a:latin typeface="+mn-lt"/>
                  <a:ea typeface="+mn-ea"/>
                  <a:cs typeface="+mn-cs"/>
                </a:defRPr>
              </a:lvl7pPr>
              <a:lvl8pPr marL="3198321" algn="l" defTabSz="913806" rtl="0" eaLnBrk="1" latinLnBrk="0" hangingPunct="1">
                <a:defRPr sz="700" kern="1200">
                  <a:solidFill>
                    <a:schemeClr val="lt1"/>
                  </a:solidFill>
                  <a:latin typeface="+mn-lt"/>
                  <a:ea typeface="+mn-ea"/>
                  <a:cs typeface="+mn-cs"/>
                </a:defRPr>
              </a:lvl8pPr>
              <a:lvl9pPr marL="3655224" algn="l" defTabSz="913806" rtl="0" eaLnBrk="1" latinLnBrk="0" hangingPunct="1">
                <a:defRPr sz="700" kern="1200">
                  <a:solidFill>
                    <a:schemeClr val="lt1"/>
                  </a:solidFill>
                  <a:latin typeface="+mn-lt"/>
                  <a:ea typeface="+mn-ea"/>
                  <a:cs typeface="+mn-cs"/>
                </a:defRPr>
              </a:lvl9pPr>
            </a:lstStyle>
            <a:p>
              <a:pPr algn="ctr">
                <a:defRPr/>
              </a:pPr>
              <a:r>
                <a:rPr lang="en-US" sz="1200" b="1" dirty="0" smtClean="0">
                  <a:solidFill>
                    <a:srgbClr val="000000"/>
                  </a:solidFill>
                  <a:latin typeface="Arial" pitchFamily="34" charset="0"/>
                  <a:cs typeface="Arial" pitchFamily="34" charset="0"/>
                </a:rPr>
                <a:t>Coherence</a:t>
              </a:r>
              <a:endParaRPr lang="en-US" sz="1200" b="1" dirty="0">
                <a:solidFill>
                  <a:srgbClr val="000000"/>
                </a:solidFill>
                <a:latin typeface="Arial" pitchFamily="34" charset="0"/>
                <a:cs typeface="Arial" pitchFamily="34" charset="0"/>
              </a:endParaRPr>
            </a:p>
          </p:txBody>
        </p:sp>
        <p:sp>
          <p:nvSpPr>
            <p:cNvPr id="70" name="Rounded Rectangle 69"/>
            <p:cNvSpPr/>
            <p:nvPr/>
          </p:nvSpPr>
          <p:spPr bwMode="auto">
            <a:xfrm>
              <a:off x="7639283" y="2660882"/>
              <a:ext cx="1124712"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defPPr>
                <a:defRPr lang="en-US"/>
              </a:defPPr>
              <a:lvl1pPr algn="l" rtl="0" fontAlgn="base">
                <a:spcBef>
                  <a:spcPct val="0"/>
                </a:spcBef>
                <a:spcAft>
                  <a:spcPct val="0"/>
                </a:spcAft>
                <a:defRPr sz="700" kern="1200">
                  <a:solidFill>
                    <a:schemeClr val="lt1"/>
                  </a:solidFill>
                  <a:latin typeface="+mn-lt"/>
                  <a:ea typeface="+mn-ea"/>
                  <a:cs typeface="+mn-cs"/>
                </a:defRPr>
              </a:lvl1pPr>
              <a:lvl2pPr marL="169752" indent="114225" algn="l" rtl="0" fontAlgn="base">
                <a:spcBef>
                  <a:spcPct val="0"/>
                </a:spcBef>
                <a:spcAft>
                  <a:spcPct val="0"/>
                </a:spcAft>
                <a:defRPr sz="700" kern="1200">
                  <a:solidFill>
                    <a:schemeClr val="lt1"/>
                  </a:solidFill>
                  <a:latin typeface="+mn-lt"/>
                  <a:ea typeface="+mn-ea"/>
                  <a:cs typeface="+mn-cs"/>
                </a:defRPr>
              </a:lvl2pPr>
              <a:lvl3pPr marL="341091" indent="228451" algn="l" rtl="0" fontAlgn="base">
                <a:spcBef>
                  <a:spcPct val="0"/>
                </a:spcBef>
                <a:spcAft>
                  <a:spcPct val="0"/>
                </a:spcAft>
                <a:defRPr sz="700" kern="1200">
                  <a:solidFill>
                    <a:schemeClr val="lt1"/>
                  </a:solidFill>
                  <a:latin typeface="+mn-lt"/>
                  <a:ea typeface="+mn-ea"/>
                  <a:cs typeface="+mn-cs"/>
                </a:defRPr>
              </a:lvl3pPr>
              <a:lvl4pPr marL="512430" indent="342678" algn="l" rtl="0" fontAlgn="base">
                <a:spcBef>
                  <a:spcPct val="0"/>
                </a:spcBef>
                <a:spcAft>
                  <a:spcPct val="0"/>
                </a:spcAft>
                <a:defRPr sz="700" kern="1200">
                  <a:solidFill>
                    <a:schemeClr val="lt1"/>
                  </a:solidFill>
                  <a:latin typeface="+mn-lt"/>
                  <a:ea typeface="+mn-ea"/>
                  <a:cs typeface="+mn-cs"/>
                </a:defRPr>
              </a:lvl4pPr>
              <a:lvl5pPr marL="683769" indent="455316" algn="l" rtl="0" fontAlgn="base">
                <a:spcBef>
                  <a:spcPct val="0"/>
                </a:spcBef>
                <a:spcAft>
                  <a:spcPct val="0"/>
                </a:spcAft>
                <a:defRPr sz="700" kern="1200">
                  <a:solidFill>
                    <a:schemeClr val="lt1"/>
                  </a:solidFill>
                  <a:latin typeface="+mn-lt"/>
                  <a:ea typeface="+mn-ea"/>
                  <a:cs typeface="+mn-cs"/>
                </a:defRPr>
              </a:lvl5pPr>
              <a:lvl6pPr marL="2284515" algn="l" defTabSz="913806" rtl="0" eaLnBrk="1" latinLnBrk="0" hangingPunct="1">
                <a:defRPr sz="700" kern="1200">
                  <a:solidFill>
                    <a:schemeClr val="lt1"/>
                  </a:solidFill>
                  <a:latin typeface="+mn-lt"/>
                  <a:ea typeface="+mn-ea"/>
                  <a:cs typeface="+mn-cs"/>
                </a:defRPr>
              </a:lvl6pPr>
              <a:lvl7pPr marL="2741418" algn="l" defTabSz="913806" rtl="0" eaLnBrk="1" latinLnBrk="0" hangingPunct="1">
                <a:defRPr sz="700" kern="1200">
                  <a:solidFill>
                    <a:schemeClr val="lt1"/>
                  </a:solidFill>
                  <a:latin typeface="+mn-lt"/>
                  <a:ea typeface="+mn-ea"/>
                  <a:cs typeface="+mn-cs"/>
                </a:defRPr>
              </a:lvl7pPr>
              <a:lvl8pPr marL="3198321" algn="l" defTabSz="913806" rtl="0" eaLnBrk="1" latinLnBrk="0" hangingPunct="1">
                <a:defRPr sz="700" kern="1200">
                  <a:solidFill>
                    <a:schemeClr val="lt1"/>
                  </a:solidFill>
                  <a:latin typeface="+mn-lt"/>
                  <a:ea typeface="+mn-ea"/>
                  <a:cs typeface="+mn-cs"/>
                </a:defRPr>
              </a:lvl8pPr>
              <a:lvl9pPr marL="3655224" algn="l" defTabSz="913806" rtl="0" eaLnBrk="1" latinLnBrk="0" hangingPunct="1">
                <a:defRPr sz="700" kern="1200">
                  <a:solidFill>
                    <a:schemeClr val="lt1"/>
                  </a:solidFill>
                  <a:latin typeface="+mn-lt"/>
                  <a:ea typeface="+mn-ea"/>
                  <a:cs typeface="+mn-cs"/>
                </a:defRPr>
              </a:lvl9pPr>
            </a:lstStyle>
            <a:p>
              <a:pPr algn="ctr">
                <a:defRPr/>
              </a:pPr>
              <a:r>
                <a:rPr lang="en-US" sz="1200" b="1" dirty="0" smtClean="0">
                  <a:solidFill>
                    <a:srgbClr val="000000"/>
                  </a:solidFill>
                  <a:latin typeface="Arial" pitchFamily="34" charset="0"/>
                  <a:cs typeface="Arial" pitchFamily="34" charset="0"/>
                </a:rPr>
                <a:t>Tuxedo</a:t>
              </a:r>
              <a:endParaRPr lang="en-US" sz="1200" b="1" dirty="0">
                <a:solidFill>
                  <a:srgbClr val="000000"/>
                </a:solidFill>
                <a:latin typeface="Arial" pitchFamily="34" charset="0"/>
                <a:cs typeface="Arial" pitchFamily="34" charset="0"/>
              </a:endParaRPr>
            </a:p>
          </p:txBody>
        </p:sp>
        <p:sp>
          <p:nvSpPr>
            <p:cNvPr id="71" name="Rounded Rectangle 70"/>
            <p:cNvSpPr/>
            <p:nvPr/>
          </p:nvSpPr>
          <p:spPr bwMode="auto">
            <a:xfrm>
              <a:off x="5353522" y="3119779"/>
              <a:ext cx="3397071"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a:defRPr/>
              </a:pPr>
              <a:r>
                <a:rPr lang="en-US" sz="1200" b="1" dirty="0" smtClean="0">
                  <a:solidFill>
                    <a:srgbClr val="000000"/>
                  </a:solidFill>
                  <a:latin typeface="Arial" pitchFamily="34" charset="0"/>
                  <a:cs typeface="Arial" pitchFamily="34" charset="0"/>
                </a:rPr>
                <a:t>Virtual Assembly Builder</a:t>
              </a:r>
              <a:endParaRPr lang="en-US" sz="1200" dirty="0">
                <a:solidFill>
                  <a:srgbClr val="000000"/>
                </a:solidFill>
                <a:latin typeface="Arial" pitchFamily="34" charset="0"/>
                <a:cs typeface="Arial" pitchFamily="34" charset="0"/>
              </a:endParaRPr>
            </a:p>
          </p:txBody>
        </p:sp>
        <p:sp>
          <p:nvSpPr>
            <p:cNvPr id="83" name="Rectangle 82"/>
            <p:cNvSpPr/>
            <p:nvPr/>
          </p:nvSpPr>
          <p:spPr>
            <a:xfrm>
              <a:off x="5977794" y="4047857"/>
              <a:ext cx="2110211" cy="307777"/>
            </a:xfrm>
            <a:prstGeom prst="rect">
              <a:avLst/>
            </a:prstGeom>
          </p:spPr>
          <p:txBody>
            <a:bodyPr wrap="none">
              <a:spAutoFit/>
            </a:bodyPr>
            <a:lstStyle/>
            <a:p>
              <a:pPr algn="ctr">
                <a:defRPr/>
              </a:pPr>
              <a:r>
                <a:rPr lang="en-US" sz="1400" b="1" dirty="0" smtClean="0">
                  <a:solidFill>
                    <a:srgbClr val="000000">
                      <a:lumMod val="85000"/>
                      <a:lumOff val="15000"/>
                    </a:srgbClr>
                  </a:solidFill>
                </a:rPr>
                <a:t>Exalogic Elastic Cloud</a:t>
              </a:r>
              <a:endParaRPr lang="en-US" sz="1400" b="1" dirty="0">
                <a:solidFill>
                  <a:srgbClr val="000000">
                    <a:lumMod val="85000"/>
                    <a:lumOff val="15000"/>
                  </a:srgbClr>
                </a:solidFill>
              </a:endParaRPr>
            </a:p>
          </p:txBody>
        </p:sp>
        <p:sp>
          <p:nvSpPr>
            <p:cNvPr id="121" name="TextBox 120"/>
            <p:cNvSpPr txBox="1"/>
            <p:nvPr/>
          </p:nvSpPr>
          <p:spPr bwMode="auto">
            <a:xfrm>
              <a:off x="1778000" y="3748216"/>
              <a:ext cx="1366109" cy="610973"/>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algn="ctr">
                <a:defRPr sz="1100" b="1">
                  <a:solidFill>
                    <a:schemeClr val="bg1"/>
                  </a:solidFill>
                  <a:effectLst>
                    <a:outerShdw blurRad="38100" dist="38100" dir="2700000" algn="tl">
                      <a:srgbClr val="000000">
                        <a:alpha val="43137"/>
                      </a:srgbClr>
                    </a:outerShdw>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defRPr/>
              </a:pPr>
              <a:r>
                <a:rPr lang="en-US" sz="900" dirty="0">
                  <a:solidFill>
                    <a:srgbClr val="FFFFFF"/>
                  </a:solidFill>
                  <a:latin typeface="Arial" pitchFamily="34" charset="0"/>
                  <a:cs typeface="Arial" pitchFamily="34" charset="0"/>
                </a:rPr>
                <a:t>Cloud Application Foundation</a:t>
              </a:r>
            </a:p>
          </p:txBody>
        </p:sp>
      </p:grpSp>
    </p:spTree>
    <p:extLst>
      <p:ext uri="{BB962C8B-B14F-4D97-AF65-F5344CB8AC3E}">
        <p14:creationId xmlns:p14="http://schemas.microsoft.com/office/powerpoint/2010/main" xmlns="" xmlns:mv="urn:schemas-microsoft-com:mac:vml" xmlns:mc="http://schemas.openxmlformats.org/markup-compatibility/2006" val="34602525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3" name="Title 1"/>
          <p:cNvSpPr>
            <a:spLocks noGrp="1"/>
          </p:cNvSpPr>
          <p:nvPr>
            <p:ph type="title" idx="4294967295"/>
          </p:nvPr>
        </p:nvSpPr>
        <p:spPr>
          <a:xfrm>
            <a:off x="889000" y="89311"/>
            <a:ext cx="7569200" cy="825103"/>
          </a:xfrm>
        </p:spPr>
        <p:txBody>
          <a:bodyPr/>
          <a:lstStyle/>
          <a:p>
            <a:r>
              <a:rPr lang="en-US" sz="2600" dirty="0" smtClean="0">
                <a:ea typeface="ヒラギノ角ゴ Pro W3" charset="-128"/>
              </a:rPr>
              <a:t>Foundation of Fusion Middleware</a:t>
            </a:r>
            <a:r>
              <a:rPr lang="en-US" dirty="0" smtClean="0">
                <a:ea typeface="ヒラギノ角ゴ Pro W3" charset="-128"/>
              </a:rPr>
              <a:t/>
            </a:r>
            <a:br>
              <a:rPr lang="en-US" dirty="0" smtClean="0">
                <a:ea typeface="ヒラギノ角ゴ Pro W3" charset="-128"/>
              </a:rPr>
            </a:br>
            <a:r>
              <a:rPr lang="en-US" sz="1800" dirty="0" smtClean="0">
                <a:solidFill>
                  <a:srgbClr val="FF0000"/>
                </a:solidFill>
                <a:ea typeface="ヒラギノ角ゴ Pro W3" charset="-128"/>
              </a:rPr>
              <a:t>WebLogic Suite is the Strategic Platform</a:t>
            </a:r>
            <a:endParaRPr lang="en-US" dirty="0" smtClean="0">
              <a:solidFill>
                <a:srgbClr val="FF0000"/>
              </a:solidFill>
              <a:ea typeface="ヒラギノ角ゴ Pro W3" charset="-128"/>
            </a:endParaRPr>
          </a:p>
        </p:txBody>
      </p:sp>
      <p:sp>
        <p:nvSpPr>
          <p:cNvPr id="54" name="Rounded Rectangle 53"/>
          <p:cNvSpPr/>
          <p:nvPr/>
        </p:nvSpPr>
        <p:spPr bwMode="auto">
          <a:xfrm>
            <a:off x="2514600" y="914400"/>
            <a:ext cx="4800600" cy="742950"/>
          </a:xfrm>
          <a:prstGeom prst="roundRect">
            <a:avLst>
              <a:gd name="adj" fmla="val 3988"/>
            </a:avLst>
          </a:prstGeom>
          <a:solidFill>
            <a:schemeClr val="accent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0" tIns="0" rIns="0" bIns="0"/>
          <a:lstStyle/>
          <a:p>
            <a:pPr algn="ctr" eaLnBrk="0" hangingPunct="0">
              <a:lnSpc>
                <a:spcPct val="90000"/>
              </a:lnSpc>
              <a:spcBef>
                <a:spcPct val="50000"/>
              </a:spcBef>
              <a:buClr>
                <a:srgbClr val="FD0000"/>
              </a:buClr>
              <a:defRPr/>
            </a:pPr>
            <a:r>
              <a:rPr lang="en-US" sz="1600" b="1" dirty="0">
                <a:solidFill>
                  <a:srgbClr val="FFFFFF"/>
                </a:solidFill>
              </a:rPr>
              <a:t>Fusion Applications</a:t>
            </a:r>
          </a:p>
        </p:txBody>
      </p:sp>
      <p:sp>
        <p:nvSpPr>
          <p:cNvPr id="1037" name="Rectangle 72"/>
          <p:cNvSpPr>
            <a:spLocks noChangeArrowheads="1"/>
          </p:cNvSpPr>
          <p:nvPr/>
        </p:nvSpPr>
        <p:spPr bwMode="auto">
          <a:xfrm>
            <a:off x="6249988" y="2967041"/>
            <a:ext cx="2895600" cy="813043"/>
          </a:xfrm>
          <a:prstGeom prst="rect">
            <a:avLst/>
          </a:prstGeom>
          <a:noFill/>
          <a:ln w="9525">
            <a:noFill/>
            <a:miter lim="800000"/>
            <a:headEnd/>
            <a:tailEnd/>
          </a:ln>
        </p:spPr>
        <p:txBody>
          <a:bodyPr>
            <a:spAutoFit/>
          </a:bodyPr>
          <a:lstStyle/>
          <a:p>
            <a:pPr algn="ctr">
              <a:lnSpc>
                <a:spcPct val="90000"/>
              </a:lnSpc>
              <a:spcBef>
                <a:spcPct val="50000"/>
              </a:spcBef>
              <a:buClr>
                <a:srgbClr val="FD0000"/>
              </a:buClr>
            </a:pPr>
            <a:r>
              <a:rPr lang="en-US" sz="1600" b="1" dirty="0" smtClean="0">
                <a:solidFill>
                  <a:srgbClr val="FD0000"/>
                </a:solidFill>
              </a:rPr>
              <a:t>Fusion Middleware</a:t>
            </a:r>
          </a:p>
          <a:p>
            <a:pPr algn="ctr">
              <a:lnSpc>
                <a:spcPct val="90000"/>
              </a:lnSpc>
              <a:spcBef>
                <a:spcPct val="50000"/>
              </a:spcBef>
              <a:buClr>
                <a:srgbClr val="FD0000"/>
              </a:buClr>
            </a:pPr>
            <a:r>
              <a:rPr lang="en-US" sz="1400" b="1" dirty="0" smtClean="0">
                <a:solidFill>
                  <a:srgbClr val="000000"/>
                </a:solidFill>
              </a:rPr>
              <a:t>Certified and Differentiate on </a:t>
            </a:r>
            <a:r>
              <a:rPr lang="en-US" sz="1400" b="1" dirty="0" err="1" smtClean="0">
                <a:solidFill>
                  <a:srgbClr val="000000"/>
                </a:solidFill>
              </a:rPr>
              <a:t>WebLogic</a:t>
            </a:r>
            <a:r>
              <a:rPr lang="en-US" sz="1400" b="1" dirty="0" smtClean="0">
                <a:solidFill>
                  <a:srgbClr val="000000"/>
                </a:solidFill>
              </a:rPr>
              <a:t> Suite</a:t>
            </a:r>
          </a:p>
        </p:txBody>
      </p:sp>
      <p:grpSp>
        <p:nvGrpSpPr>
          <p:cNvPr id="2" name="Group 131"/>
          <p:cNvGrpSpPr>
            <a:grpSpLocks/>
          </p:cNvGrpSpPr>
          <p:nvPr/>
        </p:nvGrpSpPr>
        <p:grpSpPr bwMode="auto">
          <a:xfrm>
            <a:off x="1752600" y="1695450"/>
            <a:ext cx="5105400" cy="971550"/>
            <a:chOff x="1752600" y="1981200"/>
            <a:chExt cx="5105400" cy="1371600"/>
          </a:xfrm>
        </p:grpSpPr>
        <p:sp>
          <p:nvSpPr>
            <p:cNvPr id="103" name="Rectangle 1028"/>
            <p:cNvSpPr>
              <a:spLocks noChangeArrowheads="1"/>
            </p:cNvSpPr>
            <p:nvPr/>
          </p:nvSpPr>
          <p:spPr bwMode="gray">
            <a:xfrm>
              <a:off x="1752600" y="1981200"/>
              <a:ext cx="5103813" cy="1371600"/>
            </a:xfrm>
            <a:prstGeom prst="rect">
              <a:avLst/>
            </a:prstGeom>
            <a:solidFill>
              <a:schemeClr val="accent1">
                <a:lumMod val="20000"/>
                <a:lumOff val="80000"/>
              </a:schemeClr>
            </a:solidFill>
            <a:ln w="12700">
              <a:solidFill>
                <a:srgbClr val="808080"/>
              </a:solidFill>
              <a:miter lim="800000"/>
              <a:headEnd/>
              <a:tailEnd/>
            </a:ln>
            <a:effectLst/>
          </p:spPr>
          <p:txBody>
            <a:bodyPr lIns="92075" tIns="46038" rIns="92075" bIns="46038"/>
            <a:lstStyle/>
            <a:p>
              <a:pPr algn="ctr" eaLnBrk="0" hangingPunct="0">
                <a:lnSpc>
                  <a:spcPct val="105000"/>
                </a:lnSpc>
                <a:spcBef>
                  <a:spcPct val="50000"/>
                </a:spcBef>
                <a:buClr>
                  <a:srgbClr val="FD0000"/>
                </a:buClr>
                <a:defRPr/>
              </a:pPr>
              <a:endParaRPr lang="en-GB" sz="1600" b="1">
                <a:solidFill>
                  <a:srgbClr val="000000"/>
                </a:solidFill>
                <a:ea typeface="ＭＳ Ｐゴシック" charset="-128"/>
              </a:endParaRPr>
            </a:p>
          </p:txBody>
        </p:sp>
        <p:sp>
          <p:nvSpPr>
            <p:cNvPr id="104" name="Rectangle 1029"/>
            <p:cNvSpPr>
              <a:spLocks noChangeArrowheads="1"/>
            </p:cNvSpPr>
            <p:nvPr/>
          </p:nvSpPr>
          <p:spPr bwMode="gray">
            <a:xfrm>
              <a:off x="1754188" y="1981200"/>
              <a:ext cx="5103812" cy="349624"/>
            </a:xfrm>
            <a:prstGeom prst="rect">
              <a:avLst/>
            </a:prstGeom>
            <a:solidFill>
              <a:srgbClr val="FF0000"/>
            </a:solidFill>
            <a:ln w="12700" algn="ctr">
              <a:solidFill>
                <a:srgbClr val="FF0000"/>
              </a:solidFill>
              <a:miter lim="800000"/>
              <a:headEnd/>
              <a:tailEnd/>
            </a:ln>
            <a:effectLst/>
          </p:spPr>
          <p:txBody>
            <a:bodyPr lIns="92075" tIns="46038" rIns="92075" bIns="46038" anchor="ctr"/>
            <a:lstStyle/>
            <a:p>
              <a:pPr marL="119063" indent="-119063" algn="ctr">
                <a:lnSpc>
                  <a:spcPct val="90000"/>
                </a:lnSpc>
                <a:spcBef>
                  <a:spcPct val="50000"/>
                </a:spcBef>
                <a:buClr>
                  <a:srgbClr val="FD0000"/>
                </a:buClr>
                <a:defRPr/>
              </a:pPr>
              <a:r>
                <a:rPr lang="en-US" sz="1600" b="1" dirty="0">
                  <a:solidFill>
                    <a:srgbClr val="FFFFFF"/>
                  </a:solidFill>
                  <a:effectLst>
                    <a:outerShdw blurRad="38100" dist="38100" dir="2700000" algn="tl">
                      <a:srgbClr val="000000"/>
                    </a:outerShdw>
                  </a:effectLst>
                  <a:ea typeface="ＭＳ Ｐゴシック" pitchFamily="34" charset="-128"/>
                </a:rPr>
                <a:t>Applications Portfolio</a:t>
              </a:r>
            </a:p>
          </p:txBody>
        </p:sp>
        <p:sp>
          <p:nvSpPr>
            <p:cNvPr id="1080" name="Rectangle 1030"/>
            <p:cNvSpPr>
              <a:spLocks noChangeArrowheads="1"/>
            </p:cNvSpPr>
            <p:nvPr/>
          </p:nvSpPr>
          <p:spPr bwMode="gray">
            <a:xfrm>
              <a:off x="1873930" y="2499150"/>
              <a:ext cx="1156043" cy="740178"/>
            </a:xfrm>
            <a:prstGeom prst="rect">
              <a:avLst/>
            </a:prstGeom>
            <a:solidFill>
              <a:schemeClr val="bg1"/>
            </a:solidFill>
            <a:ln w="9525">
              <a:solidFill>
                <a:schemeClr val="tx1"/>
              </a:solidFill>
              <a:miter lim="800000"/>
              <a:headEnd/>
              <a:tailEnd/>
            </a:ln>
          </p:spPr>
          <p:txBody>
            <a:bodyPr wrap="none" anchor="ctr"/>
            <a:lstStyle/>
            <a:p>
              <a:pPr algn="ctr">
                <a:lnSpc>
                  <a:spcPct val="90000"/>
                </a:lnSpc>
                <a:spcBef>
                  <a:spcPct val="50000"/>
                </a:spcBef>
                <a:buClr>
                  <a:srgbClr val="FD0000"/>
                </a:buClr>
              </a:pPr>
              <a:endParaRPr lang="en-GB" sz="1200" b="1" smtClean="0">
                <a:solidFill>
                  <a:srgbClr val="000000"/>
                </a:solidFill>
              </a:endParaRPr>
            </a:p>
          </p:txBody>
        </p:sp>
        <p:pic>
          <p:nvPicPr>
            <p:cNvPr id="1081" name="Picture 1031" descr="apps_ebs"/>
            <p:cNvPicPr>
              <a:picLocks noChangeAspect="1" noChangeArrowheads="1"/>
            </p:cNvPicPr>
            <p:nvPr/>
          </p:nvPicPr>
          <p:blipFill>
            <a:blip r:embed="rId4" cstate="print"/>
            <a:srcRect l="57837" t="19298" r="5270" b="19298"/>
            <a:stretch>
              <a:fillRect/>
            </a:stretch>
          </p:blipFill>
          <p:spPr bwMode="gray">
            <a:xfrm>
              <a:off x="1987080" y="2644043"/>
              <a:ext cx="928378" cy="450392"/>
            </a:xfrm>
            <a:prstGeom prst="rect">
              <a:avLst/>
            </a:prstGeom>
            <a:noFill/>
            <a:ln w="9525">
              <a:noFill/>
              <a:miter lim="800000"/>
              <a:headEnd/>
              <a:tailEnd/>
            </a:ln>
          </p:spPr>
        </p:pic>
        <p:sp>
          <p:nvSpPr>
            <p:cNvPr id="1082" name="Rectangle 1032"/>
            <p:cNvSpPr>
              <a:spLocks noChangeArrowheads="1"/>
            </p:cNvSpPr>
            <p:nvPr/>
          </p:nvSpPr>
          <p:spPr bwMode="gray">
            <a:xfrm>
              <a:off x="3106315" y="2499150"/>
              <a:ext cx="1156043" cy="740178"/>
            </a:xfrm>
            <a:prstGeom prst="rect">
              <a:avLst/>
            </a:prstGeom>
            <a:solidFill>
              <a:schemeClr val="bg1"/>
            </a:solidFill>
            <a:ln w="9525">
              <a:solidFill>
                <a:schemeClr val="tx1"/>
              </a:solidFill>
              <a:miter lim="800000"/>
              <a:headEnd/>
              <a:tailEnd/>
            </a:ln>
          </p:spPr>
          <p:txBody>
            <a:bodyPr wrap="none" anchor="ctr"/>
            <a:lstStyle/>
            <a:p>
              <a:pPr algn="ctr">
                <a:lnSpc>
                  <a:spcPct val="90000"/>
                </a:lnSpc>
                <a:spcBef>
                  <a:spcPct val="50000"/>
                </a:spcBef>
                <a:buClr>
                  <a:srgbClr val="FD0000"/>
                </a:buClr>
              </a:pPr>
              <a:endParaRPr lang="en-GB" sz="1200" b="1" smtClean="0">
                <a:solidFill>
                  <a:srgbClr val="000000"/>
                </a:solidFill>
              </a:endParaRPr>
            </a:p>
          </p:txBody>
        </p:sp>
        <p:pic>
          <p:nvPicPr>
            <p:cNvPr id="1083" name="Picture 1033" descr="OPSFTEnterprise_wht"/>
            <p:cNvPicPr>
              <a:picLocks noChangeAspect="1" noChangeArrowheads="1"/>
            </p:cNvPicPr>
            <p:nvPr/>
          </p:nvPicPr>
          <p:blipFill>
            <a:blip r:embed="rId5" cstate="print"/>
            <a:srcRect l="4849" t="15231" r="4849" b="15231"/>
            <a:stretch>
              <a:fillRect/>
            </a:stretch>
          </p:blipFill>
          <p:spPr bwMode="gray">
            <a:xfrm>
              <a:off x="3169024" y="2678957"/>
              <a:ext cx="1030623" cy="380563"/>
            </a:xfrm>
            <a:prstGeom prst="rect">
              <a:avLst/>
            </a:prstGeom>
            <a:noFill/>
            <a:ln w="9525">
              <a:noFill/>
              <a:miter lim="800000"/>
              <a:headEnd/>
              <a:tailEnd/>
            </a:ln>
          </p:spPr>
        </p:pic>
        <p:sp>
          <p:nvSpPr>
            <p:cNvPr id="1084" name="Rectangle 1034"/>
            <p:cNvSpPr>
              <a:spLocks noChangeArrowheads="1"/>
            </p:cNvSpPr>
            <p:nvPr/>
          </p:nvSpPr>
          <p:spPr bwMode="gray">
            <a:xfrm>
              <a:off x="4338700" y="2499150"/>
              <a:ext cx="1156043" cy="740178"/>
            </a:xfrm>
            <a:prstGeom prst="rect">
              <a:avLst/>
            </a:prstGeom>
            <a:solidFill>
              <a:schemeClr val="bg1"/>
            </a:solidFill>
            <a:ln w="9525">
              <a:solidFill>
                <a:schemeClr val="tx1"/>
              </a:solidFill>
              <a:miter lim="800000"/>
              <a:headEnd/>
              <a:tailEnd/>
            </a:ln>
          </p:spPr>
          <p:txBody>
            <a:bodyPr wrap="none" anchor="ctr"/>
            <a:lstStyle/>
            <a:p>
              <a:pPr algn="ctr">
                <a:lnSpc>
                  <a:spcPct val="90000"/>
                </a:lnSpc>
                <a:spcBef>
                  <a:spcPct val="50000"/>
                </a:spcBef>
                <a:buClr>
                  <a:srgbClr val="FD0000"/>
                </a:buClr>
              </a:pPr>
              <a:endParaRPr lang="en-GB" sz="1200" b="1" smtClean="0">
                <a:solidFill>
                  <a:srgbClr val="000000"/>
                </a:solidFill>
              </a:endParaRPr>
            </a:p>
          </p:txBody>
        </p:sp>
        <p:pic>
          <p:nvPicPr>
            <p:cNvPr id="1085" name="Picture 1035" descr="Oracle_Siebel_CRM_R8_logo"/>
            <p:cNvPicPr>
              <a:picLocks noChangeAspect="1" noChangeArrowheads="1"/>
            </p:cNvPicPr>
            <p:nvPr/>
          </p:nvPicPr>
          <p:blipFill>
            <a:blip r:embed="rId6" cstate="print"/>
            <a:srcRect l="15866" t="7570" r="14883" b="62360"/>
            <a:stretch>
              <a:fillRect/>
            </a:stretch>
          </p:blipFill>
          <p:spPr bwMode="gray">
            <a:xfrm>
              <a:off x="4552732" y="2680703"/>
              <a:ext cx="726616" cy="375326"/>
            </a:xfrm>
            <a:prstGeom prst="rect">
              <a:avLst/>
            </a:prstGeom>
            <a:noFill/>
            <a:ln w="9525">
              <a:noFill/>
              <a:miter lim="800000"/>
              <a:headEnd/>
              <a:tailEnd/>
            </a:ln>
          </p:spPr>
        </p:pic>
        <p:sp>
          <p:nvSpPr>
            <p:cNvPr id="1086" name="Rectangle 1036"/>
            <p:cNvSpPr>
              <a:spLocks noChangeArrowheads="1"/>
            </p:cNvSpPr>
            <p:nvPr/>
          </p:nvSpPr>
          <p:spPr bwMode="gray">
            <a:xfrm>
              <a:off x="5571085" y="2499150"/>
              <a:ext cx="1156043" cy="740178"/>
            </a:xfrm>
            <a:prstGeom prst="rect">
              <a:avLst/>
            </a:prstGeom>
            <a:solidFill>
              <a:schemeClr val="bg1"/>
            </a:solidFill>
            <a:ln w="9525">
              <a:solidFill>
                <a:schemeClr val="tx1"/>
              </a:solidFill>
              <a:miter lim="800000"/>
              <a:headEnd/>
              <a:tailEnd/>
            </a:ln>
          </p:spPr>
          <p:txBody>
            <a:bodyPr wrap="none" anchor="ctr"/>
            <a:lstStyle/>
            <a:p>
              <a:pPr algn="ctr">
                <a:lnSpc>
                  <a:spcPct val="90000"/>
                </a:lnSpc>
                <a:spcBef>
                  <a:spcPct val="50000"/>
                </a:spcBef>
                <a:buClr>
                  <a:srgbClr val="FD0000"/>
                </a:buClr>
              </a:pPr>
              <a:endParaRPr lang="en-GB" sz="1200" b="1" smtClean="0">
                <a:solidFill>
                  <a:srgbClr val="000000"/>
                </a:solidFill>
              </a:endParaRPr>
            </a:p>
          </p:txBody>
        </p:sp>
        <p:pic>
          <p:nvPicPr>
            <p:cNvPr id="1087" name="Picture 1037" descr="OJDEdwardsWorld_wht"/>
            <p:cNvPicPr>
              <a:picLocks noChangeAspect="1" noChangeArrowheads="1"/>
            </p:cNvPicPr>
            <p:nvPr/>
          </p:nvPicPr>
          <p:blipFill>
            <a:blip r:embed="rId7" cstate="print"/>
            <a:srcRect/>
            <a:stretch>
              <a:fillRect/>
            </a:stretch>
          </p:blipFill>
          <p:spPr bwMode="gray">
            <a:xfrm>
              <a:off x="5865548" y="2926847"/>
              <a:ext cx="567115" cy="141403"/>
            </a:xfrm>
            <a:prstGeom prst="rect">
              <a:avLst/>
            </a:prstGeom>
            <a:noFill/>
            <a:ln w="9525">
              <a:noFill/>
              <a:miter lim="800000"/>
              <a:headEnd/>
              <a:tailEnd/>
            </a:ln>
          </p:spPr>
        </p:pic>
        <p:pic>
          <p:nvPicPr>
            <p:cNvPr id="1088" name="Picture 1038" descr="Oracle_Siebel_CRM_R8_logo"/>
            <p:cNvPicPr>
              <a:picLocks noChangeAspect="1" noChangeArrowheads="1"/>
            </p:cNvPicPr>
            <p:nvPr/>
          </p:nvPicPr>
          <p:blipFill>
            <a:blip r:embed="rId6" cstate="print"/>
            <a:srcRect l="15866" t="7570" r="14883" b="74158"/>
            <a:stretch>
              <a:fillRect/>
            </a:stretch>
          </p:blipFill>
          <p:spPr bwMode="gray">
            <a:xfrm>
              <a:off x="5775573" y="2668483"/>
              <a:ext cx="747065" cy="233924"/>
            </a:xfrm>
            <a:prstGeom prst="rect">
              <a:avLst/>
            </a:prstGeom>
            <a:noFill/>
            <a:ln w="9525">
              <a:noFill/>
              <a:miter lim="800000"/>
              <a:headEnd/>
              <a:tailEnd/>
            </a:ln>
          </p:spPr>
        </p:pic>
      </p:grpSp>
      <p:sp>
        <p:nvSpPr>
          <p:cNvPr id="1039" name="Rectangle 124"/>
          <p:cNvSpPr>
            <a:spLocks noChangeArrowheads="1"/>
          </p:cNvSpPr>
          <p:nvPr/>
        </p:nvSpPr>
        <p:spPr bwMode="auto">
          <a:xfrm>
            <a:off x="6878638" y="1933589"/>
            <a:ext cx="2189162" cy="619144"/>
          </a:xfrm>
          <a:prstGeom prst="rect">
            <a:avLst/>
          </a:prstGeom>
          <a:noFill/>
          <a:ln w="9525">
            <a:noFill/>
            <a:miter lim="800000"/>
            <a:headEnd/>
            <a:tailEnd/>
          </a:ln>
        </p:spPr>
        <p:txBody>
          <a:bodyPr>
            <a:spAutoFit/>
          </a:bodyPr>
          <a:lstStyle/>
          <a:p>
            <a:pPr algn="ctr">
              <a:lnSpc>
                <a:spcPct val="90000"/>
              </a:lnSpc>
              <a:spcBef>
                <a:spcPct val="50000"/>
              </a:spcBef>
              <a:buClr>
                <a:srgbClr val="FD0000"/>
              </a:buClr>
            </a:pPr>
            <a:r>
              <a:rPr lang="en-US" sz="1600" b="1" dirty="0" smtClean="0">
                <a:solidFill>
                  <a:srgbClr val="FD0000"/>
                </a:solidFill>
              </a:rPr>
              <a:t>Applications</a:t>
            </a:r>
          </a:p>
          <a:p>
            <a:pPr algn="ctr">
              <a:lnSpc>
                <a:spcPct val="90000"/>
              </a:lnSpc>
              <a:spcBef>
                <a:spcPct val="50000"/>
              </a:spcBef>
              <a:buClr>
                <a:srgbClr val="FD0000"/>
              </a:buClr>
            </a:pPr>
            <a:r>
              <a:rPr lang="en-US" sz="1400" b="1" dirty="0" smtClean="0">
                <a:solidFill>
                  <a:srgbClr val="000000"/>
                </a:solidFill>
              </a:rPr>
              <a:t>Certified on </a:t>
            </a:r>
            <a:r>
              <a:rPr lang="en-US" sz="1400" b="1" dirty="0" err="1" smtClean="0">
                <a:solidFill>
                  <a:srgbClr val="000000"/>
                </a:solidFill>
              </a:rPr>
              <a:t>WebLogic</a:t>
            </a:r>
            <a:endParaRPr lang="en-US" sz="1400" b="1" dirty="0" smtClean="0">
              <a:solidFill>
                <a:srgbClr val="000000"/>
              </a:solidFill>
            </a:endParaRPr>
          </a:p>
        </p:txBody>
      </p:sp>
      <p:grpSp>
        <p:nvGrpSpPr>
          <p:cNvPr id="3" name="Group 132"/>
          <p:cNvGrpSpPr>
            <a:grpSpLocks/>
          </p:cNvGrpSpPr>
          <p:nvPr/>
        </p:nvGrpSpPr>
        <p:grpSpPr bwMode="auto">
          <a:xfrm>
            <a:off x="990600" y="2705100"/>
            <a:ext cx="5259388" cy="1085850"/>
            <a:chOff x="990600" y="3429000"/>
            <a:chExt cx="5259729" cy="1600200"/>
          </a:xfrm>
        </p:grpSpPr>
        <p:sp>
          <p:nvSpPr>
            <p:cNvPr id="127" name="Rectangle 2"/>
            <p:cNvSpPr>
              <a:spLocks noChangeArrowheads="1"/>
            </p:cNvSpPr>
            <p:nvPr/>
          </p:nvSpPr>
          <p:spPr bwMode="blackWhite">
            <a:xfrm>
              <a:off x="1828854" y="3809750"/>
              <a:ext cx="796977" cy="1210678"/>
            </a:xfrm>
            <a:prstGeom prst="rect">
              <a:avLst/>
            </a:prstGeom>
            <a:solidFill>
              <a:schemeClr val="bg1"/>
            </a:solidFill>
            <a:ln>
              <a:headEnd/>
              <a:tailEnd/>
            </a:ln>
          </p:spPr>
          <p:style>
            <a:lnRef idx="2">
              <a:schemeClr val="accent1"/>
            </a:lnRef>
            <a:fillRef idx="1">
              <a:schemeClr val="lt1"/>
            </a:fillRef>
            <a:effectRef idx="0">
              <a:schemeClr val="accent1"/>
            </a:effectRef>
            <a:fontRef idx="minor">
              <a:schemeClr val="dk1"/>
            </a:fontRef>
          </p:style>
          <p:txBody>
            <a:bodyPr lIns="82283" tIns="41141" rIns="82283" bIns="41141"/>
            <a:lstStyle/>
            <a:p>
              <a:pPr algn="ctr" eaLnBrk="0" hangingPunct="0">
                <a:lnSpc>
                  <a:spcPct val="85000"/>
                </a:lnSpc>
                <a:spcBef>
                  <a:spcPct val="50000"/>
                </a:spcBef>
                <a:buClr>
                  <a:srgbClr val="FD0000"/>
                </a:buClr>
                <a:defRPr/>
              </a:pPr>
              <a:r>
                <a:rPr lang="en-US" sz="900" b="1" dirty="0">
                  <a:solidFill>
                    <a:srgbClr val="000000"/>
                  </a:solidFill>
                </a:rPr>
                <a:t>SOA Suite</a:t>
              </a:r>
            </a:p>
          </p:txBody>
        </p:sp>
        <p:sp>
          <p:nvSpPr>
            <p:cNvPr id="78" name="Rectangle 13"/>
            <p:cNvSpPr>
              <a:spLocks noChangeArrowheads="1"/>
            </p:cNvSpPr>
            <p:nvPr/>
          </p:nvSpPr>
          <p:spPr bwMode="blackWhite">
            <a:xfrm>
              <a:off x="4430936" y="3809750"/>
              <a:ext cx="927160" cy="1219450"/>
            </a:xfrm>
            <a:prstGeom prst="rect">
              <a:avLst/>
            </a:prstGeom>
            <a:solidFill>
              <a:schemeClr val="bg1"/>
            </a:solidFill>
            <a:ln>
              <a:headEnd/>
              <a:tailEnd/>
            </a:ln>
          </p:spPr>
          <p:style>
            <a:lnRef idx="2">
              <a:schemeClr val="accent1"/>
            </a:lnRef>
            <a:fillRef idx="1">
              <a:schemeClr val="lt1"/>
            </a:fillRef>
            <a:effectRef idx="0">
              <a:schemeClr val="accent1"/>
            </a:effectRef>
            <a:fontRef idx="minor">
              <a:schemeClr val="dk1"/>
            </a:fontRef>
          </p:style>
          <p:txBody>
            <a:bodyPr lIns="82283" tIns="41141" rIns="82283" bIns="41141"/>
            <a:lstStyle/>
            <a:p>
              <a:pPr algn="ctr" eaLnBrk="0" hangingPunct="0">
                <a:lnSpc>
                  <a:spcPct val="85000"/>
                </a:lnSpc>
                <a:spcBef>
                  <a:spcPct val="50000"/>
                </a:spcBef>
                <a:buClr>
                  <a:srgbClr val="FD0000"/>
                </a:buClr>
                <a:defRPr/>
              </a:pPr>
              <a:r>
                <a:rPr lang="en-US" sz="900" b="1" dirty="0">
                  <a:solidFill>
                    <a:srgbClr val="000000"/>
                  </a:solidFill>
                </a:rPr>
                <a:t>Identity Management Suite</a:t>
              </a:r>
            </a:p>
          </p:txBody>
        </p:sp>
        <p:graphicFrame>
          <p:nvGraphicFramePr>
            <p:cNvPr id="1026" name="Object 3"/>
            <p:cNvGraphicFramePr>
              <a:graphicFrameLocks noChangeAspect="1"/>
            </p:cNvGraphicFramePr>
            <p:nvPr/>
          </p:nvGraphicFramePr>
          <p:xfrm>
            <a:off x="4512985" y="4365484"/>
            <a:ext cx="668615" cy="590500"/>
          </p:xfrm>
          <a:graphic>
            <a:graphicData uri="http://schemas.openxmlformats.org/presentationml/2006/ole">
              <p:oleObj spid="_x0000_s2050" name="Bitmap Image" r:id="rId8" imgW="1478095" imgH="792381" progId="PBrush">
                <p:embed/>
              </p:oleObj>
            </a:graphicData>
          </a:graphic>
        </p:graphicFrame>
        <p:sp>
          <p:nvSpPr>
            <p:cNvPr id="79" name="Rectangle 15"/>
            <p:cNvSpPr>
              <a:spLocks noChangeArrowheads="1"/>
            </p:cNvSpPr>
            <p:nvPr/>
          </p:nvSpPr>
          <p:spPr bwMode="blackWhite">
            <a:xfrm>
              <a:off x="5367622" y="3809750"/>
              <a:ext cx="882707" cy="1219450"/>
            </a:xfrm>
            <a:prstGeom prst="rect">
              <a:avLst/>
            </a:prstGeom>
            <a:solidFill>
              <a:schemeClr val="bg1"/>
            </a:solidFill>
            <a:ln>
              <a:headEnd/>
              <a:tailEnd/>
            </a:ln>
          </p:spPr>
          <p:style>
            <a:lnRef idx="2">
              <a:schemeClr val="accent1"/>
            </a:lnRef>
            <a:fillRef idx="1">
              <a:schemeClr val="lt1"/>
            </a:fillRef>
            <a:effectRef idx="0">
              <a:schemeClr val="accent1"/>
            </a:effectRef>
            <a:fontRef idx="minor">
              <a:schemeClr val="dk1"/>
            </a:fontRef>
          </p:style>
          <p:txBody>
            <a:bodyPr lIns="82283" tIns="41141" rIns="82283" bIns="41141"/>
            <a:lstStyle/>
            <a:p>
              <a:pPr algn="ctr" eaLnBrk="0" hangingPunct="0">
                <a:lnSpc>
                  <a:spcPct val="85000"/>
                </a:lnSpc>
                <a:spcBef>
                  <a:spcPct val="50000"/>
                </a:spcBef>
                <a:buClr>
                  <a:srgbClr val="FD0000"/>
                </a:buClr>
                <a:defRPr/>
              </a:pPr>
              <a:r>
                <a:rPr lang="en-US" sz="900" b="1" dirty="0">
                  <a:solidFill>
                    <a:srgbClr val="000000"/>
                  </a:solidFill>
                </a:rPr>
                <a:t>Business Intelligence Suite</a:t>
              </a:r>
            </a:p>
          </p:txBody>
        </p:sp>
        <p:graphicFrame>
          <p:nvGraphicFramePr>
            <p:cNvPr id="1027" name="Object 40"/>
            <p:cNvGraphicFramePr>
              <a:graphicFrameLocks noChangeAspect="1"/>
            </p:cNvGraphicFramePr>
            <p:nvPr/>
          </p:nvGraphicFramePr>
          <p:xfrm>
            <a:off x="5413353" y="4344792"/>
            <a:ext cx="675897" cy="619150"/>
          </p:xfrm>
          <a:graphic>
            <a:graphicData uri="http://schemas.openxmlformats.org/presentationml/2006/ole">
              <p:oleObj spid="_x0000_s2051" name="Bitmap Image" r:id="rId9" imgW="883810" imgH="617404" progId="PBrush">
                <p:embed/>
              </p:oleObj>
            </a:graphicData>
          </a:graphic>
        </p:graphicFrame>
        <p:grpSp>
          <p:nvGrpSpPr>
            <p:cNvPr id="4" name="Group 117"/>
            <p:cNvGrpSpPr/>
            <p:nvPr/>
          </p:nvGrpSpPr>
          <p:grpSpPr>
            <a:xfrm>
              <a:off x="3518064" y="3809750"/>
              <a:ext cx="903347" cy="1210678"/>
              <a:chOff x="3134784" y="3352800"/>
              <a:chExt cx="943625" cy="1285253"/>
            </a:xfrm>
            <a:solidFill>
              <a:schemeClr val="bg1"/>
            </a:solidFill>
          </p:grpSpPr>
          <p:sp>
            <p:nvSpPr>
              <p:cNvPr id="77" name="Rectangle 2"/>
              <p:cNvSpPr>
                <a:spLocks noChangeArrowheads="1"/>
              </p:cNvSpPr>
              <p:nvPr/>
            </p:nvSpPr>
            <p:spPr bwMode="blackWhite">
              <a:xfrm>
                <a:off x="3134784" y="3352800"/>
                <a:ext cx="943625" cy="1285253"/>
              </a:xfrm>
              <a:prstGeom prst="rect">
                <a:avLst/>
              </a:prstGeom>
              <a:grpFill/>
              <a:ln>
                <a:headEnd/>
                <a:tailEnd/>
              </a:ln>
            </p:spPr>
            <p:style>
              <a:lnRef idx="2">
                <a:schemeClr val="accent1"/>
              </a:lnRef>
              <a:fillRef idx="1">
                <a:schemeClr val="lt1"/>
              </a:fillRef>
              <a:effectRef idx="0">
                <a:schemeClr val="accent1"/>
              </a:effectRef>
              <a:fontRef idx="minor">
                <a:schemeClr val="dk1"/>
              </a:fontRef>
            </p:style>
            <p:txBody>
              <a:bodyPr lIns="82283" tIns="41141" rIns="82283" bIns="41141"/>
              <a:lstStyle/>
              <a:p>
                <a:pPr algn="ctr" eaLnBrk="0" hangingPunct="0">
                  <a:lnSpc>
                    <a:spcPct val="85000"/>
                  </a:lnSpc>
                  <a:spcBef>
                    <a:spcPct val="50000"/>
                  </a:spcBef>
                  <a:buClr>
                    <a:srgbClr val="FD0000"/>
                  </a:buClr>
                  <a:defRPr/>
                </a:pPr>
                <a:r>
                  <a:rPr lang="en-US" sz="900" b="1" dirty="0">
                    <a:solidFill>
                      <a:srgbClr val="000000"/>
                    </a:solidFill>
                  </a:rPr>
                  <a:t>Content Management Suite</a:t>
                </a:r>
              </a:p>
            </p:txBody>
          </p:sp>
          <p:graphicFrame>
            <p:nvGraphicFramePr>
              <p:cNvPr id="1031" name="Object 41"/>
              <p:cNvGraphicFramePr>
                <a:graphicFrameLocks noChangeAspect="1"/>
              </p:cNvGraphicFramePr>
              <p:nvPr/>
            </p:nvGraphicFramePr>
            <p:xfrm>
              <a:off x="3231395" y="3921017"/>
              <a:ext cx="699821" cy="649392"/>
            </p:xfrm>
            <a:graphic>
              <a:graphicData uri="http://schemas.openxmlformats.org/presentationml/2006/ole">
                <p:oleObj spid="_x0000_s2055" name="Bitmap Image" r:id="rId10" imgW="876190" imgH="647619" progId="PBrush">
                  <p:embed/>
                </p:oleObj>
              </a:graphicData>
            </a:graphic>
          </p:graphicFrame>
        </p:grpSp>
        <p:graphicFrame>
          <p:nvGraphicFramePr>
            <p:cNvPr id="1028" name="Object 42"/>
            <p:cNvGraphicFramePr>
              <a:graphicFrameLocks noChangeAspect="1"/>
            </p:cNvGraphicFramePr>
            <p:nvPr/>
          </p:nvGraphicFramePr>
          <p:xfrm>
            <a:off x="1897914" y="4344793"/>
            <a:ext cx="692886" cy="611193"/>
          </p:xfrm>
          <a:graphic>
            <a:graphicData uri="http://schemas.openxmlformats.org/presentationml/2006/ole">
              <p:oleObj spid="_x0000_s2052" name="Bitmap Image" r:id="rId11" imgW="906859" imgH="640135" progId="PBrush">
                <p:embed/>
              </p:oleObj>
            </a:graphicData>
          </a:graphic>
        </p:graphicFrame>
        <p:sp>
          <p:nvSpPr>
            <p:cNvPr id="101" name="Rectangle 2"/>
            <p:cNvSpPr>
              <a:spLocks noChangeArrowheads="1"/>
            </p:cNvSpPr>
            <p:nvPr/>
          </p:nvSpPr>
          <p:spPr bwMode="blackWhite">
            <a:xfrm>
              <a:off x="2630594" y="3809750"/>
              <a:ext cx="865243" cy="1210678"/>
            </a:xfrm>
            <a:prstGeom prst="rect">
              <a:avLst/>
            </a:prstGeom>
            <a:solidFill>
              <a:schemeClr val="bg1"/>
            </a:solidFill>
            <a:ln>
              <a:headEnd/>
              <a:tailEnd/>
            </a:ln>
          </p:spPr>
          <p:style>
            <a:lnRef idx="2">
              <a:schemeClr val="accent1"/>
            </a:lnRef>
            <a:fillRef idx="1">
              <a:schemeClr val="lt1"/>
            </a:fillRef>
            <a:effectRef idx="0">
              <a:schemeClr val="accent1"/>
            </a:effectRef>
            <a:fontRef idx="minor">
              <a:schemeClr val="dk1"/>
            </a:fontRef>
          </p:style>
          <p:txBody>
            <a:bodyPr lIns="82283" tIns="41141" rIns="82283" bIns="41141"/>
            <a:lstStyle/>
            <a:p>
              <a:pPr algn="ctr" eaLnBrk="0" hangingPunct="0">
                <a:lnSpc>
                  <a:spcPct val="85000"/>
                </a:lnSpc>
                <a:spcBef>
                  <a:spcPct val="50000"/>
                </a:spcBef>
                <a:buClr>
                  <a:srgbClr val="FD0000"/>
                </a:buClr>
                <a:defRPr/>
              </a:pPr>
              <a:r>
                <a:rPr lang="en-US" sz="900" b="1" dirty="0" err="1">
                  <a:solidFill>
                    <a:srgbClr val="000000"/>
                  </a:solidFill>
                </a:rPr>
                <a:t>WebCenter</a:t>
              </a:r>
              <a:r>
                <a:rPr lang="en-US" sz="900" b="1" dirty="0">
                  <a:solidFill>
                    <a:srgbClr val="000000"/>
                  </a:solidFill>
                </a:rPr>
                <a:t> Suite</a:t>
              </a:r>
            </a:p>
          </p:txBody>
        </p:sp>
        <p:graphicFrame>
          <p:nvGraphicFramePr>
            <p:cNvPr id="1029" name="Object 43"/>
            <p:cNvGraphicFramePr>
              <a:graphicFrameLocks noChangeAspect="1"/>
            </p:cNvGraphicFramePr>
            <p:nvPr/>
          </p:nvGraphicFramePr>
          <p:xfrm>
            <a:off x="2742182" y="4344793"/>
            <a:ext cx="686818" cy="611193"/>
          </p:xfrm>
          <a:graphic>
            <a:graphicData uri="http://schemas.openxmlformats.org/presentationml/2006/ole">
              <p:oleObj spid="_x0000_s2053" name="Bitmap Image" r:id="rId12" imgW="899238" imgH="663138" progId="PBrush">
                <p:embed/>
              </p:oleObj>
            </a:graphicData>
          </a:graphic>
        </p:graphicFrame>
        <p:grpSp>
          <p:nvGrpSpPr>
            <p:cNvPr id="5" name="Group 120"/>
            <p:cNvGrpSpPr/>
            <p:nvPr/>
          </p:nvGrpSpPr>
          <p:grpSpPr>
            <a:xfrm>
              <a:off x="990600" y="3809750"/>
              <a:ext cx="773163" cy="1205413"/>
              <a:chOff x="609600" y="3373093"/>
              <a:chExt cx="807583" cy="1259887"/>
            </a:xfrm>
            <a:solidFill>
              <a:schemeClr val="bg1"/>
            </a:solidFill>
          </p:grpSpPr>
          <p:sp>
            <p:nvSpPr>
              <p:cNvPr id="74" name="Rectangle 10"/>
              <p:cNvSpPr>
                <a:spLocks noChangeArrowheads="1"/>
              </p:cNvSpPr>
              <p:nvPr/>
            </p:nvSpPr>
            <p:spPr bwMode="blackWhite">
              <a:xfrm>
                <a:off x="609600" y="3373093"/>
                <a:ext cx="807583" cy="1259887"/>
              </a:xfrm>
              <a:prstGeom prst="rect">
                <a:avLst/>
              </a:prstGeom>
              <a:grpFill/>
              <a:ln>
                <a:headEnd/>
                <a:tailEnd/>
              </a:ln>
            </p:spPr>
            <p:style>
              <a:lnRef idx="2">
                <a:schemeClr val="accent1"/>
              </a:lnRef>
              <a:fillRef idx="1">
                <a:schemeClr val="lt1"/>
              </a:fillRef>
              <a:effectRef idx="0">
                <a:schemeClr val="accent1"/>
              </a:effectRef>
              <a:fontRef idx="minor">
                <a:schemeClr val="dk1"/>
              </a:fontRef>
            </p:style>
            <p:txBody>
              <a:bodyPr lIns="82283" tIns="41141" rIns="82283" bIns="41141"/>
              <a:lstStyle/>
              <a:p>
                <a:pPr algn="ctr" eaLnBrk="0" hangingPunct="0">
                  <a:lnSpc>
                    <a:spcPct val="85000"/>
                  </a:lnSpc>
                  <a:spcBef>
                    <a:spcPct val="50000"/>
                  </a:spcBef>
                  <a:buClr>
                    <a:srgbClr val="FD0000"/>
                  </a:buClr>
                  <a:defRPr/>
                </a:pPr>
                <a:r>
                  <a:rPr lang="en-US" sz="900" b="1" dirty="0">
                    <a:solidFill>
                      <a:srgbClr val="000000"/>
                    </a:solidFill>
                  </a:rPr>
                  <a:t>Java EE/ISV Apps</a:t>
                </a:r>
              </a:p>
            </p:txBody>
          </p:sp>
          <p:graphicFrame>
            <p:nvGraphicFramePr>
              <p:cNvPr id="1030" name="Object 44"/>
              <p:cNvGraphicFramePr>
                <a:graphicFrameLocks noChangeAspect="1"/>
              </p:cNvGraphicFramePr>
              <p:nvPr/>
            </p:nvGraphicFramePr>
            <p:xfrm>
              <a:off x="664115" y="3921017"/>
              <a:ext cx="717571" cy="649392"/>
            </p:xfrm>
            <a:graphic>
              <a:graphicData uri="http://schemas.openxmlformats.org/presentationml/2006/ole">
                <p:oleObj spid="_x0000_s2054" name="Bitmap Image" r:id="rId13" imgW="899238" imgH="647619" progId="PBrush">
                  <p:embed/>
                </p:oleObj>
              </a:graphicData>
            </a:graphic>
          </p:graphicFrame>
        </p:grpSp>
        <p:sp>
          <p:nvSpPr>
            <p:cNvPr id="126" name="Rectangle 1029"/>
            <p:cNvSpPr>
              <a:spLocks noChangeArrowheads="1"/>
            </p:cNvSpPr>
            <p:nvPr/>
          </p:nvSpPr>
          <p:spPr bwMode="gray">
            <a:xfrm>
              <a:off x="990600" y="3429000"/>
              <a:ext cx="5259729" cy="350921"/>
            </a:xfrm>
            <a:prstGeom prst="rect">
              <a:avLst/>
            </a:prstGeom>
            <a:solidFill>
              <a:srgbClr val="FF0000"/>
            </a:solidFill>
            <a:ln w="12700" algn="ctr">
              <a:solidFill>
                <a:srgbClr val="FF0000"/>
              </a:solidFill>
              <a:miter lim="800000"/>
              <a:headEnd/>
              <a:tailEnd/>
            </a:ln>
            <a:effectLst/>
          </p:spPr>
          <p:txBody>
            <a:bodyPr lIns="92075" tIns="46038" rIns="92075" bIns="46038" anchor="ctr"/>
            <a:lstStyle/>
            <a:p>
              <a:pPr marL="119063" indent="-119063" algn="ctr">
                <a:lnSpc>
                  <a:spcPct val="90000"/>
                </a:lnSpc>
                <a:spcBef>
                  <a:spcPct val="50000"/>
                </a:spcBef>
                <a:buClr>
                  <a:srgbClr val="FD0000"/>
                </a:buClr>
                <a:defRPr/>
              </a:pPr>
              <a:r>
                <a:rPr lang="en-US" sz="1600" b="1" dirty="0">
                  <a:solidFill>
                    <a:srgbClr val="FFFFFF"/>
                  </a:solidFill>
                  <a:effectLst>
                    <a:outerShdw blurRad="38100" dist="38100" dir="2700000" algn="tl">
                      <a:srgbClr val="000000"/>
                    </a:outerShdw>
                  </a:effectLst>
                  <a:ea typeface="ＭＳ Ｐゴシック" pitchFamily="34" charset="-128"/>
                </a:rPr>
                <a:t>Fusion </a:t>
              </a:r>
              <a:r>
                <a:rPr lang="en-US" sz="1600" b="1" dirty="0" smtClean="0">
                  <a:solidFill>
                    <a:srgbClr val="FFFFFF"/>
                  </a:solidFill>
                  <a:effectLst>
                    <a:outerShdw blurRad="38100" dist="38100" dir="2700000" algn="tl">
                      <a:srgbClr val="000000"/>
                    </a:outerShdw>
                  </a:effectLst>
                  <a:ea typeface="ＭＳ Ｐゴシック" pitchFamily="34" charset="-128"/>
                </a:rPr>
                <a:t>Middleware</a:t>
              </a:r>
              <a:endParaRPr lang="en-US" sz="1600" b="1" dirty="0">
                <a:solidFill>
                  <a:srgbClr val="FFFFFF"/>
                </a:solidFill>
                <a:effectLst>
                  <a:outerShdw blurRad="38100" dist="38100" dir="2700000" algn="tl">
                    <a:srgbClr val="000000"/>
                  </a:outerShdw>
                </a:effectLst>
                <a:ea typeface="ＭＳ Ｐゴシック" pitchFamily="34" charset="-128"/>
              </a:endParaRPr>
            </a:p>
          </p:txBody>
        </p:sp>
      </p:grpSp>
      <p:sp>
        <p:nvSpPr>
          <p:cNvPr id="129" name="Rounded Rectangle 128"/>
          <p:cNvSpPr/>
          <p:nvPr/>
        </p:nvSpPr>
        <p:spPr bwMode="auto">
          <a:xfrm>
            <a:off x="381006" y="3829050"/>
            <a:ext cx="4996123" cy="742950"/>
          </a:xfrm>
          <a:prstGeom prst="roundRect">
            <a:avLst>
              <a:gd name="adj" fmla="val 3988"/>
            </a:avLst>
          </a:prstGeom>
          <a:solidFill>
            <a:schemeClr val="accent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0" tIns="91440" rIns="0" bIns="0"/>
          <a:lstStyle/>
          <a:p>
            <a:pPr algn="ctr" eaLnBrk="0" hangingPunct="0">
              <a:lnSpc>
                <a:spcPct val="90000"/>
              </a:lnSpc>
              <a:spcBef>
                <a:spcPct val="50000"/>
              </a:spcBef>
              <a:buClr>
                <a:srgbClr val="FD0000"/>
              </a:buClr>
              <a:defRPr/>
            </a:pPr>
            <a:r>
              <a:rPr lang="en-US" sz="1600" b="1" dirty="0">
                <a:solidFill>
                  <a:srgbClr val="FFFFFF"/>
                </a:solidFill>
                <a:effectLst>
                  <a:outerShdw blurRad="38100" dist="38100" dir="2700000" algn="tl">
                    <a:srgbClr val="000000">
                      <a:alpha val="43137"/>
                    </a:srgbClr>
                  </a:outerShdw>
                </a:effectLst>
              </a:rPr>
              <a:t>WebLogic </a:t>
            </a:r>
            <a:r>
              <a:rPr lang="en-US" sz="1600" b="1" dirty="0" smtClean="0">
                <a:solidFill>
                  <a:srgbClr val="FFFFFF"/>
                </a:solidFill>
                <a:effectLst>
                  <a:outerShdw blurRad="38100" dist="38100" dir="2700000" algn="tl">
                    <a:srgbClr val="000000">
                      <a:alpha val="43137"/>
                    </a:srgbClr>
                  </a:outerShdw>
                </a:effectLst>
              </a:rPr>
              <a:t>Suite</a:t>
            </a:r>
            <a:endParaRPr lang="en-US" sz="1600" b="1" dirty="0">
              <a:solidFill>
                <a:srgbClr val="FFFFFF"/>
              </a:solidFill>
              <a:effectLst>
                <a:outerShdw blurRad="38100" dist="38100" dir="2700000" algn="tl">
                  <a:srgbClr val="000000">
                    <a:alpha val="43137"/>
                  </a:srgbClr>
                </a:outerShdw>
              </a:effectLst>
            </a:endParaRPr>
          </a:p>
        </p:txBody>
      </p:sp>
      <p:pic>
        <p:nvPicPr>
          <p:cNvPr id="1044" name="Picture 80" descr="grid_bevel.png"/>
          <p:cNvPicPr>
            <a:picLocks noChangeAspect="1"/>
          </p:cNvPicPr>
          <p:nvPr/>
        </p:nvPicPr>
        <p:blipFill>
          <a:blip r:embed="rId14" cstate="print"/>
          <a:srcRect/>
          <a:stretch>
            <a:fillRect/>
          </a:stretch>
        </p:blipFill>
        <p:spPr bwMode="auto">
          <a:xfrm>
            <a:off x="304800" y="4062415"/>
            <a:ext cx="5149850" cy="507206"/>
          </a:xfrm>
          <a:prstGeom prst="rect">
            <a:avLst/>
          </a:prstGeom>
          <a:noFill/>
          <a:ln w="9525">
            <a:noFill/>
            <a:miter lim="800000"/>
            <a:headEnd/>
            <a:tailEnd/>
          </a:ln>
        </p:spPr>
      </p:pic>
      <p:sp>
        <p:nvSpPr>
          <p:cNvPr id="1045" name="Rectangle 133"/>
          <p:cNvSpPr>
            <a:spLocks noChangeArrowheads="1"/>
          </p:cNvSpPr>
          <p:nvPr/>
        </p:nvSpPr>
        <p:spPr bwMode="auto">
          <a:xfrm>
            <a:off x="7272338" y="742963"/>
            <a:ext cx="1719262" cy="1034642"/>
          </a:xfrm>
          <a:prstGeom prst="rect">
            <a:avLst/>
          </a:prstGeom>
          <a:noFill/>
          <a:ln w="9525">
            <a:noFill/>
            <a:miter lim="800000"/>
            <a:headEnd/>
            <a:tailEnd/>
          </a:ln>
        </p:spPr>
        <p:txBody>
          <a:bodyPr>
            <a:spAutoFit/>
          </a:bodyPr>
          <a:lstStyle/>
          <a:p>
            <a:pPr algn="ctr">
              <a:lnSpc>
                <a:spcPct val="90000"/>
              </a:lnSpc>
              <a:spcBef>
                <a:spcPct val="50000"/>
              </a:spcBef>
              <a:buClr>
                <a:srgbClr val="FD0000"/>
              </a:buClr>
            </a:pPr>
            <a:r>
              <a:rPr lang="en-US" sz="1600" b="1" dirty="0" smtClean="0">
                <a:solidFill>
                  <a:srgbClr val="FD0000"/>
                </a:solidFill>
              </a:rPr>
              <a:t>Fusion Applications</a:t>
            </a:r>
          </a:p>
          <a:p>
            <a:pPr algn="ctr">
              <a:lnSpc>
                <a:spcPct val="90000"/>
              </a:lnSpc>
              <a:spcBef>
                <a:spcPct val="50000"/>
              </a:spcBef>
              <a:buClr>
                <a:srgbClr val="FD0000"/>
              </a:buClr>
            </a:pPr>
            <a:r>
              <a:rPr lang="en-US" sz="1400" b="1" dirty="0" smtClean="0">
                <a:solidFill>
                  <a:srgbClr val="000000"/>
                </a:solidFill>
              </a:rPr>
              <a:t>Built on WebLogic </a:t>
            </a:r>
          </a:p>
        </p:txBody>
      </p:sp>
      <p:sp>
        <p:nvSpPr>
          <p:cNvPr id="1046" name="Rectangle 134"/>
          <p:cNvSpPr>
            <a:spLocks noChangeArrowheads="1"/>
          </p:cNvSpPr>
          <p:nvPr/>
        </p:nvSpPr>
        <p:spPr bwMode="auto">
          <a:xfrm>
            <a:off x="5286398" y="3943362"/>
            <a:ext cx="3248025" cy="619144"/>
          </a:xfrm>
          <a:prstGeom prst="rect">
            <a:avLst/>
          </a:prstGeom>
          <a:noFill/>
          <a:ln w="9525">
            <a:noFill/>
            <a:miter lim="800000"/>
            <a:headEnd/>
            <a:tailEnd/>
          </a:ln>
        </p:spPr>
        <p:txBody>
          <a:bodyPr wrap="square">
            <a:spAutoFit/>
          </a:bodyPr>
          <a:lstStyle/>
          <a:p>
            <a:pPr algn="ctr">
              <a:lnSpc>
                <a:spcPct val="90000"/>
              </a:lnSpc>
              <a:spcBef>
                <a:spcPct val="50000"/>
              </a:spcBef>
              <a:buClr>
                <a:srgbClr val="FD0000"/>
              </a:buClr>
            </a:pPr>
            <a:r>
              <a:rPr lang="en-US" sz="1600" b="1" dirty="0" smtClean="0">
                <a:solidFill>
                  <a:srgbClr val="FD0000"/>
                </a:solidFill>
              </a:rPr>
              <a:t>WebLogic Suite</a:t>
            </a:r>
          </a:p>
          <a:p>
            <a:pPr algn="ctr">
              <a:lnSpc>
                <a:spcPct val="90000"/>
              </a:lnSpc>
              <a:spcBef>
                <a:spcPct val="50000"/>
              </a:spcBef>
              <a:buClr>
                <a:srgbClr val="FD0000"/>
              </a:buClr>
            </a:pPr>
            <a:r>
              <a:rPr lang="en-US" sz="1400" b="1" dirty="0" smtClean="0">
                <a:solidFill>
                  <a:srgbClr val="000000"/>
                </a:solidFill>
              </a:rPr>
              <a:t>Cloud Application Foundation</a:t>
            </a:r>
          </a:p>
        </p:txBody>
      </p:sp>
      <p:grpSp>
        <p:nvGrpSpPr>
          <p:cNvPr id="6" name="Group 13"/>
          <p:cNvGrpSpPr>
            <a:grpSpLocks/>
          </p:cNvGrpSpPr>
          <p:nvPr/>
        </p:nvGrpSpPr>
        <p:grpSpPr bwMode="auto">
          <a:xfrm>
            <a:off x="2971800" y="1112840"/>
            <a:ext cx="3810000" cy="528358"/>
            <a:chOff x="1832514" y="3567738"/>
            <a:chExt cx="6708712" cy="1867335"/>
          </a:xfrm>
        </p:grpSpPr>
        <p:grpSp>
          <p:nvGrpSpPr>
            <p:cNvPr id="7" name="Group 5"/>
            <p:cNvGrpSpPr>
              <a:grpSpLocks/>
            </p:cNvGrpSpPr>
            <p:nvPr/>
          </p:nvGrpSpPr>
          <p:grpSpPr bwMode="auto">
            <a:xfrm>
              <a:off x="6908800" y="3620808"/>
              <a:ext cx="1632426" cy="1452293"/>
              <a:chOff x="4024" y="826"/>
              <a:chExt cx="1468" cy="1560"/>
            </a:xfrm>
          </p:grpSpPr>
          <p:sp>
            <p:nvSpPr>
              <p:cNvPr id="160" name="Rectangle 6"/>
              <p:cNvSpPr>
                <a:spLocks noChangeArrowheads="1"/>
              </p:cNvSpPr>
              <p:nvPr/>
            </p:nvSpPr>
            <p:spPr bwMode="auto">
              <a:xfrm>
                <a:off x="4024" y="1277"/>
                <a:ext cx="1468" cy="996"/>
              </a:xfrm>
              <a:prstGeom prst="rect">
                <a:avLst/>
              </a:prstGeom>
              <a:solidFill>
                <a:srgbClr val="FF8989"/>
              </a:solidFill>
              <a:ln w="9525">
                <a:solidFill>
                  <a:schemeClr val="tx1"/>
                </a:solidFill>
                <a:prstDash val="dash"/>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61" name="Rectangle 7"/>
              <p:cNvSpPr>
                <a:spLocks noChangeArrowheads="1"/>
              </p:cNvSpPr>
              <p:nvPr/>
            </p:nvSpPr>
            <p:spPr bwMode="auto">
              <a:xfrm>
                <a:off x="4434" y="1386"/>
                <a:ext cx="661" cy="996"/>
              </a:xfrm>
              <a:prstGeom prst="rect">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62" name="Rectangle 8"/>
              <p:cNvSpPr>
                <a:spLocks noChangeArrowheads="1"/>
              </p:cNvSpPr>
              <p:nvPr/>
            </p:nvSpPr>
            <p:spPr bwMode="auto">
              <a:xfrm>
                <a:off x="4424" y="826"/>
                <a:ext cx="661" cy="996"/>
              </a:xfrm>
              <a:prstGeom prst="rect">
                <a:avLst/>
              </a:prstGeom>
              <a:solidFill>
                <a:srgbClr val="FF8989"/>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63" name="Rectangle 9"/>
              <p:cNvSpPr>
                <a:spLocks noChangeArrowheads="1"/>
              </p:cNvSpPr>
              <p:nvPr/>
            </p:nvSpPr>
            <p:spPr bwMode="auto">
              <a:xfrm>
                <a:off x="4114" y="1390"/>
                <a:ext cx="219" cy="996"/>
              </a:xfrm>
              <a:prstGeom prst="rect">
                <a:avLst/>
              </a:prstGeom>
              <a:solidFill>
                <a:srgbClr val="FF8989"/>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64" name="Rectangle 10"/>
              <p:cNvSpPr>
                <a:spLocks noChangeArrowheads="1"/>
              </p:cNvSpPr>
              <p:nvPr/>
            </p:nvSpPr>
            <p:spPr bwMode="auto">
              <a:xfrm>
                <a:off x="5193" y="1390"/>
                <a:ext cx="219" cy="996"/>
              </a:xfrm>
              <a:prstGeom prst="rect">
                <a:avLst/>
              </a:prstGeom>
              <a:solidFill>
                <a:srgbClr val="FF8989"/>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grpSp>
        <p:sp>
          <p:nvSpPr>
            <p:cNvPr id="142" name="Rectangle 13"/>
            <p:cNvSpPr>
              <a:spLocks noChangeArrowheads="1"/>
            </p:cNvSpPr>
            <p:nvPr/>
          </p:nvSpPr>
          <p:spPr bwMode="auto">
            <a:xfrm>
              <a:off x="5213182" y="4057960"/>
              <a:ext cx="327420" cy="926857"/>
            </a:xfrm>
            <a:prstGeom prst="rect">
              <a:avLst/>
            </a:prstGeom>
            <a:solidFill>
              <a:srgbClr val="FF8989"/>
            </a:solidFill>
            <a:ln w="9525">
              <a:solidFill>
                <a:schemeClr val="tx1"/>
              </a:solidFill>
              <a:prstDash val="dash"/>
              <a:miter lim="800000"/>
              <a:headEnd/>
              <a:tailEnd/>
            </a:ln>
            <a:effectLst>
              <a:outerShdw blurRad="63500" dist="107763" dir="2700000" algn="ctr" rotWithShape="0">
                <a:schemeClr val="bg2">
                  <a:alpha val="50000"/>
                </a:schemeClr>
              </a:outerShdw>
            </a:effectLst>
          </p:spPr>
          <p:txBody>
            <a:bodyPr wrap="none"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3" name="Rectangle 14"/>
            <p:cNvSpPr>
              <a:spLocks noChangeArrowheads="1"/>
            </p:cNvSpPr>
            <p:nvPr/>
          </p:nvSpPr>
          <p:spPr bwMode="auto">
            <a:xfrm>
              <a:off x="4750804" y="3736055"/>
              <a:ext cx="363389" cy="926857"/>
            </a:xfrm>
            <a:prstGeom prst="rect">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4" name="Rectangle 15"/>
            <p:cNvSpPr>
              <a:spLocks noChangeArrowheads="1"/>
            </p:cNvSpPr>
            <p:nvPr/>
          </p:nvSpPr>
          <p:spPr bwMode="auto">
            <a:xfrm>
              <a:off x="5343407" y="3567738"/>
              <a:ext cx="198467"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5" name="Rectangle 16"/>
            <p:cNvSpPr>
              <a:spLocks noChangeArrowheads="1"/>
            </p:cNvSpPr>
            <p:nvPr/>
          </p:nvSpPr>
          <p:spPr bwMode="auto">
            <a:xfrm>
              <a:off x="5785063" y="3628756"/>
              <a:ext cx="195671"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6" name="Rectangle 17"/>
            <p:cNvSpPr>
              <a:spLocks noChangeArrowheads="1"/>
            </p:cNvSpPr>
            <p:nvPr/>
          </p:nvSpPr>
          <p:spPr bwMode="auto">
            <a:xfrm>
              <a:off x="5670457" y="4270469"/>
              <a:ext cx="198465"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7" name="Rectangle 18"/>
            <p:cNvSpPr>
              <a:spLocks noChangeArrowheads="1"/>
            </p:cNvSpPr>
            <p:nvPr/>
          </p:nvSpPr>
          <p:spPr bwMode="auto">
            <a:xfrm>
              <a:off x="5835379" y="4508216"/>
              <a:ext cx="198467"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8" name="Rectangle 19"/>
            <p:cNvSpPr>
              <a:spLocks noChangeArrowheads="1"/>
            </p:cNvSpPr>
            <p:nvPr/>
          </p:nvSpPr>
          <p:spPr bwMode="auto">
            <a:xfrm>
              <a:off x="4652969" y="4430368"/>
              <a:ext cx="198465"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49" name="Rectangle 20"/>
            <p:cNvSpPr>
              <a:spLocks noChangeArrowheads="1"/>
            </p:cNvSpPr>
            <p:nvPr/>
          </p:nvSpPr>
          <p:spPr bwMode="auto">
            <a:xfrm>
              <a:off x="5245572" y="4480861"/>
              <a:ext cx="198465"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0" name="Rectangle 21"/>
            <p:cNvSpPr>
              <a:spLocks noChangeArrowheads="1"/>
            </p:cNvSpPr>
            <p:nvPr/>
          </p:nvSpPr>
          <p:spPr bwMode="auto">
            <a:xfrm>
              <a:off x="4622220" y="4070594"/>
              <a:ext cx="195671"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1" name="Rectangle 22"/>
            <p:cNvSpPr>
              <a:spLocks noChangeArrowheads="1"/>
            </p:cNvSpPr>
            <p:nvPr/>
          </p:nvSpPr>
          <p:spPr bwMode="auto">
            <a:xfrm>
              <a:off x="5002380" y="4201035"/>
              <a:ext cx="363389" cy="926857"/>
            </a:xfrm>
            <a:prstGeom prst="rect">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2" name="Rectangle 23"/>
            <p:cNvSpPr>
              <a:spLocks noChangeArrowheads="1"/>
            </p:cNvSpPr>
            <p:nvPr/>
          </p:nvSpPr>
          <p:spPr bwMode="auto">
            <a:xfrm>
              <a:off x="5525102" y="3954877"/>
              <a:ext cx="363389" cy="926857"/>
            </a:xfrm>
            <a:prstGeom prst="rect">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4" name="AutoShape 29"/>
            <p:cNvSpPr>
              <a:spLocks noChangeArrowheads="1"/>
            </p:cNvSpPr>
            <p:nvPr/>
          </p:nvSpPr>
          <p:spPr bwMode="auto">
            <a:xfrm>
              <a:off x="1832514" y="4049552"/>
              <a:ext cx="2121631" cy="926857"/>
            </a:xfrm>
            <a:prstGeom prst="chevron">
              <a:avLst>
                <a:gd name="adj" fmla="val 7217"/>
              </a:avLst>
            </a:prstGeom>
            <a:solidFill>
              <a:srgbClr val="FF8989"/>
            </a:solidFill>
            <a:ln w="9525">
              <a:solidFill>
                <a:schemeClr val="tx1"/>
              </a:solidFill>
              <a:prstDash val="dash"/>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5" name="Rectangle 30"/>
            <p:cNvSpPr>
              <a:spLocks noChangeArrowheads="1"/>
            </p:cNvSpPr>
            <p:nvPr/>
          </p:nvSpPr>
          <p:spPr bwMode="auto">
            <a:xfrm>
              <a:off x="2030981" y="4026406"/>
              <a:ext cx="444451" cy="926857"/>
            </a:xfrm>
            <a:prstGeom prst="rect">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6" name="Rectangle 31"/>
            <p:cNvSpPr>
              <a:spLocks noChangeArrowheads="1"/>
            </p:cNvSpPr>
            <p:nvPr/>
          </p:nvSpPr>
          <p:spPr bwMode="auto">
            <a:xfrm>
              <a:off x="3249730" y="4026406"/>
              <a:ext cx="447247" cy="926857"/>
            </a:xfrm>
            <a:prstGeom prst="rect">
              <a:avLst/>
            </a:prstGeom>
            <a:solidFill>
              <a:schemeClr val="bg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sp>
          <p:nvSpPr>
            <p:cNvPr id="157" name="Rectangle 32"/>
            <p:cNvSpPr>
              <a:spLocks noChangeArrowheads="1"/>
            </p:cNvSpPr>
            <p:nvPr/>
          </p:nvSpPr>
          <p:spPr bwMode="auto">
            <a:xfrm>
              <a:off x="2637559" y="4026406"/>
              <a:ext cx="444453" cy="926857"/>
            </a:xfrm>
            <a:prstGeom prst="rect">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lIns="92075" tIns="46038" rIns="92075" bIns="46038" anchor="ctr">
              <a:spAutoFit/>
            </a:bodyPr>
            <a:lstStyle/>
            <a:p>
              <a:pPr algn="ctr">
                <a:lnSpc>
                  <a:spcPct val="90000"/>
                </a:lnSpc>
                <a:spcBef>
                  <a:spcPct val="50000"/>
                </a:spcBef>
                <a:buClr>
                  <a:srgbClr val="FD0000"/>
                </a:buClr>
                <a:defRPr/>
              </a:pPr>
              <a:endParaRPr lang="en-US" sz="1200" b="1">
                <a:solidFill>
                  <a:srgbClr val="000000"/>
                </a:solidFill>
                <a:ea typeface="ＭＳ Ｐゴシック" pitchFamily="34" charset="-128"/>
              </a:endParaRPr>
            </a:p>
          </p:txBody>
        </p:sp>
      </p:gr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
          <p:cNvPicPr>
            <a:picLocks noChangeAspect="1" noChangeArrowheads="1"/>
          </p:cNvPicPr>
          <p:nvPr/>
        </p:nvPicPr>
        <p:blipFill rotWithShape="1">
          <a:blip r:embed="rId3" cstate="print">
            <a:lum bright="6000"/>
          </a:blip>
          <a:srcRect r="2311"/>
          <a:stretch/>
        </p:blipFill>
        <p:spPr bwMode="auto">
          <a:xfrm>
            <a:off x="1031664" y="1143357"/>
            <a:ext cx="8112336" cy="3479800"/>
          </a:xfrm>
          <a:prstGeom prst="rect">
            <a:avLst/>
          </a:prstGeom>
          <a:noFill/>
          <a:ln w="9525">
            <a:noFill/>
            <a:round/>
            <a:headEnd/>
            <a:tailEnd/>
          </a:ln>
        </p:spPr>
      </p:pic>
      <p:pic>
        <p:nvPicPr>
          <p:cNvPr id="35" name="Picture 34"/>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561754" y="2255295"/>
            <a:ext cx="2020186" cy="1010092"/>
          </a:xfrm>
          <a:prstGeom prst="rect">
            <a:avLst/>
          </a:prstGeom>
        </p:spPr>
      </p:pic>
      <p:pic>
        <p:nvPicPr>
          <p:cNvPr id="34" name="Picture 33"/>
          <p:cNvPicPr>
            <a:picLocks noChangeAspect="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512879" y="2655675"/>
            <a:ext cx="1988289" cy="1012801"/>
          </a:xfrm>
          <a:prstGeom prst="rect">
            <a:avLst/>
          </a:prstGeom>
        </p:spPr>
      </p:pic>
      <p:pic>
        <p:nvPicPr>
          <p:cNvPr id="38" name="Picture 37"/>
          <p:cNvPicPr>
            <a:picLocks noChangeAspect="1"/>
          </p:cNvPicPr>
          <p:nvPr/>
        </p:nvPicPr>
        <p:blipFill>
          <a:blip r:embed="rId6"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580619" y="1733652"/>
            <a:ext cx="1995278" cy="1012801"/>
          </a:xfrm>
          <a:prstGeom prst="rect">
            <a:avLst/>
          </a:prstGeom>
        </p:spPr>
      </p:pic>
      <p:sp>
        <p:nvSpPr>
          <p:cNvPr id="25" name="Rectangle 24"/>
          <p:cNvSpPr/>
          <p:nvPr/>
        </p:nvSpPr>
        <p:spPr>
          <a:xfrm>
            <a:off x="520395" y="3665344"/>
            <a:ext cx="1973257" cy="753044"/>
          </a:xfrm>
          <a:prstGeom prst="rect">
            <a:avLst/>
          </a:prstGeom>
          <a:solidFill>
            <a:schemeClr val="tx2"/>
          </a:solidFill>
          <a:ln>
            <a:noFill/>
          </a:ln>
          <a:effectLst>
            <a:glow rad="228600">
              <a:schemeClr val="accent5">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rgbClr r="0" g="0" b="0"/>
          </a:lnRef>
          <a:fillRef idx="1002">
            <a:schemeClr val="dk2"/>
          </a:fillRef>
          <a:effectRef idx="0">
            <a:scrgbClr r="0" g="0" b="0"/>
          </a:effectRef>
          <a:fontRef idx="major"/>
        </p:style>
        <p:txBody>
          <a:bodyPr wrap="square" lIns="91420" tIns="45710" rIns="91420" bIns="45710" anchor="ctr">
            <a:noAutofit/>
          </a:bodyPr>
          <a:lstStyle/>
          <a:p>
            <a:pPr algn="ct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Deploy/Run on Conventional Systems</a:t>
            </a:r>
            <a:endParaRPr lang="en-US" sz="1200" b="1" dirty="0">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
        <p:nvSpPr>
          <p:cNvPr id="41" name="Rectangle 40"/>
          <p:cNvSpPr/>
          <p:nvPr/>
        </p:nvSpPr>
        <p:spPr>
          <a:xfrm>
            <a:off x="3583049" y="3282792"/>
            <a:ext cx="1977613" cy="738664"/>
          </a:xfrm>
          <a:prstGeom prst="rect">
            <a:avLst/>
          </a:prstGeom>
          <a:solidFill>
            <a:schemeClr val="tx2"/>
          </a:solidFill>
          <a:ln>
            <a:noFill/>
          </a:ln>
          <a:effectLst>
            <a:glow rad="228600">
              <a:schemeClr val="accent5">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rgbClr r="0" g="0" b="0"/>
          </a:lnRef>
          <a:fillRef idx="1002">
            <a:schemeClr val="dk2"/>
          </a:fillRef>
          <a:effectRef idx="0">
            <a:scrgbClr r="0" g="0" b="0"/>
          </a:effectRef>
          <a:fontRef idx="major"/>
        </p:style>
        <p:txBody>
          <a:bodyPr wrap="square" lIns="91420" tIns="45710" rIns="91420" bIns="45710" anchor="ctr">
            <a:noAutofit/>
          </a:bodyPr>
          <a:lstStyle/>
          <a:p>
            <a:pPr algn="ctr"/>
            <a:r>
              <a:rPr lang="en-US" sz="1200" b="1" dirty="0">
                <a:solidFill>
                  <a:srgbClr val="FFFFFF"/>
                </a:solidFill>
                <a:effectLst>
                  <a:outerShdw blurRad="38100" dist="38100" dir="2700000" algn="tl">
                    <a:srgbClr val="000000">
                      <a:alpha val="43137"/>
                    </a:srgbClr>
                  </a:outerShdw>
                </a:effectLst>
                <a:latin typeface="Arial" pitchFamily="34" charset="0"/>
                <a:cs typeface="Arial" pitchFamily="34" charset="0"/>
              </a:rPr>
              <a:t>Deploy/Run on High Performance</a:t>
            </a:r>
            <a:br>
              <a:rPr lang="en-US" sz="1200" b="1" dirty="0">
                <a:solidFill>
                  <a:srgbClr val="FFFFFF"/>
                </a:solidFill>
                <a:effectLst>
                  <a:outerShdw blurRad="38100" dist="38100" dir="2700000" algn="tl">
                    <a:srgbClr val="000000">
                      <a:alpha val="43137"/>
                    </a:srgbClr>
                  </a:outerShdw>
                </a:effectLst>
                <a:latin typeface="Arial" pitchFamily="34" charset="0"/>
                <a:cs typeface="Arial" pitchFamily="34" charset="0"/>
              </a:rPr>
            </a:br>
            <a:r>
              <a:rPr lang="en-US" sz="1200" b="1" dirty="0">
                <a:solidFill>
                  <a:srgbClr val="FFFFFF"/>
                </a:solidFill>
                <a:effectLst>
                  <a:outerShdw blurRad="38100" dist="38100" dir="2700000" algn="tl">
                    <a:srgbClr val="000000">
                      <a:alpha val="43137"/>
                    </a:srgbClr>
                  </a:outerShdw>
                </a:effectLst>
                <a:latin typeface="Arial" pitchFamily="34" charset="0"/>
                <a:cs typeface="Arial" pitchFamily="34" charset="0"/>
              </a:rPr>
              <a:t>Engineered Systems</a:t>
            </a:r>
          </a:p>
        </p:txBody>
      </p:sp>
      <p:sp>
        <p:nvSpPr>
          <p:cNvPr id="45" name="Rectangle 44"/>
          <p:cNvSpPr/>
          <p:nvPr/>
        </p:nvSpPr>
        <p:spPr>
          <a:xfrm>
            <a:off x="6589484" y="2764581"/>
            <a:ext cx="1977548" cy="754409"/>
          </a:xfrm>
          <a:prstGeom prst="rect">
            <a:avLst/>
          </a:prstGeom>
          <a:solidFill>
            <a:schemeClr val="tx2"/>
          </a:solidFill>
          <a:ln>
            <a:noFill/>
          </a:ln>
          <a:effectLst>
            <a:glow rad="228600">
              <a:schemeClr val="accent5">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rgbClr r="0" g="0" b="0"/>
          </a:lnRef>
          <a:fillRef idx="1002">
            <a:schemeClr val="dk2"/>
          </a:fillRef>
          <a:effectRef idx="0">
            <a:scrgbClr r="0" g="0" b="0"/>
          </a:effectRef>
          <a:fontRef idx="major"/>
        </p:style>
        <p:txBody>
          <a:bodyPr wrap="square" lIns="91420" tIns="45710" rIns="91420" bIns="45710" anchor="ctr">
            <a:noAutofit/>
          </a:bodyPr>
          <a:lstStyle/>
          <a:p>
            <a:pPr algn="ctr"/>
            <a:r>
              <a:rPr lang="en-US" sz="1200" b="1" dirty="0">
                <a:solidFill>
                  <a:srgbClr val="FFFFFF"/>
                </a:solidFill>
                <a:effectLst>
                  <a:outerShdw blurRad="38100" dist="38100" dir="2700000" algn="tl">
                    <a:srgbClr val="000000">
                      <a:alpha val="43137"/>
                    </a:srgbClr>
                  </a:outerShdw>
                </a:effectLst>
                <a:latin typeface="Arial" pitchFamily="34" charset="0"/>
                <a:cs typeface="Arial" pitchFamily="34" charset="0"/>
              </a:rPr>
              <a:t>Deploy/Run on Private and Public Clouds</a:t>
            </a:r>
          </a:p>
        </p:txBody>
      </p:sp>
      <p:sp>
        <p:nvSpPr>
          <p:cNvPr id="16" name="Rounded Rectangle 15"/>
          <p:cNvSpPr/>
          <p:nvPr/>
        </p:nvSpPr>
        <p:spPr>
          <a:xfrm>
            <a:off x="3667132" y="2099079"/>
            <a:ext cx="1819275" cy="396472"/>
          </a:xfrm>
          <a:prstGeom prst="roundRect">
            <a:avLst>
              <a:gd name="adj" fmla="val 6883"/>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WebLogic Server</a:t>
            </a:r>
            <a:b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b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and Coherence</a:t>
            </a:r>
          </a:p>
        </p:txBody>
      </p:sp>
      <p:sp>
        <p:nvSpPr>
          <p:cNvPr id="17" name="Rounded Rectangle 16"/>
          <p:cNvSpPr/>
          <p:nvPr/>
        </p:nvSpPr>
        <p:spPr>
          <a:xfrm>
            <a:off x="6676146" y="1589417"/>
            <a:ext cx="1819656" cy="393192"/>
          </a:xfrm>
          <a:prstGeom prst="roundRect">
            <a:avLst>
              <a:gd name="adj" fmla="val 6883"/>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WebLogic Server and</a:t>
            </a:r>
            <a:b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b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Coherence</a:t>
            </a:r>
          </a:p>
        </p:txBody>
      </p:sp>
      <p:sp>
        <p:nvSpPr>
          <p:cNvPr id="43" name="Rectangle 42"/>
          <p:cNvSpPr/>
          <p:nvPr/>
        </p:nvSpPr>
        <p:spPr>
          <a:xfrm>
            <a:off x="6254537" y="1273423"/>
            <a:ext cx="2647459" cy="338534"/>
          </a:xfrm>
          <a:prstGeom prst="rect">
            <a:avLst/>
          </a:prstGeom>
        </p:spPr>
        <p:txBody>
          <a:bodyPr wrap="square" lIns="91420" tIns="45710" rIns="91420" bIns="45710">
            <a:spAutoFit/>
          </a:bodyPr>
          <a:lstStyle/>
          <a:p>
            <a:pPr marL="117449" indent="-117449" algn="ctr" fontAlgn="ctr">
              <a:spcBef>
                <a:spcPts val="300"/>
              </a:spcBef>
              <a:buClr>
                <a:srgbClr val="FD0000"/>
              </a:buClr>
            </a:pPr>
            <a:r>
              <a:rPr lang="en-US" sz="1600" dirty="0" smtClean="0">
                <a:solidFill>
                  <a:srgbClr val="000000"/>
                </a:solidFill>
                <a:ea typeface="ＭＳ Ｐゴシック" pitchFamily="34" charset="-128"/>
              </a:rPr>
              <a:t>Built for the Cloud</a:t>
            </a:r>
          </a:p>
        </p:txBody>
      </p:sp>
      <p:sp>
        <p:nvSpPr>
          <p:cNvPr id="44" name="Rectangle 43"/>
          <p:cNvSpPr/>
          <p:nvPr/>
        </p:nvSpPr>
        <p:spPr>
          <a:xfrm>
            <a:off x="3348359" y="1495159"/>
            <a:ext cx="2446976" cy="584755"/>
          </a:xfrm>
          <a:prstGeom prst="rect">
            <a:avLst/>
          </a:prstGeom>
        </p:spPr>
        <p:txBody>
          <a:bodyPr wrap="square" lIns="91420" tIns="45710" rIns="91420" bIns="45710">
            <a:spAutoFit/>
          </a:bodyPr>
          <a:lstStyle/>
          <a:p>
            <a:pPr marL="117449" indent="-117449" algn="ctr" fontAlgn="ctr">
              <a:spcBef>
                <a:spcPts val="300"/>
              </a:spcBef>
              <a:buClr>
                <a:srgbClr val="FD0000"/>
              </a:buClr>
            </a:pPr>
            <a:r>
              <a:rPr lang="en-US" sz="1600" dirty="0" smtClean="0">
                <a:solidFill>
                  <a:srgbClr val="000000"/>
                </a:solidFill>
                <a:ea typeface="ＭＳ Ｐゴシック" pitchFamily="34" charset="-128"/>
              </a:rPr>
              <a:t>Optimized for Engineered Systems</a:t>
            </a:r>
          </a:p>
        </p:txBody>
      </p:sp>
      <p:sp>
        <p:nvSpPr>
          <p:cNvPr id="18" name="Rectangle 17"/>
          <p:cNvSpPr/>
          <p:nvPr/>
        </p:nvSpPr>
        <p:spPr>
          <a:xfrm>
            <a:off x="0" y="1927558"/>
            <a:ext cx="3078480" cy="584755"/>
          </a:xfrm>
          <a:prstGeom prst="rect">
            <a:avLst/>
          </a:prstGeom>
        </p:spPr>
        <p:txBody>
          <a:bodyPr wrap="square" lIns="91420" tIns="45710" rIns="91420" bIns="45710">
            <a:spAutoFit/>
          </a:bodyPr>
          <a:lstStyle/>
          <a:p>
            <a:pPr marL="117449" indent="-117449" algn="ctr" fontAlgn="ctr">
              <a:spcBef>
                <a:spcPts val="300"/>
              </a:spcBef>
              <a:buClr>
                <a:srgbClr val="FD0000"/>
              </a:buClr>
            </a:pPr>
            <a:r>
              <a:rPr lang="en-US" sz="1600" dirty="0" smtClean="0">
                <a:solidFill>
                  <a:srgbClr val="000000"/>
                </a:solidFill>
                <a:ea typeface="ＭＳ Ｐゴシック" pitchFamily="34" charset="-128"/>
              </a:rPr>
              <a:t>Industry’s top choice for Conventional Systems</a:t>
            </a:r>
          </a:p>
        </p:txBody>
      </p:sp>
      <p:sp>
        <p:nvSpPr>
          <p:cNvPr id="5" name="Title 4"/>
          <p:cNvSpPr>
            <a:spLocks noGrp="1"/>
          </p:cNvSpPr>
          <p:nvPr>
            <p:ph type="title"/>
          </p:nvPr>
        </p:nvSpPr>
        <p:spPr/>
        <p:txBody>
          <a:bodyPr/>
          <a:lstStyle/>
          <a:p>
            <a:r>
              <a:rPr lang="en-US" dirty="0" smtClean="0"/>
              <a:t>Cloud Application Foundation</a:t>
            </a:r>
            <a:endParaRPr lang="en-US" dirty="0"/>
          </a:p>
        </p:txBody>
      </p:sp>
      <p:sp>
        <p:nvSpPr>
          <p:cNvPr id="7" name="Content Placeholder 6"/>
          <p:cNvSpPr>
            <a:spLocks noGrp="1"/>
          </p:cNvSpPr>
          <p:nvPr>
            <p:ph sz="half" idx="2"/>
          </p:nvPr>
        </p:nvSpPr>
        <p:spPr>
          <a:xfrm>
            <a:off x="808038" y="667659"/>
            <a:ext cx="8139112" cy="318691"/>
          </a:xfrm>
        </p:spPr>
        <p:txBody>
          <a:bodyPr/>
          <a:lstStyle/>
          <a:p>
            <a:r>
              <a:rPr lang="en-US" sz="2000" b="1" dirty="0" smtClean="0">
                <a:solidFill>
                  <a:srgbClr val="FF0000"/>
                </a:solidFill>
                <a:latin typeface="Arial" charset="0"/>
                <a:ea typeface="ＭＳ Ｐゴシック" charset="0"/>
                <a:cs typeface="ＭＳ Ｐゴシック" charset="0"/>
              </a:rPr>
              <a:t>For Conventional, Engineered </a:t>
            </a:r>
            <a:r>
              <a:rPr lang="en-US" sz="2000" b="1" dirty="0">
                <a:solidFill>
                  <a:srgbClr val="FF0000"/>
                </a:solidFill>
                <a:latin typeface="Arial" charset="0"/>
                <a:ea typeface="ＭＳ Ｐゴシック" charset="0"/>
                <a:cs typeface="ＭＳ Ｐゴシック" charset="0"/>
              </a:rPr>
              <a:t>and Cloud Environments</a:t>
            </a:r>
            <a:endParaRPr lang="en-US" sz="2000" b="1" dirty="0">
              <a:solidFill>
                <a:srgbClr val="FF0000"/>
              </a:solidFill>
            </a:endParaRPr>
          </a:p>
          <a:p>
            <a:endParaRPr lang="en-US" sz="2000" dirty="0"/>
          </a:p>
        </p:txBody>
      </p:sp>
      <p:sp>
        <p:nvSpPr>
          <p:cNvPr id="21" name="Rounded Rectangle 20"/>
          <p:cNvSpPr/>
          <p:nvPr/>
        </p:nvSpPr>
        <p:spPr>
          <a:xfrm>
            <a:off x="618246" y="2456192"/>
            <a:ext cx="1819656" cy="393192"/>
          </a:xfrm>
          <a:prstGeom prst="roundRect">
            <a:avLst>
              <a:gd name="adj" fmla="val 6883"/>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WebLogic Server and</a:t>
            </a:r>
            <a:b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br>
            <a:r>
              <a:rPr lang="en-US" sz="1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Coherence</a:t>
            </a:r>
          </a:p>
        </p:txBody>
      </p:sp>
    </p:spTree>
    <p:extLst>
      <p:ext uri="{BB962C8B-B14F-4D97-AF65-F5344CB8AC3E}">
        <p14:creationId xmlns="" xmlns:p14="http://schemas.microsoft.com/office/powerpoint/2010/main" xmlns:mv="urn:schemas-microsoft-com:mac:vml" xmlns:mc="http://schemas.openxmlformats.org/markup-compatibility/2006" val="2502924419"/>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0.xml><?xml version="1.0" encoding="utf-8"?>
<a:theme xmlns:a="http://schemas.openxmlformats.org/drawingml/2006/main" name="Exalogic_Cloud">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1.xml><?xml version="1.0" encoding="utf-8"?>
<a:theme xmlns:a="http://schemas.openxmlformats.org/drawingml/2006/main" name="17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bg1">
                <a:lumMod val="65000"/>
              </a:schemeClr>
            </a:gs>
            <a:gs pos="100000">
              <a:schemeClr val="bg1">
                <a:lumMod val="75000"/>
              </a:schemeClr>
            </a:gs>
            <a:gs pos="59000">
              <a:schemeClr val="bg1">
                <a:lumMod val="85000"/>
              </a:schemeClr>
            </a:gs>
          </a:gsLst>
          <a:lin ang="16200000" scaled="1"/>
          <a:tileRect/>
        </a:gradFill>
        <a:ln w="9525" cap="flat" cmpd="sng" algn="ctr">
          <a:noFill/>
          <a:prstDash val="solid"/>
        </a:ln>
        <a:effectLst/>
      </a:spPr>
      <a:bodyPr anchor="ctr"/>
      <a:lstStyle>
        <a:defPPr algn="ctr">
          <a:defRPr>
            <a:solidFill>
              <a:srgbClr val="FFFFFF"/>
            </a:solidFill>
            <a:ea typeface="ＭＳ Ｐゴシック" charset="0"/>
            <a:cs typeface="ＭＳ Ｐゴシック" charset="0"/>
          </a:defRPr>
        </a:defPPr>
      </a:lst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2.xml><?xml version="1.0" encoding="utf-8"?>
<a:theme xmlns:a="http://schemas.openxmlformats.org/drawingml/2006/main" name="5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0070C0"/>
          </a:solidFill>
          <a:prstDash val="solid"/>
          <a:round/>
          <a:headEnd type="none" w="med" len="med"/>
          <a:tailEnd type="none" w="med" len="med"/>
        </a:ln>
        <a:effectLst/>
      </a:spPr>
      <a:bodyPr vert="horz" wrap="square" lIns="92075" tIns="46038" rIns="92075" bIns="46038" numCol="1" rtlCol="0"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racle.com">
  <a:themeElements>
    <a:clrScheme name="oracle.com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oracle.co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oracle.com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Blank Presentation">
  <a:themeElements>
    <a:clrScheme name="1_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0" tIns="0" rIns="0" bIns="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600" b="1" i="0" u="none" strike="noStrike" cap="none" normalizeH="0" baseline="0" dirty="0" smtClean="0">
            <a:ln>
              <a:noFill/>
            </a:ln>
            <a:solidFill>
              <a:schemeClr val="accent3"/>
            </a:solidFill>
            <a:effectLst/>
          </a:defRPr>
        </a:defPPr>
      </a:lstStyle>
      <a:style>
        <a:lnRef idx="0">
          <a:schemeClr val="accent4"/>
        </a:lnRef>
        <a:fillRef idx="3">
          <a:schemeClr val="accent4"/>
        </a:fillRef>
        <a:effectRef idx="3">
          <a:schemeClr val="accent4"/>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txDef>
      <a:spPr>
        <a:noFill/>
      </a:spPr>
      <a:bodyPr wrap="square" rtlCol="0">
        <a:spAutoFit/>
      </a:bodyPr>
      <a:lstStyle>
        <a:defPPr>
          <a:defRPr dirty="0" smtClean="0">
            <a:latin typeface="+mn-lt"/>
          </a:defRPr>
        </a:defPPr>
      </a:lstStyle>
    </a:txDef>
  </a:objectDefaults>
  <a:extraClrSchemeLst>
    <a:extraClrScheme>
      <a:clrScheme name="1_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Exalogic_Cloud">
  <a:themeElements>
    <a:clrScheme name="6_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6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6.xml><?xml version="1.0" encoding="utf-8"?>
<a:theme xmlns:a="http://schemas.openxmlformats.org/drawingml/2006/main" name="7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7.xml><?xml version="1.0" encoding="utf-8"?>
<a:theme xmlns:a="http://schemas.openxmlformats.org/drawingml/2006/main" name="1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8.xml><?xml version="1.0" encoding="utf-8"?>
<a:theme xmlns:a="http://schemas.openxmlformats.org/drawingml/2006/main" name="9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9.xml><?xml version="1.0" encoding="utf-8"?>
<a:theme xmlns:a="http://schemas.openxmlformats.org/drawingml/2006/main" name="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0000"/>
        </a:solidFill>
        <a:ln w="28575">
          <a:noFill/>
          <a:miter lim="800000"/>
          <a:headEnd/>
          <a:tailEnd/>
        </a:ln>
        <a:effectLst>
          <a:outerShdw blurRad="63500" dist="23000" dir="5400000" rotWithShape="0">
            <a:srgbClr val="000000">
              <a:alpha val="34999"/>
            </a:srgbClr>
          </a:outerShdw>
        </a:effectLst>
      </a:spPr>
      <a:bodyPr wrap="none" lIns="92075" tIns="46038" rIns="92075" bIns="46038" rtlCol="0" anchor="ctr"/>
      <a:lstStyle>
        <a:defPPr marL="119063" indent="-119063" algn="ctr">
          <a:lnSpc>
            <a:spcPct val="90000"/>
          </a:lnSpc>
          <a:spcBef>
            <a:spcPct val="50000"/>
          </a:spcBef>
          <a:buClr>
            <a:schemeClr val="accent1"/>
          </a:buClr>
          <a:defRPr sz="1400" dirty="0" smtClean="0">
            <a:solidFill>
              <a:schemeClr val="bg1"/>
            </a:solidFill>
            <a:effectLst>
              <a:outerShdw blurRad="38100" dist="38100" dir="2700000" algn="tl">
                <a:srgbClr val="000000">
                  <a:alpha val="43137"/>
                </a:srgbClr>
              </a:outerShdw>
            </a:effectLst>
            <a:ea typeface="ＭＳ Ｐゴシック" pitchFamily="33" charset="-128"/>
            <a:cs typeface="+mn-cs"/>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Corporate_PPT_Template_10x5.6_v2.potx</Template>
  <TotalTime>19866</TotalTime>
  <Words>2770</Words>
  <Application>Microsoft Office PowerPoint</Application>
  <PresentationFormat>On-screen Show (16:9)</PresentationFormat>
  <Paragraphs>634</Paragraphs>
  <Slides>40</Slides>
  <Notes>25</Notes>
  <HiddenSlides>1</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40</vt:i4>
      </vt:variant>
    </vt:vector>
  </HeadingPairs>
  <TitlesOfParts>
    <vt:vector size="53" baseType="lpstr">
      <vt:lpstr>Corporate_PPT_Template_10x5.6_v2</vt:lpstr>
      <vt:lpstr>3_oracle.com</vt:lpstr>
      <vt:lpstr>3_Blank Presentation</vt:lpstr>
      <vt:lpstr>2_Exalogic_Cloud</vt:lpstr>
      <vt:lpstr>2_Corporate_PPT_Template_10x5.6_v2</vt:lpstr>
      <vt:lpstr>7_Corporate_PPT_Template_10x5.6_v2</vt:lpstr>
      <vt:lpstr>1_Corporate_PPT_Template_10x5.6_v2</vt:lpstr>
      <vt:lpstr>9_Corporate_PPT_Template_10x5.6_v2</vt:lpstr>
      <vt:lpstr>Blank Presentation</vt:lpstr>
      <vt:lpstr>Exalogic_Cloud</vt:lpstr>
      <vt:lpstr>17_Corporate_PPT_Template_10x5.6_v2</vt:lpstr>
      <vt:lpstr>5_Blank Presentation</vt:lpstr>
      <vt:lpstr>Bitmap Image</vt:lpstr>
      <vt:lpstr>Oracle Coherence </vt:lpstr>
      <vt:lpstr>Slide 2</vt:lpstr>
      <vt:lpstr>Oracle Cloud Application Foundation</vt:lpstr>
      <vt:lpstr>Core Capabilities for Modern Cloud Infrastructure</vt:lpstr>
      <vt:lpstr>You Can Roll Your Own …</vt:lpstr>
      <vt:lpstr>Cloud Application Foundation Out of the Box, Best of Breed, Pre-Integrated Cloud Infrastructure</vt:lpstr>
      <vt:lpstr>Slide 7</vt:lpstr>
      <vt:lpstr>Foundation of Fusion Middleware WebLogic Suite is the Strategic Platform</vt:lpstr>
      <vt:lpstr>Cloud Application Foundation</vt:lpstr>
      <vt:lpstr>Coherence</vt:lpstr>
      <vt:lpstr>Problem Domain of Coherence  High load, stateful, middle tier services using shared services </vt:lpstr>
      <vt:lpstr>Coherence In Memory Data Grid Scaling, Performance and Reliability of Application Infrastructure</vt:lpstr>
      <vt:lpstr>Oracle Coherence In-Memory Data Grid Secret Sauce for Scaling, Performance and Reliability at Internet Scale  </vt:lpstr>
      <vt:lpstr>Coherence Clustered Caching Explained Partitioned, Fault Tolerant, Self-Healing Cache</vt:lpstr>
      <vt:lpstr>Example Uses Coherence In-Memory Data Grid</vt:lpstr>
      <vt:lpstr>Data Management Options </vt:lpstr>
      <vt:lpstr>Coherence Caching Patterns</vt:lpstr>
      <vt:lpstr>Querying The Data Grid</vt:lpstr>
      <vt:lpstr>Eventing </vt:lpstr>
      <vt:lpstr>Data Processing and Map/Reduce Aggregation </vt:lpstr>
      <vt:lpstr>WebLogic with Coherence in WebLogic Suite Scale Session, Cache and Data Grid as Independent Architectural Tier</vt:lpstr>
      <vt:lpstr>WebLogic and Coherence Integration Summary</vt:lpstr>
      <vt:lpstr>Real Customers, Real Business Value Oracle Coherence Customer Case Studies</vt:lpstr>
      <vt:lpstr>Packaging and What’s New Summary</vt:lpstr>
      <vt:lpstr>Coherence Editions</vt:lpstr>
      <vt:lpstr>WebLogic Product Packaging </vt:lpstr>
      <vt:lpstr>Coherence Roadmap  </vt:lpstr>
      <vt:lpstr>Slide 28</vt:lpstr>
      <vt:lpstr>Maintaining Cache Consistency with Persistent Data </vt:lpstr>
      <vt:lpstr>Exalogic</vt:lpstr>
      <vt:lpstr>Oracle Exalogic Elastic Cloud Cloud Application Foundation</vt:lpstr>
      <vt:lpstr>Exalogic Configurations I Scalability</vt:lpstr>
      <vt:lpstr>Exalogic Elastic Cloud Software 2.0 Improved Consolidation, Management, Performance</vt:lpstr>
      <vt:lpstr>Exabus - High Speed Network Virtualization Direct Memory I/O for Java and C++ </vt:lpstr>
      <vt:lpstr>Coherence Optimizations for Exabus 4x bandwidth, 1/6 latency</vt:lpstr>
      <vt:lpstr>Exalogic: Simplified Coherence Deployments</vt:lpstr>
      <vt:lpstr>Exalogic: Coherence Cluster Rebalancing</vt:lpstr>
      <vt:lpstr>More Information</vt:lpstr>
      <vt:lpstr>Join the Coherence Community</vt:lpstr>
      <vt:lpstr>Slide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 Lehmann</dc:creator>
  <dc:description>This presentation contains information proprietary to Oracle Corporation</dc:description>
  <cp:lastModifiedBy>jvansant</cp:lastModifiedBy>
  <cp:revision>476</cp:revision>
  <cp:lastPrinted>2011-07-26T01:11:56Z</cp:lastPrinted>
  <dcterms:created xsi:type="dcterms:W3CDTF">2013-01-31T15:40:54Z</dcterms:created>
  <dcterms:modified xsi:type="dcterms:W3CDTF">2013-04-04T16:14:00Z</dcterms:modified>
</cp:coreProperties>
</file>