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Default Extension="wmf" ContentType="image/x-wmf"/>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notesSlides/notesSlide19.xml" ContentType="application/vnd.openxmlformats-officedocument.presentationml.notes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6" r:id="rId1"/>
    <p:sldMasterId id="2147485838" r:id="rId2"/>
    <p:sldMasterId id="2147485852" r:id="rId3"/>
    <p:sldMasterId id="2147485865" r:id="rId4"/>
    <p:sldMasterId id="2147485897" r:id="rId5"/>
    <p:sldMasterId id="2147485909" r:id="rId6"/>
    <p:sldMasterId id="2147485918" r:id="rId7"/>
    <p:sldMasterId id="2147485931" r:id="rId8"/>
    <p:sldMasterId id="2147485956" r:id="rId9"/>
  </p:sldMasterIdLst>
  <p:notesMasterIdLst>
    <p:notesMasterId r:id="rId31"/>
  </p:notesMasterIdLst>
  <p:sldIdLst>
    <p:sldId id="574" r:id="rId10"/>
    <p:sldId id="575" r:id="rId11"/>
    <p:sldId id="576" r:id="rId12"/>
    <p:sldId id="596" r:id="rId13"/>
    <p:sldId id="597" r:id="rId14"/>
    <p:sldId id="579" r:id="rId15"/>
    <p:sldId id="580" r:id="rId16"/>
    <p:sldId id="581" r:id="rId17"/>
    <p:sldId id="582" r:id="rId18"/>
    <p:sldId id="583" r:id="rId19"/>
    <p:sldId id="584" r:id="rId20"/>
    <p:sldId id="585" r:id="rId21"/>
    <p:sldId id="586" r:id="rId22"/>
    <p:sldId id="587" r:id="rId23"/>
    <p:sldId id="588" r:id="rId24"/>
    <p:sldId id="589" r:id="rId25"/>
    <p:sldId id="590" r:id="rId26"/>
    <p:sldId id="592" r:id="rId27"/>
    <p:sldId id="593" r:id="rId28"/>
    <p:sldId id="594" r:id="rId29"/>
    <p:sldId id="573" r:id="rId30"/>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S PGothic" pitchFamily="34" charset="-128"/>
        <a:cs typeface="Arial" charset="0"/>
      </a:defRPr>
    </a:lvl1pPr>
    <a:lvl2pPr marL="457200" algn="l" defTabSz="457200" rtl="0" fontAlgn="base">
      <a:spcBef>
        <a:spcPct val="0"/>
      </a:spcBef>
      <a:spcAft>
        <a:spcPct val="0"/>
      </a:spcAft>
      <a:defRPr kern="1200">
        <a:solidFill>
          <a:schemeClr val="tx1"/>
        </a:solidFill>
        <a:latin typeface="Arial" charset="0"/>
        <a:ea typeface="MS PGothic" pitchFamily="34" charset="-128"/>
        <a:cs typeface="Arial" charset="0"/>
      </a:defRPr>
    </a:lvl2pPr>
    <a:lvl3pPr marL="914400" algn="l" defTabSz="457200" rtl="0" fontAlgn="base">
      <a:spcBef>
        <a:spcPct val="0"/>
      </a:spcBef>
      <a:spcAft>
        <a:spcPct val="0"/>
      </a:spcAft>
      <a:defRPr kern="1200">
        <a:solidFill>
          <a:schemeClr val="tx1"/>
        </a:solidFill>
        <a:latin typeface="Arial" charset="0"/>
        <a:ea typeface="MS PGothic" pitchFamily="34" charset="-128"/>
        <a:cs typeface="Arial" charset="0"/>
      </a:defRPr>
    </a:lvl3pPr>
    <a:lvl4pPr marL="1371600" algn="l" defTabSz="457200" rtl="0" fontAlgn="base">
      <a:spcBef>
        <a:spcPct val="0"/>
      </a:spcBef>
      <a:spcAft>
        <a:spcPct val="0"/>
      </a:spcAft>
      <a:defRPr kern="1200">
        <a:solidFill>
          <a:schemeClr val="tx1"/>
        </a:solidFill>
        <a:latin typeface="Arial" charset="0"/>
        <a:ea typeface="MS PGothic" pitchFamily="34" charset="-128"/>
        <a:cs typeface="Arial" charset="0"/>
      </a:defRPr>
    </a:lvl4pPr>
    <a:lvl5pPr marL="1828800" algn="l" defTabSz="457200" rtl="0" fontAlgn="base">
      <a:spcBef>
        <a:spcPct val="0"/>
      </a:spcBef>
      <a:spcAft>
        <a:spcPct val="0"/>
      </a:spcAft>
      <a:defRPr kern="1200">
        <a:solidFill>
          <a:schemeClr val="tx1"/>
        </a:solidFill>
        <a:latin typeface="Arial" charset="0"/>
        <a:ea typeface="MS PGothic" pitchFamily="34" charset="-128"/>
        <a:cs typeface="Arial" charset="0"/>
      </a:defRPr>
    </a:lvl5pPr>
    <a:lvl6pPr marL="2286000" algn="l" defTabSz="914400" rtl="0" eaLnBrk="1" latinLnBrk="0" hangingPunct="1">
      <a:defRPr kern="1200">
        <a:solidFill>
          <a:schemeClr val="tx1"/>
        </a:solidFill>
        <a:latin typeface="Arial" charset="0"/>
        <a:ea typeface="MS PGothic" pitchFamily="34" charset="-128"/>
        <a:cs typeface="Arial" charset="0"/>
      </a:defRPr>
    </a:lvl6pPr>
    <a:lvl7pPr marL="2743200" algn="l" defTabSz="914400" rtl="0" eaLnBrk="1" latinLnBrk="0" hangingPunct="1">
      <a:defRPr kern="1200">
        <a:solidFill>
          <a:schemeClr val="tx1"/>
        </a:solidFill>
        <a:latin typeface="Arial" charset="0"/>
        <a:ea typeface="MS PGothic" pitchFamily="34" charset="-128"/>
        <a:cs typeface="Arial" charset="0"/>
      </a:defRPr>
    </a:lvl7pPr>
    <a:lvl8pPr marL="3200400" algn="l" defTabSz="914400" rtl="0" eaLnBrk="1" latinLnBrk="0" hangingPunct="1">
      <a:defRPr kern="1200">
        <a:solidFill>
          <a:schemeClr val="tx1"/>
        </a:solidFill>
        <a:latin typeface="Arial" charset="0"/>
        <a:ea typeface="MS PGothic" pitchFamily="34" charset="-128"/>
        <a:cs typeface="Arial" charset="0"/>
      </a:defRPr>
    </a:lvl8pPr>
    <a:lvl9pPr marL="3657600" algn="l" defTabSz="914400" rtl="0" eaLnBrk="1" latinLnBrk="0" hangingPunct="1">
      <a:defRPr kern="1200">
        <a:solidFill>
          <a:schemeClr val="tx1"/>
        </a:solidFill>
        <a:latin typeface="Arial" charset="0"/>
        <a:ea typeface="MS PGothic"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D14"/>
    <a:srgbClr val="A02504"/>
    <a:srgbClr val="FF510E"/>
    <a:srgbClr val="A6B7CA"/>
    <a:srgbClr val="23DBC9"/>
    <a:srgbClr val="6699FF"/>
    <a:srgbClr val="FE5C5C"/>
    <a:srgbClr val="CFF8C4"/>
    <a:srgbClr val="CCECFF"/>
    <a:srgbClr val="CC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77" autoAdjust="0"/>
    <p:restoredTop sz="94233" autoAdjust="0"/>
  </p:normalViewPr>
  <p:slideViewPr>
    <p:cSldViewPr snapToGrid="0" snapToObjects="1">
      <p:cViewPr varScale="1">
        <p:scale>
          <a:sx n="146" d="100"/>
          <a:sy n="146" d="100"/>
        </p:scale>
        <p:origin x="-612"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10" charset="0"/>
                <a:ea typeface="ＭＳ Ｐゴシック" pitchFamily="-110" charset="-128"/>
                <a:cs typeface="ＭＳ Ｐゴシック" pitchFamily="-110"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ea typeface="ＭＳ Ｐゴシック" pitchFamily="-109" charset="-128"/>
                <a:cs typeface="+mn-cs"/>
              </a:defRPr>
            </a:lvl1pPr>
          </a:lstStyle>
          <a:p>
            <a:pPr>
              <a:defRPr/>
            </a:pPr>
            <a:fld id="{CE3406D8-1062-4E54-9030-135FB6052030}" type="datetime1">
              <a:rPr lang="en-US"/>
              <a:pPr>
                <a:defRPr/>
              </a:pPr>
              <a:t>3/13/2012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110" charset="0"/>
                <a:ea typeface="ＭＳ Ｐゴシック" pitchFamily="-110" charset="-128"/>
                <a:cs typeface="ＭＳ Ｐゴシック" pitchFamily="-110"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ea typeface="ＭＳ Ｐゴシック" pitchFamily="-109" charset="-128"/>
                <a:cs typeface="+mn-cs"/>
              </a:defRPr>
            </a:lvl1pPr>
          </a:lstStyle>
          <a:p>
            <a:pPr>
              <a:defRPr/>
            </a:pPr>
            <a:fld id="{FDA4F631-9B45-4FCF-A8F9-921A05C8669D}" type="slidenum">
              <a:rPr lang="en-US"/>
              <a:pPr>
                <a:defRPr/>
              </a:pPr>
              <a:t>‹#›</a:t>
            </a:fld>
            <a:endParaRPr lang="en-US"/>
          </a:p>
        </p:txBody>
      </p:sp>
    </p:spTree>
    <p:extLst>
      <p:ext uri="{BB962C8B-B14F-4D97-AF65-F5344CB8AC3E}">
        <p14:creationId xmlns:p14="http://schemas.microsoft.com/office/powerpoint/2010/main" xmlns="" val="378090721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110"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9940" name="Slide Number Placeholder 3"/>
          <p:cNvSpPr>
            <a:spLocks noGrp="1"/>
          </p:cNvSpPr>
          <p:nvPr>
            <p:ph type="sldNum" sz="quarter" idx="5"/>
          </p:nvPr>
        </p:nvSpPr>
        <p:spPr bwMode="auto">
          <a:noFill/>
          <a:ln>
            <a:miter lim="800000"/>
            <a:headEnd/>
            <a:tailEnd/>
          </a:ln>
        </p:spPr>
        <p:txBody>
          <a:bodyPr/>
          <a:lstStyle/>
          <a:p>
            <a:fld id="{1C21792B-4A10-4D15-BF65-FAB1D91BE287}" type="slidenum">
              <a:rPr lang="en-US">
                <a:solidFill>
                  <a:prstClr val="black"/>
                </a:solidFill>
              </a:rPr>
              <a:pPr/>
              <a:t>2</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buFontTx/>
              <a:buChar char="-"/>
            </a:pPr>
            <a:r>
              <a:rPr lang="en-US" dirty="0" smtClean="0"/>
              <a:t>Eac</a:t>
            </a:r>
            <a:r>
              <a:rPr lang="en-US" baseline="0" dirty="0" smtClean="0"/>
              <a:t>h database service instance is a dedicated schema and can be associated with a Java service instance.</a:t>
            </a:r>
          </a:p>
          <a:p>
            <a:pPr marL="171450" indent="-171450">
              <a:buFontTx/>
              <a:buChar char="-"/>
            </a:pPr>
            <a:r>
              <a:rPr lang="en-US" baseline="0" dirty="0" smtClean="0"/>
              <a:t>Upon association, a JDBC data source is created within the Java service instance to allow for the applications deployed to the instance to access the database service schema</a:t>
            </a:r>
            <a:endParaRPr lang="en-US" dirty="0"/>
          </a:p>
        </p:txBody>
      </p:sp>
      <p:sp>
        <p:nvSpPr>
          <p:cNvPr id="4" name="Slide Number Placeholder 3"/>
          <p:cNvSpPr>
            <a:spLocks noGrp="1"/>
          </p:cNvSpPr>
          <p:nvPr>
            <p:ph type="sldNum" sz="quarter" idx="10"/>
          </p:nvPr>
        </p:nvSpPr>
        <p:spPr/>
        <p:txBody>
          <a:bodyPr/>
          <a:lstStyle/>
          <a:p>
            <a:pPr>
              <a:defRPr/>
            </a:pPr>
            <a:fld id="{5DB3D1A5-F755-4E81-B732-18ACEF07F665}" type="slidenum">
              <a:rPr lang="en-US" smtClean="0">
                <a:solidFill>
                  <a:prstClr val="black"/>
                </a:solidFill>
              </a:rPr>
              <a:pPr>
                <a:defRPr/>
              </a:pPr>
              <a:t>11</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 Java Service deployed applications can</a:t>
            </a:r>
            <a:r>
              <a:rPr lang="en-US" baseline="0" dirty="0" smtClean="0"/>
              <a:t> make secure web services calls to Fusion Applications services within the cloud, without the need for keys store configuration.</a:t>
            </a:r>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a:solidFill>
                  <a:prstClr val="black"/>
                </a:solidFill>
              </a:rPr>
              <a:pPr>
                <a:defRPr/>
              </a:pPr>
              <a:t>12</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DA4F631-9B45-4FCF-A8F9-921A05C8669D}" type="slidenum">
              <a:rPr lang="en-US">
                <a:solidFill>
                  <a:prstClr val="black"/>
                </a:solidFill>
              </a:rPr>
              <a:pPr>
                <a:defRPr/>
              </a:pPr>
              <a:t>13</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smtClean="0">
                <a:solidFill>
                  <a:prstClr val="black"/>
                </a:solidFill>
              </a:rPr>
              <a:pPr>
                <a:defRPr/>
              </a:pPr>
              <a:t>14</a:t>
            </a:fld>
            <a:endParaRPr lang="en-US">
              <a:solidFill>
                <a:prstClr val="black"/>
              </a:solidFill>
            </a:endParaRPr>
          </a:p>
        </p:txBody>
      </p:sp>
    </p:spTree>
    <p:extLst>
      <p:ext uri="{BB962C8B-B14F-4D97-AF65-F5344CB8AC3E}">
        <p14:creationId xmlns:p14="http://schemas.microsoft.com/office/powerpoint/2010/main" xmlns="" val="1121310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buFontTx/>
              <a:buChar char="-"/>
            </a:pPr>
            <a:r>
              <a:rPr lang="en-US" dirty="0" smtClean="0"/>
              <a:t>When</a:t>
            </a:r>
            <a:r>
              <a:rPr lang="en-US" baseline="0" dirty="0" smtClean="0"/>
              <a:t> services are put within the same Identity Domain, they share the same IDM identity store and SSO realm.</a:t>
            </a:r>
          </a:p>
          <a:p>
            <a:pPr marL="171450" indent="-171450">
              <a:buFontTx/>
              <a:buChar char="-"/>
            </a:pPr>
            <a:r>
              <a:rPr lang="en-US" baseline="0" dirty="0" smtClean="0"/>
              <a:t>They will also be managed by a single EM console.</a:t>
            </a:r>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a:solidFill>
                  <a:prstClr val="black"/>
                </a:solidFill>
              </a:rPr>
              <a:pPr>
                <a:defRPr/>
              </a:pPr>
              <a:t>15</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1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nSpc>
                <a:spcPct val="90000"/>
              </a:lnSpc>
              <a:buClr>
                <a:srgbClr val="4F81BD"/>
              </a:buClr>
            </a:pPr>
            <a:fld id="{577E8A1C-F0E8-44B2-81C7-62115540F727}" type="slidenum">
              <a:rPr lang="en-US" b="1">
                <a:solidFill>
                  <a:srgbClr val="000000"/>
                </a:solidFill>
              </a:rPr>
              <a:pPr>
                <a:lnSpc>
                  <a:spcPct val="90000"/>
                </a:lnSpc>
                <a:buClr>
                  <a:srgbClr val="4F81BD"/>
                </a:buClr>
              </a:pPr>
              <a:t>16</a:t>
            </a:fld>
            <a:endParaRPr lang="en-US" b="1"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smtClean="0">
                <a:solidFill>
                  <a:prstClr val="black"/>
                </a:solidFill>
              </a:rPr>
              <a:pPr>
                <a:defRPr/>
              </a:pPr>
              <a:t>17</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dirty="0" smtClean="0"/>
              <a:t>We have built</a:t>
            </a:r>
            <a:r>
              <a:rPr lang="en-US" baseline="0" dirty="0" smtClean="0"/>
              <a:t> the Oracle Public Cloud using standard Fusion Middleware Components</a:t>
            </a:r>
          </a:p>
          <a:p>
            <a:pPr marL="171450" indent="-171450">
              <a:buFontTx/>
              <a:buChar char="-"/>
            </a:pPr>
            <a:r>
              <a:rPr lang="en-US" baseline="0" dirty="0" smtClean="0"/>
              <a:t>We begin with OVAB assemblies which are instantiated upon service provision for each Java Cloud Service instance</a:t>
            </a:r>
          </a:p>
          <a:p>
            <a:pPr marL="171450" indent="-171450">
              <a:buFontTx/>
              <a:buChar char="-"/>
            </a:pPr>
            <a:r>
              <a:rPr lang="en-US" baseline="0" dirty="0" smtClean="0"/>
              <a:t>We then personalize an assembly by associating it with the cloud’s shared IDM, EM, and Web tier resources</a:t>
            </a:r>
          </a:p>
          <a:p>
            <a:pPr marL="171450" indent="-171450">
              <a:buFontTx/>
              <a:buChar char="-"/>
            </a:pPr>
            <a:r>
              <a:rPr lang="en-US" baseline="0" dirty="0" smtClean="0"/>
              <a:t>Finally, we send out the end-point information needed to access the assembly to you through e</a:t>
            </a:r>
            <a:r>
              <a:rPr lang="en-US" baseline="0" smtClean="0"/>
              <a:t>-mail</a:t>
            </a:r>
            <a:endParaRPr lang="en-US" baseline="0" dirty="0" smtClean="0"/>
          </a:p>
        </p:txBody>
      </p:sp>
      <p:sp>
        <p:nvSpPr>
          <p:cNvPr id="52228" name="Slide Number Placeholder 3"/>
          <p:cNvSpPr>
            <a:spLocks noGrp="1"/>
          </p:cNvSpPr>
          <p:nvPr>
            <p:ph type="sldNum" sz="quarter" idx="5"/>
          </p:nvPr>
        </p:nvSpPr>
        <p:spPr bwMode="auto">
          <a:noFill/>
          <a:ln>
            <a:miter lim="800000"/>
            <a:headEnd/>
            <a:tailEnd/>
          </a:ln>
        </p:spPr>
        <p:txBody>
          <a:bodyPr/>
          <a:lstStyle/>
          <a:p>
            <a:fld id="{0829BAF6-A8FC-4C7C-B00F-C673E09F1A23}" type="slidenum">
              <a:rPr lang="en-US" smtClean="0">
                <a:solidFill>
                  <a:prstClr val="black"/>
                </a:solidFill>
              </a:rPr>
              <a:pPr/>
              <a:t>18</a:t>
            </a:fld>
            <a:endParaRPr lang="en-US"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n-US" dirty="0" err="1" smtClean="0"/>
              <a:t>WebLogic</a:t>
            </a:r>
            <a:r>
              <a:rPr lang="en-US" dirty="0" smtClean="0"/>
              <a:t> Node Manager configured for server re-starts for thread dead-locks and JVM crashes</a:t>
            </a:r>
          </a:p>
          <a:p>
            <a:pPr marL="171450" indent="-171450">
              <a:buFont typeface="Arial"/>
              <a:buChar char="•"/>
            </a:pPr>
            <a:r>
              <a:rPr lang="en-US" dirty="0" err="1" smtClean="0"/>
              <a:t>WebLogic</a:t>
            </a:r>
            <a:r>
              <a:rPr lang="en-US" dirty="0" smtClean="0"/>
              <a:t> clustering for Standard and Enterprise offerings</a:t>
            </a:r>
          </a:p>
          <a:p>
            <a:pPr marL="171450" indent="-171450">
              <a:buFont typeface="Arial"/>
              <a:buChar char="•"/>
            </a:pPr>
            <a:r>
              <a:rPr lang="en-US" dirty="0" smtClean="0"/>
              <a:t>Service OVM instances are started on separate </a:t>
            </a:r>
            <a:r>
              <a:rPr lang="en-US" dirty="0" err="1" smtClean="0"/>
              <a:t>ExaLogic</a:t>
            </a:r>
            <a:r>
              <a:rPr lang="en-US" dirty="0" smtClean="0"/>
              <a:t> compute nodes</a:t>
            </a:r>
          </a:p>
          <a:p>
            <a:pPr marL="171450" indent="-171450">
              <a:buFont typeface="Arial"/>
              <a:buChar char="•"/>
            </a:pPr>
            <a:r>
              <a:rPr lang="en-US" dirty="0" smtClean="0"/>
              <a:t>OVM HA – Re-starts failed VMs on another compute node</a:t>
            </a:r>
          </a:p>
          <a:p>
            <a:pPr marL="171450" indent="-171450">
              <a:buFont typeface="Arial"/>
              <a:buChar char="•"/>
            </a:pPr>
            <a:r>
              <a:rPr lang="en-US" dirty="0" smtClean="0"/>
              <a:t>Database Service in Oracle RAC one node configuration </a:t>
            </a:r>
          </a:p>
          <a:p>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xmlns="" val="570152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a:buFont typeface="Arial" pitchFamily="34" charset="0"/>
              <a:buChar char="•"/>
            </a:pPr>
            <a:r>
              <a:rPr lang="en-US" baseline="0" dirty="0" smtClean="0"/>
              <a:t> The Oracle Public </a:t>
            </a:r>
            <a:r>
              <a:rPr lang="en-US" baseline="0" dirty="0" err="1" smtClean="0"/>
              <a:t>PaaS</a:t>
            </a:r>
            <a:r>
              <a:rPr lang="en-US" baseline="0" dirty="0" smtClean="0"/>
              <a:t> is built using the Exalogic Private Cloud components</a:t>
            </a:r>
          </a:p>
          <a:p>
            <a:pPr lvl="1">
              <a:buFont typeface="Arial" pitchFamily="34" charset="0"/>
              <a:buChar char="•"/>
            </a:pPr>
            <a:r>
              <a:rPr lang="en-US" baseline="0" dirty="0" smtClean="0"/>
              <a:t> It is in essence our own implementation of the Exalogic Private </a:t>
            </a:r>
            <a:r>
              <a:rPr lang="en-US" baseline="0" dirty="0" err="1" smtClean="0"/>
              <a:t>PaaS</a:t>
            </a:r>
            <a:r>
              <a:rPr lang="en-US" baseline="0" dirty="0" smtClean="0"/>
              <a:t> which we are exposing publicly and upon which we have built the necessary interfaces to commercialize it</a:t>
            </a:r>
          </a:p>
          <a:p>
            <a:pPr>
              <a:buFont typeface="Arial" pitchFamily="34" charset="0"/>
              <a:buChar char="•"/>
            </a:pPr>
            <a:r>
              <a:rPr lang="en-US" baseline="0" dirty="0" smtClean="0"/>
              <a:t> For our first version, our Public </a:t>
            </a:r>
            <a:r>
              <a:rPr lang="en-US" baseline="0" dirty="0" err="1" smtClean="0"/>
              <a:t>PaaS</a:t>
            </a:r>
            <a:r>
              <a:rPr lang="en-US" baseline="0" dirty="0" smtClean="0"/>
              <a:t> solution uses only the WebLogic Server and ADF based assemblies that are available on the Exalogic Private </a:t>
            </a:r>
            <a:r>
              <a:rPr lang="en-US" baseline="0" dirty="0" err="1" smtClean="0"/>
              <a:t>PaaS</a:t>
            </a:r>
            <a:endParaRPr lang="en-US" baseline="0" dirty="0" smtClean="0"/>
          </a:p>
          <a:p>
            <a:pPr lvl="1">
              <a:buFont typeface="Arial" pitchFamily="34" charset="0"/>
              <a:buChar char="•"/>
            </a:pPr>
            <a:r>
              <a:rPr lang="en-US" baseline="0" dirty="0" smtClean="0"/>
              <a:t> As such we support full portability between application that you deploy on your Exalogic Private </a:t>
            </a:r>
            <a:r>
              <a:rPr lang="en-US" baseline="0" dirty="0" err="1" smtClean="0"/>
              <a:t>PaaS</a:t>
            </a:r>
            <a:r>
              <a:rPr lang="en-US" baseline="0" dirty="0" smtClean="0"/>
              <a:t> to the WebLogic Service and vice-versa</a:t>
            </a:r>
          </a:p>
          <a:p>
            <a:pPr lvl="1">
              <a:buFont typeface="Arial" pitchFamily="34" charset="0"/>
              <a:buChar char="•"/>
            </a:pPr>
            <a:r>
              <a:rPr lang="en-US" baseline="0" dirty="0" smtClean="0"/>
              <a:t> At the Exalogic Private </a:t>
            </a:r>
            <a:r>
              <a:rPr lang="en-US" baseline="0" dirty="0" err="1" smtClean="0"/>
              <a:t>PaaS</a:t>
            </a:r>
            <a:r>
              <a:rPr lang="en-US" baseline="0" dirty="0" smtClean="0"/>
              <a:t> level you will also have more control over the infrastructure at the OVAB assembly level – This will allow you to support more customized and complex environment as a </a:t>
            </a:r>
            <a:r>
              <a:rPr lang="en-US" baseline="0" dirty="0" err="1" smtClean="0"/>
              <a:t>PaaS</a:t>
            </a:r>
            <a:endParaRPr lang="en-US" baseline="0" dirty="0" smtClean="0"/>
          </a:p>
        </p:txBody>
      </p:sp>
      <p:sp>
        <p:nvSpPr>
          <p:cNvPr id="4" name="Slide Number Placeholder 3"/>
          <p:cNvSpPr>
            <a:spLocks noGrp="1"/>
          </p:cNvSpPr>
          <p:nvPr>
            <p:ph type="sldNum" sz="quarter" idx="10"/>
          </p:nvPr>
        </p:nvSpPr>
        <p:spPr/>
        <p:txBody>
          <a:bodyPr/>
          <a:lstStyle/>
          <a:p>
            <a:pPr>
              <a:defRPr/>
            </a:pPr>
            <a:fld id="{FDA4F631-9B45-4FCF-A8F9-921A05C8669D}" type="slidenum">
              <a:rPr lang="en-US" smtClean="0">
                <a:solidFill>
                  <a:prstClr val="black"/>
                </a:solidFill>
                <a:latin typeface="Calibri"/>
              </a:rPr>
              <a:pPr>
                <a:defRPr/>
              </a:pPr>
              <a:t>20</a:t>
            </a:fld>
            <a:endParaRPr lang="en-US">
              <a:solidFill>
                <a:prstClr val="black"/>
              </a:solidFill>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dirty="0" smtClean="0"/>
              <a:t>These are the standard (i.e.</a:t>
            </a:r>
            <a:r>
              <a:rPr lang="en-US" baseline="0" dirty="0" smtClean="0"/>
              <a:t> given) benefits of any </a:t>
            </a:r>
            <a:r>
              <a:rPr lang="en-US" baseline="0" dirty="0" err="1" smtClean="0"/>
              <a:t>PaaS</a:t>
            </a:r>
            <a:r>
              <a:rPr lang="en-US" baseline="0" dirty="0" smtClean="0"/>
              <a:t> solution</a:t>
            </a:r>
          </a:p>
        </p:txBody>
      </p:sp>
      <p:sp>
        <p:nvSpPr>
          <p:cNvPr id="41988" name="Slide Number Placeholder 3"/>
          <p:cNvSpPr>
            <a:spLocks noGrp="1"/>
          </p:cNvSpPr>
          <p:nvPr>
            <p:ph type="sldNum" sz="quarter" idx="5"/>
          </p:nvPr>
        </p:nvSpPr>
        <p:spPr bwMode="auto">
          <a:noFill/>
          <a:ln>
            <a:miter lim="800000"/>
            <a:headEnd/>
            <a:tailEnd/>
          </a:ln>
        </p:spPr>
        <p:txBody>
          <a:bodyPr/>
          <a:lstStyle/>
          <a:p>
            <a:fld id="{F2A9566A-6D42-412E-9E12-EB5733EEFE89}" type="slidenum">
              <a:rPr lang="en-US">
                <a:solidFill>
                  <a:prstClr val="black"/>
                </a:solidFill>
              </a:rPr>
              <a:pPr/>
              <a:t>3</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1714500" y="685800"/>
            <a:ext cx="3429000" cy="3429000"/>
          </a:xfrm>
          <a:ln/>
        </p:spPr>
      </p:sp>
      <p:sp>
        <p:nvSpPr>
          <p:cNvPr id="3686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Main point: </a:t>
            </a:r>
            <a:r>
              <a:rPr lang="en-US" b="0" baseline="0" dirty="0" smtClean="0"/>
              <a:t>Oracle has the most complete open and integrated middleware portfolio in the industry. We’ve been investing very heavily in driving Fusion middleware into the cloud, so our customers can realize Cloud benefits.  Cloud Application Foundation is central to our strategy.</a:t>
            </a:r>
          </a:p>
          <a:p>
            <a:endParaRPr lang="en-US" baseline="0" dirty="0" smtClean="0"/>
          </a:p>
          <a:p>
            <a:pPr defTabSz="914318">
              <a:defRPr/>
            </a:pPr>
            <a:r>
              <a:rPr lang="en-US" baseline="0" dirty="0" smtClean="0"/>
              <a:t>Script: </a:t>
            </a:r>
            <a:r>
              <a:rPr lang="en-US" b="0" baseline="0" dirty="0" smtClean="0"/>
              <a:t>You’ve seen our innovation around Engineered Systems with </a:t>
            </a:r>
            <a:r>
              <a:rPr lang="en-US" b="0" baseline="0" dirty="0" err="1" smtClean="0"/>
              <a:t>Exalogic</a:t>
            </a:r>
            <a:r>
              <a:rPr lang="en-US" b="0" baseline="0" dirty="0" smtClean="0"/>
              <a:t> and we just came out with the Oracle public Cloud. Industry analysts have recognized Oracle’s leading vision in Cloud computing. </a:t>
            </a:r>
          </a:p>
          <a:p>
            <a:pPr defTabSz="914318">
              <a:defRPr/>
            </a:pPr>
            <a:endParaRPr lang="en-US" b="0" baseline="0" dirty="0" smtClean="0"/>
          </a:p>
          <a:p>
            <a:pPr defTabSz="914318">
              <a:defRPr/>
            </a:pPr>
            <a:r>
              <a:rPr lang="en-US" b="0" baseline="0" dirty="0" smtClean="0"/>
              <a:t>What makes it all possible is the Cloud application Foundation – the infrastructure that enables us to bring our Fusion Middleware portfolio to the Cloud. It’s our </a:t>
            </a:r>
            <a:r>
              <a:rPr lang="en-US" b="0" dirty="0" smtClean="0"/>
              <a:t>middleware</a:t>
            </a:r>
            <a:r>
              <a:rPr lang="en-US" b="0" baseline="0" dirty="0" smtClean="0"/>
              <a:t> portfolio and apps portfolio running on Oracle WebLogic Server. </a:t>
            </a:r>
          </a:p>
          <a:p>
            <a:endParaRPr lang="en-US" dirty="0" smtClean="0">
              <a:latin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700">
                <a:solidFill>
                  <a:schemeClr val="tx1"/>
                </a:solidFill>
                <a:latin typeface="Arial" pitchFamily="34" charset="0"/>
                <a:ea typeface="MS PGothic" pitchFamily="34" charset="-128"/>
              </a:defRPr>
            </a:lvl1pPr>
            <a:lvl2pPr marL="742883" indent="-285724" eaLnBrk="0" hangingPunct="0">
              <a:defRPr sz="700">
                <a:solidFill>
                  <a:schemeClr val="tx1"/>
                </a:solidFill>
                <a:latin typeface="Arial" pitchFamily="34" charset="0"/>
                <a:ea typeface="MS PGothic" pitchFamily="34" charset="-128"/>
              </a:defRPr>
            </a:lvl2pPr>
            <a:lvl3pPr marL="1142898" indent="-228580" eaLnBrk="0" hangingPunct="0">
              <a:defRPr sz="700">
                <a:solidFill>
                  <a:schemeClr val="tx1"/>
                </a:solidFill>
                <a:latin typeface="Arial" pitchFamily="34" charset="0"/>
                <a:ea typeface="MS PGothic" pitchFamily="34" charset="-128"/>
              </a:defRPr>
            </a:lvl3pPr>
            <a:lvl4pPr marL="1600057" indent="-228580" eaLnBrk="0" hangingPunct="0">
              <a:defRPr sz="700">
                <a:solidFill>
                  <a:schemeClr val="tx1"/>
                </a:solidFill>
                <a:latin typeface="Arial" pitchFamily="34" charset="0"/>
                <a:ea typeface="MS PGothic" pitchFamily="34" charset="-128"/>
              </a:defRPr>
            </a:lvl4pPr>
            <a:lvl5pPr marL="2057217" indent="-228580" eaLnBrk="0" hangingPunct="0">
              <a:defRPr sz="700">
                <a:solidFill>
                  <a:schemeClr val="tx1"/>
                </a:solidFill>
                <a:latin typeface="Arial" pitchFamily="34" charset="0"/>
                <a:ea typeface="MS PGothic" pitchFamily="34" charset="-128"/>
              </a:defRPr>
            </a:lvl5pPr>
            <a:lvl6pPr marL="2514376" indent="-228580" eaLnBrk="0" fontAlgn="base" hangingPunct="0">
              <a:spcBef>
                <a:spcPct val="0"/>
              </a:spcBef>
              <a:spcAft>
                <a:spcPct val="0"/>
              </a:spcAft>
              <a:defRPr sz="700">
                <a:solidFill>
                  <a:schemeClr val="tx1"/>
                </a:solidFill>
                <a:latin typeface="Arial" pitchFamily="34" charset="0"/>
                <a:ea typeface="MS PGothic" pitchFamily="34" charset="-128"/>
              </a:defRPr>
            </a:lvl6pPr>
            <a:lvl7pPr marL="2971535" indent="-228580" eaLnBrk="0" fontAlgn="base" hangingPunct="0">
              <a:spcBef>
                <a:spcPct val="0"/>
              </a:spcBef>
              <a:spcAft>
                <a:spcPct val="0"/>
              </a:spcAft>
              <a:defRPr sz="700">
                <a:solidFill>
                  <a:schemeClr val="tx1"/>
                </a:solidFill>
                <a:latin typeface="Arial" pitchFamily="34" charset="0"/>
                <a:ea typeface="MS PGothic" pitchFamily="34" charset="-128"/>
              </a:defRPr>
            </a:lvl7pPr>
            <a:lvl8pPr marL="3428695" indent="-228580" eaLnBrk="0" fontAlgn="base" hangingPunct="0">
              <a:spcBef>
                <a:spcPct val="0"/>
              </a:spcBef>
              <a:spcAft>
                <a:spcPct val="0"/>
              </a:spcAft>
              <a:defRPr sz="700">
                <a:solidFill>
                  <a:schemeClr val="tx1"/>
                </a:solidFill>
                <a:latin typeface="Arial" pitchFamily="34" charset="0"/>
                <a:ea typeface="MS PGothic" pitchFamily="34" charset="-128"/>
              </a:defRPr>
            </a:lvl8pPr>
            <a:lvl9pPr marL="3885854" indent="-228580" eaLnBrk="0" fontAlgn="base" hangingPunct="0">
              <a:spcBef>
                <a:spcPct val="0"/>
              </a:spcBef>
              <a:spcAft>
                <a:spcPct val="0"/>
              </a:spcAft>
              <a:defRPr sz="700">
                <a:solidFill>
                  <a:schemeClr val="tx1"/>
                </a:solidFill>
                <a:latin typeface="Arial" pitchFamily="34" charset="0"/>
                <a:ea typeface="MS PGothic" pitchFamily="34" charset="-128"/>
              </a:defRPr>
            </a:lvl9pPr>
          </a:lstStyle>
          <a:p>
            <a:fld id="{6538AF29-42EF-48F5-BAC9-09E1AD29143B}" type="slidenum">
              <a:rPr lang="en-US" sz="1200" smtClean="0">
                <a:solidFill>
                  <a:prstClr val="black"/>
                </a:solidFill>
                <a:latin typeface="Times" pitchFamily="-1" charset="0"/>
              </a:rPr>
              <a:pPr/>
              <a:t>4</a:t>
            </a:fld>
            <a:endParaRPr lang="en-US" sz="1200" dirty="0" smtClean="0">
              <a:solidFill>
                <a:prstClr val="black"/>
              </a:solidFill>
              <a:latin typeface="Times"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b="0" dirty="0" smtClean="0"/>
              <a:t>The Oracle Public</a:t>
            </a:r>
            <a:r>
              <a:rPr lang="en-US" b="0" baseline="0" dirty="0" smtClean="0"/>
              <a:t> Cloud is a broad set of best-in-class, integrated services that provide customers with subscription-based, self-service access to business applications delivered on an integrated, standards-based development and deployment platform with tools to rapidly extend and create new services, all completely managed, hosted and supported by Oracle.</a:t>
            </a:r>
          </a:p>
          <a:p>
            <a:endParaRPr lang="en-US" b="0" baseline="0" dirty="0" smtClean="0"/>
          </a:p>
          <a:p>
            <a:r>
              <a:rPr lang="en-US" b="0" baseline="0" dirty="0" smtClean="0"/>
              <a:t>The Oracle Public Cloud includes a number of application  services, as shown along the top row of this diagram and a number of platform services, shown along the bottom row.</a:t>
            </a:r>
          </a:p>
          <a:p>
            <a:endParaRPr lang="en-US" b="0" baseline="0" dirty="0" smtClean="0"/>
          </a:p>
          <a:p>
            <a:pPr>
              <a:buFont typeface="Arial" pitchFamily="34" charset="0"/>
              <a:buChar char="•"/>
            </a:pPr>
            <a:r>
              <a:rPr lang="en-US" b="0" baseline="0" dirty="0" smtClean="0"/>
              <a:t>At the application level, the initial release includes Fusion Customer Relationship Management (CRM), Fusion Human Capital Management (HCM) and the new Oracle Social Network, which allows purposeful collaboration via enterprise social services.</a:t>
            </a:r>
          </a:p>
          <a:p>
            <a:pPr>
              <a:buFont typeface="Arial" pitchFamily="34" charset="0"/>
              <a:buChar char="•"/>
            </a:pPr>
            <a:r>
              <a:rPr lang="en-US" b="0" dirty="0" smtClean="0"/>
              <a:t>At the platform level, the initial releas</a:t>
            </a:r>
            <a:r>
              <a:rPr lang="en-US" b="0" baseline="0" dirty="0" smtClean="0"/>
              <a:t>e includes Oracle Database and a Java Service based on WebLogic Server.</a:t>
            </a:r>
          </a:p>
          <a:p>
            <a:endParaRPr lang="en-US" b="0" baseline="0" dirty="0" smtClean="0"/>
          </a:p>
          <a:p>
            <a:r>
              <a:rPr lang="en-US" b="0" baseline="0" dirty="0" smtClean="0"/>
              <a:t>We will be adding additional application and platform services over time.</a:t>
            </a:r>
            <a:endParaRPr lang="en-US" b="0"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With self-service predictable subscription pricing, our cloud delivers instant value and productivity for end users, administrators and developers. Oracle Public Cloud is built using Exadata, Exalogic, Oracle Database, and Oracle WebLogic products while adding built-in identity management, high availability, elasticity, backup, and monitoring to enable secure and scalable applications.</a:t>
            </a:r>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5</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dirty="0" smtClean="0"/>
              <a:t>The Java</a:t>
            </a:r>
            <a:r>
              <a:rPr lang="en-US" baseline="0" dirty="0" smtClean="0"/>
              <a:t> Cloud Service is a Platform As a Service offering for deploying your Java EE, WebLogic Server, and ADF applications</a:t>
            </a:r>
          </a:p>
          <a:p>
            <a:pPr marL="171450" indent="-171450">
              <a:buFontTx/>
              <a:buChar char="-"/>
            </a:pPr>
            <a:r>
              <a:rPr lang="en-US" baseline="0" dirty="0" smtClean="0"/>
              <a:t>It fully abstracts you from concerns for the management your application’s underlying infrastructure.  We manage the configuration and maintenance of the entire infrastructure stack the Virtual Machine and Operating System all the way to the WebLogic Server domain and let you focus on application deployment and life-cycle. </a:t>
            </a:r>
          </a:p>
          <a:p>
            <a:pPr marL="171450" indent="-171450">
              <a:buFontTx/>
              <a:buChar char="-"/>
            </a:pPr>
            <a:r>
              <a:rPr lang="en-US" baseline="0" dirty="0" smtClean="0"/>
              <a:t>Through integration with the database cloud service, applications can use </a:t>
            </a:r>
            <a:r>
              <a:rPr lang="en-US" baseline="0" smtClean="0"/>
              <a:t>the Oracle RDBMS. </a:t>
            </a:r>
            <a:endParaRPr lang="en-US" baseline="0" dirty="0" smtClean="0"/>
          </a:p>
          <a:p>
            <a:pPr marL="0" indent="0">
              <a:buFontTx/>
              <a:buNone/>
            </a:pP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a:lstStyle/>
          <a:p>
            <a:fld id="{F4E6041C-5A9D-4EF5-9E94-1D36B6A1CB59}" type="slidenum">
              <a:rPr lang="en-US" smtClean="0">
                <a:solidFill>
                  <a:prstClr val="black"/>
                </a:solidFill>
                <a:latin typeface="Calibri"/>
              </a:rPr>
              <a:pPr/>
              <a:t>6</a:t>
            </a:fld>
            <a:endParaRPr lang="en-US" smtClean="0">
              <a:solidFill>
                <a:prstClr val="black"/>
              </a:solidFill>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Rectangle 7"/>
          <p:cNvSpPr>
            <a:spLocks noGrp="1" noChangeArrowheads="1"/>
          </p:cNvSpPr>
          <p:nvPr>
            <p:ph type="sldNum" sz="quarter" idx="5"/>
          </p:nvPr>
        </p:nvSpPr>
        <p:spPr>
          <a:noFill/>
        </p:spPr>
        <p:txBody>
          <a:bodyPr/>
          <a:lstStyle/>
          <a:p>
            <a:pPr>
              <a:buClr>
                <a:srgbClr val="4F81BD"/>
              </a:buClr>
            </a:pPr>
            <a:fld id="{C1FB0ECF-E42C-4DDB-BAA2-C9585FEC2C94}" type="slidenum">
              <a:rPr lang="en-US" smtClean="0">
                <a:solidFill>
                  <a:srgbClr val="000000"/>
                </a:solidFill>
                <a:latin typeface="Times"/>
              </a:rPr>
              <a:pPr>
                <a:buClr>
                  <a:srgbClr val="4F81BD"/>
                </a:buClr>
              </a:pPr>
              <a:t>7</a:t>
            </a:fld>
            <a:endParaRPr lang="en-US" dirty="0" smtClean="0">
              <a:solidFill>
                <a:srgbClr val="000000"/>
              </a:solidFill>
              <a:latin typeface="Times"/>
            </a:endParaRPr>
          </a:p>
        </p:txBody>
      </p:sp>
      <p:sp>
        <p:nvSpPr>
          <p:cNvPr id="297986" name="Slide Image Placeholder 1"/>
          <p:cNvSpPr>
            <a:spLocks noGrp="1" noRot="1" noChangeAspect="1" noTextEdit="1"/>
          </p:cNvSpPr>
          <p:nvPr>
            <p:ph type="sldImg"/>
          </p:nvPr>
        </p:nvSpPr>
        <p:spPr>
          <a:xfrm>
            <a:off x="381000" y="685800"/>
            <a:ext cx="6096000" cy="3429000"/>
          </a:xfrm>
          <a:ln/>
        </p:spPr>
      </p:sp>
      <p:sp>
        <p:nvSpPr>
          <p:cNvPr id="297987" name="Notes Placeholder 2"/>
          <p:cNvSpPr>
            <a:spLocks noGrp="1"/>
          </p:cNvSpPr>
          <p:nvPr>
            <p:ph type="body" idx="1"/>
          </p:nvPr>
        </p:nvSpPr>
        <p:spPr>
          <a:noFill/>
          <a:ln/>
        </p:spPr>
        <p:txBody>
          <a:bodyPr lIns="96661" tIns="48331" rIns="96661" bIns="48331"/>
          <a:lstStyle/>
          <a:p>
            <a:pPr eaLnBrk="1" hangingPunct="1"/>
            <a:endParaRPr lang="en-US" sz="1000" b="0" dirty="0" smtClean="0">
              <a:latin typeface="Arial" pitchFamily="34" charset="0"/>
            </a:endParaRPr>
          </a:p>
        </p:txBody>
      </p:sp>
      <p:sp>
        <p:nvSpPr>
          <p:cNvPr id="71685"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lIns="96661" tIns="48331" rIns="96661" bIns="48331" anchor="b"/>
          <a:lstStyle/>
          <a:p>
            <a:pPr algn="r" defTabSz="966788" eaLnBrk="0" hangingPunct="0">
              <a:buClr>
                <a:srgbClr val="4F81BD"/>
              </a:buClr>
              <a:defRPr/>
            </a:pPr>
            <a:fld id="{C7AB6121-7817-485D-8915-343CD8F25E23}" type="slidenum">
              <a:rPr lang="en-US" sz="1300">
                <a:solidFill>
                  <a:prstClr val="black"/>
                </a:solidFill>
                <a:latin typeface="Times" charset="0"/>
                <a:cs typeface="Arial" pitchFamily="34" charset="0"/>
              </a:rPr>
              <a:pPr algn="r" defTabSz="966788" eaLnBrk="0" hangingPunct="0">
                <a:buClr>
                  <a:srgbClr val="4F81BD"/>
                </a:buClr>
                <a:defRPr/>
              </a:pPr>
              <a:t>7</a:t>
            </a:fld>
            <a:endParaRPr lang="en-US" sz="1300" dirty="0">
              <a:solidFill>
                <a:prstClr val="black"/>
              </a:solidFill>
              <a:latin typeface="Times"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xmlns="" val="2503228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 These are the types</a:t>
            </a:r>
            <a:r>
              <a:rPr lang="en-US" baseline="0" dirty="0" smtClean="0"/>
              <a:t> of applications that you will be able to deploy when we go to controlled availability</a:t>
            </a:r>
            <a:endParaRPr lang="en-US" dirty="0"/>
          </a:p>
        </p:txBody>
      </p:sp>
      <p:sp>
        <p:nvSpPr>
          <p:cNvPr id="4" name="Slide Number Placeholder 3"/>
          <p:cNvSpPr>
            <a:spLocks noGrp="1"/>
          </p:cNvSpPr>
          <p:nvPr>
            <p:ph type="sldNum" sz="quarter" idx="10"/>
          </p:nvPr>
        </p:nvSpPr>
        <p:spPr/>
        <p:txBody>
          <a:bodyPr/>
          <a:lstStyle/>
          <a:p>
            <a:pPr>
              <a:defRPr/>
            </a:pPr>
            <a:fld id="{FDA4F631-9B45-4FCF-A8F9-921A05C8669D}" type="slidenum">
              <a:rPr lang="en-US">
                <a:solidFill>
                  <a:prstClr val="black"/>
                </a:solidFill>
              </a:rPr>
              <a:pPr>
                <a:defRPr/>
              </a:pPr>
              <a:t>9</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3252" name="Slide Number Placeholder 3"/>
          <p:cNvSpPr>
            <a:spLocks noGrp="1"/>
          </p:cNvSpPr>
          <p:nvPr>
            <p:ph type="sldNum" sz="quarter" idx="5"/>
          </p:nvPr>
        </p:nvSpPr>
        <p:spPr bwMode="auto">
          <a:noFill/>
          <a:ln>
            <a:miter lim="800000"/>
            <a:headEnd/>
            <a:tailEnd/>
          </a:ln>
        </p:spPr>
        <p:txBody>
          <a:bodyPr/>
          <a:lstStyle/>
          <a:p>
            <a:fld id="{DD3637AE-46AE-414D-98C5-328A8E4C8399}" type="slidenum">
              <a:rPr lang="en-US" smtClean="0">
                <a:solidFill>
                  <a:prstClr val="black"/>
                </a:solidFill>
              </a:rPr>
              <a:pPr/>
              <a:t>10</a:t>
            </a:fld>
            <a:endParaRPr 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jpeg"/><Relationship Id="rId1" Type="http://schemas.openxmlformats.org/officeDocument/2006/relationships/slideMaster" Target="../slideMasters/slideMaster9.xml"/><Relationship Id="rId5" Type="http://schemas.openxmlformats.org/officeDocument/2006/relationships/image" Target="../media/image12.jpeg"/><Relationship Id="rId4" Type="http://schemas.openxmlformats.org/officeDocument/2006/relationships/image" Target="../media/image4.jpe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jpe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Master" Target="../slideMasters/slideMaster6.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7.xml"/><Relationship Id="rId4" Type="http://schemas.openxmlformats.org/officeDocument/2006/relationships/image" Target="../media/image6.jpe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7.jpeg"/><Relationship Id="rId1" Type="http://schemas.openxmlformats.org/officeDocument/2006/relationships/slideMaster" Target="../slideMasters/slideMaster8.xml"/><Relationship Id="rId5" Type="http://schemas.openxmlformats.org/officeDocument/2006/relationships/image" Target="../media/image12.jpeg"/><Relationship Id="rId4" Type="http://schemas.openxmlformats.org/officeDocument/2006/relationships/image" Target="../media/image4.jpe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8.xml"/><Relationship Id="rId4" Type="http://schemas.openxmlformats.org/officeDocument/2006/relationships/image" Target="../media/image21.wmf"/></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2.png"/><Relationship Id="rId1" Type="http://schemas.openxmlformats.org/officeDocument/2006/relationships/slideMaster" Target="../slideMasters/slideMaster8.xml"/><Relationship Id="rId4" Type="http://schemas.openxmlformats.org/officeDocument/2006/relationships/image" Target="../media/image21.w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7" y="685801"/>
            <a:ext cx="2824163" cy="2115741"/>
          </a:xfrm>
          <a:prstGeom prst="rect">
            <a:avLst/>
          </a:prstGeom>
          <a:solidFill>
            <a:srgbClr val="ADADAD"/>
          </a:solidFill>
          <a:ln w="12700">
            <a:noFill/>
            <a:miter lim="800000"/>
            <a:headEnd/>
            <a:tailEnd/>
          </a:ln>
          <a:effectLst/>
        </p:spPr>
        <p:txBody>
          <a:bodyPr wrap="none" anchor="ctr" anchorCtr="1"/>
          <a:lstStyle/>
          <a:p>
            <a:pPr algn="ctr" eaLnBrk="0" hangingPunct="0">
              <a:defRPr/>
            </a:pPr>
            <a:r>
              <a:rPr lang="en-US" sz="1400" b="1">
                <a:solidFill>
                  <a:srgbClr val="000000"/>
                </a:solidFill>
                <a:ea typeface="+mn-ea"/>
                <a:cs typeface="+mn-cs"/>
              </a:rPr>
              <a:t>&lt;Insert Picture Here&gt;</a:t>
            </a:r>
          </a:p>
        </p:txBody>
      </p:sp>
      <p:pic>
        <p:nvPicPr>
          <p:cNvPr id="5" name="Picture 74" descr="Tall Red"/>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0" y="685803"/>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3736982" y="685803"/>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screen">
            <a:extLst>
              <a:ext uri="{28A0092B-C50C-407E-A947-70E740481C1C}">
                <a14:useLocalDpi xmlns:a14="http://schemas.microsoft.com/office/drawing/2010/main" xmlns=""/>
              </a:ext>
            </a:extLst>
          </a:blip>
          <a:srcRect/>
          <a:stretch>
            <a:fillRect/>
          </a:stretch>
        </p:blipFill>
        <p:spPr bwMode="auto">
          <a:xfrm>
            <a:off x="901707" y="3253979"/>
            <a:ext cx="2925763" cy="27503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3"/>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2_Clear">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0" y="0"/>
            <a:ext cx="9144000" cy="5143500"/>
            <a:chOff x="0" y="0"/>
            <a:chExt cx="9144000" cy="685800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8811" indent="-118811" algn="ctr" defTabSz="914400">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latin typeface="Arial" pitchFamily="34" charset="0"/>
                <a:ea typeface="ＭＳ Ｐゴシック" pitchFamily="33" charset="-128"/>
                <a:cs typeface="Arial" pitchFamily="34" charset="0"/>
              </a:endParaRPr>
            </a:p>
          </p:txBody>
        </p:sp>
        <p:sp>
          <p:nvSpPr>
            <p:cNvPr id="5" name="Rectangle 10"/>
            <p:cNvSpPr txBox="1">
              <a:spLocks noChangeArrowheads="1"/>
            </p:cNvSpPr>
            <p:nvPr userDrawn="1"/>
          </p:nvSpPr>
          <p:spPr bwMode="auto">
            <a:xfrm>
              <a:off x="889000" y="388938"/>
              <a:ext cx="7581900" cy="857250"/>
            </a:xfrm>
            <a:prstGeom prst="rect">
              <a:avLst/>
            </a:prstGeom>
            <a:noFill/>
            <a:ln w="9525">
              <a:noFill/>
              <a:miter lim="800000"/>
              <a:headEnd/>
              <a:tailEnd/>
            </a:ln>
          </p:spPr>
          <p:txBody>
            <a:bodyPr lIns="0" tIns="0" rIns="0" bIns="0"/>
            <a:lstStyle/>
            <a:p>
              <a:pPr algn="ctr" defTabSz="914400">
                <a:lnSpc>
                  <a:spcPct val="90000"/>
                </a:lnSpc>
                <a:spcBef>
                  <a:spcPct val="50000"/>
                </a:spcBef>
                <a:buClr>
                  <a:srgbClr val="667263"/>
                </a:buClr>
                <a:defRPr/>
              </a:pPr>
              <a:r>
                <a:rPr lang="en-US" sz="2400" b="1" kern="0" dirty="0">
                  <a:solidFill>
                    <a:srgbClr val="FFFFFF"/>
                  </a:solidFill>
                  <a:latin typeface="Arial"/>
                  <a:ea typeface="ＭＳ Ｐゴシック" pitchFamily="34" charset="-128"/>
                  <a:cs typeface="Arial" pitchFamily="34" charset="0"/>
                </a:rPr>
                <a:t>For More Information</a:t>
              </a: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defTabSz="914400"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endParaRPr>
            </a:p>
            <a:p>
              <a:pPr marL="575052" lvl="1" indent="-118811" defTabSz="914400"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defTabSz="914400"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rPr>
                <a:t>Contact</a:t>
              </a:r>
              <a:endParaRPr lang="en-US" sz="1600" b="1" kern="0" dirty="0">
                <a:solidFill>
                  <a:sysClr val="windowText" lastClr="000000"/>
                </a:solidFill>
                <a:latin typeface="Arial"/>
                <a:ea typeface="ＭＳ Ｐゴシック" pitchFamily="34" charset="-128"/>
              </a:endParaRPr>
            </a:p>
            <a:p>
              <a:pPr algn="ctr" defTabSz="914400"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algn="ctr" defTabSz="914400"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defTabSz="914400"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rPr>
                <a:t>Resources</a:t>
              </a:r>
              <a:endParaRPr lang="en-US" sz="1600" b="1" kern="0" dirty="0">
                <a:solidFill>
                  <a:sysClr val="windowText" lastClr="000000"/>
                </a:solidFill>
                <a:latin typeface="Arial"/>
                <a:ea typeface="ＭＳ Ｐゴシック" pitchFamily="34" charset="-128"/>
              </a:endParaRPr>
            </a:p>
            <a:p>
              <a:pPr algn="ctr" defTabSz="914400"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endParaRPr>
            </a:p>
          </p:txBody>
        </p:sp>
      </p:grpSp>
    </p:spTree>
    <p:extLst>
      <p:ext uri="{BB962C8B-B14F-4D97-AF65-F5344CB8AC3E}">
        <p14:creationId xmlns:p14="http://schemas.microsoft.com/office/powerpoint/2010/main" xmlns="" val="4211050999"/>
      </p:ext>
    </p:extLst>
  </p:cSld>
  <p:clrMapOvr>
    <a:masterClrMapping/>
  </p:clrMapOvr>
  <p:transition>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4_Clear">
    <p:spTree>
      <p:nvGrpSpPr>
        <p:cNvPr id="1" name=""/>
        <p:cNvGrpSpPr/>
        <p:nvPr/>
      </p:nvGrpSpPr>
      <p:grpSpPr>
        <a:xfrm>
          <a:off x="0" y="0"/>
          <a:ext cx="0" cy="0"/>
          <a:chOff x="0" y="0"/>
          <a:chExt cx="0" cy="0"/>
        </a:xfrm>
      </p:grpSpPr>
      <p:pic>
        <p:nvPicPr>
          <p:cNvPr id="11"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extLst>
      <p:ext uri="{BB962C8B-B14F-4D97-AF65-F5344CB8AC3E}">
        <p14:creationId xmlns:p14="http://schemas.microsoft.com/office/powerpoint/2010/main" xmlns="" val="3976359365"/>
      </p:ext>
    </p:extLst>
  </p:cSld>
  <p:clrMapOvr>
    <a:masterClrMapping/>
  </p:clrMapOvr>
  <p:transition>
    <p:wipe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5_Clear">
    <p:spTree>
      <p:nvGrpSpPr>
        <p:cNvPr id="1" name=""/>
        <p:cNvGrpSpPr/>
        <p:nvPr/>
      </p:nvGrpSpPr>
      <p:grpSpPr>
        <a:xfrm>
          <a:off x="0" y="0"/>
          <a:ext cx="0" cy="0"/>
          <a:chOff x="0" y="0"/>
          <a:chExt cx="0" cy="0"/>
        </a:xfrm>
      </p:grpSpPr>
      <p:pic>
        <p:nvPicPr>
          <p:cNvPr id="12"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extLst>
      <p:ext uri="{BB962C8B-B14F-4D97-AF65-F5344CB8AC3E}">
        <p14:creationId xmlns:p14="http://schemas.microsoft.com/office/powerpoint/2010/main" xmlns="" val="3258038503"/>
      </p:ext>
    </p:extLst>
  </p:cSld>
  <p:clrMapOvr>
    <a:masterClrMapping/>
  </p:clrMapOvr>
  <p:transition>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6_Clear">
    <p:spTree>
      <p:nvGrpSpPr>
        <p:cNvPr id="1" name=""/>
        <p:cNvGrpSpPr/>
        <p:nvPr/>
      </p:nvGrpSpPr>
      <p:grpSpPr>
        <a:xfrm>
          <a:off x="0" y="0"/>
          <a:ext cx="0" cy="0"/>
          <a:chOff x="0" y="0"/>
          <a:chExt cx="0" cy="0"/>
        </a:xfrm>
      </p:grpSpPr>
      <p:pic>
        <p:nvPicPr>
          <p:cNvPr id="10" name="Picture 6" descr="U:\Consulting\Work in Progress\WIP 3rd Party\Oracle ESG support\In Process\ESG\Other\Other\Sales Collateral\PPT\DB_MW Rep Training\Graphics\Oracle graphic section divider\Middleware_oracle_graphic_section_divider.jp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grpSp>
        <p:nvGrpSpPr>
          <p:cNvPr id="2" name="Group 7"/>
          <p:cNvGrpSpPr>
            <a:grpSpLocks/>
          </p:cNvGrpSpPr>
          <p:nvPr userDrawn="1"/>
        </p:nvGrpSpPr>
        <p:grpSpPr bwMode="auto">
          <a:xfrm>
            <a:off x="0" y="2115742"/>
            <a:ext cx="9144000" cy="3027759"/>
            <a:chOff x="0" y="2820988"/>
            <a:chExt cx="9144000" cy="4037012"/>
          </a:xfrm>
        </p:grpSpPr>
        <p:pic>
          <p:nvPicPr>
            <p:cNvPr id="3" name="Picture 5" descr="PPT_divider.jpg"/>
            <p:cNvPicPr>
              <a:picLocks noChangeAspect="1"/>
            </p:cNvPicPr>
            <p:nvPr userDrawn="1"/>
          </p:nvPicPr>
          <p:blipFill>
            <a:blip r:embed="rId3" cstate="print"/>
            <a:srcRect t="41270"/>
            <a:stretch>
              <a:fillRect/>
            </a:stretch>
          </p:blipFill>
          <p:spPr bwMode="auto">
            <a:xfrm>
              <a:off x="0" y="2830286"/>
              <a:ext cx="9144000" cy="4027714"/>
            </a:xfrm>
            <a:prstGeom prst="rect">
              <a:avLst/>
            </a:prstGeom>
            <a:noFill/>
            <a:ln w="9525">
              <a:noFill/>
              <a:miter lim="800000"/>
              <a:headEnd/>
              <a:tailEnd/>
            </a:ln>
          </p:spPr>
        </p:pic>
        <p:sp>
          <p:nvSpPr>
            <p:cNvPr id="4" name="Rectangle 3"/>
            <p:cNvSpPr/>
            <p:nvPr userDrawn="1"/>
          </p:nvSpPr>
          <p:spPr bwMode="auto">
            <a:xfrm>
              <a:off x="0" y="2820988"/>
              <a:ext cx="9144000" cy="4037012"/>
            </a:xfrm>
            <a:prstGeom prst="rect">
              <a:avLst/>
            </a:prstGeom>
            <a:solidFill>
              <a:schemeClr val="bg1"/>
            </a:solidFill>
            <a:ln w="28575">
              <a:noFill/>
              <a:miter lim="800000"/>
              <a:headEnd/>
              <a:tailEnd/>
            </a:ln>
            <a:effectLst>
              <a:outerShdw blurRad="63500" dist="23000" dir="5400000" rotWithShape="0">
                <a:srgbClr val="000000">
                  <a:alpha val="34999"/>
                </a:srgbClr>
              </a:outerShdw>
            </a:effectLst>
          </p:spPr>
          <p:txBody>
            <a:bodyPr wrap="none" lIns="92075" tIns="46038" rIns="92075" bIns="46038" anchor="ctr"/>
            <a:lstStyle/>
            <a:p>
              <a:pPr marL="118811" indent="-118811" algn="ctr" defTabSz="914400">
                <a:lnSpc>
                  <a:spcPct val="90000"/>
                </a:lnSpc>
                <a:spcBef>
                  <a:spcPct val="50000"/>
                </a:spcBef>
                <a:buClr>
                  <a:srgbClr val="667263"/>
                </a:buClr>
                <a:defRPr/>
              </a:pPr>
              <a:endParaRPr lang="en-US" sz="1400" b="1" dirty="0">
                <a:solidFill>
                  <a:srgbClr val="FFFFFF"/>
                </a:solidFill>
                <a:effectLst>
                  <a:outerShdw blurRad="38100" dist="38100" dir="2700000" algn="tl">
                    <a:srgbClr val="000000">
                      <a:alpha val="43137"/>
                    </a:srgbClr>
                  </a:outerShdw>
                </a:effectLst>
                <a:latin typeface="Arial" pitchFamily="34" charset="0"/>
                <a:ea typeface="ＭＳ Ｐゴシック" pitchFamily="33" charset="-128"/>
                <a:cs typeface="Arial" pitchFamily="34" charset="0"/>
              </a:endParaRPr>
            </a:p>
          </p:txBody>
        </p:sp>
        <p:sp>
          <p:nvSpPr>
            <p:cNvPr id="6" name="Rectangle 5"/>
            <p:cNvSpPr>
              <a:spLocks noChangeArrowheads="1"/>
            </p:cNvSpPr>
            <p:nvPr userDrawn="1"/>
          </p:nvSpPr>
          <p:spPr bwMode="gray">
            <a:xfrm>
              <a:off x="733425" y="3579813"/>
              <a:ext cx="371633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defTabSz="914400" fontAlgn="auto">
                <a:lnSpc>
                  <a:spcPct val="90000"/>
                </a:lnSpc>
                <a:spcBef>
                  <a:spcPct val="40000"/>
                </a:spcBef>
                <a:spcAft>
                  <a:spcPts val="0"/>
                </a:spcAft>
                <a:buClr>
                  <a:srgbClr val="667263"/>
                </a:buClr>
                <a:buSzPct val="85000"/>
                <a:defRPr/>
              </a:pPr>
              <a:endParaRPr lang="en-US" sz="1400" b="1" kern="0" dirty="0">
                <a:solidFill>
                  <a:sysClr val="windowText" lastClr="000000"/>
                </a:solidFill>
                <a:latin typeface="Arial"/>
                <a:ea typeface="ＭＳ Ｐゴシック" pitchFamily="34" charset="-128"/>
              </a:endParaRPr>
            </a:p>
            <a:p>
              <a:pPr marL="575052" lvl="1" indent="-118811" defTabSz="914400" fontAlgn="auto">
                <a:lnSpc>
                  <a:spcPct val="90000"/>
                </a:lnSpc>
                <a:spcBef>
                  <a:spcPct val="40000"/>
                </a:spcBef>
                <a:spcAft>
                  <a:spcPts val="0"/>
                </a:spcAft>
                <a:buClr>
                  <a:srgbClr val="000000"/>
                </a:buClr>
                <a:buFont typeface="Wingdings" pitchFamily="2" charset="2"/>
                <a:buChar char="v"/>
                <a:defRPr/>
              </a:pPr>
              <a:endParaRPr lang="en-US" sz="1200" b="1" kern="0" dirty="0">
                <a:solidFill>
                  <a:sysClr val="windowText" lastClr="000000"/>
                </a:solidFill>
                <a:latin typeface="Arial"/>
                <a:ea typeface="ＭＳ Ｐゴシック" pitchFamily="34" charset="-128"/>
              </a:endParaRPr>
            </a:p>
          </p:txBody>
        </p:sp>
        <p:sp>
          <p:nvSpPr>
            <p:cNvPr id="7" name="Rectangle 6"/>
            <p:cNvSpPr>
              <a:spLocks noChangeArrowheads="1"/>
            </p:cNvSpPr>
            <p:nvPr userDrawn="1"/>
          </p:nvSpPr>
          <p:spPr bwMode="gray">
            <a:xfrm>
              <a:off x="733425" y="3092450"/>
              <a:ext cx="3716338" cy="476250"/>
            </a:xfrm>
            <a:prstGeom prst="rect">
              <a:avLst/>
            </a:prstGeom>
            <a:solidFill>
              <a:srgbClr val="FF0000"/>
            </a:solidFill>
            <a:ln w="12700">
              <a:solidFill>
                <a:srgbClr val="FF0000"/>
              </a:solidFill>
              <a:miter lim="800000"/>
              <a:headEnd/>
              <a:tailEnd/>
            </a:ln>
          </p:spPr>
          <p:txBody>
            <a:bodyPr lIns="91432" tIns="91432" rIns="45716" bIns="45716"/>
            <a:lstStyle/>
            <a:p>
              <a:pPr algn="ctr" defTabSz="914400"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rPr>
                <a:t>Contact</a:t>
              </a:r>
              <a:endParaRPr lang="en-US" sz="1600" b="1" kern="0" dirty="0">
                <a:solidFill>
                  <a:sysClr val="windowText" lastClr="000000"/>
                </a:solidFill>
                <a:latin typeface="Arial"/>
                <a:ea typeface="ＭＳ Ｐゴシック" pitchFamily="34" charset="-128"/>
              </a:endParaRPr>
            </a:p>
            <a:p>
              <a:pPr algn="ctr" defTabSz="914400"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endParaRPr>
            </a:p>
          </p:txBody>
        </p:sp>
        <p:sp>
          <p:nvSpPr>
            <p:cNvPr id="8" name="Rectangle 7"/>
            <p:cNvSpPr>
              <a:spLocks noChangeArrowheads="1"/>
            </p:cNvSpPr>
            <p:nvPr userDrawn="1"/>
          </p:nvSpPr>
          <p:spPr bwMode="gray">
            <a:xfrm>
              <a:off x="4835525" y="3576638"/>
              <a:ext cx="3582988" cy="2419350"/>
            </a:xfrm>
            <a:prstGeom prst="rect">
              <a:avLst/>
            </a:prstGeom>
            <a:solidFill>
              <a:srgbClr val="FFFFFF"/>
            </a:solidFill>
            <a:ln w="12700">
              <a:solidFill>
                <a:srgbClr val="FF0000"/>
              </a:solidFill>
              <a:miter lim="800000"/>
              <a:headEnd/>
              <a:tailEnd/>
            </a:ln>
          </p:spPr>
          <p:txBody>
            <a:bodyPr lIns="91432" tIns="91432" rIns="45716" bIns="45716"/>
            <a:lstStyle/>
            <a:p>
              <a:pPr marL="118811" indent="-118811" algn="ctr" defTabSz="914400" fontAlgn="auto">
                <a:lnSpc>
                  <a:spcPct val="90000"/>
                </a:lnSpc>
                <a:spcBef>
                  <a:spcPct val="40000"/>
                </a:spcBef>
                <a:spcAft>
                  <a:spcPts val="0"/>
                </a:spcAft>
                <a:buClr>
                  <a:srgbClr val="667263"/>
                </a:buClr>
                <a:buSzPct val="85000"/>
                <a:buFont typeface="Times" pitchFamily="18" charset="0"/>
                <a:buChar char="•"/>
                <a:defRPr/>
              </a:pPr>
              <a:endParaRPr lang="en-US" sz="1400" b="1" kern="0" dirty="0">
                <a:solidFill>
                  <a:sysClr val="windowText" lastClr="000000"/>
                </a:solidFill>
                <a:latin typeface="Arial"/>
                <a:ea typeface="ＭＳ Ｐゴシック" pitchFamily="34" charset="-128"/>
              </a:endParaRPr>
            </a:p>
          </p:txBody>
        </p:sp>
        <p:sp>
          <p:nvSpPr>
            <p:cNvPr id="9" name="Rectangle 8"/>
            <p:cNvSpPr>
              <a:spLocks noChangeArrowheads="1"/>
            </p:cNvSpPr>
            <p:nvPr userDrawn="1"/>
          </p:nvSpPr>
          <p:spPr bwMode="gray">
            <a:xfrm>
              <a:off x="4830763" y="3089275"/>
              <a:ext cx="3582987" cy="476250"/>
            </a:xfrm>
            <a:prstGeom prst="rect">
              <a:avLst/>
            </a:prstGeom>
            <a:solidFill>
              <a:srgbClr val="FF0000"/>
            </a:solidFill>
            <a:ln w="12700">
              <a:solidFill>
                <a:srgbClr val="FF0000"/>
              </a:solidFill>
              <a:miter lim="800000"/>
              <a:headEnd/>
              <a:tailEnd/>
            </a:ln>
          </p:spPr>
          <p:txBody>
            <a:bodyPr lIns="91432" tIns="91432" rIns="45716" bIns="45716"/>
            <a:lstStyle/>
            <a:p>
              <a:pPr algn="ctr" defTabSz="914400" fontAlgn="auto">
                <a:lnSpc>
                  <a:spcPct val="160000"/>
                </a:lnSpc>
                <a:spcBef>
                  <a:spcPct val="15000"/>
                </a:spcBef>
                <a:spcAft>
                  <a:spcPts val="0"/>
                </a:spcAft>
                <a:buClr>
                  <a:srgbClr val="667263"/>
                </a:buClr>
                <a:defRPr/>
              </a:pPr>
              <a:r>
                <a:rPr lang="en-US" sz="1600" b="1" kern="0" dirty="0">
                  <a:solidFill>
                    <a:srgbClr val="FFFFFF"/>
                  </a:solidFill>
                  <a:latin typeface="Arial"/>
                  <a:ea typeface="ＭＳ Ｐゴシック" pitchFamily="34" charset="-128"/>
                </a:rPr>
                <a:t>Resources</a:t>
              </a:r>
              <a:endParaRPr lang="en-US" sz="1600" b="1" kern="0" dirty="0">
                <a:solidFill>
                  <a:sysClr val="windowText" lastClr="000000"/>
                </a:solidFill>
                <a:latin typeface="Arial"/>
                <a:ea typeface="ＭＳ Ｐゴシック" pitchFamily="34" charset="-128"/>
              </a:endParaRPr>
            </a:p>
            <a:p>
              <a:pPr algn="ctr" defTabSz="914400" fontAlgn="auto">
                <a:lnSpc>
                  <a:spcPct val="90000"/>
                </a:lnSpc>
                <a:spcBef>
                  <a:spcPct val="50000"/>
                </a:spcBef>
                <a:spcAft>
                  <a:spcPts val="0"/>
                </a:spcAft>
                <a:buClr>
                  <a:srgbClr val="667263"/>
                </a:buClr>
                <a:defRPr/>
              </a:pPr>
              <a:endParaRPr lang="en-US" sz="1600" b="1" kern="0" dirty="0">
                <a:solidFill>
                  <a:sysClr val="windowText" lastClr="000000"/>
                </a:solidFill>
                <a:latin typeface="Arial"/>
                <a:ea typeface="ＭＳ Ｐゴシック" pitchFamily="34" charset="-128"/>
              </a:endParaRPr>
            </a:p>
          </p:txBody>
        </p:sp>
      </p:grpSp>
    </p:spTree>
    <p:extLst>
      <p:ext uri="{BB962C8B-B14F-4D97-AF65-F5344CB8AC3E}">
        <p14:creationId xmlns:p14="http://schemas.microsoft.com/office/powerpoint/2010/main" xmlns="" val="593640510"/>
      </p:ext>
    </p:extLst>
  </p:cSld>
  <p:clrMapOvr>
    <a:masterClrMapping/>
  </p:clrMapOvr>
  <p:transition>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78525770"/>
      </p:ext>
    </p:extLst>
  </p:cSld>
  <p:clrMapOvr>
    <a:masterClrMapping/>
  </p:clrMapOvr>
  <p:transition>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152922" y="3596149"/>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2" y="4410273"/>
            <a:ext cx="7075289" cy="532642"/>
          </a:xfrm>
        </p:spPr>
        <p:txBody>
          <a:bodyPr/>
          <a:lstStyle>
            <a:lvl1pPr marL="0" marR="0" indent="0" algn="l" defTabSz="914202"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11" indent="0" algn="ctr">
              <a:buNone/>
              <a:defRPr>
                <a:solidFill>
                  <a:schemeClr val="tx1">
                    <a:tint val="75000"/>
                  </a:schemeClr>
                </a:solidFill>
              </a:defRPr>
            </a:lvl2pPr>
            <a:lvl3pPr marL="571021" indent="0" algn="ctr">
              <a:buNone/>
              <a:defRPr>
                <a:solidFill>
                  <a:schemeClr val="tx1">
                    <a:tint val="75000"/>
                  </a:schemeClr>
                </a:solidFill>
              </a:defRPr>
            </a:lvl3pPr>
            <a:lvl4pPr marL="856533" indent="0" algn="ctr">
              <a:buNone/>
              <a:defRPr>
                <a:solidFill>
                  <a:schemeClr val="tx1">
                    <a:tint val="75000"/>
                  </a:schemeClr>
                </a:solidFill>
              </a:defRPr>
            </a:lvl4pPr>
            <a:lvl5pPr marL="1142044" indent="0" algn="ctr">
              <a:buNone/>
              <a:defRPr>
                <a:solidFill>
                  <a:schemeClr val="tx1">
                    <a:tint val="75000"/>
                  </a:schemeClr>
                </a:solidFill>
              </a:defRPr>
            </a:lvl5pPr>
            <a:lvl6pPr marL="1427555" indent="0" algn="ctr">
              <a:buNone/>
              <a:defRPr>
                <a:solidFill>
                  <a:schemeClr val="tx1">
                    <a:tint val="75000"/>
                  </a:schemeClr>
                </a:solidFill>
              </a:defRPr>
            </a:lvl6pPr>
            <a:lvl7pPr marL="1713066" indent="0" algn="ctr">
              <a:buNone/>
              <a:defRPr>
                <a:solidFill>
                  <a:schemeClr val="tx1">
                    <a:tint val="75000"/>
                  </a:schemeClr>
                </a:solidFill>
              </a:defRPr>
            </a:lvl7pPr>
            <a:lvl8pPr marL="1998578" indent="0" algn="ctr">
              <a:buNone/>
              <a:defRPr>
                <a:solidFill>
                  <a:schemeClr val="tx1">
                    <a:tint val="75000"/>
                  </a:schemeClr>
                </a:solidFill>
              </a:defRPr>
            </a:lvl8pPr>
            <a:lvl9pPr marL="228408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64"/>
            <a:ext cx="2895600" cy="274637"/>
          </a:xfr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a:extLst>
              <a:ext uri="{28A0092B-C50C-407E-A947-70E740481C1C}">
                <a14:useLocalDpi xmlns:a14="http://schemas.microsoft.com/office/drawing/2010/main" xmlns=""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74" descr="Tall Red"/>
          <p:cNvPicPr>
            <a:picLocks noChangeArrowheads="1"/>
          </p:cNvPicPr>
          <p:nvPr userDrawn="1"/>
        </p:nvPicPr>
        <p:blipFill>
          <a:blip r:embed="rId4">
            <a:alphaModFix amt="0"/>
            <a:extLst>
              <a:ext uri="{28A0092B-C50C-407E-A947-70E740481C1C}">
                <a14:useLocalDpi xmlns:a14="http://schemas.microsoft.com/office/drawing/2010/main" xmlns="" val="0"/>
              </a:ext>
            </a:extLst>
          </a:blip>
          <a:srcRect/>
          <a:stretch>
            <a:fillRect/>
          </a:stretch>
        </p:blipFill>
        <p:spPr bwMode="auto">
          <a:xfrm>
            <a:off x="0" y="685801"/>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a:alphaModFix amt="0"/>
            <a:extLst>
              <a:ext uri="{28A0092B-C50C-407E-A947-70E740481C1C}">
                <a14:useLocalDpi xmlns:a14="http://schemas.microsoft.com/office/drawing/2010/main" xmlns="" val="0"/>
              </a:ext>
            </a:extLst>
          </a:blip>
          <a:srcRect/>
          <a:stretch>
            <a:fillRect/>
          </a:stretch>
        </p:blipFill>
        <p:spPr bwMode="auto">
          <a:xfrm>
            <a:off x="3262314" y="685801"/>
            <a:ext cx="5881687" cy="2117725"/>
          </a:xfrm>
          <a:prstGeom prst="rect">
            <a:avLst/>
          </a:prstGeom>
          <a:solidFill>
            <a:schemeClr val="tx2"/>
          </a:solidFill>
          <a:ln>
            <a:noFill/>
          </a:ln>
          <a:extLst/>
        </p:spPr>
      </p:pic>
      <p:sp>
        <p:nvSpPr>
          <p:cNvPr id="12" name="fc"/>
          <p:cNvSpPr txBox="1"/>
          <p:nvPr userDrawn="1"/>
        </p:nvSpPr>
        <p:spPr>
          <a:xfrm>
            <a:off x="0" y="4805679"/>
            <a:ext cx="9144000" cy="0"/>
          </a:xfrm>
          <a:prstGeom prst="rect">
            <a:avLst/>
          </a:prstGeom>
          <a:noFill/>
          <a:ln>
            <a:noFill/>
          </a:ln>
        </p:spPr>
        <p:txBody>
          <a:bodyPr vert="horz" wrap="square" lIns="0" tIns="0" rIns="0" bIns="0" rtlCol="0">
            <a:noAutofit/>
          </a:bodyPr>
          <a:lstStyle/>
          <a:p>
            <a:pPr algn="ctr" defTabSz="914400"/>
            <a:endParaRPr lang="de-DE" dirty="0" err="1" smtClean="0">
              <a:solidFill>
                <a:srgbClr val="000000"/>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xmlns="" val="156104926"/>
      </p:ext>
    </p:extLst>
  </p:cSld>
  <p:clrMapOvr>
    <a:masterClrMapping/>
  </p:clrMapOvr>
  <p:transition spd="slow"/>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5"/>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73"/>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3696203415"/>
      </p:ext>
    </p:extLst>
  </p:cSld>
  <p:clrMapOvr>
    <a:masterClrMapping/>
  </p:clrMapOvr>
  <p:transition spd="slow"/>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38"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5"/>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pic>
        <p:nvPicPr>
          <p:cNvPr id="6"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xmlns="" val="0"/>
              </a:ext>
            </a:extLst>
          </a:blip>
          <a:srcRect/>
          <a:stretch>
            <a:fillRect/>
          </a:stretch>
        </p:blipFill>
        <p:spPr bwMode="auto">
          <a:xfrm>
            <a:off x="7535206" y="0"/>
            <a:ext cx="1608794" cy="55086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23769963"/>
      </p:ext>
    </p:extLst>
  </p:cSld>
  <p:clrMapOvr>
    <a:masterClrMapping/>
  </p:clrMapOvr>
  <p:transition spd="slow"/>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785020437"/>
      </p:ext>
    </p:extLst>
  </p:cSld>
  <p:clrMapOvr>
    <a:masterClrMapping/>
  </p:clrMapOvr>
  <p:transition spd="slow"/>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312132875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91706"/>
            <a:ext cx="1898650" cy="416599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91706"/>
            <a:ext cx="5543550" cy="416599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56"/>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3510484425"/>
      </p:ext>
    </p:extLst>
  </p:cSld>
  <p:clrMapOvr>
    <a:masterClrMapping/>
  </p:clrMapOvr>
  <p:transition spd="slow"/>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51"/>
            <a:ext cx="7779072" cy="1244269"/>
          </a:xfrm>
        </p:spPr>
        <p:txBody>
          <a:bodyPr/>
          <a:lstStyle>
            <a:lvl1pPr marL="91420" indent="-9142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88"/>
            <a:ext cx="7792822" cy="854637"/>
          </a:xfrm>
        </p:spPr>
        <p:txBody>
          <a:bodyPr/>
          <a:lstStyle>
            <a:lvl1pPr marL="0" indent="0">
              <a:buNone/>
              <a:defRPr sz="2000" b="1">
                <a:solidFill>
                  <a:schemeClr val="bg1"/>
                </a:solidFill>
              </a:defRPr>
            </a:lvl1pPr>
            <a:lvl2pPr marL="285688"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726449052"/>
      </p:ext>
    </p:extLst>
  </p:cSld>
  <p:clrMapOvr>
    <a:masterClrMapping/>
  </p:clrMapOvr>
  <p:transition spd="slow"/>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6" y="0"/>
            <a:ext cx="9145587" cy="3625850"/>
            <a:chOff x="-1587" y="0"/>
            <a:chExt cx="9145587" cy="3625850"/>
          </a:xfrm>
        </p:grpSpPr>
        <p:pic>
          <p:nvPicPr>
            <p:cNvPr id="7" name="Picture 10"/>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a:alphaModFix amt="0"/>
              <a:extLst>
                <a:ext uri="{28A0092B-C50C-407E-A947-70E740481C1C}">
                  <a14:useLocalDpi xmlns:a14="http://schemas.microsoft.com/office/drawing/2010/main" xmlns=""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sp>
        <p:nvSpPr>
          <p:cNvPr id="2" name="Title 1"/>
          <p:cNvSpPr>
            <a:spLocks noGrp="1"/>
          </p:cNvSpPr>
          <p:nvPr userDrawn="1">
            <p:ph type="title" hasCustomPrompt="1"/>
          </p:nvPr>
        </p:nvSpPr>
        <p:spPr>
          <a:xfrm>
            <a:off x="1" y="1821926"/>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728567958"/>
      </p:ext>
    </p:extLst>
  </p:cSld>
  <p:clrMapOvr>
    <a:masterClrMapping/>
  </p:clrMapOvr>
  <p:transition spd="slow"/>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9"/>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064730265"/>
      </p:ext>
    </p:extLst>
  </p:cSld>
  <p:clrMapOvr>
    <a:masterClrMapping/>
  </p:clrMapOvr>
  <p:transition spd="slow"/>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7"/>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39"/>
            <a:ext cx="7772797" cy="1125141"/>
          </a:xfrm>
        </p:spPr>
        <p:txBody>
          <a:bodyPr anchor="b"/>
          <a:lstStyle>
            <a:lvl1pPr marL="0" indent="0">
              <a:buNone/>
              <a:defRPr sz="1200">
                <a:solidFill>
                  <a:schemeClr val="tx1">
                    <a:tint val="75000"/>
                  </a:schemeClr>
                </a:solidFill>
              </a:defRPr>
            </a:lvl1pPr>
            <a:lvl2pPr marL="285511" indent="0">
              <a:buNone/>
              <a:defRPr sz="1100">
                <a:solidFill>
                  <a:schemeClr val="tx1">
                    <a:tint val="75000"/>
                  </a:schemeClr>
                </a:solidFill>
              </a:defRPr>
            </a:lvl2pPr>
            <a:lvl3pPr marL="571021" indent="0">
              <a:buNone/>
              <a:defRPr sz="1000">
                <a:solidFill>
                  <a:schemeClr val="tx1">
                    <a:tint val="75000"/>
                  </a:schemeClr>
                </a:solidFill>
              </a:defRPr>
            </a:lvl3pPr>
            <a:lvl4pPr marL="856533" indent="0">
              <a:buNone/>
              <a:defRPr sz="900">
                <a:solidFill>
                  <a:schemeClr val="tx1">
                    <a:tint val="75000"/>
                  </a:schemeClr>
                </a:solidFill>
              </a:defRPr>
            </a:lvl4pPr>
            <a:lvl5pPr marL="1142044" indent="0">
              <a:buNone/>
              <a:defRPr sz="900">
                <a:solidFill>
                  <a:schemeClr val="tx1">
                    <a:tint val="75000"/>
                  </a:schemeClr>
                </a:solidFill>
              </a:defRPr>
            </a:lvl5pPr>
            <a:lvl6pPr marL="1427555" indent="0">
              <a:buNone/>
              <a:defRPr sz="900">
                <a:solidFill>
                  <a:schemeClr val="tx1">
                    <a:tint val="75000"/>
                  </a:schemeClr>
                </a:solidFill>
              </a:defRPr>
            </a:lvl6pPr>
            <a:lvl7pPr marL="1713066" indent="0">
              <a:buNone/>
              <a:defRPr sz="900">
                <a:solidFill>
                  <a:schemeClr val="tx1">
                    <a:tint val="75000"/>
                  </a:schemeClr>
                </a:solidFill>
              </a:defRPr>
            </a:lvl7pPr>
            <a:lvl8pPr marL="1998578" indent="0">
              <a:buNone/>
              <a:defRPr sz="900">
                <a:solidFill>
                  <a:schemeClr val="tx1">
                    <a:tint val="75000"/>
                  </a:schemeClr>
                </a:solidFill>
              </a:defRPr>
            </a:lvl8pPr>
            <a:lvl9pPr marL="2284088"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584855122"/>
      </p:ext>
    </p:extLst>
  </p:cSld>
  <p:clrMapOvr>
    <a:masterClrMapping/>
  </p:clrMapOvr>
  <p:transition spd="slow"/>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25"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714212881"/>
      </p:ext>
    </p:extLst>
  </p:cSld>
  <p:clrMapOvr>
    <a:masterClrMapping/>
  </p:clrMapOvr>
  <p:transition spd="slow"/>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2" y="1150938"/>
            <a:ext cx="4040187" cy="480219"/>
          </a:xfrm>
        </p:spPr>
        <p:txBody>
          <a:bodyPr anchor="b"/>
          <a:lstStyle>
            <a:lvl1pPr marL="0" indent="0">
              <a:buNone/>
              <a:defRPr sz="1500" b="1"/>
            </a:lvl1pPr>
            <a:lvl2pPr marL="285511" indent="0">
              <a:buNone/>
              <a:defRPr sz="1200" b="1"/>
            </a:lvl2pPr>
            <a:lvl3pPr marL="571021" indent="0">
              <a:buNone/>
              <a:defRPr sz="1100" b="1"/>
            </a:lvl3pPr>
            <a:lvl4pPr marL="856533" indent="0">
              <a:buNone/>
              <a:defRPr sz="1000" b="1"/>
            </a:lvl4pPr>
            <a:lvl5pPr marL="1142044" indent="0">
              <a:buNone/>
              <a:defRPr sz="1000" b="1"/>
            </a:lvl5pPr>
            <a:lvl6pPr marL="1427555" indent="0">
              <a:buNone/>
              <a:defRPr sz="1000" b="1"/>
            </a:lvl6pPr>
            <a:lvl7pPr marL="1713066" indent="0">
              <a:buNone/>
              <a:defRPr sz="1000" b="1"/>
            </a:lvl7pPr>
            <a:lvl8pPr marL="1998578" indent="0">
              <a:buNone/>
              <a:defRPr sz="1000" b="1"/>
            </a:lvl8pPr>
            <a:lvl9pPr marL="2284088"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2"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38"/>
            <a:ext cx="4041180" cy="480219"/>
          </a:xfrm>
        </p:spPr>
        <p:txBody>
          <a:bodyPr anchor="b"/>
          <a:lstStyle>
            <a:lvl1pPr marL="0" indent="0">
              <a:buNone/>
              <a:defRPr sz="1500" b="1"/>
            </a:lvl1pPr>
            <a:lvl2pPr marL="285511" indent="0">
              <a:buNone/>
              <a:defRPr sz="1200" b="1"/>
            </a:lvl2pPr>
            <a:lvl3pPr marL="571021" indent="0">
              <a:buNone/>
              <a:defRPr sz="1100" b="1"/>
            </a:lvl3pPr>
            <a:lvl4pPr marL="856533" indent="0">
              <a:buNone/>
              <a:defRPr sz="1000" b="1"/>
            </a:lvl4pPr>
            <a:lvl5pPr marL="1142044" indent="0">
              <a:buNone/>
              <a:defRPr sz="1000" b="1"/>
            </a:lvl5pPr>
            <a:lvl6pPr marL="1427555" indent="0">
              <a:buNone/>
              <a:defRPr sz="1000" b="1"/>
            </a:lvl6pPr>
            <a:lvl7pPr marL="1713066" indent="0">
              <a:buNone/>
              <a:defRPr sz="1000" b="1"/>
            </a:lvl7pPr>
            <a:lvl8pPr marL="1998578" indent="0">
              <a:buNone/>
              <a:defRPr sz="1000" b="1"/>
            </a:lvl8pPr>
            <a:lvl9pPr marL="2284088"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713245059"/>
      </p:ext>
    </p:extLst>
  </p:cSld>
  <p:clrMapOvr>
    <a:masterClrMapping/>
  </p:clrMapOvr>
  <p:transition spd="slow"/>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3"/>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27"/>
            <a:ext cx="3008312" cy="3518297"/>
          </a:xfrm>
        </p:spPr>
        <p:txBody>
          <a:bodyPr/>
          <a:lstStyle>
            <a:lvl1pPr marL="0" indent="0">
              <a:buNone/>
              <a:defRPr sz="900"/>
            </a:lvl1pPr>
            <a:lvl2pPr marL="285511" indent="0">
              <a:buNone/>
              <a:defRPr sz="700"/>
            </a:lvl2pPr>
            <a:lvl3pPr marL="571021" indent="0">
              <a:buNone/>
              <a:defRPr sz="600"/>
            </a:lvl3pPr>
            <a:lvl4pPr marL="856533" indent="0">
              <a:buNone/>
              <a:defRPr sz="600"/>
            </a:lvl4pPr>
            <a:lvl5pPr marL="1142044" indent="0">
              <a:buNone/>
              <a:defRPr sz="600"/>
            </a:lvl5pPr>
            <a:lvl6pPr marL="1427555" indent="0">
              <a:buNone/>
              <a:defRPr sz="600"/>
            </a:lvl6pPr>
            <a:lvl7pPr marL="1713066" indent="0">
              <a:buNone/>
              <a:defRPr sz="600"/>
            </a:lvl7pPr>
            <a:lvl8pPr marL="1998578" indent="0">
              <a:buNone/>
              <a:defRPr sz="600"/>
            </a:lvl8pPr>
            <a:lvl9pPr marL="2284088"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3077174412"/>
      </p:ext>
    </p:extLst>
  </p:cSld>
  <p:clrMapOvr>
    <a:masterClrMapping/>
  </p:clrMapOvr>
  <p:transition spd="slow"/>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474615306"/>
      </p:ext>
    </p:extLst>
  </p:cSld>
  <p:clrMapOvr>
    <a:masterClrMapping/>
  </p:clrMapOvr>
  <p:transition spd="slow"/>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798" y="206375"/>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5"/>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80338089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91703"/>
            <a:ext cx="7581900" cy="6429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76300" y="1200150"/>
            <a:ext cx="7537450" cy="3257550"/>
          </a:xfrm>
        </p:spPr>
        <p:txBody>
          <a:bodyPr/>
          <a:lstStyle/>
          <a:p>
            <a:pPr lvl="0"/>
            <a:endParaRPr lang="en-US" noProof="0" smtClean="0"/>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76"/>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1"/>
            <a:ext cx="7900974" cy="3648075"/>
          </a:xfrm>
        </p:spPr>
        <p:txBody>
          <a:bodyPr wrap="square"/>
          <a:lstStyle>
            <a:lvl1pPr marL="117449" indent="-117449">
              <a:spcBef>
                <a:spcPts val="400"/>
              </a:spcBef>
              <a:spcAft>
                <a:spcPts val="200"/>
              </a:spcAft>
              <a:buFont typeface="Arial" pitchFamily="34" charset="0"/>
              <a:buChar char="•"/>
              <a:defRPr sz="1200" b="0"/>
            </a:lvl1pPr>
            <a:lvl2pPr marL="344414" indent="-177761">
              <a:spcAft>
                <a:spcPts val="0"/>
              </a:spcAft>
              <a:buClr>
                <a:schemeClr val="tx1"/>
              </a:buClr>
              <a:buFont typeface="Arial" pitchFamily="34" charset="0"/>
              <a:buChar char="–"/>
              <a:defRPr sz="1100"/>
            </a:lvl2pPr>
            <a:lvl3pPr marL="574550" indent="-171413">
              <a:buClr>
                <a:schemeClr val="tx2"/>
              </a:buClr>
              <a:buFont typeface="Arial" pitchFamily="34" charset="0"/>
              <a:buChar char="•"/>
              <a:defRPr sz="1100">
                <a:solidFill>
                  <a:schemeClr val="tx1"/>
                </a:solidFill>
              </a:defRPr>
            </a:lvl3pPr>
            <a:lvl4pPr marL="855478" indent="-107927">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890" indent="-166652">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192"/>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8" name="Text Box 14"/>
          <p:cNvSpPr txBox="1">
            <a:spLocks noChangeArrowheads="1"/>
          </p:cNvSpPr>
          <p:nvPr userDrawn="1"/>
        </p:nvSpPr>
        <p:spPr bwMode="auto">
          <a:xfrm>
            <a:off x="635233"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cs typeface="Arial" pitchFamily="34" charset="0"/>
              </a:rPr>
              <a:pPr algn="r" defTabSz="342777" eaLnBrk="1" hangingPunct="1">
                <a:spcBef>
                  <a:spcPts val="0"/>
                </a:spcBef>
                <a:buClr>
                  <a:srgbClr val="829E7E"/>
                </a:buClr>
                <a:buFont typeface="Arial"/>
                <a:buNone/>
                <a:defRPr/>
              </a:pPr>
              <a:t>‹#›</a:t>
            </a:fld>
            <a:endParaRPr lang="en-US" sz="600" dirty="0" smtClean="0">
              <a:solidFill>
                <a:srgbClr val="292929"/>
              </a:solidFill>
              <a:cs typeface="Arial" pitchFamily="34" charset="0"/>
            </a:endParaRPr>
          </a:p>
        </p:txBody>
      </p:sp>
      <p:sp>
        <p:nvSpPr>
          <p:cNvPr id="11" name="Text Box 14"/>
          <p:cNvSpPr txBox="1">
            <a:spLocks noChangeArrowheads="1"/>
          </p:cNvSpPr>
          <p:nvPr userDrawn="1"/>
        </p:nvSpPr>
        <p:spPr bwMode="auto">
          <a:xfrm>
            <a:off x="858449" y="4875874"/>
            <a:ext cx="2229642"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cs typeface="Arial" pitchFamily="34" charset="0"/>
              </a:rPr>
              <a:t>Copyright © 2011, Oracle and/or its affiliates. All rights reserved.</a:t>
            </a:r>
          </a:p>
        </p:txBody>
      </p:sp>
      <p:sp>
        <p:nvSpPr>
          <p:cNvPr id="13"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cs typeface="Arial" pitchFamily="34" charset="0"/>
              </a:rPr>
              <a:t>Insert Information Protection Policy Classification from Slide 8</a:t>
            </a:r>
            <a:endParaRPr lang="en-US" sz="800" dirty="0" smtClean="0">
              <a:solidFill>
                <a:srgbClr val="292929"/>
              </a:solidFill>
              <a:cs typeface="Arial" pitchFamily="34" charset="0"/>
            </a:endParaRPr>
          </a:p>
        </p:txBody>
      </p:sp>
      <p:cxnSp>
        <p:nvCxnSpPr>
          <p:cNvPr id="14" name="Straight Connector 13"/>
          <p:cNvCxnSpPr/>
          <p:nvPr userDrawn="1"/>
        </p:nvCxnSpPr>
        <p:spPr>
          <a:xfrm flipH="1">
            <a:off x="824370" y="4897875"/>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userDrawn="1"/>
        </p:nvCxnSpPr>
        <p:spPr>
          <a:xfrm flipH="1">
            <a:off x="3094495" y="4897875"/>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742304463"/>
      </p:ext>
    </p:extLst>
  </p:cSld>
  <p:clrMapOvr>
    <a:masterClrMapping/>
  </p:clrMapOvr>
  <p:transition spd="slow"/>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76"/>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38"/>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7" name="Text Box 14"/>
          <p:cNvSpPr txBox="1">
            <a:spLocks noChangeArrowheads="1"/>
          </p:cNvSpPr>
          <p:nvPr userDrawn="1"/>
        </p:nvSpPr>
        <p:spPr bwMode="auto">
          <a:xfrm>
            <a:off x="635233"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cs typeface="Arial" pitchFamily="34" charset="0"/>
              </a:rPr>
              <a:pPr algn="r" defTabSz="342777" eaLnBrk="1" hangingPunct="1">
                <a:spcBef>
                  <a:spcPts val="0"/>
                </a:spcBef>
                <a:buClr>
                  <a:srgbClr val="829E7E"/>
                </a:buClr>
                <a:buFont typeface="Arial"/>
                <a:buNone/>
                <a:defRPr/>
              </a:pPr>
              <a:t>‹#›</a:t>
            </a:fld>
            <a:endParaRPr lang="en-US" sz="600" dirty="0" smtClean="0">
              <a:solidFill>
                <a:srgbClr val="292929"/>
              </a:solidFill>
              <a:cs typeface="Arial" pitchFamily="34" charset="0"/>
            </a:endParaRPr>
          </a:p>
        </p:txBody>
      </p:sp>
      <p:sp>
        <p:nvSpPr>
          <p:cNvPr id="11" name="Text Box 14"/>
          <p:cNvSpPr txBox="1">
            <a:spLocks noChangeArrowheads="1"/>
          </p:cNvSpPr>
          <p:nvPr userDrawn="1"/>
        </p:nvSpPr>
        <p:spPr bwMode="auto">
          <a:xfrm>
            <a:off x="858448" y="4875874"/>
            <a:ext cx="2417407"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cs typeface="Arial" pitchFamily="34" charset="0"/>
              </a:rPr>
              <a:t>Copyright © 2011, Oracle and/or its affiliates. All rights reserved.</a:t>
            </a:r>
          </a:p>
        </p:txBody>
      </p:sp>
      <p:cxnSp>
        <p:nvCxnSpPr>
          <p:cNvPr id="13" name="Straight Connector 12"/>
          <p:cNvCxnSpPr/>
          <p:nvPr userDrawn="1"/>
        </p:nvCxnSpPr>
        <p:spPr>
          <a:xfrm flipH="1">
            <a:off x="824370" y="4897875"/>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1518867427"/>
      </p:ext>
    </p:extLst>
  </p:cSld>
  <p:clrMapOvr>
    <a:masterClrMapping/>
  </p:clrMapOvr>
  <p:transition spd="slow"/>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Clea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270869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7" y="685801"/>
            <a:ext cx="2824163" cy="2115741"/>
          </a:xfrm>
          <a:prstGeom prst="rect">
            <a:avLst/>
          </a:prstGeom>
          <a:solidFill>
            <a:srgbClr val="ADADAD"/>
          </a:solidFill>
          <a:ln w="12700">
            <a:noFill/>
            <a:miter lim="800000"/>
            <a:headEnd/>
            <a:tailEnd/>
          </a:ln>
          <a:effectLst/>
        </p:spPr>
        <p:txBody>
          <a:bodyPr wrap="none" anchor="ctr" anchorCtr="1"/>
          <a:lstStyle/>
          <a:p>
            <a:pPr algn="ctr" eaLnBrk="0" hangingPunct="0">
              <a:defRPr/>
            </a:pPr>
            <a:r>
              <a:rPr lang="en-US" sz="1400" b="1">
                <a:solidFill>
                  <a:srgbClr val="000000"/>
                </a:solidFill>
              </a:rPr>
              <a:t>&lt;Insert Picture Here&gt;</a:t>
            </a:r>
          </a:p>
        </p:txBody>
      </p:sp>
      <p:pic>
        <p:nvPicPr>
          <p:cNvPr id="5" name="Picture 74" descr="Tall Red"/>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0" y="685803"/>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3736982" y="685803"/>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screen">
            <a:extLst>
              <a:ext uri="{28A0092B-C50C-407E-A947-70E740481C1C}">
                <a14:useLocalDpi xmlns:a14="http://schemas.microsoft.com/office/drawing/2010/main" xmlns=""/>
              </a:ext>
            </a:extLst>
          </a:blip>
          <a:srcRect/>
          <a:stretch>
            <a:fillRect/>
          </a:stretch>
        </p:blipFill>
        <p:spPr bwMode="auto">
          <a:xfrm>
            <a:off x="901707" y="3253979"/>
            <a:ext cx="2925763" cy="27503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3"/>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extLst>
      <p:ext uri="{BB962C8B-B14F-4D97-AF65-F5344CB8AC3E}">
        <p14:creationId xmlns:p14="http://schemas.microsoft.com/office/powerpoint/2010/main" xmlns="" val="276546102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291915311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25567842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07"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543805109"/>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566397977"/>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126328692"/>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232204216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4144161456"/>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448671411"/>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49072544"/>
      </p:ext>
    </p:extLst>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91706"/>
            <a:ext cx="1898650" cy="416599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91706"/>
            <a:ext cx="5543550" cy="416599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1019841944"/>
      </p:ext>
    </p:extLst>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91703"/>
            <a:ext cx="7581900" cy="6429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76300" y="1200150"/>
            <a:ext cx="7537450" cy="3257550"/>
          </a:xfrm>
        </p:spPr>
        <p:txBody>
          <a:bodyPr/>
          <a:lstStyle/>
          <a:p>
            <a:pPr lvl="0"/>
            <a:endParaRPr lang="en-US" noProof="0" smtClean="0"/>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2332752828"/>
      </p:ext>
    </p:extLst>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Q&amp;A">
    <p:spTree>
      <p:nvGrpSpPr>
        <p:cNvPr id="1" name=""/>
        <p:cNvGrpSpPr/>
        <p:nvPr/>
      </p:nvGrpSpPr>
      <p:grpSpPr>
        <a:xfrm>
          <a:off x="0" y="0"/>
          <a:ext cx="0" cy="0"/>
          <a:chOff x="0" y="0"/>
          <a:chExt cx="0" cy="0"/>
        </a:xfrm>
      </p:grpSpPr>
      <p:grpSp>
        <p:nvGrpSpPr>
          <p:cNvPr id="3" name="Group 2"/>
          <p:cNvGrpSpPr/>
          <p:nvPr userDrawn="1"/>
        </p:nvGrpSpPr>
        <p:grpSpPr>
          <a:xfrm>
            <a:off x="-1587" y="0"/>
            <a:ext cx="9145587" cy="3625850"/>
            <a:chOff x="-1587" y="0"/>
            <a:chExt cx="9145587" cy="3625850"/>
          </a:xfrm>
        </p:grpSpPr>
        <p:pic>
          <p:nvPicPr>
            <p:cNvPr id="7" name="Picture 10"/>
            <p:cNvPicPr>
              <a:picLocks noChangeAspect="1"/>
            </p:cNvPicPr>
            <p:nvPr userDrawn="1"/>
          </p:nvPicPr>
          <p:blipFill>
            <a:blip r:embed="rId2">
              <a:extLst>
                <a:ext uri="{28A0092B-C50C-407E-A947-70E740481C1C}">
                  <a14:useLocalDpi xmlns:a14="http://schemas.microsoft.com/office/drawing/2010/main" xmlns=""/>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a:alphaModFix amt="0"/>
              <a:extLst>
                <a:ext uri="{28A0092B-C50C-407E-A947-70E740481C1C}">
                  <a14:useLocalDpi xmlns:a14="http://schemas.microsoft.com/office/drawing/2010/main" xmlns=""/>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sp>
        <p:nvSpPr>
          <p:cNvPr id="2" name="Title 1"/>
          <p:cNvSpPr>
            <a:spLocks noGrp="1"/>
          </p:cNvSpPr>
          <p:nvPr userDrawn="1">
            <p:ph type="title" hasCustomPrompt="1"/>
          </p:nvPr>
        </p:nvSpPr>
        <p:spPr>
          <a:xfrm>
            <a:off x="8" y="1821929"/>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410029219"/>
      </p:ext>
    </p:extLst>
  </p:cSld>
  <p:clrMapOvr>
    <a:masterClrMapping/>
  </p:clrMapOvr>
  <p:transition spd="med">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7" y="685801"/>
            <a:ext cx="2824163" cy="2115741"/>
          </a:xfrm>
          <a:prstGeom prst="rect">
            <a:avLst/>
          </a:prstGeom>
          <a:solidFill>
            <a:srgbClr val="ADADAD"/>
          </a:solidFill>
          <a:ln w="12700">
            <a:noFill/>
            <a:miter lim="800000"/>
            <a:headEnd/>
            <a:tailEnd/>
          </a:ln>
          <a:effectLst/>
        </p:spPr>
        <p:txBody>
          <a:bodyPr wrap="none" anchor="ctr" anchorCtr="1"/>
          <a:lstStyle/>
          <a:p>
            <a:pPr algn="ctr" eaLnBrk="0" hangingPunct="0">
              <a:defRPr/>
            </a:pPr>
            <a:r>
              <a:rPr lang="en-US" sz="1400" b="1">
                <a:solidFill>
                  <a:srgbClr val="000000"/>
                </a:solidFill>
              </a:rPr>
              <a:t>&lt;Insert Picture Here&gt;</a:t>
            </a:r>
          </a:p>
        </p:txBody>
      </p:sp>
      <p:pic>
        <p:nvPicPr>
          <p:cNvPr id="5" name="Picture 74" descr="Tall Red"/>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0" y="685803"/>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3736982" y="685803"/>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screen">
            <a:extLst>
              <a:ext uri="{28A0092B-C50C-407E-A947-70E740481C1C}">
                <a14:useLocalDpi xmlns:a14="http://schemas.microsoft.com/office/drawing/2010/main" xmlns=""/>
              </a:ext>
            </a:extLst>
          </a:blip>
          <a:srcRect/>
          <a:stretch>
            <a:fillRect/>
          </a:stretch>
        </p:blipFill>
        <p:spPr bwMode="auto">
          <a:xfrm>
            <a:off x="901707" y="3253979"/>
            <a:ext cx="2925763" cy="27503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3"/>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extLst>
      <p:ext uri="{BB962C8B-B14F-4D97-AF65-F5344CB8AC3E}">
        <p14:creationId xmlns:p14="http://schemas.microsoft.com/office/powerpoint/2010/main" xmlns="" val="3444984927"/>
      </p:ext>
    </p:extLst>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228427514"/>
      </p:ext>
    </p:extLst>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185865626"/>
      </p:ext>
    </p:extLst>
  </p:cSld>
  <p:clrMapOvr>
    <a:masterClrMapping/>
  </p:clrMapOvr>
  <p:transition>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07"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81004758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759271702"/>
      </p:ext>
    </p:extLst>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123243682"/>
      </p:ext>
    </p:extLst>
  </p:cSld>
  <p:clrMapOvr>
    <a:masterClrMapping/>
  </p:clrMapOvr>
  <p:transition>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99490943"/>
      </p:ext>
    </p:extLst>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934905140"/>
      </p:ext>
    </p:extLst>
  </p:cSld>
  <p:clrMapOvr>
    <a:masterClrMapping/>
  </p:clrMapOvr>
  <p:transition>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3697808204"/>
      </p:ext>
    </p:extLst>
  </p:cSld>
  <p:clrMapOvr>
    <a:masterClrMapping/>
  </p:clrMapOvr>
  <p:transition>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1249950706"/>
      </p:ext>
    </p:extLst>
  </p:cSld>
  <p:clrMapOvr>
    <a:masterClrMapping/>
  </p:clrMapOvr>
  <p:transition>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91706"/>
            <a:ext cx="1898650" cy="416599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91706"/>
            <a:ext cx="5543550" cy="416599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4122001004"/>
      </p:ext>
    </p:extLst>
  </p:cSld>
  <p:clrMapOvr>
    <a:masterClrMapping/>
  </p:clrMapOvr>
  <p:transition>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91703"/>
            <a:ext cx="7581900" cy="6429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76300" y="1200150"/>
            <a:ext cx="7537450" cy="3257550"/>
          </a:xfrm>
        </p:spPr>
        <p:txBody>
          <a:bodyPr/>
          <a:lstStyle/>
          <a:p>
            <a:pPr lvl="0"/>
            <a:endParaRPr lang="en-US" noProof="0" smtClean="0"/>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xmlns="" val="2695695269"/>
      </p:ext>
    </p:extLst>
  </p:cSld>
  <p:clrMapOvr>
    <a:masterClrMapping/>
  </p:clrMapOvr>
  <p:transition>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854155291"/>
      </p:ext>
    </p:extLst>
  </p:cSld>
  <p:clrMapOvr>
    <a:masterClrMapping/>
  </p:clrMapOvr>
  <p:transition>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174478967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07"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7"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32"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558721411"/>
      </p:ext>
    </p:extLst>
  </p:cSld>
  <p:clrMapOvr>
    <a:masterClrMapping/>
  </p:clrMapOvr>
  <p:transition>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861027878"/>
      </p:ext>
    </p:extLst>
  </p:cSld>
  <p:clrMapOvr>
    <a:masterClrMapping/>
  </p:clrMapOvr>
  <p:transition>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677547264"/>
      </p:ext>
    </p:extLst>
  </p:cSld>
  <p:clrMapOvr>
    <a:masterClrMapping/>
  </p:clrMapOvr>
  <p:transition>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744675372"/>
      </p:ext>
    </p:extLst>
  </p:cSld>
  <p:clrMapOvr>
    <a:masterClrMapping/>
  </p:clrMapOvr>
  <p:transition>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21193461"/>
      </p:ext>
    </p:extLst>
  </p:cSld>
  <p:clrMapOvr>
    <a:masterClrMapping/>
  </p:clrMapOvr>
  <p:transition>
    <p:wipe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341322344"/>
      </p:ext>
    </p:extLst>
  </p:cSld>
  <p:clrMapOvr>
    <a:masterClrMapping/>
  </p:clrMapOvr>
  <p:transition>
    <p:wipe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141034954"/>
      </p:ext>
    </p:extLst>
  </p:cSld>
  <p:clrMapOvr>
    <a:masterClrMapping/>
  </p:clrMapOvr>
  <p:transition>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4632" y="228600"/>
            <a:ext cx="1946275"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7" y="228600"/>
            <a:ext cx="5686425"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326285045"/>
      </p:ext>
    </p:extLst>
  </p:cSld>
  <p:clrMapOvr>
    <a:masterClrMapping/>
  </p:clrMapOvr>
  <p:transition>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28602"/>
            <a:ext cx="7581900" cy="706041"/>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200150"/>
            <a:ext cx="7537450" cy="3257550"/>
          </a:xfrm>
        </p:spPr>
        <p:txBody>
          <a:bodyPr/>
          <a:lstStyle/>
          <a:p>
            <a:pPr lvl="0"/>
            <a:r>
              <a:rPr lang="en-US" noProof="0" smtClean="0"/>
              <a:t>Click icon to add chart</a:t>
            </a:r>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1019750039"/>
      </p:ext>
    </p:extLst>
  </p:cSld>
  <p:clrMapOvr>
    <a:masterClrMapping/>
  </p:clrMapOvr>
  <p:transition>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7" y="685801"/>
            <a:ext cx="2824163" cy="2115741"/>
          </a:xfrm>
          <a:prstGeom prst="rect">
            <a:avLst/>
          </a:prstGeom>
          <a:solidFill>
            <a:srgbClr val="ADADAD"/>
          </a:solidFill>
          <a:ln w="12700">
            <a:noFill/>
            <a:miter lim="800000"/>
            <a:headEnd/>
            <a:tailEnd/>
          </a:ln>
          <a:effectLst/>
        </p:spPr>
        <p:txBody>
          <a:bodyPr wrap="none" anchor="ctr" anchorCtr="1"/>
          <a:lstStyle/>
          <a:p>
            <a:pPr eaLnBrk="0" hangingPunct="0">
              <a:defRPr/>
            </a:pPr>
            <a:r>
              <a:rPr lang="en-US" sz="1400">
                <a:solidFill>
                  <a:srgbClr val="000000"/>
                </a:solidFill>
              </a:rPr>
              <a:t>&lt;Insert Picture Here&gt;</a:t>
            </a:r>
          </a:p>
        </p:txBody>
      </p:sp>
      <p:pic>
        <p:nvPicPr>
          <p:cNvPr id="5" name="Picture 74" descr="Tall Red"/>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0" y="685803"/>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3736982" y="685803"/>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screen">
            <a:extLst>
              <a:ext uri="{28A0092B-C50C-407E-A947-70E740481C1C}">
                <a14:useLocalDpi xmlns:a14="http://schemas.microsoft.com/office/drawing/2010/main" xmlns=""/>
              </a:ext>
            </a:extLst>
          </a:blip>
          <a:srcRect/>
          <a:stretch>
            <a:fillRect/>
          </a:stretch>
        </p:blipFill>
        <p:spPr bwMode="auto">
          <a:xfrm>
            <a:off x="901707" y="3253979"/>
            <a:ext cx="2925763" cy="27503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3"/>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extLst>
      <p:ext uri="{BB962C8B-B14F-4D97-AF65-F5344CB8AC3E}">
        <p14:creationId xmlns:p14="http://schemas.microsoft.com/office/powerpoint/2010/main" xmlns="" val="69461434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395186641"/>
      </p:ext>
    </p:extLst>
  </p:cSld>
  <p:clrMapOvr>
    <a:masterClrMapping/>
  </p:clrMapOvr>
  <p:transition>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381671930"/>
      </p:ext>
    </p:extLst>
  </p:cSld>
  <p:clrMapOvr>
    <a:masterClrMapping/>
  </p:clrMapOvr>
  <p:transition>
    <p:wipe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7"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32"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1187097653"/>
      </p:ext>
    </p:extLst>
  </p:cSld>
  <p:clrMapOvr>
    <a:masterClrMapping/>
  </p:clrMapOvr>
  <p:transition>
    <p:wipe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444382579"/>
      </p:ext>
    </p:extLst>
  </p:cSld>
  <p:clrMapOvr>
    <a:masterClrMapping/>
  </p:clrMapOvr>
  <p:transition>
    <p:wipe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548878693"/>
      </p:ext>
    </p:extLst>
  </p:cSld>
  <p:clrMapOvr>
    <a:masterClrMapping/>
  </p:clrMapOvr>
  <p:transition>
    <p:wipe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575410011"/>
      </p:ext>
    </p:extLst>
  </p:cSld>
  <p:clrMapOvr>
    <a:masterClrMapping/>
  </p:clrMapOvr>
  <p:transition>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946619721"/>
      </p:ext>
    </p:extLst>
  </p:cSld>
  <p:clrMapOvr>
    <a:masterClrMapping/>
  </p:clrMapOvr>
  <p:transition>
    <p:wipe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125660333"/>
      </p:ext>
    </p:extLst>
  </p:cSld>
  <p:clrMapOvr>
    <a:masterClrMapping/>
  </p:clrMapOvr>
  <p:transition>
    <p:wipe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383962492"/>
      </p:ext>
    </p:extLst>
  </p:cSld>
  <p:clrMapOvr>
    <a:masterClrMapping/>
  </p:clrMapOvr>
  <p:transition>
    <p:wipe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4632" y="228600"/>
            <a:ext cx="1946275"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7" y="228600"/>
            <a:ext cx="5686425"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94786168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28602"/>
            <a:ext cx="7581900" cy="706041"/>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200150"/>
            <a:ext cx="7537450" cy="3257550"/>
          </a:xfrm>
        </p:spPr>
        <p:txBody>
          <a:bodyPr/>
          <a:lstStyle/>
          <a:p>
            <a:pPr lvl="0"/>
            <a:r>
              <a:rPr lang="en-US" noProof="0" smtClean="0"/>
              <a:t>Click icon to add chart</a:t>
            </a:r>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1431676557"/>
      </p:ext>
    </p:extLst>
  </p:cSld>
  <p:clrMapOvr>
    <a:masterClrMapping/>
  </p:clrMapOvr>
  <p:transition>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3" descr="Oracle"/>
          <p:cNvPicPr>
            <a:picLocks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1101615" y="3409952"/>
            <a:ext cx="2210376"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74" descr="Tall Red"/>
          <p:cNvPicPr>
            <a:picLocks noChangeAspect="1" noChangeArrowheads="1"/>
          </p:cNvPicPr>
          <p:nvPr userDrawn="1"/>
        </p:nvPicPr>
        <p:blipFill>
          <a:blip r:embed="rId3">
            <a:extLst>
              <a:ext uri="{28A0092B-C50C-407E-A947-70E740481C1C}">
                <a14:useLocalDpi xmlns:a14="http://schemas.microsoft.com/office/drawing/2010/main" xmlns=""/>
              </a:ext>
            </a:extLst>
          </a:blip>
          <a:srcRect/>
          <a:stretch>
            <a:fillRect/>
          </a:stretch>
        </p:blipFill>
        <p:spPr bwMode="auto">
          <a:xfrm>
            <a:off x="0" y="669135"/>
            <a:ext cx="1143298" cy="21312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75" descr="Wide Red"/>
          <p:cNvPicPr>
            <a:picLocks noChangeAspect="1" noChangeArrowheads="1"/>
          </p:cNvPicPr>
          <p:nvPr userDrawn="1"/>
        </p:nvPicPr>
        <p:blipFill>
          <a:blip r:embed="rId4">
            <a:extLst>
              <a:ext uri="{28A0092B-C50C-407E-A947-70E740481C1C}">
                <a14:useLocalDpi xmlns:a14="http://schemas.microsoft.com/office/drawing/2010/main" xmlns=""/>
              </a:ext>
            </a:extLst>
          </a:blip>
          <a:srcRect/>
          <a:stretch>
            <a:fillRect/>
          </a:stretch>
        </p:blipFill>
        <p:spPr bwMode="auto">
          <a:xfrm>
            <a:off x="3276270" y="669135"/>
            <a:ext cx="5867737" cy="21312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71" descr="D:\cdessaux\Templates\ph_fac_hq_rs_004_cropped.jpg"/>
          <p:cNvPicPr>
            <a:picLocks noChangeAspect="1" noChangeArrowheads="1"/>
          </p:cNvPicPr>
          <p:nvPr userDrawn="1"/>
        </p:nvPicPr>
        <p:blipFill>
          <a:blip r:embed="rId5" cstate="screen">
            <a:extLst>
              <a:ext uri="{28A0092B-C50C-407E-A947-70E740481C1C}">
                <a14:useLocalDpi xmlns:a14="http://schemas.microsoft.com/office/drawing/2010/main" xmlns=""/>
              </a:ext>
            </a:extLst>
          </a:blip>
          <a:srcRect/>
          <a:stretch>
            <a:fillRect/>
          </a:stretch>
        </p:blipFill>
        <p:spPr bwMode="auto">
          <a:xfrm>
            <a:off x="1143305" y="671512"/>
            <a:ext cx="2142493" cy="2128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2220" name="Rectangle 76"/>
          <p:cNvSpPr>
            <a:spLocks noGrp="1" noChangeArrowheads="1"/>
          </p:cNvSpPr>
          <p:nvPr>
            <p:ph type="ctrTitle" sz="quarter"/>
          </p:nvPr>
        </p:nvSpPr>
        <p:spPr>
          <a:xfrm>
            <a:off x="990600" y="3600296"/>
            <a:ext cx="7086600" cy="645515"/>
          </a:xfrm>
        </p:spPr>
        <p:txBody>
          <a:bodyPr lIns="121853" tIns="60926" rIns="121853" bIns="60926" anchor="b"/>
          <a:lstStyle>
            <a:lvl1pPr>
              <a:defRPr sz="3200"/>
            </a:lvl1pPr>
          </a:lstStyle>
          <a:p>
            <a:r>
              <a:rPr lang="en-US"/>
              <a:t>Click to edit Master title style</a:t>
            </a:r>
          </a:p>
        </p:txBody>
      </p:sp>
      <p:sp>
        <p:nvSpPr>
          <p:cNvPr id="262221" name="Rectangle 77"/>
          <p:cNvSpPr>
            <a:spLocks noGrp="1" noChangeArrowheads="1"/>
          </p:cNvSpPr>
          <p:nvPr>
            <p:ph type="subTitle" sz="quarter" idx="1"/>
          </p:nvPr>
        </p:nvSpPr>
        <p:spPr>
          <a:xfrm>
            <a:off x="990600" y="4287047"/>
            <a:ext cx="6400800" cy="570971"/>
          </a:xfrm>
        </p:spPr>
        <p:txBody>
          <a:bodyPr lIns="121853" tIns="60926" rIns="121853" bIns="60926"/>
          <a:lstStyle>
            <a:lvl1pPr marL="0" indent="0">
              <a:spcBef>
                <a:spcPct val="0"/>
              </a:spcBef>
              <a:buFontTx/>
              <a:buNone/>
              <a:defRPr sz="2100"/>
            </a:lvl1pPr>
          </a:lstStyle>
          <a:p>
            <a:r>
              <a:rPr lang="en-US"/>
              <a:t>Click to edit Master subtitle style</a:t>
            </a:r>
          </a:p>
        </p:txBody>
      </p:sp>
    </p:spTree>
    <p:extLst>
      <p:ext uri="{BB962C8B-B14F-4D97-AF65-F5344CB8AC3E}">
        <p14:creationId xmlns:p14="http://schemas.microsoft.com/office/powerpoint/2010/main" xmlns="" val="3629367790"/>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4551" y="171453"/>
            <a:ext cx="7581900" cy="705785"/>
          </a:xfrm>
        </p:spPr>
        <p:txBody>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a:xfrm>
            <a:off x="844550" y="1370335"/>
            <a:ext cx="7537450" cy="31815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411371954"/>
      </p:ext>
    </p:extLst>
  </p:cSld>
  <p:clrMapOvr>
    <a:masterClrMapping/>
  </p:clrMapOvr>
  <p:transition>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289"/>
            <a:ext cx="7772400" cy="1021404"/>
          </a:xfrm>
        </p:spPr>
        <p:txBody>
          <a:bodyPr/>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794"/>
            <a:ext cx="7772400" cy="1124496"/>
          </a:xfrm>
        </p:spPr>
        <p:txBody>
          <a:bodyPr anchor="b"/>
          <a:lstStyle>
            <a:lvl1pPr marL="0" indent="0">
              <a:buNone/>
              <a:defRPr sz="2700"/>
            </a:lvl1pPr>
            <a:lvl2pPr marL="609265" indent="0">
              <a:buNone/>
              <a:defRPr sz="2400"/>
            </a:lvl2pPr>
            <a:lvl3pPr marL="1218529" indent="0">
              <a:buNone/>
              <a:defRPr sz="2100"/>
            </a:lvl3pPr>
            <a:lvl4pPr marL="1827794" indent="0">
              <a:buNone/>
              <a:defRPr sz="1900"/>
            </a:lvl4pPr>
            <a:lvl5pPr marL="2437059" indent="0">
              <a:buNone/>
              <a:defRPr sz="1900"/>
            </a:lvl5pPr>
            <a:lvl6pPr marL="3046324" indent="0">
              <a:buNone/>
              <a:defRPr sz="1900"/>
            </a:lvl6pPr>
            <a:lvl7pPr marL="3655588" indent="0">
              <a:buNone/>
              <a:defRPr sz="1900"/>
            </a:lvl7pPr>
            <a:lvl8pPr marL="4264853" indent="0">
              <a:buNone/>
              <a:defRPr sz="1900"/>
            </a:lvl8pPr>
            <a:lvl9pPr marL="4874118" indent="0">
              <a:buNone/>
              <a:defRPr sz="1900"/>
            </a:lvl9pPr>
          </a:lstStyle>
          <a:p>
            <a:pPr lvl="0"/>
            <a:r>
              <a:rPr lang="en-US" smtClean="0"/>
              <a:t>Click to edit Master text styles</a:t>
            </a:r>
          </a:p>
        </p:txBody>
      </p:sp>
    </p:spTree>
    <p:extLst>
      <p:ext uri="{BB962C8B-B14F-4D97-AF65-F5344CB8AC3E}">
        <p14:creationId xmlns:p14="http://schemas.microsoft.com/office/powerpoint/2010/main" xmlns="" val="1809831247"/>
      </p:ext>
    </p:extLst>
  </p:cSld>
  <p:clrMapOvr>
    <a:masterClrMapping/>
  </p:clrMapOvr>
  <p:transition>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44558" y="1370335"/>
            <a:ext cx="3692525" cy="3181579"/>
          </a:xfrm>
        </p:spPr>
        <p:txBody>
          <a:bodyPr/>
          <a:lstStyle>
            <a:lvl1pPr>
              <a:defRPr sz="3200"/>
            </a:lvl1pPr>
            <a:lvl2pPr>
              <a:defRPr sz="2400"/>
            </a:lvl2pPr>
            <a:lvl3pPr>
              <a:defRPr sz="2000"/>
            </a:lvl3pPr>
            <a:lvl4pPr>
              <a:defRPr sz="1800"/>
            </a:lvl4pPr>
            <a:lvl5pPr>
              <a:defRPr sz="18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89476" y="1370335"/>
            <a:ext cx="3692525" cy="3181579"/>
          </a:xfrm>
        </p:spPr>
        <p:txBody>
          <a:bodyPr/>
          <a:lstStyle>
            <a:lvl1pPr>
              <a:defRPr sz="3200"/>
            </a:lvl1pPr>
            <a:lvl2pPr>
              <a:defRPr sz="2400"/>
            </a:lvl2pPr>
            <a:lvl3pPr>
              <a:defRPr sz="2000"/>
            </a:lvl3pPr>
            <a:lvl4pPr>
              <a:defRPr sz="1800"/>
            </a:lvl4pPr>
            <a:lvl5pPr>
              <a:defRPr sz="18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869111658"/>
      </p:ext>
    </p:extLst>
  </p:cSld>
  <p:clrMapOvr>
    <a:masterClrMapping/>
  </p:clrMapOvr>
  <p:transition>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3996" y="174141"/>
            <a:ext cx="8229600" cy="85645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461"/>
            <a:ext cx="4040188" cy="478982"/>
          </a:xfrm>
        </p:spPr>
        <p:txBody>
          <a:bodyPr anchor="b"/>
          <a:lstStyle>
            <a:lvl1pPr marL="0" indent="0">
              <a:buNone/>
              <a:defRPr sz="2800" b="1"/>
            </a:lvl1pPr>
            <a:lvl2pPr marL="609265" indent="0">
              <a:buNone/>
              <a:defRPr sz="2700" b="1"/>
            </a:lvl2pPr>
            <a:lvl3pPr marL="1218529" indent="0">
              <a:buNone/>
              <a:defRPr sz="2400" b="1"/>
            </a:lvl3pPr>
            <a:lvl4pPr marL="1827794" indent="0">
              <a:buNone/>
              <a:defRPr sz="2100" b="1"/>
            </a:lvl4pPr>
            <a:lvl5pPr marL="2437059" indent="0">
              <a:buNone/>
              <a:defRPr sz="2100" b="1"/>
            </a:lvl5pPr>
            <a:lvl6pPr marL="3046324" indent="0">
              <a:buNone/>
              <a:defRPr sz="2100" b="1"/>
            </a:lvl6pPr>
            <a:lvl7pPr marL="3655588" indent="0">
              <a:buNone/>
              <a:defRPr sz="2100" b="1"/>
            </a:lvl7pPr>
            <a:lvl8pPr marL="4264853" indent="0">
              <a:buNone/>
              <a:defRPr sz="2100" b="1"/>
            </a:lvl8pPr>
            <a:lvl9pPr marL="4874118" indent="0">
              <a:buNone/>
              <a:defRPr sz="2100" b="1"/>
            </a:lvl9pPr>
          </a:lstStyle>
          <a:p>
            <a:pPr lvl="0"/>
            <a:r>
              <a:rPr lang="en-US" dirty="0" smtClean="0"/>
              <a:t>Click to edit Master text styles</a:t>
            </a:r>
          </a:p>
        </p:txBody>
      </p:sp>
      <p:sp>
        <p:nvSpPr>
          <p:cNvPr id="4" name="Content Placeholder 3"/>
          <p:cNvSpPr>
            <a:spLocks noGrp="1"/>
          </p:cNvSpPr>
          <p:nvPr>
            <p:ph sz="half" idx="2"/>
          </p:nvPr>
        </p:nvSpPr>
        <p:spPr>
          <a:xfrm>
            <a:off x="457200" y="1630440"/>
            <a:ext cx="4040188" cy="296429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32" y="1151461"/>
            <a:ext cx="4041775" cy="478982"/>
          </a:xfrm>
        </p:spPr>
        <p:txBody>
          <a:bodyPr anchor="b"/>
          <a:lstStyle>
            <a:lvl1pPr marL="0" indent="0">
              <a:buNone/>
              <a:defRPr sz="2800" b="1"/>
            </a:lvl1pPr>
            <a:lvl2pPr marL="609265" indent="0">
              <a:buNone/>
              <a:defRPr sz="2700" b="1"/>
            </a:lvl2pPr>
            <a:lvl3pPr marL="1218529" indent="0">
              <a:buNone/>
              <a:defRPr sz="2400" b="1"/>
            </a:lvl3pPr>
            <a:lvl4pPr marL="1827794" indent="0">
              <a:buNone/>
              <a:defRPr sz="2100" b="1"/>
            </a:lvl4pPr>
            <a:lvl5pPr marL="2437059" indent="0">
              <a:buNone/>
              <a:defRPr sz="2100" b="1"/>
            </a:lvl5pPr>
            <a:lvl6pPr marL="3046324" indent="0">
              <a:buNone/>
              <a:defRPr sz="2100" b="1"/>
            </a:lvl6pPr>
            <a:lvl7pPr marL="3655588" indent="0">
              <a:buNone/>
              <a:defRPr sz="2100" b="1"/>
            </a:lvl7pPr>
            <a:lvl8pPr marL="4264853" indent="0">
              <a:buNone/>
              <a:defRPr sz="2100" b="1"/>
            </a:lvl8pPr>
            <a:lvl9pPr marL="4874118"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4645032" y="1630440"/>
            <a:ext cx="4041775" cy="296429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524908389"/>
      </p:ext>
    </p:extLst>
  </p:cSld>
  <p:clrMapOvr>
    <a:masterClrMapping/>
  </p:clrMapOvr>
  <p:transition>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088342303"/>
      </p:ext>
    </p:extLst>
  </p:cSld>
  <p:clrMapOvr>
    <a:masterClrMapping/>
  </p:clrMapOvr>
  <p:transition>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75341059"/>
      </p:ext>
    </p:extLst>
  </p:cSld>
  <p:clrMapOvr>
    <a:masterClrMapping/>
  </p:clrMapOvr>
  <p:transition>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294"/>
            <a:ext cx="5486400" cy="425057"/>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954"/>
            <a:ext cx="5486400" cy="3086417"/>
          </a:xfrm>
        </p:spPr>
        <p:txBody>
          <a:bodyPr/>
          <a:lstStyle>
            <a:lvl1pPr marL="0" indent="0">
              <a:buNone/>
              <a:defRPr sz="4300"/>
            </a:lvl1pPr>
            <a:lvl2pPr marL="609265" indent="0">
              <a:buNone/>
              <a:defRPr sz="3700"/>
            </a:lvl2pPr>
            <a:lvl3pPr marL="1218529" indent="0">
              <a:buNone/>
              <a:defRPr sz="3200"/>
            </a:lvl3pPr>
            <a:lvl4pPr marL="1827794" indent="0">
              <a:buNone/>
              <a:defRPr sz="2700"/>
            </a:lvl4pPr>
            <a:lvl5pPr marL="2437059" indent="0">
              <a:buNone/>
              <a:defRPr sz="2700"/>
            </a:lvl5pPr>
            <a:lvl6pPr marL="3046324" indent="0">
              <a:buNone/>
              <a:defRPr sz="2700"/>
            </a:lvl6pPr>
            <a:lvl7pPr marL="3655588" indent="0">
              <a:buNone/>
              <a:defRPr sz="2700"/>
            </a:lvl7pPr>
            <a:lvl8pPr marL="4264853" indent="0">
              <a:buNone/>
              <a:defRPr sz="2700"/>
            </a:lvl8pPr>
            <a:lvl9pPr marL="4874118" indent="0">
              <a:buNone/>
              <a:defRPr sz="2700"/>
            </a:lvl9pPr>
          </a:lstStyle>
          <a:p>
            <a:pPr lvl="0"/>
            <a:endParaRPr lang="en-US" noProof="0" dirty="0" smtClean="0"/>
          </a:p>
        </p:txBody>
      </p:sp>
      <p:sp>
        <p:nvSpPr>
          <p:cNvPr id="4" name="Text Placeholder 3"/>
          <p:cNvSpPr>
            <a:spLocks noGrp="1"/>
          </p:cNvSpPr>
          <p:nvPr>
            <p:ph type="body" sz="half" idx="2"/>
          </p:nvPr>
        </p:nvSpPr>
        <p:spPr>
          <a:xfrm>
            <a:off x="1792288" y="4025352"/>
            <a:ext cx="5486400" cy="604279"/>
          </a:xfrm>
        </p:spPr>
        <p:txBody>
          <a:bodyPr/>
          <a:lstStyle>
            <a:lvl1pPr marL="0" indent="0">
              <a:buNone/>
              <a:defRPr sz="1900"/>
            </a:lvl1pPr>
            <a:lvl2pPr marL="609265" indent="0">
              <a:buNone/>
              <a:defRPr sz="1600"/>
            </a:lvl2pPr>
            <a:lvl3pPr marL="1218529" indent="0">
              <a:buNone/>
              <a:defRPr sz="1300"/>
            </a:lvl3pPr>
            <a:lvl4pPr marL="1827794" indent="0">
              <a:buNone/>
              <a:defRPr sz="1200"/>
            </a:lvl4pPr>
            <a:lvl5pPr marL="2437059" indent="0">
              <a:buNone/>
              <a:defRPr sz="1200"/>
            </a:lvl5pPr>
            <a:lvl6pPr marL="3046324" indent="0">
              <a:buNone/>
              <a:defRPr sz="1200"/>
            </a:lvl6pPr>
            <a:lvl7pPr marL="3655588" indent="0">
              <a:buNone/>
              <a:defRPr sz="1200"/>
            </a:lvl7pPr>
            <a:lvl8pPr marL="4264853" indent="0">
              <a:buNone/>
              <a:defRPr sz="1200"/>
            </a:lvl8pPr>
            <a:lvl9pPr marL="4874118" indent="0">
              <a:buNone/>
              <a:defRPr sz="1200"/>
            </a:lvl9pPr>
          </a:lstStyle>
          <a:p>
            <a:pPr lvl="0"/>
            <a:r>
              <a:rPr lang="en-US" smtClean="0"/>
              <a:t>Click to edit Master text styles</a:t>
            </a:r>
          </a:p>
        </p:txBody>
      </p:sp>
    </p:spTree>
    <p:extLst>
      <p:ext uri="{BB962C8B-B14F-4D97-AF65-F5344CB8AC3E}">
        <p14:creationId xmlns:p14="http://schemas.microsoft.com/office/powerpoint/2010/main" xmlns="" val="2648071075"/>
      </p:ext>
    </p:extLst>
  </p:cSld>
  <p:clrMapOvr>
    <a:masterClrMapping/>
  </p:clrMapOvr>
  <p:transition>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21872532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779802252"/>
      </p:ext>
    </p:extLst>
  </p:cSld>
  <p:clrMapOvr>
    <a:masterClrMapping/>
  </p:clrMapOvr>
  <p:transition>
    <p:wipe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3"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8"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183401134"/>
      </p:ext>
    </p:extLst>
  </p:cSld>
  <p:clrMapOvr>
    <a:masterClrMapping/>
  </p:clrMapOvr>
  <p:transition>
    <p:wipe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4238096826"/>
      </p:ext>
    </p:extLst>
  </p:cSld>
  <p:clrMapOvr>
    <a:masterClrMapping/>
  </p:clrMapOvr>
  <p:transition>
    <p:wipe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1868029862"/>
      </p:ext>
    </p:extLst>
  </p:cSld>
  <p:clrMapOvr>
    <a:masterClrMapping/>
  </p:clrMapOvr>
  <p:transition>
    <p:wipe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668749351"/>
      </p:ext>
    </p:extLst>
  </p:cSld>
  <p:clrMapOvr>
    <a:masterClrMapping/>
  </p:clrMapOvr>
  <p:transition>
    <p:wipe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395576123"/>
      </p:ext>
    </p:extLst>
  </p:cSld>
  <p:clrMapOvr>
    <a:masterClrMapping/>
  </p:clrMapOvr>
  <p:transition>
    <p:wipe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941950371"/>
      </p:ext>
    </p:extLst>
  </p:cSld>
  <p:clrMapOvr>
    <a:masterClrMapping/>
  </p:clrMapOvr>
  <p:transition>
    <p:wipe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123118549"/>
      </p:ext>
    </p:extLst>
  </p:cSld>
  <p:clrMapOvr>
    <a:masterClrMapping/>
  </p:clrMapOvr>
  <p:transition>
    <p:wipe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4628" y="228600"/>
            <a:ext cx="1946275"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3" y="228600"/>
            <a:ext cx="5686425"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2353373230"/>
      </p:ext>
    </p:extLst>
  </p:cSld>
  <p:clrMapOvr>
    <a:masterClrMapping/>
  </p:clrMapOvr>
  <p:transition>
    <p:wipe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28601"/>
            <a:ext cx="7581900" cy="706041"/>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200150"/>
            <a:ext cx="7537450" cy="3257550"/>
          </a:xfrm>
        </p:spPr>
        <p:txBody>
          <a:bodyPr/>
          <a:lstStyle/>
          <a:p>
            <a:pPr lvl="0"/>
            <a:r>
              <a:rPr lang="en-US" noProof="0" smtClean="0"/>
              <a:t>Click icon to add chart</a:t>
            </a:r>
          </a:p>
        </p:txBody>
      </p:sp>
      <p:sp>
        <p:nvSpPr>
          <p:cNvPr id="4" name="Rectangle 23"/>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xmlns="" val="347607581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3" y="685801"/>
            <a:ext cx="2824163" cy="2115741"/>
          </a:xfrm>
          <a:prstGeom prst="rect">
            <a:avLst/>
          </a:prstGeom>
          <a:solidFill>
            <a:srgbClr val="ADADAD"/>
          </a:solidFill>
          <a:ln w="12700">
            <a:noFill/>
            <a:miter lim="800000"/>
            <a:headEnd/>
            <a:tailEnd/>
          </a:ln>
          <a:effectLst/>
        </p:spPr>
        <p:txBody>
          <a:bodyPr wrap="none" anchor="ctr" anchorCtr="1"/>
          <a:lstStyle/>
          <a:p>
            <a:pPr eaLnBrk="0" hangingPunct="0">
              <a:defRPr/>
            </a:pPr>
            <a:r>
              <a:rPr lang="en-US" sz="1400">
                <a:solidFill>
                  <a:srgbClr val="000000"/>
                </a:solidFill>
              </a:rPr>
              <a:t>&lt;Insert Picture Here&gt;</a:t>
            </a:r>
          </a:p>
        </p:txBody>
      </p:sp>
      <p:pic>
        <p:nvPicPr>
          <p:cNvPr id="5" name="Picture 74" descr="Tall Red"/>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0" y="685801"/>
            <a:ext cx="914400" cy="2116931"/>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3736978" y="685801"/>
            <a:ext cx="5407025" cy="2116931"/>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screen">
            <a:extLst>
              <a:ext uri="{28A0092B-C50C-407E-A947-70E740481C1C}">
                <a14:useLocalDpi xmlns:a14="http://schemas.microsoft.com/office/drawing/2010/main" xmlns=""/>
              </a:ext>
            </a:extLst>
          </a:blip>
          <a:srcRect/>
          <a:stretch>
            <a:fillRect/>
          </a:stretch>
        </p:blipFill>
        <p:spPr bwMode="auto">
          <a:xfrm>
            <a:off x="901703" y="3253979"/>
            <a:ext cx="2925763" cy="275034"/>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51"/>
            <a:ext cx="7772400" cy="645319"/>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extLst>
      <p:ext uri="{BB962C8B-B14F-4D97-AF65-F5344CB8AC3E}">
        <p14:creationId xmlns:p14="http://schemas.microsoft.com/office/powerpoint/2010/main" xmlns="" val="2712498670"/>
      </p:ext>
    </p:extLst>
  </p:cSld>
  <p:clrMapOvr>
    <a:masterClrMapping/>
  </p:clrMapOvr>
  <p:transition>
    <p:wipe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152922" y="3596151"/>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2" y="4410273"/>
            <a:ext cx="7075289" cy="532642"/>
          </a:xfrm>
        </p:spPr>
        <p:txBody>
          <a:bodyPr/>
          <a:lstStyle>
            <a:lvl1pPr marL="0" marR="0" indent="0" algn="l" defTabSz="913806"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387" indent="0" algn="ctr">
              <a:buNone/>
              <a:defRPr>
                <a:solidFill>
                  <a:schemeClr val="tx1">
                    <a:tint val="75000"/>
                  </a:schemeClr>
                </a:solidFill>
              </a:defRPr>
            </a:lvl2pPr>
            <a:lvl3pPr marL="570773" indent="0" algn="ctr">
              <a:buNone/>
              <a:defRPr>
                <a:solidFill>
                  <a:schemeClr val="tx1">
                    <a:tint val="75000"/>
                  </a:schemeClr>
                </a:solidFill>
              </a:defRPr>
            </a:lvl3pPr>
            <a:lvl4pPr marL="856161" indent="0" algn="ctr">
              <a:buNone/>
              <a:defRPr>
                <a:solidFill>
                  <a:schemeClr val="tx1">
                    <a:tint val="75000"/>
                  </a:schemeClr>
                </a:solidFill>
              </a:defRPr>
            </a:lvl4pPr>
            <a:lvl5pPr marL="1141550" indent="0" algn="ctr">
              <a:buNone/>
              <a:defRPr>
                <a:solidFill>
                  <a:schemeClr val="tx1">
                    <a:tint val="75000"/>
                  </a:schemeClr>
                </a:solidFill>
              </a:defRPr>
            </a:lvl5pPr>
            <a:lvl6pPr marL="1426937" indent="0" algn="ctr">
              <a:buNone/>
              <a:defRPr>
                <a:solidFill>
                  <a:schemeClr val="tx1">
                    <a:tint val="75000"/>
                  </a:schemeClr>
                </a:solidFill>
              </a:defRPr>
            </a:lvl6pPr>
            <a:lvl7pPr marL="1712324" indent="0" algn="ctr">
              <a:buNone/>
              <a:defRPr>
                <a:solidFill>
                  <a:schemeClr val="tx1">
                    <a:tint val="75000"/>
                  </a:schemeClr>
                </a:solidFill>
              </a:defRPr>
            </a:lvl7pPr>
            <a:lvl8pPr marL="1997712" indent="0" algn="ctr">
              <a:buNone/>
              <a:defRPr>
                <a:solidFill>
                  <a:schemeClr val="tx1">
                    <a:tint val="75000"/>
                  </a:schemeClr>
                </a:solidFill>
              </a:defRPr>
            </a:lvl8pPr>
            <a:lvl9pPr marL="228309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66"/>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74" descr="Tall Red"/>
          <p:cNvPicPr>
            <a:picLocks noChangeArrowheads="1"/>
          </p:cNvPicPr>
          <p:nvPr userDrawn="1"/>
        </p:nvPicPr>
        <p:blipFill>
          <a:blip r:embed="rId4" cstate="screen">
            <a:alphaModFix amt="0"/>
            <a:extLst>
              <a:ext uri="{28A0092B-C50C-407E-A947-70E740481C1C}">
                <a14:useLocalDpi xmlns:a14="http://schemas.microsoft.com/office/drawing/2010/main" xmlns="" val="0"/>
              </a:ext>
            </a:extLst>
          </a:blip>
          <a:srcRect/>
          <a:stretch>
            <a:fillRect/>
          </a:stretch>
        </p:blipFill>
        <p:spPr bwMode="auto">
          <a:xfrm>
            <a:off x="0" y="685803"/>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cstate="screen">
            <a:alphaModFix amt="0"/>
            <a:extLst>
              <a:ext uri="{28A0092B-C50C-407E-A947-70E740481C1C}">
                <a14:useLocalDpi xmlns:a14="http://schemas.microsoft.com/office/drawing/2010/main" xmlns="" val="0"/>
              </a:ext>
            </a:extLst>
          </a:blip>
          <a:srcRect/>
          <a:stretch>
            <a:fillRect/>
          </a:stretch>
        </p:blipFill>
        <p:spPr bwMode="auto">
          <a:xfrm>
            <a:off x="3262316" y="685803"/>
            <a:ext cx="5881687" cy="2117725"/>
          </a:xfrm>
          <a:prstGeom prst="rect">
            <a:avLst/>
          </a:prstGeom>
          <a:solidFill>
            <a:schemeClr val="tx2"/>
          </a:solidFill>
          <a:ln>
            <a:noFill/>
          </a:ln>
          <a:extLst/>
        </p:spPr>
      </p:pic>
    </p:spTree>
    <p:extLst>
      <p:ext uri="{BB962C8B-B14F-4D97-AF65-F5344CB8AC3E}">
        <p14:creationId xmlns:p14="http://schemas.microsoft.com/office/powerpoint/2010/main" xmlns="" val="2038043"/>
      </p:ext>
    </p:extLst>
  </p:cSld>
  <p:clrMapOvr>
    <a:masterClrMapping/>
  </p:clrMapOvr>
  <p:transition>
    <p:wipe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5"/>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75"/>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4204877356"/>
      </p:ext>
    </p:extLst>
  </p:cSld>
  <p:clrMapOvr>
    <a:masterClrMapping/>
  </p:clrMapOvr>
  <p:transition>
    <p:wipe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38"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5"/>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081061445"/>
      </p:ext>
    </p:extLst>
  </p:cSld>
  <p:clrMapOvr>
    <a:masterClrMapping/>
  </p:clrMapOvr>
  <p:transition>
    <p:wipe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3847422103"/>
      </p:ext>
    </p:extLst>
  </p:cSld>
  <p:clrMapOvr>
    <a:masterClrMapping/>
  </p:clrMapOvr>
  <p:transition>
    <p:wipe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214568064"/>
      </p:ext>
    </p:extLst>
  </p:cSld>
  <p:clrMapOvr>
    <a:masterClrMapping/>
  </p:clrMapOvr>
  <p:transition>
    <p:wipe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cstate="screen">
            <a:alphaModFix amt="0"/>
            <a:extLst>
              <a:ext uri="{28A0092B-C50C-407E-A947-70E740481C1C}">
                <a14:useLocalDpi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58"/>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3169223786"/>
      </p:ext>
    </p:extLst>
  </p:cSld>
  <p:clrMapOvr>
    <a:masterClrMapping/>
  </p:clrMapOvr>
  <p:transition>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cstate="screen">
            <a:alphaModFix amt="0"/>
            <a:extLst>
              <a:ext uri="{28A0092B-C50C-407E-A947-70E740481C1C}">
                <a14:useLocalDpi xmlns:a14="http://schemas.microsoft.com/office/drawing/2010/main" xmlns=""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53"/>
            <a:ext cx="7779072" cy="1244269"/>
          </a:xfrm>
        </p:spPr>
        <p:txBody>
          <a:bodyPr/>
          <a:lstStyle>
            <a:lvl1pPr marL="91380" indent="-9138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88"/>
            <a:ext cx="7792822" cy="854637"/>
          </a:xfrm>
        </p:spPr>
        <p:txBody>
          <a:bodyPr/>
          <a:lstStyle>
            <a:lvl1pPr marL="0" indent="0">
              <a:buNone/>
              <a:defRPr sz="2000" b="1">
                <a:solidFill>
                  <a:schemeClr val="bg1"/>
                </a:solidFill>
              </a:defRPr>
            </a:lvl1pPr>
            <a:lvl2pPr marL="285564"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520498674"/>
      </p:ext>
    </p:extLst>
  </p:cSld>
  <p:clrMapOvr>
    <a:masterClrMapping/>
  </p:clrMapOvr>
  <p:transition>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6" y="0"/>
            <a:ext cx="9145587" cy="3625850"/>
            <a:chOff x="-1587" y="0"/>
            <a:chExt cx="9145587" cy="3625850"/>
          </a:xfrm>
        </p:grpSpPr>
        <p:pic>
          <p:nvPicPr>
            <p:cNvPr id="7" name="Picture 10"/>
            <p:cNvPicPr>
              <a:picLocks noChangeAspect="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cstate="screen">
              <a:alphaModFix amt="0"/>
              <a:extLst>
                <a:ext uri="{28A0092B-C50C-407E-A947-70E740481C1C}">
                  <a14:useLocalDpi xmlns:a14="http://schemas.microsoft.com/office/drawing/2010/main" xmlns=""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sp>
        <p:nvSpPr>
          <p:cNvPr id="2" name="Title 1"/>
          <p:cNvSpPr>
            <a:spLocks noGrp="1"/>
          </p:cNvSpPr>
          <p:nvPr userDrawn="1">
            <p:ph type="title" hasCustomPrompt="1"/>
          </p:nvPr>
        </p:nvSpPr>
        <p:spPr>
          <a:xfrm>
            <a:off x="1" y="1821928"/>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4014939022"/>
      </p:ext>
    </p:extLst>
  </p:cSld>
  <p:clrMapOvr>
    <a:masterClrMapping/>
  </p:clrMapOvr>
  <p:transition>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9"/>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12115874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7"/>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39"/>
            <a:ext cx="7772797" cy="1125141"/>
          </a:xfrm>
        </p:spPr>
        <p:txBody>
          <a:bodyPr anchor="b"/>
          <a:lstStyle>
            <a:lvl1pPr marL="0" indent="0">
              <a:buNone/>
              <a:defRPr sz="1200">
                <a:solidFill>
                  <a:schemeClr val="tx1">
                    <a:tint val="75000"/>
                  </a:schemeClr>
                </a:solidFill>
              </a:defRPr>
            </a:lvl1pPr>
            <a:lvl2pPr marL="285387" indent="0">
              <a:buNone/>
              <a:defRPr sz="1100">
                <a:solidFill>
                  <a:schemeClr val="tx1">
                    <a:tint val="75000"/>
                  </a:schemeClr>
                </a:solidFill>
              </a:defRPr>
            </a:lvl2pPr>
            <a:lvl3pPr marL="570773" indent="0">
              <a:buNone/>
              <a:defRPr sz="1000">
                <a:solidFill>
                  <a:schemeClr val="tx1">
                    <a:tint val="75000"/>
                  </a:schemeClr>
                </a:solidFill>
              </a:defRPr>
            </a:lvl3pPr>
            <a:lvl4pPr marL="856161" indent="0">
              <a:buNone/>
              <a:defRPr sz="900">
                <a:solidFill>
                  <a:schemeClr val="tx1">
                    <a:tint val="75000"/>
                  </a:schemeClr>
                </a:solidFill>
              </a:defRPr>
            </a:lvl4pPr>
            <a:lvl5pPr marL="1141550" indent="0">
              <a:buNone/>
              <a:defRPr sz="900">
                <a:solidFill>
                  <a:schemeClr val="tx1">
                    <a:tint val="75000"/>
                  </a:schemeClr>
                </a:solidFill>
              </a:defRPr>
            </a:lvl5pPr>
            <a:lvl6pPr marL="1426937" indent="0">
              <a:buNone/>
              <a:defRPr sz="900">
                <a:solidFill>
                  <a:schemeClr val="tx1">
                    <a:tint val="75000"/>
                  </a:schemeClr>
                </a:solidFill>
              </a:defRPr>
            </a:lvl6pPr>
            <a:lvl7pPr marL="1712324" indent="0">
              <a:buNone/>
              <a:defRPr sz="900">
                <a:solidFill>
                  <a:schemeClr val="tx1">
                    <a:tint val="75000"/>
                  </a:schemeClr>
                </a:solidFill>
              </a:defRPr>
            </a:lvl7pPr>
            <a:lvl8pPr marL="1997712" indent="0">
              <a:buNone/>
              <a:defRPr sz="900">
                <a:solidFill>
                  <a:schemeClr val="tx1">
                    <a:tint val="75000"/>
                  </a:schemeClr>
                </a:solidFill>
              </a:defRPr>
            </a:lvl8pPr>
            <a:lvl9pPr marL="2283098"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175536977"/>
      </p:ext>
    </p:extLst>
  </p:cSld>
  <p:clrMapOvr>
    <a:masterClrMapping/>
  </p:clrMapOvr>
  <p:transition>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25"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535297100"/>
      </p:ext>
    </p:extLst>
  </p:cSld>
  <p:clrMapOvr>
    <a:masterClrMapping/>
  </p:clrMapOvr>
  <p:transition>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38"/>
            <a:ext cx="4040187" cy="480219"/>
          </a:xfrm>
        </p:spPr>
        <p:txBody>
          <a:bodyPr anchor="b"/>
          <a:lstStyle>
            <a:lvl1pPr marL="0" indent="0">
              <a:buNone/>
              <a:defRPr sz="1500" b="1"/>
            </a:lvl1pPr>
            <a:lvl2pPr marL="285387" indent="0">
              <a:buNone/>
              <a:defRPr sz="1200" b="1"/>
            </a:lvl2pPr>
            <a:lvl3pPr marL="570773" indent="0">
              <a:buNone/>
              <a:defRPr sz="1100" b="1"/>
            </a:lvl3pPr>
            <a:lvl4pPr marL="856161" indent="0">
              <a:buNone/>
              <a:defRPr sz="1000" b="1"/>
            </a:lvl4pPr>
            <a:lvl5pPr marL="1141550" indent="0">
              <a:buNone/>
              <a:defRPr sz="1000" b="1"/>
            </a:lvl5pPr>
            <a:lvl6pPr marL="1426937" indent="0">
              <a:buNone/>
              <a:defRPr sz="1000" b="1"/>
            </a:lvl6pPr>
            <a:lvl7pPr marL="1712324" indent="0">
              <a:buNone/>
              <a:defRPr sz="1000" b="1"/>
            </a:lvl7pPr>
            <a:lvl8pPr marL="1997712" indent="0">
              <a:buNone/>
              <a:defRPr sz="1000" b="1"/>
            </a:lvl8pPr>
            <a:lvl9pPr marL="2283098"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38"/>
            <a:ext cx="4041180" cy="480219"/>
          </a:xfrm>
        </p:spPr>
        <p:txBody>
          <a:bodyPr anchor="b"/>
          <a:lstStyle>
            <a:lvl1pPr marL="0" indent="0">
              <a:buNone/>
              <a:defRPr sz="1500" b="1"/>
            </a:lvl1pPr>
            <a:lvl2pPr marL="285387" indent="0">
              <a:buNone/>
              <a:defRPr sz="1200" b="1"/>
            </a:lvl2pPr>
            <a:lvl3pPr marL="570773" indent="0">
              <a:buNone/>
              <a:defRPr sz="1100" b="1"/>
            </a:lvl3pPr>
            <a:lvl4pPr marL="856161" indent="0">
              <a:buNone/>
              <a:defRPr sz="1000" b="1"/>
            </a:lvl4pPr>
            <a:lvl5pPr marL="1141550" indent="0">
              <a:buNone/>
              <a:defRPr sz="1000" b="1"/>
            </a:lvl5pPr>
            <a:lvl6pPr marL="1426937" indent="0">
              <a:buNone/>
              <a:defRPr sz="1000" b="1"/>
            </a:lvl6pPr>
            <a:lvl7pPr marL="1712324" indent="0">
              <a:buNone/>
              <a:defRPr sz="1000" b="1"/>
            </a:lvl7pPr>
            <a:lvl8pPr marL="1997712" indent="0">
              <a:buNone/>
              <a:defRPr sz="1000" b="1"/>
            </a:lvl8pPr>
            <a:lvl9pPr marL="2283098"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862277423"/>
      </p:ext>
    </p:extLst>
  </p:cSld>
  <p:clrMapOvr>
    <a:masterClrMapping/>
  </p:clrMapOvr>
  <p:transition>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3"/>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29"/>
            <a:ext cx="3008312" cy="3518297"/>
          </a:xfrm>
        </p:spPr>
        <p:txBody>
          <a:bodyPr/>
          <a:lstStyle>
            <a:lvl1pPr marL="0" indent="0">
              <a:buNone/>
              <a:defRPr sz="900"/>
            </a:lvl1pPr>
            <a:lvl2pPr marL="285387" indent="0">
              <a:buNone/>
              <a:defRPr sz="700"/>
            </a:lvl2pPr>
            <a:lvl3pPr marL="570773" indent="0">
              <a:buNone/>
              <a:defRPr sz="600"/>
            </a:lvl3pPr>
            <a:lvl4pPr marL="856161" indent="0">
              <a:buNone/>
              <a:defRPr sz="600"/>
            </a:lvl4pPr>
            <a:lvl5pPr marL="1141550" indent="0">
              <a:buNone/>
              <a:defRPr sz="600"/>
            </a:lvl5pPr>
            <a:lvl6pPr marL="1426937" indent="0">
              <a:buNone/>
              <a:defRPr sz="600"/>
            </a:lvl6pPr>
            <a:lvl7pPr marL="1712324" indent="0">
              <a:buNone/>
              <a:defRPr sz="600"/>
            </a:lvl7pPr>
            <a:lvl8pPr marL="1997712" indent="0">
              <a:buNone/>
              <a:defRPr sz="600"/>
            </a:lvl8pPr>
            <a:lvl9pPr marL="2283098"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979290493"/>
      </p:ext>
    </p:extLst>
  </p:cSld>
  <p:clrMapOvr>
    <a:masterClrMapping/>
  </p:clrMapOvr>
  <p:transition>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013525163"/>
      </p:ext>
    </p:extLst>
  </p:cSld>
  <p:clrMapOvr>
    <a:masterClrMapping/>
  </p:clrMapOvr>
  <p:transition>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798" y="206375"/>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5"/>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6037593" y="4791848"/>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2520365943"/>
      </p:ext>
    </p:extLst>
  </p:cSld>
  <p:clrMapOvr>
    <a:masterClrMapping/>
  </p:clrMapOvr>
  <p:transition>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78"/>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1"/>
            <a:ext cx="7900974" cy="3648075"/>
          </a:xfrm>
        </p:spPr>
        <p:txBody>
          <a:bodyPr wrap="square"/>
          <a:lstStyle>
            <a:lvl1pPr marL="117398" indent="-117398">
              <a:spcBef>
                <a:spcPts val="400"/>
              </a:spcBef>
              <a:spcAft>
                <a:spcPts val="200"/>
              </a:spcAft>
              <a:buFont typeface="Arial" pitchFamily="34" charset="0"/>
              <a:buChar char="•"/>
              <a:defRPr sz="1200" b="0"/>
            </a:lvl1pPr>
            <a:lvl2pPr marL="344264" indent="-177683">
              <a:spcAft>
                <a:spcPts val="0"/>
              </a:spcAft>
              <a:buClr>
                <a:schemeClr val="tx1"/>
              </a:buClr>
              <a:buFont typeface="Arial" pitchFamily="34" charset="0"/>
              <a:buChar char="–"/>
              <a:defRPr sz="1100"/>
            </a:lvl2pPr>
            <a:lvl3pPr marL="574301" indent="-171339">
              <a:buClr>
                <a:schemeClr val="tx2"/>
              </a:buClr>
              <a:buFont typeface="Arial" pitchFamily="34" charset="0"/>
              <a:buChar char="•"/>
              <a:defRPr sz="1100">
                <a:solidFill>
                  <a:schemeClr val="tx1"/>
                </a:solidFill>
              </a:defRPr>
            </a:lvl3pPr>
            <a:lvl4pPr marL="855108" indent="-10788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370" indent="-166580">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194"/>
            <a:ext cx="2895600" cy="274637"/>
          </a:xfrm>
          <a:prstGeom prst="rect">
            <a:avLst/>
          </a:prstGeom>
        </p:spPr>
        <p:txBody>
          <a:bodyPr wrap="square"/>
          <a:lstStyle>
            <a:lvl1pPr>
              <a:defRPr/>
            </a:lvl1pPr>
          </a:lstStyle>
          <a:p>
            <a:pPr>
              <a:buClr>
                <a:srgbClr val="829E7E"/>
              </a:buClr>
              <a:defRPr/>
            </a:pPr>
            <a:endParaRPr lang="en-US" dirty="0">
              <a:solidFill>
                <a:srgbClr val="000000">
                  <a:tint val="75000"/>
                </a:srgbClr>
              </a:solidFill>
            </a:endParaRPr>
          </a:p>
        </p:txBody>
      </p:sp>
      <p:sp>
        <p:nvSpPr>
          <p:cNvPr id="8" name="Text Box 14"/>
          <p:cNvSpPr txBox="1">
            <a:spLocks noChangeArrowheads="1"/>
          </p:cNvSpPr>
          <p:nvPr userDrawn="1"/>
        </p:nvSpPr>
        <p:spPr bwMode="auto">
          <a:xfrm>
            <a:off x="635235"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hangingPunct="1">
              <a:spcBef>
                <a:spcPts val="0"/>
              </a:spcBef>
              <a:buClr>
                <a:srgbClr val="829E7E"/>
              </a:buClr>
              <a:buFont typeface="Arial"/>
              <a:buNone/>
              <a:defRPr/>
            </a:pPr>
            <a:fld id="{DF43EDC1-DE77-47A3-B56B-F28176B942E3}" type="slidenum">
              <a:rPr lang="en-US" sz="600" smtClean="0">
                <a:solidFill>
                  <a:srgbClr val="000000"/>
                </a:solidFill>
                <a:cs typeface="Arial" pitchFamily="34" charset="0"/>
              </a:rPr>
              <a:pPr algn="r" defTabSz="342629" eaLnBrk="1" hangingPunct="1">
                <a:spcBef>
                  <a:spcPts val="0"/>
                </a:spcBef>
                <a:buClr>
                  <a:srgbClr val="829E7E"/>
                </a:buClr>
                <a:buFont typeface="Arial"/>
                <a:buNone/>
                <a:defRPr/>
              </a:pPr>
              <a:t>‹#›</a:t>
            </a:fld>
            <a:endParaRPr lang="en-US" sz="600" dirty="0" smtClean="0">
              <a:solidFill>
                <a:srgbClr val="292929"/>
              </a:solidFill>
              <a:cs typeface="Arial" pitchFamily="34" charset="0"/>
            </a:endParaRPr>
          </a:p>
        </p:txBody>
      </p:sp>
      <p:sp>
        <p:nvSpPr>
          <p:cNvPr id="11" name="Text Box 14"/>
          <p:cNvSpPr txBox="1">
            <a:spLocks noChangeArrowheads="1"/>
          </p:cNvSpPr>
          <p:nvPr userDrawn="1"/>
        </p:nvSpPr>
        <p:spPr bwMode="auto">
          <a:xfrm>
            <a:off x="858449" y="4875874"/>
            <a:ext cx="2229642"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cs typeface="Arial" pitchFamily="34" charset="0"/>
              </a:rPr>
              <a:t>Copyright © 2011, Oracle and/or its affiliates. All rights reserved.</a:t>
            </a:r>
          </a:p>
        </p:txBody>
      </p:sp>
      <p:sp>
        <p:nvSpPr>
          <p:cNvPr id="13"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cs typeface="Arial" pitchFamily="34" charset="0"/>
              </a:rPr>
              <a:t>Insert Information Protection Policy Classification from Slide 8</a:t>
            </a:r>
            <a:endParaRPr lang="en-US" sz="800" dirty="0" smtClean="0">
              <a:solidFill>
                <a:srgbClr val="292929"/>
              </a:solidFill>
              <a:cs typeface="Arial" pitchFamily="34" charset="0"/>
            </a:endParaRPr>
          </a:p>
        </p:txBody>
      </p:sp>
      <p:cxnSp>
        <p:nvCxnSpPr>
          <p:cNvPr id="14" name="Straight Connector 13"/>
          <p:cNvCxnSpPr/>
          <p:nvPr userDrawn="1"/>
        </p:nvCxnSpPr>
        <p:spPr>
          <a:xfrm flipH="1">
            <a:off x="824370" y="489787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userDrawn="1"/>
        </p:nvCxnSpPr>
        <p:spPr>
          <a:xfrm flipH="1">
            <a:off x="3094495" y="489787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052132888"/>
      </p:ext>
    </p:extLst>
  </p:cSld>
  <p:clrMapOvr>
    <a:masterClrMapping/>
  </p:clrMapOvr>
  <p:transition>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201076"/>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40"/>
            <a:ext cx="2895600" cy="274637"/>
          </a:xfrm>
          <a:prstGeom prst="rect">
            <a:avLst/>
          </a:prstGeom>
        </p:spPr>
        <p:txBody>
          <a:bodyPr wrap="square"/>
          <a:lstStyle>
            <a:lvl1pPr>
              <a:defRPr/>
            </a:lvl1pPr>
          </a:lstStyle>
          <a:p>
            <a:pPr>
              <a:buClr>
                <a:srgbClr val="829E7E"/>
              </a:buClr>
              <a:defRPr/>
            </a:pPr>
            <a:endParaRPr lang="en-US" dirty="0">
              <a:solidFill>
                <a:srgbClr val="000000">
                  <a:tint val="75000"/>
                </a:srgbClr>
              </a:solidFill>
            </a:endParaRPr>
          </a:p>
        </p:txBody>
      </p:sp>
      <p:sp>
        <p:nvSpPr>
          <p:cNvPr id="7" name="Text Box 14"/>
          <p:cNvSpPr txBox="1">
            <a:spLocks noChangeArrowheads="1"/>
          </p:cNvSpPr>
          <p:nvPr userDrawn="1"/>
        </p:nvSpPr>
        <p:spPr bwMode="auto">
          <a:xfrm>
            <a:off x="635235"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hangingPunct="1">
              <a:spcBef>
                <a:spcPts val="0"/>
              </a:spcBef>
              <a:buClr>
                <a:srgbClr val="829E7E"/>
              </a:buClr>
              <a:buFont typeface="Arial"/>
              <a:buNone/>
              <a:defRPr/>
            </a:pPr>
            <a:fld id="{DF43EDC1-DE77-47A3-B56B-F28176B942E3}" type="slidenum">
              <a:rPr lang="en-US" sz="600" smtClean="0">
                <a:solidFill>
                  <a:srgbClr val="000000"/>
                </a:solidFill>
                <a:cs typeface="Arial" pitchFamily="34" charset="0"/>
              </a:rPr>
              <a:pPr algn="r" defTabSz="342629" eaLnBrk="1" hangingPunct="1">
                <a:spcBef>
                  <a:spcPts val="0"/>
                </a:spcBef>
                <a:buClr>
                  <a:srgbClr val="829E7E"/>
                </a:buClr>
                <a:buFont typeface="Arial"/>
                <a:buNone/>
                <a:defRPr/>
              </a:pPr>
              <a:t>‹#›</a:t>
            </a:fld>
            <a:endParaRPr lang="en-US" sz="600" dirty="0" smtClean="0">
              <a:solidFill>
                <a:srgbClr val="292929"/>
              </a:solidFill>
              <a:cs typeface="Arial" pitchFamily="34" charset="0"/>
            </a:endParaRPr>
          </a:p>
        </p:txBody>
      </p:sp>
      <p:sp>
        <p:nvSpPr>
          <p:cNvPr id="11" name="Text Box 14"/>
          <p:cNvSpPr txBox="1">
            <a:spLocks noChangeArrowheads="1"/>
          </p:cNvSpPr>
          <p:nvPr userDrawn="1"/>
        </p:nvSpPr>
        <p:spPr bwMode="auto">
          <a:xfrm>
            <a:off x="858449" y="4875874"/>
            <a:ext cx="2229642"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cs typeface="Arial" pitchFamily="34" charset="0"/>
              </a:rPr>
              <a:t>Copyright © 2011, Oracle and/or its affiliates. All rights reserved.</a:t>
            </a:r>
          </a:p>
        </p:txBody>
      </p:sp>
      <p:sp>
        <p:nvSpPr>
          <p:cNvPr id="12" name="Text Box 14"/>
          <p:cNvSpPr txBox="1">
            <a:spLocks noChangeArrowheads="1"/>
          </p:cNvSpPr>
          <p:nvPr userDrawn="1"/>
        </p:nvSpPr>
        <p:spPr bwMode="auto">
          <a:xfrm>
            <a:off x="3124525" y="4875691"/>
            <a:ext cx="2259357" cy="21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cs typeface="Arial" pitchFamily="34" charset="0"/>
              </a:rPr>
              <a:t>Insert Information Protection Policy Classification from Slide 8</a:t>
            </a:r>
            <a:endParaRPr lang="en-US" sz="800" dirty="0" smtClean="0">
              <a:solidFill>
                <a:srgbClr val="292929"/>
              </a:solidFill>
              <a:cs typeface="Arial" pitchFamily="34" charset="0"/>
            </a:endParaRPr>
          </a:p>
        </p:txBody>
      </p:sp>
      <p:cxnSp>
        <p:nvCxnSpPr>
          <p:cNvPr id="13" name="Straight Connector 12"/>
          <p:cNvCxnSpPr/>
          <p:nvPr userDrawn="1"/>
        </p:nvCxnSpPr>
        <p:spPr>
          <a:xfrm flipH="1">
            <a:off x="824370" y="489787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userDrawn="1"/>
        </p:nvCxnSpPr>
        <p:spPr>
          <a:xfrm flipH="1">
            <a:off x="3094495" y="489787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4210093095"/>
      </p:ext>
    </p:extLst>
  </p:cSld>
  <p:clrMapOvr>
    <a:masterClrMapping/>
  </p:clrMapOvr>
  <p:transition>
    <p:wipe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1_Clear">
    <p:spTree>
      <p:nvGrpSpPr>
        <p:cNvPr id="1" name=""/>
        <p:cNvGrpSpPr/>
        <p:nvPr/>
      </p:nvGrpSpPr>
      <p:grpSpPr>
        <a:xfrm>
          <a:off x="0" y="0"/>
          <a:ext cx="0" cy="0"/>
          <a:chOff x="0" y="0"/>
          <a:chExt cx="0" cy="0"/>
        </a:xfrm>
      </p:grpSpPr>
      <p:pic>
        <p:nvPicPr>
          <p:cNvPr id="3" name="Picture 5" descr="PPT_divider.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10"/>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91"/>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p:nvPr>
        </p:nvSpPr>
        <p:spPr>
          <a:xfrm>
            <a:off x="1131888" y="2586037"/>
            <a:ext cx="7472362" cy="397670"/>
          </a:xfrm>
        </p:spPr>
        <p:txBody>
          <a:bodyPr anchor="ctr"/>
          <a:lstStyle>
            <a:lvl1pPr>
              <a:defRPr sz="4400">
                <a:solidFill>
                  <a:schemeClr val="bg1"/>
                </a:solidFill>
              </a:defRPr>
            </a:lvl1pPr>
          </a:lstStyle>
          <a:p>
            <a:r>
              <a:rPr lang="en-US" dirty="0" smtClean="0"/>
              <a:t>Hardware</a:t>
            </a:r>
          </a:p>
        </p:txBody>
      </p:sp>
    </p:spTree>
    <p:extLst>
      <p:ext uri="{BB962C8B-B14F-4D97-AF65-F5344CB8AC3E}">
        <p14:creationId xmlns:p14="http://schemas.microsoft.com/office/powerpoint/2010/main" xmlns="" val="1091257448"/>
      </p:ext>
    </p:extLst>
  </p:cSld>
  <p:clrMapOvr>
    <a:masterClrMapping/>
  </p:clrMapOvr>
  <p:transition>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3_Clear">
    <p:spTree>
      <p:nvGrpSpPr>
        <p:cNvPr id="1" name=""/>
        <p:cNvGrpSpPr/>
        <p:nvPr/>
      </p:nvGrpSpPr>
      <p:grpSpPr>
        <a:xfrm>
          <a:off x="0" y="0"/>
          <a:ext cx="0" cy="0"/>
          <a:chOff x="0" y="0"/>
          <a:chExt cx="0" cy="0"/>
        </a:xfrm>
      </p:grpSpPr>
      <p:pic>
        <p:nvPicPr>
          <p:cNvPr id="11" name="Picture 3"/>
          <p:cNvPicPr>
            <a:picLocks noChangeAspect="1" noChangeArrowheads="1"/>
          </p:cNvPicPr>
          <p:nvPr userDrawn="1"/>
        </p:nvPicPr>
        <p:blipFill>
          <a:blip r:embed="rId2" cstate="print"/>
          <a:srcRect l="7746" t="11887" r="4494" b="7744"/>
          <a:stretch>
            <a:fillRect/>
          </a:stretch>
        </p:blipFill>
        <p:spPr bwMode="auto">
          <a:xfrm>
            <a:off x="0" y="0"/>
            <a:ext cx="9144000" cy="5143500"/>
          </a:xfrm>
          <a:prstGeom prst="rect">
            <a:avLst/>
          </a:prstGeom>
          <a:noFill/>
          <a:ln w="9525">
            <a:noFill/>
            <a:miter lim="800000"/>
            <a:headEnd/>
            <a:tailEnd/>
          </a:ln>
        </p:spPr>
      </p:pic>
      <p:pic>
        <p:nvPicPr>
          <p:cNvPr id="4" name="Picture 28" descr="Red Bar"/>
          <p:cNvPicPr>
            <a:picLocks noChangeAspect="1" noChangeArrowheads="1"/>
          </p:cNvPicPr>
          <p:nvPr userDrawn="1"/>
        </p:nvPicPr>
        <p:blipFill>
          <a:blip r:embed="rId3" cstate="print"/>
          <a:srcRect/>
          <a:stretch>
            <a:fillRect/>
          </a:stretch>
        </p:blipFill>
        <p:spPr bwMode="auto">
          <a:xfrm>
            <a:off x="0" y="4624410"/>
            <a:ext cx="9144000" cy="169069"/>
          </a:xfrm>
          <a:prstGeom prst="rect">
            <a:avLst/>
          </a:prstGeom>
          <a:noFill/>
          <a:ln w="3175">
            <a:noFill/>
            <a:miter lim="800000"/>
            <a:headEnd/>
            <a:tailEnd/>
          </a:ln>
        </p:spPr>
      </p:pic>
      <p:pic>
        <p:nvPicPr>
          <p:cNvPr id="5" name="Picture 29" descr="Oracle WHITE"/>
          <p:cNvPicPr>
            <a:picLocks noChangeAspect="1" noChangeArrowheads="1"/>
          </p:cNvPicPr>
          <p:nvPr userDrawn="1"/>
        </p:nvPicPr>
        <p:blipFill>
          <a:blip r:embed="rId4" cstate="print"/>
          <a:srcRect/>
          <a:stretch>
            <a:fillRect/>
          </a:stretch>
        </p:blipFill>
        <p:spPr bwMode="auto">
          <a:xfrm>
            <a:off x="7620000" y="4664891"/>
            <a:ext cx="947738" cy="89297"/>
          </a:xfrm>
          <a:prstGeom prst="rect">
            <a:avLst/>
          </a:prstGeom>
          <a:noFill/>
          <a:ln w="9525">
            <a:noFill/>
            <a:miter lim="800000"/>
            <a:headEnd/>
            <a:tailEnd/>
          </a:ln>
        </p:spPr>
      </p:pic>
      <p:cxnSp>
        <p:nvCxnSpPr>
          <p:cNvPr id="6" name="Straight Connector 7"/>
          <p:cNvCxnSpPr>
            <a:cxnSpLocks noChangeShapeType="1"/>
          </p:cNvCxnSpPr>
          <p:nvPr userDrawn="1"/>
        </p:nvCxnSpPr>
        <p:spPr bwMode="auto">
          <a:xfrm rot="10800000" flipH="1">
            <a:off x="0" y="4708924"/>
            <a:ext cx="9144000" cy="1190"/>
          </a:xfrm>
          <a:prstGeom prst="line">
            <a:avLst/>
          </a:prstGeom>
          <a:noFill/>
          <a:ln w="9525">
            <a:noFill/>
            <a:round/>
            <a:headEnd/>
            <a:tailEnd/>
          </a:ln>
        </p:spPr>
      </p:cxnSp>
      <p:grpSp>
        <p:nvGrpSpPr>
          <p:cNvPr id="2" name="Group 11"/>
          <p:cNvGrpSpPr>
            <a:grpSpLocks/>
          </p:cNvGrpSpPr>
          <p:nvPr userDrawn="1"/>
        </p:nvGrpSpPr>
        <p:grpSpPr bwMode="auto">
          <a:xfrm>
            <a:off x="0" y="4624389"/>
            <a:ext cx="9144000" cy="170260"/>
            <a:chOff x="0" y="6165850"/>
            <a:chExt cx="6798734" cy="227013"/>
          </a:xfrm>
        </p:grpSpPr>
        <p:cxnSp>
          <p:nvCxnSpPr>
            <p:cNvPr id="9" name="Straight Connector 9"/>
            <p:cNvCxnSpPr>
              <a:cxnSpLocks noChangeShapeType="1"/>
            </p:cNvCxnSpPr>
            <p:nvPr/>
          </p:nvCxnSpPr>
          <p:spPr bwMode="auto">
            <a:xfrm>
              <a:off x="0" y="6165850"/>
              <a:ext cx="6798734" cy="1588"/>
            </a:xfrm>
            <a:prstGeom prst="line">
              <a:avLst/>
            </a:prstGeom>
            <a:noFill/>
            <a:ln w="5080">
              <a:solidFill>
                <a:schemeClr val="bg1"/>
              </a:solidFill>
              <a:round/>
              <a:headEnd/>
              <a:tailEnd/>
            </a:ln>
          </p:spPr>
        </p:cxnSp>
        <p:cxnSp>
          <p:nvCxnSpPr>
            <p:cNvPr id="10" name="Straight Connector 10"/>
            <p:cNvCxnSpPr>
              <a:cxnSpLocks noChangeShapeType="1"/>
            </p:cNvCxnSpPr>
            <p:nvPr/>
          </p:nvCxnSpPr>
          <p:spPr bwMode="auto">
            <a:xfrm>
              <a:off x="0" y="6391275"/>
              <a:ext cx="6798734" cy="1588"/>
            </a:xfrm>
            <a:prstGeom prst="line">
              <a:avLst/>
            </a:prstGeom>
            <a:noFill/>
            <a:ln w="5080">
              <a:solidFill>
                <a:schemeClr val="bg1"/>
              </a:solidFill>
              <a:round/>
              <a:headEnd/>
              <a:tailEnd/>
            </a:ln>
          </p:spPr>
        </p:cxnSp>
      </p:grpSp>
      <p:sp>
        <p:nvSpPr>
          <p:cNvPr id="7" name="Title 4"/>
          <p:cNvSpPr>
            <a:spLocks noGrp="1"/>
          </p:cNvSpPr>
          <p:nvPr>
            <p:ph type="title" hasCustomPrompt="1"/>
          </p:nvPr>
        </p:nvSpPr>
        <p:spPr>
          <a:xfrm>
            <a:off x="1131888" y="2889751"/>
            <a:ext cx="7472362" cy="397670"/>
          </a:xfrm>
        </p:spPr>
        <p:txBody>
          <a:bodyPr anchor="ctr"/>
          <a:lstStyle>
            <a:lvl1pPr>
              <a:defRPr sz="4400">
                <a:solidFill>
                  <a:schemeClr val="bg1"/>
                </a:solidFill>
              </a:defRPr>
            </a:lvl1pPr>
          </a:lstStyle>
          <a:p>
            <a:r>
              <a:rPr lang="en-US" dirty="0" smtClean="0"/>
              <a:t>Section</a:t>
            </a:r>
          </a:p>
        </p:txBody>
      </p:sp>
    </p:spTree>
    <p:extLst>
      <p:ext uri="{BB962C8B-B14F-4D97-AF65-F5344CB8AC3E}">
        <p14:creationId xmlns:p14="http://schemas.microsoft.com/office/powerpoint/2010/main" xmlns="" val="313971978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3.wmf"/><Relationship Id="rId2" Type="http://schemas.openxmlformats.org/officeDocument/2006/relationships/slideLayout" Target="../slideLayouts/slideLayout14.xml"/><Relationship Id="rId16"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3.wmf"/><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jpe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image" Target="../media/image8.wmf"/><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2.jpe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1.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8.wmf"/><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2.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image" Target="../media/image10.wmf"/><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image" Target="../media/image9.jpeg"/><Relationship Id="rId5" Type="http://schemas.openxmlformats.org/officeDocument/2006/relationships/slideLayout" Target="../slideLayouts/slideLayout65.xml"/><Relationship Id="rId10" Type="http://schemas.openxmlformats.org/officeDocument/2006/relationships/image" Target="../media/image1.jpeg"/><Relationship Id="rId4" Type="http://schemas.openxmlformats.org/officeDocument/2006/relationships/slideLayout" Target="../slideLayouts/slideLayout64.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7.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6" Type="http://schemas.openxmlformats.org/officeDocument/2006/relationships/image" Target="../media/image8.wmf"/><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image" Target="../media/image2.jpeg"/><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image" Target="../media/image14.jpeg"/><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theme" Target="../theme/theme8.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image" Target="../media/image16.jpeg"/><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image" Target="../media/image15.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3" Type="http://schemas.openxmlformats.org/officeDocument/2006/relationships/slideLayout" Target="../slideLayouts/slideLayout107.xml"/><Relationship Id="rId21" Type="http://schemas.openxmlformats.org/officeDocument/2006/relationships/image" Target="../media/image1.jpeg"/><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0" Type="http://schemas.openxmlformats.org/officeDocument/2006/relationships/image" Target="../media/image2.jpeg"/><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19" Type="http://schemas.openxmlformats.org/officeDocument/2006/relationships/theme" Target="../theme/theme9.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image" Target="../media/image2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Red Bar"/>
          <p:cNvPicPr>
            <a:picLocks noChangeAspect="1" noChangeArrowheads="1"/>
          </p:cNvPicPr>
          <p:nvPr/>
        </p:nvPicPr>
        <p:blipFill>
          <a:blip r:embed="rId14" cstate="screen">
            <a:extLst>
              <a:ext uri="{28A0092B-C50C-407E-A947-70E740481C1C}">
                <a14:useLocalDpi xmlns:a14="http://schemas.microsoft.com/office/drawing/2010/main" xmlns=""/>
              </a:ext>
            </a:extLst>
          </a:blip>
          <a:srcRect/>
          <a:stretch>
            <a:fillRect/>
          </a:stretch>
        </p:blipFill>
        <p:spPr bwMode="auto">
          <a:xfrm>
            <a:off x="0" y="4629153"/>
            <a:ext cx="9144000" cy="169069"/>
          </a:xfrm>
          <a:prstGeom prst="rect">
            <a:avLst/>
          </a:prstGeom>
          <a:noFill/>
          <a:ln w="9525">
            <a:noFill/>
            <a:miter lim="800000"/>
            <a:headEnd/>
            <a:tailEnd/>
          </a:ln>
        </p:spPr>
      </p:pic>
      <p:pic>
        <p:nvPicPr>
          <p:cNvPr id="2051" name="Picture 24" descr="Small Red Square"/>
          <p:cNvPicPr>
            <a:picLocks noChangeAspect="1"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7" y="0"/>
            <a:ext cx="688975" cy="514350"/>
          </a:xfrm>
          <a:prstGeom prst="rect">
            <a:avLst/>
          </a:prstGeom>
          <a:noFill/>
          <a:ln w="9525">
            <a:noFill/>
            <a:miter lim="800000"/>
            <a:headEnd/>
            <a:tailEnd/>
          </a:ln>
        </p:spPr>
      </p:pic>
      <p:sp>
        <p:nvSpPr>
          <p:cNvPr id="2052"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8"/>
          <p:cNvSpPr>
            <a:spLocks noGrp="1" noChangeArrowheads="1"/>
          </p:cNvSpPr>
          <p:nvPr>
            <p:ph type="title"/>
          </p:nvPr>
        </p:nvSpPr>
        <p:spPr bwMode="auto">
          <a:xfrm>
            <a:off x="889000" y="226219"/>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ea typeface="+mn-ea"/>
              <a:cs typeface="+mn-cs"/>
            </a:endParaRPr>
          </a:p>
        </p:txBody>
      </p:sp>
      <p:pic>
        <p:nvPicPr>
          <p:cNvPr id="2055" name="Picture 20" descr="Oracle WHITE"/>
          <p:cNvPicPr>
            <a:picLocks noChangeAspect="1" noChangeArrowheads="1"/>
          </p:cNvPicPr>
          <p:nvPr/>
        </p:nvPicPr>
        <p:blipFill>
          <a:blip r:embed="rId16" cstate="screen">
            <a:extLst>
              <a:ext uri="{28A0092B-C50C-407E-A947-70E740481C1C}">
                <a14:useLocalDpi xmlns:a14="http://schemas.microsoft.com/office/drawing/2010/main" xmlns=""/>
              </a:ext>
            </a:extLst>
          </a:blip>
          <a:srcRect/>
          <a:stretch>
            <a:fillRect/>
          </a:stretch>
        </p:blipFill>
        <p:spPr bwMode="auto">
          <a:xfrm>
            <a:off x="7620000" y="4669635"/>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38113" y="4919666"/>
            <a:ext cx="6546850" cy="14168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900" b="0">
                <a:solidFill>
                  <a:srgbClr val="000000"/>
                </a:solidFill>
                <a:latin typeface="Arial" charset="0"/>
                <a:ea typeface="+mn-ea"/>
                <a:cs typeface="+mn-cs"/>
              </a:defRPr>
            </a:lvl1pPr>
          </a:lstStyle>
          <a:p>
            <a:pPr>
              <a:defRPr/>
            </a:pPr>
            <a:endParaRPr lang="en-US"/>
          </a:p>
        </p:txBody>
      </p:sp>
      <p:sp>
        <p:nvSpPr>
          <p:cNvPr id="1052" name="Text Box 28"/>
          <p:cNvSpPr txBox="1">
            <a:spLocks noChangeArrowheads="1"/>
          </p:cNvSpPr>
          <p:nvPr/>
        </p:nvSpPr>
        <p:spPr bwMode="auto">
          <a:xfrm>
            <a:off x="7494588" y="4938716"/>
            <a:ext cx="1454150" cy="205827"/>
          </a:xfrm>
          <a:prstGeom prst="rect">
            <a:avLst/>
          </a:prstGeom>
          <a:noFill/>
          <a:ln w="9525">
            <a:noFill/>
            <a:miter lim="800000"/>
            <a:headEnd/>
            <a:tailEnd/>
          </a:ln>
          <a:effectLst/>
        </p:spPr>
        <p:txBody>
          <a:bodyPr lIns="92075" tIns="46038" rIns="92075" bIns="46038">
            <a:spAutoFit/>
          </a:bodyPr>
          <a:lstStyle/>
          <a:p>
            <a:pPr algn="r">
              <a:lnSpc>
                <a:spcPct val="90000"/>
              </a:lnSpc>
              <a:spcBef>
                <a:spcPct val="50000"/>
              </a:spcBef>
              <a:buClr>
                <a:srgbClr val="667263"/>
              </a:buClr>
              <a:defRPr/>
            </a:pPr>
            <a:fld id="{7A0F34E3-173B-4632-AE17-7B059B15DFCB}" type="slidenum">
              <a:rPr lang="en-US" sz="800" b="1">
                <a:solidFill>
                  <a:srgbClr val="B8B8B8"/>
                </a:solidFill>
                <a:ea typeface="+mn-ea"/>
                <a:cs typeface="+mn-cs"/>
              </a:rPr>
              <a:pPr algn="r">
                <a:lnSpc>
                  <a:spcPct val="90000"/>
                </a:lnSpc>
                <a:spcBef>
                  <a:spcPct val="50000"/>
                </a:spcBef>
                <a:buClr>
                  <a:srgbClr val="667263"/>
                </a:buClr>
                <a:defRPr/>
              </a:pPr>
              <a:t>‹#›</a:t>
            </a:fld>
            <a:endParaRPr lang="en-US" sz="2000" b="1">
              <a:solidFill>
                <a:srgbClr val="B8B8B8"/>
              </a:solidFill>
              <a:ea typeface="+mn-ea"/>
              <a:cs typeface="+mn-cs"/>
            </a:endParaRPr>
          </a:p>
        </p:txBody>
      </p:sp>
    </p:spTree>
  </p:cSld>
  <p:clrMap bg1="lt1" tx1="dk1" bg2="lt2" tx2="dk2" accent1="accent1" accent2="accent2" accent3="accent3" accent4="accent4" accent5="accent5" accent6="accent6" hlink="hlink" folHlink="folHlink"/>
  <p:sldLayoutIdLst>
    <p:sldLayoutId id="2147485651" r:id="rId1"/>
    <p:sldLayoutId id="2147485628" r:id="rId2"/>
    <p:sldLayoutId id="2147485629" r:id="rId3"/>
    <p:sldLayoutId id="2147485630" r:id="rId4"/>
    <p:sldLayoutId id="2147485631" r:id="rId5"/>
    <p:sldLayoutId id="2147485632" r:id="rId6"/>
    <p:sldLayoutId id="2147485633" r:id="rId7"/>
    <p:sldLayoutId id="2147485634" r:id="rId8"/>
    <p:sldLayoutId id="2147485635" r:id="rId9"/>
    <p:sldLayoutId id="2147485636" r:id="rId10"/>
    <p:sldLayoutId id="2147485637" r:id="rId11"/>
    <p:sldLayoutId id="2147485638" r:id="rId12"/>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charset="0"/>
        </a:defRPr>
      </a:lvl2pPr>
      <a:lvl3pPr algn="l" rtl="0" eaLnBrk="0" fontAlgn="base" hangingPunct="0">
        <a:spcBef>
          <a:spcPct val="0"/>
        </a:spcBef>
        <a:spcAft>
          <a:spcPct val="0"/>
        </a:spcAft>
        <a:defRPr sz="2800" b="1">
          <a:solidFill>
            <a:schemeClr val="tx1"/>
          </a:solidFill>
          <a:latin typeface="Arial" charset="0"/>
        </a:defRPr>
      </a:lvl3pPr>
      <a:lvl4pPr algn="l" rtl="0" eaLnBrk="0" fontAlgn="base" hangingPunct="0">
        <a:spcBef>
          <a:spcPct val="0"/>
        </a:spcBef>
        <a:spcAft>
          <a:spcPct val="0"/>
        </a:spcAft>
        <a:defRPr sz="2800" b="1">
          <a:solidFill>
            <a:schemeClr val="tx1"/>
          </a:solidFill>
          <a:latin typeface="Arial" charset="0"/>
        </a:defRPr>
      </a:lvl4pPr>
      <a:lvl5pPr algn="l" rtl="0" eaLnBrk="0" fontAlgn="base" hangingPunct="0">
        <a:spcBef>
          <a:spcPct val="0"/>
        </a:spcBef>
        <a:spcAft>
          <a:spcPct val="0"/>
        </a:spcAft>
        <a:defRPr sz="28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charset="0"/>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charset="0"/>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charset="0"/>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Red Bar"/>
          <p:cNvPicPr>
            <a:picLocks noChangeAspect="1"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0" y="4629153"/>
            <a:ext cx="9144000" cy="169069"/>
          </a:xfrm>
          <a:prstGeom prst="rect">
            <a:avLst/>
          </a:prstGeom>
          <a:noFill/>
          <a:ln w="9525">
            <a:noFill/>
            <a:miter lim="800000"/>
            <a:headEnd/>
            <a:tailEnd/>
          </a:ln>
        </p:spPr>
      </p:pic>
      <p:pic>
        <p:nvPicPr>
          <p:cNvPr id="2051" name="Picture 24" descr="Small Red Square"/>
          <p:cNvPicPr>
            <a:picLocks noChangeAspect="1" noChangeArrowheads="1"/>
          </p:cNvPicPr>
          <p:nvPr/>
        </p:nvPicPr>
        <p:blipFill>
          <a:blip r:embed="rId16" cstate="screen">
            <a:extLst>
              <a:ext uri="{28A0092B-C50C-407E-A947-70E740481C1C}">
                <a14:useLocalDpi xmlns:a14="http://schemas.microsoft.com/office/drawing/2010/main" xmlns=""/>
              </a:ext>
            </a:extLst>
          </a:blip>
          <a:srcRect/>
          <a:stretch>
            <a:fillRect/>
          </a:stretch>
        </p:blipFill>
        <p:spPr bwMode="auto">
          <a:xfrm>
            <a:off x="7" y="0"/>
            <a:ext cx="688975" cy="514350"/>
          </a:xfrm>
          <a:prstGeom prst="rect">
            <a:avLst/>
          </a:prstGeom>
          <a:noFill/>
          <a:ln w="9525">
            <a:noFill/>
            <a:miter lim="800000"/>
            <a:headEnd/>
            <a:tailEnd/>
          </a:ln>
        </p:spPr>
      </p:pic>
      <p:sp>
        <p:nvSpPr>
          <p:cNvPr id="2052"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8"/>
          <p:cNvSpPr>
            <a:spLocks noGrp="1" noChangeArrowheads="1"/>
          </p:cNvSpPr>
          <p:nvPr>
            <p:ph type="title"/>
          </p:nvPr>
        </p:nvSpPr>
        <p:spPr bwMode="auto">
          <a:xfrm>
            <a:off x="889000" y="226219"/>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endParaRPr>
          </a:p>
        </p:txBody>
      </p:sp>
      <p:pic>
        <p:nvPicPr>
          <p:cNvPr id="2055" name="Picture 20" descr="Oracle WHITE"/>
          <p:cNvPicPr>
            <a:picLocks noChangeAspect="1" noChangeArrowheads="1"/>
          </p:cNvPicPr>
          <p:nvPr/>
        </p:nvPicPr>
        <p:blipFill>
          <a:blip r:embed="rId17" cstate="screen">
            <a:extLst>
              <a:ext uri="{28A0092B-C50C-407E-A947-70E740481C1C}">
                <a14:useLocalDpi xmlns:a14="http://schemas.microsoft.com/office/drawing/2010/main" xmlns=""/>
              </a:ext>
            </a:extLst>
          </a:blip>
          <a:srcRect/>
          <a:stretch>
            <a:fillRect/>
          </a:stretch>
        </p:blipFill>
        <p:spPr bwMode="auto">
          <a:xfrm>
            <a:off x="7620000" y="4669635"/>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38113" y="4919666"/>
            <a:ext cx="6546850" cy="14168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900" b="0">
                <a:solidFill>
                  <a:srgbClr val="000000"/>
                </a:solidFill>
                <a:latin typeface="Arial" charset="0"/>
                <a:ea typeface="+mn-ea"/>
                <a:cs typeface="+mn-cs"/>
              </a:defRPr>
            </a:lvl1pPr>
          </a:lstStyle>
          <a:p>
            <a:pPr>
              <a:defRPr/>
            </a:pPr>
            <a:endParaRPr lang="en-US"/>
          </a:p>
        </p:txBody>
      </p:sp>
      <p:sp>
        <p:nvSpPr>
          <p:cNvPr id="1052" name="Text Box 28"/>
          <p:cNvSpPr txBox="1">
            <a:spLocks noChangeArrowheads="1"/>
          </p:cNvSpPr>
          <p:nvPr/>
        </p:nvSpPr>
        <p:spPr bwMode="auto">
          <a:xfrm>
            <a:off x="7494588" y="4938716"/>
            <a:ext cx="1454150" cy="205827"/>
          </a:xfrm>
          <a:prstGeom prst="rect">
            <a:avLst/>
          </a:prstGeom>
          <a:noFill/>
          <a:ln w="9525">
            <a:noFill/>
            <a:miter lim="800000"/>
            <a:headEnd/>
            <a:tailEnd/>
          </a:ln>
          <a:effectLst/>
        </p:spPr>
        <p:txBody>
          <a:bodyPr lIns="92075" tIns="46038" rIns="92075" bIns="46038">
            <a:spAutoFit/>
          </a:bodyPr>
          <a:lstStyle/>
          <a:p>
            <a:pPr algn="r">
              <a:lnSpc>
                <a:spcPct val="90000"/>
              </a:lnSpc>
              <a:spcBef>
                <a:spcPct val="50000"/>
              </a:spcBef>
              <a:buClr>
                <a:srgbClr val="667263"/>
              </a:buClr>
              <a:defRPr/>
            </a:pPr>
            <a:fld id="{7A0F34E3-173B-4632-AE17-7B059B15DFCB}" type="slidenum">
              <a:rPr lang="en-US" sz="800" b="1">
                <a:solidFill>
                  <a:srgbClr val="B8B8B8"/>
                </a:solidFill>
              </a:rPr>
              <a:pPr algn="r">
                <a:lnSpc>
                  <a:spcPct val="90000"/>
                </a:lnSpc>
                <a:spcBef>
                  <a:spcPct val="50000"/>
                </a:spcBef>
                <a:buClr>
                  <a:srgbClr val="667263"/>
                </a:buClr>
                <a:defRPr/>
              </a:pPr>
              <a:t>‹#›</a:t>
            </a:fld>
            <a:endParaRPr lang="en-US" sz="2000" b="1">
              <a:solidFill>
                <a:srgbClr val="B8B8B8"/>
              </a:solidFill>
            </a:endParaRPr>
          </a:p>
        </p:txBody>
      </p:sp>
    </p:spTree>
    <p:extLst>
      <p:ext uri="{BB962C8B-B14F-4D97-AF65-F5344CB8AC3E}">
        <p14:creationId xmlns:p14="http://schemas.microsoft.com/office/powerpoint/2010/main" xmlns="" val="1764045480"/>
      </p:ext>
    </p:extLst>
  </p:cSld>
  <p:clrMap bg1="lt1" tx1="dk1" bg2="lt2" tx2="dk2" accent1="accent1" accent2="accent2" accent3="accent3" accent4="accent4" accent5="accent5" accent6="accent6" hlink="hlink" folHlink="folHlink"/>
  <p:sldLayoutIdLst>
    <p:sldLayoutId id="2147485839" r:id="rId1"/>
    <p:sldLayoutId id="2147485840" r:id="rId2"/>
    <p:sldLayoutId id="2147485841" r:id="rId3"/>
    <p:sldLayoutId id="2147485842" r:id="rId4"/>
    <p:sldLayoutId id="2147485843" r:id="rId5"/>
    <p:sldLayoutId id="2147485844" r:id="rId6"/>
    <p:sldLayoutId id="2147485845" r:id="rId7"/>
    <p:sldLayoutId id="2147485846" r:id="rId8"/>
    <p:sldLayoutId id="2147485847" r:id="rId9"/>
    <p:sldLayoutId id="2147485848" r:id="rId10"/>
    <p:sldLayoutId id="2147485849" r:id="rId11"/>
    <p:sldLayoutId id="2147485850" r:id="rId12"/>
    <p:sldLayoutId id="2147485851" r:id="rId13"/>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charset="0"/>
        </a:defRPr>
      </a:lvl2pPr>
      <a:lvl3pPr algn="l" rtl="0" eaLnBrk="0" fontAlgn="base" hangingPunct="0">
        <a:spcBef>
          <a:spcPct val="0"/>
        </a:spcBef>
        <a:spcAft>
          <a:spcPct val="0"/>
        </a:spcAft>
        <a:defRPr sz="2800" b="1">
          <a:solidFill>
            <a:schemeClr val="tx1"/>
          </a:solidFill>
          <a:latin typeface="Arial" charset="0"/>
        </a:defRPr>
      </a:lvl3pPr>
      <a:lvl4pPr algn="l" rtl="0" eaLnBrk="0" fontAlgn="base" hangingPunct="0">
        <a:spcBef>
          <a:spcPct val="0"/>
        </a:spcBef>
        <a:spcAft>
          <a:spcPct val="0"/>
        </a:spcAft>
        <a:defRPr sz="2800" b="1">
          <a:solidFill>
            <a:schemeClr val="tx1"/>
          </a:solidFill>
          <a:latin typeface="Arial" charset="0"/>
        </a:defRPr>
      </a:lvl4pPr>
      <a:lvl5pPr algn="l" rtl="0" eaLnBrk="0" fontAlgn="base" hangingPunct="0">
        <a:spcBef>
          <a:spcPct val="0"/>
        </a:spcBef>
        <a:spcAft>
          <a:spcPct val="0"/>
        </a:spcAft>
        <a:defRPr sz="28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charset="0"/>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charset="0"/>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charset="0"/>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Red Bar"/>
          <p:cNvPicPr>
            <a:picLocks noChangeAspect="1" noChangeArrowheads="1"/>
          </p:cNvPicPr>
          <p:nvPr/>
        </p:nvPicPr>
        <p:blipFill>
          <a:blip r:embed="rId14" cstate="screen">
            <a:extLst>
              <a:ext uri="{28A0092B-C50C-407E-A947-70E740481C1C}">
                <a14:useLocalDpi xmlns:a14="http://schemas.microsoft.com/office/drawing/2010/main" xmlns=""/>
              </a:ext>
            </a:extLst>
          </a:blip>
          <a:srcRect/>
          <a:stretch>
            <a:fillRect/>
          </a:stretch>
        </p:blipFill>
        <p:spPr bwMode="auto">
          <a:xfrm>
            <a:off x="0" y="4629153"/>
            <a:ext cx="9144000" cy="169069"/>
          </a:xfrm>
          <a:prstGeom prst="rect">
            <a:avLst/>
          </a:prstGeom>
          <a:noFill/>
          <a:ln w="9525">
            <a:noFill/>
            <a:miter lim="800000"/>
            <a:headEnd/>
            <a:tailEnd/>
          </a:ln>
        </p:spPr>
      </p:pic>
      <p:pic>
        <p:nvPicPr>
          <p:cNvPr id="2051" name="Picture 24" descr="Small Red Square"/>
          <p:cNvPicPr>
            <a:picLocks noChangeAspect="1"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7" y="0"/>
            <a:ext cx="688975" cy="514350"/>
          </a:xfrm>
          <a:prstGeom prst="rect">
            <a:avLst/>
          </a:prstGeom>
          <a:noFill/>
          <a:ln w="9525">
            <a:noFill/>
            <a:miter lim="800000"/>
            <a:headEnd/>
            <a:tailEnd/>
          </a:ln>
        </p:spPr>
      </p:pic>
      <p:sp>
        <p:nvSpPr>
          <p:cNvPr id="2052"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8"/>
          <p:cNvSpPr>
            <a:spLocks noGrp="1" noChangeArrowheads="1"/>
          </p:cNvSpPr>
          <p:nvPr>
            <p:ph type="title"/>
          </p:nvPr>
        </p:nvSpPr>
        <p:spPr bwMode="auto">
          <a:xfrm>
            <a:off x="889000" y="226219"/>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endParaRPr>
          </a:p>
        </p:txBody>
      </p:sp>
      <p:pic>
        <p:nvPicPr>
          <p:cNvPr id="2055" name="Picture 20" descr="Oracle WHITE"/>
          <p:cNvPicPr>
            <a:picLocks noChangeAspect="1" noChangeArrowheads="1"/>
          </p:cNvPicPr>
          <p:nvPr/>
        </p:nvPicPr>
        <p:blipFill>
          <a:blip r:embed="rId16" cstate="screen">
            <a:extLst>
              <a:ext uri="{28A0092B-C50C-407E-A947-70E740481C1C}">
                <a14:useLocalDpi xmlns:a14="http://schemas.microsoft.com/office/drawing/2010/main" xmlns=""/>
              </a:ext>
            </a:extLst>
          </a:blip>
          <a:srcRect/>
          <a:stretch>
            <a:fillRect/>
          </a:stretch>
        </p:blipFill>
        <p:spPr bwMode="auto">
          <a:xfrm>
            <a:off x="7620000" y="4669635"/>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38113" y="4919666"/>
            <a:ext cx="6546850" cy="14168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900" b="0">
                <a:solidFill>
                  <a:srgbClr val="000000"/>
                </a:solidFill>
                <a:latin typeface="Arial" charset="0"/>
                <a:ea typeface="+mn-ea"/>
                <a:cs typeface="+mn-cs"/>
              </a:defRPr>
            </a:lvl1pPr>
          </a:lstStyle>
          <a:p>
            <a:pPr>
              <a:defRPr/>
            </a:pPr>
            <a:endParaRPr lang="en-US"/>
          </a:p>
        </p:txBody>
      </p:sp>
      <p:sp>
        <p:nvSpPr>
          <p:cNvPr id="1052" name="Text Box 28"/>
          <p:cNvSpPr txBox="1">
            <a:spLocks noChangeArrowheads="1"/>
          </p:cNvSpPr>
          <p:nvPr/>
        </p:nvSpPr>
        <p:spPr bwMode="auto">
          <a:xfrm>
            <a:off x="7494588" y="4938716"/>
            <a:ext cx="1454150" cy="205827"/>
          </a:xfrm>
          <a:prstGeom prst="rect">
            <a:avLst/>
          </a:prstGeom>
          <a:noFill/>
          <a:ln w="9525">
            <a:noFill/>
            <a:miter lim="800000"/>
            <a:headEnd/>
            <a:tailEnd/>
          </a:ln>
          <a:effectLst/>
        </p:spPr>
        <p:txBody>
          <a:bodyPr lIns="92075" tIns="46038" rIns="92075" bIns="46038">
            <a:spAutoFit/>
          </a:bodyPr>
          <a:lstStyle/>
          <a:p>
            <a:pPr algn="r">
              <a:lnSpc>
                <a:spcPct val="90000"/>
              </a:lnSpc>
              <a:spcBef>
                <a:spcPct val="50000"/>
              </a:spcBef>
              <a:buClr>
                <a:srgbClr val="667263"/>
              </a:buClr>
              <a:defRPr/>
            </a:pPr>
            <a:fld id="{7A0F34E3-173B-4632-AE17-7B059B15DFCB}" type="slidenum">
              <a:rPr lang="en-US" sz="800" b="1">
                <a:solidFill>
                  <a:srgbClr val="B8B8B8"/>
                </a:solidFill>
              </a:rPr>
              <a:pPr algn="r">
                <a:lnSpc>
                  <a:spcPct val="90000"/>
                </a:lnSpc>
                <a:spcBef>
                  <a:spcPct val="50000"/>
                </a:spcBef>
                <a:buClr>
                  <a:srgbClr val="667263"/>
                </a:buClr>
                <a:defRPr/>
              </a:pPr>
              <a:t>‹#›</a:t>
            </a:fld>
            <a:endParaRPr lang="en-US" sz="2000" b="1">
              <a:solidFill>
                <a:srgbClr val="B8B8B8"/>
              </a:solidFill>
            </a:endParaRPr>
          </a:p>
        </p:txBody>
      </p:sp>
    </p:spTree>
    <p:extLst>
      <p:ext uri="{BB962C8B-B14F-4D97-AF65-F5344CB8AC3E}">
        <p14:creationId xmlns:p14="http://schemas.microsoft.com/office/powerpoint/2010/main" xmlns="" val="3887510757"/>
      </p:ext>
    </p:extLst>
  </p:cSld>
  <p:clrMap bg1="lt1" tx1="dk1" bg2="lt2" tx2="dk2" accent1="accent1" accent2="accent2" accent3="accent3" accent4="accent4" accent5="accent5" accent6="accent6" hlink="hlink" folHlink="folHlink"/>
  <p:sldLayoutIdLst>
    <p:sldLayoutId id="2147485853" r:id="rId1"/>
    <p:sldLayoutId id="2147485854" r:id="rId2"/>
    <p:sldLayoutId id="2147485855" r:id="rId3"/>
    <p:sldLayoutId id="2147485856" r:id="rId4"/>
    <p:sldLayoutId id="2147485857" r:id="rId5"/>
    <p:sldLayoutId id="2147485858" r:id="rId6"/>
    <p:sldLayoutId id="2147485859" r:id="rId7"/>
    <p:sldLayoutId id="2147485860" r:id="rId8"/>
    <p:sldLayoutId id="2147485861" r:id="rId9"/>
    <p:sldLayoutId id="2147485862" r:id="rId10"/>
    <p:sldLayoutId id="2147485863" r:id="rId11"/>
    <p:sldLayoutId id="2147485864" r:id="rId12"/>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charset="0"/>
        </a:defRPr>
      </a:lvl2pPr>
      <a:lvl3pPr algn="l" rtl="0" eaLnBrk="0" fontAlgn="base" hangingPunct="0">
        <a:spcBef>
          <a:spcPct val="0"/>
        </a:spcBef>
        <a:spcAft>
          <a:spcPct val="0"/>
        </a:spcAft>
        <a:defRPr sz="2800" b="1">
          <a:solidFill>
            <a:schemeClr val="tx1"/>
          </a:solidFill>
          <a:latin typeface="Arial" charset="0"/>
        </a:defRPr>
      </a:lvl3pPr>
      <a:lvl4pPr algn="l" rtl="0" eaLnBrk="0" fontAlgn="base" hangingPunct="0">
        <a:spcBef>
          <a:spcPct val="0"/>
        </a:spcBef>
        <a:spcAft>
          <a:spcPct val="0"/>
        </a:spcAft>
        <a:defRPr sz="2800" b="1">
          <a:solidFill>
            <a:schemeClr val="tx1"/>
          </a:solidFill>
          <a:latin typeface="Arial" charset="0"/>
        </a:defRPr>
      </a:lvl4pPr>
      <a:lvl5pPr algn="l" rtl="0" eaLnBrk="0" fontAlgn="base" hangingPunct="0">
        <a:spcBef>
          <a:spcPct val="0"/>
        </a:spcBef>
        <a:spcAft>
          <a:spcPct val="0"/>
        </a:spcAft>
        <a:defRPr sz="28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charset="0"/>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charset="0"/>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charset="0"/>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Red Bar"/>
          <p:cNvPicPr>
            <a:picLocks noChangeAspect="1" noChangeArrowheads="1"/>
          </p:cNvPicPr>
          <p:nvPr/>
        </p:nvPicPr>
        <p:blipFill>
          <a:blip r:embed="rId14" cstate="screen">
            <a:extLst>
              <a:ext uri="{28A0092B-C50C-407E-A947-70E740481C1C}">
                <a14:useLocalDpi xmlns:a14="http://schemas.microsoft.com/office/drawing/2010/main" xmlns=""/>
              </a:ext>
            </a:extLst>
          </a:blip>
          <a:srcRect/>
          <a:stretch>
            <a:fillRect/>
          </a:stretch>
        </p:blipFill>
        <p:spPr bwMode="auto">
          <a:xfrm>
            <a:off x="0" y="4629153"/>
            <a:ext cx="9144000" cy="169069"/>
          </a:xfrm>
          <a:prstGeom prst="rect">
            <a:avLst/>
          </a:prstGeom>
          <a:noFill/>
          <a:ln w="9525">
            <a:noFill/>
            <a:miter lim="800000"/>
            <a:headEnd/>
            <a:tailEnd/>
          </a:ln>
        </p:spPr>
      </p:pic>
      <p:pic>
        <p:nvPicPr>
          <p:cNvPr id="1027" name="Picture 24" descr="Small Red Square"/>
          <p:cNvPicPr>
            <a:picLocks noChangeAspect="1"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7" y="0"/>
            <a:ext cx="688975" cy="514350"/>
          </a:xfrm>
          <a:prstGeom prst="rect">
            <a:avLst/>
          </a:prstGeom>
          <a:noFill/>
          <a:ln w="9525">
            <a:noFill/>
            <a:miter lim="800000"/>
            <a:headEnd/>
            <a:tailEnd/>
          </a:ln>
        </p:spPr>
      </p:pic>
      <p:sp>
        <p:nvSpPr>
          <p:cNvPr id="1028" name="Rectangle 7"/>
          <p:cNvSpPr>
            <a:spLocks noGrp="1" noChangeArrowheads="1"/>
          </p:cNvSpPr>
          <p:nvPr>
            <p:ph type="body" idx="1"/>
          </p:nvPr>
        </p:nvSpPr>
        <p:spPr bwMode="auto">
          <a:xfrm>
            <a:off x="6858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8"/>
          <p:cNvSpPr>
            <a:spLocks noGrp="1" noChangeArrowheads="1"/>
          </p:cNvSpPr>
          <p:nvPr>
            <p:ph type="title"/>
          </p:nvPr>
        </p:nvSpPr>
        <p:spPr bwMode="auto">
          <a:xfrm>
            <a:off x="889000" y="228600"/>
            <a:ext cx="7581900" cy="4000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FD0000"/>
              </a:buClr>
              <a:defRPr/>
            </a:pPr>
            <a:endParaRPr lang="en-US">
              <a:solidFill>
                <a:srgbClr val="000000"/>
              </a:solidFill>
              <a:latin typeface="Arial" pitchFamily="-107" charset="0"/>
              <a:ea typeface="Arial" pitchFamily="-107" charset="0"/>
              <a:cs typeface="Arial" pitchFamily="-107" charset="0"/>
            </a:endParaRPr>
          </a:p>
        </p:txBody>
      </p:sp>
      <p:pic>
        <p:nvPicPr>
          <p:cNvPr id="1031" name="Picture 20" descr="Oracle WHITE"/>
          <p:cNvPicPr>
            <a:picLocks noChangeAspect="1" noChangeArrowheads="1"/>
          </p:cNvPicPr>
          <p:nvPr/>
        </p:nvPicPr>
        <p:blipFill>
          <a:blip r:embed="rId16" cstate="screen">
            <a:extLst>
              <a:ext uri="{28A0092B-C50C-407E-A947-70E740481C1C}">
                <a14:useLocalDpi xmlns:a14="http://schemas.microsoft.com/office/drawing/2010/main" xmlns=""/>
              </a:ext>
            </a:extLst>
          </a:blip>
          <a:srcRect/>
          <a:stretch>
            <a:fillRect/>
          </a:stretch>
        </p:blipFill>
        <p:spPr bwMode="auto">
          <a:xfrm>
            <a:off x="7620000" y="4669635"/>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eaLnBrk="0" hangingPunct="0">
              <a:defRPr sz="900" b="0">
                <a:latin typeface="Arial" pitchFamily="-107" charset="0"/>
                <a:ea typeface="Arial" pitchFamily="-107" charset="0"/>
                <a:cs typeface="Arial" pitchFamily="-107" charset="0"/>
              </a:defRPr>
            </a:lvl1pPr>
          </a:lstStyle>
          <a:p>
            <a:pPr>
              <a:defRPr/>
            </a:pPr>
            <a:endParaRPr lang="en-US" dirty="0">
              <a:solidFill>
                <a:srgbClr val="000000"/>
              </a:solidFill>
            </a:endParaRPr>
          </a:p>
        </p:txBody>
      </p:sp>
    </p:spTree>
    <p:extLst>
      <p:ext uri="{BB962C8B-B14F-4D97-AF65-F5344CB8AC3E}">
        <p14:creationId xmlns:p14="http://schemas.microsoft.com/office/powerpoint/2010/main" xmlns="" val="532782072"/>
      </p:ext>
    </p:extLst>
  </p:cSld>
  <p:clrMap bg1="lt1" tx1="dk1" bg2="lt2" tx2="dk2" accent1="accent1" accent2="accent2" accent3="accent3" accent4="accent4" accent5="accent5" accent6="accent6" hlink="hlink" folHlink="folHlink"/>
  <p:sldLayoutIdLst>
    <p:sldLayoutId id="2147485866" r:id="rId1"/>
    <p:sldLayoutId id="2147485867" r:id="rId2"/>
    <p:sldLayoutId id="2147485868" r:id="rId3"/>
    <p:sldLayoutId id="2147485869" r:id="rId4"/>
    <p:sldLayoutId id="2147485870" r:id="rId5"/>
    <p:sldLayoutId id="2147485871" r:id="rId6"/>
    <p:sldLayoutId id="2147485872" r:id="rId7"/>
    <p:sldLayoutId id="2147485873" r:id="rId8"/>
    <p:sldLayoutId id="2147485874" r:id="rId9"/>
    <p:sldLayoutId id="2147485875" r:id="rId10"/>
    <p:sldLayoutId id="2147485876" r:id="rId11"/>
    <p:sldLayoutId id="2147485877" r:id="rId12"/>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tx1"/>
          </a:solidFill>
          <a:latin typeface="+mj-lt"/>
          <a:ea typeface="MS PGothic" pitchFamily="34" charset="-128"/>
          <a:cs typeface="ＭＳ Ｐゴシック" pitchFamily="-65" charset="-128"/>
        </a:defRPr>
      </a:lvl1pPr>
      <a:lvl2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2pPr>
      <a:lvl3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3pPr>
      <a:lvl4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4pPr>
      <a:lvl5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5pPr>
      <a:lvl6pPr marL="457200" algn="l" rtl="0" eaLnBrk="1" fontAlgn="base" hangingPunct="1">
        <a:spcBef>
          <a:spcPct val="0"/>
        </a:spcBef>
        <a:spcAft>
          <a:spcPct val="0"/>
        </a:spcAft>
        <a:defRPr sz="3200" b="1">
          <a:solidFill>
            <a:schemeClr val="tx1"/>
          </a:solidFill>
          <a:latin typeface="Arial" pitchFamily="34" charset="0"/>
        </a:defRPr>
      </a:lvl6pPr>
      <a:lvl7pPr marL="914400" algn="l" rtl="0" eaLnBrk="1" fontAlgn="base" hangingPunct="1">
        <a:spcBef>
          <a:spcPct val="0"/>
        </a:spcBef>
        <a:spcAft>
          <a:spcPct val="0"/>
        </a:spcAft>
        <a:defRPr sz="3200" b="1">
          <a:solidFill>
            <a:schemeClr val="tx1"/>
          </a:solidFill>
          <a:latin typeface="Arial" pitchFamily="34" charset="0"/>
        </a:defRPr>
      </a:lvl7pPr>
      <a:lvl8pPr marL="1371600" algn="l" rtl="0" eaLnBrk="1" fontAlgn="base" hangingPunct="1">
        <a:spcBef>
          <a:spcPct val="0"/>
        </a:spcBef>
        <a:spcAft>
          <a:spcPct val="0"/>
        </a:spcAft>
        <a:defRPr sz="3200" b="1">
          <a:solidFill>
            <a:schemeClr val="tx1"/>
          </a:solidFill>
          <a:latin typeface="Arial" pitchFamily="34" charset="0"/>
        </a:defRPr>
      </a:lvl8pPr>
      <a:lvl9pPr marL="1828800" algn="l" rtl="0" eaLnBrk="1" fontAlgn="base" hangingPunct="1">
        <a:spcBef>
          <a:spcPct val="0"/>
        </a:spcBef>
        <a:spcAft>
          <a:spcPct val="0"/>
        </a:spcAft>
        <a:defRPr sz="3200" b="1">
          <a:solidFill>
            <a:schemeClr val="tx1"/>
          </a:solidFill>
          <a:latin typeface="Arial" pitchFamily="34" charset="0"/>
        </a:defRPr>
      </a:lvl9pPr>
    </p:titleStyle>
    <p:bodyStyle>
      <a:lvl1pPr marL="227013" indent="-227013" algn="l" rtl="0" eaLnBrk="0" fontAlgn="base" hangingPunct="0">
        <a:spcBef>
          <a:spcPct val="20000"/>
        </a:spcBef>
        <a:spcAft>
          <a:spcPct val="0"/>
        </a:spcAft>
        <a:buClr>
          <a:schemeClr val="accent1"/>
        </a:buClr>
        <a:buChar char="•"/>
        <a:defRPr sz="2400">
          <a:solidFill>
            <a:schemeClr val="tx1"/>
          </a:solidFill>
          <a:latin typeface="+mn-lt"/>
          <a:ea typeface="MS PGothic" pitchFamily="34" charset="-128"/>
          <a:cs typeface="ＭＳ Ｐゴシック" pitchFamily="-65" charset="-128"/>
        </a:defRPr>
      </a:lvl1pPr>
      <a:lvl2pPr marL="569913"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2pPr>
      <a:lvl3pPr marL="914400"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3pPr>
      <a:lvl4pPr marL="1258888"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4pPr>
      <a:lvl5pPr marL="1601788"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5pPr>
      <a:lvl6pPr marL="2058988" indent="-228600" algn="l" rtl="0" eaLnBrk="1" fontAlgn="base" hangingPunct="1">
        <a:spcBef>
          <a:spcPct val="20000"/>
        </a:spcBef>
        <a:spcAft>
          <a:spcPct val="0"/>
        </a:spcAft>
        <a:buClr>
          <a:schemeClr val="accent1"/>
        </a:buClr>
        <a:buChar char="•"/>
        <a:defRPr sz="2000">
          <a:solidFill>
            <a:schemeClr val="tx1"/>
          </a:solidFill>
          <a:latin typeface="+mn-lt"/>
        </a:defRPr>
      </a:lvl6pPr>
      <a:lvl7pPr marL="2516188" indent="-228600" algn="l" rtl="0" eaLnBrk="1" fontAlgn="base" hangingPunct="1">
        <a:spcBef>
          <a:spcPct val="20000"/>
        </a:spcBef>
        <a:spcAft>
          <a:spcPct val="0"/>
        </a:spcAft>
        <a:buClr>
          <a:schemeClr val="accent1"/>
        </a:buClr>
        <a:buChar char="•"/>
        <a:defRPr sz="2000">
          <a:solidFill>
            <a:schemeClr val="tx1"/>
          </a:solidFill>
          <a:latin typeface="+mn-lt"/>
        </a:defRPr>
      </a:lvl7pPr>
      <a:lvl8pPr marL="2973388" indent="-228600" algn="l" rtl="0" eaLnBrk="1" fontAlgn="base" hangingPunct="1">
        <a:spcBef>
          <a:spcPct val="20000"/>
        </a:spcBef>
        <a:spcAft>
          <a:spcPct val="0"/>
        </a:spcAft>
        <a:buClr>
          <a:schemeClr val="accent1"/>
        </a:buClr>
        <a:buChar char="•"/>
        <a:defRPr sz="2000">
          <a:solidFill>
            <a:schemeClr val="tx1"/>
          </a:solidFill>
          <a:latin typeface="+mn-lt"/>
        </a:defRPr>
      </a:lvl8pPr>
      <a:lvl9pPr marL="3430588"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Red Bar"/>
          <p:cNvPicPr>
            <a:picLocks noChangeAspect="1" noChangeArrowheads="1"/>
          </p:cNvPicPr>
          <p:nvPr/>
        </p:nvPicPr>
        <p:blipFill>
          <a:blip r:embed="rId13" cstate="screen">
            <a:extLst>
              <a:ext uri="{28A0092B-C50C-407E-A947-70E740481C1C}">
                <a14:useLocalDpi xmlns:a14="http://schemas.microsoft.com/office/drawing/2010/main" xmlns=""/>
              </a:ext>
            </a:extLst>
          </a:blip>
          <a:srcRect/>
          <a:stretch>
            <a:fillRect/>
          </a:stretch>
        </p:blipFill>
        <p:spPr bwMode="auto">
          <a:xfrm>
            <a:off x="0" y="4629153"/>
            <a:ext cx="9144000" cy="169069"/>
          </a:xfrm>
          <a:prstGeom prst="rect">
            <a:avLst/>
          </a:prstGeom>
          <a:noFill/>
          <a:ln w="9525">
            <a:noFill/>
            <a:miter lim="800000"/>
            <a:headEnd/>
            <a:tailEnd/>
          </a:ln>
        </p:spPr>
      </p:pic>
      <p:pic>
        <p:nvPicPr>
          <p:cNvPr id="1027" name="Picture 24" descr="Small Red Square"/>
          <p:cNvPicPr>
            <a:picLocks noChangeAspect="1" noChangeArrowheads="1"/>
          </p:cNvPicPr>
          <p:nvPr/>
        </p:nvPicPr>
        <p:blipFill>
          <a:blip r:embed="rId14" cstate="screen">
            <a:extLst>
              <a:ext uri="{28A0092B-C50C-407E-A947-70E740481C1C}">
                <a14:useLocalDpi xmlns:a14="http://schemas.microsoft.com/office/drawing/2010/main" xmlns=""/>
              </a:ext>
            </a:extLst>
          </a:blip>
          <a:srcRect/>
          <a:stretch>
            <a:fillRect/>
          </a:stretch>
        </p:blipFill>
        <p:spPr bwMode="auto">
          <a:xfrm>
            <a:off x="7" y="0"/>
            <a:ext cx="688975" cy="514350"/>
          </a:xfrm>
          <a:prstGeom prst="rect">
            <a:avLst/>
          </a:prstGeom>
          <a:noFill/>
          <a:ln w="9525">
            <a:noFill/>
            <a:miter lim="800000"/>
            <a:headEnd/>
            <a:tailEnd/>
          </a:ln>
        </p:spPr>
      </p:pic>
      <p:sp>
        <p:nvSpPr>
          <p:cNvPr id="1028" name="Rectangle 7"/>
          <p:cNvSpPr>
            <a:spLocks noGrp="1" noChangeArrowheads="1"/>
          </p:cNvSpPr>
          <p:nvPr>
            <p:ph type="body" idx="1"/>
          </p:nvPr>
        </p:nvSpPr>
        <p:spPr bwMode="auto">
          <a:xfrm>
            <a:off x="6858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8"/>
          <p:cNvSpPr>
            <a:spLocks noGrp="1" noChangeArrowheads="1"/>
          </p:cNvSpPr>
          <p:nvPr>
            <p:ph type="title"/>
          </p:nvPr>
        </p:nvSpPr>
        <p:spPr bwMode="auto">
          <a:xfrm>
            <a:off x="889000" y="228600"/>
            <a:ext cx="7581900" cy="4000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FD0000"/>
              </a:buClr>
              <a:defRPr/>
            </a:pPr>
            <a:endParaRPr lang="en-US">
              <a:solidFill>
                <a:srgbClr val="000000"/>
              </a:solidFill>
              <a:latin typeface="Arial" pitchFamily="-107" charset="0"/>
              <a:ea typeface="Arial" pitchFamily="-107" charset="0"/>
              <a:cs typeface="Arial" pitchFamily="-107" charset="0"/>
            </a:endParaRPr>
          </a:p>
        </p:txBody>
      </p:sp>
      <p:pic>
        <p:nvPicPr>
          <p:cNvPr id="1031" name="Picture 20" descr="Oracle WHITE"/>
          <p:cNvPicPr>
            <a:picLocks noChangeAspect="1"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7620000" y="4669635"/>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eaLnBrk="0" hangingPunct="0">
              <a:defRPr sz="900" b="0">
                <a:latin typeface="Arial" pitchFamily="-107" charset="0"/>
                <a:ea typeface="Arial" pitchFamily="-107" charset="0"/>
                <a:cs typeface="Arial" pitchFamily="-107" charset="0"/>
              </a:defRPr>
            </a:lvl1pPr>
          </a:lstStyle>
          <a:p>
            <a:pPr>
              <a:defRPr/>
            </a:pPr>
            <a:endParaRPr lang="en-US" dirty="0">
              <a:solidFill>
                <a:srgbClr val="000000"/>
              </a:solidFill>
            </a:endParaRPr>
          </a:p>
        </p:txBody>
      </p:sp>
    </p:spTree>
    <p:extLst>
      <p:ext uri="{BB962C8B-B14F-4D97-AF65-F5344CB8AC3E}">
        <p14:creationId xmlns:p14="http://schemas.microsoft.com/office/powerpoint/2010/main" xmlns="" val="3094506943"/>
      </p:ext>
    </p:extLst>
  </p:cSld>
  <p:clrMap bg1="lt1" tx1="dk1" bg2="lt2" tx2="dk2" accent1="accent1" accent2="accent2" accent3="accent3" accent4="accent4" accent5="accent5" accent6="accent6" hlink="hlink" folHlink="folHlink"/>
  <p:sldLayoutIdLst>
    <p:sldLayoutId id="2147485898" r:id="rId1"/>
    <p:sldLayoutId id="2147485899" r:id="rId2"/>
    <p:sldLayoutId id="2147485900" r:id="rId3"/>
    <p:sldLayoutId id="2147485901" r:id="rId4"/>
    <p:sldLayoutId id="2147485902" r:id="rId5"/>
    <p:sldLayoutId id="2147485903" r:id="rId6"/>
    <p:sldLayoutId id="2147485904" r:id="rId7"/>
    <p:sldLayoutId id="2147485905" r:id="rId8"/>
    <p:sldLayoutId id="2147485906" r:id="rId9"/>
    <p:sldLayoutId id="2147485907" r:id="rId10"/>
    <p:sldLayoutId id="2147485908"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tx1"/>
          </a:solidFill>
          <a:latin typeface="+mj-lt"/>
          <a:ea typeface="MS PGothic" pitchFamily="34" charset="-128"/>
          <a:cs typeface="ＭＳ Ｐゴシック" pitchFamily="-65" charset="-128"/>
        </a:defRPr>
      </a:lvl1pPr>
      <a:lvl2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2pPr>
      <a:lvl3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3pPr>
      <a:lvl4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4pPr>
      <a:lvl5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5pPr>
      <a:lvl6pPr marL="457200" algn="l" rtl="0" eaLnBrk="1" fontAlgn="base" hangingPunct="1">
        <a:spcBef>
          <a:spcPct val="0"/>
        </a:spcBef>
        <a:spcAft>
          <a:spcPct val="0"/>
        </a:spcAft>
        <a:defRPr sz="3200" b="1">
          <a:solidFill>
            <a:schemeClr val="tx1"/>
          </a:solidFill>
          <a:latin typeface="Arial" pitchFamily="34" charset="0"/>
        </a:defRPr>
      </a:lvl6pPr>
      <a:lvl7pPr marL="914400" algn="l" rtl="0" eaLnBrk="1" fontAlgn="base" hangingPunct="1">
        <a:spcBef>
          <a:spcPct val="0"/>
        </a:spcBef>
        <a:spcAft>
          <a:spcPct val="0"/>
        </a:spcAft>
        <a:defRPr sz="3200" b="1">
          <a:solidFill>
            <a:schemeClr val="tx1"/>
          </a:solidFill>
          <a:latin typeface="Arial" pitchFamily="34" charset="0"/>
        </a:defRPr>
      </a:lvl7pPr>
      <a:lvl8pPr marL="1371600" algn="l" rtl="0" eaLnBrk="1" fontAlgn="base" hangingPunct="1">
        <a:spcBef>
          <a:spcPct val="0"/>
        </a:spcBef>
        <a:spcAft>
          <a:spcPct val="0"/>
        </a:spcAft>
        <a:defRPr sz="3200" b="1">
          <a:solidFill>
            <a:schemeClr val="tx1"/>
          </a:solidFill>
          <a:latin typeface="Arial" pitchFamily="34" charset="0"/>
        </a:defRPr>
      </a:lvl8pPr>
      <a:lvl9pPr marL="1828800" algn="l" rtl="0" eaLnBrk="1" fontAlgn="base" hangingPunct="1">
        <a:spcBef>
          <a:spcPct val="0"/>
        </a:spcBef>
        <a:spcAft>
          <a:spcPct val="0"/>
        </a:spcAft>
        <a:defRPr sz="3200" b="1">
          <a:solidFill>
            <a:schemeClr val="tx1"/>
          </a:solidFill>
          <a:latin typeface="Arial" pitchFamily="34" charset="0"/>
        </a:defRPr>
      </a:lvl9pPr>
    </p:titleStyle>
    <p:bodyStyle>
      <a:lvl1pPr marL="227013" indent="-227013" algn="l" rtl="0" eaLnBrk="0" fontAlgn="base" hangingPunct="0">
        <a:spcBef>
          <a:spcPct val="20000"/>
        </a:spcBef>
        <a:spcAft>
          <a:spcPct val="0"/>
        </a:spcAft>
        <a:buClr>
          <a:schemeClr val="accent1"/>
        </a:buClr>
        <a:buChar char="•"/>
        <a:defRPr sz="2400">
          <a:solidFill>
            <a:schemeClr val="tx1"/>
          </a:solidFill>
          <a:latin typeface="+mn-lt"/>
          <a:ea typeface="MS PGothic" pitchFamily="34" charset="-128"/>
          <a:cs typeface="ＭＳ Ｐゴシック" pitchFamily="-65" charset="-128"/>
        </a:defRPr>
      </a:lvl1pPr>
      <a:lvl2pPr marL="569913"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2pPr>
      <a:lvl3pPr marL="914400"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3pPr>
      <a:lvl4pPr marL="1258888"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4pPr>
      <a:lvl5pPr marL="1601788"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5pPr>
      <a:lvl6pPr marL="2058988" indent="-228600" algn="l" rtl="0" eaLnBrk="1" fontAlgn="base" hangingPunct="1">
        <a:spcBef>
          <a:spcPct val="20000"/>
        </a:spcBef>
        <a:spcAft>
          <a:spcPct val="0"/>
        </a:spcAft>
        <a:buClr>
          <a:schemeClr val="accent1"/>
        </a:buClr>
        <a:buChar char="•"/>
        <a:defRPr sz="2000">
          <a:solidFill>
            <a:schemeClr val="tx1"/>
          </a:solidFill>
          <a:latin typeface="+mn-lt"/>
        </a:defRPr>
      </a:lvl6pPr>
      <a:lvl7pPr marL="2516188" indent="-228600" algn="l" rtl="0" eaLnBrk="1" fontAlgn="base" hangingPunct="1">
        <a:spcBef>
          <a:spcPct val="20000"/>
        </a:spcBef>
        <a:spcAft>
          <a:spcPct val="0"/>
        </a:spcAft>
        <a:buClr>
          <a:schemeClr val="accent1"/>
        </a:buClr>
        <a:buChar char="•"/>
        <a:defRPr sz="2000">
          <a:solidFill>
            <a:schemeClr val="tx1"/>
          </a:solidFill>
          <a:latin typeface="+mn-lt"/>
        </a:defRPr>
      </a:lvl7pPr>
      <a:lvl8pPr marL="2973388" indent="-228600" algn="l" rtl="0" eaLnBrk="1" fontAlgn="base" hangingPunct="1">
        <a:spcBef>
          <a:spcPct val="20000"/>
        </a:spcBef>
        <a:spcAft>
          <a:spcPct val="0"/>
        </a:spcAft>
        <a:buClr>
          <a:schemeClr val="accent1"/>
        </a:buClr>
        <a:buChar char="•"/>
        <a:defRPr sz="2000">
          <a:solidFill>
            <a:schemeClr val="tx1"/>
          </a:solidFill>
          <a:latin typeface="+mn-lt"/>
        </a:defRPr>
      </a:lvl8pPr>
      <a:lvl9pPr marL="3430588"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Red Bar"/>
          <p:cNvPicPr>
            <a:picLocks noChangeAspect="1" noChangeArrowheads="1"/>
          </p:cNvPicPr>
          <p:nvPr userDrawn="1"/>
        </p:nvPicPr>
        <p:blipFill>
          <a:blip r:embed="rId10" cstate="screen">
            <a:extLst>
              <a:ext uri="{28A0092B-C50C-407E-A947-70E740481C1C}">
                <a14:useLocalDpi xmlns:a14="http://schemas.microsoft.com/office/drawing/2010/main" xmlns=""/>
              </a:ext>
            </a:extLst>
          </a:blip>
          <a:srcRect/>
          <a:stretch>
            <a:fillRect/>
          </a:stretch>
        </p:blipFill>
        <p:spPr bwMode="auto">
          <a:xfrm>
            <a:off x="0" y="4629154"/>
            <a:ext cx="9144000" cy="1690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24" descr="Small Red Square"/>
          <p:cNvPicPr>
            <a:picLocks noChangeAspect="1" noChangeArrowheads="1"/>
          </p:cNvPicPr>
          <p:nvPr userDrawn="1"/>
        </p:nvPicPr>
        <p:blipFill>
          <a:blip r:embed="rId11" cstate="screen">
            <a:extLst>
              <a:ext uri="{28A0092B-C50C-407E-A947-70E740481C1C}">
                <a14:useLocalDpi xmlns:a14="http://schemas.microsoft.com/office/drawing/2010/main" xmlns=""/>
              </a:ext>
            </a:extLst>
          </a:blip>
          <a:srcRect/>
          <a:stretch>
            <a:fillRect/>
          </a:stretch>
        </p:blipFill>
        <p:spPr bwMode="auto">
          <a:xfrm>
            <a:off x="7" y="4"/>
            <a:ext cx="533539" cy="5119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Rectangle 7"/>
          <p:cNvSpPr>
            <a:spLocks noGrp="1" noChangeArrowheads="1"/>
          </p:cNvSpPr>
          <p:nvPr>
            <p:ph type="body" idx="1"/>
          </p:nvPr>
        </p:nvSpPr>
        <p:spPr bwMode="auto">
          <a:xfrm>
            <a:off x="844374" y="1370410"/>
            <a:ext cx="7537428" cy="318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8"/>
          <p:cNvSpPr>
            <a:spLocks noGrp="1" noChangeArrowheads="1"/>
          </p:cNvSpPr>
          <p:nvPr>
            <p:ph type="title"/>
          </p:nvPr>
        </p:nvSpPr>
        <p:spPr bwMode="auto">
          <a:xfrm>
            <a:off x="844381" y="171452"/>
            <a:ext cx="7581493" cy="706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a:effectLst/>
        </p:spPr>
        <p:txBody>
          <a:bodyPr wrap="none" lIns="121853" tIns="60926" rIns="121853" bIns="60926" anchor="ctr"/>
          <a:lstStyle/>
          <a:p>
            <a:pPr algn="ctr">
              <a:lnSpc>
                <a:spcPct val="90000"/>
              </a:lnSpc>
              <a:spcBef>
                <a:spcPct val="50000"/>
              </a:spcBef>
              <a:buClr>
                <a:srgbClr val="FD0000"/>
              </a:buClr>
              <a:defRPr/>
            </a:pPr>
            <a:endParaRPr lang="en-US" sz="2700" b="1" dirty="0">
              <a:solidFill>
                <a:srgbClr val="000000"/>
              </a:solidFill>
              <a:ea typeface="ＭＳ Ｐゴシック" pitchFamily="-106" charset="-128"/>
            </a:endParaRPr>
          </a:p>
        </p:txBody>
      </p:sp>
      <p:pic>
        <p:nvPicPr>
          <p:cNvPr id="1031" name="Picture 20" descr="Oracle WHITE"/>
          <p:cNvPicPr>
            <a:picLocks noChangeArrowheads="1"/>
          </p:cNvPicPr>
          <p:nvPr userDrawn="1"/>
        </p:nvPicPr>
        <p:blipFill>
          <a:blip r:embed="rId12" cstate="screen">
            <a:extLst>
              <a:ext uri="{28A0092B-C50C-407E-A947-70E740481C1C}">
                <a14:useLocalDpi xmlns:a14="http://schemas.microsoft.com/office/drawing/2010/main" xmlns=""/>
              </a:ext>
            </a:extLst>
          </a:blip>
          <a:srcRect/>
          <a:stretch>
            <a:fillRect/>
          </a:stretch>
        </p:blipFill>
        <p:spPr bwMode="auto">
          <a:xfrm>
            <a:off x="8000710" y="4669634"/>
            <a:ext cx="732425" cy="91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Box 28"/>
          <p:cNvSpPr txBox="1">
            <a:spLocks noChangeArrowheads="1"/>
          </p:cNvSpPr>
          <p:nvPr userDrawn="1"/>
        </p:nvSpPr>
        <p:spPr bwMode="auto">
          <a:xfrm>
            <a:off x="7944735" y="4857755"/>
            <a:ext cx="1090897" cy="308419"/>
          </a:xfrm>
          <a:prstGeom prst="rect">
            <a:avLst/>
          </a:prstGeom>
          <a:noFill/>
          <a:ln w="9525">
            <a:noFill/>
            <a:miter lim="800000"/>
            <a:headEnd/>
            <a:tailEnd/>
          </a:ln>
          <a:effectLst/>
        </p:spPr>
        <p:txBody>
          <a:bodyPr lIns="92075" tIns="46038" rIns="92075" bIns="46038">
            <a:spAutoFit/>
          </a:bodyPr>
          <a:lstStyle/>
          <a:p>
            <a:pPr algn="r">
              <a:defRPr/>
            </a:pPr>
            <a:fld id="{2D75C3B6-DCA5-452A-BB41-CDBE568942FE}" type="slidenum">
              <a:rPr lang="en-US" sz="1400">
                <a:solidFill>
                  <a:srgbClr val="B8B8B8"/>
                </a:solidFill>
                <a:ea typeface="ＭＳ Ｐゴシック" charset="-128"/>
              </a:rPr>
              <a:pPr algn="r">
                <a:defRPr/>
              </a:pPr>
              <a:t>‹#›</a:t>
            </a:fld>
            <a:endParaRPr lang="en-US" sz="1400" dirty="0">
              <a:solidFill>
                <a:srgbClr val="B8B8B8"/>
              </a:solidFill>
              <a:ea typeface="ＭＳ Ｐゴシック" charset="-128"/>
            </a:endParaRPr>
          </a:p>
        </p:txBody>
      </p:sp>
    </p:spTree>
    <p:extLst>
      <p:ext uri="{BB962C8B-B14F-4D97-AF65-F5344CB8AC3E}">
        <p14:creationId xmlns:p14="http://schemas.microsoft.com/office/powerpoint/2010/main" xmlns="" val="1792575358"/>
      </p:ext>
    </p:extLst>
  </p:cSld>
  <p:clrMap bg1="lt1" tx1="dk1" bg2="lt2" tx2="dk2" accent1="accent1" accent2="accent2" accent3="accent3" accent4="accent4" accent5="accent5" accent6="accent6" hlink="hlink" folHlink="folHlink"/>
  <p:sldLayoutIdLst>
    <p:sldLayoutId id="2147485910" r:id="rId1"/>
    <p:sldLayoutId id="2147485911" r:id="rId2"/>
    <p:sldLayoutId id="2147485912" r:id="rId3"/>
    <p:sldLayoutId id="2147485913" r:id="rId4"/>
    <p:sldLayoutId id="2147485914" r:id="rId5"/>
    <p:sldLayoutId id="2147485915" r:id="rId6"/>
    <p:sldLayoutId id="2147485916" r:id="rId7"/>
    <p:sldLayoutId id="2147485917" r:id="rId8"/>
  </p:sldLayoutIdLst>
  <p:transition>
    <p:wipe dir="r"/>
  </p:transition>
  <p:txStyles>
    <p:titleStyle>
      <a:lvl1pPr algn="l" rtl="0" eaLnBrk="0" fontAlgn="base" hangingPunct="0">
        <a:spcBef>
          <a:spcPct val="0"/>
        </a:spcBef>
        <a:spcAft>
          <a:spcPct val="0"/>
        </a:spcAft>
        <a:defRPr sz="3600" b="1">
          <a:solidFill>
            <a:schemeClr val="tx1"/>
          </a:solidFill>
          <a:latin typeface="+mj-lt"/>
          <a:ea typeface="ＭＳ Ｐゴシック" pitchFamily="-106" charset="-128"/>
          <a:cs typeface="ＭＳ Ｐゴシック" charset="-128"/>
        </a:defRPr>
      </a:lvl1pPr>
      <a:lvl2pPr algn="l" rtl="0" eaLnBrk="0" fontAlgn="base" hangingPunct="0">
        <a:spcBef>
          <a:spcPct val="0"/>
        </a:spcBef>
        <a:spcAft>
          <a:spcPct val="0"/>
        </a:spcAft>
        <a:defRPr sz="3600" b="1">
          <a:solidFill>
            <a:schemeClr val="tx1"/>
          </a:solidFill>
          <a:latin typeface="Arial" pitchFamily="-106" charset="0"/>
          <a:ea typeface="ＭＳ Ｐゴシック" pitchFamily="-106" charset="-128"/>
          <a:cs typeface="ＭＳ Ｐゴシック" charset="-128"/>
        </a:defRPr>
      </a:lvl2pPr>
      <a:lvl3pPr algn="l" rtl="0" eaLnBrk="0" fontAlgn="base" hangingPunct="0">
        <a:spcBef>
          <a:spcPct val="0"/>
        </a:spcBef>
        <a:spcAft>
          <a:spcPct val="0"/>
        </a:spcAft>
        <a:defRPr sz="3600" b="1">
          <a:solidFill>
            <a:schemeClr val="tx1"/>
          </a:solidFill>
          <a:latin typeface="Arial" pitchFamily="-106" charset="0"/>
          <a:ea typeface="ＭＳ Ｐゴシック" pitchFamily="-106" charset="-128"/>
          <a:cs typeface="ＭＳ Ｐゴシック" charset="-128"/>
        </a:defRPr>
      </a:lvl3pPr>
      <a:lvl4pPr algn="l" rtl="0" eaLnBrk="0" fontAlgn="base" hangingPunct="0">
        <a:spcBef>
          <a:spcPct val="0"/>
        </a:spcBef>
        <a:spcAft>
          <a:spcPct val="0"/>
        </a:spcAft>
        <a:defRPr sz="3600" b="1">
          <a:solidFill>
            <a:schemeClr val="tx1"/>
          </a:solidFill>
          <a:latin typeface="Arial" pitchFamily="-106" charset="0"/>
          <a:ea typeface="ＭＳ Ｐゴシック" pitchFamily="-106" charset="-128"/>
          <a:cs typeface="ＭＳ Ｐゴシック" charset="-128"/>
        </a:defRPr>
      </a:lvl4pPr>
      <a:lvl5pPr algn="l" rtl="0" eaLnBrk="0" fontAlgn="base" hangingPunct="0">
        <a:spcBef>
          <a:spcPct val="0"/>
        </a:spcBef>
        <a:spcAft>
          <a:spcPct val="0"/>
        </a:spcAft>
        <a:defRPr sz="3600" b="1">
          <a:solidFill>
            <a:schemeClr val="tx1"/>
          </a:solidFill>
          <a:latin typeface="Arial" pitchFamily="-106" charset="0"/>
          <a:ea typeface="ＭＳ Ｐゴシック" pitchFamily="-106" charset="-128"/>
          <a:cs typeface="ＭＳ Ｐゴシック" charset="-128"/>
        </a:defRPr>
      </a:lvl5pPr>
      <a:lvl6pPr marL="609265" algn="l" rtl="0" fontAlgn="base">
        <a:spcBef>
          <a:spcPct val="0"/>
        </a:spcBef>
        <a:spcAft>
          <a:spcPct val="0"/>
        </a:spcAft>
        <a:defRPr sz="4300" b="1">
          <a:solidFill>
            <a:schemeClr val="tx1"/>
          </a:solidFill>
          <a:latin typeface="Arial" pitchFamily="-106" charset="0"/>
        </a:defRPr>
      </a:lvl6pPr>
      <a:lvl7pPr marL="1218529" algn="l" rtl="0" fontAlgn="base">
        <a:spcBef>
          <a:spcPct val="0"/>
        </a:spcBef>
        <a:spcAft>
          <a:spcPct val="0"/>
        </a:spcAft>
        <a:defRPr sz="4300" b="1">
          <a:solidFill>
            <a:schemeClr val="tx1"/>
          </a:solidFill>
          <a:latin typeface="Arial" pitchFamily="-106" charset="0"/>
        </a:defRPr>
      </a:lvl7pPr>
      <a:lvl8pPr marL="1827794" algn="l" rtl="0" fontAlgn="base">
        <a:spcBef>
          <a:spcPct val="0"/>
        </a:spcBef>
        <a:spcAft>
          <a:spcPct val="0"/>
        </a:spcAft>
        <a:defRPr sz="4300" b="1">
          <a:solidFill>
            <a:schemeClr val="tx1"/>
          </a:solidFill>
          <a:latin typeface="Arial" pitchFamily="-106" charset="0"/>
        </a:defRPr>
      </a:lvl8pPr>
      <a:lvl9pPr marL="2437059" algn="l" rtl="0" fontAlgn="base">
        <a:spcBef>
          <a:spcPct val="0"/>
        </a:spcBef>
        <a:spcAft>
          <a:spcPct val="0"/>
        </a:spcAft>
        <a:defRPr sz="4300" b="1">
          <a:solidFill>
            <a:schemeClr val="tx1"/>
          </a:solidFill>
          <a:latin typeface="Arial" pitchFamily="-106" charset="0"/>
        </a:defRPr>
      </a:lvl9pPr>
    </p:titleStyle>
    <p:bodyStyle>
      <a:lvl1pPr marL="301625" indent="-301625" algn="l" rtl="0" eaLnBrk="0" fontAlgn="base" hangingPunct="0">
        <a:spcBef>
          <a:spcPct val="20000"/>
        </a:spcBef>
        <a:spcAft>
          <a:spcPct val="0"/>
        </a:spcAft>
        <a:buClr>
          <a:schemeClr val="accent1"/>
        </a:buClr>
        <a:buChar char="•"/>
        <a:defRPr sz="3200">
          <a:solidFill>
            <a:schemeClr val="tx1"/>
          </a:solidFill>
          <a:latin typeface="+mn-lt"/>
          <a:ea typeface="ＭＳ Ｐゴシック" pitchFamily="-106" charset="-128"/>
          <a:cs typeface="ＭＳ Ｐゴシック" charset="-128"/>
        </a:defRPr>
      </a:lvl1pPr>
      <a:lvl2pPr marL="758825" indent="-303213" algn="l" rtl="0" eaLnBrk="0" fontAlgn="base" hangingPunct="0">
        <a:spcBef>
          <a:spcPct val="20000"/>
        </a:spcBef>
        <a:spcAft>
          <a:spcPct val="0"/>
        </a:spcAft>
        <a:buClr>
          <a:schemeClr val="accent1"/>
        </a:buClr>
        <a:buChar char="•"/>
        <a:defRPr sz="2700">
          <a:solidFill>
            <a:schemeClr val="tx1"/>
          </a:solidFill>
          <a:latin typeface="+mn-lt"/>
          <a:ea typeface="ＭＳ Ｐゴシック" pitchFamily="-106" charset="-128"/>
        </a:defRPr>
      </a:lvl2pPr>
      <a:lvl3pPr marL="1217613" indent="-306388" algn="l" rtl="0" eaLnBrk="0" fontAlgn="base" hangingPunct="0">
        <a:spcBef>
          <a:spcPct val="20000"/>
        </a:spcBef>
        <a:spcAft>
          <a:spcPct val="0"/>
        </a:spcAft>
        <a:buClr>
          <a:schemeClr val="accent1"/>
        </a:buClr>
        <a:buChar char="•"/>
        <a:defRPr sz="2700">
          <a:solidFill>
            <a:schemeClr val="tx1"/>
          </a:solidFill>
          <a:latin typeface="+mn-lt"/>
          <a:ea typeface="ＭＳ Ｐゴシック" pitchFamily="-106" charset="-128"/>
        </a:defRPr>
      </a:lvl3pPr>
      <a:lvl4pPr marL="1676400" indent="-306388" algn="l" rtl="0" eaLnBrk="0" fontAlgn="base" hangingPunct="0">
        <a:spcBef>
          <a:spcPct val="20000"/>
        </a:spcBef>
        <a:spcAft>
          <a:spcPct val="0"/>
        </a:spcAft>
        <a:buClr>
          <a:schemeClr val="accent1"/>
        </a:buClr>
        <a:buChar char="•"/>
        <a:defRPr sz="2700">
          <a:solidFill>
            <a:schemeClr val="tx1"/>
          </a:solidFill>
          <a:latin typeface="+mn-lt"/>
          <a:ea typeface="ＭＳ Ｐゴシック" pitchFamily="-106" charset="-128"/>
        </a:defRPr>
      </a:lvl4pPr>
      <a:lvl5pPr marL="2133600" indent="-303213" algn="l" rtl="0" eaLnBrk="0" fontAlgn="base" hangingPunct="0">
        <a:spcBef>
          <a:spcPct val="20000"/>
        </a:spcBef>
        <a:spcAft>
          <a:spcPct val="0"/>
        </a:spcAft>
        <a:buClr>
          <a:schemeClr val="accent1"/>
        </a:buClr>
        <a:buChar char="•"/>
        <a:defRPr sz="2700">
          <a:solidFill>
            <a:schemeClr val="tx1"/>
          </a:solidFill>
          <a:latin typeface="+mn-lt"/>
          <a:ea typeface="ＭＳ Ｐゴシック" pitchFamily="-106" charset="-128"/>
        </a:defRPr>
      </a:lvl5pPr>
      <a:lvl6pPr marL="2743807" indent="-304632" algn="l" rtl="0" fontAlgn="base">
        <a:spcBef>
          <a:spcPct val="20000"/>
        </a:spcBef>
        <a:spcAft>
          <a:spcPct val="0"/>
        </a:spcAft>
        <a:buClr>
          <a:schemeClr val="accent1"/>
        </a:buClr>
        <a:buChar char="•"/>
        <a:defRPr sz="2700">
          <a:solidFill>
            <a:schemeClr val="tx1"/>
          </a:solidFill>
          <a:latin typeface="+mn-lt"/>
          <a:ea typeface="ＭＳ Ｐゴシック" pitchFamily="-106" charset="-128"/>
        </a:defRPr>
      </a:lvl6pPr>
      <a:lvl7pPr marL="3353072" indent="-304632" algn="l" rtl="0" fontAlgn="base">
        <a:spcBef>
          <a:spcPct val="20000"/>
        </a:spcBef>
        <a:spcAft>
          <a:spcPct val="0"/>
        </a:spcAft>
        <a:buClr>
          <a:schemeClr val="accent1"/>
        </a:buClr>
        <a:buChar char="•"/>
        <a:defRPr sz="2700">
          <a:solidFill>
            <a:schemeClr val="tx1"/>
          </a:solidFill>
          <a:latin typeface="+mn-lt"/>
          <a:ea typeface="ＭＳ Ｐゴシック" pitchFamily="-106" charset="-128"/>
        </a:defRPr>
      </a:lvl7pPr>
      <a:lvl8pPr marL="3962337" indent="-304632" algn="l" rtl="0" fontAlgn="base">
        <a:spcBef>
          <a:spcPct val="20000"/>
        </a:spcBef>
        <a:spcAft>
          <a:spcPct val="0"/>
        </a:spcAft>
        <a:buClr>
          <a:schemeClr val="accent1"/>
        </a:buClr>
        <a:buChar char="•"/>
        <a:defRPr sz="2700">
          <a:solidFill>
            <a:schemeClr val="tx1"/>
          </a:solidFill>
          <a:latin typeface="+mn-lt"/>
          <a:ea typeface="ＭＳ Ｐゴシック" pitchFamily="-106" charset="-128"/>
        </a:defRPr>
      </a:lvl8pPr>
      <a:lvl9pPr marL="4571602" indent="-304632" algn="l" rtl="0" fontAlgn="base">
        <a:spcBef>
          <a:spcPct val="20000"/>
        </a:spcBef>
        <a:spcAft>
          <a:spcPct val="0"/>
        </a:spcAft>
        <a:buClr>
          <a:schemeClr val="accent1"/>
        </a:buClr>
        <a:buChar char="•"/>
        <a:defRPr sz="2700">
          <a:solidFill>
            <a:schemeClr val="tx1"/>
          </a:solidFill>
          <a:latin typeface="+mn-lt"/>
          <a:ea typeface="ＭＳ Ｐゴシック" pitchFamily="-106" charset="-128"/>
        </a:defRPr>
      </a:lvl9pPr>
    </p:bodyStyle>
    <p:otherStyle>
      <a:defPPr>
        <a:defRPr lang="en-US"/>
      </a:defPPr>
      <a:lvl1pPr marL="0" algn="l" defTabSz="609265" rtl="0" eaLnBrk="1" latinLnBrk="0" hangingPunct="1">
        <a:defRPr sz="2400" kern="1200">
          <a:solidFill>
            <a:schemeClr val="tx1"/>
          </a:solidFill>
          <a:latin typeface="+mn-lt"/>
          <a:ea typeface="+mn-ea"/>
          <a:cs typeface="+mn-cs"/>
        </a:defRPr>
      </a:lvl1pPr>
      <a:lvl2pPr marL="609265" algn="l" defTabSz="609265" rtl="0" eaLnBrk="1" latinLnBrk="0" hangingPunct="1">
        <a:defRPr sz="2400" kern="1200">
          <a:solidFill>
            <a:schemeClr val="tx1"/>
          </a:solidFill>
          <a:latin typeface="+mn-lt"/>
          <a:ea typeface="+mn-ea"/>
          <a:cs typeface="+mn-cs"/>
        </a:defRPr>
      </a:lvl2pPr>
      <a:lvl3pPr marL="1218529" algn="l" defTabSz="609265" rtl="0" eaLnBrk="1" latinLnBrk="0" hangingPunct="1">
        <a:defRPr sz="2400" kern="1200">
          <a:solidFill>
            <a:schemeClr val="tx1"/>
          </a:solidFill>
          <a:latin typeface="+mn-lt"/>
          <a:ea typeface="+mn-ea"/>
          <a:cs typeface="+mn-cs"/>
        </a:defRPr>
      </a:lvl3pPr>
      <a:lvl4pPr marL="1827794" algn="l" defTabSz="609265" rtl="0" eaLnBrk="1" latinLnBrk="0" hangingPunct="1">
        <a:defRPr sz="2400" kern="1200">
          <a:solidFill>
            <a:schemeClr val="tx1"/>
          </a:solidFill>
          <a:latin typeface="+mn-lt"/>
          <a:ea typeface="+mn-ea"/>
          <a:cs typeface="+mn-cs"/>
        </a:defRPr>
      </a:lvl4pPr>
      <a:lvl5pPr marL="2437059" algn="l" defTabSz="609265" rtl="0" eaLnBrk="1" latinLnBrk="0" hangingPunct="1">
        <a:defRPr sz="2400" kern="1200">
          <a:solidFill>
            <a:schemeClr val="tx1"/>
          </a:solidFill>
          <a:latin typeface="+mn-lt"/>
          <a:ea typeface="+mn-ea"/>
          <a:cs typeface="+mn-cs"/>
        </a:defRPr>
      </a:lvl5pPr>
      <a:lvl6pPr marL="3046324" algn="l" defTabSz="609265" rtl="0" eaLnBrk="1" latinLnBrk="0" hangingPunct="1">
        <a:defRPr sz="2400" kern="1200">
          <a:solidFill>
            <a:schemeClr val="tx1"/>
          </a:solidFill>
          <a:latin typeface="+mn-lt"/>
          <a:ea typeface="+mn-ea"/>
          <a:cs typeface="+mn-cs"/>
        </a:defRPr>
      </a:lvl6pPr>
      <a:lvl7pPr marL="3655588" algn="l" defTabSz="609265" rtl="0" eaLnBrk="1" latinLnBrk="0" hangingPunct="1">
        <a:defRPr sz="2400" kern="1200">
          <a:solidFill>
            <a:schemeClr val="tx1"/>
          </a:solidFill>
          <a:latin typeface="+mn-lt"/>
          <a:ea typeface="+mn-ea"/>
          <a:cs typeface="+mn-cs"/>
        </a:defRPr>
      </a:lvl7pPr>
      <a:lvl8pPr marL="4264853" algn="l" defTabSz="609265" rtl="0" eaLnBrk="1" latinLnBrk="0" hangingPunct="1">
        <a:defRPr sz="2400" kern="1200">
          <a:solidFill>
            <a:schemeClr val="tx1"/>
          </a:solidFill>
          <a:latin typeface="+mn-lt"/>
          <a:ea typeface="+mn-ea"/>
          <a:cs typeface="+mn-cs"/>
        </a:defRPr>
      </a:lvl8pPr>
      <a:lvl9pPr marL="4874118" algn="l" defTabSz="6092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Red Bar"/>
          <p:cNvPicPr>
            <a:picLocks noChangeAspect="1" noChangeArrowheads="1"/>
          </p:cNvPicPr>
          <p:nvPr/>
        </p:nvPicPr>
        <p:blipFill>
          <a:blip r:embed="rId14" cstate="screen">
            <a:extLst>
              <a:ext uri="{28A0092B-C50C-407E-A947-70E740481C1C}">
                <a14:useLocalDpi xmlns:a14="http://schemas.microsoft.com/office/drawing/2010/main" xmlns=""/>
              </a:ext>
            </a:extLst>
          </a:blip>
          <a:srcRect/>
          <a:stretch>
            <a:fillRect/>
          </a:stretch>
        </p:blipFill>
        <p:spPr bwMode="auto">
          <a:xfrm>
            <a:off x="0" y="4629151"/>
            <a:ext cx="9144000" cy="169069"/>
          </a:xfrm>
          <a:prstGeom prst="rect">
            <a:avLst/>
          </a:prstGeom>
          <a:noFill/>
          <a:ln w="9525">
            <a:noFill/>
            <a:miter lim="800000"/>
            <a:headEnd/>
            <a:tailEnd/>
          </a:ln>
        </p:spPr>
      </p:pic>
      <p:pic>
        <p:nvPicPr>
          <p:cNvPr id="1027" name="Picture 24" descr="Small Red Square"/>
          <p:cNvPicPr>
            <a:picLocks noChangeAspect="1"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3" y="0"/>
            <a:ext cx="688975" cy="514350"/>
          </a:xfrm>
          <a:prstGeom prst="rect">
            <a:avLst/>
          </a:prstGeom>
          <a:noFill/>
          <a:ln w="9525">
            <a:noFill/>
            <a:miter lim="800000"/>
            <a:headEnd/>
            <a:tailEnd/>
          </a:ln>
        </p:spPr>
      </p:pic>
      <p:sp>
        <p:nvSpPr>
          <p:cNvPr id="1028" name="Rectangle 7"/>
          <p:cNvSpPr>
            <a:spLocks noGrp="1" noChangeArrowheads="1"/>
          </p:cNvSpPr>
          <p:nvPr>
            <p:ph type="body" idx="1"/>
          </p:nvPr>
        </p:nvSpPr>
        <p:spPr bwMode="auto">
          <a:xfrm>
            <a:off x="6858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8"/>
          <p:cNvSpPr>
            <a:spLocks noGrp="1" noChangeArrowheads="1"/>
          </p:cNvSpPr>
          <p:nvPr>
            <p:ph type="title"/>
          </p:nvPr>
        </p:nvSpPr>
        <p:spPr bwMode="auto">
          <a:xfrm>
            <a:off x="889000" y="228600"/>
            <a:ext cx="7581900" cy="4000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FD0000"/>
              </a:buClr>
              <a:defRPr/>
            </a:pPr>
            <a:endParaRPr lang="en-US">
              <a:solidFill>
                <a:srgbClr val="000000"/>
              </a:solidFill>
              <a:latin typeface="Arial" pitchFamily="-107" charset="0"/>
              <a:ea typeface="Arial" pitchFamily="-107" charset="0"/>
              <a:cs typeface="Arial" pitchFamily="-107" charset="0"/>
            </a:endParaRPr>
          </a:p>
        </p:txBody>
      </p:sp>
      <p:pic>
        <p:nvPicPr>
          <p:cNvPr id="1031" name="Picture 20" descr="Oracle WHITE"/>
          <p:cNvPicPr>
            <a:picLocks noChangeAspect="1" noChangeArrowheads="1"/>
          </p:cNvPicPr>
          <p:nvPr/>
        </p:nvPicPr>
        <p:blipFill>
          <a:blip r:embed="rId16" cstate="screen">
            <a:extLst>
              <a:ext uri="{28A0092B-C50C-407E-A947-70E740481C1C}">
                <a14:useLocalDpi xmlns:a14="http://schemas.microsoft.com/office/drawing/2010/main" xmlns=""/>
              </a:ext>
            </a:extLst>
          </a:blip>
          <a:srcRect/>
          <a:stretch>
            <a:fillRect/>
          </a:stretch>
        </p:blipFill>
        <p:spPr bwMode="auto">
          <a:xfrm>
            <a:off x="7620000" y="4669633"/>
            <a:ext cx="947738" cy="89297"/>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eaLnBrk="0" hangingPunct="0">
              <a:defRPr sz="900" b="0">
                <a:latin typeface="Arial" pitchFamily="-107" charset="0"/>
                <a:ea typeface="Arial" pitchFamily="-107" charset="0"/>
                <a:cs typeface="Arial" pitchFamily="-107" charset="0"/>
              </a:defRPr>
            </a:lvl1pPr>
          </a:lstStyle>
          <a:p>
            <a:pPr>
              <a:defRPr/>
            </a:pPr>
            <a:endParaRPr lang="en-US" dirty="0">
              <a:solidFill>
                <a:srgbClr val="000000"/>
              </a:solidFill>
            </a:endParaRPr>
          </a:p>
        </p:txBody>
      </p:sp>
    </p:spTree>
    <p:extLst>
      <p:ext uri="{BB962C8B-B14F-4D97-AF65-F5344CB8AC3E}">
        <p14:creationId xmlns:p14="http://schemas.microsoft.com/office/powerpoint/2010/main" xmlns="" val="4195786740"/>
      </p:ext>
    </p:extLst>
  </p:cSld>
  <p:clrMap bg1="lt1" tx1="dk1" bg2="lt2" tx2="dk2" accent1="accent1" accent2="accent2" accent3="accent3" accent4="accent4" accent5="accent5" accent6="accent6" hlink="hlink" folHlink="folHlink"/>
  <p:sldLayoutIdLst>
    <p:sldLayoutId id="2147485919" r:id="rId1"/>
    <p:sldLayoutId id="2147485920" r:id="rId2"/>
    <p:sldLayoutId id="2147485921" r:id="rId3"/>
    <p:sldLayoutId id="2147485922" r:id="rId4"/>
    <p:sldLayoutId id="2147485923" r:id="rId5"/>
    <p:sldLayoutId id="2147485924" r:id="rId6"/>
    <p:sldLayoutId id="2147485925" r:id="rId7"/>
    <p:sldLayoutId id="2147485926" r:id="rId8"/>
    <p:sldLayoutId id="2147485927" r:id="rId9"/>
    <p:sldLayoutId id="2147485928" r:id="rId10"/>
    <p:sldLayoutId id="2147485929" r:id="rId11"/>
    <p:sldLayoutId id="2147485930" r:id="rId12"/>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tx1"/>
          </a:solidFill>
          <a:latin typeface="+mj-lt"/>
          <a:ea typeface="MS PGothic" pitchFamily="34" charset="-128"/>
          <a:cs typeface="ＭＳ Ｐゴシック" pitchFamily="-65" charset="-128"/>
        </a:defRPr>
      </a:lvl1pPr>
      <a:lvl2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2pPr>
      <a:lvl3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3pPr>
      <a:lvl4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4pPr>
      <a:lvl5pPr algn="l" rtl="0" eaLnBrk="0" fontAlgn="base" hangingPunct="0">
        <a:spcBef>
          <a:spcPct val="0"/>
        </a:spcBef>
        <a:spcAft>
          <a:spcPct val="0"/>
        </a:spcAft>
        <a:defRPr sz="2800" b="1">
          <a:solidFill>
            <a:schemeClr val="tx1"/>
          </a:solidFill>
          <a:latin typeface="Arial" pitchFamily="34" charset="0"/>
          <a:ea typeface="MS PGothic" pitchFamily="34" charset="-128"/>
          <a:cs typeface="ＭＳ Ｐゴシック" pitchFamily="-65" charset="-128"/>
        </a:defRPr>
      </a:lvl5pPr>
      <a:lvl6pPr marL="457200" algn="l" rtl="0" eaLnBrk="1" fontAlgn="base" hangingPunct="1">
        <a:spcBef>
          <a:spcPct val="0"/>
        </a:spcBef>
        <a:spcAft>
          <a:spcPct val="0"/>
        </a:spcAft>
        <a:defRPr sz="3200" b="1">
          <a:solidFill>
            <a:schemeClr val="tx1"/>
          </a:solidFill>
          <a:latin typeface="Arial" pitchFamily="34" charset="0"/>
        </a:defRPr>
      </a:lvl6pPr>
      <a:lvl7pPr marL="914400" algn="l" rtl="0" eaLnBrk="1" fontAlgn="base" hangingPunct="1">
        <a:spcBef>
          <a:spcPct val="0"/>
        </a:spcBef>
        <a:spcAft>
          <a:spcPct val="0"/>
        </a:spcAft>
        <a:defRPr sz="3200" b="1">
          <a:solidFill>
            <a:schemeClr val="tx1"/>
          </a:solidFill>
          <a:latin typeface="Arial" pitchFamily="34" charset="0"/>
        </a:defRPr>
      </a:lvl7pPr>
      <a:lvl8pPr marL="1371600" algn="l" rtl="0" eaLnBrk="1" fontAlgn="base" hangingPunct="1">
        <a:spcBef>
          <a:spcPct val="0"/>
        </a:spcBef>
        <a:spcAft>
          <a:spcPct val="0"/>
        </a:spcAft>
        <a:defRPr sz="3200" b="1">
          <a:solidFill>
            <a:schemeClr val="tx1"/>
          </a:solidFill>
          <a:latin typeface="Arial" pitchFamily="34" charset="0"/>
        </a:defRPr>
      </a:lvl8pPr>
      <a:lvl9pPr marL="1828800" algn="l" rtl="0" eaLnBrk="1" fontAlgn="base" hangingPunct="1">
        <a:spcBef>
          <a:spcPct val="0"/>
        </a:spcBef>
        <a:spcAft>
          <a:spcPct val="0"/>
        </a:spcAft>
        <a:defRPr sz="3200" b="1">
          <a:solidFill>
            <a:schemeClr val="tx1"/>
          </a:solidFill>
          <a:latin typeface="Arial" pitchFamily="34" charset="0"/>
        </a:defRPr>
      </a:lvl9pPr>
    </p:titleStyle>
    <p:bodyStyle>
      <a:lvl1pPr marL="227013" indent="-227013" algn="l" rtl="0" eaLnBrk="0" fontAlgn="base" hangingPunct="0">
        <a:spcBef>
          <a:spcPct val="20000"/>
        </a:spcBef>
        <a:spcAft>
          <a:spcPct val="0"/>
        </a:spcAft>
        <a:buClr>
          <a:schemeClr val="accent1"/>
        </a:buClr>
        <a:buChar char="•"/>
        <a:defRPr sz="2400">
          <a:solidFill>
            <a:schemeClr val="tx1"/>
          </a:solidFill>
          <a:latin typeface="+mn-lt"/>
          <a:ea typeface="MS PGothic" pitchFamily="34" charset="-128"/>
          <a:cs typeface="ＭＳ Ｐゴシック" pitchFamily="-65" charset="-128"/>
        </a:defRPr>
      </a:lvl1pPr>
      <a:lvl2pPr marL="569913"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2pPr>
      <a:lvl3pPr marL="914400"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3pPr>
      <a:lvl4pPr marL="1258888" indent="-230188"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4pPr>
      <a:lvl5pPr marL="1601788"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5pPr>
      <a:lvl6pPr marL="2058988" indent="-228600" algn="l" rtl="0" eaLnBrk="1" fontAlgn="base" hangingPunct="1">
        <a:spcBef>
          <a:spcPct val="20000"/>
        </a:spcBef>
        <a:spcAft>
          <a:spcPct val="0"/>
        </a:spcAft>
        <a:buClr>
          <a:schemeClr val="accent1"/>
        </a:buClr>
        <a:buChar char="•"/>
        <a:defRPr sz="2000">
          <a:solidFill>
            <a:schemeClr val="tx1"/>
          </a:solidFill>
          <a:latin typeface="+mn-lt"/>
        </a:defRPr>
      </a:lvl6pPr>
      <a:lvl7pPr marL="2516188" indent="-228600" algn="l" rtl="0" eaLnBrk="1" fontAlgn="base" hangingPunct="1">
        <a:spcBef>
          <a:spcPct val="20000"/>
        </a:spcBef>
        <a:spcAft>
          <a:spcPct val="0"/>
        </a:spcAft>
        <a:buClr>
          <a:schemeClr val="accent1"/>
        </a:buClr>
        <a:buChar char="•"/>
        <a:defRPr sz="2000">
          <a:solidFill>
            <a:schemeClr val="tx1"/>
          </a:solidFill>
          <a:latin typeface="+mn-lt"/>
        </a:defRPr>
      </a:lvl7pPr>
      <a:lvl8pPr marL="2973388" indent="-228600" algn="l" rtl="0" eaLnBrk="1" fontAlgn="base" hangingPunct="1">
        <a:spcBef>
          <a:spcPct val="20000"/>
        </a:spcBef>
        <a:spcAft>
          <a:spcPct val="0"/>
        </a:spcAft>
        <a:buClr>
          <a:schemeClr val="accent1"/>
        </a:buClr>
        <a:buChar char="•"/>
        <a:defRPr sz="2000">
          <a:solidFill>
            <a:schemeClr val="tx1"/>
          </a:solidFill>
          <a:latin typeface="+mn-lt"/>
        </a:defRPr>
      </a:lvl8pPr>
      <a:lvl9pPr marL="3430588"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78"/>
            <a:ext cx="8132762" cy="4322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9" name="Picture 24" descr="Small Red Square"/>
          <p:cNvPicPr>
            <a:picLocks noChangeAspect="1" noChangeArrowheads="1"/>
          </p:cNvPicPr>
          <p:nvPr/>
        </p:nvPicPr>
        <p:blipFill>
          <a:blip r:embed="rId26" cstate="screen">
            <a:alphaModFix amt="0"/>
            <a:extLst>
              <a:ext uri="{28A0092B-C50C-407E-A947-70E740481C1C}">
                <a14:useLocalDpi xmlns:a14="http://schemas.microsoft.com/office/drawing/2010/main" xmlns="" val="0"/>
              </a:ext>
            </a:extLst>
          </a:blip>
          <a:srcRect/>
          <a:stretch>
            <a:fillRect/>
          </a:stretch>
        </p:blipFill>
        <p:spPr bwMode="auto">
          <a:xfrm>
            <a:off x="0" y="0"/>
            <a:ext cx="573088" cy="55086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nvGrpSpPr>
          <p:cNvPr id="2" name="Group 5"/>
          <p:cNvGrpSpPr>
            <a:grpSpLocks/>
          </p:cNvGrpSpPr>
          <p:nvPr/>
        </p:nvGrpSpPr>
        <p:grpSpPr bwMode="auto">
          <a:xfrm>
            <a:off x="0" y="4629153"/>
            <a:ext cx="9144000" cy="168275"/>
            <a:chOff x="0" y="4629150"/>
            <a:chExt cx="9144000" cy="168275"/>
          </a:xfrm>
        </p:grpSpPr>
        <p:pic>
          <p:nvPicPr>
            <p:cNvPr id="1033" name="Picture 25" descr="Red Bar"/>
            <p:cNvPicPr>
              <a:picLocks noChangeAspect="1" noChangeArrowheads="1"/>
            </p:cNvPicPr>
            <p:nvPr/>
          </p:nvPicPr>
          <p:blipFill>
            <a:blip r:embed="rId27" cstate="screen">
              <a:extLst>
                <a:ext uri="{28A0092B-C50C-407E-A947-70E740481C1C}">
                  <a14:useLocalDpi xmlns:a14="http://schemas.microsoft.com/office/drawing/2010/main" xmlns=""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3" descr="O_redbox_clr_rgb.jpg"/>
            <p:cNvPicPr>
              <a:picLocks noChangeAspect="1"/>
            </p:cNvPicPr>
            <p:nvPr/>
          </p:nvPicPr>
          <p:blipFill>
            <a:blip r:embed="rId28" cstate="screen">
              <a:extLst>
                <a:ext uri="{28A0092B-C50C-407E-A947-70E740481C1C}">
                  <a14:useLocalDpi xmlns:a14="http://schemas.microsoft.com/office/drawing/2010/main" xmlns=""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4" name="Footer Placeholder 4"/>
          <p:cNvSpPr>
            <a:spLocks noGrp="1"/>
          </p:cNvSpPr>
          <p:nvPr>
            <p:ph type="ftr" sz="quarter" idx="3"/>
          </p:nvPr>
        </p:nvSpPr>
        <p:spPr>
          <a:xfrm>
            <a:off x="3124200" y="4767263"/>
            <a:ext cx="2895600" cy="274637"/>
          </a:xfrm>
          <a:prstGeom prst="rect">
            <a:avLst/>
          </a:prstGeom>
        </p:spPr>
        <p:txBody>
          <a:bodyPr vert="horz" wrap="square" lIns="57115" tIns="28558" rIns="57115" bIns="28558"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defTabSz="914400">
              <a:buClr>
                <a:srgbClr val="829E7E"/>
              </a:buClr>
              <a:defRPr/>
            </a:pPr>
            <a:endParaRPr lang="en-US" dirty="0">
              <a:solidFill>
                <a:srgbClr val="000000">
                  <a:tint val="75000"/>
                </a:srgbClr>
              </a:solidFill>
            </a:endParaRPr>
          </a:p>
        </p:txBody>
      </p:sp>
      <p:sp>
        <p:nvSpPr>
          <p:cNvPr id="10" name="Text Box 14"/>
          <p:cNvSpPr txBox="1">
            <a:spLocks noChangeArrowheads="1"/>
          </p:cNvSpPr>
          <p:nvPr userDrawn="1"/>
        </p:nvSpPr>
        <p:spPr bwMode="auto">
          <a:xfrm>
            <a:off x="635235"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hangingPunct="1">
              <a:spcBef>
                <a:spcPts val="0"/>
              </a:spcBef>
              <a:buClr>
                <a:srgbClr val="829E7E"/>
              </a:buClr>
              <a:buFont typeface="Arial"/>
              <a:buNone/>
              <a:defRPr/>
            </a:pPr>
            <a:fld id="{DF43EDC1-DE77-47A3-B56B-F28176B942E3}" type="slidenum">
              <a:rPr lang="en-US" sz="600" smtClean="0">
                <a:solidFill>
                  <a:srgbClr val="000000"/>
                </a:solidFill>
                <a:cs typeface="Arial" pitchFamily="34" charset="0"/>
              </a:rPr>
              <a:pPr algn="r" defTabSz="342629" eaLnBrk="1" hangingPunct="1">
                <a:spcBef>
                  <a:spcPts val="0"/>
                </a:spcBef>
                <a:buClr>
                  <a:srgbClr val="829E7E"/>
                </a:buClr>
                <a:buFont typeface="Arial"/>
                <a:buNone/>
                <a:defRPr/>
              </a:pPr>
              <a:t>‹#›</a:t>
            </a:fld>
            <a:endParaRPr lang="en-US" sz="600" dirty="0" smtClean="0">
              <a:solidFill>
                <a:srgbClr val="292929"/>
              </a:solidFill>
              <a:cs typeface="Arial" pitchFamily="34" charset="0"/>
            </a:endParaRPr>
          </a:p>
        </p:txBody>
      </p:sp>
      <p:sp>
        <p:nvSpPr>
          <p:cNvPr id="11" name="Text Box 14"/>
          <p:cNvSpPr txBox="1">
            <a:spLocks noChangeArrowheads="1"/>
          </p:cNvSpPr>
          <p:nvPr userDrawn="1"/>
        </p:nvSpPr>
        <p:spPr bwMode="auto">
          <a:xfrm>
            <a:off x="858448" y="4875874"/>
            <a:ext cx="2696601"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cs typeface="Arial" pitchFamily="34" charset="0"/>
              </a:rPr>
              <a:t>Copyright © 2011, Oracle and/or its affiliates. All rights reserved.</a:t>
            </a:r>
          </a:p>
        </p:txBody>
      </p:sp>
      <p:cxnSp>
        <p:nvCxnSpPr>
          <p:cNvPr id="12" name="Straight Connector 11"/>
          <p:cNvCxnSpPr/>
          <p:nvPr userDrawn="1"/>
        </p:nvCxnSpPr>
        <p:spPr>
          <a:xfrm flipH="1">
            <a:off x="824370" y="489787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663729494"/>
      </p:ext>
    </p:extLst>
  </p:cSld>
  <p:clrMap bg1="lt1" tx1="dk1" bg2="lt2" tx2="dk2" accent1="accent1" accent2="accent2" accent3="accent3" accent4="accent4" accent5="accent5" accent6="accent6" hlink="hlink" folHlink="folHlink"/>
  <p:sldLayoutIdLst>
    <p:sldLayoutId id="2147485932" r:id="rId1"/>
    <p:sldLayoutId id="2147485933" r:id="rId2"/>
    <p:sldLayoutId id="2147485934" r:id="rId3"/>
    <p:sldLayoutId id="2147485935" r:id="rId4"/>
    <p:sldLayoutId id="2147485936" r:id="rId5"/>
    <p:sldLayoutId id="2147485937" r:id="rId6"/>
    <p:sldLayoutId id="2147485938" r:id="rId7"/>
    <p:sldLayoutId id="2147485939" r:id="rId8"/>
    <p:sldLayoutId id="2147485940" r:id="rId9"/>
    <p:sldLayoutId id="2147485941" r:id="rId10"/>
    <p:sldLayoutId id="2147485942" r:id="rId11"/>
    <p:sldLayoutId id="2147485943" r:id="rId12"/>
    <p:sldLayoutId id="2147485944" r:id="rId13"/>
    <p:sldLayoutId id="2147485945" r:id="rId14"/>
    <p:sldLayoutId id="2147485946" r:id="rId15"/>
    <p:sldLayoutId id="2147485947" r:id="rId16"/>
    <p:sldLayoutId id="2147485948" r:id="rId17"/>
    <p:sldLayoutId id="2147485949" r:id="rId18"/>
    <p:sldLayoutId id="2147485950" r:id="rId19"/>
    <p:sldLayoutId id="2147485951" r:id="rId20"/>
    <p:sldLayoutId id="2147485952" r:id="rId21"/>
    <p:sldLayoutId id="2147485953" r:id="rId22"/>
    <p:sldLayoutId id="2147485954" r:id="rId23"/>
    <p:sldLayoutId id="2147485955" r:id="rId2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387" algn="l" rtl="0" eaLnBrk="1" fontAlgn="base" hangingPunct="1">
        <a:spcBef>
          <a:spcPct val="0"/>
        </a:spcBef>
        <a:spcAft>
          <a:spcPct val="0"/>
        </a:spcAft>
        <a:defRPr sz="2200" b="1">
          <a:solidFill>
            <a:schemeClr val="tx1"/>
          </a:solidFill>
          <a:latin typeface="Arial" charset="0"/>
          <a:cs typeface="Arial" charset="0"/>
        </a:defRPr>
      </a:lvl6pPr>
      <a:lvl7pPr marL="570773" algn="l" rtl="0" eaLnBrk="1" fontAlgn="base" hangingPunct="1">
        <a:spcBef>
          <a:spcPct val="0"/>
        </a:spcBef>
        <a:spcAft>
          <a:spcPct val="0"/>
        </a:spcAft>
        <a:defRPr sz="2200" b="1">
          <a:solidFill>
            <a:schemeClr val="tx1"/>
          </a:solidFill>
          <a:latin typeface="Arial" charset="0"/>
          <a:cs typeface="Arial" charset="0"/>
        </a:defRPr>
      </a:lvl7pPr>
      <a:lvl8pPr marL="856161" algn="l" rtl="0" eaLnBrk="1" fontAlgn="base" hangingPunct="1">
        <a:spcBef>
          <a:spcPct val="0"/>
        </a:spcBef>
        <a:spcAft>
          <a:spcPct val="0"/>
        </a:spcAft>
        <a:defRPr sz="2200" b="1">
          <a:solidFill>
            <a:schemeClr val="tx1"/>
          </a:solidFill>
          <a:latin typeface="Arial" charset="0"/>
          <a:cs typeface="Arial" charset="0"/>
        </a:defRPr>
      </a:lvl8pPr>
      <a:lvl9pPr marL="1141550" algn="l" rtl="0" eaLnBrk="1" fontAlgn="base" hangingPunct="1">
        <a:spcBef>
          <a:spcPct val="0"/>
        </a:spcBef>
        <a:spcAft>
          <a:spcPct val="0"/>
        </a:spcAft>
        <a:defRPr sz="2200" b="1">
          <a:solidFill>
            <a:schemeClr val="tx1"/>
          </a:solidFill>
          <a:latin typeface="Arial" charset="0"/>
          <a:cs typeface="Arial" charset="0"/>
        </a:defRPr>
      </a:lvl9pPr>
    </p:titleStyle>
    <p:bodyStyle>
      <a:lvl1pPr marL="212587" indent="-212587"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430" indent="-226866"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325" indent="-14119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145" indent="-228451"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881" indent="-2316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63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018"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0405"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579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0773" rtl="0" eaLnBrk="1" latinLnBrk="0" hangingPunct="1">
        <a:defRPr sz="1100" kern="1200">
          <a:solidFill>
            <a:schemeClr val="tx1"/>
          </a:solidFill>
          <a:latin typeface="+mn-lt"/>
          <a:ea typeface="+mn-ea"/>
          <a:cs typeface="+mn-cs"/>
        </a:defRPr>
      </a:lvl1pPr>
      <a:lvl2pPr marL="285387" algn="l" defTabSz="570773" rtl="0" eaLnBrk="1" latinLnBrk="0" hangingPunct="1">
        <a:defRPr sz="1100" kern="1200">
          <a:solidFill>
            <a:schemeClr val="tx1"/>
          </a:solidFill>
          <a:latin typeface="+mn-lt"/>
          <a:ea typeface="+mn-ea"/>
          <a:cs typeface="+mn-cs"/>
        </a:defRPr>
      </a:lvl2pPr>
      <a:lvl3pPr marL="570773" algn="l" defTabSz="570773" rtl="0" eaLnBrk="1" latinLnBrk="0" hangingPunct="1">
        <a:defRPr sz="1100" kern="1200">
          <a:solidFill>
            <a:schemeClr val="tx1"/>
          </a:solidFill>
          <a:latin typeface="+mn-lt"/>
          <a:ea typeface="+mn-ea"/>
          <a:cs typeface="+mn-cs"/>
        </a:defRPr>
      </a:lvl3pPr>
      <a:lvl4pPr marL="856161" algn="l" defTabSz="570773" rtl="0" eaLnBrk="1" latinLnBrk="0" hangingPunct="1">
        <a:defRPr sz="1100" kern="1200">
          <a:solidFill>
            <a:schemeClr val="tx1"/>
          </a:solidFill>
          <a:latin typeface="+mn-lt"/>
          <a:ea typeface="+mn-ea"/>
          <a:cs typeface="+mn-cs"/>
        </a:defRPr>
      </a:lvl4pPr>
      <a:lvl5pPr marL="1141550" algn="l" defTabSz="570773" rtl="0" eaLnBrk="1" latinLnBrk="0" hangingPunct="1">
        <a:defRPr sz="1100" kern="1200">
          <a:solidFill>
            <a:schemeClr val="tx1"/>
          </a:solidFill>
          <a:latin typeface="+mn-lt"/>
          <a:ea typeface="+mn-ea"/>
          <a:cs typeface="+mn-cs"/>
        </a:defRPr>
      </a:lvl5pPr>
      <a:lvl6pPr marL="1426937" algn="l" defTabSz="570773" rtl="0" eaLnBrk="1" latinLnBrk="0" hangingPunct="1">
        <a:defRPr sz="1100" kern="1200">
          <a:solidFill>
            <a:schemeClr val="tx1"/>
          </a:solidFill>
          <a:latin typeface="+mn-lt"/>
          <a:ea typeface="+mn-ea"/>
          <a:cs typeface="+mn-cs"/>
        </a:defRPr>
      </a:lvl6pPr>
      <a:lvl7pPr marL="1712324" algn="l" defTabSz="570773" rtl="0" eaLnBrk="1" latinLnBrk="0" hangingPunct="1">
        <a:defRPr sz="1100" kern="1200">
          <a:solidFill>
            <a:schemeClr val="tx1"/>
          </a:solidFill>
          <a:latin typeface="+mn-lt"/>
          <a:ea typeface="+mn-ea"/>
          <a:cs typeface="+mn-cs"/>
        </a:defRPr>
      </a:lvl7pPr>
      <a:lvl8pPr marL="1997712" algn="l" defTabSz="570773" rtl="0" eaLnBrk="1" latinLnBrk="0" hangingPunct="1">
        <a:defRPr sz="1100" kern="1200">
          <a:solidFill>
            <a:schemeClr val="tx1"/>
          </a:solidFill>
          <a:latin typeface="+mn-lt"/>
          <a:ea typeface="+mn-ea"/>
          <a:cs typeface="+mn-cs"/>
        </a:defRPr>
      </a:lvl8pPr>
      <a:lvl9pPr marL="2283098" algn="l" defTabSz="570773" rtl="0" eaLnBrk="1" latinLnBrk="0" hangingPunct="1">
        <a:defRPr sz="1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76"/>
            <a:ext cx="8132762" cy="4322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1846"/>
            <a:ext cx="2895600" cy="274637"/>
          </a:xfrm>
          <a:prstGeom prst="rect">
            <a:avLst/>
          </a:prstGeom>
        </p:spPr>
        <p:txBody>
          <a:bodyPr vert="horz" wrap="square" lIns="57103" tIns="28552" rIns="57103" bIns="28552"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defTabSz="914400">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20">
            <a:alphaModFix amt="0"/>
            <a:extLst>
              <a:ext uri="{28A0092B-C50C-407E-A947-70E740481C1C}">
                <a14:useLocalDpi xmlns:a14="http://schemas.microsoft.com/office/drawing/2010/main" xmlns="" val="0"/>
              </a:ext>
            </a:extLst>
          </a:blip>
          <a:srcRect/>
          <a:stretch>
            <a:fillRect/>
          </a:stretch>
        </p:blipFill>
        <p:spPr bwMode="auto">
          <a:xfrm>
            <a:off x="0" y="0"/>
            <a:ext cx="573088" cy="55086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nvGrpSpPr>
          <p:cNvPr id="2" name="Group 5"/>
          <p:cNvGrpSpPr>
            <a:grpSpLocks/>
          </p:cNvGrpSpPr>
          <p:nvPr/>
        </p:nvGrpSpPr>
        <p:grpSpPr bwMode="auto">
          <a:xfrm>
            <a:off x="0" y="4629151"/>
            <a:ext cx="9144000" cy="168275"/>
            <a:chOff x="0" y="4629150"/>
            <a:chExt cx="9144000" cy="168275"/>
          </a:xfrm>
        </p:grpSpPr>
        <p:pic>
          <p:nvPicPr>
            <p:cNvPr id="1033" name="Picture 25" descr="Red Bar"/>
            <p:cNvPicPr>
              <a:picLocks noChangeAspect="1" noChangeArrowheads="1"/>
            </p:cNvPicPr>
            <p:nvPr/>
          </p:nvPicPr>
          <p:blipFill>
            <a:blip r:embed="rId21">
              <a:extLst>
                <a:ext uri="{28A0092B-C50C-407E-A947-70E740481C1C}">
                  <a14:useLocalDpi xmlns:a14="http://schemas.microsoft.com/office/drawing/2010/main" xmlns=""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3" descr="O_redbox_clr_rgb.jpg"/>
            <p:cNvPicPr>
              <a:picLocks noChangeAspect="1"/>
            </p:cNvPicPr>
            <p:nvPr/>
          </p:nvPicPr>
          <p:blipFill>
            <a:blip r:embed="rId22">
              <a:extLst>
                <a:ext uri="{28A0092B-C50C-407E-A947-70E740481C1C}">
                  <a14:useLocalDpi xmlns:a14="http://schemas.microsoft.com/office/drawing/2010/main" xmlns=""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 name="Text Box 14"/>
          <p:cNvSpPr txBox="1">
            <a:spLocks noChangeArrowheads="1"/>
          </p:cNvSpPr>
          <p:nvPr/>
        </p:nvSpPr>
        <p:spPr bwMode="auto">
          <a:xfrm>
            <a:off x="635233"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cs typeface="Arial" pitchFamily="34" charset="0"/>
              </a:rPr>
              <a:pPr algn="r" defTabSz="342777" eaLnBrk="1" hangingPunct="1">
                <a:spcBef>
                  <a:spcPts val="0"/>
                </a:spcBef>
                <a:buClr>
                  <a:srgbClr val="829E7E"/>
                </a:buClr>
                <a:buFont typeface="Arial"/>
                <a:buNone/>
                <a:defRPr/>
              </a:pPr>
              <a:t>‹#›</a:t>
            </a:fld>
            <a:endParaRPr lang="en-US" sz="600" dirty="0" smtClean="0">
              <a:solidFill>
                <a:srgbClr val="292929"/>
              </a:solidFill>
              <a:cs typeface="Arial" pitchFamily="34" charset="0"/>
            </a:endParaRPr>
          </a:p>
        </p:txBody>
      </p:sp>
      <p:sp>
        <p:nvSpPr>
          <p:cNvPr id="12" name="Text Box 14"/>
          <p:cNvSpPr txBox="1">
            <a:spLocks noChangeArrowheads="1"/>
          </p:cNvSpPr>
          <p:nvPr/>
        </p:nvSpPr>
        <p:spPr bwMode="auto">
          <a:xfrm>
            <a:off x="858448" y="4875874"/>
            <a:ext cx="2489415" cy="267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cs typeface="Arial" pitchFamily="34" charset="0"/>
              </a:rPr>
              <a:t>Copyright © 2012, Oracle and/or its affiliates. All rights reserved.</a:t>
            </a:r>
          </a:p>
        </p:txBody>
      </p:sp>
      <p:cxnSp>
        <p:nvCxnSpPr>
          <p:cNvPr id="16" name="Straight Connector 15"/>
          <p:cNvCxnSpPr/>
          <p:nvPr/>
        </p:nvCxnSpPr>
        <p:spPr>
          <a:xfrm flipH="1">
            <a:off x="824370" y="4897875"/>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3" name="fc"/>
          <p:cNvSpPr txBox="1"/>
          <p:nvPr/>
        </p:nvSpPr>
        <p:spPr>
          <a:xfrm>
            <a:off x="0" y="4805679"/>
            <a:ext cx="9144000" cy="0"/>
          </a:xfrm>
          <a:prstGeom prst="rect">
            <a:avLst/>
          </a:prstGeom>
          <a:noFill/>
          <a:ln>
            <a:noFill/>
          </a:ln>
        </p:spPr>
        <p:txBody>
          <a:bodyPr vert="horz" wrap="square" lIns="0" tIns="0" rIns="0" bIns="0" rtlCol="0">
            <a:noAutofit/>
          </a:bodyPr>
          <a:lstStyle/>
          <a:p>
            <a:pPr algn="ctr" defTabSz="914400"/>
            <a:endParaRPr lang="de-DE" dirty="0" err="1" smtClean="0">
              <a:solidFill>
                <a:srgbClr val="000000"/>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xmlns="" val="1930579517"/>
      </p:ext>
    </p:extLst>
  </p:cSld>
  <p:clrMap bg1="lt1" tx1="dk1" bg2="lt2" tx2="dk2" accent1="accent1" accent2="accent2" accent3="accent3" accent4="accent4" accent5="accent5" accent6="accent6" hlink="hlink" folHlink="folHlink"/>
  <p:sldLayoutIdLst>
    <p:sldLayoutId id="2147485957" r:id="rId1"/>
    <p:sldLayoutId id="2147485958" r:id="rId2"/>
    <p:sldLayoutId id="2147485959" r:id="rId3"/>
    <p:sldLayoutId id="2147485960" r:id="rId4"/>
    <p:sldLayoutId id="2147485961" r:id="rId5"/>
    <p:sldLayoutId id="2147485962" r:id="rId6"/>
    <p:sldLayoutId id="2147485963" r:id="rId7"/>
    <p:sldLayoutId id="2147485964" r:id="rId8"/>
    <p:sldLayoutId id="2147485965" r:id="rId9"/>
    <p:sldLayoutId id="2147485966" r:id="rId10"/>
    <p:sldLayoutId id="2147485967" r:id="rId11"/>
    <p:sldLayoutId id="2147485968" r:id="rId12"/>
    <p:sldLayoutId id="2147485969" r:id="rId13"/>
    <p:sldLayoutId id="2147485970" r:id="rId14"/>
    <p:sldLayoutId id="2147485971" r:id="rId15"/>
    <p:sldLayoutId id="2147485972" r:id="rId16"/>
    <p:sldLayoutId id="2147485973" r:id="rId17"/>
    <p:sldLayoutId id="2147485974" r:id="rId18"/>
  </p:sldLayoutIdLst>
  <p:transition spd="slow"/>
  <p:timing>
    <p:tnLst>
      <p:par>
        <p:cT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11" algn="l" rtl="0" eaLnBrk="1" fontAlgn="base" hangingPunct="1">
        <a:spcBef>
          <a:spcPct val="0"/>
        </a:spcBef>
        <a:spcAft>
          <a:spcPct val="0"/>
        </a:spcAft>
        <a:defRPr sz="2200" b="1">
          <a:solidFill>
            <a:schemeClr val="tx1"/>
          </a:solidFill>
          <a:latin typeface="Arial" charset="0"/>
          <a:cs typeface="Arial" charset="0"/>
        </a:defRPr>
      </a:lvl6pPr>
      <a:lvl7pPr marL="571021" algn="l" rtl="0" eaLnBrk="1" fontAlgn="base" hangingPunct="1">
        <a:spcBef>
          <a:spcPct val="0"/>
        </a:spcBef>
        <a:spcAft>
          <a:spcPct val="0"/>
        </a:spcAft>
        <a:defRPr sz="2200" b="1">
          <a:solidFill>
            <a:schemeClr val="tx1"/>
          </a:solidFill>
          <a:latin typeface="Arial" charset="0"/>
          <a:cs typeface="Arial" charset="0"/>
        </a:defRPr>
      </a:lvl7pPr>
      <a:lvl8pPr marL="856533" algn="l" rtl="0" eaLnBrk="1" fontAlgn="base" hangingPunct="1">
        <a:spcBef>
          <a:spcPct val="0"/>
        </a:spcBef>
        <a:spcAft>
          <a:spcPct val="0"/>
        </a:spcAft>
        <a:defRPr sz="2200" b="1">
          <a:solidFill>
            <a:schemeClr val="tx1"/>
          </a:solidFill>
          <a:latin typeface="Arial" charset="0"/>
          <a:cs typeface="Arial" charset="0"/>
        </a:defRPr>
      </a:lvl8pPr>
      <a:lvl9pPr marL="1142044" algn="l" rtl="0" eaLnBrk="1" fontAlgn="base" hangingPunct="1">
        <a:spcBef>
          <a:spcPct val="0"/>
        </a:spcBef>
        <a:spcAft>
          <a:spcPct val="0"/>
        </a:spcAft>
        <a:defRPr sz="2200" b="1">
          <a:solidFill>
            <a:schemeClr val="tx1"/>
          </a:solidFill>
          <a:latin typeface="Arial" charset="0"/>
          <a:cs typeface="Arial" charset="0"/>
        </a:defRPr>
      </a:lvl9pPr>
    </p:titleStyle>
    <p:bodyStyle>
      <a:lvl1pPr marL="212679" indent="-212679"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652" indent="-226964"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634" indent="-141257"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615" indent="-228550"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4477" indent="-2317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70311"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822"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33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684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021" rtl="0" eaLnBrk="1" latinLnBrk="0" hangingPunct="1">
        <a:defRPr sz="1100" kern="1200">
          <a:solidFill>
            <a:schemeClr val="tx1"/>
          </a:solidFill>
          <a:latin typeface="+mn-lt"/>
          <a:ea typeface="+mn-ea"/>
          <a:cs typeface="+mn-cs"/>
        </a:defRPr>
      </a:lvl1pPr>
      <a:lvl2pPr marL="285511" algn="l" defTabSz="571021" rtl="0" eaLnBrk="1" latinLnBrk="0" hangingPunct="1">
        <a:defRPr sz="1100" kern="1200">
          <a:solidFill>
            <a:schemeClr val="tx1"/>
          </a:solidFill>
          <a:latin typeface="+mn-lt"/>
          <a:ea typeface="+mn-ea"/>
          <a:cs typeface="+mn-cs"/>
        </a:defRPr>
      </a:lvl2pPr>
      <a:lvl3pPr marL="571021" algn="l" defTabSz="571021" rtl="0" eaLnBrk="1" latinLnBrk="0" hangingPunct="1">
        <a:defRPr sz="1100" kern="1200">
          <a:solidFill>
            <a:schemeClr val="tx1"/>
          </a:solidFill>
          <a:latin typeface="+mn-lt"/>
          <a:ea typeface="+mn-ea"/>
          <a:cs typeface="+mn-cs"/>
        </a:defRPr>
      </a:lvl3pPr>
      <a:lvl4pPr marL="856533" algn="l" defTabSz="571021" rtl="0" eaLnBrk="1" latinLnBrk="0" hangingPunct="1">
        <a:defRPr sz="1100" kern="1200">
          <a:solidFill>
            <a:schemeClr val="tx1"/>
          </a:solidFill>
          <a:latin typeface="+mn-lt"/>
          <a:ea typeface="+mn-ea"/>
          <a:cs typeface="+mn-cs"/>
        </a:defRPr>
      </a:lvl4pPr>
      <a:lvl5pPr marL="1142044" algn="l" defTabSz="571021" rtl="0" eaLnBrk="1" latinLnBrk="0" hangingPunct="1">
        <a:defRPr sz="1100" kern="1200">
          <a:solidFill>
            <a:schemeClr val="tx1"/>
          </a:solidFill>
          <a:latin typeface="+mn-lt"/>
          <a:ea typeface="+mn-ea"/>
          <a:cs typeface="+mn-cs"/>
        </a:defRPr>
      </a:lvl5pPr>
      <a:lvl6pPr marL="1427555" algn="l" defTabSz="571021" rtl="0" eaLnBrk="1" latinLnBrk="0" hangingPunct="1">
        <a:defRPr sz="1100" kern="1200">
          <a:solidFill>
            <a:schemeClr val="tx1"/>
          </a:solidFill>
          <a:latin typeface="+mn-lt"/>
          <a:ea typeface="+mn-ea"/>
          <a:cs typeface="+mn-cs"/>
        </a:defRPr>
      </a:lvl6pPr>
      <a:lvl7pPr marL="1713066" algn="l" defTabSz="571021" rtl="0" eaLnBrk="1" latinLnBrk="0" hangingPunct="1">
        <a:defRPr sz="1100" kern="1200">
          <a:solidFill>
            <a:schemeClr val="tx1"/>
          </a:solidFill>
          <a:latin typeface="+mn-lt"/>
          <a:ea typeface="+mn-ea"/>
          <a:cs typeface="+mn-cs"/>
        </a:defRPr>
      </a:lvl7pPr>
      <a:lvl8pPr marL="1998578" algn="l" defTabSz="571021" rtl="0" eaLnBrk="1" latinLnBrk="0" hangingPunct="1">
        <a:defRPr sz="1100" kern="1200">
          <a:solidFill>
            <a:schemeClr val="tx1"/>
          </a:solidFill>
          <a:latin typeface="+mn-lt"/>
          <a:ea typeface="+mn-ea"/>
          <a:cs typeface="+mn-cs"/>
        </a:defRPr>
      </a:lvl8pPr>
      <a:lvl9pPr marL="2284088" algn="l" defTabSz="571021" rtl="0" eaLnBrk="1" latinLnBrk="0" hangingPunct="1">
        <a:defRPr sz="1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8" Type="http://schemas.openxmlformats.org/officeDocument/2006/relationships/image" Target="../media/image65.gif"/><Relationship Id="rId3" Type="http://schemas.openxmlformats.org/officeDocument/2006/relationships/image" Target="../media/image62.png"/><Relationship Id="rId7"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64.png"/><Relationship Id="rId11" Type="http://schemas.openxmlformats.org/officeDocument/2006/relationships/image" Target="../media/image68.png"/><Relationship Id="rId5" Type="http://schemas.openxmlformats.org/officeDocument/2006/relationships/image" Target="../media/image41.png"/><Relationship Id="rId10" Type="http://schemas.openxmlformats.org/officeDocument/2006/relationships/image" Target="../media/image67.png"/><Relationship Id="rId4" Type="http://schemas.openxmlformats.org/officeDocument/2006/relationships/image" Target="../media/image63.png"/><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0.png"/><Relationship Id="rId7" Type="http://schemas.openxmlformats.org/officeDocument/2006/relationships/image" Target="../media/image45.gif"/><Relationship Id="rId2" Type="http://schemas.openxmlformats.org/officeDocument/2006/relationships/notesSlide" Target="../notesSlides/notesSlide12.xml"/><Relationship Id="rId1" Type="http://schemas.openxmlformats.org/officeDocument/2006/relationships/slideLayout" Target="../slideLayouts/slideLayout27.xml"/><Relationship Id="rId6" Type="http://schemas.openxmlformats.org/officeDocument/2006/relationships/image" Target="../media/image5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image" Target="../media/image74.png"/></Relationships>
</file>

<file path=ppt/slides/_rels/slide1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5.png"/><Relationship Id="rId7" Type="http://schemas.openxmlformats.org/officeDocument/2006/relationships/image" Target="../media/image76.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46.png"/><Relationship Id="rId5" Type="http://schemas.openxmlformats.org/officeDocument/2006/relationships/image" Target="../media/image74.png"/><Relationship Id="rId4" Type="http://schemas.openxmlformats.org/officeDocument/2006/relationships/image" Target="../media/image45.gif"/><Relationship Id="rId9" Type="http://schemas.openxmlformats.org/officeDocument/2006/relationships/image" Target="../media/image77.png"/></Relationships>
</file>

<file path=ppt/slides/_rels/slide1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xml"/><Relationship Id="rId1" Type="http://schemas.openxmlformats.org/officeDocument/2006/relationships/slideLayout" Target="../slideLayouts/slideLayout64.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83.png"/><Relationship Id="rId7" Type="http://schemas.openxmlformats.org/officeDocument/2006/relationships/image" Target="../media/image82.png"/><Relationship Id="rId2" Type="http://schemas.openxmlformats.org/officeDocument/2006/relationships/notesSlide" Target="../notesSlides/notesSlide16.xml"/><Relationship Id="rId1" Type="http://schemas.openxmlformats.org/officeDocument/2006/relationships/slideLayout" Target="../slideLayouts/slideLayout29.xml"/><Relationship Id="rId6" Type="http://schemas.openxmlformats.org/officeDocument/2006/relationships/image" Target="../media/image86.png"/><Relationship Id="rId11" Type="http://schemas.openxmlformats.org/officeDocument/2006/relationships/image" Target="../media/image89.png"/><Relationship Id="rId5" Type="http://schemas.openxmlformats.org/officeDocument/2006/relationships/image" Target="../media/image85.png"/><Relationship Id="rId10" Type="http://schemas.openxmlformats.org/officeDocument/2006/relationships/image" Target="../media/image88.png"/><Relationship Id="rId4" Type="http://schemas.openxmlformats.org/officeDocument/2006/relationships/image" Target="../media/image84.png"/><Relationship Id="rId9" Type="http://schemas.openxmlformats.org/officeDocument/2006/relationships/image" Target="../media/image87.png"/></Relationships>
</file>

<file path=ppt/slides/_rels/slide1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0.jpeg"/><Relationship Id="rId7" Type="http://schemas.openxmlformats.org/officeDocument/2006/relationships/image" Target="../media/image93.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7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9.xml"/><Relationship Id="rId1" Type="http://schemas.openxmlformats.org/officeDocument/2006/relationships/slideLayout" Target="../slideLayouts/slideLayout71.xml"/><Relationship Id="rId4" Type="http://schemas.openxmlformats.org/officeDocument/2006/relationships/image" Target="../media/image9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image" Target="../media/image28.pn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8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06.xml"/><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54.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gif"/><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p:txBody>
          <a:bodyPr/>
          <a:lstStyle/>
          <a:p>
            <a:r>
              <a:rPr lang="en-US" dirty="0" smtClean="0"/>
              <a:t>Oracle Public Cloud – Java Cloud Service</a:t>
            </a:r>
            <a:endParaRPr lang="en-US" dirty="0"/>
          </a:p>
        </p:txBody>
      </p:sp>
      <p:sp>
        <p:nvSpPr>
          <p:cNvPr id="5" name="Subtitle 4"/>
          <p:cNvSpPr>
            <a:spLocks noGrp="1"/>
          </p:cNvSpPr>
          <p:nvPr>
            <p:ph type="subTitle" sz="quarter" idx="1"/>
          </p:nvPr>
        </p:nvSpPr>
        <p:spPr/>
        <p:txBody>
          <a:bodyPr/>
          <a:lstStyle/>
          <a:p>
            <a:r>
              <a:rPr lang="en-US" dirty="0" smtClean="0"/>
              <a:t>Reza Shafii – Product Manager</a:t>
            </a:r>
            <a:endParaRPr lang="en-US" dirty="0"/>
          </a:p>
        </p:txBody>
      </p:sp>
      <p:pic>
        <p:nvPicPr>
          <p:cNvPr id="6" name="Picture 5" descr="Slide_03.png"/>
          <p:cNvPicPr>
            <a:picLocks noChangeAspect="1"/>
          </p:cNvPicPr>
          <p:nvPr/>
        </p:nvPicPr>
        <p:blipFill>
          <a:blip r:embed="rId2"/>
          <a:stretch>
            <a:fillRect/>
          </a:stretch>
        </p:blipFill>
        <p:spPr>
          <a:xfrm>
            <a:off x="1051140" y="849569"/>
            <a:ext cx="2648269" cy="1633009"/>
          </a:xfrm>
          <a:prstGeom prst="rect">
            <a:avLst/>
          </a:prstGeom>
        </p:spPr>
      </p:pic>
      <p:sp>
        <p:nvSpPr>
          <p:cNvPr id="2" name="TextBox 1"/>
          <p:cNvSpPr txBox="1"/>
          <p:nvPr/>
        </p:nvSpPr>
        <p:spPr>
          <a:xfrm>
            <a:off x="1955349" y="3325460"/>
            <a:ext cx="184666" cy="369332"/>
          </a:xfrm>
          <a:prstGeom prst="rect">
            <a:avLst/>
          </a:prstGeom>
          <a:noFill/>
        </p:spPr>
        <p:txBody>
          <a:bodyPr wrap="none" rtlCol="0">
            <a:spAutoFit/>
          </a:bodyPr>
          <a:lstStyle/>
          <a:p>
            <a:endParaRPr lang="en-US" dirty="0">
              <a:solidFill>
                <a:srgbClr val="000000"/>
              </a:solidFill>
            </a:endParaRPr>
          </a:p>
        </p:txBody>
      </p:sp>
      <p:sp>
        <p:nvSpPr>
          <p:cNvPr id="3" name="TextBox 2"/>
          <p:cNvSpPr txBox="1"/>
          <p:nvPr/>
        </p:nvSpPr>
        <p:spPr>
          <a:xfrm>
            <a:off x="1608138" y="3279781"/>
            <a:ext cx="184666" cy="369332"/>
          </a:xfrm>
          <a:prstGeom prst="rect">
            <a:avLst/>
          </a:prstGeom>
          <a:noFill/>
        </p:spPr>
        <p:txBody>
          <a:bodyPr wrap="none" rtlCol="0">
            <a:spAutoFit/>
          </a:bodyPr>
          <a:lstStyle/>
          <a:p>
            <a:endParaRPr lang="en-US" dirty="0">
              <a:solidFill>
                <a:srgbClr val="000000"/>
              </a:solidFill>
            </a:endParaRPr>
          </a:p>
        </p:txBody>
      </p:sp>
    </p:spTree>
    <p:extLst>
      <p:ext uri="{BB962C8B-B14F-4D97-AF65-F5344CB8AC3E}">
        <p14:creationId xmlns:p14="http://schemas.microsoft.com/office/powerpoint/2010/main" xmlns="" val="3102324421"/>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276912" y="2996514"/>
            <a:ext cx="1442774" cy="66289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7608234" y="2021614"/>
            <a:ext cx="1409700" cy="693617"/>
          </a:xfrm>
          <a:prstGeom prst="rect">
            <a:avLst/>
          </a:prstGeom>
        </p:spPr>
      </p:pic>
      <p:pic>
        <p:nvPicPr>
          <p:cNvPr id="8" name="Picture 2" descr="C:\Users\sbanerji.ST-USERS\Desktop\Logos\OPC-OSN_logos\Oracle_Public Cloud with graphic\BMP\O_PublicCloud_wcloud_clr_rgb.bmp"/>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5537012" y="1657351"/>
            <a:ext cx="1612108" cy="1729694"/>
          </a:xfrm>
          <a:prstGeom prst="rect">
            <a:avLst/>
          </a:prstGeom>
          <a:noFill/>
        </p:spPr>
      </p:pic>
      <p:pic>
        <p:nvPicPr>
          <p:cNvPr id="5" name="Picture 4"/>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4659877" y="3185795"/>
            <a:ext cx="1069558" cy="664252"/>
          </a:xfrm>
          <a:prstGeom prst="rect">
            <a:avLst/>
          </a:prstGeom>
        </p:spPr>
      </p:pic>
      <p:pic>
        <p:nvPicPr>
          <p:cNvPr id="31750" name="Picture 5" descr="110211_EclipseFoundation.gif"/>
          <p:cNvPicPr>
            <a:picLocks noChangeAspect="1"/>
          </p:cNvPicPr>
          <p:nvPr/>
        </p:nvPicPr>
        <p:blipFill>
          <a:blip r:embed="rId7"/>
          <a:srcRect/>
          <a:stretch>
            <a:fillRect/>
          </a:stretch>
        </p:blipFill>
        <p:spPr bwMode="auto">
          <a:xfrm>
            <a:off x="4281528" y="794544"/>
            <a:ext cx="1355551" cy="884610"/>
          </a:xfrm>
          <a:prstGeom prst="rect">
            <a:avLst/>
          </a:prstGeom>
          <a:noFill/>
          <a:ln w="9525">
            <a:noFill/>
            <a:miter lim="800000"/>
            <a:headEnd/>
            <a:tailEnd/>
          </a:ln>
        </p:spPr>
      </p:pic>
      <p:pic>
        <p:nvPicPr>
          <p:cNvPr id="1026" name="Picture 2" descr="C:\Documents and Settings\rshafii.ST-USERS\Desktop\115914.gif"/>
          <p:cNvPicPr>
            <a:picLocks noChangeAspect="1" noChangeArrowheads="1"/>
          </p:cNvPicPr>
          <p:nvPr/>
        </p:nvPicPr>
        <p:blipFill>
          <a:blip r:embed="rId8"/>
          <a:srcRect/>
          <a:stretch>
            <a:fillRect/>
          </a:stretch>
        </p:blipFill>
        <p:spPr bwMode="auto">
          <a:xfrm>
            <a:off x="5551364" y="820005"/>
            <a:ext cx="1542666" cy="805601"/>
          </a:xfrm>
          <a:prstGeom prst="rect">
            <a:avLst/>
          </a:prstGeom>
          <a:noFill/>
        </p:spPr>
      </p:pic>
      <p:sp>
        <p:nvSpPr>
          <p:cNvPr id="7" name="Isosceles Triangle 6"/>
          <p:cNvSpPr/>
          <p:nvPr/>
        </p:nvSpPr>
        <p:spPr bwMode="auto">
          <a:xfrm rot="10800000">
            <a:off x="4418416" y="1679154"/>
            <a:ext cx="3726483" cy="2447256"/>
          </a:xfrm>
          <a:prstGeom prst="triangle">
            <a:avLst>
              <a:gd name="adj" fmla="val 50206"/>
            </a:avLst>
          </a:prstGeom>
          <a:noFill/>
          <a:ln>
            <a:solidFill>
              <a:schemeClr val="tx2"/>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latin typeface="Arial" charset="0"/>
            </a:endParaRPr>
          </a:p>
        </p:txBody>
      </p:sp>
      <p:sp>
        <p:nvSpPr>
          <p:cNvPr id="31746" name="Title 1"/>
          <p:cNvSpPr>
            <a:spLocks noGrp="1"/>
          </p:cNvSpPr>
          <p:nvPr>
            <p:ph type="title"/>
          </p:nvPr>
        </p:nvSpPr>
        <p:spPr/>
        <p:txBody>
          <a:bodyPr/>
          <a:lstStyle/>
          <a:p>
            <a:r>
              <a:rPr lang="en-US" dirty="0" smtClean="0"/>
              <a:t>Java Cloud Service</a:t>
            </a:r>
            <a:br>
              <a:rPr lang="en-US" dirty="0" smtClean="0"/>
            </a:br>
            <a:r>
              <a:rPr lang="en-US" sz="2400" b="0" dirty="0" smtClean="0">
                <a:solidFill>
                  <a:srgbClr val="FF0000"/>
                </a:solidFill>
              </a:rPr>
              <a:t>Developer Perspective</a:t>
            </a:r>
          </a:p>
        </p:txBody>
      </p:sp>
      <p:sp>
        <p:nvSpPr>
          <p:cNvPr id="31747" name="Content Placeholder 10"/>
          <p:cNvSpPr>
            <a:spLocks noGrp="1"/>
          </p:cNvSpPr>
          <p:nvPr>
            <p:ph sz="half" idx="1"/>
          </p:nvPr>
        </p:nvSpPr>
        <p:spPr>
          <a:xfrm>
            <a:off x="736135" y="1253727"/>
            <a:ext cx="3438266" cy="3257550"/>
          </a:xfrm>
        </p:spPr>
        <p:txBody>
          <a:bodyPr>
            <a:normAutofit fontScale="92500" lnSpcReduction="10000"/>
          </a:bodyPr>
          <a:lstStyle/>
          <a:p>
            <a:r>
              <a:rPr lang="en-US" dirty="0" smtClean="0"/>
              <a:t>Productivity features across popular IDEs</a:t>
            </a:r>
          </a:p>
          <a:p>
            <a:pPr lvl="1"/>
            <a:r>
              <a:rPr lang="en-US" dirty="0" smtClean="0"/>
              <a:t>With no tooling tie-in</a:t>
            </a:r>
          </a:p>
          <a:p>
            <a:r>
              <a:rPr lang="en-US" dirty="0" smtClean="0"/>
              <a:t>Ant and Maven support</a:t>
            </a:r>
          </a:p>
          <a:p>
            <a:r>
              <a:rPr lang="en-US" dirty="0" smtClean="0"/>
              <a:t>Support for all popular Java frameworks</a:t>
            </a:r>
          </a:p>
          <a:p>
            <a:endParaRPr lang="en-US" dirty="0" smtClean="0"/>
          </a:p>
        </p:txBody>
      </p:sp>
      <p:pic>
        <p:nvPicPr>
          <p:cNvPr id="2" name="Picture 1"/>
          <p:cNvPicPr>
            <a:picLocks noChangeAspect="1"/>
          </p:cNvPicPr>
          <p:nvPr/>
        </p:nvPicPr>
        <p:blipFill>
          <a:blip r:embed="rId9"/>
          <a:stretch>
            <a:fillRect/>
          </a:stretch>
        </p:blipFill>
        <p:spPr>
          <a:xfrm>
            <a:off x="3801349" y="2518435"/>
            <a:ext cx="1195394" cy="393591"/>
          </a:xfrm>
          <a:prstGeom prst="rect">
            <a:avLst/>
          </a:prstGeom>
        </p:spPr>
      </p:pic>
      <p:pic>
        <p:nvPicPr>
          <p:cNvPr id="4" name="Picture 3"/>
          <p:cNvPicPr>
            <a:picLocks noChangeAspect="1"/>
          </p:cNvPicPr>
          <p:nvPr/>
        </p:nvPicPr>
        <p:blipFill>
          <a:blip r:embed="rId10" cstate="print">
            <a:extLst>
              <a:ext uri="{28A0092B-C50C-407E-A947-70E740481C1C}">
                <a14:useLocalDpi xmlns:a14="http://schemas.microsoft.com/office/drawing/2010/main" xmlns=""/>
              </a:ext>
            </a:extLst>
          </a:blip>
          <a:stretch>
            <a:fillRect/>
          </a:stretch>
        </p:blipFill>
        <p:spPr>
          <a:xfrm>
            <a:off x="6712271" y="3866985"/>
            <a:ext cx="1580643" cy="466921"/>
          </a:xfrm>
          <a:prstGeom prst="rect">
            <a:avLst/>
          </a:prstGeom>
        </p:spPr>
      </p:pic>
      <p:pic>
        <p:nvPicPr>
          <p:cNvPr id="11" name="Picture 10"/>
          <p:cNvPicPr>
            <a:picLocks noChangeAspect="1"/>
          </p:cNvPicPr>
          <p:nvPr/>
        </p:nvPicPr>
        <p:blipFill>
          <a:blip r:embed="rId11" cstate="print">
            <a:extLst>
              <a:ext uri="{28A0092B-C50C-407E-A947-70E740481C1C}">
                <a14:useLocalDpi xmlns:a14="http://schemas.microsoft.com/office/drawing/2010/main" xmlns=""/>
              </a:ext>
            </a:extLst>
          </a:blip>
          <a:stretch>
            <a:fillRect/>
          </a:stretch>
        </p:blipFill>
        <p:spPr>
          <a:xfrm>
            <a:off x="7149120" y="927575"/>
            <a:ext cx="1570566" cy="723693"/>
          </a:xfrm>
          <a:prstGeom prst="rect">
            <a:avLst/>
          </a:prstGeom>
        </p:spPr>
      </p:pic>
    </p:spTree>
    <p:extLst>
      <p:ext uri="{BB962C8B-B14F-4D97-AF65-F5344CB8AC3E}">
        <p14:creationId xmlns:p14="http://schemas.microsoft.com/office/powerpoint/2010/main" xmlns="" val="423935792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dirty="0" smtClean="0"/>
              <a:t>Java Cloud Service</a:t>
            </a:r>
            <a:br>
              <a:rPr lang="en-US" dirty="0" smtClean="0"/>
            </a:br>
            <a:r>
              <a:rPr lang="en-US" sz="2400" b="0" dirty="0" smtClean="0">
                <a:solidFill>
                  <a:schemeClr val="tx2"/>
                </a:solidFill>
              </a:rPr>
              <a:t>Database Service Integration</a:t>
            </a:r>
            <a:endParaRPr lang="en-US" sz="2400" b="0" dirty="0">
              <a:solidFill>
                <a:schemeClr val="tx2"/>
              </a:solidFill>
            </a:endParaRPr>
          </a:p>
        </p:txBody>
      </p:sp>
      <p:sp>
        <p:nvSpPr>
          <p:cNvPr id="3" name="Content Placeholder 2"/>
          <p:cNvSpPr>
            <a:spLocks noGrp="1"/>
          </p:cNvSpPr>
          <p:nvPr>
            <p:ph idx="1"/>
          </p:nvPr>
        </p:nvSpPr>
        <p:spPr>
          <a:xfrm>
            <a:off x="844551" y="1067778"/>
            <a:ext cx="5917970" cy="3471017"/>
          </a:xfrm>
        </p:spPr>
        <p:txBody>
          <a:bodyPr>
            <a:normAutofit lnSpcReduction="10000"/>
          </a:bodyPr>
          <a:lstStyle/>
          <a:p>
            <a:r>
              <a:rPr lang="en-US" sz="2800" dirty="0" smtClean="0"/>
              <a:t>Java service can use DB service as a data source</a:t>
            </a:r>
          </a:p>
          <a:p>
            <a:r>
              <a:rPr lang="en-US" sz="2800" dirty="0" smtClean="0"/>
              <a:t>Database Service in Oracle RAC one node configuration</a:t>
            </a:r>
          </a:p>
          <a:p>
            <a:r>
              <a:rPr lang="en-US" sz="2800" dirty="0" smtClean="0"/>
              <a:t>Schemas auto-generated or created manually</a:t>
            </a:r>
          </a:p>
          <a:p>
            <a:r>
              <a:rPr lang="en-US" sz="2800" dirty="0" smtClean="0"/>
              <a:t>Import and export of data </a:t>
            </a:r>
          </a:p>
          <a:p>
            <a:r>
              <a:rPr lang="en-US" sz="2800" dirty="0" smtClean="0"/>
              <a:t>Online and offline backups </a:t>
            </a:r>
          </a:p>
          <a:p>
            <a:endParaRPr lang="en-US" sz="2800" dirty="0" smtClean="0"/>
          </a:p>
          <a:p>
            <a:endParaRPr lang="en-US" sz="2800" dirty="0" smtClean="0"/>
          </a:p>
          <a:p>
            <a:endParaRPr lang="en-US" sz="2800" dirty="0" smtClean="0"/>
          </a:p>
          <a:p>
            <a:endParaRPr lang="en-US" sz="2800" dirty="0"/>
          </a:p>
        </p:txBody>
      </p:sp>
      <p:pic>
        <p:nvPicPr>
          <p:cNvPr id="13" name="Picture 3"/>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7195785" y="3009859"/>
            <a:ext cx="1169304" cy="859158"/>
          </a:xfrm>
          <a:prstGeom prst="rect">
            <a:avLst/>
          </a:prstGeom>
          <a:noFill/>
          <a:ln w="9525">
            <a:noFill/>
            <a:miter lim="800000"/>
            <a:headEnd/>
            <a:tailEnd/>
          </a:ln>
          <a:effectLst/>
        </p:spPr>
      </p:pic>
      <p:cxnSp>
        <p:nvCxnSpPr>
          <p:cNvPr id="20" name="Straight Arrow Connector 19"/>
          <p:cNvCxnSpPr>
            <a:endCxn id="13" idx="0"/>
          </p:cNvCxnSpPr>
          <p:nvPr/>
        </p:nvCxnSpPr>
        <p:spPr bwMode="auto">
          <a:xfrm>
            <a:off x="7780437" y="2459961"/>
            <a:ext cx="0" cy="549898"/>
          </a:xfrm>
          <a:prstGeom prst="straightConnector1">
            <a:avLst/>
          </a:prstGeom>
          <a:solidFill>
            <a:schemeClr val="accent1"/>
          </a:solidFill>
          <a:ln w="34925" cap="flat" cmpd="sng" algn="ctr">
            <a:solidFill>
              <a:srgbClr val="0070C0"/>
            </a:solidFill>
            <a:prstDash val="solid"/>
            <a:round/>
            <a:headEnd type="triangle" w="lg" len="lg"/>
            <a:tailEnd type="triangle" w="lg" len="lg"/>
          </a:ln>
          <a:effectLst/>
        </p:spPr>
      </p:cxnSp>
      <p:pic>
        <p:nvPicPr>
          <p:cNvPr id="11" name="Picture 10" descr="Slide_03.png"/>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6834487" y="1293351"/>
            <a:ext cx="1891903" cy="1166610"/>
          </a:xfrm>
          <a:prstGeom prst="rect">
            <a:avLst/>
          </a:prstGeom>
        </p:spPr>
      </p:pic>
    </p:spTree>
    <p:extLst>
      <p:ext uri="{BB962C8B-B14F-4D97-AF65-F5344CB8AC3E}">
        <p14:creationId xmlns:p14="http://schemas.microsoft.com/office/powerpoint/2010/main" xmlns="" val="207805851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5029207" y="1200150"/>
            <a:ext cx="1586261" cy="961902"/>
          </a:xfrm>
          <a:prstGeom prst="round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r>
              <a:rPr lang="en-US" sz="2000" b="1" dirty="0" smtClean="0">
                <a:solidFill>
                  <a:srgbClr val="FFFFFF"/>
                </a:solidFill>
                <a:latin typeface="Arial"/>
              </a:rPr>
              <a:t>Java Cloud Service</a:t>
            </a:r>
            <a:endParaRPr lang="en-US" sz="2000" b="1" dirty="0">
              <a:solidFill>
                <a:srgbClr val="FFFFFF"/>
              </a:solidFill>
              <a:latin typeface="Arial"/>
            </a:endParaRPr>
          </a:p>
        </p:txBody>
      </p:sp>
      <p:sp>
        <p:nvSpPr>
          <p:cNvPr id="37" name="Rounded Rectangle 36"/>
          <p:cNvSpPr/>
          <p:nvPr/>
        </p:nvSpPr>
        <p:spPr bwMode="auto">
          <a:xfrm>
            <a:off x="7211832" y="2994810"/>
            <a:ext cx="1739517" cy="1207778"/>
          </a:xfrm>
          <a:prstGeom prst="round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endParaRPr lang="en-US" sz="2000" b="1" dirty="0">
              <a:solidFill>
                <a:srgbClr val="FFFFFF"/>
              </a:solidFill>
              <a:latin typeface="Arial"/>
            </a:endParaRPr>
          </a:p>
          <a:p>
            <a:pPr marL="119063" indent="-119063" algn="ctr">
              <a:lnSpc>
                <a:spcPct val="90000"/>
              </a:lnSpc>
              <a:spcBef>
                <a:spcPct val="50000"/>
              </a:spcBef>
              <a:buClr>
                <a:srgbClr val="667263"/>
              </a:buClr>
            </a:pPr>
            <a:r>
              <a:rPr lang="en-US" sz="2000" b="1" dirty="0" smtClean="0">
                <a:solidFill>
                  <a:srgbClr val="FFFFFF"/>
                </a:solidFill>
                <a:latin typeface="Arial"/>
              </a:rPr>
              <a:t>Fusion App Service</a:t>
            </a:r>
            <a:endParaRPr lang="en-US" sz="2000" b="1" dirty="0">
              <a:solidFill>
                <a:srgbClr val="FFFFFF"/>
              </a:solidFill>
              <a:latin typeface="Arial"/>
            </a:endParaRPr>
          </a:p>
        </p:txBody>
      </p:sp>
      <p:sp>
        <p:nvSpPr>
          <p:cNvPr id="38" name="Rounded Rectangle 37"/>
          <p:cNvSpPr/>
          <p:nvPr/>
        </p:nvSpPr>
        <p:spPr bwMode="auto">
          <a:xfrm>
            <a:off x="5029204" y="2994810"/>
            <a:ext cx="1702802" cy="1207778"/>
          </a:xfrm>
          <a:prstGeom prst="round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endParaRPr lang="en-US" sz="2000" b="1" dirty="0">
              <a:solidFill>
                <a:srgbClr val="FFFFFF"/>
              </a:solidFill>
              <a:latin typeface="Arial"/>
            </a:endParaRPr>
          </a:p>
          <a:p>
            <a:pPr marL="119063" indent="-119063" algn="ctr">
              <a:lnSpc>
                <a:spcPct val="90000"/>
              </a:lnSpc>
              <a:spcBef>
                <a:spcPct val="50000"/>
              </a:spcBef>
              <a:buClr>
                <a:srgbClr val="667263"/>
              </a:buClr>
            </a:pPr>
            <a:r>
              <a:rPr lang="en-US" sz="2000" b="1" dirty="0">
                <a:solidFill>
                  <a:srgbClr val="FFFFFF"/>
                </a:solidFill>
                <a:latin typeface="Arial"/>
              </a:rPr>
              <a:t>Database Service</a:t>
            </a:r>
          </a:p>
        </p:txBody>
      </p:sp>
      <p:sp>
        <p:nvSpPr>
          <p:cNvPr id="2" name="Title 1"/>
          <p:cNvSpPr>
            <a:spLocks noGrp="1"/>
          </p:cNvSpPr>
          <p:nvPr>
            <p:ph type="title"/>
          </p:nvPr>
        </p:nvSpPr>
        <p:spPr/>
        <p:txBody>
          <a:bodyPr/>
          <a:lstStyle/>
          <a:p>
            <a:r>
              <a:rPr lang="en-US" dirty="0" smtClean="0"/>
              <a:t>Java Cloud Service</a:t>
            </a:r>
            <a:br>
              <a:rPr lang="en-US" dirty="0" smtClean="0"/>
            </a:br>
            <a:r>
              <a:rPr lang="en-US" sz="2400" b="0" dirty="0" smtClean="0">
                <a:solidFill>
                  <a:schemeClr val="tx2"/>
                </a:solidFill>
              </a:rPr>
              <a:t>Service Integrations</a:t>
            </a:r>
            <a:endParaRPr lang="en-US" sz="2400" b="0" dirty="0">
              <a:solidFill>
                <a:schemeClr val="tx2"/>
              </a:solidFill>
            </a:endParaRPr>
          </a:p>
        </p:txBody>
      </p:sp>
      <p:sp>
        <p:nvSpPr>
          <p:cNvPr id="34" name="Content Placeholder 33"/>
          <p:cNvSpPr>
            <a:spLocks noGrp="1"/>
          </p:cNvSpPr>
          <p:nvPr>
            <p:ph sz="half" idx="1"/>
          </p:nvPr>
        </p:nvSpPr>
        <p:spPr>
          <a:xfrm>
            <a:off x="695552" y="1200150"/>
            <a:ext cx="3692525" cy="3257550"/>
          </a:xfrm>
        </p:spPr>
        <p:txBody>
          <a:bodyPr/>
          <a:lstStyle/>
          <a:p>
            <a:r>
              <a:rPr lang="en-US" dirty="0" smtClean="0"/>
              <a:t>Database Service</a:t>
            </a:r>
          </a:p>
          <a:p>
            <a:pPr lvl="1"/>
            <a:r>
              <a:rPr lang="en-US" dirty="0" smtClean="0"/>
              <a:t>Through JDBC, JPA, ADFBC, or other JDBC abstractions</a:t>
            </a:r>
          </a:p>
          <a:p>
            <a:r>
              <a:rPr lang="en-US" dirty="0" smtClean="0"/>
              <a:t>Fusion App Service</a:t>
            </a:r>
          </a:p>
          <a:p>
            <a:pPr lvl="1"/>
            <a:r>
              <a:rPr lang="en-US" dirty="0" smtClean="0"/>
              <a:t>Through WS-Security protected SOAP (using OWSM)</a:t>
            </a:r>
          </a:p>
          <a:p>
            <a:endParaRPr lang="en-US" dirty="0"/>
          </a:p>
        </p:txBody>
      </p:sp>
      <p:sp>
        <p:nvSpPr>
          <p:cNvPr id="10" name="Pentagon 9"/>
          <p:cNvSpPr/>
          <p:nvPr/>
        </p:nvSpPr>
        <p:spPr bwMode="auto">
          <a:xfrm>
            <a:off x="6553207" y="1204406"/>
            <a:ext cx="1030643" cy="375104"/>
          </a:xfrm>
          <a:prstGeom prst="homePlate">
            <a:avLst/>
          </a:prstGeom>
          <a:solidFill>
            <a:schemeClr val="bg2"/>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a:lnSpc>
                <a:spcPct val="90000"/>
              </a:lnSpc>
              <a:spcBef>
                <a:spcPct val="50000"/>
              </a:spcBef>
              <a:buClr>
                <a:srgbClr val="667263"/>
              </a:buClr>
            </a:pPr>
            <a:r>
              <a:rPr lang="en-US" sz="2000" b="1" dirty="0">
                <a:solidFill>
                  <a:srgbClr val="FFFFFF"/>
                </a:solidFill>
                <a:latin typeface="Arial" charset="0"/>
              </a:rPr>
              <a:t>JDBC</a:t>
            </a:r>
          </a:p>
        </p:txBody>
      </p:sp>
      <p:sp>
        <p:nvSpPr>
          <p:cNvPr id="13" name="Pentagon 12"/>
          <p:cNvSpPr/>
          <p:nvPr/>
        </p:nvSpPr>
        <p:spPr bwMode="auto">
          <a:xfrm>
            <a:off x="6553201" y="1714500"/>
            <a:ext cx="1030642" cy="375104"/>
          </a:xfrm>
          <a:prstGeom prst="homePlate">
            <a:avLst/>
          </a:prstGeom>
          <a:solidFill>
            <a:schemeClr val="bg2"/>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a:lnSpc>
                <a:spcPct val="90000"/>
              </a:lnSpc>
              <a:spcBef>
                <a:spcPct val="50000"/>
              </a:spcBef>
              <a:buClr>
                <a:srgbClr val="667263"/>
              </a:buClr>
            </a:pPr>
            <a:r>
              <a:rPr lang="en-US" sz="2000" b="1" dirty="0">
                <a:solidFill>
                  <a:srgbClr val="FFFFFF"/>
                </a:solidFill>
                <a:latin typeface="Arial" charset="0"/>
              </a:rPr>
              <a:t>SOAP</a:t>
            </a:r>
          </a:p>
        </p:txBody>
      </p:sp>
      <p:sp>
        <p:nvSpPr>
          <p:cNvPr id="17" name="Pentagon 16"/>
          <p:cNvSpPr/>
          <p:nvPr/>
        </p:nvSpPr>
        <p:spPr bwMode="auto">
          <a:xfrm>
            <a:off x="7017953" y="3097294"/>
            <a:ext cx="1084979" cy="375104"/>
          </a:xfrm>
          <a:prstGeom prst="homePlate">
            <a:avLst/>
          </a:prstGeom>
          <a:solidFill>
            <a:schemeClr val="bg2"/>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a:lnSpc>
                <a:spcPct val="90000"/>
              </a:lnSpc>
              <a:spcBef>
                <a:spcPct val="50000"/>
              </a:spcBef>
              <a:buClr>
                <a:srgbClr val="667263"/>
              </a:buClr>
            </a:pPr>
            <a:r>
              <a:rPr lang="en-US" sz="2000" b="1" dirty="0">
                <a:solidFill>
                  <a:srgbClr val="FFFFFF"/>
                </a:solidFill>
                <a:latin typeface="Arial" charset="0"/>
              </a:rPr>
              <a:t>SOAP</a:t>
            </a:r>
          </a:p>
        </p:txBody>
      </p:sp>
      <p:sp>
        <p:nvSpPr>
          <p:cNvPr id="18" name="Pentagon 17"/>
          <p:cNvSpPr/>
          <p:nvPr/>
        </p:nvSpPr>
        <p:spPr bwMode="auto">
          <a:xfrm>
            <a:off x="4696693" y="3097294"/>
            <a:ext cx="1125639" cy="375104"/>
          </a:xfrm>
          <a:prstGeom prst="homePlate">
            <a:avLst/>
          </a:prstGeom>
          <a:solidFill>
            <a:schemeClr val="bg2"/>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a:lnSpc>
                <a:spcPct val="90000"/>
              </a:lnSpc>
              <a:spcBef>
                <a:spcPct val="50000"/>
              </a:spcBef>
              <a:buClr>
                <a:srgbClr val="667263"/>
              </a:buClr>
            </a:pPr>
            <a:r>
              <a:rPr lang="en-US" sz="2000" b="1" dirty="0">
                <a:solidFill>
                  <a:srgbClr val="FFFFFF"/>
                </a:solidFill>
                <a:latin typeface="Arial" charset="0"/>
              </a:rPr>
              <a:t>JDBC</a:t>
            </a:r>
          </a:p>
        </p:txBody>
      </p:sp>
      <p:cxnSp>
        <p:nvCxnSpPr>
          <p:cNvPr id="20" name="Shape 19"/>
          <p:cNvCxnSpPr>
            <a:stCxn id="10" idx="3"/>
            <a:endCxn id="18" idx="1"/>
          </p:cNvCxnSpPr>
          <p:nvPr/>
        </p:nvCxnSpPr>
        <p:spPr bwMode="auto">
          <a:xfrm flipH="1">
            <a:off x="4696693" y="1391958"/>
            <a:ext cx="2887157" cy="1892888"/>
          </a:xfrm>
          <a:prstGeom prst="bentConnector5">
            <a:avLst>
              <a:gd name="adj1" fmla="val -7918"/>
              <a:gd name="adj2" fmla="val 50000"/>
              <a:gd name="adj3" fmla="val 107918"/>
            </a:avLst>
          </a:prstGeom>
          <a:noFill/>
          <a:ln w="38100" cap="flat" cmpd="sng" algn="ctr">
            <a:solidFill>
              <a:schemeClr val="tx1"/>
            </a:solidFill>
            <a:prstDash val="solid"/>
            <a:round/>
            <a:headEnd type="none" w="med" len="med"/>
            <a:tailEnd type="arrow"/>
          </a:ln>
          <a:effectLst/>
        </p:spPr>
      </p:cxnSp>
      <p:cxnSp>
        <p:nvCxnSpPr>
          <p:cNvPr id="21" name="Shape 20"/>
          <p:cNvCxnSpPr>
            <a:stCxn id="13" idx="3"/>
            <a:endCxn id="17" idx="1"/>
          </p:cNvCxnSpPr>
          <p:nvPr/>
        </p:nvCxnSpPr>
        <p:spPr bwMode="auto">
          <a:xfrm flipH="1">
            <a:off x="7017953" y="1902052"/>
            <a:ext cx="565890" cy="1382794"/>
          </a:xfrm>
          <a:prstGeom prst="bentConnector5">
            <a:avLst>
              <a:gd name="adj1" fmla="val -40397"/>
              <a:gd name="adj2" fmla="val 50000"/>
              <a:gd name="adj3" fmla="val 140397"/>
            </a:avLst>
          </a:prstGeom>
          <a:noFill/>
          <a:ln w="381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xmlns="" val="392581896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53" descr="slide-28c.png"/>
          <p:cNvPicPr>
            <a:picLocks noChangeAspect="1"/>
          </p:cNvPicPr>
          <p:nvPr/>
        </p:nvPicPr>
        <p:blipFill>
          <a:blip r:embed="rId3">
            <a:extLst>
              <a:ext uri="{28A0092B-C50C-407E-A947-70E740481C1C}">
                <a14:useLocalDpi xmlns:a14="http://schemas.microsoft.com/office/drawing/2010/main" xmlns=""/>
              </a:ext>
            </a:extLst>
          </a:blip>
          <a:srcRect/>
          <a:stretch>
            <a:fillRect/>
          </a:stretch>
        </p:blipFill>
        <p:spPr bwMode="auto">
          <a:xfrm>
            <a:off x="0" y="2397859"/>
            <a:ext cx="8915400" cy="2485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itle 2"/>
          <p:cNvSpPr>
            <a:spLocks noGrp="1"/>
          </p:cNvSpPr>
          <p:nvPr>
            <p:ph type="title"/>
          </p:nvPr>
        </p:nvSpPr>
        <p:spPr/>
        <p:txBody>
          <a:bodyPr/>
          <a:lstStyle/>
          <a:p>
            <a:r>
              <a:rPr lang="en-US" dirty="0" smtClean="0"/>
              <a:t>Java Cloud Service</a:t>
            </a:r>
            <a:br>
              <a:rPr lang="en-US" dirty="0" smtClean="0"/>
            </a:br>
            <a:r>
              <a:rPr lang="en-US" sz="2400" b="0" dirty="0" smtClean="0">
                <a:solidFill>
                  <a:schemeClr val="tx2"/>
                </a:solidFill>
              </a:rPr>
              <a:t>Monitoring and Management</a:t>
            </a:r>
            <a:endParaRPr lang="en-US" sz="2400" b="0" dirty="0">
              <a:solidFill>
                <a:schemeClr val="tx2"/>
              </a:solidFill>
            </a:endParaRPr>
          </a:p>
        </p:txBody>
      </p:sp>
      <p:sp>
        <p:nvSpPr>
          <p:cNvPr id="4" name="Rectangle 3"/>
          <p:cNvSpPr/>
          <p:nvPr/>
        </p:nvSpPr>
        <p:spPr bwMode="auto">
          <a:xfrm>
            <a:off x="2069238" y="1885935"/>
            <a:ext cx="1475921" cy="88299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667263"/>
              </a:buClr>
              <a:defRPr/>
            </a:pPr>
            <a:r>
              <a:rPr lang="en-US" sz="16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a:rPr>
              <a:t>Cloud CLI</a:t>
            </a:r>
          </a:p>
        </p:txBody>
      </p:sp>
      <p:sp>
        <p:nvSpPr>
          <p:cNvPr id="6" name="Rectangle 5"/>
          <p:cNvSpPr/>
          <p:nvPr/>
        </p:nvSpPr>
        <p:spPr bwMode="auto">
          <a:xfrm>
            <a:off x="6327782" y="1874030"/>
            <a:ext cx="1475921" cy="88299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667263"/>
              </a:buClr>
              <a:defRPr/>
            </a:pPr>
            <a:r>
              <a:rPr lang="en-US" sz="16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a:rPr>
              <a:t>Cloud. </a:t>
            </a:r>
            <a:r>
              <a:rPr lang="en-US" sz="1600" b="1" cap="all" dirty="0" err="1">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a:rPr>
              <a:t>Oracle.Com</a:t>
            </a:r>
            <a:endParaRPr lang="en-US" sz="16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a:endParaRPr>
          </a:p>
        </p:txBody>
      </p:sp>
      <p:sp>
        <p:nvSpPr>
          <p:cNvPr id="7" name="Rectangle 6"/>
          <p:cNvSpPr/>
          <p:nvPr/>
        </p:nvSpPr>
        <p:spPr bwMode="auto">
          <a:xfrm>
            <a:off x="5381877" y="2997846"/>
            <a:ext cx="1288883" cy="64009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667263"/>
              </a:buClr>
              <a:defRPr/>
            </a:pPr>
            <a:r>
              <a:rPr lang="en-US" sz="1600" dirty="0">
                <a:solidFill>
                  <a:srgbClr val="000000"/>
                </a:solidFill>
                <a:latin typeface="Arial"/>
              </a:rPr>
              <a:t>Mgmt Console</a:t>
            </a:r>
          </a:p>
        </p:txBody>
      </p:sp>
      <p:sp>
        <p:nvSpPr>
          <p:cNvPr id="8" name="Rectangle 7"/>
          <p:cNvSpPr/>
          <p:nvPr/>
        </p:nvSpPr>
        <p:spPr bwMode="auto">
          <a:xfrm>
            <a:off x="7555063" y="2997846"/>
            <a:ext cx="1288883" cy="64009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667263"/>
              </a:buClr>
              <a:defRPr/>
            </a:pPr>
            <a:r>
              <a:rPr lang="en-US" sz="1600" dirty="0">
                <a:solidFill>
                  <a:srgbClr val="000000"/>
                </a:solidFill>
                <a:latin typeface="Arial"/>
              </a:rPr>
              <a:t>IDM Console</a:t>
            </a:r>
          </a:p>
        </p:txBody>
      </p:sp>
      <p:cxnSp>
        <p:nvCxnSpPr>
          <p:cNvPr id="11" name="Shape 10"/>
          <p:cNvCxnSpPr>
            <a:stCxn id="6" idx="2"/>
            <a:endCxn id="7" idx="0"/>
          </p:cNvCxnSpPr>
          <p:nvPr/>
        </p:nvCxnSpPr>
        <p:spPr bwMode="auto">
          <a:xfrm rot="5400000">
            <a:off x="6425617" y="2357722"/>
            <a:ext cx="240824" cy="1039424"/>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cxnSp>
        <p:nvCxnSpPr>
          <p:cNvPr id="14" name="Shape 10"/>
          <p:cNvCxnSpPr>
            <a:stCxn id="6" idx="2"/>
            <a:endCxn id="8" idx="0"/>
          </p:cNvCxnSpPr>
          <p:nvPr/>
        </p:nvCxnSpPr>
        <p:spPr bwMode="auto">
          <a:xfrm rot="16200000" flipH="1">
            <a:off x="7512206" y="2310556"/>
            <a:ext cx="240824" cy="1133761"/>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sp>
        <p:nvSpPr>
          <p:cNvPr id="17" name="Rectangle 16"/>
          <p:cNvSpPr/>
          <p:nvPr/>
        </p:nvSpPr>
        <p:spPr bwMode="auto">
          <a:xfrm>
            <a:off x="252565" y="1885933"/>
            <a:ext cx="1475921" cy="88299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667263"/>
              </a:buClr>
              <a:defRPr/>
            </a:pPr>
            <a:r>
              <a:rPr lang="en-US" sz="16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a:rPr>
              <a:t>IDE</a:t>
            </a:r>
          </a:p>
        </p:txBody>
      </p:sp>
      <p:cxnSp>
        <p:nvCxnSpPr>
          <p:cNvPr id="27" name="Shape 10"/>
          <p:cNvCxnSpPr>
            <a:stCxn id="17" idx="2"/>
          </p:cNvCxnSpPr>
          <p:nvPr/>
        </p:nvCxnSpPr>
        <p:spPr bwMode="auto">
          <a:xfrm rot="16200000" flipH="1">
            <a:off x="258547" y="3500906"/>
            <a:ext cx="1463957" cy="1"/>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cxnSp>
        <p:nvCxnSpPr>
          <p:cNvPr id="30" name="Shape 10"/>
          <p:cNvCxnSpPr/>
          <p:nvPr/>
        </p:nvCxnSpPr>
        <p:spPr bwMode="auto">
          <a:xfrm rot="16200000" flipH="1">
            <a:off x="2020986" y="3495252"/>
            <a:ext cx="1476453" cy="1"/>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cxnSp>
        <p:nvCxnSpPr>
          <p:cNvPr id="31" name="Shape 10"/>
          <p:cNvCxnSpPr/>
          <p:nvPr/>
        </p:nvCxnSpPr>
        <p:spPr bwMode="auto">
          <a:xfrm rot="16200000" flipH="1">
            <a:off x="3915894" y="3429650"/>
            <a:ext cx="1321449" cy="0"/>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cxnSp>
        <p:nvCxnSpPr>
          <p:cNvPr id="32" name="Shape 10"/>
          <p:cNvCxnSpPr/>
          <p:nvPr/>
        </p:nvCxnSpPr>
        <p:spPr bwMode="auto">
          <a:xfrm rot="5400000">
            <a:off x="5728049" y="3934614"/>
            <a:ext cx="594942" cy="1590"/>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cxnSp>
        <p:nvCxnSpPr>
          <p:cNvPr id="34" name="Shape 10"/>
          <p:cNvCxnSpPr/>
          <p:nvPr/>
        </p:nvCxnSpPr>
        <p:spPr bwMode="auto">
          <a:xfrm rot="5400000">
            <a:off x="7907482" y="3940863"/>
            <a:ext cx="582444" cy="1590"/>
          </a:xfrm>
          <a:prstGeom prst="bentConnector3">
            <a:avLst>
              <a:gd name="adj1" fmla="val 50000"/>
            </a:avLst>
          </a:prstGeom>
          <a:noFill/>
          <a:ln w="38100" cap="flat" cmpd="sng" algn="ctr">
            <a:solidFill>
              <a:schemeClr val="tx1"/>
            </a:solidFill>
            <a:prstDash val="solid"/>
            <a:round/>
            <a:headEnd type="none" w="med" len="med"/>
            <a:tailEnd type="none" w="med" len="med"/>
          </a:ln>
          <a:effectLst/>
        </p:spPr>
      </p:cxnSp>
      <p:sp>
        <p:nvSpPr>
          <p:cNvPr id="63" name="TextBox 62"/>
          <p:cNvSpPr txBox="1"/>
          <p:nvPr/>
        </p:nvSpPr>
        <p:spPr>
          <a:xfrm>
            <a:off x="206541" y="1089801"/>
            <a:ext cx="1485102" cy="584776"/>
          </a:xfrm>
          <a:prstGeom prst="rect">
            <a:avLst/>
          </a:prstGeom>
          <a:solidFill>
            <a:srgbClr val="A02504"/>
          </a:solidFill>
          <a:ln>
            <a:solidFill>
              <a:srgbClr val="FF9D14"/>
            </a:solidFill>
          </a:ln>
        </p:spPr>
        <p:txBody>
          <a:bodyPr wrap="none" rtlCol="0">
            <a:spAutoFit/>
          </a:bodyPr>
          <a:lstStyle/>
          <a:p>
            <a:pPr algn="ctr"/>
            <a:r>
              <a:rPr lang="en-US" sz="1600" dirty="0" smtClean="0">
                <a:solidFill>
                  <a:srgbClr val="FFFFFF"/>
                </a:solidFill>
              </a:rPr>
              <a:t>JDev, Eclipse, </a:t>
            </a:r>
            <a:endParaRPr lang="en-US" sz="1600" dirty="0">
              <a:solidFill>
                <a:srgbClr val="FFFFFF"/>
              </a:solidFill>
            </a:endParaRPr>
          </a:p>
          <a:p>
            <a:pPr algn="ctr"/>
            <a:r>
              <a:rPr lang="en-US" sz="1600" dirty="0">
                <a:solidFill>
                  <a:srgbClr val="FFFFFF"/>
                </a:solidFill>
              </a:rPr>
              <a:t>and </a:t>
            </a:r>
            <a:r>
              <a:rPr lang="en-US" sz="1600" dirty="0" err="1" smtClean="0">
                <a:solidFill>
                  <a:srgbClr val="FFFFFF"/>
                </a:solidFill>
              </a:rPr>
              <a:t>NetBeans</a:t>
            </a:r>
            <a:endParaRPr lang="en-US" sz="1600" dirty="0">
              <a:solidFill>
                <a:srgbClr val="FFFFFF"/>
              </a:solidFill>
            </a:endParaRPr>
          </a:p>
        </p:txBody>
      </p:sp>
      <p:sp>
        <p:nvSpPr>
          <p:cNvPr id="64" name="TextBox 63"/>
          <p:cNvSpPr txBox="1"/>
          <p:nvPr/>
        </p:nvSpPr>
        <p:spPr>
          <a:xfrm>
            <a:off x="2027096" y="1265110"/>
            <a:ext cx="1600199" cy="338554"/>
          </a:xfrm>
          <a:prstGeom prst="rect">
            <a:avLst/>
          </a:prstGeom>
          <a:solidFill>
            <a:srgbClr val="A02504"/>
          </a:solidFill>
          <a:ln>
            <a:solidFill>
              <a:srgbClr val="FF9D14"/>
            </a:solidFill>
          </a:ln>
        </p:spPr>
        <p:txBody>
          <a:bodyPr wrap="square" rtlCol="0">
            <a:spAutoFit/>
          </a:bodyPr>
          <a:lstStyle/>
          <a:p>
            <a:r>
              <a:rPr lang="en-US" sz="1600" dirty="0" smtClean="0">
                <a:solidFill>
                  <a:srgbClr val="FFFFFF"/>
                </a:solidFill>
              </a:rPr>
              <a:t>CLI/Ant/Maven</a:t>
            </a:r>
            <a:endParaRPr lang="en-US" sz="1600" dirty="0">
              <a:solidFill>
                <a:srgbClr val="FFFFFF"/>
              </a:solidFill>
            </a:endParaRPr>
          </a:p>
        </p:txBody>
      </p:sp>
      <p:sp>
        <p:nvSpPr>
          <p:cNvPr id="65" name="TextBox 64"/>
          <p:cNvSpPr txBox="1"/>
          <p:nvPr/>
        </p:nvSpPr>
        <p:spPr>
          <a:xfrm>
            <a:off x="3966171" y="1089801"/>
            <a:ext cx="1120438" cy="584776"/>
          </a:xfrm>
          <a:prstGeom prst="rect">
            <a:avLst/>
          </a:prstGeom>
          <a:solidFill>
            <a:srgbClr val="A02504"/>
          </a:solidFill>
          <a:ln>
            <a:solidFill>
              <a:srgbClr val="FF9D14"/>
            </a:solidFill>
          </a:ln>
        </p:spPr>
        <p:txBody>
          <a:bodyPr wrap="square" rtlCol="0">
            <a:spAutoFit/>
          </a:bodyPr>
          <a:lstStyle/>
          <a:p>
            <a:pPr algn="ctr"/>
            <a:r>
              <a:rPr lang="en-US" sz="1600" dirty="0" smtClean="0">
                <a:solidFill>
                  <a:srgbClr val="FFFFFF"/>
                </a:solidFill>
              </a:rPr>
              <a:t>REST </a:t>
            </a:r>
            <a:endParaRPr lang="en-US" sz="1600" dirty="0">
              <a:solidFill>
                <a:srgbClr val="FFFFFF"/>
              </a:solidFill>
            </a:endParaRPr>
          </a:p>
          <a:p>
            <a:pPr algn="ctr"/>
            <a:r>
              <a:rPr lang="en-US" sz="1600" dirty="0" smtClean="0">
                <a:solidFill>
                  <a:srgbClr val="FFFFFF"/>
                </a:solidFill>
              </a:rPr>
              <a:t>Interface</a:t>
            </a:r>
            <a:endParaRPr lang="en-US" sz="1600" dirty="0">
              <a:solidFill>
                <a:srgbClr val="FFFFFF"/>
              </a:solidFill>
            </a:endParaRPr>
          </a:p>
        </p:txBody>
      </p:sp>
      <p:sp>
        <p:nvSpPr>
          <p:cNvPr id="66" name="TextBox 65"/>
          <p:cNvSpPr txBox="1"/>
          <p:nvPr/>
        </p:nvSpPr>
        <p:spPr>
          <a:xfrm>
            <a:off x="6024725" y="1265110"/>
            <a:ext cx="2171594" cy="338554"/>
          </a:xfrm>
          <a:prstGeom prst="rect">
            <a:avLst/>
          </a:prstGeom>
          <a:solidFill>
            <a:srgbClr val="A02504"/>
          </a:solidFill>
          <a:ln>
            <a:solidFill>
              <a:srgbClr val="FF9D14"/>
            </a:solidFill>
          </a:ln>
        </p:spPr>
        <p:txBody>
          <a:bodyPr wrap="square" rtlCol="0">
            <a:spAutoFit/>
          </a:bodyPr>
          <a:lstStyle/>
          <a:p>
            <a:pPr algn="ctr"/>
            <a:r>
              <a:rPr lang="en-US" sz="1600" dirty="0" smtClean="0">
                <a:solidFill>
                  <a:srgbClr val="FFFFFF"/>
                </a:solidFill>
              </a:rPr>
              <a:t>cloud.oracle.com</a:t>
            </a:r>
            <a:endParaRPr lang="en-US" sz="1600" dirty="0">
              <a:solidFill>
                <a:srgbClr val="FFFFFF"/>
              </a:solidFill>
            </a:endParaRPr>
          </a:p>
        </p:txBody>
      </p:sp>
      <p:sp>
        <p:nvSpPr>
          <p:cNvPr id="24" name="Rectangle 23"/>
          <p:cNvSpPr/>
          <p:nvPr/>
        </p:nvSpPr>
        <p:spPr bwMode="auto">
          <a:xfrm>
            <a:off x="252558" y="4090379"/>
            <a:ext cx="8591382" cy="581891"/>
          </a:xfrm>
          <a:prstGeom prst="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marL="119063" indent="-119063" algn="ctr">
              <a:lnSpc>
                <a:spcPct val="90000"/>
              </a:lnSpc>
              <a:spcBef>
                <a:spcPct val="50000"/>
              </a:spcBef>
              <a:buClr>
                <a:srgbClr val="667263"/>
              </a:buClr>
              <a:defRPr/>
            </a:pPr>
            <a:r>
              <a:rPr lang="en-US" b="1" dirty="0" smtClean="0">
                <a:solidFill>
                  <a:srgbClr val="FFFFFF"/>
                </a:solidFill>
                <a:latin typeface="Arial"/>
              </a:rPr>
              <a:t>Java Cloud Service</a:t>
            </a:r>
            <a:endParaRPr lang="en-US" b="1" dirty="0">
              <a:solidFill>
                <a:srgbClr val="FFFFFF"/>
              </a:solidFill>
              <a:latin typeface="Arial"/>
            </a:endParaRPr>
          </a:p>
        </p:txBody>
      </p:sp>
      <p:pic>
        <p:nvPicPr>
          <p:cNvPr id="38" name="Picture 24" descr="commandLine.png"/>
          <p:cNvPicPr>
            <a:picLocks noChangeAspect="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2027097" y="1832580"/>
            <a:ext cx="1600199" cy="97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9" descr="webservices.png"/>
          <p:cNvPicPr>
            <a:picLocks noChangeAspect="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4035187" y="1937638"/>
            <a:ext cx="1051422" cy="768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2"/>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206543" y="1832583"/>
            <a:ext cx="1546063" cy="964601"/>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36" name="Picture 2" descr="C:\Users\sbanerji.ST-USERS\AppData\Local\Microsoft\Windows\Temporary Internet Files\Content.Outlook\CPA8YVGV\myservices.gif"/>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6172207" y="1832580"/>
            <a:ext cx="1837963" cy="959326"/>
          </a:xfrm>
          <a:prstGeom prst="rect">
            <a:avLst/>
          </a:prstGeom>
          <a:noFill/>
          <a:ln>
            <a:solidFill>
              <a:schemeClr val="tx1"/>
            </a:solidFill>
          </a:ln>
        </p:spPr>
      </p:pic>
      <p:pic>
        <p:nvPicPr>
          <p:cNvPr id="5" name="Picture 4"/>
          <p:cNvPicPr>
            <a:picLocks noChangeAspect="1"/>
          </p:cNvPicPr>
          <p:nvPr/>
        </p:nvPicPr>
        <p:blipFill>
          <a:blip r:embed="rId8"/>
          <a:stretch>
            <a:fillRect/>
          </a:stretch>
        </p:blipFill>
        <p:spPr>
          <a:xfrm>
            <a:off x="5086611" y="2953314"/>
            <a:ext cx="1876231" cy="946080"/>
          </a:xfrm>
          <a:prstGeom prst="rect">
            <a:avLst/>
          </a:prstGeom>
          <a:ln>
            <a:solidFill>
              <a:schemeClr val="tx1"/>
            </a:solidFill>
          </a:ln>
        </p:spPr>
      </p:pic>
      <p:pic>
        <p:nvPicPr>
          <p:cNvPr id="9" name="Picture 8"/>
          <p:cNvPicPr>
            <a:picLocks noChangeAspect="1"/>
          </p:cNvPicPr>
          <p:nvPr/>
        </p:nvPicPr>
        <p:blipFill>
          <a:blip r:embed="rId9"/>
          <a:stretch>
            <a:fillRect/>
          </a:stretch>
        </p:blipFill>
        <p:spPr>
          <a:xfrm>
            <a:off x="7203538" y="2953315"/>
            <a:ext cx="1711862" cy="930427"/>
          </a:xfrm>
          <a:prstGeom prst="rect">
            <a:avLst/>
          </a:prstGeom>
          <a:ln>
            <a:solidFill>
              <a:schemeClr val="tx1"/>
            </a:solidFill>
          </a:ln>
        </p:spPr>
      </p:pic>
    </p:spTree>
    <p:extLst>
      <p:ext uri="{BB962C8B-B14F-4D97-AF65-F5344CB8AC3E}">
        <p14:creationId xmlns:p14="http://schemas.microsoft.com/office/powerpoint/2010/main" xmlns="" val="68918163"/>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ectangle 7"/>
          <p:cNvSpPr>
            <a:spLocks noChangeArrowheads="1"/>
          </p:cNvSpPr>
          <p:nvPr/>
        </p:nvSpPr>
        <p:spPr bwMode="auto">
          <a:xfrm>
            <a:off x="886173" y="1035400"/>
            <a:ext cx="7401992" cy="3992734"/>
          </a:xfrm>
          <a:prstGeom prst="rect">
            <a:avLst/>
          </a:prstGeom>
          <a:solidFill>
            <a:schemeClr val="bg1">
              <a:lumMod val="85000"/>
            </a:schemeClr>
          </a:solidFill>
          <a:ln w="9525">
            <a:noFill/>
            <a:miter lim="800000"/>
            <a:headEnd/>
            <a:tailEnd/>
          </a:ln>
        </p:spPr>
        <p:txBody>
          <a:bodyPr wrap="square" lIns="108804" tIns="54400" rIns="108804" bIns="54400">
            <a:noAutofit/>
          </a:bodyPr>
          <a:lstStyle/>
          <a:p>
            <a:pPr marL="408012" indent="-408012" algn="ctr">
              <a:buClr>
                <a:srgbClr val="FD0000"/>
              </a:buClr>
            </a:pPr>
            <a:endParaRPr lang="en-US" sz="1400" dirty="0">
              <a:solidFill>
                <a:srgbClr val="000000"/>
              </a:solidFill>
              <a:cs typeface="Arial" pitchFamily="34" charset="0"/>
            </a:endParaRPr>
          </a:p>
        </p:txBody>
      </p:sp>
      <p:sp>
        <p:nvSpPr>
          <p:cNvPr id="139" name="Oval 138"/>
          <p:cNvSpPr/>
          <p:nvPr/>
        </p:nvSpPr>
        <p:spPr bwMode="auto">
          <a:xfrm>
            <a:off x="1077657" y="1138701"/>
            <a:ext cx="1392547" cy="527467"/>
          </a:xfrm>
          <a:prstGeom prst="ellipse">
            <a:avLst/>
          </a:prstGeom>
          <a:solidFill>
            <a:schemeClr val="bg1"/>
          </a:solidFill>
          <a:ln w="19050" cmpd="sng">
            <a:solidFill>
              <a:schemeClr val="tx1">
                <a:lumMod val="65000"/>
                <a:lumOff val="35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latin typeface="Arial" charset="0"/>
            </a:endParaRPr>
          </a:p>
        </p:txBody>
      </p:sp>
      <p:sp>
        <p:nvSpPr>
          <p:cNvPr id="107" name="Oval 106"/>
          <p:cNvSpPr/>
          <p:nvPr/>
        </p:nvSpPr>
        <p:spPr bwMode="auto">
          <a:xfrm>
            <a:off x="6745974" y="1153600"/>
            <a:ext cx="1392547" cy="527467"/>
          </a:xfrm>
          <a:prstGeom prst="ellipse">
            <a:avLst/>
          </a:prstGeom>
          <a:solidFill>
            <a:srgbClr val="FFFFFF"/>
          </a:solidFill>
          <a:ln w="19050" cmpd="sng">
            <a:solidFill>
              <a:schemeClr val="tx1">
                <a:lumMod val="65000"/>
                <a:lumOff val="35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latin typeface="Arial" charset="0"/>
            </a:endParaRPr>
          </a:p>
        </p:txBody>
      </p:sp>
      <p:sp>
        <p:nvSpPr>
          <p:cNvPr id="87" name="Oval 86"/>
          <p:cNvSpPr/>
          <p:nvPr/>
        </p:nvSpPr>
        <p:spPr bwMode="auto">
          <a:xfrm>
            <a:off x="3113609" y="1138701"/>
            <a:ext cx="1392547" cy="527467"/>
          </a:xfrm>
          <a:prstGeom prst="ellipse">
            <a:avLst/>
          </a:prstGeom>
          <a:solidFill>
            <a:schemeClr val="bg1"/>
          </a:solidFill>
          <a:ln w="19050" cmpd="sng">
            <a:solidFill>
              <a:schemeClr val="tx1">
                <a:lumMod val="65000"/>
                <a:lumOff val="35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latin typeface="Arial" charset="0"/>
            </a:endParaRPr>
          </a:p>
        </p:txBody>
      </p:sp>
      <p:sp>
        <p:nvSpPr>
          <p:cNvPr id="2" name="Title 1"/>
          <p:cNvSpPr>
            <a:spLocks noGrp="1"/>
          </p:cNvSpPr>
          <p:nvPr>
            <p:ph type="title"/>
          </p:nvPr>
        </p:nvSpPr>
        <p:spPr/>
        <p:txBody>
          <a:bodyPr/>
          <a:lstStyle/>
          <a:p>
            <a:r>
              <a:rPr lang="en-US" dirty="0" smtClean="0"/>
              <a:t>Oracle Public Cloud</a:t>
            </a:r>
            <a:br>
              <a:rPr lang="en-US" dirty="0" smtClean="0"/>
            </a:br>
            <a:r>
              <a:rPr lang="en-US" sz="2400" b="0" dirty="0" smtClean="0">
                <a:solidFill>
                  <a:schemeClr val="tx2"/>
                </a:solidFill>
              </a:rPr>
              <a:t>Users, Roles, and Identity Repositories</a:t>
            </a:r>
            <a:endParaRPr lang="en-US" sz="2400" b="0" dirty="0">
              <a:solidFill>
                <a:schemeClr val="tx2"/>
              </a:solidFill>
            </a:endParaRPr>
          </a:p>
        </p:txBody>
      </p:sp>
      <p:pic>
        <p:nvPicPr>
          <p:cNvPr id="21" name="Picture 20"/>
          <p:cNvPicPr>
            <a:picLocks noChangeAspect="1"/>
          </p:cNvPicPr>
          <p:nvPr/>
        </p:nvPicPr>
        <p:blipFill>
          <a:blip r:embed="rId3"/>
          <a:stretch>
            <a:fillRect/>
          </a:stretch>
        </p:blipFill>
        <p:spPr>
          <a:xfrm>
            <a:off x="7078289" y="1739673"/>
            <a:ext cx="740537" cy="683572"/>
          </a:xfrm>
          <a:prstGeom prst="rect">
            <a:avLst/>
          </a:prstGeom>
        </p:spPr>
      </p:pic>
      <p:pic>
        <p:nvPicPr>
          <p:cNvPr id="26" name="Picture 2" descr="C:\Users\sbanerji.ST-USERS\AppData\Local\Microsoft\Windows\Temporary Internet Files\Content.Outlook\CPA8YVGV\myservices.gif"/>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3158935" y="3204533"/>
            <a:ext cx="1282310" cy="669303"/>
          </a:xfrm>
          <a:prstGeom prst="rect">
            <a:avLst/>
          </a:prstGeom>
          <a:noFill/>
          <a:ln>
            <a:solidFill>
              <a:schemeClr val="tx1"/>
            </a:solidFill>
          </a:ln>
        </p:spPr>
      </p:pic>
      <p:pic>
        <p:nvPicPr>
          <p:cNvPr id="27" name="Picture 26"/>
          <p:cNvPicPr>
            <a:picLocks noChangeAspect="1"/>
          </p:cNvPicPr>
          <p:nvPr/>
        </p:nvPicPr>
        <p:blipFill>
          <a:blip r:embed="rId5"/>
          <a:stretch>
            <a:fillRect/>
          </a:stretch>
        </p:blipFill>
        <p:spPr>
          <a:xfrm>
            <a:off x="5141982" y="3192392"/>
            <a:ext cx="1282311" cy="669303"/>
          </a:xfrm>
          <a:prstGeom prst="rect">
            <a:avLst/>
          </a:prstGeom>
          <a:ln>
            <a:solidFill>
              <a:schemeClr val="tx1"/>
            </a:solidFill>
          </a:ln>
        </p:spPr>
      </p:pic>
      <p:sp>
        <p:nvSpPr>
          <p:cNvPr id="29" name="Rectangle 7"/>
          <p:cNvSpPr>
            <a:spLocks noChangeArrowheads="1"/>
          </p:cNvSpPr>
          <p:nvPr/>
        </p:nvSpPr>
        <p:spPr bwMode="auto">
          <a:xfrm>
            <a:off x="1479810" y="1230465"/>
            <a:ext cx="588236" cy="279140"/>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smtClean="0">
                <a:solidFill>
                  <a:srgbClr val="000000"/>
                </a:solidFill>
                <a:cs typeface="Arial" pitchFamily="34" charset="0"/>
              </a:rPr>
              <a:t>Buyer</a:t>
            </a:r>
          </a:p>
        </p:txBody>
      </p:sp>
      <p:pic>
        <p:nvPicPr>
          <p:cNvPr id="31" name="Picture 4"/>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1102731" y="3206552"/>
            <a:ext cx="1282311" cy="667285"/>
          </a:xfrm>
          <a:prstGeom prst="rect">
            <a:avLst/>
          </a:prstGeom>
          <a:noFill/>
          <a:ln w="9525">
            <a:solidFill>
              <a:schemeClr val="tx1">
                <a:lumMod val="85000"/>
                <a:lumOff val="15000"/>
              </a:schemeClr>
            </a:solidFill>
            <a:miter lim="800000"/>
            <a:headEnd/>
            <a:tailEnd/>
          </a:ln>
          <a:effectLst/>
        </p:spPr>
      </p:pic>
      <p:sp>
        <p:nvSpPr>
          <p:cNvPr id="32" name="Flowchart: Magnetic Disk 24"/>
          <p:cNvSpPr/>
          <p:nvPr/>
        </p:nvSpPr>
        <p:spPr bwMode="auto">
          <a:xfrm>
            <a:off x="1114625" y="4255775"/>
            <a:ext cx="1270417" cy="643109"/>
          </a:xfrm>
          <a:prstGeom prst="flowChartMagneticDisk">
            <a:avLst/>
          </a:prstGeom>
          <a:solidFill>
            <a:schemeClr val="tx2"/>
          </a:solidFill>
          <a:ln w="12700" cmpd="sng">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92075" tIns="46038" rIns="92075" bIns="46038"/>
          <a:lstStyle/>
          <a:p>
            <a:pPr algn="ctr">
              <a:lnSpc>
                <a:spcPct val="90000"/>
              </a:lnSpc>
              <a:spcBef>
                <a:spcPct val="50000"/>
              </a:spcBef>
              <a:buClr>
                <a:srgbClr val="FD0000"/>
              </a:buClr>
              <a:defRPr/>
            </a:pPr>
            <a:r>
              <a:rPr lang="en-US" sz="1000" dirty="0" smtClean="0">
                <a:solidFill>
                  <a:srgbClr val="FFFFFF"/>
                </a:solidFill>
                <a:latin typeface="Arial"/>
              </a:rPr>
              <a:t>Oracle SSO User Repository</a:t>
            </a:r>
            <a:endParaRPr lang="en-US" sz="1000" dirty="0">
              <a:solidFill>
                <a:srgbClr val="FFFFFF"/>
              </a:solidFill>
              <a:latin typeface="Arial"/>
            </a:endParaRPr>
          </a:p>
        </p:txBody>
      </p:sp>
      <p:sp>
        <p:nvSpPr>
          <p:cNvPr id="33" name="Rectangle 7"/>
          <p:cNvSpPr>
            <a:spLocks noChangeArrowheads="1"/>
          </p:cNvSpPr>
          <p:nvPr/>
        </p:nvSpPr>
        <p:spPr bwMode="auto">
          <a:xfrm>
            <a:off x="993630" y="2713642"/>
            <a:ext cx="1560601"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err="1">
                <a:solidFill>
                  <a:srgbClr val="000000"/>
                </a:solidFill>
                <a:cs typeface="Arial" pitchFamily="34" charset="0"/>
              </a:rPr>
              <a:t>c</a:t>
            </a:r>
            <a:r>
              <a:rPr lang="en-US" sz="1100" dirty="0" err="1" smtClean="0">
                <a:solidFill>
                  <a:srgbClr val="000000"/>
                </a:solidFill>
                <a:cs typeface="Arial" pitchFamily="34" charset="0"/>
              </a:rPr>
              <a:t>loud.oracle.com</a:t>
            </a:r>
            <a:r>
              <a:rPr lang="en-US" sz="1100" dirty="0" smtClean="0">
                <a:solidFill>
                  <a:srgbClr val="000000"/>
                </a:solidFill>
                <a:cs typeface="Arial" pitchFamily="34" charset="0"/>
              </a:rPr>
              <a:t> and </a:t>
            </a:r>
          </a:p>
          <a:p>
            <a:pPr marL="408012" indent="-408012" algn="ctr">
              <a:buClr>
                <a:srgbClr val="FD0000"/>
              </a:buClr>
            </a:pPr>
            <a:r>
              <a:rPr lang="en-US" sz="1100" dirty="0" smtClean="0">
                <a:solidFill>
                  <a:srgbClr val="000000"/>
                </a:solidFill>
                <a:cs typeface="Arial" pitchFamily="34" charset="0"/>
              </a:rPr>
              <a:t>Oracle Store</a:t>
            </a:r>
            <a:endParaRPr lang="en-US" sz="1100" dirty="0">
              <a:solidFill>
                <a:srgbClr val="000000"/>
              </a:solidFill>
              <a:cs typeface="Arial" pitchFamily="34" charset="0"/>
            </a:endParaRPr>
          </a:p>
        </p:txBody>
      </p:sp>
      <p:sp>
        <p:nvSpPr>
          <p:cNvPr id="34" name="Rectangle 7"/>
          <p:cNvSpPr>
            <a:spLocks noChangeArrowheads="1"/>
          </p:cNvSpPr>
          <p:nvPr/>
        </p:nvSpPr>
        <p:spPr bwMode="auto">
          <a:xfrm>
            <a:off x="3148285" y="2739487"/>
            <a:ext cx="1317320"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err="1" smtClean="0">
                <a:solidFill>
                  <a:srgbClr val="000000"/>
                </a:solidFill>
                <a:cs typeface="Arial" pitchFamily="34" charset="0"/>
              </a:rPr>
              <a:t>cloud.oracle.com</a:t>
            </a:r>
            <a:r>
              <a:rPr lang="en-US" sz="1100" dirty="0" smtClean="0">
                <a:solidFill>
                  <a:srgbClr val="000000"/>
                </a:solidFill>
                <a:cs typeface="Arial" pitchFamily="34" charset="0"/>
              </a:rPr>
              <a:t> </a:t>
            </a:r>
          </a:p>
          <a:p>
            <a:pPr marL="408012" indent="-408012" algn="ctr">
              <a:buClr>
                <a:srgbClr val="FD0000"/>
              </a:buClr>
            </a:pPr>
            <a:r>
              <a:rPr lang="en-US" sz="1100" dirty="0" err="1" smtClean="0">
                <a:solidFill>
                  <a:srgbClr val="000000"/>
                </a:solidFill>
                <a:cs typeface="Arial" pitchFamily="34" charset="0"/>
              </a:rPr>
              <a:t>MyServices</a:t>
            </a:r>
            <a:r>
              <a:rPr lang="en-US" sz="1100" dirty="0" smtClean="0">
                <a:solidFill>
                  <a:srgbClr val="000000"/>
                </a:solidFill>
                <a:cs typeface="Arial" pitchFamily="34" charset="0"/>
              </a:rPr>
              <a:t> Page</a:t>
            </a:r>
            <a:endParaRPr lang="en-US" sz="1100" dirty="0">
              <a:solidFill>
                <a:srgbClr val="000000"/>
              </a:solidFill>
              <a:cs typeface="Arial" pitchFamily="34" charset="0"/>
            </a:endParaRPr>
          </a:p>
        </p:txBody>
      </p:sp>
      <p:sp>
        <p:nvSpPr>
          <p:cNvPr id="46" name="Rectangle 7"/>
          <p:cNvSpPr>
            <a:spLocks noChangeArrowheads="1"/>
          </p:cNvSpPr>
          <p:nvPr/>
        </p:nvSpPr>
        <p:spPr bwMode="auto">
          <a:xfrm>
            <a:off x="5021209" y="2730151"/>
            <a:ext cx="1596900"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smtClean="0">
                <a:solidFill>
                  <a:srgbClr val="000000"/>
                </a:solidFill>
                <a:cs typeface="Arial" pitchFamily="34" charset="0"/>
              </a:rPr>
              <a:t>Identity Domain’s IDM </a:t>
            </a:r>
          </a:p>
          <a:p>
            <a:pPr marL="408012" indent="-408012" algn="ctr">
              <a:buClr>
                <a:srgbClr val="FD0000"/>
              </a:buClr>
            </a:pPr>
            <a:r>
              <a:rPr lang="en-US" sz="1100" dirty="0" smtClean="0">
                <a:solidFill>
                  <a:srgbClr val="000000"/>
                </a:solidFill>
                <a:cs typeface="Arial" pitchFamily="34" charset="0"/>
              </a:rPr>
              <a:t>and Java Consoles</a:t>
            </a:r>
            <a:endParaRPr lang="en-US" sz="1100" dirty="0">
              <a:solidFill>
                <a:srgbClr val="000000"/>
              </a:solidFill>
              <a:cs typeface="Arial" pitchFamily="34" charset="0"/>
            </a:endParaRPr>
          </a:p>
        </p:txBody>
      </p:sp>
      <p:sp>
        <p:nvSpPr>
          <p:cNvPr id="49" name="Rectangle 7"/>
          <p:cNvSpPr>
            <a:spLocks noChangeArrowheads="1"/>
          </p:cNvSpPr>
          <p:nvPr/>
        </p:nvSpPr>
        <p:spPr bwMode="auto">
          <a:xfrm>
            <a:off x="3414015" y="1224357"/>
            <a:ext cx="742262"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smtClean="0">
                <a:solidFill>
                  <a:srgbClr val="000000">
                    <a:lumMod val="65000"/>
                    <a:lumOff val="35000"/>
                  </a:srgbClr>
                </a:solidFill>
                <a:cs typeface="Arial" pitchFamily="34" charset="0"/>
              </a:rPr>
              <a:t>Account </a:t>
            </a:r>
          </a:p>
          <a:p>
            <a:pPr marL="408012" indent="-408012" algn="ctr">
              <a:buClr>
                <a:srgbClr val="FD0000"/>
              </a:buClr>
            </a:pPr>
            <a:r>
              <a:rPr lang="en-US" sz="1100" dirty="0" smtClean="0">
                <a:solidFill>
                  <a:srgbClr val="000000">
                    <a:lumMod val="65000"/>
                    <a:lumOff val="35000"/>
                  </a:srgbClr>
                </a:solidFill>
                <a:cs typeface="Arial" pitchFamily="34" charset="0"/>
              </a:rPr>
              <a:t>Admin</a:t>
            </a:r>
            <a:endParaRPr lang="en-US" sz="1100" dirty="0">
              <a:solidFill>
                <a:srgbClr val="000000">
                  <a:lumMod val="65000"/>
                  <a:lumOff val="35000"/>
                </a:srgbClr>
              </a:solidFill>
              <a:cs typeface="Arial" pitchFamily="34" charset="0"/>
            </a:endParaRPr>
          </a:p>
        </p:txBody>
      </p:sp>
      <p:pic>
        <p:nvPicPr>
          <p:cNvPr id="61" name="Picture 60"/>
          <p:cNvPicPr>
            <a:picLocks noChangeAspect="1"/>
          </p:cNvPicPr>
          <p:nvPr/>
        </p:nvPicPr>
        <p:blipFill>
          <a:blip r:embed="rId7"/>
          <a:stretch>
            <a:fillRect/>
          </a:stretch>
        </p:blipFill>
        <p:spPr>
          <a:xfrm>
            <a:off x="1571181" y="1716986"/>
            <a:ext cx="375611" cy="474132"/>
          </a:xfrm>
          <a:prstGeom prst="rect">
            <a:avLst/>
          </a:prstGeom>
        </p:spPr>
      </p:pic>
      <p:pic>
        <p:nvPicPr>
          <p:cNvPr id="70" name="Picture 69"/>
          <p:cNvPicPr>
            <a:picLocks noChangeAspect="1"/>
          </p:cNvPicPr>
          <p:nvPr/>
        </p:nvPicPr>
        <p:blipFill>
          <a:blip r:embed="rId8"/>
          <a:stretch>
            <a:fillRect/>
          </a:stretch>
        </p:blipFill>
        <p:spPr>
          <a:xfrm>
            <a:off x="5261731" y="3360717"/>
            <a:ext cx="1332902" cy="672109"/>
          </a:xfrm>
          <a:prstGeom prst="rect">
            <a:avLst/>
          </a:prstGeom>
          <a:ln>
            <a:solidFill>
              <a:schemeClr val="tx1"/>
            </a:solidFill>
          </a:ln>
        </p:spPr>
      </p:pic>
      <p:grpSp>
        <p:nvGrpSpPr>
          <p:cNvPr id="73" name="Group 72"/>
          <p:cNvGrpSpPr/>
          <p:nvPr/>
        </p:nvGrpSpPr>
        <p:grpSpPr>
          <a:xfrm>
            <a:off x="3482638" y="1716987"/>
            <a:ext cx="587223" cy="728944"/>
            <a:chOff x="6426834" y="1053417"/>
            <a:chExt cx="848407" cy="948264"/>
          </a:xfrm>
        </p:grpSpPr>
        <p:pic>
          <p:nvPicPr>
            <p:cNvPr id="74" name="Picture 73"/>
            <p:cNvPicPr>
              <a:picLocks noChangeAspect="1"/>
            </p:cNvPicPr>
            <p:nvPr/>
          </p:nvPicPr>
          <p:blipFill>
            <a:blip r:embed="rId7"/>
            <a:stretch>
              <a:fillRect/>
            </a:stretch>
          </p:blipFill>
          <p:spPr>
            <a:xfrm>
              <a:off x="6899630" y="1053417"/>
              <a:ext cx="375611" cy="474132"/>
            </a:xfrm>
            <a:prstGeom prst="rect">
              <a:avLst/>
            </a:prstGeom>
          </p:spPr>
        </p:pic>
        <p:pic>
          <p:nvPicPr>
            <p:cNvPr id="75" name="Picture 74"/>
            <p:cNvPicPr>
              <a:picLocks noChangeAspect="1"/>
            </p:cNvPicPr>
            <p:nvPr/>
          </p:nvPicPr>
          <p:blipFill>
            <a:blip r:embed="rId7"/>
            <a:stretch>
              <a:fillRect/>
            </a:stretch>
          </p:blipFill>
          <p:spPr>
            <a:xfrm>
              <a:off x="6426834" y="1053417"/>
              <a:ext cx="375611" cy="474132"/>
            </a:xfrm>
            <a:prstGeom prst="rect">
              <a:avLst/>
            </a:prstGeom>
          </p:spPr>
        </p:pic>
        <p:pic>
          <p:nvPicPr>
            <p:cNvPr id="76" name="Picture 75"/>
            <p:cNvPicPr>
              <a:picLocks noChangeAspect="1"/>
            </p:cNvPicPr>
            <p:nvPr/>
          </p:nvPicPr>
          <p:blipFill>
            <a:blip r:embed="rId7"/>
            <a:stretch>
              <a:fillRect/>
            </a:stretch>
          </p:blipFill>
          <p:spPr>
            <a:xfrm>
              <a:off x="6711824" y="1527549"/>
              <a:ext cx="375611" cy="474132"/>
            </a:xfrm>
            <a:prstGeom prst="rect">
              <a:avLst/>
            </a:prstGeom>
          </p:spPr>
        </p:pic>
      </p:grpSp>
      <p:pic>
        <p:nvPicPr>
          <p:cNvPr id="80" name="Picture 79"/>
          <p:cNvPicPr>
            <a:picLocks noChangeAspect="1"/>
          </p:cNvPicPr>
          <p:nvPr/>
        </p:nvPicPr>
        <p:blipFill>
          <a:blip r:embed="rId9"/>
          <a:stretch>
            <a:fillRect/>
          </a:stretch>
        </p:blipFill>
        <p:spPr>
          <a:xfrm>
            <a:off x="6778047" y="3178568"/>
            <a:ext cx="1313124" cy="669303"/>
          </a:xfrm>
          <a:prstGeom prst="rect">
            <a:avLst/>
          </a:prstGeom>
          <a:ln>
            <a:solidFill>
              <a:schemeClr val="tx1"/>
            </a:solidFill>
          </a:ln>
        </p:spPr>
      </p:pic>
      <p:sp>
        <p:nvSpPr>
          <p:cNvPr id="81" name="Rectangle 7"/>
          <p:cNvSpPr>
            <a:spLocks noChangeArrowheads="1"/>
          </p:cNvSpPr>
          <p:nvPr/>
        </p:nvSpPr>
        <p:spPr bwMode="auto">
          <a:xfrm>
            <a:off x="6945652" y="2730151"/>
            <a:ext cx="993188"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smtClean="0">
                <a:solidFill>
                  <a:srgbClr val="000000"/>
                </a:solidFill>
                <a:cs typeface="Arial" pitchFamily="34" charset="0"/>
              </a:rPr>
              <a:t>Deployed </a:t>
            </a:r>
          </a:p>
          <a:p>
            <a:pPr marL="408012" indent="-408012" algn="ctr">
              <a:buClr>
                <a:srgbClr val="FD0000"/>
              </a:buClr>
            </a:pPr>
            <a:r>
              <a:rPr lang="en-US" sz="1100" dirty="0" smtClean="0">
                <a:solidFill>
                  <a:srgbClr val="000000"/>
                </a:solidFill>
                <a:cs typeface="Arial" pitchFamily="34" charset="0"/>
              </a:rPr>
              <a:t>Applications</a:t>
            </a:r>
            <a:endParaRPr lang="en-US" sz="1100" dirty="0">
              <a:solidFill>
                <a:srgbClr val="000000"/>
              </a:solidFill>
              <a:cs typeface="Arial" pitchFamily="34" charset="0"/>
            </a:endParaRPr>
          </a:p>
        </p:txBody>
      </p:sp>
      <p:sp>
        <p:nvSpPr>
          <p:cNvPr id="88" name="Flowchart: Magnetic Disk 24"/>
          <p:cNvSpPr/>
          <p:nvPr/>
        </p:nvSpPr>
        <p:spPr bwMode="auto">
          <a:xfrm>
            <a:off x="3171738" y="4255775"/>
            <a:ext cx="1270417" cy="643109"/>
          </a:xfrm>
          <a:prstGeom prst="flowChartMagneticDisk">
            <a:avLst/>
          </a:prstGeom>
          <a:solidFill>
            <a:schemeClr val="tx2"/>
          </a:solidFill>
          <a:ln w="12700" cmpd="sng">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92075" tIns="46038" rIns="92075" bIns="46038"/>
          <a:lstStyle/>
          <a:p>
            <a:pPr algn="ctr">
              <a:lnSpc>
                <a:spcPct val="90000"/>
              </a:lnSpc>
              <a:spcBef>
                <a:spcPct val="50000"/>
              </a:spcBef>
              <a:buClr>
                <a:srgbClr val="FD0000"/>
              </a:buClr>
              <a:defRPr/>
            </a:pPr>
            <a:r>
              <a:rPr lang="en-US" sz="1000" dirty="0" smtClean="0">
                <a:solidFill>
                  <a:srgbClr val="FFFFFF"/>
                </a:solidFill>
                <a:latin typeface="Arial"/>
              </a:rPr>
              <a:t>Account Owners User Repository</a:t>
            </a:r>
            <a:endParaRPr lang="en-US" sz="1000" dirty="0">
              <a:solidFill>
                <a:srgbClr val="FFFFFF"/>
              </a:solidFill>
              <a:latin typeface="Arial"/>
            </a:endParaRPr>
          </a:p>
        </p:txBody>
      </p:sp>
      <p:sp>
        <p:nvSpPr>
          <p:cNvPr id="89" name="Flowchart: Magnetic Disk 24"/>
          <p:cNvSpPr/>
          <p:nvPr/>
        </p:nvSpPr>
        <p:spPr bwMode="auto">
          <a:xfrm>
            <a:off x="6113272" y="4260263"/>
            <a:ext cx="1270417" cy="643109"/>
          </a:xfrm>
          <a:prstGeom prst="flowChartMagneticDisk">
            <a:avLst/>
          </a:prstGeom>
          <a:solidFill>
            <a:schemeClr val="tx2"/>
          </a:solidFill>
          <a:ln w="12700" cmpd="sng">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92075" tIns="46038" rIns="92075" bIns="46038"/>
          <a:lstStyle/>
          <a:p>
            <a:pPr algn="ctr">
              <a:lnSpc>
                <a:spcPct val="90000"/>
              </a:lnSpc>
              <a:spcBef>
                <a:spcPct val="50000"/>
              </a:spcBef>
              <a:buClr>
                <a:srgbClr val="FD0000"/>
              </a:buClr>
              <a:defRPr/>
            </a:pPr>
            <a:r>
              <a:rPr lang="en-US" sz="1000" dirty="0" smtClean="0">
                <a:solidFill>
                  <a:srgbClr val="FFFFFF"/>
                </a:solidFill>
                <a:latin typeface="Arial"/>
              </a:rPr>
              <a:t>Identity Group User Repository</a:t>
            </a:r>
            <a:endParaRPr lang="en-US" sz="1000" dirty="0">
              <a:solidFill>
                <a:srgbClr val="FFFFFF"/>
              </a:solidFill>
              <a:latin typeface="Arial"/>
            </a:endParaRPr>
          </a:p>
        </p:txBody>
      </p:sp>
      <p:cxnSp>
        <p:nvCxnSpPr>
          <p:cNvPr id="96" name="AutoShape 14"/>
          <p:cNvCxnSpPr>
            <a:cxnSpLocks noChangeShapeType="1"/>
            <a:stCxn id="88" idx="1"/>
            <a:endCxn id="26" idx="2"/>
          </p:cNvCxnSpPr>
          <p:nvPr/>
        </p:nvCxnSpPr>
        <p:spPr bwMode="auto">
          <a:xfrm flipH="1" flipV="1">
            <a:off x="3800090" y="3873837"/>
            <a:ext cx="6855" cy="381938"/>
          </a:xfrm>
          <a:prstGeom prst="straightConnector1">
            <a:avLst/>
          </a:prstGeom>
          <a:noFill/>
          <a:ln w="9525">
            <a:solidFill>
              <a:srgbClr val="000000"/>
            </a:solidFill>
            <a:round/>
            <a:headEnd type="triangle" w="med" len="med"/>
            <a:tailEnd type="triangle" w="med" len="med"/>
          </a:ln>
        </p:spPr>
      </p:cxnSp>
      <p:sp>
        <p:nvSpPr>
          <p:cNvPr id="102" name="Oval 101"/>
          <p:cNvSpPr/>
          <p:nvPr/>
        </p:nvSpPr>
        <p:spPr bwMode="auto">
          <a:xfrm>
            <a:off x="5123387" y="1143189"/>
            <a:ext cx="1392547" cy="527467"/>
          </a:xfrm>
          <a:prstGeom prst="ellipse">
            <a:avLst/>
          </a:prstGeom>
          <a:solidFill>
            <a:srgbClr val="FFFFFF"/>
          </a:solidFill>
          <a:ln w="19050" cmpd="sng">
            <a:solidFill>
              <a:schemeClr val="tx1">
                <a:lumMod val="65000"/>
                <a:lumOff val="35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latin typeface="Arial" charset="0"/>
            </a:endParaRPr>
          </a:p>
        </p:txBody>
      </p:sp>
      <p:sp>
        <p:nvSpPr>
          <p:cNvPr id="50" name="Rectangle 7"/>
          <p:cNvSpPr>
            <a:spLocks noChangeArrowheads="1"/>
          </p:cNvSpPr>
          <p:nvPr/>
        </p:nvSpPr>
        <p:spPr bwMode="auto">
          <a:xfrm>
            <a:off x="5337330" y="1203171"/>
            <a:ext cx="964660"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smtClean="0">
                <a:solidFill>
                  <a:srgbClr val="595959"/>
                </a:solidFill>
                <a:cs typeface="Arial" pitchFamily="34" charset="0"/>
              </a:rPr>
              <a:t>Service and</a:t>
            </a:r>
          </a:p>
          <a:p>
            <a:pPr marL="408012" indent="-408012" algn="ctr">
              <a:buClr>
                <a:srgbClr val="FD0000"/>
              </a:buClr>
            </a:pPr>
            <a:r>
              <a:rPr lang="en-US" sz="1100" dirty="0" smtClean="0">
                <a:solidFill>
                  <a:srgbClr val="595959"/>
                </a:solidFill>
                <a:cs typeface="Arial" pitchFamily="34" charset="0"/>
              </a:rPr>
              <a:t>IG Admins</a:t>
            </a:r>
            <a:endParaRPr lang="en-US" sz="1100" dirty="0">
              <a:solidFill>
                <a:srgbClr val="595959"/>
              </a:solidFill>
              <a:cs typeface="Arial" pitchFamily="34" charset="0"/>
            </a:endParaRPr>
          </a:p>
        </p:txBody>
      </p:sp>
      <p:grpSp>
        <p:nvGrpSpPr>
          <p:cNvPr id="103" name="Group 102"/>
          <p:cNvGrpSpPr/>
          <p:nvPr/>
        </p:nvGrpSpPr>
        <p:grpSpPr>
          <a:xfrm>
            <a:off x="5526049" y="1677408"/>
            <a:ext cx="587223" cy="728944"/>
            <a:chOff x="6426834" y="1053417"/>
            <a:chExt cx="848407" cy="948264"/>
          </a:xfrm>
        </p:grpSpPr>
        <p:pic>
          <p:nvPicPr>
            <p:cNvPr id="104" name="Picture 103"/>
            <p:cNvPicPr>
              <a:picLocks noChangeAspect="1"/>
            </p:cNvPicPr>
            <p:nvPr/>
          </p:nvPicPr>
          <p:blipFill>
            <a:blip r:embed="rId7"/>
            <a:stretch>
              <a:fillRect/>
            </a:stretch>
          </p:blipFill>
          <p:spPr>
            <a:xfrm>
              <a:off x="6899630" y="1053417"/>
              <a:ext cx="375611" cy="474132"/>
            </a:xfrm>
            <a:prstGeom prst="rect">
              <a:avLst/>
            </a:prstGeom>
          </p:spPr>
        </p:pic>
        <p:pic>
          <p:nvPicPr>
            <p:cNvPr id="105" name="Picture 104"/>
            <p:cNvPicPr>
              <a:picLocks noChangeAspect="1"/>
            </p:cNvPicPr>
            <p:nvPr/>
          </p:nvPicPr>
          <p:blipFill>
            <a:blip r:embed="rId7"/>
            <a:stretch>
              <a:fillRect/>
            </a:stretch>
          </p:blipFill>
          <p:spPr>
            <a:xfrm>
              <a:off x="6426834" y="1053417"/>
              <a:ext cx="375611" cy="474132"/>
            </a:xfrm>
            <a:prstGeom prst="rect">
              <a:avLst/>
            </a:prstGeom>
          </p:spPr>
        </p:pic>
        <p:pic>
          <p:nvPicPr>
            <p:cNvPr id="106" name="Picture 105"/>
            <p:cNvPicPr>
              <a:picLocks noChangeAspect="1"/>
            </p:cNvPicPr>
            <p:nvPr/>
          </p:nvPicPr>
          <p:blipFill>
            <a:blip r:embed="rId7"/>
            <a:stretch>
              <a:fillRect/>
            </a:stretch>
          </p:blipFill>
          <p:spPr>
            <a:xfrm>
              <a:off x="6711824" y="1527549"/>
              <a:ext cx="375611" cy="474132"/>
            </a:xfrm>
            <a:prstGeom prst="rect">
              <a:avLst/>
            </a:prstGeom>
          </p:spPr>
        </p:pic>
      </p:grpSp>
      <p:sp>
        <p:nvSpPr>
          <p:cNvPr id="108" name="Rectangle 7"/>
          <p:cNvSpPr>
            <a:spLocks noChangeArrowheads="1"/>
          </p:cNvSpPr>
          <p:nvPr/>
        </p:nvSpPr>
        <p:spPr bwMode="auto">
          <a:xfrm>
            <a:off x="7003506" y="1233566"/>
            <a:ext cx="886069" cy="448417"/>
          </a:xfrm>
          <a:prstGeom prst="rect">
            <a:avLst/>
          </a:prstGeom>
          <a:noFill/>
          <a:ln w="9525">
            <a:noFill/>
            <a:miter lim="800000"/>
            <a:headEnd/>
            <a:tailEnd/>
          </a:ln>
        </p:spPr>
        <p:txBody>
          <a:bodyPr wrap="none" lIns="108804" tIns="54400" rIns="108804" bIns="54400">
            <a:spAutoFit/>
          </a:bodyPr>
          <a:lstStyle/>
          <a:p>
            <a:pPr marL="408012" indent="-408012" algn="ctr">
              <a:buClr>
                <a:srgbClr val="FD0000"/>
              </a:buClr>
            </a:pPr>
            <a:r>
              <a:rPr lang="en-US" sz="1100" dirty="0" smtClean="0">
                <a:solidFill>
                  <a:srgbClr val="595959"/>
                </a:solidFill>
                <a:cs typeface="Arial" pitchFamily="34" charset="0"/>
              </a:rPr>
              <a:t>App</a:t>
            </a:r>
          </a:p>
          <a:p>
            <a:pPr marL="408012" indent="-408012" algn="ctr">
              <a:buClr>
                <a:srgbClr val="FD0000"/>
              </a:buClr>
            </a:pPr>
            <a:r>
              <a:rPr lang="en-US" sz="1100" dirty="0" smtClean="0">
                <a:solidFill>
                  <a:srgbClr val="595959"/>
                </a:solidFill>
                <a:cs typeface="Arial" pitchFamily="34" charset="0"/>
              </a:rPr>
              <a:t>End-Users</a:t>
            </a:r>
            <a:endParaRPr lang="en-US" sz="1100" dirty="0">
              <a:solidFill>
                <a:srgbClr val="595959"/>
              </a:solidFill>
              <a:cs typeface="Arial" pitchFamily="34" charset="0"/>
            </a:endParaRPr>
          </a:p>
        </p:txBody>
      </p:sp>
      <p:cxnSp>
        <p:nvCxnSpPr>
          <p:cNvPr id="109" name="AutoShape 14"/>
          <p:cNvCxnSpPr>
            <a:cxnSpLocks noChangeShapeType="1"/>
            <a:stCxn id="46" idx="0"/>
            <a:endCxn id="102" idx="4"/>
          </p:cNvCxnSpPr>
          <p:nvPr/>
        </p:nvCxnSpPr>
        <p:spPr bwMode="auto">
          <a:xfrm flipV="1">
            <a:off x="5819659" y="1670656"/>
            <a:ext cx="2" cy="1059495"/>
          </a:xfrm>
          <a:prstGeom prst="straightConnector1">
            <a:avLst/>
          </a:prstGeom>
          <a:noFill/>
          <a:ln w="9525">
            <a:solidFill>
              <a:srgbClr val="000000"/>
            </a:solidFill>
            <a:round/>
            <a:headEnd type="triangle" w="med" len="med"/>
            <a:tailEnd type="triangle" w="med" len="med"/>
          </a:ln>
        </p:spPr>
      </p:cxnSp>
      <p:cxnSp>
        <p:nvCxnSpPr>
          <p:cNvPr id="112" name="AutoShape 14"/>
          <p:cNvCxnSpPr>
            <a:cxnSpLocks noChangeShapeType="1"/>
            <a:stCxn id="81" idx="0"/>
            <a:endCxn id="107" idx="4"/>
          </p:cNvCxnSpPr>
          <p:nvPr/>
        </p:nvCxnSpPr>
        <p:spPr bwMode="auto">
          <a:xfrm flipV="1">
            <a:off x="7442246" y="1681067"/>
            <a:ext cx="2" cy="1049084"/>
          </a:xfrm>
          <a:prstGeom prst="straightConnector1">
            <a:avLst/>
          </a:prstGeom>
          <a:noFill/>
          <a:ln w="9525">
            <a:solidFill>
              <a:srgbClr val="000000"/>
            </a:solidFill>
            <a:round/>
            <a:headEnd type="triangle" w="med" len="med"/>
            <a:tailEnd type="triangle" w="med" len="med"/>
          </a:ln>
        </p:spPr>
      </p:cxnSp>
      <p:cxnSp>
        <p:nvCxnSpPr>
          <p:cNvPr id="130" name="Elbow Connector 129"/>
          <p:cNvCxnSpPr>
            <a:stCxn id="70" idx="2"/>
            <a:endCxn id="89" idx="2"/>
          </p:cNvCxnSpPr>
          <p:nvPr/>
        </p:nvCxnSpPr>
        <p:spPr bwMode="auto">
          <a:xfrm rot="16200000" flipH="1">
            <a:off x="5746231" y="4214777"/>
            <a:ext cx="548992" cy="185088"/>
          </a:xfrm>
          <a:prstGeom prst="bentConnector2">
            <a:avLst/>
          </a:prstGeom>
          <a:noFill/>
          <a:ln w="12700" cap="flat" cmpd="sng" algn="ctr">
            <a:solidFill>
              <a:schemeClr val="tx1"/>
            </a:solidFill>
            <a:prstDash val="solid"/>
            <a:round/>
            <a:headEnd type="triangle"/>
            <a:tailEnd type="triangle"/>
          </a:ln>
          <a:effectLst/>
        </p:spPr>
      </p:cxnSp>
      <p:cxnSp>
        <p:nvCxnSpPr>
          <p:cNvPr id="133" name="Elbow Connector 132"/>
          <p:cNvCxnSpPr>
            <a:endCxn id="89" idx="4"/>
          </p:cNvCxnSpPr>
          <p:nvPr/>
        </p:nvCxnSpPr>
        <p:spPr bwMode="auto">
          <a:xfrm rot="5400000">
            <a:off x="7150355" y="4095030"/>
            <a:ext cx="720121" cy="253452"/>
          </a:xfrm>
          <a:prstGeom prst="bentConnector2">
            <a:avLst/>
          </a:prstGeom>
          <a:noFill/>
          <a:ln w="12700" cap="flat" cmpd="sng" algn="ctr">
            <a:solidFill>
              <a:schemeClr val="tx1"/>
            </a:solidFill>
            <a:prstDash val="solid"/>
            <a:round/>
            <a:headEnd type="triangle"/>
            <a:tailEnd type="triangle"/>
          </a:ln>
          <a:effectLst/>
        </p:spPr>
      </p:cxnSp>
      <p:cxnSp>
        <p:nvCxnSpPr>
          <p:cNvPr id="140" name="AutoShape 14"/>
          <p:cNvCxnSpPr>
            <a:cxnSpLocks noChangeShapeType="1"/>
            <a:stCxn id="34" idx="0"/>
            <a:endCxn id="87" idx="4"/>
          </p:cNvCxnSpPr>
          <p:nvPr/>
        </p:nvCxnSpPr>
        <p:spPr bwMode="auto">
          <a:xfrm flipV="1">
            <a:off x="3806945" y="1666168"/>
            <a:ext cx="2938" cy="1073319"/>
          </a:xfrm>
          <a:prstGeom prst="straightConnector1">
            <a:avLst/>
          </a:prstGeom>
          <a:noFill/>
          <a:ln w="9525">
            <a:solidFill>
              <a:srgbClr val="000000"/>
            </a:solidFill>
            <a:round/>
            <a:headEnd type="triangle" w="med" len="med"/>
            <a:tailEnd type="triangle" w="med" len="med"/>
          </a:ln>
        </p:spPr>
      </p:cxnSp>
      <p:cxnSp>
        <p:nvCxnSpPr>
          <p:cNvPr id="145" name="AutoShape 14"/>
          <p:cNvCxnSpPr>
            <a:cxnSpLocks noChangeShapeType="1"/>
            <a:endCxn id="139" idx="4"/>
          </p:cNvCxnSpPr>
          <p:nvPr/>
        </p:nvCxnSpPr>
        <p:spPr bwMode="auto">
          <a:xfrm flipV="1">
            <a:off x="1773930" y="1666168"/>
            <a:ext cx="1" cy="1059495"/>
          </a:xfrm>
          <a:prstGeom prst="straightConnector1">
            <a:avLst/>
          </a:prstGeom>
          <a:noFill/>
          <a:ln w="9525">
            <a:solidFill>
              <a:srgbClr val="000000"/>
            </a:solidFill>
            <a:round/>
            <a:headEnd type="triangle" w="med" len="med"/>
            <a:tailEnd type="triangle" w="med" len="med"/>
          </a:ln>
        </p:spPr>
      </p:cxnSp>
      <p:cxnSp>
        <p:nvCxnSpPr>
          <p:cNvPr id="148" name="Straight Connector 11"/>
          <p:cNvCxnSpPr>
            <a:cxnSpLocks noChangeShapeType="1"/>
          </p:cNvCxnSpPr>
          <p:nvPr/>
        </p:nvCxnSpPr>
        <p:spPr bwMode="auto">
          <a:xfrm>
            <a:off x="2757011" y="1138701"/>
            <a:ext cx="0" cy="3443117"/>
          </a:xfrm>
          <a:prstGeom prst="line">
            <a:avLst/>
          </a:prstGeom>
          <a:noFill/>
          <a:ln w="9525" algn="ctr">
            <a:solidFill>
              <a:schemeClr val="tx2"/>
            </a:solidFill>
            <a:prstDash val="dash"/>
            <a:round/>
            <a:headEnd/>
            <a:tailEnd/>
          </a:ln>
        </p:spPr>
      </p:cxnSp>
      <p:cxnSp>
        <p:nvCxnSpPr>
          <p:cNvPr id="153" name="Straight Connector 11"/>
          <p:cNvCxnSpPr>
            <a:cxnSpLocks noChangeShapeType="1"/>
          </p:cNvCxnSpPr>
          <p:nvPr/>
        </p:nvCxnSpPr>
        <p:spPr bwMode="auto">
          <a:xfrm>
            <a:off x="4844932" y="1138701"/>
            <a:ext cx="0" cy="3443117"/>
          </a:xfrm>
          <a:prstGeom prst="line">
            <a:avLst/>
          </a:prstGeom>
          <a:noFill/>
          <a:ln w="9525" algn="ctr">
            <a:solidFill>
              <a:schemeClr val="tx2"/>
            </a:solidFill>
            <a:prstDash val="dash"/>
            <a:round/>
            <a:headEnd/>
            <a:tailEnd/>
          </a:ln>
        </p:spPr>
      </p:cxnSp>
      <p:cxnSp>
        <p:nvCxnSpPr>
          <p:cNvPr id="158" name="AutoShape 14"/>
          <p:cNvCxnSpPr>
            <a:cxnSpLocks noChangeShapeType="1"/>
            <a:stCxn id="32" idx="1"/>
          </p:cNvCxnSpPr>
          <p:nvPr/>
        </p:nvCxnSpPr>
        <p:spPr bwMode="auto">
          <a:xfrm flipV="1">
            <a:off x="1749832" y="3873837"/>
            <a:ext cx="0" cy="381938"/>
          </a:xfrm>
          <a:prstGeom prst="straightConnector1">
            <a:avLst/>
          </a:prstGeom>
          <a:noFill/>
          <a:ln w="9525">
            <a:solidFill>
              <a:srgbClr val="000000"/>
            </a:solidFill>
            <a:round/>
            <a:headEnd type="triangle" w="med" len="med"/>
            <a:tailEnd type="triangle" w="med" len="med"/>
          </a:ln>
        </p:spPr>
      </p:cxnSp>
    </p:spTree>
    <p:extLst>
      <p:ext uri="{BB962C8B-B14F-4D97-AF65-F5344CB8AC3E}">
        <p14:creationId xmlns:p14="http://schemas.microsoft.com/office/powerpoint/2010/main" xmlns="" val="336685003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 Cloud Service</a:t>
            </a:r>
            <a:br>
              <a:rPr lang="en-US" dirty="0" smtClean="0"/>
            </a:br>
            <a:r>
              <a:rPr lang="en-US" sz="2400" b="0" dirty="0" smtClean="0">
                <a:solidFill>
                  <a:schemeClr val="tx2"/>
                </a:solidFill>
              </a:rPr>
              <a:t>Identity Domain and Service Associations</a:t>
            </a:r>
            <a:endParaRPr lang="en-US" sz="2400" dirty="0"/>
          </a:p>
        </p:txBody>
      </p:sp>
      <p:sp>
        <p:nvSpPr>
          <p:cNvPr id="4" name="Content Placeholder 3"/>
          <p:cNvSpPr>
            <a:spLocks noGrp="1"/>
          </p:cNvSpPr>
          <p:nvPr>
            <p:ph sz="half" idx="1"/>
          </p:nvPr>
        </p:nvSpPr>
        <p:spPr/>
        <p:txBody>
          <a:bodyPr>
            <a:normAutofit fontScale="92500" lnSpcReduction="20000"/>
          </a:bodyPr>
          <a:lstStyle/>
          <a:p>
            <a:r>
              <a:rPr lang="en-US" dirty="0" smtClean="0"/>
              <a:t>Services in same Identity Domain share management scope</a:t>
            </a:r>
          </a:p>
          <a:p>
            <a:r>
              <a:rPr lang="en-US" dirty="0" smtClean="0"/>
              <a:t>Single management console</a:t>
            </a:r>
          </a:p>
          <a:p>
            <a:r>
              <a:rPr lang="en-US" dirty="0" smtClean="0"/>
              <a:t>Single Identity Management Realm</a:t>
            </a:r>
          </a:p>
          <a:p>
            <a:pPr lvl="1"/>
            <a:r>
              <a:rPr lang="en-US" dirty="0" smtClean="0"/>
              <a:t>Shared identity store</a:t>
            </a:r>
          </a:p>
          <a:p>
            <a:pPr lvl="1"/>
            <a:r>
              <a:rPr lang="en-US" dirty="0" smtClean="0"/>
              <a:t>Shared SSO realm</a:t>
            </a:r>
          </a:p>
          <a:p>
            <a:endParaRPr lang="en-US" dirty="0"/>
          </a:p>
        </p:txBody>
      </p:sp>
      <p:sp>
        <p:nvSpPr>
          <p:cNvPr id="15" name="Rounded Rectangle 14"/>
          <p:cNvSpPr/>
          <p:nvPr/>
        </p:nvSpPr>
        <p:spPr bwMode="auto">
          <a:xfrm>
            <a:off x="6761404" y="2189440"/>
            <a:ext cx="1501850" cy="961902"/>
          </a:xfrm>
          <a:prstGeom prst="round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r>
              <a:rPr lang="en-US" sz="2000" b="1" dirty="0" smtClean="0">
                <a:solidFill>
                  <a:srgbClr val="FFFFFF"/>
                </a:solidFill>
                <a:latin typeface="Arial"/>
              </a:rPr>
              <a:t>Java Cloud Service</a:t>
            </a:r>
            <a:endParaRPr lang="en-US" sz="2000" b="1" dirty="0">
              <a:solidFill>
                <a:srgbClr val="FFFFFF"/>
              </a:solidFill>
              <a:latin typeface="Arial"/>
            </a:endParaRPr>
          </a:p>
        </p:txBody>
      </p:sp>
      <p:sp>
        <p:nvSpPr>
          <p:cNvPr id="17" name="Rounded Rectangle 16"/>
          <p:cNvSpPr/>
          <p:nvPr/>
        </p:nvSpPr>
        <p:spPr bwMode="auto">
          <a:xfrm>
            <a:off x="6942503" y="2353469"/>
            <a:ext cx="1501850" cy="961902"/>
          </a:xfrm>
          <a:prstGeom prst="round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r>
              <a:rPr lang="en-US" b="1" dirty="0">
                <a:solidFill>
                  <a:srgbClr val="FFFFFF"/>
                </a:solidFill>
                <a:latin typeface="Arial"/>
              </a:rPr>
              <a:t>Service </a:t>
            </a:r>
            <a:r>
              <a:rPr lang="en-US" b="1" dirty="0" smtClean="0">
                <a:solidFill>
                  <a:srgbClr val="FFFFFF"/>
                </a:solidFill>
                <a:latin typeface="Arial"/>
              </a:rPr>
              <a:t>Instances</a:t>
            </a:r>
            <a:endParaRPr lang="en-US" b="1" dirty="0">
              <a:solidFill>
                <a:srgbClr val="FFFFFF"/>
              </a:solidFill>
              <a:latin typeface="Arial"/>
            </a:endParaRPr>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4760291" y="2244933"/>
            <a:ext cx="1824115" cy="1070441"/>
          </a:xfrm>
          <a:prstGeom prst="rect">
            <a:avLst/>
          </a:prstGeom>
          <a:noFill/>
          <a:ln w="9525">
            <a:noFill/>
            <a:miter lim="800000"/>
            <a:headEnd/>
            <a:tailEnd/>
          </a:ln>
          <a:effectLst/>
        </p:spPr>
      </p:pic>
      <p:sp>
        <p:nvSpPr>
          <p:cNvPr id="25" name="Flowchart: Magnetic Disk 24"/>
          <p:cNvSpPr/>
          <p:nvPr/>
        </p:nvSpPr>
        <p:spPr bwMode="auto">
          <a:xfrm>
            <a:off x="4760291" y="3584794"/>
            <a:ext cx="3739405" cy="676151"/>
          </a:xfrm>
          <a:prstGeom prst="flowChartMagneticDisk">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92075" tIns="46038" rIns="92075" bIns="46038"/>
          <a:lstStyle/>
          <a:p>
            <a:pPr algn="ctr">
              <a:lnSpc>
                <a:spcPct val="90000"/>
              </a:lnSpc>
              <a:spcBef>
                <a:spcPct val="50000"/>
              </a:spcBef>
              <a:buClr>
                <a:srgbClr val="FD0000"/>
              </a:buClr>
              <a:defRPr/>
            </a:pPr>
            <a:r>
              <a:rPr lang="en-US" sz="2000" dirty="0">
                <a:solidFill>
                  <a:srgbClr val="000000"/>
                </a:solidFill>
                <a:latin typeface="Arial"/>
              </a:rPr>
              <a:t>LDAP Identity Store</a:t>
            </a:r>
          </a:p>
        </p:txBody>
      </p:sp>
      <p:sp>
        <p:nvSpPr>
          <p:cNvPr id="26" name="Rectangle 25"/>
          <p:cNvSpPr/>
          <p:nvPr/>
        </p:nvSpPr>
        <p:spPr bwMode="auto">
          <a:xfrm>
            <a:off x="4760291" y="1568458"/>
            <a:ext cx="3739405" cy="33456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r>
              <a:rPr lang="en-US" sz="2000" dirty="0">
                <a:solidFill>
                  <a:srgbClr val="000000"/>
                </a:solidFill>
                <a:latin typeface="Arial"/>
              </a:rPr>
              <a:t>SSO</a:t>
            </a:r>
          </a:p>
        </p:txBody>
      </p:sp>
      <p:sp>
        <p:nvSpPr>
          <p:cNvPr id="27" name="Rectangle 26"/>
          <p:cNvSpPr/>
          <p:nvPr/>
        </p:nvSpPr>
        <p:spPr bwMode="auto">
          <a:xfrm>
            <a:off x="4614204" y="1200150"/>
            <a:ext cx="4174999" cy="3257550"/>
          </a:xfrm>
          <a:prstGeom prst="rect">
            <a:avLst/>
          </a:prstGeom>
          <a:no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r>
              <a:rPr lang="en-US" sz="2000" dirty="0" smtClean="0">
                <a:solidFill>
                  <a:srgbClr val="000000"/>
                </a:solidFill>
                <a:latin typeface="Arial"/>
              </a:rPr>
              <a:t>Identity Domain</a:t>
            </a:r>
            <a:endParaRPr lang="en-US" sz="2000" dirty="0">
              <a:solidFill>
                <a:srgbClr val="000000"/>
              </a:solidFill>
              <a:latin typeface="Arial"/>
            </a:endParaRPr>
          </a:p>
        </p:txBody>
      </p:sp>
    </p:spTree>
    <p:extLst>
      <p:ext uri="{BB962C8B-B14F-4D97-AF65-F5344CB8AC3E}">
        <p14:creationId xmlns:p14="http://schemas.microsoft.com/office/powerpoint/2010/main" xmlns="" val="292816225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cloudWeb.png"/>
          <p:cNvPicPr>
            <a:picLocks noChangeAspect="1"/>
          </p:cNvPicPr>
          <p:nvPr/>
        </p:nvPicPr>
        <p:blipFill>
          <a:blip r:embed="rId3" cstate="print"/>
          <a:stretch>
            <a:fillRect/>
          </a:stretch>
        </p:blipFill>
        <p:spPr bwMode="auto">
          <a:xfrm>
            <a:off x="4454045" y="1245622"/>
            <a:ext cx="4370978" cy="1774997"/>
          </a:xfrm>
          <a:prstGeom prst="rect">
            <a:avLst/>
          </a:prstGeom>
          <a:noFill/>
          <a:ln w="9525">
            <a:noFill/>
            <a:miter lim="800000"/>
            <a:headEnd/>
            <a:tailEnd/>
          </a:ln>
        </p:spPr>
      </p:pic>
      <p:sp>
        <p:nvSpPr>
          <p:cNvPr id="3095" name="Rounded Rectangle 89"/>
          <p:cNvSpPr>
            <a:spLocks noChangeArrowheads="1"/>
          </p:cNvSpPr>
          <p:nvPr/>
        </p:nvSpPr>
        <p:spPr bwMode="auto">
          <a:xfrm>
            <a:off x="7023108" y="1379040"/>
            <a:ext cx="1571625" cy="1560910"/>
          </a:xfrm>
          <a:prstGeom prst="roundRect">
            <a:avLst>
              <a:gd name="adj" fmla="val 16667"/>
            </a:avLst>
          </a:prstGeom>
          <a:solidFill>
            <a:schemeClr val="bg1"/>
          </a:solidFill>
          <a:ln w="53975">
            <a:solidFill>
              <a:schemeClr val="accent1"/>
            </a:solidFill>
            <a:round/>
            <a:headEnd/>
            <a:tailEnd/>
          </a:ln>
        </p:spPr>
        <p:txBody>
          <a:bodyPr lIns="92075" tIns="46038" rIns="92075" bIns="46038"/>
          <a:lstStyle/>
          <a:p>
            <a:pPr marL="119063" indent="-119063" algn="ctr">
              <a:lnSpc>
                <a:spcPct val="90000"/>
              </a:lnSpc>
              <a:spcBef>
                <a:spcPct val="50000"/>
              </a:spcBef>
              <a:buClr>
                <a:srgbClr val="FD0000"/>
              </a:buClr>
            </a:pPr>
            <a:endParaRPr lang="en-US" sz="2000" b="1" dirty="0">
              <a:solidFill>
                <a:srgbClr val="000000"/>
              </a:solidFill>
            </a:endParaRPr>
          </a:p>
        </p:txBody>
      </p:sp>
      <p:pic>
        <p:nvPicPr>
          <p:cNvPr id="3076" name="Picture 4" descr="slide-7.png"/>
          <p:cNvPicPr>
            <a:picLocks noChangeAspect="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4284925" y="3020619"/>
            <a:ext cx="4710223" cy="1509713"/>
          </a:xfrm>
          <a:prstGeom prst="rect">
            <a:avLst/>
          </a:prstGeom>
          <a:noFill/>
          <a:ln w="9525">
            <a:noFill/>
            <a:miter lim="800000"/>
            <a:headEnd/>
            <a:tailEnd/>
          </a:ln>
        </p:spPr>
      </p:pic>
      <p:sp>
        <p:nvSpPr>
          <p:cNvPr id="3085" name="Rounded Rectangle 89"/>
          <p:cNvSpPr>
            <a:spLocks noChangeArrowheads="1"/>
          </p:cNvSpPr>
          <p:nvPr/>
        </p:nvSpPr>
        <p:spPr bwMode="auto">
          <a:xfrm>
            <a:off x="6062663" y="3200974"/>
            <a:ext cx="1477962" cy="1017497"/>
          </a:xfrm>
          <a:prstGeom prst="roundRect">
            <a:avLst>
              <a:gd name="adj" fmla="val 16667"/>
            </a:avLst>
          </a:prstGeom>
          <a:solidFill>
            <a:schemeClr val="bg1"/>
          </a:solidFill>
          <a:ln w="53975">
            <a:solidFill>
              <a:schemeClr val="accent1"/>
            </a:solidFill>
            <a:round/>
            <a:headEnd/>
            <a:tailEnd/>
          </a:ln>
        </p:spPr>
        <p:txBody>
          <a:bodyPr lIns="92075" tIns="46038" rIns="92075" bIns="46038"/>
          <a:lstStyle/>
          <a:p>
            <a:pPr marL="119063" indent="-119063" algn="ctr">
              <a:lnSpc>
                <a:spcPct val="90000"/>
              </a:lnSpc>
              <a:spcBef>
                <a:spcPct val="50000"/>
              </a:spcBef>
              <a:buClr>
                <a:srgbClr val="FD0000"/>
              </a:buClr>
            </a:pPr>
            <a:endParaRPr lang="en-US" sz="2000" b="1" dirty="0">
              <a:solidFill>
                <a:srgbClr val="000000"/>
              </a:solidFill>
            </a:endParaRPr>
          </a:p>
        </p:txBody>
      </p:sp>
      <p:sp>
        <p:nvSpPr>
          <p:cNvPr id="3" name="Content Placeholder 2"/>
          <p:cNvSpPr>
            <a:spLocks noGrp="1"/>
          </p:cNvSpPr>
          <p:nvPr>
            <p:ph sz="half" idx="1"/>
          </p:nvPr>
        </p:nvSpPr>
        <p:spPr>
          <a:xfrm>
            <a:off x="612664" y="1060588"/>
            <a:ext cx="3421154" cy="3157883"/>
          </a:xfrm>
        </p:spPr>
        <p:txBody>
          <a:bodyPr>
            <a:normAutofit fontScale="92500" lnSpcReduction="20000"/>
          </a:bodyPr>
          <a:lstStyle/>
          <a:p>
            <a:pPr>
              <a:defRPr/>
            </a:pPr>
            <a:r>
              <a:rPr lang="en-US" sz="2400" dirty="0" smtClean="0"/>
              <a:t>Deploy on-premise with maximum control</a:t>
            </a:r>
          </a:p>
          <a:p>
            <a:pPr lvl="1">
              <a:defRPr/>
            </a:pPr>
            <a:r>
              <a:rPr lang="en-US" sz="2000" dirty="0" smtClean="0"/>
              <a:t>Use any WebLogic Server 10.3.x domain</a:t>
            </a:r>
          </a:p>
          <a:p>
            <a:pPr>
              <a:defRPr/>
            </a:pPr>
            <a:r>
              <a:rPr lang="en-US" sz="2400" dirty="0" smtClean="0"/>
              <a:t>Seamless portability between</a:t>
            </a:r>
          </a:p>
          <a:p>
            <a:pPr lvl="1">
              <a:defRPr/>
            </a:pPr>
            <a:r>
              <a:rPr lang="en-US" sz="2000" dirty="0" smtClean="0"/>
              <a:t>Dev domains</a:t>
            </a:r>
          </a:p>
          <a:p>
            <a:pPr lvl="1">
              <a:defRPr/>
            </a:pPr>
            <a:r>
              <a:rPr lang="en-US" sz="2000" dirty="0" smtClean="0"/>
              <a:t>On-premise WebLogic Server domains</a:t>
            </a:r>
          </a:p>
          <a:p>
            <a:pPr lvl="1">
              <a:defRPr/>
            </a:pPr>
            <a:r>
              <a:rPr lang="en-US" sz="2000" dirty="0" smtClean="0"/>
              <a:t>Java Cloud Service instances</a:t>
            </a:r>
          </a:p>
        </p:txBody>
      </p:sp>
      <p:sp>
        <p:nvSpPr>
          <p:cNvPr id="9" name="Rounded Rectangle 8"/>
          <p:cNvSpPr/>
          <p:nvPr/>
        </p:nvSpPr>
        <p:spPr bwMode="auto">
          <a:xfrm>
            <a:off x="6291264" y="3845432"/>
            <a:ext cx="393132" cy="226962"/>
          </a:xfrm>
          <a:prstGeom prst="roundRect">
            <a:avLst>
              <a:gd name="adj" fmla="val 6357"/>
            </a:avLst>
          </a:prstGeom>
          <a:solidFill>
            <a:schemeClr val="accent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sp>
        <p:nvSpPr>
          <p:cNvPr id="10" name="Rounded Rectangle 9"/>
          <p:cNvSpPr/>
          <p:nvPr/>
        </p:nvSpPr>
        <p:spPr bwMode="auto">
          <a:xfrm>
            <a:off x="6888439" y="3845432"/>
            <a:ext cx="393132" cy="226962"/>
          </a:xfrm>
          <a:prstGeom prst="roundRect">
            <a:avLst>
              <a:gd name="adj" fmla="val 6357"/>
            </a:avLst>
          </a:prstGeom>
          <a:solidFill>
            <a:schemeClr val="accent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sp>
        <p:nvSpPr>
          <p:cNvPr id="3086" name="TextBox 108"/>
          <p:cNvSpPr txBox="1">
            <a:spLocks noChangeArrowheads="1"/>
          </p:cNvSpPr>
          <p:nvPr/>
        </p:nvSpPr>
        <p:spPr bwMode="auto">
          <a:xfrm>
            <a:off x="6062663" y="3215150"/>
            <a:ext cx="1477962" cy="635815"/>
          </a:xfrm>
          <a:prstGeom prst="rect">
            <a:avLst/>
          </a:prstGeom>
          <a:noFill/>
          <a:ln w="9525">
            <a:noFill/>
            <a:miter lim="800000"/>
            <a:headEnd/>
            <a:tailEnd/>
          </a:ln>
        </p:spPr>
        <p:txBody>
          <a:bodyPr>
            <a:spAutoFit/>
          </a:bodyPr>
          <a:lstStyle/>
          <a:p>
            <a:pPr algn="ctr">
              <a:lnSpc>
                <a:spcPct val="90000"/>
              </a:lnSpc>
              <a:spcBef>
                <a:spcPct val="50000"/>
              </a:spcBef>
              <a:buClr>
                <a:srgbClr val="FD0000"/>
              </a:buClr>
            </a:pPr>
            <a:r>
              <a:rPr lang="en-US" sz="1300" b="1" dirty="0" smtClean="0">
                <a:solidFill>
                  <a:srgbClr val="000000"/>
                </a:solidFill>
              </a:rPr>
              <a:t>Java Cloud Service Instance</a:t>
            </a:r>
            <a:endParaRPr lang="en-US" sz="1300" b="1" dirty="0">
              <a:solidFill>
                <a:srgbClr val="000000"/>
              </a:solidFill>
            </a:endParaRPr>
          </a:p>
        </p:txBody>
      </p:sp>
      <p:pic>
        <p:nvPicPr>
          <p:cNvPr id="3087" name="Picture 2073" descr="poweredge"/>
          <p:cNvPicPr>
            <a:picLocks noChangeAspect="1" noChangeArrowheads="1"/>
          </p:cNvPicPr>
          <p:nvPr/>
        </p:nvPicPr>
        <p:blipFill>
          <a:blip r:embed="rId5"/>
          <a:srcRect/>
          <a:stretch>
            <a:fillRect/>
          </a:stretch>
        </p:blipFill>
        <p:spPr bwMode="auto">
          <a:xfrm>
            <a:off x="7243763" y="2285107"/>
            <a:ext cx="417512" cy="545306"/>
          </a:xfrm>
          <a:prstGeom prst="rect">
            <a:avLst/>
          </a:prstGeom>
          <a:noFill/>
          <a:ln w="9525">
            <a:noFill/>
            <a:miter lim="800000"/>
            <a:headEnd/>
            <a:tailEnd/>
          </a:ln>
        </p:spPr>
      </p:pic>
      <p:sp>
        <p:nvSpPr>
          <p:cNvPr id="20" name="Rounded Rectangle 19"/>
          <p:cNvSpPr/>
          <p:nvPr/>
        </p:nvSpPr>
        <p:spPr bwMode="auto">
          <a:xfrm>
            <a:off x="7298762" y="2020297"/>
            <a:ext cx="422476" cy="230144"/>
          </a:xfrm>
          <a:prstGeom prst="roundRect">
            <a:avLst>
              <a:gd name="adj" fmla="val 6357"/>
            </a:avLst>
          </a:prstGeom>
          <a:solidFill>
            <a:schemeClr val="accent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sp>
        <p:nvSpPr>
          <p:cNvPr id="21" name="Rounded Rectangle 20"/>
          <p:cNvSpPr/>
          <p:nvPr/>
        </p:nvSpPr>
        <p:spPr bwMode="auto">
          <a:xfrm>
            <a:off x="7940513" y="2020297"/>
            <a:ext cx="422476" cy="230144"/>
          </a:xfrm>
          <a:prstGeom prst="roundRect">
            <a:avLst>
              <a:gd name="adj" fmla="val 6357"/>
            </a:avLst>
          </a:prstGeom>
          <a:solidFill>
            <a:schemeClr val="accent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pic>
        <p:nvPicPr>
          <p:cNvPr id="3094" name="Picture 2073" descr="poweredge"/>
          <p:cNvPicPr>
            <a:picLocks noChangeAspect="1" noChangeArrowheads="1"/>
          </p:cNvPicPr>
          <p:nvPr/>
        </p:nvPicPr>
        <p:blipFill>
          <a:blip r:embed="rId5"/>
          <a:srcRect/>
          <a:stretch>
            <a:fillRect/>
          </a:stretch>
        </p:blipFill>
        <p:spPr bwMode="auto">
          <a:xfrm>
            <a:off x="7943855" y="2285107"/>
            <a:ext cx="417513" cy="545306"/>
          </a:xfrm>
          <a:prstGeom prst="rect">
            <a:avLst/>
          </a:prstGeom>
          <a:noFill/>
          <a:ln w="9525">
            <a:noFill/>
            <a:miter lim="800000"/>
            <a:headEnd/>
            <a:tailEnd/>
          </a:ln>
        </p:spPr>
      </p:pic>
      <p:sp>
        <p:nvSpPr>
          <p:cNvPr id="3096" name="TextBox 108"/>
          <p:cNvSpPr txBox="1">
            <a:spLocks noChangeArrowheads="1"/>
          </p:cNvSpPr>
          <p:nvPr/>
        </p:nvSpPr>
        <p:spPr bwMode="auto">
          <a:xfrm>
            <a:off x="7023108" y="1384972"/>
            <a:ext cx="1571625" cy="635815"/>
          </a:xfrm>
          <a:prstGeom prst="rect">
            <a:avLst/>
          </a:prstGeom>
          <a:noFill/>
          <a:ln w="9525">
            <a:noFill/>
            <a:miter lim="800000"/>
            <a:headEnd/>
            <a:tailEnd/>
          </a:ln>
        </p:spPr>
        <p:txBody>
          <a:bodyPr>
            <a:spAutoFit/>
          </a:bodyPr>
          <a:lstStyle/>
          <a:p>
            <a:pPr algn="ctr">
              <a:lnSpc>
                <a:spcPct val="90000"/>
              </a:lnSpc>
              <a:spcBef>
                <a:spcPct val="50000"/>
              </a:spcBef>
              <a:buClr>
                <a:srgbClr val="FD0000"/>
              </a:buClr>
            </a:pPr>
            <a:r>
              <a:rPr lang="en-US" sz="1300" b="1" dirty="0" smtClean="0">
                <a:solidFill>
                  <a:srgbClr val="000000"/>
                </a:solidFill>
              </a:rPr>
              <a:t>On-Premise WebLogic </a:t>
            </a:r>
            <a:r>
              <a:rPr lang="en-US" sz="1300" b="1" dirty="0">
                <a:solidFill>
                  <a:srgbClr val="000000"/>
                </a:solidFill>
              </a:rPr>
              <a:t>Server Domain</a:t>
            </a:r>
          </a:p>
        </p:txBody>
      </p:sp>
      <p:sp>
        <p:nvSpPr>
          <p:cNvPr id="3100" name="Rounded Rectangle 89"/>
          <p:cNvSpPr>
            <a:spLocks noChangeArrowheads="1"/>
          </p:cNvSpPr>
          <p:nvPr/>
        </p:nvSpPr>
        <p:spPr bwMode="auto">
          <a:xfrm>
            <a:off x="4924434" y="1361177"/>
            <a:ext cx="1501775" cy="1560909"/>
          </a:xfrm>
          <a:prstGeom prst="roundRect">
            <a:avLst>
              <a:gd name="adj" fmla="val 16667"/>
            </a:avLst>
          </a:prstGeom>
          <a:solidFill>
            <a:schemeClr val="bg1"/>
          </a:solidFill>
          <a:ln w="53975">
            <a:solidFill>
              <a:schemeClr val="accent1"/>
            </a:solidFill>
            <a:round/>
            <a:headEnd/>
            <a:tailEnd/>
          </a:ln>
        </p:spPr>
        <p:txBody>
          <a:bodyPr lIns="92075" tIns="46038" rIns="92075" bIns="46038"/>
          <a:lstStyle/>
          <a:p>
            <a:pPr marL="119063" indent="-119063" algn="ctr">
              <a:lnSpc>
                <a:spcPct val="90000"/>
              </a:lnSpc>
              <a:spcBef>
                <a:spcPct val="50000"/>
              </a:spcBef>
              <a:buClr>
                <a:srgbClr val="FD0000"/>
              </a:buClr>
            </a:pPr>
            <a:endParaRPr lang="en-US" sz="2000" b="1" dirty="0">
              <a:solidFill>
                <a:srgbClr val="000000"/>
              </a:solidFill>
            </a:endParaRPr>
          </a:p>
        </p:txBody>
      </p:sp>
      <p:cxnSp>
        <p:nvCxnSpPr>
          <p:cNvPr id="3101" name="Straight Connector 40"/>
          <p:cNvCxnSpPr>
            <a:cxnSpLocks noChangeShapeType="1"/>
          </p:cNvCxnSpPr>
          <p:nvPr/>
        </p:nvCxnSpPr>
        <p:spPr bwMode="auto">
          <a:xfrm flipV="1">
            <a:off x="4963257" y="3088639"/>
            <a:ext cx="3631468" cy="10910"/>
          </a:xfrm>
          <a:prstGeom prst="line">
            <a:avLst/>
          </a:prstGeom>
          <a:noFill/>
          <a:ln w="9525" algn="ctr">
            <a:solidFill>
              <a:schemeClr val="tx1"/>
            </a:solidFill>
            <a:prstDash val="dash"/>
            <a:round/>
            <a:headEnd/>
            <a:tailEnd/>
          </a:ln>
        </p:spPr>
      </p:cxnSp>
      <p:sp>
        <p:nvSpPr>
          <p:cNvPr id="39" name="Left-Right Arrow 38"/>
          <p:cNvSpPr/>
          <p:nvPr/>
        </p:nvSpPr>
        <p:spPr bwMode="auto">
          <a:xfrm rot="2917297">
            <a:off x="6095207" y="2853313"/>
            <a:ext cx="514350" cy="328613"/>
          </a:xfrm>
          <a:prstGeom prst="leftRightArrow">
            <a:avLst/>
          </a:prstGeom>
          <a:solidFill>
            <a:schemeClr val="accent1">
              <a:lumMod val="60000"/>
              <a:lumOff val="40000"/>
            </a:schemeClr>
          </a:solidFill>
          <a:ln>
            <a:solidFill>
              <a:schemeClr val="accent1">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667263"/>
              </a:buClr>
              <a:defRPr/>
            </a:pPr>
            <a:endParaRPr lang="en-US" sz="2000" b="1" dirty="0">
              <a:solidFill>
                <a:srgbClr val="000000"/>
              </a:solidFill>
              <a:latin typeface="Arial"/>
            </a:endParaRPr>
          </a:p>
        </p:txBody>
      </p:sp>
      <p:sp>
        <p:nvSpPr>
          <p:cNvPr id="38" name="Left-Right Arrow 37"/>
          <p:cNvSpPr/>
          <p:nvPr/>
        </p:nvSpPr>
        <p:spPr bwMode="auto">
          <a:xfrm>
            <a:off x="6470650" y="1941011"/>
            <a:ext cx="515938" cy="276225"/>
          </a:xfrm>
          <a:prstGeom prst="leftRightArrow">
            <a:avLst/>
          </a:prstGeom>
          <a:solidFill>
            <a:schemeClr val="accent1">
              <a:lumMod val="60000"/>
              <a:lumOff val="40000"/>
            </a:schemeClr>
          </a:solidFill>
          <a:ln>
            <a:solidFill>
              <a:schemeClr val="accent1">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667263"/>
              </a:buClr>
              <a:defRPr/>
            </a:pPr>
            <a:endParaRPr lang="en-US" sz="2000" b="1" dirty="0">
              <a:solidFill>
                <a:srgbClr val="000000"/>
              </a:solidFill>
              <a:latin typeface="Arial"/>
            </a:endParaRPr>
          </a:p>
        </p:txBody>
      </p:sp>
      <p:sp>
        <p:nvSpPr>
          <p:cNvPr id="3106" name="TextBox 31"/>
          <p:cNvSpPr txBox="1">
            <a:spLocks noChangeArrowheads="1"/>
          </p:cNvSpPr>
          <p:nvPr/>
        </p:nvSpPr>
        <p:spPr bwMode="auto">
          <a:xfrm>
            <a:off x="4990163" y="2615741"/>
            <a:ext cx="1371957" cy="289823"/>
          </a:xfrm>
          <a:prstGeom prst="rect">
            <a:avLst/>
          </a:prstGeom>
          <a:noFill/>
          <a:ln w="9525">
            <a:noFill/>
            <a:miter lim="800000"/>
            <a:headEnd/>
            <a:tailEnd/>
          </a:ln>
        </p:spPr>
        <p:txBody>
          <a:bodyPr wrap="square">
            <a:spAutoFit/>
          </a:bodyPr>
          <a:lstStyle/>
          <a:p>
            <a:pPr algn="ctr">
              <a:lnSpc>
                <a:spcPct val="90000"/>
              </a:lnSpc>
              <a:spcBef>
                <a:spcPct val="50000"/>
              </a:spcBef>
              <a:buClr>
                <a:srgbClr val="FD0000"/>
              </a:buClr>
            </a:pPr>
            <a:r>
              <a:rPr lang="en-US" sz="1400" b="1" dirty="0" smtClean="0">
                <a:solidFill>
                  <a:srgbClr val="000000"/>
                </a:solidFill>
              </a:rPr>
              <a:t>Dev Laptop</a:t>
            </a:r>
            <a:endParaRPr lang="en-US" sz="1400" b="1" dirty="0">
              <a:solidFill>
                <a:srgbClr val="000000"/>
              </a:solidFill>
            </a:endParaRPr>
          </a:p>
        </p:txBody>
      </p:sp>
      <p:sp>
        <p:nvSpPr>
          <p:cNvPr id="3107" name="Rectangle 32"/>
          <p:cNvSpPr>
            <a:spLocks noChangeArrowheads="1"/>
          </p:cNvSpPr>
          <p:nvPr/>
        </p:nvSpPr>
        <p:spPr bwMode="auto">
          <a:xfrm>
            <a:off x="4568825" y="2020783"/>
            <a:ext cx="914400" cy="375104"/>
          </a:xfrm>
          <a:prstGeom prst="rect">
            <a:avLst/>
          </a:prstGeom>
          <a:noFill/>
          <a:ln w="9525" algn="ctr">
            <a:noFill/>
            <a:round/>
            <a:headEnd/>
            <a:tailEnd/>
          </a:ln>
        </p:spPr>
        <p:txBody>
          <a:bodyPr lIns="92075" tIns="46038" rIns="92075" bIns="46038">
            <a:spAutoFit/>
          </a:bodyPr>
          <a:lstStyle/>
          <a:p>
            <a:pPr marL="119063" indent="-119063" algn="ctr">
              <a:lnSpc>
                <a:spcPct val="90000"/>
              </a:lnSpc>
              <a:spcBef>
                <a:spcPct val="50000"/>
              </a:spcBef>
              <a:buClr>
                <a:srgbClr val="667263"/>
              </a:buClr>
            </a:pPr>
            <a:endParaRPr lang="en-US" sz="2000" b="1" dirty="0">
              <a:solidFill>
                <a:srgbClr val="000000"/>
              </a:solidFill>
            </a:endParaRPr>
          </a:p>
        </p:txBody>
      </p:sp>
      <p:sp>
        <p:nvSpPr>
          <p:cNvPr id="32" name="Title 3"/>
          <p:cNvSpPr>
            <a:spLocks noGrp="1"/>
          </p:cNvSpPr>
          <p:nvPr>
            <p:ph type="title"/>
          </p:nvPr>
        </p:nvSpPr>
        <p:spPr>
          <a:xfrm>
            <a:off x="844551" y="171453"/>
            <a:ext cx="7581900" cy="705785"/>
          </a:xfrm>
        </p:spPr>
        <p:txBody>
          <a:bodyPr/>
          <a:lstStyle/>
          <a:p>
            <a:pPr lvl="0"/>
            <a:r>
              <a:rPr lang="en-US" sz="2800" dirty="0" smtClean="0"/>
              <a:t>Java Cloud Service</a:t>
            </a:r>
            <a:br>
              <a:rPr lang="en-US" sz="2800" dirty="0" smtClean="0"/>
            </a:br>
            <a:r>
              <a:rPr lang="en-US" sz="2400" b="0" dirty="0" smtClean="0">
                <a:solidFill>
                  <a:schemeClr val="accent1"/>
                </a:solidFill>
              </a:rPr>
              <a:t>On-Premise, Public Cloud Compatibility</a:t>
            </a:r>
            <a:endParaRPr lang="en-US" sz="2400" b="0" dirty="0">
              <a:solidFill>
                <a:schemeClr val="accent1"/>
              </a:solidFill>
            </a:endParaRPr>
          </a:p>
        </p:txBody>
      </p:sp>
      <p:sp>
        <p:nvSpPr>
          <p:cNvPr id="34" name="TextBox 33"/>
          <p:cNvSpPr txBox="1"/>
          <p:nvPr/>
        </p:nvSpPr>
        <p:spPr>
          <a:xfrm rot="16200000">
            <a:off x="3749999" y="1947876"/>
            <a:ext cx="1694330" cy="289823"/>
          </a:xfrm>
          <a:prstGeom prst="rect">
            <a:avLst/>
          </a:prstGeom>
          <a:noFill/>
        </p:spPr>
        <p:txBody>
          <a:bodyPr wrap="square">
            <a:spAutoFit/>
          </a:bodyPr>
          <a:lstStyle/>
          <a:p>
            <a:pPr algn="ctr">
              <a:lnSpc>
                <a:spcPct val="90000"/>
              </a:lnSpc>
              <a:spcBef>
                <a:spcPct val="50000"/>
              </a:spcBef>
              <a:buClr>
                <a:srgbClr val="FD0000"/>
              </a:buClr>
              <a:defRPr/>
            </a:pPr>
            <a:r>
              <a:rPr lang="en-US" sz="1400" b="1" dirty="0">
                <a:solidFill>
                  <a:srgbClr val="000000"/>
                </a:solidFill>
                <a:ea typeface="ＭＳ Ｐゴシック" charset="-128"/>
              </a:rPr>
              <a:t>On-Premise</a:t>
            </a:r>
          </a:p>
        </p:txBody>
      </p:sp>
      <p:pic>
        <p:nvPicPr>
          <p:cNvPr id="35" name="Picture 34" descr="laptop.PNG"/>
          <p:cNvPicPr>
            <a:picLocks noChangeAspect="1"/>
          </p:cNvPicPr>
          <p:nvPr/>
        </p:nvPicPr>
        <p:blipFill>
          <a:blip r:embed="rId6"/>
          <a:stretch>
            <a:fillRect/>
          </a:stretch>
        </p:blipFill>
        <p:spPr>
          <a:xfrm>
            <a:off x="5256220" y="1941012"/>
            <a:ext cx="917460" cy="607219"/>
          </a:xfrm>
          <a:prstGeom prst="rect">
            <a:avLst/>
          </a:prstGeom>
        </p:spPr>
      </p:pic>
      <p:sp>
        <p:nvSpPr>
          <p:cNvPr id="36" name="Rounded Rectangle 35"/>
          <p:cNvSpPr/>
          <p:nvPr/>
        </p:nvSpPr>
        <p:spPr bwMode="auto">
          <a:xfrm>
            <a:off x="5119695" y="1479752"/>
            <a:ext cx="1171575" cy="360738"/>
          </a:xfrm>
          <a:prstGeom prst="roundRect">
            <a:avLst>
              <a:gd name="adj" fmla="val 6357"/>
            </a:avLst>
          </a:prstGeom>
          <a:solidFill>
            <a:schemeClr val="accent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0" tIns="46038" rIns="0" bIns="46038" anchor="ctr"/>
          <a:lstStyle/>
          <a:p>
            <a:pPr algn="ctr">
              <a:lnSpc>
                <a:spcPct val="90000"/>
              </a:lnSpc>
              <a:spcBef>
                <a:spcPct val="50000"/>
              </a:spcBef>
              <a:buClr>
                <a:srgbClr val="FD0000"/>
              </a:buClr>
              <a:defRPr/>
            </a:pPr>
            <a:r>
              <a:rPr lang="en-US" sz="1200" b="1" dirty="0" smtClean="0">
                <a:solidFill>
                  <a:srgbClr val="FFFFFF"/>
                </a:solidFill>
                <a:latin typeface="Arial"/>
              </a:rPr>
              <a:t>Local Domain</a:t>
            </a:r>
            <a:endParaRPr lang="en-US" sz="1200" b="1" dirty="0">
              <a:solidFill>
                <a:srgbClr val="FFFFFF"/>
              </a:solidFill>
              <a:latin typeface="Arial"/>
            </a:endParaRPr>
          </a:p>
        </p:txBody>
      </p:sp>
      <p:sp>
        <p:nvSpPr>
          <p:cNvPr id="37" name="TextBox 36"/>
          <p:cNvSpPr txBox="1"/>
          <p:nvPr/>
        </p:nvSpPr>
        <p:spPr>
          <a:xfrm rot="16200000">
            <a:off x="3749999" y="3527391"/>
            <a:ext cx="1694330" cy="483722"/>
          </a:xfrm>
          <a:prstGeom prst="rect">
            <a:avLst/>
          </a:prstGeom>
          <a:noFill/>
        </p:spPr>
        <p:txBody>
          <a:bodyPr wrap="square">
            <a:spAutoFit/>
          </a:bodyPr>
          <a:lstStyle/>
          <a:p>
            <a:pPr algn="ctr">
              <a:lnSpc>
                <a:spcPct val="90000"/>
              </a:lnSpc>
              <a:spcBef>
                <a:spcPct val="50000"/>
              </a:spcBef>
              <a:buClr>
                <a:srgbClr val="FD0000"/>
              </a:buClr>
              <a:defRPr/>
            </a:pPr>
            <a:r>
              <a:rPr lang="en-US" sz="1400" b="1" dirty="0" smtClean="0">
                <a:solidFill>
                  <a:srgbClr val="000000"/>
                </a:solidFill>
                <a:ea typeface="ＭＳ Ｐゴシック" charset="-128"/>
              </a:rPr>
              <a:t>Oracle Public Cloud</a:t>
            </a:r>
            <a:endParaRPr lang="en-US" sz="1400" b="1" dirty="0">
              <a:solidFill>
                <a:srgbClr val="000000"/>
              </a:solidFill>
              <a:ea typeface="ＭＳ Ｐゴシック" charset="-128"/>
            </a:endParaRPr>
          </a:p>
        </p:txBody>
      </p:sp>
    </p:spTree>
    <p:extLst>
      <p:ext uri="{BB962C8B-B14F-4D97-AF65-F5344CB8AC3E}">
        <p14:creationId xmlns:p14="http://schemas.microsoft.com/office/powerpoint/2010/main" xmlns="" val="61670169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cloudWeb.png"/>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auto">
          <a:xfrm>
            <a:off x="6464796" y="2740870"/>
            <a:ext cx="2017041" cy="1802041"/>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On-Premise, Public Cloud Portability</a:t>
            </a:r>
            <a:br>
              <a:rPr lang="en-US" dirty="0" smtClean="0"/>
            </a:br>
            <a:endParaRPr lang="en-US" sz="2400" b="0" dirty="0">
              <a:solidFill>
                <a:schemeClr val="tx2"/>
              </a:solidFill>
            </a:endParaRPr>
          </a:p>
        </p:txBody>
      </p:sp>
      <p:cxnSp>
        <p:nvCxnSpPr>
          <p:cNvPr id="6" name="Straight Connector 5"/>
          <p:cNvCxnSpPr/>
          <p:nvPr/>
        </p:nvCxnSpPr>
        <p:spPr bwMode="auto">
          <a:xfrm>
            <a:off x="2867320" y="2257908"/>
            <a:ext cx="34183" cy="2605484"/>
          </a:xfrm>
          <a:prstGeom prst="line">
            <a:avLst/>
          </a:prstGeom>
          <a:noFill/>
          <a:ln w="9525" cap="flat" cmpd="sng" algn="ctr">
            <a:solidFill>
              <a:schemeClr val="tx1"/>
            </a:solidFill>
            <a:prstDash val="dash"/>
            <a:round/>
            <a:headEnd type="none" w="med" len="med"/>
            <a:tailEnd type="none" w="med" len="med"/>
          </a:ln>
          <a:effectLst/>
        </p:spPr>
      </p:cxnSp>
      <p:cxnSp>
        <p:nvCxnSpPr>
          <p:cNvPr id="9" name="Straight Connector 8"/>
          <p:cNvCxnSpPr/>
          <p:nvPr/>
        </p:nvCxnSpPr>
        <p:spPr bwMode="auto">
          <a:xfrm flipH="1">
            <a:off x="5930191" y="2150286"/>
            <a:ext cx="1588" cy="2714296"/>
          </a:xfrm>
          <a:prstGeom prst="line">
            <a:avLst/>
          </a:prstGeom>
          <a:noFill/>
          <a:ln w="9525" cap="flat" cmpd="sng" algn="ctr">
            <a:solidFill>
              <a:schemeClr val="tx1"/>
            </a:solidFill>
            <a:prstDash val="dash"/>
            <a:round/>
            <a:headEnd type="none" w="med" len="med"/>
            <a:tailEnd type="none" w="med" len="med"/>
          </a:ln>
          <a:effectLst/>
        </p:spPr>
      </p:cxnSp>
      <p:pic>
        <p:nvPicPr>
          <p:cNvPr id="36" name="Picture 6"/>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2754132" y="1182310"/>
            <a:ext cx="592491" cy="395288"/>
          </a:xfrm>
          <a:prstGeom prst="rect">
            <a:avLst/>
          </a:prstGeom>
          <a:noFill/>
          <a:ln w="9525" algn="ctr">
            <a:noFill/>
            <a:miter lim="800000"/>
            <a:headEnd/>
            <a:tailEnd/>
          </a:ln>
        </p:spPr>
      </p:pic>
      <p:sp>
        <p:nvSpPr>
          <p:cNvPr id="37" name="TextBox 117"/>
          <p:cNvSpPr txBox="1">
            <a:spLocks noChangeArrowheads="1"/>
          </p:cNvSpPr>
          <p:nvPr/>
        </p:nvSpPr>
        <p:spPr bwMode="auto">
          <a:xfrm>
            <a:off x="2348281" y="1601525"/>
            <a:ext cx="1617662" cy="523220"/>
          </a:xfrm>
          <a:prstGeom prst="rect">
            <a:avLst/>
          </a:prstGeom>
          <a:noFill/>
          <a:ln w="9525">
            <a:noFill/>
            <a:miter lim="800000"/>
            <a:headEnd/>
            <a:tailEnd/>
          </a:ln>
        </p:spPr>
        <p:txBody>
          <a:bodyPr>
            <a:spAutoFit/>
          </a:bodyPr>
          <a:lstStyle/>
          <a:p>
            <a:pPr algn="ctr"/>
            <a:r>
              <a:rPr lang="en-US" sz="1400" dirty="0" smtClean="0">
                <a:solidFill>
                  <a:srgbClr val="000000"/>
                </a:solidFill>
              </a:rPr>
              <a:t>Deployment Archives</a:t>
            </a:r>
            <a:endParaRPr lang="en-US" sz="1400" dirty="0">
              <a:solidFill>
                <a:srgbClr val="000000"/>
              </a:solidFill>
            </a:endParaRPr>
          </a:p>
        </p:txBody>
      </p:sp>
      <p:pic>
        <p:nvPicPr>
          <p:cNvPr id="42" name="Picture 6"/>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6081681" y="1206238"/>
            <a:ext cx="555323" cy="395288"/>
          </a:xfrm>
          <a:prstGeom prst="rect">
            <a:avLst/>
          </a:prstGeom>
          <a:noFill/>
          <a:ln w="9525" algn="ctr">
            <a:noFill/>
            <a:miter lim="800000"/>
            <a:headEnd/>
            <a:tailEnd/>
          </a:ln>
        </p:spPr>
      </p:pic>
      <p:sp>
        <p:nvSpPr>
          <p:cNvPr id="43" name="TextBox 117"/>
          <p:cNvSpPr txBox="1">
            <a:spLocks noChangeArrowheads="1"/>
          </p:cNvSpPr>
          <p:nvPr/>
        </p:nvSpPr>
        <p:spPr bwMode="auto">
          <a:xfrm>
            <a:off x="5607491" y="1618634"/>
            <a:ext cx="1617662" cy="523220"/>
          </a:xfrm>
          <a:prstGeom prst="rect">
            <a:avLst/>
          </a:prstGeom>
          <a:noFill/>
          <a:ln w="9525">
            <a:noFill/>
            <a:miter lim="800000"/>
            <a:headEnd/>
            <a:tailEnd/>
          </a:ln>
        </p:spPr>
        <p:txBody>
          <a:bodyPr>
            <a:spAutoFit/>
          </a:bodyPr>
          <a:lstStyle/>
          <a:p>
            <a:pPr algn="ctr"/>
            <a:r>
              <a:rPr lang="en-US" sz="1400" dirty="0" smtClean="0">
                <a:solidFill>
                  <a:srgbClr val="000000"/>
                </a:solidFill>
              </a:rPr>
              <a:t>Deployment Archives</a:t>
            </a:r>
            <a:endParaRPr lang="en-US" sz="1400" dirty="0">
              <a:solidFill>
                <a:srgbClr val="000000"/>
              </a:solidFill>
            </a:endParaRPr>
          </a:p>
        </p:txBody>
      </p:sp>
      <p:sp>
        <p:nvSpPr>
          <p:cNvPr id="44" name="Right Arrow 43"/>
          <p:cNvSpPr/>
          <p:nvPr/>
        </p:nvSpPr>
        <p:spPr bwMode="auto">
          <a:xfrm>
            <a:off x="2008512" y="1535293"/>
            <a:ext cx="510718" cy="284559"/>
          </a:xfrm>
          <a:prstGeom prst="rightArrow">
            <a:avLst/>
          </a:prstGeom>
          <a:solidFill>
            <a:schemeClr val="tx2">
              <a:lumMod val="60000"/>
              <a:lumOff val="40000"/>
            </a:schemeClr>
          </a:solidFill>
          <a:ln>
            <a:solidFill>
              <a:schemeClr val="tx2">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defTabSz="914400">
              <a:lnSpc>
                <a:spcPct val="90000"/>
              </a:lnSpc>
              <a:spcBef>
                <a:spcPct val="50000"/>
              </a:spcBef>
              <a:buClr>
                <a:srgbClr val="667263"/>
              </a:buClr>
              <a:defRPr/>
            </a:pPr>
            <a:endParaRPr lang="en-US" sz="2000" b="1">
              <a:solidFill>
                <a:srgbClr val="000000"/>
              </a:solidFill>
              <a:latin typeface="Arial"/>
            </a:endParaRPr>
          </a:p>
        </p:txBody>
      </p:sp>
      <p:sp>
        <p:nvSpPr>
          <p:cNvPr id="50" name="Left-Right Arrow 49"/>
          <p:cNvSpPr/>
          <p:nvPr/>
        </p:nvSpPr>
        <p:spPr bwMode="auto">
          <a:xfrm rot="5400000">
            <a:off x="263031" y="2187749"/>
            <a:ext cx="604808" cy="368300"/>
          </a:xfrm>
          <a:prstGeom prst="leftRightArrow">
            <a:avLst/>
          </a:prstGeom>
          <a:solidFill>
            <a:schemeClr val="tx2">
              <a:lumMod val="60000"/>
              <a:lumOff val="40000"/>
            </a:schemeClr>
          </a:solidFill>
          <a:ln>
            <a:solidFill>
              <a:schemeClr val="tx2">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defTabSz="914400">
              <a:lnSpc>
                <a:spcPct val="90000"/>
              </a:lnSpc>
              <a:spcBef>
                <a:spcPct val="50000"/>
              </a:spcBef>
              <a:buClr>
                <a:srgbClr val="667263"/>
              </a:buClr>
              <a:defRPr/>
            </a:pPr>
            <a:endParaRPr lang="en-US" sz="2000" b="1">
              <a:solidFill>
                <a:srgbClr val="000000"/>
              </a:solidFill>
              <a:latin typeface="Arial"/>
            </a:endParaRPr>
          </a:p>
        </p:txBody>
      </p:sp>
      <p:sp>
        <p:nvSpPr>
          <p:cNvPr id="51" name="Left-Right Arrow 50"/>
          <p:cNvSpPr/>
          <p:nvPr/>
        </p:nvSpPr>
        <p:spPr bwMode="auto">
          <a:xfrm rot="5400000">
            <a:off x="2856866" y="2186951"/>
            <a:ext cx="604808" cy="368300"/>
          </a:xfrm>
          <a:prstGeom prst="leftRightArrow">
            <a:avLst/>
          </a:prstGeom>
          <a:solidFill>
            <a:schemeClr val="tx2">
              <a:lumMod val="60000"/>
              <a:lumOff val="40000"/>
            </a:schemeClr>
          </a:solidFill>
          <a:ln>
            <a:solidFill>
              <a:schemeClr val="tx2">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defTabSz="914400">
              <a:lnSpc>
                <a:spcPct val="90000"/>
              </a:lnSpc>
              <a:spcBef>
                <a:spcPct val="50000"/>
              </a:spcBef>
              <a:buClr>
                <a:srgbClr val="667263"/>
              </a:buClr>
              <a:defRPr/>
            </a:pPr>
            <a:endParaRPr lang="en-US" sz="2000" b="1">
              <a:solidFill>
                <a:srgbClr val="000000"/>
              </a:solidFill>
              <a:latin typeface="Arial"/>
            </a:endParaRPr>
          </a:p>
        </p:txBody>
      </p:sp>
      <p:sp>
        <p:nvSpPr>
          <p:cNvPr id="52" name="Left-Right Arrow 51"/>
          <p:cNvSpPr/>
          <p:nvPr/>
        </p:nvSpPr>
        <p:spPr bwMode="auto">
          <a:xfrm rot="5400000">
            <a:off x="6099994" y="2187749"/>
            <a:ext cx="604808" cy="368300"/>
          </a:xfrm>
          <a:prstGeom prst="leftRightArrow">
            <a:avLst/>
          </a:prstGeom>
          <a:solidFill>
            <a:schemeClr val="tx2">
              <a:lumMod val="60000"/>
              <a:lumOff val="40000"/>
            </a:schemeClr>
          </a:solidFill>
          <a:ln>
            <a:solidFill>
              <a:schemeClr val="tx2">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defTabSz="914400">
              <a:lnSpc>
                <a:spcPct val="90000"/>
              </a:lnSpc>
              <a:spcBef>
                <a:spcPct val="50000"/>
              </a:spcBef>
              <a:buClr>
                <a:srgbClr val="667263"/>
              </a:buClr>
              <a:defRPr/>
            </a:pPr>
            <a:endParaRPr lang="en-US" sz="2000" b="1">
              <a:solidFill>
                <a:srgbClr val="000000"/>
              </a:solidFill>
              <a:latin typeface="Arial"/>
            </a:endParaRPr>
          </a:p>
        </p:txBody>
      </p:sp>
      <p:sp>
        <p:nvSpPr>
          <p:cNvPr id="54" name="TextBox 117"/>
          <p:cNvSpPr txBox="1">
            <a:spLocks noChangeArrowheads="1"/>
          </p:cNvSpPr>
          <p:nvPr/>
        </p:nvSpPr>
        <p:spPr bwMode="auto">
          <a:xfrm>
            <a:off x="381284" y="757617"/>
            <a:ext cx="1617662" cy="307777"/>
          </a:xfrm>
          <a:prstGeom prst="rect">
            <a:avLst/>
          </a:prstGeom>
          <a:noFill/>
          <a:ln w="9525">
            <a:noFill/>
            <a:miter lim="800000"/>
            <a:headEnd/>
            <a:tailEnd/>
          </a:ln>
        </p:spPr>
        <p:txBody>
          <a:bodyPr>
            <a:spAutoFit/>
          </a:bodyPr>
          <a:lstStyle/>
          <a:p>
            <a:pPr algn="ctr"/>
            <a:r>
              <a:rPr lang="en-US" sz="1400" b="1" dirty="0" smtClean="0">
                <a:solidFill>
                  <a:srgbClr val="000000"/>
                </a:solidFill>
              </a:rPr>
              <a:t>Developer</a:t>
            </a:r>
            <a:endParaRPr lang="en-US" sz="1400" b="1" dirty="0">
              <a:solidFill>
                <a:srgbClr val="000000"/>
              </a:solidFill>
            </a:endParaRPr>
          </a:p>
        </p:txBody>
      </p:sp>
      <p:sp>
        <p:nvSpPr>
          <p:cNvPr id="55" name="TextBox 117"/>
          <p:cNvSpPr txBox="1">
            <a:spLocks noChangeArrowheads="1"/>
          </p:cNvSpPr>
          <p:nvPr/>
        </p:nvSpPr>
        <p:spPr bwMode="auto">
          <a:xfrm>
            <a:off x="3699167" y="747022"/>
            <a:ext cx="1617662" cy="307777"/>
          </a:xfrm>
          <a:prstGeom prst="rect">
            <a:avLst/>
          </a:prstGeom>
          <a:noFill/>
          <a:ln w="9525">
            <a:noFill/>
            <a:miter lim="800000"/>
            <a:headEnd/>
            <a:tailEnd/>
          </a:ln>
        </p:spPr>
        <p:txBody>
          <a:bodyPr>
            <a:spAutoFit/>
          </a:bodyPr>
          <a:lstStyle/>
          <a:p>
            <a:pPr algn="ctr"/>
            <a:r>
              <a:rPr lang="en-US" sz="1400" b="1" dirty="0" smtClean="0">
                <a:solidFill>
                  <a:srgbClr val="000000"/>
                </a:solidFill>
              </a:rPr>
              <a:t>QA Engineer</a:t>
            </a:r>
            <a:endParaRPr lang="en-US" sz="1400" b="1" dirty="0">
              <a:solidFill>
                <a:srgbClr val="000000"/>
              </a:solidFill>
            </a:endParaRPr>
          </a:p>
        </p:txBody>
      </p:sp>
      <p:sp>
        <p:nvSpPr>
          <p:cNvPr id="56" name="TextBox 117"/>
          <p:cNvSpPr txBox="1">
            <a:spLocks noChangeArrowheads="1"/>
          </p:cNvSpPr>
          <p:nvPr/>
        </p:nvSpPr>
        <p:spPr bwMode="auto">
          <a:xfrm>
            <a:off x="6732306" y="743426"/>
            <a:ext cx="2190390" cy="307777"/>
          </a:xfrm>
          <a:prstGeom prst="rect">
            <a:avLst/>
          </a:prstGeom>
          <a:noFill/>
          <a:ln w="9525">
            <a:noFill/>
            <a:miter lim="800000"/>
            <a:headEnd/>
            <a:tailEnd/>
          </a:ln>
        </p:spPr>
        <p:txBody>
          <a:bodyPr wrap="square">
            <a:spAutoFit/>
          </a:bodyPr>
          <a:lstStyle/>
          <a:p>
            <a:pPr algn="ctr"/>
            <a:r>
              <a:rPr lang="en-US" sz="1400" b="1" dirty="0" smtClean="0">
                <a:solidFill>
                  <a:srgbClr val="000000"/>
                </a:solidFill>
              </a:rPr>
              <a:t>Production Engineer</a:t>
            </a:r>
            <a:endParaRPr lang="en-US" sz="1400" b="1" dirty="0">
              <a:solidFill>
                <a:srgbClr val="000000"/>
              </a:solidFill>
            </a:endParaRPr>
          </a:p>
        </p:txBody>
      </p:sp>
      <p:sp>
        <p:nvSpPr>
          <p:cNvPr id="57" name="TextBox 117"/>
          <p:cNvSpPr txBox="1">
            <a:spLocks noChangeArrowheads="1"/>
          </p:cNvSpPr>
          <p:nvPr/>
        </p:nvSpPr>
        <p:spPr bwMode="auto">
          <a:xfrm>
            <a:off x="891553" y="2069495"/>
            <a:ext cx="1975764" cy="738664"/>
          </a:xfrm>
          <a:prstGeom prst="rect">
            <a:avLst/>
          </a:prstGeom>
          <a:noFill/>
          <a:ln w="9525">
            <a:noFill/>
            <a:miter lim="800000"/>
            <a:headEnd/>
            <a:tailEnd/>
          </a:ln>
        </p:spPr>
        <p:txBody>
          <a:bodyPr wrap="square">
            <a:spAutoFit/>
          </a:bodyPr>
          <a:lstStyle/>
          <a:p>
            <a:pPr>
              <a:buFont typeface="Arial" pitchFamily="34" charset="0"/>
              <a:buChar char="•"/>
            </a:pPr>
            <a:r>
              <a:rPr lang="en-US" sz="1400" dirty="0" smtClean="0">
                <a:solidFill>
                  <a:srgbClr val="000000"/>
                </a:solidFill>
              </a:rPr>
              <a:t> Deploy / </a:t>
            </a:r>
            <a:r>
              <a:rPr lang="en-US" sz="1400" dirty="0" err="1" smtClean="0">
                <a:solidFill>
                  <a:srgbClr val="000000"/>
                </a:solidFill>
              </a:rPr>
              <a:t>Undeploy</a:t>
            </a:r>
            <a:endParaRPr lang="en-US" sz="1400" dirty="0" smtClean="0">
              <a:solidFill>
                <a:srgbClr val="000000"/>
              </a:solidFill>
            </a:endParaRPr>
          </a:p>
          <a:p>
            <a:pPr>
              <a:buFont typeface="Arial" pitchFamily="34" charset="0"/>
              <a:buChar char="•"/>
            </a:pPr>
            <a:r>
              <a:rPr lang="en-US" sz="1400" dirty="0" smtClean="0">
                <a:solidFill>
                  <a:srgbClr val="000000"/>
                </a:solidFill>
              </a:rPr>
              <a:t> Dev Testing</a:t>
            </a:r>
          </a:p>
          <a:p>
            <a:pPr>
              <a:buFont typeface="Arial" pitchFamily="34" charset="0"/>
              <a:buChar char="•"/>
            </a:pPr>
            <a:r>
              <a:rPr lang="en-US" sz="1400" dirty="0" smtClean="0">
                <a:solidFill>
                  <a:srgbClr val="000000"/>
                </a:solidFill>
              </a:rPr>
              <a:t> Debugging</a:t>
            </a:r>
            <a:endParaRPr lang="en-US" sz="1400" dirty="0">
              <a:solidFill>
                <a:srgbClr val="000000"/>
              </a:solidFill>
            </a:endParaRPr>
          </a:p>
        </p:txBody>
      </p:sp>
      <p:sp>
        <p:nvSpPr>
          <p:cNvPr id="58" name="TextBox 117"/>
          <p:cNvSpPr txBox="1">
            <a:spLocks noChangeArrowheads="1"/>
          </p:cNvSpPr>
          <p:nvPr/>
        </p:nvSpPr>
        <p:spPr bwMode="auto">
          <a:xfrm>
            <a:off x="3792838" y="2069495"/>
            <a:ext cx="2138938" cy="738664"/>
          </a:xfrm>
          <a:prstGeom prst="rect">
            <a:avLst/>
          </a:prstGeom>
          <a:noFill/>
          <a:ln w="9525">
            <a:noFill/>
            <a:miter lim="800000"/>
            <a:headEnd/>
            <a:tailEnd/>
          </a:ln>
        </p:spPr>
        <p:txBody>
          <a:bodyPr wrap="square">
            <a:spAutoFit/>
          </a:bodyPr>
          <a:lstStyle/>
          <a:p>
            <a:pPr>
              <a:buFont typeface="Arial" pitchFamily="34" charset="0"/>
              <a:buChar char="•"/>
            </a:pPr>
            <a:r>
              <a:rPr lang="en-US" sz="1400" dirty="0" smtClean="0">
                <a:solidFill>
                  <a:srgbClr val="000000"/>
                </a:solidFill>
              </a:rPr>
              <a:t> Functional Testing</a:t>
            </a:r>
          </a:p>
          <a:p>
            <a:pPr>
              <a:buFont typeface="Arial" pitchFamily="34" charset="0"/>
              <a:buChar char="•"/>
            </a:pPr>
            <a:r>
              <a:rPr lang="en-US" sz="1400" dirty="0" smtClean="0">
                <a:solidFill>
                  <a:srgbClr val="000000"/>
                </a:solidFill>
              </a:rPr>
              <a:t> Training</a:t>
            </a:r>
          </a:p>
          <a:p>
            <a:pPr>
              <a:buFont typeface="Arial" pitchFamily="34" charset="0"/>
              <a:buChar char="•"/>
            </a:pPr>
            <a:r>
              <a:rPr lang="en-US" sz="1400" dirty="0" smtClean="0">
                <a:solidFill>
                  <a:srgbClr val="000000"/>
                </a:solidFill>
              </a:rPr>
              <a:t> Etc…</a:t>
            </a:r>
            <a:endParaRPr lang="en-US" sz="1400" dirty="0">
              <a:solidFill>
                <a:srgbClr val="000000"/>
              </a:solidFill>
            </a:endParaRPr>
          </a:p>
        </p:txBody>
      </p:sp>
      <p:sp>
        <p:nvSpPr>
          <p:cNvPr id="59" name="TextBox 117"/>
          <p:cNvSpPr txBox="1">
            <a:spLocks noChangeArrowheads="1"/>
          </p:cNvSpPr>
          <p:nvPr/>
        </p:nvSpPr>
        <p:spPr bwMode="auto">
          <a:xfrm>
            <a:off x="6709780" y="2150285"/>
            <a:ext cx="2294807" cy="523220"/>
          </a:xfrm>
          <a:prstGeom prst="rect">
            <a:avLst/>
          </a:prstGeom>
          <a:noFill/>
          <a:ln w="9525">
            <a:noFill/>
            <a:miter lim="800000"/>
            <a:headEnd/>
            <a:tailEnd/>
          </a:ln>
        </p:spPr>
        <p:txBody>
          <a:bodyPr wrap="square">
            <a:spAutoFit/>
          </a:bodyPr>
          <a:lstStyle/>
          <a:p>
            <a:pPr>
              <a:buFont typeface="Arial" pitchFamily="34" charset="0"/>
              <a:buChar char="•"/>
            </a:pPr>
            <a:r>
              <a:rPr lang="en-US" sz="1400" dirty="0" smtClean="0">
                <a:solidFill>
                  <a:srgbClr val="000000"/>
                </a:solidFill>
              </a:rPr>
              <a:t> Production Deployment</a:t>
            </a:r>
          </a:p>
          <a:p>
            <a:pPr>
              <a:buFont typeface="Arial" pitchFamily="34" charset="0"/>
              <a:buChar char="•"/>
            </a:pPr>
            <a:r>
              <a:rPr lang="en-US" sz="1400" dirty="0" smtClean="0">
                <a:solidFill>
                  <a:srgbClr val="000000"/>
                </a:solidFill>
              </a:rPr>
              <a:t> Monitoring</a:t>
            </a:r>
            <a:endParaRPr lang="en-US" sz="1400" dirty="0">
              <a:solidFill>
                <a:srgbClr val="000000"/>
              </a:solidFill>
            </a:endParaRPr>
          </a:p>
        </p:txBody>
      </p:sp>
      <p:pic>
        <p:nvPicPr>
          <p:cNvPr id="104" name="Picture 103" descr="cloudWeb.png"/>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auto">
          <a:xfrm>
            <a:off x="381289" y="2740869"/>
            <a:ext cx="2017041" cy="1819132"/>
          </a:xfrm>
          <a:prstGeom prst="rect">
            <a:avLst/>
          </a:prstGeom>
          <a:noFill/>
          <a:ln w="9525">
            <a:noFill/>
            <a:miter lim="800000"/>
            <a:headEnd/>
            <a:tailEnd/>
          </a:ln>
        </p:spPr>
      </p:pic>
      <p:pic>
        <p:nvPicPr>
          <p:cNvPr id="105" name="Picture 4" descr="slide-7.png"/>
          <p:cNvPicPr>
            <a:picLocks noChangeAspect="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2899204" y="3261454"/>
            <a:ext cx="3032574" cy="150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6" name="Rounded Rectangle 89"/>
          <p:cNvSpPr>
            <a:spLocks noChangeArrowheads="1"/>
          </p:cNvSpPr>
          <p:nvPr/>
        </p:nvSpPr>
        <p:spPr bwMode="auto">
          <a:xfrm>
            <a:off x="3798714" y="3057433"/>
            <a:ext cx="1573213" cy="1016264"/>
          </a:xfrm>
          <a:prstGeom prst="roundRect">
            <a:avLst>
              <a:gd name="adj" fmla="val 16667"/>
            </a:avLst>
          </a:prstGeom>
          <a:solidFill>
            <a:schemeClr val="bg1"/>
          </a:solidFill>
          <a:ln w="53975">
            <a:solidFill>
              <a:srgbClr val="FD0000"/>
            </a:solidFill>
            <a:round/>
            <a:headEnd/>
            <a:tailEnd/>
          </a:ln>
          <a:extLst/>
        </p:spPr>
        <p:txBody>
          <a:bodyPr lIns="92075" tIns="46038" rIns="92075" bIns="46038"/>
          <a:lstStyle/>
          <a:p>
            <a:pPr marL="119063" indent="-119063" algn="ctr">
              <a:lnSpc>
                <a:spcPct val="90000"/>
              </a:lnSpc>
              <a:spcBef>
                <a:spcPct val="50000"/>
              </a:spcBef>
              <a:buClr>
                <a:srgbClr val="FD0000"/>
              </a:buClr>
            </a:pPr>
            <a:endParaRPr lang="en-US" sz="2000" b="1">
              <a:solidFill>
                <a:srgbClr val="000000"/>
              </a:solidFill>
              <a:ea typeface="MS PGothic" charset="0"/>
            </a:endParaRPr>
          </a:p>
        </p:txBody>
      </p:sp>
      <p:sp>
        <p:nvSpPr>
          <p:cNvPr id="107" name="Rounded Rectangle 89"/>
          <p:cNvSpPr>
            <a:spLocks noChangeArrowheads="1"/>
          </p:cNvSpPr>
          <p:nvPr/>
        </p:nvSpPr>
        <p:spPr bwMode="auto">
          <a:xfrm>
            <a:off x="3578051" y="2931139"/>
            <a:ext cx="1571625" cy="1015520"/>
          </a:xfrm>
          <a:prstGeom prst="roundRect">
            <a:avLst>
              <a:gd name="adj" fmla="val 16667"/>
            </a:avLst>
          </a:prstGeom>
          <a:solidFill>
            <a:schemeClr val="bg1"/>
          </a:solidFill>
          <a:ln w="53975">
            <a:solidFill>
              <a:srgbClr val="FD0000"/>
            </a:solidFill>
            <a:round/>
            <a:headEnd/>
            <a:tailEnd/>
          </a:ln>
        </p:spPr>
        <p:txBody>
          <a:bodyPr lIns="92075" tIns="46038" rIns="92075" bIns="46038"/>
          <a:lstStyle/>
          <a:p>
            <a:pPr marL="119063" indent="-119063" algn="ctr">
              <a:lnSpc>
                <a:spcPct val="90000"/>
              </a:lnSpc>
              <a:spcBef>
                <a:spcPct val="50000"/>
              </a:spcBef>
              <a:buClr>
                <a:srgbClr val="FD0000"/>
              </a:buClr>
            </a:pPr>
            <a:endParaRPr lang="en-US" sz="2000" b="1">
              <a:solidFill>
                <a:srgbClr val="000000"/>
              </a:solidFill>
              <a:ea typeface="MS PGothic" charset="0"/>
            </a:endParaRPr>
          </a:p>
        </p:txBody>
      </p:sp>
      <p:sp>
        <p:nvSpPr>
          <p:cNvPr id="115" name="Rounded Rectangle 114"/>
          <p:cNvSpPr/>
          <p:nvPr/>
        </p:nvSpPr>
        <p:spPr bwMode="auto">
          <a:xfrm>
            <a:off x="3866247" y="3581029"/>
            <a:ext cx="422476" cy="230144"/>
          </a:xfrm>
          <a:prstGeom prst="roundRect">
            <a:avLst>
              <a:gd name="adj" fmla="val 6357"/>
            </a:avLst>
          </a:prstGeom>
          <a:solidFill>
            <a:schemeClr val="tx2"/>
          </a:solidFill>
          <a:ln>
            <a:solidFill>
              <a:schemeClr val="tx2"/>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sp>
        <p:nvSpPr>
          <p:cNvPr id="116" name="Rounded Rectangle 115"/>
          <p:cNvSpPr/>
          <p:nvPr/>
        </p:nvSpPr>
        <p:spPr bwMode="auto">
          <a:xfrm>
            <a:off x="4507998" y="3581029"/>
            <a:ext cx="422476" cy="230144"/>
          </a:xfrm>
          <a:prstGeom prst="roundRect">
            <a:avLst>
              <a:gd name="adj" fmla="val 6357"/>
            </a:avLst>
          </a:prstGeom>
          <a:solidFill>
            <a:schemeClr val="tx2"/>
          </a:solidFill>
          <a:ln>
            <a:solidFill>
              <a:schemeClr val="tx2"/>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sp>
        <p:nvSpPr>
          <p:cNvPr id="118" name="TextBox 108"/>
          <p:cNvSpPr txBox="1">
            <a:spLocks noChangeArrowheads="1"/>
          </p:cNvSpPr>
          <p:nvPr/>
        </p:nvSpPr>
        <p:spPr bwMode="auto">
          <a:xfrm>
            <a:off x="3578051" y="2923613"/>
            <a:ext cx="1571625" cy="6776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a:solidFill>
                  <a:schemeClr val="tx1"/>
                </a:solidFill>
                <a:latin typeface="Arial" charset="0"/>
                <a:ea typeface="ＭＳ Ｐゴシック" charset="0"/>
              </a:defRPr>
            </a:lvl1pPr>
            <a:lvl2pPr marL="742950" indent="-285750" defTabSz="457200">
              <a:defRPr>
                <a:solidFill>
                  <a:schemeClr val="tx1"/>
                </a:solidFill>
                <a:latin typeface="Arial" charset="0"/>
                <a:ea typeface="ＭＳ Ｐゴシック" charset="0"/>
              </a:defRPr>
            </a:lvl2pPr>
            <a:lvl3pPr marL="1143000" indent="-228600" defTabSz="457200">
              <a:defRPr>
                <a:solidFill>
                  <a:schemeClr val="tx1"/>
                </a:solidFill>
                <a:latin typeface="Arial" charset="0"/>
                <a:ea typeface="ＭＳ Ｐゴシック" charset="0"/>
              </a:defRPr>
            </a:lvl3pPr>
            <a:lvl4pPr marL="1600200" indent="-228600" defTabSz="457200">
              <a:defRPr>
                <a:solidFill>
                  <a:schemeClr val="tx1"/>
                </a:solidFill>
                <a:latin typeface="Arial" charset="0"/>
                <a:ea typeface="ＭＳ Ｐゴシック" charset="0"/>
              </a:defRPr>
            </a:lvl4pPr>
            <a:lvl5pPr marL="2057400" indent="-228600" defTabSz="4572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lgn="ctr">
              <a:lnSpc>
                <a:spcPct val="90000"/>
              </a:lnSpc>
              <a:spcBef>
                <a:spcPct val="50000"/>
              </a:spcBef>
              <a:buClr>
                <a:srgbClr val="FD0000"/>
              </a:buClr>
            </a:pPr>
            <a:r>
              <a:rPr lang="en-US" sz="1400" b="1" dirty="0" smtClean="0">
                <a:solidFill>
                  <a:srgbClr val="000000"/>
                </a:solidFill>
                <a:ea typeface="MS PGothic" charset="0"/>
              </a:rPr>
              <a:t>Java Cloud Service Instances</a:t>
            </a:r>
            <a:endParaRPr lang="en-US" sz="1100" b="1" dirty="0">
              <a:solidFill>
                <a:srgbClr val="000000"/>
              </a:solidFill>
              <a:ea typeface="MS PGothic" charset="0"/>
            </a:endParaRPr>
          </a:p>
        </p:txBody>
      </p:sp>
      <p:sp>
        <p:nvSpPr>
          <p:cNvPr id="125" name="TextBox 124"/>
          <p:cNvSpPr txBox="1"/>
          <p:nvPr/>
        </p:nvSpPr>
        <p:spPr>
          <a:xfrm rot="21600000">
            <a:off x="271001" y="4252225"/>
            <a:ext cx="2127329" cy="307777"/>
          </a:xfrm>
          <a:prstGeom prst="rect">
            <a:avLst/>
          </a:prstGeom>
          <a:noFill/>
        </p:spPr>
        <p:txBody>
          <a:bodyPr wrap="square">
            <a:spAutoFit/>
          </a:bodyPr>
          <a:lstStyle/>
          <a:p>
            <a:pPr algn="ctr">
              <a:spcBef>
                <a:spcPct val="50000"/>
              </a:spcBef>
              <a:buClr>
                <a:srgbClr val="FD0000"/>
              </a:buClr>
              <a:defRPr/>
            </a:pPr>
            <a:r>
              <a:rPr lang="en-US" sz="1400" b="1" dirty="0">
                <a:solidFill>
                  <a:srgbClr val="000000"/>
                </a:solidFill>
                <a:ea typeface="ＭＳ Ｐゴシック" charset="-128"/>
              </a:rPr>
              <a:t>On Premise </a:t>
            </a:r>
            <a:r>
              <a:rPr lang="en-US" sz="1400" b="1" dirty="0" err="1" smtClean="0">
                <a:solidFill>
                  <a:srgbClr val="000000"/>
                </a:solidFill>
                <a:ea typeface="ＭＳ Ｐゴシック" charset="-128"/>
              </a:rPr>
              <a:t>Dev</a:t>
            </a:r>
            <a:endParaRPr lang="en-US" sz="1400" b="1" dirty="0">
              <a:solidFill>
                <a:srgbClr val="000000"/>
              </a:solidFill>
              <a:ea typeface="ＭＳ Ｐゴシック" charset="-128"/>
            </a:endParaRPr>
          </a:p>
        </p:txBody>
      </p:sp>
      <p:sp>
        <p:nvSpPr>
          <p:cNvPr id="126" name="TextBox 125"/>
          <p:cNvSpPr txBox="1"/>
          <p:nvPr/>
        </p:nvSpPr>
        <p:spPr>
          <a:xfrm rot="21600000">
            <a:off x="3159269" y="4235134"/>
            <a:ext cx="2462182" cy="289823"/>
          </a:xfrm>
          <a:prstGeom prst="rect">
            <a:avLst/>
          </a:prstGeom>
          <a:noFill/>
        </p:spPr>
        <p:txBody>
          <a:bodyPr wrap="none">
            <a:spAutoFit/>
          </a:bodyPr>
          <a:lstStyle/>
          <a:p>
            <a:pPr algn="ctr">
              <a:lnSpc>
                <a:spcPct val="90000"/>
              </a:lnSpc>
              <a:spcBef>
                <a:spcPct val="50000"/>
              </a:spcBef>
              <a:buClr>
                <a:srgbClr val="FD0000"/>
              </a:buClr>
              <a:defRPr/>
            </a:pPr>
            <a:r>
              <a:rPr lang="en-US" sz="1400" b="1" dirty="0">
                <a:solidFill>
                  <a:srgbClr val="000000"/>
                </a:solidFill>
                <a:ea typeface="ＭＳ Ｐゴシック" charset="-128"/>
              </a:rPr>
              <a:t>QA Environments in Cloud</a:t>
            </a:r>
          </a:p>
        </p:txBody>
      </p:sp>
      <p:sp>
        <p:nvSpPr>
          <p:cNvPr id="60" name="Rounded Rectangle 89"/>
          <p:cNvSpPr>
            <a:spLocks noChangeArrowheads="1"/>
          </p:cNvSpPr>
          <p:nvPr/>
        </p:nvSpPr>
        <p:spPr bwMode="auto">
          <a:xfrm>
            <a:off x="641681" y="2819137"/>
            <a:ext cx="1501775" cy="1415997"/>
          </a:xfrm>
          <a:prstGeom prst="roundRect">
            <a:avLst>
              <a:gd name="adj" fmla="val 16667"/>
            </a:avLst>
          </a:prstGeom>
          <a:solidFill>
            <a:srgbClr val="FFFFFF"/>
          </a:solidFill>
          <a:ln w="53975">
            <a:solidFill>
              <a:srgbClr val="FD0000"/>
            </a:solidFill>
            <a:round/>
            <a:headEnd/>
            <a:tailEnd/>
          </a:ln>
        </p:spPr>
        <p:txBody>
          <a:bodyPr lIns="92075" tIns="46038" rIns="92075" bIns="46038"/>
          <a:lstStyle/>
          <a:p>
            <a:pPr marL="119063" indent="-119063" algn="ctr">
              <a:lnSpc>
                <a:spcPct val="90000"/>
              </a:lnSpc>
              <a:spcBef>
                <a:spcPct val="50000"/>
              </a:spcBef>
              <a:buClr>
                <a:srgbClr val="FD0000"/>
              </a:buClr>
              <a:defRPr/>
            </a:pPr>
            <a:endParaRPr lang="en-US" sz="2000" b="1" dirty="0">
              <a:solidFill>
                <a:srgbClr val="000000"/>
              </a:solidFill>
            </a:endParaRPr>
          </a:p>
        </p:txBody>
      </p:sp>
      <p:sp>
        <p:nvSpPr>
          <p:cNvPr id="61" name="TextBox 31"/>
          <p:cNvSpPr txBox="1">
            <a:spLocks noChangeArrowheads="1"/>
          </p:cNvSpPr>
          <p:nvPr/>
        </p:nvSpPr>
        <p:spPr bwMode="auto">
          <a:xfrm>
            <a:off x="707410" y="3928785"/>
            <a:ext cx="1371957" cy="289823"/>
          </a:xfrm>
          <a:prstGeom prst="rect">
            <a:avLst/>
          </a:prstGeom>
          <a:noFill/>
          <a:ln w="9525">
            <a:noFill/>
            <a:miter lim="800000"/>
            <a:headEnd/>
            <a:tailEnd/>
          </a:ln>
        </p:spPr>
        <p:txBody>
          <a:bodyPr wrap="square">
            <a:spAutoFit/>
          </a:bodyPr>
          <a:lstStyle/>
          <a:p>
            <a:pPr algn="ctr">
              <a:lnSpc>
                <a:spcPct val="90000"/>
              </a:lnSpc>
              <a:spcBef>
                <a:spcPct val="50000"/>
              </a:spcBef>
              <a:buClr>
                <a:srgbClr val="FD0000"/>
              </a:buClr>
            </a:pPr>
            <a:r>
              <a:rPr lang="en-US" sz="1400" b="1" dirty="0" smtClean="0">
                <a:solidFill>
                  <a:srgbClr val="000000"/>
                </a:solidFill>
              </a:rPr>
              <a:t>Dev Laptop</a:t>
            </a:r>
            <a:endParaRPr lang="en-US" sz="1400" b="1" dirty="0">
              <a:solidFill>
                <a:srgbClr val="000000"/>
              </a:solidFill>
            </a:endParaRPr>
          </a:p>
        </p:txBody>
      </p:sp>
      <p:pic>
        <p:nvPicPr>
          <p:cNvPr id="62" name="Picture 61" descr="laptop.PNG"/>
          <p:cNvPicPr>
            <a:picLocks noChangeAspect="1"/>
          </p:cNvPicPr>
          <p:nvPr/>
        </p:nvPicPr>
        <p:blipFill>
          <a:blip r:embed="rId7"/>
          <a:stretch>
            <a:fillRect/>
          </a:stretch>
        </p:blipFill>
        <p:spPr>
          <a:xfrm>
            <a:off x="1034887" y="3359113"/>
            <a:ext cx="688344" cy="587546"/>
          </a:xfrm>
          <a:prstGeom prst="rect">
            <a:avLst/>
          </a:prstGeom>
        </p:spPr>
      </p:pic>
      <p:sp>
        <p:nvSpPr>
          <p:cNvPr id="63" name="Rounded Rectangle 62"/>
          <p:cNvSpPr/>
          <p:nvPr/>
        </p:nvSpPr>
        <p:spPr bwMode="auto">
          <a:xfrm>
            <a:off x="836939" y="2937711"/>
            <a:ext cx="1171575" cy="360738"/>
          </a:xfrm>
          <a:prstGeom prst="roundRect">
            <a:avLst>
              <a:gd name="adj" fmla="val 6357"/>
            </a:avLst>
          </a:prstGeom>
          <a:solidFill>
            <a:srgbClr val="FD0000"/>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46038" rIns="0" bIns="46038" anchor="ctr"/>
          <a:lstStyle/>
          <a:p>
            <a:pPr algn="ctr">
              <a:lnSpc>
                <a:spcPct val="90000"/>
              </a:lnSpc>
              <a:spcBef>
                <a:spcPct val="50000"/>
              </a:spcBef>
              <a:buClr>
                <a:srgbClr val="FD0000"/>
              </a:buClr>
              <a:defRPr/>
            </a:pPr>
            <a:r>
              <a:rPr lang="en-US" sz="1200" b="1" dirty="0" err="1" smtClean="0">
                <a:solidFill>
                  <a:srgbClr val="FFFFFF"/>
                </a:solidFill>
                <a:latin typeface="Arial"/>
              </a:rPr>
              <a:t>WebLogic</a:t>
            </a:r>
            <a:r>
              <a:rPr lang="en-US" sz="1200" b="1" dirty="0" smtClean="0">
                <a:solidFill>
                  <a:srgbClr val="FFFFFF"/>
                </a:solidFill>
                <a:latin typeface="Arial"/>
              </a:rPr>
              <a:t> Server Domain</a:t>
            </a:r>
            <a:endParaRPr lang="en-US" sz="1200" b="1" dirty="0">
              <a:solidFill>
                <a:srgbClr val="FFFFFF"/>
              </a:solidFill>
              <a:latin typeface="Arial"/>
            </a:endParaRPr>
          </a:p>
        </p:txBody>
      </p:sp>
      <p:sp>
        <p:nvSpPr>
          <p:cNvPr id="70" name="Rounded Rectangle 89"/>
          <p:cNvSpPr>
            <a:spLocks noChangeArrowheads="1"/>
          </p:cNvSpPr>
          <p:nvPr/>
        </p:nvSpPr>
        <p:spPr bwMode="auto">
          <a:xfrm>
            <a:off x="6677957" y="2836089"/>
            <a:ext cx="1571625" cy="1399045"/>
          </a:xfrm>
          <a:prstGeom prst="roundRect">
            <a:avLst>
              <a:gd name="adj" fmla="val 16667"/>
            </a:avLst>
          </a:prstGeom>
          <a:solidFill>
            <a:srgbClr val="FFFFFF"/>
          </a:solidFill>
          <a:ln w="53975">
            <a:solidFill>
              <a:srgbClr val="FD0000"/>
            </a:solidFill>
            <a:round/>
            <a:headEnd/>
            <a:tailEnd/>
          </a:ln>
        </p:spPr>
        <p:txBody>
          <a:bodyPr lIns="92075" tIns="46038" rIns="92075" bIns="46038"/>
          <a:lstStyle/>
          <a:p>
            <a:pPr marL="119063" indent="-119063" algn="ctr">
              <a:lnSpc>
                <a:spcPct val="90000"/>
              </a:lnSpc>
              <a:spcBef>
                <a:spcPct val="50000"/>
              </a:spcBef>
              <a:buClr>
                <a:srgbClr val="FD0000"/>
              </a:buClr>
              <a:defRPr/>
            </a:pPr>
            <a:endParaRPr lang="en-US" sz="2000" b="1" dirty="0">
              <a:solidFill>
                <a:srgbClr val="000000"/>
              </a:solidFill>
            </a:endParaRPr>
          </a:p>
        </p:txBody>
      </p:sp>
      <p:pic>
        <p:nvPicPr>
          <p:cNvPr id="71" name="Picture 2073" descr="poweredge"/>
          <p:cNvPicPr>
            <a:picLocks noChangeAspect="1" noChangeArrowheads="1"/>
          </p:cNvPicPr>
          <p:nvPr/>
        </p:nvPicPr>
        <p:blipFill>
          <a:blip r:embed="rId8"/>
          <a:srcRect/>
          <a:stretch>
            <a:fillRect/>
          </a:stretch>
        </p:blipFill>
        <p:spPr bwMode="auto">
          <a:xfrm>
            <a:off x="6953611" y="3742155"/>
            <a:ext cx="362513" cy="476452"/>
          </a:xfrm>
          <a:prstGeom prst="rect">
            <a:avLst/>
          </a:prstGeom>
          <a:noFill/>
          <a:ln w="9525">
            <a:noFill/>
            <a:miter lim="800000"/>
            <a:headEnd/>
            <a:tailEnd/>
          </a:ln>
        </p:spPr>
      </p:pic>
      <p:sp>
        <p:nvSpPr>
          <p:cNvPr id="72" name="Rounded Rectangle 71"/>
          <p:cNvSpPr/>
          <p:nvPr/>
        </p:nvSpPr>
        <p:spPr bwMode="auto">
          <a:xfrm>
            <a:off x="6953610" y="3477346"/>
            <a:ext cx="422476" cy="230144"/>
          </a:xfrm>
          <a:prstGeom prst="roundRect">
            <a:avLst>
              <a:gd name="adj" fmla="val 6357"/>
            </a:avLst>
          </a:prstGeom>
          <a:solidFill>
            <a:srgbClr val="FD0000"/>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sp>
        <p:nvSpPr>
          <p:cNvPr id="73" name="Rounded Rectangle 72"/>
          <p:cNvSpPr/>
          <p:nvPr/>
        </p:nvSpPr>
        <p:spPr bwMode="auto">
          <a:xfrm>
            <a:off x="7595361" y="3477346"/>
            <a:ext cx="422476" cy="230144"/>
          </a:xfrm>
          <a:prstGeom prst="roundRect">
            <a:avLst>
              <a:gd name="adj" fmla="val 6357"/>
            </a:avLst>
          </a:prstGeom>
          <a:solidFill>
            <a:srgbClr val="FD0000"/>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46038" rIns="0" bIns="46038" anchor="ctr"/>
          <a:lstStyle/>
          <a:p>
            <a:pPr algn="ctr">
              <a:lnSpc>
                <a:spcPct val="90000"/>
              </a:lnSpc>
              <a:spcBef>
                <a:spcPct val="50000"/>
              </a:spcBef>
              <a:buClr>
                <a:srgbClr val="FD0000"/>
              </a:buClr>
              <a:defRPr/>
            </a:pPr>
            <a:endParaRPr lang="en-US" sz="900" b="1" dirty="0">
              <a:solidFill>
                <a:srgbClr val="FFFFFF"/>
              </a:solidFill>
              <a:latin typeface="Arial"/>
            </a:endParaRPr>
          </a:p>
        </p:txBody>
      </p:sp>
      <p:pic>
        <p:nvPicPr>
          <p:cNvPr id="74" name="Picture 2073" descr="poweredge"/>
          <p:cNvPicPr>
            <a:picLocks noChangeAspect="1" noChangeArrowheads="1"/>
          </p:cNvPicPr>
          <p:nvPr/>
        </p:nvPicPr>
        <p:blipFill>
          <a:blip r:embed="rId8"/>
          <a:srcRect/>
          <a:stretch>
            <a:fillRect/>
          </a:stretch>
        </p:blipFill>
        <p:spPr bwMode="auto">
          <a:xfrm>
            <a:off x="7595361" y="3742155"/>
            <a:ext cx="325908" cy="476452"/>
          </a:xfrm>
          <a:prstGeom prst="rect">
            <a:avLst/>
          </a:prstGeom>
          <a:noFill/>
          <a:ln w="9525">
            <a:noFill/>
            <a:miter lim="800000"/>
            <a:headEnd/>
            <a:tailEnd/>
          </a:ln>
        </p:spPr>
      </p:pic>
      <p:sp>
        <p:nvSpPr>
          <p:cNvPr id="75" name="TextBox 108"/>
          <p:cNvSpPr txBox="1">
            <a:spLocks noChangeArrowheads="1"/>
          </p:cNvSpPr>
          <p:nvPr/>
        </p:nvSpPr>
        <p:spPr bwMode="auto">
          <a:xfrm>
            <a:off x="6677957" y="2824143"/>
            <a:ext cx="1571625" cy="677621"/>
          </a:xfrm>
          <a:prstGeom prst="rect">
            <a:avLst/>
          </a:prstGeom>
          <a:noFill/>
          <a:ln w="9525">
            <a:noFill/>
            <a:miter lim="800000"/>
            <a:headEnd/>
            <a:tailEnd/>
          </a:ln>
        </p:spPr>
        <p:txBody>
          <a:bodyPr>
            <a:spAutoFit/>
          </a:bodyPr>
          <a:lstStyle/>
          <a:p>
            <a:pPr algn="ctr">
              <a:lnSpc>
                <a:spcPct val="90000"/>
              </a:lnSpc>
              <a:spcBef>
                <a:spcPct val="50000"/>
              </a:spcBef>
              <a:buClr>
                <a:srgbClr val="FD0000"/>
              </a:buClr>
            </a:pPr>
            <a:r>
              <a:rPr lang="en-US" sz="1400" b="1" dirty="0" smtClean="0">
                <a:solidFill>
                  <a:srgbClr val="000000"/>
                </a:solidFill>
              </a:rPr>
              <a:t>On-Premise WebLogic </a:t>
            </a:r>
            <a:r>
              <a:rPr lang="en-US" sz="1400" b="1" dirty="0">
                <a:solidFill>
                  <a:srgbClr val="000000"/>
                </a:solidFill>
              </a:rPr>
              <a:t>Server Domain</a:t>
            </a:r>
            <a:endParaRPr lang="en-US" sz="1100" b="1" dirty="0">
              <a:solidFill>
                <a:srgbClr val="000000"/>
              </a:solidFill>
            </a:endParaRPr>
          </a:p>
        </p:txBody>
      </p:sp>
      <p:sp>
        <p:nvSpPr>
          <p:cNvPr id="77" name="TextBox 76"/>
          <p:cNvSpPr txBox="1"/>
          <p:nvPr/>
        </p:nvSpPr>
        <p:spPr>
          <a:xfrm rot="21600000">
            <a:off x="6475731" y="4235134"/>
            <a:ext cx="2127329" cy="307777"/>
          </a:xfrm>
          <a:prstGeom prst="rect">
            <a:avLst/>
          </a:prstGeom>
          <a:noFill/>
        </p:spPr>
        <p:txBody>
          <a:bodyPr wrap="square">
            <a:spAutoFit/>
          </a:bodyPr>
          <a:lstStyle/>
          <a:p>
            <a:pPr algn="ctr">
              <a:spcBef>
                <a:spcPct val="50000"/>
              </a:spcBef>
              <a:buClr>
                <a:srgbClr val="FD0000"/>
              </a:buClr>
              <a:defRPr/>
            </a:pPr>
            <a:r>
              <a:rPr lang="en-US" sz="1400" b="1" dirty="0">
                <a:solidFill>
                  <a:srgbClr val="000000"/>
                </a:solidFill>
                <a:ea typeface="ＭＳ Ｐゴシック" charset="-128"/>
              </a:rPr>
              <a:t>On Premise </a:t>
            </a:r>
            <a:r>
              <a:rPr lang="en-US" sz="1400" b="1" dirty="0" smtClean="0">
                <a:solidFill>
                  <a:srgbClr val="000000"/>
                </a:solidFill>
                <a:ea typeface="ＭＳ Ｐゴシック" charset="-128"/>
              </a:rPr>
              <a:t>Prod</a:t>
            </a:r>
            <a:endParaRPr lang="en-US" sz="1400" b="1" dirty="0">
              <a:solidFill>
                <a:srgbClr val="000000"/>
              </a:solidFill>
              <a:ea typeface="ＭＳ Ｐゴシック" charset="-128"/>
            </a:endParaRPr>
          </a:p>
        </p:txBody>
      </p:sp>
      <p:sp>
        <p:nvSpPr>
          <p:cNvPr id="46" name="Right Arrow 45"/>
          <p:cNvSpPr/>
          <p:nvPr/>
        </p:nvSpPr>
        <p:spPr bwMode="auto">
          <a:xfrm>
            <a:off x="5185833" y="1577599"/>
            <a:ext cx="510718" cy="284559"/>
          </a:xfrm>
          <a:prstGeom prst="rightArrow">
            <a:avLst/>
          </a:prstGeom>
          <a:solidFill>
            <a:schemeClr val="tx2">
              <a:lumMod val="60000"/>
              <a:lumOff val="40000"/>
            </a:schemeClr>
          </a:solidFill>
          <a:ln>
            <a:solidFill>
              <a:schemeClr val="tx2">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defTabSz="914400">
              <a:lnSpc>
                <a:spcPct val="90000"/>
              </a:lnSpc>
              <a:spcBef>
                <a:spcPct val="50000"/>
              </a:spcBef>
              <a:buClr>
                <a:srgbClr val="667263"/>
              </a:buClr>
              <a:defRPr/>
            </a:pPr>
            <a:endParaRPr lang="en-US" sz="2000" b="1">
              <a:solidFill>
                <a:srgbClr val="000000"/>
              </a:solidFill>
              <a:latin typeface="Arial"/>
            </a:endParaRPr>
          </a:p>
        </p:txBody>
      </p:sp>
      <p:pic>
        <p:nvPicPr>
          <p:cNvPr id="5" name="Picture 4"/>
          <p:cNvPicPr>
            <a:picLocks noChangeAspect="1"/>
          </p:cNvPicPr>
          <p:nvPr/>
        </p:nvPicPr>
        <p:blipFill>
          <a:blip r:embed="rId9"/>
          <a:stretch>
            <a:fillRect/>
          </a:stretch>
        </p:blipFill>
        <p:spPr>
          <a:xfrm>
            <a:off x="641679" y="1084573"/>
            <a:ext cx="1048846" cy="901441"/>
          </a:xfrm>
          <a:prstGeom prst="rect">
            <a:avLst/>
          </a:prstGeom>
        </p:spPr>
      </p:pic>
      <p:pic>
        <p:nvPicPr>
          <p:cNvPr id="8" name="Picture 7"/>
          <p:cNvPicPr>
            <a:picLocks noChangeAspect="1"/>
          </p:cNvPicPr>
          <p:nvPr/>
        </p:nvPicPr>
        <p:blipFill>
          <a:blip r:embed="rId10"/>
          <a:stretch>
            <a:fillRect/>
          </a:stretch>
        </p:blipFill>
        <p:spPr>
          <a:xfrm>
            <a:off x="3972946" y="1079261"/>
            <a:ext cx="957528" cy="906753"/>
          </a:xfrm>
          <a:prstGeom prst="rect">
            <a:avLst/>
          </a:prstGeom>
        </p:spPr>
      </p:pic>
      <p:pic>
        <p:nvPicPr>
          <p:cNvPr id="10" name="Picture 9"/>
          <p:cNvPicPr>
            <a:picLocks noChangeAspect="1"/>
          </p:cNvPicPr>
          <p:nvPr/>
        </p:nvPicPr>
        <p:blipFill>
          <a:blip r:embed="rId11"/>
          <a:stretch>
            <a:fillRect/>
          </a:stretch>
        </p:blipFill>
        <p:spPr>
          <a:xfrm>
            <a:off x="7225153" y="1084573"/>
            <a:ext cx="1061586" cy="896144"/>
          </a:xfrm>
          <a:prstGeom prst="rect">
            <a:avLst/>
          </a:prstGeom>
        </p:spPr>
      </p:pic>
    </p:spTree>
    <p:extLst>
      <p:ext uri="{BB962C8B-B14F-4D97-AF65-F5344CB8AC3E}">
        <p14:creationId xmlns:p14="http://schemas.microsoft.com/office/powerpoint/2010/main" xmlns="" val="343805867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bwMode="auto">
          <a:xfrm>
            <a:off x="372808" y="2571754"/>
            <a:ext cx="5440767" cy="1911006"/>
          </a:xfrm>
          <a:prstGeom prst="rect">
            <a:avLst/>
          </a:prstGeom>
          <a:solidFill>
            <a:schemeClr val="tx2"/>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119063" indent="-119063" algn="ctr" defTabSz="914400">
              <a:lnSpc>
                <a:spcPct val="90000"/>
              </a:lnSpc>
              <a:spcBef>
                <a:spcPct val="50000"/>
              </a:spcBef>
              <a:buClr>
                <a:srgbClr val="667263"/>
              </a:buClr>
            </a:pPr>
            <a:r>
              <a:rPr lang="en-US" sz="1200" dirty="0" smtClean="0">
                <a:solidFill>
                  <a:srgbClr val="FFFFFF"/>
                </a:solidFill>
                <a:latin typeface="Arial" charset="0"/>
              </a:rPr>
              <a:t>Cloud Application Foundation</a:t>
            </a:r>
          </a:p>
        </p:txBody>
      </p:sp>
      <p:sp>
        <p:nvSpPr>
          <p:cNvPr id="30722" name="Title 1"/>
          <p:cNvSpPr>
            <a:spLocks noGrp="1"/>
          </p:cNvSpPr>
          <p:nvPr>
            <p:ph type="title"/>
          </p:nvPr>
        </p:nvSpPr>
        <p:spPr/>
        <p:txBody>
          <a:bodyPr/>
          <a:lstStyle/>
          <a:p>
            <a:r>
              <a:rPr lang="en-US" dirty="0" smtClean="0"/>
              <a:t>Java Cloud Service</a:t>
            </a:r>
            <a:br>
              <a:rPr lang="en-US" dirty="0" smtClean="0"/>
            </a:br>
            <a:r>
              <a:rPr lang="en-US" sz="2400" b="0" dirty="0" smtClean="0">
                <a:solidFill>
                  <a:srgbClr val="FF0000"/>
                </a:solidFill>
              </a:rPr>
              <a:t>Architecture</a:t>
            </a:r>
          </a:p>
        </p:txBody>
      </p:sp>
      <p:sp>
        <p:nvSpPr>
          <p:cNvPr id="3" name="Rectangle 2"/>
          <p:cNvSpPr/>
          <p:nvPr/>
        </p:nvSpPr>
        <p:spPr bwMode="auto">
          <a:xfrm>
            <a:off x="383992" y="2233710"/>
            <a:ext cx="5418399" cy="302450"/>
          </a:xfrm>
          <a:prstGeom prst="rect">
            <a:avLst/>
          </a:prstGeom>
          <a:solidFill>
            <a:schemeClr val="tx2"/>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defTabSz="914400">
              <a:lnSpc>
                <a:spcPct val="90000"/>
              </a:lnSpc>
              <a:spcBef>
                <a:spcPct val="50000"/>
              </a:spcBef>
              <a:buClr>
                <a:srgbClr val="667263"/>
              </a:buClr>
            </a:pPr>
            <a:r>
              <a:rPr lang="en-US" sz="1200" dirty="0" smtClean="0">
                <a:solidFill>
                  <a:srgbClr val="FFFFFF"/>
                </a:solidFill>
                <a:latin typeface="Arial" charset="0"/>
              </a:rPr>
              <a:t>Oracle Public Cloud Service Deployment Infrastructure</a:t>
            </a:r>
          </a:p>
        </p:txBody>
      </p:sp>
      <p:pic>
        <p:nvPicPr>
          <p:cNvPr id="36" name="Picture 35" descr="stickman.jpg"/>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8097375" y="971551"/>
            <a:ext cx="655449" cy="687476"/>
          </a:xfrm>
          <a:prstGeom prst="rect">
            <a:avLst/>
          </a:prstGeom>
        </p:spPr>
      </p:pic>
      <p:pic>
        <p:nvPicPr>
          <p:cNvPr id="44" name="Picture 43" descr="cloudWeb.png"/>
          <p:cNvPicPr>
            <a:picLocks noChangeAspect="1"/>
          </p:cNvPicPr>
          <p:nvPr/>
        </p:nvPicPr>
        <p:blipFill>
          <a:blip r:embed="rId4" cstate="print"/>
          <a:stretch>
            <a:fillRect/>
          </a:stretch>
        </p:blipFill>
        <p:spPr bwMode="auto">
          <a:xfrm>
            <a:off x="457200" y="971553"/>
            <a:ext cx="5386936" cy="738937"/>
          </a:xfrm>
          <a:prstGeom prst="rect">
            <a:avLst/>
          </a:prstGeom>
          <a:noFill/>
          <a:ln w="9525">
            <a:noFill/>
            <a:miter lim="800000"/>
            <a:headEnd/>
            <a:tailEnd/>
          </a:ln>
        </p:spPr>
      </p:pic>
      <p:pic>
        <p:nvPicPr>
          <p:cNvPr id="13" name="Picture 12" descr="jdave-eclipse-screenshot.png"/>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707795" y="1280098"/>
            <a:ext cx="830355" cy="366572"/>
          </a:xfrm>
          <a:prstGeom prst="rect">
            <a:avLst/>
          </a:prstGeom>
        </p:spPr>
      </p:pic>
      <p:pic>
        <p:nvPicPr>
          <p:cNvPr id="14" name="Picture 13" descr="services.PNG"/>
          <p:cNvPicPr>
            <a:picLocks noChangeAspect="1"/>
          </p:cNvPicPr>
          <p:nvPr/>
        </p:nvPicPr>
        <p:blipFill>
          <a:blip r:embed="rId6" cstate="screen"/>
          <a:stretch>
            <a:fillRect/>
          </a:stretch>
        </p:blipFill>
        <p:spPr>
          <a:xfrm>
            <a:off x="4598662" y="1290617"/>
            <a:ext cx="880846" cy="365777"/>
          </a:xfrm>
          <a:prstGeom prst="rect">
            <a:avLst/>
          </a:prstGeom>
        </p:spPr>
      </p:pic>
      <p:pic>
        <p:nvPicPr>
          <p:cNvPr id="16" name="Picture 15" descr="j0309261.jpg"/>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a:xfrm>
            <a:off x="3375921" y="1290614"/>
            <a:ext cx="839745" cy="368412"/>
          </a:xfrm>
          <a:prstGeom prst="rect">
            <a:avLst/>
          </a:prstGeom>
        </p:spPr>
      </p:pic>
      <p:pic>
        <p:nvPicPr>
          <p:cNvPr id="21" name="Picture 24" descr="commandLine.png"/>
          <p:cNvPicPr>
            <a:picLocks noChangeAspect="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1994243" y="1290614"/>
            <a:ext cx="871872" cy="368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TextBox 117"/>
          <p:cNvSpPr txBox="1">
            <a:spLocks noChangeArrowheads="1"/>
          </p:cNvSpPr>
          <p:nvPr/>
        </p:nvSpPr>
        <p:spPr bwMode="auto">
          <a:xfrm>
            <a:off x="847714" y="1710489"/>
            <a:ext cx="4448544" cy="523220"/>
          </a:xfrm>
          <a:prstGeom prst="rect">
            <a:avLst/>
          </a:prstGeom>
          <a:noFill/>
          <a:ln w="9525">
            <a:noFill/>
            <a:miter lim="800000"/>
            <a:headEnd/>
            <a:tailEnd/>
          </a:ln>
        </p:spPr>
        <p:txBody>
          <a:bodyPr wrap="square">
            <a:spAutoFit/>
          </a:bodyPr>
          <a:lstStyle/>
          <a:p>
            <a:r>
              <a:rPr lang="en-US" sz="1400" i="1" dirty="0" smtClean="0">
                <a:solidFill>
                  <a:srgbClr val="000000"/>
                </a:solidFill>
              </a:rPr>
              <a:t>Provision, Deploy, </a:t>
            </a:r>
          </a:p>
          <a:p>
            <a:r>
              <a:rPr lang="en-US" sz="1400" i="1" dirty="0" smtClean="0">
                <a:solidFill>
                  <a:srgbClr val="000000"/>
                </a:solidFill>
              </a:rPr>
              <a:t>Upgrade, Monitor, …</a:t>
            </a:r>
            <a:endParaRPr lang="en-US" sz="1400" i="1" dirty="0">
              <a:solidFill>
                <a:srgbClr val="000000"/>
              </a:solidFill>
            </a:endParaRPr>
          </a:p>
        </p:txBody>
      </p:sp>
      <p:sp>
        <p:nvSpPr>
          <p:cNvPr id="46" name="TextBox 117"/>
          <p:cNvSpPr txBox="1">
            <a:spLocks noChangeArrowheads="1"/>
          </p:cNvSpPr>
          <p:nvPr/>
        </p:nvSpPr>
        <p:spPr bwMode="auto">
          <a:xfrm>
            <a:off x="6989843" y="899775"/>
            <a:ext cx="1259504" cy="553998"/>
          </a:xfrm>
          <a:prstGeom prst="rect">
            <a:avLst/>
          </a:prstGeom>
          <a:noFill/>
          <a:ln w="9525">
            <a:noFill/>
            <a:miter lim="800000"/>
            <a:headEnd/>
            <a:tailEnd/>
          </a:ln>
        </p:spPr>
        <p:txBody>
          <a:bodyPr wrap="square">
            <a:spAutoFit/>
          </a:bodyPr>
          <a:lstStyle/>
          <a:p>
            <a:r>
              <a:rPr lang="en-US" sz="1500" b="1" dirty="0" smtClean="0">
                <a:solidFill>
                  <a:srgbClr val="000000"/>
                </a:solidFill>
              </a:rPr>
              <a:t>Application </a:t>
            </a:r>
          </a:p>
          <a:p>
            <a:r>
              <a:rPr lang="en-US" sz="1500" b="1" dirty="0" smtClean="0">
                <a:solidFill>
                  <a:srgbClr val="000000"/>
                </a:solidFill>
              </a:rPr>
              <a:t>End-User</a:t>
            </a:r>
            <a:endParaRPr lang="en-US" sz="1500" b="1" dirty="0">
              <a:solidFill>
                <a:srgbClr val="000000"/>
              </a:solidFill>
            </a:endParaRPr>
          </a:p>
        </p:txBody>
      </p:sp>
      <p:sp>
        <p:nvSpPr>
          <p:cNvPr id="60" name="Rectangle 59"/>
          <p:cNvSpPr/>
          <p:nvPr/>
        </p:nvSpPr>
        <p:spPr bwMode="auto">
          <a:xfrm>
            <a:off x="6484197" y="2281776"/>
            <a:ext cx="2428217" cy="2200985"/>
          </a:xfrm>
          <a:prstGeom prst="rect">
            <a:avLst/>
          </a:prstGeom>
          <a:solidFill>
            <a:schemeClr val="tx2"/>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1588" indent="-1588" algn="ctr" defTabSz="914400">
              <a:lnSpc>
                <a:spcPct val="90000"/>
              </a:lnSpc>
              <a:spcBef>
                <a:spcPct val="50000"/>
              </a:spcBef>
              <a:buClr>
                <a:srgbClr val="667263"/>
              </a:buClr>
            </a:pPr>
            <a:r>
              <a:rPr lang="en-US" sz="1400" dirty="0" smtClean="0">
                <a:solidFill>
                  <a:srgbClr val="FFFFFF"/>
                </a:solidFill>
                <a:latin typeface="Arial" charset="0"/>
              </a:rPr>
              <a:t>Provisioned Systems</a:t>
            </a:r>
          </a:p>
        </p:txBody>
      </p:sp>
      <p:sp>
        <p:nvSpPr>
          <p:cNvPr id="56" name="Rectangle 55"/>
          <p:cNvSpPr/>
          <p:nvPr/>
        </p:nvSpPr>
        <p:spPr bwMode="auto">
          <a:xfrm>
            <a:off x="6787179" y="2547874"/>
            <a:ext cx="1844772" cy="1235984"/>
          </a:xfrm>
          <a:prstGeom prst="rect">
            <a:avLst/>
          </a:prstGeom>
          <a:solidFill>
            <a:schemeClr val="bg1"/>
          </a:solid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b"/>
          <a:lstStyle/>
          <a:p>
            <a:pPr marL="119063" indent="-119063" algn="ctr">
              <a:lnSpc>
                <a:spcPct val="90000"/>
              </a:lnSpc>
              <a:spcBef>
                <a:spcPct val="50000"/>
              </a:spcBef>
              <a:buClr>
                <a:srgbClr val="FD0000"/>
              </a:buClr>
              <a:defRPr/>
            </a:pPr>
            <a:r>
              <a:rPr lang="en-US" sz="900" dirty="0">
                <a:solidFill>
                  <a:srgbClr val="000000"/>
                </a:solidFill>
                <a:latin typeface="Arial"/>
              </a:rPr>
              <a:t>System</a:t>
            </a:r>
          </a:p>
        </p:txBody>
      </p:sp>
      <p:sp>
        <p:nvSpPr>
          <p:cNvPr id="53" name="Rectangle 52"/>
          <p:cNvSpPr/>
          <p:nvPr/>
        </p:nvSpPr>
        <p:spPr bwMode="auto">
          <a:xfrm>
            <a:off x="6939552" y="2647951"/>
            <a:ext cx="1844772" cy="1231511"/>
          </a:xfrm>
          <a:prstGeom prst="rect">
            <a:avLst/>
          </a:prstGeom>
          <a:solidFill>
            <a:schemeClr val="bg1"/>
          </a:solid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t"/>
          <a:lstStyle/>
          <a:p>
            <a:pPr marL="119063" indent="-119063" algn="ctr">
              <a:lnSpc>
                <a:spcPct val="90000"/>
              </a:lnSpc>
              <a:spcBef>
                <a:spcPct val="50000"/>
              </a:spcBef>
              <a:buClr>
                <a:srgbClr val="FD0000"/>
              </a:buClr>
              <a:defRPr/>
            </a:pPr>
            <a:r>
              <a:rPr lang="en-US" sz="900" dirty="0" smtClean="0">
                <a:solidFill>
                  <a:srgbClr val="000000"/>
                </a:solidFill>
                <a:latin typeface="Arial"/>
              </a:rPr>
              <a:t>Identity Domain</a:t>
            </a:r>
            <a:endParaRPr lang="en-US" sz="900" dirty="0">
              <a:solidFill>
                <a:srgbClr val="000000"/>
              </a:solidFill>
              <a:latin typeface="Arial"/>
            </a:endParaRPr>
          </a:p>
        </p:txBody>
      </p:sp>
      <p:sp>
        <p:nvSpPr>
          <p:cNvPr id="51" name="Flowchart: Magnetic Disk 50"/>
          <p:cNvSpPr/>
          <p:nvPr/>
        </p:nvSpPr>
        <p:spPr bwMode="auto">
          <a:xfrm>
            <a:off x="7029592" y="3358242"/>
            <a:ext cx="1652299" cy="301750"/>
          </a:xfrm>
          <a:prstGeom prst="flowChartMagneticDisk">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92075" tIns="46038" rIns="92075" bIns="46038" anchor="ctr"/>
          <a:lstStyle/>
          <a:p>
            <a:pPr algn="ctr">
              <a:lnSpc>
                <a:spcPct val="90000"/>
              </a:lnSpc>
              <a:spcBef>
                <a:spcPct val="50000"/>
              </a:spcBef>
              <a:buClr>
                <a:srgbClr val="FD0000"/>
              </a:buClr>
              <a:defRPr/>
            </a:pPr>
            <a:r>
              <a:rPr lang="en-US" sz="900" dirty="0" smtClean="0">
                <a:solidFill>
                  <a:srgbClr val="000000"/>
                </a:solidFill>
                <a:latin typeface="Arial"/>
              </a:rPr>
              <a:t>DB Service</a:t>
            </a:r>
            <a:endParaRPr lang="en-US" sz="900" dirty="0">
              <a:solidFill>
                <a:srgbClr val="000000"/>
              </a:solidFill>
              <a:latin typeface="Arial"/>
            </a:endParaRPr>
          </a:p>
        </p:txBody>
      </p:sp>
      <p:sp>
        <p:nvSpPr>
          <p:cNvPr id="52" name="Rectangle 51"/>
          <p:cNvSpPr/>
          <p:nvPr/>
        </p:nvSpPr>
        <p:spPr bwMode="auto">
          <a:xfrm>
            <a:off x="7004103" y="2839452"/>
            <a:ext cx="1652299" cy="14930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900" dirty="0" smtClean="0">
                <a:solidFill>
                  <a:srgbClr val="000000"/>
                </a:solidFill>
                <a:latin typeface="Arial"/>
              </a:rPr>
              <a:t>IDM/SSO</a:t>
            </a:r>
            <a:endParaRPr lang="en-US" sz="900" dirty="0">
              <a:solidFill>
                <a:srgbClr val="000000"/>
              </a:solidFill>
              <a:latin typeface="Arial"/>
            </a:endParaRPr>
          </a:p>
        </p:txBody>
      </p:sp>
      <p:sp>
        <p:nvSpPr>
          <p:cNvPr id="57" name="Rectangle 56"/>
          <p:cNvSpPr/>
          <p:nvPr/>
        </p:nvSpPr>
        <p:spPr bwMode="auto">
          <a:xfrm>
            <a:off x="7004110" y="3047950"/>
            <a:ext cx="799537" cy="28684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b"/>
          <a:lstStyle/>
          <a:p>
            <a:pPr marL="119063" indent="-119063" algn="ctr">
              <a:lnSpc>
                <a:spcPct val="90000"/>
              </a:lnSpc>
              <a:spcBef>
                <a:spcPct val="50000"/>
              </a:spcBef>
              <a:buClr>
                <a:srgbClr val="FD0000"/>
              </a:buClr>
              <a:defRPr/>
            </a:pPr>
            <a:r>
              <a:rPr lang="en-US" sz="900" dirty="0" smtClean="0">
                <a:solidFill>
                  <a:srgbClr val="000000"/>
                </a:solidFill>
                <a:latin typeface="Arial"/>
              </a:rPr>
              <a:t>Java Cloud Service</a:t>
            </a:r>
            <a:endParaRPr lang="en-US" sz="900" dirty="0">
              <a:solidFill>
                <a:srgbClr val="000000"/>
              </a:solidFill>
              <a:latin typeface="Arial"/>
            </a:endParaRPr>
          </a:p>
        </p:txBody>
      </p:sp>
      <p:sp>
        <p:nvSpPr>
          <p:cNvPr id="58" name="Rectangle 57"/>
          <p:cNvSpPr/>
          <p:nvPr/>
        </p:nvSpPr>
        <p:spPr bwMode="auto">
          <a:xfrm>
            <a:off x="7882355" y="3047950"/>
            <a:ext cx="799537" cy="28684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b"/>
          <a:lstStyle/>
          <a:p>
            <a:pPr marL="119063" indent="-119063" algn="ctr">
              <a:lnSpc>
                <a:spcPct val="90000"/>
              </a:lnSpc>
              <a:spcBef>
                <a:spcPct val="50000"/>
              </a:spcBef>
              <a:buClr>
                <a:srgbClr val="FD0000"/>
              </a:buClr>
              <a:defRPr/>
            </a:pPr>
            <a:r>
              <a:rPr lang="en-US" sz="900" dirty="0" smtClean="0">
                <a:solidFill>
                  <a:srgbClr val="000000"/>
                </a:solidFill>
                <a:latin typeface="Arial"/>
              </a:rPr>
              <a:t>CRM Service</a:t>
            </a:r>
            <a:endParaRPr lang="en-US" sz="900" dirty="0">
              <a:solidFill>
                <a:srgbClr val="000000"/>
              </a:solidFill>
              <a:latin typeface="Arial"/>
            </a:endParaRPr>
          </a:p>
        </p:txBody>
      </p:sp>
      <p:sp>
        <p:nvSpPr>
          <p:cNvPr id="62" name="Rectangle 61"/>
          <p:cNvSpPr/>
          <p:nvPr/>
        </p:nvSpPr>
        <p:spPr bwMode="auto">
          <a:xfrm>
            <a:off x="502836" y="2839452"/>
            <a:ext cx="2428217" cy="838524"/>
          </a:xfrm>
          <a:prstGeom prst="rect">
            <a:avLst/>
          </a:prstGeom>
          <a:solidFill>
            <a:schemeClr val="tx2">
              <a:lumMod val="60000"/>
              <a:lumOff val="40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1588" indent="-1588" algn="ctr" defTabSz="914400">
              <a:lnSpc>
                <a:spcPct val="90000"/>
              </a:lnSpc>
              <a:spcBef>
                <a:spcPct val="50000"/>
              </a:spcBef>
              <a:buClr>
                <a:srgbClr val="667263"/>
              </a:buClr>
            </a:pPr>
            <a:r>
              <a:rPr lang="en-US" sz="1200" dirty="0" smtClean="0">
                <a:solidFill>
                  <a:srgbClr val="FFFFFF"/>
                </a:solidFill>
                <a:latin typeface="Arial" charset="0"/>
              </a:rPr>
              <a:t>OVAB Assembly Pools</a:t>
            </a:r>
          </a:p>
        </p:txBody>
      </p:sp>
      <p:sp>
        <p:nvSpPr>
          <p:cNvPr id="65" name="Flowchart: Magnetic Disk 64"/>
          <p:cNvSpPr/>
          <p:nvPr/>
        </p:nvSpPr>
        <p:spPr bwMode="auto">
          <a:xfrm>
            <a:off x="502839" y="3802521"/>
            <a:ext cx="2415797" cy="540478"/>
          </a:xfrm>
          <a:prstGeom prst="flowChartMagneticDisk">
            <a:avLst/>
          </a:prstGeom>
          <a:solidFill>
            <a:schemeClr val="tx2">
              <a:lumMod val="75000"/>
            </a:schemeClr>
          </a:solidFill>
          <a:ln w="19050">
            <a:solidFill>
              <a:schemeClr val="bg2"/>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92075" tIns="46038" rIns="92075" bIns="46038" anchor="ctr"/>
          <a:lstStyle/>
          <a:p>
            <a:pPr algn="ctr">
              <a:lnSpc>
                <a:spcPct val="90000"/>
              </a:lnSpc>
              <a:spcBef>
                <a:spcPct val="50000"/>
              </a:spcBef>
              <a:buClr>
                <a:srgbClr val="FD0000"/>
              </a:buClr>
              <a:defRPr/>
            </a:pPr>
            <a:r>
              <a:rPr lang="en-US" sz="1400" dirty="0" smtClean="0">
                <a:solidFill>
                  <a:srgbClr val="FFFFFF"/>
                </a:solidFill>
                <a:latin typeface="Arial"/>
              </a:rPr>
              <a:t>Database Server</a:t>
            </a:r>
            <a:endParaRPr lang="en-US" sz="1400" dirty="0">
              <a:solidFill>
                <a:srgbClr val="FFFFFF"/>
              </a:solidFill>
              <a:latin typeface="Arial"/>
            </a:endParaRPr>
          </a:p>
        </p:txBody>
      </p:sp>
      <p:sp>
        <p:nvSpPr>
          <p:cNvPr id="66" name="Rectangle 65"/>
          <p:cNvSpPr/>
          <p:nvPr/>
        </p:nvSpPr>
        <p:spPr bwMode="auto">
          <a:xfrm>
            <a:off x="3298976" y="3288172"/>
            <a:ext cx="2428217" cy="646373"/>
          </a:xfrm>
          <a:prstGeom prst="rect">
            <a:avLst/>
          </a:prstGeom>
          <a:solidFill>
            <a:schemeClr val="tx2">
              <a:lumMod val="75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1588" indent="-1588" algn="ctr" defTabSz="914400">
              <a:lnSpc>
                <a:spcPct val="90000"/>
              </a:lnSpc>
              <a:spcBef>
                <a:spcPct val="50000"/>
              </a:spcBef>
              <a:buClr>
                <a:srgbClr val="667263"/>
              </a:buClr>
            </a:pPr>
            <a:r>
              <a:rPr lang="en-US" sz="1400" dirty="0" smtClean="0">
                <a:solidFill>
                  <a:srgbClr val="FFFFFF"/>
                </a:solidFill>
                <a:latin typeface="Arial" charset="0"/>
              </a:rPr>
              <a:t>IDM Infrastructure</a:t>
            </a:r>
          </a:p>
        </p:txBody>
      </p:sp>
      <p:sp>
        <p:nvSpPr>
          <p:cNvPr id="67" name="Rectangle 66"/>
          <p:cNvSpPr/>
          <p:nvPr/>
        </p:nvSpPr>
        <p:spPr bwMode="auto">
          <a:xfrm>
            <a:off x="3298976" y="3997939"/>
            <a:ext cx="2428217" cy="402614"/>
          </a:xfrm>
          <a:prstGeom prst="rect">
            <a:avLst/>
          </a:prstGeom>
          <a:solidFill>
            <a:schemeClr val="tx2">
              <a:lumMod val="75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588" indent="-1588" algn="ctr" defTabSz="914400">
              <a:lnSpc>
                <a:spcPct val="90000"/>
              </a:lnSpc>
              <a:spcBef>
                <a:spcPct val="50000"/>
              </a:spcBef>
              <a:buClr>
                <a:srgbClr val="667263"/>
              </a:buClr>
            </a:pPr>
            <a:r>
              <a:rPr lang="en-US" sz="1200" dirty="0" smtClean="0">
                <a:solidFill>
                  <a:srgbClr val="FFFFFF"/>
                </a:solidFill>
                <a:latin typeface="Arial" charset="0"/>
              </a:rPr>
              <a:t>Enterprise Manager Cloud Control</a:t>
            </a:r>
          </a:p>
        </p:txBody>
      </p:sp>
      <p:sp>
        <p:nvSpPr>
          <p:cNvPr id="84" name="Rectangle 83"/>
          <p:cNvSpPr/>
          <p:nvPr/>
        </p:nvSpPr>
        <p:spPr bwMode="auto">
          <a:xfrm>
            <a:off x="667952" y="3106477"/>
            <a:ext cx="909673" cy="42881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endParaRPr lang="en-US" sz="900" dirty="0">
              <a:solidFill>
                <a:srgbClr val="000000"/>
              </a:solidFill>
              <a:latin typeface="Arial"/>
            </a:endParaRPr>
          </a:p>
        </p:txBody>
      </p:sp>
      <p:sp>
        <p:nvSpPr>
          <p:cNvPr id="85" name="Rectangle 84"/>
          <p:cNvSpPr/>
          <p:nvPr/>
        </p:nvSpPr>
        <p:spPr bwMode="auto">
          <a:xfrm>
            <a:off x="755604" y="3213082"/>
            <a:ext cx="909673" cy="42881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900" dirty="0" smtClean="0">
                <a:solidFill>
                  <a:srgbClr val="000000"/>
                </a:solidFill>
                <a:latin typeface="Arial"/>
              </a:rPr>
              <a:t>Java Cloud Service Assemblies</a:t>
            </a:r>
            <a:endParaRPr lang="en-US" sz="900" dirty="0">
              <a:solidFill>
                <a:srgbClr val="000000"/>
              </a:solidFill>
              <a:latin typeface="Arial"/>
            </a:endParaRPr>
          </a:p>
        </p:txBody>
      </p:sp>
      <p:sp>
        <p:nvSpPr>
          <p:cNvPr id="86" name="Rectangle 85"/>
          <p:cNvSpPr/>
          <p:nvPr/>
        </p:nvSpPr>
        <p:spPr bwMode="auto">
          <a:xfrm>
            <a:off x="1772051" y="3106477"/>
            <a:ext cx="909673" cy="42881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endParaRPr lang="en-US" sz="900" dirty="0">
              <a:solidFill>
                <a:srgbClr val="000000"/>
              </a:solidFill>
              <a:latin typeface="Arial"/>
            </a:endParaRPr>
          </a:p>
        </p:txBody>
      </p:sp>
      <p:sp>
        <p:nvSpPr>
          <p:cNvPr id="87" name="Rectangle 86"/>
          <p:cNvSpPr/>
          <p:nvPr/>
        </p:nvSpPr>
        <p:spPr bwMode="auto">
          <a:xfrm>
            <a:off x="1859707" y="3213082"/>
            <a:ext cx="909673" cy="42881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900" dirty="0" smtClean="0">
                <a:solidFill>
                  <a:srgbClr val="000000"/>
                </a:solidFill>
                <a:latin typeface="Arial"/>
              </a:rPr>
              <a:t>CRM Service Assemblies</a:t>
            </a:r>
            <a:endParaRPr lang="en-US" sz="900" dirty="0">
              <a:solidFill>
                <a:srgbClr val="000000"/>
              </a:solidFill>
              <a:latin typeface="Arial"/>
            </a:endParaRPr>
          </a:p>
        </p:txBody>
      </p:sp>
      <p:sp>
        <p:nvSpPr>
          <p:cNvPr id="88" name="Rectangle 87"/>
          <p:cNvSpPr/>
          <p:nvPr/>
        </p:nvSpPr>
        <p:spPr bwMode="auto">
          <a:xfrm>
            <a:off x="3527576" y="3558398"/>
            <a:ext cx="909673" cy="34017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1200" dirty="0" smtClean="0">
                <a:solidFill>
                  <a:srgbClr val="000000"/>
                </a:solidFill>
                <a:latin typeface="Arial"/>
              </a:rPr>
              <a:t>Directory</a:t>
            </a:r>
            <a:endParaRPr lang="en-US" sz="1200" dirty="0">
              <a:solidFill>
                <a:srgbClr val="000000"/>
              </a:solidFill>
              <a:latin typeface="Arial"/>
            </a:endParaRPr>
          </a:p>
        </p:txBody>
      </p:sp>
      <p:sp>
        <p:nvSpPr>
          <p:cNvPr id="89" name="Rectangle 88"/>
          <p:cNvSpPr/>
          <p:nvPr/>
        </p:nvSpPr>
        <p:spPr bwMode="auto">
          <a:xfrm>
            <a:off x="4629673" y="3558398"/>
            <a:ext cx="909673" cy="34017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588" indent="-1588" algn="ctr">
              <a:lnSpc>
                <a:spcPct val="90000"/>
              </a:lnSpc>
              <a:spcBef>
                <a:spcPct val="50000"/>
              </a:spcBef>
              <a:buClr>
                <a:srgbClr val="FD0000"/>
              </a:buClr>
              <a:defRPr/>
            </a:pPr>
            <a:r>
              <a:rPr lang="en-US" sz="1200" dirty="0" smtClean="0">
                <a:solidFill>
                  <a:srgbClr val="000000"/>
                </a:solidFill>
                <a:latin typeface="Arial"/>
              </a:rPr>
              <a:t>Access Mgmt</a:t>
            </a:r>
            <a:endParaRPr lang="en-US" sz="1200" dirty="0">
              <a:solidFill>
                <a:srgbClr val="000000"/>
              </a:solidFill>
              <a:latin typeface="Arial"/>
            </a:endParaRPr>
          </a:p>
        </p:txBody>
      </p:sp>
      <p:sp>
        <p:nvSpPr>
          <p:cNvPr id="90" name="Rectangle 89"/>
          <p:cNvSpPr/>
          <p:nvPr/>
        </p:nvSpPr>
        <p:spPr bwMode="auto">
          <a:xfrm>
            <a:off x="3298976" y="2839452"/>
            <a:ext cx="2428217" cy="380453"/>
          </a:xfrm>
          <a:prstGeom prst="rect">
            <a:avLst/>
          </a:prstGeom>
          <a:solidFill>
            <a:schemeClr val="tx2">
              <a:lumMod val="75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588" indent="-1588" algn="ctr" defTabSz="914400">
              <a:lnSpc>
                <a:spcPct val="90000"/>
              </a:lnSpc>
              <a:spcBef>
                <a:spcPct val="50000"/>
              </a:spcBef>
              <a:buClr>
                <a:srgbClr val="667263"/>
              </a:buClr>
            </a:pPr>
            <a:r>
              <a:rPr lang="en-US" sz="1400" dirty="0" smtClean="0">
                <a:solidFill>
                  <a:srgbClr val="FFFFFF"/>
                </a:solidFill>
                <a:latin typeface="Arial" charset="0"/>
              </a:rPr>
              <a:t>Web Tier</a:t>
            </a:r>
          </a:p>
        </p:txBody>
      </p:sp>
      <p:cxnSp>
        <p:nvCxnSpPr>
          <p:cNvPr id="97" name="Straight Arrow Connector 96"/>
          <p:cNvCxnSpPr>
            <a:stCxn id="3" idx="2"/>
            <a:endCxn id="83" idx="0"/>
          </p:cNvCxnSpPr>
          <p:nvPr/>
        </p:nvCxnSpPr>
        <p:spPr bwMode="auto">
          <a:xfrm>
            <a:off x="3093190" y="2536160"/>
            <a:ext cx="0" cy="35595"/>
          </a:xfrm>
          <a:prstGeom prst="straightConnector1">
            <a:avLst/>
          </a:prstGeom>
          <a:noFill/>
          <a:ln w="28575" cap="flat" cmpd="sng" algn="ctr">
            <a:solidFill>
              <a:schemeClr val="tx2">
                <a:lumMod val="60000"/>
                <a:lumOff val="40000"/>
              </a:schemeClr>
            </a:solidFill>
            <a:prstDash val="solid"/>
            <a:round/>
            <a:headEnd type="none" w="med" len="med"/>
            <a:tailEnd type="none" w="med" len="med"/>
          </a:ln>
          <a:effectLst/>
        </p:spPr>
      </p:cxnSp>
      <p:cxnSp>
        <p:nvCxnSpPr>
          <p:cNvPr id="98" name="Straight Arrow Connector 97"/>
          <p:cNvCxnSpPr>
            <a:endCxn id="60" idx="1"/>
          </p:cNvCxnSpPr>
          <p:nvPr/>
        </p:nvCxnSpPr>
        <p:spPr bwMode="auto">
          <a:xfrm>
            <a:off x="5727191" y="3382268"/>
            <a:ext cx="757006" cy="0"/>
          </a:xfrm>
          <a:prstGeom prst="straightConnector1">
            <a:avLst/>
          </a:prstGeom>
          <a:noFill/>
          <a:ln w="28575" cap="flat" cmpd="sng" algn="ctr">
            <a:solidFill>
              <a:schemeClr val="tx2">
                <a:lumMod val="60000"/>
                <a:lumOff val="40000"/>
              </a:schemeClr>
            </a:solidFill>
            <a:prstDash val="solid"/>
            <a:round/>
            <a:headEnd type="none" w="med" len="med"/>
            <a:tailEnd type="arrow"/>
          </a:ln>
          <a:effectLst/>
        </p:spPr>
      </p:cxnSp>
      <p:cxnSp>
        <p:nvCxnSpPr>
          <p:cNvPr id="102" name="Straight Arrow Connector 101"/>
          <p:cNvCxnSpPr/>
          <p:nvPr/>
        </p:nvCxnSpPr>
        <p:spPr bwMode="auto">
          <a:xfrm rot="5400000">
            <a:off x="8161474" y="1995340"/>
            <a:ext cx="571289" cy="1589"/>
          </a:xfrm>
          <a:prstGeom prst="straightConnector1">
            <a:avLst/>
          </a:prstGeom>
          <a:noFill/>
          <a:ln w="28575" cap="flat" cmpd="sng" algn="ctr">
            <a:solidFill>
              <a:schemeClr val="tx1"/>
            </a:solidFill>
            <a:prstDash val="solid"/>
            <a:round/>
            <a:headEnd type="none" w="med" len="med"/>
            <a:tailEnd type="arrow"/>
          </a:ln>
          <a:effectLst/>
        </p:spPr>
      </p:cxnSp>
      <p:cxnSp>
        <p:nvCxnSpPr>
          <p:cNvPr id="113" name="Elbow Connector 112"/>
          <p:cNvCxnSpPr>
            <a:stCxn id="3" idx="3"/>
            <a:endCxn id="60" idx="1"/>
          </p:cNvCxnSpPr>
          <p:nvPr/>
        </p:nvCxnSpPr>
        <p:spPr bwMode="auto">
          <a:xfrm>
            <a:off x="5802389" y="2384935"/>
            <a:ext cx="681808" cy="997334"/>
          </a:xfrm>
          <a:prstGeom prst="bentConnector3">
            <a:avLst>
              <a:gd name="adj1" fmla="val 50000"/>
            </a:avLst>
          </a:prstGeom>
          <a:noFill/>
          <a:ln w="28575" cap="flat" cmpd="sng" algn="ctr">
            <a:solidFill>
              <a:schemeClr val="tx2">
                <a:lumMod val="60000"/>
                <a:lumOff val="40000"/>
              </a:schemeClr>
            </a:solidFill>
            <a:prstDash val="solid"/>
            <a:round/>
            <a:headEnd type="none" w="med" len="med"/>
            <a:tailEnd type="arrow"/>
          </a:ln>
          <a:effectLst/>
        </p:spPr>
      </p:cxnSp>
      <p:sp>
        <p:nvSpPr>
          <p:cNvPr id="147" name="TextBox 117"/>
          <p:cNvSpPr txBox="1">
            <a:spLocks noChangeArrowheads="1"/>
          </p:cNvSpPr>
          <p:nvPr/>
        </p:nvSpPr>
        <p:spPr bwMode="auto">
          <a:xfrm>
            <a:off x="1066800" y="1002172"/>
            <a:ext cx="4448544" cy="323165"/>
          </a:xfrm>
          <a:prstGeom prst="rect">
            <a:avLst/>
          </a:prstGeom>
          <a:noFill/>
          <a:ln w="9525">
            <a:noFill/>
            <a:miter lim="800000"/>
            <a:headEnd/>
            <a:tailEnd/>
          </a:ln>
        </p:spPr>
        <p:txBody>
          <a:bodyPr wrap="square">
            <a:spAutoFit/>
          </a:bodyPr>
          <a:lstStyle/>
          <a:p>
            <a:r>
              <a:rPr lang="en-US" sz="1500" b="1" dirty="0" smtClean="0">
                <a:solidFill>
                  <a:srgbClr val="000000"/>
                </a:solidFill>
              </a:rPr>
              <a:t>Oracle Public </a:t>
            </a:r>
            <a:r>
              <a:rPr lang="en-US" sz="1500" b="1" dirty="0" err="1" smtClean="0">
                <a:solidFill>
                  <a:srgbClr val="000000"/>
                </a:solidFill>
              </a:rPr>
              <a:t>PaaS</a:t>
            </a:r>
            <a:r>
              <a:rPr lang="en-US" sz="1500" b="1" dirty="0" smtClean="0">
                <a:solidFill>
                  <a:srgbClr val="000000"/>
                </a:solidFill>
              </a:rPr>
              <a:t> Management Interfaces</a:t>
            </a:r>
            <a:endParaRPr lang="en-US" sz="1500" b="1" dirty="0">
              <a:solidFill>
                <a:srgbClr val="000000"/>
              </a:solidFill>
            </a:endParaRPr>
          </a:p>
        </p:txBody>
      </p:sp>
      <p:sp>
        <p:nvSpPr>
          <p:cNvPr id="148" name="TextBox 117"/>
          <p:cNvSpPr txBox="1">
            <a:spLocks noChangeArrowheads="1"/>
          </p:cNvSpPr>
          <p:nvPr/>
        </p:nvSpPr>
        <p:spPr bwMode="auto">
          <a:xfrm>
            <a:off x="5556864" y="1714774"/>
            <a:ext cx="2035323" cy="523220"/>
          </a:xfrm>
          <a:prstGeom prst="rect">
            <a:avLst/>
          </a:prstGeom>
          <a:noFill/>
          <a:ln w="9525">
            <a:noFill/>
            <a:miter lim="800000"/>
            <a:headEnd/>
            <a:tailEnd/>
          </a:ln>
        </p:spPr>
        <p:txBody>
          <a:bodyPr wrap="square">
            <a:spAutoFit/>
          </a:bodyPr>
          <a:lstStyle/>
          <a:p>
            <a:r>
              <a:rPr lang="en-US" sz="1400" i="1" dirty="0" smtClean="0">
                <a:solidFill>
                  <a:srgbClr val="000000"/>
                </a:solidFill>
              </a:rPr>
              <a:t>Provision Systems Using Building Blocks</a:t>
            </a:r>
            <a:endParaRPr lang="en-US" sz="1400" i="1" dirty="0">
              <a:solidFill>
                <a:srgbClr val="000000"/>
              </a:solidFill>
            </a:endParaRPr>
          </a:p>
        </p:txBody>
      </p:sp>
      <p:cxnSp>
        <p:nvCxnSpPr>
          <p:cNvPr id="155" name="Straight Arrow Connector 154"/>
          <p:cNvCxnSpPr/>
          <p:nvPr/>
        </p:nvCxnSpPr>
        <p:spPr bwMode="auto">
          <a:xfrm rot="5400000" flipH="1" flipV="1">
            <a:off x="469959" y="1995932"/>
            <a:ext cx="571287" cy="1588"/>
          </a:xfrm>
          <a:prstGeom prst="straightConnector1">
            <a:avLst/>
          </a:prstGeom>
          <a:noFill/>
          <a:ln w="28575" cap="flat" cmpd="sng" algn="ctr">
            <a:solidFill>
              <a:schemeClr val="tx2">
                <a:lumMod val="60000"/>
                <a:lumOff val="40000"/>
              </a:schemeClr>
            </a:solidFill>
            <a:prstDash val="solid"/>
            <a:round/>
            <a:headEnd type="arrow" w="med" len="med"/>
            <a:tailEnd type="none" w="med" len="med"/>
          </a:ln>
          <a:effectLst/>
        </p:spPr>
      </p:cxnSp>
      <p:sp>
        <p:nvSpPr>
          <p:cNvPr id="59" name="Rectangle 58"/>
          <p:cNvSpPr/>
          <p:nvPr/>
        </p:nvSpPr>
        <p:spPr bwMode="auto">
          <a:xfrm>
            <a:off x="6574524" y="3997941"/>
            <a:ext cx="2209800" cy="307159"/>
          </a:xfrm>
          <a:prstGeom prst="rect">
            <a:avLst/>
          </a:prstGeom>
          <a:solidFill>
            <a:schemeClr val="tx2">
              <a:lumMod val="60000"/>
              <a:lumOff val="40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588" indent="-1588" algn="ctr" defTabSz="914400">
              <a:lnSpc>
                <a:spcPct val="90000"/>
              </a:lnSpc>
              <a:spcBef>
                <a:spcPct val="50000"/>
              </a:spcBef>
              <a:buClr>
                <a:srgbClr val="667263"/>
              </a:buClr>
            </a:pPr>
            <a:r>
              <a:rPr lang="en-US" sz="1400" dirty="0" smtClean="0">
                <a:solidFill>
                  <a:srgbClr val="FFFFFF"/>
                </a:solidFill>
                <a:latin typeface="Arial" charset="0"/>
              </a:rPr>
              <a:t>Oracle VM</a:t>
            </a:r>
          </a:p>
        </p:txBody>
      </p:sp>
      <p:cxnSp>
        <p:nvCxnSpPr>
          <p:cNvPr id="63" name="Straight Connector 62"/>
          <p:cNvCxnSpPr/>
          <p:nvPr/>
        </p:nvCxnSpPr>
        <p:spPr bwMode="auto">
          <a:xfrm rot="5400000">
            <a:off x="6031440" y="2329980"/>
            <a:ext cx="382538" cy="101011"/>
          </a:xfrm>
          <a:prstGeom prst="line">
            <a:avLst/>
          </a:prstGeom>
          <a:noFill/>
          <a:ln w="9525" cap="flat" cmpd="sng" algn="ctr">
            <a:solidFill>
              <a:schemeClr val="tx1"/>
            </a:solidFill>
            <a:prstDash val="dash"/>
            <a:round/>
            <a:headEnd type="none" w="med" len="med"/>
            <a:tailEnd type="none" w="med" len="med"/>
          </a:ln>
          <a:effectLst/>
        </p:spPr>
      </p:cxnSp>
      <p:cxnSp>
        <p:nvCxnSpPr>
          <p:cNvPr id="71" name="Straight Connector 11"/>
          <p:cNvCxnSpPr>
            <a:cxnSpLocks noChangeShapeType="1"/>
          </p:cNvCxnSpPr>
          <p:nvPr/>
        </p:nvCxnSpPr>
        <p:spPr bwMode="auto">
          <a:xfrm flipV="1">
            <a:off x="228600" y="1771653"/>
            <a:ext cx="8839200" cy="1"/>
          </a:xfrm>
          <a:prstGeom prst="line">
            <a:avLst/>
          </a:prstGeom>
          <a:noFill/>
          <a:ln w="9525" algn="ctr">
            <a:solidFill>
              <a:schemeClr val="accent1"/>
            </a:solidFill>
            <a:prstDash val="dash"/>
            <a:round/>
            <a:headEnd/>
            <a:tailEnd/>
          </a:ln>
        </p:spPr>
      </p:cxnSp>
    </p:spTree>
    <p:extLst>
      <p:ext uri="{BB962C8B-B14F-4D97-AF65-F5344CB8AC3E}">
        <p14:creationId xmlns:p14="http://schemas.microsoft.com/office/powerpoint/2010/main" xmlns="" val="40711317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211674" y="1170321"/>
            <a:ext cx="8529212" cy="2724394"/>
          </a:xfrm>
          <a:prstGeom prst="rect">
            <a:avLst/>
          </a:prstGeom>
          <a:solidFill>
            <a:schemeClr val="bg1"/>
          </a:solidFill>
          <a:ln>
            <a:solidFill>
              <a:schemeClr val="tx2"/>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r>
              <a:rPr lang="en-US" sz="2000" dirty="0" smtClean="0">
                <a:solidFill>
                  <a:srgbClr val="FF0000"/>
                </a:solidFill>
                <a:latin typeface="Arial"/>
              </a:rPr>
              <a:t>Java Cloud Service Instance</a:t>
            </a:r>
            <a:endParaRPr lang="en-US" sz="2000" dirty="0">
              <a:solidFill>
                <a:srgbClr val="FF0000"/>
              </a:solidFill>
              <a:latin typeface="Arial"/>
            </a:endParaRPr>
          </a:p>
        </p:txBody>
      </p:sp>
      <p:sp>
        <p:nvSpPr>
          <p:cNvPr id="10" name="Rectangle 9"/>
          <p:cNvSpPr/>
          <p:nvPr/>
        </p:nvSpPr>
        <p:spPr bwMode="auto">
          <a:xfrm>
            <a:off x="4724402" y="1581150"/>
            <a:ext cx="3582921" cy="21876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r>
              <a:rPr lang="en-US" sz="2000" dirty="0" err="1" smtClean="0">
                <a:solidFill>
                  <a:srgbClr val="000000"/>
                </a:solidFill>
                <a:latin typeface="Arial"/>
              </a:rPr>
              <a:t>Exalogic</a:t>
            </a:r>
            <a:r>
              <a:rPr lang="en-US" sz="2000" dirty="0" smtClean="0">
                <a:solidFill>
                  <a:srgbClr val="000000"/>
                </a:solidFill>
                <a:latin typeface="Arial"/>
              </a:rPr>
              <a:t> Compute Node B</a:t>
            </a:r>
            <a:endParaRPr lang="en-US" sz="2000" dirty="0">
              <a:solidFill>
                <a:srgbClr val="000000"/>
              </a:solidFill>
              <a:latin typeface="Arial"/>
            </a:endParaRPr>
          </a:p>
        </p:txBody>
      </p:sp>
      <p:sp>
        <p:nvSpPr>
          <p:cNvPr id="21" name="Rectangle 20"/>
          <p:cNvSpPr/>
          <p:nvPr/>
        </p:nvSpPr>
        <p:spPr bwMode="auto">
          <a:xfrm>
            <a:off x="4893292" y="2016715"/>
            <a:ext cx="3276102" cy="155286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lIns="92075" tIns="46038" rIns="92075" bIns="46038" anchor="b"/>
          <a:lstStyle/>
          <a:p>
            <a:pPr marL="119063" indent="-119063" algn="ctr">
              <a:lnSpc>
                <a:spcPct val="90000"/>
              </a:lnSpc>
              <a:spcBef>
                <a:spcPct val="50000"/>
              </a:spcBef>
              <a:buClr>
                <a:srgbClr val="FD0000"/>
              </a:buClr>
              <a:defRPr/>
            </a:pPr>
            <a:r>
              <a:rPr lang="en-US" sz="2000" dirty="0" smtClean="0">
                <a:solidFill>
                  <a:srgbClr val="FFFFFF"/>
                </a:solidFill>
                <a:latin typeface="Arial"/>
              </a:rPr>
              <a:t>OVM Instance 1</a:t>
            </a:r>
            <a:endParaRPr lang="en-US" sz="2000" dirty="0">
              <a:solidFill>
                <a:srgbClr val="FFFFFF"/>
              </a:solidFill>
              <a:latin typeface="Arial"/>
            </a:endParaRPr>
          </a:p>
        </p:txBody>
      </p:sp>
      <p:sp>
        <p:nvSpPr>
          <p:cNvPr id="8" name="Rectangle 7"/>
          <p:cNvSpPr/>
          <p:nvPr/>
        </p:nvSpPr>
        <p:spPr bwMode="auto">
          <a:xfrm>
            <a:off x="725421" y="1581150"/>
            <a:ext cx="3582921" cy="21876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r>
              <a:rPr lang="en-US" sz="2000" dirty="0" err="1" smtClean="0">
                <a:solidFill>
                  <a:srgbClr val="000000"/>
                </a:solidFill>
                <a:latin typeface="Arial"/>
              </a:rPr>
              <a:t>Exalogic</a:t>
            </a:r>
            <a:r>
              <a:rPr lang="en-US" sz="2000" dirty="0" smtClean="0">
                <a:solidFill>
                  <a:srgbClr val="000000"/>
                </a:solidFill>
                <a:latin typeface="Arial"/>
              </a:rPr>
              <a:t> Compute Node A</a:t>
            </a:r>
            <a:endParaRPr lang="en-US" sz="2000" dirty="0">
              <a:solidFill>
                <a:srgbClr val="000000"/>
              </a:solidFill>
              <a:latin typeface="Arial"/>
            </a:endParaRPr>
          </a:p>
        </p:txBody>
      </p:sp>
      <p:sp>
        <p:nvSpPr>
          <p:cNvPr id="20" name="Rectangle 19"/>
          <p:cNvSpPr/>
          <p:nvPr/>
        </p:nvSpPr>
        <p:spPr bwMode="auto">
          <a:xfrm>
            <a:off x="868506" y="2016715"/>
            <a:ext cx="3276102" cy="155286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lIns="92075" tIns="46038" rIns="92075" bIns="46038" anchor="b"/>
          <a:lstStyle/>
          <a:p>
            <a:pPr marL="119063" indent="-119063" algn="ctr">
              <a:lnSpc>
                <a:spcPct val="90000"/>
              </a:lnSpc>
              <a:spcBef>
                <a:spcPct val="50000"/>
              </a:spcBef>
              <a:buClr>
                <a:srgbClr val="FD0000"/>
              </a:buClr>
              <a:defRPr/>
            </a:pPr>
            <a:r>
              <a:rPr lang="en-US" sz="2000" dirty="0" smtClean="0">
                <a:solidFill>
                  <a:srgbClr val="FFFFFF"/>
                </a:solidFill>
                <a:latin typeface="Arial"/>
              </a:rPr>
              <a:t>OVM Instance 1</a:t>
            </a:r>
            <a:endParaRPr lang="en-US" sz="2000" dirty="0">
              <a:solidFill>
                <a:srgbClr val="FFFFFF"/>
              </a:solidFill>
              <a:latin typeface="Arial"/>
            </a:endParaRPr>
          </a:p>
        </p:txBody>
      </p:sp>
      <p:sp>
        <p:nvSpPr>
          <p:cNvPr id="2" name="Title 1"/>
          <p:cNvSpPr>
            <a:spLocks noGrp="1"/>
          </p:cNvSpPr>
          <p:nvPr>
            <p:ph type="title"/>
          </p:nvPr>
        </p:nvSpPr>
        <p:spPr/>
        <p:txBody>
          <a:bodyPr/>
          <a:lstStyle/>
          <a:p>
            <a:r>
              <a:rPr lang="en-US" dirty="0" smtClean="0"/>
              <a:t>Java Cloud Service</a:t>
            </a:r>
            <a:br>
              <a:rPr lang="en-US" dirty="0" smtClean="0"/>
            </a:br>
            <a:r>
              <a:rPr lang="en-US" sz="2400" b="0" dirty="0" smtClean="0">
                <a:solidFill>
                  <a:schemeClr val="tx2"/>
                </a:solidFill>
              </a:rPr>
              <a:t>High Availability Provisions</a:t>
            </a:r>
            <a:endParaRPr lang="en-US" sz="2400" b="0" dirty="0">
              <a:solidFill>
                <a:schemeClr val="tx2"/>
              </a:solidFill>
            </a:endParaRPr>
          </a:p>
        </p:txBody>
      </p:sp>
      <p:sp>
        <p:nvSpPr>
          <p:cNvPr id="9" name="Rectangle 8"/>
          <p:cNvSpPr/>
          <p:nvPr/>
        </p:nvSpPr>
        <p:spPr bwMode="auto">
          <a:xfrm>
            <a:off x="420915" y="2158730"/>
            <a:ext cx="8147163" cy="950193"/>
          </a:xfrm>
          <a:prstGeom prst="rect">
            <a:avLst/>
          </a:prstGeom>
          <a:solidFill>
            <a:schemeClr val="bg1"/>
          </a:solid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r>
              <a:rPr lang="en-US" sz="2000" dirty="0" err="1" smtClean="0">
                <a:solidFill>
                  <a:srgbClr val="000000"/>
                </a:solidFill>
                <a:latin typeface="Arial"/>
              </a:rPr>
              <a:t>WebLogic</a:t>
            </a:r>
            <a:r>
              <a:rPr lang="en-US" sz="2000" dirty="0" smtClean="0">
                <a:solidFill>
                  <a:srgbClr val="000000"/>
                </a:solidFill>
                <a:latin typeface="Arial"/>
              </a:rPr>
              <a:t> Server </a:t>
            </a:r>
          </a:p>
          <a:p>
            <a:pPr marL="119063" indent="-119063" algn="ctr">
              <a:lnSpc>
                <a:spcPct val="50000"/>
              </a:lnSpc>
              <a:spcBef>
                <a:spcPct val="50000"/>
              </a:spcBef>
              <a:buClr>
                <a:srgbClr val="FD0000"/>
              </a:buClr>
              <a:defRPr/>
            </a:pPr>
            <a:r>
              <a:rPr lang="en-US" sz="2000" dirty="0" smtClean="0">
                <a:solidFill>
                  <a:srgbClr val="000000"/>
                </a:solidFill>
                <a:latin typeface="Arial"/>
              </a:rPr>
              <a:t>Cluster</a:t>
            </a:r>
            <a:endParaRPr lang="en-US" sz="2000" dirty="0">
              <a:solidFill>
                <a:srgbClr val="000000"/>
              </a:solidFill>
              <a:latin typeface="Arial"/>
            </a:endParaRPr>
          </a:p>
        </p:txBody>
      </p:sp>
      <p:sp>
        <p:nvSpPr>
          <p:cNvPr id="11" name="Rounded Rectangle 10"/>
          <p:cNvSpPr/>
          <p:nvPr/>
        </p:nvSpPr>
        <p:spPr bwMode="auto">
          <a:xfrm>
            <a:off x="1311841" y="2294300"/>
            <a:ext cx="2048326" cy="636831"/>
          </a:xfrm>
          <a:prstGeom prst="roundRect">
            <a:avLst/>
          </a:prstGeom>
          <a:solidFill>
            <a:schemeClr val="tx2"/>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r>
              <a:rPr lang="en-US" sz="2000" dirty="0" smtClean="0">
                <a:solidFill>
                  <a:srgbClr val="FFFFFF"/>
                </a:solidFill>
                <a:latin typeface="Arial"/>
              </a:rPr>
              <a:t>Managed Server 1</a:t>
            </a:r>
            <a:endParaRPr lang="en-US" sz="2000" dirty="0">
              <a:solidFill>
                <a:srgbClr val="FFFFFF"/>
              </a:solidFill>
              <a:latin typeface="Arial"/>
            </a:endParaRPr>
          </a:p>
        </p:txBody>
      </p:sp>
      <p:sp>
        <p:nvSpPr>
          <p:cNvPr id="16" name="Rounded Rectangle 15"/>
          <p:cNvSpPr/>
          <p:nvPr/>
        </p:nvSpPr>
        <p:spPr bwMode="auto">
          <a:xfrm>
            <a:off x="5700308" y="2294300"/>
            <a:ext cx="2044822" cy="636831"/>
          </a:xfrm>
          <a:prstGeom prst="roundRect">
            <a:avLst/>
          </a:prstGeom>
          <a:solidFill>
            <a:schemeClr val="tx2"/>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667263"/>
              </a:buClr>
            </a:pPr>
            <a:r>
              <a:rPr lang="en-US" sz="2000" dirty="0" smtClean="0">
                <a:solidFill>
                  <a:srgbClr val="FFFFFF"/>
                </a:solidFill>
                <a:latin typeface="Arial"/>
              </a:rPr>
              <a:t>Managed Server 2</a:t>
            </a:r>
            <a:endParaRPr lang="en-US" sz="2000" dirty="0">
              <a:solidFill>
                <a:srgbClr val="FFFFFF"/>
              </a:solidFill>
              <a:latin typeface="Arial"/>
            </a:endParaRPr>
          </a:p>
        </p:txBody>
      </p:sp>
      <p:sp>
        <p:nvSpPr>
          <p:cNvPr id="17" name="Rectangle 16"/>
          <p:cNvSpPr/>
          <p:nvPr/>
        </p:nvSpPr>
        <p:spPr bwMode="auto">
          <a:xfrm>
            <a:off x="725421" y="4117932"/>
            <a:ext cx="7581900" cy="952333"/>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2075" tIns="46038" rIns="92075" bIns="46038" anchor="b"/>
          <a:lstStyle/>
          <a:p>
            <a:pPr marL="119063" indent="-119063" algn="ctr">
              <a:lnSpc>
                <a:spcPct val="90000"/>
              </a:lnSpc>
              <a:spcBef>
                <a:spcPct val="50000"/>
              </a:spcBef>
              <a:buClr>
                <a:srgbClr val="FD0000"/>
              </a:buClr>
              <a:defRPr/>
            </a:pPr>
            <a:r>
              <a:rPr lang="en-US" sz="2000" dirty="0" err="1" smtClean="0">
                <a:solidFill>
                  <a:srgbClr val="000000"/>
                </a:solidFill>
                <a:latin typeface="Arial"/>
              </a:rPr>
              <a:t>Exadata</a:t>
            </a:r>
            <a:endParaRPr lang="en-US" sz="2000" dirty="0">
              <a:solidFill>
                <a:srgbClr val="000000"/>
              </a:solidFill>
              <a:latin typeface="Arial"/>
            </a:endParaRPr>
          </a:p>
        </p:txBody>
      </p:sp>
      <p:sp>
        <p:nvSpPr>
          <p:cNvPr id="18" name="Flowchart: Magnetic Disk 24"/>
          <p:cNvSpPr/>
          <p:nvPr/>
        </p:nvSpPr>
        <p:spPr bwMode="auto">
          <a:xfrm>
            <a:off x="1018832" y="4173688"/>
            <a:ext cx="6855446" cy="548972"/>
          </a:xfrm>
          <a:prstGeom prst="flowChartMagneticDisk">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lIns="92075" tIns="46038" rIns="92075" bIns="46038"/>
          <a:lstStyle/>
          <a:p>
            <a:pPr algn="ctr">
              <a:lnSpc>
                <a:spcPct val="90000"/>
              </a:lnSpc>
              <a:spcBef>
                <a:spcPct val="50000"/>
              </a:spcBef>
              <a:buClr>
                <a:srgbClr val="FD0000"/>
              </a:buClr>
              <a:defRPr/>
            </a:pPr>
            <a:r>
              <a:rPr lang="en-US" sz="2000" dirty="0" smtClean="0">
                <a:solidFill>
                  <a:srgbClr val="FFFFFF"/>
                </a:solidFill>
                <a:latin typeface="Arial"/>
              </a:rPr>
              <a:t>Oracle DB Schema – RAC One Node</a:t>
            </a:r>
            <a:endParaRPr lang="en-US" sz="2000" dirty="0">
              <a:solidFill>
                <a:srgbClr val="FFFFFF"/>
              </a:solidFill>
              <a:latin typeface="Arial"/>
            </a:endParaRPr>
          </a:p>
        </p:txBody>
      </p:sp>
    </p:spTree>
    <p:extLst>
      <p:ext uri="{BB962C8B-B14F-4D97-AF65-F5344CB8AC3E}">
        <p14:creationId xmlns:p14="http://schemas.microsoft.com/office/powerpoint/2010/main" xmlns="" val="33373605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animBg="1"/>
      <p:bldP spid="8" grpId="0" animBg="1"/>
      <p:bldP spid="20" grpId="0" animBg="1"/>
      <p:bldP spid="9" grpId="0" animBg="1"/>
      <p:bldP spid="11"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a:xfrm>
            <a:off x="889000" y="228600"/>
            <a:ext cx="7931150" cy="400050"/>
          </a:xfrm>
        </p:spPr>
        <p:txBody>
          <a:bodyPr/>
          <a:lstStyle/>
          <a:p>
            <a:r>
              <a:rPr lang="en-US" smtClean="0"/>
              <a:t>As A Service Software – The Cloud</a:t>
            </a:r>
            <a:br>
              <a:rPr lang="en-US" smtClean="0"/>
            </a:br>
            <a:r>
              <a:rPr lang="en-US" sz="2400" b="0" smtClean="0">
                <a:solidFill>
                  <a:srgbClr val="FF0000"/>
                </a:solidFill>
              </a:rPr>
              <a:t>Delivery Categories</a:t>
            </a:r>
          </a:p>
        </p:txBody>
      </p:sp>
      <p:sp>
        <p:nvSpPr>
          <p:cNvPr id="7" name="Rounded Rectangle 6"/>
          <p:cNvSpPr/>
          <p:nvPr/>
        </p:nvSpPr>
        <p:spPr bwMode="auto">
          <a:xfrm>
            <a:off x="228601" y="1129905"/>
            <a:ext cx="2689225" cy="2926556"/>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endParaRPr lang="en-US" sz="2000" dirty="0" smtClean="0">
              <a:solidFill>
                <a:srgbClr val="000000"/>
              </a:solidFill>
              <a:latin typeface="Arial"/>
            </a:endParaRPr>
          </a:p>
          <a:p>
            <a:pPr marL="119063" indent="-119063" algn="ctr">
              <a:lnSpc>
                <a:spcPct val="50000"/>
              </a:lnSpc>
              <a:spcBef>
                <a:spcPct val="50000"/>
              </a:spcBef>
              <a:buClr>
                <a:srgbClr val="FD0000"/>
              </a:buClr>
              <a:defRPr/>
            </a:pPr>
            <a:endParaRPr lang="en-US" sz="2000" dirty="0">
              <a:solidFill>
                <a:srgbClr val="000000"/>
              </a:solidFill>
              <a:latin typeface="Arial"/>
            </a:endParaRPr>
          </a:p>
          <a:p>
            <a:pPr marL="119063" indent="-119063">
              <a:lnSpc>
                <a:spcPct val="90000"/>
              </a:lnSpc>
              <a:spcBef>
                <a:spcPct val="50000"/>
              </a:spcBef>
              <a:buClr>
                <a:srgbClr val="FD0000"/>
              </a:buClr>
              <a:buFont typeface="Arial" pitchFamily="34" charset="0"/>
              <a:buChar char="•"/>
              <a:defRPr/>
            </a:pPr>
            <a:r>
              <a:rPr lang="en-US" sz="2000" dirty="0">
                <a:solidFill>
                  <a:srgbClr val="000000"/>
                </a:solidFill>
                <a:latin typeface="Arial"/>
              </a:rPr>
              <a:t> Virtual hardware and infrastructure software </a:t>
            </a:r>
          </a:p>
          <a:p>
            <a:pPr marL="119063" indent="-119063">
              <a:lnSpc>
                <a:spcPct val="90000"/>
              </a:lnSpc>
              <a:spcBef>
                <a:spcPct val="50000"/>
              </a:spcBef>
              <a:buClr>
                <a:srgbClr val="FD0000"/>
              </a:buClr>
              <a:buFont typeface="Arial" pitchFamily="34" charset="0"/>
              <a:buChar char="•"/>
              <a:defRPr/>
            </a:pPr>
            <a:r>
              <a:rPr lang="en-US" sz="2000" dirty="0">
                <a:solidFill>
                  <a:srgbClr val="000000"/>
                </a:solidFill>
                <a:latin typeface="Arial"/>
              </a:rPr>
              <a:t> O/S, file system, networking resources, …</a:t>
            </a:r>
          </a:p>
          <a:p>
            <a:pPr marL="119063" indent="-119063">
              <a:lnSpc>
                <a:spcPct val="90000"/>
              </a:lnSpc>
              <a:spcBef>
                <a:spcPct val="50000"/>
              </a:spcBef>
              <a:buClr>
                <a:srgbClr val="FD0000"/>
              </a:buClr>
              <a:buFont typeface="Arial" pitchFamily="34" charset="0"/>
              <a:buChar char="•"/>
              <a:defRPr/>
            </a:pPr>
            <a:endParaRPr lang="en-US" sz="2000" dirty="0">
              <a:solidFill>
                <a:srgbClr val="000000"/>
              </a:solidFill>
              <a:latin typeface="Arial"/>
            </a:endParaRPr>
          </a:p>
        </p:txBody>
      </p:sp>
      <p:sp>
        <p:nvSpPr>
          <p:cNvPr id="8" name="Rounded Rectangle 7"/>
          <p:cNvSpPr/>
          <p:nvPr/>
        </p:nvSpPr>
        <p:spPr bwMode="auto">
          <a:xfrm>
            <a:off x="3186120" y="1129905"/>
            <a:ext cx="2689225" cy="2926556"/>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endParaRPr lang="en-US" sz="2000" b="1" dirty="0">
              <a:solidFill>
                <a:srgbClr val="000000"/>
              </a:solidFill>
              <a:latin typeface="Arial"/>
            </a:endParaRPr>
          </a:p>
          <a:p>
            <a:pPr marL="119063" indent="-119063" algn="ctr">
              <a:lnSpc>
                <a:spcPct val="50000"/>
              </a:lnSpc>
              <a:spcBef>
                <a:spcPct val="50000"/>
              </a:spcBef>
              <a:buClr>
                <a:srgbClr val="FD0000"/>
              </a:buClr>
              <a:defRPr/>
            </a:pPr>
            <a:endParaRPr lang="en-US" sz="2000" b="1" dirty="0">
              <a:solidFill>
                <a:srgbClr val="000000"/>
              </a:solidFill>
              <a:latin typeface="Arial"/>
            </a:endParaRPr>
          </a:p>
          <a:p>
            <a:pPr marL="119063" indent="-119063">
              <a:lnSpc>
                <a:spcPct val="90000"/>
              </a:lnSpc>
              <a:spcBef>
                <a:spcPct val="50000"/>
              </a:spcBef>
              <a:buClr>
                <a:srgbClr val="FD0000"/>
              </a:buClr>
              <a:buFont typeface="Arial" pitchFamily="34" charset="0"/>
              <a:buChar char="•"/>
              <a:defRPr/>
            </a:pPr>
            <a:r>
              <a:rPr lang="en-US" sz="2000" dirty="0">
                <a:solidFill>
                  <a:srgbClr val="000000"/>
                </a:solidFill>
                <a:latin typeface="Arial"/>
              </a:rPr>
              <a:t> Application container and resource service</a:t>
            </a:r>
          </a:p>
          <a:p>
            <a:pPr marL="119063" indent="-119063">
              <a:lnSpc>
                <a:spcPct val="90000"/>
              </a:lnSpc>
              <a:spcBef>
                <a:spcPct val="50000"/>
              </a:spcBef>
              <a:buClr>
                <a:srgbClr val="FD0000"/>
              </a:buClr>
              <a:buFont typeface="Arial" pitchFamily="34" charset="0"/>
              <a:buChar char="•"/>
              <a:defRPr/>
            </a:pPr>
            <a:r>
              <a:rPr lang="en-US" sz="2000" dirty="0">
                <a:solidFill>
                  <a:srgbClr val="000000"/>
                </a:solidFill>
                <a:latin typeface="Arial"/>
              </a:rPr>
              <a:t> App servers, DB instances, messaging, </a:t>
            </a:r>
            <a:r>
              <a:rPr lang="en-US" sz="2000" dirty="0" smtClean="0">
                <a:solidFill>
                  <a:srgbClr val="000000"/>
                </a:solidFill>
                <a:latin typeface="Arial"/>
              </a:rPr>
              <a:t>…</a:t>
            </a:r>
            <a:endParaRPr lang="en-US" sz="2000" dirty="0">
              <a:solidFill>
                <a:srgbClr val="000000"/>
              </a:solidFill>
              <a:latin typeface="Arial"/>
            </a:endParaRPr>
          </a:p>
        </p:txBody>
      </p:sp>
      <p:sp>
        <p:nvSpPr>
          <p:cNvPr id="9" name="Rounded Rectangle 8"/>
          <p:cNvSpPr/>
          <p:nvPr/>
        </p:nvSpPr>
        <p:spPr bwMode="auto">
          <a:xfrm>
            <a:off x="6130932" y="1129905"/>
            <a:ext cx="2689225" cy="2926556"/>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2075" tIns="46038" rIns="92075" bIns="46038"/>
          <a:lstStyle/>
          <a:p>
            <a:pPr marL="119063" indent="-119063" algn="ctr">
              <a:lnSpc>
                <a:spcPct val="90000"/>
              </a:lnSpc>
              <a:spcBef>
                <a:spcPct val="50000"/>
              </a:spcBef>
              <a:buClr>
                <a:srgbClr val="FD0000"/>
              </a:buClr>
              <a:defRPr/>
            </a:pPr>
            <a:endParaRPr lang="en-US" sz="2000" b="1" dirty="0">
              <a:solidFill>
                <a:srgbClr val="000000"/>
              </a:solidFill>
              <a:latin typeface="Arial"/>
            </a:endParaRPr>
          </a:p>
          <a:p>
            <a:pPr marL="119063" indent="-119063" algn="ctr">
              <a:lnSpc>
                <a:spcPct val="50000"/>
              </a:lnSpc>
              <a:spcBef>
                <a:spcPct val="50000"/>
              </a:spcBef>
              <a:buClr>
                <a:srgbClr val="FD0000"/>
              </a:buClr>
              <a:defRPr/>
            </a:pPr>
            <a:endParaRPr lang="en-US" sz="2000" b="1" dirty="0">
              <a:solidFill>
                <a:srgbClr val="000000"/>
              </a:solidFill>
              <a:latin typeface="Arial"/>
            </a:endParaRPr>
          </a:p>
          <a:p>
            <a:pPr marL="119063" indent="-119063">
              <a:lnSpc>
                <a:spcPct val="90000"/>
              </a:lnSpc>
              <a:spcBef>
                <a:spcPct val="50000"/>
              </a:spcBef>
              <a:buClr>
                <a:srgbClr val="FD0000"/>
              </a:buClr>
              <a:buFont typeface="Arial" pitchFamily="34" charset="0"/>
              <a:buChar char="•"/>
              <a:defRPr/>
            </a:pPr>
            <a:r>
              <a:rPr lang="en-US" sz="2000" dirty="0">
                <a:solidFill>
                  <a:srgbClr val="000000"/>
                </a:solidFill>
                <a:latin typeface="Arial"/>
              </a:rPr>
              <a:t>Business applications</a:t>
            </a:r>
          </a:p>
          <a:p>
            <a:pPr marL="119063" indent="-119063">
              <a:lnSpc>
                <a:spcPct val="90000"/>
              </a:lnSpc>
              <a:spcBef>
                <a:spcPct val="50000"/>
              </a:spcBef>
              <a:buClr>
                <a:srgbClr val="FD0000"/>
              </a:buClr>
              <a:buFont typeface="Arial" pitchFamily="34" charset="0"/>
              <a:buChar char="•"/>
              <a:defRPr/>
            </a:pPr>
            <a:r>
              <a:rPr lang="en-US" sz="2000" dirty="0">
                <a:solidFill>
                  <a:srgbClr val="000000"/>
                </a:solidFill>
                <a:latin typeface="Arial"/>
              </a:rPr>
              <a:t> CRM, HCM,  Financial Service, </a:t>
            </a:r>
            <a:r>
              <a:rPr lang="en-US" sz="2000" dirty="0" smtClean="0">
                <a:solidFill>
                  <a:srgbClr val="000000"/>
                </a:solidFill>
                <a:latin typeface="Arial"/>
              </a:rPr>
              <a:t>…</a:t>
            </a:r>
            <a:endParaRPr lang="en-US" sz="2000" dirty="0">
              <a:solidFill>
                <a:srgbClr val="000000"/>
              </a:solidFill>
              <a:latin typeface="Arial"/>
            </a:endParaRPr>
          </a:p>
        </p:txBody>
      </p:sp>
      <p:sp>
        <p:nvSpPr>
          <p:cNvPr id="10" name="Rounded Rectangle 9"/>
          <p:cNvSpPr/>
          <p:nvPr/>
        </p:nvSpPr>
        <p:spPr bwMode="auto">
          <a:xfrm>
            <a:off x="228601" y="1129904"/>
            <a:ext cx="2689225" cy="571500"/>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2075" tIns="46038" rIns="92075" bIns="46038" anchor="ctr"/>
          <a:lstStyle/>
          <a:p>
            <a:pPr marL="119063" indent="-119063" algn="ctr">
              <a:lnSpc>
                <a:spcPct val="90000"/>
              </a:lnSpc>
              <a:spcBef>
                <a:spcPct val="50000"/>
              </a:spcBef>
              <a:buClr>
                <a:srgbClr val="FD0000"/>
              </a:buClr>
              <a:defRPr/>
            </a:pPr>
            <a:r>
              <a:rPr lang="en-US" sz="2000" b="1" dirty="0">
                <a:solidFill>
                  <a:srgbClr val="FFFFFF"/>
                </a:solidFill>
                <a:latin typeface="Arial"/>
              </a:rPr>
              <a:t>IaaS</a:t>
            </a:r>
          </a:p>
        </p:txBody>
      </p:sp>
      <p:sp>
        <p:nvSpPr>
          <p:cNvPr id="11" name="Rounded Rectangle 10"/>
          <p:cNvSpPr/>
          <p:nvPr/>
        </p:nvSpPr>
        <p:spPr bwMode="auto">
          <a:xfrm>
            <a:off x="3186120" y="1129904"/>
            <a:ext cx="2689225" cy="571500"/>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2075" tIns="46038" rIns="92075" bIns="46038" anchor="ctr"/>
          <a:lstStyle/>
          <a:p>
            <a:pPr marL="119063" indent="-119063" algn="ctr">
              <a:lnSpc>
                <a:spcPct val="90000"/>
              </a:lnSpc>
              <a:spcBef>
                <a:spcPct val="50000"/>
              </a:spcBef>
              <a:buClr>
                <a:srgbClr val="FD0000"/>
              </a:buClr>
              <a:defRPr/>
            </a:pPr>
            <a:r>
              <a:rPr lang="en-US" sz="2000" b="1" dirty="0">
                <a:solidFill>
                  <a:srgbClr val="FFFFFF"/>
                </a:solidFill>
                <a:latin typeface="Arial"/>
              </a:rPr>
              <a:t>PaaS</a:t>
            </a:r>
          </a:p>
        </p:txBody>
      </p:sp>
      <p:sp>
        <p:nvSpPr>
          <p:cNvPr id="12" name="Rounded Rectangle 11"/>
          <p:cNvSpPr/>
          <p:nvPr/>
        </p:nvSpPr>
        <p:spPr bwMode="auto">
          <a:xfrm>
            <a:off x="6130932" y="1129904"/>
            <a:ext cx="2689225" cy="571500"/>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2075" tIns="46038" rIns="92075" bIns="46038" anchor="ctr"/>
          <a:lstStyle/>
          <a:p>
            <a:pPr marL="119063" indent="-119063" algn="ctr">
              <a:lnSpc>
                <a:spcPct val="90000"/>
              </a:lnSpc>
              <a:spcBef>
                <a:spcPct val="50000"/>
              </a:spcBef>
              <a:buClr>
                <a:srgbClr val="FD0000"/>
              </a:buClr>
              <a:defRPr/>
            </a:pPr>
            <a:r>
              <a:rPr lang="en-US" sz="2000" b="1" dirty="0">
                <a:solidFill>
                  <a:srgbClr val="FFFFFF"/>
                </a:solidFill>
                <a:latin typeface="Arial"/>
              </a:rPr>
              <a:t>SaaS</a:t>
            </a:r>
          </a:p>
        </p:txBody>
      </p:sp>
    </p:spTree>
    <p:extLst>
      <p:ext uri="{BB962C8B-B14F-4D97-AF65-F5344CB8AC3E}">
        <p14:creationId xmlns:p14="http://schemas.microsoft.com/office/powerpoint/2010/main" xmlns="" val="3020593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 name="Picture 157"/>
          <p:cNvPicPr>
            <a:picLocks noChangeAspect="1"/>
          </p:cNvPicPr>
          <p:nvPr/>
        </p:nvPicPr>
        <p:blipFill>
          <a:blip r:embed="rId3" cstate="print">
            <a:extLst>
              <a:ext uri="{28A0092B-C50C-407E-A947-70E740481C1C}">
                <a14:useLocalDpi xmlns:a14="http://schemas.microsoft.com/office/drawing/2010/main" xmlns=""/>
              </a:ext>
            </a:extLst>
          </a:blip>
          <a:srcRect/>
          <a:stretch>
            <a:fillRect/>
          </a:stretch>
        </p:blipFill>
        <p:spPr>
          <a:xfrm>
            <a:off x="192284" y="729683"/>
            <a:ext cx="8782737" cy="3925002"/>
          </a:xfrm>
          <a:prstGeom prst="rect">
            <a:avLst/>
          </a:prstGeom>
          <a:ln>
            <a:noFill/>
          </a:ln>
          <a:effectLst>
            <a:softEdge rad="112500"/>
          </a:effectLst>
        </p:spPr>
      </p:pic>
      <p:sp>
        <p:nvSpPr>
          <p:cNvPr id="295" name="Title 294"/>
          <p:cNvSpPr>
            <a:spLocks noGrp="1"/>
          </p:cNvSpPr>
          <p:nvPr>
            <p:ph type="title"/>
          </p:nvPr>
        </p:nvSpPr>
        <p:spPr>
          <a:xfrm>
            <a:off x="889000" y="228600"/>
            <a:ext cx="8001594" cy="400050"/>
          </a:xfrm>
        </p:spPr>
        <p:txBody>
          <a:bodyPr/>
          <a:lstStyle/>
          <a:p>
            <a:r>
              <a:rPr lang="en-US" sz="2400" dirty="0" smtClean="0"/>
              <a:t>Oracle </a:t>
            </a:r>
            <a:r>
              <a:rPr lang="en-US" sz="2400" dirty="0" err="1" smtClean="0"/>
              <a:t>Exalogic</a:t>
            </a:r>
            <a:r>
              <a:rPr lang="en-US" sz="2400" dirty="0" smtClean="0"/>
              <a:t> Private </a:t>
            </a:r>
            <a:r>
              <a:rPr lang="en-US" sz="2400" dirty="0" err="1" smtClean="0"/>
              <a:t>PaaS</a:t>
            </a:r>
            <a:r>
              <a:rPr lang="en-US" sz="2400" dirty="0" smtClean="0"/>
              <a:t> and Oracle Public Cloud</a:t>
            </a:r>
            <a:endParaRPr lang="en-US" sz="2400" dirty="0"/>
          </a:p>
        </p:txBody>
      </p:sp>
      <p:pic>
        <p:nvPicPr>
          <p:cNvPr id="156" name="Picture 155"/>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1273906" y="3765394"/>
            <a:ext cx="1699665" cy="497448"/>
          </a:xfrm>
          <a:prstGeom prst="rect">
            <a:avLst/>
          </a:prstGeom>
          <a:noFill/>
          <a:ln w="9525">
            <a:noFill/>
            <a:miter lim="800000"/>
            <a:headEnd/>
            <a:tailEnd/>
          </a:ln>
        </p:spPr>
      </p:pic>
      <p:sp>
        <p:nvSpPr>
          <p:cNvPr id="159" name="Rectangle 158"/>
          <p:cNvSpPr/>
          <p:nvPr/>
        </p:nvSpPr>
        <p:spPr bwMode="auto">
          <a:xfrm>
            <a:off x="192282" y="1204922"/>
            <a:ext cx="2947250" cy="3355047"/>
          </a:xfrm>
          <a:prstGeom prst="rect">
            <a:avLst/>
          </a:prstGeom>
          <a:noFill/>
          <a:ln>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2075" tIns="46038" rIns="92075" bIns="46038" numCol="1" rtlCol="0" anchor="t" anchorCtr="0" compatLnSpc="1">
            <a:prstTxWarp prst="textNoShape">
              <a:avLst/>
            </a:prstTxWarp>
            <a:noAutofit/>
          </a:bodyPr>
          <a:lstStyle/>
          <a:p>
            <a:pPr marL="119063" indent="-119063" algn="ctr">
              <a:lnSpc>
                <a:spcPct val="90000"/>
              </a:lnSpc>
              <a:spcBef>
                <a:spcPct val="50000"/>
              </a:spcBef>
              <a:buClr>
                <a:srgbClr val="FD0000"/>
              </a:buClr>
            </a:pPr>
            <a:endParaRPr lang="en-US" sz="2000" b="1">
              <a:solidFill>
                <a:srgbClr val="000000"/>
              </a:solidFill>
              <a:latin typeface="Arial" pitchFamily="34" charset="0"/>
            </a:endParaRPr>
          </a:p>
        </p:txBody>
      </p:sp>
      <p:sp>
        <p:nvSpPr>
          <p:cNvPr id="162" name="TextBox 161"/>
          <p:cNvSpPr txBox="1"/>
          <p:nvPr/>
        </p:nvSpPr>
        <p:spPr>
          <a:xfrm>
            <a:off x="6085932" y="4200214"/>
            <a:ext cx="1898952" cy="283556"/>
          </a:xfrm>
          <a:prstGeom prst="rect">
            <a:avLst/>
          </a:prstGeom>
          <a:noFill/>
          <a:ln>
            <a:noFill/>
          </a:ln>
        </p:spPr>
        <p:txBody>
          <a:bodyPr wrap="none" rtlCol="0">
            <a:noAutofit/>
          </a:bodyPr>
          <a:lstStyle/>
          <a:p>
            <a:pPr algn="ctr"/>
            <a:r>
              <a:rPr lang="en-US" sz="1600" dirty="0">
                <a:solidFill>
                  <a:srgbClr val="000000"/>
                </a:solidFill>
                <a:latin typeface="Calibri" pitchFamily="34" charset="0"/>
              </a:rPr>
              <a:t>Oracle Exalogic</a:t>
            </a:r>
          </a:p>
        </p:txBody>
      </p:sp>
      <p:sp>
        <p:nvSpPr>
          <p:cNvPr id="167" name="Rectangle 166"/>
          <p:cNvSpPr>
            <a:spLocks/>
          </p:cNvSpPr>
          <p:nvPr/>
        </p:nvSpPr>
        <p:spPr bwMode="auto">
          <a:xfrm>
            <a:off x="315523" y="1960801"/>
            <a:ext cx="745692" cy="2522969"/>
          </a:xfrm>
          <a:prstGeom prst="rect">
            <a:avLst/>
          </a:prstGeom>
          <a:solidFill>
            <a:srgbClr val="777777"/>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2075" tIns="46038" rIns="92075" bIns="46038" numCol="1" rtlCol="0" anchor="ctr" anchorCtr="0" compatLnSpc="1">
            <a:prstTxWarp prst="textNoShape">
              <a:avLst/>
            </a:prstTxWarp>
            <a:noAutofit/>
          </a:bodyPr>
          <a:lstStyle/>
          <a:p>
            <a:pPr algn="ctr">
              <a:lnSpc>
                <a:spcPct val="90000"/>
              </a:lnSpc>
              <a:spcBef>
                <a:spcPct val="50000"/>
              </a:spcBef>
              <a:buClr>
                <a:srgbClr val="FD0000"/>
              </a:buClr>
            </a:pPr>
            <a:r>
              <a:rPr lang="en-US" sz="1400" dirty="0" smtClean="0">
                <a:solidFill>
                  <a:srgbClr val="FFFFFF"/>
                </a:solidFill>
                <a:latin typeface="Calibri" pitchFamily="34" charset="0"/>
                <a:ea typeface="MS PGothic" pitchFamily="34" charset="-128"/>
                <a:cs typeface="Arial" charset="0"/>
              </a:rPr>
              <a:t>EM Cloud Control</a:t>
            </a:r>
            <a:endParaRPr lang="en-US" sz="1400" dirty="0">
              <a:solidFill>
                <a:srgbClr val="FFFFFF"/>
              </a:solidFill>
              <a:latin typeface="Calibri" pitchFamily="34" charset="0"/>
              <a:ea typeface="MS PGothic" pitchFamily="34" charset="-128"/>
              <a:cs typeface="Arial" charset="0"/>
            </a:endParaRPr>
          </a:p>
        </p:txBody>
      </p:sp>
      <p:sp>
        <p:nvSpPr>
          <p:cNvPr id="169" name="TextBox 117"/>
          <p:cNvSpPr txBox="1">
            <a:spLocks noChangeArrowheads="1"/>
          </p:cNvSpPr>
          <p:nvPr/>
        </p:nvSpPr>
        <p:spPr bwMode="auto">
          <a:xfrm>
            <a:off x="205317" y="1204922"/>
            <a:ext cx="2947250" cy="369332"/>
          </a:xfrm>
          <a:prstGeom prst="rect">
            <a:avLst/>
          </a:prstGeom>
          <a:noFill/>
          <a:ln w="9525">
            <a:noFill/>
            <a:miter lim="800000"/>
            <a:headEnd/>
            <a:tailEnd/>
          </a:ln>
        </p:spPr>
        <p:txBody>
          <a:bodyPr wrap="square">
            <a:spAutoFit/>
          </a:bodyPr>
          <a:lstStyle/>
          <a:p>
            <a:pPr algn="ctr"/>
            <a:r>
              <a:rPr lang="en-US" b="1" dirty="0" err="1" smtClean="0">
                <a:solidFill>
                  <a:srgbClr val="000000">
                    <a:lumMod val="85000"/>
                    <a:lumOff val="15000"/>
                  </a:srgbClr>
                </a:solidFill>
              </a:rPr>
              <a:t>Exalogic</a:t>
            </a:r>
            <a:r>
              <a:rPr lang="en-US" b="1" dirty="0" smtClean="0">
                <a:solidFill>
                  <a:srgbClr val="000000">
                    <a:lumMod val="85000"/>
                    <a:lumOff val="15000"/>
                  </a:srgbClr>
                </a:solidFill>
              </a:rPr>
              <a:t> Elastic Cloud</a:t>
            </a:r>
            <a:endParaRPr lang="en-US" b="1" dirty="0">
              <a:solidFill>
                <a:srgbClr val="000000">
                  <a:lumMod val="85000"/>
                  <a:lumOff val="15000"/>
                </a:srgbClr>
              </a:solidFill>
            </a:endParaRPr>
          </a:p>
        </p:txBody>
      </p:sp>
      <p:grpSp>
        <p:nvGrpSpPr>
          <p:cNvPr id="239" name="Group 301"/>
          <p:cNvGrpSpPr/>
          <p:nvPr/>
        </p:nvGrpSpPr>
        <p:grpSpPr>
          <a:xfrm>
            <a:off x="1125076" y="1972176"/>
            <a:ext cx="1898950" cy="1281545"/>
            <a:chOff x="4122992" y="3299441"/>
            <a:chExt cx="2125407" cy="1501159"/>
          </a:xfrm>
        </p:grpSpPr>
        <p:sp>
          <p:nvSpPr>
            <p:cNvPr id="240" name="TextBox 239"/>
            <p:cNvSpPr txBox="1"/>
            <p:nvPr/>
          </p:nvSpPr>
          <p:spPr>
            <a:xfrm>
              <a:off x="4562509" y="4267200"/>
              <a:ext cx="1291828" cy="400110"/>
            </a:xfrm>
            <a:prstGeom prst="rect">
              <a:avLst/>
            </a:prstGeom>
            <a:noFill/>
            <a:ln>
              <a:noFill/>
            </a:ln>
          </p:spPr>
          <p:txBody>
            <a:bodyPr wrap="none" rtlCol="0">
              <a:noAutofit/>
            </a:bodyPr>
            <a:lstStyle/>
            <a:p>
              <a:pPr algn="ctr">
                <a:lnSpc>
                  <a:spcPct val="70000"/>
                </a:lnSpc>
              </a:pPr>
              <a:r>
                <a:rPr lang="en-US" sz="1600" dirty="0" smtClean="0">
                  <a:solidFill>
                    <a:srgbClr val="000000"/>
                  </a:solidFill>
                  <a:latin typeface="Calibri" pitchFamily="34" charset="0"/>
                </a:rPr>
                <a:t>Fusion Middleware </a:t>
              </a:r>
            </a:p>
            <a:p>
              <a:pPr algn="ctr">
                <a:lnSpc>
                  <a:spcPct val="70000"/>
                </a:lnSpc>
              </a:pPr>
              <a:r>
                <a:rPr lang="en-US" sz="1600" dirty="0" smtClean="0">
                  <a:solidFill>
                    <a:srgbClr val="000000"/>
                  </a:solidFill>
                  <a:latin typeface="Calibri" pitchFamily="34" charset="0"/>
                </a:rPr>
                <a:t>Assemblies</a:t>
              </a:r>
              <a:endParaRPr lang="en-US" sz="1600" dirty="0">
                <a:solidFill>
                  <a:srgbClr val="000000"/>
                </a:solidFill>
                <a:latin typeface="Calibri" pitchFamily="34" charset="0"/>
              </a:endParaRPr>
            </a:p>
          </p:txBody>
        </p:sp>
        <p:grpSp>
          <p:nvGrpSpPr>
            <p:cNvPr id="241" name="Group 128"/>
            <p:cNvGrpSpPr/>
            <p:nvPr/>
          </p:nvGrpSpPr>
          <p:grpSpPr>
            <a:xfrm>
              <a:off x="4419600" y="3429001"/>
              <a:ext cx="1645055" cy="766925"/>
              <a:chOff x="2767815" y="3943350"/>
              <a:chExt cx="2217820" cy="1184275"/>
            </a:xfrm>
          </p:grpSpPr>
          <p:sp>
            <p:nvSpPr>
              <p:cNvPr id="243" name="Rounded Rectangle 119"/>
              <p:cNvSpPr>
                <a:spLocks noChangeArrowheads="1"/>
              </p:cNvSpPr>
              <p:nvPr/>
            </p:nvSpPr>
            <p:spPr bwMode="auto">
              <a:xfrm>
                <a:off x="2917240"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44" name="Rounded Rectangle 138"/>
              <p:cNvSpPr>
                <a:spLocks noChangeArrowheads="1"/>
              </p:cNvSpPr>
              <p:nvPr/>
            </p:nvSpPr>
            <p:spPr bwMode="auto">
              <a:xfrm>
                <a:off x="2883759"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grpSp>
            <p:nvGrpSpPr>
              <p:cNvPr id="245" name="Group 56"/>
              <p:cNvGrpSpPr>
                <a:grpSpLocks/>
              </p:cNvGrpSpPr>
              <p:nvPr/>
            </p:nvGrpSpPr>
            <p:grpSpPr bwMode="auto">
              <a:xfrm>
                <a:off x="3017064" y="4360864"/>
                <a:ext cx="186627" cy="114725"/>
                <a:chOff x="748145" y="1199408"/>
                <a:chExt cx="578940" cy="311150"/>
              </a:xfrm>
            </p:grpSpPr>
            <p:sp>
              <p:nvSpPr>
                <p:cNvPr id="381" name="Hexagon 57"/>
                <p:cNvSpPr>
                  <a:spLocks noChangeArrowheads="1"/>
                </p:cNvSpPr>
                <p:nvPr/>
              </p:nvSpPr>
              <p:spPr bwMode="auto">
                <a:xfrm>
                  <a:off x="748145" y="1199408"/>
                  <a:ext cx="225231" cy="201613"/>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382" name="Hexagon 58"/>
                <p:cNvSpPr>
                  <a:spLocks noChangeArrowheads="1"/>
                </p:cNvSpPr>
                <p:nvPr/>
              </p:nvSpPr>
              <p:spPr bwMode="auto">
                <a:xfrm>
                  <a:off x="925792" y="1308946"/>
                  <a:ext cx="226818" cy="201612"/>
                </a:xfrm>
                <a:prstGeom prst="hexagon">
                  <a:avLst>
                    <a:gd name="adj" fmla="val 25000"/>
                    <a:gd name="vf" fmla="val 115470"/>
                  </a:avLst>
                </a:prstGeom>
                <a:noFill/>
                <a:ln w="13970" cap="flat" cmpd="sng" algn="ctr">
                  <a:solidFill>
                    <a:schemeClr val="tx1"/>
                  </a:solidFill>
                  <a:prstDash val="solid"/>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383" name="Hexagon 59"/>
                <p:cNvSpPr>
                  <a:spLocks noChangeArrowheads="1"/>
                </p:cNvSpPr>
                <p:nvPr/>
              </p:nvSpPr>
              <p:spPr bwMode="auto">
                <a:xfrm>
                  <a:off x="1101854" y="1210521"/>
                  <a:ext cx="225231" cy="201612"/>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grpSp>
          <p:sp>
            <p:nvSpPr>
              <p:cNvPr id="246" name="Can 128"/>
              <p:cNvSpPr>
                <a:spLocks noChangeArrowheads="1"/>
              </p:cNvSpPr>
              <p:nvPr/>
            </p:nvSpPr>
            <p:spPr bwMode="auto">
              <a:xfrm>
                <a:off x="3062945" y="4595391"/>
                <a:ext cx="105404" cy="108190"/>
              </a:xfrm>
              <a:prstGeom prst="can">
                <a:avLst>
                  <a:gd name="adj" fmla="val 2500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47" name="Rounded Rectangle 138"/>
              <p:cNvSpPr>
                <a:spLocks noChangeArrowheads="1"/>
              </p:cNvSpPr>
              <p:nvPr/>
            </p:nvSpPr>
            <p:spPr bwMode="auto">
              <a:xfrm>
                <a:off x="2989783" y="4315841"/>
                <a:ext cx="240569" cy="206214"/>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48" name="Rounded Rectangle 138"/>
              <p:cNvSpPr>
                <a:spLocks noChangeArrowheads="1"/>
              </p:cNvSpPr>
              <p:nvPr/>
            </p:nvSpPr>
            <p:spPr bwMode="auto">
              <a:xfrm>
                <a:off x="2993502" y="4552551"/>
                <a:ext cx="241188" cy="193143"/>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49" name="Rounded Rectangle 4"/>
              <p:cNvSpPr/>
              <p:nvPr/>
            </p:nvSpPr>
            <p:spPr bwMode="auto">
              <a:xfrm>
                <a:off x="2767815" y="3943350"/>
                <a:ext cx="633662" cy="1184275"/>
              </a:xfrm>
              <a:prstGeom prst="roundRect">
                <a:avLst>
                  <a:gd name="adj" fmla="val 8501"/>
                </a:avLst>
              </a:prstGeom>
              <a:noFill/>
              <a:ln w="19050" cap="flat" cmpd="sng" algn="ctr">
                <a:solidFill>
                  <a:schemeClr val="tx1"/>
                </a:solidFill>
                <a:prstDash val="sysDash"/>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lgn="ctr" eaLnBrk="0" hangingPunct="0">
                  <a:lnSpc>
                    <a:spcPct val="90000"/>
                  </a:lnSpc>
                  <a:spcBef>
                    <a:spcPct val="50000"/>
                  </a:spcBef>
                  <a:buClr>
                    <a:srgbClr val="FD0000"/>
                  </a:buClr>
                  <a:defRPr/>
                </a:pPr>
                <a:endParaRPr lang="en-US" sz="1400" dirty="0">
                  <a:solidFill>
                    <a:srgbClr val="FFFFFF"/>
                  </a:solidFill>
                  <a:latin typeface="Arial"/>
                </a:endParaRPr>
              </a:p>
            </p:txBody>
          </p:sp>
          <p:sp>
            <p:nvSpPr>
              <p:cNvPr id="250" name="Rounded Rectangle 4"/>
              <p:cNvSpPr/>
              <p:nvPr/>
            </p:nvSpPr>
            <p:spPr bwMode="auto">
              <a:xfrm>
                <a:off x="2823921" y="4829197"/>
                <a:ext cx="531353" cy="238889"/>
              </a:xfrm>
              <a:prstGeom prst="roundRect">
                <a:avLst>
                  <a:gd name="adj" fmla="val 8501"/>
                </a:avLst>
              </a:prstGeom>
              <a:noFill/>
              <a:ln w="13970" cap="flat" cmpd="sng" algn="ctr">
                <a:solidFill>
                  <a:schemeClr val="tx1"/>
                </a:solidFill>
                <a:prstDash val="solid"/>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eaLnBrk="0" hangingPunct="0">
                  <a:lnSpc>
                    <a:spcPct val="90000"/>
                  </a:lnSpc>
                  <a:spcBef>
                    <a:spcPct val="50000"/>
                  </a:spcBef>
                  <a:buClr>
                    <a:srgbClr val="FD0000"/>
                  </a:buClr>
                  <a:defRPr/>
                </a:pPr>
                <a:r>
                  <a:rPr lang="en-US" sz="600" dirty="0">
                    <a:solidFill>
                      <a:srgbClr val="FFFFFF"/>
                    </a:solidFill>
                    <a:latin typeface="Arial"/>
                  </a:rPr>
                  <a:t>Metadata</a:t>
                </a:r>
              </a:p>
              <a:p>
                <a:pPr algn="ctr" eaLnBrk="0" hangingPunct="0">
                  <a:lnSpc>
                    <a:spcPct val="90000"/>
                  </a:lnSpc>
                  <a:spcBef>
                    <a:spcPct val="50000"/>
                  </a:spcBef>
                  <a:buClr>
                    <a:srgbClr val="FD0000"/>
                  </a:buClr>
                  <a:defRPr/>
                </a:pPr>
                <a:endParaRPr lang="en-US" sz="500" dirty="0">
                  <a:solidFill>
                    <a:srgbClr val="FFFFFF"/>
                  </a:solidFill>
                  <a:latin typeface="Arial"/>
                </a:endParaRPr>
              </a:p>
            </p:txBody>
          </p:sp>
          <p:cxnSp>
            <p:nvCxnSpPr>
              <p:cNvPr id="251" name="Straight Connector 114"/>
              <p:cNvCxnSpPr>
                <a:cxnSpLocks noChangeShapeType="1"/>
              </p:cNvCxnSpPr>
              <p:nvPr/>
            </p:nvCxnSpPr>
            <p:spPr bwMode="auto">
              <a:xfrm>
                <a:off x="3129907" y="4932302"/>
                <a:ext cx="166166" cy="0"/>
              </a:xfrm>
              <a:prstGeom prst="line">
                <a:avLst/>
              </a:prstGeom>
              <a:noFill/>
              <a:ln w="12700" cap="flat" cmpd="sng" algn="ctr">
                <a:solidFill>
                  <a:schemeClr val="tx1"/>
                </a:solidFill>
                <a:prstDash val="solid"/>
                <a:round/>
                <a:headEnd type="none" w="med" len="med"/>
                <a:tailEnd type="none" w="med" len="med"/>
              </a:ln>
            </p:spPr>
          </p:cxnSp>
          <p:cxnSp>
            <p:nvCxnSpPr>
              <p:cNvPr id="252" name="Straight Connector 115"/>
              <p:cNvCxnSpPr>
                <a:cxnSpLocks noChangeShapeType="1"/>
              </p:cNvCxnSpPr>
              <p:nvPr/>
            </p:nvCxnSpPr>
            <p:spPr bwMode="auto">
              <a:xfrm>
                <a:off x="3129907" y="4967882"/>
                <a:ext cx="166166" cy="725"/>
              </a:xfrm>
              <a:prstGeom prst="line">
                <a:avLst/>
              </a:prstGeom>
              <a:noFill/>
              <a:ln w="12700" cap="flat" cmpd="sng" algn="ctr">
                <a:solidFill>
                  <a:schemeClr val="tx1"/>
                </a:solidFill>
                <a:prstDash val="solid"/>
                <a:round/>
                <a:headEnd type="none" w="med" len="med"/>
                <a:tailEnd type="none" w="med" len="med"/>
              </a:ln>
            </p:spPr>
          </p:cxnSp>
          <p:cxnSp>
            <p:nvCxnSpPr>
              <p:cNvPr id="253" name="Straight Connector 116"/>
              <p:cNvCxnSpPr>
                <a:cxnSpLocks noChangeShapeType="1"/>
              </p:cNvCxnSpPr>
              <p:nvPr/>
            </p:nvCxnSpPr>
            <p:spPr bwMode="auto">
              <a:xfrm>
                <a:off x="3129907" y="5003461"/>
                <a:ext cx="166166" cy="726"/>
              </a:xfrm>
              <a:prstGeom prst="line">
                <a:avLst/>
              </a:prstGeom>
              <a:noFill/>
              <a:ln w="12700" cap="flat" cmpd="sng" algn="ctr">
                <a:solidFill>
                  <a:schemeClr val="tx1"/>
                </a:solidFill>
                <a:prstDash val="solid"/>
                <a:round/>
                <a:headEnd type="none" w="med" len="med"/>
                <a:tailEnd type="none" w="med" len="med"/>
              </a:ln>
            </p:spPr>
          </p:cxnSp>
          <p:cxnSp>
            <p:nvCxnSpPr>
              <p:cNvPr id="254" name="Straight Connector 117"/>
              <p:cNvCxnSpPr>
                <a:cxnSpLocks noChangeShapeType="1"/>
              </p:cNvCxnSpPr>
              <p:nvPr/>
            </p:nvCxnSpPr>
            <p:spPr bwMode="auto">
              <a:xfrm>
                <a:off x="3129907" y="5039767"/>
                <a:ext cx="166166" cy="0"/>
              </a:xfrm>
              <a:prstGeom prst="line">
                <a:avLst/>
              </a:prstGeom>
              <a:noFill/>
              <a:ln w="12700" cap="flat" cmpd="sng" algn="ctr">
                <a:solidFill>
                  <a:schemeClr val="tx1"/>
                </a:solidFill>
                <a:prstDash val="solid"/>
                <a:round/>
                <a:headEnd type="none" w="med" len="med"/>
                <a:tailEnd type="none" w="med" len="med"/>
              </a:ln>
            </p:spPr>
          </p:cxnSp>
          <p:sp>
            <p:nvSpPr>
              <p:cNvPr id="255" name="Rounded Rectangle 119"/>
              <p:cNvSpPr>
                <a:spLocks noChangeArrowheads="1"/>
              </p:cNvSpPr>
              <p:nvPr/>
            </p:nvSpPr>
            <p:spPr bwMode="auto">
              <a:xfrm>
                <a:off x="3160909"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56" name="Rounded Rectangle 138"/>
              <p:cNvSpPr>
                <a:spLocks noChangeArrowheads="1"/>
              </p:cNvSpPr>
              <p:nvPr/>
            </p:nvSpPr>
            <p:spPr bwMode="auto">
              <a:xfrm>
                <a:off x="3127427"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cxnSp>
            <p:nvCxnSpPr>
              <p:cNvPr id="257" name="Straight Connector 114"/>
              <p:cNvCxnSpPr>
                <a:cxnSpLocks noChangeShapeType="1"/>
              </p:cNvCxnSpPr>
              <p:nvPr/>
            </p:nvCxnSpPr>
            <p:spPr bwMode="auto">
              <a:xfrm>
                <a:off x="2916620" y="4932302"/>
                <a:ext cx="166166" cy="726"/>
              </a:xfrm>
              <a:prstGeom prst="line">
                <a:avLst/>
              </a:prstGeom>
              <a:noFill/>
              <a:ln w="12700" cap="flat" cmpd="sng" algn="ctr">
                <a:solidFill>
                  <a:schemeClr val="tx1"/>
                </a:solidFill>
                <a:prstDash val="solid"/>
                <a:round/>
                <a:headEnd type="none" w="med" len="med"/>
                <a:tailEnd type="none" w="med" len="med"/>
              </a:ln>
            </p:spPr>
          </p:cxnSp>
          <p:cxnSp>
            <p:nvCxnSpPr>
              <p:cNvPr id="258" name="Straight Connector 115"/>
              <p:cNvCxnSpPr>
                <a:cxnSpLocks noChangeShapeType="1"/>
              </p:cNvCxnSpPr>
              <p:nvPr/>
            </p:nvCxnSpPr>
            <p:spPr bwMode="auto">
              <a:xfrm>
                <a:off x="2916620" y="4968608"/>
                <a:ext cx="166166" cy="0"/>
              </a:xfrm>
              <a:prstGeom prst="line">
                <a:avLst/>
              </a:prstGeom>
              <a:noFill/>
              <a:ln w="12700" cap="flat" cmpd="sng" algn="ctr">
                <a:solidFill>
                  <a:schemeClr val="tx1"/>
                </a:solidFill>
                <a:prstDash val="solid"/>
                <a:round/>
                <a:headEnd type="none" w="med" len="med"/>
                <a:tailEnd type="none" w="med" len="med"/>
              </a:ln>
            </p:spPr>
          </p:cxnSp>
          <p:cxnSp>
            <p:nvCxnSpPr>
              <p:cNvPr id="259" name="Straight Connector 116"/>
              <p:cNvCxnSpPr>
                <a:cxnSpLocks noChangeShapeType="1"/>
              </p:cNvCxnSpPr>
              <p:nvPr/>
            </p:nvCxnSpPr>
            <p:spPr bwMode="auto">
              <a:xfrm>
                <a:off x="2916620" y="5004187"/>
                <a:ext cx="166166" cy="0"/>
              </a:xfrm>
              <a:prstGeom prst="line">
                <a:avLst/>
              </a:prstGeom>
              <a:noFill/>
              <a:ln w="12700" cap="flat" cmpd="sng" algn="ctr">
                <a:solidFill>
                  <a:schemeClr val="tx1"/>
                </a:solidFill>
                <a:prstDash val="solid"/>
                <a:round/>
                <a:headEnd type="none" w="med" len="med"/>
                <a:tailEnd type="none" w="med" len="med"/>
              </a:ln>
            </p:spPr>
          </p:cxnSp>
          <p:cxnSp>
            <p:nvCxnSpPr>
              <p:cNvPr id="260" name="Straight Connector 117"/>
              <p:cNvCxnSpPr>
                <a:cxnSpLocks noChangeShapeType="1"/>
              </p:cNvCxnSpPr>
              <p:nvPr/>
            </p:nvCxnSpPr>
            <p:spPr bwMode="auto">
              <a:xfrm>
                <a:off x="2916620" y="5039767"/>
                <a:ext cx="166166" cy="0"/>
              </a:xfrm>
              <a:prstGeom prst="line">
                <a:avLst/>
              </a:prstGeom>
              <a:noFill/>
              <a:ln w="12700" cap="flat" cmpd="sng" algn="ctr">
                <a:solidFill>
                  <a:schemeClr val="tx1"/>
                </a:solidFill>
                <a:prstDash val="solid"/>
                <a:round/>
                <a:headEnd type="none" w="med" len="med"/>
                <a:tailEnd type="none" w="med" len="med"/>
              </a:ln>
            </p:spPr>
          </p:cxnSp>
          <p:sp>
            <p:nvSpPr>
              <p:cNvPr id="261" name="Rounded Rectangle 119"/>
              <p:cNvSpPr>
                <a:spLocks noChangeArrowheads="1"/>
              </p:cNvSpPr>
              <p:nvPr/>
            </p:nvSpPr>
            <p:spPr bwMode="auto">
              <a:xfrm>
                <a:off x="3709319"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62" name="Rounded Rectangle 138"/>
              <p:cNvSpPr>
                <a:spLocks noChangeArrowheads="1"/>
              </p:cNvSpPr>
              <p:nvPr/>
            </p:nvSpPr>
            <p:spPr bwMode="auto">
              <a:xfrm>
                <a:off x="3675838"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grpSp>
            <p:nvGrpSpPr>
              <p:cNvPr id="263" name="Group 56"/>
              <p:cNvGrpSpPr>
                <a:grpSpLocks/>
              </p:cNvGrpSpPr>
              <p:nvPr/>
            </p:nvGrpSpPr>
            <p:grpSpPr bwMode="auto">
              <a:xfrm>
                <a:off x="3809143" y="4360864"/>
                <a:ext cx="186627" cy="114725"/>
                <a:chOff x="748145" y="1199408"/>
                <a:chExt cx="578940" cy="311150"/>
              </a:xfrm>
            </p:grpSpPr>
            <p:sp>
              <p:nvSpPr>
                <p:cNvPr id="378" name="Hexagon 57"/>
                <p:cNvSpPr>
                  <a:spLocks noChangeArrowheads="1"/>
                </p:cNvSpPr>
                <p:nvPr/>
              </p:nvSpPr>
              <p:spPr bwMode="auto">
                <a:xfrm>
                  <a:off x="748145" y="1199408"/>
                  <a:ext cx="225231" cy="201613"/>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379" name="Hexagon 58"/>
                <p:cNvSpPr>
                  <a:spLocks noChangeArrowheads="1"/>
                </p:cNvSpPr>
                <p:nvPr/>
              </p:nvSpPr>
              <p:spPr bwMode="auto">
                <a:xfrm>
                  <a:off x="925792" y="1308946"/>
                  <a:ext cx="226818" cy="201612"/>
                </a:xfrm>
                <a:prstGeom prst="hexagon">
                  <a:avLst>
                    <a:gd name="adj" fmla="val 25000"/>
                    <a:gd name="vf" fmla="val 115470"/>
                  </a:avLst>
                </a:prstGeom>
                <a:noFill/>
                <a:ln w="13970" cap="flat" cmpd="sng" algn="ctr">
                  <a:solidFill>
                    <a:schemeClr val="tx1"/>
                  </a:solidFill>
                  <a:prstDash val="solid"/>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380" name="Hexagon 59"/>
                <p:cNvSpPr>
                  <a:spLocks noChangeArrowheads="1"/>
                </p:cNvSpPr>
                <p:nvPr/>
              </p:nvSpPr>
              <p:spPr bwMode="auto">
                <a:xfrm>
                  <a:off x="1101854" y="1210521"/>
                  <a:ext cx="225231" cy="201612"/>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grpSp>
          <p:sp>
            <p:nvSpPr>
              <p:cNvPr id="264" name="Can 128"/>
              <p:cNvSpPr>
                <a:spLocks noChangeArrowheads="1"/>
              </p:cNvSpPr>
              <p:nvPr/>
            </p:nvSpPr>
            <p:spPr bwMode="auto">
              <a:xfrm>
                <a:off x="3855024" y="4595391"/>
                <a:ext cx="105404" cy="108190"/>
              </a:xfrm>
              <a:prstGeom prst="can">
                <a:avLst>
                  <a:gd name="adj" fmla="val 2500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65" name="Rounded Rectangle 138"/>
              <p:cNvSpPr>
                <a:spLocks noChangeArrowheads="1"/>
              </p:cNvSpPr>
              <p:nvPr/>
            </p:nvSpPr>
            <p:spPr bwMode="auto">
              <a:xfrm>
                <a:off x="3781862" y="4315841"/>
                <a:ext cx="240569" cy="206214"/>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66" name="Rounded Rectangle 138"/>
              <p:cNvSpPr>
                <a:spLocks noChangeArrowheads="1"/>
              </p:cNvSpPr>
              <p:nvPr/>
            </p:nvSpPr>
            <p:spPr bwMode="auto">
              <a:xfrm>
                <a:off x="3785581" y="4552551"/>
                <a:ext cx="241188" cy="193143"/>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67" name="Rounded Rectangle 4"/>
              <p:cNvSpPr/>
              <p:nvPr/>
            </p:nvSpPr>
            <p:spPr bwMode="auto">
              <a:xfrm>
                <a:off x="3559894" y="3943350"/>
                <a:ext cx="633662" cy="1184275"/>
              </a:xfrm>
              <a:prstGeom prst="roundRect">
                <a:avLst>
                  <a:gd name="adj" fmla="val 8501"/>
                </a:avLst>
              </a:prstGeom>
              <a:noFill/>
              <a:ln w="19050" cap="flat" cmpd="sng" algn="ctr">
                <a:solidFill>
                  <a:schemeClr val="tx1"/>
                </a:solidFill>
                <a:prstDash val="sysDash"/>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lgn="ctr" eaLnBrk="0" hangingPunct="0">
                  <a:lnSpc>
                    <a:spcPct val="90000"/>
                  </a:lnSpc>
                  <a:spcBef>
                    <a:spcPct val="50000"/>
                  </a:spcBef>
                  <a:buClr>
                    <a:srgbClr val="FD0000"/>
                  </a:buClr>
                  <a:defRPr/>
                </a:pPr>
                <a:endParaRPr lang="en-US" sz="1400" dirty="0">
                  <a:solidFill>
                    <a:srgbClr val="FFFFFF"/>
                  </a:solidFill>
                  <a:latin typeface="Arial"/>
                </a:endParaRPr>
              </a:p>
            </p:txBody>
          </p:sp>
          <p:sp>
            <p:nvSpPr>
              <p:cNvPr id="268" name="Rounded Rectangle 4"/>
              <p:cNvSpPr/>
              <p:nvPr/>
            </p:nvSpPr>
            <p:spPr bwMode="auto">
              <a:xfrm>
                <a:off x="3616000" y="4829197"/>
                <a:ext cx="531353" cy="238889"/>
              </a:xfrm>
              <a:prstGeom prst="roundRect">
                <a:avLst>
                  <a:gd name="adj" fmla="val 8501"/>
                </a:avLst>
              </a:prstGeom>
              <a:noFill/>
              <a:ln w="13970" cap="flat" cmpd="sng" algn="ctr">
                <a:solidFill>
                  <a:schemeClr val="tx1"/>
                </a:solidFill>
                <a:prstDash val="solid"/>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eaLnBrk="0" hangingPunct="0">
                  <a:lnSpc>
                    <a:spcPct val="90000"/>
                  </a:lnSpc>
                  <a:spcBef>
                    <a:spcPct val="50000"/>
                  </a:spcBef>
                  <a:buClr>
                    <a:srgbClr val="FD0000"/>
                  </a:buClr>
                  <a:defRPr/>
                </a:pPr>
                <a:r>
                  <a:rPr lang="en-US" sz="600" dirty="0">
                    <a:solidFill>
                      <a:srgbClr val="FFFFFF"/>
                    </a:solidFill>
                    <a:latin typeface="Arial"/>
                  </a:rPr>
                  <a:t>Metadata</a:t>
                </a:r>
              </a:p>
              <a:p>
                <a:pPr algn="ctr" eaLnBrk="0" hangingPunct="0">
                  <a:lnSpc>
                    <a:spcPct val="90000"/>
                  </a:lnSpc>
                  <a:spcBef>
                    <a:spcPct val="50000"/>
                  </a:spcBef>
                  <a:buClr>
                    <a:srgbClr val="FD0000"/>
                  </a:buClr>
                  <a:defRPr/>
                </a:pPr>
                <a:endParaRPr lang="en-US" sz="500" dirty="0">
                  <a:solidFill>
                    <a:srgbClr val="FFFFFF"/>
                  </a:solidFill>
                  <a:latin typeface="Arial"/>
                </a:endParaRPr>
              </a:p>
            </p:txBody>
          </p:sp>
          <p:cxnSp>
            <p:nvCxnSpPr>
              <p:cNvPr id="269" name="Straight Connector 114"/>
              <p:cNvCxnSpPr>
                <a:cxnSpLocks noChangeShapeType="1"/>
              </p:cNvCxnSpPr>
              <p:nvPr/>
            </p:nvCxnSpPr>
            <p:spPr bwMode="auto">
              <a:xfrm>
                <a:off x="3921986" y="4932302"/>
                <a:ext cx="166166" cy="0"/>
              </a:xfrm>
              <a:prstGeom prst="line">
                <a:avLst/>
              </a:prstGeom>
              <a:noFill/>
              <a:ln w="12700" cap="flat" cmpd="sng" algn="ctr">
                <a:solidFill>
                  <a:schemeClr val="tx1"/>
                </a:solidFill>
                <a:prstDash val="solid"/>
                <a:round/>
                <a:headEnd type="none" w="med" len="med"/>
                <a:tailEnd type="none" w="med" len="med"/>
              </a:ln>
            </p:spPr>
          </p:cxnSp>
          <p:cxnSp>
            <p:nvCxnSpPr>
              <p:cNvPr id="270" name="Straight Connector 115"/>
              <p:cNvCxnSpPr>
                <a:cxnSpLocks noChangeShapeType="1"/>
              </p:cNvCxnSpPr>
              <p:nvPr/>
            </p:nvCxnSpPr>
            <p:spPr bwMode="auto">
              <a:xfrm>
                <a:off x="3921986" y="4967882"/>
                <a:ext cx="166166" cy="725"/>
              </a:xfrm>
              <a:prstGeom prst="line">
                <a:avLst/>
              </a:prstGeom>
              <a:noFill/>
              <a:ln w="12700" cap="flat" cmpd="sng" algn="ctr">
                <a:solidFill>
                  <a:schemeClr val="tx1"/>
                </a:solidFill>
                <a:prstDash val="solid"/>
                <a:round/>
                <a:headEnd type="none" w="med" len="med"/>
                <a:tailEnd type="none" w="med" len="med"/>
              </a:ln>
            </p:spPr>
          </p:cxnSp>
          <p:cxnSp>
            <p:nvCxnSpPr>
              <p:cNvPr id="271" name="Straight Connector 116"/>
              <p:cNvCxnSpPr>
                <a:cxnSpLocks noChangeShapeType="1"/>
              </p:cNvCxnSpPr>
              <p:nvPr/>
            </p:nvCxnSpPr>
            <p:spPr bwMode="auto">
              <a:xfrm>
                <a:off x="3921986" y="5003461"/>
                <a:ext cx="166166" cy="726"/>
              </a:xfrm>
              <a:prstGeom prst="line">
                <a:avLst/>
              </a:prstGeom>
              <a:noFill/>
              <a:ln w="12700" cap="flat" cmpd="sng" algn="ctr">
                <a:solidFill>
                  <a:schemeClr val="tx1"/>
                </a:solidFill>
                <a:prstDash val="solid"/>
                <a:round/>
                <a:headEnd type="none" w="med" len="med"/>
                <a:tailEnd type="none" w="med" len="med"/>
              </a:ln>
            </p:spPr>
          </p:cxnSp>
          <p:cxnSp>
            <p:nvCxnSpPr>
              <p:cNvPr id="272" name="Straight Connector 117"/>
              <p:cNvCxnSpPr>
                <a:cxnSpLocks noChangeShapeType="1"/>
              </p:cNvCxnSpPr>
              <p:nvPr/>
            </p:nvCxnSpPr>
            <p:spPr bwMode="auto">
              <a:xfrm>
                <a:off x="3921986" y="5039767"/>
                <a:ext cx="166166" cy="0"/>
              </a:xfrm>
              <a:prstGeom prst="line">
                <a:avLst/>
              </a:prstGeom>
              <a:noFill/>
              <a:ln w="12700" cap="flat" cmpd="sng" algn="ctr">
                <a:solidFill>
                  <a:schemeClr val="tx1"/>
                </a:solidFill>
                <a:prstDash val="solid"/>
                <a:round/>
                <a:headEnd type="none" w="med" len="med"/>
                <a:tailEnd type="none" w="med" len="med"/>
              </a:ln>
            </p:spPr>
          </p:cxnSp>
          <p:sp>
            <p:nvSpPr>
              <p:cNvPr id="273" name="Rounded Rectangle 119"/>
              <p:cNvSpPr>
                <a:spLocks noChangeArrowheads="1"/>
              </p:cNvSpPr>
              <p:nvPr/>
            </p:nvSpPr>
            <p:spPr bwMode="auto">
              <a:xfrm>
                <a:off x="3952988"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74" name="Rounded Rectangle 138"/>
              <p:cNvSpPr>
                <a:spLocks noChangeArrowheads="1"/>
              </p:cNvSpPr>
              <p:nvPr/>
            </p:nvSpPr>
            <p:spPr bwMode="auto">
              <a:xfrm>
                <a:off x="3919506"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cxnSp>
            <p:nvCxnSpPr>
              <p:cNvPr id="275" name="Straight Connector 114"/>
              <p:cNvCxnSpPr>
                <a:cxnSpLocks noChangeShapeType="1"/>
              </p:cNvCxnSpPr>
              <p:nvPr/>
            </p:nvCxnSpPr>
            <p:spPr bwMode="auto">
              <a:xfrm>
                <a:off x="3708699" y="4932302"/>
                <a:ext cx="166166" cy="726"/>
              </a:xfrm>
              <a:prstGeom prst="line">
                <a:avLst/>
              </a:prstGeom>
              <a:noFill/>
              <a:ln w="12700" cap="flat" cmpd="sng" algn="ctr">
                <a:solidFill>
                  <a:schemeClr val="tx1"/>
                </a:solidFill>
                <a:prstDash val="solid"/>
                <a:round/>
                <a:headEnd type="none" w="med" len="med"/>
                <a:tailEnd type="none" w="med" len="med"/>
              </a:ln>
            </p:spPr>
          </p:cxnSp>
          <p:cxnSp>
            <p:nvCxnSpPr>
              <p:cNvPr id="276" name="Straight Connector 115"/>
              <p:cNvCxnSpPr>
                <a:cxnSpLocks noChangeShapeType="1"/>
              </p:cNvCxnSpPr>
              <p:nvPr/>
            </p:nvCxnSpPr>
            <p:spPr bwMode="auto">
              <a:xfrm>
                <a:off x="3708699" y="4968608"/>
                <a:ext cx="166166" cy="0"/>
              </a:xfrm>
              <a:prstGeom prst="line">
                <a:avLst/>
              </a:prstGeom>
              <a:noFill/>
              <a:ln w="12700" cap="flat" cmpd="sng" algn="ctr">
                <a:solidFill>
                  <a:schemeClr val="tx1"/>
                </a:solidFill>
                <a:prstDash val="solid"/>
                <a:round/>
                <a:headEnd type="none" w="med" len="med"/>
                <a:tailEnd type="none" w="med" len="med"/>
              </a:ln>
            </p:spPr>
          </p:cxnSp>
          <p:cxnSp>
            <p:nvCxnSpPr>
              <p:cNvPr id="277" name="Straight Connector 116"/>
              <p:cNvCxnSpPr>
                <a:cxnSpLocks noChangeShapeType="1"/>
              </p:cNvCxnSpPr>
              <p:nvPr/>
            </p:nvCxnSpPr>
            <p:spPr bwMode="auto">
              <a:xfrm>
                <a:off x="3708699" y="5004187"/>
                <a:ext cx="166166" cy="0"/>
              </a:xfrm>
              <a:prstGeom prst="line">
                <a:avLst/>
              </a:prstGeom>
              <a:noFill/>
              <a:ln w="12700" cap="flat" cmpd="sng" algn="ctr">
                <a:solidFill>
                  <a:schemeClr val="tx1"/>
                </a:solidFill>
                <a:prstDash val="solid"/>
                <a:round/>
                <a:headEnd type="none" w="med" len="med"/>
                <a:tailEnd type="none" w="med" len="med"/>
              </a:ln>
            </p:spPr>
          </p:cxnSp>
          <p:cxnSp>
            <p:nvCxnSpPr>
              <p:cNvPr id="278" name="Straight Connector 117"/>
              <p:cNvCxnSpPr>
                <a:cxnSpLocks noChangeShapeType="1"/>
              </p:cNvCxnSpPr>
              <p:nvPr/>
            </p:nvCxnSpPr>
            <p:spPr bwMode="auto">
              <a:xfrm>
                <a:off x="3708699" y="5039767"/>
                <a:ext cx="166166" cy="0"/>
              </a:xfrm>
              <a:prstGeom prst="line">
                <a:avLst/>
              </a:prstGeom>
              <a:noFill/>
              <a:ln w="12700" cap="flat" cmpd="sng" algn="ctr">
                <a:solidFill>
                  <a:schemeClr val="tx1"/>
                </a:solidFill>
                <a:prstDash val="solid"/>
                <a:round/>
                <a:headEnd type="none" w="med" len="med"/>
                <a:tailEnd type="none" w="med" len="med"/>
              </a:ln>
            </p:spPr>
          </p:cxnSp>
          <p:sp>
            <p:nvSpPr>
              <p:cNvPr id="279" name="Rounded Rectangle 119"/>
              <p:cNvSpPr>
                <a:spLocks noChangeArrowheads="1"/>
              </p:cNvSpPr>
              <p:nvPr/>
            </p:nvSpPr>
            <p:spPr bwMode="auto">
              <a:xfrm>
                <a:off x="4501398"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80" name="Rounded Rectangle 138"/>
              <p:cNvSpPr>
                <a:spLocks noChangeArrowheads="1"/>
              </p:cNvSpPr>
              <p:nvPr/>
            </p:nvSpPr>
            <p:spPr bwMode="auto">
              <a:xfrm>
                <a:off x="4467917"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grpSp>
            <p:nvGrpSpPr>
              <p:cNvPr id="281" name="Group 56"/>
              <p:cNvGrpSpPr>
                <a:grpSpLocks/>
              </p:cNvGrpSpPr>
              <p:nvPr/>
            </p:nvGrpSpPr>
            <p:grpSpPr bwMode="auto">
              <a:xfrm>
                <a:off x="4601222" y="4360864"/>
                <a:ext cx="186627" cy="114725"/>
                <a:chOff x="748145" y="1199408"/>
                <a:chExt cx="578940" cy="311150"/>
              </a:xfrm>
            </p:grpSpPr>
            <p:sp>
              <p:nvSpPr>
                <p:cNvPr id="375" name="Hexagon 57"/>
                <p:cNvSpPr>
                  <a:spLocks noChangeArrowheads="1"/>
                </p:cNvSpPr>
                <p:nvPr/>
              </p:nvSpPr>
              <p:spPr bwMode="auto">
                <a:xfrm>
                  <a:off x="748145" y="1199408"/>
                  <a:ext cx="225231" cy="201613"/>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376" name="Hexagon 58"/>
                <p:cNvSpPr>
                  <a:spLocks noChangeArrowheads="1"/>
                </p:cNvSpPr>
                <p:nvPr/>
              </p:nvSpPr>
              <p:spPr bwMode="auto">
                <a:xfrm>
                  <a:off x="925792" y="1308946"/>
                  <a:ext cx="226818" cy="201612"/>
                </a:xfrm>
                <a:prstGeom prst="hexagon">
                  <a:avLst>
                    <a:gd name="adj" fmla="val 25000"/>
                    <a:gd name="vf" fmla="val 115470"/>
                  </a:avLst>
                </a:prstGeom>
                <a:noFill/>
                <a:ln w="13970" cap="flat" cmpd="sng" algn="ctr">
                  <a:solidFill>
                    <a:schemeClr val="tx1"/>
                  </a:solidFill>
                  <a:prstDash val="solid"/>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377" name="Hexagon 59"/>
                <p:cNvSpPr>
                  <a:spLocks noChangeArrowheads="1"/>
                </p:cNvSpPr>
                <p:nvPr/>
              </p:nvSpPr>
              <p:spPr bwMode="auto">
                <a:xfrm>
                  <a:off x="1101854" y="1210521"/>
                  <a:ext cx="225231" cy="201612"/>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grpSp>
          <p:sp>
            <p:nvSpPr>
              <p:cNvPr id="283" name="Can 128"/>
              <p:cNvSpPr>
                <a:spLocks noChangeArrowheads="1"/>
              </p:cNvSpPr>
              <p:nvPr/>
            </p:nvSpPr>
            <p:spPr bwMode="auto">
              <a:xfrm>
                <a:off x="4647103" y="4595391"/>
                <a:ext cx="105404" cy="108190"/>
              </a:xfrm>
              <a:prstGeom prst="can">
                <a:avLst>
                  <a:gd name="adj" fmla="val 2500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85" name="Rounded Rectangle 138"/>
              <p:cNvSpPr>
                <a:spLocks noChangeArrowheads="1"/>
              </p:cNvSpPr>
              <p:nvPr/>
            </p:nvSpPr>
            <p:spPr bwMode="auto">
              <a:xfrm>
                <a:off x="4573941" y="4315841"/>
                <a:ext cx="240569" cy="206214"/>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88" name="Rounded Rectangle 138"/>
              <p:cNvSpPr>
                <a:spLocks noChangeArrowheads="1"/>
              </p:cNvSpPr>
              <p:nvPr/>
            </p:nvSpPr>
            <p:spPr bwMode="auto">
              <a:xfrm>
                <a:off x="4577660" y="4552551"/>
                <a:ext cx="241188" cy="193143"/>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89" name="Rounded Rectangle 4"/>
              <p:cNvSpPr/>
              <p:nvPr/>
            </p:nvSpPr>
            <p:spPr bwMode="auto">
              <a:xfrm>
                <a:off x="4351973" y="3943350"/>
                <a:ext cx="633662" cy="1184275"/>
              </a:xfrm>
              <a:prstGeom prst="roundRect">
                <a:avLst>
                  <a:gd name="adj" fmla="val 8501"/>
                </a:avLst>
              </a:prstGeom>
              <a:noFill/>
              <a:ln w="19050" cap="flat" cmpd="sng" algn="ctr">
                <a:solidFill>
                  <a:schemeClr val="tx1"/>
                </a:solidFill>
                <a:prstDash val="sysDash"/>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lgn="ctr" eaLnBrk="0" hangingPunct="0">
                  <a:lnSpc>
                    <a:spcPct val="90000"/>
                  </a:lnSpc>
                  <a:spcBef>
                    <a:spcPct val="50000"/>
                  </a:spcBef>
                  <a:buClr>
                    <a:srgbClr val="FD0000"/>
                  </a:buClr>
                  <a:defRPr/>
                </a:pPr>
                <a:endParaRPr lang="en-US" sz="1400" dirty="0">
                  <a:solidFill>
                    <a:srgbClr val="FFFFFF"/>
                  </a:solidFill>
                  <a:latin typeface="Arial"/>
                </a:endParaRPr>
              </a:p>
            </p:txBody>
          </p:sp>
          <p:sp>
            <p:nvSpPr>
              <p:cNvPr id="290" name="Rounded Rectangle 4"/>
              <p:cNvSpPr/>
              <p:nvPr/>
            </p:nvSpPr>
            <p:spPr bwMode="auto">
              <a:xfrm>
                <a:off x="4408078" y="4829197"/>
                <a:ext cx="531353" cy="238889"/>
              </a:xfrm>
              <a:prstGeom prst="roundRect">
                <a:avLst>
                  <a:gd name="adj" fmla="val 8501"/>
                </a:avLst>
              </a:prstGeom>
              <a:noFill/>
              <a:ln w="13970" cap="flat" cmpd="sng" algn="ctr">
                <a:solidFill>
                  <a:schemeClr val="tx1"/>
                </a:solidFill>
                <a:prstDash val="solid"/>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eaLnBrk="0" hangingPunct="0">
                  <a:lnSpc>
                    <a:spcPct val="90000"/>
                  </a:lnSpc>
                  <a:spcBef>
                    <a:spcPct val="50000"/>
                  </a:spcBef>
                  <a:buClr>
                    <a:srgbClr val="FD0000"/>
                  </a:buClr>
                  <a:defRPr/>
                </a:pPr>
                <a:r>
                  <a:rPr lang="en-US" sz="600" dirty="0">
                    <a:solidFill>
                      <a:srgbClr val="FFFFFF"/>
                    </a:solidFill>
                    <a:latin typeface="Arial"/>
                  </a:rPr>
                  <a:t>Metadata</a:t>
                </a:r>
              </a:p>
              <a:p>
                <a:pPr algn="ctr" eaLnBrk="0" hangingPunct="0">
                  <a:lnSpc>
                    <a:spcPct val="90000"/>
                  </a:lnSpc>
                  <a:spcBef>
                    <a:spcPct val="50000"/>
                  </a:spcBef>
                  <a:buClr>
                    <a:srgbClr val="FD0000"/>
                  </a:buClr>
                  <a:defRPr/>
                </a:pPr>
                <a:endParaRPr lang="en-US" sz="500" dirty="0">
                  <a:solidFill>
                    <a:srgbClr val="FFFFFF"/>
                  </a:solidFill>
                  <a:latin typeface="Arial"/>
                </a:endParaRPr>
              </a:p>
            </p:txBody>
          </p:sp>
          <p:cxnSp>
            <p:nvCxnSpPr>
              <p:cNvPr id="291" name="Straight Connector 114"/>
              <p:cNvCxnSpPr>
                <a:cxnSpLocks noChangeShapeType="1"/>
              </p:cNvCxnSpPr>
              <p:nvPr/>
            </p:nvCxnSpPr>
            <p:spPr bwMode="auto">
              <a:xfrm>
                <a:off x="4714065" y="4932302"/>
                <a:ext cx="166166" cy="0"/>
              </a:xfrm>
              <a:prstGeom prst="line">
                <a:avLst/>
              </a:prstGeom>
              <a:noFill/>
              <a:ln w="12700" cap="flat" cmpd="sng" algn="ctr">
                <a:solidFill>
                  <a:schemeClr val="tx1"/>
                </a:solidFill>
                <a:prstDash val="solid"/>
                <a:round/>
                <a:headEnd type="none" w="med" len="med"/>
                <a:tailEnd type="none" w="med" len="med"/>
              </a:ln>
            </p:spPr>
          </p:cxnSp>
          <p:cxnSp>
            <p:nvCxnSpPr>
              <p:cNvPr id="292" name="Straight Connector 115"/>
              <p:cNvCxnSpPr>
                <a:cxnSpLocks noChangeShapeType="1"/>
              </p:cNvCxnSpPr>
              <p:nvPr/>
            </p:nvCxnSpPr>
            <p:spPr bwMode="auto">
              <a:xfrm>
                <a:off x="4714065" y="4967882"/>
                <a:ext cx="166166" cy="725"/>
              </a:xfrm>
              <a:prstGeom prst="line">
                <a:avLst/>
              </a:prstGeom>
              <a:noFill/>
              <a:ln w="12700" cap="flat" cmpd="sng" algn="ctr">
                <a:solidFill>
                  <a:schemeClr val="tx1"/>
                </a:solidFill>
                <a:prstDash val="solid"/>
                <a:round/>
                <a:headEnd type="none" w="med" len="med"/>
                <a:tailEnd type="none" w="med" len="med"/>
              </a:ln>
            </p:spPr>
          </p:cxnSp>
          <p:cxnSp>
            <p:nvCxnSpPr>
              <p:cNvPr id="293" name="Straight Connector 116"/>
              <p:cNvCxnSpPr>
                <a:cxnSpLocks noChangeShapeType="1"/>
              </p:cNvCxnSpPr>
              <p:nvPr/>
            </p:nvCxnSpPr>
            <p:spPr bwMode="auto">
              <a:xfrm>
                <a:off x="4714065" y="5003461"/>
                <a:ext cx="166166" cy="726"/>
              </a:xfrm>
              <a:prstGeom prst="line">
                <a:avLst/>
              </a:prstGeom>
              <a:noFill/>
              <a:ln w="12700" cap="flat" cmpd="sng" algn="ctr">
                <a:solidFill>
                  <a:schemeClr val="tx1"/>
                </a:solidFill>
                <a:prstDash val="solid"/>
                <a:round/>
                <a:headEnd type="none" w="med" len="med"/>
                <a:tailEnd type="none" w="med" len="med"/>
              </a:ln>
            </p:spPr>
          </p:cxnSp>
          <p:cxnSp>
            <p:nvCxnSpPr>
              <p:cNvPr id="294" name="Straight Connector 117"/>
              <p:cNvCxnSpPr>
                <a:cxnSpLocks noChangeShapeType="1"/>
              </p:cNvCxnSpPr>
              <p:nvPr/>
            </p:nvCxnSpPr>
            <p:spPr bwMode="auto">
              <a:xfrm>
                <a:off x="4714065" y="5039767"/>
                <a:ext cx="166166" cy="0"/>
              </a:xfrm>
              <a:prstGeom prst="line">
                <a:avLst/>
              </a:prstGeom>
              <a:noFill/>
              <a:ln w="12700" cap="flat" cmpd="sng" algn="ctr">
                <a:solidFill>
                  <a:schemeClr val="tx1"/>
                </a:solidFill>
                <a:prstDash val="solid"/>
                <a:round/>
                <a:headEnd type="none" w="med" len="med"/>
                <a:tailEnd type="none" w="med" len="med"/>
              </a:ln>
            </p:spPr>
          </p:cxnSp>
          <p:sp>
            <p:nvSpPr>
              <p:cNvPr id="297" name="Rounded Rectangle 119"/>
              <p:cNvSpPr>
                <a:spLocks noChangeArrowheads="1"/>
              </p:cNvSpPr>
              <p:nvPr/>
            </p:nvSpPr>
            <p:spPr bwMode="auto">
              <a:xfrm>
                <a:off x="4745066"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sp>
            <p:nvSpPr>
              <p:cNvPr id="298" name="Rounded Rectangle 138"/>
              <p:cNvSpPr>
                <a:spLocks noChangeArrowheads="1"/>
              </p:cNvSpPr>
              <p:nvPr/>
            </p:nvSpPr>
            <p:spPr bwMode="auto">
              <a:xfrm>
                <a:off x="4711585"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FFFFFF"/>
                  </a:solidFill>
                </a:endParaRPr>
              </a:p>
            </p:txBody>
          </p:sp>
          <p:cxnSp>
            <p:nvCxnSpPr>
              <p:cNvPr id="369" name="Straight Connector 114"/>
              <p:cNvCxnSpPr>
                <a:cxnSpLocks noChangeShapeType="1"/>
              </p:cNvCxnSpPr>
              <p:nvPr/>
            </p:nvCxnSpPr>
            <p:spPr bwMode="auto">
              <a:xfrm>
                <a:off x="4500778" y="4932302"/>
                <a:ext cx="166166" cy="726"/>
              </a:xfrm>
              <a:prstGeom prst="line">
                <a:avLst/>
              </a:prstGeom>
              <a:noFill/>
              <a:ln w="12700" cap="flat" cmpd="sng" algn="ctr">
                <a:solidFill>
                  <a:schemeClr val="tx1"/>
                </a:solidFill>
                <a:prstDash val="solid"/>
                <a:round/>
                <a:headEnd type="none" w="med" len="med"/>
                <a:tailEnd type="none" w="med" len="med"/>
              </a:ln>
            </p:spPr>
          </p:cxnSp>
          <p:cxnSp>
            <p:nvCxnSpPr>
              <p:cNvPr id="370" name="Straight Connector 115"/>
              <p:cNvCxnSpPr>
                <a:cxnSpLocks noChangeShapeType="1"/>
              </p:cNvCxnSpPr>
              <p:nvPr/>
            </p:nvCxnSpPr>
            <p:spPr bwMode="auto">
              <a:xfrm>
                <a:off x="4500778" y="4968608"/>
                <a:ext cx="166166" cy="0"/>
              </a:xfrm>
              <a:prstGeom prst="line">
                <a:avLst/>
              </a:prstGeom>
              <a:noFill/>
              <a:ln w="12700" cap="flat" cmpd="sng" algn="ctr">
                <a:solidFill>
                  <a:schemeClr val="tx1"/>
                </a:solidFill>
                <a:prstDash val="solid"/>
                <a:round/>
                <a:headEnd type="none" w="med" len="med"/>
                <a:tailEnd type="none" w="med" len="med"/>
              </a:ln>
            </p:spPr>
          </p:cxnSp>
          <p:cxnSp>
            <p:nvCxnSpPr>
              <p:cNvPr id="373" name="Straight Connector 116"/>
              <p:cNvCxnSpPr>
                <a:cxnSpLocks noChangeShapeType="1"/>
              </p:cNvCxnSpPr>
              <p:nvPr/>
            </p:nvCxnSpPr>
            <p:spPr bwMode="auto">
              <a:xfrm>
                <a:off x="4500778" y="5004187"/>
                <a:ext cx="166166" cy="0"/>
              </a:xfrm>
              <a:prstGeom prst="line">
                <a:avLst/>
              </a:prstGeom>
              <a:noFill/>
              <a:ln w="12700" cap="flat" cmpd="sng" algn="ctr">
                <a:solidFill>
                  <a:schemeClr val="tx1"/>
                </a:solidFill>
                <a:prstDash val="solid"/>
                <a:round/>
                <a:headEnd type="none" w="med" len="med"/>
                <a:tailEnd type="none" w="med" len="med"/>
              </a:ln>
            </p:spPr>
          </p:cxnSp>
          <p:cxnSp>
            <p:nvCxnSpPr>
              <p:cNvPr id="374" name="Straight Connector 117"/>
              <p:cNvCxnSpPr>
                <a:cxnSpLocks noChangeShapeType="1"/>
              </p:cNvCxnSpPr>
              <p:nvPr/>
            </p:nvCxnSpPr>
            <p:spPr bwMode="auto">
              <a:xfrm>
                <a:off x="4500778" y="5039767"/>
                <a:ext cx="166166" cy="0"/>
              </a:xfrm>
              <a:prstGeom prst="line">
                <a:avLst/>
              </a:prstGeom>
              <a:noFill/>
              <a:ln w="12700" cap="flat" cmpd="sng" algn="ctr">
                <a:solidFill>
                  <a:schemeClr val="tx1"/>
                </a:solidFill>
                <a:prstDash val="solid"/>
                <a:round/>
                <a:headEnd type="none" w="med" len="med"/>
                <a:tailEnd type="none" w="med" len="med"/>
              </a:ln>
            </p:spPr>
          </p:cxnSp>
        </p:grpSp>
        <p:sp>
          <p:nvSpPr>
            <p:cNvPr id="242" name="Rectangle 241"/>
            <p:cNvSpPr>
              <a:spLocks/>
            </p:cNvSpPr>
            <p:nvPr/>
          </p:nvSpPr>
          <p:spPr bwMode="auto">
            <a:xfrm>
              <a:off x="4122992" y="3299441"/>
              <a:ext cx="2125407" cy="1501159"/>
            </a:xfrm>
            <a:prstGeom prst="rect">
              <a:avLst/>
            </a:prstGeom>
            <a:noFill/>
            <a:ln w="9525" cap="flat" cmpd="sng" algn="ctr">
              <a:solidFill>
                <a:schemeClr val="tx1"/>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FD0000"/>
                </a:buClr>
              </a:pPr>
              <a:endParaRPr lang="en-US" sz="2000" dirty="0">
                <a:solidFill>
                  <a:srgbClr val="FFFFFF"/>
                </a:solidFill>
                <a:latin typeface="Calibri" pitchFamily="34" charset="0"/>
              </a:endParaRPr>
            </a:p>
          </p:txBody>
        </p:sp>
      </p:grpSp>
      <p:pic>
        <p:nvPicPr>
          <p:cNvPr id="157" name="Picture 156"/>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6220268" y="3765394"/>
            <a:ext cx="1699665" cy="497448"/>
          </a:xfrm>
          <a:prstGeom prst="rect">
            <a:avLst/>
          </a:prstGeom>
          <a:noFill/>
          <a:ln w="9525">
            <a:noFill/>
            <a:miter lim="800000"/>
            <a:headEnd/>
            <a:tailEnd/>
          </a:ln>
        </p:spPr>
      </p:pic>
      <p:sp>
        <p:nvSpPr>
          <p:cNvPr id="282" name="Rectangle 281"/>
          <p:cNvSpPr/>
          <p:nvPr/>
        </p:nvSpPr>
        <p:spPr bwMode="auto">
          <a:xfrm>
            <a:off x="6018441" y="1204923"/>
            <a:ext cx="2947250" cy="3333803"/>
          </a:xfrm>
          <a:prstGeom prst="rect">
            <a:avLst/>
          </a:prstGeom>
          <a:noFill/>
          <a:ln>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2075" tIns="46038" rIns="92075" bIns="46038" numCol="1" rtlCol="0" anchor="t" anchorCtr="0" compatLnSpc="1">
            <a:prstTxWarp prst="textNoShape">
              <a:avLst/>
            </a:prstTxWarp>
            <a:noAutofit/>
          </a:bodyPr>
          <a:lstStyle/>
          <a:p>
            <a:pPr marL="119063" indent="-119063" algn="ctr">
              <a:lnSpc>
                <a:spcPct val="90000"/>
              </a:lnSpc>
              <a:spcBef>
                <a:spcPct val="50000"/>
              </a:spcBef>
              <a:buClr>
                <a:srgbClr val="FD0000"/>
              </a:buClr>
            </a:pPr>
            <a:endParaRPr lang="en-US" sz="2000" b="1">
              <a:solidFill>
                <a:srgbClr val="000000"/>
              </a:solidFill>
              <a:latin typeface="Arial" pitchFamily="34" charset="0"/>
            </a:endParaRPr>
          </a:p>
        </p:txBody>
      </p:sp>
      <p:sp>
        <p:nvSpPr>
          <p:cNvPr id="284" name="Rectangle 283"/>
          <p:cNvSpPr>
            <a:spLocks/>
          </p:cNvSpPr>
          <p:nvPr/>
        </p:nvSpPr>
        <p:spPr bwMode="auto">
          <a:xfrm>
            <a:off x="8143799" y="1961994"/>
            <a:ext cx="745692" cy="2521774"/>
          </a:xfrm>
          <a:prstGeom prst="rect">
            <a:avLst/>
          </a:prstGeom>
          <a:solidFill>
            <a:srgbClr val="777777"/>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2075" tIns="46038" rIns="92075" bIns="46038" numCol="1" rtlCol="0" anchor="ctr" anchorCtr="0" compatLnSpc="1">
            <a:prstTxWarp prst="textNoShape">
              <a:avLst/>
            </a:prstTxWarp>
            <a:noAutofit/>
          </a:bodyPr>
          <a:lstStyle/>
          <a:p>
            <a:pPr algn="ctr">
              <a:lnSpc>
                <a:spcPct val="90000"/>
              </a:lnSpc>
              <a:spcBef>
                <a:spcPct val="50000"/>
              </a:spcBef>
              <a:buClr>
                <a:srgbClr val="FD0000"/>
              </a:buClr>
            </a:pPr>
            <a:r>
              <a:rPr lang="en-US" sz="1400" dirty="0" smtClean="0">
                <a:solidFill>
                  <a:srgbClr val="FFFFFF"/>
                </a:solidFill>
                <a:latin typeface="Calibri" pitchFamily="34" charset="0"/>
                <a:ea typeface="MS PGothic" pitchFamily="34" charset="-128"/>
                <a:cs typeface="Arial" charset="0"/>
              </a:rPr>
              <a:t>Cloud. oracle. com</a:t>
            </a:r>
          </a:p>
          <a:p>
            <a:pPr algn="ctr">
              <a:lnSpc>
                <a:spcPct val="90000"/>
              </a:lnSpc>
              <a:spcBef>
                <a:spcPct val="50000"/>
              </a:spcBef>
              <a:buClr>
                <a:srgbClr val="FD0000"/>
              </a:buClr>
            </a:pPr>
            <a:r>
              <a:rPr lang="en-US" sz="1400" dirty="0" smtClean="0">
                <a:solidFill>
                  <a:srgbClr val="FFFFFF"/>
                </a:solidFill>
                <a:latin typeface="Calibri" pitchFamily="34" charset="0"/>
                <a:ea typeface="MS PGothic" pitchFamily="34" charset="-128"/>
                <a:cs typeface="Arial" charset="0"/>
              </a:rPr>
              <a:t>+</a:t>
            </a:r>
          </a:p>
          <a:p>
            <a:pPr algn="ctr">
              <a:lnSpc>
                <a:spcPct val="90000"/>
              </a:lnSpc>
              <a:spcBef>
                <a:spcPct val="50000"/>
              </a:spcBef>
              <a:buClr>
                <a:srgbClr val="FD0000"/>
              </a:buClr>
            </a:pPr>
            <a:r>
              <a:rPr lang="en-US" sz="1400" dirty="0" smtClean="0">
                <a:solidFill>
                  <a:srgbClr val="FFFFFF"/>
                </a:solidFill>
                <a:latin typeface="Calibri" pitchFamily="34" charset="0"/>
                <a:ea typeface="MS PGothic" pitchFamily="34" charset="-128"/>
                <a:cs typeface="Arial" charset="0"/>
              </a:rPr>
              <a:t>EM Java Cloud Service Control </a:t>
            </a:r>
          </a:p>
        </p:txBody>
      </p:sp>
      <p:sp>
        <p:nvSpPr>
          <p:cNvPr id="286" name="TextBox 117"/>
          <p:cNvSpPr txBox="1">
            <a:spLocks noChangeArrowheads="1"/>
          </p:cNvSpPr>
          <p:nvPr/>
        </p:nvSpPr>
        <p:spPr bwMode="auto">
          <a:xfrm>
            <a:off x="6027769" y="1204922"/>
            <a:ext cx="2947250" cy="369332"/>
          </a:xfrm>
          <a:prstGeom prst="rect">
            <a:avLst/>
          </a:prstGeom>
          <a:noFill/>
          <a:ln w="9525">
            <a:noFill/>
            <a:miter lim="800000"/>
            <a:headEnd/>
            <a:tailEnd/>
          </a:ln>
        </p:spPr>
        <p:txBody>
          <a:bodyPr wrap="square">
            <a:spAutoFit/>
          </a:bodyPr>
          <a:lstStyle/>
          <a:p>
            <a:pPr algn="ctr"/>
            <a:r>
              <a:rPr lang="en-US" b="1" dirty="0">
                <a:solidFill>
                  <a:srgbClr val="000000">
                    <a:lumMod val="85000"/>
                    <a:lumOff val="15000"/>
                  </a:srgbClr>
                </a:solidFill>
              </a:rPr>
              <a:t>Oracle Public </a:t>
            </a:r>
            <a:r>
              <a:rPr lang="en-US" b="1" dirty="0" smtClean="0">
                <a:solidFill>
                  <a:srgbClr val="000000">
                    <a:lumMod val="85000"/>
                    <a:lumOff val="15000"/>
                  </a:srgbClr>
                </a:solidFill>
              </a:rPr>
              <a:t>Cloud</a:t>
            </a:r>
            <a:endParaRPr lang="en-US" b="1" dirty="0">
              <a:solidFill>
                <a:srgbClr val="000000">
                  <a:lumMod val="85000"/>
                  <a:lumOff val="15000"/>
                </a:srgbClr>
              </a:solidFill>
            </a:endParaRPr>
          </a:p>
        </p:txBody>
      </p:sp>
      <p:grpSp>
        <p:nvGrpSpPr>
          <p:cNvPr id="287" name="Group 301"/>
          <p:cNvGrpSpPr/>
          <p:nvPr/>
        </p:nvGrpSpPr>
        <p:grpSpPr>
          <a:xfrm>
            <a:off x="6133075" y="1961996"/>
            <a:ext cx="1898951" cy="1281545"/>
            <a:chOff x="4122992" y="3299441"/>
            <a:chExt cx="2125408" cy="1501159"/>
          </a:xfrm>
        </p:grpSpPr>
        <p:sp>
          <p:nvSpPr>
            <p:cNvPr id="299" name="TextBox 298"/>
            <p:cNvSpPr txBox="1"/>
            <p:nvPr/>
          </p:nvSpPr>
          <p:spPr>
            <a:xfrm>
              <a:off x="4143321" y="4267200"/>
              <a:ext cx="2105079" cy="400110"/>
            </a:xfrm>
            <a:prstGeom prst="rect">
              <a:avLst/>
            </a:prstGeom>
            <a:noFill/>
            <a:ln>
              <a:noFill/>
            </a:ln>
          </p:spPr>
          <p:txBody>
            <a:bodyPr wrap="none" rtlCol="0">
              <a:noAutofit/>
            </a:bodyPr>
            <a:lstStyle/>
            <a:p>
              <a:pPr algn="ctr">
                <a:lnSpc>
                  <a:spcPct val="70000"/>
                </a:lnSpc>
              </a:pPr>
              <a:r>
                <a:rPr lang="en-US" sz="1600" dirty="0" smtClean="0">
                  <a:solidFill>
                    <a:srgbClr val="000000"/>
                  </a:solidFill>
                  <a:latin typeface="Calibri" pitchFamily="34" charset="0"/>
                </a:rPr>
                <a:t>Java Cloud Service </a:t>
              </a:r>
              <a:endParaRPr lang="en-US" sz="1600" dirty="0">
                <a:solidFill>
                  <a:srgbClr val="000000"/>
                </a:solidFill>
                <a:latin typeface="Calibri" pitchFamily="34" charset="0"/>
              </a:endParaRPr>
            </a:p>
            <a:p>
              <a:pPr algn="ctr">
                <a:lnSpc>
                  <a:spcPct val="70000"/>
                </a:lnSpc>
              </a:pPr>
              <a:r>
                <a:rPr lang="en-US" sz="1600" dirty="0">
                  <a:solidFill>
                    <a:srgbClr val="000000"/>
                  </a:solidFill>
                  <a:latin typeface="Calibri" pitchFamily="34" charset="0"/>
                </a:rPr>
                <a:t>Instances</a:t>
              </a:r>
            </a:p>
          </p:txBody>
        </p:sp>
        <p:grpSp>
          <p:nvGrpSpPr>
            <p:cNvPr id="300" name="Group 128"/>
            <p:cNvGrpSpPr/>
            <p:nvPr/>
          </p:nvGrpSpPr>
          <p:grpSpPr>
            <a:xfrm>
              <a:off x="4419600" y="3429001"/>
              <a:ext cx="1645055" cy="766925"/>
              <a:chOff x="2767815" y="3943350"/>
              <a:chExt cx="2217820" cy="1184275"/>
            </a:xfrm>
          </p:grpSpPr>
          <p:sp>
            <p:nvSpPr>
              <p:cNvPr id="302" name="Rounded Rectangle 119"/>
              <p:cNvSpPr>
                <a:spLocks noChangeArrowheads="1"/>
              </p:cNvSpPr>
              <p:nvPr/>
            </p:nvSpPr>
            <p:spPr bwMode="auto">
              <a:xfrm>
                <a:off x="2917240"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03" name="Rounded Rectangle 138"/>
              <p:cNvSpPr>
                <a:spLocks noChangeArrowheads="1"/>
              </p:cNvSpPr>
              <p:nvPr/>
            </p:nvSpPr>
            <p:spPr bwMode="auto">
              <a:xfrm>
                <a:off x="2883759"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grpSp>
            <p:nvGrpSpPr>
              <p:cNvPr id="304" name="Group 56"/>
              <p:cNvGrpSpPr>
                <a:grpSpLocks/>
              </p:cNvGrpSpPr>
              <p:nvPr/>
            </p:nvGrpSpPr>
            <p:grpSpPr bwMode="auto">
              <a:xfrm>
                <a:off x="3017064" y="4360864"/>
                <a:ext cx="186627" cy="114725"/>
                <a:chOff x="748145" y="1199408"/>
                <a:chExt cx="578940" cy="311150"/>
              </a:xfrm>
            </p:grpSpPr>
            <p:sp>
              <p:nvSpPr>
                <p:cNvPr id="362" name="Hexagon 57"/>
                <p:cNvSpPr>
                  <a:spLocks noChangeArrowheads="1"/>
                </p:cNvSpPr>
                <p:nvPr/>
              </p:nvSpPr>
              <p:spPr bwMode="auto">
                <a:xfrm>
                  <a:off x="748145" y="1199408"/>
                  <a:ext cx="225231" cy="201613"/>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63" name="Hexagon 58"/>
                <p:cNvSpPr>
                  <a:spLocks noChangeArrowheads="1"/>
                </p:cNvSpPr>
                <p:nvPr/>
              </p:nvSpPr>
              <p:spPr bwMode="auto">
                <a:xfrm>
                  <a:off x="925792" y="1308946"/>
                  <a:ext cx="226818" cy="201612"/>
                </a:xfrm>
                <a:prstGeom prst="hexagon">
                  <a:avLst>
                    <a:gd name="adj" fmla="val 25000"/>
                    <a:gd name="vf" fmla="val 115470"/>
                  </a:avLst>
                </a:prstGeom>
                <a:noFill/>
                <a:ln w="13970" cap="flat" cmpd="sng" algn="ctr">
                  <a:solidFill>
                    <a:schemeClr val="tx1"/>
                  </a:solidFill>
                  <a:prstDash val="solid"/>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64" name="Hexagon 59"/>
                <p:cNvSpPr>
                  <a:spLocks noChangeArrowheads="1"/>
                </p:cNvSpPr>
                <p:nvPr/>
              </p:nvSpPr>
              <p:spPr bwMode="auto">
                <a:xfrm>
                  <a:off x="1101854" y="1210521"/>
                  <a:ext cx="225231" cy="201612"/>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grpSp>
          <p:sp>
            <p:nvSpPr>
              <p:cNvPr id="305" name="Can 128"/>
              <p:cNvSpPr>
                <a:spLocks noChangeArrowheads="1"/>
              </p:cNvSpPr>
              <p:nvPr/>
            </p:nvSpPr>
            <p:spPr bwMode="auto">
              <a:xfrm>
                <a:off x="3062945" y="4595391"/>
                <a:ext cx="105404" cy="108190"/>
              </a:xfrm>
              <a:prstGeom prst="can">
                <a:avLst>
                  <a:gd name="adj" fmla="val 2500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06" name="Rounded Rectangle 138"/>
              <p:cNvSpPr>
                <a:spLocks noChangeArrowheads="1"/>
              </p:cNvSpPr>
              <p:nvPr/>
            </p:nvSpPr>
            <p:spPr bwMode="auto">
              <a:xfrm>
                <a:off x="2989783" y="4315841"/>
                <a:ext cx="240569" cy="206214"/>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07" name="Rounded Rectangle 138"/>
              <p:cNvSpPr>
                <a:spLocks noChangeArrowheads="1"/>
              </p:cNvSpPr>
              <p:nvPr/>
            </p:nvSpPr>
            <p:spPr bwMode="auto">
              <a:xfrm>
                <a:off x="2993502" y="4552551"/>
                <a:ext cx="241188" cy="193143"/>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08" name="Rounded Rectangle 4"/>
              <p:cNvSpPr/>
              <p:nvPr/>
            </p:nvSpPr>
            <p:spPr bwMode="auto">
              <a:xfrm>
                <a:off x="2767815" y="3943350"/>
                <a:ext cx="633662" cy="1184275"/>
              </a:xfrm>
              <a:prstGeom prst="roundRect">
                <a:avLst>
                  <a:gd name="adj" fmla="val 8501"/>
                </a:avLst>
              </a:prstGeom>
              <a:noFill/>
              <a:ln w="19050" cap="flat" cmpd="sng" algn="ctr">
                <a:solidFill>
                  <a:schemeClr val="tx1"/>
                </a:solidFill>
                <a:prstDash val="sysDash"/>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lgn="ctr" eaLnBrk="0" hangingPunct="0">
                  <a:lnSpc>
                    <a:spcPct val="90000"/>
                  </a:lnSpc>
                  <a:spcBef>
                    <a:spcPct val="50000"/>
                  </a:spcBef>
                  <a:buClr>
                    <a:srgbClr val="FD0000"/>
                  </a:buClr>
                  <a:defRPr/>
                </a:pPr>
                <a:endParaRPr lang="en-US" sz="1400" dirty="0">
                  <a:solidFill>
                    <a:srgbClr val="000000"/>
                  </a:solidFill>
                  <a:latin typeface="Arial"/>
                </a:endParaRPr>
              </a:p>
            </p:txBody>
          </p:sp>
          <p:sp>
            <p:nvSpPr>
              <p:cNvPr id="309" name="Rounded Rectangle 4"/>
              <p:cNvSpPr/>
              <p:nvPr/>
            </p:nvSpPr>
            <p:spPr bwMode="auto">
              <a:xfrm>
                <a:off x="2823921" y="4829197"/>
                <a:ext cx="531353" cy="238889"/>
              </a:xfrm>
              <a:prstGeom prst="roundRect">
                <a:avLst>
                  <a:gd name="adj" fmla="val 8501"/>
                </a:avLst>
              </a:prstGeom>
              <a:noFill/>
              <a:ln w="13970" cap="flat" cmpd="sng" algn="ctr">
                <a:solidFill>
                  <a:schemeClr val="tx1"/>
                </a:solidFill>
                <a:prstDash val="solid"/>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eaLnBrk="0" hangingPunct="0">
                  <a:lnSpc>
                    <a:spcPct val="90000"/>
                  </a:lnSpc>
                  <a:spcBef>
                    <a:spcPct val="50000"/>
                  </a:spcBef>
                  <a:buClr>
                    <a:srgbClr val="FD0000"/>
                  </a:buClr>
                  <a:defRPr/>
                </a:pPr>
                <a:r>
                  <a:rPr lang="en-US" sz="600" dirty="0">
                    <a:solidFill>
                      <a:srgbClr val="000000"/>
                    </a:solidFill>
                    <a:latin typeface="Arial"/>
                  </a:rPr>
                  <a:t>Metadata</a:t>
                </a:r>
              </a:p>
              <a:p>
                <a:pPr algn="ctr" eaLnBrk="0" hangingPunct="0">
                  <a:lnSpc>
                    <a:spcPct val="90000"/>
                  </a:lnSpc>
                  <a:spcBef>
                    <a:spcPct val="50000"/>
                  </a:spcBef>
                  <a:buClr>
                    <a:srgbClr val="FD0000"/>
                  </a:buClr>
                  <a:defRPr/>
                </a:pPr>
                <a:endParaRPr lang="en-US" sz="500" dirty="0">
                  <a:solidFill>
                    <a:srgbClr val="000000"/>
                  </a:solidFill>
                  <a:latin typeface="Arial"/>
                </a:endParaRPr>
              </a:p>
            </p:txBody>
          </p:sp>
          <p:cxnSp>
            <p:nvCxnSpPr>
              <p:cNvPr id="310" name="Straight Connector 114"/>
              <p:cNvCxnSpPr>
                <a:cxnSpLocks noChangeShapeType="1"/>
              </p:cNvCxnSpPr>
              <p:nvPr/>
            </p:nvCxnSpPr>
            <p:spPr bwMode="auto">
              <a:xfrm>
                <a:off x="3129907" y="4932302"/>
                <a:ext cx="166166" cy="0"/>
              </a:xfrm>
              <a:prstGeom prst="line">
                <a:avLst/>
              </a:prstGeom>
              <a:noFill/>
              <a:ln w="12700" cap="flat" cmpd="sng" algn="ctr">
                <a:solidFill>
                  <a:schemeClr val="tx1"/>
                </a:solidFill>
                <a:prstDash val="solid"/>
                <a:round/>
                <a:headEnd type="none" w="med" len="med"/>
                <a:tailEnd type="none" w="med" len="med"/>
              </a:ln>
            </p:spPr>
          </p:cxnSp>
          <p:cxnSp>
            <p:nvCxnSpPr>
              <p:cNvPr id="311" name="Straight Connector 115"/>
              <p:cNvCxnSpPr>
                <a:cxnSpLocks noChangeShapeType="1"/>
              </p:cNvCxnSpPr>
              <p:nvPr/>
            </p:nvCxnSpPr>
            <p:spPr bwMode="auto">
              <a:xfrm>
                <a:off x="3129907" y="4967882"/>
                <a:ext cx="166166" cy="725"/>
              </a:xfrm>
              <a:prstGeom prst="line">
                <a:avLst/>
              </a:prstGeom>
              <a:noFill/>
              <a:ln w="12700" cap="flat" cmpd="sng" algn="ctr">
                <a:solidFill>
                  <a:schemeClr val="tx1"/>
                </a:solidFill>
                <a:prstDash val="solid"/>
                <a:round/>
                <a:headEnd type="none" w="med" len="med"/>
                <a:tailEnd type="none" w="med" len="med"/>
              </a:ln>
            </p:spPr>
          </p:cxnSp>
          <p:cxnSp>
            <p:nvCxnSpPr>
              <p:cNvPr id="312" name="Straight Connector 116"/>
              <p:cNvCxnSpPr>
                <a:cxnSpLocks noChangeShapeType="1"/>
              </p:cNvCxnSpPr>
              <p:nvPr/>
            </p:nvCxnSpPr>
            <p:spPr bwMode="auto">
              <a:xfrm>
                <a:off x="3129907" y="5003461"/>
                <a:ext cx="166166" cy="726"/>
              </a:xfrm>
              <a:prstGeom prst="line">
                <a:avLst/>
              </a:prstGeom>
              <a:noFill/>
              <a:ln w="12700" cap="flat" cmpd="sng" algn="ctr">
                <a:solidFill>
                  <a:schemeClr val="tx1"/>
                </a:solidFill>
                <a:prstDash val="solid"/>
                <a:round/>
                <a:headEnd type="none" w="med" len="med"/>
                <a:tailEnd type="none" w="med" len="med"/>
              </a:ln>
            </p:spPr>
          </p:cxnSp>
          <p:cxnSp>
            <p:nvCxnSpPr>
              <p:cNvPr id="313" name="Straight Connector 117"/>
              <p:cNvCxnSpPr>
                <a:cxnSpLocks noChangeShapeType="1"/>
              </p:cNvCxnSpPr>
              <p:nvPr/>
            </p:nvCxnSpPr>
            <p:spPr bwMode="auto">
              <a:xfrm>
                <a:off x="3129907" y="5039767"/>
                <a:ext cx="166166" cy="0"/>
              </a:xfrm>
              <a:prstGeom prst="line">
                <a:avLst/>
              </a:prstGeom>
              <a:noFill/>
              <a:ln w="12700" cap="flat" cmpd="sng" algn="ctr">
                <a:solidFill>
                  <a:schemeClr val="tx1"/>
                </a:solidFill>
                <a:prstDash val="solid"/>
                <a:round/>
                <a:headEnd type="none" w="med" len="med"/>
                <a:tailEnd type="none" w="med" len="med"/>
              </a:ln>
            </p:spPr>
          </p:cxnSp>
          <p:sp>
            <p:nvSpPr>
              <p:cNvPr id="314" name="Rounded Rectangle 119"/>
              <p:cNvSpPr>
                <a:spLocks noChangeArrowheads="1"/>
              </p:cNvSpPr>
              <p:nvPr/>
            </p:nvSpPr>
            <p:spPr bwMode="auto">
              <a:xfrm>
                <a:off x="3160909"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15" name="Rounded Rectangle 138"/>
              <p:cNvSpPr>
                <a:spLocks noChangeArrowheads="1"/>
              </p:cNvSpPr>
              <p:nvPr/>
            </p:nvSpPr>
            <p:spPr bwMode="auto">
              <a:xfrm>
                <a:off x="3127427"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cxnSp>
            <p:nvCxnSpPr>
              <p:cNvPr id="316" name="Straight Connector 114"/>
              <p:cNvCxnSpPr>
                <a:cxnSpLocks noChangeShapeType="1"/>
              </p:cNvCxnSpPr>
              <p:nvPr/>
            </p:nvCxnSpPr>
            <p:spPr bwMode="auto">
              <a:xfrm>
                <a:off x="2916620" y="4932302"/>
                <a:ext cx="166166" cy="726"/>
              </a:xfrm>
              <a:prstGeom prst="line">
                <a:avLst/>
              </a:prstGeom>
              <a:noFill/>
              <a:ln w="12700" cap="flat" cmpd="sng" algn="ctr">
                <a:solidFill>
                  <a:schemeClr val="tx1"/>
                </a:solidFill>
                <a:prstDash val="solid"/>
                <a:round/>
                <a:headEnd type="none" w="med" len="med"/>
                <a:tailEnd type="none" w="med" len="med"/>
              </a:ln>
            </p:spPr>
          </p:cxnSp>
          <p:cxnSp>
            <p:nvCxnSpPr>
              <p:cNvPr id="317" name="Straight Connector 115"/>
              <p:cNvCxnSpPr>
                <a:cxnSpLocks noChangeShapeType="1"/>
              </p:cNvCxnSpPr>
              <p:nvPr/>
            </p:nvCxnSpPr>
            <p:spPr bwMode="auto">
              <a:xfrm>
                <a:off x="2916620" y="4968608"/>
                <a:ext cx="166166" cy="0"/>
              </a:xfrm>
              <a:prstGeom prst="line">
                <a:avLst/>
              </a:prstGeom>
              <a:noFill/>
              <a:ln w="12700" cap="flat" cmpd="sng" algn="ctr">
                <a:solidFill>
                  <a:schemeClr val="tx1"/>
                </a:solidFill>
                <a:prstDash val="solid"/>
                <a:round/>
                <a:headEnd type="none" w="med" len="med"/>
                <a:tailEnd type="none" w="med" len="med"/>
              </a:ln>
            </p:spPr>
          </p:cxnSp>
          <p:cxnSp>
            <p:nvCxnSpPr>
              <p:cNvPr id="318" name="Straight Connector 116"/>
              <p:cNvCxnSpPr>
                <a:cxnSpLocks noChangeShapeType="1"/>
              </p:cNvCxnSpPr>
              <p:nvPr/>
            </p:nvCxnSpPr>
            <p:spPr bwMode="auto">
              <a:xfrm>
                <a:off x="2916620" y="5004187"/>
                <a:ext cx="166166" cy="0"/>
              </a:xfrm>
              <a:prstGeom prst="line">
                <a:avLst/>
              </a:prstGeom>
              <a:noFill/>
              <a:ln w="12700" cap="flat" cmpd="sng" algn="ctr">
                <a:solidFill>
                  <a:schemeClr val="tx1"/>
                </a:solidFill>
                <a:prstDash val="solid"/>
                <a:round/>
                <a:headEnd type="none" w="med" len="med"/>
                <a:tailEnd type="none" w="med" len="med"/>
              </a:ln>
            </p:spPr>
          </p:cxnSp>
          <p:cxnSp>
            <p:nvCxnSpPr>
              <p:cNvPr id="319" name="Straight Connector 117"/>
              <p:cNvCxnSpPr>
                <a:cxnSpLocks noChangeShapeType="1"/>
              </p:cNvCxnSpPr>
              <p:nvPr/>
            </p:nvCxnSpPr>
            <p:spPr bwMode="auto">
              <a:xfrm>
                <a:off x="2916620" y="5039767"/>
                <a:ext cx="166166" cy="0"/>
              </a:xfrm>
              <a:prstGeom prst="line">
                <a:avLst/>
              </a:prstGeom>
              <a:noFill/>
              <a:ln w="12700" cap="flat" cmpd="sng" algn="ctr">
                <a:solidFill>
                  <a:schemeClr val="tx1"/>
                </a:solidFill>
                <a:prstDash val="solid"/>
                <a:round/>
                <a:headEnd type="none" w="med" len="med"/>
                <a:tailEnd type="none" w="med" len="med"/>
              </a:ln>
            </p:spPr>
          </p:cxnSp>
          <p:sp>
            <p:nvSpPr>
              <p:cNvPr id="320" name="Rounded Rectangle 119"/>
              <p:cNvSpPr>
                <a:spLocks noChangeArrowheads="1"/>
              </p:cNvSpPr>
              <p:nvPr/>
            </p:nvSpPr>
            <p:spPr bwMode="auto">
              <a:xfrm>
                <a:off x="3709319"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21" name="Rounded Rectangle 138"/>
              <p:cNvSpPr>
                <a:spLocks noChangeArrowheads="1"/>
              </p:cNvSpPr>
              <p:nvPr/>
            </p:nvSpPr>
            <p:spPr bwMode="auto">
              <a:xfrm>
                <a:off x="3675838"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grpSp>
            <p:nvGrpSpPr>
              <p:cNvPr id="322" name="Group 56"/>
              <p:cNvGrpSpPr>
                <a:grpSpLocks/>
              </p:cNvGrpSpPr>
              <p:nvPr/>
            </p:nvGrpSpPr>
            <p:grpSpPr bwMode="auto">
              <a:xfrm>
                <a:off x="3809143" y="4360864"/>
                <a:ext cx="186627" cy="114725"/>
                <a:chOff x="748145" y="1199408"/>
                <a:chExt cx="578940" cy="311150"/>
              </a:xfrm>
            </p:grpSpPr>
            <p:sp>
              <p:nvSpPr>
                <p:cNvPr id="359" name="Hexagon 57"/>
                <p:cNvSpPr>
                  <a:spLocks noChangeArrowheads="1"/>
                </p:cNvSpPr>
                <p:nvPr/>
              </p:nvSpPr>
              <p:spPr bwMode="auto">
                <a:xfrm>
                  <a:off x="748145" y="1199408"/>
                  <a:ext cx="225231" cy="201613"/>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60" name="Hexagon 58"/>
                <p:cNvSpPr>
                  <a:spLocks noChangeArrowheads="1"/>
                </p:cNvSpPr>
                <p:nvPr/>
              </p:nvSpPr>
              <p:spPr bwMode="auto">
                <a:xfrm>
                  <a:off x="925792" y="1308946"/>
                  <a:ext cx="226818" cy="201612"/>
                </a:xfrm>
                <a:prstGeom prst="hexagon">
                  <a:avLst>
                    <a:gd name="adj" fmla="val 25000"/>
                    <a:gd name="vf" fmla="val 115470"/>
                  </a:avLst>
                </a:prstGeom>
                <a:noFill/>
                <a:ln w="13970" cap="flat" cmpd="sng" algn="ctr">
                  <a:solidFill>
                    <a:schemeClr val="tx1"/>
                  </a:solidFill>
                  <a:prstDash val="solid"/>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61" name="Hexagon 59"/>
                <p:cNvSpPr>
                  <a:spLocks noChangeArrowheads="1"/>
                </p:cNvSpPr>
                <p:nvPr/>
              </p:nvSpPr>
              <p:spPr bwMode="auto">
                <a:xfrm>
                  <a:off x="1101854" y="1210521"/>
                  <a:ext cx="225231" cy="201612"/>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grpSp>
          <p:sp>
            <p:nvSpPr>
              <p:cNvPr id="323" name="Can 128"/>
              <p:cNvSpPr>
                <a:spLocks noChangeArrowheads="1"/>
              </p:cNvSpPr>
              <p:nvPr/>
            </p:nvSpPr>
            <p:spPr bwMode="auto">
              <a:xfrm>
                <a:off x="3855024" y="4595391"/>
                <a:ext cx="105404" cy="108190"/>
              </a:xfrm>
              <a:prstGeom prst="can">
                <a:avLst>
                  <a:gd name="adj" fmla="val 2500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24" name="Rounded Rectangle 138"/>
              <p:cNvSpPr>
                <a:spLocks noChangeArrowheads="1"/>
              </p:cNvSpPr>
              <p:nvPr/>
            </p:nvSpPr>
            <p:spPr bwMode="auto">
              <a:xfrm>
                <a:off x="3781862" y="4315841"/>
                <a:ext cx="240569" cy="206214"/>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25" name="Rounded Rectangle 138"/>
              <p:cNvSpPr>
                <a:spLocks noChangeArrowheads="1"/>
              </p:cNvSpPr>
              <p:nvPr/>
            </p:nvSpPr>
            <p:spPr bwMode="auto">
              <a:xfrm>
                <a:off x="3785581" y="4552551"/>
                <a:ext cx="241188" cy="193143"/>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26" name="Rounded Rectangle 4"/>
              <p:cNvSpPr/>
              <p:nvPr/>
            </p:nvSpPr>
            <p:spPr bwMode="auto">
              <a:xfrm>
                <a:off x="3559894" y="3943350"/>
                <a:ext cx="633662" cy="1184275"/>
              </a:xfrm>
              <a:prstGeom prst="roundRect">
                <a:avLst>
                  <a:gd name="adj" fmla="val 8501"/>
                </a:avLst>
              </a:prstGeom>
              <a:noFill/>
              <a:ln w="19050" cap="flat" cmpd="sng" algn="ctr">
                <a:solidFill>
                  <a:schemeClr val="tx1"/>
                </a:solidFill>
                <a:prstDash val="sysDash"/>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lgn="ctr" eaLnBrk="0" hangingPunct="0">
                  <a:lnSpc>
                    <a:spcPct val="90000"/>
                  </a:lnSpc>
                  <a:spcBef>
                    <a:spcPct val="50000"/>
                  </a:spcBef>
                  <a:buClr>
                    <a:srgbClr val="FD0000"/>
                  </a:buClr>
                  <a:defRPr/>
                </a:pPr>
                <a:endParaRPr lang="en-US" sz="1400" dirty="0">
                  <a:solidFill>
                    <a:srgbClr val="000000"/>
                  </a:solidFill>
                  <a:latin typeface="Arial"/>
                </a:endParaRPr>
              </a:p>
            </p:txBody>
          </p:sp>
          <p:sp>
            <p:nvSpPr>
              <p:cNvPr id="327" name="Rounded Rectangle 4"/>
              <p:cNvSpPr/>
              <p:nvPr/>
            </p:nvSpPr>
            <p:spPr bwMode="auto">
              <a:xfrm>
                <a:off x="3616000" y="4829197"/>
                <a:ext cx="531353" cy="238889"/>
              </a:xfrm>
              <a:prstGeom prst="roundRect">
                <a:avLst>
                  <a:gd name="adj" fmla="val 8501"/>
                </a:avLst>
              </a:prstGeom>
              <a:noFill/>
              <a:ln w="13970" cap="flat" cmpd="sng" algn="ctr">
                <a:solidFill>
                  <a:schemeClr val="tx1"/>
                </a:solidFill>
                <a:prstDash val="solid"/>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eaLnBrk="0" hangingPunct="0">
                  <a:lnSpc>
                    <a:spcPct val="90000"/>
                  </a:lnSpc>
                  <a:spcBef>
                    <a:spcPct val="50000"/>
                  </a:spcBef>
                  <a:buClr>
                    <a:srgbClr val="FD0000"/>
                  </a:buClr>
                  <a:defRPr/>
                </a:pPr>
                <a:r>
                  <a:rPr lang="en-US" sz="600" dirty="0">
                    <a:solidFill>
                      <a:srgbClr val="000000"/>
                    </a:solidFill>
                    <a:latin typeface="Arial"/>
                  </a:rPr>
                  <a:t>Metadata</a:t>
                </a:r>
              </a:p>
              <a:p>
                <a:pPr algn="ctr" eaLnBrk="0" hangingPunct="0">
                  <a:lnSpc>
                    <a:spcPct val="90000"/>
                  </a:lnSpc>
                  <a:spcBef>
                    <a:spcPct val="50000"/>
                  </a:spcBef>
                  <a:buClr>
                    <a:srgbClr val="FD0000"/>
                  </a:buClr>
                  <a:defRPr/>
                </a:pPr>
                <a:endParaRPr lang="en-US" sz="500" dirty="0">
                  <a:solidFill>
                    <a:srgbClr val="000000"/>
                  </a:solidFill>
                  <a:latin typeface="Arial"/>
                </a:endParaRPr>
              </a:p>
            </p:txBody>
          </p:sp>
          <p:cxnSp>
            <p:nvCxnSpPr>
              <p:cNvPr id="328" name="Straight Connector 114"/>
              <p:cNvCxnSpPr>
                <a:cxnSpLocks noChangeShapeType="1"/>
              </p:cNvCxnSpPr>
              <p:nvPr/>
            </p:nvCxnSpPr>
            <p:spPr bwMode="auto">
              <a:xfrm>
                <a:off x="3921986" y="4932302"/>
                <a:ext cx="166166" cy="0"/>
              </a:xfrm>
              <a:prstGeom prst="line">
                <a:avLst/>
              </a:prstGeom>
              <a:noFill/>
              <a:ln w="12700" cap="flat" cmpd="sng" algn="ctr">
                <a:solidFill>
                  <a:schemeClr val="tx1"/>
                </a:solidFill>
                <a:prstDash val="solid"/>
                <a:round/>
                <a:headEnd type="none" w="med" len="med"/>
                <a:tailEnd type="none" w="med" len="med"/>
              </a:ln>
            </p:spPr>
          </p:cxnSp>
          <p:cxnSp>
            <p:nvCxnSpPr>
              <p:cNvPr id="329" name="Straight Connector 115"/>
              <p:cNvCxnSpPr>
                <a:cxnSpLocks noChangeShapeType="1"/>
              </p:cNvCxnSpPr>
              <p:nvPr/>
            </p:nvCxnSpPr>
            <p:spPr bwMode="auto">
              <a:xfrm>
                <a:off x="3921986" y="4967882"/>
                <a:ext cx="166166" cy="725"/>
              </a:xfrm>
              <a:prstGeom prst="line">
                <a:avLst/>
              </a:prstGeom>
              <a:noFill/>
              <a:ln w="12700" cap="flat" cmpd="sng" algn="ctr">
                <a:solidFill>
                  <a:schemeClr val="tx1"/>
                </a:solidFill>
                <a:prstDash val="solid"/>
                <a:round/>
                <a:headEnd type="none" w="med" len="med"/>
                <a:tailEnd type="none" w="med" len="med"/>
              </a:ln>
            </p:spPr>
          </p:cxnSp>
          <p:cxnSp>
            <p:nvCxnSpPr>
              <p:cNvPr id="330" name="Straight Connector 116"/>
              <p:cNvCxnSpPr>
                <a:cxnSpLocks noChangeShapeType="1"/>
              </p:cNvCxnSpPr>
              <p:nvPr/>
            </p:nvCxnSpPr>
            <p:spPr bwMode="auto">
              <a:xfrm>
                <a:off x="3921986" y="5003461"/>
                <a:ext cx="166166" cy="726"/>
              </a:xfrm>
              <a:prstGeom prst="line">
                <a:avLst/>
              </a:prstGeom>
              <a:noFill/>
              <a:ln w="12700" cap="flat" cmpd="sng" algn="ctr">
                <a:solidFill>
                  <a:schemeClr val="tx1"/>
                </a:solidFill>
                <a:prstDash val="solid"/>
                <a:round/>
                <a:headEnd type="none" w="med" len="med"/>
                <a:tailEnd type="none" w="med" len="med"/>
              </a:ln>
            </p:spPr>
          </p:cxnSp>
          <p:cxnSp>
            <p:nvCxnSpPr>
              <p:cNvPr id="331" name="Straight Connector 117"/>
              <p:cNvCxnSpPr>
                <a:cxnSpLocks noChangeShapeType="1"/>
              </p:cNvCxnSpPr>
              <p:nvPr/>
            </p:nvCxnSpPr>
            <p:spPr bwMode="auto">
              <a:xfrm>
                <a:off x="3921986" y="5039767"/>
                <a:ext cx="166166" cy="0"/>
              </a:xfrm>
              <a:prstGeom prst="line">
                <a:avLst/>
              </a:prstGeom>
              <a:noFill/>
              <a:ln w="12700" cap="flat" cmpd="sng" algn="ctr">
                <a:solidFill>
                  <a:schemeClr val="tx1"/>
                </a:solidFill>
                <a:prstDash val="solid"/>
                <a:round/>
                <a:headEnd type="none" w="med" len="med"/>
                <a:tailEnd type="none" w="med" len="med"/>
              </a:ln>
            </p:spPr>
          </p:cxnSp>
          <p:sp>
            <p:nvSpPr>
              <p:cNvPr id="332" name="Rounded Rectangle 119"/>
              <p:cNvSpPr>
                <a:spLocks noChangeArrowheads="1"/>
              </p:cNvSpPr>
              <p:nvPr/>
            </p:nvSpPr>
            <p:spPr bwMode="auto">
              <a:xfrm>
                <a:off x="3952988"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33" name="Rounded Rectangle 138"/>
              <p:cNvSpPr>
                <a:spLocks noChangeArrowheads="1"/>
              </p:cNvSpPr>
              <p:nvPr/>
            </p:nvSpPr>
            <p:spPr bwMode="auto">
              <a:xfrm>
                <a:off x="3919506"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cxnSp>
            <p:nvCxnSpPr>
              <p:cNvPr id="334" name="Straight Connector 114"/>
              <p:cNvCxnSpPr>
                <a:cxnSpLocks noChangeShapeType="1"/>
              </p:cNvCxnSpPr>
              <p:nvPr/>
            </p:nvCxnSpPr>
            <p:spPr bwMode="auto">
              <a:xfrm>
                <a:off x="3708699" y="4932302"/>
                <a:ext cx="166166" cy="726"/>
              </a:xfrm>
              <a:prstGeom prst="line">
                <a:avLst/>
              </a:prstGeom>
              <a:noFill/>
              <a:ln w="12700" cap="flat" cmpd="sng" algn="ctr">
                <a:solidFill>
                  <a:schemeClr val="tx1"/>
                </a:solidFill>
                <a:prstDash val="solid"/>
                <a:round/>
                <a:headEnd type="none" w="med" len="med"/>
                <a:tailEnd type="none" w="med" len="med"/>
              </a:ln>
            </p:spPr>
          </p:cxnSp>
          <p:cxnSp>
            <p:nvCxnSpPr>
              <p:cNvPr id="335" name="Straight Connector 115"/>
              <p:cNvCxnSpPr>
                <a:cxnSpLocks noChangeShapeType="1"/>
              </p:cNvCxnSpPr>
              <p:nvPr/>
            </p:nvCxnSpPr>
            <p:spPr bwMode="auto">
              <a:xfrm>
                <a:off x="3708699" y="4968608"/>
                <a:ext cx="166166" cy="0"/>
              </a:xfrm>
              <a:prstGeom prst="line">
                <a:avLst/>
              </a:prstGeom>
              <a:noFill/>
              <a:ln w="12700" cap="flat" cmpd="sng" algn="ctr">
                <a:solidFill>
                  <a:schemeClr val="tx1"/>
                </a:solidFill>
                <a:prstDash val="solid"/>
                <a:round/>
                <a:headEnd type="none" w="med" len="med"/>
                <a:tailEnd type="none" w="med" len="med"/>
              </a:ln>
            </p:spPr>
          </p:cxnSp>
          <p:cxnSp>
            <p:nvCxnSpPr>
              <p:cNvPr id="336" name="Straight Connector 116"/>
              <p:cNvCxnSpPr>
                <a:cxnSpLocks noChangeShapeType="1"/>
              </p:cNvCxnSpPr>
              <p:nvPr/>
            </p:nvCxnSpPr>
            <p:spPr bwMode="auto">
              <a:xfrm>
                <a:off x="3708699" y="5004187"/>
                <a:ext cx="166166" cy="0"/>
              </a:xfrm>
              <a:prstGeom prst="line">
                <a:avLst/>
              </a:prstGeom>
              <a:noFill/>
              <a:ln w="12700" cap="flat" cmpd="sng" algn="ctr">
                <a:solidFill>
                  <a:schemeClr val="tx1"/>
                </a:solidFill>
                <a:prstDash val="solid"/>
                <a:round/>
                <a:headEnd type="none" w="med" len="med"/>
                <a:tailEnd type="none" w="med" len="med"/>
              </a:ln>
            </p:spPr>
          </p:cxnSp>
          <p:cxnSp>
            <p:nvCxnSpPr>
              <p:cNvPr id="337" name="Straight Connector 117"/>
              <p:cNvCxnSpPr>
                <a:cxnSpLocks noChangeShapeType="1"/>
              </p:cNvCxnSpPr>
              <p:nvPr/>
            </p:nvCxnSpPr>
            <p:spPr bwMode="auto">
              <a:xfrm>
                <a:off x="3708699" y="5039767"/>
                <a:ext cx="166166" cy="0"/>
              </a:xfrm>
              <a:prstGeom prst="line">
                <a:avLst/>
              </a:prstGeom>
              <a:noFill/>
              <a:ln w="12700" cap="flat" cmpd="sng" algn="ctr">
                <a:solidFill>
                  <a:schemeClr val="tx1"/>
                </a:solidFill>
                <a:prstDash val="solid"/>
                <a:round/>
                <a:headEnd type="none" w="med" len="med"/>
                <a:tailEnd type="none" w="med" len="med"/>
              </a:ln>
            </p:spPr>
          </p:cxnSp>
          <p:sp>
            <p:nvSpPr>
              <p:cNvPr id="338" name="Rounded Rectangle 119"/>
              <p:cNvSpPr>
                <a:spLocks noChangeArrowheads="1"/>
              </p:cNvSpPr>
              <p:nvPr/>
            </p:nvSpPr>
            <p:spPr bwMode="auto">
              <a:xfrm>
                <a:off x="4501398"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39" name="Rounded Rectangle 138"/>
              <p:cNvSpPr>
                <a:spLocks noChangeArrowheads="1"/>
              </p:cNvSpPr>
              <p:nvPr/>
            </p:nvSpPr>
            <p:spPr bwMode="auto">
              <a:xfrm>
                <a:off x="4467917"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grpSp>
            <p:nvGrpSpPr>
              <p:cNvPr id="340" name="Group 56"/>
              <p:cNvGrpSpPr>
                <a:grpSpLocks/>
              </p:cNvGrpSpPr>
              <p:nvPr/>
            </p:nvGrpSpPr>
            <p:grpSpPr bwMode="auto">
              <a:xfrm>
                <a:off x="4601222" y="4360864"/>
                <a:ext cx="186627" cy="114725"/>
                <a:chOff x="748145" y="1199408"/>
                <a:chExt cx="578940" cy="311150"/>
              </a:xfrm>
            </p:grpSpPr>
            <p:sp>
              <p:nvSpPr>
                <p:cNvPr id="356" name="Hexagon 57"/>
                <p:cNvSpPr>
                  <a:spLocks noChangeArrowheads="1"/>
                </p:cNvSpPr>
                <p:nvPr/>
              </p:nvSpPr>
              <p:spPr bwMode="auto">
                <a:xfrm>
                  <a:off x="748145" y="1199408"/>
                  <a:ext cx="225231" cy="201613"/>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57" name="Hexagon 58"/>
                <p:cNvSpPr>
                  <a:spLocks noChangeArrowheads="1"/>
                </p:cNvSpPr>
                <p:nvPr/>
              </p:nvSpPr>
              <p:spPr bwMode="auto">
                <a:xfrm>
                  <a:off x="925792" y="1308946"/>
                  <a:ext cx="226818" cy="201612"/>
                </a:xfrm>
                <a:prstGeom prst="hexagon">
                  <a:avLst>
                    <a:gd name="adj" fmla="val 25000"/>
                    <a:gd name="vf" fmla="val 115470"/>
                  </a:avLst>
                </a:prstGeom>
                <a:noFill/>
                <a:ln w="13970" cap="flat" cmpd="sng" algn="ctr">
                  <a:solidFill>
                    <a:schemeClr val="tx1"/>
                  </a:solidFill>
                  <a:prstDash val="solid"/>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58" name="Hexagon 59"/>
                <p:cNvSpPr>
                  <a:spLocks noChangeArrowheads="1"/>
                </p:cNvSpPr>
                <p:nvPr/>
              </p:nvSpPr>
              <p:spPr bwMode="auto">
                <a:xfrm>
                  <a:off x="1101854" y="1210521"/>
                  <a:ext cx="225231" cy="201612"/>
                </a:xfrm>
                <a:prstGeom prst="hexagon">
                  <a:avLst>
                    <a:gd name="adj" fmla="val 25001"/>
                    <a:gd name="vf" fmla="val 11547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grpSp>
          <p:sp>
            <p:nvSpPr>
              <p:cNvPr id="341" name="Can 128"/>
              <p:cNvSpPr>
                <a:spLocks noChangeArrowheads="1"/>
              </p:cNvSpPr>
              <p:nvPr/>
            </p:nvSpPr>
            <p:spPr bwMode="auto">
              <a:xfrm>
                <a:off x="4647103" y="4595391"/>
                <a:ext cx="105404" cy="108190"/>
              </a:xfrm>
              <a:prstGeom prst="can">
                <a:avLst>
                  <a:gd name="adj" fmla="val 25000"/>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42" name="Rounded Rectangle 138"/>
              <p:cNvSpPr>
                <a:spLocks noChangeArrowheads="1"/>
              </p:cNvSpPr>
              <p:nvPr/>
            </p:nvSpPr>
            <p:spPr bwMode="auto">
              <a:xfrm>
                <a:off x="4573941" y="4315841"/>
                <a:ext cx="240569" cy="206214"/>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43" name="Rounded Rectangle 138"/>
              <p:cNvSpPr>
                <a:spLocks noChangeArrowheads="1"/>
              </p:cNvSpPr>
              <p:nvPr/>
            </p:nvSpPr>
            <p:spPr bwMode="auto">
              <a:xfrm>
                <a:off x="4577660" y="4552551"/>
                <a:ext cx="241188" cy="193143"/>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44" name="Rounded Rectangle 4"/>
              <p:cNvSpPr/>
              <p:nvPr/>
            </p:nvSpPr>
            <p:spPr bwMode="auto">
              <a:xfrm>
                <a:off x="4351973" y="3943350"/>
                <a:ext cx="633662" cy="1184275"/>
              </a:xfrm>
              <a:prstGeom prst="roundRect">
                <a:avLst>
                  <a:gd name="adj" fmla="val 8501"/>
                </a:avLst>
              </a:prstGeom>
              <a:noFill/>
              <a:ln w="19050" cap="flat" cmpd="sng" algn="ctr">
                <a:solidFill>
                  <a:schemeClr val="tx1"/>
                </a:solidFill>
                <a:prstDash val="sysDash"/>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lgn="ctr" eaLnBrk="0" hangingPunct="0">
                  <a:lnSpc>
                    <a:spcPct val="90000"/>
                  </a:lnSpc>
                  <a:spcBef>
                    <a:spcPct val="50000"/>
                  </a:spcBef>
                  <a:buClr>
                    <a:srgbClr val="FD0000"/>
                  </a:buClr>
                  <a:defRPr/>
                </a:pPr>
                <a:endParaRPr lang="en-US" sz="1400" dirty="0">
                  <a:solidFill>
                    <a:srgbClr val="000000"/>
                  </a:solidFill>
                  <a:latin typeface="Arial"/>
                </a:endParaRPr>
              </a:p>
            </p:txBody>
          </p:sp>
          <p:sp>
            <p:nvSpPr>
              <p:cNvPr id="345" name="Rounded Rectangle 4"/>
              <p:cNvSpPr/>
              <p:nvPr/>
            </p:nvSpPr>
            <p:spPr bwMode="auto">
              <a:xfrm>
                <a:off x="4408078" y="4829197"/>
                <a:ext cx="531353" cy="238889"/>
              </a:xfrm>
              <a:prstGeom prst="roundRect">
                <a:avLst>
                  <a:gd name="adj" fmla="val 8501"/>
                </a:avLst>
              </a:prstGeom>
              <a:noFill/>
              <a:ln w="13970" cap="flat" cmpd="sng" algn="ctr">
                <a:solidFill>
                  <a:schemeClr val="tx1"/>
                </a:solidFill>
                <a:prstDash val="solid"/>
                <a:roun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eaLnBrk="0" hangingPunct="0">
                  <a:lnSpc>
                    <a:spcPct val="90000"/>
                  </a:lnSpc>
                  <a:spcBef>
                    <a:spcPct val="50000"/>
                  </a:spcBef>
                  <a:buClr>
                    <a:srgbClr val="FD0000"/>
                  </a:buClr>
                  <a:defRPr/>
                </a:pPr>
                <a:r>
                  <a:rPr lang="en-US" sz="600" dirty="0">
                    <a:solidFill>
                      <a:srgbClr val="000000"/>
                    </a:solidFill>
                    <a:latin typeface="Arial"/>
                  </a:rPr>
                  <a:t>Metadata</a:t>
                </a:r>
              </a:p>
              <a:p>
                <a:pPr algn="ctr" eaLnBrk="0" hangingPunct="0">
                  <a:lnSpc>
                    <a:spcPct val="90000"/>
                  </a:lnSpc>
                  <a:spcBef>
                    <a:spcPct val="50000"/>
                  </a:spcBef>
                  <a:buClr>
                    <a:srgbClr val="FD0000"/>
                  </a:buClr>
                  <a:defRPr/>
                </a:pPr>
                <a:endParaRPr lang="en-US" sz="500" dirty="0">
                  <a:solidFill>
                    <a:srgbClr val="000000"/>
                  </a:solidFill>
                  <a:latin typeface="Arial"/>
                </a:endParaRPr>
              </a:p>
            </p:txBody>
          </p:sp>
          <p:cxnSp>
            <p:nvCxnSpPr>
              <p:cNvPr id="346" name="Straight Connector 114"/>
              <p:cNvCxnSpPr>
                <a:cxnSpLocks noChangeShapeType="1"/>
              </p:cNvCxnSpPr>
              <p:nvPr/>
            </p:nvCxnSpPr>
            <p:spPr bwMode="auto">
              <a:xfrm>
                <a:off x="4714065" y="4932302"/>
                <a:ext cx="166166" cy="0"/>
              </a:xfrm>
              <a:prstGeom prst="line">
                <a:avLst/>
              </a:prstGeom>
              <a:noFill/>
              <a:ln w="12700" cap="flat" cmpd="sng" algn="ctr">
                <a:solidFill>
                  <a:schemeClr val="tx1"/>
                </a:solidFill>
                <a:prstDash val="solid"/>
                <a:round/>
                <a:headEnd type="none" w="med" len="med"/>
                <a:tailEnd type="none" w="med" len="med"/>
              </a:ln>
            </p:spPr>
          </p:cxnSp>
          <p:cxnSp>
            <p:nvCxnSpPr>
              <p:cNvPr id="347" name="Straight Connector 115"/>
              <p:cNvCxnSpPr>
                <a:cxnSpLocks noChangeShapeType="1"/>
              </p:cNvCxnSpPr>
              <p:nvPr/>
            </p:nvCxnSpPr>
            <p:spPr bwMode="auto">
              <a:xfrm>
                <a:off x="4714065" y="4967882"/>
                <a:ext cx="166166" cy="725"/>
              </a:xfrm>
              <a:prstGeom prst="line">
                <a:avLst/>
              </a:prstGeom>
              <a:noFill/>
              <a:ln w="12700" cap="flat" cmpd="sng" algn="ctr">
                <a:solidFill>
                  <a:schemeClr val="tx1"/>
                </a:solidFill>
                <a:prstDash val="solid"/>
                <a:round/>
                <a:headEnd type="none" w="med" len="med"/>
                <a:tailEnd type="none" w="med" len="med"/>
              </a:ln>
            </p:spPr>
          </p:cxnSp>
          <p:cxnSp>
            <p:nvCxnSpPr>
              <p:cNvPr id="348" name="Straight Connector 116"/>
              <p:cNvCxnSpPr>
                <a:cxnSpLocks noChangeShapeType="1"/>
              </p:cNvCxnSpPr>
              <p:nvPr/>
            </p:nvCxnSpPr>
            <p:spPr bwMode="auto">
              <a:xfrm>
                <a:off x="4714065" y="5003461"/>
                <a:ext cx="166166" cy="726"/>
              </a:xfrm>
              <a:prstGeom prst="line">
                <a:avLst/>
              </a:prstGeom>
              <a:noFill/>
              <a:ln w="12700" cap="flat" cmpd="sng" algn="ctr">
                <a:solidFill>
                  <a:schemeClr val="tx1"/>
                </a:solidFill>
                <a:prstDash val="solid"/>
                <a:round/>
                <a:headEnd type="none" w="med" len="med"/>
                <a:tailEnd type="none" w="med" len="med"/>
              </a:ln>
            </p:spPr>
          </p:cxnSp>
          <p:cxnSp>
            <p:nvCxnSpPr>
              <p:cNvPr id="349" name="Straight Connector 117"/>
              <p:cNvCxnSpPr>
                <a:cxnSpLocks noChangeShapeType="1"/>
              </p:cNvCxnSpPr>
              <p:nvPr/>
            </p:nvCxnSpPr>
            <p:spPr bwMode="auto">
              <a:xfrm>
                <a:off x="4714065" y="5039767"/>
                <a:ext cx="166166" cy="0"/>
              </a:xfrm>
              <a:prstGeom prst="line">
                <a:avLst/>
              </a:prstGeom>
              <a:noFill/>
              <a:ln w="12700" cap="flat" cmpd="sng" algn="ctr">
                <a:solidFill>
                  <a:schemeClr val="tx1"/>
                </a:solidFill>
                <a:prstDash val="solid"/>
                <a:round/>
                <a:headEnd type="none" w="med" len="med"/>
                <a:tailEnd type="none" w="med" len="med"/>
              </a:ln>
            </p:spPr>
          </p:cxnSp>
          <p:sp>
            <p:nvSpPr>
              <p:cNvPr id="350" name="Rounded Rectangle 119"/>
              <p:cNvSpPr>
                <a:spLocks noChangeArrowheads="1"/>
              </p:cNvSpPr>
              <p:nvPr/>
            </p:nvSpPr>
            <p:spPr bwMode="auto">
              <a:xfrm>
                <a:off x="4745066" y="4116162"/>
                <a:ext cx="114704" cy="114724"/>
              </a:xfrm>
              <a:prstGeom prst="roundRect">
                <a:avLst>
                  <a:gd name="adj" fmla="val 16667"/>
                </a:avLst>
              </a:prstGeom>
              <a:noFill/>
              <a:ln w="12700" cap="flat" cmpd="sng" algn="ctr">
                <a:solidFill>
                  <a:schemeClr val="tx1"/>
                </a:solidFill>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sp>
            <p:nvSpPr>
              <p:cNvPr id="351" name="Rounded Rectangle 138"/>
              <p:cNvSpPr>
                <a:spLocks noChangeArrowheads="1"/>
              </p:cNvSpPr>
              <p:nvPr/>
            </p:nvSpPr>
            <p:spPr bwMode="auto">
              <a:xfrm>
                <a:off x="4711585" y="4071871"/>
                <a:ext cx="183526" cy="204035"/>
              </a:xfrm>
              <a:prstGeom prst="roundRect">
                <a:avLst>
                  <a:gd name="adj" fmla="val 9523"/>
                </a:avLst>
              </a:prstGeom>
              <a:noFill/>
              <a:ln w="12700" cap="flat" cmpd="sng" algn="ctr">
                <a:solidFill>
                  <a:schemeClr val="tx1"/>
                </a:solidFill>
                <a:prstDash val="sysDash"/>
                <a:round/>
                <a:headEnd type="none" w="med" len="med"/>
                <a:tailEnd type="none" w="med" len="med"/>
              </a:ln>
            </p:spPr>
            <p:txBody>
              <a:bodyPr lIns="92075" tIns="46038" rIns="92075" bIns="46038"/>
              <a:lstStyle/>
              <a:p>
                <a:pPr marL="119063" indent="-119063" algn="ctr" eaLnBrk="0" hangingPunct="0">
                  <a:lnSpc>
                    <a:spcPct val="90000"/>
                  </a:lnSpc>
                  <a:spcBef>
                    <a:spcPct val="50000"/>
                  </a:spcBef>
                  <a:buClr>
                    <a:srgbClr val="FD0000"/>
                  </a:buClr>
                </a:pPr>
                <a:endParaRPr lang="en-US" dirty="0">
                  <a:solidFill>
                    <a:srgbClr val="000000"/>
                  </a:solidFill>
                </a:endParaRPr>
              </a:p>
            </p:txBody>
          </p:sp>
          <p:cxnSp>
            <p:nvCxnSpPr>
              <p:cNvPr id="352" name="Straight Connector 114"/>
              <p:cNvCxnSpPr>
                <a:cxnSpLocks noChangeShapeType="1"/>
              </p:cNvCxnSpPr>
              <p:nvPr/>
            </p:nvCxnSpPr>
            <p:spPr bwMode="auto">
              <a:xfrm>
                <a:off x="4500778" y="4932302"/>
                <a:ext cx="166166" cy="726"/>
              </a:xfrm>
              <a:prstGeom prst="line">
                <a:avLst/>
              </a:prstGeom>
              <a:noFill/>
              <a:ln w="12700" cap="flat" cmpd="sng" algn="ctr">
                <a:solidFill>
                  <a:schemeClr val="tx1"/>
                </a:solidFill>
                <a:prstDash val="solid"/>
                <a:round/>
                <a:headEnd type="none" w="med" len="med"/>
                <a:tailEnd type="none" w="med" len="med"/>
              </a:ln>
            </p:spPr>
          </p:cxnSp>
          <p:cxnSp>
            <p:nvCxnSpPr>
              <p:cNvPr id="353" name="Straight Connector 115"/>
              <p:cNvCxnSpPr>
                <a:cxnSpLocks noChangeShapeType="1"/>
              </p:cNvCxnSpPr>
              <p:nvPr/>
            </p:nvCxnSpPr>
            <p:spPr bwMode="auto">
              <a:xfrm>
                <a:off x="4500778" y="4968608"/>
                <a:ext cx="166166" cy="0"/>
              </a:xfrm>
              <a:prstGeom prst="line">
                <a:avLst/>
              </a:prstGeom>
              <a:noFill/>
              <a:ln w="12700" cap="flat" cmpd="sng" algn="ctr">
                <a:solidFill>
                  <a:schemeClr val="tx1"/>
                </a:solidFill>
                <a:prstDash val="solid"/>
                <a:round/>
                <a:headEnd type="none" w="med" len="med"/>
                <a:tailEnd type="none" w="med" len="med"/>
              </a:ln>
            </p:spPr>
          </p:cxnSp>
          <p:cxnSp>
            <p:nvCxnSpPr>
              <p:cNvPr id="354" name="Straight Connector 116"/>
              <p:cNvCxnSpPr>
                <a:cxnSpLocks noChangeShapeType="1"/>
              </p:cNvCxnSpPr>
              <p:nvPr/>
            </p:nvCxnSpPr>
            <p:spPr bwMode="auto">
              <a:xfrm>
                <a:off x="4500778" y="5004187"/>
                <a:ext cx="166166" cy="0"/>
              </a:xfrm>
              <a:prstGeom prst="line">
                <a:avLst/>
              </a:prstGeom>
              <a:noFill/>
              <a:ln w="12700" cap="flat" cmpd="sng" algn="ctr">
                <a:solidFill>
                  <a:schemeClr val="tx1"/>
                </a:solidFill>
                <a:prstDash val="solid"/>
                <a:round/>
                <a:headEnd type="none" w="med" len="med"/>
                <a:tailEnd type="none" w="med" len="med"/>
              </a:ln>
            </p:spPr>
          </p:cxnSp>
          <p:cxnSp>
            <p:nvCxnSpPr>
              <p:cNvPr id="355" name="Straight Connector 117"/>
              <p:cNvCxnSpPr>
                <a:cxnSpLocks noChangeShapeType="1"/>
              </p:cNvCxnSpPr>
              <p:nvPr/>
            </p:nvCxnSpPr>
            <p:spPr bwMode="auto">
              <a:xfrm>
                <a:off x="4500778" y="5039767"/>
                <a:ext cx="166166" cy="0"/>
              </a:xfrm>
              <a:prstGeom prst="line">
                <a:avLst/>
              </a:prstGeom>
              <a:noFill/>
              <a:ln w="12700" cap="flat" cmpd="sng" algn="ctr">
                <a:solidFill>
                  <a:schemeClr val="tx1"/>
                </a:solidFill>
                <a:prstDash val="solid"/>
                <a:round/>
                <a:headEnd type="none" w="med" len="med"/>
                <a:tailEnd type="none" w="med" len="med"/>
              </a:ln>
            </p:spPr>
          </p:cxnSp>
        </p:grpSp>
        <p:sp>
          <p:nvSpPr>
            <p:cNvPr id="301" name="Rectangle 300"/>
            <p:cNvSpPr>
              <a:spLocks/>
            </p:cNvSpPr>
            <p:nvPr/>
          </p:nvSpPr>
          <p:spPr bwMode="auto">
            <a:xfrm>
              <a:off x="4122992" y="3299441"/>
              <a:ext cx="2125407" cy="1501159"/>
            </a:xfrm>
            <a:prstGeom prst="rect">
              <a:avLst/>
            </a:prstGeom>
            <a:noFill/>
            <a:ln w="9525" cap="flat" cmpd="sng" algn="ctr">
              <a:solidFill>
                <a:schemeClr val="tx1"/>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noAutofit/>
            </a:bodyPr>
            <a:lstStyle/>
            <a:p>
              <a:pPr marL="119063" indent="-119063" algn="ctr">
                <a:lnSpc>
                  <a:spcPct val="90000"/>
                </a:lnSpc>
                <a:spcBef>
                  <a:spcPct val="50000"/>
                </a:spcBef>
                <a:buClr>
                  <a:srgbClr val="FD0000"/>
                </a:buClr>
              </a:pPr>
              <a:endParaRPr lang="en-US" sz="2000" dirty="0">
                <a:solidFill>
                  <a:srgbClr val="000000"/>
                </a:solidFill>
                <a:latin typeface="Calibri" pitchFamily="34" charset="0"/>
              </a:endParaRPr>
            </a:p>
          </p:txBody>
        </p:sp>
      </p:grpSp>
      <p:sp>
        <p:nvSpPr>
          <p:cNvPr id="365" name="Rectangle 364"/>
          <p:cNvSpPr>
            <a:spLocks/>
          </p:cNvSpPr>
          <p:nvPr/>
        </p:nvSpPr>
        <p:spPr bwMode="auto">
          <a:xfrm>
            <a:off x="1125075" y="3350331"/>
            <a:ext cx="1898950" cy="309593"/>
          </a:xfrm>
          <a:prstGeom prst="rect">
            <a:avLst/>
          </a:prstGeom>
          <a:solidFill>
            <a:schemeClr val="bg2"/>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2075" tIns="46038" rIns="92075" bIns="46038" numCol="1" rtlCol="0" anchor="ctr" anchorCtr="0" compatLnSpc="1">
            <a:prstTxWarp prst="textNoShape">
              <a:avLst/>
            </a:prstTxWarp>
            <a:noAutofit/>
          </a:bodyPr>
          <a:lstStyle/>
          <a:p>
            <a:pPr algn="ctr">
              <a:lnSpc>
                <a:spcPct val="90000"/>
              </a:lnSpc>
              <a:spcBef>
                <a:spcPct val="50000"/>
              </a:spcBef>
              <a:buClr>
                <a:srgbClr val="FD0000"/>
              </a:buClr>
            </a:pPr>
            <a:r>
              <a:rPr lang="en-US" sz="1600" dirty="0" smtClean="0">
                <a:solidFill>
                  <a:srgbClr val="FFFFFF"/>
                </a:solidFill>
                <a:latin typeface="Calibri" pitchFamily="34" charset="0"/>
              </a:rPr>
              <a:t>OVM</a:t>
            </a:r>
            <a:endParaRPr lang="en-US" sz="1600" dirty="0">
              <a:solidFill>
                <a:srgbClr val="FFFFFF"/>
              </a:solidFill>
              <a:latin typeface="Calibri" pitchFamily="34" charset="0"/>
              <a:ea typeface="MS PGothic" pitchFamily="34" charset="-128"/>
              <a:cs typeface="Arial" charset="0"/>
            </a:endParaRPr>
          </a:p>
        </p:txBody>
      </p:sp>
      <p:sp>
        <p:nvSpPr>
          <p:cNvPr id="366" name="Rectangle 365"/>
          <p:cNvSpPr>
            <a:spLocks/>
          </p:cNvSpPr>
          <p:nvPr/>
        </p:nvSpPr>
        <p:spPr bwMode="auto">
          <a:xfrm>
            <a:off x="294734" y="1585924"/>
            <a:ext cx="2729293" cy="309593"/>
          </a:xfrm>
          <a:prstGeom prst="rect">
            <a:avLst/>
          </a:prstGeom>
          <a:solidFill>
            <a:schemeClr val="accent1">
              <a:lumMod val="60000"/>
              <a:lumOff val="40000"/>
            </a:schemeClr>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algn="ctr">
              <a:lnSpc>
                <a:spcPct val="90000"/>
              </a:lnSpc>
              <a:spcBef>
                <a:spcPct val="50000"/>
              </a:spcBef>
              <a:buClr>
                <a:srgbClr val="FD0000"/>
              </a:buClr>
            </a:pPr>
            <a:r>
              <a:rPr lang="en-US" sz="1400" dirty="0" smtClean="0">
                <a:solidFill>
                  <a:srgbClr val="FFFFFF"/>
                </a:solidFill>
                <a:latin typeface="Calibri" pitchFamily="34" charset="0"/>
              </a:rPr>
              <a:t>Applications (EARS, WARS)</a:t>
            </a:r>
            <a:endParaRPr lang="en-US" sz="1400" dirty="0">
              <a:solidFill>
                <a:srgbClr val="FFFFFF"/>
              </a:solidFill>
              <a:latin typeface="Calibri" pitchFamily="34" charset="0"/>
            </a:endParaRPr>
          </a:p>
        </p:txBody>
      </p:sp>
      <p:sp>
        <p:nvSpPr>
          <p:cNvPr id="367" name="Rectangle 366"/>
          <p:cNvSpPr>
            <a:spLocks/>
          </p:cNvSpPr>
          <p:nvPr/>
        </p:nvSpPr>
        <p:spPr bwMode="auto">
          <a:xfrm>
            <a:off x="6151236" y="1585924"/>
            <a:ext cx="2729293" cy="309593"/>
          </a:xfrm>
          <a:prstGeom prst="rect">
            <a:avLst/>
          </a:prstGeom>
          <a:solidFill>
            <a:schemeClr val="accent1">
              <a:lumMod val="60000"/>
              <a:lumOff val="40000"/>
            </a:schemeClr>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algn="ctr">
              <a:lnSpc>
                <a:spcPct val="90000"/>
              </a:lnSpc>
              <a:spcBef>
                <a:spcPct val="50000"/>
              </a:spcBef>
              <a:buClr>
                <a:srgbClr val="FD0000"/>
              </a:buClr>
            </a:pPr>
            <a:r>
              <a:rPr lang="en-US" sz="1400" dirty="0" smtClean="0">
                <a:solidFill>
                  <a:srgbClr val="FFFFFF"/>
                </a:solidFill>
                <a:latin typeface="Calibri" pitchFamily="34" charset="0"/>
              </a:rPr>
              <a:t>Applications (EARS, WARS)</a:t>
            </a:r>
            <a:endParaRPr lang="en-US" sz="1400" dirty="0">
              <a:solidFill>
                <a:srgbClr val="FFFFFF"/>
              </a:solidFill>
              <a:latin typeface="Calibri" pitchFamily="34" charset="0"/>
            </a:endParaRPr>
          </a:p>
        </p:txBody>
      </p:sp>
      <p:sp>
        <p:nvSpPr>
          <p:cNvPr id="368" name="Rectangle 367"/>
          <p:cNvSpPr>
            <a:spLocks/>
          </p:cNvSpPr>
          <p:nvPr/>
        </p:nvSpPr>
        <p:spPr bwMode="auto">
          <a:xfrm>
            <a:off x="6148564" y="3309834"/>
            <a:ext cx="1898950" cy="309593"/>
          </a:xfrm>
          <a:prstGeom prst="rect">
            <a:avLst/>
          </a:prstGeom>
          <a:solidFill>
            <a:schemeClr val="bg2"/>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2075" tIns="46038" rIns="92075" bIns="46038" numCol="1" rtlCol="0" anchor="ctr" anchorCtr="0" compatLnSpc="1">
            <a:prstTxWarp prst="textNoShape">
              <a:avLst/>
            </a:prstTxWarp>
            <a:noAutofit/>
          </a:bodyPr>
          <a:lstStyle/>
          <a:p>
            <a:pPr algn="ctr">
              <a:lnSpc>
                <a:spcPct val="90000"/>
              </a:lnSpc>
              <a:spcBef>
                <a:spcPct val="50000"/>
              </a:spcBef>
              <a:buClr>
                <a:srgbClr val="FD0000"/>
              </a:buClr>
            </a:pPr>
            <a:r>
              <a:rPr lang="en-US" sz="1600" dirty="0" smtClean="0">
                <a:solidFill>
                  <a:srgbClr val="FFFFFF"/>
                </a:solidFill>
                <a:latin typeface="Calibri" pitchFamily="34" charset="0"/>
              </a:rPr>
              <a:t>OVM</a:t>
            </a:r>
            <a:endParaRPr lang="en-US" sz="1600" dirty="0">
              <a:solidFill>
                <a:srgbClr val="FFFFFF"/>
              </a:solidFill>
              <a:latin typeface="Calibri" pitchFamily="34" charset="0"/>
              <a:ea typeface="MS PGothic" pitchFamily="34" charset="-128"/>
              <a:cs typeface="Arial" charset="0"/>
            </a:endParaRPr>
          </a:p>
        </p:txBody>
      </p:sp>
      <p:sp>
        <p:nvSpPr>
          <p:cNvPr id="384" name="TextBox 383"/>
          <p:cNvSpPr txBox="1"/>
          <p:nvPr/>
        </p:nvSpPr>
        <p:spPr>
          <a:xfrm>
            <a:off x="1140568" y="4200214"/>
            <a:ext cx="1898952" cy="283556"/>
          </a:xfrm>
          <a:prstGeom prst="rect">
            <a:avLst/>
          </a:prstGeom>
          <a:noFill/>
          <a:ln>
            <a:noFill/>
          </a:ln>
        </p:spPr>
        <p:txBody>
          <a:bodyPr wrap="none" rtlCol="0">
            <a:noAutofit/>
          </a:bodyPr>
          <a:lstStyle/>
          <a:p>
            <a:pPr algn="ctr"/>
            <a:r>
              <a:rPr lang="en-US" sz="1600" dirty="0">
                <a:solidFill>
                  <a:srgbClr val="000000"/>
                </a:solidFill>
                <a:latin typeface="Calibri" pitchFamily="34" charset="0"/>
              </a:rPr>
              <a:t>Oracle Exalogic</a:t>
            </a:r>
          </a:p>
        </p:txBody>
      </p:sp>
      <p:sp>
        <p:nvSpPr>
          <p:cNvPr id="7" name="Rectangle 6"/>
          <p:cNvSpPr/>
          <p:nvPr/>
        </p:nvSpPr>
        <p:spPr bwMode="auto">
          <a:xfrm>
            <a:off x="3476082" y="1481922"/>
            <a:ext cx="2298700" cy="53034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119063" indent="-119063" algn="ctr" defTabSz="914400">
              <a:lnSpc>
                <a:spcPct val="90000"/>
              </a:lnSpc>
              <a:spcBef>
                <a:spcPct val="50000"/>
              </a:spcBef>
              <a:buClr>
                <a:srgbClr val="FD0000"/>
              </a:buClr>
            </a:pPr>
            <a:r>
              <a:rPr lang="en-US" sz="2000" dirty="0" smtClean="0">
                <a:solidFill>
                  <a:srgbClr val="000000"/>
                </a:solidFill>
                <a:latin typeface="Arial" pitchFamily="34" charset="0"/>
              </a:rPr>
              <a:t>Full Application Portability</a:t>
            </a:r>
          </a:p>
        </p:txBody>
      </p:sp>
      <p:sp>
        <p:nvSpPr>
          <p:cNvPr id="385" name="Rectangle 384"/>
          <p:cNvSpPr/>
          <p:nvPr/>
        </p:nvSpPr>
        <p:spPr bwMode="auto">
          <a:xfrm>
            <a:off x="3476082" y="3295575"/>
            <a:ext cx="2298700" cy="124403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defTabSz="914400">
              <a:lnSpc>
                <a:spcPct val="90000"/>
              </a:lnSpc>
              <a:spcBef>
                <a:spcPct val="50000"/>
              </a:spcBef>
              <a:buClr>
                <a:srgbClr val="FD0000"/>
              </a:buClr>
            </a:pPr>
            <a:r>
              <a:rPr lang="en-US" sz="2000" dirty="0" smtClean="0">
                <a:solidFill>
                  <a:srgbClr val="000000"/>
                </a:solidFill>
                <a:latin typeface="Arial" pitchFamily="34" charset="0"/>
              </a:rPr>
              <a:t>Common Enterprise-grade Oracle Infrastructure</a:t>
            </a:r>
          </a:p>
        </p:txBody>
      </p:sp>
      <p:sp>
        <p:nvSpPr>
          <p:cNvPr id="386" name="Rectangle 385"/>
          <p:cNvSpPr/>
          <p:nvPr/>
        </p:nvSpPr>
        <p:spPr bwMode="auto">
          <a:xfrm>
            <a:off x="3476082" y="2404092"/>
            <a:ext cx="2298700" cy="53034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ctr" defTabSz="914400">
              <a:lnSpc>
                <a:spcPct val="90000"/>
              </a:lnSpc>
              <a:spcBef>
                <a:spcPct val="50000"/>
              </a:spcBef>
              <a:buClr>
                <a:srgbClr val="FD0000"/>
              </a:buClr>
            </a:pPr>
            <a:r>
              <a:rPr lang="en-US" sz="2000" dirty="0" smtClean="0">
                <a:solidFill>
                  <a:srgbClr val="000000"/>
                </a:solidFill>
                <a:latin typeface="Arial" pitchFamily="34" charset="0"/>
              </a:rPr>
              <a:t>Open Standards</a:t>
            </a:r>
          </a:p>
        </p:txBody>
      </p:sp>
      <p:sp>
        <p:nvSpPr>
          <p:cNvPr id="387" name="Rectangle 386"/>
          <p:cNvSpPr/>
          <p:nvPr/>
        </p:nvSpPr>
        <p:spPr bwMode="auto">
          <a:xfrm>
            <a:off x="4880689" y="729683"/>
            <a:ext cx="4094333" cy="409575"/>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algn="r" defTabSz="914400">
              <a:lnSpc>
                <a:spcPct val="90000"/>
              </a:lnSpc>
              <a:spcBef>
                <a:spcPct val="50000"/>
              </a:spcBef>
              <a:buClr>
                <a:srgbClr val="FD0000"/>
              </a:buClr>
            </a:pPr>
            <a:r>
              <a:rPr lang="en-US" sz="2000" dirty="0" smtClean="0">
                <a:solidFill>
                  <a:srgbClr val="000000"/>
                </a:solidFill>
                <a:latin typeface="Arial" pitchFamily="34" charset="0"/>
              </a:rPr>
              <a:t>Hosted and Managed by Oracle</a:t>
            </a:r>
          </a:p>
        </p:txBody>
      </p:sp>
      <p:sp>
        <p:nvSpPr>
          <p:cNvPr id="388" name="Rectangle 387"/>
          <p:cNvSpPr/>
          <p:nvPr/>
        </p:nvSpPr>
        <p:spPr bwMode="auto">
          <a:xfrm>
            <a:off x="227783" y="729683"/>
            <a:ext cx="4094333" cy="409575"/>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2075" tIns="46038" rIns="92075" bIns="46038" numCol="1" rtlCol="0" anchor="ctr" anchorCtr="0" compatLnSpc="1">
            <a:prstTxWarp prst="textNoShape">
              <a:avLst/>
            </a:prstTxWarp>
            <a:noAutofit/>
          </a:bodyPr>
          <a:lstStyle/>
          <a:p>
            <a:pPr marL="119063" indent="-119063" defTabSz="914400">
              <a:lnSpc>
                <a:spcPct val="90000"/>
              </a:lnSpc>
              <a:spcBef>
                <a:spcPct val="50000"/>
              </a:spcBef>
              <a:buClr>
                <a:srgbClr val="FD0000"/>
              </a:buClr>
            </a:pPr>
            <a:r>
              <a:rPr lang="en-US" sz="2000" dirty="0" smtClean="0">
                <a:solidFill>
                  <a:srgbClr val="000000"/>
                </a:solidFill>
                <a:latin typeface="Arial" pitchFamily="34" charset="0"/>
              </a:rPr>
              <a:t>Hosted and Managed On-Premise</a:t>
            </a:r>
          </a:p>
        </p:txBody>
      </p:sp>
    </p:spTree>
    <p:extLst>
      <p:ext uri="{BB962C8B-B14F-4D97-AF65-F5344CB8AC3E}">
        <p14:creationId xmlns:p14="http://schemas.microsoft.com/office/powerpoint/2010/main" xmlns="" val="391745332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xmlns="" val="3663458956"/>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t>Public </a:t>
            </a:r>
            <a:r>
              <a:rPr lang="en-US" dirty="0" err="1" smtClean="0"/>
              <a:t>PaaS</a:t>
            </a:r>
            <a:r>
              <a:rPr lang="en-US" dirty="0" smtClean="0"/>
              <a:t/>
            </a:r>
            <a:br>
              <a:rPr lang="en-US" dirty="0" smtClean="0"/>
            </a:br>
            <a:r>
              <a:rPr lang="en-US" sz="2400" b="0" dirty="0" smtClean="0">
                <a:solidFill>
                  <a:schemeClr val="tx2"/>
                </a:solidFill>
              </a:rPr>
              <a:t>Benefits</a:t>
            </a:r>
          </a:p>
        </p:txBody>
      </p:sp>
      <p:sp>
        <p:nvSpPr>
          <p:cNvPr id="20483" name="Content Placeholder 2"/>
          <p:cNvSpPr>
            <a:spLocks noGrp="1"/>
          </p:cNvSpPr>
          <p:nvPr>
            <p:ph sz="half" idx="1"/>
          </p:nvPr>
        </p:nvSpPr>
        <p:spPr>
          <a:xfrm>
            <a:off x="685807" y="1282307"/>
            <a:ext cx="4265613" cy="3195635"/>
          </a:xfrm>
        </p:spPr>
        <p:txBody>
          <a:bodyPr>
            <a:normAutofit fontScale="77500" lnSpcReduction="20000"/>
          </a:bodyPr>
          <a:lstStyle/>
          <a:p>
            <a:pPr indent="-169863">
              <a:defRPr/>
            </a:pPr>
            <a:r>
              <a:rPr lang="en-US" dirty="0" smtClean="0"/>
              <a:t>Hosted</a:t>
            </a:r>
          </a:p>
          <a:p>
            <a:pPr lvl="1">
              <a:defRPr/>
            </a:pPr>
            <a:r>
              <a:rPr lang="en-US" dirty="0" smtClean="0"/>
              <a:t>Eliminate H/W and S/W stack maintenance</a:t>
            </a:r>
          </a:p>
          <a:p>
            <a:pPr lvl="1">
              <a:defRPr/>
            </a:pPr>
            <a:r>
              <a:rPr lang="en-US" dirty="0" smtClean="0"/>
              <a:t>No big up-front capital investment</a:t>
            </a:r>
          </a:p>
          <a:p>
            <a:pPr indent="-169863">
              <a:defRPr/>
            </a:pPr>
            <a:r>
              <a:rPr lang="en-US" dirty="0" smtClean="0"/>
              <a:t>Automated</a:t>
            </a:r>
          </a:p>
          <a:p>
            <a:pPr lvl="1">
              <a:defRPr/>
            </a:pPr>
            <a:r>
              <a:rPr lang="en-US" dirty="0" smtClean="0"/>
              <a:t>More efficient delivery of applications</a:t>
            </a:r>
          </a:p>
          <a:p>
            <a:pPr lvl="1">
              <a:defRPr/>
            </a:pPr>
            <a:r>
              <a:rPr lang="en-US" dirty="0" smtClean="0"/>
              <a:t>Eliminate Ticket Pattern</a:t>
            </a:r>
          </a:p>
          <a:p>
            <a:pPr indent="-169863">
              <a:defRPr/>
            </a:pPr>
            <a:r>
              <a:rPr lang="en-US" dirty="0" smtClean="0"/>
              <a:t>Elastic</a:t>
            </a:r>
          </a:p>
          <a:p>
            <a:pPr lvl="1">
              <a:defRPr/>
            </a:pPr>
            <a:r>
              <a:rPr lang="en-US" dirty="0" smtClean="0"/>
              <a:t>To adjust Quality of Service on a per application basis</a:t>
            </a:r>
          </a:p>
        </p:txBody>
      </p:sp>
      <p:pic>
        <p:nvPicPr>
          <p:cNvPr id="20484" name="Picture 2" descr="http://info.cloudprime.net/Portals/38126/images/Connecting-the-world-712301-resized-600.jp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6308732" y="2537225"/>
            <a:ext cx="1717675" cy="965597"/>
          </a:xfrm>
          <a:prstGeom prst="rect">
            <a:avLst/>
          </a:prstGeom>
          <a:noFill/>
          <a:ln w="9525">
            <a:noFill/>
            <a:miter lim="800000"/>
            <a:headEnd/>
            <a:tailEnd/>
          </a:ln>
        </p:spPr>
      </p:pic>
      <p:pic>
        <p:nvPicPr>
          <p:cNvPr id="20485" name="Picture 7" descr="cost.png"/>
          <p:cNvPicPr>
            <a:picLocks noChangeAspect="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6470657" y="1790701"/>
            <a:ext cx="633413" cy="564356"/>
          </a:xfrm>
          <a:prstGeom prst="rect">
            <a:avLst/>
          </a:prstGeom>
          <a:noFill/>
          <a:ln w="9525">
            <a:noFill/>
            <a:miter lim="800000"/>
            <a:headEnd/>
            <a:tailEnd/>
          </a:ln>
        </p:spPr>
      </p:pic>
      <p:pic>
        <p:nvPicPr>
          <p:cNvPr id="20486" name="Picture 8" descr="hands.png"/>
          <p:cNvPicPr>
            <a:picLocks noChangeAspect="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6111875" y="982269"/>
            <a:ext cx="1168400" cy="652463"/>
          </a:xfrm>
          <a:prstGeom prst="rect">
            <a:avLst/>
          </a:prstGeom>
          <a:noFill/>
          <a:ln w="9525">
            <a:noFill/>
            <a:miter lim="800000"/>
            <a:headEnd/>
            <a:tailEnd/>
          </a:ln>
        </p:spPr>
      </p:pic>
      <p:pic>
        <p:nvPicPr>
          <p:cNvPr id="20487" name="Picture 7" descr="cloudWeb.png"/>
          <p:cNvPicPr>
            <a:picLocks noChangeAspect="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6875470" y="704853"/>
            <a:ext cx="1150937" cy="690563"/>
          </a:xfrm>
          <a:prstGeom prst="rect">
            <a:avLst/>
          </a:prstGeom>
          <a:noFill/>
          <a:ln w="9525">
            <a:noFill/>
            <a:miter lim="800000"/>
            <a:headEnd/>
            <a:tailEnd/>
          </a:ln>
        </p:spPr>
      </p:pic>
      <p:pic>
        <p:nvPicPr>
          <p:cNvPr id="20488" name="051cbedc-f3e4-43e4-816c-a6a64d55cc40" descr="D13149F6-EB8D-4ECD-857C-E195F127D832@us"/>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6945317" y="826296"/>
            <a:ext cx="1030287" cy="456010"/>
          </a:xfrm>
          <a:prstGeom prst="rect">
            <a:avLst/>
          </a:prstGeom>
          <a:noFill/>
          <a:ln w="9525">
            <a:noFill/>
            <a:miter lim="800000"/>
            <a:headEnd/>
            <a:tailEnd/>
          </a:ln>
        </p:spPr>
      </p:pic>
      <p:pic>
        <p:nvPicPr>
          <p:cNvPr id="20489" name="Picture 11" descr="icon.png"/>
          <p:cNvPicPr>
            <a:picLocks noChangeAspect="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5778507" y="1871665"/>
            <a:ext cx="614363" cy="461963"/>
          </a:xfrm>
          <a:prstGeom prst="rect">
            <a:avLst/>
          </a:prstGeom>
          <a:noFill/>
          <a:ln w="9525">
            <a:noFill/>
            <a:miter lim="800000"/>
            <a:headEnd/>
            <a:tailEnd/>
          </a:ln>
        </p:spPr>
      </p:pic>
      <p:pic>
        <p:nvPicPr>
          <p:cNvPr id="13" name="Picture 17" descr="6.png"/>
          <p:cNvPicPr>
            <a:picLocks noChangeAspect="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7204082" y="1776412"/>
            <a:ext cx="1046163" cy="558404"/>
          </a:xfrm>
          <a:prstGeom prst="rect">
            <a:avLst/>
          </a:prstGeom>
          <a:noFill/>
          <a:ln w="9525">
            <a:noFill/>
            <a:miter lim="800000"/>
            <a:headEnd/>
            <a:tailEnd/>
          </a:ln>
          <a:effectLst>
            <a:outerShdw blurRad="63500" dist="38100" dir="2700000" algn="tl" rotWithShape="0">
              <a:srgbClr val="000000">
                <a:alpha val="39999"/>
              </a:srgbClr>
            </a:outerShdw>
          </a:effectLst>
        </p:spPr>
      </p:pic>
      <p:pic>
        <p:nvPicPr>
          <p:cNvPr id="20491" name="Picture 13" descr="photo-step4.jpg"/>
          <p:cNvPicPr>
            <a:picLocks noChangeAspect="1"/>
          </p:cNvPicPr>
          <p:nvPr/>
        </p:nvPicPr>
        <p:blipFill>
          <a:blip r:embed="rId10" cstate="screen">
            <a:extLst>
              <a:ext uri="{28A0092B-C50C-407E-A947-70E740481C1C}">
                <a14:useLocalDpi xmlns:a14="http://schemas.microsoft.com/office/drawing/2010/main" xmlns=""/>
              </a:ext>
            </a:extLst>
          </a:blip>
          <a:srcRect/>
          <a:stretch>
            <a:fillRect/>
          </a:stretch>
        </p:blipFill>
        <p:spPr bwMode="auto">
          <a:xfrm>
            <a:off x="6254750" y="3558782"/>
            <a:ext cx="1854200" cy="973931"/>
          </a:xfrm>
          <a:prstGeom prst="rect">
            <a:avLst/>
          </a:prstGeom>
          <a:noFill/>
          <a:ln w="9525">
            <a:noFill/>
            <a:miter lim="800000"/>
            <a:headEnd/>
            <a:tailEnd/>
          </a:ln>
        </p:spPr>
      </p:pic>
      <p:pic>
        <p:nvPicPr>
          <p:cNvPr id="15" name="Picture 9" descr="5.png"/>
          <p:cNvPicPr>
            <a:picLocks/>
          </p:cNvPicPr>
          <p:nvPr/>
        </p:nvPicPr>
        <p:blipFill>
          <a:blip r:embed="rId11" cstate="screen">
            <a:extLst>
              <a:ext uri="{28A0092B-C50C-407E-A947-70E740481C1C}">
                <a14:useLocalDpi xmlns:a14="http://schemas.microsoft.com/office/drawing/2010/main" xmlns=""/>
              </a:ext>
            </a:extLst>
          </a:blip>
          <a:srcRect/>
          <a:stretch>
            <a:fillRect/>
          </a:stretch>
        </p:blipFill>
        <p:spPr bwMode="auto">
          <a:xfrm>
            <a:off x="6731000" y="2574135"/>
            <a:ext cx="871538" cy="569119"/>
          </a:xfrm>
          <a:prstGeom prst="rect">
            <a:avLst/>
          </a:prstGeom>
          <a:noFill/>
          <a:ln w="9525">
            <a:noFill/>
            <a:miter lim="800000"/>
            <a:headEnd/>
            <a:tailEnd/>
          </a:ln>
          <a:effectLst>
            <a:outerShdw blurRad="63500" dist="38100" dir="2700000" algn="tl" rotWithShape="0">
              <a:srgbClr val="000000">
                <a:alpha val="40000"/>
              </a:srgbClr>
            </a:outerShdw>
          </a:effectLst>
        </p:spPr>
      </p:pic>
    </p:spTree>
    <p:extLst>
      <p:ext uri="{BB962C8B-B14F-4D97-AF65-F5344CB8AC3E}">
        <p14:creationId xmlns:p14="http://schemas.microsoft.com/office/powerpoint/2010/main" xmlns="" val="375540506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1"/>
          <p:cNvSpPr txBox="1">
            <a:spLocks/>
          </p:cNvSpPr>
          <p:nvPr/>
        </p:nvSpPr>
        <p:spPr bwMode="auto">
          <a:xfrm>
            <a:off x="808038" y="185968"/>
            <a:ext cx="8132762" cy="4322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defTabSz="914400" eaLnBrk="0" hangingPunct="0">
              <a:defRPr/>
            </a:pPr>
            <a:r>
              <a:rPr lang="en-US" sz="2800" b="1" dirty="0" smtClean="0">
                <a:solidFill>
                  <a:srgbClr val="000000"/>
                </a:solidFill>
                <a:latin typeface="Arial" pitchFamily="34" charset="0"/>
                <a:ea typeface="ＭＳ Ｐゴシック" pitchFamily="127" charset="-128"/>
                <a:cs typeface="ＭＳ Ｐゴシック" pitchFamily="127" charset="-128"/>
              </a:rPr>
              <a:t>Oracle Cloud Application Foundation</a:t>
            </a:r>
            <a:r>
              <a:rPr lang="en-US" sz="3200" b="1" dirty="0" smtClean="0">
                <a:solidFill>
                  <a:srgbClr val="000000"/>
                </a:solidFill>
                <a:latin typeface="Arial" pitchFamily="34" charset="0"/>
                <a:ea typeface="ＭＳ Ｐゴシック" pitchFamily="127" charset="-128"/>
                <a:cs typeface="ＭＳ Ｐゴシック" pitchFamily="127" charset="-128"/>
              </a:rPr>
              <a:t/>
            </a:r>
            <a:br>
              <a:rPr lang="en-US" sz="3200" b="1" dirty="0" smtClean="0">
                <a:solidFill>
                  <a:srgbClr val="000000"/>
                </a:solidFill>
                <a:latin typeface="Arial" pitchFamily="34" charset="0"/>
                <a:ea typeface="ＭＳ Ｐゴシック" pitchFamily="127" charset="-128"/>
                <a:cs typeface="ＭＳ Ｐゴシック" pitchFamily="127" charset="-128"/>
              </a:rPr>
            </a:br>
            <a:r>
              <a:rPr lang="en-US" sz="2000" b="1" dirty="0" smtClean="0">
                <a:solidFill>
                  <a:srgbClr val="FF0000"/>
                </a:solidFill>
                <a:latin typeface="Arial" pitchFamily="34" charset="0"/>
                <a:ea typeface="ＭＳ Ｐゴシック" pitchFamily="127" charset="-128"/>
                <a:cs typeface="ＭＳ Ｐゴシック" pitchFamily="127" charset="-128"/>
              </a:rPr>
              <a:t>Foundation for Oracle Fusion Middleware in the Cloud</a:t>
            </a:r>
            <a:endParaRPr lang="en-US" sz="2400" b="1" dirty="0">
              <a:solidFill>
                <a:srgbClr val="000000"/>
              </a:solidFill>
              <a:latin typeface="Arial" pitchFamily="34" charset="0"/>
              <a:ea typeface="ＭＳ Ｐゴシック" pitchFamily="127" charset="-128"/>
              <a:cs typeface="ＭＳ Ｐゴシック" pitchFamily="127" charset="-128"/>
            </a:endParaRPr>
          </a:p>
        </p:txBody>
      </p:sp>
      <p:pic>
        <p:nvPicPr>
          <p:cNvPr id="93" name="Picture 92"/>
          <p:cNvPicPr>
            <a:picLocks noChangeAspect="1"/>
          </p:cNvPicPr>
          <p:nvPr/>
        </p:nvPicPr>
        <p:blipFill>
          <a:blip r:embed="rId3" cstate="print">
            <a:extLst/>
          </a:blip>
          <a:stretch>
            <a:fillRect/>
          </a:stretch>
        </p:blipFill>
        <p:spPr bwMode="auto">
          <a:xfrm>
            <a:off x="3795845" y="1278993"/>
            <a:ext cx="470132" cy="493276"/>
          </a:xfrm>
          <a:prstGeom prst="rect">
            <a:avLst/>
          </a:prstGeom>
          <a:effectLst/>
        </p:spPr>
      </p:pic>
      <p:pic>
        <p:nvPicPr>
          <p:cNvPr id="94" name="Picture 93"/>
          <p:cNvPicPr>
            <a:picLocks noChangeAspect="1"/>
          </p:cNvPicPr>
          <p:nvPr/>
        </p:nvPicPr>
        <p:blipFill>
          <a:blip r:embed="rId4" cstate="print">
            <a:extLst/>
          </a:blip>
          <a:stretch>
            <a:fillRect/>
          </a:stretch>
        </p:blipFill>
        <p:spPr bwMode="auto">
          <a:xfrm>
            <a:off x="917287" y="1233100"/>
            <a:ext cx="647118" cy="528597"/>
          </a:xfrm>
          <a:prstGeom prst="rect">
            <a:avLst/>
          </a:prstGeom>
          <a:ln>
            <a:solidFill>
              <a:schemeClr val="bg1"/>
            </a:solidFill>
          </a:ln>
          <a:effectLst/>
        </p:spPr>
      </p:pic>
      <p:sp>
        <p:nvSpPr>
          <p:cNvPr id="95" name="Rounded Rectangle 94"/>
          <p:cNvSpPr/>
          <p:nvPr/>
        </p:nvSpPr>
        <p:spPr bwMode="auto">
          <a:xfrm>
            <a:off x="906482" y="1859781"/>
            <a:ext cx="3438173"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User Engagement</a:t>
            </a:r>
          </a:p>
        </p:txBody>
      </p:sp>
      <p:sp>
        <p:nvSpPr>
          <p:cNvPr id="96" name="Rounded Rectangle 95"/>
          <p:cNvSpPr/>
          <p:nvPr/>
        </p:nvSpPr>
        <p:spPr bwMode="auto">
          <a:xfrm>
            <a:off x="520437" y="3441591"/>
            <a:ext cx="4210263" cy="221592"/>
          </a:xfrm>
          <a:prstGeom prst="roundRect">
            <a:avLst>
              <a:gd name="adj" fmla="val 16017"/>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Identity Management &amp; Security</a:t>
            </a:r>
          </a:p>
        </p:txBody>
      </p:sp>
      <p:sp>
        <p:nvSpPr>
          <p:cNvPr id="97" name="Rounded Rectangle 96"/>
          <p:cNvSpPr/>
          <p:nvPr/>
        </p:nvSpPr>
        <p:spPr bwMode="auto">
          <a:xfrm>
            <a:off x="520437" y="3745410"/>
            <a:ext cx="4210263" cy="610426"/>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endParaRPr lang="en-US" sz="900" b="1" dirty="0" err="1">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
        <p:nvSpPr>
          <p:cNvPr id="98" name="Rounded Rectangle 97"/>
          <p:cNvSpPr/>
          <p:nvPr/>
        </p:nvSpPr>
        <p:spPr bwMode="auto">
          <a:xfrm>
            <a:off x="902301" y="2386586"/>
            <a:ext cx="1112145"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Business Process Management</a:t>
            </a:r>
          </a:p>
        </p:txBody>
      </p:sp>
      <p:sp>
        <p:nvSpPr>
          <p:cNvPr id="99" name="Rounded Rectangle 98"/>
          <p:cNvSpPr/>
          <p:nvPr/>
        </p:nvSpPr>
        <p:spPr bwMode="auto">
          <a:xfrm>
            <a:off x="2068799" y="2386586"/>
            <a:ext cx="1113539"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Content Management</a:t>
            </a:r>
          </a:p>
        </p:txBody>
      </p:sp>
      <p:sp>
        <p:nvSpPr>
          <p:cNvPr id="100" name="Rounded Rectangle 99"/>
          <p:cNvSpPr/>
          <p:nvPr/>
        </p:nvSpPr>
        <p:spPr bwMode="auto">
          <a:xfrm>
            <a:off x="3236690" y="2386586"/>
            <a:ext cx="1112145"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Business Intelligence</a:t>
            </a:r>
          </a:p>
        </p:txBody>
      </p:sp>
      <p:sp>
        <p:nvSpPr>
          <p:cNvPr id="101" name="Rounded Rectangle 100"/>
          <p:cNvSpPr/>
          <p:nvPr/>
        </p:nvSpPr>
        <p:spPr bwMode="auto">
          <a:xfrm>
            <a:off x="902301" y="2913392"/>
            <a:ext cx="1682154"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Service Integration</a:t>
            </a:r>
          </a:p>
        </p:txBody>
      </p:sp>
      <p:sp>
        <p:nvSpPr>
          <p:cNvPr id="102" name="Rounded Rectangle 101"/>
          <p:cNvSpPr/>
          <p:nvPr/>
        </p:nvSpPr>
        <p:spPr bwMode="auto">
          <a:xfrm>
            <a:off x="2666682" y="2913392"/>
            <a:ext cx="1682154" cy="444579"/>
          </a:xfrm>
          <a:prstGeom prst="roundRect">
            <a:avLst>
              <a:gd name="adj" fmla="val 9969"/>
            </a:avLst>
          </a:prstGeom>
          <a:gradFill flip="none" rotWithShape="1">
            <a:gsLst>
              <a:gs pos="0">
                <a:schemeClr val="tx2"/>
              </a:gs>
              <a:gs pos="100000">
                <a:schemeClr val="tx2">
                  <a:lumMod val="75000"/>
                </a:schemeClr>
              </a:gs>
            </a:gsLst>
            <a:lin ang="222000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en-US" sz="900" b="1" dirty="0">
                <a:solidFill>
                  <a:srgbClr val="FFFFFF"/>
                </a:solidFill>
                <a:effectLst>
                  <a:outerShdw blurRad="38100" dist="38100" dir="2700000" algn="tl">
                    <a:srgbClr val="000000">
                      <a:alpha val="43137"/>
                    </a:srgbClr>
                  </a:outerShdw>
                </a:effectLst>
                <a:latin typeface="Arial" pitchFamily="34" charset="0"/>
                <a:cs typeface="Arial" pitchFamily="34" charset="0"/>
              </a:rPr>
              <a:t>Data Integration</a:t>
            </a:r>
          </a:p>
        </p:txBody>
      </p:sp>
      <p:sp>
        <p:nvSpPr>
          <p:cNvPr id="103" name="TextBox 102"/>
          <p:cNvSpPr txBox="1"/>
          <p:nvPr/>
        </p:nvSpPr>
        <p:spPr bwMode="auto">
          <a:xfrm>
            <a:off x="520437" y="3766315"/>
            <a:ext cx="1403421" cy="561648"/>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algn="ctr">
              <a:defRPr sz="1100" b="1">
                <a:solidFill>
                  <a:schemeClr val="bg1"/>
                </a:solidFill>
                <a:effectLst>
                  <a:outerShdw blurRad="38100" dist="38100" dir="2700000" algn="tl">
                    <a:srgbClr val="000000">
                      <a:alpha val="43137"/>
                    </a:srgbClr>
                  </a:outerShdw>
                </a:effectLst>
                <a:ea typeface="+mn-ea"/>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914400">
              <a:defRPr/>
            </a:pPr>
            <a:r>
              <a:rPr lang="en-US" sz="900" dirty="0">
                <a:solidFill>
                  <a:srgbClr val="FFFFFF"/>
                </a:solidFill>
                <a:latin typeface="Arial" pitchFamily="34" charset="0"/>
                <a:cs typeface="Arial" pitchFamily="34" charset="0"/>
              </a:rPr>
              <a:t>Development </a:t>
            </a:r>
            <a:r>
              <a:rPr lang="en-US" sz="900" dirty="0" smtClean="0">
                <a:solidFill>
                  <a:srgbClr val="FFFFFF"/>
                </a:solidFill>
                <a:latin typeface="Arial" pitchFamily="34" charset="0"/>
                <a:cs typeface="Arial" pitchFamily="34" charset="0"/>
              </a:rPr>
              <a:t/>
            </a:r>
            <a:br>
              <a:rPr lang="en-US" sz="900" dirty="0" smtClean="0">
                <a:solidFill>
                  <a:srgbClr val="FFFFFF"/>
                </a:solidFill>
                <a:latin typeface="Arial" pitchFamily="34" charset="0"/>
                <a:cs typeface="Arial" pitchFamily="34" charset="0"/>
              </a:rPr>
            </a:br>
            <a:r>
              <a:rPr lang="en-US" sz="900" dirty="0" smtClean="0">
                <a:solidFill>
                  <a:srgbClr val="FFFFFF"/>
                </a:solidFill>
                <a:latin typeface="Arial" pitchFamily="34" charset="0"/>
                <a:cs typeface="Arial" pitchFamily="34" charset="0"/>
              </a:rPr>
              <a:t>Tools</a:t>
            </a:r>
            <a:endParaRPr lang="en-US" sz="900" dirty="0">
              <a:solidFill>
                <a:srgbClr val="FFFFFF"/>
              </a:solidFill>
              <a:latin typeface="Arial" pitchFamily="34" charset="0"/>
              <a:cs typeface="Arial" pitchFamily="34" charset="0"/>
            </a:endParaRPr>
          </a:p>
        </p:txBody>
      </p:sp>
      <p:sp>
        <p:nvSpPr>
          <p:cNvPr id="104" name="TextBox 103"/>
          <p:cNvSpPr txBox="1"/>
          <p:nvPr/>
        </p:nvSpPr>
        <p:spPr bwMode="auto">
          <a:xfrm>
            <a:off x="3327279" y="3766315"/>
            <a:ext cx="1403421" cy="561648"/>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algn="ctr">
              <a:defRPr sz="1100" b="1">
                <a:solidFill>
                  <a:schemeClr val="bg1"/>
                </a:solidFill>
                <a:effectLst>
                  <a:outerShdw blurRad="38100" dist="38100" dir="2700000" algn="tl">
                    <a:srgbClr val="000000">
                      <a:alpha val="43137"/>
                    </a:srgbClr>
                  </a:outerShdw>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914400">
              <a:defRPr/>
            </a:pPr>
            <a:r>
              <a:rPr lang="en-US" sz="900" dirty="0">
                <a:solidFill>
                  <a:srgbClr val="FFFFFF"/>
                </a:solidFill>
                <a:latin typeface="Arial" pitchFamily="34" charset="0"/>
                <a:cs typeface="Arial" pitchFamily="34" charset="0"/>
              </a:rPr>
              <a:t>Enterprise </a:t>
            </a:r>
            <a:r>
              <a:rPr lang="en-US" sz="900" dirty="0" smtClean="0">
                <a:solidFill>
                  <a:srgbClr val="FFFFFF"/>
                </a:solidFill>
                <a:latin typeface="Arial" pitchFamily="34" charset="0"/>
                <a:cs typeface="Arial" pitchFamily="34" charset="0"/>
              </a:rPr>
              <a:t/>
            </a:r>
            <a:br>
              <a:rPr lang="en-US" sz="900" dirty="0" smtClean="0">
                <a:solidFill>
                  <a:srgbClr val="FFFFFF"/>
                </a:solidFill>
                <a:latin typeface="Arial" pitchFamily="34" charset="0"/>
                <a:cs typeface="Arial" pitchFamily="34" charset="0"/>
              </a:rPr>
            </a:br>
            <a:r>
              <a:rPr lang="en-US" sz="900" dirty="0" smtClean="0">
                <a:solidFill>
                  <a:srgbClr val="FFFFFF"/>
                </a:solidFill>
                <a:latin typeface="Arial" pitchFamily="34" charset="0"/>
                <a:cs typeface="Arial" pitchFamily="34" charset="0"/>
              </a:rPr>
              <a:t>Management</a:t>
            </a:r>
            <a:endParaRPr lang="en-US" sz="900" dirty="0">
              <a:solidFill>
                <a:srgbClr val="FFFFFF"/>
              </a:solidFill>
              <a:latin typeface="Arial" pitchFamily="34" charset="0"/>
              <a:cs typeface="Arial" pitchFamily="34" charset="0"/>
            </a:endParaRPr>
          </a:p>
        </p:txBody>
      </p:sp>
      <p:cxnSp>
        <p:nvCxnSpPr>
          <p:cNvPr id="105" name="Straight Connector 104"/>
          <p:cNvCxnSpPr>
            <a:cxnSpLocks noChangeShapeType="1"/>
          </p:cNvCxnSpPr>
          <p:nvPr/>
        </p:nvCxnSpPr>
        <p:spPr bwMode="auto">
          <a:xfrm>
            <a:off x="1752827" y="3745748"/>
            <a:ext cx="0" cy="610071"/>
          </a:xfrm>
          <a:prstGeom prst="line">
            <a:avLst/>
          </a:prstGeom>
          <a:noFill/>
          <a:ln w="12700">
            <a:gradFill flip="none" rotWithShape="1">
              <a:gsLst>
                <a:gs pos="0">
                  <a:schemeClr val="bg1">
                    <a:alpha val="0"/>
                  </a:schemeClr>
                </a:gs>
                <a:gs pos="50000">
                  <a:schemeClr val="bg1"/>
                </a:gs>
                <a:gs pos="100000">
                  <a:schemeClr val="bg1">
                    <a:alpha val="0"/>
                  </a:schemeClr>
                </a:gs>
              </a:gsLst>
              <a:lin ang="5400000" scaled="0"/>
              <a:tileRect/>
            </a:gradFill>
            <a:round/>
            <a:headEnd/>
            <a:tailEnd/>
          </a:ln>
        </p:spPr>
      </p:cxnSp>
      <p:cxnSp>
        <p:nvCxnSpPr>
          <p:cNvPr id="106" name="Straight Connector 105"/>
          <p:cNvCxnSpPr>
            <a:cxnSpLocks noChangeShapeType="1"/>
          </p:cNvCxnSpPr>
          <p:nvPr/>
        </p:nvCxnSpPr>
        <p:spPr bwMode="auto">
          <a:xfrm>
            <a:off x="3154966" y="3745748"/>
            <a:ext cx="0" cy="610071"/>
          </a:xfrm>
          <a:prstGeom prst="line">
            <a:avLst/>
          </a:prstGeom>
          <a:noFill/>
          <a:ln w="12700">
            <a:gradFill flip="none" rotWithShape="1">
              <a:gsLst>
                <a:gs pos="0">
                  <a:schemeClr val="bg1">
                    <a:alpha val="0"/>
                  </a:schemeClr>
                </a:gs>
                <a:gs pos="50000">
                  <a:schemeClr val="bg1"/>
                </a:gs>
                <a:gs pos="100000">
                  <a:schemeClr val="bg1">
                    <a:alpha val="0"/>
                  </a:schemeClr>
                </a:gs>
              </a:gsLst>
              <a:lin ang="5400000" scaled="0"/>
              <a:tileRect/>
            </a:gradFill>
            <a:round/>
            <a:headEnd/>
            <a:tailEnd/>
          </a:ln>
        </p:spPr>
      </p:cxnSp>
      <p:cxnSp>
        <p:nvCxnSpPr>
          <p:cNvPr id="107" name="Straight Connector 106"/>
          <p:cNvCxnSpPr/>
          <p:nvPr/>
        </p:nvCxnSpPr>
        <p:spPr bwMode="auto">
          <a:xfrm flipV="1">
            <a:off x="1246536" y="1777555"/>
            <a:ext cx="0" cy="160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TextBox 22"/>
          <p:cNvSpPr txBox="1">
            <a:spLocks noChangeArrowheads="1"/>
          </p:cNvSpPr>
          <p:nvPr/>
        </p:nvSpPr>
        <p:spPr bwMode="auto">
          <a:xfrm>
            <a:off x="965571" y="979692"/>
            <a:ext cx="507335"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sz="700">
                <a:solidFill>
                  <a:schemeClr val="tx1"/>
                </a:solidFill>
                <a:latin typeface="Arial" pitchFamily="34" charset="0"/>
                <a:ea typeface="MS PGothic" pitchFamily="34" charset="-128"/>
              </a:defRPr>
            </a:lvl1pPr>
            <a:lvl2pPr marL="742950" indent="-285750" eaLnBrk="0" hangingPunct="0">
              <a:defRPr sz="700">
                <a:solidFill>
                  <a:schemeClr val="tx1"/>
                </a:solidFill>
                <a:latin typeface="Arial" pitchFamily="34" charset="0"/>
                <a:ea typeface="MS PGothic" pitchFamily="34" charset="-128"/>
              </a:defRPr>
            </a:lvl2pPr>
            <a:lvl3pPr marL="1143000" indent="-228600" eaLnBrk="0" hangingPunct="0">
              <a:defRPr sz="700">
                <a:solidFill>
                  <a:schemeClr val="tx1"/>
                </a:solidFill>
                <a:latin typeface="Arial" pitchFamily="34" charset="0"/>
                <a:ea typeface="MS PGothic" pitchFamily="34" charset="-128"/>
              </a:defRPr>
            </a:lvl3pPr>
            <a:lvl4pPr marL="1600200" indent="-228600" eaLnBrk="0" hangingPunct="0">
              <a:defRPr sz="700">
                <a:solidFill>
                  <a:schemeClr val="tx1"/>
                </a:solidFill>
                <a:latin typeface="Arial" pitchFamily="34" charset="0"/>
                <a:ea typeface="MS PGothic" pitchFamily="34" charset="-128"/>
              </a:defRPr>
            </a:lvl4pPr>
            <a:lvl5pPr marL="2057400" indent="-228600" eaLnBrk="0" hangingPunct="0">
              <a:defRPr sz="7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MS PGothic" pitchFamily="34" charset="-128"/>
              </a:defRPr>
            </a:lvl9pPr>
          </a:lstStyle>
          <a:p>
            <a:pPr algn="ctr" defTabSz="914400" eaLnBrk="1" hangingPunct="1"/>
            <a:r>
              <a:rPr lang="en-US" sz="1000" b="1" dirty="0">
                <a:solidFill>
                  <a:srgbClr val="000000"/>
                </a:solidFill>
                <a:cs typeface="Arial" pitchFamily="34" charset="0"/>
              </a:rPr>
              <a:t>Web</a:t>
            </a:r>
          </a:p>
        </p:txBody>
      </p:sp>
      <p:cxnSp>
        <p:nvCxnSpPr>
          <p:cNvPr id="109" name="Straight Connector 108"/>
          <p:cNvCxnSpPr/>
          <p:nvPr/>
        </p:nvCxnSpPr>
        <p:spPr bwMode="auto">
          <a:xfrm flipV="1">
            <a:off x="2624872" y="1777555"/>
            <a:ext cx="0" cy="160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TextBox 25"/>
          <p:cNvSpPr txBox="1">
            <a:spLocks noChangeArrowheads="1"/>
          </p:cNvSpPr>
          <p:nvPr/>
        </p:nvSpPr>
        <p:spPr bwMode="auto">
          <a:xfrm>
            <a:off x="2333315" y="986879"/>
            <a:ext cx="58311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sz="700">
                <a:solidFill>
                  <a:schemeClr val="tx1"/>
                </a:solidFill>
                <a:latin typeface="Arial" pitchFamily="34" charset="0"/>
                <a:ea typeface="MS PGothic" pitchFamily="34" charset="-128"/>
              </a:defRPr>
            </a:lvl1pPr>
            <a:lvl2pPr marL="742950" indent="-285750" eaLnBrk="0" hangingPunct="0">
              <a:defRPr sz="700">
                <a:solidFill>
                  <a:schemeClr val="tx1"/>
                </a:solidFill>
                <a:latin typeface="Arial" pitchFamily="34" charset="0"/>
                <a:ea typeface="MS PGothic" pitchFamily="34" charset="-128"/>
              </a:defRPr>
            </a:lvl2pPr>
            <a:lvl3pPr marL="1143000" indent="-228600" eaLnBrk="0" hangingPunct="0">
              <a:defRPr sz="700">
                <a:solidFill>
                  <a:schemeClr val="tx1"/>
                </a:solidFill>
                <a:latin typeface="Arial" pitchFamily="34" charset="0"/>
                <a:ea typeface="MS PGothic" pitchFamily="34" charset="-128"/>
              </a:defRPr>
            </a:lvl3pPr>
            <a:lvl4pPr marL="1600200" indent="-228600" eaLnBrk="0" hangingPunct="0">
              <a:defRPr sz="700">
                <a:solidFill>
                  <a:schemeClr val="tx1"/>
                </a:solidFill>
                <a:latin typeface="Arial" pitchFamily="34" charset="0"/>
                <a:ea typeface="MS PGothic" pitchFamily="34" charset="-128"/>
              </a:defRPr>
            </a:lvl4pPr>
            <a:lvl5pPr marL="2057400" indent="-228600" eaLnBrk="0" hangingPunct="0">
              <a:defRPr sz="7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MS PGothic" pitchFamily="34" charset="-128"/>
              </a:defRPr>
            </a:lvl9pPr>
          </a:lstStyle>
          <a:p>
            <a:pPr algn="ctr" defTabSz="914400" eaLnBrk="1" hangingPunct="1"/>
            <a:r>
              <a:rPr lang="en-US" sz="1000" b="1" dirty="0">
                <a:solidFill>
                  <a:srgbClr val="000000"/>
                </a:solidFill>
                <a:cs typeface="Arial" pitchFamily="34" charset="0"/>
              </a:rPr>
              <a:t>Social</a:t>
            </a:r>
          </a:p>
        </p:txBody>
      </p:sp>
      <p:cxnSp>
        <p:nvCxnSpPr>
          <p:cNvPr id="111" name="Straight Connector 110"/>
          <p:cNvCxnSpPr/>
          <p:nvPr/>
        </p:nvCxnSpPr>
        <p:spPr bwMode="auto">
          <a:xfrm flipV="1">
            <a:off x="4015750" y="1777555"/>
            <a:ext cx="0" cy="160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TextBox 28"/>
          <p:cNvSpPr txBox="1">
            <a:spLocks noChangeArrowheads="1"/>
          </p:cNvSpPr>
          <p:nvPr/>
        </p:nvSpPr>
        <p:spPr bwMode="auto">
          <a:xfrm>
            <a:off x="3641608" y="977249"/>
            <a:ext cx="76661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700">
                <a:solidFill>
                  <a:schemeClr val="tx1"/>
                </a:solidFill>
                <a:latin typeface="Arial" pitchFamily="34" charset="0"/>
                <a:ea typeface="MS PGothic" pitchFamily="34" charset="-128"/>
              </a:defRPr>
            </a:lvl1pPr>
            <a:lvl2pPr marL="742950" indent="-285750" eaLnBrk="0" hangingPunct="0">
              <a:defRPr sz="700">
                <a:solidFill>
                  <a:schemeClr val="tx1"/>
                </a:solidFill>
                <a:latin typeface="Arial" pitchFamily="34" charset="0"/>
                <a:ea typeface="MS PGothic" pitchFamily="34" charset="-128"/>
              </a:defRPr>
            </a:lvl2pPr>
            <a:lvl3pPr marL="1143000" indent="-228600" eaLnBrk="0" hangingPunct="0">
              <a:defRPr sz="700">
                <a:solidFill>
                  <a:schemeClr val="tx1"/>
                </a:solidFill>
                <a:latin typeface="Arial" pitchFamily="34" charset="0"/>
                <a:ea typeface="MS PGothic" pitchFamily="34" charset="-128"/>
              </a:defRPr>
            </a:lvl3pPr>
            <a:lvl4pPr marL="1600200" indent="-228600" eaLnBrk="0" hangingPunct="0">
              <a:defRPr sz="700">
                <a:solidFill>
                  <a:schemeClr val="tx1"/>
                </a:solidFill>
                <a:latin typeface="Arial" pitchFamily="34" charset="0"/>
                <a:ea typeface="MS PGothic" pitchFamily="34" charset="-128"/>
              </a:defRPr>
            </a:lvl4pPr>
            <a:lvl5pPr marL="2057400" indent="-228600" eaLnBrk="0" hangingPunct="0">
              <a:defRPr sz="7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MS PGothic" pitchFamily="34" charset="-128"/>
              </a:defRPr>
            </a:lvl9pPr>
          </a:lstStyle>
          <a:p>
            <a:pPr algn="ctr" defTabSz="914400" eaLnBrk="1" hangingPunct="1"/>
            <a:r>
              <a:rPr lang="en-US" sz="1000" b="1" dirty="0">
                <a:solidFill>
                  <a:srgbClr val="000000"/>
                </a:solidFill>
                <a:cs typeface="Arial" pitchFamily="34" charset="0"/>
              </a:rPr>
              <a:t>Mobile</a:t>
            </a:r>
          </a:p>
        </p:txBody>
      </p:sp>
      <p:sp>
        <p:nvSpPr>
          <p:cNvPr id="113" name="Oval 112"/>
          <p:cNvSpPr/>
          <p:nvPr/>
        </p:nvSpPr>
        <p:spPr bwMode="auto">
          <a:xfrm>
            <a:off x="1207513" y="1882080"/>
            <a:ext cx="78045" cy="76652"/>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914400">
              <a:defRPr/>
            </a:pPr>
            <a:endParaRPr lang="en-US" sz="1100" dirty="0" err="1">
              <a:solidFill>
                <a:srgbClr val="000000"/>
              </a:solidFill>
              <a:latin typeface="Arial" pitchFamily="34" charset="0"/>
              <a:cs typeface="Arial" pitchFamily="34" charset="0"/>
            </a:endParaRPr>
          </a:p>
        </p:txBody>
      </p:sp>
      <p:sp>
        <p:nvSpPr>
          <p:cNvPr id="114" name="Oval 113"/>
          <p:cNvSpPr/>
          <p:nvPr/>
        </p:nvSpPr>
        <p:spPr bwMode="auto">
          <a:xfrm>
            <a:off x="2587242" y="1882080"/>
            <a:ext cx="76652" cy="76652"/>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914400">
              <a:defRPr/>
            </a:pPr>
            <a:endParaRPr lang="en-US" sz="1100" dirty="0" err="1">
              <a:solidFill>
                <a:srgbClr val="000000"/>
              </a:solidFill>
              <a:latin typeface="Arial" pitchFamily="34" charset="0"/>
              <a:cs typeface="Arial" pitchFamily="34" charset="0"/>
            </a:endParaRPr>
          </a:p>
        </p:txBody>
      </p:sp>
      <p:sp>
        <p:nvSpPr>
          <p:cNvPr id="115" name="Oval 114"/>
          <p:cNvSpPr/>
          <p:nvPr/>
        </p:nvSpPr>
        <p:spPr bwMode="auto">
          <a:xfrm>
            <a:off x="3976728" y="1882080"/>
            <a:ext cx="76651" cy="76652"/>
          </a:xfrm>
          <a:prstGeom prst="ellipse">
            <a:avLst/>
          </a:prstGeom>
          <a:solidFill>
            <a:schemeClr val="bg1"/>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914400">
              <a:defRPr/>
            </a:pPr>
            <a:endParaRPr lang="en-US" sz="1100" dirty="0" err="1">
              <a:solidFill>
                <a:srgbClr val="000000"/>
              </a:solidFill>
              <a:latin typeface="Arial" pitchFamily="34" charset="0"/>
              <a:cs typeface="Arial" pitchFamily="34" charset="0"/>
            </a:endParaRPr>
          </a:p>
        </p:txBody>
      </p:sp>
      <p:pic>
        <p:nvPicPr>
          <p:cNvPr id="11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246023" y="1253412"/>
            <a:ext cx="759089" cy="526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8" name="Rectangle 47"/>
          <p:cNvSpPr/>
          <p:nvPr/>
        </p:nvSpPr>
        <p:spPr>
          <a:xfrm>
            <a:off x="1866726" y="3867825"/>
            <a:ext cx="1204176" cy="369332"/>
          </a:xfrm>
          <a:prstGeom prst="rect">
            <a:avLst/>
          </a:prstGeom>
        </p:spPr>
        <p:txBody>
          <a:bodyPr wrap="none">
            <a:spAutoFit/>
          </a:bodyPr>
          <a:lstStyle/>
          <a:p>
            <a:pPr algn="ctr" defTabSz="914400">
              <a:defRPr/>
            </a:pPr>
            <a:r>
              <a:rPr lang="en-US" sz="900" b="1" dirty="0" smtClean="0">
                <a:solidFill>
                  <a:srgbClr val="FFFFFF"/>
                </a:solidFill>
                <a:latin typeface="Arial" pitchFamily="34" charset="0"/>
                <a:ea typeface="ＭＳ Ｐゴシック" pitchFamily="34" charset="-128"/>
                <a:cs typeface="Arial" pitchFamily="34" charset="0"/>
              </a:rPr>
              <a:t>Cloud Application </a:t>
            </a:r>
          </a:p>
          <a:p>
            <a:pPr algn="ctr" defTabSz="914400">
              <a:defRPr/>
            </a:pPr>
            <a:r>
              <a:rPr lang="en-US" sz="900" b="1" dirty="0" smtClean="0">
                <a:solidFill>
                  <a:srgbClr val="FFFFFF"/>
                </a:solidFill>
                <a:latin typeface="Arial" pitchFamily="34" charset="0"/>
                <a:ea typeface="ＭＳ Ｐゴシック" pitchFamily="34" charset="-128"/>
                <a:cs typeface="Arial" pitchFamily="34" charset="0"/>
              </a:rPr>
              <a:t>Foundation</a:t>
            </a:r>
            <a:endParaRPr lang="en-US" sz="900" b="1" dirty="0">
              <a:solidFill>
                <a:srgbClr val="FFFFFF"/>
              </a:solidFill>
              <a:latin typeface="Arial" pitchFamily="34" charset="0"/>
              <a:ea typeface="ＭＳ Ｐゴシック" pitchFamily="34" charset="-128"/>
              <a:cs typeface="Arial" pitchFamily="34" charset="0"/>
            </a:endParaRPr>
          </a:p>
        </p:txBody>
      </p:sp>
      <p:grpSp>
        <p:nvGrpSpPr>
          <p:cNvPr id="2" name="Group 83"/>
          <p:cNvGrpSpPr/>
          <p:nvPr/>
        </p:nvGrpSpPr>
        <p:grpSpPr>
          <a:xfrm>
            <a:off x="324673" y="977249"/>
            <a:ext cx="8527289" cy="3516612"/>
            <a:chOff x="324673" y="977249"/>
            <a:chExt cx="8527289" cy="3516612"/>
          </a:xfrm>
        </p:grpSpPr>
        <p:grpSp>
          <p:nvGrpSpPr>
            <p:cNvPr id="3" name="Group 6"/>
            <p:cNvGrpSpPr/>
            <p:nvPr/>
          </p:nvGrpSpPr>
          <p:grpSpPr>
            <a:xfrm>
              <a:off x="324673" y="977249"/>
              <a:ext cx="4525088" cy="3485023"/>
              <a:chOff x="241539" y="915215"/>
              <a:chExt cx="4121748" cy="3274732"/>
            </a:xfrm>
          </p:grpSpPr>
          <p:sp>
            <p:nvSpPr>
              <p:cNvPr id="79" name="Rectangle 78"/>
              <p:cNvSpPr/>
              <p:nvPr/>
            </p:nvSpPr>
            <p:spPr>
              <a:xfrm>
                <a:off x="335636" y="3496109"/>
                <a:ext cx="1216652" cy="693838"/>
              </a:xfrm>
              <a:prstGeom prst="rect">
                <a:avLst/>
              </a:prstGeom>
              <a:solidFill>
                <a:schemeClr val="bg1">
                  <a:alpha val="82000"/>
                </a:schemeClr>
              </a:solidFill>
              <a:ln w="9525" cap="flat" cmpd="sng" algn="ctr">
                <a:noFill/>
                <a:prstDash val="solid"/>
              </a:ln>
              <a:effectLst/>
            </p:spPr>
            <p:txBody>
              <a:bodyPr rtlCol="0" anchor="ctr"/>
              <a:lstStyle/>
              <a:p>
                <a:pPr algn="ctr" defTabSz="914400"/>
                <a:endParaRPr lang="en-US" sz="700">
                  <a:solidFill>
                    <a:srgbClr val="FFFFFF"/>
                  </a:solidFill>
                  <a:latin typeface="Arial" pitchFamily="34" charset="0"/>
                  <a:ea typeface="ＭＳ Ｐゴシック" charset="0"/>
                  <a:cs typeface="ＭＳ Ｐゴシック" charset="0"/>
                </a:endParaRPr>
              </a:p>
            </p:txBody>
          </p:sp>
          <p:sp>
            <p:nvSpPr>
              <p:cNvPr id="80" name="Rectangle 79"/>
              <p:cNvSpPr/>
              <p:nvPr/>
            </p:nvSpPr>
            <p:spPr>
              <a:xfrm>
                <a:off x="2811817" y="3496109"/>
                <a:ext cx="1551470" cy="649976"/>
              </a:xfrm>
              <a:prstGeom prst="rect">
                <a:avLst/>
              </a:prstGeom>
              <a:solidFill>
                <a:schemeClr val="bg1">
                  <a:alpha val="82000"/>
                </a:schemeClr>
              </a:solidFill>
              <a:ln w="9525" cap="flat" cmpd="sng" algn="ctr">
                <a:noFill/>
                <a:prstDash val="solid"/>
              </a:ln>
              <a:effectLst/>
            </p:spPr>
            <p:txBody>
              <a:bodyPr rtlCol="0" anchor="ctr"/>
              <a:lstStyle/>
              <a:p>
                <a:pPr algn="ctr" defTabSz="914400"/>
                <a:endParaRPr lang="en-US" sz="700">
                  <a:solidFill>
                    <a:srgbClr val="FFFFFF"/>
                  </a:solidFill>
                  <a:latin typeface="Arial" pitchFamily="34" charset="0"/>
                  <a:ea typeface="ＭＳ Ｐゴシック" charset="0"/>
                  <a:cs typeface="ＭＳ Ｐゴシック" charset="0"/>
                </a:endParaRPr>
              </a:p>
            </p:txBody>
          </p:sp>
          <p:sp>
            <p:nvSpPr>
              <p:cNvPr id="81" name="Rectangle 80"/>
              <p:cNvSpPr/>
              <p:nvPr/>
            </p:nvSpPr>
            <p:spPr>
              <a:xfrm>
                <a:off x="241539" y="915215"/>
                <a:ext cx="4121747" cy="2580894"/>
              </a:xfrm>
              <a:prstGeom prst="rect">
                <a:avLst/>
              </a:prstGeom>
              <a:solidFill>
                <a:schemeClr val="bg1">
                  <a:alpha val="82000"/>
                </a:schemeClr>
              </a:solidFill>
              <a:ln w="9525" cap="flat" cmpd="sng" algn="ctr">
                <a:noFill/>
                <a:prstDash val="solid"/>
              </a:ln>
              <a:effectLst/>
            </p:spPr>
            <p:txBody>
              <a:bodyPr rtlCol="0" anchor="ctr"/>
              <a:lstStyle/>
              <a:p>
                <a:pPr algn="ctr" defTabSz="914400"/>
                <a:endParaRPr lang="en-US" sz="700">
                  <a:solidFill>
                    <a:srgbClr val="FFFFFF"/>
                  </a:solidFill>
                  <a:latin typeface="Arial" pitchFamily="34" charset="0"/>
                  <a:ea typeface="ＭＳ Ｐゴシック" charset="0"/>
                  <a:cs typeface="ＭＳ Ｐゴシック" charset="0"/>
                </a:endParaRPr>
              </a:p>
            </p:txBody>
          </p:sp>
        </p:grpSp>
        <p:sp>
          <p:nvSpPr>
            <p:cNvPr id="61" name="Trapezoid 60"/>
            <p:cNvSpPr/>
            <p:nvPr/>
          </p:nvSpPr>
          <p:spPr>
            <a:xfrm rot="14617989">
              <a:off x="3538750" y="2088739"/>
              <a:ext cx="1788009" cy="3022235"/>
            </a:xfrm>
            <a:prstGeom prst="trapezoid">
              <a:avLst>
                <a:gd name="adj" fmla="val 50000"/>
              </a:avLst>
            </a:prstGeom>
            <a:solidFill>
              <a:srgbClr val="EE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ounded Rectangle 63"/>
            <p:cNvSpPr/>
            <p:nvPr/>
          </p:nvSpPr>
          <p:spPr bwMode="auto">
            <a:xfrm>
              <a:off x="5266094" y="2086643"/>
              <a:ext cx="3585868" cy="1751709"/>
            </a:xfrm>
            <a:prstGeom prst="roundRect">
              <a:avLst/>
            </a:prstGeom>
            <a:solidFill>
              <a:schemeClr val="bg2">
                <a:lumMod val="50000"/>
              </a:schemeClr>
            </a:solid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46038" rIns="92075" bIns="0" anchor="b" anchorCtr="0"/>
            <a:lstStyle/>
            <a:p>
              <a:pPr algn="ctr" defTabSz="914400">
                <a:defRPr/>
              </a:pPr>
              <a:r>
                <a:rPr lang="en-US" sz="1400" b="1" dirty="0" smtClean="0">
                  <a:solidFill>
                    <a:srgbClr val="FFFFFF"/>
                  </a:solidFill>
                  <a:latin typeface="Arial" pitchFamily="34" charset="0"/>
                  <a:cs typeface="Arial" pitchFamily="34" charset="0"/>
                </a:rPr>
                <a:t>Cloud </a:t>
              </a:r>
              <a:r>
                <a:rPr lang="en-US" sz="1400" b="1" dirty="0">
                  <a:solidFill>
                    <a:srgbClr val="FFFFFF"/>
                  </a:solidFill>
                  <a:latin typeface="Arial" pitchFamily="34" charset="0"/>
                  <a:cs typeface="Arial" pitchFamily="34" charset="0"/>
                </a:rPr>
                <a:t>Application </a:t>
              </a:r>
              <a:r>
                <a:rPr lang="en-US" sz="1400" b="1" dirty="0" smtClean="0">
                  <a:solidFill>
                    <a:srgbClr val="FFFFFF"/>
                  </a:solidFill>
                  <a:latin typeface="Arial" pitchFamily="34" charset="0"/>
                  <a:cs typeface="Arial" pitchFamily="34" charset="0"/>
                </a:rPr>
                <a:t>Foundation</a:t>
              </a:r>
              <a:endParaRPr lang="en-US" sz="1600" dirty="0">
                <a:solidFill>
                  <a:srgbClr val="FFFFFF"/>
                </a:solidFill>
                <a:latin typeface="Arial" pitchFamily="34" charset="0"/>
                <a:cs typeface="Arial" pitchFamily="34" charset="0"/>
              </a:endParaRPr>
            </a:p>
          </p:txBody>
        </p:sp>
        <p:sp>
          <p:nvSpPr>
            <p:cNvPr id="65" name="Rounded Rectangle 64"/>
            <p:cNvSpPr/>
            <p:nvPr/>
          </p:nvSpPr>
          <p:spPr bwMode="auto">
            <a:xfrm>
              <a:off x="5371243" y="2180569"/>
              <a:ext cx="3379351"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defTabSz="914400">
                <a:defRPr/>
              </a:pPr>
              <a:r>
                <a:rPr lang="en-US" sz="1200" b="1" dirty="0" smtClean="0">
                  <a:solidFill>
                    <a:srgbClr val="000000"/>
                  </a:solidFill>
                  <a:latin typeface="Arial" pitchFamily="34" charset="0"/>
                  <a:cs typeface="Arial" pitchFamily="34" charset="0"/>
                </a:rPr>
                <a:t>Traffic Director</a:t>
              </a:r>
              <a:endParaRPr lang="en-US" sz="1200" dirty="0">
                <a:solidFill>
                  <a:srgbClr val="000000"/>
                </a:solidFill>
                <a:latin typeface="Arial" pitchFamily="34" charset="0"/>
                <a:cs typeface="Arial" pitchFamily="34" charset="0"/>
              </a:endParaRPr>
            </a:p>
          </p:txBody>
        </p:sp>
        <p:sp>
          <p:nvSpPr>
            <p:cNvPr id="75" name="Rounded Rectangle 74"/>
            <p:cNvSpPr/>
            <p:nvPr/>
          </p:nvSpPr>
          <p:spPr bwMode="auto">
            <a:xfrm>
              <a:off x="5299249" y="3929414"/>
              <a:ext cx="3529706" cy="560030"/>
            </a:xfrm>
            <a:prstGeom prst="roundRect">
              <a:avLst/>
            </a:prstGeom>
            <a:solidFill>
              <a:schemeClr val="bg1">
                <a:lumMod val="85000"/>
              </a:schemeClr>
            </a:solid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64008" tIns="46038" rIns="92075" bIns="46038" anchor="ctr"/>
            <a:lstStyle/>
            <a:p>
              <a:pPr algn="ctr" defTabSz="914400">
                <a:defRPr/>
              </a:pPr>
              <a:endParaRPr lang="en-US" sz="1400" b="1" dirty="0">
                <a:solidFill>
                  <a:srgbClr val="000000"/>
                </a:solidFill>
                <a:latin typeface="Arial" pitchFamily="34" charset="0"/>
                <a:cs typeface="Arial" pitchFamily="34" charset="0"/>
              </a:endParaRPr>
            </a:p>
          </p:txBody>
        </p:sp>
        <p:grpSp>
          <p:nvGrpSpPr>
            <p:cNvPr id="4" name="Group 24"/>
            <p:cNvGrpSpPr/>
            <p:nvPr/>
          </p:nvGrpSpPr>
          <p:grpSpPr>
            <a:xfrm>
              <a:off x="6597892" y="3975234"/>
              <a:ext cx="863265" cy="460716"/>
              <a:chOff x="2115634" y="7083858"/>
              <a:chExt cx="863265" cy="587141"/>
            </a:xfrm>
          </p:grpSpPr>
          <p:pic>
            <p:nvPicPr>
              <p:cNvPr id="76" name="Picture 8" descr="Exalogic_1up_0074.png"/>
              <p:cNvPicPr>
                <a:picLocks noChangeAspect="1"/>
              </p:cNvPicPr>
              <p:nvPr/>
            </p:nvPicPr>
            <p:blipFill>
              <a:blip r:embed="rId6" cstate="print">
                <a:clrChange>
                  <a:clrFrom>
                    <a:srgbClr val="B58F93"/>
                  </a:clrFrom>
                  <a:clrTo>
                    <a:srgbClr val="B58F93">
                      <a:alpha val="0"/>
                    </a:srgbClr>
                  </a:clrTo>
                </a:clrChange>
                <a:duotone>
                  <a:schemeClr val="bg2">
                    <a:shade val="45000"/>
                    <a:satMod val="135000"/>
                  </a:schemeClr>
                  <a:prstClr val="white"/>
                </a:duotone>
              </a:blip>
              <a:srcRect b="40735"/>
              <a:stretch>
                <a:fillRect/>
              </a:stretch>
            </p:blipFill>
            <p:spPr bwMode="auto">
              <a:xfrm>
                <a:off x="2115634" y="7151411"/>
                <a:ext cx="403180" cy="519588"/>
              </a:xfrm>
              <a:prstGeom prst="rect">
                <a:avLst/>
              </a:prstGeom>
              <a:noFill/>
              <a:ln w="9525">
                <a:noFill/>
                <a:miter lim="800000"/>
                <a:headEnd/>
                <a:tailEnd/>
              </a:ln>
            </p:spPr>
          </p:pic>
          <p:pic>
            <p:nvPicPr>
              <p:cNvPr id="77" name="Picture 8" descr="Exalogic_1up_0074.png"/>
              <p:cNvPicPr>
                <a:picLocks noChangeAspect="1"/>
              </p:cNvPicPr>
              <p:nvPr/>
            </p:nvPicPr>
            <p:blipFill>
              <a:blip r:embed="rId6" cstate="print">
                <a:clrChange>
                  <a:clrFrom>
                    <a:srgbClr val="B58F93"/>
                  </a:clrFrom>
                  <a:clrTo>
                    <a:srgbClr val="B58F93">
                      <a:alpha val="0"/>
                    </a:srgbClr>
                  </a:clrTo>
                </a:clrChange>
                <a:duotone>
                  <a:schemeClr val="bg2">
                    <a:shade val="45000"/>
                    <a:satMod val="135000"/>
                  </a:schemeClr>
                  <a:prstClr val="white"/>
                </a:duotone>
              </a:blip>
              <a:srcRect b="40735"/>
              <a:stretch>
                <a:fillRect/>
              </a:stretch>
            </p:blipFill>
            <p:spPr bwMode="auto">
              <a:xfrm>
                <a:off x="2330306" y="7112740"/>
                <a:ext cx="403180" cy="554000"/>
              </a:xfrm>
              <a:prstGeom prst="rect">
                <a:avLst/>
              </a:prstGeom>
              <a:noFill/>
              <a:ln w="9525">
                <a:noFill/>
                <a:miter lim="800000"/>
                <a:headEnd/>
                <a:tailEnd/>
              </a:ln>
            </p:spPr>
          </p:pic>
          <p:pic>
            <p:nvPicPr>
              <p:cNvPr id="78" name="Picture 8" descr="Exalogic_1up_0074.png"/>
              <p:cNvPicPr>
                <a:picLocks noChangeAspect="1"/>
              </p:cNvPicPr>
              <p:nvPr/>
            </p:nvPicPr>
            <p:blipFill>
              <a:blip r:embed="rId6" cstate="print">
                <a:clrChange>
                  <a:clrFrom>
                    <a:srgbClr val="B58F93"/>
                  </a:clrFrom>
                  <a:clrTo>
                    <a:srgbClr val="B58F93">
                      <a:alpha val="0"/>
                    </a:srgbClr>
                  </a:clrTo>
                </a:clrChange>
                <a:duotone>
                  <a:schemeClr val="bg2">
                    <a:shade val="45000"/>
                    <a:satMod val="135000"/>
                  </a:schemeClr>
                  <a:prstClr val="white"/>
                </a:duotone>
              </a:blip>
              <a:srcRect b="40735"/>
              <a:stretch>
                <a:fillRect/>
              </a:stretch>
            </p:blipFill>
            <p:spPr bwMode="auto">
              <a:xfrm>
                <a:off x="2575719" y="7083858"/>
                <a:ext cx="403180" cy="579022"/>
              </a:xfrm>
              <a:prstGeom prst="rect">
                <a:avLst/>
              </a:prstGeom>
              <a:noFill/>
              <a:ln w="9525">
                <a:noFill/>
                <a:miter lim="800000"/>
                <a:headEnd/>
                <a:tailEnd/>
              </a:ln>
            </p:spPr>
          </p:pic>
        </p:grpSp>
        <p:sp>
          <p:nvSpPr>
            <p:cNvPr id="72" name="Rounded Rectangle 71"/>
            <p:cNvSpPr/>
            <p:nvPr/>
          </p:nvSpPr>
          <p:spPr bwMode="auto">
            <a:xfrm>
              <a:off x="5319018" y="1432112"/>
              <a:ext cx="3463832" cy="573803"/>
            </a:xfrm>
            <a:prstGeom prst="roundRect">
              <a:avLst/>
            </a:prstGeom>
            <a:blipFill dpi="0" rotWithShape="1">
              <a:blip r:embed="rId7" cstate="print"/>
              <a:srcRect/>
              <a:stretch>
                <a:fillRect/>
              </a:stretch>
            </a:blip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defTabSz="914400">
                <a:defRPr/>
              </a:pPr>
              <a:endParaRPr lang="en-US" sz="1400" dirty="0">
                <a:solidFill>
                  <a:srgbClr val="000000">
                    <a:lumMod val="85000"/>
                    <a:lumOff val="15000"/>
                  </a:srgbClr>
                </a:solidFill>
                <a:latin typeface="Arial" pitchFamily="34" charset="0"/>
                <a:cs typeface="Arial" pitchFamily="34" charset="0"/>
              </a:endParaRPr>
            </a:p>
          </p:txBody>
        </p:sp>
        <p:sp>
          <p:nvSpPr>
            <p:cNvPr id="73" name="Rounded Rectangle 72"/>
            <p:cNvSpPr/>
            <p:nvPr/>
          </p:nvSpPr>
          <p:spPr bwMode="auto">
            <a:xfrm>
              <a:off x="5303653" y="1424428"/>
              <a:ext cx="3471513" cy="573803"/>
            </a:xfrm>
            <a:prstGeom prst="roundRect">
              <a:avLst/>
            </a:prstGeom>
            <a:solidFill>
              <a:schemeClr val="bg1">
                <a:alpha val="44000"/>
              </a:schemeClr>
            </a:solidFill>
            <a:ln>
              <a:headEnd type="none" w="med" len="med"/>
              <a:tailEnd type="none" w="med" len="med"/>
            </a:ln>
            <a:effectLst/>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defTabSz="914400">
                <a:defRPr/>
              </a:pPr>
              <a:r>
                <a:rPr lang="en-US" sz="1400" b="1" dirty="0" smtClean="0">
                  <a:solidFill>
                    <a:srgbClr val="000000">
                      <a:lumMod val="85000"/>
                      <a:lumOff val="15000"/>
                    </a:srgbClr>
                  </a:solidFill>
                  <a:latin typeface="Arial" pitchFamily="34" charset="0"/>
                  <a:cs typeface="Arial" pitchFamily="34" charset="0"/>
                </a:rPr>
                <a:t>Oracle Public Cloud</a:t>
              </a:r>
              <a:endParaRPr lang="en-US" sz="1400" dirty="0">
                <a:solidFill>
                  <a:srgbClr val="000000">
                    <a:lumMod val="85000"/>
                    <a:lumOff val="15000"/>
                  </a:srgbClr>
                </a:solidFill>
                <a:latin typeface="Arial" pitchFamily="34" charset="0"/>
                <a:cs typeface="Arial" pitchFamily="34" charset="0"/>
              </a:endParaRPr>
            </a:p>
          </p:txBody>
        </p:sp>
        <p:sp>
          <p:nvSpPr>
            <p:cNvPr id="68" name="Rounded Rectangle 67"/>
            <p:cNvSpPr/>
            <p:nvPr/>
          </p:nvSpPr>
          <p:spPr bwMode="auto">
            <a:xfrm>
              <a:off x="5363742" y="2660882"/>
              <a:ext cx="1124712"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defPPr>
                <a:defRPr lang="en-US"/>
              </a:defPPr>
              <a:lvl1pPr algn="l" rtl="0" fontAlgn="base">
                <a:spcBef>
                  <a:spcPct val="0"/>
                </a:spcBef>
                <a:spcAft>
                  <a:spcPct val="0"/>
                </a:spcAft>
                <a:defRPr sz="700" kern="1200">
                  <a:solidFill>
                    <a:schemeClr val="lt1"/>
                  </a:solidFill>
                  <a:latin typeface="+mn-lt"/>
                  <a:ea typeface="+mn-ea"/>
                  <a:cs typeface="+mn-cs"/>
                </a:defRPr>
              </a:lvl1pPr>
              <a:lvl2pPr marL="169752" indent="114225" algn="l" rtl="0" fontAlgn="base">
                <a:spcBef>
                  <a:spcPct val="0"/>
                </a:spcBef>
                <a:spcAft>
                  <a:spcPct val="0"/>
                </a:spcAft>
                <a:defRPr sz="700" kern="1200">
                  <a:solidFill>
                    <a:schemeClr val="lt1"/>
                  </a:solidFill>
                  <a:latin typeface="+mn-lt"/>
                  <a:ea typeface="+mn-ea"/>
                  <a:cs typeface="+mn-cs"/>
                </a:defRPr>
              </a:lvl2pPr>
              <a:lvl3pPr marL="341091" indent="228451" algn="l" rtl="0" fontAlgn="base">
                <a:spcBef>
                  <a:spcPct val="0"/>
                </a:spcBef>
                <a:spcAft>
                  <a:spcPct val="0"/>
                </a:spcAft>
                <a:defRPr sz="700" kern="1200">
                  <a:solidFill>
                    <a:schemeClr val="lt1"/>
                  </a:solidFill>
                  <a:latin typeface="+mn-lt"/>
                  <a:ea typeface="+mn-ea"/>
                  <a:cs typeface="+mn-cs"/>
                </a:defRPr>
              </a:lvl3pPr>
              <a:lvl4pPr marL="512430" indent="342678" algn="l" rtl="0" fontAlgn="base">
                <a:spcBef>
                  <a:spcPct val="0"/>
                </a:spcBef>
                <a:spcAft>
                  <a:spcPct val="0"/>
                </a:spcAft>
                <a:defRPr sz="700" kern="1200">
                  <a:solidFill>
                    <a:schemeClr val="lt1"/>
                  </a:solidFill>
                  <a:latin typeface="+mn-lt"/>
                  <a:ea typeface="+mn-ea"/>
                  <a:cs typeface="+mn-cs"/>
                </a:defRPr>
              </a:lvl4pPr>
              <a:lvl5pPr marL="683769" indent="455316" algn="l" rtl="0" fontAlgn="base">
                <a:spcBef>
                  <a:spcPct val="0"/>
                </a:spcBef>
                <a:spcAft>
                  <a:spcPct val="0"/>
                </a:spcAft>
                <a:defRPr sz="700" kern="1200">
                  <a:solidFill>
                    <a:schemeClr val="lt1"/>
                  </a:solidFill>
                  <a:latin typeface="+mn-lt"/>
                  <a:ea typeface="+mn-ea"/>
                  <a:cs typeface="+mn-cs"/>
                </a:defRPr>
              </a:lvl5pPr>
              <a:lvl6pPr marL="2284515" algn="l" defTabSz="913806" rtl="0" eaLnBrk="1" latinLnBrk="0" hangingPunct="1">
                <a:defRPr sz="700" kern="1200">
                  <a:solidFill>
                    <a:schemeClr val="lt1"/>
                  </a:solidFill>
                  <a:latin typeface="+mn-lt"/>
                  <a:ea typeface="+mn-ea"/>
                  <a:cs typeface="+mn-cs"/>
                </a:defRPr>
              </a:lvl6pPr>
              <a:lvl7pPr marL="2741418" algn="l" defTabSz="913806" rtl="0" eaLnBrk="1" latinLnBrk="0" hangingPunct="1">
                <a:defRPr sz="700" kern="1200">
                  <a:solidFill>
                    <a:schemeClr val="lt1"/>
                  </a:solidFill>
                  <a:latin typeface="+mn-lt"/>
                  <a:ea typeface="+mn-ea"/>
                  <a:cs typeface="+mn-cs"/>
                </a:defRPr>
              </a:lvl7pPr>
              <a:lvl8pPr marL="3198321" algn="l" defTabSz="913806" rtl="0" eaLnBrk="1" latinLnBrk="0" hangingPunct="1">
                <a:defRPr sz="700" kern="1200">
                  <a:solidFill>
                    <a:schemeClr val="lt1"/>
                  </a:solidFill>
                  <a:latin typeface="+mn-lt"/>
                  <a:ea typeface="+mn-ea"/>
                  <a:cs typeface="+mn-cs"/>
                </a:defRPr>
              </a:lvl8pPr>
              <a:lvl9pPr marL="3655224" algn="l" defTabSz="913806" rtl="0" eaLnBrk="1" latinLnBrk="0" hangingPunct="1">
                <a:defRPr sz="700" kern="1200">
                  <a:solidFill>
                    <a:schemeClr val="lt1"/>
                  </a:solidFill>
                  <a:latin typeface="+mn-lt"/>
                  <a:ea typeface="+mn-ea"/>
                  <a:cs typeface="+mn-cs"/>
                </a:defRPr>
              </a:lvl9pPr>
            </a:lstStyle>
            <a:p>
              <a:pPr algn="ctr" defTabSz="914400">
                <a:defRPr/>
              </a:pPr>
              <a:r>
                <a:rPr lang="en-US" sz="1200" b="1" dirty="0" smtClean="0">
                  <a:solidFill>
                    <a:srgbClr val="000000"/>
                  </a:solidFill>
                  <a:latin typeface="Arial" pitchFamily="34" charset="0"/>
                  <a:cs typeface="Arial" pitchFamily="34" charset="0"/>
                </a:rPr>
                <a:t>WebLogic Server</a:t>
              </a:r>
              <a:endParaRPr lang="en-US" sz="1200" b="1" dirty="0">
                <a:solidFill>
                  <a:srgbClr val="000000"/>
                </a:solidFill>
                <a:latin typeface="Arial" pitchFamily="34" charset="0"/>
                <a:cs typeface="Arial" pitchFamily="34" charset="0"/>
              </a:endParaRPr>
            </a:p>
          </p:txBody>
        </p:sp>
        <p:sp>
          <p:nvSpPr>
            <p:cNvPr id="69" name="Rounded Rectangle 68"/>
            <p:cNvSpPr/>
            <p:nvPr/>
          </p:nvSpPr>
          <p:spPr bwMode="auto">
            <a:xfrm>
              <a:off x="6501512" y="2660882"/>
              <a:ext cx="1124712"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defPPr>
                <a:defRPr lang="en-US"/>
              </a:defPPr>
              <a:lvl1pPr algn="l" rtl="0" fontAlgn="base">
                <a:spcBef>
                  <a:spcPct val="0"/>
                </a:spcBef>
                <a:spcAft>
                  <a:spcPct val="0"/>
                </a:spcAft>
                <a:defRPr sz="700" kern="1200">
                  <a:solidFill>
                    <a:schemeClr val="lt1"/>
                  </a:solidFill>
                  <a:latin typeface="+mn-lt"/>
                  <a:ea typeface="+mn-ea"/>
                  <a:cs typeface="+mn-cs"/>
                </a:defRPr>
              </a:lvl1pPr>
              <a:lvl2pPr marL="169752" indent="114225" algn="l" rtl="0" fontAlgn="base">
                <a:spcBef>
                  <a:spcPct val="0"/>
                </a:spcBef>
                <a:spcAft>
                  <a:spcPct val="0"/>
                </a:spcAft>
                <a:defRPr sz="700" kern="1200">
                  <a:solidFill>
                    <a:schemeClr val="lt1"/>
                  </a:solidFill>
                  <a:latin typeface="+mn-lt"/>
                  <a:ea typeface="+mn-ea"/>
                  <a:cs typeface="+mn-cs"/>
                </a:defRPr>
              </a:lvl2pPr>
              <a:lvl3pPr marL="341091" indent="228451" algn="l" rtl="0" fontAlgn="base">
                <a:spcBef>
                  <a:spcPct val="0"/>
                </a:spcBef>
                <a:spcAft>
                  <a:spcPct val="0"/>
                </a:spcAft>
                <a:defRPr sz="700" kern="1200">
                  <a:solidFill>
                    <a:schemeClr val="lt1"/>
                  </a:solidFill>
                  <a:latin typeface="+mn-lt"/>
                  <a:ea typeface="+mn-ea"/>
                  <a:cs typeface="+mn-cs"/>
                </a:defRPr>
              </a:lvl3pPr>
              <a:lvl4pPr marL="512430" indent="342678" algn="l" rtl="0" fontAlgn="base">
                <a:spcBef>
                  <a:spcPct val="0"/>
                </a:spcBef>
                <a:spcAft>
                  <a:spcPct val="0"/>
                </a:spcAft>
                <a:defRPr sz="700" kern="1200">
                  <a:solidFill>
                    <a:schemeClr val="lt1"/>
                  </a:solidFill>
                  <a:latin typeface="+mn-lt"/>
                  <a:ea typeface="+mn-ea"/>
                  <a:cs typeface="+mn-cs"/>
                </a:defRPr>
              </a:lvl4pPr>
              <a:lvl5pPr marL="683769" indent="455316" algn="l" rtl="0" fontAlgn="base">
                <a:spcBef>
                  <a:spcPct val="0"/>
                </a:spcBef>
                <a:spcAft>
                  <a:spcPct val="0"/>
                </a:spcAft>
                <a:defRPr sz="700" kern="1200">
                  <a:solidFill>
                    <a:schemeClr val="lt1"/>
                  </a:solidFill>
                  <a:latin typeface="+mn-lt"/>
                  <a:ea typeface="+mn-ea"/>
                  <a:cs typeface="+mn-cs"/>
                </a:defRPr>
              </a:lvl5pPr>
              <a:lvl6pPr marL="2284515" algn="l" defTabSz="913806" rtl="0" eaLnBrk="1" latinLnBrk="0" hangingPunct="1">
                <a:defRPr sz="700" kern="1200">
                  <a:solidFill>
                    <a:schemeClr val="lt1"/>
                  </a:solidFill>
                  <a:latin typeface="+mn-lt"/>
                  <a:ea typeface="+mn-ea"/>
                  <a:cs typeface="+mn-cs"/>
                </a:defRPr>
              </a:lvl6pPr>
              <a:lvl7pPr marL="2741418" algn="l" defTabSz="913806" rtl="0" eaLnBrk="1" latinLnBrk="0" hangingPunct="1">
                <a:defRPr sz="700" kern="1200">
                  <a:solidFill>
                    <a:schemeClr val="lt1"/>
                  </a:solidFill>
                  <a:latin typeface="+mn-lt"/>
                  <a:ea typeface="+mn-ea"/>
                  <a:cs typeface="+mn-cs"/>
                </a:defRPr>
              </a:lvl7pPr>
              <a:lvl8pPr marL="3198321" algn="l" defTabSz="913806" rtl="0" eaLnBrk="1" latinLnBrk="0" hangingPunct="1">
                <a:defRPr sz="700" kern="1200">
                  <a:solidFill>
                    <a:schemeClr val="lt1"/>
                  </a:solidFill>
                  <a:latin typeface="+mn-lt"/>
                  <a:ea typeface="+mn-ea"/>
                  <a:cs typeface="+mn-cs"/>
                </a:defRPr>
              </a:lvl8pPr>
              <a:lvl9pPr marL="3655224" algn="l" defTabSz="913806" rtl="0" eaLnBrk="1" latinLnBrk="0" hangingPunct="1">
                <a:defRPr sz="700" kern="1200">
                  <a:solidFill>
                    <a:schemeClr val="lt1"/>
                  </a:solidFill>
                  <a:latin typeface="+mn-lt"/>
                  <a:ea typeface="+mn-ea"/>
                  <a:cs typeface="+mn-cs"/>
                </a:defRPr>
              </a:lvl9pPr>
            </a:lstStyle>
            <a:p>
              <a:pPr algn="ctr" defTabSz="914400">
                <a:defRPr/>
              </a:pPr>
              <a:r>
                <a:rPr lang="en-US" sz="1200" b="1" dirty="0" smtClean="0">
                  <a:solidFill>
                    <a:srgbClr val="000000"/>
                  </a:solidFill>
                  <a:latin typeface="Arial" pitchFamily="34" charset="0"/>
                  <a:cs typeface="Arial" pitchFamily="34" charset="0"/>
                </a:rPr>
                <a:t>Coherence</a:t>
              </a:r>
              <a:endParaRPr lang="en-US" sz="1200" b="1" dirty="0">
                <a:solidFill>
                  <a:srgbClr val="000000"/>
                </a:solidFill>
                <a:latin typeface="Arial" pitchFamily="34" charset="0"/>
                <a:cs typeface="Arial" pitchFamily="34" charset="0"/>
              </a:endParaRPr>
            </a:p>
          </p:txBody>
        </p:sp>
        <p:sp>
          <p:nvSpPr>
            <p:cNvPr id="70" name="Rounded Rectangle 69"/>
            <p:cNvSpPr/>
            <p:nvPr/>
          </p:nvSpPr>
          <p:spPr bwMode="auto">
            <a:xfrm>
              <a:off x="7639283" y="2660882"/>
              <a:ext cx="1124712"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defPPr>
                <a:defRPr lang="en-US"/>
              </a:defPPr>
              <a:lvl1pPr algn="l" rtl="0" fontAlgn="base">
                <a:spcBef>
                  <a:spcPct val="0"/>
                </a:spcBef>
                <a:spcAft>
                  <a:spcPct val="0"/>
                </a:spcAft>
                <a:defRPr sz="700" kern="1200">
                  <a:solidFill>
                    <a:schemeClr val="lt1"/>
                  </a:solidFill>
                  <a:latin typeface="+mn-lt"/>
                  <a:ea typeface="+mn-ea"/>
                  <a:cs typeface="+mn-cs"/>
                </a:defRPr>
              </a:lvl1pPr>
              <a:lvl2pPr marL="169752" indent="114225" algn="l" rtl="0" fontAlgn="base">
                <a:spcBef>
                  <a:spcPct val="0"/>
                </a:spcBef>
                <a:spcAft>
                  <a:spcPct val="0"/>
                </a:spcAft>
                <a:defRPr sz="700" kern="1200">
                  <a:solidFill>
                    <a:schemeClr val="lt1"/>
                  </a:solidFill>
                  <a:latin typeface="+mn-lt"/>
                  <a:ea typeface="+mn-ea"/>
                  <a:cs typeface="+mn-cs"/>
                </a:defRPr>
              </a:lvl2pPr>
              <a:lvl3pPr marL="341091" indent="228451" algn="l" rtl="0" fontAlgn="base">
                <a:spcBef>
                  <a:spcPct val="0"/>
                </a:spcBef>
                <a:spcAft>
                  <a:spcPct val="0"/>
                </a:spcAft>
                <a:defRPr sz="700" kern="1200">
                  <a:solidFill>
                    <a:schemeClr val="lt1"/>
                  </a:solidFill>
                  <a:latin typeface="+mn-lt"/>
                  <a:ea typeface="+mn-ea"/>
                  <a:cs typeface="+mn-cs"/>
                </a:defRPr>
              </a:lvl3pPr>
              <a:lvl4pPr marL="512430" indent="342678" algn="l" rtl="0" fontAlgn="base">
                <a:spcBef>
                  <a:spcPct val="0"/>
                </a:spcBef>
                <a:spcAft>
                  <a:spcPct val="0"/>
                </a:spcAft>
                <a:defRPr sz="700" kern="1200">
                  <a:solidFill>
                    <a:schemeClr val="lt1"/>
                  </a:solidFill>
                  <a:latin typeface="+mn-lt"/>
                  <a:ea typeface="+mn-ea"/>
                  <a:cs typeface="+mn-cs"/>
                </a:defRPr>
              </a:lvl4pPr>
              <a:lvl5pPr marL="683769" indent="455316" algn="l" rtl="0" fontAlgn="base">
                <a:spcBef>
                  <a:spcPct val="0"/>
                </a:spcBef>
                <a:spcAft>
                  <a:spcPct val="0"/>
                </a:spcAft>
                <a:defRPr sz="700" kern="1200">
                  <a:solidFill>
                    <a:schemeClr val="lt1"/>
                  </a:solidFill>
                  <a:latin typeface="+mn-lt"/>
                  <a:ea typeface="+mn-ea"/>
                  <a:cs typeface="+mn-cs"/>
                </a:defRPr>
              </a:lvl5pPr>
              <a:lvl6pPr marL="2284515" algn="l" defTabSz="913806" rtl="0" eaLnBrk="1" latinLnBrk="0" hangingPunct="1">
                <a:defRPr sz="700" kern="1200">
                  <a:solidFill>
                    <a:schemeClr val="lt1"/>
                  </a:solidFill>
                  <a:latin typeface="+mn-lt"/>
                  <a:ea typeface="+mn-ea"/>
                  <a:cs typeface="+mn-cs"/>
                </a:defRPr>
              </a:lvl6pPr>
              <a:lvl7pPr marL="2741418" algn="l" defTabSz="913806" rtl="0" eaLnBrk="1" latinLnBrk="0" hangingPunct="1">
                <a:defRPr sz="700" kern="1200">
                  <a:solidFill>
                    <a:schemeClr val="lt1"/>
                  </a:solidFill>
                  <a:latin typeface="+mn-lt"/>
                  <a:ea typeface="+mn-ea"/>
                  <a:cs typeface="+mn-cs"/>
                </a:defRPr>
              </a:lvl7pPr>
              <a:lvl8pPr marL="3198321" algn="l" defTabSz="913806" rtl="0" eaLnBrk="1" latinLnBrk="0" hangingPunct="1">
                <a:defRPr sz="700" kern="1200">
                  <a:solidFill>
                    <a:schemeClr val="lt1"/>
                  </a:solidFill>
                  <a:latin typeface="+mn-lt"/>
                  <a:ea typeface="+mn-ea"/>
                  <a:cs typeface="+mn-cs"/>
                </a:defRPr>
              </a:lvl8pPr>
              <a:lvl9pPr marL="3655224" algn="l" defTabSz="913806" rtl="0" eaLnBrk="1" latinLnBrk="0" hangingPunct="1">
                <a:defRPr sz="700" kern="1200">
                  <a:solidFill>
                    <a:schemeClr val="lt1"/>
                  </a:solidFill>
                  <a:latin typeface="+mn-lt"/>
                  <a:ea typeface="+mn-ea"/>
                  <a:cs typeface="+mn-cs"/>
                </a:defRPr>
              </a:lvl9pPr>
            </a:lstStyle>
            <a:p>
              <a:pPr algn="ctr" defTabSz="914400">
                <a:defRPr/>
              </a:pPr>
              <a:r>
                <a:rPr lang="en-US" sz="1200" b="1" dirty="0" smtClean="0">
                  <a:solidFill>
                    <a:srgbClr val="000000"/>
                  </a:solidFill>
                  <a:latin typeface="Arial" pitchFamily="34" charset="0"/>
                  <a:cs typeface="Arial" pitchFamily="34" charset="0"/>
                </a:rPr>
                <a:t>Tuxedo</a:t>
              </a:r>
              <a:endParaRPr lang="en-US" sz="1200" b="1" dirty="0">
                <a:solidFill>
                  <a:srgbClr val="000000"/>
                </a:solidFill>
                <a:latin typeface="Arial" pitchFamily="34" charset="0"/>
                <a:cs typeface="Arial" pitchFamily="34" charset="0"/>
              </a:endParaRPr>
            </a:p>
          </p:txBody>
        </p:sp>
        <p:sp>
          <p:nvSpPr>
            <p:cNvPr id="71" name="Rounded Rectangle 70"/>
            <p:cNvSpPr/>
            <p:nvPr/>
          </p:nvSpPr>
          <p:spPr bwMode="auto">
            <a:xfrm>
              <a:off x="5353522" y="3119779"/>
              <a:ext cx="3397071" cy="406131"/>
            </a:xfrm>
            <a:prstGeom prst="roundRect">
              <a:avLst/>
            </a:prstGeom>
            <a:solidFill>
              <a:schemeClr val="bg1">
                <a:lumMod val="85000"/>
              </a:schemeClr>
            </a:solidFill>
            <a:ln w="19050">
              <a:solidFill>
                <a:schemeClr val="tx1">
                  <a:lumMod val="65000"/>
                  <a:lumOff val="35000"/>
                </a:schemeClr>
              </a:solidFill>
              <a:headEnd type="none" w="med" len="med"/>
              <a:tailEnd type="none" w="med" len="med"/>
            </a:ln>
            <a:effectLst>
              <a:innerShdw blurRad="63500" dist="50800" dir="14460000">
                <a:prstClr val="black">
                  <a:alpha val="29000"/>
                </a:prstClr>
              </a:innerShdw>
            </a:effectLst>
            <a:scene3d>
              <a:camera prst="orthographicFront">
                <a:rot lat="0" lon="0" rev="0"/>
              </a:camera>
              <a:lightRig rig="threePt" dir="t">
                <a:rot lat="0" lon="0" rev="14400000"/>
              </a:lightRig>
            </a:scene3d>
            <a:sp3d/>
          </p:spPr>
          <p:style>
            <a:lnRef idx="0">
              <a:schemeClr val="accent3"/>
            </a:lnRef>
            <a:fillRef idx="3">
              <a:schemeClr val="accent3"/>
            </a:fillRef>
            <a:effectRef idx="3">
              <a:schemeClr val="accent3"/>
            </a:effectRef>
            <a:fontRef idx="minor">
              <a:schemeClr val="lt1"/>
            </a:fontRef>
          </p:style>
          <p:txBody>
            <a:bodyPr lIns="92075" tIns="46038" rIns="92075" bIns="46038" anchor="ctr"/>
            <a:lstStyle/>
            <a:p>
              <a:pPr algn="ctr" defTabSz="914400">
                <a:defRPr/>
              </a:pPr>
              <a:r>
                <a:rPr lang="en-US" sz="1200" b="1" dirty="0" smtClean="0">
                  <a:solidFill>
                    <a:srgbClr val="000000"/>
                  </a:solidFill>
                  <a:latin typeface="Arial" pitchFamily="34" charset="0"/>
                  <a:cs typeface="Arial" pitchFamily="34" charset="0"/>
                </a:rPr>
                <a:t>Virtual Assembly Builder</a:t>
              </a:r>
              <a:endParaRPr lang="en-US" sz="1200" dirty="0">
                <a:solidFill>
                  <a:srgbClr val="000000"/>
                </a:solidFill>
                <a:latin typeface="Arial" pitchFamily="34" charset="0"/>
                <a:cs typeface="Arial" pitchFamily="34" charset="0"/>
              </a:endParaRPr>
            </a:p>
          </p:txBody>
        </p:sp>
        <p:sp>
          <p:nvSpPr>
            <p:cNvPr id="83" name="Rectangle 82"/>
            <p:cNvSpPr/>
            <p:nvPr/>
          </p:nvSpPr>
          <p:spPr>
            <a:xfrm>
              <a:off x="5977794" y="4047857"/>
              <a:ext cx="2103461" cy="307777"/>
            </a:xfrm>
            <a:prstGeom prst="rect">
              <a:avLst/>
            </a:prstGeom>
          </p:spPr>
          <p:txBody>
            <a:bodyPr wrap="none">
              <a:spAutoFit/>
            </a:bodyPr>
            <a:lstStyle/>
            <a:p>
              <a:pPr algn="ctr" defTabSz="914400">
                <a:defRPr/>
              </a:pPr>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Exalogic Elastic Cloud</a:t>
              </a:r>
              <a:endParaRPr lang="en-US" sz="1400" b="1" dirty="0">
                <a:solidFill>
                  <a:srgbClr val="000000">
                    <a:lumMod val="85000"/>
                    <a:lumOff val="15000"/>
                  </a:srgbClr>
                </a:solidFill>
                <a:latin typeface="Arial" pitchFamily="34" charset="0"/>
                <a:ea typeface="ＭＳ Ｐゴシック" pitchFamily="34" charset="-128"/>
                <a:cs typeface="Arial" pitchFamily="34" charset="0"/>
              </a:endParaRPr>
            </a:p>
          </p:txBody>
        </p:sp>
        <p:sp>
          <p:nvSpPr>
            <p:cNvPr id="121" name="TextBox 120"/>
            <p:cNvSpPr txBox="1"/>
            <p:nvPr/>
          </p:nvSpPr>
          <p:spPr bwMode="auto">
            <a:xfrm>
              <a:off x="1778000" y="3748216"/>
              <a:ext cx="1366109" cy="610973"/>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algn="ctr">
                <a:defRPr sz="1100" b="1">
                  <a:solidFill>
                    <a:schemeClr val="bg1"/>
                  </a:solidFill>
                  <a:effectLst>
                    <a:outerShdw blurRad="38100" dist="38100" dir="2700000" algn="tl">
                      <a:srgbClr val="000000">
                        <a:alpha val="43137"/>
                      </a:srgbClr>
                    </a:outerShdw>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914400">
                <a:defRPr/>
              </a:pPr>
              <a:r>
                <a:rPr lang="en-US" sz="900" dirty="0">
                  <a:solidFill>
                    <a:srgbClr val="FFFFFF"/>
                  </a:solidFill>
                  <a:latin typeface="Arial" pitchFamily="34" charset="0"/>
                  <a:cs typeface="Arial" pitchFamily="34" charset="0"/>
                </a:rPr>
                <a:t>Cloud Application Foundation</a:t>
              </a:r>
            </a:p>
          </p:txBody>
        </p:sp>
      </p:grpSp>
    </p:spTree>
    <p:extLst>
      <p:ext uri="{BB962C8B-B14F-4D97-AF65-F5344CB8AC3E}">
        <p14:creationId xmlns:p14="http://schemas.microsoft.com/office/powerpoint/2010/main" xmlns="" val="38248549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Users\sbanerji.ST-USERS\Desktop\Logos\OPC-OSN_logos\Oracle_Public Cloud with graphic\BMP\O_PublicCloud_wcloud_clr_rgb.bmp"/>
          <p:cNvPicPr>
            <a:picLocks noChangeAspect="1" noChangeArrowheads="1"/>
          </p:cNvPicPr>
          <p:nvPr/>
        </p:nvPicPr>
        <p:blipFill>
          <a:blip r:embed="rId3"/>
          <a:srcRect/>
          <a:stretch>
            <a:fillRect/>
          </a:stretch>
        </p:blipFill>
        <p:spPr bwMode="auto">
          <a:xfrm>
            <a:off x="8273296" y="0"/>
            <a:ext cx="813432" cy="872763"/>
          </a:xfrm>
          <a:prstGeom prst="rect">
            <a:avLst/>
          </a:prstGeom>
          <a:noFill/>
        </p:spPr>
      </p:pic>
      <p:pic>
        <p:nvPicPr>
          <p:cNvPr id="30" name="Picture 62" descr="cloud_and_Bkgd_dkoutline.png"/>
          <p:cNvPicPr>
            <a:picLocks noChangeAspect="1"/>
          </p:cNvPicPr>
          <p:nvPr/>
        </p:nvPicPr>
        <p:blipFill>
          <a:blip r:embed="rId4"/>
          <a:srcRect/>
          <a:stretch>
            <a:fillRect/>
          </a:stretch>
        </p:blipFill>
        <p:spPr bwMode="auto">
          <a:xfrm>
            <a:off x="1382832" y="1347614"/>
            <a:ext cx="6285512" cy="2952328"/>
          </a:xfrm>
          <a:prstGeom prst="rect">
            <a:avLst/>
          </a:prstGeom>
          <a:noFill/>
          <a:ln w="9525">
            <a:noFill/>
            <a:miter lim="800000"/>
            <a:headEnd/>
            <a:tailEnd/>
          </a:ln>
        </p:spPr>
      </p:pic>
      <p:sp>
        <p:nvSpPr>
          <p:cNvPr id="3" name="Title 2"/>
          <p:cNvSpPr>
            <a:spLocks noGrp="1"/>
          </p:cNvSpPr>
          <p:nvPr>
            <p:ph type="title"/>
          </p:nvPr>
        </p:nvSpPr>
        <p:spPr/>
        <p:txBody>
          <a:bodyPr/>
          <a:lstStyle/>
          <a:p>
            <a:r>
              <a:rPr lang="en-US" dirty="0" smtClean="0"/>
              <a:t>Oracle Public Cloud </a:t>
            </a:r>
            <a:br>
              <a:rPr lang="en-US" dirty="0" smtClean="0"/>
            </a:br>
            <a:endParaRPr lang="en-US" dirty="0"/>
          </a:p>
        </p:txBody>
      </p:sp>
      <p:sp>
        <p:nvSpPr>
          <p:cNvPr id="5" name="Content Placeholder 4"/>
          <p:cNvSpPr>
            <a:spLocks noGrp="1"/>
          </p:cNvSpPr>
          <p:nvPr>
            <p:ph sz="half" idx="2"/>
          </p:nvPr>
        </p:nvSpPr>
        <p:spPr/>
        <p:txBody>
          <a:bodyPr/>
          <a:lstStyle/>
          <a:p>
            <a:r>
              <a:rPr lang="en-US" sz="2000" dirty="0" smtClean="0"/>
              <a:t>Applications and Platform: Based on Industry Standards</a:t>
            </a:r>
          </a:p>
        </p:txBody>
      </p:sp>
      <p:sp>
        <p:nvSpPr>
          <p:cNvPr id="7" name="Rounded Rectangle 6"/>
          <p:cNvSpPr/>
          <p:nvPr/>
        </p:nvSpPr>
        <p:spPr>
          <a:xfrm>
            <a:off x="2146369" y="2522536"/>
            <a:ext cx="1363975" cy="460731"/>
          </a:xfrm>
          <a:prstGeom prst="roundRect">
            <a:avLst/>
          </a:prstGeom>
          <a:gradFill>
            <a:gsLst>
              <a:gs pos="70000">
                <a:schemeClr val="bg1"/>
              </a:gs>
              <a:gs pos="100000">
                <a:srgbClr val="DAE7FA"/>
              </a:gs>
            </a:gsLst>
            <a:lin ang="5400000" scaled="0"/>
          </a:gradFill>
          <a:ln w="19050">
            <a:solidFill>
              <a:schemeClr val="tx2"/>
            </a:soli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defTabSz="914400"/>
            <a:endParaRPr lang="en-US" sz="1600" b="1" dirty="0">
              <a:solidFill>
                <a:srgbClr val="000000">
                  <a:lumMod val="85000"/>
                  <a:lumOff val="15000"/>
                </a:srgbClr>
              </a:solidFill>
              <a:latin typeface="Arial" pitchFamily="34" charset="0"/>
              <a:cs typeface="Arial" pitchFamily="34" charset="0"/>
            </a:endParaRPr>
          </a:p>
        </p:txBody>
      </p:sp>
      <p:sp>
        <p:nvSpPr>
          <p:cNvPr id="39" name="Rounded Rectangle 38"/>
          <p:cNvSpPr/>
          <p:nvPr/>
        </p:nvSpPr>
        <p:spPr>
          <a:xfrm>
            <a:off x="3726368" y="2522535"/>
            <a:ext cx="1363975" cy="460731"/>
          </a:xfrm>
          <a:prstGeom prst="roundRect">
            <a:avLst/>
          </a:prstGeom>
          <a:gradFill>
            <a:gsLst>
              <a:gs pos="70000">
                <a:schemeClr val="bg1"/>
              </a:gs>
              <a:gs pos="100000">
                <a:srgbClr val="DAE7FA"/>
              </a:gs>
            </a:gsLst>
            <a:lin ang="5400000" scaled="0"/>
          </a:gradFill>
          <a:ln w="19050">
            <a:solidFill>
              <a:schemeClr val="tx2"/>
            </a:soli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defTabSz="914400"/>
            <a:endParaRPr lang="en-US" sz="1600" b="1" dirty="0">
              <a:solidFill>
                <a:srgbClr val="000000">
                  <a:lumMod val="85000"/>
                  <a:lumOff val="15000"/>
                </a:srgbClr>
              </a:solidFill>
              <a:latin typeface="Arial" pitchFamily="34" charset="0"/>
              <a:cs typeface="Arial" pitchFamily="34" charset="0"/>
            </a:endParaRPr>
          </a:p>
        </p:txBody>
      </p:sp>
      <p:sp>
        <p:nvSpPr>
          <p:cNvPr id="41" name="Rounded Rectangle 40"/>
          <p:cNvSpPr/>
          <p:nvPr/>
        </p:nvSpPr>
        <p:spPr>
          <a:xfrm>
            <a:off x="2924170" y="3147815"/>
            <a:ext cx="1363975" cy="460731"/>
          </a:xfrm>
          <a:prstGeom prst="roundRect">
            <a:avLst/>
          </a:prstGeom>
          <a:gradFill>
            <a:gsLst>
              <a:gs pos="70000">
                <a:schemeClr val="bg1"/>
              </a:gs>
              <a:gs pos="100000">
                <a:srgbClr val="DAE7FA"/>
              </a:gs>
            </a:gsLst>
            <a:lin ang="5400000" scaled="0"/>
          </a:gradFill>
          <a:ln w="19050">
            <a:solidFill>
              <a:schemeClr val="tx2"/>
            </a:soli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defTabSz="914400"/>
            <a:endParaRPr lang="en-US" sz="1600" b="1" dirty="0">
              <a:solidFill>
                <a:srgbClr val="000000">
                  <a:lumMod val="85000"/>
                  <a:lumOff val="15000"/>
                </a:srgbClr>
              </a:solidFill>
              <a:latin typeface="Arial" pitchFamily="34" charset="0"/>
              <a:cs typeface="Arial" pitchFamily="34" charset="0"/>
            </a:endParaRPr>
          </a:p>
        </p:txBody>
      </p:sp>
      <p:sp>
        <p:nvSpPr>
          <p:cNvPr id="42" name="Rounded Rectangle 41"/>
          <p:cNvSpPr/>
          <p:nvPr/>
        </p:nvSpPr>
        <p:spPr>
          <a:xfrm>
            <a:off x="4504169" y="3147815"/>
            <a:ext cx="1363975" cy="460731"/>
          </a:xfrm>
          <a:prstGeom prst="roundRect">
            <a:avLst/>
          </a:prstGeom>
          <a:gradFill>
            <a:gsLst>
              <a:gs pos="70000">
                <a:schemeClr val="bg1"/>
              </a:gs>
              <a:gs pos="100000">
                <a:srgbClr val="DAE7FA"/>
              </a:gs>
            </a:gsLst>
            <a:lin ang="5400000" scaled="0"/>
          </a:gradFill>
          <a:ln w="19050">
            <a:solidFill>
              <a:schemeClr val="tx2"/>
            </a:soli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defTabSz="914400"/>
            <a:endParaRPr lang="en-US" sz="1600" b="1" dirty="0">
              <a:solidFill>
                <a:srgbClr val="000000">
                  <a:lumMod val="85000"/>
                  <a:lumOff val="15000"/>
                </a:srgbClr>
              </a:solidFill>
              <a:latin typeface="Arial" pitchFamily="34" charset="0"/>
              <a:cs typeface="Arial" pitchFamily="34" charset="0"/>
            </a:endParaRPr>
          </a:p>
        </p:txBody>
      </p:sp>
      <p:sp>
        <p:nvSpPr>
          <p:cNvPr id="9" name="Rectangle 8"/>
          <p:cNvSpPr/>
          <p:nvPr/>
        </p:nvSpPr>
        <p:spPr>
          <a:xfrm>
            <a:off x="2231650" y="2499744"/>
            <a:ext cx="1193413" cy="523220"/>
          </a:xfrm>
          <a:prstGeom prst="rect">
            <a:avLst/>
          </a:prstGeom>
        </p:spPr>
        <p:txBody>
          <a:bodyPr wrap="square">
            <a:spAutoFit/>
          </a:bodyPr>
          <a:lstStyle/>
          <a:p>
            <a:pPr algn="ctr" defTabSz="914400"/>
            <a:r>
              <a:rPr lang="en-US" sz="1400" b="1" dirty="0">
                <a:solidFill>
                  <a:srgbClr val="000000">
                    <a:lumMod val="85000"/>
                    <a:lumOff val="15000"/>
                  </a:srgbClr>
                </a:solidFill>
                <a:latin typeface="Arial" pitchFamily="34" charset="0"/>
                <a:ea typeface="ＭＳ Ｐゴシック" pitchFamily="34" charset="-128"/>
                <a:cs typeface="Arial" pitchFamily="34" charset="0"/>
              </a:rPr>
              <a:t>Fusion </a:t>
            </a:r>
          </a:p>
          <a:p>
            <a:pPr algn="ctr" defTabSz="914400"/>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CRM </a:t>
            </a:r>
            <a:endParaRPr lang="en-US" sz="1400" b="1" dirty="0">
              <a:solidFill>
                <a:srgbClr val="000000">
                  <a:lumMod val="85000"/>
                  <a:lumOff val="15000"/>
                </a:srgbClr>
              </a:solidFill>
              <a:latin typeface="Arial" pitchFamily="34" charset="0"/>
              <a:ea typeface="ＭＳ Ｐゴシック" pitchFamily="34" charset="-128"/>
              <a:cs typeface="Arial" pitchFamily="34" charset="0"/>
            </a:endParaRPr>
          </a:p>
        </p:txBody>
      </p:sp>
      <p:sp>
        <p:nvSpPr>
          <p:cNvPr id="49" name="Rectangle 48"/>
          <p:cNvSpPr/>
          <p:nvPr/>
        </p:nvSpPr>
        <p:spPr>
          <a:xfrm>
            <a:off x="3833513" y="2499743"/>
            <a:ext cx="1193413" cy="523220"/>
          </a:xfrm>
          <a:prstGeom prst="rect">
            <a:avLst/>
          </a:prstGeom>
        </p:spPr>
        <p:txBody>
          <a:bodyPr wrap="square">
            <a:spAutoFit/>
          </a:bodyPr>
          <a:lstStyle/>
          <a:p>
            <a:pPr algn="ctr" defTabSz="914400"/>
            <a:r>
              <a:rPr lang="en-US" sz="1400" b="1" dirty="0">
                <a:solidFill>
                  <a:srgbClr val="000000">
                    <a:lumMod val="85000"/>
                    <a:lumOff val="15000"/>
                  </a:srgbClr>
                </a:solidFill>
                <a:latin typeface="Arial" pitchFamily="34" charset="0"/>
                <a:ea typeface="ＭＳ Ｐゴシック" pitchFamily="34" charset="-128"/>
                <a:cs typeface="Arial" pitchFamily="34" charset="0"/>
              </a:rPr>
              <a:t>Fusion </a:t>
            </a:r>
          </a:p>
          <a:p>
            <a:pPr algn="ctr" defTabSz="914400"/>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HCM</a:t>
            </a:r>
            <a:endParaRPr lang="en-US" sz="1400" b="1" dirty="0">
              <a:solidFill>
                <a:srgbClr val="000000">
                  <a:lumMod val="85000"/>
                  <a:lumOff val="15000"/>
                </a:srgbClr>
              </a:solidFill>
              <a:latin typeface="Arial" pitchFamily="34" charset="0"/>
              <a:ea typeface="ＭＳ Ｐゴシック" pitchFamily="34" charset="-128"/>
              <a:cs typeface="Arial" pitchFamily="34" charset="0"/>
            </a:endParaRPr>
          </a:p>
        </p:txBody>
      </p:sp>
      <p:sp>
        <p:nvSpPr>
          <p:cNvPr id="52" name="Rectangle 51"/>
          <p:cNvSpPr/>
          <p:nvPr/>
        </p:nvSpPr>
        <p:spPr>
          <a:xfrm>
            <a:off x="3019596" y="3125023"/>
            <a:ext cx="1193413" cy="523220"/>
          </a:xfrm>
          <a:prstGeom prst="rect">
            <a:avLst/>
          </a:prstGeom>
        </p:spPr>
        <p:txBody>
          <a:bodyPr wrap="square">
            <a:spAutoFit/>
          </a:bodyPr>
          <a:lstStyle/>
          <a:p>
            <a:pPr algn="ctr" defTabSz="914400"/>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Database </a:t>
            </a:r>
            <a:br>
              <a:rPr lang="en-US" sz="1400" b="1" dirty="0" smtClean="0">
                <a:solidFill>
                  <a:srgbClr val="000000">
                    <a:lumMod val="85000"/>
                    <a:lumOff val="15000"/>
                  </a:srgbClr>
                </a:solidFill>
                <a:latin typeface="Arial" pitchFamily="34" charset="0"/>
                <a:ea typeface="ＭＳ Ｐゴシック" pitchFamily="34" charset="-128"/>
                <a:cs typeface="Arial" pitchFamily="34" charset="0"/>
              </a:rPr>
            </a:br>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Service</a:t>
            </a:r>
            <a:endParaRPr lang="en-US" sz="1400" b="1" dirty="0">
              <a:solidFill>
                <a:srgbClr val="000000">
                  <a:lumMod val="85000"/>
                  <a:lumOff val="15000"/>
                </a:srgbClr>
              </a:solidFill>
              <a:latin typeface="Arial" pitchFamily="34" charset="0"/>
              <a:ea typeface="ＭＳ Ｐゴシック" pitchFamily="34" charset="-128"/>
              <a:cs typeface="Arial" pitchFamily="34" charset="0"/>
            </a:endParaRPr>
          </a:p>
        </p:txBody>
      </p:sp>
      <p:sp>
        <p:nvSpPr>
          <p:cNvPr id="54" name="Rectangle 53"/>
          <p:cNvSpPr/>
          <p:nvPr/>
        </p:nvSpPr>
        <p:spPr>
          <a:xfrm>
            <a:off x="4606321" y="3125023"/>
            <a:ext cx="1193413" cy="523220"/>
          </a:xfrm>
          <a:prstGeom prst="rect">
            <a:avLst/>
          </a:prstGeom>
        </p:spPr>
        <p:txBody>
          <a:bodyPr wrap="square">
            <a:spAutoFit/>
          </a:bodyPr>
          <a:lstStyle/>
          <a:p>
            <a:pPr algn="ctr" defTabSz="914400"/>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Java Service</a:t>
            </a:r>
            <a:endParaRPr lang="en-US" sz="1400" b="1" dirty="0">
              <a:solidFill>
                <a:srgbClr val="000000">
                  <a:lumMod val="85000"/>
                  <a:lumOff val="15000"/>
                </a:srgbClr>
              </a:solidFill>
              <a:latin typeface="Arial" pitchFamily="34" charset="0"/>
              <a:ea typeface="ＭＳ Ｐゴシック" pitchFamily="34" charset="-128"/>
              <a:cs typeface="Arial" pitchFamily="34" charset="0"/>
            </a:endParaRPr>
          </a:p>
        </p:txBody>
      </p:sp>
      <p:sp>
        <p:nvSpPr>
          <p:cNvPr id="22" name="Rounded Rectangle 21"/>
          <p:cNvSpPr/>
          <p:nvPr/>
        </p:nvSpPr>
        <p:spPr>
          <a:xfrm>
            <a:off x="5278991" y="2522534"/>
            <a:ext cx="1363975" cy="460731"/>
          </a:xfrm>
          <a:prstGeom prst="roundRect">
            <a:avLst/>
          </a:prstGeom>
          <a:gradFill>
            <a:gsLst>
              <a:gs pos="70000">
                <a:schemeClr val="bg1"/>
              </a:gs>
              <a:gs pos="100000">
                <a:srgbClr val="DAE7FA"/>
              </a:gs>
            </a:gsLst>
            <a:lin ang="5400000" scaled="0"/>
          </a:gradFill>
          <a:ln w="19050">
            <a:solidFill>
              <a:schemeClr val="tx2"/>
            </a:soli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defTabSz="914400"/>
            <a:endParaRPr lang="en-US" sz="1600" b="1" dirty="0">
              <a:solidFill>
                <a:srgbClr val="000000">
                  <a:lumMod val="85000"/>
                  <a:lumOff val="15000"/>
                </a:srgbClr>
              </a:solidFill>
              <a:latin typeface="Arial" pitchFamily="34" charset="0"/>
              <a:cs typeface="Arial" pitchFamily="34" charset="0"/>
            </a:endParaRPr>
          </a:p>
        </p:txBody>
      </p:sp>
      <p:sp>
        <p:nvSpPr>
          <p:cNvPr id="23" name="Rectangle 22"/>
          <p:cNvSpPr/>
          <p:nvPr/>
        </p:nvSpPr>
        <p:spPr>
          <a:xfrm>
            <a:off x="5292080" y="2499742"/>
            <a:ext cx="1368152" cy="523220"/>
          </a:xfrm>
          <a:prstGeom prst="rect">
            <a:avLst/>
          </a:prstGeom>
        </p:spPr>
        <p:txBody>
          <a:bodyPr wrap="square">
            <a:spAutoFit/>
          </a:bodyPr>
          <a:lstStyle/>
          <a:p>
            <a:pPr algn="ctr" defTabSz="914400"/>
            <a:r>
              <a:rPr lang="en-US" sz="1400" b="1" dirty="0" smtClean="0">
                <a:solidFill>
                  <a:srgbClr val="000000">
                    <a:lumMod val="85000"/>
                    <a:lumOff val="15000"/>
                  </a:srgbClr>
                </a:solidFill>
                <a:latin typeface="Arial" pitchFamily="34" charset="0"/>
                <a:ea typeface="ＭＳ Ｐゴシック" pitchFamily="34" charset="-128"/>
                <a:cs typeface="Arial" pitchFamily="34" charset="0"/>
              </a:rPr>
              <a:t>Oracle Social Network</a:t>
            </a:r>
            <a:endParaRPr lang="en-US" sz="1400" b="1" dirty="0">
              <a:solidFill>
                <a:srgbClr val="000000">
                  <a:lumMod val="85000"/>
                  <a:lumOff val="15000"/>
                </a:srgbClr>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xmlns="" val="378748031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smtClean="0"/>
              <a:t>Oracle Public Cloud</a:t>
            </a:r>
            <a:br>
              <a:rPr lang="en-US" dirty="0" smtClean="0"/>
            </a:br>
            <a:r>
              <a:rPr lang="en-US" dirty="0" smtClean="0"/>
              <a:t>Java Cloud Service </a:t>
            </a:r>
            <a:br>
              <a:rPr lang="en-US" dirty="0" smtClean="0"/>
            </a:br>
            <a:endParaRPr lang="en-US" sz="2400" b="0" dirty="0" smtClean="0">
              <a:solidFill>
                <a:schemeClr val="tx2"/>
              </a:solidFill>
            </a:endParaRPr>
          </a:p>
        </p:txBody>
      </p:sp>
      <p:sp>
        <p:nvSpPr>
          <p:cNvPr id="20483" name="Content Placeholder 2"/>
          <p:cNvSpPr>
            <a:spLocks noGrp="1"/>
          </p:cNvSpPr>
          <p:nvPr>
            <p:ph sz="half" idx="1"/>
          </p:nvPr>
        </p:nvSpPr>
        <p:spPr>
          <a:xfrm>
            <a:off x="685800" y="1187823"/>
            <a:ext cx="7785100" cy="3353697"/>
          </a:xfrm>
        </p:spPr>
        <p:txBody>
          <a:bodyPr>
            <a:normAutofit fontScale="85000" lnSpcReduction="20000"/>
          </a:bodyPr>
          <a:lstStyle/>
          <a:p>
            <a:pPr indent="-169863">
              <a:defRPr/>
            </a:pPr>
            <a:r>
              <a:rPr lang="en-US" dirty="0" smtClean="0"/>
              <a:t>Instant and self service environment provisioning in the Oracle Public Cloud </a:t>
            </a:r>
          </a:p>
          <a:p>
            <a:pPr indent="-169863">
              <a:defRPr/>
            </a:pPr>
            <a:r>
              <a:rPr lang="en-US" dirty="0" smtClean="0"/>
              <a:t>A pure Platform as a Service (</a:t>
            </a:r>
            <a:r>
              <a:rPr lang="en-US" dirty="0" err="1" smtClean="0"/>
              <a:t>PaaS</a:t>
            </a:r>
            <a:r>
              <a:rPr lang="en-US" dirty="0" smtClean="0"/>
              <a:t>) offering</a:t>
            </a:r>
          </a:p>
          <a:p>
            <a:pPr lvl="1" indent="-169863">
              <a:defRPr/>
            </a:pPr>
            <a:r>
              <a:rPr lang="en-US" dirty="0" smtClean="0"/>
              <a:t> Infrastructure is completely abstracted </a:t>
            </a:r>
          </a:p>
          <a:p>
            <a:pPr indent="-169863">
              <a:defRPr/>
            </a:pPr>
            <a:r>
              <a:rPr lang="en-US" dirty="0" smtClean="0"/>
              <a:t>Allows for the deployment of</a:t>
            </a:r>
          </a:p>
          <a:p>
            <a:pPr lvl="1" indent="-169863">
              <a:defRPr/>
            </a:pPr>
            <a:r>
              <a:rPr lang="en-US" dirty="0" smtClean="0"/>
              <a:t>Java EE applications</a:t>
            </a:r>
          </a:p>
          <a:p>
            <a:pPr lvl="1" indent="-169863">
              <a:defRPr/>
            </a:pPr>
            <a:r>
              <a:rPr lang="en-US" dirty="0" smtClean="0"/>
              <a:t>WebLogic Server applications</a:t>
            </a:r>
          </a:p>
          <a:p>
            <a:pPr lvl="1" indent="-169863">
              <a:defRPr/>
            </a:pPr>
            <a:r>
              <a:rPr lang="en-US" dirty="0" smtClean="0"/>
              <a:t>ADF applications</a:t>
            </a:r>
          </a:p>
          <a:p>
            <a:pPr indent="-169863">
              <a:defRPr/>
            </a:pPr>
            <a:r>
              <a:rPr lang="en-US" dirty="0" smtClean="0"/>
              <a:t>Integrated with Oracle RDBMS and Oracle Identity Management </a:t>
            </a:r>
          </a:p>
          <a:p>
            <a:pPr indent="-169863">
              <a:defRPr/>
            </a:pPr>
            <a:endParaRPr lang="en-US" dirty="0" smtClean="0"/>
          </a:p>
        </p:txBody>
      </p:sp>
      <p:pic>
        <p:nvPicPr>
          <p:cNvPr id="12" name="Picture 11" descr="Slide_03.png"/>
          <p:cNvPicPr>
            <a:picLocks noChangeAspect="1"/>
          </p:cNvPicPr>
          <p:nvPr/>
        </p:nvPicPr>
        <p:blipFill>
          <a:blip r:embed="rId3"/>
          <a:stretch>
            <a:fillRect/>
          </a:stretch>
        </p:blipFill>
        <p:spPr>
          <a:xfrm>
            <a:off x="6972483" y="156882"/>
            <a:ext cx="1670988" cy="933823"/>
          </a:xfrm>
          <a:prstGeom prst="rect">
            <a:avLst/>
          </a:prstGeom>
        </p:spPr>
      </p:pic>
    </p:spTree>
    <p:extLst>
      <p:ext uri="{BB962C8B-B14F-4D97-AF65-F5344CB8AC3E}">
        <p14:creationId xmlns:p14="http://schemas.microsoft.com/office/powerpoint/2010/main" xmlns="" val="310209954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 name="Picture 28" descr="hands.png"/>
          <p:cNvPicPr>
            <a:picLocks noChangeAspect="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1709" y="1614272"/>
            <a:ext cx="4106094" cy="2293327"/>
          </a:xfrm>
          <a:prstGeom prst="rect">
            <a:avLst/>
          </a:prstGeom>
          <a:noFill/>
          <a:ln w="9525">
            <a:noFill/>
            <a:miter lim="800000"/>
            <a:headEnd/>
            <a:tailEnd/>
          </a:ln>
        </p:spPr>
      </p:pic>
      <p:sp>
        <p:nvSpPr>
          <p:cNvPr id="348" name="Rectangle 5"/>
          <p:cNvSpPr>
            <a:spLocks noChangeArrowheads="1"/>
          </p:cNvSpPr>
          <p:nvPr/>
        </p:nvSpPr>
        <p:spPr bwMode="auto">
          <a:xfrm>
            <a:off x="1843272" y="1025709"/>
            <a:ext cx="1097701" cy="251672"/>
          </a:xfrm>
          <a:prstGeom prst="rect">
            <a:avLst/>
          </a:prstGeom>
          <a:noFill/>
          <a:ln w="9525">
            <a:noFill/>
            <a:miter lim="800000"/>
            <a:headEnd/>
            <a:tailEnd/>
          </a:ln>
        </p:spPr>
        <p:txBody>
          <a:bodyPr wrap="none" lIns="81605" tIns="40799" rIns="81605" bIns="40799">
            <a:spAutoFit/>
          </a:bodyPr>
          <a:lstStyle/>
          <a:p>
            <a:pPr marL="408012" indent="-408012">
              <a:buClr>
                <a:srgbClr val="FD0000"/>
              </a:buClr>
            </a:pPr>
            <a:r>
              <a:rPr lang="en-US" sz="1100" dirty="0">
                <a:solidFill>
                  <a:srgbClr val="000000"/>
                </a:solidFill>
                <a:cs typeface="Arial" pitchFamily="34" charset="0"/>
              </a:rPr>
              <a:t>1. Pick Service</a:t>
            </a:r>
          </a:p>
        </p:txBody>
      </p:sp>
      <p:grpSp>
        <p:nvGrpSpPr>
          <p:cNvPr id="2" name="Group 33"/>
          <p:cNvGrpSpPr/>
          <p:nvPr/>
        </p:nvGrpSpPr>
        <p:grpSpPr>
          <a:xfrm>
            <a:off x="3865585" y="2946959"/>
            <a:ext cx="2293923" cy="1390267"/>
            <a:chOff x="3865581" y="2946956"/>
            <a:chExt cx="2293923" cy="1390267"/>
          </a:xfrm>
        </p:grpSpPr>
        <p:cxnSp>
          <p:nvCxnSpPr>
            <p:cNvPr id="50" name="AutoShape 14"/>
            <p:cNvCxnSpPr>
              <a:cxnSpLocks noChangeShapeType="1"/>
            </p:cNvCxnSpPr>
            <p:nvPr/>
          </p:nvCxnSpPr>
          <p:spPr bwMode="auto">
            <a:xfrm rot="10800000">
              <a:off x="5892802" y="3050234"/>
              <a:ext cx="266702" cy="0"/>
            </a:xfrm>
            <a:prstGeom prst="straightConnector1">
              <a:avLst/>
            </a:prstGeom>
            <a:noFill/>
            <a:ln w="9525">
              <a:solidFill>
                <a:srgbClr val="000000"/>
              </a:solidFill>
              <a:round/>
              <a:headEnd type="none" w="med" len="med"/>
              <a:tailEnd type="triangle" w="med" len="med"/>
            </a:ln>
          </p:spPr>
        </p:cxnSp>
        <p:sp>
          <p:nvSpPr>
            <p:cNvPr id="52" name="Rectangle 7"/>
            <p:cNvSpPr>
              <a:spLocks noChangeArrowheads="1"/>
            </p:cNvSpPr>
            <p:nvPr/>
          </p:nvSpPr>
          <p:spPr bwMode="auto">
            <a:xfrm>
              <a:off x="4202994" y="2946956"/>
              <a:ext cx="1356650" cy="279140"/>
            </a:xfrm>
            <a:prstGeom prst="rect">
              <a:avLst/>
            </a:prstGeom>
            <a:noFill/>
            <a:ln w="9525">
              <a:noFill/>
              <a:miter lim="800000"/>
              <a:headEnd/>
              <a:tailEnd/>
            </a:ln>
          </p:spPr>
          <p:txBody>
            <a:bodyPr wrap="none" lIns="108804" tIns="54400" rIns="108804" bIns="54400">
              <a:spAutoFit/>
            </a:bodyPr>
            <a:lstStyle/>
            <a:p>
              <a:pPr marL="408012" indent="-408012">
                <a:buClr>
                  <a:srgbClr val="FD0000"/>
                </a:buClr>
              </a:pPr>
              <a:r>
                <a:rPr lang="en-US" sz="1100" dirty="0">
                  <a:solidFill>
                    <a:srgbClr val="000000"/>
                  </a:solidFill>
                  <a:cs typeface="Arial" pitchFamily="34" charset="0"/>
                </a:rPr>
                <a:t>5. Get Credentials</a:t>
              </a:r>
            </a:p>
          </p:txBody>
        </p:sp>
        <p:pic>
          <p:nvPicPr>
            <p:cNvPr id="47" name="Picture 6"/>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3865581" y="3178776"/>
              <a:ext cx="1991203" cy="1158447"/>
            </a:xfrm>
            <a:prstGeom prst="rect">
              <a:avLst/>
            </a:prstGeom>
            <a:noFill/>
            <a:ln w="9525">
              <a:solidFill>
                <a:schemeClr val="tx2">
                  <a:lumMod val="95000"/>
                  <a:lumOff val="5000"/>
                </a:schemeClr>
              </a:solidFill>
              <a:miter lim="800000"/>
              <a:headEnd/>
              <a:tailEnd/>
            </a:ln>
            <a:effectLst/>
          </p:spPr>
        </p:pic>
      </p:grpSp>
      <p:grpSp>
        <p:nvGrpSpPr>
          <p:cNvPr id="3" name="Group 34"/>
          <p:cNvGrpSpPr/>
          <p:nvPr/>
        </p:nvGrpSpPr>
        <p:grpSpPr>
          <a:xfrm>
            <a:off x="1520282" y="2946957"/>
            <a:ext cx="2340525" cy="1399535"/>
            <a:chOff x="1520278" y="2946954"/>
            <a:chExt cx="2340525" cy="1399535"/>
          </a:xfrm>
        </p:grpSpPr>
        <p:cxnSp>
          <p:nvCxnSpPr>
            <p:cNvPr id="49" name="AutoShape 14"/>
            <p:cNvCxnSpPr>
              <a:cxnSpLocks noChangeShapeType="1"/>
            </p:cNvCxnSpPr>
            <p:nvPr/>
          </p:nvCxnSpPr>
          <p:spPr bwMode="auto">
            <a:xfrm rot="10800000">
              <a:off x="3594101" y="3050232"/>
              <a:ext cx="266702" cy="0"/>
            </a:xfrm>
            <a:prstGeom prst="straightConnector1">
              <a:avLst/>
            </a:prstGeom>
            <a:noFill/>
            <a:ln w="9525">
              <a:solidFill>
                <a:srgbClr val="000000"/>
              </a:solidFill>
              <a:round/>
              <a:headEnd type="none" w="med" len="med"/>
              <a:tailEnd type="triangle" w="med" len="med"/>
            </a:ln>
          </p:spPr>
        </p:cxnSp>
        <p:sp>
          <p:nvSpPr>
            <p:cNvPr id="53" name="Rectangle 7"/>
            <p:cNvSpPr>
              <a:spLocks noChangeArrowheads="1"/>
            </p:cNvSpPr>
            <p:nvPr/>
          </p:nvSpPr>
          <p:spPr bwMode="auto">
            <a:xfrm>
              <a:off x="1875784" y="2946954"/>
              <a:ext cx="1450946" cy="279140"/>
            </a:xfrm>
            <a:prstGeom prst="rect">
              <a:avLst/>
            </a:prstGeom>
            <a:solidFill>
              <a:schemeClr val="bg1">
                <a:alpha val="73000"/>
              </a:schemeClr>
            </a:solidFill>
            <a:ln w="9525">
              <a:noFill/>
              <a:miter lim="800000"/>
              <a:headEnd/>
              <a:tailEnd/>
            </a:ln>
          </p:spPr>
          <p:txBody>
            <a:bodyPr wrap="none" lIns="108804" tIns="54400" rIns="108804" bIns="54400">
              <a:spAutoFit/>
            </a:bodyPr>
            <a:lstStyle/>
            <a:p>
              <a:pPr marL="408012" indent="-408012">
                <a:buClr>
                  <a:srgbClr val="FD0000"/>
                </a:buClr>
              </a:pPr>
              <a:r>
                <a:rPr lang="en-US" sz="1100" dirty="0">
                  <a:solidFill>
                    <a:srgbClr val="000000"/>
                  </a:solidFill>
                  <a:cs typeface="Arial" pitchFamily="34" charset="0"/>
                </a:rPr>
                <a:t>6. Use and Manage</a:t>
              </a:r>
            </a:p>
          </p:txBody>
        </p:sp>
        <p:pic>
          <p:nvPicPr>
            <p:cNvPr id="54" name="Picture 2" descr="C:\Users\sbanerji.ST-USERS\AppData\Local\Microsoft\Windows\Temporary Internet Files\Content.Outlook\CPA8YVGV\myservices.gif"/>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1520278" y="3175401"/>
              <a:ext cx="2039397" cy="1171088"/>
            </a:xfrm>
            <a:prstGeom prst="rect">
              <a:avLst/>
            </a:prstGeom>
            <a:noFill/>
            <a:ln>
              <a:solidFill>
                <a:schemeClr val="tx2">
                  <a:lumMod val="95000"/>
                  <a:lumOff val="5000"/>
                </a:schemeClr>
              </a:solidFill>
            </a:ln>
          </p:spPr>
        </p:pic>
      </p:grpSp>
      <p:grpSp>
        <p:nvGrpSpPr>
          <p:cNvPr id="4" name="Group 26"/>
          <p:cNvGrpSpPr/>
          <p:nvPr/>
        </p:nvGrpSpPr>
        <p:grpSpPr>
          <a:xfrm>
            <a:off x="3594100" y="1010473"/>
            <a:ext cx="2264530" cy="1398235"/>
            <a:chOff x="3594100" y="1010470"/>
            <a:chExt cx="2264530" cy="1398235"/>
          </a:xfrm>
        </p:grpSpPr>
        <p:sp>
          <p:nvSpPr>
            <p:cNvPr id="349" name="Rectangle 7"/>
            <p:cNvSpPr>
              <a:spLocks noChangeArrowheads="1"/>
            </p:cNvSpPr>
            <p:nvPr/>
          </p:nvSpPr>
          <p:spPr bwMode="auto">
            <a:xfrm>
              <a:off x="4193367" y="1010470"/>
              <a:ext cx="1090157" cy="279140"/>
            </a:xfrm>
            <a:prstGeom prst="rect">
              <a:avLst/>
            </a:prstGeom>
            <a:noFill/>
            <a:ln w="9525">
              <a:noFill/>
              <a:miter lim="800000"/>
              <a:headEnd/>
              <a:tailEnd/>
            </a:ln>
          </p:spPr>
          <p:txBody>
            <a:bodyPr wrap="none" lIns="108804" tIns="54400" rIns="108804" bIns="54400">
              <a:spAutoFit/>
            </a:bodyPr>
            <a:lstStyle/>
            <a:p>
              <a:pPr marL="408012" indent="-408012">
                <a:buClr>
                  <a:srgbClr val="FD0000"/>
                </a:buClr>
              </a:pPr>
              <a:r>
                <a:rPr lang="en-US" sz="1100" dirty="0">
                  <a:solidFill>
                    <a:srgbClr val="000000"/>
                  </a:solidFill>
                  <a:cs typeface="Arial" pitchFamily="34" charset="0"/>
                </a:rPr>
                <a:t>2. Select Plan</a:t>
              </a:r>
            </a:p>
          </p:txBody>
        </p:sp>
        <p:cxnSp>
          <p:nvCxnSpPr>
            <p:cNvPr id="30" name="AutoShape 14"/>
            <p:cNvCxnSpPr>
              <a:cxnSpLocks noChangeShapeType="1"/>
            </p:cNvCxnSpPr>
            <p:nvPr/>
          </p:nvCxnSpPr>
          <p:spPr bwMode="auto">
            <a:xfrm rot="10800000">
              <a:off x="3594100" y="1126408"/>
              <a:ext cx="266702" cy="1191"/>
            </a:xfrm>
            <a:prstGeom prst="straightConnector1">
              <a:avLst/>
            </a:prstGeom>
            <a:noFill/>
            <a:ln w="9525">
              <a:solidFill>
                <a:srgbClr val="000000"/>
              </a:solidFill>
              <a:round/>
              <a:headEnd type="triangle" w="med" len="med"/>
              <a:tailEnd type="none" w="med" len="med"/>
            </a:ln>
          </p:spPr>
        </p:cxnSp>
        <p:pic>
          <p:nvPicPr>
            <p:cNvPr id="32" name="Picture 4"/>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3828502" y="1251437"/>
              <a:ext cx="2030128" cy="1157268"/>
            </a:xfrm>
            <a:prstGeom prst="rect">
              <a:avLst/>
            </a:prstGeom>
            <a:noFill/>
            <a:ln w="9525">
              <a:solidFill>
                <a:schemeClr val="tx1">
                  <a:lumMod val="85000"/>
                  <a:lumOff val="15000"/>
                </a:schemeClr>
              </a:solidFill>
              <a:miter lim="800000"/>
              <a:headEnd/>
              <a:tailEnd/>
            </a:ln>
            <a:effectLst/>
          </p:spPr>
        </p:pic>
      </p:grpSp>
      <p:grpSp>
        <p:nvGrpSpPr>
          <p:cNvPr id="5" name="Group 30"/>
          <p:cNvGrpSpPr/>
          <p:nvPr/>
        </p:nvGrpSpPr>
        <p:grpSpPr>
          <a:xfrm>
            <a:off x="5892802" y="1010473"/>
            <a:ext cx="2303487" cy="1399099"/>
            <a:chOff x="5892800" y="1010470"/>
            <a:chExt cx="2303487" cy="1399099"/>
          </a:xfrm>
        </p:grpSpPr>
        <p:sp>
          <p:nvSpPr>
            <p:cNvPr id="61" name="Rectangle 7"/>
            <p:cNvSpPr>
              <a:spLocks noChangeArrowheads="1"/>
            </p:cNvSpPr>
            <p:nvPr/>
          </p:nvSpPr>
          <p:spPr bwMode="auto">
            <a:xfrm>
              <a:off x="6447767" y="1010470"/>
              <a:ext cx="1497783" cy="279140"/>
            </a:xfrm>
            <a:prstGeom prst="rect">
              <a:avLst/>
            </a:prstGeom>
            <a:noFill/>
            <a:ln w="9525">
              <a:noFill/>
              <a:miter lim="800000"/>
              <a:headEnd/>
              <a:tailEnd/>
            </a:ln>
          </p:spPr>
          <p:txBody>
            <a:bodyPr wrap="none" lIns="108804" tIns="54400" rIns="108804" bIns="54400">
              <a:spAutoFit/>
            </a:bodyPr>
            <a:lstStyle/>
            <a:p>
              <a:pPr marL="408012" indent="-408012">
                <a:buClr>
                  <a:srgbClr val="FD0000"/>
                </a:buClr>
              </a:pPr>
              <a:r>
                <a:rPr lang="en-US" sz="1100" dirty="0">
                  <a:solidFill>
                    <a:srgbClr val="000000"/>
                  </a:solidFill>
                  <a:cs typeface="Arial" pitchFamily="34" charset="0"/>
                </a:rPr>
                <a:t>3. Configure Service</a:t>
              </a:r>
            </a:p>
          </p:txBody>
        </p:sp>
        <p:cxnSp>
          <p:nvCxnSpPr>
            <p:cNvPr id="62" name="AutoShape 14"/>
            <p:cNvCxnSpPr>
              <a:cxnSpLocks noChangeShapeType="1"/>
            </p:cNvCxnSpPr>
            <p:nvPr/>
          </p:nvCxnSpPr>
          <p:spPr bwMode="auto">
            <a:xfrm rot="10800000">
              <a:off x="5892800" y="1126408"/>
              <a:ext cx="266702" cy="1191"/>
            </a:xfrm>
            <a:prstGeom prst="straightConnector1">
              <a:avLst/>
            </a:prstGeom>
            <a:noFill/>
            <a:ln w="9525">
              <a:solidFill>
                <a:srgbClr val="000000"/>
              </a:solidFill>
              <a:round/>
              <a:headEnd type="triangle" w="med" len="med"/>
              <a:tailEnd type="none" w="med" len="med"/>
            </a:ln>
          </p:spPr>
        </p:cxnSp>
        <p:pic>
          <p:nvPicPr>
            <p:cNvPr id="37" name="Picture 6"/>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6136773" y="1246580"/>
              <a:ext cx="2059514" cy="1162989"/>
            </a:xfrm>
            <a:prstGeom prst="rect">
              <a:avLst/>
            </a:prstGeom>
            <a:noFill/>
            <a:ln w="9525">
              <a:solidFill>
                <a:schemeClr val="tx1">
                  <a:lumMod val="85000"/>
                  <a:lumOff val="15000"/>
                </a:schemeClr>
              </a:solidFill>
              <a:miter lim="800000"/>
              <a:headEnd/>
              <a:tailEnd/>
            </a:ln>
            <a:effectLst/>
          </p:spPr>
        </p:pic>
      </p:grpSp>
      <p:grpSp>
        <p:nvGrpSpPr>
          <p:cNvPr id="6" name="Group 32"/>
          <p:cNvGrpSpPr/>
          <p:nvPr/>
        </p:nvGrpSpPr>
        <p:grpSpPr>
          <a:xfrm>
            <a:off x="6142199" y="2515795"/>
            <a:ext cx="2061032" cy="1821428"/>
            <a:chOff x="6142199" y="2515795"/>
            <a:chExt cx="2061032" cy="1821428"/>
          </a:xfrm>
        </p:grpSpPr>
        <p:cxnSp>
          <p:nvCxnSpPr>
            <p:cNvPr id="39" name="AutoShape 14"/>
            <p:cNvCxnSpPr>
              <a:cxnSpLocks noChangeShapeType="1"/>
            </p:cNvCxnSpPr>
            <p:nvPr/>
          </p:nvCxnSpPr>
          <p:spPr bwMode="auto">
            <a:xfrm rot="5400000" flipH="1" flipV="1">
              <a:off x="7009118" y="2676628"/>
              <a:ext cx="323254" cy="1588"/>
            </a:xfrm>
            <a:prstGeom prst="straightConnector1">
              <a:avLst/>
            </a:prstGeom>
            <a:noFill/>
            <a:ln w="9525">
              <a:solidFill>
                <a:srgbClr val="000000"/>
              </a:solidFill>
              <a:round/>
              <a:headEnd type="triangle" w="med" len="med"/>
              <a:tailEnd type="none" w="med" len="med"/>
            </a:ln>
          </p:spPr>
        </p:cxnSp>
        <p:sp>
          <p:nvSpPr>
            <p:cNvPr id="51" name="Rectangle 7"/>
            <p:cNvSpPr>
              <a:spLocks noChangeArrowheads="1"/>
            </p:cNvSpPr>
            <p:nvPr/>
          </p:nvSpPr>
          <p:spPr bwMode="auto">
            <a:xfrm>
              <a:off x="6487110" y="2946955"/>
              <a:ext cx="1380207" cy="279140"/>
            </a:xfrm>
            <a:prstGeom prst="rect">
              <a:avLst/>
            </a:prstGeom>
            <a:noFill/>
            <a:ln w="9525">
              <a:noFill/>
              <a:miter lim="800000"/>
              <a:headEnd/>
              <a:tailEnd/>
            </a:ln>
          </p:spPr>
          <p:txBody>
            <a:bodyPr wrap="none" lIns="108804" tIns="54400" rIns="108804" bIns="54400">
              <a:spAutoFit/>
            </a:bodyPr>
            <a:lstStyle/>
            <a:p>
              <a:pPr marL="408012" indent="-408012">
                <a:buClr>
                  <a:srgbClr val="FD0000"/>
                </a:buClr>
              </a:pPr>
              <a:r>
                <a:rPr lang="en-US" sz="1100" dirty="0">
                  <a:solidFill>
                    <a:srgbClr val="000000"/>
                  </a:solidFill>
                  <a:cs typeface="Arial" pitchFamily="34" charset="0"/>
                </a:rPr>
                <a:t>4. Submit Request </a:t>
              </a:r>
            </a:p>
          </p:txBody>
        </p:sp>
        <p:pic>
          <p:nvPicPr>
            <p:cNvPr id="40" name="Picture 7"/>
            <p:cNvPicPr>
              <a:picLocks noChangeAspect="1" noChangeArrowheads="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6142199" y="3177057"/>
              <a:ext cx="2061032" cy="1160166"/>
            </a:xfrm>
            <a:prstGeom prst="rect">
              <a:avLst/>
            </a:prstGeom>
            <a:noFill/>
            <a:ln w="9525">
              <a:solidFill>
                <a:schemeClr val="tx1">
                  <a:lumMod val="85000"/>
                  <a:lumOff val="15000"/>
                </a:schemeClr>
              </a:solidFill>
              <a:miter lim="800000"/>
              <a:headEnd/>
              <a:tailEnd/>
            </a:ln>
            <a:effectLst/>
          </p:spPr>
        </p:pic>
      </p:grpSp>
      <p:sp>
        <p:nvSpPr>
          <p:cNvPr id="27" name="Rectangle 5"/>
          <p:cNvSpPr>
            <a:spLocks noGrp="1" noChangeArrowheads="1"/>
          </p:cNvSpPr>
          <p:nvPr>
            <p:ph type="title" idx="4294967295"/>
          </p:nvPr>
        </p:nvSpPr>
        <p:spPr>
          <a:xfrm>
            <a:off x="844377" y="171451"/>
            <a:ext cx="7581493" cy="706041"/>
          </a:xfrm>
        </p:spPr>
        <p:txBody>
          <a:bodyPr/>
          <a:lstStyle/>
          <a:p>
            <a:pPr>
              <a:defRPr/>
            </a:pPr>
            <a:r>
              <a:rPr lang="en-US" dirty="0" smtClean="0">
                <a:ea typeface="ＭＳ Ｐゴシック" charset="0"/>
                <a:cs typeface="ＭＳ Ｐゴシック" charset="0"/>
              </a:rPr>
              <a:t>Oracle Public Cloud		</a:t>
            </a:r>
            <a:r>
              <a:rPr lang="en-US" dirty="0">
                <a:ea typeface="ＭＳ Ｐゴシック" charset="0"/>
                <a:cs typeface="ＭＳ Ｐゴシック" charset="0"/>
              </a:rPr>
              <a:t/>
            </a:r>
            <a:br>
              <a:rPr lang="en-US" dirty="0">
                <a:ea typeface="ＭＳ Ｐゴシック" charset="0"/>
                <a:cs typeface="ＭＳ Ｐゴシック" charset="0"/>
              </a:rPr>
            </a:br>
            <a:r>
              <a:rPr lang="en-US" sz="2400" b="0" dirty="0">
                <a:solidFill>
                  <a:srgbClr val="FF0000"/>
                </a:solidFill>
                <a:ea typeface="ＭＳ Ｐゴシック" charset="0"/>
                <a:cs typeface="ＭＳ Ｐゴシック" charset="0"/>
              </a:rPr>
              <a:t>Extremely Easy-to-Use</a:t>
            </a:r>
          </a:p>
        </p:txBody>
      </p:sp>
      <p:pic>
        <p:nvPicPr>
          <p:cNvPr id="26" name="Picture 25" descr="Logo.png"/>
          <p:cNvPicPr>
            <a:picLocks noChangeAspect="1"/>
          </p:cNvPicPr>
          <p:nvPr/>
        </p:nvPicPr>
        <p:blipFill>
          <a:blip r:embed="rId9" cstate="screen">
            <a:extLst>
              <a:ext uri="{28A0092B-C50C-407E-A947-70E740481C1C}">
                <a14:useLocalDpi xmlns:a14="http://schemas.microsoft.com/office/drawing/2010/main" xmlns=""/>
              </a:ext>
            </a:extLst>
          </a:blip>
          <a:stretch>
            <a:fillRect/>
          </a:stretch>
        </p:blipFill>
        <p:spPr>
          <a:xfrm>
            <a:off x="8210307" y="66675"/>
            <a:ext cx="876528" cy="838200"/>
          </a:xfrm>
          <a:prstGeom prst="rect">
            <a:avLst/>
          </a:prstGeom>
        </p:spPr>
      </p:pic>
      <p:pic>
        <p:nvPicPr>
          <p:cNvPr id="33" name="Picture 2"/>
          <p:cNvPicPr>
            <a:picLocks noChangeAspect="1" noChangeArrowheads="1"/>
          </p:cNvPicPr>
          <p:nvPr/>
        </p:nvPicPr>
        <p:blipFill>
          <a:blip r:embed="rId10" cstate="screen">
            <a:extLst>
              <a:ext uri="{28A0092B-C50C-407E-A947-70E740481C1C}">
                <a14:useLocalDpi xmlns:a14="http://schemas.microsoft.com/office/drawing/2010/main" xmlns=""/>
              </a:ext>
            </a:extLst>
          </a:blip>
          <a:srcRect/>
          <a:stretch>
            <a:fillRect/>
          </a:stretch>
        </p:blipFill>
        <p:spPr bwMode="auto">
          <a:xfrm>
            <a:off x="1506463" y="1243853"/>
            <a:ext cx="2037760" cy="1163171"/>
          </a:xfrm>
          <a:prstGeom prst="rect">
            <a:avLst/>
          </a:prstGeom>
          <a:noFill/>
          <a:ln w="9525">
            <a:solidFill>
              <a:schemeClr val="tx1">
                <a:lumMod val="85000"/>
                <a:lumOff val="15000"/>
              </a:schemeClr>
            </a:solidFill>
            <a:miter lim="800000"/>
            <a:headEnd/>
            <a:tailEnd/>
          </a:ln>
          <a:effectLst/>
        </p:spPr>
      </p:pic>
      <p:pic>
        <p:nvPicPr>
          <p:cNvPr id="28" name="Picture 2" descr="C:\Users\sbanerji.ST-USERS\Desktop\Logos\OPC-OSN_logos\Oracle_Public Cloud with graphic\BMP\O_PublicCloud_wcloud_clr_rgb.bmp"/>
          <p:cNvPicPr>
            <a:picLocks noChangeAspect="1" noChangeArrowheads="1"/>
          </p:cNvPicPr>
          <p:nvPr/>
        </p:nvPicPr>
        <p:blipFill>
          <a:blip r:embed="rId11" cstate="print">
            <a:extLst>
              <a:ext uri="{28A0092B-C50C-407E-A947-70E740481C1C}">
                <a14:useLocalDpi xmlns:a14="http://schemas.microsoft.com/office/drawing/2010/main" xmlns=""/>
              </a:ext>
            </a:extLst>
          </a:blip>
          <a:srcRect/>
          <a:stretch>
            <a:fillRect/>
          </a:stretch>
        </p:blipFill>
        <p:spPr bwMode="auto">
          <a:xfrm>
            <a:off x="8032064" y="1"/>
            <a:ext cx="1054664" cy="1131590"/>
          </a:xfrm>
          <a:prstGeom prst="rect">
            <a:avLst/>
          </a:prstGeom>
          <a:noFill/>
        </p:spPr>
      </p:pic>
    </p:spTree>
    <p:extLst>
      <p:ext uri="{BB962C8B-B14F-4D97-AF65-F5344CB8AC3E}">
        <p14:creationId xmlns:p14="http://schemas.microsoft.com/office/powerpoint/2010/main" xmlns="" val="121846485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60007" y="4371312"/>
            <a:ext cx="8697575" cy="375104"/>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endParaRPr>
          </a:p>
        </p:txBody>
      </p:sp>
      <p:pic>
        <p:nvPicPr>
          <p:cNvPr id="69" name="Picture 68" descr="slide-7.png"/>
          <p:cNvPicPr>
            <a:picLocks noChangeAspect="1"/>
          </p:cNvPicPr>
          <p:nvPr/>
        </p:nvPicPr>
        <p:blipFill>
          <a:blip r:embed="rId3" cstate="print">
            <a:alphaModFix/>
          </a:blip>
          <a:stretch>
            <a:fillRect/>
          </a:stretch>
        </p:blipFill>
        <p:spPr>
          <a:xfrm>
            <a:off x="151847" y="2893355"/>
            <a:ext cx="8992154" cy="2147925"/>
          </a:xfrm>
          <a:prstGeom prst="rect">
            <a:avLst/>
          </a:prstGeom>
        </p:spPr>
      </p:pic>
      <p:sp>
        <p:nvSpPr>
          <p:cNvPr id="5" name="Title 4"/>
          <p:cNvSpPr>
            <a:spLocks noGrp="1"/>
          </p:cNvSpPr>
          <p:nvPr>
            <p:ph type="title"/>
          </p:nvPr>
        </p:nvSpPr>
        <p:spPr>
          <a:ln>
            <a:noFill/>
          </a:ln>
        </p:spPr>
        <p:txBody>
          <a:bodyPr/>
          <a:lstStyle/>
          <a:p>
            <a:r>
              <a:rPr lang="en-US" dirty="0" smtClean="0"/>
              <a:t>Java Cloud Service</a:t>
            </a:r>
            <a:br>
              <a:rPr lang="en-US" dirty="0" smtClean="0"/>
            </a:br>
            <a:r>
              <a:rPr lang="en-US" sz="2400" b="0" dirty="0" smtClean="0">
                <a:solidFill>
                  <a:schemeClr val="tx2"/>
                </a:solidFill>
              </a:rPr>
              <a:t>How it Works</a:t>
            </a:r>
            <a:endParaRPr lang="en-US" sz="2400" b="0" dirty="0">
              <a:solidFill>
                <a:schemeClr val="tx2"/>
              </a:solidFill>
            </a:endParaRPr>
          </a:p>
        </p:txBody>
      </p:sp>
      <p:sp>
        <p:nvSpPr>
          <p:cNvPr id="37" name="Rectangle 36"/>
          <p:cNvSpPr/>
          <p:nvPr/>
        </p:nvSpPr>
        <p:spPr bwMode="auto">
          <a:xfrm>
            <a:off x="4018790" y="3245574"/>
            <a:ext cx="1342795" cy="528258"/>
          </a:xfrm>
          <a:prstGeom prst="rect">
            <a:avLst/>
          </a:prstGeom>
          <a:solidFill>
            <a:schemeClr val="bg1"/>
          </a:solid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t"/>
          <a:lstStyle/>
          <a:p>
            <a:pPr marL="119063" indent="-119063" algn="ctr">
              <a:lnSpc>
                <a:spcPct val="90000"/>
              </a:lnSpc>
              <a:spcBef>
                <a:spcPct val="50000"/>
              </a:spcBef>
              <a:buClr>
                <a:srgbClr val="FD0000"/>
              </a:buClr>
              <a:defRPr/>
            </a:pPr>
            <a:r>
              <a:rPr lang="en-US" sz="900" dirty="0" smtClean="0">
                <a:solidFill>
                  <a:srgbClr val="000000"/>
                </a:solidFill>
                <a:latin typeface="Arial"/>
              </a:rPr>
              <a:t>Java Cloud Service</a:t>
            </a:r>
            <a:endParaRPr lang="en-US" sz="900" dirty="0">
              <a:solidFill>
                <a:srgbClr val="000000"/>
              </a:solidFill>
              <a:latin typeface="Arial"/>
            </a:endParaRPr>
          </a:p>
        </p:txBody>
      </p:sp>
      <p:sp>
        <p:nvSpPr>
          <p:cNvPr id="39" name="Rectangle 38"/>
          <p:cNvSpPr/>
          <p:nvPr/>
        </p:nvSpPr>
        <p:spPr bwMode="auto">
          <a:xfrm>
            <a:off x="4101795" y="3878530"/>
            <a:ext cx="1200662" cy="26772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900" dirty="0" smtClean="0">
                <a:solidFill>
                  <a:srgbClr val="000000"/>
                </a:solidFill>
                <a:latin typeface="Arial"/>
              </a:rPr>
              <a:t>Dedicated OVM Instance</a:t>
            </a:r>
            <a:endParaRPr lang="en-US" sz="900" dirty="0">
              <a:solidFill>
                <a:srgbClr val="000000"/>
              </a:solidFill>
              <a:latin typeface="Arial"/>
            </a:endParaRPr>
          </a:p>
        </p:txBody>
      </p:sp>
      <p:pic>
        <p:nvPicPr>
          <p:cNvPr id="40" name="Picture 2"/>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3890422" y="1970404"/>
            <a:ext cx="1601439" cy="817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5" descr="110211_EclipseFoundation.gif"/>
          <p:cNvPicPr>
            <a:picLocks noChangeAspect="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4460199" y="1525601"/>
            <a:ext cx="672389" cy="443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2" descr="C:\Documents and Settings\rshafii.ST-USERS\Desktop\115914.gif"/>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3690535" y="1574093"/>
            <a:ext cx="656506" cy="346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2" descr="nb-logo2.gif"/>
          <p:cNvPicPr>
            <a:picLocks noChangeAspect="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5139776" y="1633448"/>
            <a:ext cx="757761" cy="335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 name="Rectangle 43"/>
          <p:cNvSpPr/>
          <p:nvPr/>
        </p:nvSpPr>
        <p:spPr bwMode="auto">
          <a:xfrm>
            <a:off x="6408579" y="3274338"/>
            <a:ext cx="2226097" cy="528258"/>
          </a:xfrm>
          <a:prstGeom prst="rect">
            <a:avLst/>
          </a:prstGeom>
          <a:solidFill>
            <a:schemeClr val="bg1"/>
          </a:solidFill>
          <a:ln>
            <a:solidFill>
              <a:schemeClr val="bg2">
                <a:lumMod val="60000"/>
                <a:lumOff val="40000"/>
              </a:schemeClr>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t"/>
          <a:lstStyle/>
          <a:p>
            <a:pPr marL="119063" indent="-119063" algn="ctr">
              <a:lnSpc>
                <a:spcPct val="90000"/>
              </a:lnSpc>
              <a:spcBef>
                <a:spcPct val="50000"/>
              </a:spcBef>
              <a:buClr>
                <a:srgbClr val="FD0000"/>
              </a:buClr>
              <a:defRPr/>
            </a:pPr>
            <a:endParaRPr lang="en-US" sz="900" dirty="0">
              <a:solidFill>
                <a:srgbClr val="4D4D4D">
                  <a:lumMod val="60000"/>
                  <a:lumOff val="40000"/>
                </a:srgbClr>
              </a:solidFill>
              <a:latin typeface="Arial"/>
            </a:endParaRPr>
          </a:p>
        </p:txBody>
      </p:sp>
      <p:sp>
        <p:nvSpPr>
          <p:cNvPr id="46" name="Rectangle 45"/>
          <p:cNvSpPr/>
          <p:nvPr/>
        </p:nvSpPr>
        <p:spPr bwMode="auto">
          <a:xfrm>
            <a:off x="6491584" y="3907294"/>
            <a:ext cx="1990468" cy="267723"/>
          </a:xfrm>
          <a:prstGeom prst="rect">
            <a:avLst/>
          </a:prstGeom>
          <a:ln>
            <a:solidFill>
              <a:schemeClr val="bg2">
                <a:lumMod val="60000"/>
                <a:lumOff val="4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endParaRPr lang="en-US" sz="900" dirty="0">
              <a:solidFill>
                <a:srgbClr val="4D4D4D">
                  <a:lumMod val="60000"/>
                  <a:lumOff val="40000"/>
                </a:srgbClr>
              </a:solidFill>
              <a:latin typeface="Arial"/>
            </a:endParaRPr>
          </a:p>
        </p:txBody>
      </p:sp>
      <p:sp>
        <p:nvSpPr>
          <p:cNvPr id="47" name="Rectangle 46"/>
          <p:cNvSpPr/>
          <p:nvPr/>
        </p:nvSpPr>
        <p:spPr bwMode="auto">
          <a:xfrm>
            <a:off x="6408579" y="3269940"/>
            <a:ext cx="1342795" cy="528258"/>
          </a:xfrm>
          <a:prstGeom prst="rect">
            <a:avLst/>
          </a:prstGeom>
          <a:solidFill>
            <a:schemeClr val="bg1"/>
          </a:solid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t"/>
          <a:lstStyle/>
          <a:p>
            <a:pPr marL="119063" indent="-119063" algn="ctr">
              <a:lnSpc>
                <a:spcPct val="90000"/>
              </a:lnSpc>
              <a:spcBef>
                <a:spcPct val="50000"/>
              </a:spcBef>
              <a:buClr>
                <a:srgbClr val="FD0000"/>
              </a:buClr>
              <a:defRPr/>
            </a:pPr>
            <a:r>
              <a:rPr lang="en-US" sz="900" dirty="0" smtClean="0">
                <a:solidFill>
                  <a:srgbClr val="000000"/>
                </a:solidFill>
                <a:latin typeface="Arial"/>
              </a:rPr>
              <a:t>Java Cloud Service</a:t>
            </a:r>
            <a:endParaRPr lang="en-US" sz="900" dirty="0">
              <a:solidFill>
                <a:srgbClr val="000000"/>
              </a:solidFill>
              <a:latin typeface="Arial"/>
            </a:endParaRPr>
          </a:p>
        </p:txBody>
      </p:sp>
      <p:sp>
        <p:nvSpPr>
          <p:cNvPr id="49" name="Rectangle 48"/>
          <p:cNvSpPr/>
          <p:nvPr/>
        </p:nvSpPr>
        <p:spPr bwMode="auto">
          <a:xfrm>
            <a:off x="6491584" y="3902896"/>
            <a:ext cx="1200662" cy="26772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900" dirty="0" smtClean="0">
                <a:solidFill>
                  <a:srgbClr val="000000"/>
                </a:solidFill>
                <a:latin typeface="Arial"/>
              </a:rPr>
              <a:t>Dedicated OVM Instance</a:t>
            </a:r>
            <a:endParaRPr lang="en-US" sz="900" dirty="0">
              <a:solidFill>
                <a:srgbClr val="000000"/>
              </a:solidFill>
              <a:latin typeface="Arial"/>
            </a:endParaRPr>
          </a:p>
        </p:txBody>
      </p:sp>
      <p:pic>
        <p:nvPicPr>
          <p:cNvPr id="50" name="Picture 2"/>
          <p:cNvPicPr>
            <a:picLocks noChangeAspect="1" noChangeArrowheads="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6895796" y="2148214"/>
            <a:ext cx="1239736" cy="5746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9" descr="webservices.png"/>
          <p:cNvPicPr>
            <a:picLocks noChangeAspect="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6739837" y="1740819"/>
            <a:ext cx="601105" cy="433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TextBox 51"/>
          <p:cNvSpPr txBox="1"/>
          <p:nvPr/>
        </p:nvSpPr>
        <p:spPr>
          <a:xfrm>
            <a:off x="6553202" y="1809750"/>
            <a:ext cx="943679" cy="230814"/>
          </a:xfrm>
          <a:prstGeom prst="rect">
            <a:avLst/>
          </a:prstGeom>
          <a:noFill/>
          <a:ln w="12700">
            <a:noFill/>
          </a:ln>
          <a:scene3d>
            <a:camera prst="orthographicFront"/>
            <a:lightRig rig="soft" dir="t"/>
          </a:scene3d>
          <a:sp3d prstMaterial="matte">
            <a:bevelT w="107950"/>
          </a:sp3d>
        </p:spPr>
        <p:txBody>
          <a:bodyPr wrap="square" lIns="45702" tIns="22851" rIns="45702" bIns="22851">
            <a:spAutoFit/>
          </a:bodyPr>
          <a:lstStyle/>
          <a:p>
            <a:pPr algn="ctr">
              <a:defRPr/>
            </a:pPr>
            <a:r>
              <a:rPr lang="en-US" sz="1200" dirty="0">
                <a:solidFill>
                  <a:srgbClr val="000000"/>
                </a:solidFill>
                <a:latin typeface="Arial" pitchFamily="34" charset="0"/>
                <a:cs typeface="Arial" pitchFamily="34" charset="0"/>
              </a:rPr>
              <a:t>REST</a:t>
            </a:r>
            <a:endParaRPr lang="en-US" sz="1200" dirty="0">
              <a:solidFill>
                <a:srgbClr val="000000">
                  <a:lumMod val="50000"/>
                  <a:lumOff val="50000"/>
                </a:srgbClr>
              </a:solidFill>
              <a:latin typeface="Arial" pitchFamily="34" charset="0"/>
            </a:endParaRPr>
          </a:p>
        </p:txBody>
      </p:sp>
      <p:pic>
        <p:nvPicPr>
          <p:cNvPr id="53" name="Picture 24" descr="commandLine.png"/>
          <p:cNvPicPr>
            <a:picLocks noChangeAspect="1"/>
          </p:cNvPicPr>
          <p:nvPr/>
        </p:nvPicPr>
        <p:blipFill>
          <a:blip r:embed="rId10" cstate="screen">
            <a:extLst>
              <a:ext uri="{28A0092B-C50C-407E-A947-70E740481C1C}">
                <a14:useLocalDpi xmlns:a14="http://schemas.microsoft.com/office/drawing/2010/main" xmlns=""/>
              </a:ext>
            </a:extLst>
          </a:blip>
          <a:srcRect/>
          <a:stretch>
            <a:fillRect/>
          </a:stretch>
        </p:blipFill>
        <p:spPr bwMode="auto">
          <a:xfrm>
            <a:off x="7504714" y="1682272"/>
            <a:ext cx="630818" cy="510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7" name="Straight Connector 56"/>
          <p:cNvCxnSpPr/>
          <p:nvPr/>
        </p:nvCxnSpPr>
        <p:spPr bwMode="auto">
          <a:xfrm>
            <a:off x="3352802" y="2151843"/>
            <a:ext cx="158745" cy="987442"/>
          </a:xfrm>
          <a:prstGeom prst="line">
            <a:avLst/>
          </a:prstGeom>
          <a:noFill/>
          <a:ln w="28575" cap="flat" cmpd="sng" algn="ctr">
            <a:solidFill>
              <a:schemeClr val="tx1">
                <a:lumMod val="50000"/>
                <a:lumOff val="50000"/>
              </a:schemeClr>
            </a:solidFill>
            <a:prstDash val="dash"/>
            <a:round/>
            <a:headEnd type="none" w="med" len="med"/>
            <a:tailEnd type="none" w="med" len="med"/>
          </a:ln>
          <a:effectLst/>
        </p:spPr>
      </p:cxnSp>
      <p:cxnSp>
        <p:nvCxnSpPr>
          <p:cNvPr id="62" name="Straight Connector 61"/>
          <p:cNvCxnSpPr/>
          <p:nvPr/>
        </p:nvCxnSpPr>
        <p:spPr bwMode="auto">
          <a:xfrm flipH="1">
            <a:off x="3363425" y="2893355"/>
            <a:ext cx="158745" cy="1122757"/>
          </a:xfrm>
          <a:prstGeom prst="line">
            <a:avLst/>
          </a:prstGeom>
          <a:noFill/>
          <a:ln w="28575" cap="flat" cmpd="sng" algn="ctr">
            <a:solidFill>
              <a:schemeClr val="tx1">
                <a:lumMod val="50000"/>
                <a:lumOff val="50000"/>
              </a:schemeClr>
            </a:solidFill>
            <a:prstDash val="dash"/>
            <a:round/>
            <a:headEnd type="none" w="med" len="med"/>
            <a:tailEnd type="none" w="med" len="med"/>
          </a:ln>
          <a:effectLst/>
        </p:spPr>
      </p:cxnSp>
      <p:cxnSp>
        <p:nvCxnSpPr>
          <p:cNvPr id="65" name="Straight Connector 64"/>
          <p:cNvCxnSpPr/>
          <p:nvPr/>
        </p:nvCxnSpPr>
        <p:spPr bwMode="auto">
          <a:xfrm>
            <a:off x="6156021" y="2174115"/>
            <a:ext cx="158745" cy="987442"/>
          </a:xfrm>
          <a:prstGeom prst="line">
            <a:avLst/>
          </a:prstGeom>
          <a:noFill/>
          <a:ln w="28575" cap="flat" cmpd="sng" algn="ctr">
            <a:solidFill>
              <a:schemeClr val="tx1">
                <a:lumMod val="50000"/>
                <a:lumOff val="50000"/>
              </a:schemeClr>
            </a:solidFill>
            <a:prstDash val="dash"/>
            <a:round/>
            <a:headEnd type="none" w="med" len="med"/>
            <a:tailEnd type="none" w="med" len="med"/>
          </a:ln>
          <a:effectLst/>
        </p:spPr>
      </p:cxnSp>
      <p:cxnSp>
        <p:nvCxnSpPr>
          <p:cNvPr id="66" name="Straight Connector 65"/>
          <p:cNvCxnSpPr/>
          <p:nvPr/>
        </p:nvCxnSpPr>
        <p:spPr bwMode="auto">
          <a:xfrm flipH="1">
            <a:off x="6156021" y="2912152"/>
            <a:ext cx="158745" cy="1122757"/>
          </a:xfrm>
          <a:prstGeom prst="line">
            <a:avLst/>
          </a:prstGeom>
          <a:noFill/>
          <a:ln w="28575" cap="flat" cmpd="sng" algn="ctr">
            <a:solidFill>
              <a:schemeClr val="tx1">
                <a:lumMod val="50000"/>
                <a:lumOff val="50000"/>
              </a:schemeClr>
            </a:solidFill>
            <a:prstDash val="dash"/>
            <a:round/>
            <a:headEnd type="none" w="med" len="med"/>
            <a:tailEnd type="none" w="med" len="med"/>
          </a:ln>
          <a:effectLst/>
        </p:spPr>
      </p:cxnSp>
      <p:sp>
        <p:nvSpPr>
          <p:cNvPr id="56" name="TextBox 117"/>
          <p:cNvSpPr txBox="1">
            <a:spLocks noChangeArrowheads="1"/>
          </p:cNvSpPr>
          <p:nvPr/>
        </p:nvSpPr>
        <p:spPr bwMode="auto">
          <a:xfrm>
            <a:off x="436180" y="1030462"/>
            <a:ext cx="2701482" cy="523220"/>
          </a:xfrm>
          <a:prstGeom prst="rect">
            <a:avLst/>
          </a:prstGeom>
          <a:noFill/>
          <a:ln w="9525">
            <a:noFill/>
            <a:miter lim="800000"/>
            <a:headEnd/>
            <a:tailEnd/>
          </a:ln>
        </p:spPr>
        <p:txBody>
          <a:bodyPr wrap="square">
            <a:spAutoFit/>
          </a:bodyPr>
          <a:lstStyle/>
          <a:p>
            <a:r>
              <a:rPr lang="en-US" sz="1400" b="1" dirty="0">
                <a:solidFill>
                  <a:srgbClr val="000000"/>
                </a:solidFill>
              </a:rPr>
              <a:t> </a:t>
            </a:r>
            <a:r>
              <a:rPr lang="en-US" sz="1400" b="1" dirty="0" smtClean="0">
                <a:solidFill>
                  <a:srgbClr val="000000"/>
                </a:solidFill>
              </a:rPr>
              <a:t>  Enter service properties and submit order</a:t>
            </a:r>
            <a:endParaRPr lang="en-US" sz="1400" b="1" dirty="0">
              <a:solidFill>
                <a:srgbClr val="000000"/>
              </a:solidFill>
            </a:endParaRPr>
          </a:p>
        </p:txBody>
      </p:sp>
      <p:sp>
        <p:nvSpPr>
          <p:cNvPr id="60" name="TextBox 117"/>
          <p:cNvSpPr txBox="1">
            <a:spLocks noChangeArrowheads="1"/>
          </p:cNvSpPr>
          <p:nvPr/>
        </p:nvSpPr>
        <p:spPr bwMode="auto">
          <a:xfrm>
            <a:off x="3442799" y="1030462"/>
            <a:ext cx="2346613" cy="523220"/>
          </a:xfrm>
          <a:prstGeom prst="rect">
            <a:avLst/>
          </a:prstGeom>
          <a:noFill/>
          <a:ln w="9525">
            <a:noFill/>
            <a:miter lim="800000"/>
            <a:headEnd/>
            <a:tailEnd/>
          </a:ln>
        </p:spPr>
        <p:txBody>
          <a:bodyPr wrap="square">
            <a:spAutoFit/>
          </a:bodyPr>
          <a:lstStyle/>
          <a:p>
            <a:r>
              <a:rPr lang="en-US" sz="1400" b="1" dirty="0">
                <a:solidFill>
                  <a:srgbClr val="000000"/>
                </a:solidFill>
              </a:rPr>
              <a:t> </a:t>
            </a:r>
            <a:r>
              <a:rPr lang="en-US" sz="1400" b="1" dirty="0" smtClean="0">
                <a:solidFill>
                  <a:srgbClr val="000000"/>
                </a:solidFill>
              </a:rPr>
              <a:t>  Develop and deploy your applications</a:t>
            </a:r>
            <a:endParaRPr lang="en-US" sz="1400" b="1" dirty="0">
              <a:solidFill>
                <a:srgbClr val="000000"/>
              </a:solidFill>
            </a:endParaRPr>
          </a:p>
        </p:txBody>
      </p:sp>
      <p:sp>
        <p:nvSpPr>
          <p:cNvPr id="61" name="TextBox 117"/>
          <p:cNvSpPr txBox="1">
            <a:spLocks noChangeArrowheads="1"/>
          </p:cNvSpPr>
          <p:nvPr/>
        </p:nvSpPr>
        <p:spPr bwMode="auto">
          <a:xfrm>
            <a:off x="6276502" y="1030462"/>
            <a:ext cx="2949740" cy="523220"/>
          </a:xfrm>
          <a:prstGeom prst="rect">
            <a:avLst/>
          </a:prstGeom>
          <a:noFill/>
          <a:ln w="9525">
            <a:noFill/>
            <a:miter lim="800000"/>
            <a:headEnd/>
            <a:tailEnd/>
          </a:ln>
        </p:spPr>
        <p:txBody>
          <a:bodyPr wrap="square">
            <a:spAutoFit/>
          </a:bodyPr>
          <a:lstStyle/>
          <a:p>
            <a:r>
              <a:rPr lang="en-US" sz="1400" b="1" dirty="0">
                <a:solidFill>
                  <a:srgbClr val="000000"/>
                </a:solidFill>
              </a:rPr>
              <a:t> </a:t>
            </a:r>
            <a:r>
              <a:rPr lang="en-US" sz="1400" b="1" dirty="0" smtClean="0">
                <a:solidFill>
                  <a:srgbClr val="000000"/>
                </a:solidFill>
              </a:rPr>
              <a:t>  Monitor, Expand, or Contract, your service instance</a:t>
            </a:r>
            <a:endParaRPr lang="en-US" sz="1400" b="1" dirty="0">
              <a:solidFill>
                <a:srgbClr val="000000"/>
              </a:solidFill>
            </a:endParaRPr>
          </a:p>
        </p:txBody>
      </p:sp>
      <p:sp>
        <p:nvSpPr>
          <p:cNvPr id="63" name="TextBox 117"/>
          <p:cNvSpPr txBox="1">
            <a:spLocks noChangeArrowheads="1"/>
          </p:cNvSpPr>
          <p:nvPr/>
        </p:nvSpPr>
        <p:spPr bwMode="auto">
          <a:xfrm>
            <a:off x="3352800" y="4371312"/>
            <a:ext cx="2534640" cy="679890"/>
          </a:xfrm>
          <a:prstGeom prst="rect">
            <a:avLst/>
          </a:prstGeom>
          <a:solidFill>
            <a:schemeClr val="accent2">
              <a:lumMod val="40000"/>
              <a:lumOff val="60000"/>
            </a:schemeClr>
          </a:solidFill>
          <a:ln w="9525">
            <a:noFill/>
            <a:miter lim="800000"/>
            <a:headEnd/>
            <a:tailEnd/>
          </a:ln>
        </p:spPr>
        <p:txBody>
          <a:bodyPr wrap="square">
            <a:noAutofit/>
          </a:bodyPr>
          <a:lstStyle/>
          <a:p>
            <a:r>
              <a:rPr lang="en-US" sz="1300" dirty="0" smtClean="0">
                <a:solidFill>
                  <a:srgbClr val="000000"/>
                </a:solidFill>
              </a:rPr>
              <a:t>We have built tight integration into popular IDEs to allow for direct deployment to the cloud</a:t>
            </a:r>
            <a:endParaRPr lang="en-US" sz="1300" dirty="0">
              <a:solidFill>
                <a:srgbClr val="000000"/>
              </a:solidFill>
            </a:endParaRPr>
          </a:p>
        </p:txBody>
      </p:sp>
      <p:sp>
        <p:nvSpPr>
          <p:cNvPr id="64" name="TextBox 117"/>
          <p:cNvSpPr txBox="1">
            <a:spLocks noChangeArrowheads="1"/>
          </p:cNvSpPr>
          <p:nvPr/>
        </p:nvSpPr>
        <p:spPr bwMode="auto">
          <a:xfrm>
            <a:off x="6191249" y="4371312"/>
            <a:ext cx="2534640" cy="679890"/>
          </a:xfrm>
          <a:prstGeom prst="rect">
            <a:avLst/>
          </a:prstGeom>
          <a:solidFill>
            <a:schemeClr val="accent2">
              <a:lumMod val="40000"/>
              <a:lumOff val="60000"/>
            </a:schemeClr>
          </a:solidFill>
          <a:ln w="9525">
            <a:noFill/>
            <a:miter lim="800000"/>
            <a:headEnd/>
            <a:tailEnd/>
          </a:ln>
        </p:spPr>
        <p:txBody>
          <a:bodyPr wrap="square">
            <a:noAutofit/>
          </a:bodyPr>
          <a:lstStyle/>
          <a:p>
            <a:r>
              <a:rPr lang="en-US" sz="1300" dirty="0" smtClean="0">
                <a:solidFill>
                  <a:srgbClr val="000000"/>
                </a:solidFill>
              </a:rPr>
              <a:t>We provide an Enterprise Manager console, as well as REST and CLI monitoring</a:t>
            </a:r>
            <a:endParaRPr lang="en-US" sz="1300" dirty="0">
              <a:solidFill>
                <a:srgbClr val="000000"/>
              </a:solidFill>
            </a:endParaRPr>
          </a:p>
        </p:txBody>
      </p:sp>
      <p:grpSp>
        <p:nvGrpSpPr>
          <p:cNvPr id="9" name="Group 8"/>
          <p:cNvGrpSpPr/>
          <p:nvPr/>
        </p:nvGrpSpPr>
        <p:grpSpPr>
          <a:xfrm>
            <a:off x="152400" y="971551"/>
            <a:ext cx="2818420" cy="4069730"/>
            <a:chOff x="152400" y="971550"/>
            <a:chExt cx="2818420" cy="4069730"/>
          </a:xfrm>
        </p:grpSpPr>
        <p:sp>
          <p:nvSpPr>
            <p:cNvPr id="26" name="Flowchart: Magnetic Disk 50"/>
            <p:cNvSpPr/>
            <p:nvPr/>
          </p:nvSpPr>
          <p:spPr bwMode="auto">
            <a:xfrm>
              <a:off x="1919916" y="3252090"/>
              <a:ext cx="1050904" cy="764021"/>
            </a:xfrm>
            <a:prstGeom prst="flowChartMagneticDisk">
              <a:avLst/>
            </a:prstGeom>
            <a:ln>
              <a:solidFill>
                <a:schemeClr val="accent1">
                  <a:lumMod val="60000"/>
                  <a:lumOff val="40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92075" tIns="46038" rIns="92075" bIns="46038" anchor="b"/>
            <a:lstStyle/>
            <a:p>
              <a:pPr algn="ctr">
                <a:lnSpc>
                  <a:spcPct val="90000"/>
                </a:lnSpc>
                <a:spcBef>
                  <a:spcPct val="50000"/>
                </a:spcBef>
                <a:buClr>
                  <a:srgbClr val="FD0000"/>
                </a:buClr>
                <a:defRPr/>
              </a:pPr>
              <a:r>
                <a:rPr lang="en-US" sz="900" dirty="0" smtClean="0">
                  <a:solidFill>
                    <a:srgbClr val="000000"/>
                  </a:solidFill>
                  <a:latin typeface="Arial"/>
                </a:rPr>
                <a:t>DB </a:t>
              </a:r>
              <a:endParaRPr lang="en-US" sz="900" dirty="0">
                <a:solidFill>
                  <a:srgbClr val="000000"/>
                </a:solidFill>
                <a:latin typeface="Arial"/>
              </a:endParaRPr>
            </a:p>
          </p:txBody>
        </p:sp>
        <p:pic>
          <p:nvPicPr>
            <p:cNvPr id="7" name="Picture 6"/>
            <p:cNvPicPr>
              <a:picLocks noChangeAspect="1"/>
            </p:cNvPicPr>
            <p:nvPr/>
          </p:nvPicPr>
          <p:blipFill>
            <a:blip r:embed="rId11" cstate="screen">
              <a:extLst>
                <a:ext uri="{28A0092B-C50C-407E-A947-70E740481C1C}">
                  <a14:useLocalDpi xmlns:a14="http://schemas.microsoft.com/office/drawing/2010/main" xmlns=""/>
                </a:ext>
              </a:extLst>
            </a:blip>
            <a:stretch>
              <a:fillRect/>
            </a:stretch>
          </p:blipFill>
          <p:spPr>
            <a:xfrm>
              <a:off x="364061" y="1559978"/>
              <a:ext cx="1458664" cy="837251"/>
            </a:xfrm>
            <a:prstGeom prst="rect">
              <a:avLst/>
            </a:prstGeom>
          </p:spPr>
        </p:pic>
        <p:sp>
          <p:nvSpPr>
            <p:cNvPr id="21" name="Rectangle 20"/>
            <p:cNvSpPr/>
            <p:nvPr/>
          </p:nvSpPr>
          <p:spPr bwMode="auto">
            <a:xfrm>
              <a:off x="364061" y="3245574"/>
              <a:ext cx="1342795" cy="528258"/>
            </a:xfrm>
            <a:prstGeom prst="rect">
              <a:avLst/>
            </a:prstGeom>
            <a:solidFill>
              <a:schemeClr val="bg1"/>
            </a:solidFill>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t"/>
            <a:lstStyle/>
            <a:p>
              <a:pPr marL="119063" indent="-119063" algn="ctr">
                <a:lnSpc>
                  <a:spcPct val="90000"/>
                </a:lnSpc>
                <a:spcBef>
                  <a:spcPct val="50000"/>
                </a:spcBef>
                <a:buClr>
                  <a:srgbClr val="FD0000"/>
                </a:buClr>
                <a:defRPr/>
              </a:pPr>
              <a:r>
                <a:rPr lang="en-US" sz="900" dirty="0" smtClean="0">
                  <a:solidFill>
                    <a:srgbClr val="000000"/>
                  </a:solidFill>
                  <a:latin typeface="Arial"/>
                </a:rPr>
                <a:t>Java Cloud Service</a:t>
              </a:r>
              <a:endParaRPr lang="en-US" sz="900" dirty="0">
                <a:solidFill>
                  <a:srgbClr val="000000"/>
                </a:solidFill>
                <a:latin typeface="Arial"/>
              </a:endParaRPr>
            </a:p>
          </p:txBody>
        </p:sp>
        <p:sp>
          <p:nvSpPr>
            <p:cNvPr id="22" name="Flowchart: Magnetic Disk 50"/>
            <p:cNvSpPr/>
            <p:nvPr/>
          </p:nvSpPr>
          <p:spPr bwMode="auto">
            <a:xfrm>
              <a:off x="1919916" y="3539595"/>
              <a:ext cx="1050904" cy="476516"/>
            </a:xfrm>
            <a:prstGeom prst="flowChartMagneticDisk">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92075" tIns="46038" rIns="92075" bIns="46038" anchor="ctr"/>
            <a:lstStyle/>
            <a:p>
              <a:pPr algn="ctr">
                <a:lnSpc>
                  <a:spcPct val="90000"/>
                </a:lnSpc>
                <a:spcBef>
                  <a:spcPct val="50000"/>
                </a:spcBef>
                <a:buClr>
                  <a:srgbClr val="FD0000"/>
                </a:buClr>
                <a:defRPr/>
              </a:pPr>
              <a:r>
                <a:rPr lang="en-US" sz="900" dirty="0" smtClean="0">
                  <a:solidFill>
                    <a:srgbClr val="000000"/>
                  </a:solidFill>
                  <a:latin typeface="Arial"/>
                </a:rPr>
                <a:t>Dedicated Schema</a:t>
              </a:r>
              <a:endParaRPr lang="en-US" sz="900" dirty="0">
                <a:solidFill>
                  <a:srgbClr val="000000"/>
                </a:solidFill>
                <a:latin typeface="Arial"/>
              </a:endParaRPr>
            </a:p>
          </p:txBody>
        </p:sp>
        <p:sp>
          <p:nvSpPr>
            <p:cNvPr id="28" name="Rectangle 27"/>
            <p:cNvSpPr/>
            <p:nvPr/>
          </p:nvSpPr>
          <p:spPr bwMode="auto">
            <a:xfrm>
              <a:off x="447068" y="3878529"/>
              <a:ext cx="1200662" cy="26772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2075" tIns="46038" rIns="92075" bIns="46038" anchor="ctr"/>
            <a:lstStyle/>
            <a:p>
              <a:pPr marL="119063" indent="-119063" algn="ctr">
                <a:lnSpc>
                  <a:spcPct val="90000"/>
                </a:lnSpc>
                <a:spcBef>
                  <a:spcPct val="50000"/>
                </a:spcBef>
                <a:buClr>
                  <a:srgbClr val="FD0000"/>
                </a:buClr>
                <a:defRPr/>
              </a:pPr>
              <a:r>
                <a:rPr lang="en-US" sz="900" dirty="0" smtClean="0">
                  <a:solidFill>
                    <a:srgbClr val="000000"/>
                  </a:solidFill>
                  <a:latin typeface="Arial"/>
                </a:rPr>
                <a:t>Dedicated OVM Instance</a:t>
              </a:r>
              <a:endParaRPr lang="en-US" sz="900" dirty="0">
                <a:solidFill>
                  <a:srgbClr val="000000"/>
                </a:solidFill>
                <a:latin typeface="Arial"/>
              </a:endParaRPr>
            </a:p>
          </p:txBody>
        </p:sp>
        <p:sp>
          <p:nvSpPr>
            <p:cNvPr id="29" name="TextBox 28"/>
            <p:cNvSpPr txBox="1"/>
            <p:nvPr/>
          </p:nvSpPr>
          <p:spPr>
            <a:xfrm>
              <a:off x="2083682" y="3275068"/>
              <a:ext cx="750871" cy="230832"/>
            </a:xfrm>
            <a:prstGeom prst="rect">
              <a:avLst/>
            </a:prstGeom>
            <a:noFill/>
          </p:spPr>
          <p:txBody>
            <a:bodyPr wrap="square" rtlCol="0">
              <a:spAutoFit/>
            </a:bodyPr>
            <a:lstStyle/>
            <a:p>
              <a:r>
                <a:rPr lang="en-US" sz="900" dirty="0" smtClean="0">
                  <a:solidFill>
                    <a:srgbClr val="000000"/>
                  </a:solidFill>
                </a:rPr>
                <a:t>Oracle DB</a:t>
              </a:r>
              <a:endParaRPr lang="en-US" sz="900" dirty="0">
                <a:solidFill>
                  <a:srgbClr val="000000"/>
                </a:solidFill>
              </a:endParaRPr>
            </a:p>
          </p:txBody>
        </p:sp>
        <p:cxnSp>
          <p:nvCxnSpPr>
            <p:cNvPr id="30" name="Straight Connector 29"/>
            <p:cNvCxnSpPr>
              <a:cxnSpLocks noChangeShapeType="1"/>
              <a:stCxn id="22" idx="2"/>
            </p:cNvCxnSpPr>
            <p:nvPr/>
          </p:nvCxnSpPr>
          <p:spPr bwMode="auto">
            <a:xfrm flipH="1" flipV="1">
              <a:off x="1706856" y="3711833"/>
              <a:ext cx="213060" cy="66020"/>
            </a:xfrm>
            <a:prstGeom prst="line">
              <a:avLst/>
            </a:prstGeom>
            <a:noFill/>
            <a:ln w="28575" algn="ctr">
              <a:solidFill>
                <a:schemeClr val="tx1"/>
              </a:solidFill>
              <a:round/>
              <a:headEnd/>
              <a:tailEnd/>
            </a:ln>
          </p:spPr>
        </p:cxnSp>
        <p:pic>
          <p:nvPicPr>
            <p:cNvPr id="36" name="Picture 21" descr="images.jpg"/>
            <p:cNvPicPr>
              <a:picLocks noChangeAspect="1"/>
            </p:cNvPicPr>
            <p:nvPr/>
          </p:nvPicPr>
          <p:blipFill>
            <a:blip r:embed="rId12" cstate="screen">
              <a:extLst>
                <a:ext uri="{28A0092B-C50C-407E-A947-70E740481C1C}">
                  <a14:useLocalDpi xmlns:a14="http://schemas.microsoft.com/office/drawing/2010/main" xmlns=""/>
                </a:ext>
              </a:extLst>
            </a:blip>
            <a:srcRect/>
            <a:stretch>
              <a:fillRect/>
            </a:stretch>
          </p:blipFill>
          <p:spPr bwMode="auto">
            <a:xfrm>
              <a:off x="1919916" y="1735529"/>
              <a:ext cx="762637" cy="661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Down Arrow 1"/>
            <p:cNvSpPr/>
            <p:nvPr/>
          </p:nvSpPr>
          <p:spPr bwMode="auto">
            <a:xfrm>
              <a:off x="889000" y="2442575"/>
              <a:ext cx="459646" cy="487562"/>
            </a:xfrm>
            <a:prstGeom prst="downArrow">
              <a:avLst/>
            </a:prstGeom>
            <a:noFill/>
            <a:ln w="9525" cap="flat" cmpd="sng" algn="ctr">
              <a:solidFill>
                <a:schemeClr val="tx2"/>
              </a:solidFill>
              <a:prstDash val="solid"/>
              <a:round/>
              <a:headEnd type="none" w="med" len="med"/>
              <a:tailEnd type="none" w="med" len="med"/>
            </a:ln>
            <a:effectLst/>
          </p:spPr>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endParaRPr>
            </a:p>
          </p:txBody>
        </p:sp>
        <p:sp>
          <p:nvSpPr>
            <p:cNvPr id="54" name="Down Arrow 53"/>
            <p:cNvSpPr/>
            <p:nvPr/>
          </p:nvSpPr>
          <p:spPr bwMode="auto">
            <a:xfrm rot="10800000">
              <a:off x="2083682" y="2424184"/>
              <a:ext cx="459646" cy="487562"/>
            </a:xfrm>
            <a:prstGeom prst="downArrow">
              <a:avLst/>
            </a:prstGeom>
            <a:noFill/>
            <a:ln w="9525" cap="flat" cmpd="sng" algn="ctr">
              <a:solidFill>
                <a:schemeClr val="tx2"/>
              </a:solidFill>
              <a:prstDash val="solid"/>
              <a:round/>
              <a:headEnd type="none" w="med" len="med"/>
              <a:tailEnd type="none" w="med" len="med"/>
            </a:ln>
            <a:effectLst/>
          </p:spPr>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endParaRPr lang="en-US" sz="2000" b="1" smtClean="0">
                <a:solidFill>
                  <a:srgbClr val="000000"/>
                </a:solidFill>
              </a:endParaRPr>
            </a:p>
          </p:txBody>
        </p:sp>
        <p:sp>
          <p:nvSpPr>
            <p:cNvPr id="59" name="TextBox 117"/>
            <p:cNvSpPr txBox="1">
              <a:spLocks noChangeArrowheads="1"/>
            </p:cNvSpPr>
            <p:nvPr/>
          </p:nvSpPr>
          <p:spPr bwMode="auto">
            <a:xfrm>
              <a:off x="436180" y="4361390"/>
              <a:ext cx="2534640" cy="679890"/>
            </a:xfrm>
            <a:prstGeom prst="rect">
              <a:avLst/>
            </a:prstGeom>
            <a:solidFill>
              <a:schemeClr val="accent2">
                <a:lumMod val="40000"/>
                <a:lumOff val="60000"/>
              </a:schemeClr>
            </a:solidFill>
            <a:ln w="9525">
              <a:noFill/>
              <a:miter lim="800000"/>
              <a:headEnd/>
              <a:tailEnd/>
            </a:ln>
          </p:spPr>
          <p:txBody>
            <a:bodyPr wrap="square">
              <a:noAutofit/>
            </a:bodyPr>
            <a:lstStyle/>
            <a:p>
              <a:r>
                <a:rPr lang="en-US" sz="1300" dirty="0" smtClean="0">
                  <a:solidFill>
                    <a:srgbClr val="000000"/>
                  </a:solidFill>
                </a:rPr>
                <a:t>We will provision a service instance for you then send you an e-mail with details </a:t>
              </a:r>
              <a:endParaRPr lang="en-US" sz="1300" dirty="0">
                <a:solidFill>
                  <a:srgbClr val="000000"/>
                </a:solidFill>
              </a:endParaRPr>
            </a:p>
          </p:txBody>
        </p:sp>
        <p:sp>
          <p:nvSpPr>
            <p:cNvPr id="8" name="Oval 7"/>
            <p:cNvSpPr/>
            <p:nvPr/>
          </p:nvSpPr>
          <p:spPr bwMode="auto">
            <a:xfrm>
              <a:off x="152400" y="971550"/>
              <a:ext cx="430275" cy="408449"/>
            </a:xfrm>
            <a:prstGeom prst="ellipse">
              <a:avLst/>
            </a:prstGeom>
            <a:solidFill>
              <a:srgbClr val="FF6600"/>
            </a:solidFill>
            <a:ln w="9525" cap="flat" cmpd="sng" algn="ctr">
              <a:noFill/>
              <a:prstDash val="solid"/>
              <a:round/>
              <a:headEnd type="none" w="med" len="med"/>
              <a:tailEnd type="none" w="med" len="med"/>
            </a:ln>
            <a:effectLst/>
          </p:spPr>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r>
                <a:rPr lang="en-US" sz="1400" b="1" dirty="0" smtClean="0">
                  <a:solidFill>
                    <a:srgbClr val="FFFFFF"/>
                  </a:solidFill>
                </a:rPr>
                <a:t>1</a:t>
              </a:r>
            </a:p>
          </p:txBody>
        </p:sp>
      </p:grpSp>
      <p:sp>
        <p:nvSpPr>
          <p:cNvPr id="67" name="Oval 66"/>
          <p:cNvSpPr/>
          <p:nvPr/>
        </p:nvSpPr>
        <p:spPr bwMode="auto">
          <a:xfrm>
            <a:off x="3137662" y="971551"/>
            <a:ext cx="430275" cy="408449"/>
          </a:xfrm>
          <a:prstGeom prst="ellipse">
            <a:avLst/>
          </a:prstGeom>
          <a:solidFill>
            <a:srgbClr val="FF6600"/>
          </a:solidFill>
          <a:ln w="9525" cap="flat" cmpd="sng" algn="ctr">
            <a:noFill/>
            <a:prstDash val="solid"/>
            <a:round/>
            <a:headEnd type="none" w="med" len="med"/>
            <a:tailEnd type="none" w="med" len="med"/>
          </a:ln>
          <a:effectLst/>
        </p:spPr>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r>
              <a:rPr lang="en-US" sz="1400" b="1" dirty="0" smtClean="0">
                <a:solidFill>
                  <a:srgbClr val="FFFFFF"/>
                </a:solidFill>
              </a:rPr>
              <a:t>2</a:t>
            </a:r>
          </a:p>
        </p:txBody>
      </p:sp>
      <p:sp>
        <p:nvSpPr>
          <p:cNvPr id="68" name="Oval 67"/>
          <p:cNvSpPr/>
          <p:nvPr/>
        </p:nvSpPr>
        <p:spPr bwMode="auto">
          <a:xfrm>
            <a:off x="5978304" y="971551"/>
            <a:ext cx="430275" cy="408449"/>
          </a:xfrm>
          <a:prstGeom prst="ellipse">
            <a:avLst/>
          </a:prstGeom>
          <a:solidFill>
            <a:srgbClr val="FF6600"/>
          </a:solidFill>
          <a:ln w="9525" cap="flat" cmpd="sng" algn="ctr">
            <a:noFill/>
            <a:prstDash val="solid"/>
            <a:round/>
            <a:headEnd type="none" w="med" len="med"/>
            <a:tailEnd type="none" w="med" len="med"/>
          </a:ln>
          <a:effectLst/>
        </p:spPr>
        <p:txBody>
          <a:bodyPr vert="horz" wrap="square" lIns="92075" tIns="46038" rIns="92075" bIns="46038" numCol="1" rtlCol="0" anchor="t" anchorCtr="0" compatLnSpc="1">
            <a:prstTxWarp prst="textNoShape">
              <a:avLst/>
            </a:prstTxWarp>
            <a:spAutoFit/>
          </a:bodyPr>
          <a:lstStyle/>
          <a:p>
            <a:pPr marL="119063" indent="-119063" algn="ctr" defTabSz="914400">
              <a:lnSpc>
                <a:spcPct val="90000"/>
              </a:lnSpc>
              <a:spcBef>
                <a:spcPct val="50000"/>
              </a:spcBef>
              <a:buClr>
                <a:srgbClr val="667263"/>
              </a:buClr>
            </a:pPr>
            <a:r>
              <a:rPr lang="en-US" sz="1400" b="1" dirty="0" smtClean="0">
                <a:solidFill>
                  <a:srgbClr val="FFFFFF"/>
                </a:solidFill>
              </a:rPr>
              <a:t>3</a:t>
            </a:r>
          </a:p>
        </p:txBody>
      </p:sp>
      <p:sp>
        <p:nvSpPr>
          <p:cNvPr id="6" name="Rectangle 5"/>
          <p:cNvSpPr/>
          <p:nvPr/>
        </p:nvSpPr>
        <p:spPr bwMode="auto">
          <a:xfrm>
            <a:off x="266198" y="2893355"/>
            <a:ext cx="8591382" cy="278905"/>
          </a:xfrm>
          <a:prstGeom prst="rect">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marL="119063" indent="-119063" algn="ctr">
              <a:lnSpc>
                <a:spcPct val="90000"/>
              </a:lnSpc>
              <a:spcBef>
                <a:spcPct val="50000"/>
              </a:spcBef>
              <a:buClr>
                <a:srgbClr val="667263"/>
              </a:buClr>
              <a:defRPr/>
            </a:pPr>
            <a:r>
              <a:rPr lang="en-US" b="1" dirty="0" err="1" smtClean="0">
                <a:solidFill>
                  <a:srgbClr val="FFFFFF"/>
                </a:solidFill>
                <a:latin typeface="Arial"/>
              </a:rPr>
              <a:t>cloud.oracle.com</a:t>
            </a:r>
            <a:endParaRPr lang="en-US" b="1" dirty="0">
              <a:solidFill>
                <a:srgbClr val="FFFFFF"/>
              </a:solidFill>
              <a:latin typeface="Arial"/>
            </a:endParaRPr>
          </a:p>
        </p:txBody>
      </p:sp>
    </p:spTree>
    <p:extLst>
      <p:ext uri="{BB962C8B-B14F-4D97-AF65-F5344CB8AC3E}">
        <p14:creationId xmlns:p14="http://schemas.microsoft.com/office/powerpoint/2010/main" xmlns="" val="2148883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500"/>
                                        <p:tgtEl>
                                          <p:spTgt spid="6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par>
                                <p:cTn id="63" presetID="10" presetClass="entr" presetSubtype="0" fill="hold"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par>
                                <p:cTn id="69" presetID="10" presetClass="entr" presetSubtype="0" fill="hold"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par>
                                <p:cTn id="72" presetID="10" presetClass="entr" presetSubtype="0" fill="hold"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500"/>
                                        <p:tgtEl>
                                          <p:spTgt spid="65"/>
                                        </p:tgtEl>
                                      </p:cBhvr>
                                    </p:animEffect>
                                  </p:childTnLst>
                                </p:cTn>
                              </p:par>
                              <p:par>
                                <p:cTn id="75" presetID="10" presetClass="entr" presetSubtype="0"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500"/>
                                        <p:tgtEl>
                                          <p:spTgt spid="6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fade">
                                      <p:cBhvr>
                                        <p:cTn id="80" dur="500"/>
                                        <p:tgtEl>
                                          <p:spTgt spid="6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500"/>
                                        <p:tgtEl>
                                          <p:spTgt spid="6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P spid="44" grpId="0" animBg="1"/>
      <p:bldP spid="46" grpId="0" animBg="1"/>
      <p:bldP spid="47" grpId="0" animBg="1"/>
      <p:bldP spid="49" grpId="0" animBg="1"/>
      <p:bldP spid="52" grpId="0"/>
      <p:bldP spid="56" grpId="0"/>
      <p:bldP spid="60" grpId="0"/>
      <p:bldP spid="61" grpId="0"/>
      <p:bldP spid="63" grpId="0" animBg="1"/>
      <p:bldP spid="64" grpId="0" animBg="1"/>
      <p:bldP spid="67" grpId="0" animBg="1"/>
      <p:bldP spid="6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 Cloud Service</a:t>
            </a:r>
            <a:br>
              <a:rPr lang="en-US" dirty="0" smtClean="0"/>
            </a:br>
            <a:r>
              <a:rPr lang="en-US" sz="2400" b="0" dirty="0" smtClean="0">
                <a:solidFill>
                  <a:schemeClr val="tx2"/>
                </a:solidFill>
              </a:rPr>
              <a:t>First Public Release - Application Profile</a:t>
            </a:r>
            <a:endParaRPr lang="en-US" sz="2400" b="0" dirty="0">
              <a:solidFill>
                <a:schemeClr val="tx2"/>
              </a:solidFill>
            </a:endParaRPr>
          </a:p>
        </p:txBody>
      </p:sp>
      <p:sp>
        <p:nvSpPr>
          <p:cNvPr id="5" name="Content Placeholder 4"/>
          <p:cNvSpPr>
            <a:spLocks noGrp="1"/>
          </p:cNvSpPr>
          <p:nvPr>
            <p:ph sz="half" idx="1"/>
          </p:nvPr>
        </p:nvSpPr>
        <p:spPr/>
        <p:txBody>
          <a:bodyPr>
            <a:normAutofit fontScale="85000" lnSpcReduction="20000"/>
          </a:bodyPr>
          <a:lstStyle/>
          <a:p>
            <a:pPr lvl="0"/>
            <a:r>
              <a:rPr lang="en-CA" b="1" dirty="0" smtClean="0"/>
              <a:t>Java EE, </a:t>
            </a:r>
            <a:r>
              <a:rPr lang="en-CA" b="1" dirty="0" err="1" smtClean="0"/>
              <a:t>WebLogic</a:t>
            </a:r>
            <a:r>
              <a:rPr lang="en-CA" b="1" dirty="0" smtClean="0"/>
              <a:t> Server, and ADF Applications</a:t>
            </a:r>
          </a:p>
          <a:p>
            <a:pPr lvl="0"/>
            <a:r>
              <a:rPr lang="en-CA" b="1" dirty="0" smtClean="0"/>
              <a:t>Web applications</a:t>
            </a:r>
          </a:p>
          <a:p>
            <a:pPr lvl="1"/>
            <a:r>
              <a:rPr lang="en-CA" dirty="0" smtClean="0"/>
              <a:t>JSP and JSF</a:t>
            </a:r>
            <a:endParaRPr lang="en-US" dirty="0" smtClean="0"/>
          </a:p>
          <a:p>
            <a:pPr lvl="0"/>
            <a:r>
              <a:rPr lang="en-CA" b="1" dirty="0" smtClean="0"/>
              <a:t>Database interaction</a:t>
            </a:r>
          </a:p>
          <a:p>
            <a:pPr lvl="1"/>
            <a:r>
              <a:rPr lang="en-CA" dirty="0" smtClean="0"/>
              <a:t>Java Persistence API (JPA)</a:t>
            </a:r>
          </a:p>
          <a:p>
            <a:pPr lvl="1"/>
            <a:r>
              <a:rPr lang="en-CA" dirty="0" smtClean="0"/>
              <a:t>Or other JDBC interactions</a:t>
            </a:r>
            <a:endParaRPr lang="en-US" dirty="0" smtClean="0"/>
          </a:p>
          <a:p>
            <a:pPr lvl="0"/>
            <a:r>
              <a:rPr lang="en-CA" b="1" dirty="0" smtClean="0"/>
              <a:t>EJB business logic</a:t>
            </a:r>
          </a:p>
          <a:p>
            <a:pPr lvl="1"/>
            <a:r>
              <a:rPr lang="en-CA" dirty="0" smtClean="0"/>
              <a:t>With no </a:t>
            </a:r>
            <a:r>
              <a:rPr lang="en-CA" dirty="0" err="1" smtClean="0"/>
              <a:t>remoting</a:t>
            </a:r>
            <a:r>
              <a:rPr lang="en-CA" b="1" dirty="0" smtClean="0"/>
              <a:t> </a:t>
            </a:r>
            <a:endParaRPr lang="en-US" dirty="0" smtClean="0"/>
          </a:p>
        </p:txBody>
      </p:sp>
      <p:sp>
        <p:nvSpPr>
          <p:cNvPr id="6" name="Content Placeholder 5"/>
          <p:cNvSpPr>
            <a:spLocks noGrp="1"/>
          </p:cNvSpPr>
          <p:nvPr>
            <p:ph sz="half" idx="2"/>
          </p:nvPr>
        </p:nvSpPr>
        <p:spPr/>
        <p:txBody>
          <a:bodyPr>
            <a:normAutofit fontScale="85000" lnSpcReduction="20000"/>
          </a:bodyPr>
          <a:lstStyle/>
          <a:p>
            <a:r>
              <a:rPr lang="en-CA" b="1" dirty="0" smtClean="0"/>
              <a:t>3</a:t>
            </a:r>
            <a:r>
              <a:rPr lang="en-CA" b="1" baseline="30000" dirty="0" smtClean="0"/>
              <a:t>rd</a:t>
            </a:r>
            <a:r>
              <a:rPr lang="en-CA" b="1" dirty="0" smtClean="0"/>
              <a:t> Party frameworks</a:t>
            </a:r>
          </a:p>
          <a:p>
            <a:pPr lvl="1"/>
            <a:r>
              <a:rPr lang="en-CA" dirty="0" smtClean="0"/>
              <a:t>E.g. Hibernate or Spring</a:t>
            </a:r>
          </a:p>
          <a:p>
            <a:pPr lvl="1"/>
            <a:r>
              <a:rPr lang="en-CA" dirty="0" smtClean="0"/>
              <a:t>App must package </a:t>
            </a:r>
            <a:r>
              <a:rPr lang="en-CA" dirty="0" err="1" smtClean="0"/>
              <a:t>JARs</a:t>
            </a:r>
            <a:endParaRPr lang="en-US" dirty="0" smtClean="0"/>
          </a:p>
          <a:p>
            <a:pPr lvl="0"/>
            <a:r>
              <a:rPr lang="en-US" b="1" dirty="0" smtClean="0"/>
              <a:t>ADF</a:t>
            </a:r>
          </a:p>
          <a:p>
            <a:pPr lvl="1"/>
            <a:r>
              <a:rPr lang="en-US" dirty="0" smtClean="0"/>
              <a:t>ADF Faces</a:t>
            </a:r>
          </a:p>
          <a:p>
            <a:pPr lvl="2"/>
            <a:r>
              <a:rPr lang="en-CA" dirty="0" smtClean="0"/>
              <a:t>For rich web applications </a:t>
            </a:r>
            <a:endParaRPr lang="en-US" dirty="0" smtClean="0"/>
          </a:p>
          <a:p>
            <a:pPr lvl="1"/>
            <a:r>
              <a:rPr lang="en-US" dirty="0" smtClean="0"/>
              <a:t>ADF Business Components</a:t>
            </a:r>
          </a:p>
          <a:p>
            <a:pPr lvl="2"/>
            <a:r>
              <a:rPr lang="en-US" dirty="0" smtClean="0"/>
              <a:t>For DB interaction</a:t>
            </a:r>
          </a:p>
          <a:p>
            <a:pPr lvl="1"/>
            <a:r>
              <a:rPr lang="en-US" dirty="0" smtClean="0"/>
              <a:t>ADF Web Services Data Control</a:t>
            </a:r>
            <a:r>
              <a:rPr lang="en-US" b="1" dirty="0" smtClean="0"/>
              <a:t> </a:t>
            </a:r>
            <a:endParaRPr lang="en-US" dirty="0" smtClean="0"/>
          </a:p>
          <a:p>
            <a:endParaRPr lang="en-US" dirty="0"/>
          </a:p>
        </p:txBody>
      </p:sp>
    </p:spTree>
    <p:extLst>
      <p:ext uri="{BB962C8B-B14F-4D97-AF65-F5344CB8AC3E}">
        <p14:creationId xmlns:p14="http://schemas.microsoft.com/office/powerpoint/2010/main" xmlns="" val="2944874379"/>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oherence Competitve Advantage">
  <a:themeElements>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lumMod val="75000"/>
          </a:schemeClr>
        </a:solidFill>
        <a:ln w="9525" cap="flat" cmpd="sng" algn="ctr">
          <a:noFill/>
          <a:prstDash val="solid"/>
          <a:round/>
          <a:headEnd type="none" w="med" len="med"/>
          <a:tailEnd type="none" w="med" len="med"/>
        </a:ln>
        <a:effectLst/>
        <a:scene3d>
          <a:camera prst="orthographicFront"/>
          <a:lightRig rig="threePt" dir="t"/>
        </a:scene3d>
        <a:sp3d>
          <a:bevelT/>
        </a:sp3d>
      </a:spPr>
      <a:bodyPr vert="horz" wrap="square" lIns="92075" tIns="46038" rIns="92075" bIns="46038" numCol="1" rtlCol="0" anchor="t" anchorCtr="0" compatLnSpc="1">
        <a:prstTxWarp prst="textNoShape">
          <a:avLst/>
        </a:prstTxWarp>
        <a:no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sz="20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oherence Competitve Advantage">
  <a:themeElements>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lumMod val="75000"/>
          </a:schemeClr>
        </a:solidFill>
        <a:ln w="9525" cap="flat" cmpd="sng" algn="ctr">
          <a:noFill/>
          <a:prstDash val="solid"/>
          <a:round/>
          <a:headEnd type="none" w="med" len="med"/>
          <a:tailEnd type="none" w="med" len="med"/>
        </a:ln>
        <a:effectLst/>
        <a:scene3d>
          <a:camera prst="orthographicFront"/>
          <a:lightRig rig="threePt" dir="t"/>
        </a:scene3d>
        <a:sp3d>
          <a:bevelT/>
        </a:sp3d>
      </a:spPr>
      <a:bodyPr vert="horz" wrap="square" lIns="92075" tIns="46038" rIns="92075" bIns="46038" numCol="1" rtlCol="0" anchor="t" anchorCtr="0" compatLnSpc="1">
        <a:prstTxWarp prst="textNoShape">
          <a:avLst/>
        </a:prstTxWarp>
        <a:no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sz="20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Blank Presentation">
  <a:themeElements>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a:ln>
              <a:noFill/>
            </a:ln>
            <a:solidFill>
              <a:schemeClr val="tx1"/>
            </a:solidFill>
            <a:effectLst/>
            <a:latin typeface="Arial" pitchFamily="-106"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a:ln>
              <a:noFill/>
            </a:ln>
            <a:solidFill>
              <a:schemeClr val="tx1"/>
            </a:solidFill>
            <a:effectLst/>
            <a:latin typeface="Arial" pitchFamily="-106"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Coherence Competitve Advantage">
  <a:themeElements>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lumMod val="75000"/>
          </a:schemeClr>
        </a:solidFill>
        <a:ln w="9525" cap="flat" cmpd="sng" algn="ctr">
          <a:noFill/>
          <a:prstDash val="solid"/>
          <a:round/>
          <a:headEnd type="none" w="med" len="med"/>
          <a:tailEnd type="none" w="med" len="med"/>
        </a:ln>
        <a:effectLst/>
        <a:scene3d>
          <a:camera prst="orthographicFront"/>
          <a:lightRig rig="threePt" dir="t"/>
        </a:scene3d>
        <a:sp3d>
          <a:bevelT/>
        </a:sp3d>
      </a:spPr>
      <a:bodyPr vert="horz" wrap="square" lIns="92075" tIns="46038" rIns="92075" bIns="46038" numCol="1" rtlCol="0" anchor="t" anchorCtr="0" compatLnSpc="1">
        <a:prstTxWarp prst="textNoShape">
          <a:avLst/>
        </a:prstTxWarp>
        <a:no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sz="20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bg1">
                <a:lumMod val="65000"/>
              </a:schemeClr>
            </a:gs>
            <a:gs pos="100000">
              <a:schemeClr val="bg1">
                <a:lumMod val="75000"/>
              </a:schemeClr>
            </a:gs>
            <a:gs pos="59000">
              <a:schemeClr val="bg1">
                <a:lumMod val="85000"/>
              </a:schemeClr>
            </a:gs>
          </a:gsLst>
          <a:lin ang="16200000" scaled="1"/>
          <a:tileRect/>
        </a:gradFill>
        <a:ln w="9525" cap="flat" cmpd="sng" algn="ctr">
          <a:noFill/>
          <a:prstDash val="solid"/>
        </a:ln>
        <a:effectLst/>
      </a:spPr>
      <a:bodyPr anchor="ctr"/>
      <a:lstStyle>
        <a:defPPr algn="ctr">
          <a:defRPr>
            <a:solidFill>
              <a:srgbClr val="FFFFFF"/>
            </a:solidFill>
            <a:ea typeface="ＭＳ Ｐゴシック" charset="0"/>
            <a:cs typeface="ＭＳ Ｐゴシック" charset="0"/>
          </a:defRPr>
        </a:defPPr>
      </a:lst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9.xml><?xml version="1.0" encoding="utf-8"?>
<a:theme xmlns:a="http://schemas.openxmlformats.org/drawingml/2006/main" name="2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Coherence Competitve Advantage.potx</Template>
  <TotalTime>19124</TotalTime>
  <Words>1518</Words>
  <Application>Microsoft Office PowerPoint</Application>
  <PresentationFormat>On-screen Show (16:9)</PresentationFormat>
  <Paragraphs>345</Paragraphs>
  <Slides>21</Slides>
  <Notes>19</Notes>
  <HiddenSlides>0</HiddenSlides>
  <MMClips>0</MMClips>
  <ScaleCrop>false</ScaleCrop>
  <HeadingPairs>
    <vt:vector size="4" baseType="variant">
      <vt:variant>
        <vt:lpstr>Theme</vt:lpstr>
      </vt:variant>
      <vt:variant>
        <vt:i4>9</vt:i4>
      </vt:variant>
      <vt:variant>
        <vt:lpstr>Slide Titles</vt:lpstr>
      </vt:variant>
      <vt:variant>
        <vt:i4>21</vt:i4>
      </vt:variant>
    </vt:vector>
  </HeadingPairs>
  <TitlesOfParts>
    <vt:vector size="30" baseType="lpstr">
      <vt:lpstr>Blank Presentation</vt:lpstr>
      <vt:lpstr>4_Blank Presentation</vt:lpstr>
      <vt:lpstr>1_Blank Presentation</vt:lpstr>
      <vt:lpstr>1_Coherence Competitve Advantage</vt:lpstr>
      <vt:lpstr>Coherence Competitve Advantage</vt:lpstr>
      <vt:lpstr>3_Blank Presentation</vt:lpstr>
      <vt:lpstr>3_Coherence Competitve Advantage</vt:lpstr>
      <vt:lpstr>3_Corporate_PPT_Template_10x5.6_v2</vt:lpstr>
      <vt:lpstr>2_Corporate_PPT_Template_10x5.6_v2</vt:lpstr>
      <vt:lpstr>Oracle Public Cloud – Java Cloud Service</vt:lpstr>
      <vt:lpstr>As A Service Software – The Cloud Delivery Categories</vt:lpstr>
      <vt:lpstr>Public PaaS Benefits</vt:lpstr>
      <vt:lpstr>Slide 4</vt:lpstr>
      <vt:lpstr>Oracle Public Cloud  </vt:lpstr>
      <vt:lpstr>Oracle Public Cloud Java Cloud Service  </vt:lpstr>
      <vt:lpstr>Oracle Public Cloud   Extremely Easy-to-Use</vt:lpstr>
      <vt:lpstr>Java Cloud Service How it Works</vt:lpstr>
      <vt:lpstr>Java Cloud Service First Public Release - Application Profile</vt:lpstr>
      <vt:lpstr>Java Cloud Service Developer Perspective</vt:lpstr>
      <vt:lpstr>Java Cloud Service Database Service Integration</vt:lpstr>
      <vt:lpstr>Java Cloud Service Service Integrations</vt:lpstr>
      <vt:lpstr>Java Cloud Service Monitoring and Management</vt:lpstr>
      <vt:lpstr>Oracle Public Cloud Users, Roles, and Identity Repositories</vt:lpstr>
      <vt:lpstr>Java Cloud Service Identity Domain and Service Associations</vt:lpstr>
      <vt:lpstr>Java Cloud Service On-Premise, Public Cloud Compatibility</vt:lpstr>
      <vt:lpstr>On-Premise, Public Cloud Portability </vt:lpstr>
      <vt:lpstr>Java Cloud Service Architecture</vt:lpstr>
      <vt:lpstr>Java Cloud Service High Availability Provisions</vt:lpstr>
      <vt:lpstr>Oracle Exalogic Private PaaS and Oracle Public Cloud</vt:lpstr>
      <vt:lpstr>Q&amp;A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Electronic Trading</dc:title>
  <dc:creator>Craig Blitz</dc:creator>
  <cp:lastModifiedBy>Melissa Jacobus</cp:lastModifiedBy>
  <cp:revision>1407</cp:revision>
  <dcterms:created xsi:type="dcterms:W3CDTF">2010-01-28T14:46:20Z</dcterms:created>
  <dcterms:modified xsi:type="dcterms:W3CDTF">2012-03-14T00:18:36Z</dcterms:modified>
</cp:coreProperties>
</file>