
<file path=[Content_Types].xml><?xml version="1.0" encoding="utf-8"?>
<Types xmlns="http://schemas.openxmlformats.org/package/2006/content-types">
  <Override PartName="/ppt/slideMasters/slideMaster3.xml" ContentType="application/vnd.openxmlformats-officedocument.presentationml.slideMaster+xml"/>
  <Override PartName="/ppt/theme/theme5.xml" ContentType="application/vnd.openxmlformats-officedocument.them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theme/theme3.xml" ContentType="application/vnd.openxmlformats-officedocument.them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docProps/custom.xml" ContentType="application/vnd.openxmlformats-officedocument.custom-properties+xml"/>
  <Override PartName="/ppt/slideMasters/slideMaster8.xml" ContentType="application/vnd.openxmlformats-officedocument.presentationml.slideMaster+xml"/>
  <Override PartName="/ppt/slideMasters/slideMaster11.xml" ContentType="application/vnd.openxmlformats-officedocument.presentationml.slideMaster+xml"/>
  <Override PartName="/ppt/notesSlides/notesSlide9.xml" ContentType="application/vnd.openxmlformats-officedocument.presentationml.notesSlide+xml"/>
  <Override PartName="/ppt/notesSlides/notesSlide12.xml" ContentType="application/vnd.openxmlformats-officedocument.presentationml.notesSlide+xml"/>
  <Override PartName="/ppt/slideMasters/slideMaster6.xml" ContentType="application/vnd.openxmlformats-officedocument.presentationml.slideMaster+xml"/>
  <Override PartName="/ppt/theme/theme8.xml" ContentType="application/vnd.openxmlformats-officedocument.theme+xml"/>
  <Override PartName="/ppt/theme/theme12.xml" ContentType="application/vnd.openxmlformats-officedocument.them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Masters/slideMaster4.xml" ContentType="application/vnd.openxmlformats-officedocument.presentationml.slideMaster+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heme/theme6.xml" ContentType="application/vnd.openxmlformats-officedocument.theme+xml"/>
  <Override PartName="/ppt/theme/theme10.xml" ContentType="application/vnd.openxmlformats-officedocument.theme+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Default Extension="png" ContentType="image/png"/>
  <Override PartName="/ppt/slideLayouts/slideLayout7.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Default Extension="jpeg" ContentType="image/jpeg"/>
  <Override PartName="/ppt/slideLayouts/slideLayout3.xml" ContentType="application/vnd.openxmlformats-officedocument.presentationml.slideLayout+xml"/>
  <Override PartName="/ppt/slideLayouts/slideLayout16.xml" ContentType="application/vnd.openxmlformats-officedocument.presentationml.slideLayout+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Default Extension="wdp" ContentType="image/vnd.ms-photo"/>
  <Override PartName="/ppt/slideMasters/slideMaster9.xml" ContentType="application/vnd.openxmlformats-officedocument.presentationml.slideMaster+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11.xml" ContentType="application/vnd.openxmlformats-officedocument.presentationml.notesSlide+xml"/>
  <Override PartName="/ppt/slideMasters/slideMaster7.xml" ContentType="application/vnd.openxmlformats-officedocument.presentationml.slideMaster+xml"/>
  <Override PartName="/ppt/slideMasters/slideMaster10.xml" ContentType="application/vnd.openxmlformats-officedocument.presentationml.slideMaster+xml"/>
  <Override PartName="/ppt/theme/theme9.xml" ContentType="application/vnd.openxmlformats-officedocument.theme+xml"/>
  <Override PartName="/ppt/theme/theme13.xml" ContentType="application/vnd.openxmlformats-officedocument.theme+xml"/>
  <Override PartName="/ppt/notesSlides/notesSlide6.xml" ContentType="application/vnd.openxmlformats-officedocument.presentationml.notesSlide+xml"/>
  <Override PartName="/ppt/slideMasters/slideMaster5.xml" ContentType="application/vnd.openxmlformats-officedocument.presentationml.slideMaster+xml"/>
  <Override PartName="/ppt/slides/slide8.xml" ContentType="application/vnd.openxmlformats-officedocument.presentationml.slide+xml"/>
  <Override PartName="/ppt/handoutMasters/handoutMaster1.xml" ContentType="application/vnd.openxmlformats-officedocument.presentationml.handoutMaster+xml"/>
  <Override PartName="/ppt/theme/theme7.xml" ContentType="application/vnd.openxmlformats-officedocument.theme+xml"/>
  <Override PartName="/ppt/theme/theme11.xml" ContentType="application/vnd.openxmlformats-officedocument.them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74" r:id="rId1"/>
    <p:sldMasterId id="2147483882" r:id="rId2"/>
    <p:sldMasterId id="2147483980" r:id="rId3"/>
    <p:sldMasterId id="2147484003" r:id="rId4"/>
    <p:sldMasterId id="2147484005" r:id="rId5"/>
    <p:sldMasterId id="2147484007" r:id="rId6"/>
    <p:sldMasterId id="2147484009" r:id="rId7"/>
    <p:sldMasterId id="2147484011" r:id="rId8"/>
    <p:sldMasterId id="2147484013" r:id="rId9"/>
    <p:sldMasterId id="2147484015" r:id="rId10"/>
    <p:sldMasterId id="2147484051" r:id="rId11"/>
  </p:sldMasterIdLst>
  <p:notesMasterIdLst>
    <p:notesMasterId r:id="rId39"/>
  </p:notesMasterIdLst>
  <p:handoutMasterIdLst>
    <p:handoutMasterId r:id="rId40"/>
  </p:handoutMasterIdLst>
  <p:sldIdLst>
    <p:sldId id="797" r:id="rId12"/>
    <p:sldId id="798" r:id="rId13"/>
    <p:sldId id="800" r:id="rId14"/>
    <p:sldId id="853" r:id="rId15"/>
    <p:sldId id="865" r:id="rId16"/>
    <p:sldId id="866" r:id="rId17"/>
    <p:sldId id="867" r:id="rId18"/>
    <p:sldId id="868" r:id="rId19"/>
    <p:sldId id="869" r:id="rId20"/>
    <p:sldId id="870" r:id="rId21"/>
    <p:sldId id="871" r:id="rId22"/>
    <p:sldId id="889" r:id="rId23"/>
    <p:sldId id="872" r:id="rId24"/>
    <p:sldId id="873" r:id="rId25"/>
    <p:sldId id="875" r:id="rId26"/>
    <p:sldId id="876" r:id="rId27"/>
    <p:sldId id="877" r:id="rId28"/>
    <p:sldId id="881" r:id="rId29"/>
    <p:sldId id="882" r:id="rId30"/>
    <p:sldId id="883" r:id="rId31"/>
    <p:sldId id="884" r:id="rId32"/>
    <p:sldId id="886" r:id="rId33"/>
    <p:sldId id="887" r:id="rId34"/>
    <p:sldId id="888" r:id="rId35"/>
    <p:sldId id="801" r:id="rId36"/>
    <p:sldId id="802" r:id="rId37"/>
    <p:sldId id="803" r:id="rId38"/>
  </p:sldIdLst>
  <p:sldSz cx="9144000" cy="5143500" type="screen16x9"/>
  <p:notesSz cx="9144000" cy="6858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frameSlides="1"/>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00B050"/>
    <a:srgbClr val="FFB500"/>
    <a:srgbClr val="7A7A7A"/>
    <a:srgbClr val="B3B3B3"/>
    <a:srgbClr val="F3F3F3"/>
    <a:srgbClr val="FF1414"/>
    <a:srgbClr val="8BAAC3"/>
    <a:srgbClr val="FF0000"/>
    <a:srgbClr val="DC0000"/>
    <a:srgbClr val="8200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233" autoAdjust="0"/>
    <p:restoredTop sz="94532" autoAdjust="0"/>
  </p:normalViewPr>
  <p:slideViewPr>
    <p:cSldViewPr snapToGrid="0">
      <p:cViewPr varScale="1">
        <p:scale>
          <a:sx n="102" d="100"/>
          <a:sy n="102" d="100"/>
        </p:scale>
        <p:origin x="-84" y="-486"/>
      </p:cViewPr>
      <p:guideLst>
        <p:guide orient="horz" pos="1486"/>
        <p:guide orient="horz" pos="842"/>
        <p:guide orient="horz" pos="540"/>
        <p:guide orient="horz" pos="2281"/>
        <p:guide orient="horz" pos="2998"/>
        <p:guide orient="horz" pos="648"/>
        <p:guide orient="horz" pos="1739"/>
        <p:guide pos="2886"/>
        <p:guide pos="5619"/>
        <p:guide pos="3091"/>
        <p:guide pos="207"/>
        <p:guide pos="2327"/>
      </p:guideLst>
    </p:cSldViewPr>
  </p:slideViewPr>
  <p:notesTextViewPr>
    <p:cViewPr>
      <p:scale>
        <a:sx n="1" d="1"/>
        <a:sy n="1" d="1"/>
      </p:scale>
      <p:origin x="0" y="0"/>
    </p:cViewPr>
  </p:notesTextViewPr>
  <p:sorterViewPr>
    <p:cViewPr>
      <p:scale>
        <a:sx n="100" d="100"/>
        <a:sy n="100" d="100"/>
      </p:scale>
      <p:origin x="0" y="0"/>
    </p:cViewPr>
  </p:sorterViewPr>
  <p:notesViewPr>
    <p:cSldViewPr snapToGrid="0" snapToObjects="1">
      <p:cViewPr varScale="1">
        <p:scale>
          <a:sx n="95" d="100"/>
          <a:sy n="95" d="100"/>
        </p:scale>
        <p:origin x="-2724" y="-90"/>
      </p:cViewPr>
      <p:guideLst>
        <p:guide orient="horz" pos="2160"/>
        <p:guide pos="288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2.xml"/><Relationship Id="rId18" Type="http://schemas.openxmlformats.org/officeDocument/2006/relationships/slide" Target="slides/slide7.xml"/><Relationship Id="rId26" Type="http://schemas.openxmlformats.org/officeDocument/2006/relationships/slide" Target="slides/slide15.xml"/><Relationship Id="rId39" Type="http://schemas.openxmlformats.org/officeDocument/2006/relationships/notesMaster" Target="notesMasters/notesMaster1.xml"/><Relationship Id="rId3" Type="http://schemas.openxmlformats.org/officeDocument/2006/relationships/slideMaster" Target="slideMasters/slideMaster3.xml"/><Relationship Id="rId21" Type="http://schemas.openxmlformats.org/officeDocument/2006/relationships/slide" Target="slides/slide10.xml"/><Relationship Id="rId34" Type="http://schemas.openxmlformats.org/officeDocument/2006/relationships/slide" Target="slides/slide23.xml"/><Relationship Id="rId42" Type="http://schemas.openxmlformats.org/officeDocument/2006/relationships/viewProps" Target="viewProps.xml"/><Relationship Id="rId7" Type="http://schemas.openxmlformats.org/officeDocument/2006/relationships/slideMaster" Target="slideMasters/slideMaster7.xml"/><Relationship Id="rId12" Type="http://schemas.openxmlformats.org/officeDocument/2006/relationships/slide" Target="slides/slide1.xml"/><Relationship Id="rId17" Type="http://schemas.openxmlformats.org/officeDocument/2006/relationships/slide" Target="slides/slide6.xml"/><Relationship Id="rId25" Type="http://schemas.openxmlformats.org/officeDocument/2006/relationships/slide" Target="slides/slide14.xml"/><Relationship Id="rId33" Type="http://schemas.openxmlformats.org/officeDocument/2006/relationships/slide" Target="slides/slide22.xml"/><Relationship Id="rId38" Type="http://schemas.openxmlformats.org/officeDocument/2006/relationships/slide" Target="slides/slide27.xml"/><Relationship Id="rId2" Type="http://schemas.openxmlformats.org/officeDocument/2006/relationships/slideMaster" Target="slideMasters/slideMaster2.xml"/><Relationship Id="rId16" Type="http://schemas.openxmlformats.org/officeDocument/2006/relationships/slide" Target="slides/slide5.xml"/><Relationship Id="rId20" Type="http://schemas.openxmlformats.org/officeDocument/2006/relationships/slide" Target="slides/slide9.xml"/><Relationship Id="rId29" Type="http://schemas.openxmlformats.org/officeDocument/2006/relationships/slide" Target="slides/slide1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slide" Target="slides/slide13.xml"/><Relationship Id="rId32" Type="http://schemas.openxmlformats.org/officeDocument/2006/relationships/slide" Target="slides/slide21.xml"/><Relationship Id="rId37" Type="http://schemas.openxmlformats.org/officeDocument/2006/relationships/slide" Target="slides/slide26.xml"/><Relationship Id="rId40" Type="http://schemas.openxmlformats.org/officeDocument/2006/relationships/handoutMaster" Target="handoutMasters/handoutMaster1.xml"/><Relationship Id="rId5" Type="http://schemas.openxmlformats.org/officeDocument/2006/relationships/slideMaster" Target="slideMasters/slideMaster5.xml"/><Relationship Id="rId15" Type="http://schemas.openxmlformats.org/officeDocument/2006/relationships/slide" Target="slides/slide4.xml"/><Relationship Id="rId23" Type="http://schemas.openxmlformats.org/officeDocument/2006/relationships/slide" Target="slides/slide12.xml"/><Relationship Id="rId28" Type="http://schemas.openxmlformats.org/officeDocument/2006/relationships/slide" Target="slides/slide17.xml"/><Relationship Id="rId36" Type="http://schemas.openxmlformats.org/officeDocument/2006/relationships/slide" Target="slides/slide25.xml"/><Relationship Id="rId10" Type="http://schemas.openxmlformats.org/officeDocument/2006/relationships/slideMaster" Target="slideMasters/slideMaster10.xml"/><Relationship Id="rId19" Type="http://schemas.openxmlformats.org/officeDocument/2006/relationships/slide" Target="slides/slide8.xml"/><Relationship Id="rId31" Type="http://schemas.openxmlformats.org/officeDocument/2006/relationships/slide" Target="slides/slide20.xml"/><Relationship Id="rId44"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3.xml"/><Relationship Id="rId22" Type="http://schemas.openxmlformats.org/officeDocument/2006/relationships/slide" Target="slides/slide11.xml"/><Relationship Id="rId27" Type="http://schemas.openxmlformats.org/officeDocument/2006/relationships/slide" Target="slides/slide16.xml"/><Relationship Id="rId30" Type="http://schemas.openxmlformats.org/officeDocument/2006/relationships/slide" Target="slides/slide19.xml"/><Relationship Id="rId35" Type="http://schemas.openxmlformats.org/officeDocument/2006/relationships/slide" Target="slides/slide24.xml"/><Relationship Id="rId43"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5179484" y="0"/>
            <a:ext cx="3962400" cy="342900"/>
          </a:xfrm>
          <a:prstGeom prst="rect">
            <a:avLst/>
          </a:prstGeom>
        </p:spPr>
        <p:txBody>
          <a:bodyPr vert="horz" lIns="91440" tIns="45720" rIns="91440" bIns="45720" rtlCol="0"/>
          <a:lstStyle>
            <a:lvl1pPr algn="r">
              <a:defRPr sz="1200"/>
            </a:lvl1pPr>
          </a:lstStyle>
          <a:p>
            <a:fld id="{E99333BE-0D34-4F62-BD6E-2C3B14663373}" type="datetimeFigureOut">
              <a:rPr lang="en-US" smtClean="0"/>
              <a:pPr/>
              <a:t>3/25/2014</a:t>
            </a:fld>
            <a:endParaRPr lang="en-US"/>
          </a:p>
        </p:txBody>
      </p:sp>
      <p:sp>
        <p:nvSpPr>
          <p:cNvPr id="4" name="Footer Placeholder 3"/>
          <p:cNvSpPr>
            <a:spLocks noGrp="1"/>
          </p:cNvSpPr>
          <p:nvPr>
            <p:ph type="ftr" sz="quarter" idx="2"/>
          </p:nvPr>
        </p:nvSpPr>
        <p:spPr>
          <a:xfrm>
            <a:off x="0" y="6513910"/>
            <a:ext cx="3962400" cy="3429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5179484" y="6513910"/>
            <a:ext cx="3962400" cy="342900"/>
          </a:xfrm>
          <a:prstGeom prst="rect">
            <a:avLst/>
          </a:prstGeom>
        </p:spPr>
        <p:txBody>
          <a:bodyPr vert="horz" lIns="91440" tIns="45720" rIns="91440" bIns="45720" rtlCol="0" anchor="b"/>
          <a:lstStyle>
            <a:lvl1pPr algn="r">
              <a:defRPr sz="1200"/>
            </a:lvl1pPr>
          </a:lstStyle>
          <a:p>
            <a:fld id="{AECABB6E-EB62-4D88-B3E7-408903A4E4B0}" type="slidenum">
              <a:rPr lang="en-US" smtClean="0"/>
              <a:pPr/>
              <a:t>‹#›</a:t>
            </a:fld>
            <a:endParaRPr lang="en-US"/>
          </a:p>
        </p:txBody>
      </p:sp>
    </p:spTree>
    <p:extLst>
      <p:ext uri="{BB962C8B-B14F-4D97-AF65-F5344CB8AC3E}">
        <p14:creationId xmlns:p14="http://schemas.microsoft.com/office/powerpoint/2010/main" xmlns="" val="170597399"/>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5179484" y="0"/>
            <a:ext cx="3962400" cy="342900"/>
          </a:xfrm>
          <a:prstGeom prst="rect">
            <a:avLst/>
          </a:prstGeom>
        </p:spPr>
        <p:txBody>
          <a:bodyPr vert="horz" lIns="91440" tIns="45720" rIns="91440" bIns="45720" rtlCol="0"/>
          <a:lstStyle>
            <a:lvl1pPr algn="r">
              <a:defRPr sz="1200"/>
            </a:lvl1pPr>
          </a:lstStyle>
          <a:p>
            <a:fld id="{4A2D1F94-724F-43BD-B41B-43157E9B4550}" type="datetimeFigureOut">
              <a:rPr lang="en-US" smtClean="0"/>
              <a:pPr/>
              <a:t>3/25/2014</a:t>
            </a:fld>
            <a:endParaRPr lang="en-US"/>
          </a:p>
        </p:txBody>
      </p:sp>
      <p:sp>
        <p:nvSpPr>
          <p:cNvPr id="4" name="Slide Image Placeholder 3"/>
          <p:cNvSpPr>
            <a:spLocks noGrp="1" noRot="1" noChangeAspect="1"/>
          </p:cNvSpPr>
          <p:nvPr>
            <p:ph type="sldImg" idx="2"/>
          </p:nvPr>
        </p:nvSpPr>
        <p:spPr>
          <a:xfrm>
            <a:off x="2286000" y="514350"/>
            <a:ext cx="4572000" cy="25717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914400" y="3257550"/>
            <a:ext cx="7315200" cy="30861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6513910"/>
            <a:ext cx="3962400" cy="3429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5179484" y="6513910"/>
            <a:ext cx="3962400" cy="342900"/>
          </a:xfrm>
          <a:prstGeom prst="rect">
            <a:avLst/>
          </a:prstGeom>
        </p:spPr>
        <p:txBody>
          <a:bodyPr vert="horz" lIns="91440" tIns="45720" rIns="91440" bIns="45720" rtlCol="0" anchor="b"/>
          <a:lstStyle>
            <a:lvl1pPr algn="r">
              <a:defRPr sz="1200"/>
            </a:lvl1pPr>
          </a:lstStyle>
          <a:p>
            <a:fld id="{36E82501-53DA-4152-84B0-51135B15EEA8}" type="slidenum">
              <a:rPr lang="en-US" smtClean="0"/>
              <a:pPr/>
              <a:t>‹#›</a:t>
            </a:fld>
            <a:endParaRPr lang="en-US"/>
          </a:p>
        </p:txBody>
      </p:sp>
    </p:spTree>
    <p:extLst>
      <p:ext uri="{BB962C8B-B14F-4D97-AF65-F5344CB8AC3E}">
        <p14:creationId xmlns:p14="http://schemas.microsoft.com/office/powerpoint/2010/main" xmlns="" val="2153252454"/>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700">
                <a:solidFill>
                  <a:schemeClr val="tx1"/>
                </a:solidFill>
                <a:latin typeface="Arial" pitchFamily="34" charset="0"/>
                <a:ea typeface="ＭＳ Ｐゴシック" pitchFamily="34" charset="-128"/>
              </a:defRPr>
            </a:lvl1pPr>
            <a:lvl2pPr marL="742883" indent="-285724" eaLnBrk="0" hangingPunct="0">
              <a:defRPr sz="700">
                <a:solidFill>
                  <a:schemeClr val="tx1"/>
                </a:solidFill>
                <a:latin typeface="Arial" pitchFamily="34" charset="0"/>
                <a:ea typeface="ＭＳ Ｐゴシック" pitchFamily="34" charset="-128"/>
              </a:defRPr>
            </a:lvl2pPr>
            <a:lvl3pPr marL="1142898" indent="-228580" eaLnBrk="0" hangingPunct="0">
              <a:defRPr sz="700">
                <a:solidFill>
                  <a:schemeClr val="tx1"/>
                </a:solidFill>
                <a:latin typeface="Arial" pitchFamily="34" charset="0"/>
                <a:ea typeface="ＭＳ Ｐゴシック" pitchFamily="34" charset="-128"/>
              </a:defRPr>
            </a:lvl3pPr>
            <a:lvl4pPr marL="1600057" indent="-228580" eaLnBrk="0" hangingPunct="0">
              <a:defRPr sz="700">
                <a:solidFill>
                  <a:schemeClr val="tx1"/>
                </a:solidFill>
                <a:latin typeface="Arial" pitchFamily="34" charset="0"/>
                <a:ea typeface="ＭＳ Ｐゴシック" pitchFamily="34" charset="-128"/>
              </a:defRPr>
            </a:lvl4pPr>
            <a:lvl5pPr marL="2057217" indent="-228580" eaLnBrk="0" hangingPunct="0">
              <a:defRPr sz="700">
                <a:solidFill>
                  <a:schemeClr val="tx1"/>
                </a:solidFill>
                <a:latin typeface="Arial" pitchFamily="34" charset="0"/>
                <a:ea typeface="ＭＳ Ｐゴシック" pitchFamily="34" charset="-128"/>
              </a:defRPr>
            </a:lvl5pPr>
            <a:lvl6pPr marL="2514376" indent="-228580" eaLnBrk="0" fontAlgn="base" hangingPunct="0">
              <a:spcBef>
                <a:spcPct val="0"/>
              </a:spcBef>
              <a:spcAft>
                <a:spcPct val="0"/>
              </a:spcAft>
              <a:defRPr sz="700">
                <a:solidFill>
                  <a:schemeClr val="tx1"/>
                </a:solidFill>
                <a:latin typeface="Arial" pitchFamily="34" charset="0"/>
                <a:ea typeface="ＭＳ Ｐゴシック" pitchFamily="34" charset="-128"/>
              </a:defRPr>
            </a:lvl6pPr>
            <a:lvl7pPr marL="2971535" indent="-228580" eaLnBrk="0" fontAlgn="base" hangingPunct="0">
              <a:spcBef>
                <a:spcPct val="0"/>
              </a:spcBef>
              <a:spcAft>
                <a:spcPct val="0"/>
              </a:spcAft>
              <a:defRPr sz="700">
                <a:solidFill>
                  <a:schemeClr val="tx1"/>
                </a:solidFill>
                <a:latin typeface="Arial" pitchFamily="34" charset="0"/>
                <a:ea typeface="ＭＳ Ｐゴシック" pitchFamily="34" charset="-128"/>
              </a:defRPr>
            </a:lvl7pPr>
            <a:lvl8pPr marL="3428695" indent="-228580" eaLnBrk="0" fontAlgn="base" hangingPunct="0">
              <a:spcBef>
                <a:spcPct val="0"/>
              </a:spcBef>
              <a:spcAft>
                <a:spcPct val="0"/>
              </a:spcAft>
              <a:defRPr sz="700">
                <a:solidFill>
                  <a:schemeClr val="tx1"/>
                </a:solidFill>
                <a:latin typeface="Arial" pitchFamily="34" charset="0"/>
                <a:ea typeface="ＭＳ Ｐゴシック" pitchFamily="34" charset="-128"/>
              </a:defRPr>
            </a:lvl8pPr>
            <a:lvl9pPr marL="3885854" indent="-228580" eaLnBrk="0" fontAlgn="base" hangingPunct="0">
              <a:spcBef>
                <a:spcPct val="0"/>
              </a:spcBef>
              <a:spcAft>
                <a:spcPct val="0"/>
              </a:spcAft>
              <a:defRPr sz="700">
                <a:solidFill>
                  <a:schemeClr val="tx1"/>
                </a:solidFill>
                <a:latin typeface="Arial" pitchFamily="34" charset="0"/>
                <a:ea typeface="ＭＳ Ｐゴシック" pitchFamily="34" charset="-128"/>
              </a:defRPr>
            </a:lvl9pPr>
          </a:lstStyle>
          <a:p>
            <a:fld id="{51745EE9-7AA7-4964-BA6B-F02EC2E239CC}" type="slidenum">
              <a:rPr lang="en-US" sz="1200" smtClean="0">
                <a:solidFill>
                  <a:srgbClr val="000000"/>
                </a:solidFill>
                <a:latin typeface="Times" pitchFamily="18" charset="0"/>
              </a:rPr>
              <a:pPr/>
              <a:t>1</a:t>
            </a:fld>
            <a:endParaRPr lang="en-US" sz="1200" dirty="0" smtClean="0">
              <a:solidFill>
                <a:srgbClr val="000000"/>
              </a:solidFill>
              <a:latin typeface="Times" pitchFamily="18" charset="0"/>
            </a:endParaRPr>
          </a:p>
        </p:txBody>
      </p:sp>
      <p:sp>
        <p:nvSpPr>
          <p:cNvPr id="109571" name="Rectangle 2"/>
          <p:cNvSpPr>
            <a:spLocks noGrp="1" noRot="1" noChangeAspect="1" noChangeArrowheads="1" noTextEdit="1"/>
          </p:cNvSpPr>
          <p:nvPr>
            <p:ph type="sldImg"/>
          </p:nvPr>
        </p:nvSpPr>
        <p:spPr>
          <a:xfrm>
            <a:off x="2286000" y="514350"/>
            <a:ext cx="4570413" cy="2570163"/>
          </a:xfrm>
          <a:ln w="12700" cap="flat">
            <a:solidFill>
              <a:schemeClr val="tx1"/>
            </a:solidFill>
          </a:ln>
        </p:spPr>
      </p:sp>
      <p:sp>
        <p:nvSpPr>
          <p:cNvPr id="109572" name="Rectangle 3"/>
          <p:cNvSpPr>
            <a:spLocks noGrp="1" noChangeArrowheads="1"/>
          </p:cNvSpPr>
          <p:nvPr>
            <p:ph type="body" idx="1"/>
          </p:nvPr>
        </p:nvSpPr>
        <p:spPr>
          <a:xfrm>
            <a:off x="1219200" y="3257550"/>
            <a:ext cx="6705600" cy="3087688"/>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036" tIns="46019" rIns="92036" bIns="46019"/>
          <a:lstStyle/>
          <a:p>
            <a:pPr eaLnBrk="1" hangingPunct="1"/>
            <a:endParaRPr lang="nl-NL" dirty="0" smtClean="0">
              <a:latin typeface="Arial" pitchFamily="34" charset="0"/>
              <a:ea typeface="ＭＳ Ｐゴシック" pitchFamily="34" charset="-128"/>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MAIN IDEA:</a:t>
            </a:r>
          </a:p>
          <a:p>
            <a:r>
              <a:rPr lang="en-US" dirty="0" smtClean="0"/>
              <a:t>Oracle </a:t>
            </a:r>
            <a:r>
              <a:rPr lang="en-US" dirty="0" err="1" smtClean="0"/>
              <a:t>WebCenter</a:t>
            </a:r>
            <a:r>
              <a:rPr lang="en-US" dirty="0" smtClean="0"/>
              <a:t> Portal</a:t>
            </a:r>
          </a:p>
          <a:p>
            <a:endParaRPr lang="en-US" dirty="0" smtClean="0"/>
          </a:p>
          <a:p>
            <a:r>
              <a:rPr lang="en-US" b="1" dirty="0" smtClean="0"/>
              <a:t>SPEAKER NOTES:</a:t>
            </a:r>
          </a:p>
          <a:p>
            <a:pPr marL="342870" indent="-342870" defTabSz="914318">
              <a:buFont typeface="Symbol"/>
              <a:buChar char=""/>
              <a:defRPr/>
            </a:pPr>
            <a:r>
              <a:rPr lang="en-US" dirty="0" smtClean="0"/>
              <a:t>Secure - </a:t>
            </a:r>
            <a:r>
              <a:rPr lang="en-US" dirty="0" smtClean="0">
                <a:latin typeface="Arial" pitchFamily="34" charset="0"/>
                <a:cs typeface="Arial" pitchFamily="34" charset="0"/>
              </a:rPr>
              <a:t>Deliver the right information to the right people through role-based access control.</a:t>
            </a:r>
          </a:p>
          <a:p>
            <a:pPr marL="342870" indent="-342870" defTabSz="914318">
              <a:buFont typeface="Symbol"/>
              <a:buChar char=""/>
              <a:defRPr/>
            </a:pPr>
            <a:r>
              <a:rPr lang="en-US" baseline="0" dirty="0" smtClean="0"/>
              <a:t>Integrate - </a:t>
            </a:r>
            <a:r>
              <a:rPr lang="en-US" dirty="0" smtClean="0">
                <a:latin typeface="Arial" pitchFamily="34" charset="0"/>
                <a:cs typeface="Arial" pitchFamily="34" charset="0"/>
              </a:rPr>
              <a:t>Mash-ups and reusable components for integrating core business functions.</a:t>
            </a:r>
          </a:p>
          <a:p>
            <a:pPr marL="342870" indent="-342870" defTabSz="914318">
              <a:buFont typeface="Symbol"/>
              <a:buChar char=""/>
              <a:defRPr/>
            </a:pPr>
            <a:r>
              <a:rPr lang="en-US" baseline="0" dirty="0" smtClean="0"/>
              <a:t>Present - </a:t>
            </a:r>
            <a:r>
              <a:rPr lang="en-US" dirty="0" smtClean="0">
                <a:latin typeface="Arial" pitchFamily="34" charset="0"/>
                <a:cs typeface="Arial" pitchFamily="34" charset="0"/>
              </a:rPr>
              <a:t>Deliver all relevant applications, data, and process interactions in the same context and optimized for any device.</a:t>
            </a:r>
          </a:p>
          <a:p>
            <a:pPr marL="342870" indent="-342870" defTabSz="914318">
              <a:buFont typeface="Symbol"/>
              <a:buChar char=""/>
              <a:defRPr/>
            </a:pPr>
            <a:r>
              <a:rPr lang="en-US" dirty="0" smtClean="0">
                <a:latin typeface="Arial" pitchFamily="34" charset="0"/>
                <a:cs typeface="Arial" pitchFamily="34" charset="0"/>
              </a:rPr>
              <a:t>Build &amp; Manage - Empower knowledge workers and groups to built and manage their portal experiences.</a:t>
            </a:r>
          </a:p>
        </p:txBody>
      </p:sp>
      <p:sp>
        <p:nvSpPr>
          <p:cNvPr id="4" name="Slide Number Placeholder 3"/>
          <p:cNvSpPr>
            <a:spLocks noGrp="1"/>
          </p:cNvSpPr>
          <p:nvPr>
            <p:ph type="sldNum" sz="quarter" idx="10"/>
          </p:nvPr>
        </p:nvSpPr>
        <p:spPr/>
        <p:txBody>
          <a:bodyPr/>
          <a:lstStyle/>
          <a:p>
            <a:fld id="{36E82501-53DA-4152-84B0-51135B15EEA8}" type="slidenum">
              <a:rPr lang="en-US" smtClean="0">
                <a:solidFill>
                  <a:prstClr val="black"/>
                </a:solidFill>
                <a:latin typeface="Calibri"/>
              </a:rPr>
              <a:pPr/>
              <a:t>10</a:t>
            </a:fld>
            <a:endParaRPr lang="en-US">
              <a:solidFill>
                <a:prstClr val="black"/>
              </a:solidFill>
              <a:latin typeface="Calibri"/>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6E82501-53DA-4152-84B0-51135B15EEA8}" type="slidenum">
              <a:rPr lang="en-US" smtClean="0">
                <a:solidFill>
                  <a:prstClr val="black"/>
                </a:solidFill>
              </a:rPr>
              <a:pPr/>
              <a:t>11</a:t>
            </a:fld>
            <a:endParaRPr lang="en-US">
              <a:solidFill>
                <a:prstClr val="black"/>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86000" y="514350"/>
            <a:ext cx="4572000" cy="2571750"/>
          </a:xfrm>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C87FD523-6A9D-431F-9006-8F984D4E0CCC}" type="slidenum">
              <a:rPr lang="en-US" smtClean="0">
                <a:solidFill>
                  <a:srgbClr val="000000"/>
                </a:solidFill>
              </a:rPr>
              <a:pPr>
                <a:defRPr/>
              </a:pPr>
              <a:t>13</a:t>
            </a:fld>
            <a:endParaRPr lang="en-US" dirty="0">
              <a:solidFill>
                <a:srgbClr val="000000"/>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Rot="1" noChangeAspect="1" noChangeArrowheads="1" noTextEdit="1"/>
          </p:cNvSpPr>
          <p:nvPr>
            <p:ph type="sldImg"/>
          </p:nvPr>
        </p:nvSpPr>
        <p:spPr>
          <a:xfrm>
            <a:off x="2286000" y="514350"/>
            <a:ext cx="4572000" cy="2571750"/>
          </a:xfrm>
          <a:ln/>
        </p:spPr>
      </p:sp>
      <p:sp>
        <p:nvSpPr>
          <p:cNvPr id="55299"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700">
                <a:solidFill>
                  <a:schemeClr val="tx1"/>
                </a:solidFill>
                <a:latin typeface="Arial" pitchFamily="34" charset="0"/>
                <a:ea typeface="ＭＳ Ｐゴシック" pitchFamily="34" charset="-128"/>
              </a:defRPr>
            </a:lvl1pPr>
            <a:lvl2pPr marL="742883" indent="-285724" eaLnBrk="0" hangingPunct="0">
              <a:defRPr sz="700">
                <a:solidFill>
                  <a:schemeClr val="tx1"/>
                </a:solidFill>
                <a:latin typeface="Arial" pitchFamily="34" charset="0"/>
                <a:ea typeface="ＭＳ Ｐゴシック" pitchFamily="34" charset="-128"/>
              </a:defRPr>
            </a:lvl2pPr>
            <a:lvl3pPr marL="1142898" indent="-228580" eaLnBrk="0" hangingPunct="0">
              <a:defRPr sz="700">
                <a:solidFill>
                  <a:schemeClr val="tx1"/>
                </a:solidFill>
                <a:latin typeface="Arial" pitchFamily="34" charset="0"/>
                <a:ea typeface="ＭＳ Ｐゴシック" pitchFamily="34" charset="-128"/>
              </a:defRPr>
            </a:lvl3pPr>
            <a:lvl4pPr marL="1600057" indent="-228580" eaLnBrk="0" hangingPunct="0">
              <a:defRPr sz="700">
                <a:solidFill>
                  <a:schemeClr val="tx1"/>
                </a:solidFill>
                <a:latin typeface="Arial" pitchFamily="34" charset="0"/>
                <a:ea typeface="ＭＳ Ｐゴシック" pitchFamily="34" charset="-128"/>
              </a:defRPr>
            </a:lvl4pPr>
            <a:lvl5pPr marL="2057217" indent="-228580" eaLnBrk="0" hangingPunct="0">
              <a:defRPr sz="700">
                <a:solidFill>
                  <a:schemeClr val="tx1"/>
                </a:solidFill>
                <a:latin typeface="Arial" pitchFamily="34" charset="0"/>
                <a:ea typeface="ＭＳ Ｐゴシック" pitchFamily="34" charset="-128"/>
              </a:defRPr>
            </a:lvl5pPr>
            <a:lvl6pPr marL="2514376" indent="-228580" eaLnBrk="0" fontAlgn="base" hangingPunct="0">
              <a:spcBef>
                <a:spcPct val="0"/>
              </a:spcBef>
              <a:spcAft>
                <a:spcPct val="0"/>
              </a:spcAft>
              <a:defRPr sz="700">
                <a:solidFill>
                  <a:schemeClr val="tx1"/>
                </a:solidFill>
                <a:latin typeface="Arial" pitchFamily="34" charset="0"/>
                <a:ea typeface="ＭＳ Ｐゴシック" pitchFamily="34" charset="-128"/>
              </a:defRPr>
            </a:lvl6pPr>
            <a:lvl7pPr marL="2971535" indent="-228580" eaLnBrk="0" fontAlgn="base" hangingPunct="0">
              <a:spcBef>
                <a:spcPct val="0"/>
              </a:spcBef>
              <a:spcAft>
                <a:spcPct val="0"/>
              </a:spcAft>
              <a:defRPr sz="700">
                <a:solidFill>
                  <a:schemeClr val="tx1"/>
                </a:solidFill>
                <a:latin typeface="Arial" pitchFamily="34" charset="0"/>
                <a:ea typeface="ＭＳ Ｐゴシック" pitchFamily="34" charset="-128"/>
              </a:defRPr>
            </a:lvl7pPr>
            <a:lvl8pPr marL="3428695" indent="-228580" eaLnBrk="0" fontAlgn="base" hangingPunct="0">
              <a:spcBef>
                <a:spcPct val="0"/>
              </a:spcBef>
              <a:spcAft>
                <a:spcPct val="0"/>
              </a:spcAft>
              <a:defRPr sz="700">
                <a:solidFill>
                  <a:schemeClr val="tx1"/>
                </a:solidFill>
                <a:latin typeface="Arial" pitchFamily="34" charset="0"/>
                <a:ea typeface="ＭＳ Ｐゴシック" pitchFamily="34" charset="-128"/>
              </a:defRPr>
            </a:lvl8pPr>
            <a:lvl9pPr marL="3885854" indent="-228580" eaLnBrk="0" fontAlgn="base" hangingPunct="0">
              <a:spcBef>
                <a:spcPct val="0"/>
              </a:spcBef>
              <a:spcAft>
                <a:spcPct val="0"/>
              </a:spcAft>
              <a:defRPr sz="700">
                <a:solidFill>
                  <a:schemeClr val="tx1"/>
                </a:solidFill>
                <a:latin typeface="Arial" pitchFamily="34" charset="0"/>
                <a:ea typeface="ＭＳ Ｐゴシック" pitchFamily="34" charset="-128"/>
              </a:defRPr>
            </a:lvl9pPr>
          </a:lstStyle>
          <a:p>
            <a:fld id="{8CE8D6D8-639C-4A67-B737-B60FC8334AA4}" type="slidenum">
              <a:rPr lang="en-US" sz="1200" smtClean="0">
                <a:solidFill>
                  <a:srgbClr val="000000"/>
                </a:solidFill>
                <a:latin typeface="Times" pitchFamily="18" charset="0"/>
              </a:rPr>
              <a:pPr/>
              <a:t>27</a:t>
            </a:fld>
            <a:endParaRPr lang="en-US" sz="1200" dirty="0" smtClean="0">
              <a:solidFill>
                <a:srgbClr val="000000"/>
              </a:solidFill>
              <a:latin typeface="Times" pitchFamily="18" charset="0"/>
            </a:endParaRPr>
          </a:p>
        </p:txBody>
      </p:sp>
      <p:sp>
        <p:nvSpPr>
          <p:cNvPr id="113667" name="Rectangle 2"/>
          <p:cNvSpPr>
            <a:spLocks noGrp="1" noRot="1" noChangeAspect="1" noChangeArrowheads="1" noTextEdit="1"/>
          </p:cNvSpPr>
          <p:nvPr>
            <p:ph type="sldImg"/>
          </p:nvPr>
        </p:nvSpPr>
        <p:spPr>
          <a:xfrm>
            <a:off x="2286000" y="514350"/>
            <a:ext cx="4570413" cy="2570163"/>
          </a:xfrm>
          <a:ln w="12700" cap="flat">
            <a:solidFill>
              <a:schemeClr val="tx1"/>
            </a:solidFill>
          </a:ln>
        </p:spPr>
      </p:sp>
      <p:sp>
        <p:nvSpPr>
          <p:cNvPr id="113668" name="Rectangle 3"/>
          <p:cNvSpPr>
            <a:spLocks noGrp="1" noChangeArrowheads="1"/>
          </p:cNvSpPr>
          <p:nvPr>
            <p:ph type="body" idx="1"/>
          </p:nvPr>
        </p:nvSpPr>
        <p:spPr>
          <a:xfrm>
            <a:off x="1219200" y="3257550"/>
            <a:ext cx="6705600" cy="3087688"/>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036" tIns="46019" rIns="92036" bIns="46019"/>
          <a:lstStyle/>
          <a:p>
            <a:pPr eaLnBrk="1" hangingPunct="1"/>
            <a:endParaRPr lang="nl-NL" dirty="0" smtClean="0">
              <a:latin typeface="Arial" pitchFamily="34" charset="0"/>
              <a:ea typeface="ＭＳ Ｐゴシック" pitchFamily="34" charset="-128"/>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p:spPr>
        <p:txBody>
          <a:bodyPr/>
          <a:lstStyle/>
          <a:p>
            <a:fld id="{D441F50A-60E1-4DB1-BCF0-262338BBEED8}" type="slidenum">
              <a:rPr lang="en-US" smtClean="0">
                <a:solidFill>
                  <a:srgbClr val="000000"/>
                </a:solidFill>
              </a:rPr>
              <a:pPr/>
              <a:t>2</a:t>
            </a:fld>
            <a:endParaRPr lang="en-US" dirty="0" smtClean="0">
              <a:solidFill>
                <a:srgbClr val="000000"/>
              </a:solidFill>
            </a:endParaRPr>
          </a:p>
        </p:txBody>
      </p:sp>
      <p:sp>
        <p:nvSpPr>
          <p:cNvPr id="39939" name="Rectangle 2"/>
          <p:cNvSpPr>
            <a:spLocks noGrp="1" noRot="1" noChangeAspect="1" noChangeArrowheads="1" noTextEdit="1"/>
          </p:cNvSpPr>
          <p:nvPr>
            <p:ph type="sldImg"/>
          </p:nvPr>
        </p:nvSpPr>
        <p:spPr>
          <a:xfrm>
            <a:off x="2286000" y="514350"/>
            <a:ext cx="4572000" cy="2571750"/>
          </a:xfrm>
          <a:ln/>
        </p:spPr>
      </p:sp>
      <p:sp>
        <p:nvSpPr>
          <p:cNvPr id="39940" name="Rectangle 3"/>
          <p:cNvSpPr>
            <a:spLocks noGrp="1" noChangeArrowheads="1"/>
          </p:cNvSpPr>
          <p:nvPr>
            <p:ph type="body" idx="1"/>
          </p:nvPr>
        </p:nvSpPr>
        <p:spPr>
          <a:noFill/>
          <a:ln/>
        </p:spPr>
        <p:txBody>
          <a:bodyPr/>
          <a:lstStyle/>
          <a:p>
            <a:pPr eaLnBrk="1" hangingPunct="1"/>
            <a:endParaRPr lang="en-US" dirty="0" smtClean="0">
              <a:latin typeface="Arial"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a:noFill/>
        </p:spPr>
        <p:txBody>
          <a:bodyPr/>
          <a:lstStyle/>
          <a:p>
            <a:fld id="{BA3187AD-F8D6-47CA-AB43-7889223443B9}" type="slidenum">
              <a:rPr lang="en-US" smtClean="0">
                <a:solidFill>
                  <a:srgbClr val="000000"/>
                </a:solidFill>
              </a:rPr>
              <a:pPr/>
              <a:t>3</a:t>
            </a:fld>
            <a:endParaRPr lang="en-US" dirty="0" smtClean="0">
              <a:solidFill>
                <a:srgbClr val="000000"/>
              </a:solidFill>
            </a:endParaRPr>
          </a:p>
        </p:txBody>
      </p:sp>
      <p:sp>
        <p:nvSpPr>
          <p:cNvPr id="41987" name="Rectangle 2"/>
          <p:cNvSpPr>
            <a:spLocks noGrp="1" noRot="1" noChangeAspect="1" noChangeArrowheads="1" noTextEdit="1"/>
          </p:cNvSpPr>
          <p:nvPr>
            <p:ph type="sldImg"/>
          </p:nvPr>
        </p:nvSpPr>
        <p:spPr>
          <a:xfrm>
            <a:off x="2286000" y="514350"/>
            <a:ext cx="4572000" cy="2571750"/>
          </a:xfrm>
          <a:ln/>
        </p:spPr>
      </p:sp>
      <p:sp>
        <p:nvSpPr>
          <p:cNvPr id="41988" name="Rectangle 3"/>
          <p:cNvSpPr>
            <a:spLocks noGrp="1" noChangeArrowheads="1"/>
          </p:cNvSpPr>
          <p:nvPr>
            <p:ph type="body" idx="1"/>
          </p:nvPr>
        </p:nvSpPr>
        <p:spPr>
          <a:noFill/>
          <a:ln/>
        </p:spPr>
        <p:txBody>
          <a:bodyPr/>
          <a:lstStyle/>
          <a:p>
            <a:pPr eaLnBrk="1" hangingPunct="1"/>
            <a:endParaRPr lang="en-US" dirty="0" smtClean="0">
              <a:latin typeface="Arial"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6E82501-53DA-4152-84B0-51135B15EEA8}" type="slidenum">
              <a:rPr lang="en-US" smtClean="0">
                <a:solidFill>
                  <a:prstClr val="black"/>
                </a:solidFill>
              </a:rPr>
              <a:pPr/>
              <a:t>4</a:t>
            </a:fld>
            <a:endParaRPr lang="en-US" dirty="0">
              <a:solidFill>
                <a:prstClr val="black"/>
              </a:solidFill>
            </a:endParaRPr>
          </a:p>
        </p:txBody>
      </p:sp>
    </p:spTree>
    <p:extLst>
      <p:ext uri="{BB962C8B-B14F-4D97-AF65-F5344CB8AC3E}">
        <p14:creationId xmlns:p14="http://schemas.microsoft.com/office/powerpoint/2010/main" xmlns="" val="10988411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10"/>
          </p:nvPr>
        </p:nvSpPr>
        <p:spPr/>
        <p:txBody>
          <a:bodyPr/>
          <a:lstStyle/>
          <a:p>
            <a:pPr>
              <a:defRPr/>
            </a:pPr>
            <a:fld id="{C87FD523-6A9D-431F-9006-8F984D4E0CCC}" type="slidenum">
              <a:rPr lang="en-US" smtClean="0">
                <a:solidFill>
                  <a:prstClr val="black"/>
                </a:solidFill>
                <a:latin typeface="Calibri"/>
              </a:rPr>
              <a:pPr>
                <a:defRPr/>
              </a:pPr>
              <a:t>5</a:t>
            </a:fld>
            <a:endParaRPr lang="en-US" dirty="0">
              <a:solidFill>
                <a:prstClr val="black"/>
              </a:solidFill>
              <a:latin typeface="Calibri"/>
            </a:endParaRPr>
          </a:p>
        </p:txBody>
      </p:sp>
      <p:sp>
        <p:nvSpPr>
          <p:cNvPr id="5" name="Notes Placeholder 4"/>
          <p:cNvSpPr>
            <a:spLocks noGrp="1"/>
          </p:cNvSpPr>
          <p:nvPr>
            <p:ph type="body" idx="1"/>
          </p:nvPr>
        </p:nvSpPr>
        <p:spPr/>
        <p:txBody>
          <a:bodyPr>
            <a:normAutofit lnSpcReduction="10000"/>
          </a:bodyPr>
          <a:lstStyle/>
          <a:p>
            <a:pPr defTabSz="903779">
              <a:defRPr/>
            </a:pPr>
            <a:r>
              <a:rPr lang="en-US" b="1" dirty="0" smtClean="0"/>
              <a:t>Main</a:t>
            </a:r>
            <a:r>
              <a:rPr lang="en-US" b="1" baseline="0" dirty="0" smtClean="0"/>
              <a:t> Point:</a:t>
            </a:r>
          </a:p>
          <a:p>
            <a:pPr defTabSz="903779">
              <a:defRPr/>
            </a:pPr>
            <a:r>
              <a:rPr lang="en-US" b="0" baseline="0" dirty="0" smtClean="0"/>
              <a:t>Customer experience matters because today’s customer has more choices, higher expectations, and more influence.  While this shift has impacted all customer touch points, it has special implications for how companies approach the online channel as a means for engaging with customers and conducting their business.</a:t>
            </a:r>
          </a:p>
          <a:p>
            <a:pPr defTabSz="903779">
              <a:defRPr/>
            </a:pPr>
            <a:endParaRPr lang="en-US" b="1" dirty="0" smtClean="0"/>
          </a:p>
          <a:p>
            <a:pPr defTabSz="903779">
              <a:defRPr/>
            </a:pPr>
            <a:r>
              <a:rPr lang="en-US" b="1" dirty="0" smtClean="0"/>
              <a:t>Script:</a:t>
            </a:r>
          </a:p>
          <a:p>
            <a:pPr defTabSz="903779">
              <a:defRPr/>
            </a:pPr>
            <a:r>
              <a:rPr lang="en-US" b="0" dirty="0" smtClean="0"/>
              <a:t>Today customers have more choices, higher expectations, and greater influence. They have taken control of the conversation and forever changed the relationships with brands. </a:t>
            </a:r>
          </a:p>
          <a:p>
            <a:pPr defTabSz="903779">
              <a:buFontTx/>
              <a:buChar char="-"/>
              <a:defRPr/>
            </a:pPr>
            <a:r>
              <a:rPr lang="en-US" b="0" dirty="0" smtClean="0"/>
              <a:t>Customers decide how, when, and where they want to engage with your brand--whether it's in the store, over the phone or on the web.</a:t>
            </a:r>
          </a:p>
          <a:p>
            <a:pPr defTabSz="903779">
              <a:buFontTx/>
              <a:buChar char="-"/>
              <a:defRPr/>
            </a:pPr>
            <a:r>
              <a:rPr lang="en-US" b="0" dirty="0" smtClean="0"/>
              <a:t>They expect you to know who they are and what they need, and to seamlessly recognize them at every touch-point. </a:t>
            </a:r>
          </a:p>
          <a:p>
            <a:pPr defTabSz="903779">
              <a:buFontTx/>
              <a:buChar char="-"/>
              <a:defRPr/>
            </a:pPr>
            <a:r>
              <a:rPr lang="en-US" b="0" dirty="0" smtClean="0"/>
              <a:t>And with the plethora of new social channels amplifying the customer's voice, peers now have greater influence over the buy decisions than traditional marketing. As a result the power has shifted from brands to customers.</a:t>
            </a:r>
          </a:p>
          <a:p>
            <a:pPr defTabSz="903779">
              <a:buFontTx/>
              <a:buChar char="-"/>
              <a:defRPr/>
            </a:pPr>
            <a:r>
              <a:rPr lang="en-US" b="0" dirty="0" smtClean="0"/>
              <a:t>These</a:t>
            </a:r>
            <a:r>
              <a:rPr lang="en-US" b="0" baseline="0" dirty="0" smtClean="0"/>
              <a:t> changes have significant </a:t>
            </a:r>
            <a:r>
              <a:rPr lang="en-US" b="0" dirty="0" smtClean="0"/>
              <a:t>implications on how customers</a:t>
            </a:r>
            <a:r>
              <a:rPr lang="en-US" b="0" baseline="0" dirty="0" smtClean="0"/>
              <a:t> engage with organizations through the online channel and what businesses need to do manage this channel efficiently and effectively</a:t>
            </a:r>
            <a:r>
              <a:rPr lang="en-US" b="0" dirty="0" smtClean="0"/>
              <a:t>.</a:t>
            </a:r>
          </a:p>
          <a:p>
            <a:endParaRPr lang="en-US" b="0"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10"/>
          </p:nvPr>
        </p:nvSpPr>
        <p:spPr/>
        <p:txBody>
          <a:bodyPr/>
          <a:lstStyle/>
          <a:p>
            <a:pPr>
              <a:defRPr/>
            </a:pPr>
            <a:fld id="{C87FD523-6A9D-431F-9006-8F984D4E0CCC}" type="slidenum">
              <a:rPr lang="en-US" smtClean="0">
                <a:solidFill>
                  <a:prstClr val="black"/>
                </a:solidFill>
                <a:latin typeface="Calibri"/>
              </a:rPr>
              <a:pPr>
                <a:defRPr/>
              </a:pPr>
              <a:t>6</a:t>
            </a:fld>
            <a:endParaRPr lang="en-US" dirty="0">
              <a:solidFill>
                <a:prstClr val="black"/>
              </a:solidFill>
              <a:latin typeface="Calibri"/>
            </a:endParaRPr>
          </a:p>
        </p:txBody>
      </p:sp>
      <p:sp>
        <p:nvSpPr>
          <p:cNvPr id="5" name="Notes Placeholder 4"/>
          <p:cNvSpPr>
            <a:spLocks noGrp="1"/>
          </p:cNvSpPr>
          <p:nvPr>
            <p:ph type="body" idx="1"/>
          </p:nvPr>
        </p:nvSpPr>
        <p:spPr/>
        <p:txBody>
          <a:bodyPr>
            <a:normAutofit lnSpcReduction="10000"/>
          </a:bodyPr>
          <a:lstStyle/>
          <a:p>
            <a:r>
              <a:rPr lang="en-US" b="1" dirty="0" smtClean="0"/>
              <a:t>Main Point:</a:t>
            </a:r>
          </a:p>
          <a:p>
            <a:r>
              <a:rPr lang="en-US" b="0" dirty="0" smtClean="0"/>
              <a:t>You can deliver exceptional</a:t>
            </a:r>
            <a:r>
              <a:rPr lang="en-US" b="0" baseline="0" dirty="0" smtClean="0"/>
              <a:t> online customers experience with Oracle WebCenter.</a:t>
            </a:r>
            <a:endParaRPr lang="en-US" b="1" dirty="0" smtClean="0"/>
          </a:p>
          <a:p>
            <a:endParaRPr lang="en-US" b="0" dirty="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14237">
              <a:defRPr/>
            </a:pPr>
            <a:r>
              <a:rPr lang="en-US" dirty="0"/>
              <a:t>Core technologies under </a:t>
            </a:r>
            <a:r>
              <a:rPr lang="en-US" dirty="0" err="1"/>
              <a:t>WebCenter</a:t>
            </a:r>
            <a:r>
              <a:rPr lang="en-US" dirty="0"/>
              <a:t> brand: form and build the user engagement platform for government agencies to connect people / information. </a:t>
            </a:r>
          </a:p>
          <a:p>
            <a:pPr defTabSz="914237">
              <a:defRPr/>
            </a:pPr>
            <a:endParaRPr lang="en-US" dirty="0"/>
          </a:p>
          <a:p>
            <a:pPr defTabSz="914237">
              <a:defRPr/>
            </a:pPr>
            <a:r>
              <a:rPr lang="en-US" dirty="0"/>
              <a:t>A single solution: as it relates to _____…  is our _____ product…</a:t>
            </a:r>
          </a:p>
          <a:p>
            <a:pPr defTabSz="914237">
              <a:defRPr/>
            </a:pPr>
            <a:endParaRPr lang="en-US" dirty="0"/>
          </a:p>
          <a:p>
            <a:pPr defTabSz="914237">
              <a:defRPr/>
            </a:pPr>
            <a:r>
              <a:rPr lang="en-US" dirty="0"/>
              <a:t>implemented individually or as a platform to address all the needs of engaging your users.</a:t>
            </a:r>
          </a:p>
          <a:p>
            <a:pPr defTabSz="914237">
              <a:defRPr/>
            </a:pPr>
            <a:endParaRPr lang="en-US" dirty="0"/>
          </a:p>
          <a:p>
            <a:pPr defTabSz="914237">
              <a:defRPr/>
            </a:pPr>
            <a:r>
              <a:rPr lang="en-US" dirty="0"/>
              <a:t>Each of these core capabilities, and the combination of them plays a significant role in helping you: </a:t>
            </a:r>
          </a:p>
          <a:p>
            <a:pPr defTabSz="914237">
              <a:defRPr/>
            </a:pPr>
            <a:endParaRPr lang="en-US" dirty="0"/>
          </a:p>
          <a:p>
            <a:pPr>
              <a:buFont typeface="Arial" charset="0"/>
              <a:buChar char="•"/>
            </a:pPr>
            <a:r>
              <a:rPr lang="en-US" dirty="0"/>
              <a:t>Increase citizen services with personalized online experiences – web, mobile or social</a:t>
            </a:r>
          </a:p>
          <a:p>
            <a:pPr>
              <a:buFont typeface="Arial" charset="0"/>
              <a:buChar char="•"/>
            </a:pPr>
            <a:r>
              <a:rPr lang="en-US" dirty="0"/>
              <a:t>Innovate while engaging users: composite applications, new services online</a:t>
            </a:r>
          </a:p>
          <a:p>
            <a:pPr>
              <a:buFont typeface="Arial" charset="0"/>
              <a:buChar char="•"/>
            </a:pPr>
            <a:r>
              <a:rPr lang="en-US" dirty="0"/>
              <a:t>Enhance productivity with purposeful collaboration: exposed where needed</a:t>
            </a:r>
          </a:p>
          <a:p>
            <a:pPr>
              <a:buFont typeface="Arial" charset="0"/>
              <a:buChar char="•"/>
            </a:pPr>
            <a:r>
              <a:rPr lang="en-US" dirty="0"/>
              <a:t>Optimize access to information w enterprise content management foundation: ensures users seamlessly view / change content – any access point – web, mobile, social</a:t>
            </a:r>
          </a:p>
        </p:txBody>
      </p:sp>
      <p:sp>
        <p:nvSpPr>
          <p:cNvPr id="4" name="Slide Number Placeholder 3"/>
          <p:cNvSpPr>
            <a:spLocks noGrp="1"/>
          </p:cNvSpPr>
          <p:nvPr>
            <p:ph type="sldNum" sz="quarter" idx="10"/>
          </p:nvPr>
        </p:nvSpPr>
        <p:spPr/>
        <p:txBody>
          <a:bodyPr/>
          <a:lstStyle/>
          <a:p>
            <a:fld id="{36E82501-53DA-4152-84B0-51135B15EEA8}" type="slidenum">
              <a:rPr lang="en-US" smtClean="0">
                <a:solidFill>
                  <a:prstClr val="black"/>
                </a:solidFill>
                <a:latin typeface="Calibri"/>
              </a:rPr>
              <a:pPr/>
              <a:t>7</a:t>
            </a:fld>
            <a:endParaRPr lang="en-US" dirty="0">
              <a:solidFill>
                <a:prstClr val="black"/>
              </a:solidFill>
              <a:latin typeface="Calibri"/>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14318">
              <a:defRPr/>
            </a:pPr>
            <a:r>
              <a:rPr lang="en-US" b="1" dirty="0" smtClean="0"/>
              <a:t>MAIN IDEA:</a:t>
            </a:r>
          </a:p>
          <a:p>
            <a:r>
              <a:rPr lang="en-US" b="0" dirty="0" smtClean="0"/>
              <a:t>Oracle</a:t>
            </a:r>
            <a:r>
              <a:rPr lang="en-US" b="0" baseline="0" dirty="0" smtClean="0"/>
              <a:t> WebCenter Content</a:t>
            </a:r>
            <a:endParaRPr lang="en-US" b="0" dirty="0" smtClean="0"/>
          </a:p>
          <a:p>
            <a:endParaRPr lang="en-US" dirty="0" smtClean="0"/>
          </a:p>
          <a:p>
            <a:r>
              <a:rPr lang="en-US" b="1" dirty="0" smtClean="0"/>
              <a:t>SPEAKER NOTES:</a:t>
            </a:r>
          </a:p>
          <a:p>
            <a:pPr marL="342870" indent="-342870">
              <a:buFont typeface="Symbol"/>
              <a:buChar char=""/>
            </a:pPr>
            <a:r>
              <a:rPr lang="en-US" dirty="0" smtClean="0"/>
              <a:t>xxx</a:t>
            </a:r>
            <a:endParaRPr lang="en-US" baseline="0" dirty="0" smtClean="0"/>
          </a:p>
          <a:p>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36E82501-53DA-4152-84B0-51135B15EEA8}" type="slidenum">
              <a:rPr lang="en-US" smtClean="0">
                <a:solidFill>
                  <a:prstClr val="black"/>
                </a:solidFill>
                <a:latin typeface="Calibri"/>
              </a:rPr>
              <a:pPr/>
              <a:t>8</a:t>
            </a:fld>
            <a:endParaRPr lang="en-US">
              <a:solidFill>
                <a:prstClr val="black"/>
              </a:solidFill>
              <a:latin typeface="Calibri"/>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MAIN IDEA:</a:t>
            </a:r>
          </a:p>
          <a:p>
            <a:r>
              <a:rPr lang="en-US" dirty="0" smtClean="0"/>
              <a:t>Oracle WebCenter Sites</a:t>
            </a:r>
          </a:p>
          <a:p>
            <a:endParaRPr lang="en-US" dirty="0" smtClean="0"/>
          </a:p>
          <a:p>
            <a:r>
              <a:rPr lang="en-US" b="1" dirty="0" smtClean="0"/>
              <a:t>SPEAKER NOTES:</a:t>
            </a:r>
          </a:p>
          <a:p>
            <a:pPr marL="342870" indent="-342870">
              <a:buFont typeface="Symbol"/>
              <a:buChar char=""/>
            </a:pPr>
            <a:r>
              <a:rPr lang="en-US" dirty="0" smtClean="0"/>
              <a:t>xxx</a:t>
            </a:r>
            <a:endParaRPr lang="en-US" baseline="0" dirty="0" smtClean="0"/>
          </a:p>
          <a:p>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36E82501-53DA-4152-84B0-51135B15EEA8}" type="slidenum">
              <a:rPr lang="en-US" smtClean="0">
                <a:solidFill>
                  <a:prstClr val="black"/>
                </a:solidFill>
                <a:latin typeface="Calibri"/>
              </a:rPr>
              <a:pPr/>
              <a:t>9</a:t>
            </a:fld>
            <a:endParaRPr lang="en-US">
              <a:solidFill>
                <a:prstClr val="black"/>
              </a:solidFill>
              <a:latin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Master" Target="../slideMasters/slideMaster1.xml"/><Relationship Id="rId5" Type="http://schemas.openxmlformats.org/officeDocument/2006/relationships/image" Target="../media/image7.jpeg"/><Relationship Id="rId4" Type="http://schemas.openxmlformats.org/officeDocument/2006/relationships/image" Target="../media/image6.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Master" Target="../slideMasters/slideMaster1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4.jpeg"/><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4.jpeg"/><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pic>
        <p:nvPicPr>
          <p:cNvPr id="4" name="Picture 10"/>
          <p:cNvPicPr>
            <a:picLocks noChangeAspect="1"/>
          </p:cNvPicPr>
          <p:nvPr/>
        </p:nvPicPr>
        <p:blipFill>
          <a:blip r:embed="rId2" cstate="screen">
            <a:extLst>
              <a:ext uri="{28A0092B-C50C-407E-A947-70E740481C1C}">
                <a14:useLocalDpi xmlns:a14="http://schemas.microsoft.com/office/drawing/2010/main" xmlns="" val="0"/>
              </a:ext>
            </a:extLst>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ctrTitle"/>
          </p:nvPr>
        </p:nvSpPr>
        <p:spPr>
          <a:xfrm>
            <a:off x="1152934" y="3596434"/>
            <a:ext cx="7772797" cy="670855"/>
          </a:xfrm>
        </p:spPr>
        <p:txBody>
          <a:bodyPr anchor="b" anchorCtr="0"/>
          <a:lstStyle>
            <a:lvl1pPr>
              <a:defRPr sz="2400"/>
            </a:lvl1pPr>
          </a:lstStyle>
          <a:p>
            <a:r>
              <a:rPr lang="en-US" dirty="0" smtClean="0"/>
              <a:t>Click to edit Master title style</a:t>
            </a:r>
            <a:endParaRPr lang="en-US" dirty="0"/>
          </a:p>
        </p:txBody>
      </p:sp>
      <p:sp>
        <p:nvSpPr>
          <p:cNvPr id="3" name="Subtitle 2"/>
          <p:cNvSpPr>
            <a:spLocks noGrp="1"/>
          </p:cNvSpPr>
          <p:nvPr>
            <p:ph type="subTitle" idx="1"/>
          </p:nvPr>
        </p:nvSpPr>
        <p:spPr>
          <a:xfrm>
            <a:off x="1152933" y="4410273"/>
            <a:ext cx="7075289" cy="532642"/>
          </a:xfrm>
        </p:spPr>
        <p:txBody>
          <a:bodyPr/>
          <a:lstStyle>
            <a:lvl1pPr marL="0" marR="0" indent="0" algn="l" defTabSz="913806" rtl="0" eaLnBrk="1" fontAlgn="base" latinLnBrk="0" hangingPunct="1">
              <a:lnSpc>
                <a:spcPct val="100000"/>
              </a:lnSpc>
              <a:spcBef>
                <a:spcPts val="0"/>
              </a:spcBef>
              <a:spcAft>
                <a:spcPts val="300"/>
              </a:spcAft>
              <a:buClr>
                <a:srgbClr val="FF0000"/>
              </a:buClr>
              <a:buSzTx/>
              <a:buFont typeface="Arial" pitchFamily="127" charset="0"/>
              <a:buNone/>
              <a:tabLst/>
              <a:defRPr sz="1800">
                <a:solidFill>
                  <a:schemeClr val="tx1"/>
                </a:solidFill>
              </a:defRPr>
            </a:lvl1pPr>
            <a:lvl2pPr marL="285387" indent="0" algn="ctr">
              <a:buNone/>
              <a:defRPr>
                <a:solidFill>
                  <a:schemeClr val="tx1">
                    <a:tint val="75000"/>
                  </a:schemeClr>
                </a:solidFill>
              </a:defRPr>
            </a:lvl2pPr>
            <a:lvl3pPr marL="570773" indent="0" algn="ctr">
              <a:buNone/>
              <a:defRPr>
                <a:solidFill>
                  <a:schemeClr val="tx1">
                    <a:tint val="75000"/>
                  </a:schemeClr>
                </a:solidFill>
              </a:defRPr>
            </a:lvl3pPr>
            <a:lvl4pPr marL="856161" indent="0" algn="ctr">
              <a:buNone/>
              <a:defRPr>
                <a:solidFill>
                  <a:schemeClr val="tx1">
                    <a:tint val="75000"/>
                  </a:schemeClr>
                </a:solidFill>
              </a:defRPr>
            </a:lvl4pPr>
            <a:lvl5pPr marL="1141550" indent="0" algn="ctr">
              <a:buNone/>
              <a:defRPr>
                <a:solidFill>
                  <a:schemeClr val="tx1">
                    <a:tint val="75000"/>
                  </a:schemeClr>
                </a:solidFill>
              </a:defRPr>
            </a:lvl5pPr>
            <a:lvl6pPr marL="1426937" indent="0" algn="ctr">
              <a:buNone/>
              <a:defRPr>
                <a:solidFill>
                  <a:schemeClr val="tx1">
                    <a:tint val="75000"/>
                  </a:schemeClr>
                </a:solidFill>
              </a:defRPr>
            </a:lvl6pPr>
            <a:lvl7pPr marL="1712324" indent="0" algn="ctr">
              <a:buNone/>
              <a:defRPr>
                <a:solidFill>
                  <a:schemeClr val="tx1">
                    <a:tint val="75000"/>
                  </a:schemeClr>
                </a:solidFill>
              </a:defRPr>
            </a:lvl7pPr>
            <a:lvl8pPr marL="1997712" indent="0" algn="ctr">
              <a:buNone/>
              <a:defRPr>
                <a:solidFill>
                  <a:schemeClr val="tx1">
                    <a:tint val="75000"/>
                  </a:schemeClr>
                </a:solidFill>
              </a:defRPr>
            </a:lvl8pPr>
            <a:lvl9pPr marL="2283098" indent="0" algn="ctr">
              <a:buNone/>
              <a:defRPr>
                <a:solidFill>
                  <a:schemeClr val="tx1">
                    <a:tint val="75000"/>
                  </a:schemeClr>
                </a:solidFill>
              </a:defRPr>
            </a:lvl9pPr>
          </a:lstStyle>
          <a:p>
            <a:r>
              <a:rPr lang="en-US" dirty="0" smtClean="0"/>
              <a:t>Click to edit Master subtitle style</a:t>
            </a:r>
          </a:p>
        </p:txBody>
      </p:sp>
      <p:sp>
        <p:nvSpPr>
          <p:cNvPr id="8" name="Footer Placeholder 4"/>
          <p:cNvSpPr>
            <a:spLocks noGrp="1"/>
          </p:cNvSpPr>
          <p:nvPr>
            <p:ph type="ftr" sz="quarter" idx="10"/>
          </p:nvPr>
        </p:nvSpPr>
        <p:spPr>
          <a:xfrm>
            <a:off x="6105525" y="4869149"/>
            <a:ext cx="2895600" cy="274637"/>
          </a:xfrm>
        </p:spPr>
        <p:txBody>
          <a:bodyPr/>
          <a:lstStyle>
            <a:lvl1pPr>
              <a:defRPr/>
            </a:lvl1pPr>
          </a:lstStyle>
          <a:p>
            <a:pPr>
              <a:buClr>
                <a:srgbClr val="829E7E"/>
              </a:buClr>
              <a:defRPr/>
            </a:pPr>
            <a:endParaRPr lang="en-US" dirty="0">
              <a:solidFill>
                <a:srgbClr val="000000">
                  <a:tint val="75000"/>
                </a:srgbClr>
              </a:solidFill>
            </a:endParaRPr>
          </a:p>
        </p:txBody>
      </p:sp>
      <p:pic>
        <p:nvPicPr>
          <p:cNvPr id="9" name="Picture 16"/>
          <p:cNvPicPr>
            <a:picLocks noChangeAspect="1" noChangeArrowheads="1"/>
          </p:cNvPicPr>
          <p:nvPr userDrawn="1"/>
        </p:nvPicPr>
        <p:blipFill>
          <a:blip r:embed="rId3" cstate="screen">
            <a:extLst>
              <a:ext uri="{28A0092B-C50C-407E-A947-70E740481C1C}">
                <a14:useLocalDpi xmlns:a14="http://schemas.microsoft.com/office/drawing/2010/main" xmlns="" val="0"/>
              </a:ext>
            </a:extLst>
          </a:blip>
          <a:srcRect/>
          <a:stretch>
            <a:fillRect/>
          </a:stretch>
        </p:blipFill>
        <p:spPr bwMode="auto">
          <a:xfrm>
            <a:off x="1144588" y="3101679"/>
            <a:ext cx="2227262" cy="2778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 name="Picture 74" descr="Tall Red"/>
          <p:cNvPicPr>
            <a:picLocks noChangeArrowheads="1"/>
          </p:cNvPicPr>
          <p:nvPr userDrawn="1"/>
        </p:nvPicPr>
        <p:blipFill>
          <a:blip r:embed="rId4" cstate="screen">
            <a:alphaModFix amt="0"/>
            <a:extLst>
              <a:ext uri="{28A0092B-C50C-407E-A947-70E740481C1C}">
                <a14:useLocalDpi xmlns:a14="http://schemas.microsoft.com/office/drawing/2010/main" xmlns="" val="0"/>
              </a:ext>
            </a:extLst>
          </a:blip>
          <a:srcRect/>
          <a:stretch>
            <a:fillRect/>
          </a:stretch>
        </p:blipFill>
        <p:spPr bwMode="auto">
          <a:xfrm>
            <a:off x="0" y="686081"/>
            <a:ext cx="1144588" cy="2117725"/>
          </a:xfrm>
          <a:prstGeom prst="rect">
            <a:avLst/>
          </a:prstGeom>
          <a:solidFill>
            <a:schemeClr val="tx2"/>
          </a:solidFill>
          <a:ln>
            <a:noFill/>
          </a:ln>
          <a:extLst/>
        </p:spPr>
      </p:pic>
      <p:pic>
        <p:nvPicPr>
          <p:cNvPr id="11" name="Picture 75" descr="Wide Red"/>
          <p:cNvPicPr>
            <a:picLocks noChangeArrowheads="1"/>
          </p:cNvPicPr>
          <p:nvPr userDrawn="1"/>
        </p:nvPicPr>
        <p:blipFill>
          <a:blip r:embed="rId5" cstate="screen">
            <a:alphaModFix amt="0"/>
            <a:extLst>
              <a:ext uri="{28A0092B-C50C-407E-A947-70E740481C1C}">
                <a14:useLocalDpi xmlns:a14="http://schemas.microsoft.com/office/drawing/2010/main" xmlns="" val="0"/>
              </a:ext>
            </a:extLst>
          </a:blip>
          <a:srcRect/>
          <a:stretch>
            <a:fillRect/>
          </a:stretch>
        </p:blipFill>
        <p:spPr bwMode="auto">
          <a:xfrm>
            <a:off x="3262316" y="686081"/>
            <a:ext cx="5881687" cy="2117725"/>
          </a:xfrm>
          <a:prstGeom prst="rect">
            <a:avLst/>
          </a:prstGeom>
          <a:solidFill>
            <a:schemeClr val="tx2"/>
          </a:solidFill>
          <a:ln>
            <a:noFill/>
          </a:ln>
          <a:extLst/>
        </p:spPr>
      </p:pic>
    </p:spTree>
    <p:extLst>
      <p:ext uri="{BB962C8B-B14F-4D97-AF65-F5344CB8AC3E}">
        <p14:creationId xmlns:p14="http://schemas.microsoft.com/office/powerpoint/2010/main" xmlns="" val="3355301690"/>
      </p:ext>
    </p:extLst>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New Template_Content 1 Line 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04347" y="245538"/>
            <a:ext cx="8229586" cy="406395"/>
          </a:xfrm>
        </p:spPr>
        <p:txBody>
          <a:bodyPr anchor="t" anchorCtr="0"/>
          <a:lstStyle/>
          <a:p>
            <a:r>
              <a:rPr lang="en-US" dirty="0" smtClean="0"/>
              <a:t>Click to edit Master title style</a:t>
            </a:r>
            <a:br>
              <a:rPr lang="en-US" dirty="0" smtClean="0"/>
            </a:br>
            <a:endParaRPr lang="en-US" dirty="0"/>
          </a:p>
        </p:txBody>
      </p:sp>
      <p:sp>
        <p:nvSpPr>
          <p:cNvPr id="6" name="Content Placeholder 5"/>
          <p:cNvSpPr>
            <a:spLocks noGrp="1"/>
          </p:cNvSpPr>
          <p:nvPr>
            <p:ph sz="quarter" idx="12"/>
          </p:nvPr>
        </p:nvSpPr>
        <p:spPr>
          <a:xfrm>
            <a:off x="804347" y="1522101"/>
            <a:ext cx="8229600" cy="306260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7" name="Text Placeholder 4"/>
          <p:cNvSpPr>
            <a:spLocks noGrp="1"/>
          </p:cNvSpPr>
          <p:nvPr>
            <p:ph type="body" sz="quarter" idx="13"/>
          </p:nvPr>
        </p:nvSpPr>
        <p:spPr>
          <a:xfrm>
            <a:off x="804347" y="648216"/>
            <a:ext cx="8229600" cy="304800"/>
          </a:xfrm>
        </p:spPr>
        <p:txBody>
          <a:bodyPr anchor="t" anchorCtr="0">
            <a:noAutofit/>
          </a:bodyPr>
          <a:lstStyle>
            <a:lvl1pPr marL="0" indent="0">
              <a:spcAft>
                <a:spcPts val="0"/>
              </a:spcAft>
              <a:buFontTx/>
              <a:buNone/>
              <a:defRPr sz="20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Tree>
    <p:extLst>
      <p:ext uri="{BB962C8B-B14F-4D97-AF65-F5344CB8AC3E}">
        <p14:creationId xmlns="" xmlns:p14="http://schemas.microsoft.com/office/powerpoint/2010/main" val="2772204284"/>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New Template_Content 1 Line 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04347" y="245538"/>
            <a:ext cx="8229586" cy="406395"/>
          </a:xfrm>
        </p:spPr>
        <p:txBody>
          <a:bodyPr anchor="t" anchorCtr="0"/>
          <a:lstStyle/>
          <a:p>
            <a:r>
              <a:rPr lang="en-US" dirty="0" smtClean="0"/>
              <a:t>Click to edit Master title style</a:t>
            </a:r>
            <a:br>
              <a:rPr lang="en-US" dirty="0" smtClean="0"/>
            </a:br>
            <a:endParaRPr lang="en-US" dirty="0"/>
          </a:p>
        </p:txBody>
      </p:sp>
      <p:sp>
        <p:nvSpPr>
          <p:cNvPr id="6" name="Content Placeholder 5"/>
          <p:cNvSpPr>
            <a:spLocks noGrp="1"/>
          </p:cNvSpPr>
          <p:nvPr>
            <p:ph sz="quarter" idx="12"/>
          </p:nvPr>
        </p:nvSpPr>
        <p:spPr>
          <a:xfrm>
            <a:off x="804347" y="1522101"/>
            <a:ext cx="8229600" cy="306260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7" name="Text Placeholder 4"/>
          <p:cNvSpPr>
            <a:spLocks noGrp="1"/>
          </p:cNvSpPr>
          <p:nvPr>
            <p:ph type="body" sz="quarter" idx="13"/>
          </p:nvPr>
        </p:nvSpPr>
        <p:spPr>
          <a:xfrm>
            <a:off x="804347" y="648216"/>
            <a:ext cx="8229600" cy="304800"/>
          </a:xfrm>
        </p:spPr>
        <p:txBody>
          <a:bodyPr anchor="t" anchorCtr="0">
            <a:noAutofit/>
          </a:bodyPr>
          <a:lstStyle>
            <a:lvl1pPr marL="0" indent="0">
              <a:spcAft>
                <a:spcPts val="0"/>
              </a:spcAft>
              <a:buFontTx/>
              <a:buNone/>
              <a:defRPr sz="20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Tree>
    <p:extLst>
      <p:ext uri="{BB962C8B-B14F-4D97-AF65-F5344CB8AC3E}">
        <p14:creationId xmlns="" xmlns:p14="http://schemas.microsoft.com/office/powerpoint/2010/main" val="2772204284"/>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cSld name="Title Subtitle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sz="half" idx="1"/>
          </p:nvPr>
        </p:nvSpPr>
        <p:spPr>
          <a:xfrm>
            <a:off x="808038" y="1164165"/>
            <a:ext cx="7910512" cy="3297237"/>
          </a:xfrm>
        </p:spPr>
        <p:txBody>
          <a:bodyPr/>
          <a:lstStyle>
            <a:lvl1pPr>
              <a:defRPr sz="2400"/>
            </a:lvl1pPr>
            <a:lvl2pPr>
              <a:defRPr sz="2000"/>
            </a:lvl2pPr>
            <a:lvl3pPr>
              <a:defRPr sz="1800"/>
            </a:lvl3pPr>
            <a:lvl4pPr>
              <a:defRPr sz="1800"/>
            </a:lvl4pPr>
            <a:lvl5pPr>
              <a:defRPr sz="1800"/>
            </a:lvl5pPr>
            <a:lvl6pPr>
              <a:defRPr sz="1100"/>
            </a:lvl6pPr>
            <a:lvl7pPr>
              <a:defRPr sz="1100"/>
            </a:lvl7pPr>
            <a:lvl8pPr>
              <a:defRPr sz="1100"/>
            </a:lvl8pPr>
            <a:lvl9pPr>
              <a:defRPr sz="11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hasCustomPrompt="1"/>
          </p:nvPr>
        </p:nvSpPr>
        <p:spPr>
          <a:xfrm>
            <a:off x="808038" y="658572"/>
            <a:ext cx="8139112" cy="318691"/>
          </a:xfrm>
        </p:spPr>
        <p:txBody>
          <a:bodyPr/>
          <a:lstStyle>
            <a:lvl1pPr marL="0" indent="0">
              <a:buNone/>
              <a:defRPr sz="2400">
                <a:solidFill>
                  <a:schemeClr val="accent2"/>
                </a:solidFill>
              </a:defRPr>
            </a:lvl1pPr>
            <a:lvl2pPr>
              <a:defRPr sz="1500"/>
            </a:lvl2pPr>
            <a:lvl3pPr>
              <a:defRPr sz="1200"/>
            </a:lvl3pPr>
            <a:lvl4pPr>
              <a:defRPr sz="1100"/>
            </a:lvl4pPr>
            <a:lvl5pPr>
              <a:defRPr sz="1100"/>
            </a:lvl5pPr>
            <a:lvl6pPr>
              <a:defRPr sz="1100"/>
            </a:lvl6pPr>
            <a:lvl7pPr>
              <a:defRPr sz="1100"/>
            </a:lvl7pPr>
            <a:lvl8pPr>
              <a:defRPr sz="1100"/>
            </a:lvl8pPr>
            <a:lvl9pPr>
              <a:defRPr sz="1100"/>
            </a:lvl9pPr>
          </a:lstStyle>
          <a:p>
            <a:pPr lvl="0"/>
            <a:r>
              <a:rPr lang="en-US" dirty="0" smtClean="0"/>
              <a:t>Click to edit Subtitle</a:t>
            </a:r>
          </a:p>
        </p:txBody>
      </p:sp>
      <p:sp>
        <p:nvSpPr>
          <p:cNvPr id="5" name="Footer Placeholder 4"/>
          <p:cNvSpPr>
            <a:spLocks noGrp="1"/>
          </p:cNvSpPr>
          <p:nvPr>
            <p:ph type="ftr" sz="quarter" idx="10"/>
          </p:nvPr>
        </p:nvSpPr>
        <p:spPr>
          <a:xfrm>
            <a:off x="6037593" y="4791845"/>
            <a:ext cx="2895600" cy="274637"/>
          </a:xfrm>
          <a:prstGeom prst="rect">
            <a:avLst/>
          </a:prstGeom>
        </p:spPr>
        <p:txBody>
          <a:bodyPr/>
          <a:lstStyle>
            <a:lvl1pPr>
              <a:defRPr/>
            </a:lvl1pPr>
          </a:lstStyle>
          <a:p>
            <a:pPr>
              <a:buClr>
                <a:srgbClr val="829E7E"/>
              </a:buClr>
              <a:defRPr/>
            </a:pPr>
            <a:endParaRPr lang="en-US" dirty="0">
              <a:solidFill>
                <a:srgbClr val="000000">
                  <a:tint val="75000"/>
                </a:srgbClr>
              </a:solidFill>
            </a:endParaRPr>
          </a:p>
        </p:txBody>
      </p:sp>
    </p:spTree>
    <p:extLst>
      <p:ext uri="{BB962C8B-B14F-4D97-AF65-F5344CB8AC3E}">
        <p14:creationId xmlns:p14="http://schemas.microsoft.com/office/powerpoint/2010/main" xmlns="" val="142268985"/>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Footer Placeholder 4"/>
          <p:cNvSpPr>
            <a:spLocks noGrp="1"/>
          </p:cNvSpPr>
          <p:nvPr>
            <p:ph type="ftr" sz="quarter" idx="10"/>
          </p:nvPr>
        </p:nvSpPr>
        <p:spPr>
          <a:xfrm>
            <a:off x="6037593" y="4791845"/>
            <a:ext cx="2895600" cy="274637"/>
          </a:xfrm>
          <a:prstGeom prst="rect">
            <a:avLst/>
          </a:prstGeom>
        </p:spPr>
        <p:txBody>
          <a:bodyPr/>
          <a:lstStyle>
            <a:lvl1pPr>
              <a:defRPr/>
            </a:lvl1pPr>
          </a:lstStyle>
          <a:p>
            <a:pPr>
              <a:buClr>
                <a:srgbClr val="829E7E"/>
              </a:buClr>
              <a:defRPr/>
            </a:pPr>
            <a:endParaRPr lang="en-US" dirty="0">
              <a:solidFill>
                <a:srgbClr val="000000">
                  <a:tint val="75000"/>
                </a:srgbClr>
              </a:solidFill>
            </a:endParaRPr>
          </a:p>
        </p:txBody>
      </p:sp>
    </p:spTree>
    <p:extLst>
      <p:ext uri="{BB962C8B-B14F-4D97-AF65-F5344CB8AC3E}">
        <p14:creationId xmlns:p14="http://schemas.microsoft.com/office/powerpoint/2010/main" xmlns="" val="15269702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New Template_Content 1 Line 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04347" y="245538"/>
            <a:ext cx="8229586" cy="406395"/>
          </a:xfrm>
        </p:spPr>
        <p:txBody>
          <a:bodyPr anchor="t" anchorCtr="0"/>
          <a:lstStyle/>
          <a:p>
            <a:r>
              <a:rPr lang="en-US" dirty="0" smtClean="0"/>
              <a:t>Click to edit Master title style</a:t>
            </a:r>
            <a:br>
              <a:rPr lang="en-US" dirty="0" smtClean="0"/>
            </a:br>
            <a:endParaRPr lang="en-US" dirty="0"/>
          </a:p>
        </p:txBody>
      </p:sp>
      <p:sp>
        <p:nvSpPr>
          <p:cNvPr id="6" name="Content Placeholder 5"/>
          <p:cNvSpPr>
            <a:spLocks noGrp="1"/>
          </p:cNvSpPr>
          <p:nvPr>
            <p:ph sz="quarter" idx="12"/>
          </p:nvPr>
        </p:nvSpPr>
        <p:spPr>
          <a:xfrm>
            <a:off x="804347" y="1522101"/>
            <a:ext cx="8229600" cy="306260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7" name="Text Placeholder 4"/>
          <p:cNvSpPr>
            <a:spLocks noGrp="1"/>
          </p:cNvSpPr>
          <p:nvPr>
            <p:ph type="body" sz="quarter" idx="13"/>
          </p:nvPr>
        </p:nvSpPr>
        <p:spPr>
          <a:xfrm>
            <a:off x="804347" y="648216"/>
            <a:ext cx="8229600" cy="304800"/>
          </a:xfrm>
        </p:spPr>
        <p:txBody>
          <a:bodyPr anchor="t" anchorCtr="0">
            <a:noAutofit/>
          </a:bodyPr>
          <a:lstStyle>
            <a:lvl1pPr marL="0" indent="0">
              <a:spcAft>
                <a:spcPts val="0"/>
              </a:spcAft>
              <a:buFontTx/>
              <a:buNone/>
              <a:defRPr sz="20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Tree>
    <p:extLst>
      <p:ext uri="{BB962C8B-B14F-4D97-AF65-F5344CB8AC3E}">
        <p14:creationId xmlns="" xmlns:p14="http://schemas.microsoft.com/office/powerpoint/2010/main" val="2772204284"/>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New Template_Content 1 Line 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04347" y="245538"/>
            <a:ext cx="8229586" cy="406395"/>
          </a:xfrm>
        </p:spPr>
        <p:txBody>
          <a:bodyPr anchor="t" anchorCtr="0"/>
          <a:lstStyle/>
          <a:p>
            <a:r>
              <a:rPr lang="en-US" dirty="0" smtClean="0"/>
              <a:t>Click to edit Master title style</a:t>
            </a:r>
            <a:br>
              <a:rPr lang="en-US" dirty="0" smtClean="0"/>
            </a:br>
            <a:endParaRPr lang="en-US" dirty="0"/>
          </a:p>
        </p:txBody>
      </p:sp>
      <p:sp>
        <p:nvSpPr>
          <p:cNvPr id="6" name="Content Placeholder 5"/>
          <p:cNvSpPr>
            <a:spLocks noGrp="1"/>
          </p:cNvSpPr>
          <p:nvPr>
            <p:ph sz="quarter" idx="12"/>
          </p:nvPr>
        </p:nvSpPr>
        <p:spPr>
          <a:xfrm>
            <a:off x="804347" y="1522101"/>
            <a:ext cx="8229600" cy="306260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7" name="Text Placeholder 4"/>
          <p:cNvSpPr>
            <a:spLocks noGrp="1"/>
          </p:cNvSpPr>
          <p:nvPr>
            <p:ph type="body" sz="quarter" idx="13"/>
          </p:nvPr>
        </p:nvSpPr>
        <p:spPr>
          <a:xfrm>
            <a:off x="804347" y="648216"/>
            <a:ext cx="8229600" cy="304800"/>
          </a:xfrm>
        </p:spPr>
        <p:txBody>
          <a:bodyPr anchor="t" anchorCtr="0">
            <a:noAutofit/>
          </a:bodyPr>
          <a:lstStyle>
            <a:lvl1pPr marL="0" indent="0">
              <a:spcAft>
                <a:spcPts val="0"/>
              </a:spcAft>
              <a:buFontTx/>
              <a:buNone/>
              <a:defRPr sz="20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Tree>
    <p:extLst>
      <p:ext uri="{BB962C8B-B14F-4D97-AF65-F5344CB8AC3E}">
        <p14:creationId xmlns="" xmlns:p14="http://schemas.microsoft.com/office/powerpoint/2010/main" val="2772204284"/>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New Template_Content 1 Line 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04347" y="245538"/>
            <a:ext cx="8229586" cy="406395"/>
          </a:xfrm>
        </p:spPr>
        <p:txBody>
          <a:bodyPr anchor="t" anchorCtr="0"/>
          <a:lstStyle/>
          <a:p>
            <a:r>
              <a:rPr lang="en-US" dirty="0" smtClean="0"/>
              <a:t>Click to edit Master title style</a:t>
            </a:r>
            <a:br>
              <a:rPr lang="en-US" dirty="0" smtClean="0"/>
            </a:br>
            <a:endParaRPr lang="en-US" dirty="0"/>
          </a:p>
        </p:txBody>
      </p:sp>
      <p:sp>
        <p:nvSpPr>
          <p:cNvPr id="6" name="Content Placeholder 5"/>
          <p:cNvSpPr>
            <a:spLocks noGrp="1"/>
          </p:cNvSpPr>
          <p:nvPr>
            <p:ph sz="quarter" idx="12"/>
          </p:nvPr>
        </p:nvSpPr>
        <p:spPr>
          <a:xfrm>
            <a:off x="804347" y="1522101"/>
            <a:ext cx="8229600" cy="306260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7" name="Text Placeholder 4"/>
          <p:cNvSpPr>
            <a:spLocks noGrp="1"/>
          </p:cNvSpPr>
          <p:nvPr>
            <p:ph type="body" sz="quarter" idx="13"/>
          </p:nvPr>
        </p:nvSpPr>
        <p:spPr>
          <a:xfrm>
            <a:off x="804347" y="648216"/>
            <a:ext cx="8229600" cy="304800"/>
          </a:xfrm>
        </p:spPr>
        <p:txBody>
          <a:bodyPr anchor="t" anchorCtr="0">
            <a:noAutofit/>
          </a:bodyPr>
          <a:lstStyle>
            <a:lvl1pPr marL="0" indent="0">
              <a:spcAft>
                <a:spcPts val="0"/>
              </a:spcAft>
              <a:buFontTx/>
              <a:buNone/>
              <a:defRPr sz="20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Tree>
    <p:extLst>
      <p:ext uri="{BB962C8B-B14F-4D97-AF65-F5344CB8AC3E}">
        <p14:creationId xmlns="" xmlns:p14="http://schemas.microsoft.com/office/powerpoint/2010/main" val="2772204284"/>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
        <p:nvSpPr>
          <p:cNvPr id="2" name="Rectangle 1"/>
          <p:cNvSpPr/>
          <p:nvPr userDrawn="1"/>
        </p:nvSpPr>
        <p:spPr>
          <a:xfrm>
            <a:off x="0" y="685800"/>
            <a:ext cx="9144000" cy="1714500"/>
          </a:xfrm>
          <a:prstGeom prst="rect">
            <a:avLst/>
          </a:prstGeom>
          <a:gradFill flip="none" rotWithShape="1">
            <a:gsLst>
              <a:gs pos="0">
                <a:srgbClr val="FA2F06">
                  <a:shade val="30000"/>
                  <a:satMod val="115000"/>
                </a:srgbClr>
              </a:gs>
              <a:gs pos="50000">
                <a:srgbClr val="FA2F06">
                  <a:shade val="67500"/>
                  <a:satMod val="115000"/>
                </a:srgbClr>
              </a:gs>
              <a:gs pos="100000">
                <a:srgbClr val="FA2F06">
                  <a:shade val="100000"/>
                  <a:satMod val="115000"/>
                </a:srgbClr>
              </a:gs>
            </a:gsLst>
            <a:lin ang="13500000" scaled="1"/>
            <a:tileRect/>
          </a:gra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5122" name="Picture 2" descr="Z:\Marketing\Marketing - Organization\brushed_metal_bgd_plus_logojpg.jpg"/>
          <p:cNvPicPr>
            <a:picLocks noChangeAspect="1" noChangeArrowheads="1"/>
          </p:cNvPicPr>
          <p:nvPr userDrawn="1"/>
        </p:nvPicPr>
        <p:blipFill>
          <a:blip r:embed="rId2" cstate="print"/>
          <a:srcRect b="66569"/>
          <a:stretch>
            <a:fillRect/>
          </a:stretch>
        </p:blipFill>
        <p:spPr bwMode="auto">
          <a:xfrm>
            <a:off x="0" y="3371850"/>
            <a:ext cx="9144000" cy="1771650"/>
          </a:xfrm>
          <a:prstGeom prst="rect">
            <a:avLst/>
          </a:prstGeom>
          <a:noFill/>
        </p:spPr>
      </p:pic>
      <p:pic>
        <p:nvPicPr>
          <p:cNvPr id="10" name="Picture 9" descr="logo3di.png"/>
          <p:cNvPicPr>
            <a:picLocks noChangeAspect="1"/>
          </p:cNvPicPr>
          <p:nvPr userDrawn="1"/>
        </p:nvPicPr>
        <p:blipFill>
          <a:blip r:embed="rId3" cstate="print"/>
          <a:stretch>
            <a:fillRect/>
          </a:stretch>
        </p:blipFill>
        <p:spPr>
          <a:xfrm>
            <a:off x="7391400" y="4229101"/>
            <a:ext cx="1371600" cy="690140"/>
          </a:xfrm>
          <a:prstGeom prst="rect">
            <a:avLst/>
          </a:prstGeom>
        </p:spPr>
      </p:pic>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userDrawn="1">
  <p:cSld name="New Template_Title 1">
    <p:bg>
      <p:bgPr>
        <a:solidFill>
          <a:schemeClr val="bg1"/>
        </a:solidFill>
        <a:effectLst/>
      </p:bgPr>
    </p:bg>
    <p:spTree>
      <p:nvGrpSpPr>
        <p:cNvPr id="1" name=""/>
        <p:cNvGrpSpPr/>
        <p:nvPr/>
      </p:nvGrpSpPr>
      <p:grpSpPr>
        <a:xfrm>
          <a:off x="0" y="0"/>
          <a:ext cx="0" cy="0"/>
          <a:chOff x="0" y="0"/>
          <a:chExt cx="0" cy="0"/>
        </a:xfrm>
      </p:grpSpPr>
      <p:sp>
        <p:nvSpPr>
          <p:cNvPr id="6" name="Rectangle 5"/>
          <p:cNvSpPr/>
          <p:nvPr userDrawn="1"/>
        </p:nvSpPr>
        <p:spPr>
          <a:xfrm>
            <a:off x="0" y="15"/>
            <a:ext cx="9144000" cy="5143499"/>
          </a:xfrm>
          <a:prstGeom prst="rect">
            <a:avLst/>
          </a:prstGeom>
          <a:gradFill flip="none" rotWithShape="1">
            <a:gsLst>
              <a:gs pos="20000">
                <a:srgbClr val="AA0000"/>
              </a:gs>
              <a:gs pos="90000">
                <a:srgbClr val="FF1414"/>
              </a:gs>
            </a:gsLst>
            <a:lin ang="16200000" scaled="0"/>
            <a:tileRect/>
          </a:gradFill>
          <a:ln>
            <a:noFill/>
          </a:ln>
          <a:effectLst>
            <a:outerShdw blurRad="152400" dist="63500" dir="2700000" algn="tl"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7" name="Rectangle 6"/>
          <p:cNvSpPr/>
          <p:nvPr userDrawn="1"/>
        </p:nvSpPr>
        <p:spPr>
          <a:xfrm>
            <a:off x="5943598" y="0"/>
            <a:ext cx="3200402" cy="5143500"/>
          </a:xfrm>
          <a:prstGeom prst="rect">
            <a:avLst/>
          </a:prstGeom>
          <a:gradFill flip="none" rotWithShape="1">
            <a:gsLst>
              <a:gs pos="20000">
                <a:srgbClr val="AA0000"/>
              </a:gs>
              <a:gs pos="90000">
                <a:srgbClr val="FF1414"/>
              </a:gs>
            </a:gsLst>
            <a:lin ang="16200000" scaled="0"/>
            <a:tileRect/>
          </a:gradFill>
          <a:ln>
            <a:noFill/>
          </a:ln>
          <a:effectLst>
            <a:outerShdw blurRad="635000" dir="10800000" algn="tl" rotWithShape="0">
              <a:srgbClr val="000000">
                <a:alpha val="5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pic>
        <p:nvPicPr>
          <p:cNvPr id="8" name="Picture 7" descr="O_signature_wht_rgb.png"/>
          <p:cNvPicPr>
            <a:picLocks noChangeAspect="1"/>
          </p:cNvPicPr>
          <p:nvPr userDrawn="1"/>
        </p:nvPicPr>
        <p:blipFill>
          <a:blip r:embed="rId2" cstate="print">
            <a:extLst>
              <a:ext uri="{28A0092B-C50C-407E-A947-70E740481C1C}">
                <a14:useLocalDpi xmlns:a14="http://schemas.microsoft.com/office/drawing/2010/main" xmlns=""/>
              </a:ext>
            </a:extLst>
          </a:blip>
          <a:stretch>
            <a:fillRect/>
          </a:stretch>
        </p:blipFill>
        <p:spPr>
          <a:xfrm>
            <a:off x="261432" y="253997"/>
            <a:ext cx="2148840" cy="662559"/>
          </a:xfrm>
          <a:prstGeom prst="rect">
            <a:avLst/>
          </a:prstGeom>
        </p:spPr>
      </p:pic>
      <p:sp>
        <p:nvSpPr>
          <p:cNvPr id="17" name="Title 1"/>
          <p:cNvSpPr>
            <a:spLocks noGrp="1"/>
          </p:cNvSpPr>
          <p:nvPr>
            <p:ph type="title" hasCustomPrompt="1"/>
          </p:nvPr>
        </p:nvSpPr>
        <p:spPr bwMode="white">
          <a:xfrm>
            <a:off x="451495" y="1583267"/>
            <a:ext cx="5026449" cy="1230657"/>
          </a:xfrm>
        </p:spPr>
        <p:txBody>
          <a:bodyPr anchor="b" anchorCtr="0"/>
          <a:lstStyle>
            <a:lvl1pPr>
              <a:defRPr sz="2800">
                <a:solidFill>
                  <a:schemeClr val="bg1"/>
                </a:solidFill>
              </a:defRPr>
            </a:lvl1pPr>
          </a:lstStyle>
          <a:p>
            <a:r>
              <a:rPr lang="en-US" dirty="0" smtClean="0"/>
              <a:t>Click to edit title</a:t>
            </a:r>
            <a:endParaRPr lang="en-US" dirty="0"/>
          </a:p>
        </p:txBody>
      </p:sp>
      <p:sp>
        <p:nvSpPr>
          <p:cNvPr id="5" name="Text Placeholder 4"/>
          <p:cNvSpPr>
            <a:spLocks noGrp="1"/>
          </p:cNvSpPr>
          <p:nvPr>
            <p:ph type="body" sz="quarter" idx="13"/>
          </p:nvPr>
        </p:nvSpPr>
        <p:spPr bwMode="white">
          <a:xfrm>
            <a:off x="450850" y="2914276"/>
            <a:ext cx="5027083" cy="1048124"/>
          </a:xfrm>
        </p:spPr>
        <p:txBody>
          <a:bodyPr lIns="0" tIns="0"/>
          <a:lstStyle>
            <a:lvl1pPr marL="0" indent="0">
              <a:spcAft>
                <a:spcPts val="0"/>
              </a:spcAft>
              <a:buNone/>
              <a:defRPr>
                <a:solidFill>
                  <a:schemeClr val="bg1"/>
                </a:solidFill>
              </a:defRPr>
            </a:lvl1pPr>
          </a:lstStyle>
          <a:p>
            <a:pPr lvl="0"/>
            <a:r>
              <a:rPr lang="en-US" smtClean="0"/>
              <a:t>Click to edit Master text styles</a:t>
            </a:r>
          </a:p>
        </p:txBody>
      </p:sp>
      <p:sp>
        <p:nvSpPr>
          <p:cNvPr id="3" name="Picture Placeholder 2"/>
          <p:cNvSpPr>
            <a:spLocks noGrp="1"/>
          </p:cNvSpPr>
          <p:nvPr>
            <p:ph type="pic" sz="quarter" idx="14" hasCustomPrompt="1"/>
          </p:nvPr>
        </p:nvSpPr>
        <p:spPr>
          <a:xfrm>
            <a:off x="5943600" y="0"/>
            <a:ext cx="3200400" cy="5143500"/>
          </a:xfrm>
          <a:effectLst>
            <a:innerShdw blurRad="63500" dist="50800" dir="10800000">
              <a:prstClr val="black">
                <a:alpha val="50000"/>
              </a:prstClr>
            </a:innerShdw>
          </a:effectLst>
        </p:spPr>
        <p:txBody>
          <a:bodyPr anchor="ctr" anchorCtr="1"/>
          <a:lstStyle>
            <a:lvl1pPr marL="60325" indent="0">
              <a:buFontTx/>
              <a:buNone/>
              <a:defRPr baseline="0">
                <a:solidFill>
                  <a:schemeClr val="bg1"/>
                </a:solidFill>
              </a:defRPr>
            </a:lvl1pPr>
          </a:lstStyle>
          <a:p>
            <a:r>
              <a:rPr lang="en-US" dirty="0" smtClean="0"/>
              <a:t>Insert Picture Here</a:t>
            </a:r>
            <a:endParaRPr lang="en-US" dirty="0"/>
          </a:p>
        </p:txBody>
      </p:sp>
    </p:spTree>
    <p:extLst>
      <p:ext uri="{BB962C8B-B14F-4D97-AF65-F5344CB8AC3E}">
        <p14:creationId xmlns:p14="http://schemas.microsoft.com/office/powerpoint/2010/main" xmlns="" val="3411132745"/>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10" presetClass="entr" presetSubtype="0" fill="hold" grpId="0" nodeType="withEffect">
                                  <p:stCondLst>
                                    <p:cond delay="100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5" grpId="0" build="p">
        <p:tmplLst>
          <p:tmpl lvl="1">
            <p:tnLst>
              <p:par>
                <p:cTn presetID="10" presetClass="entr" presetSubtype="0" fill="hold" nodeType="withEffect">
                  <p:stCondLst>
                    <p:cond delay="1000"/>
                  </p:stCondLst>
                  <p:childTnLst>
                    <p:set>
                      <p:cBhvr>
                        <p:cTn dur="1" fill="hold">
                          <p:stCondLst>
                            <p:cond delay="0"/>
                          </p:stCondLst>
                        </p:cTn>
                        <p:tgtEl>
                          <p:spTgt spid="5"/>
                        </p:tgtEl>
                        <p:attrNameLst>
                          <p:attrName>style.visibility</p:attrName>
                        </p:attrNameLst>
                      </p:cBhvr>
                      <p:to>
                        <p:strVal val="visible"/>
                      </p:to>
                    </p:set>
                    <p:animEffect transition="in" filter="fade">
                      <p:cBhvr>
                        <p:cTn dur="500"/>
                        <p:tgtEl>
                          <p:spTgt spid="5"/>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New Template_Title 1">
    <p:bg>
      <p:bgPr>
        <a:solidFill>
          <a:schemeClr val="bg1"/>
        </a:solidFill>
        <a:effectLst/>
      </p:bgPr>
    </p:bg>
    <p:spTree>
      <p:nvGrpSpPr>
        <p:cNvPr id="1" name=""/>
        <p:cNvGrpSpPr/>
        <p:nvPr/>
      </p:nvGrpSpPr>
      <p:grpSpPr>
        <a:xfrm>
          <a:off x="0" y="0"/>
          <a:ext cx="0" cy="0"/>
          <a:chOff x="0" y="0"/>
          <a:chExt cx="0" cy="0"/>
        </a:xfrm>
      </p:grpSpPr>
      <p:sp>
        <p:nvSpPr>
          <p:cNvPr id="6" name="Rectangle 5"/>
          <p:cNvSpPr/>
          <p:nvPr userDrawn="1"/>
        </p:nvSpPr>
        <p:spPr>
          <a:xfrm>
            <a:off x="0" y="0"/>
            <a:ext cx="9144000" cy="5143499"/>
          </a:xfrm>
          <a:prstGeom prst="rect">
            <a:avLst/>
          </a:prstGeom>
          <a:gradFill flip="none" rotWithShape="1">
            <a:gsLst>
              <a:gs pos="20000">
                <a:srgbClr val="AA0000"/>
              </a:gs>
              <a:gs pos="90000">
                <a:srgbClr val="FF1414"/>
              </a:gs>
            </a:gsLst>
            <a:lin ang="16200000" scaled="0"/>
            <a:tileRect/>
          </a:gradFill>
          <a:ln>
            <a:noFill/>
          </a:ln>
          <a:effectLst>
            <a:outerShdw blurRad="152400" dist="63500" dir="2700000" algn="tl"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7" name="Rectangle 6"/>
          <p:cNvSpPr/>
          <p:nvPr userDrawn="1"/>
        </p:nvSpPr>
        <p:spPr>
          <a:xfrm>
            <a:off x="5943598" y="0"/>
            <a:ext cx="3200402" cy="5143500"/>
          </a:xfrm>
          <a:prstGeom prst="rect">
            <a:avLst/>
          </a:prstGeom>
          <a:gradFill flip="none" rotWithShape="1">
            <a:gsLst>
              <a:gs pos="20000">
                <a:srgbClr val="AA0000"/>
              </a:gs>
              <a:gs pos="90000">
                <a:srgbClr val="FF1414"/>
              </a:gs>
            </a:gsLst>
            <a:lin ang="16200000" scaled="0"/>
            <a:tileRect/>
          </a:gradFill>
          <a:ln>
            <a:noFill/>
          </a:ln>
          <a:effectLst>
            <a:outerShdw blurRad="635000" dir="10800000" algn="tl" rotWithShape="0">
              <a:srgbClr val="000000">
                <a:alpha val="5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8" name="Picture 7" descr="O_signature_wht_rgb.png"/>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261432" y="253995"/>
            <a:ext cx="2148840" cy="662559"/>
          </a:xfrm>
          <a:prstGeom prst="rect">
            <a:avLst/>
          </a:prstGeom>
        </p:spPr>
      </p:pic>
      <p:sp>
        <p:nvSpPr>
          <p:cNvPr id="17" name="Title 1"/>
          <p:cNvSpPr>
            <a:spLocks noGrp="1"/>
          </p:cNvSpPr>
          <p:nvPr>
            <p:ph type="title" hasCustomPrompt="1"/>
          </p:nvPr>
        </p:nvSpPr>
        <p:spPr>
          <a:xfrm>
            <a:off x="451484" y="1583267"/>
            <a:ext cx="5026449" cy="1230657"/>
          </a:xfrm>
        </p:spPr>
        <p:txBody>
          <a:bodyPr anchor="b" anchorCtr="0"/>
          <a:lstStyle>
            <a:lvl1pPr>
              <a:defRPr sz="2800">
                <a:solidFill>
                  <a:schemeClr val="bg1"/>
                </a:solidFill>
              </a:defRPr>
            </a:lvl1pPr>
          </a:lstStyle>
          <a:p>
            <a:r>
              <a:rPr lang="en-US" dirty="0" smtClean="0"/>
              <a:t>Click to edit title</a:t>
            </a:r>
            <a:endParaRPr lang="en-US" dirty="0"/>
          </a:p>
        </p:txBody>
      </p:sp>
      <p:sp>
        <p:nvSpPr>
          <p:cNvPr id="5" name="Text Placeholder 4"/>
          <p:cNvSpPr>
            <a:spLocks noGrp="1"/>
          </p:cNvSpPr>
          <p:nvPr>
            <p:ph type="body" sz="quarter" idx="13"/>
          </p:nvPr>
        </p:nvSpPr>
        <p:spPr>
          <a:xfrm>
            <a:off x="450849" y="2914276"/>
            <a:ext cx="5027083" cy="1048124"/>
          </a:xfrm>
        </p:spPr>
        <p:txBody>
          <a:bodyPr lIns="0" tIns="0"/>
          <a:lstStyle>
            <a:lvl1pPr marL="0" indent="0">
              <a:spcAft>
                <a:spcPts val="0"/>
              </a:spcAft>
              <a:buNone/>
              <a:defRPr>
                <a:solidFill>
                  <a:schemeClr val="bg1"/>
                </a:solidFill>
              </a:defRPr>
            </a:lvl1pPr>
          </a:lstStyle>
          <a:p>
            <a:pPr lvl="0"/>
            <a:r>
              <a:rPr lang="en-US" smtClean="0"/>
              <a:t>Click to edit Master text styles</a:t>
            </a:r>
          </a:p>
        </p:txBody>
      </p:sp>
      <p:sp>
        <p:nvSpPr>
          <p:cNvPr id="3" name="Picture Placeholder 2"/>
          <p:cNvSpPr>
            <a:spLocks noGrp="1"/>
          </p:cNvSpPr>
          <p:nvPr>
            <p:ph type="pic" sz="quarter" idx="14" hasCustomPrompt="1"/>
          </p:nvPr>
        </p:nvSpPr>
        <p:spPr>
          <a:xfrm>
            <a:off x="5943600" y="0"/>
            <a:ext cx="3200400" cy="5143500"/>
          </a:xfrm>
          <a:effectLst>
            <a:innerShdw blurRad="63500" dist="50800" dir="10800000">
              <a:prstClr val="black">
                <a:alpha val="50000"/>
              </a:prstClr>
            </a:innerShdw>
          </a:effectLst>
        </p:spPr>
        <p:txBody>
          <a:bodyPr anchor="ctr" anchorCtr="1"/>
          <a:lstStyle>
            <a:lvl1pPr marL="60325" indent="0">
              <a:buFontTx/>
              <a:buNone/>
              <a:defRPr baseline="0">
                <a:solidFill>
                  <a:schemeClr val="bg1"/>
                </a:solidFill>
              </a:defRPr>
            </a:lvl1pPr>
          </a:lstStyle>
          <a:p>
            <a:r>
              <a:rPr lang="en-US" dirty="0" smtClean="0"/>
              <a:t>Insert Picture Here</a:t>
            </a:r>
            <a:endParaRPr lang="en-US" dirty="0"/>
          </a:p>
        </p:txBody>
      </p:sp>
    </p:spTree>
    <p:extLst>
      <p:ext uri="{BB962C8B-B14F-4D97-AF65-F5344CB8AC3E}">
        <p14:creationId xmlns:p14="http://schemas.microsoft.com/office/powerpoint/2010/main" xmlns="" val="3411132745"/>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10" presetClass="entr" presetSubtype="0" fill="hold" grpId="0" nodeType="withEffect">
                                  <p:stCondLst>
                                    <p:cond delay="100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5" grpId="0" build="p">
        <p:tmplLst>
          <p:tmpl lvl="1">
            <p:tnLst>
              <p:par>
                <p:cTn presetID="10" presetClass="entr" presetSubtype="0" fill="hold" nodeType="withEffect">
                  <p:stCondLst>
                    <p:cond delay="1000"/>
                  </p:stCondLst>
                  <p:childTnLst>
                    <p:set>
                      <p:cBhvr>
                        <p:cTn dur="1" fill="hold">
                          <p:stCondLst>
                            <p:cond delay="0"/>
                          </p:stCondLst>
                        </p:cTn>
                        <p:tgtEl>
                          <p:spTgt spid="5"/>
                        </p:tgtEl>
                        <p:attrNameLst>
                          <p:attrName>style.visibility</p:attrName>
                        </p:attrNameLst>
                      </p:cBhvr>
                      <p:to>
                        <p:strVal val="visible"/>
                      </p:to>
                    </p:set>
                    <p:animEffect transition="in" filter="fade">
                      <p:cBhvr>
                        <p:cTn dur="500"/>
                        <p:tgtEl>
                          <p:spTgt spid="5"/>
                        </p:tgtEl>
                      </p:cBhvr>
                    </p:animEffect>
                  </p:childTnLst>
                </p:cTn>
              </p:par>
            </p:tnLst>
          </p:tmpl>
        </p:tmplLst>
      </p:bldP>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New Template_Content 1 Line 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04347" y="245538"/>
            <a:ext cx="8229586" cy="406395"/>
          </a:xfrm>
        </p:spPr>
        <p:txBody>
          <a:bodyPr anchor="t" anchorCtr="0"/>
          <a:lstStyle/>
          <a:p>
            <a:r>
              <a:rPr lang="en-US" dirty="0" smtClean="0"/>
              <a:t>Click to edit Master title style</a:t>
            </a:r>
            <a:br>
              <a:rPr lang="en-US" dirty="0" smtClean="0"/>
            </a:br>
            <a:endParaRPr lang="en-US" dirty="0"/>
          </a:p>
        </p:txBody>
      </p:sp>
      <p:sp>
        <p:nvSpPr>
          <p:cNvPr id="6" name="Content Placeholder 5"/>
          <p:cNvSpPr>
            <a:spLocks noGrp="1"/>
          </p:cNvSpPr>
          <p:nvPr>
            <p:ph sz="quarter" idx="12"/>
          </p:nvPr>
        </p:nvSpPr>
        <p:spPr>
          <a:xfrm>
            <a:off x="804347" y="1522101"/>
            <a:ext cx="8229600" cy="306260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7" name="Text Placeholder 4"/>
          <p:cNvSpPr>
            <a:spLocks noGrp="1"/>
          </p:cNvSpPr>
          <p:nvPr>
            <p:ph type="body" sz="quarter" idx="13"/>
          </p:nvPr>
        </p:nvSpPr>
        <p:spPr>
          <a:xfrm>
            <a:off x="804347" y="648216"/>
            <a:ext cx="8229600" cy="304800"/>
          </a:xfrm>
        </p:spPr>
        <p:txBody>
          <a:bodyPr anchor="t" anchorCtr="0">
            <a:noAutofit/>
          </a:bodyPr>
          <a:lstStyle>
            <a:lvl1pPr marL="0" indent="0">
              <a:spcAft>
                <a:spcPts val="0"/>
              </a:spcAft>
              <a:buFontTx/>
              <a:buNone/>
              <a:defRPr sz="20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Tree>
    <p:extLst>
      <p:ext uri="{BB962C8B-B14F-4D97-AF65-F5344CB8AC3E}">
        <p14:creationId xmlns="" xmlns:p14="http://schemas.microsoft.com/office/powerpoint/2010/main" val="2772204284"/>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Opening/Closing slide">
    <p:spTree>
      <p:nvGrpSpPr>
        <p:cNvPr id="1" name=""/>
        <p:cNvGrpSpPr/>
        <p:nvPr/>
      </p:nvGrpSpPr>
      <p:grpSpPr>
        <a:xfrm>
          <a:off x="0" y="0"/>
          <a:ext cx="0" cy="0"/>
          <a:chOff x="0" y="0"/>
          <a:chExt cx="0" cy="0"/>
        </a:xfrm>
      </p:grpSpPr>
      <p:grpSp>
        <p:nvGrpSpPr>
          <p:cNvPr id="2" name="Group 10"/>
          <p:cNvGrpSpPr>
            <a:grpSpLocks/>
          </p:cNvGrpSpPr>
          <p:nvPr userDrawn="1"/>
        </p:nvGrpSpPr>
        <p:grpSpPr bwMode="auto">
          <a:xfrm>
            <a:off x="0" y="0"/>
            <a:ext cx="9144000" cy="5143500"/>
            <a:chOff x="0" y="0"/>
            <a:chExt cx="9144000" cy="5143500"/>
          </a:xfrm>
        </p:grpSpPr>
        <p:pic>
          <p:nvPicPr>
            <p:cNvPr id="3" name="Picture 11"/>
            <p:cNvPicPr>
              <a:picLocks noChangeAspect="1"/>
            </p:cNvPicPr>
            <p:nvPr/>
          </p:nvPicPr>
          <p:blipFill>
            <a:blip r:embed="rId2" cstate="screen">
              <a:extLst>
                <a:ext uri="{28A0092B-C50C-407E-A947-70E740481C1C}">
                  <a14:useLocalDpi xmlns:a14="http://schemas.microsoft.com/office/drawing/2010/main" xmlns="" val="0"/>
                </a:ext>
              </a:extLst>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 name="Picture 9"/>
            <p:cNvPicPr>
              <a:picLocks noChangeAspect="1" noChangeArrowheads="1"/>
            </p:cNvPicPr>
            <p:nvPr/>
          </p:nvPicPr>
          <p:blipFill>
            <a:blip r:embed="rId3" cstate="screen">
              <a:extLst>
                <a:ext uri="{28A0092B-C50C-407E-A947-70E740481C1C}">
                  <a14:useLocalDpi xmlns:a14="http://schemas.microsoft.com/office/drawing/2010/main" xmlns="" val="0"/>
                </a:ext>
              </a:extLst>
            </a:blip>
            <a:srcRect/>
            <a:stretch>
              <a:fillRect/>
            </a:stretch>
          </p:blipFill>
          <p:spPr bwMode="auto">
            <a:xfrm>
              <a:off x="1628180" y="2094112"/>
              <a:ext cx="5998766" cy="75009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Tree>
    <p:extLst>
      <p:ext uri="{BB962C8B-B14F-4D97-AF65-F5344CB8AC3E}">
        <p14:creationId xmlns:p14="http://schemas.microsoft.com/office/powerpoint/2010/main" xmlns="" val="982080499"/>
      </p:ext>
    </p:extLst>
  </p:cSld>
  <p:clrMapOvr>
    <a:masterClrMapping/>
  </p:clrMapOvr>
  <p:transition spd="slow"/>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Agenda">
    <p:spTree>
      <p:nvGrpSpPr>
        <p:cNvPr id="1" name=""/>
        <p:cNvGrpSpPr/>
        <p:nvPr/>
      </p:nvGrpSpPr>
      <p:grpSpPr>
        <a:xfrm>
          <a:off x="0" y="0"/>
          <a:ext cx="0" cy="0"/>
          <a:chOff x="0" y="0"/>
          <a:chExt cx="0" cy="0"/>
        </a:xfrm>
      </p:grpSpPr>
      <p:sp>
        <p:nvSpPr>
          <p:cNvPr id="2" name="Title 1"/>
          <p:cNvSpPr>
            <a:spLocks noGrp="1"/>
          </p:cNvSpPr>
          <p:nvPr>
            <p:ph type="title"/>
          </p:nvPr>
        </p:nvSpPr>
        <p:spPr>
          <a:xfrm>
            <a:off x="808054" y="201076"/>
            <a:ext cx="6569039" cy="446088"/>
          </a:xfrm>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808038" y="1164166"/>
            <a:ext cx="8140700" cy="3325358"/>
          </a:xfrm>
        </p:spPr>
        <p:txBody>
          <a:bodyPr/>
          <a:lstStyle>
            <a:lvl1pPr>
              <a:defRPr>
                <a:solidFill>
                  <a:schemeClr val="tx1"/>
                </a:solidFill>
              </a:defRPr>
            </a:lvl1pPr>
            <a:lvl2pPr>
              <a:defRPr sz="2000">
                <a:solidFill>
                  <a:schemeClr val="tx1"/>
                </a:solidFill>
              </a:defRPr>
            </a:lvl2pPr>
            <a:lvl3pPr>
              <a:buClr>
                <a:schemeClr val="tx2"/>
              </a:buClr>
              <a:defRPr sz="1800">
                <a:solidFill>
                  <a:schemeClr val="tx1"/>
                </a:solidFill>
              </a:defRPr>
            </a:lvl3pPr>
            <a:lvl4pPr>
              <a:defRPr sz="1800">
                <a:solidFill>
                  <a:schemeClr val="tx1"/>
                </a:solidFill>
              </a:defRPr>
            </a:lvl4pPr>
            <a:lvl5pPr>
              <a:defRPr sz="1800">
                <a:solidFill>
                  <a:schemeClr val="tx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Footer Placeholder 4"/>
          <p:cNvSpPr>
            <a:spLocks noGrp="1"/>
          </p:cNvSpPr>
          <p:nvPr>
            <p:ph type="ftr" sz="quarter" idx="10"/>
          </p:nvPr>
        </p:nvSpPr>
        <p:spPr>
          <a:xfrm>
            <a:off x="6037593" y="4792131"/>
            <a:ext cx="2895600" cy="274637"/>
          </a:xfrm>
          <a:prstGeom prst="rect">
            <a:avLst/>
          </a:prstGeom>
        </p:spPr>
        <p:txBody>
          <a:bodyPr/>
          <a:lstStyle>
            <a:lvl1pPr>
              <a:defRPr/>
            </a:lvl1pPr>
          </a:lstStyle>
          <a:p>
            <a:pPr>
              <a:buClr>
                <a:srgbClr val="829E7E"/>
              </a:buClr>
              <a:defRPr/>
            </a:pPr>
            <a:endParaRPr lang="en-US" dirty="0">
              <a:solidFill>
                <a:srgbClr val="000000">
                  <a:tint val="75000"/>
                </a:srgbClr>
              </a:solidFill>
            </a:endParaRPr>
          </a:p>
        </p:txBody>
      </p:sp>
      <p:pic>
        <p:nvPicPr>
          <p:cNvPr id="6" name="Picture 24" descr="Small Red Square"/>
          <p:cNvPicPr>
            <a:picLocks noChangeAspect="1" noChangeArrowheads="1"/>
          </p:cNvPicPr>
          <p:nvPr userDrawn="1"/>
        </p:nvPicPr>
        <p:blipFill>
          <a:blip r:embed="rId2" cstate="screen">
            <a:alphaModFix amt="0"/>
            <a:extLst>
              <a:ext uri="{28A0092B-C50C-407E-A947-70E740481C1C}">
                <a14:useLocalDpi xmlns:a14="http://schemas.microsoft.com/office/drawing/2010/main" xmlns="" val="0"/>
              </a:ext>
            </a:extLst>
          </a:blip>
          <a:srcRect/>
          <a:stretch>
            <a:fillRect/>
          </a:stretch>
        </p:blipFill>
        <p:spPr bwMode="auto">
          <a:xfrm>
            <a:off x="7535206" y="2"/>
            <a:ext cx="1608794" cy="550863"/>
          </a:xfrm>
          <a:prstGeom prst="rect">
            <a:avLst/>
          </a:prstGeom>
          <a:solidFill>
            <a:schemeClr val="tx2"/>
          </a:solidFill>
          <a:ln>
            <a:noFill/>
          </a:ln>
          <a:extLs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76650997"/>
      </p:ext>
    </p:extLst>
  </p:cSld>
  <p:clrMapOvr>
    <a:masterClrMapping/>
  </p:clrMapOvr>
  <p:transition spd="slow"/>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Footer Placeholder 4"/>
          <p:cNvSpPr>
            <a:spLocks noGrp="1"/>
          </p:cNvSpPr>
          <p:nvPr>
            <p:ph type="ftr" sz="quarter" idx="10"/>
          </p:nvPr>
        </p:nvSpPr>
        <p:spPr>
          <a:xfrm>
            <a:off x="6037593" y="4792131"/>
            <a:ext cx="2895600" cy="274637"/>
          </a:xfrm>
          <a:prstGeom prst="rect">
            <a:avLst/>
          </a:prstGeom>
        </p:spPr>
        <p:txBody>
          <a:bodyPr/>
          <a:lstStyle>
            <a:lvl1pPr>
              <a:defRPr/>
            </a:lvl1pPr>
          </a:lstStyle>
          <a:p>
            <a:pPr>
              <a:buClr>
                <a:srgbClr val="829E7E"/>
              </a:buClr>
              <a:defRPr/>
            </a:pPr>
            <a:endParaRPr lang="en-US" dirty="0">
              <a:solidFill>
                <a:srgbClr val="000000">
                  <a:tint val="75000"/>
                </a:srgbClr>
              </a:solidFill>
            </a:endParaRPr>
          </a:p>
        </p:txBody>
      </p:sp>
    </p:spTree>
    <p:extLst>
      <p:ext uri="{BB962C8B-B14F-4D97-AF65-F5344CB8AC3E}">
        <p14:creationId xmlns:p14="http://schemas.microsoft.com/office/powerpoint/2010/main" xmlns="" val="1526970293"/>
      </p:ext>
    </p:extLst>
  </p:cSld>
  <p:clrMapOvr>
    <a:masterClrMapping/>
  </p:clrMapOvr>
  <p:transition spd="slow"/>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_Opening/Closing slide">
    <p:spTree>
      <p:nvGrpSpPr>
        <p:cNvPr id="1" name=""/>
        <p:cNvGrpSpPr/>
        <p:nvPr/>
      </p:nvGrpSpPr>
      <p:grpSpPr>
        <a:xfrm>
          <a:off x="0" y="0"/>
          <a:ext cx="0" cy="0"/>
          <a:chOff x="0" y="0"/>
          <a:chExt cx="0" cy="0"/>
        </a:xfrm>
      </p:grpSpPr>
      <p:grpSp>
        <p:nvGrpSpPr>
          <p:cNvPr id="2" name="Group 10"/>
          <p:cNvGrpSpPr>
            <a:grpSpLocks/>
          </p:cNvGrpSpPr>
          <p:nvPr userDrawn="1"/>
        </p:nvGrpSpPr>
        <p:grpSpPr bwMode="auto">
          <a:xfrm>
            <a:off x="0" y="0"/>
            <a:ext cx="9144000" cy="5143500"/>
            <a:chOff x="0" y="0"/>
            <a:chExt cx="9144000" cy="5143500"/>
          </a:xfrm>
        </p:grpSpPr>
        <p:pic>
          <p:nvPicPr>
            <p:cNvPr id="3" name="Picture 11"/>
            <p:cNvPicPr>
              <a:picLocks noChangeAspect="1"/>
            </p:cNvPicPr>
            <p:nvPr/>
          </p:nvPicPr>
          <p:blipFill>
            <a:blip r:embed="rId2" cstate="screen">
              <a:extLst>
                <a:ext uri="{28A0092B-C50C-407E-A947-70E740481C1C}">
                  <a14:useLocalDpi xmlns:a14="http://schemas.microsoft.com/office/drawing/2010/main" xmlns="" val="0"/>
                </a:ext>
              </a:extLst>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 name="Picture 9"/>
            <p:cNvPicPr>
              <a:picLocks noChangeAspect="1" noChangeArrowheads="1"/>
            </p:cNvPicPr>
            <p:nvPr/>
          </p:nvPicPr>
          <p:blipFill>
            <a:blip r:embed="rId3" cstate="screen">
              <a:extLst>
                <a:ext uri="{28A0092B-C50C-407E-A947-70E740481C1C}">
                  <a14:useLocalDpi xmlns:a14="http://schemas.microsoft.com/office/drawing/2010/main" xmlns="" val="0"/>
                </a:ext>
              </a:extLst>
            </a:blip>
            <a:srcRect/>
            <a:stretch>
              <a:fillRect/>
            </a:stretch>
          </p:blipFill>
          <p:spPr bwMode="auto">
            <a:xfrm>
              <a:off x="1628180" y="2094112"/>
              <a:ext cx="5998766" cy="75009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Tree>
    <p:extLst>
      <p:ext uri="{BB962C8B-B14F-4D97-AF65-F5344CB8AC3E}">
        <p14:creationId xmlns:p14="http://schemas.microsoft.com/office/powerpoint/2010/main" xmlns="" val="982080499"/>
      </p:ext>
    </p:extLst>
  </p:cSld>
  <p:clrMapOvr>
    <a:masterClrMapping/>
  </p:clrMapOvr>
  <p:transitio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New Template_Content 1 Line 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04347" y="245538"/>
            <a:ext cx="8229586" cy="406395"/>
          </a:xfrm>
        </p:spPr>
        <p:txBody>
          <a:bodyPr anchor="t" anchorCtr="0"/>
          <a:lstStyle/>
          <a:p>
            <a:r>
              <a:rPr lang="en-US" dirty="0" smtClean="0"/>
              <a:t>Click to edit Master title style</a:t>
            </a:r>
            <a:br>
              <a:rPr lang="en-US" dirty="0" smtClean="0"/>
            </a:br>
            <a:endParaRPr lang="en-US" dirty="0"/>
          </a:p>
        </p:txBody>
      </p:sp>
      <p:sp>
        <p:nvSpPr>
          <p:cNvPr id="6" name="Content Placeholder 5"/>
          <p:cNvSpPr>
            <a:spLocks noGrp="1"/>
          </p:cNvSpPr>
          <p:nvPr>
            <p:ph sz="quarter" idx="12"/>
          </p:nvPr>
        </p:nvSpPr>
        <p:spPr>
          <a:xfrm>
            <a:off x="804347" y="1522101"/>
            <a:ext cx="8229600" cy="306260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7" name="Text Placeholder 4"/>
          <p:cNvSpPr>
            <a:spLocks noGrp="1"/>
          </p:cNvSpPr>
          <p:nvPr>
            <p:ph type="body" sz="quarter" idx="13"/>
          </p:nvPr>
        </p:nvSpPr>
        <p:spPr>
          <a:xfrm>
            <a:off x="804347" y="648216"/>
            <a:ext cx="8229600" cy="304800"/>
          </a:xfrm>
        </p:spPr>
        <p:txBody>
          <a:bodyPr anchor="t" anchorCtr="0">
            <a:noAutofit/>
          </a:bodyPr>
          <a:lstStyle>
            <a:lvl1pPr marL="0" indent="0">
              <a:spcAft>
                <a:spcPts val="0"/>
              </a:spcAft>
              <a:buFontTx/>
              <a:buNone/>
              <a:defRPr sz="20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Tree>
    <p:extLst>
      <p:ext uri="{BB962C8B-B14F-4D97-AF65-F5344CB8AC3E}">
        <p14:creationId xmlns="" xmlns:p14="http://schemas.microsoft.com/office/powerpoint/2010/main" val="2772204284"/>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 Id="rId5" Type="http://schemas.openxmlformats.org/officeDocument/2006/relationships/image" Target="../media/image3.jpeg"/><Relationship Id="rId4" Type="http://schemas.openxmlformats.org/officeDocument/2006/relationships/image" Target="../media/image2.jpeg"/></Relationships>
</file>

<file path=ppt/slideMasters/_rels/slideMaster10.x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theme" Target="../theme/theme10.xml"/><Relationship Id="rId1" Type="http://schemas.openxmlformats.org/officeDocument/2006/relationships/slideLayout" Target="../slideLayouts/slideLayout16.xml"/><Relationship Id="rId4" Type="http://schemas.openxmlformats.org/officeDocument/2006/relationships/image" Target="../media/image11.jpeg"/></Relationships>
</file>

<file path=ppt/slideMasters/_rels/slideMaster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theme" Target="../theme/theme11.xml"/><Relationship Id="rId1" Type="http://schemas.openxmlformats.org/officeDocument/2006/relationships/slideLayout" Target="../slideLayouts/slideLayout17.xml"/><Relationship Id="rId5" Type="http://schemas.openxmlformats.org/officeDocument/2006/relationships/image" Target="../media/image16.png"/><Relationship Id="rId4" Type="http://schemas.openxmlformats.org/officeDocument/2006/relationships/image" Target="../media/image15.jpe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2.xml"/><Relationship Id="rId1" Type="http://schemas.openxmlformats.org/officeDocument/2006/relationships/slideLayout" Target="../slideLayouts/slideLayout2.xml"/><Relationship Id="rId5" Type="http://schemas.openxmlformats.org/officeDocument/2006/relationships/image" Target="../media/image3.jpeg"/><Relationship Id="rId4" Type="http://schemas.openxmlformats.org/officeDocument/2006/relationships/image" Target="../media/image2.jpeg"/></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theme" Target="../theme/theme3.xml"/><Relationship Id="rId1" Type="http://schemas.openxmlformats.org/officeDocument/2006/relationships/slideLayout" Target="../slideLayouts/slideLayout3.xml"/><Relationship Id="rId4" Type="http://schemas.openxmlformats.org/officeDocument/2006/relationships/image" Target="../media/image10.jpeg"/></Relationships>
</file>

<file path=ppt/slideMasters/_rels/slideMaster4.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slideLayout" Target="../slideLayouts/slideLayout6.xml"/><Relationship Id="rId7" Type="http://schemas.openxmlformats.org/officeDocument/2006/relationships/image" Target="../media/image9.wmf"/><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theme" Target="../theme/theme4.xml"/><Relationship Id="rId5" Type="http://schemas.openxmlformats.org/officeDocument/2006/relationships/slideLayout" Target="../slideLayouts/slideLayout8.xml"/><Relationship Id="rId4" Type="http://schemas.openxmlformats.org/officeDocument/2006/relationships/slideLayout" Target="../slideLayouts/slideLayout7.xml"/></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theme" Target="../theme/theme5.xml"/><Relationship Id="rId1" Type="http://schemas.openxmlformats.org/officeDocument/2006/relationships/slideLayout" Target="../slideLayouts/slideLayout9.xml"/><Relationship Id="rId4" Type="http://schemas.openxmlformats.org/officeDocument/2006/relationships/image" Target="../media/image11.jpeg"/></Relationships>
</file>

<file path=ppt/slideMasters/_rels/slideMaster6.x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theme" Target="../theme/theme6.xml"/><Relationship Id="rId1" Type="http://schemas.openxmlformats.org/officeDocument/2006/relationships/slideLayout" Target="../slideLayouts/slideLayout10.xml"/><Relationship Id="rId4" Type="http://schemas.openxmlformats.org/officeDocument/2006/relationships/image" Target="../media/image11.jpeg"/></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image" Target="../media/image11.jpeg"/><Relationship Id="rId5" Type="http://schemas.openxmlformats.org/officeDocument/2006/relationships/image" Target="../media/image9.wmf"/><Relationship Id="rId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theme" Target="../theme/theme8.xml"/><Relationship Id="rId1" Type="http://schemas.openxmlformats.org/officeDocument/2006/relationships/slideLayout" Target="../slideLayouts/slideLayout14.xml"/><Relationship Id="rId4" Type="http://schemas.openxmlformats.org/officeDocument/2006/relationships/image" Target="../media/image11.jpeg"/></Relationships>
</file>

<file path=ppt/slideMasters/_rels/slideMaster9.x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theme" Target="../theme/theme9.xml"/><Relationship Id="rId1" Type="http://schemas.openxmlformats.org/officeDocument/2006/relationships/slideLayout" Target="../slideLayouts/slideLayout15.xml"/><Relationship Id="rId4" Type="http://schemas.openxmlformats.org/officeDocument/2006/relationships/image" Target="../media/image1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808038" y="201361"/>
            <a:ext cx="8132762" cy="43225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dirty="0" smtClean="0"/>
              <a:t>Click to edit Master title style</a:t>
            </a:r>
          </a:p>
        </p:txBody>
      </p:sp>
      <p:sp>
        <p:nvSpPr>
          <p:cNvPr id="1027" name="Text Placeholder 2"/>
          <p:cNvSpPr>
            <a:spLocks noGrp="1"/>
          </p:cNvSpPr>
          <p:nvPr>
            <p:ph type="body" idx="1"/>
          </p:nvPr>
        </p:nvSpPr>
        <p:spPr bwMode="auto">
          <a:xfrm>
            <a:off x="808038" y="1164165"/>
            <a:ext cx="8126412" cy="34782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5" name="Footer Placeholder 4"/>
          <p:cNvSpPr>
            <a:spLocks noGrp="1"/>
          </p:cNvSpPr>
          <p:nvPr>
            <p:ph type="ftr" sz="quarter" idx="3"/>
          </p:nvPr>
        </p:nvSpPr>
        <p:spPr>
          <a:xfrm>
            <a:off x="6037593" y="4792131"/>
            <a:ext cx="2895600" cy="274637"/>
          </a:xfrm>
          <a:prstGeom prst="rect">
            <a:avLst/>
          </a:prstGeom>
        </p:spPr>
        <p:txBody>
          <a:bodyPr vert="horz" wrap="square" lIns="57079" tIns="28540" rIns="57079" bIns="28540" rtlCol="0" anchor="ctr"/>
          <a:lstStyle>
            <a:lvl1pPr algn="ctr">
              <a:lnSpc>
                <a:spcPct val="90000"/>
              </a:lnSpc>
              <a:spcBef>
                <a:spcPct val="50000"/>
              </a:spcBef>
              <a:buClr>
                <a:schemeClr val="accent1"/>
              </a:buClr>
              <a:defRPr sz="700">
                <a:solidFill>
                  <a:schemeClr val="tx1">
                    <a:tint val="75000"/>
                  </a:schemeClr>
                </a:solidFill>
                <a:latin typeface="Arial" charset="0"/>
                <a:ea typeface="ＭＳ Ｐゴシック" charset="-128"/>
                <a:cs typeface="+mn-cs"/>
              </a:defRPr>
            </a:lvl1pPr>
          </a:lstStyle>
          <a:p>
            <a:pPr fontAlgn="base">
              <a:spcAft>
                <a:spcPct val="0"/>
              </a:spcAft>
              <a:buClr>
                <a:srgbClr val="829E7E"/>
              </a:buClr>
              <a:defRPr/>
            </a:pPr>
            <a:endParaRPr lang="en-US" dirty="0">
              <a:solidFill>
                <a:srgbClr val="000000">
                  <a:tint val="75000"/>
                </a:srgbClr>
              </a:solidFill>
            </a:endParaRPr>
          </a:p>
        </p:txBody>
      </p:sp>
      <p:pic>
        <p:nvPicPr>
          <p:cNvPr id="1029" name="Picture 24" descr="Small Red Square"/>
          <p:cNvPicPr>
            <a:picLocks noChangeAspect="1" noChangeArrowheads="1"/>
          </p:cNvPicPr>
          <p:nvPr/>
        </p:nvPicPr>
        <p:blipFill>
          <a:blip r:embed="rId3" cstate="screen">
            <a:alphaModFix amt="0"/>
            <a:extLst>
              <a:ext uri="{28A0092B-C50C-407E-A947-70E740481C1C}">
                <a14:useLocalDpi xmlns:a14="http://schemas.microsoft.com/office/drawing/2010/main" xmlns="" val="0"/>
              </a:ext>
            </a:extLst>
          </a:blip>
          <a:srcRect/>
          <a:stretch>
            <a:fillRect/>
          </a:stretch>
        </p:blipFill>
        <p:spPr bwMode="auto">
          <a:xfrm>
            <a:off x="0" y="2"/>
            <a:ext cx="573088" cy="550863"/>
          </a:xfrm>
          <a:prstGeom prst="rect">
            <a:avLst/>
          </a:prstGeom>
          <a:solidFill>
            <a:schemeClr val="tx2"/>
          </a:solidFill>
          <a:ln>
            <a:noFill/>
          </a:ln>
          <a:extLst>
            <a:ext uri="{91240B29-F687-4f45-9708-019B960494DF}">
              <a14:hiddenLine xmlns:a14="http://schemas.microsoft.com/office/drawing/2010/main" xmlns="" w="9525">
                <a:solidFill>
                  <a:srgbClr val="000000"/>
                </a:solidFill>
                <a:miter lim="800000"/>
                <a:headEnd/>
                <a:tailEnd/>
              </a14:hiddenLine>
            </a:ext>
          </a:extLst>
        </p:spPr>
      </p:pic>
      <p:grpSp>
        <p:nvGrpSpPr>
          <p:cNvPr id="2" name="Group 5"/>
          <p:cNvGrpSpPr>
            <a:grpSpLocks/>
          </p:cNvGrpSpPr>
          <p:nvPr/>
        </p:nvGrpSpPr>
        <p:grpSpPr bwMode="auto">
          <a:xfrm>
            <a:off x="0" y="4629436"/>
            <a:ext cx="9144000" cy="168275"/>
            <a:chOff x="0" y="4629150"/>
            <a:chExt cx="9144000" cy="168275"/>
          </a:xfrm>
        </p:grpSpPr>
        <p:pic>
          <p:nvPicPr>
            <p:cNvPr id="1033" name="Picture 25" descr="Red Bar"/>
            <p:cNvPicPr>
              <a:picLocks noChangeAspect="1" noChangeArrowheads="1"/>
            </p:cNvPicPr>
            <p:nvPr/>
          </p:nvPicPr>
          <p:blipFill>
            <a:blip r:embed="rId4" cstate="screen">
              <a:extLst>
                <a:ext uri="{28A0092B-C50C-407E-A947-70E740481C1C}">
                  <a14:useLocalDpi xmlns:a14="http://schemas.microsoft.com/office/drawing/2010/main" xmlns="" val="0"/>
                </a:ext>
              </a:extLst>
            </a:blip>
            <a:srcRect/>
            <a:stretch>
              <a:fillRect/>
            </a:stretch>
          </p:blipFill>
          <p:spPr bwMode="auto">
            <a:xfrm>
              <a:off x="0" y="4629150"/>
              <a:ext cx="9144000" cy="1682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34" name="Picture 3" descr="O_redbox_clr_rgb.jpg"/>
            <p:cNvPicPr>
              <a:picLocks noChangeAspect="1"/>
            </p:cNvPicPr>
            <p:nvPr/>
          </p:nvPicPr>
          <p:blipFill>
            <a:blip r:embed="rId5" cstate="screen">
              <a:extLst>
                <a:ext uri="{28A0092B-C50C-407E-A947-70E740481C1C}">
                  <a14:useLocalDpi xmlns:a14="http://schemas.microsoft.com/office/drawing/2010/main" xmlns="" val="0"/>
                </a:ext>
              </a:extLst>
            </a:blip>
            <a:srcRect/>
            <a:stretch>
              <a:fillRect/>
            </a:stretch>
          </p:blipFill>
          <p:spPr bwMode="auto">
            <a:xfrm>
              <a:off x="7989654" y="4651456"/>
              <a:ext cx="755707" cy="11862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11" name="Text Box 14"/>
          <p:cNvSpPr txBox="1">
            <a:spLocks noChangeArrowheads="1"/>
          </p:cNvSpPr>
          <p:nvPr userDrawn="1"/>
        </p:nvSpPr>
        <p:spPr bwMode="auto">
          <a:xfrm>
            <a:off x="635264" y="4874548"/>
            <a:ext cx="156481" cy="21907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34501" tIns="17250" rIns="34501" bIns="17250"/>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algn="r" defTabSz="342629" eaLnBrk="1" fontAlgn="base" hangingPunct="1">
              <a:spcAft>
                <a:spcPct val="0"/>
              </a:spcAft>
              <a:buClr>
                <a:srgbClr val="829E7E"/>
              </a:buClr>
              <a:buFont typeface="Arial"/>
              <a:buNone/>
              <a:defRPr/>
            </a:pPr>
            <a:fld id="{DF43EDC1-DE77-47A3-B56B-F28176B942E3}" type="slidenum">
              <a:rPr lang="en-US" sz="600" smtClean="0">
                <a:solidFill>
                  <a:srgbClr val="000000"/>
                </a:solidFill>
                <a:cs typeface="Arial" pitchFamily="34" charset="0"/>
              </a:rPr>
              <a:pPr algn="r" defTabSz="342629" eaLnBrk="1" fontAlgn="base" hangingPunct="1">
                <a:spcAft>
                  <a:spcPct val="0"/>
                </a:spcAft>
                <a:buClr>
                  <a:srgbClr val="829E7E"/>
                </a:buClr>
                <a:buFont typeface="Arial"/>
                <a:buNone/>
                <a:defRPr/>
              </a:pPr>
              <a:t>‹#›</a:t>
            </a:fld>
            <a:endParaRPr lang="en-US" sz="600" dirty="0" smtClean="0">
              <a:solidFill>
                <a:srgbClr val="292929"/>
              </a:solidFill>
              <a:cs typeface="Arial" pitchFamily="34" charset="0"/>
            </a:endParaRPr>
          </a:p>
        </p:txBody>
      </p:sp>
      <p:sp>
        <p:nvSpPr>
          <p:cNvPr id="12" name="Text Box 14"/>
          <p:cNvSpPr txBox="1">
            <a:spLocks noChangeArrowheads="1"/>
          </p:cNvSpPr>
          <p:nvPr userDrawn="1"/>
        </p:nvSpPr>
        <p:spPr bwMode="auto">
          <a:xfrm>
            <a:off x="858449" y="4875876"/>
            <a:ext cx="2229642" cy="2185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34501" tIns="17250" rIns="34501" bIns="17250"/>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defTabSz="342629" eaLnBrk="1" fontAlgn="base" hangingPunct="1">
              <a:spcAft>
                <a:spcPct val="0"/>
              </a:spcAft>
              <a:buClr>
                <a:srgbClr val="829E7E"/>
              </a:buClr>
              <a:buFont typeface="Arial"/>
              <a:buNone/>
              <a:defRPr/>
            </a:pPr>
            <a:r>
              <a:rPr lang="en-US" sz="600" dirty="0" smtClean="0">
                <a:solidFill>
                  <a:srgbClr val="292929"/>
                </a:solidFill>
                <a:cs typeface="Arial" pitchFamily="34" charset="0"/>
              </a:rPr>
              <a:t>Copyright © 2012, Oracle and/or its affiliates. All rights reserved</a:t>
            </a:r>
          </a:p>
        </p:txBody>
      </p:sp>
      <p:cxnSp>
        <p:nvCxnSpPr>
          <p:cNvPr id="16" name="Straight Connector 15"/>
          <p:cNvCxnSpPr/>
          <p:nvPr userDrawn="1"/>
        </p:nvCxnSpPr>
        <p:spPr>
          <a:xfrm flipH="1">
            <a:off x="824370" y="4898160"/>
            <a:ext cx="1092" cy="96623"/>
          </a:xfrm>
          <a:prstGeom prst="line">
            <a:avLst/>
          </a:prstGeom>
          <a:ln w="6350" cmpd="sng">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Tree>
  </p:cSld>
  <p:clrMap bg1="lt1" tx1="dk1" bg2="lt2" tx2="dk2" accent1="accent1" accent2="accent2" accent3="accent3" accent4="accent4" accent5="accent5" accent6="accent6" hlink="hlink" folHlink="folHlink"/>
  <p:sldLayoutIdLst>
    <p:sldLayoutId id="2147483875" r:id="rId1"/>
  </p:sldLayoutIdLst>
  <p:transition spd="slow"/>
  <p:timing>
    <p:tnLst>
      <p:par>
        <p:cTn id="1" dur="indefinite" restart="never" nodeType="tmRoot"/>
      </p:par>
    </p:tnLst>
  </p:timing>
  <p:txStyles>
    <p:titleStyle>
      <a:lvl1pPr algn="l" rtl="0" eaLnBrk="0" fontAlgn="base" hangingPunct="0">
        <a:spcBef>
          <a:spcPct val="0"/>
        </a:spcBef>
        <a:spcAft>
          <a:spcPct val="0"/>
        </a:spcAft>
        <a:defRPr sz="2800" b="1" kern="1200">
          <a:solidFill>
            <a:schemeClr val="tx1"/>
          </a:solidFill>
          <a:latin typeface="Arial" pitchFamily="34" charset="0"/>
          <a:ea typeface="ＭＳ Ｐゴシック" pitchFamily="127" charset="-128"/>
          <a:cs typeface="ＭＳ Ｐゴシック" pitchFamily="127" charset="-128"/>
        </a:defRPr>
      </a:lvl1pPr>
      <a:lvl2pPr algn="l" rtl="0" eaLnBrk="0" fontAlgn="base" hangingPunct="0">
        <a:spcBef>
          <a:spcPct val="0"/>
        </a:spcBef>
        <a:spcAft>
          <a:spcPct val="0"/>
        </a:spcAft>
        <a:defRPr sz="2500" b="1">
          <a:solidFill>
            <a:schemeClr val="tx1"/>
          </a:solidFill>
          <a:latin typeface="Arial" charset="0"/>
          <a:ea typeface="ＭＳ Ｐゴシック" pitchFamily="127" charset="-128"/>
          <a:cs typeface="ＭＳ Ｐゴシック" pitchFamily="127" charset="-128"/>
        </a:defRPr>
      </a:lvl2pPr>
      <a:lvl3pPr algn="l" rtl="0" eaLnBrk="0" fontAlgn="base" hangingPunct="0">
        <a:spcBef>
          <a:spcPct val="0"/>
        </a:spcBef>
        <a:spcAft>
          <a:spcPct val="0"/>
        </a:spcAft>
        <a:defRPr sz="2500" b="1">
          <a:solidFill>
            <a:schemeClr val="tx1"/>
          </a:solidFill>
          <a:latin typeface="Arial" charset="0"/>
          <a:ea typeface="ＭＳ Ｐゴシック" pitchFamily="127" charset="-128"/>
          <a:cs typeface="ＭＳ Ｐゴシック" pitchFamily="127" charset="-128"/>
        </a:defRPr>
      </a:lvl3pPr>
      <a:lvl4pPr algn="l" rtl="0" eaLnBrk="0" fontAlgn="base" hangingPunct="0">
        <a:spcBef>
          <a:spcPct val="0"/>
        </a:spcBef>
        <a:spcAft>
          <a:spcPct val="0"/>
        </a:spcAft>
        <a:defRPr sz="2500" b="1">
          <a:solidFill>
            <a:schemeClr val="tx1"/>
          </a:solidFill>
          <a:latin typeface="Arial" charset="0"/>
          <a:ea typeface="ＭＳ Ｐゴシック" pitchFamily="127" charset="-128"/>
          <a:cs typeface="ＭＳ Ｐゴシック" pitchFamily="127" charset="-128"/>
        </a:defRPr>
      </a:lvl4pPr>
      <a:lvl5pPr algn="l" rtl="0" eaLnBrk="0" fontAlgn="base" hangingPunct="0">
        <a:spcBef>
          <a:spcPct val="0"/>
        </a:spcBef>
        <a:spcAft>
          <a:spcPct val="0"/>
        </a:spcAft>
        <a:defRPr sz="2500" b="1">
          <a:solidFill>
            <a:schemeClr val="tx1"/>
          </a:solidFill>
          <a:latin typeface="Arial" charset="0"/>
          <a:ea typeface="ＭＳ Ｐゴシック" pitchFamily="127" charset="-128"/>
          <a:cs typeface="ＭＳ Ｐゴシック" pitchFamily="127" charset="-128"/>
        </a:defRPr>
      </a:lvl5pPr>
      <a:lvl6pPr marL="285387" algn="l" rtl="0" eaLnBrk="1" fontAlgn="base" hangingPunct="1">
        <a:spcBef>
          <a:spcPct val="0"/>
        </a:spcBef>
        <a:spcAft>
          <a:spcPct val="0"/>
        </a:spcAft>
        <a:defRPr sz="2200" b="1">
          <a:solidFill>
            <a:schemeClr val="tx1"/>
          </a:solidFill>
          <a:latin typeface="Arial" charset="0"/>
          <a:cs typeface="Arial" charset="0"/>
        </a:defRPr>
      </a:lvl6pPr>
      <a:lvl7pPr marL="570773" algn="l" rtl="0" eaLnBrk="1" fontAlgn="base" hangingPunct="1">
        <a:spcBef>
          <a:spcPct val="0"/>
        </a:spcBef>
        <a:spcAft>
          <a:spcPct val="0"/>
        </a:spcAft>
        <a:defRPr sz="2200" b="1">
          <a:solidFill>
            <a:schemeClr val="tx1"/>
          </a:solidFill>
          <a:latin typeface="Arial" charset="0"/>
          <a:cs typeface="Arial" charset="0"/>
        </a:defRPr>
      </a:lvl7pPr>
      <a:lvl8pPr marL="856161" algn="l" rtl="0" eaLnBrk="1" fontAlgn="base" hangingPunct="1">
        <a:spcBef>
          <a:spcPct val="0"/>
        </a:spcBef>
        <a:spcAft>
          <a:spcPct val="0"/>
        </a:spcAft>
        <a:defRPr sz="2200" b="1">
          <a:solidFill>
            <a:schemeClr val="tx1"/>
          </a:solidFill>
          <a:latin typeface="Arial" charset="0"/>
          <a:cs typeface="Arial" charset="0"/>
        </a:defRPr>
      </a:lvl8pPr>
      <a:lvl9pPr marL="1141550" algn="l" rtl="0" eaLnBrk="1" fontAlgn="base" hangingPunct="1">
        <a:spcBef>
          <a:spcPct val="0"/>
        </a:spcBef>
        <a:spcAft>
          <a:spcPct val="0"/>
        </a:spcAft>
        <a:defRPr sz="2200" b="1">
          <a:solidFill>
            <a:schemeClr val="tx1"/>
          </a:solidFill>
          <a:latin typeface="Arial" charset="0"/>
          <a:cs typeface="Arial" charset="0"/>
        </a:defRPr>
      </a:lvl9pPr>
    </p:titleStyle>
    <p:bodyStyle>
      <a:lvl1pPr marL="212587" indent="-212587" algn="l" rtl="0" eaLnBrk="0" fontAlgn="base" hangingPunct="0">
        <a:spcBef>
          <a:spcPts val="500"/>
        </a:spcBef>
        <a:spcAft>
          <a:spcPts val="200"/>
        </a:spcAft>
        <a:buClr>
          <a:schemeClr val="tx2"/>
        </a:buClr>
        <a:buFont typeface="Arial" pitchFamily="34" charset="0"/>
        <a:buChar char="•"/>
        <a:defRPr sz="2400" kern="1200">
          <a:solidFill>
            <a:schemeClr val="tx1"/>
          </a:solidFill>
          <a:latin typeface="Arial" pitchFamily="34" charset="0"/>
          <a:ea typeface="ＭＳ Ｐゴシック" pitchFamily="127" charset="-128"/>
          <a:cs typeface="ＭＳ Ｐゴシック" pitchFamily="127" charset="-128"/>
        </a:defRPr>
      </a:lvl1pPr>
      <a:lvl2pPr marL="512430" indent="-226866" algn="l" rtl="0" eaLnBrk="0" fontAlgn="base" hangingPunct="0">
        <a:spcBef>
          <a:spcPts val="200"/>
        </a:spcBef>
        <a:spcAft>
          <a:spcPts val="200"/>
        </a:spcAft>
        <a:buFont typeface="Arial" pitchFamily="34" charset="0"/>
        <a:buChar char="–"/>
        <a:defRPr sz="2000" kern="1200">
          <a:solidFill>
            <a:schemeClr val="tx1"/>
          </a:solidFill>
          <a:latin typeface="Arial" pitchFamily="34" charset="0"/>
          <a:ea typeface="ＭＳ Ｐゴシック" pitchFamily="127" charset="-128"/>
          <a:cs typeface="ＭＳ Ｐゴシック" pitchFamily="127" charset="-128"/>
        </a:defRPr>
      </a:lvl2pPr>
      <a:lvl3pPr marL="712325" indent="-141195" algn="l" rtl="0" eaLnBrk="0" fontAlgn="base" hangingPunct="0">
        <a:spcBef>
          <a:spcPts val="200"/>
        </a:spcBef>
        <a:spcAft>
          <a:spcPts val="200"/>
        </a:spcAft>
        <a:buClr>
          <a:schemeClr val="tx2"/>
        </a:buClr>
        <a:buFont typeface="Arial" pitchFamily="34" charset="0"/>
        <a:buChar char="•"/>
        <a:defRPr sz="1800" kern="1200">
          <a:solidFill>
            <a:schemeClr val="tx1"/>
          </a:solidFill>
          <a:latin typeface="Arial" pitchFamily="34" charset="0"/>
          <a:ea typeface="ＭＳ Ｐゴシック" pitchFamily="127" charset="-128"/>
          <a:cs typeface="ＭＳ Ｐゴシック" pitchFamily="127" charset="-128"/>
        </a:defRPr>
      </a:lvl3pPr>
      <a:lvl4pPr marL="1085145" indent="-228451" algn="l" rtl="0" eaLnBrk="0" fontAlgn="base" hangingPunct="0">
        <a:spcBef>
          <a:spcPts val="200"/>
        </a:spcBef>
        <a:spcAft>
          <a:spcPts val="200"/>
        </a:spcAft>
        <a:buFont typeface="Arial" pitchFamily="34" charset="0"/>
        <a:buChar char="–"/>
        <a:defRPr sz="1800" kern="1200">
          <a:solidFill>
            <a:schemeClr val="tx1"/>
          </a:solidFill>
          <a:latin typeface="Arial" pitchFamily="34" charset="0"/>
          <a:ea typeface="ＭＳ Ｐゴシック" pitchFamily="127" charset="-128"/>
          <a:cs typeface="ＭＳ Ｐゴシック" pitchFamily="127" charset="-128"/>
        </a:defRPr>
      </a:lvl4pPr>
      <a:lvl5pPr marL="1373881" indent="-231625" algn="l" rtl="0" eaLnBrk="0" fontAlgn="base" hangingPunct="0">
        <a:spcBef>
          <a:spcPts val="200"/>
        </a:spcBef>
        <a:spcAft>
          <a:spcPts val="200"/>
        </a:spcAft>
        <a:buClr>
          <a:schemeClr val="tx2"/>
        </a:buClr>
        <a:buFont typeface="Arial" pitchFamily="34" charset="0"/>
        <a:buChar char="•"/>
        <a:defRPr sz="1800" kern="1200">
          <a:solidFill>
            <a:schemeClr val="tx1"/>
          </a:solidFill>
          <a:latin typeface="Arial" pitchFamily="34" charset="0"/>
          <a:ea typeface="ＭＳ Ｐゴシック" pitchFamily="127" charset="-128"/>
          <a:cs typeface="ＭＳ Ｐゴシック" pitchFamily="127" charset="-128"/>
        </a:defRPr>
      </a:lvl5pPr>
      <a:lvl6pPr marL="1569631" indent="-142693" algn="l" defTabSz="570773" rtl="0" eaLnBrk="1" latinLnBrk="0" hangingPunct="1">
        <a:spcBef>
          <a:spcPct val="20000"/>
        </a:spcBef>
        <a:buFont typeface="Arial" pitchFamily="34" charset="0"/>
        <a:buChar char="•"/>
        <a:defRPr sz="1200" kern="1200">
          <a:solidFill>
            <a:schemeClr val="tx1"/>
          </a:solidFill>
          <a:latin typeface="+mn-lt"/>
          <a:ea typeface="+mn-ea"/>
          <a:cs typeface="+mn-cs"/>
        </a:defRPr>
      </a:lvl6pPr>
      <a:lvl7pPr marL="1855018" indent="-142693" algn="l" defTabSz="570773" rtl="0" eaLnBrk="1" latinLnBrk="0" hangingPunct="1">
        <a:spcBef>
          <a:spcPct val="20000"/>
        </a:spcBef>
        <a:buFont typeface="Arial" pitchFamily="34" charset="0"/>
        <a:buChar char="•"/>
        <a:defRPr sz="1200" kern="1200">
          <a:solidFill>
            <a:schemeClr val="tx1"/>
          </a:solidFill>
          <a:latin typeface="+mn-lt"/>
          <a:ea typeface="+mn-ea"/>
          <a:cs typeface="+mn-cs"/>
        </a:defRPr>
      </a:lvl7pPr>
      <a:lvl8pPr marL="2140405" indent="-142693" algn="l" defTabSz="570773" rtl="0" eaLnBrk="1" latinLnBrk="0" hangingPunct="1">
        <a:spcBef>
          <a:spcPct val="20000"/>
        </a:spcBef>
        <a:buFont typeface="Arial" pitchFamily="34" charset="0"/>
        <a:buChar char="•"/>
        <a:defRPr sz="1200" kern="1200">
          <a:solidFill>
            <a:schemeClr val="tx1"/>
          </a:solidFill>
          <a:latin typeface="+mn-lt"/>
          <a:ea typeface="+mn-ea"/>
          <a:cs typeface="+mn-cs"/>
        </a:defRPr>
      </a:lvl8pPr>
      <a:lvl9pPr marL="2425791" indent="-142693" algn="l" defTabSz="570773" rtl="0" eaLnBrk="1" latinLnBrk="0" hangingPunct="1">
        <a:spcBef>
          <a:spcPct val="20000"/>
        </a:spcBef>
        <a:buFont typeface="Arial" pitchFamily="34" charset="0"/>
        <a:buChar char="•"/>
        <a:defRPr sz="1200" kern="1200">
          <a:solidFill>
            <a:schemeClr val="tx1"/>
          </a:solidFill>
          <a:latin typeface="+mn-lt"/>
          <a:ea typeface="+mn-ea"/>
          <a:cs typeface="+mn-cs"/>
        </a:defRPr>
      </a:lvl9pPr>
    </p:bodyStyle>
    <p:otherStyle>
      <a:defPPr>
        <a:defRPr lang="en-US"/>
      </a:defPPr>
      <a:lvl1pPr marL="0" algn="l" defTabSz="570773" rtl="0" eaLnBrk="1" latinLnBrk="0" hangingPunct="1">
        <a:defRPr sz="1100" kern="1200">
          <a:solidFill>
            <a:schemeClr val="tx1"/>
          </a:solidFill>
          <a:latin typeface="+mn-lt"/>
          <a:ea typeface="+mn-ea"/>
          <a:cs typeface="+mn-cs"/>
        </a:defRPr>
      </a:lvl1pPr>
      <a:lvl2pPr marL="285387" algn="l" defTabSz="570773" rtl="0" eaLnBrk="1" latinLnBrk="0" hangingPunct="1">
        <a:defRPr sz="1100" kern="1200">
          <a:solidFill>
            <a:schemeClr val="tx1"/>
          </a:solidFill>
          <a:latin typeface="+mn-lt"/>
          <a:ea typeface="+mn-ea"/>
          <a:cs typeface="+mn-cs"/>
        </a:defRPr>
      </a:lvl2pPr>
      <a:lvl3pPr marL="570773" algn="l" defTabSz="570773" rtl="0" eaLnBrk="1" latinLnBrk="0" hangingPunct="1">
        <a:defRPr sz="1100" kern="1200">
          <a:solidFill>
            <a:schemeClr val="tx1"/>
          </a:solidFill>
          <a:latin typeface="+mn-lt"/>
          <a:ea typeface="+mn-ea"/>
          <a:cs typeface="+mn-cs"/>
        </a:defRPr>
      </a:lvl3pPr>
      <a:lvl4pPr marL="856161" algn="l" defTabSz="570773" rtl="0" eaLnBrk="1" latinLnBrk="0" hangingPunct="1">
        <a:defRPr sz="1100" kern="1200">
          <a:solidFill>
            <a:schemeClr val="tx1"/>
          </a:solidFill>
          <a:latin typeface="+mn-lt"/>
          <a:ea typeface="+mn-ea"/>
          <a:cs typeface="+mn-cs"/>
        </a:defRPr>
      </a:lvl4pPr>
      <a:lvl5pPr marL="1141550" algn="l" defTabSz="570773" rtl="0" eaLnBrk="1" latinLnBrk="0" hangingPunct="1">
        <a:defRPr sz="1100" kern="1200">
          <a:solidFill>
            <a:schemeClr val="tx1"/>
          </a:solidFill>
          <a:latin typeface="+mn-lt"/>
          <a:ea typeface="+mn-ea"/>
          <a:cs typeface="+mn-cs"/>
        </a:defRPr>
      </a:lvl5pPr>
      <a:lvl6pPr marL="1426937" algn="l" defTabSz="570773" rtl="0" eaLnBrk="1" latinLnBrk="0" hangingPunct="1">
        <a:defRPr sz="1100" kern="1200">
          <a:solidFill>
            <a:schemeClr val="tx1"/>
          </a:solidFill>
          <a:latin typeface="+mn-lt"/>
          <a:ea typeface="+mn-ea"/>
          <a:cs typeface="+mn-cs"/>
        </a:defRPr>
      </a:lvl6pPr>
      <a:lvl7pPr marL="1712324" algn="l" defTabSz="570773" rtl="0" eaLnBrk="1" latinLnBrk="0" hangingPunct="1">
        <a:defRPr sz="1100" kern="1200">
          <a:solidFill>
            <a:schemeClr val="tx1"/>
          </a:solidFill>
          <a:latin typeface="+mn-lt"/>
          <a:ea typeface="+mn-ea"/>
          <a:cs typeface="+mn-cs"/>
        </a:defRPr>
      </a:lvl7pPr>
      <a:lvl8pPr marL="1997712" algn="l" defTabSz="570773" rtl="0" eaLnBrk="1" latinLnBrk="0" hangingPunct="1">
        <a:defRPr sz="1100" kern="1200">
          <a:solidFill>
            <a:schemeClr val="tx1"/>
          </a:solidFill>
          <a:latin typeface="+mn-lt"/>
          <a:ea typeface="+mn-ea"/>
          <a:cs typeface="+mn-cs"/>
        </a:defRPr>
      </a:lvl8pPr>
      <a:lvl9pPr marL="2283098" algn="l" defTabSz="570773" rtl="0" eaLnBrk="1" latinLnBrk="0" hangingPunct="1">
        <a:defRPr sz="11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bwMode="ltGray">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04347" y="245538"/>
            <a:ext cx="8229590" cy="406395"/>
          </a:xfrm>
          <a:prstGeom prst="rect">
            <a:avLst/>
          </a:prstGeom>
        </p:spPr>
        <p:txBody>
          <a:bodyPr vert="horz" lIns="0" tIns="0" rIns="0" bIns="0" rtlCol="0" anchor="t" anchorCtr="0">
            <a:noAutofit/>
          </a:bodyPr>
          <a:lstStyle/>
          <a:p>
            <a:r>
              <a:rPr lang="en-US" smtClean="0"/>
              <a:t>Click to edit Master title style</a:t>
            </a:r>
            <a:endParaRPr lang="en-US" dirty="0"/>
          </a:p>
        </p:txBody>
      </p:sp>
      <p:sp>
        <p:nvSpPr>
          <p:cNvPr id="3" name="Text Placeholder 2"/>
          <p:cNvSpPr>
            <a:spLocks noGrp="1"/>
          </p:cNvSpPr>
          <p:nvPr>
            <p:ph type="body" idx="1"/>
          </p:nvPr>
        </p:nvSpPr>
        <p:spPr>
          <a:xfrm>
            <a:off x="804347" y="1523585"/>
            <a:ext cx="8229600" cy="2929889"/>
          </a:xfrm>
          <a:prstGeom prst="rect">
            <a:avLst/>
          </a:prstGeom>
        </p:spPr>
        <p:txBody>
          <a:bodyPr vert="horz" lIns="0" tIns="0" rIns="0" bIns="0" rtlCol="0">
            <a:no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pic>
        <p:nvPicPr>
          <p:cNvPr id="13" name="Picture 20" descr="Oracle WHITE"/>
          <p:cNvPicPr>
            <a:picLocks noChangeArrowheads="1"/>
          </p:cNvPicPr>
          <p:nvPr/>
        </p:nvPicPr>
        <p:blipFill>
          <a:blip r:embed="rId3" cstate="email">
            <a:extLst>
              <a:ext uri="{28A0092B-C50C-407E-A947-70E740481C1C}">
                <a14:useLocalDpi xmlns="" xmlns:a14="http://schemas.microsoft.com/office/drawing/2010/main"/>
              </a:ext>
            </a:extLst>
          </a:blip>
          <a:srcRect/>
          <a:stretch>
            <a:fillRect/>
          </a:stretch>
        </p:blipFill>
        <p:spPr bwMode="auto">
          <a:xfrm>
            <a:off x="8015479" y="4668926"/>
            <a:ext cx="704056" cy="88722"/>
          </a:xfrm>
          <a:prstGeom prst="rect">
            <a:avLst/>
          </a:prstGeom>
          <a:noFill/>
          <a:ln w="9525">
            <a:noFill/>
            <a:miter lim="800000"/>
            <a:headEnd/>
            <a:tailEnd/>
          </a:ln>
        </p:spPr>
      </p:pic>
      <p:grpSp>
        <p:nvGrpSpPr>
          <p:cNvPr id="4" name="Group 4"/>
          <p:cNvGrpSpPr/>
          <p:nvPr/>
        </p:nvGrpSpPr>
        <p:grpSpPr>
          <a:xfrm>
            <a:off x="0" y="4629150"/>
            <a:ext cx="9144000" cy="168275"/>
            <a:chOff x="0" y="4629150"/>
            <a:chExt cx="9144000" cy="168275"/>
          </a:xfrm>
        </p:grpSpPr>
        <p:pic>
          <p:nvPicPr>
            <p:cNvPr id="9" name="Picture 25" descr="Red Bar"/>
            <p:cNvPicPr>
              <a:picLocks noChangeAspect="1" noChangeArrowheads="1"/>
            </p:cNvPicPr>
            <p:nvPr/>
          </p:nvPicPr>
          <p:blipFill>
            <a:blip r:embed="rId4" cstate="email">
              <a:extLst>
                <a:ext uri="{28A0092B-C50C-407E-A947-70E740481C1C}">
                  <a14:useLocalDpi xmlns="" xmlns:a14="http://schemas.microsoft.com/office/drawing/2010/main"/>
                </a:ext>
              </a:extLst>
            </a:blip>
            <a:srcRect/>
            <a:stretch>
              <a:fillRect/>
            </a:stretch>
          </p:blipFill>
          <p:spPr bwMode="auto">
            <a:xfrm>
              <a:off x="0" y="4629150"/>
              <a:ext cx="9144000" cy="168275"/>
            </a:xfrm>
            <a:prstGeom prst="rect">
              <a:avLst/>
            </a:prstGeom>
            <a:solidFill>
              <a:schemeClr val="accent1"/>
            </a:solidFill>
            <a:ln>
              <a:noFill/>
            </a:ln>
            <a:extLst/>
          </p:spPr>
        </p:pic>
        <p:pic>
          <p:nvPicPr>
            <p:cNvPr id="18" name="Picture 20" descr="Oracle WHITE"/>
            <p:cNvPicPr>
              <a:picLocks noChangeArrowheads="1"/>
            </p:cNvPicPr>
            <p:nvPr userDrawn="1"/>
          </p:nvPicPr>
          <p:blipFill>
            <a:blip r:embed="rId3" cstate="email">
              <a:extLst>
                <a:ext uri="{28A0092B-C50C-407E-A947-70E740481C1C}">
                  <a14:useLocalDpi xmlns="" xmlns:a14="http://schemas.microsoft.com/office/drawing/2010/main"/>
                </a:ext>
              </a:extLst>
            </a:blip>
            <a:srcRect/>
            <a:stretch>
              <a:fillRect/>
            </a:stretch>
          </p:blipFill>
          <p:spPr bwMode="auto">
            <a:xfrm>
              <a:off x="8015479" y="4668926"/>
              <a:ext cx="704056" cy="88722"/>
            </a:xfrm>
            <a:prstGeom prst="rect">
              <a:avLst/>
            </a:prstGeom>
            <a:noFill/>
            <a:ln w="9525">
              <a:noFill/>
              <a:miter lim="800000"/>
              <a:headEnd/>
              <a:tailEnd/>
            </a:ln>
          </p:spPr>
        </p:pic>
      </p:grpSp>
      <p:grpSp>
        <p:nvGrpSpPr>
          <p:cNvPr id="5" name="Group 13"/>
          <p:cNvGrpSpPr/>
          <p:nvPr/>
        </p:nvGrpSpPr>
        <p:grpSpPr>
          <a:xfrm>
            <a:off x="597807" y="4913973"/>
            <a:ext cx="2539093" cy="218542"/>
            <a:chOff x="597807" y="4913973"/>
            <a:chExt cx="2539093" cy="218542"/>
          </a:xfrm>
        </p:grpSpPr>
        <p:sp>
          <p:nvSpPr>
            <p:cNvPr id="15" name="Text Box 14"/>
            <p:cNvSpPr txBox="1">
              <a:spLocks noChangeArrowheads="1"/>
            </p:cNvSpPr>
            <p:nvPr userDrawn="1"/>
          </p:nvSpPr>
          <p:spPr bwMode="auto">
            <a:xfrm>
              <a:off x="631886" y="4913973"/>
              <a:ext cx="2505014" cy="21854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34523" tIns="17262" rIns="34523" bIns="17262"/>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defTabSz="342851" eaLnBrk="1" fontAlgn="base" hangingPunct="1">
                <a:spcAft>
                  <a:spcPct val="0"/>
                </a:spcAft>
                <a:buClr>
                  <a:srgbClr val="FF1414"/>
                </a:buClr>
                <a:buFont typeface="Arial"/>
                <a:buNone/>
                <a:defRPr/>
              </a:pPr>
              <a:r>
                <a:rPr lang="en-US" sz="600" dirty="0" smtClean="0">
                  <a:solidFill>
                    <a:srgbClr val="000000"/>
                  </a:solidFill>
                  <a:cs typeface="Arial" pitchFamily="34" charset="0"/>
                </a:rPr>
                <a:t>Copyright © 2013, Oracle and/or its affiliates. All rights reserved.</a:t>
              </a:r>
            </a:p>
          </p:txBody>
        </p:sp>
        <p:cxnSp>
          <p:nvCxnSpPr>
            <p:cNvPr id="16" name="Straight Connector 15"/>
            <p:cNvCxnSpPr/>
            <p:nvPr userDrawn="1"/>
          </p:nvCxnSpPr>
          <p:spPr>
            <a:xfrm flipH="1">
              <a:off x="597807" y="4935973"/>
              <a:ext cx="1092" cy="96623"/>
            </a:xfrm>
            <a:prstGeom prst="line">
              <a:avLst/>
            </a:prstGeom>
            <a:ln w="6350" cmpd="sng">
              <a:solidFill>
                <a:schemeClr val="tx1"/>
              </a:solidFill>
            </a:ln>
          </p:spPr>
          <p:style>
            <a:lnRef idx="1">
              <a:schemeClr val="dk1"/>
            </a:lnRef>
            <a:fillRef idx="0">
              <a:schemeClr val="dk1"/>
            </a:fillRef>
            <a:effectRef idx="0">
              <a:schemeClr val="dk1"/>
            </a:effectRef>
            <a:fontRef idx="minor">
              <a:schemeClr val="tx1"/>
            </a:fontRef>
          </p:style>
        </p:cxnSp>
        <p:cxnSp>
          <p:nvCxnSpPr>
            <p:cNvPr id="19" name="Straight Connector 18"/>
            <p:cNvCxnSpPr/>
            <p:nvPr userDrawn="1"/>
          </p:nvCxnSpPr>
          <p:spPr>
            <a:xfrm flipH="1">
              <a:off x="2893332" y="4935973"/>
              <a:ext cx="1092" cy="96623"/>
            </a:xfrm>
            <a:prstGeom prst="line">
              <a:avLst/>
            </a:prstGeom>
            <a:ln w="6350" cmpd="sng">
              <a:solidFill>
                <a:schemeClr val="tx1"/>
              </a:solidFill>
            </a:ln>
          </p:spPr>
          <p:style>
            <a:lnRef idx="1">
              <a:schemeClr val="dk1"/>
            </a:lnRef>
            <a:fillRef idx="0">
              <a:schemeClr val="dk1"/>
            </a:fillRef>
            <a:effectRef idx="0">
              <a:schemeClr val="dk1"/>
            </a:effectRef>
            <a:fontRef idx="minor">
              <a:schemeClr val="tx1"/>
            </a:fontRef>
          </p:style>
        </p:cxnSp>
      </p:grpSp>
      <p:sp>
        <p:nvSpPr>
          <p:cNvPr id="20" name="Rectangle 19"/>
          <p:cNvSpPr/>
          <p:nvPr/>
        </p:nvSpPr>
        <p:spPr>
          <a:xfrm>
            <a:off x="356299" y="4883819"/>
            <a:ext cx="278705" cy="184666"/>
          </a:xfrm>
          <a:prstGeom prst="rect">
            <a:avLst/>
          </a:prstGeom>
        </p:spPr>
        <p:txBody>
          <a:bodyPr wrap="none">
            <a:spAutoFit/>
          </a:bodyPr>
          <a:lstStyle/>
          <a:p>
            <a:pPr algn="r"/>
            <a:fld id="{6A5A4AC0-1BEC-FE47-8A68-418BE237F8CE}" type="slidenum">
              <a:rPr lang="en-US" sz="600" smtClean="0">
                <a:solidFill>
                  <a:srgbClr val="000000"/>
                </a:solidFill>
                <a:cs typeface="Arial" pitchFamily="34" charset="0"/>
              </a:rPr>
              <a:pPr algn="r"/>
              <a:t>‹#›</a:t>
            </a:fld>
            <a:endParaRPr lang="en-US" sz="600" dirty="0">
              <a:solidFill>
                <a:srgbClr val="000000"/>
              </a:solidFill>
              <a:cs typeface="Arial" pitchFamily="34" charset="0"/>
            </a:endParaRPr>
          </a:p>
        </p:txBody>
      </p:sp>
      <p:sp>
        <p:nvSpPr>
          <p:cNvPr id="21" name="Rectangle 20"/>
          <p:cNvSpPr/>
          <p:nvPr/>
        </p:nvSpPr>
        <p:spPr>
          <a:xfrm>
            <a:off x="0" y="0"/>
            <a:ext cx="576072" cy="557784"/>
          </a:xfrm>
          <a:prstGeom prst="rect">
            <a:avLst/>
          </a:prstGeom>
          <a:gradFill flip="none" rotWithShape="1">
            <a:gsLst>
              <a:gs pos="20000">
                <a:srgbClr val="AA0000"/>
              </a:gs>
              <a:gs pos="90000">
                <a:srgbClr val="FF1414"/>
              </a:gs>
            </a:gsLst>
            <a:lin ang="162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 xmlns:p14="http://schemas.microsoft.com/office/powerpoint/2010/main" val="317983677"/>
      </p:ext>
    </p:extLst>
  </p:cSld>
  <p:clrMap bg1="lt1" tx1="dk1" bg2="lt2" tx2="dk2" accent1="accent1" accent2="accent2" accent3="accent3" accent4="accent4" accent5="accent5" accent6="accent6" hlink="hlink" folHlink="folHlink"/>
  <p:sldLayoutIdLst>
    <p:sldLayoutId id="2147484016" r:id="rId1"/>
  </p:sldLayoutIdLst>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hf hdr="0" ftr="0" dt="0"/>
  <p:txStyles>
    <p:titleStyle>
      <a:lvl1pPr algn="l" defTabSz="914400" rtl="0" eaLnBrk="1" latinLnBrk="0" hangingPunct="1">
        <a:lnSpc>
          <a:spcPct val="90000"/>
        </a:lnSpc>
        <a:spcBef>
          <a:spcPct val="0"/>
        </a:spcBef>
        <a:buNone/>
        <a:defRPr sz="2800" b="1" kern="1200">
          <a:solidFill>
            <a:schemeClr val="tx1"/>
          </a:solidFill>
          <a:latin typeface="Arial" pitchFamily="34" charset="0"/>
          <a:ea typeface="+mj-ea"/>
          <a:cs typeface="Arial" pitchFamily="34" charset="0"/>
        </a:defRPr>
      </a:lvl1pPr>
    </p:titleStyle>
    <p:bodyStyle>
      <a:lvl1pPr marL="228600" indent="-168275" algn="l" defTabSz="228600" rtl="0" eaLnBrk="1" latinLnBrk="0" hangingPunct="1">
        <a:spcBef>
          <a:spcPts val="0"/>
        </a:spcBef>
        <a:spcAft>
          <a:spcPts val="600"/>
        </a:spcAft>
        <a:buClr>
          <a:srgbClr val="FF0000"/>
        </a:buClr>
        <a:buSzPct val="85000"/>
        <a:buFont typeface="Wingdings" pitchFamily="2" charset="2"/>
        <a:buChar char="§"/>
        <a:tabLst/>
        <a:defRPr sz="2000" kern="1200">
          <a:solidFill>
            <a:schemeClr val="tx1"/>
          </a:solidFill>
          <a:latin typeface="Arial" pitchFamily="34" charset="0"/>
          <a:ea typeface="+mn-ea"/>
          <a:cs typeface="Arial" pitchFamily="34" charset="0"/>
        </a:defRPr>
      </a:lvl1pPr>
      <a:lvl2pPr marL="631825" indent="-228600" algn="l" defTabSz="228600" rtl="0" eaLnBrk="1" latinLnBrk="0" hangingPunct="1">
        <a:spcBef>
          <a:spcPts val="0"/>
        </a:spcBef>
        <a:spcAft>
          <a:spcPts val="600"/>
        </a:spcAft>
        <a:buSzPct val="85000"/>
        <a:buFont typeface="Arial" pitchFamily="34" charset="0"/>
        <a:buChar char="–"/>
        <a:defRPr sz="1800" kern="1200">
          <a:solidFill>
            <a:schemeClr val="tx1"/>
          </a:solidFill>
          <a:latin typeface="Arial" pitchFamily="34" charset="0"/>
          <a:ea typeface="+mn-ea"/>
          <a:cs typeface="Arial" pitchFamily="34" charset="0"/>
        </a:defRPr>
      </a:lvl2pPr>
      <a:lvl3pPr marL="974725" indent="-174625" algn="l" defTabSz="228600" rtl="0" eaLnBrk="1" latinLnBrk="0" hangingPunct="1">
        <a:spcBef>
          <a:spcPts val="0"/>
        </a:spcBef>
        <a:spcAft>
          <a:spcPts val="600"/>
        </a:spcAft>
        <a:buClr>
          <a:srgbClr val="FF0000"/>
        </a:buClr>
        <a:buSzPct val="85000"/>
        <a:buFont typeface="Wingdings" pitchFamily="2" charset="2"/>
        <a:buChar char="§"/>
        <a:defRPr sz="1800" kern="1200">
          <a:solidFill>
            <a:schemeClr val="tx1"/>
          </a:solidFill>
          <a:latin typeface="Arial" pitchFamily="34" charset="0"/>
          <a:ea typeface="+mn-ea"/>
          <a:cs typeface="Arial" pitchFamily="34" charset="0"/>
        </a:defRPr>
      </a:lvl3pPr>
      <a:lvl4pPr marL="1431925" indent="-228600" algn="l" defTabSz="228600" rtl="0" eaLnBrk="1" latinLnBrk="0" hangingPunct="1">
        <a:spcBef>
          <a:spcPts val="0"/>
        </a:spcBef>
        <a:spcAft>
          <a:spcPts val="600"/>
        </a:spcAft>
        <a:buSzPct val="85000"/>
        <a:buFont typeface="Arial" pitchFamily="34" charset="0"/>
        <a:buChar char="–"/>
        <a:defRPr sz="1800" kern="1200">
          <a:solidFill>
            <a:schemeClr val="tx1"/>
          </a:solidFill>
          <a:latin typeface="Arial" pitchFamily="34" charset="0"/>
          <a:ea typeface="+mn-ea"/>
          <a:cs typeface="Arial" pitchFamily="34" charset="0"/>
        </a:defRPr>
      </a:lvl4pPr>
      <a:lvl5pPr marL="1828800" indent="-168275" algn="l" defTabSz="914400" rtl="0" eaLnBrk="1" latinLnBrk="0" hangingPunct="1">
        <a:spcBef>
          <a:spcPts val="0"/>
        </a:spcBef>
        <a:spcAft>
          <a:spcPts val="600"/>
        </a:spcAft>
        <a:buClr>
          <a:srgbClr val="FF0000"/>
        </a:buClr>
        <a:buFont typeface="Arial" pitchFamily="34" charset="0"/>
        <a:buChar char="»"/>
        <a:defRPr sz="1400" kern="1200">
          <a:solidFill>
            <a:schemeClr val="tx2"/>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p:cNvPicPr>
            <a:picLocks noChangeAspect="1"/>
          </p:cNvPicPr>
          <p:nvPr/>
        </p:nvPicPr>
        <p:blipFill>
          <a:blip r:embed="rId3" cstate="print"/>
          <a:stretch>
            <a:fillRect/>
          </a:stretch>
        </p:blipFill>
        <p:spPr>
          <a:xfrm>
            <a:off x="-12700" y="-9525"/>
            <a:ext cx="9169400" cy="5162550"/>
          </a:xfrm>
          <a:prstGeom prst="rect">
            <a:avLst/>
          </a:prstGeom>
        </p:spPr>
      </p:pic>
      <p:sp>
        <p:nvSpPr>
          <p:cNvPr id="3" name="Rectangle 2"/>
          <p:cNvSpPr/>
          <p:nvPr userDrawn="1"/>
        </p:nvSpPr>
        <p:spPr>
          <a:xfrm>
            <a:off x="0" y="685800"/>
            <a:ext cx="9144000" cy="1714500"/>
          </a:xfrm>
          <a:prstGeom prst="rect">
            <a:avLst/>
          </a:prstGeom>
          <a:gradFill flip="none" rotWithShape="1">
            <a:gsLst>
              <a:gs pos="0">
                <a:srgbClr val="FA2F06">
                  <a:shade val="30000"/>
                  <a:satMod val="115000"/>
                </a:srgbClr>
              </a:gs>
              <a:gs pos="50000">
                <a:srgbClr val="FA2F06">
                  <a:shade val="67500"/>
                  <a:satMod val="115000"/>
                </a:srgbClr>
              </a:gs>
              <a:gs pos="100000">
                <a:srgbClr val="FA2F06">
                  <a:shade val="100000"/>
                  <a:satMod val="115000"/>
                </a:srgbClr>
              </a:gs>
            </a:gsLst>
            <a:lin ang="13500000" scaled="1"/>
            <a:tileRect/>
          </a:gra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4" name="Picture 2" descr="Z:\Marketing\Marketing - Organization\brushed_metal_bgd_plus_logojpg.jpg"/>
          <p:cNvPicPr>
            <a:picLocks noChangeAspect="1" noChangeArrowheads="1"/>
          </p:cNvPicPr>
          <p:nvPr userDrawn="1"/>
        </p:nvPicPr>
        <p:blipFill>
          <a:blip r:embed="rId4" cstate="print"/>
          <a:srcRect b="66569"/>
          <a:stretch>
            <a:fillRect/>
          </a:stretch>
        </p:blipFill>
        <p:spPr bwMode="auto">
          <a:xfrm>
            <a:off x="0" y="3371850"/>
            <a:ext cx="9144000" cy="1771650"/>
          </a:xfrm>
          <a:prstGeom prst="rect">
            <a:avLst/>
          </a:prstGeom>
          <a:noFill/>
        </p:spPr>
      </p:pic>
      <p:pic>
        <p:nvPicPr>
          <p:cNvPr id="6" name="Picture 5" descr="logo3di.png"/>
          <p:cNvPicPr>
            <a:picLocks noChangeAspect="1"/>
          </p:cNvPicPr>
          <p:nvPr userDrawn="1"/>
        </p:nvPicPr>
        <p:blipFill>
          <a:blip r:embed="rId5" cstate="print"/>
          <a:stretch>
            <a:fillRect/>
          </a:stretch>
        </p:blipFill>
        <p:spPr>
          <a:xfrm>
            <a:off x="7391400" y="4229101"/>
            <a:ext cx="1371600" cy="690140"/>
          </a:xfrm>
          <a:prstGeom prst="rect">
            <a:avLst/>
          </a:prstGeom>
        </p:spPr>
      </p:pic>
    </p:spTree>
  </p:cSld>
  <p:clrMap bg1="lt1" tx1="dk1" bg2="lt2" tx2="dk2" accent1="accent1" accent2="accent2" accent3="accent3" accent4="accent4" accent5="accent5" accent6="accent6" hlink="hlink" folHlink="folHlink"/>
  <p:sldLayoutIdLst>
    <p:sldLayoutId id="2147484052" r:id="rId1"/>
  </p:sldLayoutIdLst>
  <p:transition/>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808038" y="201361"/>
            <a:ext cx="8132762" cy="43225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dirty="0" smtClean="0"/>
              <a:t>Click to edit Master title style</a:t>
            </a:r>
          </a:p>
        </p:txBody>
      </p:sp>
      <p:sp>
        <p:nvSpPr>
          <p:cNvPr id="1027" name="Text Placeholder 2"/>
          <p:cNvSpPr>
            <a:spLocks noGrp="1"/>
          </p:cNvSpPr>
          <p:nvPr>
            <p:ph type="body" idx="1"/>
          </p:nvPr>
        </p:nvSpPr>
        <p:spPr bwMode="auto">
          <a:xfrm>
            <a:off x="808038" y="1164165"/>
            <a:ext cx="8126412" cy="34782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5" name="Footer Placeholder 4"/>
          <p:cNvSpPr>
            <a:spLocks noGrp="1"/>
          </p:cNvSpPr>
          <p:nvPr>
            <p:ph type="ftr" sz="quarter" idx="3"/>
          </p:nvPr>
        </p:nvSpPr>
        <p:spPr>
          <a:xfrm>
            <a:off x="6037593" y="4792131"/>
            <a:ext cx="2895600" cy="274637"/>
          </a:xfrm>
          <a:prstGeom prst="rect">
            <a:avLst/>
          </a:prstGeom>
        </p:spPr>
        <p:txBody>
          <a:bodyPr vert="horz" wrap="square" lIns="57079" tIns="28540" rIns="57079" bIns="28540" rtlCol="0" anchor="ctr"/>
          <a:lstStyle>
            <a:lvl1pPr algn="ctr">
              <a:lnSpc>
                <a:spcPct val="90000"/>
              </a:lnSpc>
              <a:spcBef>
                <a:spcPct val="50000"/>
              </a:spcBef>
              <a:buClr>
                <a:schemeClr val="accent1"/>
              </a:buClr>
              <a:defRPr sz="700">
                <a:solidFill>
                  <a:schemeClr val="tx1">
                    <a:tint val="75000"/>
                  </a:schemeClr>
                </a:solidFill>
                <a:latin typeface="Arial" charset="0"/>
                <a:ea typeface="ＭＳ Ｐゴシック" charset="-128"/>
                <a:cs typeface="+mn-cs"/>
              </a:defRPr>
            </a:lvl1pPr>
          </a:lstStyle>
          <a:p>
            <a:pPr fontAlgn="base">
              <a:spcAft>
                <a:spcPct val="0"/>
              </a:spcAft>
              <a:buClr>
                <a:srgbClr val="829E7E"/>
              </a:buClr>
              <a:defRPr/>
            </a:pPr>
            <a:endParaRPr lang="en-US" dirty="0">
              <a:solidFill>
                <a:srgbClr val="000000">
                  <a:tint val="75000"/>
                </a:srgbClr>
              </a:solidFill>
            </a:endParaRPr>
          </a:p>
        </p:txBody>
      </p:sp>
      <p:pic>
        <p:nvPicPr>
          <p:cNvPr id="1029" name="Picture 24" descr="Small Red Square"/>
          <p:cNvPicPr>
            <a:picLocks noChangeAspect="1" noChangeArrowheads="1"/>
          </p:cNvPicPr>
          <p:nvPr/>
        </p:nvPicPr>
        <p:blipFill>
          <a:blip r:embed="rId3" cstate="screen">
            <a:alphaModFix amt="0"/>
            <a:extLst>
              <a:ext uri="{28A0092B-C50C-407E-A947-70E740481C1C}">
                <a14:useLocalDpi xmlns:a14="http://schemas.microsoft.com/office/drawing/2010/main" xmlns="" val="0"/>
              </a:ext>
            </a:extLst>
          </a:blip>
          <a:srcRect/>
          <a:stretch>
            <a:fillRect/>
          </a:stretch>
        </p:blipFill>
        <p:spPr bwMode="auto">
          <a:xfrm>
            <a:off x="0" y="2"/>
            <a:ext cx="573088" cy="550863"/>
          </a:xfrm>
          <a:prstGeom prst="rect">
            <a:avLst/>
          </a:prstGeom>
          <a:solidFill>
            <a:schemeClr val="tx2"/>
          </a:solidFill>
          <a:ln>
            <a:noFill/>
          </a:ln>
          <a:extLst>
            <a:ext uri="{91240B29-F687-4f45-9708-019B960494DF}">
              <a14:hiddenLine xmlns:a14="http://schemas.microsoft.com/office/drawing/2010/main" xmlns="" w="9525">
                <a:solidFill>
                  <a:srgbClr val="000000"/>
                </a:solidFill>
                <a:miter lim="800000"/>
                <a:headEnd/>
                <a:tailEnd/>
              </a14:hiddenLine>
            </a:ext>
          </a:extLst>
        </p:spPr>
      </p:pic>
      <p:grpSp>
        <p:nvGrpSpPr>
          <p:cNvPr id="2" name="Group 5"/>
          <p:cNvGrpSpPr>
            <a:grpSpLocks/>
          </p:cNvGrpSpPr>
          <p:nvPr/>
        </p:nvGrpSpPr>
        <p:grpSpPr bwMode="auto">
          <a:xfrm>
            <a:off x="0" y="4629436"/>
            <a:ext cx="9144000" cy="168275"/>
            <a:chOff x="0" y="4629150"/>
            <a:chExt cx="9144000" cy="168275"/>
          </a:xfrm>
        </p:grpSpPr>
        <p:pic>
          <p:nvPicPr>
            <p:cNvPr id="1033" name="Picture 25" descr="Red Bar"/>
            <p:cNvPicPr>
              <a:picLocks noChangeAspect="1" noChangeArrowheads="1"/>
            </p:cNvPicPr>
            <p:nvPr/>
          </p:nvPicPr>
          <p:blipFill>
            <a:blip r:embed="rId4" cstate="screen">
              <a:extLst>
                <a:ext uri="{28A0092B-C50C-407E-A947-70E740481C1C}">
                  <a14:useLocalDpi xmlns:a14="http://schemas.microsoft.com/office/drawing/2010/main" xmlns="" val="0"/>
                </a:ext>
              </a:extLst>
            </a:blip>
            <a:srcRect/>
            <a:stretch>
              <a:fillRect/>
            </a:stretch>
          </p:blipFill>
          <p:spPr bwMode="auto">
            <a:xfrm>
              <a:off x="0" y="4629150"/>
              <a:ext cx="9144000" cy="1682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34" name="Picture 3" descr="O_redbox_clr_rgb.jpg"/>
            <p:cNvPicPr>
              <a:picLocks noChangeAspect="1"/>
            </p:cNvPicPr>
            <p:nvPr/>
          </p:nvPicPr>
          <p:blipFill>
            <a:blip r:embed="rId5" cstate="screen">
              <a:extLst>
                <a:ext uri="{28A0092B-C50C-407E-A947-70E740481C1C}">
                  <a14:useLocalDpi xmlns:a14="http://schemas.microsoft.com/office/drawing/2010/main" xmlns="" val="0"/>
                </a:ext>
              </a:extLst>
            </a:blip>
            <a:srcRect/>
            <a:stretch>
              <a:fillRect/>
            </a:stretch>
          </p:blipFill>
          <p:spPr bwMode="auto">
            <a:xfrm>
              <a:off x="7989654" y="4651456"/>
              <a:ext cx="755707" cy="11862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11" name="Text Box 14"/>
          <p:cNvSpPr txBox="1">
            <a:spLocks noChangeArrowheads="1"/>
          </p:cNvSpPr>
          <p:nvPr userDrawn="1"/>
        </p:nvSpPr>
        <p:spPr bwMode="auto">
          <a:xfrm>
            <a:off x="635264" y="4874548"/>
            <a:ext cx="156481" cy="21907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34501" tIns="17250" rIns="34501" bIns="17250"/>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algn="r" defTabSz="342629" eaLnBrk="1" fontAlgn="base" hangingPunct="1">
              <a:spcAft>
                <a:spcPct val="0"/>
              </a:spcAft>
              <a:buClr>
                <a:srgbClr val="829E7E"/>
              </a:buClr>
              <a:buFont typeface="Arial"/>
              <a:buNone/>
              <a:defRPr/>
            </a:pPr>
            <a:fld id="{DF43EDC1-DE77-47A3-B56B-F28176B942E3}" type="slidenum">
              <a:rPr lang="en-US" sz="600" smtClean="0">
                <a:solidFill>
                  <a:srgbClr val="000000"/>
                </a:solidFill>
                <a:cs typeface="Arial" pitchFamily="34" charset="0"/>
              </a:rPr>
              <a:pPr algn="r" defTabSz="342629" eaLnBrk="1" fontAlgn="base" hangingPunct="1">
                <a:spcAft>
                  <a:spcPct val="0"/>
                </a:spcAft>
                <a:buClr>
                  <a:srgbClr val="829E7E"/>
                </a:buClr>
                <a:buFont typeface="Arial"/>
                <a:buNone/>
                <a:defRPr/>
              </a:pPr>
              <a:t>‹#›</a:t>
            </a:fld>
            <a:endParaRPr lang="en-US" sz="600" dirty="0" smtClean="0">
              <a:solidFill>
                <a:srgbClr val="292929"/>
              </a:solidFill>
              <a:cs typeface="Arial" pitchFamily="34" charset="0"/>
            </a:endParaRPr>
          </a:p>
        </p:txBody>
      </p:sp>
      <p:sp>
        <p:nvSpPr>
          <p:cNvPr id="12" name="Text Box 14"/>
          <p:cNvSpPr txBox="1">
            <a:spLocks noChangeArrowheads="1"/>
          </p:cNvSpPr>
          <p:nvPr userDrawn="1"/>
        </p:nvSpPr>
        <p:spPr bwMode="auto">
          <a:xfrm>
            <a:off x="858449" y="4875876"/>
            <a:ext cx="2229642" cy="2185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34501" tIns="17250" rIns="34501" bIns="17250"/>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defTabSz="342629" eaLnBrk="1" fontAlgn="base" hangingPunct="1">
              <a:spcAft>
                <a:spcPct val="0"/>
              </a:spcAft>
              <a:buClr>
                <a:srgbClr val="829E7E"/>
              </a:buClr>
              <a:buFont typeface="Arial"/>
              <a:buNone/>
              <a:defRPr/>
            </a:pPr>
            <a:r>
              <a:rPr lang="en-US" sz="600" dirty="0" smtClean="0">
                <a:solidFill>
                  <a:srgbClr val="292929"/>
                </a:solidFill>
                <a:cs typeface="Arial" pitchFamily="34" charset="0"/>
              </a:rPr>
              <a:t>Copyright © 2012, Oracle and/or its affiliates. All rights reserved</a:t>
            </a:r>
          </a:p>
        </p:txBody>
      </p:sp>
      <p:cxnSp>
        <p:nvCxnSpPr>
          <p:cNvPr id="16" name="Straight Connector 15"/>
          <p:cNvCxnSpPr/>
          <p:nvPr userDrawn="1"/>
        </p:nvCxnSpPr>
        <p:spPr>
          <a:xfrm flipH="1">
            <a:off x="824370" y="4898160"/>
            <a:ext cx="1092" cy="96623"/>
          </a:xfrm>
          <a:prstGeom prst="line">
            <a:avLst/>
          </a:prstGeom>
          <a:ln w="6350" cmpd="sng">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Tree>
  </p:cSld>
  <p:clrMap bg1="lt1" tx1="dk1" bg2="lt2" tx2="dk2" accent1="accent1" accent2="accent2" accent3="accent3" accent4="accent4" accent5="accent5" accent6="accent6" hlink="hlink" folHlink="folHlink"/>
  <p:sldLayoutIdLst>
    <p:sldLayoutId id="2147483883" r:id="rId1"/>
  </p:sldLayoutIdLst>
  <p:transition spd="slow"/>
  <p:timing>
    <p:tnLst>
      <p:par>
        <p:cTn id="1" dur="indefinite" restart="never" nodeType="tmRoot"/>
      </p:par>
    </p:tnLst>
  </p:timing>
  <p:txStyles>
    <p:titleStyle>
      <a:lvl1pPr algn="l" rtl="0" eaLnBrk="0" fontAlgn="base" hangingPunct="0">
        <a:spcBef>
          <a:spcPct val="0"/>
        </a:spcBef>
        <a:spcAft>
          <a:spcPct val="0"/>
        </a:spcAft>
        <a:defRPr sz="2800" b="1" kern="1200">
          <a:solidFill>
            <a:schemeClr val="tx1"/>
          </a:solidFill>
          <a:latin typeface="Arial" pitchFamily="34" charset="0"/>
          <a:ea typeface="ＭＳ Ｐゴシック" pitchFamily="127" charset="-128"/>
          <a:cs typeface="ＭＳ Ｐゴシック" pitchFamily="127" charset="-128"/>
        </a:defRPr>
      </a:lvl1pPr>
      <a:lvl2pPr algn="l" rtl="0" eaLnBrk="0" fontAlgn="base" hangingPunct="0">
        <a:spcBef>
          <a:spcPct val="0"/>
        </a:spcBef>
        <a:spcAft>
          <a:spcPct val="0"/>
        </a:spcAft>
        <a:defRPr sz="2500" b="1">
          <a:solidFill>
            <a:schemeClr val="tx1"/>
          </a:solidFill>
          <a:latin typeface="Arial" charset="0"/>
          <a:ea typeface="ＭＳ Ｐゴシック" pitchFamily="127" charset="-128"/>
          <a:cs typeface="ＭＳ Ｐゴシック" pitchFamily="127" charset="-128"/>
        </a:defRPr>
      </a:lvl2pPr>
      <a:lvl3pPr algn="l" rtl="0" eaLnBrk="0" fontAlgn="base" hangingPunct="0">
        <a:spcBef>
          <a:spcPct val="0"/>
        </a:spcBef>
        <a:spcAft>
          <a:spcPct val="0"/>
        </a:spcAft>
        <a:defRPr sz="2500" b="1">
          <a:solidFill>
            <a:schemeClr val="tx1"/>
          </a:solidFill>
          <a:latin typeface="Arial" charset="0"/>
          <a:ea typeface="ＭＳ Ｐゴシック" pitchFamily="127" charset="-128"/>
          <a:cs typeface="ＭＳ Ｐゴシック" pitchFamily="127" charset="-128"/>
        </a:defRPr>
      </a:lvl3pPr>
      <a:lvl4pPr algn="l" rtl="0" eaLnBrk="0" fontAlgn="base" hangingPunct="0">
        <a:spcBef>
          <a:spcPct val="0"/>
        </a:spcBef>
        <a:spcAft>
          <a:spcPct val="0"/>
        </a:spcAft>
        <a:defRPr sz="2500" b="1">
          <a:solidFill>
            <a:schemeClr val="tx1"/>
          </a:solidFill>
          <a:latin typeface="Arial" charset="0"/>
          <a:ea typeface="ＭＳ Ｐゴシック" pitchFamily="127" charset="-128"/>
          <a:cs typeface="ＭＳ Ｐゴシック" pitchFamily="127" charset="-128"/>
        </a:defRPr>
      </a:lvl4pPr>
      <a:lvl5pPr algn="l" rtl="0" eaLnBrk="0" fontAlgn="base" hangingPunct="0">
        <a:spcBef>
          <a:spcPct val="0"/>
        </a:spcBef>
        <a:spcAft>
          <a:spcPct val="0"/>
        </a:spcAft>
        <a:defRPr sz="2500" b="1">
          <a:solidFill>
            <a:schemeClr val="tx1"/>
          </a:solidFill>
          <a:latin typeface="Arial" charset="0"/>
          <a:ea typeface="ＭＳ Ｐゴシック" pitchFamily="127" charset="-128"/>
          <a:cs typeface="ＭＳ Ｐゴシック" pitchFamily="127" charset="-128"/>
        </a:defRPr>
      </a:lvl5pPr>
      <a:lvl6pPr marL="285387" algn="l" rtl="0" eaLnBrk="1" fontAlgn="base" hangingPunct="1">
        <a:spcBef>
          <a:spcPct val="0"/>
        </a:spcBef>
        <a:spcAft>
          <a:spcPct val="0"/>
        </a:spcAft>
        <a:defRPr sz="2200" b="1">
          <a:solidFill>
            <a:schemeClr val="tx1"/>
          </a:solidFill>
          <a:latin typeface="Arial" charset="0"/>
          <a:cs typeface="Arial" charset="0"/>
        </a:defRPr>
      </a:lvl6pPr>
      <a:lvl7pPr marL="570773" algn="l" rtl="0" eaLnBrk="1" fontAlgn="base" hangingPunct="1">
        <a:spcBef>
          <a:spcPct val="0"/>
        </a:spcBef>
        <a:spcAft>
          <a:spcPct val="0"/>
        </a:spcAft>
        <a:defRPr sz="2200" b="1">
          <a:solidFill>
            <a:schemeClr val="tx1"/>
          </a:solidFill>
          <a:latin typeface="Arial" charset="0"/>
          <a:cs typeface="Arial" charset="0"/>
        </a:defRPr>
      </a:lvl7pPr>
      <a:lvl8pPr marL="856161" algn="l" rtl="0" eaLnBrk="1" fontAlgn="base" hangingPunct="1">
        <a:spcBef>
          <a:spcPct val="0"/>
        </a:spcBef>
        <a:spcAft>
          <a:spcPct val="0"/>
        </a:spcAft>
        <a:defRPr sz="2200" b="1">
          <a:solidFill>
            <a:schemeClr val="tx1"/>
          </a:solidFill>
          <a:latin typeface="Arial" charset="0"/>
          <a:cs typeface="Arial" charset="0"/>
        </a:defRPr>
      </a:lvl8pPr>
      <a:lvl9pPr marL="1141550" algn="l" rtl="0" eaLnBrk="1" fontAlgn="base" hangingPunct="1">
        <a:spcBef>
          <a:spcPct val="0"/>
        </a:spcBef>
        <a:spcAft>
          <a:spcPct val="0"/>
        </a:spcAft>
        <a:defRPr sz="2200" b="1">
          <a:solidFill>
            <a:schemeClr val="tx1"/>
          </a:solidFill>
          <a:latin typeface="Arial" charset="0"/>
          <a:cs typeface="Arial" charset="0"/>
        </a:defRPr>
      </a:lvl9pPr>
    </p:titleStyle>
    <p:bodyStyle>
      <a:lvl1pPr marL="212587" indent="-212587" algn="l" rtl="0" eaLnBrk="0" fontAlgn="base" hangingPunct="0">
        <a:spcBef>
          <a:spcPts val="500"/>
        </a:spcBef>
        <a:spcAft>
          <a:spcPts val="200"/>
        </a:spcAft>
        <a:buClr>
          <a:schemeClr val="tx2"/>
        </a:buClr>
        <a:buFont typeface="Arial" pitchFamily="34" charset="0"/>
        <a:buChar char="•"/>
        <a:defRPr sz="2400" kern="1200">
          <a:solidFill>
            <a:schemeClr val="tx1"/>
          </a:solidFill>
          <a:latin typeface="Arial" pitchFamily="34" charset="0"/>
          <a:ea typeface="ＭＳ Ｐゴシック" pitchFamily="127" charset="-128"/>
          <a:cs typeface="ＭＳ Ｐゴシック" pitchFamily="127" charset="-128"/>
        </a:defRPr>
      </a:lvl1pPr>
      <a:lvl2pPr marL="512430" indent="-226866" algn="l" rtl="0" eaLnBrk="0" fontAlgn="base" hangingPunct="0">
        <a:spcBef>
          <a:spcPts val="200"/>
        </a:spcBef>
        <a:spcAft>
          <a:spcPts val="200"/>
        </a:spcAft>
        <a:buFont typeface="Arial" pitchFamily="34" charset="0"/>
        <a:buChar char="–"/>
        <a:defRPr sz="2000" kern="1200">
          <a:solidFill>
            <a:schemeClr val="tx1"/>
          </a:solidFill>
          <a:latin typeface="Arial" pitchFamily="34" charset="0"/>
          <a:ea typeface="ＭＳ Ｐゴシック" pitchFamily="127" charset="-128"/>
          <a:cs typeface="ＭＳ Ｐゴシック" pitchFamily="127" charset="-128"/>
        </a:defRPr>
      </a:lvl2pPr>
      <a:lvl3pPr marL="712325" indent="-141195" algn="l" rtl="0" eaLnBrk="0" fontAlgn="base" hangingPunct="0">
        <a:spcBef>
          <a:spcPts val="200"/>
        </a:spcBef>
        <a:spcAft>
          <a:spcPts val="200"/>
        </a:spcAft>
        <a:buClr>
          <a:schemeClr val="tx2"/>
        </a:buClr>
        <a:buFont typeface="Arial" pitchFamily="34" charset="0"/>
        <a:buChar char="•"/>
        <a:defRPr sz="1800" kern="1200">
          <a:solidFill>
            <a:schemeClr val="tx1"/>
          </a:solidFill>
          <a:latin typeface="Arial" pitchFamily="34" charset="0"/>
          <a:ea typeface="ＭＳ Ｐゴシック" pitchFamily="127" charset="-128"/>
          <a:cs typeface="ＭＳ Ｐゴシック" pitchFamily="127" charset="-128"/>
        </a:defRPr>
      </a:lvl3pPr>
      <a:lvl4pPr marL="1085145" indent="-228451" algn="l" rtl="0" eaLnBrk="0" fontAlgn="base" hangingPunct="0">
        <a:spcBef>
          <a:spcPts val="200"/>
        </a:spcBef>
        <a:spcAft>
          <a:spcPts val="200"/>
        </a:spcAft>
        <a:buFont typeface="Arial" pitchFamily="34" charset="0"/>
        <a:buChar char="–"/>
        <a:defRPr sz="1800" kern="1200">
          <a:solidFill>
            <a:schemeClr val="tx1"/>
          </a:solidFill>
          <a:latin typeface="Arial" pitchFamily="34" charset="0"/>
          <a:ea typeface="ＭＳ Ｐゴシック" pitchFamily="127" charset="-128"/>
          <a:cs typeface="ＭＳ Ｐゴシック" pitchFamily="127" charset="-128"/>
        </a:defRPr>
      </a:lvl4pPr>
      <a:lvl5pPr marL="1373881" indent="-231625" algn="l" rtl="0" eaLnBrk="0" fontAlgn="base" hangingPunct="0">
        <a:spcBef>
          <a:spcPts val="200"/>
        </a:spcBef>
        <a:spcAft>
          <a:spcPts val="200"/>
        </a:spcAft>
        <a:buClr>
          <a:schemeClr val="tx2"/>
        </a:buClr>
        <a:buFont typeface="Arial" pitchFamily="34" charset="0"/>
        <a:buChar char="•"/>
        <a:defRPr sz="1800" kern="1200">
          <a:solidFill>
            <a:schemeClr val="tx1"/>
          </a:solidFill>
          <a:latin typeface="Arial" pitchFamily="34" charset="0"/>
          <a:ea typeface="ＭＳ Ｐゴシック" pitchFamily="127" charset="-128"/>
          <a:cs typeface="ＭＳ Ｐゴシック" pitchFamily="127" charset="-128"/>
        </a:defRPr>
      </a:lvl5pPr>
      <a:lvl6pPr marL="1569631" indent="-142693" algn="l" defTabSz="570773" rtl="0" eaLnBrk="1" latinLnBrk="0" hangingPunct="1">
        <a:spcBef>
          <a:spcPct val="20000"/>
        </a:spcBef>
        <a:buFont typeface="Arial" pitchFamily="34" charset="0"/>
        <a:buChar char="•"/>
        <a:defRPr sz="1200" kern="1200">
          <a:solidFill>
            <a:schemeClr val="tx1"/>
          </a:solidFill>
          <a:latin typeface="+mn-lt"/>
          <a:ea typeface="+mn-ea"/>
          <a:cs typeface="+mn-cs"/>
        </a:defRPr>
      </a:lvl6pPr>
      <a:lvl7pPr marL="1855018" indent="-142693" algn="l" defTabSz="570773" rtl="0" eaLnBrk="1" latinLnBrk="0" hangingPunct="1">
        <a:spcBef>
          <a:spcPct val="20000"/>
        </a:spcBef>
        <a:buFont typeface="Arial" pitchFamily="34" charset="0"/>
        <a:buChar char="•"/>
        <a:defRPr sz="1200" kern="1200">
          <a:solidFill>
            <a:schemeClr val="tx1"/>
          </a:solidFill>
          <a:latin typeface="+mn-lt"/>
          <a:ea typeface="+mn-ea"/>
          <a:cs typeface="+mn-cs"/>
        </a:defRPr>
      </a:lvl7pPr>
      <a:lvl8pPr marL="2140405" indent="-142693" algn="l" defTabSz="570773" rtl="0" eaLnBrk="1" latinLnBrk="0" hangingPunct="1">
        <a:spcBef>
          <a:spcPct val="20000"/>
        </a:spcBef>
        <a:buFont typeface="Arial" pitchFamily="34" charset="0"/>
        <a:buChar char="•"/>
        <a:defRPr sz="1200" kern="1200">
          <a:solidFill>
            <a:schemeClr val="tx1"/>
          </a:solidFill>
          <a:latin typeface="+mn-lt"/>
          <a:ea typeface="+mn-ea"/>
          <a:cs typeface="+mn-cs"/>
        </a:defRPr>
      </a:lvl8pPr>
      <a:lvl9pPr marL="2425791" indent="-142693" algn="l" defTabSz="570773" rtl="0" eaLnBrk="1" latinLnBrk="0" hangingPunct="1">
        <a:spcBef>
          <a:spcPct val="20000"/>
        </a:spcBef>
        <a:buFont typeface="Arial" pitchFamily="34" charset="0"/>
        <a:buChar char="•"/>
        <a:defRPr sz="1200" kern="1200">
          <a:solidFill>
            <a:schemeClr val="tx1"/>
          </a:solidFill>
          <a:latin typeface="+mn-lt"/>
          <a:ea typeface="+mn-ea"/>
          <a:cs typeface="+mn-cs"/>
        </a:defRPr>
      </a:lvl9pPr>
    </p:bodyStyle>
    <p:otherStyle>
      <a:defPPr>
        <a:defRPr lang="en-US"/>
      </a:defPPr>
      <a:lvl1pPr marL="0" algn="l" defTabSz="570773" rtl="0" eaLnBrk="1" latinLnBrk="0" hangingPunct="1">
        <a:defRPr sz="1100" kern="1200">
          <a:solidFill>
            <a:schemeClr val="tx1"/>
          </a:solidFill>
          <a:latin typeface="+mn-lt"/>
          <a:ea typeface="+mn-ea"/>
          <a:cs typeface="+mn-cs"/>
        </a:defRPr>
      </a:lvl1pPr>
      <a:lvl2pPr marL="285387" algn="l" defTabSz="570773" rtl="0" eaLnBrk="1" latinLnBrk="0" hangingPunct="1">
        <a:defRPr sz="1100" kern="1200">
          <a:solidFill>
            <a:schemeClr val="tx1"/>
          </a:solidFill>
          <a:latin typeface="+mn-lt"/>
          <a:ea typeface="+mn-ea"/>
          <a:cs typeface="+mn-cs"/>
        </a:defRPr>
      </a:lvl2pPr>
      <a:lvl3pPr marL="570773" algn="l" defTabSz="570773" rtl="0" eaLnBrk="1" latinLnBrk="0" hangingPunct="1">
        <a:defRPr sz="1100" kern="1200">
          <a:solidFill>
            <a:schemeClr val="tx1"/>
          </a:solidFill>
          <a:latin typeface="+mn-lt"/>
          <a:ea typeface="+mn-ea"/>
          <a:cs typeface="+mn-cs"/>
        </a:defRPr>
      </a:lvl3pPr>
      <a:lvl4pPr marL="856161" algn="l" defTabSz="570773" rtl="0" eaLnBrk="1" latinLnBrk="0" hangingPunct="1">
        <a:defRPr sz="1100" kern="1200">
          <a:solidFill>
            <a:schemeClr val="tx1"/>
          </a:solidFill>
          <a:latin typeface="+mn-lt"/>
          <a:ea typeface="+mn-ea"/>
          <a:cs typeface="+mn-cs"/>
        </a:defRPr>
      </a:lvl4pPr>
      <a:lvl5pPr marL="1141550" algn="l" defTabSz="570773" rtl="0" eaLnBrk="1" latinLnBrk="0" hangingPunct="1">
        <a:defRPr sz="1100" kern="1200">
          <a:solidFill>
            <a:schemeClr val="tx1"/>
          </a:solidFill>
          <a:latin typeface="+mn-lt"/>
          <a:ea typeface="+mn-ea"/>
          <a:cs typeface="+mn-cs"/>
        </a:defRPr>
      </a:lvl5pPr>
      <a:lvl6pPr marL="1426937" algn="l" defTabSz="570773" rtl="0" eaLnBrk="1" latinLnBrk="0" hangingPunct="1">
        <a:defRPr sz="1100" kern="1200">
          <a:solidFill>
            <a:schemeClr val="tx1"/>
          </a:solidFill>
          <a:latin typeface="+mn-lt"/>
          <a:ea typeface="+mn-ea"/>
          <a:cs typeface="+mn-cs"/>
        </a:defRPr>
      </a:lvl6pPr>
      <a:lvl7pPr marL="1712324" algn="l" defTabSz="570773" rtl="0" eaLnBrk="1" latinLnBrk="0" hangingPunct="1">
        <a:defRPr sz="1100" kern="1200">
          <a:solidFill>
            <a:schemeClr val="tx1"/>
          </a:solidFill>
          <a:latin typeface="+mn-lt"/>
          <a:ea typeface="+mn-ea"/>
          <a:cs typeface="+mn-cs"/>
        </a:defRPr>
      </a:lvl7pPr>
      <a:lvl8pPr marL="1997712" algn="l" defTabSz="570773" rtl="0" eaLnBrk="1" latinLnBrk="0" hangingPunct="1">
        <a:defRPr sz="1100" kern="1200">
          <a:solidFill>
            <a:schemeClr val="tx1"/>
          </a:solidFill>
          <a:latin typeface="+mn-lt"/>
          <a:ea typeface="+mn-ea"/>
          <a:cs typeface="+mn-cs"/>
        </a:defRPr>
      </a:lvl8pPr>
      <a:lvl9pPr marL="2283098" algn="l" defTabSz="570773" rtl="0" eaLnBrk="1" latinLnBrk="0" hangingPunct="1">
        <a:defRPr sz="11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bwMode="ltGray">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04347" y="245538"/>
            <a:ext cx="8229590" cy="406395"/>
          </a:xfrm>
          <a:prstGeom prst="rect">
            <a:avLst/>
          </a:prstGeom>
        </p:spPr>
        <p:txBody>
          <a:bodyPr vert="horz" lIns="0" tIns="0" rIns="0" bIns="0" rtlCol="0" anchor="t" anchorCtr="0">
            <a:noAutofit/>
          </a:bodyPr>
          <a:lstStyle/>
          <a:p>
            <a:r>
              <a:rPr lang="en-US" smtClean="0"/>
              <a:t>Click to edit Master title style</a:t>
            </a:r>
            <a:endParaRPr lang="en-US" dirty="0"/>
          </a:p>
        </p:txBody>
      </p:sp>
      <p:sp>
        <p:nvSpPr>
          <p:cNvPr id="3" name="Text Placeholder 2"/>
          <p:cNvSpPr>
            <a:spLocks noGrp="1"/>
          </p:cNvSpPr>
          <p:nvPr>
            <p:ph type="body" idx="1"/>
          </p:nvPr>
        </p:nvSpPr>
        <p:spPr>
          <a:xfrm>
            <a:off x="804347" y="1523585"/>
            <a:ext cx="8229600" cy="2929889"/>
          </a:xfrm>
          <a:prstGeom prst="rect">
            <a:avLst/>
          </a:prstGeom>
        </p:spPr>
        <p:txBody>
          <a:bodyPr vert="horz" lIns="0" tIns="0" rIns="0" bIns="0" rtlCol="0">
            <a:no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pic>
        <p:nvPicPr>
          <p:cNvPr id="13" name="Picture 20" descr="Oracle WHITE"/>
          <p:cNvPicPr>
            <a:picLocks noChangeArrowheads="1"/>
          </p:cNvPicPr>
          <p:nvPr/>
        </p:nvPicPr>
        <p:blipFill>
          <a:blip r:embed="rId3" cstate="print"/>
          <a:srcRect/>
          <a:stretch>
            <a:fillRect/>
          </a:stretch>
        </p:blipFill>
        <p:spPr bwMode="auto">
          <a:xfrm>
            <a:off x="8015479" y="4668926"/>
            <a:ext cx="704056" cy="88722"/>
          </a:xfrm>
          <a:prstGeom prst="rect">
            <a:avLst/>
          </a:prstGeom>
          <a:noFill/>
          <a:ln w="9525">
            <a:noFill/>
            <a:miter lim="800000"/>
            <a:headEnd/>
            <a:tailEnd/>
          </a:ln>
        </p:spPr>
      </p:pic>
      <p:grpSp>
        <p:nvGrpSpPr>
          <p:cNvPr id="4" name="Group 4"/>
          <p:cNvGrpSpPr/>
          <p:nvPr/>
        </p:nvGrpSpPr>
        <p:grpSpPr>
          <a:xfrm>
            <a:off x="0" y="4629150"/>
            <a:ext cx="9144000" cy="168275"/>
            <a:chOff x="0" y="4629150"/>
            <a:chExt cx="9144000" cy="168275"/>
          </a:xfrm>
        </p:grpSpPr>
        <p:pic>
          <p:nvPicPr>
            <p:cNvPr id="9" name="Picture 25" descr="Red Ba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0" y="4629150"/>
              <a:ext cx="9144000" cy="168275"/>
            </a:xfrm>
            <a:prstGeom prst="rect">
              <a:avLst/>
            </a:prstGeom>
            <a:solidFill>
              <a:schemeClr val="accent1"/>
            </a:solidFill>
            <a:ln>
              <a:noFill/>
            </a:ln>
            <a:extLst/>
          </p:spPr>
        </p:pic>
        <p:pic>
          <p:nvPicPr>
            <p:cNvPr id="18" name="Picture 20" descr="Oracle WHITE"/>
            <p:cNvPicPr>
              <a:picLocks noChangeArrowheads="1"/>
            </p:cNvPicPr>
            <p:nvPr userDrawn="1"/>
          </p:nvPicPr>
          <p:blipFill>
            <a:blip r:embed="rId3" cstate="print"/>
            <a:srcRect/>
            <a:stretch>
              <a:fillRect/>
            </a:stretch>
          </p:blipFill>
          <p:spPr bwMode="auto">
            <a:xfrm>
              <a:off x="8015479" y="4668926"/>
              <a:ext cx="704056" cy="88722"/>
            </a:xfrm>
            <a:prstGeom prst="rect">
              <a:avLst/>
            </a:prstGeom>
            <a:noFill/>
            <a:ln w="9525">
              <a:noFill/>
              <a:miter lim="800000"/>
              <a:headEnd/>
              <a:tailEnd/>
            </a:ln>
          </p:spPr>
        </p:pic>
      </p:grpSp>
      <p:grpSp>
        <p:nvGrpSpPr>
          <p:cNvPr id="5" name="Group 13"/>
          <p:cNvGrpSpPr/>
          <p:nvPr/>
        </p:nvGrpSpPr>
        <p:grpSpPr>
          <a:xfrm>
            <a:off x="597807" y="4913790"/>
            <a:ext cx="4584912" cy="219168"/>
            <a:chOff x="597807" y="4913790"/>
            <a:chExt cx="4584912" cy="219168"/>
          </a:xfrm>
        </p:grpSpPr>
        <p:sp>
          <p:nvSpPr>
            <p:cNvPr id="15" name="Text Box 14"/>
            <p:cNvSpPr txBox="1">
              <a:spLocks noChangeArrowheads="1"/>
            </p:cNvSpPr>
            <p:nvPr userDrawn="1"/>
          </p:nvSpPr>
          <p:spPr bwMode="auto">
            <a:xfrm>
              <a:off x="631886" y="4913973"/>
              <a:ext cx="2505014" cy="2185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34523" tIns="17262" rIns="34523" bIns="17262"/>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defTabSz="342851" eaLnBrk="1" fontAlgn="base" hangingPunct="1">
                <a:spcAft>
                  <a:spcPct val="0"/>
                </a:spcAft>
                <a:buClr>
                  <a:srgbClr val="FF1414"/>
                </a:buClr>
                <a:buFont typeface="Arial"/>
                <a:buNone/>
                <a:defRPr/>
              </a:pPr>
              <a:r>
                <a:rPr lang="en-US" sz="600" dirty="0" smtClean="0">
                  <a:solidFill>
                    <a:srgbClr val="000000"/>
                  </a:solidFill>
                </a:rPr>
                <a:t>Copyright © 2013, Oracle and/or its affiliates. All rights reserved.</a:t>
              </a:r>
            </a:p>
          </p:txBody>
        </p:sp>
        <p:cxnSp>
          <p:nvCxnSpPr>
            <p:cNvPr id="16" name="Straight Connector 15"/>
            <p:cNvCxnSpPr/>
            <p:nvPr userDrawn="1"/>
          </p:nvCxnSpPr>
          <p:spPr>
            <a:xfrm flipH="1">
              <a:off x="597807" y="4935973"/>
              <a:ext cx="1092" cy="96623"/>
            </a:xfrm>
            <a:prstGeom prst="line">
              <a:avLst/>
            </a:prstGeom>
            <a:ln w="6350" cmpd="sng">
              <a:solidFill>
                <a:schemeClr val="tx1"/>
              </a:solidFill>
            </a:ln>
          </p:spPr>
          <p:style>
            <a:lnRef idx="1">
              <a:schemeClr val="dk1"/>
            </a:lnRef>
            <a:fillRef idx="0">
              <a:schemeClr val="dk1"/>
            </a:fillRef>
            <a:effectRef idx="0">
              <a:schemeClr val="dk1"/>
            </a:effectRef>
            <a:fontRef idx="minor">
              <a:schemeClr val="tx1"/>
            </a:fontRef>
          </p:style>
        </p:cxnSp>
        <p:sp>
          <p:nvSpPr>
            <p:cNvPr id="17" name="Text Box 14"/>
            <p:cNvSpPr txBox="1">
              <a:spLocks noChangeArrowheads="1"/>
            </p:cNvSpPr>
            <p:nvPr userDrawn="1"/>
          </p:nvSpPr>
          <p:spPr bwMode="auto">
            <a:xfrm>
              <a:off x="2923362" y="4913790"/>
              <a:ext cx="2259357" cy="21916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34523" tIns="17262" rIns="34523" bIns="17262"/>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defTabSz="342851" eaLnBrk="1" fontAlgn="base" hangingPunct="1">
                <a:spcAft>
                  <a:spcPct val="0"/>
                </a:spcAft>
                <a:buClr>
                  <a:srgbClr val="FF1414"/>
                </a:buClr>
                <a:buFont typeface="Arial"/>
                <a:buNone/>
                <a:defRPr/>
              </a:pPr>
              <a:endParaRPr lang="en-US" sz="800" dirty="0" smtClean="0">
                <a:solidFill>
                  <a:srgbClr val="000000"/>
                </a:solidFill>
              </a:endParaRPr>
            </a:p>
          </p:txBody>
        </p:sp>
        <p:cxnSp>
          <p:nvCxnSpPr>
            <p:cNvPr id="19" name="Straight Connector 18"/>
            <p:cNvCxnSpPr/>
            <p:nvPr userDrawn="1"/>
          </p:nvCxnSpPr>
          <p:spPr>
            <a:xfrm flipH="1">
              <a:off x="2893332" y="4935973"/>
              <a:ext cx="1092" cy="96623"/>
            </a:xfrm>
            <a:prstGeom prst="line">
              <a:avLst/>
            </a:prstGeom>
            <a:ln w="6350" cmpd="sng">
              <a:solidFill>
                <a:schemeClr val="tx1"/>
              </a:solidFill>
            </a:ln>
          </p:spPr>
          <p:style>
            <a:lnRef idx="1">
              <a:schemeClr val="dk1"/>
            </a:lnRef>
            <a:fillRef idx="0">
              <a:schemeClr val="dk1"/>
            </a:fillRef>
            <a:effectRef idx="0">
              <a:schemeClr val="dk1"/>
            </a:effectRef>
            <a:fontRef idx="minor">
              <a:schemeClr val="tx1"/>
            </a:fontRef>
          </p:style>
        </p:cxnSp>
      </p:grpSp>
      <p:sp>
        <p:nvSpPr>
          <p:cNvPr id="20" name="Rectangle 19"/>
          <p:cNvSpPr/>
          <p:nvPr/>
        </p:nvSpPr>
        <p:spPr>
          <a:xfrm>
            <a:off x="356299" y="4883819"/>
            <a:ext cx="278705" cy="184666"/>
          </a:xfrm>
          <a:prstGeom prst="rect">
            <a:avLst/>
          </a:prstGeom>
        </p:spPr>
        <p:txBody>
          <a:bodyPr wrap="none">
            <a:spAutoFit/>
          </a:bodyPr>
          <a:lstStyle/>
          <a:p>
            <a:pPr algn="r"/>
            <a:fld id="{6A5A4AC0-1BEC-FE47-8A68-418BE237F8CE}" type="slidenum">
              <a:rPr lang="en-US" sz="600" smtClean="0">
                <a:solidFill>
                  <a:srgbClr val="000000"/>
                </a:solidFill>
              </a:rPr>
              <a:pPr algn="r"/>
              <a:t>‹#›</a:t>
            </a:fld>
            <a:endParaRPr lang="en-US" sz="600" dirty="0">
              <a:solidFill>
                <a:srgbClr val="000000"/>
              </a:solidFill>
            </a:endParaRPr>
          </a:p>
        </p:txBody>
      </p:sp>
    </p:spTree>
    <p:extLst>
      <p:ext uri="{BB962C8B-B14F-4D97-AF65-F5344CB8AC3E}">
        <p14:creationId xmlns:p14="http://schemas.microsoft.com/office/powerpoint/2010/main" xmlns="" val="317983677"/>
      </p:ext>
    </p:extLst>
  </p:cSld>
  <p:clrMap bg1="lt1" tx1="dk1" bg2="lt2" tx2="dk2" accent1="accent1" accent2="accent2" accent3="accent3" accent4="accent4" accent5="accent5" accent6="accent6" hlink="hlink" folHlink="folHlink"/>
  <p:sldLayoutIdLst>
    <p:sldLayoutId id="2147483981" r:id="rId1"/>
  </p:sldLayoutIdLst>
  <p:transition spd="slow"/>
  <p:timing>
    <p:tnLst>
      <p:par>
        <p:cTn id="1" dur="indefinite" restart="never" nodeType="tmRoot"/>
      </p:par>
    </p:tnLst>
  </p:timing>
  <p:hf hdr="0" ftr="0" dt="0"/>
  <p:txStyles>
    <p:titleStyle>
      <a:lvl1pPr algn="l" defTabSz="914400" rtl="0" eaLnBrk="1" latinLnBrk="0" hangingPunct="1">
        <a:lnSpc>
          <a:spcPct val="90000"/>
        </a:lnSpc>
        <a:spcBef>
          <a:spcPct val="0"/>
        </a:spcBef>
        <a:buNone/>
        <a:defRPr sz="2800" b="1" kern="1200">
          <a:solidFill>
            <a:schemeClr val="tx1"/>
          </a:solidFill>
          <a:latin typeface="Arial" pitchFamily="34" charset="0"/>
          <a:ea typeface="+mj-ea"/>
          <a:cs typeface="Arial" pitchFamily="34" charset="0"/>
        </a:defRPr>
      </a:lvl1pPr>
    </p:titleStyle>
    <p:bodyStyle>
      <a:lvl1pPr marL="228600" indent="-168275" algn="l" defTabSz="228600" rtl="0" eaLnBrk="1" latinLnBrk="0" hangingPunct="1">
        <a:spcBef>
          <a:spcPts val="0"/>
        </a:spcBef>
        <a:spcAft>
          <a:spcPts val="600"/>
        </a:spcAft>
        <a:buClr>
          <a:srgbClr val="FF0000"/>
        </a:buClr>
        <a:buSzPct val="85000"/>
        <a:buFont typeface="Wingdings" pitchFamily="2" charset="2"/>
        <a:buChar char="§"/>
        <a:tabLst/>
        <a:defRPr sz="2000" kern="1200">
          <a:solidFill>
            <a:schemeClr val="tx1"/>
          </a:solidFill>
          <a:latin typeface="Arial" pitchFamily="34" charset="0"/>
          <a:ea typeface="+mn-ea"/>
          <a:cs typeface="Arial" pitchFamily="34" charset="0"/>
        </a:defRPr>
      </a:lvl1pPr>
      <a:lvl2pPr marL="631825" indent="-228600" algn="l" defTabSz="228600" rtl="0" eaLnBrk="1" latinLnBrk="0" hangingPunct="1">
        <a:spcBef>
          <a:spcPts val="0"/>
        </a:spcBef>
        <a:spcAft>
          <a:spcPts val="600"/>
        </a:spcAft>
        <a:buSzPct val="85000"/>
        <a:buFont typeface="Arial" pitchFamily="34" charset="0"/>
        <a:buChar char="–"/>
        <a:defRPr sz="1800" kern="1200">
          <a:solidFill>
            <a:schemeClr val="tx1"/>
          </a:solidFill>
          <a:latin typeface="Arial" pitchFamily="34" charset="0"/>
          <a:ea typeface="+mn-ea"/>
          <a:cs typeface="Arial" pitchFamily="34" charset="0"/>
        </a:defRPr>
      </a:lvl2pPr>
      <a:lvl3pPr marL="974725" indent="-174625" algn="l" defTabSz="228600" rtl="0" eaLnBrk="1" latinLnBrk="0" hangingPunct="1">
        <a:spcBef>
          <a:spcPts val="0"/>
        </a:spcBef>
        <a:spcAft>
          <a:spcPts val="600"/>
        </a:spcAft>
        <a:buClr>
          <a:srgbClr val="FF0000"/>
        </a:buClr>
        <a:buSzPct val="85000"/>
        <a:buFont typeface="Wingdings" pitchFamily="2" charset="2"/>
        <a:buChar char="§"/>
        <a:defRPr sz="1800" kern="1200">
          <a:solidFill>
            <a:schemeClr val="tx1"/>
          </a:solidFill>
          <a:latin typeface="Arial" pitchFamily="34" charset="0"/>
          <a:ea typeface="+mn-ea"/>
          <a:cs typeface="Arial" pitchFamily="34" charset="0"/>
        </a:defRPr>
      </a:lvl3pPr>
      <a:lvl4pPr marL="1431925" indent="-228600" algn="l" defTabSz="228600" rtl="0" eaLnBrk="1" latinLnBrk="0" hangingPunct="1">
        <a:spcBef>
          <a:spcPts val="0"/>
        </a:spcBef>
        <a:spcAft>
          <a:spcPts val="600"/>
        </a:spcAft>
        <a:buSzPct val="85000"/>
        <a:buFont typeface="Arial" pitchFamily="34" charset="0"/>
        <a:buChar char="–"/>
        <a:defRPr sz="1800" kern="1200">
          <a:solidFill>
            <a:schemeClr val="tx1"/>
          </a:solidFill>
          <a:latin typeface="Arial" pitchFamily="34" charset="0"/>
          <a:ea typeface="+mn-ea"/>
          <a:cs typeface="Arial" pitchFamily="34" charset="0"/>
        </a:defRPr>
      </a:lvl4pPr>
      <a:lvl5pPr marL="1828800" indent="-168275" algn="l" defTabSz="914400" rtl="0" eaLnBrk="1" latinLnBrk="0" hangingPunct="1">
        <a:spcBef>
          <a:spcPts val="0"/>
        </a:spcBef>
        <a:spcAft>
          <a:spcPts val="600"/>
        </a:spcAft>
        <a:buClr>
          <a:srgbClr val="FF0000"/>
        </a:buClr>
        <a:buFont typeface="Arial" pitchFamily="34" charset="0"/>
        <a:buChar char="»"/>
        <a:defRPr sz="1400" kern="1200">
          <a:solidFill>
            <a:schemeClr val="tx2"/>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bwMode="ltGray">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04347" y="245538"/>
            <a:ext cx="8229590" cy="406395"/>
          </a:xfrm>
          <a:prstGeom prst="rect">
            <a:avLst/>
          </a:prstGeom>
        </p:spPr>
        <p:txBody>
          <a:bodyPr vert="horz" lIns="0" tIns="0" rIns="0" bIns="0" rtlCol="0" anchor="t" anchorCtr="0">
            <a:noAutofit/>
          </a:bodyPr>
          <a:lstStyle/>
          <a:p>
            <a:r>
              <a:rPr lang="en-US" smtClean="0"/>
              <a:t>Click to edit Master title style</a:t>
            </a:r>
            <a:endParaRPr lang="en-US" dirty="0"/>
          </a:p>
        </p:txBody>
      </p:sp>
      <p:sp>
        <p:nvSpPr>
          <p:cNvPr id="3" name="Text Placeholder 2"/>
          <p:cNvSpPr>
            <a:spLocks noGrp="1"/>
          </p:cNvSpPr>
          <p:nvPr>
            <p:ph type="body" idx="1"/>
          </p:nvPr>
        </p:nvSpPr>
        <p:spPr>
          <a:xfrm>
            <a:off x="804347" y="1523585"/>
            <a:ext cx="8229600" cy="2929889"/>
          </a:xfrm>
          <a:prstGeom prst="rect">
            <a:avLst/>
          </a:prstGeom>
        </p:spPr>
        <p:txBody>
          <a:bodyPr vert="horz" lIns="0" tIns="0" rIns="0" bIns="0" rtlCol="0">
            <a:no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pic>
        <p:nvPicPr>
          <p:cNvPr id="13" name="Picture 20" descr="Oracle WHITE"/>
          <p:cNvPicPr>
            <a:picLocks noChangeArrowheads="1"/>
          </p:cNvPicPr>
          <p:nvPr/>
        </p:nvPicPr>
        <p:blipFill>
          <a:blip r:embed="rId7" cstate="email">
            <a:extLst>
              <a:ext uri="{28A0092B-C50C-407E-A947-70E740481C1C}">
                <a14:useLocalDpi xmlns="" xmlns:a14="http://schemas.microsoft.com/office/drawing/2010/main"/>
              </a:ext>
            </a:extLst>
          </a:blip>
          <a:srcRect/>
          <a:stretch>
            <a:fillRect/>
          </a:stretch>
        </p:blipFill>
        <p:spPr bwMode="auto">
          <a:xfrm>
            <a:off x="8015479" y="4668926"/>
            <a:ext cx="704056" cy="88722"/>
          </a:xfrm>
          <a:prstGeom prst="rect">
            <a:avLst/>
          </a:prstGeom>
          <a:noFill/>
          <a:ln w="9525">
            <a:noFill/>
            <a:miter lim="800000"/>
            <a:headEnd/>
            <a:tailEnd/>
          </a:ln>
        </p:spPr>
      </p:pic>
      <p:grpSp>
        <p:nvGrpSpPr>
          <p:cNvPr id="4" name="Group 4"/>
          <p:cNvGrpSpPr/>
          <p:nvPr/>
        </p:nvGrpSpPr>
        <p:grpSpPr>
          <a:xfrm>
            <a:off x="0" y="4629150"/>
            <a:ext cx="9144000" cy="168275"/>
            <a:chOff x="0" y="4629150"/>
            <a:chExt cx="9144000" cy="168275"/>
          </a:xfrm>
        </p:grpSpPr>
        <p:pic>
          <p:nvPicPr>
            <p:cNvPr id="9" name="Picture 25" descr="Red Bar"/>
            <p:cNvPicPr>
              <a:picLocks noChangeAspect="1" noChangeArrowheads="1"/>
            </p:cNvPicPr>
            <p:nvPr/>
          </p:nvPicPr>
          <p:blipFill>
            <a:blip r:embed="rId8" cstate="email">
              <a:extLst>
                <a:ext uri="{28A0092B-C50C-407E-A947-70E740481C1C}">
                  <a14:useLocalDpi xmlns="" xmlns:a14="http://schemas.microsoft.com/office/drawing/2010/main"/>
                </a:ext>
              </a:extLst>
            </a:blip>
            <a:srcRect/>
            <a:stretch>
              <a:fillRect/>
            </a:stretch>
          </p:blipFill>
          <p:spPr bwMode="auto">
            <a:xfrm>
              <a:off x="0" y="4629150"/>
              <a:ext cx="9144000" cy="168275"/>
            </a:xfrm>
            <a:prstGeom prst="rect">
              <a:avLst/>
            </a:prstGeom>
            <a:solidFill>
              <a:schemeClr val="accent1"/>
            </a:solidFill>
            <a:ln>
              <a:noFill/>
            </a:ln>
            <a:extLst/>
          </p:spPr>
        </p:pic>
        <p:pic>
          <p:nvPicPr>
            <p:cNvPr id="18" name="Picture 20" descr="Oracle WHITE"/>
            <p:cNvPicPr>
              <a:picLocks noChangeArrowheads="1"/>
            </p:cNvPicPr>
            <p:nvPr userDrawn="1"/>
          </p:nvPicPr>
          <p:blipFill>
            <a:blip r:embed="rId7" cstate="email">
              <a:extLst>
                <a:ext uri="{28A0092B-C50C-407E-A947-70E740481C1C}">
                  <a14:useLocalDpi xmlns="" xmlns:a14="http://schemas.microsoft.com/office/drawing/2010/main"/>
                </a:ext>
              </a:extLst>
            </a:blip>
            <a:srcRect/>
            <a:stretch>
              <a:fillRect/>
            </a:stretch>
          </p:blipFill>
          <p:spPr bwMode="auto">
            <a:xfrm>
              <a:off x="8015479" y="4668926"/>
              <a:ext cx="704056" cy="88722"/>
            </a:xfrm>
            <a:prstGeom prst="rect">
              <a:avLst/>
            </a:prstGeom>
            <a:noFill/>
            <a:ln w="9525">
              <a:noFill/>
              <a:miter lim="800000"/>
              <a:headEnd/>
              <a:tailEnd/>
            </a:ln>
          </p:spPr>
        </p:pic>
      </p:grpSp>
      <p:grpSp>
        <p:nvGrpSpPr>
          <p:cNvPr id="5" name="Group 13"/>
          <p:cNvGrpSpPr/>
          <p:nvPr/>
        </p:nvGrpSpPr>
        <p:grpSpPr>
          <a:xfrm>
            <a:off x="597807" y="4913973"/>
            <a:ext cx="2539093" cy="218542"/>
            <a:chOff x="597807" y="4913973"/>
            <a:chExt cx="2539093" cy="218542"/>
          </a:xfrm>
        </p:grpSpPr>
        <p:sp>
          <p:nvSpPr>
            <p:cNvPr id="15" name="Text Box 14"/>
            <p:cNvSpPr txBox="1">
              <a:spLocks noChangeArrowheads="1"/>
            </p:cNvSpPr>
            <p:nvPr userDrawn="1"/>
          </p:nvSpPr>
          <p:spPr bwMode="auto">
            <a:xfrm>
              <a:off x="631886" y="4913973"/>
              <a:ext cx="2505014" cy="21854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34523" tIns="17262" rIns="34523" bIns="17262"/>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defTabSz="342851" eaLnBrk="1" fontAlgn="base" hangingPunct="1">
                <a:spcAft>
                  <a:spcPct val="0"/>
                </a:spcAft>
                <a:buClr>
                  <a:srgbClr val="FF1414"/>
                </a:buClr>
                <a:buFont typeface="Arial"/>
                <a:buNone/>
                <a:defRPr/>
              </a:pPr>
              <a:r>
                <a:rPr lang="en-US" sz="600" dirty="0" smtClean="0">
                  <a:solidFill>
                    <a:srgbClr val="000000"/>
                  </a:solidFill>
                  <a:cs typeface="Arial" pitchFamily="34" charset="0"/>
                </a:rPr>
                <a:t>Copyright © 2013, Oracle and/or its affiliates. All rights reserved.</a:t>
              </a:r>
            </a:p>
          </p:txBody>
        </p:sp>
        <p:cxnSp>
          <p:nvCxnSpPr>
            <p:cNvPr id="16" name="Straight Connector 15"/>
            <p:cNvCxnSpPr/>
            <p:nvPr userDrawn="1"/>
          </p:nvCxnSpPr>
          <p:spPr>
            <a:xfrm flipH="1">
              <a:off x="597807" y="4935973"/>
              <a:ext cx="1092" cy="96623"/>
            </a:xfrm>
            <a:prstGeom prst="line">
              <a:avLst/>
            </a:prstGeom>
            <a:ln w="6350" cmpd="sng">
              <a:solidFill>
                <a:schemeClr val="tx1"/>
              </a:solidFill>
            </a:ln>
          </p:spPr>
          <p:style>
            <a:lnRef idx="1">
              <a:schemeClr val="dk1"/>
            </a:lnRef>
            <a:fillRef idx="0">
              <a:schemeClr val="dk1"/>
            </a:fillRef>
            <a:effectRef idx="0">
              <a:schemeClr val="dk1"/>
            </a:effectRef>
            <a:fontRef idx="minor">
              <a:schemeClr val="tx1"/>
            </a:fontRef>
          </p:style>
        </p:cxnSp>
        <p:cxnSp>
          <p:nvCxnSpPr>
            <p:cNvPr id="19" name="Straight Connector 18"/>
            <p:cNvCxnSpPr/>
            <p:nvPr userDrawn="1"/>
          </p:nvCxnSpPr>
          <p:spPr>
            <a:xfrm flipH="1">
              <a:off x="2893332" y="4935973"/>
              <a:ext cx="1092" cy="96623"/>
            </a:xfrm>
            <a:prstGeom prst="line">
              <a:avLst/>
            </a:prstGeom>
            <a:ln w="6350" cmpd="sng">
              <a:solidFill>
                <a:schemeClr val="tx1"/>
              </a:solidFill>
            </a:ln>
          </p:spPr>
          <p:style>
            <a:lnRef idx="1">
              <a:schemeClr val="dk1"/>
            </a:lnRef>
            <a:fillRef idx="0">
              <a:schemeClr val="dk1"/>
            </a:fillRef>
            <a:effectRef idx="0">
              <a:schemeClr val="dk1"/>
            </a:effectRef>
            <a:fontRef idx="minor">
              <a:schemeClr val="tx1"/>
            </a:fontRef>
          </p:style>
        </p:cxnSp>
      </p:grpSp>
      <p:sp>
        <p:nvSpPr>
          <p:cNvPr id="20" name="Rectangle 19"/>
          <p:cNvSpPr/>
          <p:nvPr/>
        </p:nvSpPr>
        <p:spPr>
          <a:xfrm>
            <a:off x="356299" y="4883819"/>
            <a:ext cx="278705" cy="184666"/>
          </a:xfrm>
          <a:prstGeom prst="rect">
            <a:avLst/>
          </a:prstGeom>
        </p:spPr>
        <p:txBody>
          <a:bodyPr wrap="none">
            <a:spAutoFit/>
          </a:bodyPr>
          <a:lstStyle/>
          <a:p>
            <a:pPr algn="r"/>
            <a:fld id="{6A5A4AC0-1BEC-FE47-8A68-418BE237F8CE}" type="slidenum">
              <a:rPr lang="en-US" sz="600" smtClean="0">
                <a:solidFill>
                  <a:srgbClr val="000000"/>
                </a:solidFill>
                <a:cs typeface="Arial" pitchFamily="34" charset="0"/>
              </a:rPr>
              <a:pPr algn="r"/>
              <a:t>‹#›</a:t>
            </a:fld>
            <a:endParaRPr lang="en-US" sz="600" dirty="0">
              <a:solidFill>
                <a:srgbClr val="000000"/>
              </a:solidFill>
              <a:cs typeface="Arial" pitchFamily="34" charset="0"/>
            </a:endParaRPr>
          </a:p>
        </p:txBody>
      </p:sp>
      <p:sp>
        <p:nvSpPr>
          <p:cNvPr id="21" name="Rectangle 20"/>
          <p:cNvSpPr/>
          <p:nvPr/>
        </p:nvSpPr>
        <p:spPr>
          <a:xfrm>
            <a:off x="0" y="0"/>
            <a:ext cx="576072" cy="557784"/>
          </a:xfrm>
          <a:prstGeom prst="rect">
            <a:avLst/>
          </a:prstGeom>
          <a:gradFill flip="none" rotWithShape="1">
            <a:gsLst>
              <a:gs pos="20000">
                <a:srgbClr val="AA0000"/>
              </a:gs>
              <a:gs pos="90000">
                <a:srgbClr val="FF1414"/>
              </a:gs>
            </a:gsLst>
            <a:lin ang="162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 xmlns:p14="http://schemas.microsoft.com/office/powerpoint/2010/main" val="317983677"/>
      </p:ext>
    </p:extLst>
  </p:cSld>
  <p:clrMap bg1="lt1" tx1="dk1" bg2="lt2" tx2="dk2" accent1="accent1" accent2="accent2" accent3="accent3" accent4="accent4" accent5="accent5" accent6="accent6" hlink="hlink" folHlink="folHlink"/>
  <p:sldLayoutIdLst>
    <p:sldLayoutId id="2147484004" r:id="rId1"/>
    <p:sldLayoutId id="2147484060" r:id="rId2"/>
    <p:sldLayoutId id="2147484061" r:id="rId3"/>
    <p:sldLayoutId id="2147484062" r:id="rId4"/>
    <p:sldLayoutId id="2147484056" r:id="rId5"/>
  </p:sldLayoutIdLst>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hf hdr="0" ftr="0" dt="0"/>
  <p:txStyles>
    <p:titleStyle>
      <a:lvl1pPr algn="l" defTabSz="914400" rtl="0" eaLnBrk="1" latinLnBrk="0" hangingPunct="1">
        <a:lnSpc>
          <a:spcPct val="90000"/>
        </a:lnSpc>
        <a:spcBef>
          <a:spcPct val="0"/>
        </a:spcBef>
        <a:buNone/>
        <a:defRPr sz="2800" b="1" kern="1200">
          <a:solidFill>
            <a:schemeClr val="tx1"/>
          </a:solidFill>
          <a:latin typeface="Arial" pitchFamily="34" charset="0"/>
          <a:ea typeface="+mj-ea"/>
          <a:cs typeface="Arial" pitchFamily="34" charset="0"/>
        </a:defRPr>
      </a:lvl1pPr>
    </p:titleStyle>
    <p:bodyStyle>
      <a:lvl1pPr marL="228600" indent="-168275" algn="l" defTabSz="228600" rtl="0" eaLnBrk="1" latinLnBrk="0" hangingPunct="1">
        <a:spcBef>
          <a:spcPts val="0"/>
        </a:spcBef>
        <a:spcAft>
          <a:spcPts val="600"/>
        </a:spcAft>
        <a:buClr>
          <a:srgbClr val="FF0000"/>
        </a:buClr>
        <a:buSzPct val="85000"/>
        <a:buFont typeface="Wingdings" pitchFamily="2" charset="2"/>
        <a:buChar char="§"/>
        <a:tabLst/>
        <a:defRPr sz="2000" kern="1200">
          <a:solidFill>
            <a:schemeClr val="tx1"/>
          </a:solidFill>
          <a:latin typeface="Arial" pitchFamily="34" charset="0"/>
          <a:ea typeface="+mn-ea"/>
          <a:cs typeface="Arial" pitchFamily="34" charset="0"/>
        </a:defRPr>
      </a:lvl1pPr>
      <a:lvl2pPr marL="631825" indent="-228600" algn="l" defTabSz="228600" rtl="0" eaLnBrk="1" latinLnBrk="0" hangingPunct="1">
        <a:spcBef>
          <a:spcPts val="0"/>
        </a:spcBef>
        <a:spcAft>
          <a:spcPts val="600"/>
        </a:spcAft>
        <a:buSzPct val="85000"/>
        <a:buFont typeface="Arial" pitchFamily="34" charset="0"/>
        <a:buChar char="–"/>
        <a:defRPr sz="1800" kern="1200">
          <a:solidFill>
            <a:schemeClr val="tx1"/>
          </a:solidFill>
          <a:latin typeface="Arial" pitchFamily="34" charset="0"/>
          <a:ea typeface="+mn-ea"/>
          <a:cs typeface="Arial" pitchFamily="34" charset="0"/>
        </a:defRPr>
      </a:lvl2pPr>
      <a:lvl3pPr marL="974725" indent="-174625" algn="l" defTabSz="228600" rtl="0" eaLnBrk="1" latinLnBrk="0" hangingPunct="1">
        <a:spcBef>
          <a:spcPts val="0"/>
        </a:spcBef>
        <a:spcAft>
          <a:spcPts val="600"/>
        </a:spcAft>
        <a:buClr>
          <a:srgbClr val="FF0000"/>
        </a:buClr>
        <a:buSzPct val="85000"/>
        <a:buFont typeface="Wingdings" pitchFamily="2" charset="2"/>
        <a:buChar char="§"/>
        <a:defRPr sz="1800" kern="1200">
          <a:solidFill>
            <a:schemeClr val="tx1"/>
          </a:solidFill>
          <a:latin typeface="Arial" pitchFamily="34" charset="0"/>
          <a:ea typeface="+mn-ea"/>
          <a:cs typeface="Arial" pitchFamily="34" charset="0"/>
        </a:defRPr>
      </a:lvl3pPr>
      <a:lvl4pPr marL="1431925" indent="-228600" algn="l" defTabSz="228600" rtl="0" eaLnBrk="1" latinLnBrk="0" hangingPunct="1">
        <a:spcBef>
          <a:spcPts val="0"/>
        </a:spcBef>
        <a:spcAft>
          <a:spcPts val="600"/>
        </a:spcAft>
        <a:buSzPct val="85000"/>
        <a:buFont typeface="Arial" pitchFamily="34" charset="0"/>
        <a:buChar char="–"/>
        <a:defRPr sz="1800" kern="1200">
          <a:solidFill>
            <a:schemeClr val="tx1"/>
          </a:solidFill>
          <a:latin typeface="Arial" pitchFamily="34" charset="0"/>
          <a:ea typeface="+mn-ea"/>
          <a:cs typeface="Arial" pitchFamily="34" charset="0"/>
        </a:defRPr>
      </a:lvl4pPr>
      <a:lvl5pPr marL="1828800" indent="-168275" algn="l" defTabSz="914400" rtl="0" eaLnBrk="1" latinLnBrk="0" hangingPunct="1">
        <a:spcBef>
          <a:spcPts val="0"/>
        </a:spcBef>
        <a:spcAft>
          <a:spcPts val="600"/>
        </a:spcAft>
        <a:buClr>
          <a:srgbClr val="FF0000"/>
        </a:buClr>
        <a:buFont typeface="Arial" pitchFamily="34" charset="0"/>
        <a:buChar char="»"/>
        <a:defRPr sz="1400" kern="1200">
          <a:solidFill>
            <a:schemeClr val="tx2"/>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bwMode="ltGray">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04347" y="245538"/>
            <a:ext cx="8229590" cy="406395"/>
          </a:xfrm>
          <a:prstGeom prst="rect">
            <a:avLst/>
          </a:prstGeom>
        </p:spPr>
        <p:txBody>
          <a:bodyPr vert="horz" lIns="0" tIns="0" rIns="0" bIns="0" rtlCol="0" anchor="t" anchorCtr="0">
            <a:noAutofit/>
          </a:bodyPr>
          <a:lstStyle/>
          <a:p>
            <a:r>
              <a:rPr lang="en-US" smtClean="0"/>
              <a:t>Click to edit Master title style</a:t>
            </a:r>
            <a:endParaRPr lang="en-US" dirty="0"/>
          </a:p>
        </p:txBody>
      </p:sp>
      <p:sp>
        <p:nvSpPr>
          <p:cNvPr id="3" name="Text Placeholder 2"/>
          <p:cNvSpPr>
            <a:spLocks noGrp="1"/>
          </p:cNvSpPr>
          <p:nvPr>
            <p:ph type="body" idx="1"/>
          </p:nvPr>
        </p:nvSpPr>
        <p:spPr>
          <a:xfrm>
            <a:off x="804347" y="1523585"/>
            <a:ext cx="8229600" cy="2929889"/>
          </a:xfrm>
          <a:prstGeom prst="rect">
            <a:avLst/>
          </a:prstGeom>
        </p:spPr>
        <p:txBody>
          <a:bodyPr vert="horz" lIns="0" tIns="0" rIns="0" bIns="0" rtlCol="0">
            <a:no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pic>
        <p:nvPicPr>
          <p:cNvPr id="13" name="Picture 20" descr="Oracle WHITE"/>
          <p:cNvPicPr>
            <a:picLocks noChangeArrowheads="1"/>
          </p:cNvPicPr>
          <p:nvPr/>
        </p:nvPicPr>
        <p:blipFill>
          <a:blip r:embed="rId3" cstate="email">
            <a:extLst>
              <a:ext uri="{28A0092B-C50C-407E-A947-70E740481C1C}">
                <a14:useLocalDpi xmlns="" xmlns:a14="http://schemas.microsoft.com/office/drawing/2010/main"/>
              </a:ext>
            </a:extLst>
          </a:blip>
          <a:srcRect/>
          <a:stretch>
            <a:fillRect/>
          </a:stretch>
        </p:blipFill>
        <p:spPr bwMode="auto">
          <a:xfrm>
            <a:off x="8015479" y="4668926"/>
            <a:ext cx="704056" cy="88722"/>
          </a:xfrm>
          <a:prstGeom prst="rect">
            <a:avLst/>
          </a:prstGeom>
          <a:noFill/>
          <a:ln w="9525">
            <a:noFill/>
            <a:miter lim="800000"/>
            <a:headEnd/>
            <a:tailEnd/>
          </a:ln>
        </p:spPr>
      </p:pic>
      <p:grpSp>
        <p:nvGrpSpPr>
          <p:cNvPr id="4" name="Group 4"/>
          <p:cNvGrpSpPr/>
          <p:nvPr/>
        </p:nvGrpSpPr>
        <p:grpSpPr>
          <a:xfrm>
            <a:off x="0" y="4629150"/>
            <a:ext cx="9144000" cy="168275"/>
            <a:chOff x="0" y="4629150"/>
            <a:chExt cx="9144000" cy="168275"/>
          </a:xfrm>
        </p:grpSpPr>
        <p:pic>
          <p:nvPicPr>
            <p:cNvPr id="9" name="Picture 25" descr="Red Bar"/>
            <p:cNvPicPr>
              <a:picLocks noChangeAspect="1" noChangeArrowheads="1"/>
            </p:cNvPicPr>
            <p:nvPr/>
          </p:nvPicPr>
          <p:blipFill>
            <a:blip r:embed="rId4" cstate="email">
              <a:extLst>
                <a:ext uri="{28A0092B-C50C-407E-A947-70E740481C1C}">
                  <a14:useLocalDpi xmlns="" xmlns:a14="http://schemas.microsoft.com/office/drawing/2010/main"/>
                </a:ext>
              </a:extLst>
            </a:blip>
            <a:srcRect/>
            <a:stretch>
              <a:fillRect/>
            </a:stretch>
          </p:blipFill>
          <p:spPr bwMode="auto">
            <a:xfrm>
              <a:off x="0" y="4629150"/>
              <a:ext cx="9144000" cy="168275"/>
            </a:xfrm>
            <a:prstGeom prst="rect">
              <a:avLst/>
            </a:prstGeom>
            <a:solidFill>
              <a:schemeClr val="accent1"/>
            </a:solidFill>
            <a:ln>
              <a:noFill/>
            </a:ln>
            <a:extLst/>
          </p:spPr>
        </p:pic>
        <p:pic>
          <p:nvPicPr>
            <p:cNvPr id="18" name="Picture 20" descr="Oracle WHITE"/>
            <p:cNvPicPr>
              <a:picLocks noChangeArrowheads="1"/>
            </p:cNvPicPr>
            <p:nvPr userDrawn="1"/>
          </p:nvPicPr>
          <p:blipFill>
            <a:blip r:embed="rId3" cstate="email">
              <a:extLst>
                <a:ext uri="{28A0092B-C50C-407E-A947-70E740481C1C}">
                  <a14:useLocalDpi xmlns="" xmlns:a14="http://schemas.microsoft.com/office/drawing/2010/main"/>
                </a:ext>
              </a:extLst>
            </a:blip>
            <a:srcRect/>
            <a:stretch>
              <a:fillRect/>
            </a:stretch>
          </p:blipFill>
          <p:spPr bwMode="auto">
            <a:xfrm>
              <a:off x="8015479" y="4668926"/>
              <a:ext cx="704056" cy="88722"/>
            </a:xfrm>
            <a:prstGeom prst="rect">
              <a:avLst/>
            </a:prstGeom>
            <a:noFill/>
            <a:ln w="9525">
              <a:noFill/>
              <a:miter lim="800000"/>
              <a:headEnd/>
              <a:tailEnd/>
            </a:ln>
          </p:spPr>
        </p:pic>
      </p:grpSp>
      <p:grpSp>
        <p:nvGrpSpPr>
          <p:cNvPr id="5" name="Group 13"/>
          <p:cNvGrpSpPr/>
          <p:nvPr/>
        </p:nvGrpSpPr>
        <p:grpSpPr>
          <a:xfrm>
            <a:off x="597807" y="4913973"/>
            <a:ext cx="2539093" cy="218542"/>
            <a:chOff x="597807" y="4913973"/>
            <a:chExt cx="2539093" cy="218542"/>
          </a:xfrm>
        </p:grpSpPr>
        <p:sp>
          <p:nvSpPr>
            <p:cNvPr id="15" name="Text Box 14"/>
            <p:cNvSpPr txBox="1">
              <a:spLocks noChangeArrowheads="1"/>
            </p:cNvSpPr>
            <p:nvPr userDrawn="1"/>
          </p:nvSpPr>
          <p:spPr bwMode="auto">
            <a:xfrm>
              <a:off x="631886" y="4913973"/>
              <a:ext cx="2505014" cy="21854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34523" tIns="17262" rIns="34523" bIns="17262"/>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defTabSz="342851" eaLnBrk="1" fontAlgn="base" hangingPunct="1">
                <a:spcAft>
                  <a:spcPct val="0"/>
                </a:spcAft>
                <a:buClr>
                  <a:srgbClr val="FF1414"/>
                </a:buClr>
                <a:buFont typeface="Arial"/>
                <a:buNone/>
                <a:defRPr/>
              </a:pPr>
              <a:r>
                <a:rPr lang="en-US" sz="600" dirty="0" smtClean="0">
                  <a:solidFill>
                    <a:srgbClr val="000000"/>
                  </a:solidFill>
                  <a:cs typeface="Arial" pitchFamily="34" charset="0"/>
                </a:rPr>
                <a:t>Copyright © 2013, Oracle and/or its affiliates. All rights reserved.</a:t>
              </a:r>
            </a:p>
          </p:txBody>
        </p:sp>
        <p:cxnSp>
          <p:nvCxnSpPr>
            <p:cNvPr id="16" name="Straight Connector 15"/>
            <p:cNvCxnSpPr/>
            <p:nvPr userDrawn="1"/>
          </p:nvCxnSpPr>
          <p:spPr>
            <a:xfrm flipH="1">
              <a:off x="597807" y="4935973"/>
              <a:ext cx="1092" cy="96623"/>
            </a:xfrm>
            <a:prstGeom prst="line">
              <a:avLst/>
            </a:prstGeom>
            <a:ln w="6350" cmpd="sng">
              <a:solidFill>
                <a:schemeClr val="tx1"/>
              </a:solidFill>
            </a:ln>
          </p:spPr>
          <p:style>
            <a:lnRef idx="1">
              <a:schemeClr val="dk1"/>
            </a:lnRef>
            <a:fillRef idx="0">
              <a:schemeClr val="dk1"/>
            </a:fillRef>
            <a:effectRef idx="0">
              <a:schemeClr val="dk1"/>
            </a:effectRef>
            <a:fontRef idx="minor">
              <a:schemeClr val="tx1"/>
            </a:fontRef>
          </p:style>
        </p:cxnSp>
        <p:cxnSp>
          <p:nvCxnSpPr>
            <p:cNvPr id="19" name="Straight Connector 18"/>
            <p:cNvCxnSpPr/>
            <p:nvPr userDrawn="1"/>
          </p:nvCxnSpPr>
          <p:spPr>
            <a:xfrm flipH="1">
              <a:off x="2893332" y="4935973"/>
              <a:ext cx="1092" cy="96623"/>
            </a:xfrm>
            <a:prstGeom prst="line">
              <a:avLst/>
            </a:prstGeom>
            <a:ln w="6350" cmpd="sng">
              <a:solidFill>
                <a:schemeClr val="tx1"/>
              </a:solidFill>
            </a:ln>
          </p:spPr>
          <p:style>
            <a:lnRef idx="1">
              <a:schemeClr val="dk1"/>
            </a:lnRef>
            <a:fillRef idx="0">
              <a:schemeClr val="dk1"/>
            </a:fillRef>
            <a:effectRef idx="0">
              <a:schemeClr val="dk1"/>
            </a:effectRef>
            <a:fontRef idx="minor">
              <a:schemeClr val="tx1"/>
            </a:fontRef>
          </p:style>
        </p:cxnSp>
      </p:grpSp>
      <p:sp>
        <p:nvSpPr>
          <p:cNvPr id="20" name="Rectangle 19"/>
          <p:cNvSpPr/>
          <p:nvPr/>
        </p:nvSpPr>
        <p:spPr>
          <a:xfrm>
            <a:off x="356299" y="4883819"/>
            <a:ext cx="278705" cy="184666"/>
          </a:xfrm>
          <a:prstGeom prst="rect">
            <a:avLst/>
          </a:prstGeom>
        </p:spPr>
        <p:txBody>
          <a:bodyPr wrap="none">
            <a:spAutoFit/>
          </a:bodyPr>
          <a:lstStyle/>
          <a:p>
            <a:pPr algn="r"/>
            <a:fld id="{6A5A4AC0-1BEC-FE47-8A68-418BE237F8CE}" type="slidenum">
              <a:rPr lang="en-US" sz="600" smtClean="0">
                <a:solidFill>
                  <a:srgbClr val="000000"/>
                </a:solidFill>
                <a:cs typeface="Arial" pitchFamily="34" charset="0"/>
              </a:rPr>
              <a:pPr algn="r"/>
              <a:t>‹#›</a:t>
            </a:fld>
            <a:endParaRPr lang="en-US" sz="600" dirty="0">
              <a:solidFill>
                <a:srgbClr val="000000"/>
              </a:solidFill>
              <a:cs typeface="Arial" pitchFamily="34" charset="0"/>
            </a:endParaRPr>
          </a:p>
        </p:txBody>
      </p:sp>
      <p:sp>
        <p:nvSpPr>
          <p:cNvPr id="21" name="Rectangle 20"/>
          <p:cNvSpPr/>
          <p:nvPr/>
        </p:nvSpPr>
        <p:spPr>
          <a:xfrm>
            <a:off x="0" y="0"/>
            <a:ext cx="576072" cy="557784"/>
          </a:xfrm>
          <a:prstGeom prst="rect">
            <a:avLst/>
          </a:prstGeom>
          <a:gradFill flip="none" rotWithShape="1">
            <a:gsLst>
              <a:gs pos="20000">
                <a:srgbClr val="AA0000"/>
              </a:gs>
              <a:gs pos="90000">
                <a:srgbClr val="FF1414"/>
              </a:gs>
            </a:gsLst>
            <a:lin ang="162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 xmlns:p14="http://schemas.microsoft.com/office/powerpoint/2010/main" val="317983677"/>
      </p:ext>
    </p:extLst>
  </p:cSld>
  <p:clrMap bg1="lt1" tx1="dk1" bg2="lt2" tx2="dk2" accent1="accent1" accent2="accent2" accent3="accent3" accent4="accent4" accent5="accent5" accent6="accent6" hlink="hlink" folHlink="folHlink"/>
  <p:sldLayoutIdLst>
    <p:sldLayoutId id="2147484006" r:id="rId1"/>
  </p:sldLayoutIdLst>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hf hdr="0" ftr="0" dt="0"/>
  <p:txStyles>
    <p:titleStyle>
      <a:lvl1pPr algn="l" defTabSz="914400" rtl="0" eaLnBrk="1" latinLnBrk="0" hangingPunct="1">
        <a:lnSpc>
          <a:spcPct val="90000"/>
        </a:lnSpc>
        <a:spcBef>
          <a:spcPct val="0"/>
        </a:spcBef>
        <a:buNone/>
        <a:defRPr sz="2800" b="1" kern="1200">
          <a:solidFill>
            <a:schemeClr val="tx1"/>
          </a:solidFill>
          <a:latin typeface="Arial" pitchFamily="34" charset="0"/>
          <a:ea typeface="+mj-ea"/>
          <a:cs typeface="Arial" pitchFamily="34" charset="0"/>
        </a:defRPr>
      </a:lvl1pPr>
    </p:titleStyle>
    <p:bodyStyle>
      <a:lvl1pPr marL="228600" indent="-168275" algn="l" defTabSz="228600" rtl="0" eaLnBrk="1" latinLnBrk="0" hangingPunct="1">
        <a:spcBef>
          <a:spcPts val="0"/>
        </a:spcBef>
        <a:spcAft>
          <a:spcPts val="600"/>
        </a:spcAft>
        <a:buClr>
          <a:srgbClr val="FF0000"/>
        </a:buClr>
        <a:buSzPct val="85000"/>
        <a:buFont typeface="Wingdings" pitchFamily="2" charset="2"/>
        <a:buChar char="§"/>
        <a:tabLst/>
        <a:defRPr sz="2000" kern="1200">
          <a:solidFill>
            <a:schemeClr val="tx1"/>
          </a:solidFill>
          <a:latin typeface="Arial" pitchFamily="34" charset="0"/>
          <a:ea typeface="+mn-ea"/>
          <a:cs typeface="Arial" pitchFamily="34" charset="0"/>
        </a:defRPr>
      </a:lvl1pPr>
      <a:lvl2pPr marL="631825" indent="-228600" algn="l" defTabSz="228600" rtl="0" eaLnBrk="1" latinLnBrk="0" hangingPunct="1">
        <a:spcBef>
          <a:spcPts val="0"/>
        </a:spcBef>
        <a:spcAft>
          <a:spcPts val="600"/>
        </a:spcAft>
        <a:buSzPct val="85000"/>
        <a:buFont typeface="Arial" pitchFamily="34" charset="0"/>
        <a:buChar char="–"/>
        <a:defRPr sz="1800" kern="1200">
          <a:solidFill>
            <a:schemeClr val="tx1"/>
          </a:solidFill>
          <a:latin typeface="Arial" pitchFamily="34" charset="0"/>
          <a:ea typeface="+mn-ea"/>
          <a:cs typeface="Arial" pitchFamily="34" charset="0"/>
        </a:defRPr>
      </a:lvl2pPr>
      <a:lvl3pPr marL="974725" indent="-174625" algn="l" defTabSz="228600" rtl="0" eaLnBrk="1" latinLnBrk="0" hangingPunct="1">
        <a:spcBef>
          <a:spcPts val="0"/>
        </a:spcBef>
        <a:spcAft>
          <a:spcPts val="600"/>
        </a:spcAft>
        <a:buClr>
          <a:srgbClr val="FF0000"/>
        </a:buClr>
        <a:buSzPct val="85000"/>
        <a:buFont typeface="Wingdings" pitchFamily="2" charset="2"/>
        <a:buChar char="§"/>
        <a:defRPr sz="1800" kern="1200">
          <a:solidFill>
            <a:schemeClr val="tx1"/>
          </a:solidFill>
          <a:latin typeface="Arial" pitchFamily="34" charset="0"/>
          <a:ea typeface="+mn-ea"/>
          <a:cs typeface="Arial" pitchFamily="34" charset="0"/>
        </a:defRPr>
      </a:lvl3pPr>
      <a:lvl4pPr marL="1431925" indent="-228600" algn="l" defTabSz="228600" rtl="0" eaLnBrk="1" latinLnBrk="0" hangingPunct="1">
        <a:spcBef>
          <a:spcPts val="0"/>
        </a:spcBef>
        <a:spcAft>
          <a:spcPts val="600"/>
        </a:spcAft>
        <a:buSzPct val="85000"/>
        <a:buFont typeface="Arial" pitchFamily="34" charset="0"/>
        <a:buChar char="–"/>
        <a:defRPr sz="1800" kern="1200">
          <a:solidFill>
            <a:schemeClr val="tx1"/>
          </a:solidFill>
          <a:latin typeface="Arial" pitchFamily="34" charset="0"/>
          <a:ea typeface="+mn-ea"/>
          <a:cs typeface="Arial" pitchFamily="34" charset="0"/>
        </a:defRPr>
      </a:lvl4pPr>
      <a:lvl5pPr marL="1828800" indent="-168275" algn="l" defTabSz="914400" rtl="0" eaLnBrk="1" latinLnBrk="0" hangingPunct="1">
        <a:spcBef>
          <a:spcPts val="0"/>
        </a:spcBef>
        <a:spcAft>
          <a:spcPts val="600"/>
        </a:spcAft>
        <a:buClr>
          <a:srgbClr val="FF0000"/>
        </a:buClr>
        <a:buFont typeface="Arial" pitchFamily="34" charset="0"/>
        <a:buChar char="»"/>
        <a:defRPr sz="1400" kern="1200">
          <a:solidFill>
            <a:schemeClr val="tx2"/>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bwMode="ltGray">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04347" y="245538"/>
            <a:ext cx="8229590" cy="406395"/>
          </a:xfrm>
          <a:prstGeom prst="rect">
            <a:avLst/>
          </a:prstGeom>
        </p:spPr>
        <p:txBody>
          <a:bodyPr vert="horz" lIns="0" tIns="0" rIns="0" bIns="0" rtlCol="0" anchor="t" anchorCtr="0">
            <a:noAutofit/>
          </a:bodyPr>
          <a:lstStyle/>
          <a:p>
            <a:r>
              <a:rPr lang="en-US" smtClean="0"/>
              <a:t>Click to edit Master title style</a:t>
            </a:r>
            <a:endParaRPr lang="en-US" dirty="0"/>
          </a:p>
        </p:txBody>
      </p:sp>
      <p:sp>
        <p:nvSpPr>
          <p:cNvPr id="3" name="Text Placeholder 2"/>
          <p:cNvSpPr>
            <a:spLocks noGrp="1"/>
          </p:cNvSpPr>
          <p:nvPr>
            <p:ph type="body" idx="1"/>
          </p:nvPr>
        </p:nvSpPr>
        <p:spPr>
          <a:xfrm>
            <a:off x="804347" y="1523585"/>
            <a:ext cx="8229600" cy="2929889"/>
          </a:xfrm>
          <a:prstGeom prst="rect">
            <a:avLst/>
          </a:prstGeom>
        </p:spPr>
        <p:txBody>
          <a:bodyPr vert="horz" lIns="0" tIns="0" rIns="0" bIns="0" rtlCol="0">
            <a:no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pic>
        <p:nvPicPr>
          <p:cNvPr id="13" name="Picture 20" descr="Oracle WHITE"/>
          <p:cNvPicPr>
            <a:picLocks noChangeArrowheads="1"/>
          </p:cNvPicPr>
          <p:nvPr/>
        </p:nvPicPr>
        <p:blipFill>
          <a:blip r:embed="rId3" cstate="email">
            <a:extLst>
              <a:ext uri="{28A0092B-C50C-407E-A947-70E740481C1C}">
                <a14:useLocalDpi xmlns="" xmlns:a14="http://schemas.microsoft.com/office/drawing/2010/main"/>
              </a:ext>
            </a:extLst>
          </a:blip>
          <a:srcRect/>
          <a:stretch>
            <a:fillRect/>
          </a:stretch>
        </p:blipFill>
        <p:spPr bwMode="auto">
          <a:xfrm>
            <a:off x="8015479" y="4668926"/>
            <a:ext cx="704056" cy="88722"/>
          </a:xfrm>
          <a:prstGeom prst="rect">
            <a:avLst/>
          </a:prstGeom>
          <a:noFill/>
          <a:ln w="9525">
            <a:noFill/>
            <a:miter lim="800000"/>
            <a:headEnd/>
            <a:tailEnd/>
          </a:ln>
        </p:spPr>
      </p:pic>
      <p:grpSp>
        <p:nvGrpSpPr>
          <p:cNvPr id="4" name="Group 4"/>
          <p:cNvGrpSpPr/>
          <p:nvPr/>
        </p:nvGrpSpPr>
        <p:grpSpPr>
          <a:xfrm>
            <a:off x="0" y="4629150"/>
            <a:ext cx="9144000" cy="168275"/>
            <a:chOff x="0" y="4629150"/>
            <a:chExt cx="9144000" cy="168275"/>
          </a:xfrm>
        </p:grpSpPr>
        <p:pic>
          <p:nvPicPr>
            <p:cNvPr id="9" name="Picture 25" descr="Red Bar"/>
            <p:cNvPicPr>
              <a:picLocks noChangeAspect="1" noChangeArrowheads="1"/>
            </p:cNvPicPr>
            <p:nvPr/>
          </p:nvPicPr>
          <p:blipFill>
            <a:blip r:embed="rId4" cstate="email">
              <a:extLst>
                <a:ext uri="{28A0092B-C50C-407E-A947-70E740481C1C}">
                  <a14:useLocalDpi xmlns="" xmlns:a14="http://schemas.microsoft.com/office/drawing/2010/main"/>
                </a:ext>
              </a:extLst>
            </a:blip>
            <a:srcRect/>
            <a:stretch>
              <a:fillRect/>
            </a:stretch>
          </p:blipFill>
          <p:spPr bwMode="auto">
            <a:xfrm>
              <a:off x="0" y="4629150"/>
              <a:ext cx="9144000" cy="168275"/>
            </a:xfrm>
            <a:prstGeom prst="rect">
              <a:avLst/>
            </a:prstGeom>
            <a:solidFill>
              <a:schemeClr val="accent1"/>
            </a:solidFill>
            <a:ln>
              <a:noFill/>
            </a:ln>
            <a:extLst/>
          </p:spPr>
        </p:pic>
        <p:pic>
          <p:nvPicPr>
            <p:cNvPr id="18" name="Picture 20" descr="Oracle WHITE"/>
            <p:cNvPicPr>
              <a:picLocks noChangeArrowheads="1"/>
            </p:cNvPicPr>
            <p:nvPr userDrawn="1"/>
          </p:nvPicPr>
          <p:blipFill>
            <a:blip r:embed="rId3" cstate="email">
              <a:extLst>
                <a:ext uri="{28A0092B-C50C-407E-A947-70E740481C1C}">
                  <a14:useLocalDpi xmlns="" xmlns:a14="http://schemas.microsoft.com/office/drawing/2010/main"/>
                </a:ext>
              </a:extLst>
            </a:blip>
            <a:srcRect/>
            <a:stretch>
              <a:fillRect/>
            </a:stretch>
          </p:blipFill>
          <p:spPr bwMode="auto">
            <a:xfrm>
              <a:off x="8015479" y="4668926"/>
              <a:ext cx="704056" cy="88722"/>
            </a:xfrm>
            <a:prstGeom prst="rect">
              <a:avLst/>
            </a:prstGeom>
            <a:noFill/>
            <a:ln w="9525">
              <a:noFill/>
              <a:miter lim="800000"/>
              <a:headEnd/>
              <a:tailEnd/>
            </a:ln>
          </p:spPr>
        </p:pic>
      </p:grpSp>
      <p:grpSp>
        <p:nvGrpSpPr>
          <p:cNvPr id="5" name="Group 13"/>
          <p:cNvGrpSpPr/>
          <p:nvPr/>
        </p:nvGrpSpPr>
        <p:grpSpPr>
          <a:xfrm>
            <a:off x="597807" y="4913973"/>
            <a:ext cx="2539093" cy="218542"/>
            <a:chOff x="597807" y="4913973"/>
            <a:chExt cx="2539093" cy="218542"/>
          </a:xfrm>
        </p:grpSpPr>
        <p:sp>
          <p:nvSpPr>
            <p:cNvPr id="15" name="Text Box 14"/>
            <p:cNvSpPr txBox="1">
              <a:spLocks noChangeArrowheads="1"/>
            </p:cNvSpPr>
            <p:nvPr userDrawn="1"/>
          </p:nvSpPr>
          <p:spPr bwMode="auto">
            <a:xfrm>
              <a:off x="631886" y="4913973"/>
              <a:ext cx="2505014" cy="21854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34523" tIns="17262" rIns="34523" bIns="17262"/>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defTabSz="342851" eaLnBrk="1" fontAlgn="base" hangingPunct="1">
                <a:spcAft>
                  <a:spcPct val="0"/>
                </a:spcAft>
                <a:buClr>
                  <a:srgbClr val="FF1414"/>
                </a:buClr>
                <a:buFont typeface="Arial"/>
                <a:buNone/>
                <a:defRPr/>
              </a:pPr>
              <a:r>
                <a:rPr lang="en-US" sz="600" dirty="0" smtClean="0">
                  <a:solidFill>
                    <a:srgbClr val="000000"/>
                  </a:solidFill>
                  <a:cs typeface="Arial" pitchFamily="34" charset="0"/>
                </a:rPr>
                <a:t>Copyright © 2013, Oracle and/or its affiliates. All rights reserved.</a:t>
              </a:r>
            </a:p>
          </p:txBody>
        </p:sp>
        <p:cxnSp>
          <p:nvCxnSpPr>
            <p:cNvPr id="16" name="Straight Connector 15"/>
            <p:cNvCxnSpPr/>
            <p:nvPr userDrawn="1"/>
          </p:nvCxnSpPr>
          <p:spPr>
            <a:xfrm flipH="1">
              <a:off x="597807" y="4935973"/>
              <a:ext cx="1092" cy="96623"/>
            </a:xfrm>
            <a:prstGeom prst="line">
              <a:avLst/>
            </a:prstGeom>
            <a:ln w="6350" cmpd="sng">
              <a:solidFill>
                <a:schemeClr val="tx1"/>
              </a:solidFill>
            </a:ln>
          </p:spPr>
          <p:style>
            <a:lnRef idx="1">
              <a:schemeClr val="dk1"/>
            </a:lnRef>
            <a:fillRef idx="0">
              <a:schemeClr val="dk1"/>
            </a:fillRef>
            <a:effectRef idx="0">
              <a:schemeClr val="dk1"/>
            </a:effectRef>
            <a:fontRef idx="minor">
              <a:schemeClr val="tx1"/>
            </a:fontRef>
          </p:style>
        </p:cxnSp>
        <p:cxnSp>
          <p:nvCxnSpPr>
            <p:cNvPr id="19" name="Straight Connector 18"/>
            <p:cNvCxnSpPr/>
            <p:nvPr userDrawn="1"/>
          </p:nvCxnSpPr>
          <p:spPr>
            <a:xfrm flipH="1">
              <a:off x="2893332" y="4935973"/>
              <a:ext cx="1092" cy="96623"/>
            </a:xfrm>
            <a:prstGeom prst="line">
              <a:avLst/>
            </a:prstGeom>
            <a:ln w="6350" cmpd="sng">
              <a:solidFill>
                <a:schemeClr val="tx1"/>
              </a:solidFill>
            </a:ln>
          </p:spPr>
          <p:style>
            <a:lnRef idx="1">
              <a:schemeClr val="dk1"/>
            </a:lnRef>
            <a:fillRef idx="0">
              <a:schemeClr val="dk1"/>
            </a:fillRef>
            <a:effectRef idx="0">
              <a:schemeClr val="dk1"/>
            </a:effectRef>
            <a:fontRef idx="minor">
              <a:schemeClr val="tx1"/>
            </a:fontRef>
          </p:style>
        </p:cxnSp>
      </p:grpSp>
      <p:sp>
        <p:nvSpPr>
          <p:cNvPr id="20" name="Rectangle 19"/>
          <p:cNvSpPr/>
          <p:nvPr/>
        </p:nvSpPr>
        <p:spPr>
          <a:xfrm>
            <a:off x="356299" y="4883819"/>
            <a:ext cx="278705" cy="184666"/>
          </a:xfrm>
          <a:prstGeom prst="rect">
            <a:avLst/>
          </a:prstGeom>
        </p:spPr>
        <p:txBody>
          <a:bodyPr wrap="none">
            <a:spAutoFit/>
          </a:bodyPr>
          <a:lstStyle/>
          <a:p>
            <a:pPr algn="r"/>
            <a:fld id="{6A5A4AC0-1BEC-FE47-8A68-418BE237F8CE}" type="slidenum">
              <a:rPr lang="en-US" sz="600" smtClean="0">
                <a:solidFill>
                  <a:srgbClr val="000000"/>
                </a:solidFill>
                <a:cs typeface="Arial" pitchFamily="34" charset="0"/>
              </a:rPr>
              <a:pPr algn="r"/>
              <a:t>‹#›</a:t>
            </a:fld>
            <a:endParaRPr lang="en-US" sz="600" dirty="0">
              <a:solidFill>
                <a:srgbClr val="000000"/>
              </a:solidFill>
              <a:cs typeface="Arial" pitchFamily="34" charset="0"/>
            </a:endParaRPr>
          </a:p>
        </p:txBody>
      </p:sp>
      <p:sp>
        <p:nvSpPr>
          <p:cNvPr id="21" name="Rectangle 20"/>
          <p:cNvSpPr/>
          <p:nvPr/>
        </p:nvSpPr>
        <p:spPr>
          <a:xfrm>
            <a:off x="0" y="0"/>
            <a:ext cx="576072" cy="557784"/>
          </a:xfrm>
          <a:prstGeom prst="rect">
            <a:avLst/>
          </a:prstGeom>
          <a:gradFill flip="none" rotWithShape="1">
            <a:gsLst>
              <a:gs pos="20000">
                <a:srgbClr val="AA0000"/>
              </a:gs>
              <a:gs pos="90000">
                <a:srgbClr val="FF1414"/>
              </a:gs>
            </a:gsLst>
            <a:lin ang="162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 xmlns:p14="http://schemas.microsoft.com/office/powerpoint/2010/main" val="317983677"/>
      </p:ext>
    </p:extLst>
  </p:cSld>
  <p:clrMap bg1="lt1" tx1="dk1" bg2="lt2" tx2="dk2" accent1="accent1" accent2="accent2" accent3="accent3" accent4="accent4" accent5="accent5" accent6="accent6" hlink="hlink" folHlink="folHlink"/>
  <p:sldLayoutIdLst>
    <p:sldLayoutId id="2147484008" r:id="rId1"/>
  </p:sldLayoutIdLst>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hf hdr="0" ftr="0" dt="0"/>
  <p:txStyles>
    <p:titleStyle>
      <a:lvl1pPr algn="l" defTabSz="914400" rtl="0" eaLnBrk="1" latinLnBrk="0" hangingPunct="1">
        <a:lnSpc>
          <a:spcPct val="90000"/>
        </a:lnSpc>
        <a:spcBef>
          <a:spcPct val="0"/>
        </a:spcBef>
        <a:buNone/>
        <a:defRPr sz="2800" b="1" kern="1200">
          <a:solidFill>
            <a:schemeClr val="tx1"/>
          </a:solidFill>
          <a:latin typeface="Arial" pitchFamily="34" charset="0"/>
          <a:ea typeface="+mj-ea"/>
          <a:cs typeface="Arial" pitchFamily="34" charset="0"/>
        </a:defRPr>
      </a:lvl1pPr>
    </p:titleStyle>
    <p:bodyStyle>
      <a:lvl1pPr marL="228600" indent="-168275" algn="l" defTabSz="228600" rtl="0" eaLnBrk="1" latinLnBrk="0" hangingPunct="1">
        <a:spcBef>
          <a:spcPts val="0"/>
        </a:spcBef>
        <a:spcAft>
          <a:spcPts val="600"/>
        </a:spcAft>
        <a:buClr>
          <a:srgbClr val="FF0000"/>
        </a:buClr>
        <a:buSzPct val="85000"/>
        <a:buFont typeface="Wingdings" pitchFamily="2" charset="2"/>
        <a:buChar char="§"/>
        <a:tabLst/>
        <a:defRPr sz="2000" kern="1200">
          <a:solidFill>
            <a:schemeClr val="tx1"/>
          </a:solidFill>
          <a:latin typeface="Arial" pitchFamily="34" charset="0"/>
          <a:ea typeface="+mn-ea"/>
          <a:cs typeface="Arial" pitchFamily="34" charset="0"/>
        </a:defRPr>
      </a:lvl1pPr>
      <a:lvl2pPr marL="631825" indent="-228600" algn="l" defTabSz="228600" rtl="0" eaLnBrk="1" latinLnBrk="0" hangingPunct="1">
        <a:spcBef>
          <a:spcPts val="0"/>
        </a:spcBef>
        <a:spcAft>
          <a:spcPts val="600"/>
        </a:spcAft>
        <a:buSzPct val="85000"/>
        <a:buFont typeface="Arial" pitchFamily="34" charset="0"/>
        <a:buChar char="–"/>
        <a:defRPr sz="1800" kern="1200">
          <a:solidFill>
            <a:schemeClr val="tx1"/>
          </a:solidFill>
          <a:latin typeface="Arial" pitchFamily="34" charset="0"/>
          <a:ea typeface="+mn-ea"/>
          <a:cs typeface="Arial" pitchFamily="34" charset="0"/>
        </a:defRPr>
      </a:lvl2pPr>
      <a:lvl3pPr marL="974725" indent="-174625" algn="l" defTabSz="228600" rtl="0" eaLnBrk="1" latinLnBrk="0" hangingPunct="1">
        <a:spcBef>
          <a:spcPts val="0"/>
        </a:spcBef>
        <a:spcAft>
          <a:spcPts val="600"/>
        </a:spcAft>
        <a:buClr>
          <a:srgbClr val="FF0000"/>
        </a:buClr>
        <a:buSzPct val="85000"/>
        <a:buFont typeface="Wingdings" pitchFamily="2" charset="2"/>
        <a:buChar char="§"/>
        <a:defRPr sz="1800" kern="1200">
          <a:solidFill>
            <a:schemeClr val="tx1"/>
          </a:solidFill>
          <a:latin typeface="Arial" pitchFamily="34" charset="0"/>
          <a:ea typeface="+mn-ea"/>
          <a:cs typeface="Arial" pitchFamily="34" charset="0"/>
        </a:defRPr>
      </a:lvl3pPr>
      <a:lvl4pPr marL="1431925" indent="-228600" algn="l" defTabSz="228600" rtl="0" eaLnBrk="1" latinLnBrk="0" hangingPunct="1">
        <a:spcBef>
          <a:spcPts val="0"/>
        </a:spcBef>
        <a:spcAft>
          <a:spcPts val="600"/>
        </a:spcAft>
        <a:buSzPct val="85000"/>
        <a:buFont typeface="Arial" pitchFamily="34" charset="0"/>
        <a:buChar char="–"/>
        <a:defRPr sz="1800" kern="1200">
          <a:solidFill>
            <a:schemeClr val="tx1"/>
          </a:solidFill>
          <a:latin typeface="Arial" pitchFamily="34" charset="0"/>
          <a:ea typeface="+mn-ea"/>
          <a:cs typeface="Arial" pitchFamily="34" charset="0"/>
        </a:defRPr>
      </a:lvl4pPr>
      <a:lvl5pPr marL="1828800" indent="-168275" algn="l" defTabSz="914400" rtl="0" eaLnBrk="1" latinLnBrk="0" hangingPunct="1">
        <a:spcBef>
          <a:spcPts val="0"/>
        </a:spcBef>
        <a:spcAft>
          <a:spcPts val="600"/>
        </a:spcAft>
        <a:buClr>
          <a:srgbClr val="FF0000"/>
        </a:buClr>
        <a:buFont typeface="Arial" pitchFamily="34" charset="0"/>
        <a:buChar char="»"/>
        <a:defRPr sz="1400" kern="1200">
          <a:solidFill>
            <a:schemeClr val="tx2"/>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bwMode="ltGray">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04347" y="245538"/>
            <a:ext cx="8229590" cy="406395"/>
          </a:xfrm>
          <a:prstGeom prst="rect">
            <a:avLst/>
          </a:prstGeom>
        </p:spPr>
        <p:txBody>
          <a:bodyPr vert="horz" lIns="0" tIns="0" rIns="0" bIns="0" rtlCol="0" anchor="t" anchorCtr="0">
            <a:noAutofit/>
          </a:bodyPr>
          <a:lstStyle/>
          <a:p>
            <a:r>
              <a:rPr lang="en-US" smtClean="0"/>
              <a:t>Click to edit Master title style</a:t>
            </a:r>
            <a:endParaRPr lang="en-US" dirty="0"/>
          </a:p>
        </p:txBody>
      </p:sp>
      <p:sp>
        <p:nvSpPr>
          <p:cNvPr id="3" name="Text Placeholder 2"/>
          <p:cNvSpPr>
            <a:spLocks noGrp="1"/>
          </p:cNvSpPr>
          <p:nvPr>
            <p:ph type="body" idx="1"/>
          </p:nvPr>
        </p:nvSpPr>
        <p:spPr>
          <a:xfrm>
            <a:off x="804347" y="1523585"/>
            <a:ext cx="8229600" cy="2929889"/>
          </a:xfrm>
          <a:prstGeom prst="rect">
            <a:avLst/>
          </a:prstGeom>
        </p:spPr>
        <p:txBody>
          <a:bodyPr vert="horz" lIns="0" tIns="0" rIns="0" bIns="0" rtlCol="0">
            <a:no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pic>
        <p:nvPicPr>
          <p:cNvPr id="13" name="Picture 20" descr="Oracle WHITE"/>
          <p:cNvPicPr>
            <a:picLocks noChangeArrowheads="1"/>
          </p:cNvPicPr>
          <p:nvPr/>
        </p:nvPicPr>
        <p:blipFill>
          <a:blip r:embed="rId5" cstate="email">
            <a:extLst>
              <a:ext uri="{28A0092B-C50C-407E-A947-70E740481C1C}">
                <a14:useLocalDpi xmlns="" xmlns:a14="http://schemas.microsoft.com/office/drawing/2010/main"/>
              </a:ext>
            </a:extLst>
          </a:blip>
          <a:srcRect/>
          <a:stretch>
            <a:fillRect/>
          </a:stretch>
        </p:blipFill>
        <p:spPr bwMode="auto">
          <a:xfrm>
            <a:off x="8015479" y="4668926"/>
            <a:ext cx="704056" cy="88722"/>
          </a:xfrm>
          <a:prstGeom prst="rect">
            <a:avLst/>
          </a:prstGeom>
          <a:noFill/>
          <a:ln w="9525">
            <a:noFill/>
            <a:miter lim="800000"/>
            <a:headEnd/>
            <a:tailEnd/>
          </a:ln>
        </p:spPr>
      </p:pic>
      <p:grpSp>
        <p:nvGrpSpPr>
          <p:cNvPr id="4" name="Group 4"/>
          <p:cNvGrpSpPr/>
          <p:nvPr/>
        </p:nvGrpSpPr>
        <p:grpSpPr>
          <a:xfrm>
            <a:off x="0" y="4629150"/>
            <a:ext cx="9144000" cy="168275"/>
            <a:chOff x="0" y="4629150"/>
            <a:chExt cx="9144000" cy="168275"/>
          </a:xfrm>
        </p:grpSpPr>
        <p:pic>
          <p:nvPicPr>
            <p:cNvPr id="9" name="Picture 25" descr="Red Bar"/>
            <p:cNvPicPr>
              <a:picLocks noChangeAspect="1" noChangeArrowheads="1"/>
            </p:cNvPicPr>
            <p:nvPr/>
          </p:nvPicPr>
          <p:blipFill>
            <a:blip r:embed="rId6" cstate="email">
              <a:extLst>
                <a:ext uri="{28A0092B-C50C-407E-A947-70E740481C1C}">
                  <a14:useLocalDpi xmlns="" xmlns:a14="http://schemas.microsoft.com/office/drawing/2010/main"/>
                </a:ext>
              </a:extLst>
            </a:blip>
            <a:srcRect/>
            <a:stretch>
              <a:fillRect/>
            </a:stretch>
          </p:blipFill>
          <p:spPr bwMode="auto">
            <a:xfrm>
              <a:off x="0" y="4629150"/>
              <a:ext cx="9144000" cy="168275"/>
            </a:xfrm>
            <a:prstGeom prst="rect">
              <a:avLst/>
            </a:prstGeom>
            <a:solidFill>
              <a:schemeClr val="accent1"/>
            </a:solidFill>
            <a:ln>
              <a:noFill/>
            </a:ln>
            <a:extLst/>
          </p:spPr>
        </p:pic>
        <p:pic>
          <p:nvPicPr>
            <p:cNvPr id="18" name="Picture 20" descr="Oracle WHITE"/>
            <p:cNvPicPr>
              <a:picLocks noChangeArrowheads="1"/>
            </p:cNvPicPr>
            <p:nvPr userDrawn="1"/>
          </p:nvPicPr>
          <p:blipFill>
            <a:blip r:embed="rId5" cstate="email">
              <a:extLst>
                <a:ext uri="{28A0092B-C50C-407E-A947-70E740481C1C}">
                  <a14:useLocalDpi xmlns="" xmlns:a14="http://schemas.microsoft.com/office/drawing/2010/main"/>
                </a:ext>
              </a:extLst>
            </a:blip>
            <a:srcRect/>
            <a:stretch>
              <a:fillRect/>
            </a:stretch>
          </p:blipFill>
          <p:spPr bwMode="auto">
            <a:xfrm>
              <a:off x="8015479" y="4668926"/>
              <a:ext cx="704056" cy="88722"/>
            </a:xfrm>
            <a:prstGeom prst="rect">
              <a:avLst/>
            </a:prstGeom>
            <a:noFill/>
            <a:ln w="9525">
              <a:noFill/>
              <a:miter lim="800000"/>
              <a:headEnd/>
              <a:tailEnd/>
            </a:ln>
          </p:spPr>
        </p:pic>
      </p:grpSp>
      <p:grpSp>
        <p:nvGrpSpPr>
          <p:cNvPr id="5" name="Group 13"/>
          <p:cNvGrpSpPr/>
          <p:nvPr/>
        </p:nvGrpSpPr>
        <p:grpSpPr>
          <a:xfrm>
            <a:off x="597807" y="4913973"/>
            <a:ext cx="2539093" cy="218542"/>
            <a:chOff x="597807" y="4913973"/>
            <a:chExt cx="2539093" cy="218542"/>
          </a:xfrm>
        </p:grpSpPr>
        <p:sp>
          <p:nvSpPr>
            <p:cNvPr id="15" name="Text Box 14"/>
            <p:cNvSpPr txBox="1">
              <a:spLocks noChangeArrowheads="1"/>
            </p:cNvSpPr>
            <p:nvPr userDrawn="1"/>
          </p:nvSpPr>
          <p:spPr bwMode="auto">
            <a:xfrm>
              <a:off x="631886" y="4913973"/>
              <a:ext cx="2505014" cy="21854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34523" tIns="17262" rIns="34523" bIns="17262"/>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defTabSz="342851" eaLnBrk="1" fontAlgn="base" hangingPunct="1">
                <a:spcAft>
                  <a:spcPct val="0"/>
                </a:spcAft>
                <a:buClr>
                  <a:srgbClr val="FF1414"/>
                </a:buClr>
                <a:buFont typeface="Arial"/>
                <a:buNone/>
                <a:defRPr/>
              </a:pPr>
              <a:r>
                <a:rPr lang="en-US" sz="600" dirty="0" smtClean="0">
                  <a:solidFill>
                    <a:srgbClr val="000000"/>
                  </a:solidFill>
                  <a:cs typeface="Arial" pitchFamily="34" charset="0"/>
                </a:rPr>
                <a:t>Copyright © 2013, Oracle and/or its affiliates. All rights reserved.</a:t>
              </a:r>
            </a:p>
          </p:txBody>
        </p:sp>
        <p:cxnSp>
          <p:nvCxnSpPr>
            <p:cNvPr id="16" name="Straight Connector 15"/>
            <p:cNvCxnSpPr/>
            <p:nvPr userDrawn="1"/>
          </p:nvCxnSpPr>
          <p:spPr>
            <a:xfrm flipH="1">
              <a:off x="597807" y="4935973"/>
              <a:ext cx="1092" cy="96623"/>
            </a:xfrm>
            <a:prstGeom prst="line">
              <a:avLst/>
            </a:prstGeom>
            <a:ln w="6350" cmpd="sng">
              <a:solidFill>
                <a:schemeClr val="tx1"/>
              </a:solidFill>
            </a:ln>
          </p:spPr>
          <p:style>
            <a:lnRef idx="1">
              <a:schemeClr val="dk1"/>
            </a:lnRef>
            <a:fillRef idx="0">
              <a:schemeClr val="dk1"/>
            </a:fillRef>
            <a:effectRef idx="0">
              <a:schemeClr val="dk1"/>
            </a:effectRef>
            <a:fontRef idx="minor">
              <a:schemeClr val="tx1"/>
            </a:fontRef>
          </p:style>
        </p:cxnSp>
        <p:cxnSp>
          <p:nvCxnSpPr>
            <p:cNvPr id="19" name="Straight Connector 18"/>
            <p:cNvCxnSpPr/>
            <p:nvPr userDrawn="1"/>
          </p:nvCxnSpPr>
          <p:spPr>
            <a:xfrm flipH="1">
              <a:off x="2893332" y="4935973"/>
              <a:ext cx="1092" cy="96623"/>
            </a:xfrm>
            <a:prstGeom prst="line">
              <a:avLst/>
            </a:prstGeom>
            <a:ln w="6350" cmpd="sng">
              <a:solidFill>
                <a:schemeClr val="tx1"/>
              </a:solidFill>
            </a:ln>
          </p:spPr>
          <p:style>
            <a:lnRef idx="1">
              <a:schemeClr val="dk1"/>
            </a:lnRef>
            <a:fillRef idx="0">
              <a:schemeClr val="dk1"/>
            </a:fillRef>
            <a:effectRef idx="0">
              <a:schemeClr val="dk1"/>
            </a:effectRef>
            <a:fontRef idx="minor">
              <a:schemeClr val="tx1"/>
            </a:fontRef>
          </p:style>
        </p:cxnSp>
      </p:grpSp>
      <p:sp>
        <p:nvSpPr>
          <p:cNvPr id="20" name="Rectangle 19"/>
          <p:cNvSpPr/>
          <p:nvPr/>
        </p:nvSpPr>
        <p:spPr>
          <a:xfrm>
            <a:off x="356299" y="4883819"/>
            <a:ext cx="278705" cy="184666"/>
          </a:xfrm>
          <a:prstGeom prst="rect">
            <a:avLst/>
          </a:prstGeom>
        </p:spPr>
        <p:txBody>
          <a:bodyPr wrap="none">
            <a:spAutoFit/>
          </a:bodyPr>
          <a:lstStyle/>
          <a:p>
            <a:pPr algn="r"/>
            <a:fld id="{6A5A4AC0-1BEC-FE47-8A68-418BE237F8CE}" type="slidenum">
              <a:rPr lang="en-US" sz="600" smtClean="0">
                <a:solidFill>
                  <a:srgbClr val="000000"/>
                </a:solidFill>
                <a:cs typeface="Arial" pitchFamily="34" charset="0"/>
              </a:rPr>
              <a:pPr algn="r"/>
              <a:t>‹#›</a:t>
            </a:fld>
            <a:endParaRPr lang="en-US" sz="600" dirty="0">
              <a:solidFill>
                <a:srgbClr val="000000"/>
              </a:solidFill>
              <a:cs typeface="Arial" pitchFamily="34" charset="0"/>
            </a:endParaRPr>
          </a:p>
        </p:txBody>
      </p:sp>
      <p:sp>
        <p:nvSpPr>
          <p:cNvPr id="21" name="Rectangle 20"/>
          <p:cNvSpPr/>
          <p:nvPr/>
        </p:nvSpPr>
        <p:spPr>
          <a:xfrm>
            <a:off x="0" y="0"/>
            <a:ext cx="576072" cy="557784"/>
          </a:xfrm>
          <a:prstGeom prst="rect">
            <a:avLst/>
          </a:prstGeom>
          <a:gradFill flip="none" rotWithShape="1">
            <a:gsLst>
              <a:gs pos="20000">
                <a:srgbClr val="AA0000"/>
              </a:gs>
              <a:gs pos="90000">
                <a:srgbClr val="FF1414"/>
              </a:gs>
            </a:gsLst>
            <a:lin ang="162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 xmlns:p14="http://schemas.microsoft.com/office/powerpoint/2010/main" val="317983677"/>
      </p:ext>
    </p:extLst>
  </p:cSld>
  <p:clrMap bg1="lt1" tx1="dk1" bg2="lt2" tx2="dk2" accent1="accent1" accent2="accent2" accent3="accent3" accent4="accent4" accent5="accent5" accent6="accent6" hlink="hlink" folHlink="folHlink"/>
  <p:sldLayoutIdLst>
    <p:sldLayoutId id="2147484010" r:id="rId1"/>
    <p:sldLayoutId id="2147484053" r:id="rId2"/>
    <p:sldLayoutId id="2147484054" r:id="rId3"/>
  </p:sldLayoutIdLst>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hf hdr="0" ftr="0" dt="0"/>
  <p:txStyles>
    <p:titleStyle>
      <a:lvl1pPr algn="l" defTabSz="914400" rtl="0" eaLnBrk="1" latinLnBrk="0" hangingPunct="1">
        <a:lnSpc>
          <a:spcPct val="90000"/>
        </a:lnSpc>
        <a:spcBef>
          <a:spcPct val="0"/>
        </a:spcBef>
        <a:buNone/>
        <a:defRPr sz="2800" b="1" kern="1200">
          <a:solidFill>
            <a:schemeClr val="tx1"/>
          </a:solidFill>
          <a:latin typeface="Arial" pitchFamily="34" charset="0"/>
          <a:ea typeface="+mj-ea"/>
          <a:cs typeface="Arial" pitchFamily="34" charset="0"/>
        </a:defRPr>
      </a:lvl1pPr>
    </p:titleStyle>
    <p:bodyStyle>
      <a:lvl1pPr marL="228600" indent="-168275" algn="l" defTabSz="228600" rtl="0" eaLnBrk="1" latinLnBrk="0" hangingPunct="1">
        <a:spcBef>
          <a:spcPts val="0"/>
        </a:spcBef>
        <a:spcAft>
          <a:spcPts val="600"/>
        </a:spcAft>
        <a:buClr>
          <a:srgbClr val="FF0000"/>
        </a:buClr>
        <a:buSzPct val="85000"/>
        <a:buFont typeface="Wingdings" pitchFamily="2" charset="2"/>
        <a:buChar char="§"/>
        <a:tabLst/>
        <a:defRPr sz="2000" kern="1200">
          <a:solidFill>
            <a:schemeClr val="tx1"/>
          </a:solidFill>
          <a:latin typeface="Arial" pitchFamily="34" charset="0"/>
          <a:ea typeface="+mn-ea"/>
          <a:cs typeface="Arial" pitchFamily="34" charset="0"/>
        </a:defRPr>
      </a:lvl1pPr>
      <a:lvl2pPr marL="631825" indent="-228600" algn="l" defTabSz="228600" rtl="0" eaLnBrk="1" latinLnBrk="0" hangingPunct="1">
        <a:spcBef>
          <a:spcPts val="0"/>
        </a:spcBef>
        <a:spcAft>
          <a:spcPts val="600"/>
        </a:spcAft>
        <a:buSzPct val="85000"/>
        <a:buFont typeface="Arial" pitchFamily="34" charset="0"/>
        <a:buChar char="–"/>
        <a:defRPr sz="1800" kern="1200">
          <a:solidFill>
            <a:schemeClr val="tx1"/>
          </a:solidFill>
          <a:latin typeface="Arial" pitchFamily="34" charset="0"/>
          <a:ea typeface="+mn-ea"/>
          <a:cs typeface="Arial" pitchFamily="34" charset="0"/>
        </a:defRPr>
      </a:lvl2pPr>
      <a:lvl3pPr marL="974725" indent="-174625" algn="l" defTabSz="228600" rtl="0" eaLnBrk="1" latinLnBrk="0" hangingPunct="1">
        <a:spcBef>
          <a:spcPts val="0"/>
        </a:spcBef>
        <a:spcAft>
          <a:spcPts val="600"/>
        </a:spcAft>
        <a:buClr>
          <a:srgbClr val="FF0000"/>
        </a:buClr>
        <a:buSzPct val="85000"/>
        <a:buFont typeface="Wingdings" pitchFamily="2" charset="2"/>
        <a:buChar char="§"/>
        <a:defRPr sz="1800" kern="1200">
          <a:solidFill>
            <a:schemeClr val="tx1"/>
          </a:solidFill>
          <a:latin typeface="Arial" pitchFamily="34" charset="0"/>
          <a:ea typeface="+mn-ea"/>
          <a:cs typeface="Arial" pitchFamily="34" charset="0"/>
        </a:defRPr>
      </a:lvl3pPr>
      <a:lvl4pPr marL="1431925" indent="-228600" algn="l" defTabSz="228600" rtl="0" eaLnBrk="1" latinLnBrk="0" hangingPunct="1">
        <a:spcBef>
          <a:spcPts val="0"/>
        </a:spcBef>
        <a:spcAft>
          <a:spcPts val="600"/>
        </a:spcAft>
        <a:buSzPct val="85000"/>
        <a:buFont typeface="Arial" pitchFamily="34" charset="0"/>
        <a:buChar char="–"/>
        <a:defRPr sz="1800" kern="1200">
          <a:solidFill>
            <a:schemeClr val="tx1"/>
          </a:solidFill>
          <a:latin typeface="Arial" pitchFamily="34" charset="0"/>
          <a:ea typeface="+mn-ea"/>
          <a:cs typeface="Arial" pitchFamily="34" charset="0"/>
        </a:defRPr>
      </a:lvl4pPr>
      <a:lvl5pPr marL="1828800" indent="-168275" algn="l" defTabSz="914400" rtl="0" eaLnBrk="1" latinLnBrk="0" hangingPunct="1">
        <a:spcBef>
          <a:spcPts val="0"/>
        </a:spcBef>
        <a:spcAft>
          <a:spcPts val="600"/>
        </a:spcAft>
        <a:buClr>
          <a:srgbClr val="FF0000"/>
        </a:buClr>
        <a:buFont typeface="Arial" pitchFamily="34" charset="0"/>
        <a:buChar char="»"/>
        <a:defRPr sz="1400" kern="1200">
          <a:solidFill>
            <a:schemeClr val="tx2"/>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bwMode="ltGray">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04347" y="245538"/>
            <a:ext cx="8229590" cy="406395"/>
          </a:xfrm>
          <a:prstGeom prst="rect">
            <a:avLst/>
          </a:prstGeom>
        </p:spPr>
        <p:txBody>
          <a:bodyPr vert="horz" lIns="0" tIns="0" rIns="0" bIns="0" rtlCol="0" anchor="t" anchorCtr="0">
            <a:noAutofit/>
          </a:bodyPr>
          <a:lstStyle/>
          <a:p>
            <a:r>
              <a:rPr lang="en-US" smtClean="0"/>
              <a:t>Click to edit Master title style</a:t>
            </a:r>
            <a:endParaRPr lang="en-US" dirty="0"/>
          </a:p>
        </p:txBody>
      </p:sp>
      <p:sp>
        <p:nvSpPr>
          <p:cNvPr id="3" name="Text Placeholder 2"/>
          <p:cNvSpPr>
            <a:spLocks noGrp="1"/>
          </p:cNvSpPr>
          <p:nvPr>
            <p:ph type="body" idx="1"/>
          </p:nvPr>
        </p:nvSpPr>
        <p:spPr>
          <a:xfrm>
            <a:off x="804347" y="1523585"/>
            <a:ext cx="8229600" cy="2929889"/>
          </a:xfrm>
          <a:prstGeom prst="rect">
            <a:avLst/>
          </a:prstGeom>
        </p:spPr>
        <p:txBody>
          <a:bodyPr vert="horz" lIns="0" tIns="0" rIns="0" bIns="0" rtlCol="0">
            <a:no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pic>
        <p:nvPicPr>
          <p:cNvPr id="13" name="Picture 20" descr="Oracle WHITE"/>
          <p:cNvPicPr>
            <a:picLocks noChangeArrowheads="1"/>
          </p:cNvPicPr>
          <p:nvPr/>
        </p:nvPicPr>
        <p:blipFill>
          <a:blip r:embed="rId3" cstate="email">
            <a:extLst>
              <a:ext uri="{28A0092B-C50C-407E-A947-70E740481C1C}">
                <a14:useLocalDpi xmlns="" xmlns:a14="http://schemas.microsoft.com/office/drawing/2010/main"/>
              </a:ext>
            </a:extLst>
          </a:blip>
          <a:srcRect/>
          <a:stretch>
            <a:fillRect/>
          </a:stretch>
        </p:blipFill>
        <p:spPr bwMode="auto">
          <a:xfrm>
            <a:off x="8015479" y="4668926"/>
            <a:ext cx="704056" cy="88722"/>
          </a:xfrm>
          <a:prstGeom prst="rect">
            <a:avLst/>
          </a:prstGeom>
          <a:noFill/>
          <a:ln w="9525">
            <a:noFill/>
            <a:miter lim="800000"/>
            <a:headEnd/>
            <a:tailEnd/>
          </a:ln>
        </p:spPr>
      </p:pic>
      <p:grpSp>
        <p:nvGrpSpPr>
          <p:cNvPr id="4" name="Group 4"/>
          <p:cNvGrpSpPr/>
          <p:nvPr/>
        </p:nvGrpSpPr>
        <p:grpSpPr>
          <a:xfrm>
            <a:off x="0" y="4629150"/>
            <a:ext cx="9144000" cy="168275"/>
            <a:chOff x="0" y="4629150"/>
            <a:chExt cx="9144000" cy="168275"/>
          </a:xfrm>
        </p:grpSpPr>
        <p:pic>
          <p:nvPicPr>
            <p:cNvPr id="9" name="Picture 25" descr="Red Bar"/>
            <p:cNvPicPr>
              <a:picLocks noChangeAspect="1" noChangeArrowheads="1"/>
            </p:cNvPicPr>
            <p:nvPr/>
          </p:nvPicPr>
          <p:blipFill>
            <a:blip r:embed="rId4" cstate="email">
              <a:extLst>
                <a:ext uri="{28A0092B-C50C-407E-A947-70E740481C1C}">
                  <a14:useLocalDpi xmlns="" xmlns:a14="http://schemas.microsoft.com/office/drawing/2010/main"/>
                </a:ext>
              </a:extLst>
            </a:blip>
            <a:srcRect/>
            <a:stretch>
              <a:fillRect/>
            </a:stretch>
          </p:blipFill>
          <p:spPr bwMode="auto">
            <a:xfrm>
              <a:off x="0" y="4629150"/>
              <a:ext cx="9144000" cy="168275"/>
            </a:xfrm>
            <a:prstGeom prst="rect">
              <a:avLst/>
            </a:prstGeom>
            <a:solidFill>
              <a:schemeClr val="accent1"/>
            </a:solidFill>
            <a:ln>
              <a:noFill/>
            </a:ln>
            <a:extLst/>
          </p:spPr>
        </p:pic>
        <p:pic>
          <p:nvPicPr>
            <p:cNvPr id="18" name="Picture 20" descr="Oracle WHITE"/>
            <p:cNvPicPr>
              <a:picLocks noChangeArrowheads="1"/>
            </p:cNvPicPr>
            <p:nvPr userDrawn="1"/>
          </p:nvPicPr>
          <p:blipFill>
            <a:blip r:embed="rId3" cstate="email">
              <a:extLst>
                <a:ext uri="{28A0092B-C50C-407E-A947-70E740481C1C}">
                  <a14:useLocalDpi xmlns="" xmlns:a14="http://schemas.microsoft.com/office/drawing/2010/main"/>
                </a:ext>
              </a:extLst>
            </a:blip>
            <a:srcRect/>
            <a:stretch>
              <a:fillRect/>
            </a:stretch>
          </p:blipFill>
          <p:spPr bwMode="auto">
            <a:xfrm>
              <a:off x="8015479" y="4668926"/>
              <a:ext cx="704056" cy="88722"/>
            </a:xfrm>
            <a:prstGeom prst="rect">
              <a:avLst/>
            </a:prstGeom>
            <a:noFill/>
            <a:ln w="9525">
              <a:noFill/>
              <a:miter lim="800000"/>
              <a:headEnd/>
              <a:tailEnd/>
            </a:ln>
          </p:spPr>
        </p:pic>
      </p:grpSp>
      <p:grpSp>
        <p:nvGrpSpPr>
          <p:cNvPr id="5" name="Group 13"/>
          <p:cNvGrpSpPr/>
          <p:nvPr/>
        </p:nvGrpSpPr>
        <p:grpSpPr>
          <a:xfrm>
            <a:off x="597807" y="4913973"/>
            <a:ext cx="2539093" cy="218542"/>
            <a:chOff x="597807" y="4913973"/>
            <a:chExt cx="2539093" cy="218542"/>
          </a:xfrm>
        </p:grpSpPr>
        <p:sp>
          <p:nvSpPr>
            <p:cNvPr id="15" name="Text Box 14"/>
            <p:cNvSpPr txBox="1">
              <a:spLocks noChangeArrowheads="1"/>
            </p:cNvSpPr>
            <p:nvPr userDrawn="1"/>
          </p:nvSpPr>
          <p:spPr bwMode="auto">
            <a:xfrm>
              <a:off x="631886" y="4913973"/>
              <a:ext cx="2505014" cy="21854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34523" tIns="17262" rIns="34523" bIns="17262"/>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defTabSz="342851" eaLnBrk="1" fontAlgn="base" hangingPunct="1">
                <a:spcAft>
                  <a:spcPct val="0"/>
                </a:spcAft>
                <a:buClr>
                  <a:srgbClr val="FF1414"/>
                </a:buClr>
                <a:buFont typeface="Arial"/>
                <a:buNone/>
                <a:defRPr/>
              </a:pPr>
              <a:r>
                <a:rPr lang="en-US" sz="600" dirty="0" smtClean="0">
                  <a:solidFill>
                    <a:srgbClr val="000000"/>
                  </a:solidFill>
                  <a:cs typeface="Arial" pitchFamily="34" charset="0"/>
                </a:rPr>
                <a:t>Copyright © 2013, Oracle and/or its affiliates. All rights reserved.</a:t>
              </a:r>
            </a:p>
          </p:txBody>
        </p:sp>
        <p:cxnSp>
          <p:nvCxnSpPr>
            <p:cNvPr id="16" name="Straight Connector 15"/>
            <p:cNvCxnSpPr/>
            <p:nvPr userDrawn="1"/>
          </p:nvCxnSpPr>
          <p:spPr>
            <a:xfrm flipH="1">
              <a:off x="597807" y="4935973"/>
              <a:ext cx="1092" cy="96623"/>
            </a:xfrm>
            <a:prstGeom prst="line">
              <a:avLst/>
            </a:prstGeom>
            <a:ln w="6350" cmpd="sng">
              <a:solidFill>
                <a:schemeClr val="tx1"/>
              </a:solidFill>
            </a:ln>
          </p:spPr>
          <p:style>
            <a:lnRef idx="1">
              <a:schemeClr val="dk1"/>
            </a:lnRef>
            <a:fillRef idx="0">
              <a:schemeClr val="dk1"/>
            </a:fillRef>
            <a:effectRef idx="0">
              <a:schemeClr val="dk1"/>
            </a:effectRef>
            <a:fontRef idx="minor">
              <a:schemeClr val="tx1"/>
            </a:fontRef>
          </p:style>
        </p:cxnSp>
        <p:cxnSp>
          <p:nvCxnSpPr>
            <p:cNvPr id="19" name="Straight Connector 18"/>
            <p:cNvCxnSpPr/>
            <p:nvPr userDrawn="1"/>
          </p:nvCxnSpPr>
          <p:spPr>
            <a:xfrm flipH="1">
              <a:off x="2893332" y="4935973"/>
              <a:ext cx="1092" cy="96623"/>
            </a:xfrm>
            <a:prstGeom prst="line">
              <a:avLst/>
            </a:prstGeom>
            <a:ln w="6350" cmpd="sng">
              <a:solidFill>
                <a:schemeClr val="tx1"/>
              </a:solidFill>
            </a:ln>
          </p:spPr>
          <p:style>
            <a:lnRef idx="1">
              <a:schemeClr val="dk1"/>
            </a:lnRef>
            <a:fillRef idx="0">
              <a:schemeClr val="dk1"/>
            </a:fillRef>
            <a:effectRef idx="0">
              <a:schemeClr val="dk1"/>
            </a:effectRef>
            <a:fontRef idx="minor">
              <a:schemeClr val="tx1"/>
            </a:fontRef>
          </p:style>
        </p:cxnSp>
      </p:grpSp>
      <p:sp>
        <p:nvSpPr>
          <p:cNvPr id="20" name="Rectangle 19"/>
          <p:cNvSpPr/>
          <p:nvPr/>
        </p:nvSpPr>
        <p:spPr>
          <a:xfrm>
            <a:off x="356299" y="4883819"/>
            <a:ext cx="278705" cy="184666"/>
          </a:xfrm>
          <a:prstGeom prst="rect">
            <a:avLst/>
          </a:prstGeom>
        </p:spPr>
        <p:txBody>
          <a:bodyPr wrap="none">
            <a:spAutoFit/>
          </a:bodyPr>
          <a:lstStyle/>
          <a:p>
            <a:pPr algn="r"/>
            <a:fld id="{6A5A4AC0-1BEC-FE47-8A68-418BE237F8CE}" type="slidenum">
              <a:rPr lang="en-US" sz="600" smtClean="0">
                <a:solidFill>
                  <a:srgbClr val="000000"/>
                </a:solidFill>
                <a:cs typeface="Arial" pitchFamily="34" charset="0"/>
              </a:rPr>
              <a:pPr algn="r"/>
              <a:t>‹#›</a:t>
            </a:fld>
            <a:endParaRPr lang="en-US" sz="600" dirty="0">
              <a:solidFill>
                <a:srgbClr val="000000"/>
              </a:solidFill>
              <a:cs typeface="Arial" pitchFamily="34" charset="0"/>
            </a:endParaRPr>
          </a:p>
        </p:txBody>
      </p:sp>
      <p:sp>
        <p:nvSpPr>
          <p:cNvPr id="21" name="Rectangle 20"/>
          <p:cNvSpPr/>
          <p:nvPr/>
        </p:nvSpPr>
        <p:spPr>
          <a:xfrm>
            <a:off x="0" y="0"/>
            <a:ext cx="576072" cy="557784"/>
          </a:xfrm>
          <a:prstGeom prst="rect">
            <a:avLst/>
          </a:prstGeom>
          <a:gradFill flip="none" rotWithShape="1">
            <a:gsLst>
              <a:gs pos="20000">
                <a:srgbClr val="AA0000"/>
              </a:gs>
              <a:gs pos="90000">
                <a:srgbClr val="FF1414"/>
              </a:gs>
            </a:gsLst>
            <a:lin ang="162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 xmlns:p14="http://schemas.microsoft.com/office/powerpoint/2010/main" val="317983677"/>
      </p:ext>
    </p:extLst>
  </p:cSld>
  <p:clrMap bg1="lt1" tx1="dk1" bg2="lt2" tx2="dk2" accent1="accent1" accent2="accent2" accent3="accent3" accent4="accent4" accent5="accent5" accent6="accent6" hlink="hlink" folHlink="folHlink"/>
  <p:sldLayoutIdLst>
    <p:sldLayoutId id="2147484012" r:id="rId1"/>
  </p:sldLayoutIdLst>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hf hdr="0" ftr="0" dt="0"/>
  <p:txStyles>
    <p:titleStyle>
      <a:lvl1pPr algn="l" defTabSz="914400" rtl="0" eaLnBrk="1" latinLnBrk="0" hangingPunct="1">
        <a:lnSpc>
          <a:spcPct val="90000"/>
        </a:lnSpc>
        <a:spcBef>
          <a:spcPct val="0"/>
        </a:spcBef>
        <a:buNone/>
        <a:defRPr sz="2800" b="1" kern="1200">
          <a:solidFill>
            <a:schemeClr val="tx1"/>
          </a:solidFill>
          <a:latin typeface="Arial" pitchFamily="34" charset="0"/>
          <a:ea typeface="+mj-ea"/>
          <a:cs typeface="Arial" pitchFamily="34" charset="0"/>
        </a:defRPr>
      </a:lvl1pPr>
    </p:titleStyle>
    <p:bodyStyle>
      <a:lvl1pPr marL="228600" indent="-168275" algn="l" defTabSz="228600" rtl="0" eaLnBrk="1" latinLnBrk="0" hangingPunct="1">
        <a:spcBef>
          <a:spcPts val="0"/>
        </a:spcBef>
        <a:spcAft>
          <a:spcPts val="600"/>
        </a:spcAft>
        <a:buClr>
          <a:srgbClr val="FF0000"/>
        </a:buClr>
        <a:buSzPct val="85000"/>
        <a:buFont typeface="Wingdings" pitchFamily="2" charset="2"/>
        <a:buChar char="§"/>
        <a:tabLst/>
        <a:defRPr sz="2000" kern="1200">
          <a:solidFill>
            <a:schemeClr val="tx1"/>
          </a:solidFill>
          <a:latin typeface="Arial" pitchFamily="34" charset="0"/>
          <a:ea typeface="+mn-ea"/>
          <a:cs typeface="Arial" pitchFamily="34" charset="0"/>
        </a:defRPr>
      </a:lvl1pPr>
      <a:lvl2pPr marL="631825" indent="-228600" algn="l" defTabSz="228600" rtl="0" eaLnBrk="1" latinLnBrk="0" hangingPunct="1">
        <a:spcBef>
          <a:spcPts val="0"/>
        </a:spcBef>
        <a:spcAft>
          <a:spcPts val="600"/>
        </a:spcAft>
        <a:buSzPct val="85000"/>
        <a:buFont typeface="Arial" pitchFamily="34" charset="0"/>
        <a:buChar char="–"/>
        <a:defRPr sz="1800" kern="1200">
          <a:solidFill>
            <a:schemeClr val="tx1"/>
          </a:solidFill>
          <a:latin typeface="Arial" pitchFamily="34" charset="0"/>
          <a:ea typeface="+mn-ea"/>
          <a:cs typeface="Arial" pitchFamily="34" charset="0"/>
        </a:defRPr>
      </a:lvl2pPr>
      <a:lvl3pPr marL="974725" indent="-174625" algn="l" defTabSz="228600" rtl="0" eaLnBrk="1" latinLnBrk="0" hangingPunct="1">
        <a:spcBef>
          <a:spcPts val="0"/>
        </a:spcBef>
        <a:spcAft>
          <a:spcPts val="600"/>
        </a:spcAft>
        <a:buClr>
          <a:srgbClr val="FF0000"/>
        </a:buClr>
        <a:buSzPct val="85000"/>
        <a:buFont typeface="Wingdings" pitchFamily="2" charset="2"/>
        <a:buChar char="§"/>
        <a:defRPr sz="1800" kern="1200">
          <a:solidFill>
            <a:schemeClr val="tx1"/>
          </a:solidFill>
          <a:latin typeface="Arial" pitchFamily="34" charset="0"/>
          <a:ea typeface="+mn-ea"/>
          <a:cs typeface="Arial" pitchFamily="34" charset="0"/>
        </a:defRPr>
      </a:lvl3pPr>
      <a:lvl4pPr marL="1431925" indent="-228600" algn="l" defTabSz="228600" rtl="0" eaLnBrk="1" latinLnBrk="0" hangingPunct="1">
        <a:spcBef>
          <a:spcPts val="0"/>
        </a:spcBef>
        <a:spcAft>
          <a:spcPts val="600"/>
        </a:spcAft>
        <a:buSzPct val="85000"/>
        <a:buFont typeface="Arial" pitchFamily="34" charset="0"/>
        <a:buChar char="–"/>
        <a:defRPr sz="1800" kern="1200">
          <a:solidFill>
            <a:schemeClr val="tx1"/>
          </a:solidFill>
          <a:latin typeface="Arial" pitchFamily="34" charset="0"/>
          <a:ea typeface="+mn-ea"/>
          <a:cs typeface="Arial" pitchFamily="34" charset="0"/>
        </a:defRPr>
      </a:lvl4pPr>
      <a:lvl5pPr marL="1828800" indent="-168275" algn="l" defTabSz="914400" rtl="0" eaLnBrk="1" latinLnBrk="0" hangingPunct="1">
        <a:spcBef>
          <a:spcPts val="0"/>
        </a:spcBef>
        <a:spcAft>
          <a:spcPts val="600"/>
        </a:spcAft>
        <a:buClr>
          <a:srgbClr val="FF0000"/>
        </a:buClr>
        <a:buFont typeface="Arial" pitchFamily="34" charset="0"/>
        <a:buChar char="»"/>
        <a:defRPr sz="1400" kern="1200">
          <a:solidFill>
            <a:schemeClr val="tx2"/>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bwMode="ltGray">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04347" y="245538"/>
            <a:ext cx="8229590" cy="406395"/>
          </a:xfrm>
          <a:prstGeom prst="rect">
            <a:avLst/>
          </a:prstGeom>
        </p:spPr>
        <p:txBody>
          <a:bodyPr vert="horz" lIns="0" tIns="0" rIns="0" bIns="0" rtlCol="0" anchor="t" anchorCtr="0">
            <a:noAutofit/>
          </a:bodyPr>
          <a:lstStyle/>
          <a:p>
            <a:r>
              <a:rPr lang="en-US" smtClean="0"/>
              <a:t>Click to edit Master title style</a:t>
            </a:r>
            <a:endParaRPr lang="en-US" dirty="0"/>
          </a:p>
        </p:txBody>
      </p:sp>
      <p:sp>
        <p:nvSpPr>
          <p:cNvPr id="3" name="Text Placeholder 2"/>
          <p:cNvSpPr>
            <a:spLocks noGrp="1"/>
          </p:cNvSpPr>
          <p:nvPr>
            <p:ph type="body" idx="1"/>
          </p:nvPr>
        </p:nvSpPr>
        <p:spPr>
          <a:xfrm>
            <a:off x="804347" y="1523585"/>
            <a:ext cx="8229600" cy="2929889"/>
          </a:xfrm>
          <a:prstGeom prst="rect">
            <a:avLst/>
          </a:prstGeom>
        </p:spPr>
        <p:txBody>
          <a:bodyPr vert="horz" lIns="0" tIns="0" rIns="0" bIns="0" rtlCol="0">
            <a:no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pic>
        <p:nvPicPr>
          <p:cNvPr id="13" name="Picture 20" descr="Oracle WHITE"/>
          <p:cNvPicPr>
            <a:picLocks noChangeArrowheads="1"/>
          </p:cNvPicPr>
          <p:nvPr/>
        </p:nvPicPr>
        <p:blipFill>
          <a:blip r:embed="rId3" cstate="email">
            <a:extLst>
              <a:ext uri="{28A0092B-C50C-407E-A947-70E740481C1C}">
                <a14:useLocalDpi xmlns="" xmlns:a14="http://schemas.microsoft.com/office/drawing/2010/main"/>
              </a:ext>
            </a:extLst>
          </a:blip>
          <a:srcRect/>
          <a:stretch>
            <a:fillRect/>
          </a:stretch>
        </p:blipFill>
        <p:spPr bwMode="auto">
          <a:xfrm>
            <a:off x="8015479" y="4668926"/>
            <a:ext cx="704056" cy="88722"/>
          </a:xfrm>
          <a:prstGeom prst="rect">
            <a:avLst/>
          </a:prstGeom>
          <a:noFill/>
          <a:ln w="9525">
            <a:noFill/>
            <a:miter lim="800000"/>
            <a:headEnd/>
            <a:tailEnd/>
          </a:ln>
        </p:spPr>
      </p:pic>
      <p:grpSp>
        <p:nvGrpSpPr>
          <p:cNvPr id="4" name="Group 4"/>
          <p:cNvGrpSpPr/>
          <p:nvPr/>
        </p:nvGrpSpPr>
        <p:grpSpPr>
          <a:xfrm>
            <a:off x="0" y="4629150"/>
            <a:ext cx="9144000" cy="168275"/>
            <a:chOff x="0" y="4629150"/>
            <a:chExt cx="9144000" cy="168275"/>
          </a:xfrm>
        </p:grpSpPr>
        <p:pic>
          <p:nvPicPr>
            <p:cNvPr id="9" name="Picture 25" descr="Red Bar"/>
            <p:cNvPicPr>
              <a:picLocks noChangeAspect="1" noChangeArrowheads="1"/>
            </p:cNvPicPr>
            <p:nvPr/>
          </p:nvPicPr>
          <p:blipFill>
            <a:blip r:embed="rId4" cstate="email">
              <a:extLst>
                <a:ext uri="{28A0092B-C50C-407E-A947-70E740481C1C}">
                  <a14:useLocalDpi xmlns="" xmlns:a14="http://schemas.microsoft.com/office/drawing/2010/main"/>
                </a:ext>
              </a:extLst>
            </a:blip>
            <a:srcRect/>
            <a:stretch>
              <a:fillRect/>
            </a:stretch>
          </p:blipFill>
          <p:spPr bwMode="auto">
            <a:xfrm>
              <a:off x="0" y="4629150"/>
              <a:ext cx="9144000" cy="168275"/>
            </a:xfrm>
            <a:prstGeom prst="rect">
              <a:avLst/>
            </a:prstGeom>
            <a:solidFill>
              <a:schemeClr val="accent1"/>
            </a:solidFill>
            <a:ln>
              <a:noFill/>
            </a:ln>
            <a:extLst/>
          </p:spPr>
        </p:pic>
        <p:pic>
          <p:nvPicPr>
            <p:cNvPr id="18" name="Picture 20" descr="Oracle WHITE"/>
            <p:cNvPicPr>
              <a:picLocks noChangeArrowheads="1"/>
            </p:cNvPicPr>
            <p:nvPr userDrawn="1"/>
          </p:nvPicPr>
          <p:blipFill>
            <a:blip r:embed="rId3" cstate="email">
              <a:extLst>
                <a:ext uri="{28A0092B-C50C-407E-A947-70E740481C1C}">
                  <a14:useLocalDpi xmlns="" xmlns:a14="http://schemas.microsoft.com/office/drawing/2010/main"/>
                </a:ext>
              </a:extLst>
            </a:blip>
            <a:srcRect/>
            <a:stretch>
              <a:fillRect/>
            </a:stretch>
          </p:blipFill>
          <p:spPr bwMode="auto">
            <a:xfrm>
              <a:off x="8015479" y="4668926"/>
              <a:ext cx="704056" cy="88722"/>
            </a:xfrm>
            <a:prstGeom prst="rect">
              <a:avLst/>
            </a:prstGeom>
            <a:noFill/>
            <a:ln w="9525">
              <a:noFill/>
              <a:miter lim="800000"/>
              <a:headEnd/>
              <a:tailEnd/>
            </a:ln>
          </p:spPr>
        </p:pic>
      </p:grpSp>
      <p:grpSp>
        <p:nvGrpSpPr>
          <p:cNvPr id="5" name="Group 13"/>
          <p:cNvGrpSpPr/>
          <p:nvPr/>
        </p:nvGrpSpPr>
        <p:grpSpPr>
          <a:xfrm>
            <a:off x="597807" y="4913973"/>
            <a:ext cx="2539093" cy="218542"/>
            <a:chOff x="597807" y="4913973"/>
            <a:chExt cx="2539093" cy="218542"/>
          </a:xfrm>
        </p:grpSpPr>
        <p:sp>
          <p:nvSpPr>
            <p:cNvPr id="15" name="Text Box 14"/>
            <p:cNvSpPr txBox="1">
              <a:spLocks noChangeArrowheads="1"/>
            </p:cNvSpPr>
            <p:nvPr userDrawn="1"/>
          </p:nvSpPr>
          <p:spPr bwMode="auto">
            <a:xfrm>
              <a:off x="631886" y="4913973"/>
              <a:ext cx="2505014" cy="21854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34523" tIns="17262" rIns="34523" bIns="17262"/>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defTabSz="342851" eaLnBrk="1" fontAlgn="base" hangingPunct="1">
                <a:spcAft>
                  <a:spcPct val="0"/>
                </a:spcAft>
                <a:buClr>
                  <a:srgbClr val="FF1414"/>
                </a:buClr>
                <a:buFont typeface="Arial"/>
                <a:buNone/>
                <a:defRPr/>
              </a:pPr>
              <a:r>
                <a:rPr lang="en-US" sz="600" dirty="0" smtClean="0">
                  <a:solidFill>
                    <a:srgbClr val="000000"/>
                  </a:solidFill>
                  <a:cs typeface="Arial" pitchFamily="34" charset="0"/>
                </a:rPr>
                <a:t>Copyright © 2013, Oracle and/or its affiliates. All rights reserved.</a:t>
              </a:r>
            </a:p>
          </p:txBody>
        </p:sp>
        <p:cxnSp>
          <p:nvCxnSpPr>
            <p:cNvPr id="16" name="Straight Connector 15"/>
            <p:cNvCxnSpPr/>
            <p:nvPr userDrawn="1"/>
          </p:nvCxnSpPr>
          <p:spPr>
            <a:xfrm flipH="1">
              <a:off x="597807" y="4935973"/>
              <a:ext cx="1092" cy="96623"/>
            </a:xfrm>
            <a:prstGeom prst="line">
              <a:avLst/>
            </a:prstGeom>
            <a:ln w="6350" cmpd="sng">
              <a:solidFill>
                <a:schemeClr val="tx1"/>
              </a:solidFill>
            </a:ln>
          </p:spPr>
          <p:style>
            <a:lnRef idx="1">
              <a:schemeClr val="dk1"/>
            </a:lnRef>
            <a:fillRef idx="0">
              <a:schemeClr val="dk1"/>
            </a:fillRef>
            <a:effectRef idx="0">
              <a:schemeClr val="dk1"/>
            </a:effectRef>
            <a:fontRef idx="minor">
              <a:schemeClr val="tx1"/>
            </a:fontRef>
          </p:style>
        </p:cxnSp>
        <p:cxnSp>
          <p:nvCxnSpPr>
            <p:cNvPr id="19" name="Straight Connector 18"/>
            <p:cNvCxnSpPr/>
            <p:nvPr userDrawn="1"/>
          </p:nvCxnSpPr>
          <p:spPr>
            <a:xfrm flipH="1">
              <a:off x="2893332" y="4935973"/>
              <a:ext cx="1092" cy="96623"/>
            </a:xfrm>
            <a:prstGeom prst="line">
              <a:avLst/>
            </a:prstGeom>
            <a:ln w="6350" cmpd="sng">
              <a:solidFill>
                <a:schemeClr val="tx1"/>
              </a:solidFill>
            </a:ln>
          </p:spPr>
          <p:style>
            <a:lnRef idx="1">
              <a:schemeClr val="dk1"/>
            </a:lnRef>
            <a:fillRef idx="0">
              <a:schemeClr val="dk1"/>
            </a:fillRef>
            <a:effectRef idx="0">
              <a:schemeClr val="dk1"/>
            </a:effectRef>
            <a:fontRef idx="minor">
              <a:schemeClr val="tx1"/>
            </a:fontRef>
          </p:style>
        </p:cxnSp>
      </p:grpSp>
      <p:sp>
        <p:nvSpPr>
          <p:cNvPr id="20" name="Rectangle 19"/>
          <p:cNvSpPr/>
          <p:nvPr/>
        </p:nvSpPr>
        <p:spPr>
          <a:xfrm>
            <a:off x="356299" y="4883819"/>
            <a:ext cx="278705" cy="184666"/>
          </a:xfrm>
          <a:prstGeom prst="rect">
            <a:avLst/>
          </a:prstGeom>
        </p:spPr>
        <p:txBody>
          <a:bodyPr wrap="none">
            <a:spAutoFit/>
          </a:bodyPr>
          <a:lstStyle/>
          <a:p>
            <a:pPr algn="r"/>
            <a:fld id="{6A5A4AC0-1BEC-FE47-8A68-418BE237F8CE}" type="slidenum">
              <a:rPr lang="en-US" sz="600" smtClean="0">
                <a:solidFill>
                  <a:srgbClr val="000000"/>
                </a:solidFill>
                <a:cs typeface="Arial" pitchFamily="34" charset="0"/>
              </a:rPr>
              <a:pPr algn="r"/>
              <a:t>‹#›</a:t>
            </a:fld>
            <a:endParaRPr lang="en-US" sz="600" dirty="0">
              <a:solidFill>
                <a:srgbClr val="000000"/>
              </a:solidFill>
              <a:cs typeface="Arial" pitchFamily="34" charset="0"/>
            </a:endParaRPr>
          </a:p>
        </p:txBody>
      </p:sp>
      <p:sp>
        <p:nvSpPr>
          <p:cNvPr id="21" name="Rectangle 20"/>
          <p:cNvSpPr/>
          <p:nvPr/>
        </p:nvSpPr>
        <p:spPr>
          <a:xfrm>
            <a:off x="0" y="0"/>
            <a:ext cx="576072" cy="557784"/>
          </a:xfrm>
          <a:prstGeom prst="rect">
            <a:avLst/>
          </a:prstGeom>
          <a:gradFill flip="none" rotWithShape="1">
            <a:gsLst>
              <a:gs pos="20000">
                <a:srgbClr val="AA0000"/>
              </a:gs>
              <a:gs pos="90000">
                <a:srgbClr val="FF1414"/>
              </a:gs>
            </a:gsLst>
            <a:lin ang="162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 xmlns:p14="http://schemas.microsoft.com/office/powerpoint/2010/main" val="317983677"/>
      </p:ext>
    </p:extLst>
  </p:cSld>
  <p:clrMap bg1="lt1" tx1="dk1" bg2="lt2" tx2="dk2" accent1="accent1" accent2="accent2" accent3="accent3" accent4="accent4" accent5="accent5" accent6="accent6" hlink="hlink" folHlink="folHlink"/>
  <p:sldLayoutIdLst>
    <p:sldLayoutId id="2147484014" r:id="rId1"/>
  </p:sldLayoutIdLst>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hf hdr="0" ftr="0" dt="0"/>
  <p:txStyles>
    <p:titleStyle>
      <a:lvl1pPr algn="l" defTabSz="914400" rtl="0" eaLnBrk="1" latinLnBrk="0" hangingPunct="1">
        <a:lnSpc>
          <a:spcPct val="90000"/>
        </a:lnSpc>
        <a:spcBef>
          <a:spcPct val="0"/>
        </a:spcBef>
        <a:buNone/>
        <a:defRPr sz="2800" b="1" kern="1200">
          <a:solidFill>
            <a:schemeClr val="tx1"/>
          </a:solidFill>
          <a:latin typeface="Arial" pitchFamily="34" charset="0"/>
          <a:ea typeface="+mj-ea"/>
          <a:cs typeface="Arial" pitchFamily="34" charset="0"/>
        </a:defRPr>
      </a:lvl1pPr>
    </p:titleStyle>
    <p:bodyStyle>
      <a:lvl1pPr marL="228600" indent="-168275" algn="l" defTabSz="228600" rtl="0" eaLnBrk="1" latinLnBrk="0" hangingPunct="1">
        <a:spcBef>
          <a:spcPts val="0"/>
        </a:spcBef>
        <a:spcAft>
          <a:spcPts val="600"/>
        </a:spcAft>
        <a:buClr>
          <a:srgbClr val="FF0000"/>
        </a:buClr>
        <a:buSzPct val="85000"/>
        <a:buFont typeface="Wingdings" pitchFamily="2" charset="2"/>
        <a:buChar char="§"/>
        <a:tabLst/>
        <a:defRPr sz="2000" kern="1200">
          <a:solidFill>
            <a:schemeClr val="tx1"/>
          </a:solidFill>
          <a:latin typeface="Arial" pitchFamily="34" charset="0"/>
          <a:ea typeface="+mn-ea"/>
          <a:cs typeface="Arial" pitchFamily="34" charset="0"/>
        </a:defRPr>
      </a:lvl1pPr>
      <a:lvl2pPr marL="631825" indent="-228600" algn="l" defTabSz="228600" rtl="0" eaLnBrk="1" latinLnBrk="0" hangingPunct="1">
        <a:spcBef>
          <a:spcPts val="0"/>
        </a:spcBef>
        <a:spcAft>
          <a:spcPts val="600"/>
        </a:spcAft>
        <a:buSzPct val="85000"/>
        <a:buFont typeface="Arial" pitchFamily="34" charset="0"/>
        <a:buChar char="–"/>
        <a:defRPr sz="1800" kern="1200">
          <a:solidFill>
            <a:schemeClr val="tx1"/>
          </a:solidFill>
          <a:latin typeface="Arial" pitchFamily="34" charset="0"/>
          <a:ea typeface="+mn-ea"/>
          <a:cs typeface="Arial" pitchFamily="34" charset="0"/>
        </a:defRPr>
      </a:lvl2pPr>
      <a:lvl3pPr marL="974725" indent="-174625" algn="l" defTabSz="228600" rtl="0" eaLnBrk="1" latinLnBrk="0" hangingPunct="1">
        <a:spcBef>
          <a:spcPts val="0"/>
        </a:spcBef>
        <a:spcAft>
          <a:spcPts val="600"/>
        </a:spcAft>
        <a:buClr>
          <a:srgbClr val="FF0000"/>
        </a:buClr>
        <a:buSzPct val="85000"/>
        <a:buFont typeface="Wingdings" pitchFamily="2" charset="2"/>
        <a:buChar char="§"/>
        <a:defRPr sz="1800" kern="1200">
          <a:solidFill>
            <a:schemeClr val="tx1"/>
          </a:solidFill>
          <a:latin typeface="Arial" pitchFamily="34" charset="0"/>
          <a:ea typeface="+mn-ea"/>
          <a:cs typeface="Arial" pitchFamily="34" charset="0"/>
        </a:defRPr>
      </a:lvl3pPr>
      <a:lvl4pPr marL="1431925" indent="-228600" algn="l" defTabSz="228600" rtl="0" eaLnBrk="1" latinLnBrk="0" hangingPunct="1">
        <a:spcBef>
          <a:spcPts val="0"/>
        </a:spcBef>
        <a:spcAft>
          <a:spcPts val="600"/>
        </a:spcAft>
        <a:buSzPct val="85000"/>
        <a:buFont typeface="Arial" pitchFamily="34" charset="0"/>
        <a:buChar char="–"/>
        <a:defRPr sz="1800" kern="1200">
          <a:solidFill>
            <a:schemeClr val="tx1"/>
          </a:solidFill>
          <a:latin typeface="Arial" pitchFamily="34" charset="0"/>
          <a:ea typeface="+mn-ea"/>
          <a:cs typeface="Arial" pitchFamily="34" charset="0"/>
        </a:defRPr>
      </a:lvl4pPr>
      <a:lvl5pPr marL="1828800" indent="-168275" algn="l" defTabSz="914400" rtl="0" eaLnBrk="1" latinLnBrk="0" hangingPunct="1">
        <a:spcBef>
          <a:spcPts val="0"/>
        </a:spcBef>
        <a:spcAft>
          <a:spcPts val="600"/>
        </a:spcAft>
        <a:buClr>
          <a:srgbClr val="FF0000"/>
        </a:buClr>
        <a:buFont typeface="Arial" pitchFamily="34" charset="0"/>
        <a:buChar char="»"/>
        <a:defRPr sz="1400" kern="1200">
          <a:solidFill>
            <a:schemeClr val="tx2"/>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8" Type="http://schemas.openxmlformats.org/officeDocument/2006/relationships/image" Target="../media/image51.gif"/><Relationship Id="rId13" Type="http://schemas.openxmlformats.org/officeDocument/2006/relationships/image" Target="../media/image56.png"/><Relationship Id="rId3" Type="http://schemas.openxmlformats.org/officeDocument/2006/relationships/image" Target="../media/image47.png"/><Relationship Id="rId7" Type="http://schemas.openxmlformats.org/officeDocument/2006/relationships/image" Target="../media/image50.gif"/><Relationship Id="rId12" Type="http://schemas.openxmlformats.org/officeDocument/2006/relationships/image" Target="../media/image55.png"/><Relationship Id="rId2" Type="http://schemas.openxmlformats.org/officeDocument/2006/relationships/notesSlide" Target="../notesSlides/notesSlide10.xml"/><Relationship Id="rId16" Type="http://schemas.openxmlformats.org/officeDocument/2006/relationships/image" Target="../media/image38.png"/><Relationship Id="rId1" Type="http://schemas.openxmlformats.org/officeDocument/2006/relationships/slideLayout" Target="../slideLayouts/slideLayout15.xml"/><Relationship Id="rId6" Type="http://schemas.openxmlformats.org/officeDocument/2006/relationships/image" Target="../media/image49.gif"/><Relationship Id="rId11" Type="http://schemas.openxmlformats.org/officeDocument/2006/relationships/image" Target="../media/image54.png"/><Relationship Id="rId5" Type="http://schemas.openxmlformats.org/officeDocument/2006/relationships/image" Target="../media/image48.png"/><Relationship Id="rId15" Type="http://schemas.openxmlformats.org/officeDocument/2006/relationships/image" Target="../media/image58.png"/><Relationship Id="rId10" Type="http://schemas.openxmlformats.org/officeDocument/2006/relationships/image" Target="../media/image53.png"/><Relationship Id="rId4" Type="http://schemas.microsoft.com/office/2007/relationships/hdphoto" Target="../media/hdphoto1.wdp"/><Relationship Id="rId9" Type="http://schemas.openxmlformats.org/officeDocument/2006/relationships/image" Target="../media/image52.gif"/><Relationship Id="rId14" Type="http://schemas.openxmlformats.org/officeDocument/2006/relationships/image" Target="../media/image57.png"/></Relationships>
</file>

<file path=ppt/slides/_rels/slide11.xml.rels><?xml version="1.0" encoding="UTF-8" standalone="yes"?>
<Relationships xmlns="http://schemas.openxmlformats.org/package/2006/relationships"><Relationship Id="rId8" Type="http://schemas.openxmlformats.org/officeDocument/2006/relationships/image" Target="../media/image64.png"/><Relationship Id="rId13" Type="http://schemas.openxmlformats.org/officeDocument/2006/relationships/image" Target="../media/image69.png"/><Relationship Id="rId18" Type="http://schemas.openxmlformats.org/officeDocument/2006/relationships/image" Target="../media/image73.jpeg"/><Relationship Id="rId3" Type="http://schemas.openxmlformats.org/officeDocument/2006/relationships/image" Target="../media/image59.png"/><Relationship Id="rId7" Type="http://schemas.openxmlformats.org/officeDocument/2006/relationships/image" Target="../media/image63.png"/><Relationship Id="rId12" Type="http://schemas.openxmlformats.org/officeDocument/2006/relationships/image" Target="../media/image68.png"/><Relationship Id="rId17" Type="http://schemas.openxmlformats.org/officeDocument/2006/relationships/image" Target="../media/image72.png"/><Relationship Id="rId2" Type="http://schemas.openxmlformats.org/officeDocument/2006/relationships/notesSlide" Target="../notesSlides/notesSlide11.xml"/><Relationship Id="rId16" Type="http://schemas.openxmlformats.org/officeDocument/2006/relationships/image" Target="../media/image71.jpeg"/><Relationship Id="rId20" Type="http://schemas.openxmlformats.org/officeDocument/2006/relationships/image" Target="../media/image38.png"/><Relationship Id="rId1" Type="http://schemas.openxmlformats.org/officeDocument/2006/relationships/slideLayout" Target="../slideLayouts/slideLayout16.xml"/><Relationship Id="rId6" Type="http://schemas.openxmlformats.org/officeDocument/2006/relationships/image" Target="../media/image62.png"/><Relationship Id="rId11" Type="http://schemas.openxmlformats.org/officeDocument/2006/relationships/image" Target="../media/image67.png"/><Relationship Id="rId5" Type="http://schemas.openxmlformats.org/officeDocument/2006/relationships/image" Target="../media/image61.png"/><Relationship Id="rId15" Type="http://schemas.openxmlformats.org/officeDocument/2006/relationships/hyperlink" Target="http://www.eurescom.de/summit2005/logos/sap_logo.jpg" TargetMode="External"/><Relationship Id="rId10" Type="http://schemas.openxmlformats.org/officeDocument/2006/relationships/image" Target="../media/image66.png"/><Relationship Id="rId19" Type="http://schemas.openxmlformats.org/officeDocument/2006/relationships/image" Target="../media/image74.png"/><Relationship Id="rId4" Type="http://schemas.openxmlformats.org/officeDocument/2006/relationships/image" Target="../media/image60.png"/><Relationship Id="rId9" Type="http://schemas.openxmlformats.org/officeDocument/2006/relationships/image" Target="../media/image65.png"/><Relationship Id="rId14" Type="http://schemas.openxmlformats.org/officeDocument/2006/relationships/image" Target="../media/image70.png"/></Relationships>
</file>

<file path=ppt/slides/_rels/slide12.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12.xml"/><Relationship Id="rId1" Type="http://schemas.openxmlformats.org/officeDocument/2006/relationships/slideLayout" Target="../slideLayouts/slideLayout17.xml"/><Relationship Id="rId4" Type="http://schemas.openxmlformats.org/officeDocument/2006/relationships/image" Target="../media/image76.jpeg"/></Relationships>
</file>

<file path=ppt/slides/_rels/slide13.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13.xml"/><Relationship Id="rId1" Type="http://schemas.openxmlformats.org/officeDocument/2006/relationships/slideLayout" Target="../slideLayouts/slideLayout12.xml"/><Relationship Id="rId5" Type="http://schemas.openxmlformats.org/officeDocument/2006/relationships/image" Target="../media/image38.png"/><Relationship Id="rId4" Type="http://schemas.openxmlformats.org/officeDocument/2006/relationships/image" Target="../media/image78.png"/></Relationships>
</file>

<file path=ppt/slides/_rels/slide1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79.jpeg"/><Relationship Id="rId1" Type="http://schemas.openxmlformats.org/officeDocument/2006/relationships/slideLayout" Target="../slideLayouts/slideLayout12.xml"/><Relationship Id="rId6" Type="http://schemas.openxmlformats.org/officeDocument/2006/relationships/image" Target="../media/image82.jpeg"/><Relationship Id="rId5" Type="http://schemas.openxmlformats.org/officeDocument/2006/relationships/image" Target="../media/image81.jpeg"/><Relationship Id="rId4" Type="http://schemas.openxmlformats.org/officeDocument/2006/relationships/image" Target="../media/image80.jpeg"/></Relationships>
</file>

<file path=ppt/slides/_rels/slide1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79.jpe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image" Target="../media/image38.png"/><Relationship Id="rId1" Type="http://schemas.openxmlformats.org/officeDocument/2006/relationships/slideLayout" Target="../slideLayouts/slideLayout12.xml"/><Relationship Id="rId5" Type="http://schemas.openxmlformats.org/officeDocument/2006/relationships/image" Target="../media/image79.jpeg"/><Relationship Id="rId4" Type="http://schemas.openxmlformats.org/officeDocument/2006/relationships/image" Target="../media/image84.jpeg"/></Relationships>
</file>

<file path=ppt/slides/_rels/slide17.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image" Target="../media/image38.png"/><Relationship Id="rId1" Type="http://schemas.openxmlformats.org/officeDocument/2006/relationships/slideLayout" Target="../slideLayouts/slideLayout12.xml"/><Relationship Id="rId4" Type="http://schemas.openxmlformats.org/officeDocument/2006/relationships/image" Target="../media/image85.jpeg"/></Relationships>
</file>

<file path=ppt/slides/_rels/slide18.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image" Target="../media/image86.png"/><Relationship Id="rId1" Type="http://schemas.openxmlformats.org/officeDocument/2006/relationships/slideLayout" Target="../slideLayouts/slideLayout12.xml"/><Relationship Id="rId4" Type="http://schemas.openxmlformats.org/officeDocument/2006/relationships/image" Target="../media/image38.png"/></Relationships>
</file>

<file path=ppt/slides/_rels/slide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19.jpeg"/><Relationship Id="rId4" Type="http://schemas.openxmlformats.org/officeDocument/2006/relationships/image" Target="../media/image18.jpeg"/></Relationships>
</file>

<file path=ppt/slides/_rels/slide2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88.emf"/><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image" Target="../media/image89.jpeg"/><Relationship Id="rId1" Type="http://schemas.openxmlformats.org/officeDocument/2006/relationships/slideLayout" Target="../slideLayouts/slideLayout13.xml"/><Relationship Id="rId6" Type="http://schemas.openxmlformats.org/officeDocument/2006/relationships/image" Target="../media/image38.png"/><Relationship Id="rId5" Type="http://schemas.openxmlformats.org/officeDocument/2006/relationships/image" Target="../media/image92.jpeg"/><Relationship Id="rId4" Type="http://schemas.openxmlformats.org/officeDocument/2006/relationships/image" Target="../media/image91.jpeg"/></Relationships>
</file>

<file path=ppt/slides/_rels/slide2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93.png"/><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image" Target="../media/image95.png"/><Relationship Id="rId7" Type="http://schemas.openxmlformats.org/officeDocument/2006/relationships/image" Target="../media/image75.png"/><Relationship Id="rId2" Type="http://schemas.openxmlformats.org/officeDocument/2006/relationships/image" Target="../media/image94.png"/><Relationship Id="rId1" Type="http://schemas.openxmlformats.org/officeDocument/2006/relationships/slideLayout" Target="../slideLayouts/slideLayout12.xml"/><Relationship Id="rId6" Type="http://schemas.openxmlformats.org/officeDocument/2006/relationships/image" Target="../media/image98.png"/><Relationship Id="rId5" Type="http://schemas.openxmlformats.org/officeDocument/2006/relationships/image" Target="../media/image97.png"/><Relationship Id="rId4" Type="http://schemas.openxmlformats.org/officeDocument/2006/relationships/image" Target="../media/image96.png"/></Relationships>
</file>

<file path=ppt/slides/_rels/slide25.xml.rels><?xml version="1.0" encoding="UTF-8" standalone="yes"?>
<Relationships xmlns="http://schemas.openxmlformats.org/package/2006/relationships"><Relationship Id="rId8" Type="http://schemas.openxmlformats.org/officeDocument/2006/relationships/image" Target="../media/image104.png"/><Relationship Id="rId3" Type="http://schemas.openxmlformats.org/officeDocument/2006/relationships/image" Target="../media/image99.png"/><Relationship Id="rId7" Type="http://schemas.openxmlformats.org/officeDocument/2006/relationships/image" Target="../media/image103.pn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102.png"/><Relationship Id="rId5" Type="http://schemas.openxmlformats.org/officeDocument/2006/relationships/image" Target="../media/image101.png"/><Relationship Id="rId10" Type="http://schemas.openxmlformats.org/officeDocument/2006/relationships/image" Target="../media/image38.png"/><Relationship Id="rId4" Type="http://schemas.openxmlformats.org/officeDocument/2006/relationships/image" Target="../media/image100.png"/><Relationship Id="rId9" Type="http://schemas.openxmlformats.org/officeDocument/2006/relationships/image" Target="../media/image105.png"/></Relationships>
</file>

<file path=ppt/slides/_rels/slide26.xml.rels><?xml version="1.0" encoding="UTF-8" standalone="yes"?>
<Relationships xmlns="http://schemas.openxmlformats.org/package/2006/relationships"><Relationship Id="rId3" Type="http://schemas.openxmlformats.org/officeDocument/2006/relationships/image" Target="../media/image107.jpeg"/><Relationship Id="rId2" Type="http://schemas.openxmlformats.org/officeDocument/2006/relationships/image" Target="../media/image106.jpeg"/><Relationship Id="rId1" Type="http://schemas.openxmlformats.org/officeDocument/2006/relationships/slideLayout" Target="../slideLayouts/slideLayout2.xml"/><Relationship Id="rId4" Type="http://schemas.openxmlformats.org/officeDocument/2006/relationships/image" Target="../media/image108.jpe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3.xml"/><Relationship Id="rId1" Type="http://schemas.openxmlformats.org/officeDocument/2006/relationships/slideLayout" Target="../slideLayouts/slideLayout6.xml"/><Relationship Id="rId4" Type="http://schemas.openxmlformats.org/officeDocument/2006/relationships/image" Target="../media/image21.jpeg"/></Relationships>
</file>

<file path=ppt/slides/_rels/slide4.xml.rels><?xml version="1.0" encoding="UTF-8" standalone="yes"?>
<Relationships xmlns="http://schemas.openxmlformats.org/package/2006/relationships"><Relationship Id="rId3" Type="http://schemas.openxmlformats.org/officeDocument/2006/relationships/image" Target="../media/image9.wmf"/><Relationship Id="rId7" Type="http://schemas.openxmlformats.org/officeDocument/2006/relationships/image" Target="../media/image25.jpe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24.jpeg"/><Relationship Id="rId5" Type="http://schemas.openxmlformats.org/officeDocument/2006/relationships/image" Target="../media/image23.emf"/><Relationship Id="rId4" Type="http://schemas.openxmlformats.org/officeDocument/2006/relationships/image" Target="../media/image22.gif"/></Relationships>
</file>

<file path=ppt/slides/_rels/slide5.xml.rels><?xml version="1.0" encoding="UTF-8" standalone="yes"?>
<Relationships xmlns="http://schemas.openxmlformats.org/package/2006/relationships"><Relationship Id="rId8" Type="http://schemas.openxmlformats.org/officeDocument/2006/relationships/image" Target="../media/image31.jpeg"/><Relationship Id="rId13" Type="http://schemas.openxmlformats.org/officeDocument/2006/relationships/image" Target="../media/image36.png"/><Relationship Id="rId3" Type="http://schemas.openxmlformats.org/officeDocument/2006/relationships/image" Target="../media/image26.png"/><Relationship Id="rId7" Type="http://schemas.openxmlformats.org/officeDocument/2006/relationships/image" Target="../media/image30.png"/><Relationship Id="rId12" Type="http://schemas.openxmlformats.org/officeDocument/2006/relationships/image" Target="../media/image35.png"/><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image" Target="../media/image29.png"/><Relationship Id="rId11" Type="http://schemas.openxmlformats.org/officeDocument/2006/relationships/image" Target="../media/image34.png"/><Relationship Id="rId5" Type="http://schemas.openxmlformats.org/officeDocument/2006/relationships/image" Target="../media/image28.gif"/><Relationship Id="rId15" Type="http://schemas.openxmlformats.org/officeDocument/2006/relationships/image" Target="../media/image38.png"/><Relationship Id="rId10" Type="http://schemas.openxmlformats.org/officeDocument/2006/relationships/image" Target="../media/image33.jpeg"/><Relationship Id="rId4" Type="http://schemas.openxmlformats.org/officeDocument/2006/relationships/image" Target="../media/image27.png"/><Relationship Id="rId9" Type="http://schemas.openxmlformats.org/officeDocument/2006/relationships/image" Target="../media/image32.jpeg"/><Relationship Id="rId14" Type="http://schemas.openxmlformats.org/officeDocument/2006/relationships/image" Target="../media/image37.png"/></Relationships>
</file>

<file path=ppt/slides/_rels/slide6.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6.xml"/><Relationship Id="rId1" Type="http://schemas.openxmlformats.org/officeDocument/2006/relationships/slideLayout" Target="../slideLayouts/slideLayout9.xml"/><Relationship Id="rId6" Type="http://schemas.openxmlformats.org/officeDocument/2006/relationships/image" Target="../media/image38.png"/><Relationship Id="rId5" Type="http://schemas.openxmlformats.org/officeDocument/2006/relationships/image" Target="../media/image41.png"/><Relationship Id="rId4" Type="http://schemas.openxmlformats.org/officeDocument/2006/relationships/image" Target="../media/image40.png"/></Relationships>
</file>

<file path=ppt/slides/_rels/slide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7.xml"/><Relationship Id="rId1" Type="http://schemas.openxmlformats.org/officeDocument/2006/relationships/slideLayout" Target="../slideLayouts/slideLayout10.xml"/><Relationship Id="rId4" Type="http://schemas.openxmlformats.org/officeDocument/2006/relationships/image" Target="../media/image38.png"/></Relationships>
</file>

<file path=ppt/slides/_rels/slide8.xml.rels><?xml version="1.0" encoding="UTF-8" standalone="yes"?>
<Relationships xmlns="http://schemas.openxmlformats.org/package/2006/relationships"><Relationship Id="rId3" Type="http://schemas.openxmlformats.org/officeDocument/2006/relationships/image" Target="../media/image43.png"/><Relationship Id="rId7" Type="http://schemas.openxmlformats.org/officeDocument/2006/relationships/image" Target="../media/image38.png"/><Relationship Id="rId2" Type="http://schemas.openxmlformats.org/officeDocument/2006/relationships/notesSlide" Target="../notesSlides/notesSlide8.xml"/><Relationship Id="rId1" Type="http://schemas.openxmlformats.org/officeDocument/2006/relationships/slideLayout" Target="../slideLayouts/slideLayout11.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s>
</file>

<file path=ppt/slides/_rels/slide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spd="slow"/>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73"/>
          <p:cNvGrpSpPr/>
          <p:nvPr/>
        </p:nvGrpSpPr>
        <p:grpSpPr>
          <a:xfrm>
            <a:off x="0" y="562009"/>
            <a:ext cx="9144001" cy="4057291"/>
            <a:chOff x="0" y="565027"/>
            <a:chExt cx="9144001" cy="4057291"/>
          </a:xfrm>
        </p:grpSpPr>
        <p:sp>
          <p:nvSpPr>
            <p:cNvPr id="104" name="Flowchart: Manual Operation 103"/>
            <p:cNvSpPr/>
            <p:nvPr/>
          </p:nvSpPr>
          <p:spPr>
            <a:xfrm rot="5400000">
              <a:off x="4830793" y="306235"/>
              <a:ext cx="4054415" cy="4572000"/>
            </a:xfrm>
            <a:prstGeom prst="flowChartManualOperation">
              <a:avLst/>
            </a:prstGeom>
            <a:gradFill>
              <a:gsLst>
                <a:gs pos="0">
                  <a:schemeClr val="tx1">
                    <a:lumMod val="65000"/>
                    <a:lumOff val="35000"/>
                  </a:schemeClr>
                </a:gs>
                <a:gs pos="50000">
                  <a:schemeClr val="bg1">
                    <a:lumMod val="65000"/>
                  </a:schemeClr>
                </a:gs>
                <a:gs pos="100000">
                  <a:schemeClr val="bg1">
                    <a:lumMod val="8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endParaRPr lang="en-US" sz="1600" dirty="0" err="1" smtClean="0">
                <a:solidFill>
                  <a:srgbClr val="000000"/>
                </a:solidFill>
                <a:cs typeface="Arial" pitchFamily="34" charset="0"/>
              </a:endParaRPr>
            </a:p>
          </p:txBody>
        </p:sp>
        <p:sp>
          <p:nvSpPr>
            <p:cNvPr id="76" name="Flowchart: Manual Operation 75"/>
            <p:cNvSpPr/>
            <p:nvPr/>
          </p:nvSpPr>
          <p:spPr>
            <a:xfrm rot="16200000">
              <a:off x="258792" y="309111"/>
              <a:ext cx="4054415" cy="4572000"/>
            </a:xfrm>
            <a:prstGeom prst="flowChartManualOperation">
              <a:avLst/>
            </a:prstGeom>
            <a:gradFill>
              <a:gsLst>
                <a:gs pos="0">
                  <a:schemeClr val="tx1">
                    <a:lumMod val="65000"/>
                    <a:lumOff val="35000"/>
                  </a:schemeClr>
                </a:gs>
                <a:gs pos="50000">
                  <a:schemeClr val="bg1">
                    <a:lumMod val="65000"/>
                  </a:schemeClr>
                </a:gs>
                <a:gs pos="100000">
                  <a:schemeClr val="bg1">
                    <a:lumMod val="8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endParaRPr lang="en-US" sz="1600" dirty="0" err="1" smtClean="0">
                <a:solidFill>
                  <a:srgbClr val="000000"/>
                </a:solidFill>
                <a:cs typeface="Arial" pitchFamily="34" charset="0"/>
              </a:endParaRPr>
            </a:p>
          </p:txBody>
        </p:sp>
      </p:grpSp>
      <p:grpSp>
        <p:nvGrpSpPr>
          <p:cNvPr id="4" name="Group 74"/>
          <p:cNvGrpSpPr/>
          <p:nvPr/>
        </p:nvGrpSpPr>
        <p:grpSpPr>
          <a:xfrm flipH="1">
            <a:off x="-9767" y="1457201"/>
            <a:ext cx="2518231" cy="1844829"/>
            <a:chOff x="6625769" y="1637633"/>
            <a:chExt cx="2518231" cy="1844829"/>
          </a:xfrm>
        </p:grpSpPr>
        <p:grpSp>
          <p:nvGrpSpPr>
            <p:cNvPr id="5" name="Group 125"/>
            <p:cNvGrpSpPr/>
            <p:nvPr/>
          </p:nvGrpSpPr>
          <p:grpSpPr>
            <a:xfrm>
              <a:off x="6625769" y="1642815"/>
              <a:ext cx="646613" cy="1839647"/>
              <a:chOff x="3915991" y="1387465"/>
              <a:chExt cx="1029913" cy="2930154"/>
            </a:xfrm>
            <a:gradFill flip="none" rotWithShape="1">
              <a:gsLst>
                <a:gs pos="45000">
                  <a:schemeClr val="accent1">
                    <a:lumMod val="75000"/>
                  </a:schemeClr>
                </a:gs>
                <a:gs pos="100000">
                  <a:schemeClr val="tx1">
                    <a:lumMod val="75000"/>
                    <a:lumOff val="25000"/>
                  </a:schemeClr>
                </a:gs>
              </a:gsLst>
              <a:lin ang="0" scaled="1"/>
              <a:tileRect/>
            </a:gradFill>
          </p:grpSpPr>
          <p:sp>
            <p:nvSpPr>
              <p:cNvPr id="95" name="Freeform 106"/>
              <p:cNvSpPr>
                <a:spLocks/>
              </p:cNvSpPr>
              <p:nvPr/>
            </p:nvSpPr>
            <p:spPr bwMode="ltGray">
              <a:xfrm>
                <a:off x="3915991" y="2180015"/>
                <a:ext cx="1029912" cy="675879"/>
              </a:xfrm>
              <a:custGeom>
                <a:avLst/>
                <a:gdLst>
                  <a:gd name="T0" fmla="*/ 0 w 768"/>
                  <a:gd name="T1" fmla="*/ 504 h 504"/>
                  <a:gd name="T2" fmla="*/ 2 w 768"/>
                  <a:gd name="T3" fmla="*/ 490 h 504"/>
                  <a:gd name="T4" fmla="*/ 768 w 768"/>
                  <a:gd name="T5" fmla="*/ 0 h 504"/>
                  <a:gd name="T6" fmla="*/ 768 w 768"/>
                  <a:gd name="T7" fmla="*/ 411 h 504"/>
                  <a:gd name="T8" fmla="*/ 0 w 768"/>
                  <a:gd name="T9" fmla="*/ 504 h 504"/>
                  <a:gd name="T10" fmla="*/ 0 60000 65536"/>
                  <a:gd name="T11" fmla="*/ 0 60000 65536"/>
                  <a:gd name="T12" fmla="*/ 0 60000 65536"/>
                  <a:gd name="T13" fmla="*/ 0 60000 65536"/>
                  <a:gd name="T14" fmla="*/ 0 60000 65536"/>
                  <a:gd name="T15" fmla="*/ 0 w 768"/>
                  <a:gd name="T16" fmla="*/ 0 h 504"/>
                  <a:gd name="T17" fmla="*/ 768 w 768"/>
                  <a:gd name="T18" fmla="*/ 504 h 504"/>
                </a:gdLst>
                <a:ahLst/>
                <a:cxnLst>
                  <a:cxn ang="T10">
                    <a:pos x="T0" y="T1"/>
                  </a:cxn>
                  <a:cxn ang="T11">
                    <a:pos x="T2" y="T3"/>
                  </a:cxn>
                  <a:cxn ang="T12">
                    <a:pos x="T4" y="T5"/>
                  </a:cxn>
                  <a:cxn ang="T13">
                    <a:pos x="T6" y="T7"/>
                  </a:cxn>
                  <a:cxn ang="T14">
                    <a:pos x="T8" y="T9"/>
                  </a:cxn>
                </a:cxnLst>
                <a:rect l="T15" t="T16" r="T17" b="T18"/>
                <a:pathLst>
                  <a:path w="768" h="504">
                    <a:moveTo>
                      <a:pt x="0" y="504"/>
                    </a:moveTo>
                    <a:lnTo>
                      <a:pt x="2" y="490"/>
                    </a:lnTo>
                    <a:lnTo>
                      <a:pt x="768" y="0"/>
                    </a:lnTo>
                    <a:lnTo>
                      <a:pt x="768" y="411"/>
                    </a:lnTo>
                    <a:lnTo>
                      <a:pt x="0" y="504"/>
                    </a:lnTo>
                    <a:close/>
                  </a:path>
                </a:pathLst>
              </a:custGeom>
              <a:grpFill/>
              <a:ln w="19050">
                <a:noFill/>
                <a:round/>
                <a:headEnd/>
                <a:tailEnd/>
              </a:ln>
            </p:spPr>
            <p:txBody>
              <a:bodyPr anchor="ctr"/>
              <a:lstStyle/>
              <a:p>
                <a:endParaRPr lang="en-US" sz="1400" dirty="0">
                  <a:solidFill>
                    <a:srgbClr val="000000"/>
                  </a:solidFill>
                  <a:cs typeface="Arial" pitchFamily="34" charset="0"/>
                </a:endParaRPr>
              </a:p>
            </p:txBody>
          </p:sp>
          <p:sp>
            <p:nvSpPr>
              <p:cNvPr id="96" name="Freeform 107"/>
              <p:cNvSpPr>
                <a:spLocks/>
              </p:cNvSpPr>
              <p:nvPr/>
            </p:nvSpPr>
            <p:spPr bwMode="ltGray">
              <a:xfrm>
                <a:off x="3920015" y="2786161"/>
                <a:ext cx="1025889" cy="746955"/>
              </a:xfrm>
              <a:custGeom>
                <a:avLst/>
                <a:gdLst>
                  <a:gd name="T0" fmla="*/ 0 w 765"/>
                  <a:gd name="T1" fmla="*/ 22 h 557"/>
                  <a:gd name="T2" fmla="*/ 1 w 765"/>
                  <a:gd name="T3" fmla="*/ 0 h 557"/>
                  <a:gd name="T4" fmla="*/ 765 w 765"/>
                  <a:gd name="T5" fmla="*/ 142 h 557"/>
                  <a:gd name="T6" fmla="*/ 765 w 765"/>
                  <a:gd name="T7" fmla="*/ 557 h 557"/>
                  <a:gd name="T8" fmla="*/ 0 w 765"/>
                  <a:gd name="T9" fmla="*/ 22 h 557"/>
                  <a:gd name="T10" fmla="*/ 0 60000 65536"/>
                  <a:gd name="T11" fmla="*/ 0 60000 65536"/>
                  <a:gd name="T12" fmla="*/ 0 60000 65536"/>
                  <a:gd name="T13" fmla="*/ 0 60000 65536"/>
                  <a:gd name="T14" fmla="*/ 0 60000 65536"/>
                  <a:gd name="T15" fmla="*/ 0 w 765"/>
                  <a:gd name="T16" fmla="*/ 0 h 557"/>
                  <a:gd name="T17" fmla="*/ 765 w 765"/>
                  <a:gd name="T18" fmla="*/ 557 h 557"/>
                </a:gdLst>
                <a:ahLst/>
                <a:cxnLst>
                  <a:cxn ang="T10">
                    <a:pos x="T0" y="T1"/>
                  </a:cxn>
                  <a:cxn ang="T11">
                    <a:pos x="T2" y="T3"/>
                  </a:cxn>
                  <a:cxn ang="T12">
                    <a:pos x="T4" y="T5"/>
                  </a:cxn>
                  <a:cxn ang="T13">
                    <a:pos x="T6" y="T7"/>
                  </a:cxn>
                  <a:cxn ang="T14">
                    <a:pos x="T8" y="T9"/>
                  </a:cxn>
                </a:cxnLst>
                <a:rect l="T15" t="T16" r="T17" b="T18"/>
                <a:pathLst>
                  <a:path w="765" h="557">
                    <a:moveTo>
                      <a:pt x="0" y="22"/>
                    </a:moveTo>
                    <a:lnTo>
                      <a:pt x="1" y="0"/>
                    </a:lnTo>
                    <a:lnTo>
                      <a:pt x="765" y="142"/>
                    </a:lnTo>
                    <a:lnTo>
                      <a:pt x="765" y="557"/>
                    </a:lnTo>
                    <a:lnTo>
                      <a:pt x="0" y="22"/>
                    </a:lnTo>
                    <a:close/>
                  </a:path>
                </a:pathLst>
              </a:custGeom>
              <a:grpFill/>
              <a:ln w="19050">
                <a:noFill/>
                <a:round/>
                <a:headEnd/>
                <a:tailEnd/>
              </a:ln>
            </p:spPr>
            <p:txBody>
              <a:bodyPr anchor="ctr"/>
              <a:lstStyle/>
              <a:p>
                <a:endParaRPr lang="en-US" sz="1400" dirty="0">
                  <a:solidFill>
                    <a:srgbClr val="000000"/>
                  </a:solidFill>
                  <a:cs typeface="Arial" pitchFamily="34" charset="0"/>
                </a:endParaRPr>
              </a:p>
            </p:txBody>
          </p:sp>
          <p:sp>
            <p:nvSpPr>
              <p:cNvPr id="97" name="Freeform 108"/>
              <p:cNvSpPr>
                <a:spLocks/>
              </p:cNvSpPr>
              <p:nvPr/>
            </p:nvSpPr>
            <p:spPr bwMode="ltGray">
              <a:xfrm>
                <a:off x="3920015" y="2739225"/>
                <a:ext cx="1025889" cy="1578394"/>
              </a:xfrm>
              <a:custGeom>
                <a:avLst/>
                <a:gdLst>
                  <a:gd name="T0" fmla="*/ 12 w 765"/>
                  <a:gd name="T1" fmla="*/ 39 h 1177"/>
                  <a:gd name="T2" fmla="*/ 0 w 765"/>
                  <a:gd name="T3" fmla="*/ 0 h 1177"/>
                  <a:gd name="T4" fmla="*/ 765 w 765"/>
                  <a:gd name="T5" fmla="*/ 789 h 1177"/>
                  <a:gd name="T6" fmla="*/ 765 w 765"/>
                  <a:gd name="T7" fmla="*/ 1177 h 1177"/>
                  <a:gd name="T8" fmla="*/ 12 w 765"/>
                  <a:gd name="T9" fmla="*/ 39 h 1177"/>
                  <a:gd name="T10" fmla="*/ 0 60000 65536"/>
                  <a:gd name="T11" fmla="*/ 0 60000 65536"/>
                  <a:gd name="T12" fmla="*/ 0 60000 65536"/>
                  <a:gd name="T13" fmla="*/ 0 60000 65536"/>
                  <a:gd name="T14" fmla="*/ 0 60000 65536"/>
                  <a:gd name="T15" fmla="*/ 0 w 765"/>
                  <a:gd name="T16" fmla="*/ 0 h 1177"/>
                  <a:gd name="T17" fmla="*/ 765 w 765"/>
                  <a:gd name="T18" fmla="*/ 1177 h 1177"/>
                </a:gdLst>
                <a:ahLst/>
                <a:cxnLst>
                  <a:cxn ang="T10">
                    <a:pos x="T0" y="T1"/>
                  </a:cxn>
                  <a:cxn ang="T11">
                    <a:pos x="T2" y="T3"/>
                  </a:cxn>
                  <a:cxn ang="T12">
                    <a:pos x="T4" y="T5"/>
                  </a:cxn>
                  <a:cxn ang="T13">
                    <a:pos x="T6" y="T7"/>
                  </a:cxn>
                  <a:cxn ang="T14">
                    <a:pos x="T8" y="T9"/>
                  </a:cxn>
                </a:cxnLst>
                <a:rect l="T15" t="T16" r="T17" b="T18"/>
                <a:pathLst>
                  <a:path w="765" h="1177">
                    <a:moveTo>
                      <a:pt x="12" y="39"/>
                    </a:moveTo>
                    <a:lnTo>
                      <a:pt x="0" y="0"/>
                    </a:lnTo>
                    <a:lnTo>
                      <a:pt x="765" y="789"/>
                    </a:lnTo>
                    <a:lnTo>
                      <a:pt x="765" y="1177"/>
                    </a:lnTo>
                    <a:lnTo>
                      <a:pt x="12" y="39"/>
                    </a:lnTo>
                    <a:close/>
                  </a:path>
                </a:pathLst>
              </a:custGeom>
              <a:grpFill/>
              <a:ln w="19050">
                <a:noFill/>
                <a:round/>
                <a:headEnd/>
                <a:tailEnd/>
              </a:ln>
            </p:spPr>
            <p:txBody>
              <a:bodyPr anchor="ctr"/>
              <a:lstStyle/>
              <a:p>
                <a:endParaRPr lang="en-US" sz="1400" dirty="0">
                  <a:solidFill>
                    <a:srgbClr val="000000"/>
                  </a:solidFill>
                  <a:cs typeface="Arial" pitchFamily="34" charset="0"/>
                </a:endParaRPr>
              </a:p>
            </p:txBody>
          </p:sp>
          <p:sp>
            <p:nvSpPr>
              <p:cNvPr id="99" name="Freeform 104"/>
              <p:cNvSpPr>
                <a:spLocks/>
              </p:cNvSpPr>
              <p:nvPr/>
            </p:nvSpPr>
            <p:spPr bwMode="ltGray">
              <a:xfrm>
                <a:off x="3920015" y="1387465"/>
                <a:ext cx="1025889" cy="1532799"/>
              </a:xfrm>
              <a:custGeom>
                <a:avLst/>
                <a:gdLst>
                  <a:gd name="T0" fmla="*/ 0 w 765"/>
                  <a:gd name="T1" fmla="*/ 1143 h 1143"/>
                  <a:gd name="T2" fmla="*/ 0 w 765"/>
                  <a:gd name="T3" fmla="*/ 1104 h 1143"/>
                  <a:gd name="T4" fmla="*/ 765 w 765"/>
                  <a:gd name="T5" fmla="*/ 0 h 1143"/>
                  <a:gd name="T6" fmla="*/ 762 w 765"/>
                  <a:gd name="T7" fmla="*/ 387 h 1143"/>
                  <a:gd name="T8" fmla="*/ 0 w 765"/>
                  <a:gd name="T9" fmla="*/ 1143 h 1143"/>
                  <a:gd name="T10" fmla="*/ 0 60000 65536"/>
                  <a:gd name="T11" fmla="*/ 0 60000 65536"/>
                  <a:gd name="T12" fmla="*/ 0 60000 65536"/>
                  <a:gd name="T13" fmla="*/ 0 60000 65536"/>
                  <a:gd name="T14" fmla="*/ 0 60000 65536"/>
                  <a:gd name="T15" fmla="*/ 0 w 765"/>
                  <a:gd name="T16" fmla="*/ 0 h 1143"/>
                  <a:gd name="T17" fmla="*/ 765 w 765"/>
                  <a:gd name="T18" fmla="*/ 1143 h 1143"/>
                </a:gdLst>
                <a:ahLst/>
                <a:cxnLst>
                  <a:cxn ang="T10">
                    <a:pos x="T0" y="T1"/>
                  </a:cxn>
                  <a:cxn ang="T11">
                    <a:pos x="T2" y="T3"/>
                  </a:cxn>
                  <a:cxn ang="T12">
                    <a:pos x="T4" y="T5"/>
                  </a:cxn>
                  <a:cxn ang="T13">
                    <a:pos x="T6" y="T7"/>
                  </a:cxn>
                  <a:cxn ang="T14">
                    <a:pos x="T8" y="T9"/>
                  </a:cxn>
                </a:cxnLst>
                <a:rect l="T15" t="T16" r="T17" b="T18"/>
                <a:pathLst>
                  <a:path w="765" h="1143">
                    <a:moveTo>
                      <a:pt x="0" y="1143"/>
                    </a:moveTo>
                    <a:lnTo>
                      <a:pt x="0" y="1104"/>
                    </a:lnTo>
                    <a:lnTo>
                      <a:pt x="765" y="0"/>
                    </a:lnTo>
                    <a:lnTo>
                      <a:pt x="762" y="387"/>
                    </a:lnTo>
                    <a:lnTo>
                      <a:pt x="0" y="1143"/>
                    </a:lnTo>
                    <a:close/>
                  </a:path>
                </a:pathLst>
              </a:custGeom>
              <a:grpFill/>
              <a:ln w="19050">
                <a:noFill/>
                <a:round/>
                <a:headEnd/>
                <a:tailEnd/>
              </a:ln>
            </p:spPr>
            <p:txBody>
              <a:bodyPr anchor="ctr"/>
              <a:lstStyle/>
              <a:p>
                <a:endParaRPr lang="en-US" sz="1400" dirty="0">
                  <a:solidFill>
                    <a:srgbClr val="000000"/>
                  </a:solidFill>
                  <a:cs typeface="Arial" pitchFamily="34" charset="0"/>
                </a:endParaRPr>
              </a:p>
            </p:txBody>
          </p:sp>
        </p:grpSp>
        <p:sp>
          <p:nvSpPr>
            <p:cNvPr id="89" name="Rectangle 14"/>
            <p:cNvSpPr>
              <a:spLocks noChangeArrowheads="1"/>
            </p:cNvSpPr>
            <p:nvPr/>
          </p:nvSpPr>
          <p:spPr bwMode="gray">
            <a:xfrm>
              <a:off x="7268992" y="2135222"/>
              <a:ext cx="1875008" cy="352774"/>
            </a:xfrm>
            <a:prstGeom prst="rect">
              <a:avLst/>
            </a:prstGeom>
            <a:solidFill>
              <a:schemeClr val="tx1">
                <a:lumMod val="65000"/>
                <a:lumOff val="35000"/>
              </a:schemeClr>
            </a:solidFill>
            <a:ln w="19050">
              <a:noFill/>
              <a:miter lim="800000"/>
              <a:headEnd/>
              <a:tailEnd/>
            </a:ln>
          </p:spPr>
          <p:txBody>
            <a:bodyPr wrap="none" anchor="ctr"/>
            <a:lstStyle/>
            <a:p>
              <a:endParaRPr lang="en-US" sz="1400" dirty="0">
                <a:solidFill>
                  <a:srgbClr val="000000"/>
                </a:solidFill>
                <a:cs typeface="Arial" pitchFamily="34" charset="0"/>
              </a:endParaRPr>
            </a:p>
          </p:txBody>
        </p:sp>
        <p:sp>
          <p:nvSpPr>
            <p:cNvPr id="91" name="Rectangle 14"/>
            <p:cNvSpPr>
              <a:spLocks noChangeArrowheads="1"/>
            </p:cNvSpPr>
            <p:nvPr/>
          </p:nvSpPr>
          <p:spPr bwMode="gray">
            <a:xfrm>
              <a:off x="7268993" y="2631968"/>
              <a:ext cx="1875007" cy="352775"/>
            </a:xfrm>
            <a:prstGeom prst="rect">
              <a:avLst/>
            </a:prstGeom>
            <a:solidFill>
              <a:schemeClr val="tx1">
                <a:lumMod val="65000"/>
                <a:lumOff val="35000"/>
              </a:schemeClr>
            </a:solidFill>
            <a:ln w="19050">
              <a:noFill/>
              <a:miter lim="800000"/>
              <a:headEnd/>
              <a:tailEnd/>
            </a:ln>
          </p:spPr>
          <p:txBody>
            <a:bodyPr wrap="none" anchor="ctr"/>
            <a:lstStyle/>
            <a:p>
              <a:endParaRPr lang="en-US" sz="1400" dirty="0">
                <a:solidFill>
                  <a:srgbClr val="000000"/>
                </a:solidFill>
                <a:cs typeface="Arial" pitchFamily="34" charset="0"/>
              </a:endParaRPr>
            </a:p>
          </p:txBody>
        </p:sp>
        <p:sp>
          <p:nvSpPr>
            <p:cNvPr id="93" name="Rectangle 14"/>
            <p:cNvSpPr>
              <a:spLocks noChangeArrowheads="1"/>
            </p:cNvSpPr>
            <p:nvPr/>
          </p:nvSpPr>
          <p:spPr bwMode="gray">
            <a:xfrm>
              <a:off x="7268993" y="3143029"/>
              <a:ext cx="1875007" cy="334251"/>
            </a:xfrm>
            <a:prstGeom prst="rect">
              <a:avLst/>
            </a:prstGeom>
            <a:solidFill>
              <a:schemeClr val="tx1">
                <a:lumMod val="65000"/>
                <a:lumOff val="35000"/>
              </a:schemeClr>
            </a:solidFill>
            <a:ln w="19050">
              <a:noFill/>
              <a:miter lim="800000"/>
              <a:headEnd/>
              <a:tailEnd/>
            </a:ln>
          </p:spPr>
          <p:txBody>
            <a:bodyPr wrap="none" anchor="ctr"/>
            <a:lstStyle/>
            <a:p>
              <a:endParaRPr lang="en-US" sz="1400" dirty="0">
                <a:solidFill>
                  <a:srgbClr val="000000"/>
                </a:solidFill>
                <a:cs typeface="Arial" pitchFamily="34" charset="0"/>
              </a:endParaRPr>
            </a:p>
          </p:txBody>
        </p:sp>
        <p:sp>
          <p:nvSpPr>
            <p:cNvPr id="94" name="Rectangle 14"/>
            <p:cNvSpPr>
              <a:spLocks noChangeArrowheads="1"/>
            </p:cNvSpPr>
            <p:nvPr/>
          </p:nvSpPr>
          <p:spPr bwMode="gray">
            <a:xfrm>
              <a:off x="7268993" y="1637633"/>
              <a:ext cx="1875007" cy="330042"/>
            </a:xfrm>
            <a:prstGeom prst="rect">
              <a:avLst/>
            </a:prstGeom>
            <a:solidFill>
              <a:schemeClr val="tx1">
                <a:lumMod val="65000"/>
                <a:lumOff val="35000"/>
              </a:schemeClr>
            </a:solidFill>
            <a:ln w="19050">
              <a:noFill/>
              <a:miter lim="800000"/>
              <a:headEnd/>
              <a:tailEnd/>
            </a:ln>
          </p:spPr>
          <p:txBody>
            <a:bodyPr wrap="none" anchor="ctr"/>
            <a:lstStyle/>
            <a:p>
              <a:endParaRPr lang="en-US" sz="1400" dirty="0">
                <a:solidFill>
                  <a:srgbClr val="000000"/>
                </a:solidFill>
                <a:cs typeface="Arial" pitchFamily="34" charset="0"/>
              </a:endParaRPr>
            </a:p>
          </p:txBody>
        </p:sp>
      </p:grpSp>
      <p:sp>
        <p:nvSpPr>
          <p:cNvPr id="186" name="Rectangle 38"/>
          <p:cNvSpPr>
            <a:spLocks noChangeArrowheads="1"/>
          </p:cNvSpPr>
          <p:nvPr/>
        </p:nvSpPr>
        <p:spPr bwMode="gray">
          <a:xfrm flipH="1">
            <a:off x="2311400" y="1096929"/>
            <a:ext cx="1313630" cy="2641600"/>
          </a:xfrm>
          <a:prstGeom prst="rect">
            <a:avLst/>
          </a:prstGeom>
          <a:gradFill flip="none" rotWithShape="1">
            <a:gsLst>
              <a:gs pos="100000">
                <a:schemeClr val="accent1">
                  <a:lumMod val="75000"/>
                </a:schemeClr>
              </a:gs>
              <a:gs pos="46000">
                <a:schemeClr val="accent1"/>
              </a:gs>
            </a:gsLst>
            <a:lin ang="0" scaled="1"/>
            <a:tileRect/>
          </a:gradFill>
          <a:ln w="19050">
            <a:noFill/>
            <a:miter lim="800000"/>
            <a:headEnd/>
            <a:tailEnd/>
          </a:ln>
        </p:spPr>
        <p:txBody>
          <a:bodyPr wrap="none" lIns="0" tIns="0" rIns="0" bIns="0" anchor="ctr" anchorCtr="1"/>
          <a:lstStyle/>
          <a:p>
            <a:endParaRPr lang="en-US" sz="1400" dirty="0">
              <a:solidFill>
                <a:srgbClr val="000000"/>
              </a:solidFill>
              <a:cs typeface="Arial" pitchFamily="34" charset="0"/>
            </a:endParaRPr>
          </a:p>
        </p:txBody>
      </p:sp>
      <p:grpSp>
        <p:nvGrpSpPr>
          <p:cNvPr id="6" name="Group 74"/>
          <p:cNvGrpSpPr/>
          <p:nvPr/>
        </p:nvGrpSpPr>
        <p:grpSpPr>
          <a:xfrm>
            <a:off x="5486400" y="1457201"/>
            <a:ext cx="3657600" cy="1844829"/>
            <a:chOff x="5486400" y="1637633"/>
            <a:chExt cx="3657600" cy="1844829"/>
          </a:xfrm>
        </p:grpSpPr>
        <p:sp>
          <p:nvSpPr>
            <p:cNvPr id="136" name="Rectangle 38"/>
            <p:cNvSpPr>
              <a:spLocks noChangeArrowheads="1"/>
            </p:cNvSpPr>
            <p:nvPr/>
          </p:nvSpPr>
          <p:spPr bwMode="gray">
            <a:xfrm>
              <a:off x="5486400" y="2351600"/>
              <a:ext cx="1313630" cy="411712"/>
            </a:xfrm>
            <a:prstGeom prst="rect">
              <a:avLst/>
            </a:prstGeom>
            <a:gradFill flip="none" rotWithShape="1">
              <a:gsLst>
                <a:gs pos="100000">
                  <a:schemeClr val="accent1">
                    <a:lumMod val="75000"/>
                  </a:schemeClr>
                </a:gs>
                <a:gs pos="46000">
                  <a:schemeClr val="accent1"/>
                </a:gs>
              </a:gsLst>
              <a:lin ang="0" scaled="1"/>
              <a:tileRect/>
            </a:gradFill>
            <a:ln w="19050">
              <a:noFill/>
              <a:miter lim="800000"/>
              <a:headEnd/>
              <a:tailEnd/>
            </a:ln>
          </p:spPr>
          <p:txBody>
            <a:bodyPr wrap="none" lIns="0" tIns="0" rIns="0" bIns="0" anchor="ctr" anchorCtr="1"/>
            <a:lstStyle/>
            <a:p>
              <a:endParaRPr lang="en-US" sz="1400" dirty="0">
                <a:solidFill>
                  <a:srgbClr val="000000"/>
                </a:solidFill>
                <a:cs typeface="Arial" pitchFamily="34" charset="0"/>
              </a:endParaRPr>
            </a:p>
          </p:txBody>
        </p:sp>
        <p:grpSp>
          <p:nvGrpSpPr>
            <p:cNvPr id="7" name="Group 125"/>
            <p:cNvGrpSpPr/>
            <p:nvPr/>
          </p:nvGrpSpPr>
          <p:grpSpPr>
            <a:xfrm>
              <a:off x="6625769" y="1642815"/>
              <a:ext cx="646613" cy="1839647"/>
              <a:chOff x="3915991" y="1387465"/>
              <a:chExt cx="1029913" cy="2930154"/>
            </a:xfrm>
            <a:gradFill flip="none" rotWithShape="1">
              <a:gsLst>
                <a:gs pos="45000">
                  <a:schemeClr val="accent1">
                    <a:lumMod val="75000"/>
                  </a:schemeClr>
                </a:gs>
                <a:gs pos="100000">
                  <a:schemeClr val="tx1">
                    <a:lumMod val="75000"/>
                    <a:lumOff val="25000"/>
                  </a:schemeClr>
                </a:gs>
              </a:gsLst>
              <a:lin ang="0" scaled="1"/>
              <a:tileRect/>
            </a:gradFill>
          </p:grpSpPr>
          <p:sp>
            <p:nvSpPr>
              <p:cNvPr id="133" name="Freeform 106"/>
              <p:cNvSpPr>
                <a:spLocks/>
              </p:cNvSpPr>
              <p:nvPr/>
            </p:nvSpPr>
            <p:spPr bwMode="ltGray">
              <a:xfrm>
                <a:off x="3915991" y="2180015"/>
                <a:ext cx="1029912" cy="675879"/>
              </a:xfrm>
              <a:custGeom>
                <a:avLst/>
                <a:gdLst>
                  <a:gd name="T0" fmla="*/ 0 w 768"/>
                  <a:gd name="T1" fmla="*/ 504 h 504"/>
                  <a:gd name="T2" fmla="*/ 2 w 768"/>
                  <a:gd name="T3" fmla="*/ 490 h 504"/>
                  <a:gd name="T4" fmla="*/ 768 w 768"/>
                  <a:gd name="T5" fmla="*/ 0 h 504"/>
                  <a:gd name="T6" fmla="*/ 768 w 768"/>
                  <a:gd name="T7" fmla="*/ 411 h 504"/>
                  <a:gd name="T8" fmla="*/ 0 w 768"/>
                  <a:gd name="T9" fmla="*/ 504 h 504"/>
                  <a:gd name="T10" fmla="*/ 0 60000 65536"/>
                  <a:gd name="T11" fmla="*/ 0 60000 65536"/>
                  <a:gd name="T12" fmla="*/ 0 60000 65536"/>
                  <a:gd name="T13" fmla="*/ 0 60000 65536"/>
                  <a:gd name="T14" fmla="*/ 0 60000 65536"/>
                  <a:gd name="T15" fmla="*/ 0 w 768"/>
                  <a:gd name="T16" fmla="*/ 0 h 504"/>
                  <a:gd name="T17" fmla="*/ 768 w 768"/>
                  <a:gd name="T18" fmla="*/ 504 h 504"/>
                </a:gdLst>
                <a:ahLst/>
                <a:cxnLst>
                  <a:cxn ang="T10">
                    <a:pos x="T0" y="T1"/>
                  </a:cxn>
                  <a:cxn ang="T11">
                    <a:pos x="T2" y="T3"/>
                  </a:cxn>
                  <a:cxn ang="T12">
                    <a:pos x="T4" y="T5"/>
                  </a:cxn>
                  <a:cxn ang="T13">
                    <a:pos x="T6" y="T7"/>
                  </a:cxn>
                  <a:cxn ang="T14">
                    <a:pos x="T8" y="T9"/>
                  </a:cxn>
                </a:cxnLst>
                <a:rect l="T15" t="T16" r="T17" b="T18"/>
                <a:pathLst>
                  <a:path w="768" h="504">
                    <a:moveTo>
                      <a:pt x="0" y="504"/>
                    </a:moveTo>
                    <a:lnTo>
                      <a:pt x="2" y="490"/>
                    </a:lnTo>
                    <a:lnTo>
                      <a:pt x="768" y="0"/>
                    </a:lnTo>
                    <a:lnTo>
                      <a:pt x="768" y="411"/>
                    </a:lnTo>
                    <a:lnTo>
                      <a:pt x="0" y="504"/>
                    </a:lnTo>
                    <a:close/>
                  </a:path>
                </a:pathLst>
              </a:custGeom>
              <a:grpFill/>
              <a:ln w="19050">
                <a:noFill/>
                <a:round/>
                <a:headEnd/>
                <a:tailEnd/>
              </a:ln>
            </p:spPr>
            <p:txBody>
              <a:bodyPr anchor="ctr"/>
              <a:lstStyle/>
              <a:p>
                <a:endParaRPr lang="en-US" sz="1400" dirty="0">
                  <a:solidFill>
                    <a:srgbClr val="000000"/>
                  </a:solidFill>
                  <a:cs typeface="Arial" pitchFamily="34" charset="0"/>
                </a:endParaRPr>
              </a:p>
            </p:txBody>
          </p:sp>
          <p:sp>
            <p:nvSpPr>
              <p:cNvPr id="134" name="Freeform 107"/>
              <p:cNvSpPr>
                <a:spLocks/>
              </p:cNvSpPr>
              <p:nvPr/>
            </p:nvSpPr>
            <p:spPr bwMode="ltGray">
              <a:xfrm>
                <a:off x="3920015" y="2786161"/>
                <a:ext cx="1025889" cy="746955"/>
              </a:xfrm>
              <a:custGeom>
                <a:avLst/>
                <a:gdLst>
                  <a:gd name="T0" fmla="*/ 0 w 765"/>
                  <a:gd name="T1" fmla="*/ 22 h 557"/>
                  <a:gd name="T2" fmla="*/ 1 w 765"/>
                  <a:gd name="T3" fmla="*/ 0 h 557"/>
                  <a:gd name="T4" fmla="*/ 765 w 765"/>
                  <a:gd name="T5" fmla="*/ 142 h 557"/>
                  <a:gd name="T6" fmla="*/ 765 w 765"/>
                  <a:gd name="T7" fmla="*/ 557 h 557"/>
                  <a:gd name="T8" fmla="*/ 0 w 765"/>
                  <a:gd name="T9" fmla="*/ 22 h 557"/>
                  <a:gd name="T10" fmla="*/ 0 60000 65536"/>
                  <a:gd name="T11" fmla="*/ 0 60000 65536"/>
                  <a:gd name="T12" fmla="*/ 0 60000 65536"/>
                  <a:gd name="T13" fmla="*/ 0 60000 65536"/>
                  <a:gd name="T14" fmla="*/ 0 60000 65536"/>
                  <a:gd name="T15" fmla="*/ 0 w 765"/>
                  <a:gd name="T16" fmla="*/ 0 h 557"/>
                  <a:gd name="T17" fmla="*/ 765 w 765"/>
                  <a:gd name="T18" fmla="*/ 557 h 557"/>
                </a:gdLst>
                <a:ahLst/>
                <a:cxnLst>
                  <a:cxn ang="T10">
                    <a:pos x="T0" y="T1"/>
                  </a:cxn>
                  <a:cxn ang="T11">
                    <a:pos x="T2" y="T3"/>
                  </a:cxn>
                  <a:cxn ang="T12">
                    <a:pos x="T4" y="T5"/>
                  </a:cxn>
                  <a:cxn ang="T13">
                    <a:pos x="T6" y="T7"/>
                  </a:cxn>
                  <a:cxn ang="T14">
                    <a:pos x="T8" y="T9"/>
                  </a:cxn>
                </a:cxnLst>
                <a:rect l="T15" t="T16" r="T17" b="T18"/>
                <a:pathLst>
                  <a:path w="765" h="557">
                    <a:moveTo>
                      <a:pt x="0" y="22"/>
                    </a:moveTo>
                    <a:lnTo>
                      <a:pt x="1" y="0"/>
                    </a:lnTo>
                    <a:lnTo>
                      <a:pt x="765" y="142"/>
                    </a:lnTo>
                    <a:lnTo>
                      <a:pt x="765" y="557"/>
                    </a:lnTo>
                    <a:lnTo>
                      <a:pt x="0" y="22"/>
                    </a:lnTo>
                    <a:close/>
                  </a:path>
                </a:pathLst>
              </a:custGeom>
              <a:grpFill/>
              <a:ln w="19050">
                <a:noFill/>
                <a:round/>
                <a:headEnd/>
                <a:tailEnd/>
              </a:ln>
            </p:spPr>
            <p:txBody>
              <a:bodyPr anchor="ctr"/>
              <a:lstStyle/>
              <a:p>
                <a:endParaRPr lang="en-US" sz="1400" dirty="0">
                  <a:solidFill>
                    <a:srgbClr val="000000"/>
                  </a:solidFill>
                  <a:cs typeface="Arial" pitchFamily="34" charset="0"/>
                </a:endParaRPr>
              </a:p>
            </p:txBody>
          </p:sp>
          <p:sp>
            <p:nvSpPr>
              <p:cNvPr id="135" name="Freeform 108"/>
              <p:cNvSpPr>
                <a:spLocks/>
              </p:cNvSpPr>
              <p:nvPr/>
            </p:nvSpPr>
            <p:spPr bwMode="ltGray">
              <a:xfrm>
                <a:off x="3920015" y="2739225"/>
                <a:ext cx="1025889" cy="1578394"/>
              </a:xfrm>
              <a:custGeom>
                <a:avLst/>
                <a:gdLst>
                  <a:gd name="T0" fmla="*/ 12 w 765"/>
                  <a:gd name="T1" fmla="*/ 39 h 1177"/>
                  <a:gd name="T2" fmla="*/ 0 w 765"/>
                  <a:gd name="T3" fmla="*/ 0 h 1177"/>
                  <a:gd name="T4" fmla="*/ 765 w 765"/>
                  <a:gd name="T5" fmla="*/ 789 h 1177"/>
                  <a:gd name="T6" fmla="*/ 765 w 765"/>
                  <a:gd name="T7" fmla="*/ 1177 h 1177"/>
                  <a:gd name="T8" fmla="*/ 12 w 765"/>
                  <a:gd name="T9" fmla="*/ 39 h 1177"/>
                  <a:gd name="T10" fmla="*/ 0 60000 65536"/>
                  <a:gd name="T11" fmla="*/ 0 60000 65536"/>
                  <a:gd name="T12" fmla="*/ 0 60000 65536"/>
                  <a:gd name="T13" fmla="*/ 0 60000 65536"/>
                  <a:gd name="T14" fmla="*/ 0 60000 65536"/>
                  <a:gd name="T15" fmla="*/ 0 w 765"/>
                  <a:gd name="T16" fmla="*/ 0 h 1177"/>
                  <a:gd name="T17" fmla="*/ 765 w 765"/>
                  <a:gd name="T18" fmla="*/ 1177 h 1177"/>
                </a:gdLst>
                <a:ahLst/>
                <a:cxnLst>
                  <a:cxn ang="T10">
                    <a:pos x="T0" y="T1"/>
                  </a:cxn>
                  <a:cxn ang="T11">
                    <a:pos x="T2" y="T3"/>
                  </a:cxn>
                  <a:cxn ang="T12">
                    <a:pos x="T4" y="T5"/>
                  </a:cxn>
                  <a:cxn ang="T13">
                    <a:pos x="T6" y="T7"/>
                  </a:cxn>
                  <a:cxn ang="T14">
                    <a:pos x="T8" y="T9"/>
                  </a:cxn>
                </a:cxnLst>
                <a:rect l="T15" t="T16" r="T17" b="T18"/>
                <a:pathLst>
                  <a:path w="765" h="1177">
                    <a:moveTo>
                      <a:pt x="12" y="39"/>
                    </a:moveTo>
                    <a:lnTo>
                      <a:pt x="0" y="0"/>
                    </a:lnTo>
                    <a:lnTo>
                      <a:pt x="765" y="789"/>
                    </a:lnTo>
                    <a:lnTo>
                      <a:pt x="765" y="1177"/>
                    </a:lnTo>
                    <a:lnTo>
                      <a:pt x="12" y="39"/>
                    </a:lnTo>
                    <a:close/>
                  </a:path>
                </a:pathLst>
              </a:custGeom>
              <a:grpFill/>
              <a:ln w="19050">
                <a:noFill/>
                <a:round/>
                <a:headEnd/>
                <a:tailEnd/>
              </a:ln>
            </p:spPr>
            <p:txBody>
              <a:bodyPr anchor="ctr"/>
              <a:lstStyle/>
              <a:p>
                <a:endParaRPr lang="en-US" sz="1400" dirty="0">
                  <a:solidFill>
                    <a:srgbClr val="000000"/>
                  </a:solidFill>
                  <a:cs typeface="Arial" pitchFamily="34" charset="0"/>
                </a:endParaRPr>
              </a:p>
            </p:txBody>
          </p:sp>
          <p:sp>
            <p:nvSpPr>
              <p:cNvPr id="139" name="Freeform 104"/>
              <p:cNvSpPr>
                <a:spLocks/>
              </p:cNvSpPr>
              <p:nvPr/>
            </p:nvSpPr>
            <p:spPr bwMode="ltGray">
              <a:xfrm>
                <a:off x="3920015" y="1387465"/>
                <a:ext cx="1025889" cy="1532799"/>
              </a:xfrm>
              <a:custGeom>
                <a:avLst/>
                <a:gdLst>
                  <a:gd name="T0" fmla="*/ 0 w 765"/>
                  <a:gd name="T1" fmla="*/ 1143 h 1143"/>
                  <a:gd name="T2" fmla="*/ 0 w 765"/>
                  <a:gd name="T3" fmla="*/ 1104 h 1143"/>
                  <a:gd name="T4" fmla="*/ 765 w 765"/>
                  <a:gd name="T5" fmla="*/ 0 h 1143"/>
                  <a:gd name="T6" fmla="*/ 762 w 765"/>
                  <a:gd name="T7" fmla="*/ 387 h 1143"/>
                  <a:gd name="T8" fmla="*/ 0 w 765"/>
                  <a:gd name="T9" fmla="*/ 1143 h 1143"/>
                  <a:gd name="T10" fmla="*/ 0 60000 65536"/>
                  <a:gd name="T11" fmla="*/ 0 60000 65536"/>
                  <a:gd name="T12" fmla="*/ 0 60000 65536"/>
                  <a:gd name="T13" fmla="*/ 0 60000 65536"/>
                  <a:gd name="T14" fmla="*/ 0 60000 65536"/>
                  <a:gd name="T15" fmla="*/ 0 w 765"/>
                  <a:gd name="T16" fmla="*/ 0 h 1143"/>
                  <a:gd name="T17" fmla="*/ 765 w 765"/>
                  <a:gd name="T18" fmla="*/ 1143 h 1143"/>
                </a:gdLst>
                <a:ahLst/>
                <a:cxnLst>
                  <a:cxn ang="T10">
                    <a:pos x="T0" y="T1"/>
                  </a:cxn>
                  <a:cxn ang="T11">
                    <a:pos x="T2" y="T3"/>
                  </a:cxn>
                  <a:cxn ang="T12">
                    <a:pos x="T4" y="T5"/>
                  </a:cxn>
                  <a:cxn ang="T13">
                    <a:pos x="T6" y="T7"/>
                  </a:cxn>
                  <a:cxn ang="T14">
                    <a:pos x="T8" y="T9"/>
                  </a:cxn>
                </a:cxnLst>
                <a:rect l="T15" t="T16" r="T17" b="T18"/>
                <a:pathLst>
                  <a:path w="765" h="1143">
                    <a:moveTo>
                      <a:pt x="0" y="1143"/>
                    </a:moveTo>
                    <a:lnTo>
                      <a:pt x="0" y="1104"/>
                    </a:lnTo>
                    <a:lnTo>
                      <a:pt x="765" y="0"/>
                    </a:lnTo>
                    <a:lnTo>
                      <a:pt x="762" y="387"/>
                    </a:lnTo>
                    <a:lnTo>
                      <a:pt x="0" y="1143"/>
                    </a:lnTo>
                    <a:close/>
                  </a:path>
                </a:pathLst>
              </a:custGeom>
              <a:grpFill/>
              <a:ln w="19050">
                <a:noFill/>
                <a:round/>
                <a:headEnd/>
                <a:tailEnd/>
              </a:ln>
            </p:spPr>
            <p:txBody>
              <a:bodyPr anchor="ctr"/>
              <a:lstStyle/>
              <a:p>
                <a:endParaRPr lang="en-US" sz="1400" dirty="0">
                  <a:solidFill>
                    <a:srgbClr val="000000"/>
                  </a:solidFill>
                  <a:cs typeface="Arial" pitchFamily="34" charset="0"/>
                </a:endParaRPr>
              </a:p>
            </p:txBody>
          </p:sp>
        </p:grpSp>
        <p:sp>
          <p:nvSpPr>
            <p:cNvPr id="123" name="Rectangle 14"/>
            <p:cNvSpPr>
              <a:spLocks noChangeArrowheads="1"/>
            </p:cNvSpPr>
            <p:nvPr/>
          </p:nvSpPr>
          <p:spPr bwMode="gray">
            <a:xfrm>
              <a:off x="7268992" y="2135222"/>
              <a:ext cx="1875008" cy="352774"/>
            </a:xfrm>
            <a:prstGeom prst="rect">
              <a:avLst/>
            </a:prstGeom>
            <a:solidFill>
              <a:schemeClr val="tx1">
                <a:lumMod val="65000"/>
                <a:lumOff val="35000"/>
              </a:schemeClr>
            </a:solidFill>
            <a:ln w="19050">
              <a:noFill/>
              <a:miter lim="800000"/>
              <a:headEnd/>
              <a:tailEnd/>
            </a:ln>
          </p:spPr>
          <p:txBody>
            <a:bodyPr wrap="none" anchor="ctr"/>
            <a:lstStyle/>
            <a:p>
              <a:endParaRPr lang="en-US" sz="1400" dirty="0">
                <a:solidFill>
                  <a:srgbClr val="000000"/>
                </a:solidFill>
                <a:cs typeface="Arial" pitchFamily="34" charset="0"/>
              </a:endParaRPr>
            </a:p>
          </p:txBody>
        </p:sp>
        <p:sp>
          <p:nvSpPr>
            <p:cNvPr id="124" name="Rectangle 14"/>
            <p:cNvSpPr>
              <a:spLocks noChangeArrowheads="1"/>
            </p:cNvSpPr>
            <p:nvPr/>
          </p:nvSpPr>
          <p:spPr bwMode="gray">
            <a:xfrm>
              <a:off x="7268993" y="2631968"/>
              <a:ext cx="1875007" cy="352775"/>
            </a:xfrm>
            <a:prstGeom prst="rect">
              <a:avLst/>
            </a:prstGeom>
            <a:solidFill>
              <a:schemeClr val="tx1">
                <a:lumMod val="65000"/>
                <a:lumOff val="35000"/>
              </a:schemeClr>
            </a:solidFill>
            <a:ln w="19050">
              <a:noFill/>
              <a:miter lim="800000"/>
              <a:headEnd/>
              <a:tailEnd/>
            </a:ln>
          </p:spPr>
          <p:txBody>
            <a:bodyPr wrap="none" anchor="ctr"/>
            <a:lstStyle/>
            <a:p>
              <a:endParaRPr lang="en-US" sz="1400" dirty="0">
                <a:solidFill>
                  <a:srgbClr val="000000"/>
                </a:solidFill>
                <a:cs typeface="Arial" pitchFamily="34" charset="0"/>
              </a:endParaRPr>
            </a:p>
          </p:txBody>
        </p:sp>
        <p:sp>
          <p:nvSpPr>
            <p:cNvPr id="125" name="Rectangle 14"/>
            <p:cNvSpPr>
              <a:spLocks noChangeArrowheads="1"/>
            </p:cNvSpPr>
            <p:nvPr/>
          </p:nvSpPr>
          <p:spPr bwMode="gray">
            <a:xfrm>
              <a:off x="7268993" y="3143029"/>
              <a:ext cx="1875007" cy="334251"/>
            </a:xfrm>
            <a:prstGeom prst="rect">
              <a:avLst/>
            </a:prstGeom>
            <a:solidFill>
              <a:schemeClr val="tx1">
                <a:lumMod val="65000"/>
                <a:lumOff val="35000"/>
              </a:schemeClr>
            </a:solidFill>
            <a:ln w="19050">
              <a:noFill/>
              <a:miter lim="800000"/>
              <a:headEnd/>
              <a:tailEnd/>
            </a:ln>
          </p:spPr>
          <p:txBody>
            <a:bodyPr wrap="none" anchor="ctr"/>
            <a:lstStyle/>
            <a:p>
              <a:endParaRPr lang="en-US" sz="1400" dirty="0">
                <a:solidFill>
                  <a:srgbClr val="000000"/>
                </a:solidFill>
                <a:cs typeface="Arial" pitchFamily="34" charset="0"/>
              </a:endParaRPr>
            </a:p>
          </p:txBody>
        </p:sp>
        <p:sp>
          <p:nvSpPr>
            <p:cNvPr id="131" name="Rectangle 14"/>
            <p:cNvSpPr>
              <a:spLocks noChangeArrowheads="1"/>
            </p:cNvSpPr>
            <p:nvPr/>
          </p:nvSpPr>
          <p:spPr bwMode="gray">
            <a:xfrm>
              <a:off x="7268993" y="1637633"/>
              <a:ext cx="1875007" cy="330042"/>
            </a:xfrm>
            <a:prstGeom prst="rect">
              <a:avLst/>
            </a:prstGeom>
            <a:solidFill>
              <a:schemeClr val="tx1">
                <a:lumMod val="65000"/>
                <a:lumOff val="35000"/>
              </a:schemeClr>
            </a:solidFill>
            <a:ln w="19050">
              <a:noFill/>
              <a:miter lim="800000"/>
              <a:headEnd/>
              <a:tailEnd/>
            </a:ln>
          </p:spPr>
          <p:txBody>
            <a:bodyPr wrap="none" anchor="ctr"/>
            <a:lstStyle/>
            <a:p>
              <a:endParaRPr lang="en-US" sz="1400" dirty="0">
                <a:solidFill>
                  <a:srgbClr val="000000"/>
                </a:solidFill>
                <a:cs typeface="Arial" pitchFamily="34" charset="0"/>
              </a:endParaRPr>
            </a:p>
          </p:txBody>
        </p:sp>
      </p:grpSp>
      <p:sp>
        <p:nvSpPr>
          <p:cNvPr id="137" name="Text Box 44"/>
          <p:cNvSpPr txBox="1">
            <a:spLocks noChangeArrowheads="1"/>
          </p:cNvSpPr>
          <p:nvPr/>
        </p:nvSpPr>
        <p:spPr bwMode="gray">
          <a:xfrm>
            <a:off x="5530177" y="2625380"/>
            <a:ext cx="1217450" cy="25391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ctr">
            <a:spAutoFit/>
          </a:bodyPr>
          <a:lstStyle>
            <a:lvl1pPr eaLnBrk="0" hangingPunct="0">
              <a:defRPr sz="1600">
                <a:solidFill>
                  <a:schemeClr val="tx1"/>
                </a:solidFill>
                <a:latin typeface="Arial" pitchFamily="34" charset="0"/>
                <a:ea typeface="Arial Unicode MS" pitchFamily="34" charset="-128"/>
                <a:cs typeface="Arial Unicode MS" pitchFamily="34" charset="-128"/>
              </a:defRPr>
            </a:lvl1pPr>
            <a:lvl2pPr marL="37931725" indent="-37474525" eaLnBrk="0" hangingPunct="0">
              <a:defRPr sz="1600">
                <a:solidFill>
                  <a:schemeClr val="tx1"/>
                </a:solidFill>
                <a:latin typeface="Arial" pitchFamily="34" charset="0"/>
                <a:ea typeface="Arial Unicode MS" pitchFamily="34" charset="-128"/>
                <a:cs typeface="Arial Unicode MS" pitchFamily="34" charset="-128"/>
              </a:defRPr>
            </a:lvl2pPr>
            <a:lvl3pPr eaLnBrk="0" hangingPunct="0">
              <a:defRPr sz="1600">
                <a:solidFill>
                  <a:schemeClr val="tx1"/>
                </a:solidFill>
                <a:latin typeface="Arial" pitchFamily="34" charset="0"/>
                <a:ea typeface="Arial Unicode MS" pitchFamily="34" charset="-128"/>
                <a:cs typeface="Arial Unicode MS" pitchFamily="34" charset="-128"/>
              </a:defRPr>
            </a:lvl3pPr>
            <a:lvl4pPr eaLnBrk="0" hangingPunct="0">
              <a:defRPr sz="1600">
                <a:solidFill>
                  <a:schemeClr val="tx1"/>
                </a:solidFill>
                <a:latin typeface="Arial" pitchFamily="34" charset="0"/>
                <a:ea typeface="Arial Unicode MS" pitchFamily="34" charset="-128"/>
                <a:cs typeface="Arial Unicode MS" pitchFamily="34" charset="-128"/>
              </a:defRPr>
            </a:lvl4pPr>
            <a:lvl5pPr eaLnBrk="0" hangingPunct="0">
              <a:defRPr sz="1600">
                <a:solidFill>
                  <a:schemeClr val="tx1"/>
                </a:solidFill>
                <a:latin typeface="Arial" pitchFamily="34" charset="0"/>
                <a:ea typeface="Arial Unicode MS" pitchFamily="34" charset="-128"/>
                <a:cs typeface="Arial Unicode MS" pitchFamily="34" charset="-128"/>
              </a:defRPr>
            </a:lvl5pPr>
            <a:lvl6pPr marL="457200" eaLnBrk="0" fontAlgn="base" hangingPunct="0">
              <a:spcBef>
                <a:spcPct val="0"/>
              </a:spcBef>
              <a:spcAft>
                <a:spcPct val="0"/>
              </a:spcAft>
              <a:defRPr sz="1600">
                <a:solidFill>
                  <a:schemeClr val="tx1"/>
                </a:solidFill>
                <a:latin typeface="Arial" pitchFamily="34" charset="0"/>
                <a:ea typeface="Arial Unicode MS" pitchFamily="34" charset="-128"/>
                <a:cs typeface="Arial Unicode MS" pitchFamily="34" charset="-128"/>
              </a:defRPr>
            </a:lvl6pPr>
            <a:lvl7pPr marL="914400" eaLnBrk="0" fontAlgn="base" hangingPunct="0">
              <a:spcBef>
                <a:spcPct val="0"/>
              </a:spcBef>
              <a:spcAft>
                <a:spcPct val="0"/>
              </a:spcAft>
              <a:defRPr sz="1600">
                <a:solidFill>
                  <a:schemeClr val="tx1"/>
                </a:solidFill>
                <a:latin typeface="Arial" pitchFamily="34" charset="0"/>
                <a:ea typeface="Arial Unicode MS" pitchFamily="34" charset="-128"/>
                <a:cs typeface="Arial Unicode MS" pitchFamily="34" charset="-128"/>
              </a:defRPr>
            </a:lvl7pPr>
            <a:lvl8pPr marL="1371600" eaLnBrk="0" fontAlgn="base" hangingPunct="0">
              <a:spcBef>
                <a:spcPct val="0"/>
              </a:spcBef>
              <a:spcAft>
                <a:spcPct val="0"/>
              </a:spcAft>
              <a:defRPr sz="1600">
                <a:solidFill>
                  <a:schemeClr val="tx1"/>
                </a:solidFill>
                <a:latin typeface="Arial" pitchFamily="34" charset="0"/>
                <a:ea typeface="Arial Unicode MS" pitchFamily="34" charset="-128"/>
                <a:cs typeface="Arial Unicode MS" pitchFamily="34" charset="-128"/>
              </a:defRPr>
            </a:lvl8pPr>
            <a:lvl9pPr marL="1828800" eaLnBrk="0" fontAlgn="base" hangingPunct="0">
              <a:spcBef>
                <a:spcPct val="0"/>
              </a:spcBef>
              <a:spcAft>
                <a:spcPct val="0"/>
              </a:spcAft>
              <a:defRPr sz="1600">
                <a:solidFill>
                  <a:schemeClr val="tx1"/>
                </a:solidFill>
                <a:latin typeface="Arial" pitchFamily="34" charset="0"/>
                <a:ea typeface="Arial Unicode MS" pitchFamily="34" charset="-128"/>
                <a:cs typeface="Arial Unicode MS" pitchFamily="34" charset="-128"/>
              </a:defRPr>
            </a:lvl9pPr>
          </a:lstStyle>
          <a:p>
            <a:pPr algn="ctr" eaLnBrk="1" hangingPunct="1">
              <a:lnSpc>
                <a:spcPct val="85000"/>
              </a:lnSpc>
            </a:pPr>
            <a:r>
              <a:rPr lang="en-US" sz="1200" b="1" dirty="0" smtClean="0">
                <a:solidFill>
                  <a:srgbClr val="000000">
                    <a:lumMod val="65000"/>
                    <a:lumOff val="35000"/>
                  </a:srgbClr>
                </a:solidFill>
              </a:rPr>
              <a:t>END-USER</a:t>
            </a:r>
            <a:endParaRPr lang="en-US" sz="1200" b="1" dirty="0">
              <a:solidFill>
                <a:srgbClr val="000000">
                  <a:lumMod val="65000"/>
                  <a:lumOff val="35000"/>
                </a:srgbClr>
              </a:solidFill>
            </a:endParaRPr>
          </a:p>
        </p:txBody>
      </p:sp>
      <p:sp>
        <p:nvSpPr>
          <p:cNvPr id="79" name="Oval 84"/>
          <p:cNvSpPr>
            <a:spLocks noChangeArrowheads="1"/>
          </p:cNvSpPr>
          <p:nvPr/>
        </p:nvSpPr>
        <p:spPr bwMode="auto">
          <a:xfrm>
            <a:off x="4059248" y="1914449"/>
            <a:ext cx="1025504" cy="1026148"/>
          </a:xfrm>
          <a:prstGeom prst="ellipse">
            <a:avLst/>
          </a:prstGeom>
          <a:solidFill>
            <a:srgbClr val="464646"/>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cs typeface="Arial" pitchFamily="34" charset="0"/>
            </a:endParaRPr>
          </a:p>
        </p:txBody>
      </p:sp>
      <p:sp>
        <p:nvSpPr>
          <p:cNvPr id="80" name="Freeform 85"/>
          <p:cNvSpPr>
            <a:spLocks/>
          </p:cNvSpPr>
          <p:nvPr/>
        </p:nvSpPr>
        <p:spPr bwMode="auto">
          <a:xfrm>
            <a:off x="4069224" y="1924425"/>
            <a:ext cx="1005554" cy="1006520"/>
          </a:xfrm>
          <a:custGeom>
            <a:avLst/>
            <a:gdLst>
              <a:gd name="T0" fmla="*/ 1322 w 1323"/>
              <a:gd name="T1" fmla="*/ 660 h 1324"/>
              <a:gd name="T2" fmla="*/ 664 w 1323"/>
              <a:gd name="T3" fmla="*/ 1322 h 1324"/>
              <a:gd name="T4" fmla="*/ 1 w 1323"/>
              <a:gd name="T5" fmla="*/ 664 h 1324"/>
              <a:gd name="T6" fmla="*/ 659 w 1323"/>
              <a:gd name="T7" fmla="*/ 1 h 1324"/>
              <a:gd name="T8" fmla="*/ 1322 w 1323"/>
              <a:gd name="T9" fmla="*/ 660 h 1324"/>
            </a:gdLst>
            <a:ahLst/>
            <a:cxnLst>
              <a:cxn ang="0">
                <a:pos x="T0" y="T1"/>
              </a:cxn>
              <a:cxn ang="0">
                <a:pos x="T2" y="T3"/>
              </a:cxn>
              <a:cxn ang="0">
                <a:pos x="T4" y="T5"/>
              </a:cxn>
              <a:cxn ang="0">
                <a:pos x="T6" y="T7"/>
              </a:cxn>
              <a:cxn ang="0">
                <a:pos x="T8" y="T9"/>
              </a:cxn>
            </a:cxnLst>
            <a:rect l="0" t="0" r="r" b="b"/>
            <a:pathLst>
              <a:path w="1323" h="1324">
                <a:moveTo>
                  <a:pt x="1322" y="660"/>
                </a:moveTo>
                <a:cubicBezTo>
                  <a:pt x="1323" y="1024"/>
                  <a:pt x="1028" y="1321"/>
                  <a:pt x="664" y="1322"/>
                </a:cubicBezTo>
                <a:cubicBezTo>
                  <a:pt x="299" y="1324"/>
                  <a:pt x="2" y="1029"/>
                  <a:pt x="1" y="664"/>
                </a:cubicBezTo>
                <a:cubicBezTo>
                  <a:pt x="0" y="299"/>
                  <a:pt x="294" y="3"/>
                  <a:pt x="659" y="1"/>
                </a:cubicBezTo>
                <a:cubicBezTo>
                  <a:pt x="1024" y="0"/>
                  <a:pt x="1321" y="295"/>
                  <a:pt x="1322" y="660"/>
                </a:cubicBezTo>
                <a:close/>
              </a:path>
            </a:pathLst>
          </a:custGeom>
          <a:solidFill>
            <a:srgbClr val="E6E6E6"/>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cs typeface="Arial" pitchFamily="34" charset="0"/>
            </a:endParaRPr>
          </a:p>
        </p:txBody>
      </p:sp>
      <p:sp>
        <p:nvSpPr>
          <p:cNvPr id="81" name="Freeform 86"/>
          <p:cNvSpPr>
            <a:spLocks/>
          </p:cNvSpPr>
          <p:nvPr/>
        </p:nvSpPr>
        <p:spPr bwMode="auto">
          <a:xfrm>
            <a:off x="4019026" y="1874227"/>
            <a:ext cx="1105949" cy="1106915"/>
          </a:xfrm>
          <a:custGeom>
            <a:avLst/>
            <a:gdLst>
              <a:gd name="T0" fmla="*/ 1454 w 1455"/>
              <a:gd name="T1" fmla="*/ 725 h 1456"/>
              <a:gd name="T2" fmla="*/ 730 w 1455"/>
              <a:gd name="T3" fmla="*/ 1454 h 1456"/>
              <a:gd name="T4" fmla="*/ 1 w 1455"/>
              <a:gd name="T5" fmla="*/ 730 h 1456"/>
              <a:gd name="T6" fmla="*/ 725 w 1455"/>
              <a:gd name="T7" fmla="*/ 1 h 1456"/>
              <a:gd name="T8" fmla="*/ 1454 w 1455"/>
              <a:gd name="T9" fmla="*/ 725 h 1456"/>
            </a:gdLst>
            <a:ahLst/>
            <a:cxnLst>
              <a:cxn ang="0">
                <a:pos x="T0" y="T1"/>
              </a:cxn>
              <a:cxn ang="0">
                <a:pos x="T2" y="T3"/>
              </a:cxn>
              <a:cxn ang="0">
                <a:pos x="T4" y="T5"/>
              </a:cxn>
              <a:cxn ang="0">
                <a:pos x="T6" y="T7"/>
              </a:cxn>
              <a:cxn ang="0">
                <a:pos x="T8" y="T9"/>
              </a:cxn>
            </a:cxnLst>
            <a:rect l="0" t="0" r="r" b="b"/>
            <a:pathLst>
              <a:path w="1455" h="1456">
                <a:moveTo>
                  <a:pt x="1454" y="725"/>
                </a:moveTo>
                <a:cubicBezTo>
                  <a:pt x="1455" y="1127"/>
                  <a:pt x="1131" y="1453"/>
                  <a:pt x="730" y="1454"/>
                </a:cubicBezTo>
                <a:cubicBezTo>
                  <a:pt x="329" y="1456"/>
                  <a:pt x="2" y="1132"/>
                  <a:pt x="1" y="730"/>
                </a:cubicBezTo>
                <a:cubicBezTo>
                  <a:pt x="0" y="329"/>
                  <a:pt x="324" y="3"/>
                  <a:pt x="725" y="1"/>
                </a:cubicBezTo>
                <a:cubicBezTo>
                  <a:pt x="1126" y="0"/>
                  <a:pt x="1453" y="324"/>
                  <a:pt x="1454" y="725"/>
                </a:cubicBezTo>
                <a:close/>
              </a:path>
            </a:pathLst>
          </a:custGeom>
          <a:solidFill>
            <a:srgbClr val="464646"/>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cs typeface="Arial" pitchFamily="34" charset="0"/>
            </a:endParaRPr>
          </a:p>
        </p:txBody>
      </p:sp>
      <p:sp>
        <p:nvSpPr>
          <p:cNvPr id="82" name="Freeform 87"/>
          <p:cNvSpPr>
            <a:spLocks/>
          </p:cNvSpPr>
          <p:nvPr/>
        </p:nvSpPr>
        <p:spPr bwMode="auto">
          <a:xfrm>
            <a:off x="4069224" y="1924425"/>
            <a:ext cx="1005554" cy="1006520"/>
          </a:xfrm>
          <a:custGeom>
            <a:avLst/>
            <a:gdLst>
              <a:gd name="T0" fmla="*/ 1322 w 1323"/>
              <a:gd name="T1" fmla="*/ 660 h 1324"/>
              <a:gd name="T2" fmla="*/ 664 w 1323"/>
              <a:gd name="T3" fmla="*/ 1322 h 1324"/>
              <a:gd name="T4" fmla="*/ 1 w 1323"/>
              <a:gd name="T5" fmla="*/ 664 h 1324"/>
              <a:gd name="T6" fmla="*/ 659 w 1323"/>
              <a:gd name="T7" fmla="*/ 1 h 1324"/>
              <a:gd name="T8" fmla="*/ 1322 w 1323"/>
              <a:gd name="T9" fmla="*/ 660 h 1324"/>
            </a:gdLst>
            <a:ahLst/>
            <a:cxnLst>
              <a:cxn ang="0">
                <a:pos x="T0" y="T1"/>
              </a:cxn>
              <a:cxn ang="0">
                <a:pos x="T2" y="T3"/>
              </a:cxn>
              <a:cxn ang="0">
                <a:pos x="T4" y="T5"/>
              </a:cxn>
              <a:cxn ang="0">
                <a:pos x="T6" y="T7"/>
              </a:cxn>
              <a:cxn ang="0">
                <a:pos x="T8" y="T9"/>
              </a:cxn>
            </a:cxnLst>
            <a:rect l="0" t="0" r="r" b="b"/>
            <a:pathLst>
              <a:path w="1323" h="1324">
                <a:moveTo>
                  <a:pt x="1322" y="660"/>
                </a:moveTo>
                <a:cubicBezTo>
                  <a:pt x="1323" y="1024"/>
                  <a:pt x="1028" y="1321"/>
                  <a:pt x="664" y="1322"/>
                </a:cubicBezTo>
                <a:cubicBezTo>
                  <a:pt x="299" y="1324"/>
                  <a:pt x="2" y="1029"/>
                  <a:pt x="1" y="664"/>
                </a:cubicBezTo>
                <a:cubicBezTo>
                  <a:pt x="0" y="299"/>
                  <a:pt x="294" y="3"/>
                  <a:pt x="659" y="1"/>
                </a:cubicBezTo>
                <a:cubicBezTo>
                  <a:pt x="1024" y="0"/>
                  <a:pt x="1321" y="295"/>
                  <a:pt x="1322" y="660"/>
                </a:cubicBezTo>
                <a:close/>
              </a:path>
            </a:pathLst>
          </a:custGeom>
          <a:solidFill>
            <a:srgbClr val="E6E6E6"/>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cs typeface="Arial" pitchFamily="34" charset="0"/>
            </a:endParaRPr>
          </a:p>
        </p:txBody>
      </p:sp>
      <p:sp>
        <p:nvSpPr>
          <p:cNvPr id="83" name="Oval 88"/>
          <p:cNvSpPr>
            <a:spLocks noChangeArrowheads="1"/>
          </p:cNvSpPr>
          <p:nvPr/>
        </p:nvSpPr>
        <p:spPr bwMode="auto">
          <a:xfrm>
            <a:off x="4211449" y="2062789"/>
            <a:ext cx="726573" cy="725931"/>
          </a:xfrm>
          <a:prstGeom prst="ellipse">
            <a:avLst/>
          </a:prstGeom>
          <a:solidFill>
            <a:srgbClr val="FF000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cs typeface="Arial" pitchFamily="34" charset="0"/>
            </a:endParaRPr>
          </a:p>
        </p:txBody>
      </p:sp>
      <p:sp>
        <p:nvSpPr>
          <p:cNvPr id="84" name="Freeform 89"/>
          <p:cNvSpPr>
            <a:spLocks noEditPoints="1"/>
          </p:cNvSpPr>
          <p:nvPr/>
        </p:nvSpPr>
        <p:spPr bwMode="auto">
          <a:xfrm>
            <a:off x="4203727" y="2052813"/>
            <a:ext cx="741697" cy="742019"/>
          </a:xfrm>
          <a:custGeom>
            <a:avLst/>
            <a:gdLst>
              <a:gd name="T0" fmla="*/ 488 w 976"/>
              <a:gd name="T1" fmla="*/ 976 h 976"/>
              <a:gd name="T2" fmla="*/ 0 w 976"/>
              <a:gd name="T3" fmla="*/ 488 h 976"/>
              <a:gd name="T4" fmla="*/ 488 w 976"/>
              <a:gd name="T5" fmla="*/ 0 h 976"/>
              <a:gd name="T6" fmla="*/ 976 w 976"/>
              <a:gd name="T7" fmla="*/ 488 h 976"/>
              <a:gd name="T8" fmla="*/ 488 w 976"/>
              <a:gd name="T9" fmla="*/ 976 h 976"/>
              <a:gd name="T10" fmla="*/ 488 w 976"/>
              <a:gd name="T11" fmla="*/ 20 h 976"/>
              <a:gd name="T12" fmla="*/ 21 w 976"/>
              <a:gd name="T13" fmla="*/ 488 h 976"/>
              <a:gd name="T14" fmla="*/ 488 w 976"/>
              <a:gd name="T15" fmla="*/ 955 h 976"/>
              <a:gd name="T16" fmla="*/ 956 w 976"/>
              <a:gd name="T17" fmla="*/ 488 h 976"/>
              <a:gd name="T18" fmla="*/ 488 w 976"/>
              <a:gd name="T19" fmla="*/ 20 h 9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6" h="976">
                <a:moveTo>
                  <a:pt x="488" y="976"/>
                </a:moveTo>
                <a:cubicBezTo>
                  <a:pt x="219" y="976"/>
                  <a:pt x="0" y="757"/>
                  <a:pt x="0" y="488"/>
                </a:cubicBezTo>
                <a:cubicBezTo>
                  <a:pt x="0" y="219"/>
                  <a:pt x="219" y="0"/>
                  <a:pt x="488" y="0"/>
                </a:cubicBezTo>
                <a:cubicBezTo>
                  <a:pt x="757" y="0"/>
                  <a:pt x="976" y="219"/>
                  <a:pt x="976" y="488"/>
                </a:cubicBezTo>
                <a:cubicBezTo>
                  <a:pt x="976" y="757"/>
                  <a:pt x="757" y="976"/>
                  <a:pt x="488" y="976"/>
                </a:cubicBezTo>
                <a:close/>
                <a:moveTo>
                  <a:pt x="488" y="20"/>
                </a:moveTo>
                <a:cubicBezTo>
                  <a:pt x="231" y="20"/>
                  <a:pt x="21" y="230"/>
                  <a:pt x="21" y="488"/>
                </a:cubicBezTo>
                <a:cubicBezTo>
                  <a:pt x="21" y="746"/>
                  <a:pt x="231" y="955"/>
                  <a:pt x="488" y="955"/>
                </a:cubicBezTo>
                <a:cubicBezTo>
                  <a:pt x="746" y="955"/>
                  <a:pt x="956" y="746"/>
                  <a:pt x="956" y="488"/>
                </a:cubicBezTo>
                <a:cubicBezTo>
                  <a:pt x="956" y="230"/>
                  <a:pt x="746" y="20"/>
                  <a:pt x="488" y="20"/>
                </a:cubicBezTo>
                <a:close/>
              </a:path>
            </a:pathLst>
          </a:custGeom>
          <a:solidFill>
            <a:srgbClr val="464646"/>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cs typeface="Arial" pitchFamily="34" charset="0"/>
            </a:endParaRPr>
          </a:p>
        </p:txBody>
      </p:sp>
      <p:grpSp>
        <p:nvGrpSpPr>
          <p:cNvPr id="8" name="Group 22"/>
          <p:cNvGrpSpPr/>
          <p:nvPr/>
        </p:nvGrpSpPr>
        <p:grpSpPr>
          <a:xfrm>
            <a:off x="7263744" y="1465995"/>
            <a:ext cx="1940701" cy="1827240"/>
            <a:chOff x="7246429" y="1644039"/>
            <a:chExt cx="1940701" cy="1827240"/>
          </a:xfrm>
        </p:grpSpPr>
        <p:sp>
          <p:nvSpPr>
            <p:cNvPr id="108" name="TextBox 107"/>
            <p:cNvSpPr txBox="1"/>
            <p:nvPr/>
          </p:nvSpPr>
          <p:spPr>
            <a:xfrm>
              <a:off x="7246429" y="1644039"/>
              <a:ext cx="1940701" cy="326243"/>
            </a:xfrm>
            <a:prstGeom prst="rect">
              <a:avLst/>
            </a:prstGeom>
            <a:noFill/>
          </p:spPr>
          <p:txBody>
            <a:bodyPr wrap="square" rtlCol="0" anchor="ctr">
              <a:spAutoFit/>
            </a:bodyPr>
            <a:lstStyle/>
            <a:p>
              <a:pPr algn="ctr">
                <a:lnSpc>
                  <a:spcPct val="95000"/>
                </a:lnSpc>
              </a:pPr>
              <a:r>
                <a:rPr lang="en-US" sz="1600" b="1" dirty="0" smtClean="0">
                  <a:solidFill>
                    <a:prstClr val="white">
                      <a:lumMod val="95000"/>
                    </a:prstClr>
                  </a:solidFill>
                  <a:cs typeface="Arial" pitchFamily="34" charset="0"/>
                </a:rPr>
                <a:t>MULTICHANNEL</a:t>
              </a:r>
              <a:endParaRPr lang="en-US" sz="1600" b="1" dirty="0">
                <a:solidFill>
                  <a:prstClr val="white">
                    <a:lumMod val="95000"/>
                  </a:prstClr>
                </a:solidFill>
                <a:cs typeface="Arial" pitchFamily="34" charset="0"/>
              </a:endParaRPr>
            </a:p>
          </p:txBody>
        </p:sp>
        <p:sp>
          <p:nvSpPr>
            <p:cNvPr id="109" name="TextBox 108"/>
            <p:cNvSpPr txBox="1"/>
            <p:nvPr/>
          </p:nvSpPr>
          <p:spPr>
            <a:xfrm>
              <a:off x="7246429" y="2152997"/>
              <a:ext cx="1940701" cy="326243"/>
            </a:xfrm>
            <a:prstGeom prst="rect">
              <a:avLst/>
            </a:prstGeom>
            <a:noFill/>
          </p:spPr>
          <p:txBody>
            <a:bodyPr wrap="square" rtlCol="0" anchor="ctr">
              <a:spAutoFit/>
            </a:bodyPr>
            <a:lstStyle/>
            <a:p>
              <a:pPr algn="ctr">
                <a:lnSpc>
                  <a:spcPct val="95000"/>
                </a:lnSpc>
              </a:pPr>
              <a:r>
                <a:rPr lang="en-US" sz="1600" b="1" dirty="0" smtClean="0">
                  <a:solidFill>
                    <a:prstClr val="white">
                      <a:lumMod val="95000"/>
                    </a:prstClr>
                  </a:solidFill>
                  <a:cs typeface="Arial" pitchFamily="34" charset="0"/>
                </a:rPr>
                <a:t>PERSONALIZED</a:t>
              </a:r>
              <a:endParaRPr lang="en-US" sz="1600" b="1" dirty="0">
                <a:solidFill>
                  <a:prstClr val="white">
                    <a:lumMod val="95000"/>
                  </a:prstClr>
                </a:solidFill>
                <a:cs typeface="Arial" pitchFamily="34" charset="0"/>
              </a:endParaRPr>
            </a:p>
          </p:txBody>
        </p:sp>
        <p:sp>
          <p:nvSpPr>
            <p:cNvPr id="110" name="TextBox 109"/>
            <p:cNvSpPr txBox="1"/>
            <p:nvPr/>
          </p:nvSpPr>
          <p:spPr>
            <a:xfrm>
              <a:off x="7246429" y="2653329"/>
              <a:ext cx="1940701" cy="326243"/>
            </a:xfrm>
            <a:prstGeom prst="rect">
              <a:avLst/>
            </a:prstGeom>
            <a:noFill/>
          </p:spPr>
          <p:txBody>
            <a:bodyPr wrap="square" rtlCol="0" anchor="ctr">
              <a:spAutoFit/>
            </a:bodyPr>
            <a:lstStyle/>
            <a:p>
              <a:pPr algn="ctr">
                <a:lnSpc>
                  <a:spcPct val="95000"/>
                </a:lnSpc>
              </a:pPr>
              <a:r>
                <a:rPr lang="en-US" sz="1600" b="1" dirty="0" smtClean="0">
                  <a:solidFill>
                    <a:prstClr val="white">
                      <a:lumMod val="95000"/>
                    </a:prstClr>
                  </a:solidFill>
                  <a:cs typeface="Arial" pitchFamily="34" charset="0"/>
                </a:rPr>
                <a:t>SOCIAL</a:t>
              </a:r>
              <a:endParaRPr lang="en-US" sz="1600" b="1" dirty="0">
                <a:solidFill>
                  <a:prstClr val="white">
                    <a:lumMod val="95000"/>
                  </a:prstClr>
                </a:solidFill>
                <a:cs typeface="Arial" pitchFamily="34" charset="0"/>
              </a:endParaRPr>
            </a:p>
          </p:txBody>
        </p:sp>
        <p:sp>
          <p:nvSpPr>
            <p:cNvPr id="111" name="TextBox 110"/>
            <p:cNvSpPr txBox="1"/>
            <p:nvPr/>
          </p:nvSpPr>
          <p:spPr>
            <a:xfrm>
              <a:off x="7246429" y="3145036"/>
              <a:ext cx="1940701" cy="326243"/>
            </a:xfrm>
            <a:prstGeom prst="rect">
              <a:avLst/>
            </a:prstGeom>
            <a:noFill/>
          </p:spPr>
          <p:txBody>
            <a:bodyPr wrap="square" rtlCol="0" anchor="ctr">
              <a:spAutoFit/>
            </a:bodyPr>
            <a:lstStyle/>
            <a:p>
              <a:pPr algn="ctr">
                <a:lnSpc>
                  <a:spcPct val="95000"/>
                </a:lnSpc>
              </a:pPr>
              <a:r>
                <a:rPr lang="en-US" sz="1600" b="1" dirty="0" smtClean="0">
                  <a:solidFill>
                    <a:prstClr val="white">
                      <a:lumMod val="95000"/>
                    </a:prstClr>
                  </a:solidFill>
                  <a:cs typeface="Arial" pitchFamily="34" charset="0"/>
                </a:rPr>
                <a:t>CONTEXTUAL</a:t>
              </a:r>
              <a:endParaRPr lang="en-US" sz="1600" b="1" dirty="0">
                <a:solidFill>
                  <a:prstClr val="white">
                    <a:lumMod val="95000"/>
                  </a:prstClr>
                </a:solidFill>
                <a:cs typeface="Arial" pitchFamily="34" charset="0"/>
              </a:endParaRPr>
            </a:p>
          </p:txBody>
        </p:sp>
      </p:grpSp>
      <p:grpSp>
        <p:nvGrpSpPr>
          <p:cNvPr id="9" name="Group 119"/>
          <p:cNvGrpSpPr/>
          <p:nvPr/>
        </p:nvGrpSpPr>
        <p:grpSpPr>
          <a:xfrm>
            <a:off x="3623095" y="1514771"/>
            <a:ext cx="1886588" cy="1819610"/>
            <a:chOff x="5081001" y="1992749"/>
            <a:chExt cx="825495" cy="796188"/>
          </a:xfrm>
          <a:solidFill>
            <a:schemeClr val="accent1"/>
          </a:solidFill>
        </p:grpSpPr>
        <p:grpSp>
          <p:nvGrpSpPr>
            <p:cNvPr id="10" name="Group 313"/>
            <p:cNvGrpSpPr>
              <a:grpSpLocks/>
            </p:cNvGrpSpPr>
            <p:nvPr/>
          </p:nvGrpSpPr>
          <p:grpSpPr bwMode="auto">
            <a:xfrm>
              <a:off x="5081001" y="2392429"/>
              <a:ext cx="809625" cy="396508"/>
              <a:chOff x="1682" y="2165"/>
              <a:chExt cx="2345" cy="1150"/>
            </a:xfrm>
            <a:grpFill/>
          </p:grpSpPr>
          <p:sp>
            <p:nvSpPr>
              <p:cNvPr id="115" name="Freeform 314"/>
              <p:cNvSpPr>
                <a:spLocks/>
              </p:cNvSpPr>
              <p:nvPr/>
            </p:nvSpPr>
            <p:spPr bwMode="auto">
              <a:xfrm>
                <a:off x="1810" y="2290"/>
                <a:ext cx="2217" cy="1025"/>
              </a:xfrm>
              <a:custGeom>
                <a:avLst/>
                <a:gdLst>
                  <a:gd name="T0" fmla="*/ 13596958 w 939"/>
                  <a:gd name="T1" fmla="*/ 10657723 h 434"/>
                  <a:gd name="T2" fmla="*/ 2400643 w 939"/>
                  <a:gd name="T3" fmla="*/ 3429702 h 434"/>
                  <a:gd name="T4" fmla="*/ 0 w 939"/>
                  <a:gd name="T5" fmla="*/ 3913712 h 434"/>
                  <a:gd name="T6" fmla="*/ 13596958 w 939"/>
                  <a:gd name="T7" fmla="*/ 13071679 h 434"/>
                  <a:gd name="T8" fmla="*/ 28174597 w 939"/>
                  <a:gd name="T9" fmla="*/ 0 h 434"/>
                  <a:gd name="T10" fmla="*/ 25772993 w 939"/>
                  <a:gd name="T11" fmla="*/ 0 h 434"/>
                  <a:gd name="T12" fmla="*/ 13596958 w 939"/>
                  <a:gd name="T13" fmla="*/ 10657723 h 434"/>
                  <a:gd name="T14" fmla="*/ 0 60000 65536"/>
                  <a:gd name="T15" fmla="*/ 0 60000 65536"/>
                  <a:gd name="T16" fmla="*/ 0 60000 65536"/>
                  <a:gd name="T17" fmla="*/ 0 60000 65536"/>
                  <a:gd name="T18" fmla="*/ 0 60000 65536"/>
                  <a:gd name="T19" fmla="*/ 0 60000 65536"/>
                  <a:gd name="T20" fmla="*/ 0 60000 65536"/>
                  <a:gd name="T21" fmla="*/ 0 w 939"/>
                  <a:gd name="T22" fmla="*/ 0 h 434"/>
                  <a:gd name="T23" fmla="*/ 939 w 939"/>
                  <a:gd name="T24" fmla="*/ 434 h 43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39" h="434">
                    <a:moveTo>
                      <a:pt x="453" y="354"/>
                    </a:moveTo>
                    <a:cubicBezTo>
                      <a:pt x="287" y="354"/>
                      <a:pt x="145" y="256"/>
                      <a:pt x="80" y="114"/>
                    </a:cubicBezTo>
                    <a:cubicBezTo>
                      <a:pt x="0" y="130"/>
                      <a:pt x="0" y="130"/>
                      <a:pt x="0" y="130"/>
                    </a:cubicBezTo>
                    <a:cubicBezTo>
                      <a:pt x="73" y="309"/>
                      <a:pt x="248" y="434"/>
                      <a:pt x="453" y="434"/>
                    </a:cubicBezTo>
                    <a:cubicBezTo>
                      <a:pt x="705" y="434"/>
                      <a:pt x="912" y="244"/>
                      <a:pt x="939" y="0"/>
                    </a:cubicBezTo>
                    <a:cubicBezTo>
                      <a:pt x="859" y="0"/>
                      <a:pt x="859" y="0"/>
                      <a:pt x="859" y="0"/>
                    </a:cubicBezTo>
                    <a:cubicBezTo>
                      <a:pt x="832" y="200"/>
                      <a:pt x="661" y="354"/>
                      <a:pt x="453" y="354"/>
                    </a:cubicBezTo>
                    <a:close/>
                  </a:path>
                </a:pathLst>
              </a:custGeom>
              <a:grpFill/>
              <a:ln w="25400">
                <a:noFill/>
                <a:miter lim="800000"/>
                <a:headEnd/>
                <a:tailEnd/>
              </a:ln>
            </p:spPr>
            <p:txBody>
              <a:bodyPr wrap="square"/>
              <a:lstStyle/>
              <a:p>
                <a:pPr>
                  <a:defRPr/>
                </a:pPr>
                <a:endParaRPr lang="en-US" dirty="0">
                  <a:solidFill>
                    <a:srgbClr val="000000"/>
                  </a:solidFill>
                  <a:cs typeface="Arial" pitchFamily="34" charset="0"/>
                </a:endParaRPr>
              </a:p>
            </p:txBody>
          </p:sp>
          <p:sp>
            <p:nvSpPr>
              <p:cNvPr id="116" name="Freeform 315"/>
              <p:cNvSpPr>
                <a:spLocks/>
              </p:cNvSpPr>
              <p:nvPr/>
            </p:nvSpPr>
            <p:spPr bwMode="auto">
              <a:xfrm>
                <a:off x="1682" y="2165"/>
                <a:ext cx="458" cy="517"/>
              </a:xfrm>
              <a:custGeom>
                <a:avLst/>
                <a:gdLst>
                  <a:gd name="T0" fmla="*/ 0 w 458"/>
                  <a:gd name="T1" fmla="*/ 517 h 517"/>
                  <a:gd name="T2" fmla="*/ 113 w 458"/>
                  <a:gd name="T3" fmla="*/ 0 h 517"/>
                  <a:gd name="T4" fmla="*/ 458 w 458"/>
                  <a:gd name="T5" fmla="*/ 399 h 517"/>
                  <a:gd name="T6" fmla="*/ 0 w 458"/>
                  <a:gd name="T7" fmla="*/ 517 h 517"/>
                  <a:gd name="T8" fmla="*/ 0 60000 65536"/>
                  <a:gd name="T9" fmla="*/ 0 60000 65536"/>
                  <a:gd name="T10" fmla="*/ 0 60000 65536"/>
                  <a:gd name="T11" fmla="*/ 0 60000 65536"/>
                  <a:gd name="T12" fmla="*/ 0 w 458"/>
                  <a:gd name="T13" fmla="*/ 0 h 517"/>
                  <a:gd name="T14" fmla="*/ 458 w 458"/>
                  <a:gd name="T15" fmla="*/ 517 h 517"/>
                </a:gdLst>
                <a:ahLst/>
                <a:cxnLst>
                  <a:cxn ang="T8">
                    <a:pos x="T0" y="T1"/>
                  </a:cxn>
                  <a:cxn ang="T9">
                    <a:pos x="T2" y="T3"/>
                  </a:cxn>
                  <a:cxn ang="T10">
                    <a:pos x="T4" y="T5"/>
                  </a:cxn>
                  <a:cxn ang="T11">
                    <a:pos x="T6" y="T7"/>
                  </a:cxn>
                </a:cxnLst>
                <a:rect l="T12" t="T13" r="T14" b="T15"/>
                <a:pathLst>
                  <a:path w="458" h="517">
                    <a:moveTo>
                      <a:pt x="0" y="517"/>
                    </a:moveTo>
                    <a:lnTo>
                      <a:pt x="113" y="0"/>
                    </a:lnTo>
                    <a:lnTo>
                      <a:pt x="458" y="399"/>
                    </a:lnTo>
                    <a:lnTo>
                      <a:pt x="0" y="517"/>
                    </a:lnTo>
                    <a:close/>
                  </a:path>
                </a:pathLst>
              </a:custGeom>
              <a:grpFill/>
              <a:ln w="25400">
                <a:noFill/>
                <a:miter lim="800000"/>
                <a:headEnd/>
                <a:tailEnd/>
              </a:ln>
            </p:spPr>
            <p:txBody>
              <a:bodyPr wrap="square"/>
              <a:lstStyle/>
              <a:p>
                <a:pPr>
                  <a:defRPr/>
                </a:pPr>
                <a:endParaRPr lang="en-US" dirty="0">
                  <a:solidFill>
                    <a:srgbClr val="000000"/>
                  </a:solidFill>
                  <a:cs typeface="Arial" pitchFamily="34" charset="0"/>
                </a:endParaRPr>
              </a:p>
            </p:txBody>
          </p:sp>
        </p:grpSp>
        <p:grpSp>
          <p:nvGrpSpPr>
            <p:cNvPr id="11" name="Group 316"/>
            <p:cNvGrpSpPr>
              <a:grpSpLocks/>
            </p:cNvGrpSpPr>
            <p:nvPr/>
          </p:nvGrpSpPr>
          <p:grpSpPr bwMode="auto">
            <a:xfrm>
              <a:off x="5098458" y="1992749"/>
              <a:ext cx="808038" cy="399680"/>
              <a:chOff x="1734" y="1007"/>
              <a:chExt cx="2340" cy="1160"/>
            </a:xfrm>
            <a:grpFill/>
          </p:grpSpPr>
          <p:sp>
            <p:nvSpPr>
              <p:cNvPr id="118" name="Freeform 317"/>
              <p:cNvSpPr>
                <a:spLocks/>
              </p:cNvSpPr>
              <p:nvPr/>
            </p:nvSpPr>
            <p:spPr bwMode="auto">
              <a:xfrm>
                <a:off x="1734" y="1007"/>
                <a:ext cx="2234" cy="1023"/>
              </a:xfrm>
              <a:custGeom>
                <a:avLst/>
                <a:gdLst>
                  <a:gd name="T0" fmla="*/ 14586912 w 946"/>
                  <a:gd name="T1" fmla="*/ 2422084 h 433"/>
                  <a:gd name="T2" fmla="*/ 26263516 w 946"/>
                  <a:gd name="T3" fmla="*/ 10792513 h 433"/>
                  <a:gd name="T4" fmla="*/ 28458406 w 946"/>
                  <a:gd name="T5" fmla="*/ 9770293 h 433"/>
                  <a:gd name="T6" fmla="*/ 14586912 w 946"/>
                  <a:gd name="T7" fmla="*/ 0 h 433"/>
                  <a:gd name="T8" fmla="*/ 0 w 946"/>
                  <a:gd name="T9" fmla="*/ 13095118 h 433"/>
                  <a:gd name="T10" fmla="*/ 2405475 w 946"/>
                  <a:gd name="T11" fmla="*/ 13095118 h 433"/>
                  <a:gd name="T12" fmla="*/ 14586912 w 946"/>
                  <a:gd name="T13" fmla="*/ 2422084 h 433"/>
                  <a:gd name="T14" fmla="*/ 0 60000 65536"/>
                  <a:gd name="T15" fmla="*/ 0 60000 65536"/>
                  <a:gd name="T16" fmla="*/ 0 60000 65536"/>
                  <a:gd name="T17" fmla="*/ 0 60000 65536"/>
                  <a:gd name="T18" fmla="*/ 0 60000 65536"/>
                  <a:gd name="T19" fmla="*/ 0 60000 65536"/>
                  <a:gd name="T20" fmla="*/ 0 60000 65536"/>
                  <a:gd name="T21" fmla="*/ 0 w 946"/>
                  <a:gd name="T22" fmla="*/ 0 h 433"/>
                  <a:gd name="T23" fmla="*/ 946 w 946"/>
                  <a:gd name="T24" fmla="*/ 433 h 43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46" h="433">
                    <a:moveTo>
                      <a:pt x="485" y="80"/>
                    </a:moveTo>
                    <a:cubicBezTo>
                      <a:pt x="665" y="80"/>
                      <a:pt x="818" y="196"/>
                      <a:pt x="873" y="357"/>
                    </a:cubicBezTo>
                    <a:cubicBezTo>
                      <a:pt x="946" y="323"/>
                      <a:pt x="946" y="323"/>
                      <a:pt x="946" y="323"/>
                    </a:cubicBezTo>
                    <a:cubicBezTo>
                      <a:pt x="878" y="134"/>
                      <a:pt x="697" y="0"/>
                      <a:pt x="485" y="0"/>
                    </a:cubicBezTo>
                    <a:cubicBezTo>
                      <a:pt x="234" y="0"/>
                      <a:pt x="27" y="189"/>
                      <a:pt x="0" y="433"/>
                    </a:cubicBezTo>
                    <a:cubicBezTo>
                      <a:pt x="80" y="433"/>
                      <a:pt x="80" y="433"/>
                      <a:pt x="80" y="433"/>
                    </a:cubicBezTo>
                    <a:cubicBezTo>
                      <a:pt x="107" y="233"/>
                      <a:pt x="278" y="80"/>
                      <a:pt x="485" y="80"/>
                    </a:cubicBezTo>
                    <a:close/>
                  </a:path>
                </a:pathLst>
              </a:custGeom>
              <a:grpFill/>
              <a:ln w="25400">
                <a:noFill/>
                <a:miter lim="800000"/>
                <a:headEnd/>
                <a:tailEnd/>
              </a:ln>
            </p:spPr>
            <p:txBody>
              <a:bodyPr wrap="square"/>
              <a:lstStyle/>
              <a:p>
                <a:pPr>
                  <a:defRPr/>
                </a:pPr>
                <a:endParaRPr lang="en-US" dirty="0">
                  <a:solidFill>
                    <a:srgbClr val="000000"/>
                  </a:solidFill>
                  <a:cs typeface="Arial" pitchFamily="34" charset="0"/>
                </a:endParaRPr>
              </a:p>
            </p:txBody>
          </p:sp>
          <p:sp>
            <p:nvSpPr>
              <p:cNvPr id="119" name="Freeform 318"/>
              <p:cNvSpPr>
                <a:spLocks/>
              </p:cNvSpPr>
              <p:nvPr/>
            </p:nvSpPr>
            <p:spPr bwMode="auto">
              <a:xfrm>
                <a:off x="3616" y="1650"/>
                <a:ext cx="458" cy="517"/>
              </a:xfrm>
              <a:custGeom>
                <a:avLst/>
                <a:gdLst>
                  <a:gd name="T0" fmla="*/ 458 w 458"/>
                  <a:gd name="T1" fmla="*/ 0 h 517"/>
                  <a:gd name="T2" fmla="*/ 345 w 458"/>
                  <a:gd name="T3" fmla="*/ 517 h 517"/>
                  <a:gd name="T4" fmla="*/ 0 w 458"/>
                  <a:gd name="T5" fmla="*/ 118 h 517"/>
                  <a:gd name="T6" fmla="*/ 458 w 458"/>
                  <a:gd name="T7" fmla="*/ 0 h 517"/>
                  <a:gd name="T8" fmla="*/ 0 60000 65536"/>
                  <a:gd name="T9" fmla="*/ 0 60000 65536"/>
                  <a:gd name="T10" fmla="*/ 0 60000 65536"/>
                  <a:gd name="T11" fmla="*/ 0 60000 65536"/>
                  <a:gd name="T12" fmla="*/ 0 w 458"/>
                  <a:gd name="T13" fmla="*/ 0 h 517"/>
                  <a:gd name="T14" fmla="*/ 458 w 458"/>
                  <a:gd name="T15" fmla="*/ 517 h 517"/>
                </a:gdLst>
                <a:ahLst/>
                <a:cxnLst>
                  <a:cxn ang="T8">
                    <a:pos x="T0" y="T1"/>
                  </a:cxn>
                  <a:cxn ang="T9">
                    <a:pos x="T2" y="T3"/>
                  </a:cxn>
                  <a:cxn ang="T10">
                    <a:pos x="T4" y="T5"/>
                  </a:cxn>
                  <a:cxn ang="T11">
                    <a:pos x="T6" y="T7"/>
                  </a:cxn>
                </a:cxnLst>
                <a:rect l="T12" t="T13" r="T14" b="T15"/>
                <a:pathLst>
                  <a:path w="458" h="517">
                    <a:moveTo>
                      <a:pt x="458" y="0"/>
                    </a:moveTo>
                    <a:lnTo>
                      <a:pt x="345" y="517"/>
                    </a:lnTo>
                    <a:lnTo>
                      <a:pt x="0" y="118"/>
                    </a:lnTo>
                    <a:lnTo>
                      <a:pt x="458" y="0"/>
                    </a:lnTo>
                    <a:close/>
                  </a:path>
                </a:pathLst>
              </a:custGeom>
              <a:grpFill/>
              <a:ln w="25400">
                <a:noFill/>
                <a:miter lim="800000"/>
                <a:headEnd/>
                <a:tailEnd/>
              </a:ln>
            </p:spPr>
            <p:txBody>
              <a:bodyPr wrap="square"/>
              <a:lstStyle/>
              <a:p>
                <a:pPr>
                  <a:defRPr/>
                </a:pPr>
                <a:endParaRPr lang="en-US" dirty="0">
                  <a:solidFill>
                    <a:srgbClr val="000000"/>
                  </a:solidFill>
                  <a:cs typeface="Arial" pitchFamily="34" charset="0"/>
                </a:endParaRPr>
              </a:p>
            </p:txBody>
          </p:sp>
        </p:grpSp>
      </p:grpSp>
      <p:sp>
        <p:nvSpPr>
          <p:cNvPr id="172" name="Title 171"/>
          <p:cNvSpPr>
            <a:spLocks noGrp="1"/>
          </p:cNvSpPr>
          <p:nvPr>
            <p:ph type="title"/>
          </p:nvPr>
        </p:nvSpPr>
        <p:spPr/>
        <p:txBody>
          <a:bodyPr/>
          <a:lstStyle/>
          <a:p>
            <a:r>
              <a:rPr lang="en-US" dirty="0" smtClean="0"/>
              <a:t>Oracle </a:t>
            </a:r>
            <a:r>
              <a:rPr lang="en-US" dirty="0" err="1" smtClean="0"/>
              <a:t>WebCenter</a:t>
            </a:r>
            <a:r>
              <a:rPr lang="en-US" dirty="0" smtClean="0"/>
              <a:t> Portal</a:t>
            </a:r>
            <a:endParaRPr lang="en-US" dirty="0"/>
          </a:p>
        </p:txBody>
      </p:sp>
      <p:sp>
        <p:nvSpPr>
          <p:cNvPr id="3" name="TextBox 2"/>
          <p:cNvSpPr txBox="1"/>
          <p:nvPr/>
        </p:nvSpPr>
        <p:spPr>
          <a:xfrm>
            <a:off x="4191431" y="2284558"/>
            <a:ext cx="787395" cy="276999"/>
          </a:xfrm>
          <a:prstGeom prst="rect">
            <a:avLst/>
          </a:prstGeom>
          <a:noFill/>
        </p:spPr>
        <p:txBody>
          <a:bodyPr wrap="none" rtlCol="0">
            <a:spAutoFit/>
          </a:bodyPr>
          <a:lstStyle/>
          <a:p>
            <a:r>
              <a:rPr lang="en-US" sz="1200" dirty="0" smtClean="0">
                <a:solidFill>
                  <a:srgbClr val="FFFFFF"/>
                </a:solidFill>
                <a:cs typeface="Arial" pitchFamily="34" charset="0"/>
              </a:rPr>
              <a:t>PORTAL</a:t>
            </a:r>
          </a:p>
        </p:txBody>
      </p:sp>
      <p:grpSp>
        <p:nvGrpSpPr>
          <p:cNvPr id="12" name="Group 15"/>
          <p:cNvGrpSpPr/>
          <p:nvPr/>
        </p:nvGrpSpPr>
        <p:grpSpPr>
          <a:xfrm>
            <a:off x="15240" y="1479437"/>
            <a:ext cx="1940701" cy="1809748"/>
            <a:chOff x="5249007" y="168506"/>
            <a:chExt cx="1940701" cy="1809748"/>
          </a:xfrm>
        </p:grpSpPr>
        <p:sp>
          <p:nvSpPr>
            <p:cNvPr id="113" name="TextBox 112"/>
            <p:cNvSpPr txBox="1"/>
            <p:nvPr/>
          </p:nvSpPr>
          <p:spPr>
            <a:xfrm flipH="1">
              <a:off x="5249007" y="168506"/>
              <a:ext cx="1940701" cy="298800"/>
            </a:xfrm>
            <a:prstGeom prst="rect">
              <a:avLst/>
            </a:prstGeom>
            <a:noFill/>
            <a:ln>
              <a:noFill/>
            </a:ln>
          </p:spPr>
          <p:txBody>
            <a:bodyPr wrap="square" rtlCol="0" anchor="ctr">
              <a:spAutoFit/>
            </a:bodyPr>
            <a:lstStyle/>
            <a:p>
              <a:pPr algn="ctr">
                <a:lnSpc>
                  <a:spcPct val="95000"/>
                </a:lnSpc>
              </a:pPr>
              <a:r>
                <a:rPr lang="en-US" sz="1400" b="1" dirty="0" smtClean="0">
                  <a:solidFill>
                    <a:prstClr val="white">
                      <a:lumMod val="95000"/>
                    </a:prstClr>
                  </a:solidFill>
                  <a:cs typeface="Arial" pitchFamily="34" charset="0"/>
                </a:rPr>
                <a:t>BUILD</a:t>
              </a:r>
              <a:endParaRPr lang="en-US" sz="1400" b="1" dirty="0">
                <a:solidFill>
                  <a:prstClr val="white">
                    <a:lumMod val="95000"/>
                  </a:prstClr>
                </a:solidFill>
                <a:cs typeface="Arial" pitchFamily="34" charset="0"/>
              </a:endParaRPr>
            </a:p>
          </p:txBody>
        </p:sp>
        <p:sp>
          <p:nvSpPr>
            <p:cNvPr id="114" name="TextBox 113"/>
            <p:cNvSpPr txBox="1"/>
            <p:nvPr/>
          </p:nvSpPr>
          <p:spPr>
            <a:xfrm flipH="1">
              <a:off x="5249007" y="668838"/>
              <a:ext cx="1940701" cy="298800"/>
            </a:xfrm>
            <a:prstGeom prst="rect">
              <a:avLst/>
            </a:prstGeom>
            <a:noFill/>
            <a:ln>
              <a:noFill/>
            </a:ln>
          </p:spPr>
          <p:txBody>
            <a:bodyPr wrap="square" rtlCol="0" anchor="ctr">
              <a:spAutoFit/>
            </a:bodyPr>
            <a:lstStyle/>
            <a:p>
              <a:pPr algn="ctr">
                <a:lnSpc>
                  <a:spcPct val="95000"/>
                </a:lnSpc>
              </a:pPr>
              <a:r>
                <a:rPr lang="en-US" sz="1400" b="1" dirty="0" smtClean="0">
                  <a:solidFill>
                    <a:prstClr val="white">
                      <a:lumMod val="95000"/>
                    </a:prstClr>
                  </a:solidFill>
                  <a:cs typeface="Arial" pitchFamily="34" charset="0"/>
                </a:rPr>
                <a:t>INTEGRATE</a:t>
              </a:r>
              <a:endParaRPr lang="en-US" sz="1400" b="1" dirty="0">
                <a:solidFill>
                  <a:prstClr val="white">
                    <a:lumMod val="95000"/>
                  </a:prstClr>
                </a:solidFill>
                <a:cs typeface="Arial" pitchFamily="34" charset="0"/>
              </a:endParaRPr>
            </a:p>
          </p:txBody>
        </p:sp>
        <p:sp>
          <p:nvSpPr>
            <p:cNvPr id="117" name="TextBox 116"/>
            <p:cNvSpPr txBox="1"/>
            <p:nvPr/>
          </p:nvSpPr>
          <p:spPr>
            <a:xfrm flipH="1">
              <a:off x="5249007" y="1163323"/>
              <a:ext cx="1940701" cy="298800"/>
            </a:xfrm>
            <a:prstGeom prst="rect">
              <a:avLst/>
            </a:prstGeom>
            <a:noFill/>
            <a:ln>
              <a:noFill/>
            </a:ln>
          </p:spPr>
          <p:txBody>
            <a:bodyPr wrap="square" rtlCol="0" anchor="ctr">
              <a:spAutoFit/>
            </a:bodyPr>
            <a:lstStyle/>
            <a:p>
              <a:pPr algn="ctr">
                <a:lnSpc>
                  <a:spcPct val="95000"/>
                </a:lnSpc>
              </a:pPr>
              <a:r>
                <a:rPr lang="en-US" sz="1400" b="1" dirty="0" smtClean="0">
                  <a:solidFill>
                    <a:prstClr val="white">
                      <a:lumMod val="95000"/>
                    </a:prstClr>
                  </a:solidFill>
                  <a:cs typeface="Arial" pitchFamily="34" charset="0"/>
                </a:rPr>
                <a:t>MANAGE</a:t>
              </a:r>
              <a:endParaRPr lang="en-US" sz="1400" b="1" dirty="0">
                <a:solidFill>
                  <a:prstClr val="white">
                    <a:lumMod val="95000"/>
                  </a:prstClr>
                </a:solidFill>
                <a:cs typeface="Arial" pitchFamily="34" charset="0"/>
              </a:endParaRPr>
            </a:p>
          </p:txBody>
        </p:sp>
        <p:sp>
          <p:nvSpPr>
            <p:cNvPr id="120" name="TextBox 119"/>
            <p:cNvSpPr txBox="1"/>
            <p:nvPr/>
          </p:nvSpPr>
          <p:spPr>
            <a:xfrm flipH="1">
              <a:off x="5249007" y="1679454"/>
              <a:ext cx="1940701" cy="298800"/>
            </a:xfrm>
            <a:prstGeom prst="rect">
              <a:avLst/>
            </a:prstGeom>
            <a:noFill/>
            <a:ln>
              <a:noFill/>
            </a:ln>
          </p:spPr>
          <p:txBody>
            <a:bodyPr wrap="square" rtlCol="0" anchor="ctr">
              <a:spAutoFit/>
            </a:bodyPr>
            <a:lstStyle/>
            <a:p>
              <a:pPr algn="ctr">
                <a:lnSpc>
                  <a:spcPct val="95000"/>
                </a:lnSpc>
              </a:pPr>
              <a:r>
                <a:rPr lang="en-US" sz="1400" b="1" dirty="0" smtClean="0">
                  <a:solidFill>
                    <a:prstClr val="white">
                      <a:lumMod val="95000"/>
                    </a:prstClr>
                  </a:solidFill>
                  <a:cs typeface="Arial" pitchFamily="34" charset="0"/>
                </a:rPr>
                <a:t>ACCESS</a:t>
              </a:r>
              <a:endParaRPr lang="en-US" sz="1400" b="1" dirty="0">
                <a:solidFill>
                  <a:prstClr val="white">
                    <a:lumMod val="95000"/>
                  </a:prstClr>
                </a:solidFill>
                <a:cs typeface="Arial" pitchFamily="34" charset="0"/>
              </a:endParaRPr>
            </a:p>
          </p:txBody>
        </p:sp>
      </p:grpSp>
      <p:grpSp>
        <p:nvGrpSpPr>
          <p:cNvPr id="13" name="Group 629"/>
          <p:cNvGrpSpPr/>
          <p:nvPr/>
        </p:nvGrpSpPr>
        <p:grpSpPr>
          <a:xfrm>
            <a:off x="5654998" y="1589100"/>
            <a:ext cx="881271" cy="1007264"/>
            <a:chOff x="4254750" y="449584"/>
            <a:chExt cx="752559" cy="860150"/>
          </a:xfrm>
        </p:grpSpPr>
        <p:sp>
          <p:nvSpPr>
            <p:cNvPr id="151" name="Freeform 18"/>
            <p:cNvSpPr>
              <a:spLocks/>
            </p:cNvSpPr>
            <p:nvPr/>
          </p:nvSpPr>
          <p:spPr bwMode="auto">
            <a:xfrm>
              <a:off x="4291822" y="1076066"/>
              <a:ext cx="137166" cy="140866"/>
            </a:xfrm>
            <a:custGeom>
              <a:avLst/>
              <a:gdLst/>
              <a:ahLst/>
              <a:cxnLst>
                <a:cxn ang="0">
                  <a:pos x="65" y="72"/>
                </a:cxn>
                <a:cxn ang="0">
                  <a:pos x="20" y="61"/>
                </a:cxn>
                <a:cxn ang="0">
                  <a:pos x="3" y="31"/>
                </a:cxn>
                <a:cxn ang="0">
                  <a:pos x="6" y="1"/>
                </a:cxn>
                <a:cxn ang="0">
                  <a:pos x="35" y="9"/>
                </a:cxn>
                <a:cxn ang="0">
                  <a:pos x="54" y="32"/>
                </a:cxn>
                <a:cxn ang="0">
                  <a:pos x="72" y="46"/>
                </a:cxn>
                <a:cxn ang="0">
                  <a:pos x="65" y="72"/>
                </a:cxn>
              </a:cxnLst>
              <a:rect l="0" t="0" r="r" b="b"/>
              <a:pathLst>
                <a:path w="72" h="73">
                  <a:moveTo>
                    <a:pt x="65" y="72"/>
                  </a:moveTo>
                  <a:cubicBezTo>
                    <a:pt x="52" y="73"/>
                    <a:pt x="27" y="64"/>
                    <a:pt x="20" y="61"/>
                  </a:cubicBezTo>
                  <a:cubicBezTo>
                    <a:pt x="13" y="58"/>
                    <a:pt x="3" y="42"/>
                    <a:pt x="3" y="31"/>
                  </a:cubicBezTo>
                  <a:cubicBezTo>
                    <a:pt x="3" y="20"/>
                    <a:pt x="0" y="2"/>
                    <a:pt x="6" y="1"/>
                  </a:cubicBezTo>
                  <a:cubicBezTo>
                    <a:pt x="12" y="0"/>
                    <a:pt x="31" y="5"/>
                    <a:pt x="35" y="9"/>
                  </a:cubicBezTo>
                  <a:cubicBezTo>
                    <a:pt x="39" y="13"/>
                    <a:pt x="47" y="27"/>
                    <a:pt x="54" y="32"/>
                  </a:cubicBezTo>
                  <a:cubicBezTo>
                    <a:pt x="61" y="37"/>
                    <a:pt x="72" y="46"/>
                    <a:pt x="72" y="46"/>
                  </a:cubicBezTo>
                  <a:lnTo>
                    <a:pt x="65" y="72"/>
                  </a:lnTo>
                  <a:close/>
                </a:path>
              </a:pathLst>
            </a:custGeom>
            <a:solidFill>
              <a:schemeClr val="tx1">
                <a:lumMod val="75000"/>
                <a:lumOff val="2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cs typeface="Arial" pitchFamily="34" charset="0"/>
              </a:endParaRPr>
            </a:p>
          </p:txBody>
        </p:sp>
        <p:sp>
          <p:nvSpPr>
            <p:cNvPr id="152" name="Freeform 19"/>
            <p:cNvSpPr>
              <a:spLocks/>
            </p:cNvSpPr>
            <p:nvPr/>
          </p:nvSpPr>
          <p:spPr bwMode="auto">
            <a:xfrm>
              <a:off x="4254750" y="1001926"/>
              <a:ext cx="266917" cy="140866"/>
            </a:xfrm>
            <a:custGeom>
              <a:avLst/>
              <a:gdLst/>
              <a:ahLst/>
              <a:cxnLst>
                <a:cxn ang="0">
                  <a:pos x="3" y="15"/>
                </a:cxn>
                <a:cxn ang="0">
                  <a:pos x="1" y="18"/>
                </a:cxn>
                <a:cxn ang="0">
                  <a:pos x="51" y="71"/>
                </a:cxn>
                <a:cxn ang="0">
                  <a:pos x="58" y="74"/>
                </a:cxn>
                <a:cxn ang="0">
                  <a:pos x="134" y="68"/>
                </a:cxn>
                <a:cxn ang="0">
                  <a:pos x="135" y="64"/>
                </a:cxn>
                <a:cxn ang="0">
                  <a:pos x="86" y="3"/>
                </a:cxn>
                <a:cxn ang="0">
                  <a:pos x="80" y="0"/>
                </a:cxn>
                <a:cxn ang="0">
                  <a:pos x="3" y="15"/>
                </a:cxn>
              </a:cxnLst>
              <a:rect l="0" t="0" r="r" b="b"/>
              <a:pathLst>
                <a:path w="137" h="74">
                  <a:moveTo>
                    <a:pt x="3" y="15"/>
                  </a:moveTo>
                  <a:cubicBezTo>
                    <a:pt x="0" y="15"/>
                    <a:pt x="0" y="17"/>
                    <a:pt x="1" y="18"/>
                  </a:cubicBezTo>
                  <a:cubicBezTo>
                    <a:pt x="51" y="71"/>
                    <a:pt x="51" y="71"/>
                    <a:pt x="51" y="71"/>
                  </a:cubicBezTo>
                  <a:cubicBezTo>
                    <a:pt x="52" y="73"/>
                    <a:pt x="55" y="74"/>
                    <a:pt x="58" y="74"/>
                  </a:cubicBezTo>
                  <a:cubicBezTo>
                    <a:pt x="134" y="68"/>
                    <a:pt x="134" y="68"/>
                    <a:pt x="134" y="68"/>
                  </a:cubicBezTo>
                  <a:cubicBezTo>
                    <a:pt x="136" y="68"/>
                    <a:pt x="137" y="66"/>
                    <a:pt x="135" y="64"/>
                  </a:cubicBezTo>
                  <a:cubicBezTo>
                    <a:pt x="86" y="3"/>
                    <a:pt x="86" y="3"/>
                    <a:pt x="86" y="3"/>
                  </a:cubicBezTo>
                  <a:cubicBezTo>
                    <a:pt x="85" y="1"/>
                    <a:pt x="82" y="0"/>
                    <a:pt x="80" y="0"/>
                  </a:cubicBezTo>
                  <a:lnTo>
                    <a:pt x="3" y="15"/>
                  </a:lnTo>
                  <a:close/>
                </a:path>
              </a:pathLst>
            </a:custGeom>
            <a:solidFill>
              <a:schemeClr val="bg1">
                <a:lumMod val="5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cs typeface="Arial" pitchFamily="34" charset="0"/>
              </a:endParaRPr>
            </a:p>
          </p:txBody>
        </p:sp>
        <p:sp>
          <p:nvSpPr>
            <p:cNvPr id="153" name="Freeform 20"/>
            <p:cNvSpPr>
              <a:spLocks/>
            </p:cNvSpPr>
            <p:nvPr/>
          </p:nvSpPr>
          <p:spPr bwMode="auto">
            <a:xfrm>
              <a:off x="4503132" y="449584"/>
              <a:ext cx="252089" cy="322509"/>
            </a:xfrm>
            <a:custGeom>
              <a:avLst/>
              <a:gdLst/>
              <a:ahLst/>
              <a:cxnLst>
                <a:cxn ang="0">
                  <a:pos x="123" y="48"/>
                </a:cxn>
                <a:cxn ang="0">
                  <a:pos x="111" y="130"/>
                </a:cxn>
                <a:cxn ang="0">
                  <a:pos x="73" y="166"/>
                </a:cxn>
                <a:cxn ang="0">
                  <a:pos x="16" y="101"/>
                </a:cxn>
                <a:cxn ang="0">
                  <a:pos x="12" y="83"/>
                </a:cxn>
                <a:cxn ang="0">
                  <a:pos x="6" y="84"/>
                </a:cxn>
                <a:cxn ang="0">
                  <a:pos x="50" y="7"/>
                </a:cxn>
                <a:cxn ang="0">
                  <a:pos x="123" y="48"/>
                </a:cxn>
              </a:cxnLst>
              <a:rect l="0" t="0" r="r" b="b"/>
              <a:pathLst>
                <a:path w="131" h="167">
                  <a:moveTo>
                    <a:pt x="123" y="48"/>
                  </a:moveTo>
                  <a:cubicBezTo>
                    <a:pt x="131" y="88"/>
                    <a:pt x="118" y="114"/>
                    <a:pt x="111" y="130"/>
                  </a:cubicBezTo>
                  <a:cubicBezTo>
                    <a:pt x="102" y="147"/>
                    <a:pt x="87" y="164"/>
                    <a:pt x="73" y="166"/>
                  </a:cubicBezTo>
                  <a:cubicBezTo>
                    <a:pt x="58" y="167"/>
                    <a:pt x="30" y="143"/>
                    <a:pt x="16" y="101"/>
                  </a:cubicBezTo>
                  <a:cubicBezTo>
                    <a:pt x="14" y="95"/>
                    <a:pt x="13" y="89"/>
                    <a:pt x="12" y="83"/>
                  </a:cubicBezTo>
                  <a:cubicBezTo>
                    <a:pt x="12" y="81"/>
                    <a:pt x="9" y="80"/>
                    <a:pt x="6" y="84"/>
                  </a:cubicBezTo>
                  <a:cubicBezTo>
                    <a:pt x="0" y="37"/>
                    <a:pt x="25" y="15"/>
                    <a:pt x="50" y="7"/>
                  </a:cubicBezTo>
                  <a:cubicBezTo>
                    <a:pt x="70" y="0"/>
                    <a:pt x="115" y="5"/>
                    <a:pt x="123" y="48"/>
                  </a:cubicBezTo>
                  <a:close/>
                </a:path>
              </a:pathLst>
            </a:custGeom>
            <a:solidFill>
              <a:schemeClr val="tx1">
                <a:lumMod val="75000"/>
                <a:lumOff val="2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cs typeface="Arial" pitchFamily="34" charset="0"/>
              </a:endParaRPr>
            </a:p>
          </p:txBody>
        </p:sp>
        <p:sp>
          <p:nvSpPr>
            <p:cNvPr id="154" name="Freeform 21"/>
            <p:cNvSpPr>
              <a:spLocks/>
            </p:cNvSpPr>
            <p:nvPr/>
          </p:nvSpPr>
          <p:spPr bwMode="auto">
            <a:xfrm>
              <a:off x="4517960" y="742437"/>
              <a:ext cx="437448" cy="567170"/>
            </a:xfrm>
            <a:custGeom>
              <a:avLst/>
              <a:gdLst/>
              <a:ahLst/>
              <a:cxnLst>
                <a:cxn ang="0">
                  <a:pos x="49" y="55"/>
                </a:cxn>
                <a:cxn ang="0">
                  <a:pos x="104" y="12"/>
                </a:cxn>
                <a:cxn ang="0">
                  <a:pos x="176" y="8"/>
                </a:cxn>
                <a:cxn ang="0">
                  <a:pos x="224" y="63"/>
                </a:cxn>
                <a:cxn ang="0">
                  <a:pos x="204" y="194"/>
                </a:cxn>
                <a:cxn ang="0">
                  <a:pos x="155" y="295"/>
                </a:cxn>
                <a:cxn ang="0">
                  <a:pos x="79" y="272"/>
                </a:cxn>
                <a:cxn ang="0">
                  <a:pos x="0" y="254"/>
                </a:cxn>
                <a:cxn ang="0">
                  <a:pos x="35" y="121"/>
                </a:cxn>
                <a:cxn ang="0">
                  <a:pos x="49" y="55"/>
                </a:cxn>
              </a:cxnLst>
              <a:rect l="0" t="0" r="r" b="b"/>
              <a:pathLst>
                <a:path w="228" h="295">
                  <a:moveTo>
                    <a:pt x="49" y="55"/>
                  </a:moveTo>
                  <a:cubicBezTo>
                    <a:pt x="63" y="42"/>
                    <a:pt x="88" y="21"/>
                    <a:pt x="104" y="12"/>
                  </a:cubicBezTo>
                  <a:cubicBezTo>
                    <a:pt x="121" y="3"/>
                    <a:pt x="152" y="0"/>
                    <a:pt x="176" y="8"/>
                  </a:cubicBezTo>
                  <a:cubicBezTo>
                    <a:pt x="200" y="16"/>
                    <a:pt x="216" y="35"/>
                    <a:pt x="224" y="63"/>
                  </a:cubicBezTo>
                  <a:cubicBezTo>
                    <a:pt x="228" y="76"/>
                    <a:pt x="218" y="157"/>
                    <a:pt x="204" y="194"/>
                  </a:cubicBezTo>
                  <a:cubicBezTo>
                    <a:pt x="190" y="230"/>
                    <a:pt x="155" y="295"/>
                    <a:pt x="155" y="295"/>
                  </a:cubicBezTo>
                  <a:cubicBezTo>
                    <a:pt x="155" y="295"/>
                    <a:pt x="109" y="278"/>
                    <a:pt x="79" y="272"/>
                  </a:cubicBezTo>
                  <a:cubicBezTo>
                    <a:pt x="49" y="266"/>
                    <a:pt x="0" y="254"/>
                    <a:pt x="0" y="254"/>
                  </a:cubicBezTo>
                  <a:cubicBezTo>
                    <a:pt x="0" y="254"/>
                    <a:pt x="30" y="143"/>
                    <a:pt x="35" y="121"/>
                  </a:cubicBezTo>
                  <a:cubicBezTo>
                    <a:pt x="40" y="99"/>
                    <a:pt x="48" y="66"/>
                    <a:pt x="49" y="55"/>
                  </a:cubicBezTo>
                </a:path>
              </a:pathLst>
            </a:custGeom>
            <a:solidFill>
              <a:schemeClr val="tx1">
                <a:lumMod val="75000"/>
                <a:lumOff val="2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cs typeface="Arial" pitchFamily="34" charset="0"/>
              </a:endParaRPr>
            </a:p>
          </p:txBody>
        </p:sp>
        <p:sp>
          <p:nvSpPr>
            <p:cNvPr id="155" name="Freeform 28"/>
            <p:cNvSpPr>
              <a:spLocks/>
            </p:cNvSpPr>
            <p:nvPr/>
          </p:nvSpPr>
          <p:spPr bwMode="auto">
            <a:xfrm>
              <a:off x="4803414" y="768385"/>
              <a:ext cx="203895" cy="541349"/>
            </a:xfrm>
            <a:custGeom>
              <a:avLst/>
              <a:gdLst/>
              <a:ahLst/>
              <a:cxnLst>
                <a:cxn ang="0">
                  <a:pos x="6" y="93"/>
                </a:cxn>
                <a:cxn ang="0">
                  <a:pos x="48" y="211"/>
                </a:cxn>
                <a:cxn ang="0">
                  <a:pos x="92" y="239"/>
                </a:cxn>
                <a:cxn ang="0">
                  <a:pos x="94" y="122"/>
                </a:cxn>
                <a:cxn ang="0">
                  <a:pos x="57" y="16"/>
                </a:cxn>
                <a:cxn ang="0">
                  <a:pos x="8" y="34"/>
                </a:cxn>
                <a:cxn ang="0">
                  <a:pos x="6" y="93"/>
                </a:cxn>
              </a:cxnLst>
              <a:rect l="0" t="0" r="r" b="b"/>
              <a:pathLst>
                <a:path w="106" h="239">
                  <a:moveTo>
                    <a:pt x="6" y="93"/>
                  </a:moveTo>
                  <a:cubicBezTo>
                    <a:pt x="13" y="128"/>
                    <a:pt x="41" y="203"/>
                    <a:pt x="48" y="211"/>
                  </a:cubicBezTo>
                  <a:cubicBezTo>
                    <a:pt x="54" y="219"/>
                    <a:pt x="77" y="239"/>
                    <a:pt x="92" y="239"/>
                  </a:cubicBezTo>
                  <a:cubicBezTo>
                    <a:pt x="106" y="239"/>
                    <a:pt x="105" y="174"/>
                    <a:pt x="94" y="122"/>
                  </a:cubicBezTo>
                  <a:cubicBezTo>
                    <a:pt x="83" y="69"/>
                    <a:pt x="72" y="27"/>
                    <a:pt x="57" y="16"/>
                  </a:cubicBezTo>
                  <a:cubicBezTo>
                    <a:pt x="43" y="5"/>
                    <a:pt x="16" y="0"/>
                    <a:pt x="8" y="34"/>
                  </a:cubicBezTo>
                  <a:cubicBezTo>
                    <a:pt x="0" y="67"/>
                    <a:pt x="6" y="93"/>
                    <a:pt x="6" y="93"/>
                  </a:cubicBezTo>
                  <a:close/>
                </a:path>
              </a:pathLst>
            </a:custGeom>
            <a:solidFill>
              <a:schemeClr val="tx1">
                <a:lumMod val="75000"/>
                <a:lumOff val="2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cs typeface="Arial" pitchFamily="34" charset="0"/>
              </a:endParaRPr>
            </a:p>
          </p:txBody>
        </p:sp>
        <p:sp>
          <p:nvSpPr>
            <p:cNvPr id="156" name="Freeform 29"/>
            <p:cNvSpPr>
              <a:spLocks/>
            </p:cNvSpPr>
            <p:nvPr/>
          </p:nvSpPr>
          <p:spPr bwMode="auto">
            <a:xfrm>
              <a:off x="4666248" y="1102015"/>
              <a:ext cx="337354" cy="140866"/>
            </a:xfrm>
            <a:custGeom>
              <a:avLst/>
              <a:gdLst/>
              <a:ahLst/>
              <a:cxnLst>
                <a:cxn ang="0">
                  <a:pos x="133" y="5"/>
                </a:cxn>
                <a:cxn ang="0">
                  <a:pos x="0" y="0"/>
                </a:cxn>
                <a:cxn ang="0">
                  <a:pos x="3" y="59"/>
                </a:cxn>
                <a:cxn ang="0">
                  <a:pos x="118" y="72"/>
                </a:cxn>
                <a:cxn ang="0">
                  <a:pos x="168" y="61"/>
                </a:cxn>
                <a:cxn ang="0">
                  <a:pos x="133" y="5"/>
                </a:cxn>
              </a:cxnLst>
              <a:rect l="0" t="0" r="r" b="b"/>
              <a:pathLst>
                <a:path w="177" h="72">
                  <a:moveTo>
                    <a:pt x="133" y="5"/>
                  </a:moveTo>
                  <a:cubicBezTo>
                    <a:pt x="102" y="2"/>
                    <a:pt x="0" y="0"/>
                    <a:pt x="0" y="0"/>
                  </a:cubicBezTo>
                  <a:cubicBezTo>
                    <a:pt x="3" y="59"/>
                    <a:pt x="3" y="59"/>
                    <a:pt x="3" y="59"/>
                  </a:cubicBezTo>
                  <a:cubicBezTo>
                    <a:pt x="3" y="59"/>
                    <a:pt x="91" y="72"/>
                    <a:pt x="118" y="72"/>
                  </a:cubicBezTo>
                  <a:cubicBezTo>
                    <a:pt x="145" y="72"/>
                    <a:pt x="158" y="70"/>
                    <a:pt x="168" y="61"/>
                  </a:cubicBezTo>
                  <a:cubicBezTo>
                    <a:pt x="177" y="51"/>
                    <a:pt x="168" y="8"/>
                    <a:pt x="133" y="5"/>
                  </a:cubicBezTo>
                  <a:close/>
                </a:path>
              </a:pathLst>
            </a:custGeom>
            <a:solidFill>
              <a:schemeClr val="tx1">
                <a:lumMod val="75000"/>
                <a:lumOff val="2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cs typeface="Arial" pitchFamily="34" charset="0"/>
              </a:endParaRPr>
            </a:p>
          </p:txBody>
        </p:sp>
        <p:sp>
          <p:nvSpPr>
            <p:cNvPr id="157" name="Freeform 30"/>
            <p:cNvSpPr>
              <a:spLocks/>
            </p:cNvSpPr>
            <p:nvPr/>
          </p:nvSpPr>
          <p:spPr bwMode="auto">
            <a:xfrm>
              <a:off x="4388209" y="1146499"/>
              <a:ext cx="311404" cy="127022"/>
            </a:xfrm>
            <a:custGeom>
              <a:avLst/>
              <a:gdLst/>
              <a:ahLst/>
              <a:cxnLst>
                <a:cxn ang="0">
                  <a:pos x="13" y="0"/>
                </a:cxn>
                <a:cxn ang="0">
                  <a:pos x="0" y="56"/>
                </a:cxn>
                <a:cxn ang="0">
                  <a:pos x="85" y="76"/>
                </a:cxn>
                <a:cxn ang="0">
                  <a:pos x="111" y="13"/>
                </a:cxn>
                <a:cxn ang="0">
                  <a:pos x="13" y="0"/>
                </a:cxn>
              </a:cxnLst>
              <a:rect l="0" t="0" r="r" b="b"/>
              <a:pathLst>
                <a:path w="162" h="76">
                  <a:moveTo>
                    <a:pt x="13" y="0"/>
                  </a:moveTo>
                  <a:cubicBezTo>
                    <a:pt x="0" y="56"/>
                    <a:pt x="0" y="56"/>
                    <a:pt x="0" y="56"/>
                  </a:cubicBezTo>
                  <a:cubicBezTo>
                    <a:pt x="0" y="56"/>
                    <a:pt x="37" y="74"/>
                    <a:pt x="85" y="76"/>
                  </a:cubicBezTo>
                  <a:cubicBezTo>
                    <a:pt x="85" y="76"/>
                    <a:pt x="162" y="16"/>
                    <a:pt x="111" y="13"/>
                  </a:cubicBezTo>
                  <a:cubicBezTo>
                    <a:pt x="60" y="10"/>
                    <a:pt x="13" y="0"/>
                    <a:pt x="13" y="0"/>
                  </a:cubicBezTo>
                  <a:close/>
                </a:path>
              </a:pathLst>
            </a:custGeom>
            <a:solidFill>
              <a:schemeClr val="tx1">
                <a:lumMod val="75000"/>
                <a:lumOff val="2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cs typeface="Arial" pitchFamily="34" charset="0"/>
              </a:endParaRPr>
            </a:p>
          </p:txBody>
        </p:sp>
        <p:sp>
          <p:nvSpPr>
            <p:cNvPr id="158" name="Freeform 31"/>
            <p:cNvSpPr>
              <a:spLocks/>
            </p:cNvSpPr>
            <p:nvPr/>
          </p:nvSpPr>
          <p:spPr bwMode="auto">
            <a:xfrm>
              <a:off x="4480888" y="1068652"/>
              <a:ext cx="203895" cy="114917"/>
            </a:xfrm>
            <a:custGeom>
              <a:avLst/>
              <a:gdLst/>
              <a:ahLst/>
              <a:cxnLst>
                <a:cxn ang="0">
                  <a:pos x="8" y="9"/>
                </a:cxn>
                <a:cxn ang="0">
                  <a:pos x="3" y="10"/>
                </a:cxn>
                <a:cxn ang="0">
                  <a:pos x="3" y="21"/>
                </a:cxn>
                <a:cxn ang="0">
                  <a:pos x="24" y="45"/>
                </a:cxn>
                <a:cxn ang="0">
                  <a:pos x="54" y="58"/>
                </a:cxn>
                <a:cxn ang="0">
                  <a:pos x="105" y="57"/>
                </a:cxn>
                <a:cxn ang="0">
                  <a:pos x="100" y="22"/>
                </a:cxn>
                <a:cxn ang="0">
                  <a:pos x="82" y="9"/>
                </a:cxn>
                <a:cxn ang="0">
                  <a:pos x="46" y="3"/>
                </a:cxn>
                <a:cxn ang="0">
                  <a:pos x="26" y="10"/>
                </a:cxn>
                <a:cxn ang="0">
                  <a:pos x="8" y="9"/>
                </a:cxn>
              </a:cxnLst>
              <a:rect l="0" t="0" r="r" b="b"/>
              <a:pathLst>
                <a:path w="105" h="60">
                  <a:moveTo>
                    <a:pt x="8" y="9"/>
                  </a:moveTo>
                  <a:cubicBezTo>
                    <a:pt x="6" y="9"/>
                    <a:pt x="4" y="9"/>
                    <a:pt x="3" y="10"/>
                  </a:cubicBezTo>
                  <a:cubicBezTo>
                    <a:pt x="0" y="12"/>
                    <a:pt x="2" y="19"/>
                    <a:pt x="3" y="21"/>
                  </a:cubicBezTo>
                  <a:cubicBezTo>
                    <a:pt x="8" y="30"/>
                    <a:pt x="17" y="37"/>
                    <a:pt x="24" y="45"/>
                  </a:cubicBezTo>
                  <a:cubicBezTo>
                    <a:pt x="32" y="55"/>
                    <a:pt x="42" y="57"/>
                    <a:pt x="54" y="58"/>
                  </a:cubicBezTo>
                  <a:cubicBezTo>
                    <a:pt x="77" y="60"/>
                    <a:pt x="105" y="57"/>
                    <a:pt x="105" y="57"/>
                  </a:cubicBezTo>
                  <a:cubicBezTo>
                    <a:pt x="100" y="22"/>
                    <a:pt x="100" y="22"/>
                    <a:pt x="100" y="22"/>
                  </a:cubicBezTo>
                  <a:cubicBezTo>
                    <a:pt x="94" y="17"/>
                    <a:pt x="89" y="13"/>
                    <a:pt x="82" y="9"/>
                  </a:cubicBezTo>
                  <a:cubicBezTo>
                    <a:pt x="72" y="3"/>
                    <a:pt x="58" y="0"/>
                    <a:pt x="46" y="3"/>
                  </a:cubicBezTo>
                  <a:cubicBezTo>
                    <a:pt x="39" y="6"/>
                    <a:pt x="33" y="9"/>
                    <a:pt x="26" y="10"/>
                  </a:cubicBezTo>
                  <a:cubicBezTo>
                    <a:pt x="21" y="10"/>
                    <a:pt x="14" y="8"/>
                    <a:pt x="8" y="9"/>
                  </a:cubicBezTo>
                  <a:close/>
                </a:path>
              </a:pathLst>
            </a:custGeom>
            <a:solidFill>
              <a:schemeClr val="tx1">
                <a:lumMod val="75000"/>
                <a:lumOff val="2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cs typeface="Arial" pitchFamily="34" charset="0"/>
              </a:endParaRPr>
            </a:p>
          </p:txBody>
        </p:sp>
        <p:sp>
          <p:nvSpPr>
            <p:cNvPr id="159" name="Freeform 32"/>
            <p:cNvSpPr>
              <a:spLocks/>
            </p:cNvSpPr>
            <p:nvPr/>
          </p:nvSpPr>
          <p:spPr bwMode="auto">
            <a:xfrm>
              <a:off x="4770049" y="1220639"/>
              <a:ext cx="114923" cy="40777"/>
            </a:xfrm>
            <a:custGeom>
              <a:avLst/>
              <a:gdLst/>
              <a:ahLst/>
              <a:cxnLst>
                <a:cxn ang="0">
                  <a:pos x="47" y="10"/>
                </a:cxn>
                <a:cxn ang="0">
                  <a:pos x="8" y="3"/>
                </a:cxn>
                <a:cxn ang="0">
                  <a:pos x="5" y="7"/>
                </a:cxn>
                <a:cxn ang="0">
                  <a:pos x="45" y="19"/>
                </a:cxn>
                <a:cxn ang="0">
                  <a:pos x="47" y="10"/>
                </a:cxn>
              </a:cxnLst>
              <a:rect l="0" t="0" r="r" b="b"/>
              <a:pathLst>
                <a:path w="60" h="21">
                  <a:moveTo>
                    <a:pt x="47" y="10"/>
                  </a:moveTo>
                  <a:cubicBezTo>
                    <a:pt x="47" y="10"/>
                    <a:pt x="16" y="6"/>
                    <a:pt x="8" y="3"/>
                  </a:cubicBezTo>
                  <a:cubicBezTo>
                    <a:pt x="0" y="0"/>
                    <a:pt x="1" y="6"/>
                    <a:pt x="5" y="7"/>
                  </a:cubicBezTo>
                  <a:cubicBezTo>
                    <a:pt x="10" y="8"/>
                    <a:pt x="30" y="16"/>
                    <a:pt x="45" y="19"/>
                  </a:cubicBezTo>
                  <a:cubicBezTo>
                    <a:pt x="60" y="21"/>
                    <a:pt x="47" y="10"/>
                    <a:pt x="47" y="10"/>
                  </a:cubicBezTo>
                  <a:close/>
                </a:path>
              </a:pathLst>
            </a:custGeom>
            <a:solidFill>
              <a:srgbClr val="F5F6F6"/>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cs typeface="Arial" pitchFamily="34" charset="0"/>
              </a:endParaRPr>
            </a:p>
          </p:txBody>
        </p:sp>
        <p:sp>
          <p:nvSpPr>
            <p:cNvPr id="160" name="Freeform 159"/>
            <p:cNvSpPr/>
            <p:nvPr/>
          </p:nvSpPr>
          <p:spPr>
            <a:xfrm>
              <a:off x="4388736" y="1203391"/>
              <a:ext cx="589223" cy="105196"/>
            </a:xfrm>
            <a:custGeom>
              <a:avLst/>
              <a:gdLst>
                <a:gd name="connsiteX0" fmla="*/ 0 w 501706"/>
                <a:gd name="connsiteY0" fmla="*/ 0 h 105196"/>
                <a:gd name="connsiteX1" fmla="*/ 501706 w 501706"/>
                <a:gd name="connsiteY1" fmla="*/ 0 h 105196"/>
                <a:gd name="connsiteX2" fmla="*/ 501706 w 501706"/>
                <a:gd name="connsiteY2" fmla="*/ 105196 h 105196"/>
                <a:gd name="connsiteX3" fmla="*/ 0 w 501706"/>
                <a:gd name="connsiteY3" fmla="*/ 105196 h 105196"/>
                <a:gd name="connsiteX4" fmla="*/ 0 w 501706"/>
                <a:gd name="connsiteY4" fmla="*/ 0 h 105196"/>
                <a:gd name="connsiteX0" fmla="*/ 6864 w 508570"/>
                <a:gd name="connsiteY0" fmla="*/ 5844 h 111040"/>
                <a:gd name="connsiteX1" fmla="*/ 508570 w 508570"/>
                <a:gd name="connsiteY1" fmla="*/ 5844 h 111040"/>
                <a:gd name="connsiteX2" fmla="*/ 508570 w 508570"/>
                <a:gd name="connsiteY2" fmla="*/ 111040 h 111040"/>
                <a:gd name="connsiteX3" fmla="*/ 6864 w 508570"/>
                <a:gd name="connsiteY3" fmla="*/ 111040 h 111040"/>
                <a:gd name="connsiteX4" fmla="*/ 6864 w 508570"/>
                <a:gd name="connsiteY4" fmla="*/ 5844 h 111040"/>
                <a:gd name="connsiteX5" fmla="*/ 0 w 508570"/>
                <a:gd name="connsiteY5" fmla="*/ 75974 h 111040"/>
                <a:gd name="connsiteX0" fmla="*/ 6864 w 508570"/>
                <a:gd name="connsiteY0" fmla="*/ 5844 h 111040"/>
                <a:gd name="connsiteX1" fmla="*/ 508570 w 508570"/>
                <a:gd name="connsiteY1" fmla="*/ 5844 h 111040"/>
                <a:gd name="connsiteX2" fmla="*/ 508570 w 508570"/>
                <a:gd name="connsiteY2" fmla="*/ 111040 h 111040"/>
                <a:gd name="connsiteX3" fmla="*/ 42250 w 508570"/>
                <a:gd name="connsiteY3" fmla="*/ 109170 h 111040"/>
                <a:gd name="connsiteX4" fmla="*/ 6864 w 508570"/>
                <a:gd name="connsiteY4" fmla="*/ 111040 h 111040"/>
                <a:gd name="connsiteX5" fmla="*/ 6864 w 508570"/>
                <a:gd name="connsiteY5" fmla="*/ 5844 h 111040"/>
                <a:gd name="connsiteX6" fmla="*/ 0 w 508570"/>
                <a:gd name="connsiteY6" fmla="*/ 75974 h 111040"/>
                <a:gd name="connsiteX7" fmla="*/ 6864 w 508570"/>
                <a:gd name="connsiteY7" fmla="*/ 5844 h 111040"/>
                <a:gd name="connsiteX0" fmla="*/ 6864 w 508570"/>
                <a:gd name="connsiteY0" fmla="*/ 5844 h 111040"/>
                <a:gd name="connsiteX1" fmla="*/ 508570 w 508570"/>
                <a:gd name="connsiteY1" fmla="*/ 5844 h 111040"/>
                <a:gd name="connsiteX2" fmla="*/ 508570 w 508570"/>
                <a:gd name="connsiteY2" fmla="*/ 111040 h 111040"/>
                <a:gd name="connsiteX3" fmla="*/ 42250 w 508570"/>
                <a:gd name="connsiteY3" fmla="*/ 109170 h 111040"/>
                <a:gd name="connsiteX4" fmla="*/ 3846 w 508570"/>
                <a:gd name="connsiteY4" fmla="*/ 77844 h 111040"/>
                <a:gd name="connsiteX5" fmla="*/ 6864 w 508570"/>
                <a:gd name="connsiteY5" fmla="*/ 5844 h 111040"/>
                <a:gd name="connsiteX6" fmla="*/ 0 w 508570"/>
                <a:gd name="connsiteY6" fmla="*/ 75974 h 111040"/>
                <a:gd name="connsiteX7" fmla="*/ 6864 w 508570"/>
                <a:gd name="connsiteY7" fmla="*/ 5844 h 111040"/>
                <a:gd name="connsiteX0" fmla="*/ 64203 w 565909"/>
                <a:gd name="connsiteY0" fmla="*/ 5844 h 130295"/>
                <a:gd name="connsiteX1" fmla="*/ 565909 w 565909"/>
                <a:gd name="connsiteY1" fmla="*/ 5844 h 130295"/>
                <a:gd name="connsiteX2" fmla="*/ 565909 w 565909"/>
                <a:gd name="connsiteY2" fmla="*/ 111040 h 130295"/>
                <a:gd name="connsiteX3" fmla="*/ 99589 w 565909"/>
                <a:gd name="connsiteY3" fmla="*/ 109170 h 130295"/>
                <a:gd name="connsiteX4" fmla="*/ 61185 w 565909"/>
                <a:gd name="connsiteY4" fmla="*/ 77844 h 130295"/>
                <a:gd name="connsiteX5" fmla="*/ 64203 w 565909"/>
                <a:gd name="connsiteY5" fmla="*/ 5844 h 130295"/>
                <a:gd name="connsiteX6" fmla="*/ 0 w 565909"/>
                <a:gd name="connsiteY6" fmla="*/ 130295 h 130295"/>
                <a:gd name="connsiteX7" fmla="*/ 64203 w 565909"/>
                <a:gd name="connsiteY7" fmla="*/ 5844 h 130295"/>
                <a:gd name="connsiteX0" fmla="*/ 3018 w 504724"/>
                <a:gd name="connsiteY0" fmla="*/ 0 h 105196"/>
                <a:gd name="connsiteX1" fmla="*/ 504724 w 504724"/>
                <a:gd name="connsiteY1" fmla="*/ 0 h 105196"/>
                <a:gd name="connsiteX2" fmla="*/ 504724 w 504724"/>
                <a:gd name="connsiteY2" fmla="*/ 105196 h 105196"/>
                <a:gd name="connsiteX3" fmla="*/ 38404 w 504724"/>
                <a:gd name="connsiteY3" fmla="*/ 103326 h 105196"/>
                <a:gd name="connsiteX4" fmla="*/ 0 w 504724"/>
                <a:gd name="connsiteY4" fmla="*/ 72000 h 105196"/>
                <a:gd name="connsiteX5" fmla="*/ 3018 w 504724"/>
                <a:gd name="connsiteY5" fmla="*/ 0 h 105196"/>
                <a:gd name="connsiteX6" fmla="*/ 3018 w 504724"/>
                <a:gd name="connsiteY6" fmla="*/ 0 h 105196"/>
                <a:gd name="connsiteX0" fmla="*/ 87517 w 589223"/>
                <a:gd name="connsiteY0" fmla="*/ 0 h 105196"/>
                <a:gd name="connsiteX1" fmla="*/ 589223 w 589223"/>
                <a:gd name="connsiteY1" fmla="*/ 0 h 105196"/>
                <a:gd name="connsiteX2" fmla="*/ 589223 w 589223"/>
                <a:gd name="connsiteY2" fmla="*/ 105196 h 105196"/>
                <a:gd name="connsiteX3" fmla="*/ 122903 w 589223"/>
                <a:gd name="connsiteY3" fmla="*/ 103326 h 105196"/>
                <a:gd name="connsiteX4" fmla="*/ 0 w 589223"/>
                <a:gd name="connsiteY4" fmla="*/ 32768 h 105196"/>
                <a:gd name="connsiteX5" fmla="*/ 87517 w 589223"/>
                <a:gd name="connsiteY5" fmla="*/ 0 h 105196"/>
                <a:gd name="connsiteX6" fmla="*/ 87517 w 589223"/>
                <a:gd name="connsiteY6" fmla="*/ 0 h 105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9223" h="105196">
                  <a:moveTo>
                    <a:pt x="87517" y="0"/>
                  </a:moveTo>
                  <a:lnTo>
                    <a:pt x="589223" y="0"/>
                  </a:lnTo>
                  <a:lnTo>
                    <a:pt x="589223" y="105196"/>
                  </a:lnTo>
                  <a:lnTo>
                    <a:pt x="122903" y="103326"/>
                  </a:lnTo>
                  <a:lnTo>
                    <a:pt x="0" y="32768"/>
                  </a:lnTo>
                  <a:lnTo>
                    <a:pt x="87517" y="0"/>
                  </a:lnTo>
                  <a:lnTo>
                    <a:pt x="87517" y="0"/>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pic>
        <p:nvPicPr>
          <p:cNvPr id="162" name="Picture 7" descr="D:\ORACLE\Icons\CorporateIcons2\ic-Developer_female-gray.png"/>
          <p:cNvPicPr>
            <a:picLocks noChangeAspect="1" noChangeArrowheads="1"/>
          </p:cNvPicPr>
          <p:nvPr/>
        </p:nvPicPr>
        <p:blipFill>
          <a:blip r:embed="rId3" cstate="email">
            <a:extLst>
              <a:ext uri="{BEBA8EAE-BF5A-486C-A8C5-ECC9F3942E4B}">
                <a14:imgProps xmlns="" xmlns:a14="http://schemas.microsoft.com/office/drawing/2010/main">
                  <a14:imgLayer r:embed="rId4">
                    <a14:imgEffect>
                      <a14:brightnessContrast bright="-51000" contrast="3000"/>
                    </a14:imgEffect>
                  </a14:imgLayer>
                </a14:imgProps>
              </a:ext>
              <a:ext uri="{28A0092B-C50C-407E-A947-70E740481C1C}">
                <a14:useLocalDpi xmlns="" xmlns:a14="http://schemas.microsoft.com/office/drawing/2010/main"/>
              </a:ext>
            </a:extLst>
          </a:blip>
          <a:srcRect/>
          <a:stretch>
            <a:fillRect/>
          </a:stretch>
        </p:blipFill>
        <p:spPr bwMode="auto">
          <a:xfrm>
            <a:off x="2722134" y="2869082"/>
            <a:ext cx="559673" cy="692928"/>
          </a:xfrm>
          <a:prstGeom prst="rect">
            <a:avLst/>
          </a:prstGeom>
          <a:noFill/>
        </p:spPr>
      </p:pic>
      <p:grpSp>
        <p:nvGrpSpPr>
          <p:cNvPr id="14" name="Group 613"/>
          <p:cNvGrpSpPr/>
          <p:nvPr/>
        </p:nvGrpSpPr>
        <p:grpSpPr>
          <a:xfrm>
            <a:off x="2758566" y="1158660"/>
            <a:ext cx="486809" cy="639067"/>
            <a:chOff x="4704192" y="3306516"/>
            <a:chExt cx="717913" cy="942454"/>
          </a:xfrm>
        </p:grpSpPr>
        <p:sp>
          <p:nvSpPr>
            <p:cNvPr id="164" name="Freeform 37"/>
            <p:cNvSpPr>
              <a:spLocks/>
            </p:cNvSpPr>
            <p:nvPr/>
          </p:nvSpPr>
          <p:spPr bwMode="auto">
            <a:xfrm>
              <a:off x="4704192" y="3692260"/>
              <a:ext cx="717913" cy="556710"/>
            </a:xfrm>
            <a:custGeom>
              <a:avLst/>
              <a:gdLst>
                <a:gd name="T0" fmla="*/ 432 w 454"/>
                <a:gd name="T1" fmla="*/ 76 h 275"/>
                <a:gd name="T2" fmla="*/ 408 w 454"/>
                <a:gd name="T3" fmla="*/ 45 h 275"/>
                <a:gd name="T4" fmla="*/ 294 w 454"/>
                <a:gd name="T5" fmla="*/ 0 h 275"/>
                <a:gd name="T6" fmla="*/ 258 w 454"/>
                <a:gd name="T7" fmla="*/ 242 h 275"/>
                <a:gd name="T8" fmla="*/ 244 w 454"/>
                <a:gd name="T9" fmla="*/ 68 h 275"/>
                <a:gd name="T10" fmla="*/ 260 w 454"/>
                <a:gd name="T11" fmla="*/ 26 h 275"/>
                <a:gd name="T12" fmla="*/ 194 w 454"/>
                <a:gd name="T13" fmla="*/ 26 h 275"/>
                <a:gd name="T14" fmla="*/ 210 w 454"/>
                <a:gd name="T15" fmla="*/ 68 h 275"/>
                <a:gd name="T16" fmla="*/ 195 w 454"/>
                <a:gd name="T17" fmla="*/ 242 h 275"/>
                <a:gd name="T18" fmla="*/ 159 w 454"/>
                <a:gd name="T19" fmla="*/ 1 h 275"/>
                <a:gd name="T20" fmla="*/ 41 w 454"/>
                <a:gd name="T21" fmla="*/ 47 h 275"/>
                <a:gd name="T22" fmla="*/ 23 w 454"/>
                <a:gd name="T23" fmla="*/ 69 h 275"/>
                <a:gd name="T24" fmla="*/ 0 w 454"/>
                <a:gd name="T25" fmla="*/ 275 h 275"/>
                <a:gd name="T26" fmla="*/ 194 w 454"/>
                <a:gd name="T27" fmla="*/ 275 h 275"/>
                <a:gd name="T28" fmla="*/ 201 w 454"/>
                <a:gd name="T29" fmla="*/ 275 h 275"/>
                <a:gd name="T30" fmla="*/ 251 w 454"/>
                <a:gd name="T31" fmla="*/ 275 h 275"/>
                <a:gd name="T32" fmla="*/ 260 w 454"/>
                <a:gd name="T33" fmla="*/ 275 h 275"/>
                <a:gd name="T34" fmla="*/ 454 w 454"/>
                <a:gd name="T35" fmla="*/ 275 h 275"/>
                <a:gd name="T36" fmla="*/ 432 w 454"/>
                <a:gd name="T37" fmla="*/ 76 h 275"/>
                <a:gd name="connsiteX0" fmla="*/ 9515 w 10000"/>
                <a:gd name="connsiteY0" fmla="*/ 2764 h 10000"/>
                <a:gd name="connsiteX1" fmla="*/ 8987 w 10000"/>
                <a:gd name="connsiteY1" fmla="*/ 1636 h 10000"/>
                <a:gd name="connsiteX2" fmla="*/ 6476 w 10000"/>
                <a:gd name="connsiteY2" fmla="*/ 0 h 10000"/>
                <a:gd name="connsiteX3" fmla="*/ 5683 w 10000"/>
                <a:gd name="connsiteY3" fmla="*/ 8800 h 10000"/>
                <a:gd name="connsiteX4" fmla="*/ 5374 w 10000"/>
                <a:gd name="connsiteY4" fmla="*/ 2473 h 10000"/>
                <a:gd name="connsiteX5" fmla="*/ 5727 w 10000"/>
                <a:gd name="connsiteY5" fmla="*/ 945 h 10000"/>
                <a:gd name="connsiteX6" fmla="*/ 4273 w 10000"/>
                <a:gd name="connsiteY6" fmla="*/ 945 h 10000"/>
                <a:gd name="connsiteX7" fmla="*/ 4626 w 10000"/>
                <a:gd name="connsiteY7" fmla="*/ 2473 h 10000"/>
                <a:gd name="connsiteX8" fmla="*/ 3502 w 10000"/>
                <a:gd name="connsiteY8" fmla="*/ 36 h 10000"/>
                <a:gd name="connsiteX9" fmla="*/ 903 w 10000"/>
                <a:gd name="connsiteY9" fmla="*/ 1709 h 10000"/>
                <a:gd name="connsiteX10" fmla="*/ 507 w 10000"/>
                <a:gd name="connsiteY10" fmla="*/ 2509 h 10000"/>
                <a:gd name="connsiteX11" fmla="*/ 0 w 10000"/>
                <a:gd name="connsiteY11" fmla="*/ 10000 h 10000"/>
                <a:gd name="connsiteX12" fmla="*/ 4273 w 10000"/>
                <a:gd name="connsiteY12" fmla="*/ 10000 h 10000"/>
                <a:gd name="connsiteX13" fmla="*/ 4427 w 10000"/>
                <a:gd name="connsiteY13" fmla="*/ 10000 h 10000"/>
                <a:gd name="connsiteX14" fmla="*/ 5529 w 10000"/>
                <a:gd name="connsiteY14" fmla="*/ 10000 h 10000"/>
                <a:gd name="connsiteX15" fmla="*/ 5727 w 10000"/>
                <a:gd name="connsiteY15" fmla="*/ 10000 h 10000"/>
                <a:gd name="connsiteX16" fmla="*/ 10000 w 10000"/>
                <a:gd name="connsiteY16" fmla="*/ 10000 h 10000"/>
                <a:gd name="connsiteX17" fmla="*/ 9515 w 10000"/>
                <a:gd name="connsiteY17" fmla="*/ 2764 h 10000"/>
                <a:gd name="connsiteX0" fmla="*/ 9515 w 10000"/>
                <a:gd name="connsiteY0" fmla="*/ 2764 h 10000"/>
                <a:gd name="connsiteX1" fmla="*/ 8987 w 10000"/>
                <a:gd name="connsiteY1" fmla="*/ 1636 h 10000"/>
                <a:gd name="connsiteX2" fmla="*/ 6476 w 10000"/>
                <a:gd name="connsiteY2" fmla="*/ 0 h 10000"/>
                <a:gd name="connsiteX3" fmla="*/ 5374 w 10000"/>
                <a:gd name="connsiteY3" fmla="*/ 2473 h 10000"/>
                <a:gd name="connsiteX4" fmla="*/ 5727 w 10000"/>
                <a:gd name="connsiteY4" fmla="*/ 945 h 10000"/>
                <a:gd name="connsiteX5" fmla="*/ 4273 w 10000"/>
                <a:gd name="connsiteY5" fmla="*/ 945 h 10000"/>
                <a:gd name="connsiteX6" fmla="*/ 4626 w 10000"/>
                <a:gd name="connsiteY6" fmla="*/ 2473 h 10000"/>
                <a:gd name="connsiteX7" fmla="*/ 3502 w 10000"/>
                <a:gd name="connsiteY7" fmla="*/ 36 h 10000"/>
                <a:gd name="connsiteX8" fmla="*/ 903 w 10000"/>
                <a:gd name="connsiteY8" fmla="*/ 1709 h 10000"/>
                <a:gd name="connsiteX9" fmla="*/ 507 w 10000"/>
                <a:gd name="connsiteY9" fmla="*/ 2509 h 10000"/>
                <a:gd name="connsiteX10" fmla="*/ 0 w 10000"/>
                <a:gd name="connsiteY10" fmla="*/ 10000 h 10000"/>
                <a:gd name="connsiteX11" fmla="*/ 4273 w 10000"/>
                <a:gd name="connsiteY11" fmla="*/ 10000 h 10000"/>
                <a:gd name="connsiteX12" fmla="*/ 4427 w 10000"/>
                <a:gd name="connsiteY12" fmla="*/ 10000 h 10000"/>
                <a:gd name="connsiteX13" fmla="*/ 5529 w 10000"/>
                <a:gd name="connsiteY13" fmla="*/ 10000 h 10000"/>
                <a:gd name="connsiteX14" fmla="*/ 5727 w 10000"/>
                <a:gd name="connsiteY14" fmla="*/ 10000 h 10000"/>
                <a:gd name="connsiteX15" fmla="*/ 10000 w 10000"/>
                <a:gd name="connsiteY15" fmla="*/ 10000 h 10000"/>
                <a:gd name="connsiteX16" fmla="*/ 9515 w 10000"/>
                <a:gd name="connsiteY16" fmla="*/ 2764 h 10000"/>
                <a:gd name="connsiteX0" fmla="*/ 9515 w 10000"/>
                <a:gd name="connsiteY0" fmla="*/ 2879 h 10115"/>
                <a:gd name="connsiteX1" fmla="*/ 8987 w 10000"/>
                <a:gd name="connsiteY1" fmla="*/ 1751 h 10115"/>
                <a:gd name="connsiteX2" fmla="*/ 6476 w 10000"/>
                <a:gd name="connsiteY2" fmla="*/ 115 h 10115"/>
                <a:gd name="connsiteX3" fmla="*/ 5727 w 10000"/>
                <a:gd name="connsiteY3" fmla="*/ 1060 h 10115"/>
                <a:gd name="connsiteX4" fmla="*/ 4273 w 10000"/>
                <a:gd name="connsiteY4" fmla="*/ 1060 h 10115"/>
                <a:gd name="connsiteX5" fmla="*/ 4626 w 10000"/>
                <a:gd name="connsiteY5" fmla="*/ 2588 h 10115"/>
                <a:gd name="connsiteX6" fmla="*/ 3502 w 10000"/>
                <a:gd name="connsiteY6" fmla="*/ 151 h 10115"/>
                <a:gd name="connsiteX7" fmla="*/ 903 w 10000"/>
                <a:gd name="connsiteY7" fmla="*/ 1824 h 10115"/>
                <a:gd name="connsiteX8" fmla="*/ 507 w 10000"/>
                <a:gd name="connsiteY8" fmla="*/ 2624 h 10115"/>
                <a:gd name="connsiteX9" fmla="*/ 0 w 10000"/>
                <a:gd name="connsiteY9" fmla="*/ 10115 h 10115"/>
                <a:gd name="connsiteX10" fmla="*/ 4273 w 10000"/>
                <a:gd name="connsiteY10" fmla="*/ 10115 h 10115"/>
                <a:gd name="connsiteX11" fmla="*/ 4427 w 10000"/>
                <a:gd name="connsiteY11" fmla="*/ 10115 h 10115"/>
                <a:gd name="connsiteX12" fmla="*/ 5529 w 10000"/>
                <a:gd name="connsiteY12" fmla="*/ 10115 h 10115"/>
                <a:gd name="connsiteX13" fmla="*/ 5727 w 10000"/>
                <a:gd name="connsiteY13" fmla="*/ 10115 h 10115"/>
                <a:gd name="connsiteX14" fmla="*/ 10000 w 10000"/>
                <a:gd name="connsiteY14" fmla="*/ 10115 h 10115"/>
                <a:gd name="connsiteX15" fmla="*/ 9515 w 10000"/>
                <a:gd name="connsiteY15" fmla="*/ 2879 h 10115"/>
                <a:gd name="connsiteX0" fmla="*/ 9515 w 10000"/>
                <a:gd name="connsiteY0" fmla="*/ 2879 h 10115"/>
                <a:gd name="connsiteX1" fmla="*/ 8987 w 10000"/>
                <a:gd name="connsiteY1" fmla="*/ 1751 h 10115"/>
                <a:gd name="connsiteX2" fmla="*/ 6476 w 10000"/>
                <a:gd name="connsiteY2" fmla="*/ 115 h 10115"/>
                <a:gd name="connsiteX3" fmla="*/ 5727 w 10000"/>
                <a:gd name="connsiteY3" fmla="*/ 1060 h 10115"/>
                <a:gd name="connsiteX4" fmla="*/ 4273 w 10000"/>
                <a:gd name="connsiteY4" fmla="*/ 1060 h 10115"/>
                <a:gd name="connsiteX5" fmla="*/ 3502 w 10000"/>
                <a:gd name="connsiteY5" fmla="*/ 151 h 10115"/>
                <a:gd name="connsiteX6" fmla="*/ 903 w 10000"/>
                <a:gd name="connsiteY6" fmla="*/ 1824 h 10115"/>
                <a:gd name="connsiteX7" fmla="*/ 507 w 10000"/>
                <a:gd name="connsiteY7" fmla="*/ 2624 h 10115"/>
                <a:gd name="connsiteX8" fmla="*/ 0 w 10000"/>
                <a:gd name="connsiteY8" fmla="*/ 10115 h 10115"/>
                <a:gd name="connsiteX9" fmla="*/ 4273 w 10000"/>
                <a:gd name="connsiteY9" fmla="*/ 10115 h 10115"/>
                <a:gd name="connsiteX10" fmla="*/ 4427 w 10000"/>
                <a:gd name="connsiteY10" fmla="*/ 10115 h 10115"/>
                <a:gd name="connsiteX11" fmla="*/ 5529 w 10000"/>
                <a:gd name="connsiteY11" fmla="*/ 10115 h 10115"/>
                <a:gd name="connsiteX12" fmla="*/ 5727 w 10000"/>
                <a:gd name="connsiteY12" fmla="*/ 10115 h 10115"/>
                <a:gd name="connsiteX13" fmla="*/ 10000 w 10000"/>
                <a:gd name="connsiteY13" fmla="*/ 10115 h 10115"/>
                <a:gd name="connsiteX14" fmla="*/ 9515 w 10000"/>
                <a:gd name="connsiteY14" fmla="*/ 2879 h 10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00" h="10115">
                  <a:moveTo>
                    <a:pt x="9515" y="2879"/>
                  </a:moveTo>
                  <a:cubicBezTo>
                    <a:pt x="9515" y="2333"/>
                    <a:pt x="9295" y="1897"/>
                    <a:pt x="8987" y="1751"/>
                  </a:cubicBezTo>
                  <a:lnTo>
                    <a:pt x="6476" y="115"/>
                  </a:lnTo>
                  <a:cubicBezTo>
                    <a:pt x="5933" y="0"/>
                    <a:pt x="6094" y="903"/>
                    <a:pt x="5727" y="1060"/>
                  </a:cubicBezTo>
                  <a:lnTo>
                    <a:pt x="4273" y="1060"/>
                  </a:lnTo>
                  <a:cubicBezTo>
                    <a:pt x="3902" y="909"/>
                    <a:pt x="4064" y="24"/>
                    <a:pt x="3502" y="151"/>
                  </a:cubicBezTo>
                  <a:lnTo>
                    <a:pt x="903" y="1824"/>
                  </a:lnTo>
                  <a:cubicBezTo>
                    <a:pt x="705" y="1970"/>
                    <a:pt x="551" y="2260"/>
                    <a:pt x="507" y="2624"/>
                  </a:cubicBezTo>
                  <a:lnTo>
                    <a:pt x="0" y="10115"/>
                  </a:lnTo>
                  <a:lnTo>
                    <a:pt x="4273" y="10115"/>
                  </a:lnTo>
                  <a:lnTo>
                    <a:pt x="4427" y="10115"/>
                  </a:lnTo>
                  <a:lnTo>
                    <a:pt x="5529" y="10115"/>
                  </a:lnTo>
                  <a:lnTo>
                    <a:pt x="5727" y="10115"/>
                  </a:lnTo>
                  <a:lnTo>
                    <a:pt x="10000" y="10115"/>
                  </a:lnTo>
                  <a:cubicBezTo>
                    <a:pt x="9838" y="7703"/>
                    <a:pt x="9677" y="5291"/>
                    <a:pt x="9515" y="2879"/>
                  </a:cubicBezTo>
                  <a:close/>
                </a:path>
              </a:pathLst>
            </a:custGeom>
            <a:solidFill>
              <a:schemeClr val="tx1">
                <a:lumMod val="75000"/>
                <a:lumOff val="25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cs typeface="Arial" pitchFamily="34" charset="0"/>
              </a:endParaRPr>
            </a:p>
          </p:txBody>
        </p:sp>
        <p:sp>
          <p:nvSpPr>
            <p:cNvPr id="165" name="Freeform 38"/>
            <p:cNvSpPr>
              <a:spLocks/>
            </p:cNvSpPr>
            <p:nvPr/>
          </p:nvSpPr>
          <p:spPr bwMode="auto">
            <a:xfrm>
              <a:off x="4935022" y="3306516"/>
              <a:ext cx="256253" cy="379362"/>
            </a:xfrm>
            <a:custGeom>
              <a:avLst/>
              <a:gdLst>
                <a:gd name="T0" fmla="*/ 19 w 162"/>
                <a:gd name="T1" fmla="*/ 173 h 240"/>
                <a:gd name="T2" fmla="*/ 81 w 162"/>
                <a:gd name="T3" fmla="*/ 237 h 240"/>
                <a:gd name="T4" fmla="*/ 144 w 162"/>
                <a:gd name="T5" fmla="*/ 171 h 240"/>
                <a:gd name="T6" fmla="*/ 144 w 162"/>
                <a:gd name="T7" fmla="*/ 171 h 240"/>
                <a:gd name="T8" fmla="*/ 144 w 162"/>
                <a:gd name="T9" fmla="*/ 159 h 240"/>
                <a:gd name="T10" fmla="*/ 162 w 162"/>
                <a:gd name="T11" fmla="*/ 145 h 240"/>
                <a:gd name="T12" fmla="*/ 162 w 162"/>
                <a:gd name="T13" fmla="*/ 80 h 240"/>
                <a:gd name="T14" fmla="*/ 92 w 162"/>
                <a:gd name="T15" fmla="*/ 16 h 240"/>
                <a:gd name="T16" fmla="*/ 87 w 162"/>
                <a:gd name="T17" fmla="*/ 10 h 240"/>
                <a:gd name="T18" fmla="*/ 87 w 162"/>
                <a:gd name="T19" fmla="*/ 0 h 240"/>
                <a:gd name="T20" fmla="*/ 0 w 162"/>
                <a:gd name="T21" fmla="*/ 75 h 240"/>
                <a:gd name="T22" fmla="*/ 0 w 162"/>
                <a:gd name="T23" fmla="*/ 144 h 240"/>
                <a:gd name="T24" fmla="*/ 19 w 162"/>
                <a:gd name="T25" fmla="*/ 159 h 240"/>
                <a:gd name="T26" fmla="*/ 19 w 162"/>
                <a:gd name="T27" fmla="*/ 173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2" h="240">
                  <a:moveTo>
                    <a:pt x="19" y="173"/>
                  </a:moveTo>
                  <a:cubicBezTo>
                    <a:pt x="28" y="240"/>
                    <a:pt x="81" y="237"/>
                    <a:pt x="81" y="237"/>
                  </a:cubicBezTo>
                  <a:cubicBezTo>
                    <a:pt x="81" y="237"/>
                    <a:pt x="136" y="240"/>
                    <a:pt x="144" y="171"/>
                  </a:cubicBezTo>
                  <a:cubicBezTo>
                    <a:pt x="144" y="171"/>
                    <a:pt x="144" y="171"/>
                    <a:pt x="144" y="171"/>
                  </a:cubicBezTo>
                  <a:cubicBezTo>
                    <a:pt x="144" y="159"/>
                    <a:pt x="144" y="159"/>
                    <a:pt x="144" y="159"/>
                  </a:cubicBezTo>
                  <a:cubicBezTo>
                    <a:pt x="162" y="145"/>
                    <a:pt x="162" y="145"/>
                    <a:pt x="162" y="145"/>
                  </a:cubicBezTo>
                  <a:cubicBezTo>
                    <a:pt x="162" y="80"/>
                    <a:pt x="162" y="80"/>
                    <a:pt x="162" y="80"/>
                  </a:cubicBezTo>
                  <a:cubicBezTo>
                    <a:pt x="161" y="49"/>
                    <a:pt x="131" y="16"/>
                    <a:pt x="92" y="16"/>
                  </a:cubicBezTo>
                  <a:cubicBezTo>
                    <a:pt x="88" y="16"/>
                    <a:pt x="86" y="14"/>
                    <a:pt x="87" y="10"/>
                  </a:cubicBezTo>
                  <a:cubicBezTo>
                    <a:pt x="87" y="0"/>
                    <a:pt x="87" y="0"/>
                    <a:pt x="87" y="0"/>
                  </a:cubicBezTo>
                  <a:cubicBezTo>
                    <a:pt x="0" y="4"/>
                    <a:pt x="0" y="75"/>
                    <a:pt x="0" y="75"/>
                  </a:cubicBezTo>
                  <a:cubicBezTo>
                    <a:pt x="0" y="144"/>
                    <a:pt x="0" y="144"/>
                    <a:pt x="0" y="144"/>
                  </a:cubicBezTo>
                  <a:cubicBezTo>
                    <a:pt x="19" y="159"/>
                    <a:pt x="19" y="159"/>
                    <a:pt x="19" y="159"/>
                  </a:cubicBezTo>
                  <a:lnTo>
                    <a:pt x="19" y="173"/>
                  </a:lnTo>
                  <a:close/>
                </a:path>
              </a:pathLst>
            </a:custGeom>
            <a:solidFill>
              <a:schemeClr val="tx1">
                <a:lumMod val="75000"/>
                <a:lumOff val="25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cs typeface="Arial" pitchFamily="34" charset="0"/>
              </a:endParaRPr>
            </a:p>
          </p:txBody>
        </p:sp>
      </p:grpSp>
      <p:grpSp>
        <p:nvGrpSpPr>
          <p:cNvPr id="15" name="Group 614"/>
          <p:cNvGrpSpPr/>
          <p:nvPr/>
        </p:nvGrpSpPr>
        <p:grpSpPr>
          <a:xfrm>
            <a:off x="2756810" y="2050456"/>
            <a:ext cx="490320" cy="637215"/>
            <a:chOff x="4342360" y="3795403"/>
            <a:chExt cx="346541" cy="450361"/>
          </a:xfrm>
        </p:grpSpPr>
        <p:sp>
          <p:nvSpPr>
            <p:cNvPr id="170" name="Freeform 165"/>
            <p:cNvSpPr>
              <a:spLocks/>
            </p:cNvSpPr>
            <p:nvPr/>
          </p:nvSpPr>
          <p:spPr bwMode="auto">
            <a:xfrm flipH="1">
              <a:off x="4342360" y="3972736"/>
              <a:ext cx="346541" cy="272749"/>
            </a:xfrm>
            <a:custGeom>
              <a:avLst/>
              <a:gdLst>
                <a:gd name="T0" fmla="*/ 432 w 454"/>
                <a:gd name="T1" fmla="*/ 76 h 275"/>
                <a:gd name="T2" fmla="*/ 408 w 454"/>
                <a:gd name="T3" fmla="*/ 45 h 275"/>
                <a:gd name="T4" fmla="*/ 294 w 454"/>
                <a:gd name="T5" fmla="*/ 0 h 275"/>
                <a:gd name="T6" fmla="*/ 258 w 454"/>
                <a:gd name="T7" fmla="*/ 242 h 275"/>
                <a:gd name="T8" fmla="*/ 244 w 454"/>
                <a:gd name="T9" fmla="*/ 68 h 275"/>
                <a:gd name="T10" fmla="*/ 260 w 454"/>
                <a:gd name="T11" fmla="*/ 26 h 275"/>
                <a:gd name="T12" fmla="*/ 194 w 454"/>
                <a:gd name="T13" fmla="*/ 26 h 275"/>
                <a:gd name="T14" fmla="*/ 210 w 454"/>
                <a:gd name="T15" fmla="*/ 68 h 275"/>
                <a:gd name="T16" fmla="*/ 195 w 454"/>
                <a:gd name="T17" fmla="*/ 242 h 275"/>
                <a:gd name="T18" fmla="*/ 159 w 454"/>
                <a:gd name="T19" fmla="*/ 1 h 275"/>
                <a:gd name="T20" fmla="*/ 41 w 454"/>
                <a:gd name="T21" fmla="*/ 47 h 275"/>
                <a:gd name="T22" fmla="*/ 23 w 454"/>
                <a:gd name="T23" fmla="*/ 69 h 275"/>
                <a:gd name="T24" fmla="*/ 0 w 454"/>
                <a:gd name="T25" fmla="*/ 275 h 275"/>
                <a:gd name="T26" fmla="*/ 194 w 454"/>
                <a:gd name="T27" fmla="*/ 275 h 275"/>
                <a:gd name="T28" fmla="*/ 201 w 454"/>
                <a:gd name="T29" fmla="*/ 275 h 275"/>
                <a:gd name="T30" fmla="*/ 251 w 454"/>
                <a:gd name="T31" fmla="*/ 275 h 275"/>
                <a:gd name="T32" fmla="*/ 260 w 454"/>
                <a:gd name="T33" fmla="*/ 275 h 275"/>
                <a:gd name="T34" fmla="*/ 454 w 454"/>
                <a:gd name="T35" fmla="*/ 275 h 275"/>
                <a:gd name="T36" fmla="*/ 432 w 454"/>
                <a:gd name="T37" fmla="*/ 76 h 275"/>
                <a:gd name="connsiteX0" fmla="*/ 9515 w 10000"/>
                <a:gd name="connsiteY0" fmla="*/ 2764 h 10000"/>
                <a:gd name="connsiteX1" fmla="*/ 8987 w 10000"/>
                <a:gd name="connsiteY1" fmla="*/ 1636 h 10000"/>
                <a:gd name="connsiteX2" fmla="*/ 6476 w 10000"/>
                <a:gd name="connsiteY2" fmla="*/ 0 h 10000"/>
                <a:gd name="connsiteX3" fmla="*/ 5374 w 10000"/>
                <a:gd name="connsiteY3" fmla="*/ 2473 h 10000"/>
                <a:gd name="connsiteX4" fmla="*/ 5727 w 10000"/>
                <a:gd name="connsiteY4" fmla="*/ 945 h 10000"/>
                <a:gd name="connsiteX5" fmla="*/ 4273 w 10000"/>
                <a:gd name="connsiteY5" fmla="*/ 945 h 10000"/>
                <a:gd name="connsiteX6" fmla="*/ 4626 w 10000"/>
                <a:gd name="connsiteY6" fmla="*/ 2473 h 10000"/>
                <a:gd name="connsiteX7" fmla="*/ 4295 w 10000"/>
                <a:gd name="connsiteY7" fmla="*/ 8800 h 10000"/>
                <a:gd name="connsiteX8" fmla="*/ 3502 w 10000"/>
                <a:gd name="connsiteY8" fmla="*/ 36 h 10000"/>
                <a:gd name="connsiteX9" fmla="*/ 903 w 10000"/>
                <a:gd name="connsiteY9" fmla="*/ 1709 h 10000"/>
                <a:gd name="connsiteX10" fmla="*/ 507 w 10000"/>
                <a:gd name="connsiteY10" fmla="*/ 2509 h 10000"/>
                <a:gd name="connsiteX11" fmla="*/ 0 w 10000"/>
                <a:gd name="connsiteY11" fmla="*/ 10000 h 10000"/>
                <a:gd name="connsiteX12" fmla="*/ 4273 w 10000"/>
                <a:gd name="connsiteY12" fmla="*/ 10000 h 10000"/>
                <a:gd name="connsiteX13" fmla="*/ 4427 w 10000"/>
                <a:gd name="connsiteY13" fmla="*/ 10000 h 10000"/>
                <a:gd name="connsiteX14" fmla="*/ 5529 w 10000"/>
                <a:gd name="connsiteY14" fmla="*/ 10000 h 10000"/>
                <a:gd name="connsiteX15" fmla="*/ 5727 w 10000"/>
                <a:gd name="connsiteY15" fmla="*/ 10000 h 10000"/>
                <a:gd name="connsiteX16" fmla="*/ 10000 w 10000"/>
                <a:gd name="connsiteY16" fmla="*/ 10000 h 10000"/>
                <a:gd name="connsiteX17" fmla="*/ 9515 w 10000"/>
                <a:gd name="connsiteY17" fmla="*/ 2764 h 10000"/>
                <a:gd name="connsiteX0" fmla="*/ 9515 w 10000"/>
                <a:gd name="connsiteY0" fmla="*/ 2764 h 10000"/>
                <a:gd name="connsiteX1" fmla="*/ 8987 w 10000"/>
                <a:gd name="connsiteY1" fmla="*/ 1636 h 10000"/>
                <a:gd name="connsiteX2" fmla="*/ 6476 w 10000"/>
                <a:gd name="connsiteY2" fmla="*/ 0 h 10000"/>
                <a:gd name="connsiteX3" fmla="*/ 5374 w 10000"/>
                <a:gd name="connsiteY3" fmla="*/ 2473 h 10000"/>
                <a:gd name="connsiteX4" fmla="*/ 5727 w 10000"/>
                <a:gd name="connsiteY4" fmla="*/ 945 h 10000"/>
                <a:gd name="connsiteX5" fmla="*/ 4273 w 10000"/>
                <a:gd name="connsiteY5" fmla="*/ 945 h 10000"/>
                <a:gd name="connsiteX6" fmla="*/ 4626 w 10000"/>
                <a:gd name="connsiteY6" fmla="*/ 2473 h 10000"/>
                <a:gd name="connsiteX7" fmla="*/ 3502 w 10000"/>
                <a:gd name="connsiteY7" fmla="*/ 36 h 10000"/>
                <a:gd name="connsiteX8" fmla="*/ 903 w 10000"/>
                <a:gd name="connsiteY8" fmla="*/ 1709 h 10000"/>
                <a:gd name="connsiteX9" fmla="*/ 507 w 10000"/>
                <a:gd name="connsiteY9" fmla="*/ 2509 h 10000"/>
                <a:gd name="connsiteX10" fmla="*/ 0 w 10000"/>
                <a:gd name="connsiteY10" fmla="*/ 10000 h 10000"/>
                <a:gd name="connsiteX11" fmla="*/ 4273 w 10000"/>
                <a:gd name="connsiteY11" fmla="*/ 10000 h 10000"/>
                <a:gd name="connsiteX12" fmla="*/ 4427 w 10000"/>
                <a:gd name="connsiteY12" fmla="*/ 10000 h 10000"/>
                <a:gd name="connsiteX13" fmla="*/ 5529 w 10000"/>
                <a:gd name="connsiteY13" fmla="*/ 10000 h 10000"/>
                <a:gd name="connsiteX14" fmla="*/ 5727 w 10000"/>
                <a:gd name="connsiteY14" fmla="*/ 10000 h 10000"/>
                <a:gd name="connsiteX15" fmla="*/ 10000 w 10000"/>
                <a:gd name="connsiteY15" fmla="*/ 10000 h 10000"/>
                <a:gd name="connsiteX16" fmla="*/ 9515 w 10000"/>
                <a:gd name="connsiteY16" fmla="*/ 2764 h 10000"/>
                <a:gd name="connsiteX0" fmla="*/ 9515 w 10000"/>
                <a:gd name="connsiteY0" fmla="*/ 2764 h 10000"/>
                <a:gd name="connsiteX1" fmla="*/ 8987 w 10000"/>
                <a:gd name="connsiteY1" fmla="*/ 1636 h 10000"/>
                <a:gd name="connsiteX2" fmla="*/ 6476 w 10000"/>
                <a:gd name="connsiteY2" fmla="*/ 0 h 10000"/>
                <a:gd name="connsiteX3" fmla="*/ 5374 w 10000"/>
                <a:gd name="connsiteY3" fmla="*/ 2473 h 10000"/>
                <a:gd name="connsiteX4" fmla="*/ 4273 w 10000"/>
                <a:gd name="connsiteY4" fmla="*/ 945 h 10000"/>
                <a:gd name="connsiteX5" fmla="*/ 4626 w 10000"/>
                <a:gd name="connsiteY5" fmla="*/ 2473 h 10000"/>
                <a:gd name="connsiteX6" fmla="*/ 3502 w 10000"/>
                <a:gd name="connsiteY6" fmla="*/ 36 h 10000"/>
                <a:gd name="connsiteX7" fmla="*/ 903 w 10000"/>
                <a:gd name="connsiteY7" fmla="*/ 1709 h 10000"/>
                <a:gd name="connsiteX8" fmla="*/ 507 w 10000"/>
                <a:gd name="connsiteY8" fmla="*/ 2509 h 10000"/>
                <a:gd name="connsiteX9" fmla="*/ 0 w 10000"/>
                <a:gd name="connsiteY9" fmla="*/ 10000 h 10000"/>
                <a:gd name="connsiteX10" fmla="*/ 4273 w 10000"/>
                <a:gd name="connsiteY10" fmla="*/ 10000 h 10000"/>
                <a:gd name="connsiteX11" fmla="*/ 4427 w 10000"/>
                <a:gd name="connsiteY11" fmla="*/ 10000 h 10000"/>
                <a:gd name="connsiteX12" fmla="*/ 5529 w 10000"/>
                <a:gd name="connsiteY12" fmla="*/ 10000 h 10000"/>
                <a:gd name="connsiteX13" fmla="*/ 5727 w 10000"/>
                <a:gd name="connsiteY13" fmla="*/ 10000 h 10000"/>
                <a:gd name="connsiteX14" fmla="*/ 10000 w 10000"/>
                <a:gd name="connsiteY14" fmla="*/ 10000 h 10000"/>
                <a:gd name="connsiteX15" fmla="*/ 9515 w 10000"/>
                <a:gd name="connsiteY15" fmla="*/ 2764 h 10000"/>
                <a:gd name="connsiteX0" fmla="*/ 9515 w 10000"/>
                <a:gd name="connsiteY0" fmla="*/ 2764 h 10000"/>
                <a:gd name="connsiteX1" fmla="*/ 8987 w 10000"/>
                <a:gd name="connsiteY1" fmla="*/ 1636 h 10000"/>
                <a:gd name="connsiteX2" fmla="*/ 6476 w 10000"/>
                <a:gd name="connsiteY2" fmla="*/ 0 h 10000"/>
                <a:gd name="connsiteX3" fmla="*/ 5374 w 10000"/>
                <a:gd name="connsiteY3" fmla="*/ 2473 h 10000"/>
                <a:gd name="connsiteX4" fmla="*/ 4626 w 10000"/>
                <a:gd name="connsiteY4" fmla="*/ 2473 h 10000"/>
                <a:gd name="connsiteX5" fmla="*/ 3502 w 10000"/>
                <a:gd name="connsiteY5" fmla="*/ 36 h 10000"/>
                <a:gd name="connsiteX6" fmla="*/ 903 w 10000"/>
                <a:gd name="connsiteY6" fmla="*/ 1709 h 10000"/>
                <a:gd name="connsiteX7" fmla="*/ 507 w 10000"/>
                <a:gd name="connsiteY7" fmla="*/ 2509 h 10000"/>
                <a:gd name="connsiteX8" fmla="*/ 0 w 10000"/>
                <a:gd name="connsiteY8" fmla="*/ 10000 h 10000"/>
                <a:gd name="connsiteX9" fmla="*/ 4273 w 10000"/>
                <a:gd name="connsiteY9" fmla="*/ 10000 h 10000"/>
                <a:gd name="connsiteX10" fmla="*/ 4427 w 10000"/>
                <a:gd name="connsiteY10" fmla="*/ 10000 h 10000"/>
                <a:gd name="connsiteX11" fmla="*/ 5529 w 10000"/>
                <a:gd name="connsiteY11" fmla="*/ 10000 h 10000"/>
                <a:gd name="connsiteX12" fmla="*/ 5727 w 10000"/>
                <a:gd name="connsiteY12" fmla="*/ 10000 h 10000"/>
                <a:gd name="connsiteX13" fmla="*/ 10000 w 10000"/>
                <a:gd name="connsiteY13" fmla="*/ 10000 h 10000"/>
                <a:gd name="connsiteX14" fmla="*/ 9515 w 10000"/>
                <a:gd name="connsiteY14" fmla="*/ 2764 h 10000"/>
                <a:gd name="connsiteX0" fmla="*/ 9515 w 10000"/>
                <a:gd name="connsiteY0" fmla="*/ 2764 h 10000"/>
                <a:gd name="connsiteX1" fmla="*/ 8987 w 10000"/>
                <a:gd name="connsiteY1" fmla="*/ 1636 h 10000"/>
                <a:gd name="connsiteX2" fmla="*/ 6476 w 10000"/>
                <a:gd name="connsiteY2" fmla="*/ 0 h 10000"/>
                <a:gd name="connsiteX3" fmla="*/ 5374 w 10000"/>
                <a:gd name="connsiteY3" fmla="*/ 2473 h 10000"/>
                <a:gd name="connsiteX4" fmla="*/ 4626 w 10000"/>
                <a:gd name="connsiteY4" fmla="*/ 2473 h 10000"/>
                <a:gd name="connsiteX5" fmla="*/ 3502 w 10000"/>
                <a:gd name="connsiteY5" fmla="*/ 36 h 10000"/>
                <a:gd name="connsiteX6" fmla="*/ 903 w 10000"/>
                <a:gd name="connsiteY6" fmla="*/ 1709 h 10000"/>
                <a:gd name="connsiteX7" fmla="*/ 507 w 10000"/>
                <a:gd name="connsiteY7" fmla="*/ 2509 h 10000"/>
                <a:gd name="connsiteX8" fmla="*/ 0 w 10000"/>
                <a:gd name="connsiteY8" fmla="*/ 10000 h 10000"/>
                <a:gd name="connsiteX9" fmla="*/ 4273 w 10000"/>
                <a:gd name="connsiteY9" fmla="*/ 10000 h 10000"/>
                <a:gd name="connsiteX10" fmla="*/ 4427 w 10000"/>
                <a:gd name="connsiteY10" fmla="*/ 10000 h 10000"/>
                <a:gd name="connsiteX11" fmla="*/ 5529 w 10000"/>
                <a:gd name="connsiteY11" fmla="*/ 10000 h 10000"/>
                <a:gd name="connsiteX12" fmla="*/ 5727 w 10000"/>
                <a:gd name="connsiteY12" fmla="*/ 10000 h 10000"/>
                <a:gd name="connsiteX13" fmla="*/ 10000 w 10000"/>
                <a:gd name="connsiteY13" fmla="*/ 10000 h 10000"/>
                <a:gd name="connsiteX14" fmla="*/ 9515 w 10000"/>
                <a:gd name="connsiteY14" fmla="*/ 2764 h 10000"/>
                <a:gd name="connsiteX0" fmla="*/ 9515 w 10000"/>
                <a:gd name="connsiteY0" fmla="*/ 2764 h 10000"/>
                <a:gd name="connsiteX1" fmla="*/ 8987 w 10000"/>
                <a:gd name="connsiteY1" fmla="*/ 1636 h 10000"/>
                <a:gd name="connsiteX2" fmla="*/ 6476 w 10000"/>
                <a:gd name="connsiteY2" fmla="*/ 0 h 10000"/>
                <a:gd name="connsiteX3" fmla="*/ 5374 w 10000"/>
                <a:gd name="connsiteY3" fmla="*/ 2473 h 10000"/>
                <a:gd name="connsiteX4" fmla="*/ 4626 w 10000"/>
                <a:gd name="connsiteY4" fmla="*/ 2473 h 10000"/>
                <a:gd name="connsiteX5" fmla="*/ 3502 w 10000"/>
                <a:gd name="connsiteY5" fmla="*/ 36 h 10000"/>
                <a:gd name="connsiteX6" fmla="*/ 903 w 10000"/>
                <a:gd name="connsiteY6" fmla="*/ 1709 h 10000"/>
                <a:gd name="connsiteX7" fmla="*/ 507 w 10000"/>
                <a:gd name="connsiteY7" fmla="*/ 2509 h 10000"/>
                <a:gd name="connsiteX8" fmla="*/ 0 w 10000"/>
                <a:gd name="connsiteY8" fmla="*/ 10000 h 10000"/>
                <a:gd name="connsiteX9" fmla="*/ 4273 w 10000"/>
                <a:gd name="connsiteY9" fmla="*/ 10000 h 10000"/>
                <a:gd name="connsiteX10" fmla="*/ 4427 w 10000"/>
                <a:gd name="connsiteY10" fmla="*/ 10000 h 10000"/>
                <a:gd name="connsiteX11" fmla="*/ 5529 w 10000"/>
                <a:gd name="connsiteY11" fmla="*/ 10000 h 10000"/>
                <a:gd name="connsiteX12" fmla="*/ 5727 w 10000"/>
                <a:gd name="connsiteY12" fmla="*/ 10000 h 10000"/>
                <a:gd name="connsiteX13" fmla="*/ 10000 w 10000"/>
                <a:gd name="connsiteY13" fmla="*/ 10000 h 10000"/>
                <a:gd name="connsiteX14" fmla="*/ 9515 w 10000"/>
                <a:gd name="connsiteY14" fmla="*/ 2764 h 10000"/>
                <a:gd name="connsiteX0" fmla="*/ 9515 w 10000"/>
                <a:gd name="connsiteY0" fmla="*/ 2764 h 10000"/>
                <a:gd name="connsiteX1" fmla="*/ 8987 w 10000"/>
                <a:gd name="connsiteY1" fmla="*/ 1636 h 10000"/>
                <a:gd name="connsiteX2" fmla="*/ 6476 w 10000"/>
                <a:gd name="connsiteY2" fmla="*/ 0 h 10000"/>
                <a:gd name="connsiteX3" fmla="*/ 5374 w 10000"/>
                <a:gd name="connsiteY3" fmla="*/ 2473 h 10000"/>
                <a:gd name="connsiteX4" fmla="*/ 4626 w 10000"/>
                <a:gd name="connsiteY4" fmla="*/ 2473 h 10000"/>
                <a:gd name="connsiteX5" fmla="*/ 3502 w 10000"/>
                <a:gd name="connsiteY5" fmla="*/ 36 h 10000"/>
                <a:gd name="connsiteX6" fmla="*/ 903 w 10000"/>
                <a:gd name="connsiteY6" fmla="*/ 1709 h 10000"/>
                <a:gd name="connsiteX7" fmla="*/ 507 w 10000"/>
                <a:gd name="connsiteY7" fmla="*/ 2509 h 10000"/>
                <a:gd name="connsiteX8" fmla="*/ 0 w 10000"/>
                <a:gd name="connsiteY8" fmla="*/ 10000 h 10000"/>
                <a:gd name="connsiteX9" fmla="*/ 4273 w 10000"/>
                <a:gd name="connsiteY9" fmla="*/ 10000 h 10000"/>
                <a:gd name="connsiteX10" fmla="*/ 4427 w 10000"/>
                <a:gd name="connsiteY10" fmla="*/ 10000 h 10000"/>
                <a:gd name="connsiteX11" fmla="*/ 5529 w 10000"/>
                <a:gd name="connsiteY11" fmla="*/ 10000 h 10000"/>
                <a:gd name="connsiteX12" fmla="*/ 5727 w 10000"/>
                <a:gd name="connsiteY12" fmla="*/ 10000 h 10000"/>
                <a:gd name="connsiteX13" fmla="*/ 10000 w 10000"/>
                <a:gd name="connsiteY13" fmla="*/ 10000 h 10000"/>
                <a:gd name="connsiteX14" fmla="*/ 9515 w 10000"/>
                <a:gd name="connsiteY14" fmla="*/ 2764 h 10000"/>
                <a:gd name="connsiteX0" fmla="*/ 9515 w 10000"/>
                <a:gd name="connsiteY0" fmla="*/ 2774 h 10010"/>
                <a:gd name="connsiteX1" fmla="*/ 8987 w 10000"/>
                <a:gd name="connsiteY1" fmla="*/ 1646 h 10010"/>
                <a:gd name="connsiteX2" fmla="*/ 6476 w 10000"/>
                <a:gd name="connsiteY2" fmla="*/ 10 h 10010"/>
                <a:gd name="connsiteX3" fmla="*/ 4626 w 10000"/>
                <a:gd name="connsiteY3" fmla="*/ 2483 h 10010"/>
                <a:gd name="connsiteX4" fmla="*/ 3502 w 10000"/>
                <a:gd name="connsiteY4" fmla="*/ 46 h 10010"/>
                <a:gd name="connsiteX5" fmla="*/ 903 w 10000"/>
                <a:gd name="connsiteY5" fmla="*/ 1719 h 10010"/>
                <a:gd name="connsiteX6" fmla="*/ 507 w 10000"/>
                <a:gd name="connsiteY6" fmla="*/ 2519 h 10010"/>
                <a:gd name="connsiteX7" fmla="*/ 0 w 10000"/>
                <a:gd name="connsiteY7" fmla="*/ 10010 h 10010"/>
                <a:gd name="connsiteX8" fmla="*/ 4273 w 10000"/>
                <a:gd name="connsiteY8" fmla="*/ 10010 h 10010"/>
                <a:gd name="connsiteX9" fmla="*/ 4427 w 10000"/>
                <a:gd name="connsiteY9" fmla="*/ 10010 h 10010"/>
                <a:gd name="connsiteX10" fmla="*/ 5529 w 10000"/>
                <a:gd name="connsiteY10" fmla="*/ 10010 h 10010"/>
                <a:gd name="connsiteX11" fmla="*/ 5727 w 10000"/>
                <a:gd name="connsiteY11" fmla="*/ 10010 h 10010"/>
                <a:gd name="connsiteX12" fmla="*/ 10000 w 10000"/>
                <a:gd name="connsiteY12" fmla="*/ 10010 h 10010"/>
                <a:gd name="connsiteX13" fmla="*/ 9515 w 10000"/>
                <a:gd name="connsiteY13" fmla="*/ 2774 h 10010"/>
                <a:gd name="connsiteX0" fmla="*/ 9515 w 10000"/>
                <a:gd name="connsiteY0" fmla="*/ 2816 h 10052"/>
                <a:gd name="connsiteX1" fmla="*/ 8987 w 10000"/>
                <a:gd name="connsiteY1" fmla="*/ 1688 h 10052"/>
                <a:gd name="connsiteX2" fmla="*/ 6476 w 10000"/>
                <a:gd name="connsiteY2" fmla="*/ 52 h 10052"/>
                <a:gd name="connsiteX3" fmla="*/ 5041 w 10000"/>
                <a:gd name="connsiteY3" fmla="*/ 3759 h 10052"/>
                <a:gd name="connsiteX4" fmla="*/ 3502 w 10000"/>
                <a:gd name="connsiteY4" fmla="*/ 88 h 10052"/>
                <a:gd name="connsiteX5" fmla="*/ 903 w 10000"/>
                <a:gd name="connsiteY5" fmla="*/ 1761 h 10052"/>
                <a:gd name="connsiteX6" fmla="*/ 507 w 10000"/>
                <a:gd name="connsiteY6" fmla="*/ 2561 h 10052"/>
                <a:gd name="connsiteX7" fmla="*/ 0 w 10000"/>
                <a:gd name="connsiteY7" fmla="*/ 10052 h 10052"/>
                <a:gd name="connsiteX8" fmla="*/ 4273 w 10000"/>
                <a:gd name="connsiteY8" fmla="*/ 10052 h 10052"/>
                <a:gd name="connsiteX9" fmla="*/ 4427 w 10000"/>
                <a:gd name="connsiteY9" fmla="*/ 10052 h 10052"/>
                <a:gd name="connsiteX10" fmla="*/ 5529 w 10000"/>
                <a:gd name="connsiteY10" fmla="*/ 10052 h 10052"/>
                <a:gd name="connsiteX11" fmla="*/ 5727 w 10000"/>
                <a:gd name="connsiteY11" fmla="*/ 10052 h 10052"/>
                <a:gd name="connsiteX12" fmla="*/ 10000 w 10000"/>
                <a:gd name="connsiteY12" fmla="*/ 10052 h 10052"/>
                <a:gd name="connsiteX13" fmla="*/ 9515 w 10000"/>
                <a:gd name="connsiteY13" fmla="*/ 2816 h 10052"/>
                <a:gd name="connsiteX0" fmla="*/ 9515 w 10000"/>
                <a:gd name="connsiteY0" fmla="*/ 2816 h 10052"/>
                <a:gd name="connsiteX1" fmla="*/ 8987 w 10000"/>
                <a:gd name="connsiteY1" fmla="*/ 1688 h 10052"/>
                <a:gd name="connsiteX2" fmla="*/ 6476 w 10000"/>
                <a:gd name="connsiteY2" fmla="*/ 52 h 10052"/>
                <a:gd name="connsiteX3" fmla="*/ 5041 w 10000"/>
                <a:gd name="connsiteY3" fmla="*/ 3759 h 10052"/>
                <a:gd name="connsiteX4" fmla="*/ 3502 w 10000"/>
                <a:gd name="connsiteY4" fmla="*/ 88 h 10052"/>
                <a:gd name="connsiteX5" fmla="*/ 903 w 10000"/>
                <a:gd name="connsiteY5" fmla="*/ 1761 h 10052"/>
                <a:gd name="connsiteX6" fmla="*/ 507 w 10000"/>
                <a:gd name="connsiteY6" fmla="*/ 2561 h 10052"/>
                <a:gd name="connsiteX7" fmla="*/ 0 w 10000"/>
                <a:gd name="connsiteY7" fmla="*/ 10052 h 10052"/>
                <a:gd name="connsiteX8" fmla="*/ 4273 w 10000"/>
                <a:gd name="connsiteY8" fmla="*/ 10052 h 10052"/>
                <a:gd name="connsiteX9" fmla="*/ 4427 w 10000"/>
                <a:gd name="connsiteY9" fmla="*/ 10052 h 10052"/>
                <a:gd name="connsiteX10" fmla="*/ 5529 w 10000"/>
                <a:gd name="connsiteY10" fmla="*/ 10052 h 10052"/>
                <a:gd name="connsiteX11" fmla="*/ 5727 w 10000"/>
                <a:gd name="connsiteY11" fmla="*/ 10052 h 10052"/>
                <a:gd name="connsiteX12" fmla="*/ 10000 w 10000"/>
                <a:gd name="connsiteY12" fmla="*/ 10052 h 10052"/>
                <a:gd name="connsiteX13" fmla="*/ 9515 w 10000"/>
                <a:gd name="connsiteY13" fmla="*/ 2816 h 10052"/>
                <a:gd name="connsiteX0" fmla="*/ 9515 w 10000"/>
                <a:gd name="connsiteY0" fmla="*/ 2816 h 10052"/>
                <a:gd name="connsiteX1" fmla="*/ 8987 w 10000"/>
                <a:gd name="connsiteY1" fmla="*/ 1688 h 10052"/>
                <a:gd name="connsiteX2" fmla="*/ 6476 w 10000"/>
                <a:gd name="connsiteY2" fmla="*/ 52 h 10052"/>
                <a:gd name="connsiteX3" fmla="*/ 5041 w 10000"/>
                <a:gd name="connsiteY3" fmla="*/ 3759 h 10052"/>
                <a:gd name="connsiteX4" fmla="*/ 3502 w 10000"/>
                <a:gd name="connsiteY4" fmla="*/ 88 h 10052"/>
                <a:gd name="connsiteX5" fmla="*/ 903 w 10000"/>
                <a:gd name="connsiteY5" fmla="*/ 1761 h 10052"/>
                <a:gd name="connsiteX6" fmla="*/ 507 w 10000"/>
                <a:gd name="connsiteY6" fmla="*/ 2561 h 10052"/>
                <a:gd name="connsiteX7" fmla="*/ 0 w 10000"/>
                <a:gd name="connsiteY7" fmla="*/ 10052 h 10052"/>
                <a:gd name="connsiteX8" fmla="*/ 4273 w 10000"/>
                <a:gd name="connsiteY8" fmla="*/ 10052 h 10052"/>
                <a:gd name="connsiteX9" fmla="*/ 4427 w 10000"/>
                <a:gd name="connsiteY9" fmla="*/ 10052 h 10052"/>
                <a:gd name="connsiteX10" fmla="*/ 5529 w 10000"/>
                <a:gd name="connsiteY10" fmla="*/ 10052 h 10052"/>
                <a:gd name="connsiteX11" fmla="*/ 5727 w 10000"/>
                <a:gd name="connsiteY11" fmla="*/ 10052 h 10052"/>
                <a:gd name="connsiteX12" fmla="*/ 10000 w 10000"/>
                <a:gd name="connsiteY12" fmla="*/ 10052 h 10052"/>
                <a:gd name="connsiteX13" fmla="*/ 9515 w 10000"/>
                <a:gd name="connsiteY13" fmla="*/ 2816 h 10052"/>
                <a:gd name="connsiteX0" fmla="*/ 9515 w 10000"/>
                <a:gd name="connsiteY0" fmla="*/ 2816 h 10052"/>
                <a:gd name="connsiteX1" fmla="*/ 8987 w 10000"/>
                <a:gd name="connsiteY1" fmla="*/ 1688 h 10052"/>
                <a:gd name="connsiteX2" fmla="*/ 6476 w 10000"/>
                <a:gd name="connsiteY2" fmla="*/ 52 h 10052"/>
                <a:gd name="connsiteX3" fmla="*/ 5041 w 10000"/>
                <a:gd name="connsiteY3" fmla="*/ 3759 h 10052"/>
                <a:gd name="connsiteX4" fmla="*/ 3502 w 10000"/>
                <a:gd name="connsiteY4" fmla="*/ 88 h 10052"/>
                <a:gd name="connsiteX5" fmla="*/ 903 w 10000"/>
                <a:gd name="connsiteY5" fmla="*/ 1761 h 10052"/>
                <a:gd name="connsiteX6" fmla="*/ 507 w 10000"/>
                <a:gd name="connsiteY6" fmla="*/ 2561 h 10052"/>
                <a:gd name="connsiteX7" fmla="*/ 0 w 10000"/>
                <a:gd name="connsiteY7" fmla="*/ 10052 h 10052"/>
                <a:gd name="connsiteX8" fmla="*/ 4273 w 10000"/>
                <a:gd name="connsiteY8" fmla="*/ 10052 h 10052"/>
                <a:gd name="connsiteX9" fmla="*/ 4427 w 10000"/>
                <a:gd name="connsiteY9" fmla="*/ 10052 h 10052"/>
                <a:gd name="connsiteX10" fmla="*/ 5529 w 10000"/>
                <a:gd name="connsiteY10" fmla="*/ 10052 h 10052"/>
                <a:gd name="connsiteX11" fmla="*/ 5727 w 10000"/>
                <a:gd name="connsiteY11" fmla="*/ 10052 h 10052"/>
                <a:gd name="connsiteX12" fmla="*/ 10000 w 10000"/>
                <a:gd name="connsiteY12" fmla="*/ 10052 h 10052"/>
                <a:gd name="connsiteX13" fmla="*/ 9515 w 10000"/>
                <a:gd name="connsiteY13" fmla="*/ 2816 h 10052"/>
                <a:gd name="connsiteX0" fmla="*/ 9515 w 10000"/>
                <a:gd name="connsiteY0" fmla="*/ 2816 h 10052"/>
                <a:gd name="connsiteX1" fmla="*/ 8987 w 10000"/>
                <a:gd name="connsiteY1" fmla="*/ 1688 h 10052"/>
                <a:gd name="connsiteX2" fmla="*/ 6476 w 10000"/>
                <a:gd name="connsiteY2" fmla="*/ 52 h 10052"/>
                <a:gd name="connsiteX3" fmla="*/ 5041 w 10000"/>
                <a:gd name="connsiteY3" fmla="*/ 3759 h 10052"/>
                <a:gd name="connsiteX4" fmla="*/ 3502 w 10000"/>
                <a:gd name="connsiteY4" fmla="*/ 88 h 10052"/>
                <a:gd name="connsiteX5" fmla="*/ 903 w 10000"/>
                <a:gd name="connsiteY5" fmla="*/ 1761 h 10052"/>
                <a:gd name="connsiteX6" fmla="*/ 507 w 10000"/>
                <a:gd name="connsiteY6" fmla="*/ 2561 h 10052"/>
                <a:gd name="connsiteX7" fmla="*/ 0 w 10000"/>
                <a:gd name="connsiteY7" fmla="*/ 10052 h 10052"/>
                <a:gd name="connsiteX8" fmla="*/ 4273 w 10000"/>
                <a:gd name="connsiteY8" fmla="*/ 10052 h 10052"/>
                <a:gd name="connsiteX9" fmla="*/ 4427 w 10000"/>
                <a:gd name="connsiteY9" fmla="*/ 10052 h 10052"/>
                <a:gd name="connsiteX10" fmla="*/ 5529 w 10000"/>
                <a:gd name="connsiteY10" fmla="*/ 10052 h 10052"/>
                <a:gd name="connsiteX11" fmla="*/ 5727 w 10000"/>
                <a:gd name="connsiteY11" fmla="*/ 10052 h 10052"/>
                <a:gd name="connsiteX12" fmla="*/ 10000 w 10000"/>
                <a:gd name="connsiteY12" fmla="*/ 10052 h 10052"/>
                <a:gd name="connsiteX13" fmla="*/ 9515 w 10000"/>
                <a:gd name="connsiteY13" fmla="*/ 2816 h 10052"/>
                <a:gd name="connsiteX0" fmla="*/ 9515 w 10000"/>
                <a:gd name="connsiteY0" fmla="*/ 2764 h 10000"/>
                <a:gd name="connsiteX1" fmla="*/ 8987 w 10000"/>
                <a:gd name="connsiteY1" fmla="*/ 1636 h 10000"/>
                <a:gd name="connsiteX2" fmla="*/ 6476 w 10000"/>
                <a:gd name="connsiteY2" fmla="*/ 0 h 10000"/>
                <a:gd name="connsiteX3" fmla="*/ 5041 w 10000"/>
                <a:gd name="connsiteY3" fmla="*/ 3707 h 10000"/>
                <a:gd name="connsiteX4" fmla="*/ 3502 w 10000"/>
                <a:gd name="connsiteY4" fmla="*/ 36 h 10000"/>
                <a:gd name="connsiteX5" fmla="*/ 903 w 10000"/>
                <a:gd name="connsiteY5" fmla="*/ 1709 h 10000"/>
                <a:gd name="connsiteX6" fmla="*/ 507 w 10000"/>
                <a:gd name="connsiteY6" fmla="*/ 2509 h 10000"/>
                <a:gd name="connsiteX7" fmla="*/ 0 w 10000"/>
                <a:gd name="connsiteY7" fmla="*/ 10000 h 10000"/>
                <a:gd name="connsiteX8" fmla="*/ 4273 w 10000"/>
                <a:gd name="connsiteY8" fmla="*/ 10000 h 10000"/>
                <a:gd name="connsiteX9" fmla="*/ 4427 w 10000"/>
                <a:gd name="connsiteY9" fmla="*/ 10000 h 10000"/>
                <a:gd name="connsiteX10" fmla="*/ 5529 w 10000"/>
                <a:gd name="connsiteY10" fmla="*/ 10000 h 10000"/>
                <a:gd name="connsiteX11" fmla="*/ 5727 w 10000"/>
                <a:gd name="connsiteY11" fmla="*/ 10000 h 10000"/>
                <a:gd name="connsiteX12" fmla="*/ 10000 w 10000"/>
                <a:gd name="connsiteY12" fmla="*/ 10000 h 10000"/>
                <a:gd name="connsiteX13" fmla="*/ 9515 w 10000"/>
                <a:gd name="connsiteY13" fmla="*/ 2764 h 10000"/>
                <a:gd name="connsiteX0" fmla="*/ 9515 w 10000"/>
                <a:gd name="connsiteY0" fmla="*/ 2764 h 10000"/>
                <a:gd name="connsiteX1" fmla="*/ 8987 w 10000"/>
                <a:gd name="connsiteY1" fmla="*/ 1636 h 10000"/>
                <a:gd name="connsiteX2" fmla="*/ 6476 w 10000"/>
                <a:gd name="connsiteY2" fmla="*/ 0 h 10000"/>
                <a:gd name="connsiteX3" fmla="*/ 5041 w 10000"/>
                <a:gd name="connsiteY3" fmla="*/ 3707 h 10000"/>
                <a:gd name="connsiteX4" fmla="*/ 3502 w 10000"/>
                <a:gd name="connsiteY4" fmla="*/ 36 h 10000"/>
                <a:gd name="connsiteX5" fmla="*/ 903 w 10000"/>
                <a:gd name="connsiteY5" fmla="*/ 1709 h 10000"/>
                <a:gd name="connsiteX6" fmla="*/ 507 w 10000"/>
                <a:gd name="connsiteY6" fmla="*/ 2509 h 10000"/>
                <a:gd name="connsiteX7" fmla="*/ 0 w 10000"/>
                <a:gd name="connsiteY7" fmla="*/ 10000 h 10000"/>
                <a:gd name="connsiteX8" fmla="*/ 4273 w 10000"/>
                <a:gd name="connsiteY8" fmla="*/ 10000 h 10000"/>
                <a:gd name="connsiteX9" fmla="*/ 4427 w 10000"/>
                <a:gd name="connsiteY9" fmla="*/ 10000 h 10000"/>
                <a:gd name="connsiteX10" fmla="*/ 5529 w 10000"/>
                <a:gd name="connsiteY10" fmla="*/ 10000 h 10000"/>
                <a:gd name="connsiteX11" fmla="*/ 5727 w 10000"/>
                <a:gd name="connsiteY11" fmla="*/ 10000 h 10000"/>
                <a:gd name="connsiteX12" fmla="*/ 10000 w 10000"/>
                <a:gd name="connsiteY12" fmla="*/ 10000 h 10000"/>
                <a:gd name="connsiteX13" fmla="*/ 9515 w 10000"/>
                <a:gd name="connsiteY13" fmla="*/ 2764 h 10000"/>
                <a:gd name="connsiteX0" fmla="*/ 9515 w 10000"/>
                <a:gd name="connsiteY0" fmla="*/ 2764 h 10000"/>
                <a:gd name="connsiteX1" fmla="*/ 8987 w 10000"/>
                <a:gd name="connsiteY1" fmla="*/ 1636 h 10000"/>
                <a:gd name="connsiteX2" fmla="*/ 6476 w 10000"/>
                <a:gd name="connsiteY2" fmla="*/ 0 h 10000"/>
                <a:gd name="connsiteX3" fmla="*/ 5041 w 10000"/>
                <a:gd name="connsiteY3" fmla="*/ 3707 h 10000"/>
                <a:gd name="connsiteX4" fmla="*/ 3502 w 10000"/>
                <a:gd name="connsiteY4" fmla="*/ 36 h 10000"/>
                <a:gd name="connsiteX5" fmla="*/ 903 w 10000"/>
                <a:gd name="connsiteY5" fmla="*/ 1709 h 10000"/>
                <a:gd name="connsiteX6" fmla="*/ 507 w 10000"/>
                <a:gd name="connsiteY6" fmla="*/ 2509 h 10000"/>
                <a:gd name="connsiteX7" fmla="*/ 0 w 10000"/>
                <a:gd name="connsiteY7" fmla="*/ 10000 h 10000"/>
                <a:gd name="connsiteX8" fmla="*/ 4273 w 10000"/>
                <a:gd name="connsiteY8" fmla="*/ 10000 h 10000"/>
                <a:gd name="connsiteX9" fmla="*/ 4427 w 10000"/>
                <a:gd name="connsiteY9" fmla="*/ 10000 h 10000"/>
                <a:gd name="connsiteX10" fmla="*/ 5529 w 10000"/>
                <a:gd name="connsiteY10" fmla="*/ 10000 h 10000"/>
                <a:gd name="connsiteX11" fmla="*/ 5727 w 10000"/>
                <a:gd name="connsiteY11" fmla="*/ 10000 h 10000"/>
                <a:gd name="connsiteX12" fmla="*/ 10000 w 10000"/>
                <a:gd name="connsiteY12" fmla="*/ 10000 h 10000"/>
                <a:gd name="connsiteX13" fmla="*/ 9515 w 10000"/>
                <a:gd name="connsiteY13" fmla="*/ 2764 h 10000"/>
                <a:gd name="connsiteX0" fmla="*/ 9515 w 10000"/>
                <a:gd name="connsiteY0" fmla="*/ 2764 h 10000"/>
                <a:gd name="connsiteX1" fmla="*/ 8987 w 10000"/>
                <a:gd name="connsiteY1" fmla="*/ 1636 h 10000"/>
                <a:gd name="connsiteX2" fmla="*/ 6476 w 10000"/>
                <a:gd name="connsiteY2" fmla="*/ 0 h 10000"/>
                <a:gd name="connsiteX3" fmla="*/ 5041 w 10000"/>
                <a:gd name="connsiteY3" fmla="*/ 3707 h 10000"/>
                <a:gd name="connsiteX4" fmla="*/ 3502 w 10000"/>
                <a:gd name="connsiteY4" fmla="*/ 36 h 10000"/>
                <a:gd name="connsiteX5" fmla="*/ 903 w 10000"/>
                <a:gd name="connsiteY5" fmla="*/ 1709 h 10000"/>
                <a:gd name="connsiteX6" fmla="*/ 507 w 10000"/>
                <a:gd name="connsiteY6" fmla="*/ 2509 h 10000"/>
                <a:gd name="connsiteX7" fmla="*/ 0 w 10000"/>
                <a:gd name="connsiteY7" fmla="*/ 10000 h 10000"/>
                <a:gd name="connsiteX8" fmla="*/ 4273 w 10000"/>
                <a:gd name="connsiteY8" fmla="*/ 10000 h 10000"/>
                <a:gd name="connsiteX9" fmla="*/ 4427 w 10000"/>
                <a:gd name="connsiteY9" fmla="*/ 10000 h 10000"/>
                <a:gd name="connsiteX10" fmla="*/ 5529 w 10000"/>
                <a:gd name="connsiteY10" fmla="*/ 10000 h 10000"/>
                <a:gd name="connsiteX11" fmla="*/ 5727 w 10000"/>
                <a:gd name="connsiteY11" fmla="*/ 10000 h 10000"/>
                <a:gd name="connsiteX12" fmla="*/ 10000 w 10000"/>
                <a:gd name="connsiteY12" fmla="*/ 10000 h 10000"/>
                <a:gd name="connsiteX13" fmla="*/ 9515 w 10000"/>
                <a:gd name="connsiteY13" fmla="*/ 2764 h 10000"/>
                <a:gd name="connsiteX0" fmla="*/ 9515 w 10000"/>
                <a:gd name="connsiteY0" fmla="*/ 2764 h 10000"/>
                <a:gd name="connsiteX1" fmla="*/ 8987 w 10000"/>
                <a:gd name="connsiteY1" fmla="*/ 1636 h 10000"/>
                <a:gd name="connsiteX2" fmla="*/ 6476 w 10000"/>
                <a:gd name="connsiteY2" fmla="*/ 0 h 10000"/>
                <a:gd name="connsiteX3" fmla="*/ 5041 w 10000"/>
                <a:gd name="connsiteY3" fmla="*/ 3707 h 10000"/>
                <a:gd name="connsiteX4" fmla="*/ 3502 w 10000"/>
                <a:gd name="connsiteY4" fmla="*/ 36 h 10000"/>
                <a:gd name="connsiteX5" fmla="*/ 903 w 10000"/>
                <a:gd name="connsiteY5" fmla="*/ 1709 h 10000"/>
                <a:gd name="connsiteX6" fmla="*/ 507 w 10000"/>
                <a:gd name="connsiteY6" fmla="*/ 2509 h 10000"/>
                <a:gd name="connsiteX7" fmla="*/ 0 w 10000"/>
                <a:gd name="connsiteY7" fmla="*/ 10000 h 10000"/>
                <a:gd name="connsiteX8" fmla="*/ 4273 w 10000"/>
                <a:gd name="connsiteY8" fmla="*/ 10000 h 10000"/>
                <a:gd name="connsiteX9" fmla="*/ 4427 w 10000"/>
                <a:gd name="connsiteY9" fmla="*/ 10000 h 10000"/>
                <a:gd name="connsiteX10" fmla="*/ 5529 w 10000"/>
                <a:gd name="connsiteY10" fmla="*/ 10000 h 10000"/>
                <a:gd name="connsiteX11" fmla="*/ 5727 w 10000"/>
                <a:gd name="connsiteY11" fmla="*/ 10000 h 10000"/>
                <a:gd name="connsiteX12" fmla="*/ 10000 w 10000"/>
                <a:gd name="connsiteY12" fmla="*/ 10000 h 10000"/>
                <a:gd name="connsiteX13" fmla="*/ 9515 w 10000"/>
                <a:gd name="connsiteY13" fmla="*/ 2764 h 10000"/>
                <a:gd name="connsiteX0" fmla="*/ 9515 w 10000"/>
                <a:gd name="connsiteY0" fmla="*/ 2764 h 10000"/>
                <a:gd name="connsiteX1" fmla="*/ 8987 w 10000"/>
                <a:gd name="connsiteY1" fmla="*/ 1636 h 10000"/>
                <a:gd name="connsiteX2" fmla="*/ 6476 w 10000"/>
                <a:gd name="connsiteY2" fmla="*/ 0 h 10000"/>
                <a:gd name="connsiteX3" fmla="*/ 5041 w 10000"/>
                <a:gd name="connsiteY3" fmla="*/ 3707 h 10000"/>
                <a:gd name="connsiteX4" fmla="*/ 3502 w 10000"/>
                <a:gd name="connsiteY4" fmla="*/ 36 h 10000"/>
                <a:gd name="connsiteX5" fmla="*/ 903 w 10000"/>
                <a:gd name="connsiteY5" fmla="*/ 1709 h 10000"/>
                <a:gd name="connsiteX6" fmla="*/ 507 w 10000"/>
                <a:gd name="connsiteY6" fmla="*/ 2509 h 10000"/>
                <a:gd name="connsiteX7" fmla="*/ 0 w 10000"/>
                <a:gd name="connsiteY7" fmla="*/ 10000 h 10000"/>
                <a:gd name="connsiteX8" fmla="*/ 4273 w 10000"/>
                <a:gd name="connsiteY8" fmla="*/ 10000 h 10000"/>
                <a:gd name="connsiteX9" fmla="*/ 4427 w 10000"/>
                <a:gd name="connsiteY9" fmla="*/ 10000 h 10000"/>
                <a:gd name="connsiteX10" fmla="*/ 5529 w 10000"/>
                <a:gd name="connsiteY10" fmla="*/ 10000 h 10000"/>
                <a:gd name="connsiteX11" fmla="*/ 5727 w 10000"/>
                <a:gd name="connsiteY11" fmla="*/ 10000 h 10000"/>
                <a:gd name="connsiteX12" fmla="*/ 10000 w 10000"/>
                <a:gd name="connsiteY12" fmla="*/ 10000 h 10000"/>
                <a:gd name="connsiteX13" fmla="*/ 9515 w 10000"/>
                <a:gd name="connsiteY13" fmla="*/ 2764 h 10000"/>
                <a:gd name="connsiteX0" fmla="*/ 9515 w 10000"/>
                <a:gd name="connsiteY0" fmla="*/ 2764 h 10000"/>
                <a:gd name="connsiteX1" fmla="*/ 8987 w 10000"/>
                <a:gd name="connsiteY1" fmla="*/ 1636 h 10000"/>
                <a:gd name="connsiteX2" fmla="*/ 6476 w 10000"/>
                <a:gd name="connsiteY2" fmla="*/ 0 h 10000"/>
                <a:gd name="connsiteX3" fmla="*/ 5207 w 10000"/>
                <a:gd name="connsiteY3" fmla="*/ 6723 h 10000"/>
                <a:gd name="connsiteX4" fmla="*/ 3502 w 10000"/>
                <a:gd name="connsiteY4" fmla="*/ 36 h 10000"/>
                <a:gd name="connsiteX5" fmla="*/ 903 w 10000"/>
                <a:gd name="connsiteY5" fmla="*/ 1709 h 10000"/>
                <a:gd name="connsiteX6" fmla="*/ 507 w 10000"/>
                <a:gd name="connsiteY6" fmla="*/ 2509 h 10000"/>
                <a:gd name="connsiteX7" fmla="*/ 0 w 10000"/>
                <a:gd name="connsiteY7" fmla="*/ 10000 h 10000"/>
                <a:gd name="connsiteX8" fmla="*/ 4273 w 10000"/>
                <a:gd name="connsiteY8" fmla="*/ 10000 h 10000"/>
                <a:gd name="connsiteX9" fmla="*/ 4427 w 10000"/>
                <a:gd name="connsiteY9" fmla="*/ 10000 h 10000"/>
                <a:gd name="connsiteX10" fmla="*/ 5529 w 10000"/>
                <a:gd name="connsiteY10" fmla="*/ 10000 h 10000"/>
                <a:gd name="connsiteX11" fmla="*/ 5727 w 10000"/>
                <a:gd name="connsiteY11" fmla="*/ 10000 h 10000"/>
                <a:gd name="connsiteX12" fmla="*/ 10000 w 10000"/>
                <a:gd name="connsiteY12" fmla="*/ 10000 h 10000"/>
                <a:gd name="connsiteX13" fmla="*/ 9515 w 10000"/>
                <a:gd name="connsiteY13" fmla="*/ 2764 h 10000"/>
                <a:gd name="connsiteX0" fmla="*/ 9515 w 10000"/>
                <a:gd name="connsiteY0" fmla="*/ 2764 h 10000"/>
                <a:gd name="connsiteX1" fmla="*/ 8987 w 10000"/>
                <a:gd name="connsiteY1" fmla="*/ 1636 h 10000"/>
                <a:gd name="connsiteX2" fmla="*/ 6476 w 10000"/>
                <a:gd name="connsiteY2" fmla="*/ 0 h 10000"/>
                <a:gd name="connsiteX3" fmla="*/ 5041 w 10000"/>
                <a:gd name="connsiteY3" fmla="*/ 3433 h 10000"/>
                <a:gd name="connsiteX4" fmla="*/ 3502 w 10000"/>
                <a:gd name="connsiteY4" fmla="*/ 36 h 10000"/>
                <a:gd name="connsiteX5" fmla="*/ 903 w 10000"/>
                <a:gd name="connsiteY5" fmla="*/ 1709 h 10000"/>
                <a:gd name="connsiteX6" fmla="*/ 507 w 10000"/>
                <a:gd name="connsiteY6" fmla="*/ 2509 h 10000"/>
                <a:gd name="connsiteX7" fmla="*/ 0 w 10000"/>
                <a:gd name="connsiteY7" fmla="*/ 10000 h 10000"/>
                <a:gd name="connsiteX8" fmla="*/ 4273 w 10000"/>
                <a:gd name="connsiteY8" fmla="*/ 10000 h 10000"/>
                <a:gd name="connsiteX9" fmla="*/ 4427 w 10000"/>
                <a:gd name="connsiteY9" fmla="*/ 10000 h 10000"/>
                <a:gd name="connsiteX10" fmla="*/ 5529 w 10000"/>
                <a:gd name="connsiteY10" fmla="*/ 10000 h 10000"/>
                <a:gd name="connsiteX11" fmla="*/ 5727 w 10000"/>
                <a:gd name="connsiteY11" fmla="*/ 10000 h 10000"/>
                <a:gd name="connsiteX12" fmla="*/ 10000 w 10000"/>
                <a:gd name="connsiteY12" fmla="*/ 10000 h 10000"/>
                <a:gd name="connsiteX13" fmla="*/ 9515 w 10000"/>
                <a:gd name="connsiteY13" fmla="*/ 2764 h 10000"/>
                <a:gd name="connsiteX0" fmla="*/ 9515 w 10000"/>
                <a:gd name="connsiteY0" fmla="*/ 2764 h 10000"/>
                <a:gd name="connsiteX1" fmla="*/ 8987 w 10000"/>
                <a:gd name="connsiteY1" fmla="*/ 1636 h 10000"/>
                <a:gd name="connsiteX2" fmla="*/ 6476 w 10000"/>
                <a:gd name="connsiteY2" fmla="*/ 0 h 10000"/>
                <a:gd name="connsiteX3" fmla="*/ 4952 w 10000"/>
                <a:gd name="connsiteY3" fmla="*/ 6520 h 10000"/>
                <a:gd name="connsiteX4" fmla="*/ 3502 w 10000"/>
                <a:gd name="connsiteY4" fmla="*/ 36 h 10000"/>
                <a:gd name="connsiteX5" fmla="*/ 903 w 10000"/>
                <a:gd name="connsiteY5" fmla="*/ 1709 h 10000"/>
                <a:gd name="connsiteX6" fmla="*/ 507 w 10000"/>
                <a:gd name="connsiteY6" fmla="*/ 2509 h 10000"/>
                <a:gd name="connsiteX7" fmla="*/ 0 w 10000"/>
                <a:gd name="connsiteY7" fmla="*/ 10000 h 10000"/>
                <a:gd name="connsiteX8" fmla="*/ 4273 w 10000"/>
                <a:gd name="connsiteY8" fmla="*/ 10000 h 10000"/>
                <a:gd name="connsiteX9" fmla="*/ 4427 w 10000"/>
                <a:gd name="connsiteY9" fmla="*/ 10000 h 10000"/>
                <a:gd name="connsiteX10" fmla="*/ 5529 w 10000"/>
                <a:gd name="connsiteY10" fmla="*/ 10000 h 10000"/>
                <a:gd name="connsiteX11" fmla="*/ 5727 w 10000"/>
                <a:gd name="connsiteY11" fmla="*/ 10000 h 10000"/>
                <a:gd name="connsiteX12" fmla="*/ 10000 w 10000"/>
                <a:gd name="connsiteY12" fmla="*/ 10000 h 10000"/>
                <a:gd name="connsiteX13" fmla="*/ 9515 w 10000"/>
                <a:gd name="connsiteY13" fmla="*/ 2764 h 10000"/>
                <a:gd name="connsiteX0" fmla="*/ 9515 w 10000"/>
                <a:gd name="connsiteY0" fmla="*/ 2764 h 10000"/>
                <a:gd name="connsiteX1" fmla="*/ 8987 w 10000"/>
                <a:gd name="connsiteY1" fmla="*/ 1636 h 10000"/>
                <a:gd name="connsiteX2" fmla="*/ 6476 w 10000"/>
                <a:gd name="connsiteY2" fmla="*/ 0 h 10000"/>
                <a:gd name="connsiteX3" fmla="*/ 4952 w 10000"/>
                <a:gd name="connsiteY3" fmla="*/ 4762 h 10000"/>
                <a:gd name="connsiteX4" fmla="*/ 3502 w 10000"/>
                <a:gd name="connsiteY4" fmla="*/ 36 h 10000"/>
                <a:gd name="connsiteX5" fmla="*/ 903 w 10000"/>
                <a:gd name="connsiteY5" fmla="*/ 1709 h 10000"/>
                <a:gd name="connsiteX6" fmla="*/ 507 w 10000"/>
                <a:gd name="connsiteY6" fmla="*/ 2509 h 10000"/>
                <a:gd name="connsiteX7" fmla="*/ 0 w 10000"/>
                <a:gd name="connsiteY7" fmla="*/ 10000 h 10000"/>
                <a:gd name="connsiteX8" fmla="*/ 4273 w 10000"/>
                <a:gd name="connsiteY8" fmla="*/ 10000 h 10000"/>
                <a:gd name="connsiteX9" fmla="*/ 4427 w 10000"/>
                <a:gd name="connsiteY9" fmla="*/ 10000 h 10000"/>
                <a:gd name="connsiteX10" fmla="*/ 5529 w 10000"/>
                <a:gd name="connsiteY10" fmla="*/ 10000 h 10000"/>
                <a:gd name="connsiteX11" fmla="*/ 5727 w 10000"/>
                <a:gd name="connsiteY11" fmla="*/ 10000 h 10000"/>
                <a:gd name="connsiteX12" fmla="*/ 10000 w 10000"/>
                <a:gd name="connsiteY12" fmla="*/ 10000 h 10000"/>
                <a:gd name="connsiteX13" fmla="*/ 9515 w 10000"/>
                <a:gd name="connsiteY13" fmla="*/ 2764 h 10000"/>
                <a:gd name="connsiteX0" fmla="*/ 9515 w 10000"/>
                <a:gd name="connsiteY0" fmla="*/ 2830 h 10066"/>
                <a:gd name="connsiteX1" fmla="*/ 8987 w 10000"/>
                <a:gd name="connsiteY1" fmla="*/ 1702 h 10066"/>
                <a:gd name="connsiteX2" fmla="*/ 6476 w 10000"/>
                <a:gd name="connsiteY2" fmla="*/ 66 h 10066"/>
                <a:gd name="connsiteX3" fmla="*/ 4952 w 10000"/>
                <a:gd name="connsiteY3" fmla="*/ 1453 h 10066"/>
                <a:gd name="connsiteX4" fmla="*/ 3502 w 10000"/>
                <a:gd name="connsiteY4" fmla="*/ 102 h 10066"/>
                <a:gd name="connsiteX5" fmla="*/ 903 w 10000"/>
                <a:gd name="connsiteY5" fmla="*/ 1775 h 10066"/>
                <a:gd name="connsiteX6" fmla="*/ 507 w 10000"/>
                <a:gd name="connsiteY6" fmla="*/ 2575 h 10066"/>
                <a:gd name="connsiteX7" fmla="*/ 0 w 10000"/>
                <a:gd name="connsiteY7" fmla="*/ 10066 h 10066"/>
                <a:gd name="connsiteX8" fmla="*/ 4273 w 10000"/>
                <a:gd name="connsiteY8" fmla="*/ 10066 h 10066"/>
                <a:gd name="connsiteX9" fmla="*/ 4427 w 10000"/>
                <a:gd name="connsiteY9" fmla="*/ 10066 h 10066"/>
                <a:gd name="connsiteX10" fmla="*/ 5529 w 10000"/>
                <a:gd name="connsiteY10" fmla="*/ 10066 h 10066"/>
                <a:gd name="connsiteX11" fmla="*/ 5727 w 10000"/>
                <a:gd name="connsiteY11" fmla="*/ 10066 h 10066"/>
                <a:gd name="connsiteX12" fmla="*/ 10000 w 10000"/>
                <a:gd name="connsiteY12" fmla="*/ 10066 h 10066"/>
                <a:gd name="connsiteX13" fmla="*/ 9515 w 10000"/>
                <a:gd name="connsiteY13" fmla="*/ 2830 h 10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000" h="10066">
                  <a:moveTo>
                    <a:pt x="9515" y="2830"/>
                  </a:moveTo>
                  <a:cubicBezTo>
                    <a:pt x="9515" y="2284"/>
                    <a:pt x="9295" y="1848"/>
                    <a:pt x="8987" y="1702"/>
                  </a:cubicBezTo>
                  <a:cubicBezTo>
                    <a:pt x="8150" y="1157"/>
                    <a:pt x="6733" y="200"/>
                    <a:pt x="6476" y="66"/>
                  </a:cubicBezTo>
                  <a:cubicBezTo>
                    <a:pt x="6730" y="0"/>
                    <a:pt x="5033" y="1447"/>
                    <a:pt x="4952" y="1453"/>
                  </a:cubicBezTo>
                  <a:cubicBezTo>
                    <a:pt x="5119" y="1733"/>
                    <a:pt x="3695" y="435"/>
                    <a:pt x="3502" y="102"/>
                  </a:cubicBezTo>
                  <a:cubicBezTo>
                    <a:pt x="3641" y="317"/>
                    <a:pt x="1769" y="1217"/>
                    <a:pt x="903" y="1775"/>
                  </a:cubicBezTo>
                  <a:cubicBezTo>
                    <a:pt x="705" y="1921"/>
                    <a:pt x="551" y="2211"/>
                    <a:pt x="507" y="2575"/>
                  </a:cubicBezTo>
                  <a:lnTo>
                    <a:pt x="0" y="10066"/>
                  </a:lnTo>
                  <a:lnTo>
                    <a:pt x="4273" y="10066"/>
                  </a:lnTo>
                  <a:lnTo>
                    <a:pt x="4427" y="10066"/>
                  </a:lnTo>
                  <a:lnTo>
                    <a:pt x="5529" y="10066"/>
                  </a:lnTo>
                  <a:lnTo>
                    <a:pt x="5727" y="10066"/>
                  </a:lnTo>
                  <a:lnTo>
                    <a:pt x="10000" y="10066"/>
                  </a:lnTo>
                  <a:cubicBezTo>
                    <a:pt x="9838" y="7654"/>
                    <a:pt x="9677" y="5242"/>
                    <a:pt x="9515" y="2830"/>
                  </a:cubicBezTo>
                  <a:close/>
                </a:path>
              </a:pathLst>
            </a:custGeom>
            <a:solidFill>
              <a:schemeClr val="tx1">
                <a:lumMod val="75000"/>
                <a:lumOff val="25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cs typeface="Arial" pitchFamily="34" charset="0"/>
              </a:endParaRPr>
            </a:p>
          </p:txBody>
        </p:sp>
        <p:grpSp>
          <p:nvGrpSpPr>
            <p:cNvPr id="16" name="Group 612"/>
            <p:cNvGrpSpPr/>
            <p:nvPr/>
          </p:nvGrpSpPr>
          <p:grpSpPr>
            <a:xfrm>
              <a:off x="4361605" y="3795403"/>
              <a:ext cx="287958" cy="450361"/>
              <a:chOff x="4361605" y="3795403"/>
              <a:chExt cx="287958" cy="450361"/>
            </a:xfrm>
          </p:grpSpPr>
          <p:grpSp>
            <p:nvGrpSpPr>
              <p:cNvPr id="17" name="Group 154"/>
              <p:cNvGrpSpPr/>
              <p:nvPr/>
            </p:nvGrpSpPr>
            <p:grpSpPr>
              <a:xfrm flipH="1">
                <a:off x="4376945" y="3795403"/>
                <a:ext cx="209190" cy="206251"/>
                <a:chOff x="2213494" y="1044132"/>
                <a:chExt cx="231153" cy="206251"/>
              </a:xfrm>
            </p:grpSpPr>
            <p:sp>
              <p:nvSpPr>
                <p:cNvPr id="175" name="Freeform 6"/>
                <p:cNvSpPr>
                  <a:spLocks/>
                </p:cNvSpPr>
                <p:nvPr/>
              </p:nvSpPr>
              <p:spPr bwMode="auto">
                <a:xfrm>
                  <a:off x="2213494" y="1044132"/>
                  <a:ext cx="140677" cy="177033"/>
                </a:xfrm>
                <a:custGeom>
                  <a:avLst/>
                  <a:gdLst>
                    <a:gd name="T0" fmla="*/ 15 w 344"/>
                    <a:gd name="T1" fmla="*/ 226 h 500"/>
                    <a:gd name="T2" fmla="*/ 57 w 344"/>
                    <a:gd name="T3" fmla="*/ 409 h 500"/>
                    <a:gd name="T4" fmla="*/ 166 w 344"/>
                    <a:gd name="T5" fmla="*/ 492 h 500"/>
                    <a:gd name="T6" fmla="*/ 293 w 344"/>
                    <a:gd name="T7" fmla="*/ 406 h 500"/>
                    <a:gd name="T8" fmla="*/ 344 w 344"/>
                    <a:gd name="T9" fmla="*/ 195 h 500"/>
                    <a:gd name="T10" fmla="*/ 164 w 344"/>
                    <a:gd name="T11" fmla="*/ 1 h 500"/>
                    <a:gd name="T12" fmla="*/ 0 w 344"/>
                    <a:gd name="T13" fmla="*/ 161 h 500"/>
                    <a:gd name="T14" fmla="*/ 15 w 344"/>
                    <a:gd name="T15" fmla="*/ 180 h 500"/>
                    <a:gd name="T16" fmla="*/ 15 w 344"/>
                    <a:gd name="T17" fmla="*/ 226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4" h="500">
                      <a:moveTo>
                        <a:pt x="15" y="226"/>
                      </a:moveTo>
                      <a:cubicBezTo>
                        <a:pt x="16" y="283"/>
                        <a:pt x="36" y="366"/>
                        <a:pt x="57" y="409"/>
                      </a:cubicBezTo>
                      <a:cubicBezTo>
                        <a:pt x="94" y="474"/>
                        <a:pt x="134" y="490"/>
                        <a:pt x="166" y="492"/>
                      </a:cubicBezTo>
                      <a:cubicBezTo>
                        <a:pt x="214" y="500"/>
                        <a:pt x="264" y="454"/>
                        <a:pt x="293" y="406"/>
                      </a:cubicBezTo>
                      <a:cubicBezTo>
                        <a:pt x="321" y="364"/>
                        <a:pt x="344" y="261"/>
                        <a:pt x="344" y="195"/>
                      </a:cubicBezTo>
                      <a:cubicBezTo>
                        <a:pt x="340" y="61"/>
                        <a:pt x="264" y="0"/>
                        <a:pt x="164" y="1"/>
                      </a:cubicBezTo>
                      <a:cubicBezTo>
                        <a:pt x="25" y="2"/>
                        <a:pt x="0" y="161"/>
                        <a:pt x="0" y="161"/>
                      </a:cubicBezTo>
                      <a:cubicBezTo>
                        <a:pt x="0" y="161"/>
                        <a:pt x="12" y="173"/>
                        <a:pt x="15" y="180"/>
                      </a:cubicBezTo>
                      <a:cubicBezTo>
                        <a:pt x="15" y="200"/>
                        <a:pt x="11" y="203"/>
                        <a:pt x="15" y="226"/>
                      </a:cubicBez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en-US">
                    <a:solidFill>
                      <a:srgbClr val="000000"/>
                    </a:solidFill>
                    <a:cs typeface="Arial" pitchFamily="34" charset="0"/>
                  </a:endParaRPr>
                </a:p>
              </p:txBody>
            </p:sp>
            <p:sp>
              <p:nvSpPr>
                <p:cNvPr id="176" name="Freeform 69"/>
                <p:cNvSpPr>
                  <a:spLocks/>
                </p:cNvSpPr>
                <p:nvPr/>
              </p:nvSpPr>
              <p:spPr bwMode="auto">
                <a:xfrm rot="5400000">
                  <a:off x="2348007" y="1153743"/>
                  <a:ext cx="103100" cy="90180"/>
                </a:xfrm>
                <a:custGeom>
                  <a:avLst/>
                  <a:gdLst>
                    <a:gd name="T0" fmla="*/ 138 w 162"/>
                    <a:gd name="T1" fmla="*/ 0 h 142"/>
                    <a:gd name="T2" fmla="*/ 2 w 162"/>
                    <a:gd name="T3" fmla="*/ 142 h 142"/>
                    <a:gd name="T4" fmla="*/ 138 w 162"/>
                    <a:gd name="T5" fmla="*/ 0 h 142"/>
                  </a:gdLst>
                  <a:ahLst/>
                  <a:cxnLst>
                    <a:cxn ang="0">
                      <a:pos x="T0" y="T1"/>
                    </a:cxn>
                    <a:cxn ang="0">
                      <a:pos x="T2" y="T3"/>
                    </a:cxn>
                    <a:cxn ang="0">
                      <a:pos x="T4" y="T5"/>
                    </a:cxn>
                  </a:cxnLst>
                  <a:rect l="0" t="0" r="r" b="b"/>
                  <a:pathLst>
                    <a:path w="162" h="142">
                      <a:moveTo>
                        <a:pt x="138" y="0"/>
                      </a:moveTo>
                      <a:cubicBezTo>
                        <a:pt x="138" y="0"/>
                        <a:pt x="162" y="119"/>
                        <a:pt x="2" y="142"/>
                      </a:cubicBezTo>
                      <a:cubicBezTo>
                        <a:pt x="2" y="142"/>
                        <a:pt x="0" y="17"/>
                        <a:pt x="138" y="0"/>
                      </a:cubicBezTo>
                      <a:close/>
                    </a:path>
                  </a:pathLst>
                </a:custGeom>
                <a:solidFill>
                  <a:schemeClr val="tx1">
                    <a:lumMod val="75000"/>
                    <a:lumOff val="25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cs typeface="Arial" pitchFamily="34" charset="0"/>
                  </a:endParaRPr>
                </a:p>
              </p:txBody>
            </p:sp>
          </p:grpSp>
          <p:pic>
            <p:nvPicPr>
              <p:cNvPr id="174" name="Picture 14" descr="D:\ORACLE\Icons\CorporateIcons2\ic-IT_Services-wht.png"/>
              <p:cNvPicPr>
                <a:picLocks noChangeAspect="1" noChangeArrowheads="1"/>
              </p:cNvPicPr>
              <p:nvPr/>
            </p:nvPicPr>
            <p:blipFill>
              <a:blip r:embed="rId5" cstate="email">
                <a:extLst>
                  <a:ext uri="{28A0092B-C50C-407E-A947-70E740481C1C}">
                    <a14:useLocalDpi xmlns="" xmlns:a14="http://schemas.microsoft.com/office/drawing/2010/main"/>
                  </a:ext>
                </a:extLst>
              </a:blip>
              <a:srcRect/>
              <a:stretch>
                <a:fillRect/>
              </a:stretch>
            </p:blipFill>
            <p:spPr bwMode="auto">
              <a:xfrm>
                <a:off x="4361605" y="4086479"/>
                <a:ext cx="287958" cy="159285"/>
              </a:xfrm>
              <a:prstGeom prst="rect">
                <a:avLst/>
              </a:prstGeom>
              <a:noFill/>
            </p:spPr>
          </p:pic>
        </p:grpSp>
      </p:grpSp>
      <p:sp>
        <p:nvSpPr>
          <p:cNvPr id="177" name="Text Box 44"/>
          <p:cNvSpPr txBox="1">
            <a:spLocks noChangeArrowheads="1"/>
          </p:cNvSpPr>
          <p:nvPr/>
        </p:nvSpPr>
        <p:spPr bwMode="gray">
          <a:xfrm>
            <a:off x="2572511" y="3530015"/>
            <a:ext cx="858918" cy="1969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ctr">
            <a:spAutoFit/>
          </a:bodyPr>
          <a:lstStyle>
            <a:lvl1pPr eaLnBrk="0" hangingPunct="0">
              <a:defRPr sz="1600">
                <a:solidFill>
                  <a:schemeClr val="tx1"/>
                </a:solidFill>
                <a:latin typeface="Arial" pitchFamily="34" charset="0"/>
                <a:ea typeface="Arial Unicode MS" pitchFamily="34" charset="-128"/>
                <a:cs typeface="Arial Unicode MS" pitchFamily="34" charset="-128"/>
              </a:defRPr>
            </a:lvl1pPr>
            <a:lvl2pPr marL="37931725" indent="-37474525" eaLnBrk="0" hangingPunct="0">
              <a:defRPr sz="1600">
                <a:solidFill>
                  <a:schemeClr val="tx1"/>
                </a:solidFill>
                <a:latin typeface="Arial" pitchFamily="34" charset="0"/>
                <a:ea typeface="Arial Unicode MS" pitchFamily="34" charset="-128"/>
                <a:cs typeface="Arial Unicode MS" pitchFamily="34" charset="-128"/>
              </a:defRPr>
            </a:lvl2pPr>
            <a:lvl3pPr eaLnBrk="0" hangingPunct="0">
              <a:defRPr sz="1600">
                <a:solidFill>
                  <a:schemeClr val="tx1"/>
                </a:solidFill>
                <a:latin typeface="Arial" pitchFamily="34" charset="0"/>
                <a:ea typeface="Arial Unicode MS" pitchFamily="34" charset="-128"/>
                <a:cs typeface="Arial Unicode MS" pitchFamily="34" charset="-128"/>
              </a:defRPr>
            </a:lvl3pPr>
            <a:lvl4pPr eaLnBrk="0" hangingPunct="0">
              <a:defRPr sz="1600">
                <a:solidFill>
                  <a:schemeClr val="tx1"/>
                </a:solidFill>
                <a:latin typeface="Arial" pitchFamily="34" charset="0"/>
                <a:ea typeface="Arial Unicode MS" pitchFamily="34" charset="-128"/>
                <a:cs typeface="Arial Unicode MS" pitchFamily="34" charset="-128"/>
              </a:defRPr>
            </a:lvl4pPr>
            <a:lvl5pPr eaLnBrk="0" hangingPunct="0">
              <a:defRPr sz="1600">
                <a:solidFill>
                  <a:schemeClr val="tx1"/>
                </a:solidFill>
                <a:latin typeface="Arial" pitchFamily="34" charset="0"/>
                <a:ea typeface="Arial Unicode MS" pitchFamily="34" charset="-128"/>
                <a:cs typeface="Arial Unicode MS" pitchFamily="34" charset="-128"/>
              </a:defRPr>
            </a:lvl5pPr>
            <a:lvl6pPr marL="457200" eaLnBrk="0" fontAlgn="base" hangingPunct="0">
              <a:spcBef>
                <a:spcPct val="0"/>
              </a:spcBef>
              <a:spcAft>
                <a:spcPct val="0"/>
              </a:spcAft>
              <a:defRPr sz="1600">
                <a:solidFill>
                  <a:schemeClr val="tx1"/>
                </a:solidFill>
                <a:latin typeface="Arial" pitchFamily="34" charset="0"/>
                <a:ea typeface="Arial Unicode MS" pitchFamily="34" charset="-128"/>
                <a:cs typeface="Arial Unicode MS" pitchFamily="34" charset="-128"/>
              </a:defRPr>
            </a:lvl6pPr>
            <a:lvl7pPr marL="914400" eaLnBrk="0" fontAlgn="base" hangingPunct="0">
              <a:spcBef>
                <a:spcPct val="0"/>
              </a:spcBef>
              <a:spcAft>
                <a:spcPct val="0"/>
              </a:spcAft>
              <a:defRPr sz="1600">
                <a:solidFill>
                  <a:schemeClr val="tx1"/>
                </a:solidFill>
                <a:latin typeface="Arial" pitchFamily="34" charset="0"/>
                <a:ea typeface="Arial Unicode MS" pitchFamily="34" charset="-128"/>
                <a:cs typeface="Arial Unicode MS" pitchFamily="34" charset="-128"/>
              </a:defRPr>
            </a:lvl7pPr>
            <a:lvl8pPr marL="1371600" eaLnBrk="0" fontAlgn="base" hangingPunct="0">
              <a:spcBef>
                <a:spcPct val="0"/>
              </a:spcBef>
              <a:spcAft>
                <a:spcPct val="0"/>
              </a:spcAft>
              <a:defRPr sz="1600">
                <a:solidFill>
                  <a:schemeClr val="tx1"/>
                </a:solidFill>
                <a:latin typeface="Arial" pitchFamily="34" charset="0"/>
                <a:ea typeface="Arial Unicode MS" pitchFamily="34" charset="-128"/>
                <a:cs typeface="Arial Unicode MS" pitchFamily="34" charset="-128"/>
              </a:defRPr>
            </a:lvl8pPr>
            <a:lvl9pPr marL="1828800" eaLnBrk="0" fontAlgn="base" hangingPunct="0">
              <a:spcBef>
                <a:spcPct val="0"/>
              </a:spcBef>
              <a:spcAft>
                <a:spcPct val="0"/>
              </a:spcAft>
              <a:defRPr sz="1600">
                <a:solidFill>
                  <a:schemeClr val="tx1"/>
                </a:solidFill>
                <a:latin typeface="Arial" pitchFamily="34" charset="0"/>
                <a:ea typeface="Arial Unicode MS" pitchFamily="34" charset="-128"/>
                <a:cs typeface="Arial Unicode MS" pitchFamily="34" charset="-128"/>
              </a:defRPr>
            </a:lvl9pPr>
          </a:lstStyle>
          <a:p>
            <a:pPr algn="ctr" eaLnBrk="1" hangingPunct="1">
              <a:lnSpc>
                <a:spcPct val="85000"/>
              </a:lnSpc>
            </a:pPr>
            <a:r>
              <a:rPr lang="en-US" sz="800" b="1" dirty="0" smtClean="0">
                <a:solidFill>
                  <a:prstClr val="white"/>
                </a:solidFill>
              </a:rPr>
              <a:t>DEVELOPER</a:t>
            </a:r>
            <a:endParaRPr lang="en-US" sz="800" b="1" dirty="0">
              <a:solidFill>
                <a:prstClr val="white"/>
              </a:solidFill>
            </a:endParaRPr>
          </a:p>
        </p:txBody>
      </p:sp>
      <p:sp>
        <p:nvSpPr>
          <p:cNvPr id="178" name="Text Box 44"/>
          <p:cNvSpPr txBox="1">
            <a:spLocks noChangeArrowheads="1"/>
          </p:cNvSpPr>
          <p:nvPr/>
        </p:nvSpPr>
        <p:spPr bwMode="gray">
          <a:xfrm>
            <a:off x="2572511" y="1784715"/>
            <a:ext cx="858918" cy="30162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ctr">
            <a:spAutoFit/>
          </a:bodyPr>
          <a:lstStyle>
            <a:lvl1pPr eaLnBrk="0" hangingPunct="0">
              <a:defRPr sz="1600">
                <a:solidFill>
                  <a:schemeClr val="tx1"/>
                </a:solidFill>
                <a:latin typeface="Arial" pitchFamily="34" charset="0"/>
                <a:ea typeface="Arial Unicode MS" pitchFamily="34" charset="-128"/>
                <a:cs typeface="Arial Unicode MS" pitchFamily="34" charset="-128"/>
              </a:defRPr>
            </a:lvl1pPr>
            <a:lvl2pPr marL="37931725" indent="-37474525" eaLnBrk="0" hangingPunct="0">
              <a:defRPr sz="1600">
                <a:solidFill>
                  <a:schemeClr val="tx1"/>
                </a:solidFill>
                <a:latin typeface="Arial" pitchFamily="34" charset="0"/>
                <a:ea typeface="Arial Unicode MS" pitchFamily="34" charset="-128"/>
                <a:cs typeface="Arial Unicode MS" pitchFamily="34" charset="-128"/>
              </a:defRPr>
            </a:lvl2pPr>
            <a:lvl3pPr eaLnBrk="0" hangingPunct="0">
              <a:defRPr sz="1600">
                <a:solidFill>
                  <a:schemeClr val="tx1"/>
                </a:solidFill>
                <a:latin typeface="Arial" pitchFamily="34" charset="0"/>
                <a:ea typeface="Arial Unicode MS" pitchFamily="34" charset="-128"/>
                <a:cs typeface="Arial Unicode MS" pitchFamily="34" charset="-128"/>
              </a:defRPr>
            </a:lvl3pPr>
            <a:lvl4pPr eaLnBrk="0" hangingPunct="0">
              <a:defRPr sz="1600">
                <a:solidFill>
                  <a:schemeClr val="tx1"/>
                </a:solidFill>
                <a:latin typeface="Arial" pitchFamily="34" charset="0"/>
                <a:ea typeface="Arial Unicode MS" pitchFamily="34" charset="-128"/>
                <a:cs typeface="Arial Unicode MS" pitchFamily="34" charset="-128"/>
              </a:defRPr>
            </a:lvl4pPr>
            <a:lvl5pPr eaLnBrk="0" hangingPunct="0">
              <a:defRPr sz="1600">
                <a:solidFill>
                  <a:schemeClr val="tx1"/>
                </a:solidFill>
                <a:latin typeface="Arial" pitchFamily="34" charset="0"/>
                <a:ea typeface="Arial Unicode MS" pitchFamily="34" charset="-128"/>
                <a:cs typeface="Arial Unicode MS" pitchFamily="34" charset="-128"/>
              </a:defRPr>
            </a:lvl5pPr>
            <a:lvl6pPr marL="457200" eaLnBrk="0" fontAlgn="base" hangingPunct="0">
              <a:spcBef>
                <a:spcPct val="0"/>
              </a:spcBef>
              <a:spcAft>
                <a:spcPct val="0"/>
              </a:spcAft>
              <a:defRPr sz="1600">
                <a:solidFill>
                  <a:schemeClr val="tx1"/>
                </a:solidFill>
                <a:latin typeface="Arial" pitchFamily="34" charset="0"/>
                <a:ea typeface="Arial Unicode MS" pitchFamily="34" charset="-128"/>
                <a:cs typeface="Arial Unicode MS" pitchFamily="34" charset="-128"/>
              </a:defRPr>
            </a:lvl6pPr>
            <a:lvl7pPr marL="914400" eaLnBrk="0" fontAlgn="base" hangingPunct="0">
              <a:spcBef>
                <a:spcPct val="0"/>
              </a:spcBef>
              <a:spcAft>
                <a:spcPct val="0"/>
              </a:spcAft>
              <a:defRPr sz="1600">
                <a:solidFill>
                  <a:schemeClr val="tx1"/>
                </a:solidFill>
                <a:latin typeface="Arial" pitchFamily="34" charset="0"/>
                <a:ea typeface="Arial Unicode MS" pitchFamily="34" charset="-128"/>
                <a:cs typeface="Arial Unicode MS" pitchFamily="34" charset="-128"/>
              </a:defRPr>
            </a:lvl7pPr>
            <a:lvl8pPr marL="1371600" eaLnBrk="0" fontAlgn="base" hangingPunct="0">
              <a:spcBef>
                <a:spcPct val="0"/>
              </a:spcBef>
              <a:spcAft>
                <a:spcPct val="0"/>
              </a:spcAft>
              <a:defRPr sz="1600">
                <a:solidFill>
                  <a:schemeClr val="tx1"/>
                </a:solidFill>
                <a:latin typeface="Arial" pitchFamily="34" charset="0"/>
                <a:ea typeface="Arial Unicode MS" pitchFamily="34" charset="-128"/>
                <a:cs typeface="Arial Unicode MS" pitchFamily="34" charset="-128"/>
              </a:defRPr>
            </a:lvl8pPr>
            <a:lvl9pPr marL="1828800" eaLnBrk="0" fontAlgn="base" hangingPunct="0">
              <a:spcBef>
                <a:spcPct val="0"/>
              </a:spcBef>
              <a:spcAft>
                <a:spcPct val="0"/>
              </a:spcAft>
              <a:defRPr sz="1600">
                <a:solidFill>
                  <a:schemeClr val="tx1"/>
                </a:solidFill>
                <a:latin typeface="Arial" pitchFamily="34" charset="0"/>
                <a:ea typeface="Arial Unicode MS" pitchFamily="34" charset="-128"/>
                <a:cs typeface="Arial Unicode MS" pitchFamily="34" charset="-128"/>
              </a:defRPr>
            </a:lvl9pPr>
          </a:lstStyle>
          <a:p>
            <a:pPr algn="ctr" eaLnBrk="1" hangingPunct="1">
              <a:lnSpc>
                <a:spcPct val="85000"/>
              </a:lnSpc>
            </a:pPr>
            <a:r>
              <a:rPr lang="en-US" sz="800" b="1" dirty="0" smtClean="0">
                <a:solidFill>
                  <a:prstClr val="white"/>
                </a:solidFill>
              </a:rPr>
              <a:t>KNOWLEDGE</a:t>
            </a:r>
          </a:p>
          <a:p>
            <a:pPr algn="ctr" eaLnBrk="1" hangingPunct="1">
              <a:lnSpc>
                <a:spcPct val="85000"/>
              </a:lnSpc>
            </a:pPr>
            <a:r>
              <a:rPr lang="en-US" sz="800" b="1" dirty="0" smtClean="0">
                <a:solidFill>
                  <a:prstClr val="white"/>
                </a:solidFill>
              </a:rPr>
              <a:t>WORKER</a:t>
            </a:r>
            <a:endParaRPr lang="en-US" sz="800" b="1" dirty="0">
              <a:solidFill>
                <a:prstClr val="white"/>
              </a:solidFill>
            </a:endParaRPr>
          </a:p>
        </p:txBody>
      </p:sp>
      <p:sp>
        <p:nvSpPr>
          <p:cNvPr id="179" name="Text Box 44"/>
          <p:cNvSpPr txBox="1">
            <a:spLocks noChangeArrowheads="1"/>
          </p:cNvSpPr>
          <p:nvPr/>
        </p:nvSpPr>
        <p:spPr bwMode="gray">
          <a:xfrm>
            <a:off x="2463805" y="2688953"/>
            <a:ext cx="1103090" cy="1969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nchor="ctr">
            <a:spAutoFit/>
          </a:bodyPr>
          <a:lstStyle>
            <a:lvl1pPr eaLnBrk="0" hangingPunct="0">
              <a:defRPr sz="1600">
                <a:solidFill>
                  <a:schemeClr val="tx1"/>
                </a:solidFill>
                <a:latin typeface="Arial" pitchFamily="34" charset="0"/>
                <a:ea typeface="Arial Unicode MS" pitchFamily="34" charset="-128"/>
                <a:cs typeface="Arial Unicode MS" pitchFamily="34" charset="-128"/>
              </a:defRPr>
            </a:lvl1pPr>
            <a:lvl2pPr marL="37931725" indent="-37474525" eaLnBrk="0" hangingPunct="0">
              <a:defRPr sz="1600">
                <a:solidFill>
                  <a:schemeClr val="tx1"/>
                </a:solidFill>
                <a:latin typeface="Arial" pitchFamily="34" charset="0"/>
                <a:ea typeface="Arial Unicode MS" pitchFamily="34" charset="-128"/>
                <a:cs typeface="Arial Unicode MS" pitchFamily="34" charset="-128"/>
              </a:defRPr>
            </a:lvl2pPr>
            <a:lvl3pPr eaLnBrk="0" hangingPunct="0">
              <a:defRPr sz="1600">
                <a:solidFill>
                  <a:schemeClr val="tx1"/>
                </a:solidFill>
                <a:latin typeface="Arial" pitchFamily="34" charset="0"/>
                <a:ea typeface="Arial Unicode MS" pitchFamily="34" charset="-128"/>
                <a:cs typeface="Arial Unicode MS" pitchFamily="34" charset="-128"/>
              </a:defRPr>
            </a:lvl3pPr>
            <a:lvl4pPr eaLnBrk="0" hangingPunct="0">
              <a:defRPr sz="1600">
                <a:solidFill>
                  <a:schemeClr val="tx1"/>
                </a:solidFill>
                <a:latin typeface="Arial" pitchFamily="34" charset="0"/>
                <a:ea typeface="Arial Unicode MS" pitchFamily="34" charset="-128"/>
                <a:cs typeface="Arial Unicode MS" pitchFamily="34" charset="-128"/>
              </a:defRPr>
            </a:lvl4pPr>
            <a:lvl5pPr eaLnBrk="0" hangingPunct="0">
              <a:defRPr sz="1600">
                <a:solidFill>
                  <a:schemeClr val="tx1"/>
                </a:solidFill>
                <a:latin typeface="Arial" pitchFamily="34" charset="0"/>
                <a:ea typeface="Arial Unicode MS" pitchFamily="34" charset="-128"/>
                <a:cs typeface="Arial Unicode MS" pitchFamily="34" charset="-128"/>
              </a:defRPr>
            </a:lvl5pPr>
            <a:lvl6pPr marL="457200" eaLnBrk="0" fontAlgn="base" hangingPunct="0">
              <a:spcBef>
                <a:spcPct val="0"/>
              </a:spcBef>
              <a:spcAft>
                <a:spcPct val="0"/>
              </a:spcAft>
              <a:defRPr sz="1600">
                <a:solidFill>
                  <a:schemeClr val="tx1"/>
                </a:solidFill>
                <a:latin typeface="Arial" pitchFamily="34" charset="0"/>
                <a:ea typeface="Arial Unicode MS" pitchFamily="34" charset="-128"/>
                <a:cs typeface="Arial Unicode MS" pitchFamily="34" charset="-128"/>
              </a:defRPr>
            </a:lvl6pPr>
            <a:lvl7pPr marL="914400" eaLnBrk="0" fontAlgn="base" hangingPunct="0">
              <a:spcBef>
                <a:spcPct val="0"/>
              </a:spcBef>
              <a:spcAft>
                <a:spcPct val="0"/>
              </a:spcAft>
              <a:defRPr sz="1600">
                <a:solidFill>
                  <a:schemeClr val="tx1"/>
                </a:solidFill>
                <a:latin typeface="Arial" pitchFamily="34" charset="0"/>
                <a:ea typeface="Arial Unicode MS" pitchFamily="34" charset="-128"/>
                <a:cs typeface="Arial Unicode MS" pitchFamily="34" charset="-128"/>
              </a:defRPr>
            </a:lvl7pPr>
            <a:lvl8pPr marL="1371600" eaLnBrk="0" fontAlgn="base" hangingPunct="0">
              <a:spcBef>
                <a:spcPct val="0"/>
              </a:spcBef>
              <a:spcAft>
                <a:spcPct val="0"/>
              </a:spcAft>
              <a:defRPr sz="1600">
                <a:solidFill>
                  <a:schemeClr val="tx1"/>
                </a:solidFill>
                <a:latin typeface="Arial" pitchFamily="34" charset="0"/>
                <a:ea typeface="Arial Unicode MS" pitchFamily="34" charset="-128"/>
                <a:cs typeface="Arial Unicode MS" pitchFamily="34" charset="-128"/>
              </a:defRPr>
            </a:lvl8pPr>
            <a:lvl9pPr marL="1828800" eaLnBrk="0" fontAlgn="base" hangingPunct="0">
              <a:spcBef>
                <a:spcPct val="0"/>
              </a:spcBef>
              <a:spcAft>
                <a:spcPct val="0"/>
              </a:spcAft>
              <a:defRPr sz="1600">
                <a:solidFill>
                  <a:schemeClr val="tx1"/>
                </a:solidFill>
                <a:latin typeface="Arial" pitchFamily="34" charset="0"/>
                <a:ea typeface="Arial Unicode MS" pitchFamily="34" charset="-128"/>
                <a:cs typeface="Arial Unicode MS" pitchFamily="34" charset="-128"/>
              </a:defRPr>
            </a:lvl9pPr>
          </a:lstStyle>
          <a:p>
            <a:pPr algn="ctr" eaLnBrk="1" hangingPunct="1">
              <a:lnSpc>
                <a:spcPct val="85000"/>
              </a:lnSpc>
            </a:pPr>
            <a:r>
              <a:rPr lang="en-US" sz="800" b="1" dirty="0" smtClean="0">
                <a:solidFill>
                  <a:prstClr val="white"/>
                </a:solidFill>
              </a:rPr>
              <a:t>ADMINISTRATOR</a:t>
            </a:r>
            <a:endParaRPr lang="en-US" sz="800" b="1" dirty="0">
              <a:solidFill>
                <a:prstClr val="white"/>
              </a:solidFill>
            </a:endParaRPr>
          </a:p>
        </p:txBody>
      </p:sp>
      <p:grpSp>
        <p:nvGrpSpPr>
          <p:cNvPr id="18" name="Group 25"/>
          <p:cNvGrpSpPr/>
          <p:nvPr/>
        </p:nvGrpSpPr>
        <p:grpSpPr>
          <a:xfrm>
            <a:off x="4430484" y="3619890"/>
            <a:ext cx="1808499" cy="986506"/>
            <a:chOff x="4446814" y="3581253"/>
            <a:chExt cx="1808499" cy="986506"/>
          </a:xfrm>
        </p:grpSpPr>
        <p:grpSp>
          <p:nvGrpSpPr>
            <p:cNvPr id="19" name="Group 21"/>
            <p:cNvGrpSpPr/>
            <p:nvPr/>
          </p:nvGrpSpPr>
          <p:grpSpPr>
            <a:xfrm>
              <a:off x="4446814" y="3581253"/>
              <a:ext cx="195391" cy="986506"/>
              <a:chOff x="4446814" y="3581253"/>
              <a:chExt cx="195391" cy="986506"/>
            </a:xfrm>
          </p:grpSpPr>
          <p:pic>
            <p:nvPicPr>
              <p:cNvPr id="122" name="Picture 8"/>
              <p:cNvPicPr>
                <a:picLocks noChangeAspect="1" noChangeArrowheads="1"/>
              </p:cNvPicPr>
              <p:nvPr/>
            </p:nvPicPr>
            <p:blipFill>
              <a:blip r:embed="rId6" cstate="email">
                <a:extLst>
                  <a:ext uri="{28A0092B-C50C-407E-A947-70E740481C1C}">
                    <a14:useLocalDpi xmlns="" xmlns:a14="http://schemas.microsoft.com/office/drawing/2010/main"/>
                  </a:ext>
                </a:extLst>
              </a:blip>
              <a:stretch>
                <a:fillRect/>
              </a:stretch>
            </p:blipFill>
            <p:spPr bwMode="auto">
              <a:xfrm>
                <a:off x="4446814" y="3581253"/>
                <a:ext cx="195391" cy="195391"/>
              </a:xfrm>
              <a:prstGeom prst="rect">
                <a:avLst/>
              </a:prstGeom>
              <a:noFill/>
              <a:effectLst/>
            </p:spPr>
          </p:pic>
          <p:pic>
            <p:nvPicPr>
              <p:cNvPr id="103" name="Picture 8"/>
              <p:cNvPicPr>
                <a:picLocks noChangeAspect="1" noChangeArrowheads="1"/>
              </p:cNvPicPr>
              <p:nvPr/>
            </p:nvPicPr>
            <p:blipFill>
              <a:blip r:embed="rId7" cstate="email">
                <a:extLst>
                  <a:ext uri="{28A0092B-C50C-407E-A947-70E740481C1C}">
                    <a14:useLocalDpi xmlns="" xmlns:a14="http://schemas.microsoft.com/office/drawing/2010/main"/>
                  </a:ext>
                </a:extLst>
              </a:blip>
              <a:stretch>
                <a:fillRect/>
              </a:stretch>
            </p:blipFill>
            <p:spPr bwMode="auto">
              <a:xfrm>
                <a:off x="4446814" y="3782592"/>
                <a:ext cx="195391" cy="195391"/>
              </a:xfrm>
              <a:prstGeom prst="rect">
                <a:avLst/>
              </a:prstGeom>
              <a:noFill/>
              <a:effectLst/>
            </p:spPr>
          </p:pic>
          <p:pic>
            <p:nvPicPr>
              <p:cNvPr id="106" name="Picture 6"/>
              <p:cNvPicPr>
                <a:picLocks noChangeAspect="1" noChangeArrowheads="1"/>
              </p:cNvPicPr>
              <p:nvPr/>
            </p:nvPicPr>
            <p:blipFill>
              <a:blip r:embed="rId8" cstate="email">
                <a:extLst>
                  <a:ext uri="{28A0092B-C50C-407E-A947-70E740481C1C}">
                    <a14:useLocalDpi xmlns="" xmlns:a14="http://schemas.microsoft.com/office/drawing/2010/main"/>
                  </a:ext>
                </a:extLst>
              </a:blip>
              <a:stretch>
                <a:fillRect/>
              </a:stretch>
            </p:blipFill>
            <p:spPr bwMode="auto">
              <a:xfrm>
                <a:off x="4449817" y="3983931"/>
                <a:ext cx="192388" cy="188304"/>
              </a:xfrm>
              <a:prstGeom prst="rect">
                <a:avLst/>
              </a:prstGeom>
              <a:noFill/>
              <a:effectLst/>
            </p:spPr>
          </p:pic>
          <p:pic>
            <p:nvPicPr>
              <p:cNvPr id="112" name="Picture 3"/>
              <p:cNvPicPr>
                <a:picLocks noChangeAspect="1" noChangeArrowheads="1"/>
              </p:cNvPicPr>
              <p:nvPr/>
            </p:nvPicPr>
            <p:blipFill>
              <a:blip r:embed="rId9" cstate="email">
                <a:extLst>
                  <a:ext uri="{28A0092B-C50C-407E-A947-70E740481C1C}">
                    <a14:useLocalDpi xmlns="" xmlns:a14="http://schemas.microsoft.com/office/drawing/2010/main"/>
                  </a:ext>
                </a:extLst>
              </a:blip>
              <a:stretch>
                <a:fillRect/>
              </a:stretch>
            </p:blipFill>
            <p:spPr bwMode="auto">
              <a:xfrm>
                <a:off x="4447813" y="4178553"/>
                <a:ext cx="194391" cy="193033"/>
              </a:xfrm>
              <a:prstGeom prst="rect">
                <a:avLst/>
              </a:prstGeom>
              <a:noFill/>
              <a:effectLst/>
            </p:spPr>
          </p:pic>
          <p:sp>
            <p:nvSpPr>
              <p:cNvPr id="127" name="Rectangle 126"/>
              <p:cNvSpPr/>
              <p:nvPr/>
            </p:nvSpPr>
            <p:spPr>
              <a:xfrm>
                <a:off x="4448223" y="4379916"/>
                <a:ext cx="193981" cy="187843"/>
              </a:xfrm>
              <a:prstGeom prst="rect">
                <a:avLst/>
              </a:prstGeom>
              <a:solidFill>
                <a:srgbClr val="FF141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21" name="Picture 20"/>
              <p:cNvPicPr>
                <a:picLocks noChangeAspect="1"/>
              </p:cNvPicPr>
              <p:nvPr/>
            </p:nvPicPr>
            <p:blipFill rotWithShape="1">
              <a:blip r:embed="rId10" cstate="email">
                <a:extLst>
                  <a:ext uri="{28A0092B-C50C-407E-A947-70E740481C1C}">
                    <a14:useLocalDpi xmlns="" xmlns:a14="http://schemas.microsoft.com/office/drawing/2010/main"/>
                  </a:ext>
                </a:extLst>
              </a:blip>
              <a:srcRect/>
              <a:stretch/>
            </p:blipFill>
            <p:spPr>
              <a:xfrm>
                <a:off x="4480281" y="4407886"/>
                <a:ext cx="121177" cy="131901"/>
              </a:xfrm>
              <a:prstGeom prst="rect">
                <a:avLst/>
              </a:prstGeom>
            </p:spPr>
          </p:pic>
        </p:grpSp>
        <p:sp>
          <p:nvSpPr>
            <p:cNvPr id="101" name="TextBox 100"/>
            <p:cNvSpPr txBox="1"/>
            <p:nvPr/>
          </p:nvSpPr>
          <p:spPr>
            <a:xfrm>
              <a:off x="4652187" y="3625186"/>
              <a:ext cx="1603126" cy="110800"/>
            </a:xfrm>
            <a:prstGeom prst="rect">
              <a:avLst/>
            </a:prstGeom>
            <a:noFill/>
          </p:spPr>
          <p:txBody>
            <a:bodyPr wrap="square" lIns="0" tIns="0" rIns="0" bIns="0" rtlCol="0">
              <a:spAutoFit/>
            </a:bodyPr>
            <a:lstStyle>
              <a:defPPr>
                <a:defRPr lang="en-US"/>
              </a:defPPr>
              <a:lvl1pPr>
                <a:lnSpc>
                  <a:spcPct val="90000"/>
                </a:lnSpc>
                <a:defRPr sz="800" b="1">
                  <a:solidFill>
                    <a:schemeClr val="tx1">
                      <a:lumMod val="75000"/>
                      <a:lumOff val="25000"/>
                    </a:schemeClr>
                  </a:solidFill>
                  <a:latin typeface="Arial"/>
                  <a:cs typeface="Arial"/>
                </a:defRPr>
              </a:lvl1pPr>
            </a:lstStyle>
            <a:p>
              <a:r>
                <a:rPr lang="en-US" dirty="0">
                  <a:solidFill>
                    <a:srgbClr val="000000">
                      <a:lumMod val="75000"/>
                      <a:lumOff val="25000"/>
                    </a:srgbClr>
                  </a:solidFill>
                </a:rPr>
                <a:t>BUSINESS INTELLIGENCE</a:t>
              </a:r>
            </a:p>
          </p:txBody>
        </p:sp>
        <p:sp>
          <p:nvSpPr>
            <p:cNvPr id="102" name="TextBox 101"/>
            <p:cNvSpPr txBox="1"/>
            <p:nvPr/>
          </p:nvSpPr>
          <p:spPr>
            <a:xfrm>
              <a:off x="4652187" y="3822649"/>
              <a:ext cx="1585764" cy="110800"/>
            </a:xfrm>
            <a:prstGeom prst="rect">
              <a:avLst/>
            </a:prstGeom>
            <a:noFill/>
          </p:spPr>
          <p:txBody>
            <a:bodyPr wrap="square" lIns="0" tIns="0" rIns="0" bIns="0" rtlCol="0">
              <a:spAutoFit/>
            </a:bodyPr>
            <a:lstStyle>
              <a:defPPr>
                <a:defRPr lang="en-US"/>
              </a:defPPr>
              <a:lvl1pPr>
                <a:lnSpc>
                  <a:spcPct val="90000"/>
                </a:lnSpc>
                <a:defRPr sz="800" b="1">
                  <a:solidFill>
                    <a:schemeClr val="tx1">
                      <a:lumMod val="75000"/>
                      <a:lumOff val="25000"/>
                    </a:schemeClr>
                  </a:solidFill>
                  <a:latin typeface="Arial"/>
                  <a:cs typeface="Arial"/>
                </a:defRPr>
              </a:lvl1pPr>
            </a:lstStyle>
            <a:p>
              <a:r>
                <a:rPr lang="en-US" dirty="0">
                  <a:solidFill>
                    <a:srgbClr val="000000">
                      <a:lumMod val="75000"/>
                      <a:lumOff val="25000"/>
                    </a:srgbClr>
                  </a:solidFill>
                </a:rPr>
                <a:t>PROCESS INTERACTIONS</a:t>
              </a:r>
            </a:p>
          </p:txBody>
        </p:sp>
        <p:sp>
          <p:nvSpPr>
            <p:cNvPr id="105" name="TextBox 104"/>
            <p:cNvSpPr txBox="1"/>
            <p:nvPr/>
          </p:nvSpPr>
          <p:spPr>
            <a:xfrm>
              <a:off x="4652187" y="4020112"/>
              <a:ext cx="947122" cy="110800"/>
            </a:xfrm>
            <a:prstGeom prst="rect">
              <a:avLst/>
            </a:prstGeom>
            <a:noFill/>
          </p:spPr>
          <p:txBody>
            <a:bodyPr wrap="square" lIns="0" tIns="0" rIns="0" bIns="0" rtlCol="0">
              <a:spAutoFit/>
            </a:bodyPr>
            <a:lstStyle>
              <a:defPPr>
                <a:defRPr lang="en-US"/>
              </a:defPPr>
              <a:lvl1pPr>
                <a:lnSpc>
                  <a:spcPct val="90000"/>
                </a:lnSpc>
                <a:defRPr sz="800" b="1">
                  <a:solidFill>
                    <a:schemeClr val="tx1">
                      <a:lumMod val="75000"/>
                      <a:lumOff val="25000"/>
                    </a:schemeClr>
                  </a:solidFill>
                  <a:latin typeface="Arial"/>
                  <a:cs typeface="Arial"/>
                </a:defRPr>
              </a:lvl1pPr>
            </a:lstStyle>
            <a:p>
              <a:r>
                <a:rPr lang="en-US" dirty="0">
                  <a:solidFill>
                    <a:srgbClr val="000000">
                      <a:lumMod val="75000"/>
                      <a:lumOff val="25000"/>
                    </a:srgbClr>
                  </a:solidFill>
                </a:rPr>
                <a:t>APPLICATIONS</a:t>
              </a:r>
            </a:p>
          </p:txBody>
        </p:sp>
        <p:sp>
          <p:nvSpPr>
            <p:cNvPr id="107" name="TextBox 51"/>
            <p:cNvSpPr txBox="1"/>
            <p:nvPr/>
          </p:nvSpPr>
          <p:spPr>
            <a:xfrm>
              <a:off x="4652187" y="4217576"/>
              <a:ext cx="673625" cy="110800"/>
            </a:xfrm>
            <a:prstGeom prst="rect">
              <a:avLst/>
            </a:prstGeom>
            <a:noFill/>
          </p:spPr>
          <p:txBody>
            <a:bodyPr wrap="square" lIns="0" tIns="0" rIns="0" bIns="0" rtlCol="0">
              <a:spAutoFit/>
            </a:bodyPr>
            <a:lstStyle>
              <a:defPPr>
                <a:defRPr lang="en-US"/>
              </a:defPPr>
              <a:lvl1pPr>
                <a:lnSpc>
                  <a:spcPct val="90000"/>
                </a:lnSpc>
                <a:defRPr sz="800" b="1">
                  <a:solidFill>
                    <a:schemeClr val="tx1">
                      <a:lumMod val="75000"/>
                      <a:lumOff val="25000"/>
                    </a:schemeClr>
                  </a:solidFill>
                  <a:latin typeface="Arial"/>
                  <a:cs typeface="Arial"/>
                </a:defRPr>
              </a:lvl1pPr>
            </a:lstStyle>
            <a:p>
              <a:r>
                <a:rPr lang="en-US" dirty="0">
                  <a:solidFill>
                    <a:srgbClr val="000000">
                      <a:lumMod val="75000"/>
                      <a:lumOff val="25000"/>
                    </a:srgbClr>
                  </a:solidFill>
                </a:rPr>
                <a:t>CONTENT</a:t>
              </a:r>
            </a:p>
          </p:txBody>
        </p:sp>
        <p:sp>
          <p:nvSpPr>
            <p:cNvPr id="121" name="TextBox 50"/>
            <p:cNvSpPr txBox="1"/>
            <p:nvPr/>
          </p:nvSpPr>
          <p:spPr>
            <a:xfrm>
              <a:off x="4652187" y="4415040"/>
              <a:ext cx="821227" cy="110800"/>
            </a:xfrm>
            <a:prstGeom prst="rect">
              <a:avLst/>
            </a:prstGeom>
            <a:noFill/>
          </p:spPr>
          <p:txBody>
            <a:bodyPr wrap="square" lIns="0" tIns="0" rIns="0" bIns="0" rtlCol="0">
              <a:spAutoFit/>
            </a:bodyPr>
            <a:lstStyle/>
            <a:p>
              <a:pPr>
                <a:lnSpc>
                  <a:spcPct val="90000"/>
                </a:lnSpc>
              </a:pPr>
              <a:r>
                <a:rPr lang="en-US" sz="800" b="1" dirty="0" smtClean="0">
                  <a:solidFill>
                    <a:srgbClr val="000000">
                      <a:lumMod val="75000"/>
                      <a:lumOff val="25000"/>
                    </a:srgbClr>
                  </a:solidFill>
                  <a:cs typeface="Arial"/>
                </a:rPr>
                <a:t>CORE DATA</a:t>
              </a:r>
            </a:p>
          </p:txBody>
        </p:sp>
      </p:grpSp>
      <p:grpSp>
        <p:nvGrpSpPr>
          <p:cNvPr id="20" name="Group 24"/>
          <p:cNvGrpSpPr/>
          <p:nvPr/>
        </p:nvGrpSpPr>
        <p:grpSpPr>
          <a:xfrm>
            <a:off x="5442233" y="4015841"/>
            <a:ext cx="2315556" cy="196616"/>
            <a:chOff x="6297502" y="4078084"/>
            <a:chExt cx="2315556" cy="196616"/>
          </a:xfrm>
        </p:grpSpPr>
        <p:sp>
          <p:nvSpPr>
            <p:cNvPr id="23" name="Rectangle 22"/>
            <p:cNvSpPr/>
            <p:nvPr/>
          </p:nvSpPr>
          <p:spPr>
            <a:xfrm>
              <a:off x="6297502" y="4078084"/>
              <a:ext cx="2315556" cy="196616"/>
            </a:xfrm>
            <a:prstGeom prst="rect">
              <a:avLst/>
            </a:prstGeom>
            <a:solidFill>
              <a:schemeClr val="bg1"/>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nvGrpSpPr>
            <p:cNvPr id="22" name="Group 23"/>
            <p:cNvGrpSpPr/>
            <p:nvPr/>
          </p:nvGrpSpPr>
          <p:grpSpPr>
            <a:xfrm>
              <a:off x="6308397" y="4092929"/>
              <a:ext cx="2253909" cy="161875"/>
              <a:chOff x="6304183" y="4092929"/>
              <a:chExt cx="2253909" cy="161875"/>
            </a:xfrm>
          </p:grpSpPr>
          <p:pic>
            <p:nvPicPr>
              <p:cNvPr id="88" name="Picture 62"/>
              <p:cNvPicPr>
                <a:picLocks noChangeAspect="1" noChangeArrowheads="1"/>
              </p:cNvPicPr>
              <p:nvPr/>
            </p:nvPicPr>
            <p:blipFill rotWithShape="1">
              <a:blip r:embed="rId11" cstate="email">
                <a:extLst>
                  <a:ext uri="{28A0092B-C50C-407E-A947-70E740481C1C}">
                    <a14:useLocalDpi xmlns="" xmlns:a14="http://schemas.microsoft.com/office/drawing/2010/main"/>
                  </a:ext>
                </a:extLst>
              </a:blip>
              <a:srcRect/>
              <a:stretch/>
            </p:blipFill>
            <p:spPr bwMode="auto">
              <a:xfrm>
                <a:off x="6304183" y="4095554"/>
                <a:ext cx="492385" cy="1524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0" name="Picture 63"/>
              <p:cNvPicPr>
                <a:picLocks noChangeAspect="1" noChangeArrowheads="1"/>
              </p:cNvPicPr>
              <p:nvPr/>
            </p:nvPicPr>
            <p:blipFill rotWithShape="1">
              <a:blip r:embed="rId12" cstate="email">
                <a:extLst>
                  <a:ext uri="{28A0092B-C50C-407E-A947-70E740481C1C}">
                    <a14:useLocalDpi xmlns="" xmlns:a14="http://schemas.microsoft.com/office/drawing/2010/main"/>
                  </a:ext>
                </a:extLst>
              </a:blip>
              <a:srcRect/>
              <a:stretch/>
            </p:blipFill>
            <p:spPr bwMode="auto">
              <a:xfrm>
                <a:off x="7630452" y="4099767"/>
                <a:ext cx="441061" cy="1524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2" name="Picture 47" descr="O_JDEEntpriOne_clr.BMP"/>
              <p:cNvPicPr preferRelativeResize="0">
                <a:picLocks noChangeAspect="1"/>
              </p:cNvPicPr>
              <p:nvPr/>
            </p:nvPicPr>
            <p:blipFill rotWithShape="1">
              <a:blip r:embed="rId13" cstate="email">
                <a:extLst>
                  <a:ext uri="{28A0092B-C50C-407E-A947-70E740481C1C}">
                    <a14:useLocalDpi xmlns="" xmlns:a14="http://schemas.microsoft.com/office/drawing/2010/main"/>
                  </a:ext>
                </a:extLst>
              </a:blip>
              <a:srcRect/>
              <a:stretch/>
            </p:blipFill>
            <p:spPr bwMode="auto">
              <a:xfrm>
                <a:off x="7211614" y="4092929"/>
                <a:ext cx="449698" cy="157660"/>
              </a:xfrm>
              <a:prstGeom prst="rect">
                <a:avLst/>
              </a:prstGeom>
              <a:noFill/>
              <a:ln>
                <a:noFill/>
              </a:ln>
            </p:spPr>
          </p:pic>
          <p:pic>
            <p:nvPicPr>
              <p:cNvPr id="98" name="Picture 97" descr="O_FusionApps_clr.bmp"/>
              <p:cNvPicPr preferRelativeResize="0">
                <a:picLocks/>
              </p:cNvPicPr>
              <p:nvPr/>
            </p:nvPicPr>
            <p:blipFill rotWithShape="1">
              <a:blip r:embed="rId14" cstate="email">
                <a:extLst>
                  <a:ext uri="{28A0092B-C50C-407E-A947-70E740481C1C}">
                    <a14:useLocalDpi xmlns="" xmlns:a14="http://schemas.microsoft.com/office/drawing/2010/main"/>
                  </a:ext>
                </a:extLst>
              </a:blip>
              <a:srcRect/>
              <a:stretch/>
            </p:blipFill>
            <p:spPr>
              <a:xfrm>
                <a:off x="8065707" y="4097660"/>
                <a:ext cx="492385" cy="156625"/>
              </a:xfrm>
              <a:prstGeom prst="rect">
                <a:avLst/>
              </a:prstGeom>
              <a:noFill/>
              <a:ln>
                <a:noFill/>
              </a:ln>
            </p:spPr>
          </p:pic>
          <p:pic>
            <p:nvPicPr>
              <p:cNvPr id="100" name="Picture 99" descr="O_PeopleSoft_clr.bmp"/>
              <p:cNvPicPr>
                <a:picLocks noChangeAspect="1"/>
              </p:cNvPicPr>
              <p:nvPr/>
            </p:nvPicPr>
            <p:blipFill rotWithShape="1">
              <a:blip r:embed="rId15" cstate="email">
                <a:extLst>
                  <a:ext uri="{28A0092B-C50C-407E-A947-70E740481C1C}">
                    <a14:useLocalDpi xmlns="" xmlns:a14="http://schemas.microsoft.com/office/drawing/2010/main"/>
                  </a:ext>
                </a:extLst>
              </a:blip>
              <a:srcRect/>
              <a:stretch/>
            </p:blipFill>
            <p:spPr>
              <a:xfrm>
                <a:off x="6787085" y="4097143"/>
                <a:ext cx="439044" cy="157661"/>
              </a:xfrm>
              <a:prstGeom prst="rect">
                <a:avLst/>
              </a:prstGeom>
              <a:noFill/>
              <a:ln>
                <a:noFill/>
              </a:ln>
            </p:spPr>
          </p:pic>
        </p:grpSp>
      </p:grpSp>
      <p:sp>
        <p:nvSpPr>
          <p:cNvPr id="27" name="Up-Down Arrow 26"/>
          <p:cNvSpPr/>
          <p:nvPr/>
        </p:nvSpPr>
        <p:spPr>
          <a:xfrm>
            <a:off x="4461945" y="3339219"/>
            <a:ext cx="145778" cy="275206"/>
          </a:xfrm>
          <a:prstGeom prst="upDownArrow">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126" name="Picture 125"/>
          <p:cNvPicPr>
            <a:picLocks noChangeAspect="1"/>
          </p:cNvPicPr>
          <p:nvPr/>
        </p:nvPicPr>
        <p:blipFill>
          <a:blip r:embed="rId16" cstate="print"/>
          <a:stretch>
            <a:fillRect/>
          </a:stretch>
        </p:blipFill>
        <p:spPr>
          <a:xfrm>
            <a:off x="-30911" y="4628924"/>
            <a:ext cx="596061" cy="350769"/>
          </a:xfrm>
          <a:prstGeom prst="rect">
            <a:avLst/>
          </a:prstGeom>
        </p:spPr>
      </p:pic>
    </p:spTree>
    <p:extLst>
      <p:ext uri="{BB962C8B-B14F-4D97-AF65-F5344CB8AC3E}">
        <p14:creationId xmlns="" xmlns:p14="http://schemas.microsoft.com/office/powerpoint/2010/main" val="3654108421"/>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Empower your Information Workers</a:t>
            </a:r>
            <a:endParaRPr lang="en-US" dirty="0"/>
          </a:p>
        </p:txBody>
      </p:sp>
      <p:sp>
        <p:nvSpPr>
          <p:cNvPr id="7" name="Text Placeholder 6"/>
          <p:cNvSpPr>
            <a:spLocks noGrp="1"/>
          </p:cNvSpPr>
          <p:nvPr>
            <p:ph type="body" sz="quarter" idx="13"/>
          </p:nvPr>
        </p:nvSpPr>
        <p:spPr/>
        <p:txBody>
          <a:bodyPr/>
          <a:lstStyle/>
          <a:p>
            <a:r>
              <a:rPr lang="en-US" dirty="0" smtClean="0"/>
              <a:t>Oracle WebCenter - Unifying the User Interface and Interaction</a:t>
            </a:r>
            <a:endParaRPr lang="en-US" dirty="0"/>
          </a:p>
        </p:txBody>
      </p:sp>
      <p:grpSp>
        <p:nvGrpSpPr>
          <p:cNvPr id="2" name="Group 62"/>
          <p:cNvGrpSpPr/>
          <p:nvPr/>
        </p:nvGrpSpPr>
        <p:grpSpPr>
          <a:xfrm>
            <a:off x="1033661" y="1128400"/>
            <a:ext cx="7298810" cy="3383641"/>
            <a:chOff x="253781" y="996520"/>
            <a:chExt cx="7298810" cy="3383641"/>
          </a:xfrm>
        </p:grpSpPr>
        <p:pic>
          <p:nvPicPr>
            <p:cNvPr id="10" name="Picture 33" descr="Oracle_JDEEnterpriseOne_A8_12_logo"/>
            <p:cNvPicPr>
              <a:picLocks noChangeAspect="1" noChangeArrowheads="1"/>
            </p:cNvPicPr>
            <p:nvPr/>
          </p:nvPicPr>
          <p:blipFill>
            <a:blip r:embed="rId3" cstate="screen">
              <a:clrChange>
                <a:clrFrom>
                  <a:srgbClr val="FFFFFF"/>
                </a:clrFrom>
                <a:clrTo>
                  <a:srgbClr val="FFFFFF">
                    <a:alpha val="0"/>
                  </a:srgbClr>
                </a:clrTo>
              </a:clrChange>
            </a:blip>
            <a:srcRect/>
            <a:stretch>
              <a:fillRect/>
            </a:stretch>
          </p:blipFill>
          <p:spPr bwMode="auto">
            <a:xfrm>
              <a:off x="2155709" y="4028397"/>
              <a:ext cx="1478687" cy="351764"/>
            </a:xfrm>
            <a:prstGeom prst="rect">
              <a:avLst/>
            </a:prstGeom>
            <a:noFill/>
            <a:ln w="9525">
              <a:noFill/>
              <a:miter lim="800000"/>
              <a:headEnd/>
              <a:tailEnd/>
            </a:ln>
          </p:spPr>
        </p:pic>
        <p:pic>
          <p:nvPicPr>
            <p:cNvPr id="11" name="Picture 2" descr="Untitled-3"/>
            <p:cNvPicPr>
              <a:picLocks noChangeAspect="1" noChangeArrowheads="1"/>
            </p:cNvPicPr>
            <p:nvPr/>
          </p:nvPicPr>
          <p:blipFill>
            <a:blip r:embed="rId4" cstate="screen">
              <a:lum bright="24000"/>
            </a:blip>
            <a:srcRect/>
            <a:stretch>
              <a:fillRect/>
            </a:stretch>
          </p:blipFill>
          <p:spPr bwMode="auto">
            <a:xfrm>
              <a:off x="2652154" y="1076408"/>
              <a:ext cx="1394836" cy="274454"/>
            </a:xfrm>
            <a:prstGeom prst="rect">
              <a:avLst/>
            </a:prstGeom>
            <a:noFill/>
            <a:ln w="9525">
              <a:noFill/>
              <a:miter lim="800000"/>
              <a:headEnd/>
              <a:tailEnd/>
            </a:ln>
          </p:spPr>
        </p:pic>
        <p:sp>
          <p:nvSpPr>
            <p:cNvPr id="12" name="Line 6"/>
            <p:cNvSpPr>
              <a:spLocks noChangeShapeType="1"/>
            </p:cNvSpPr>
            <p:nvPr/>
          </p:nvSpPr>
          <p:spPr bwMode="auto">
            <a:xfrm flipH="1">
              <a:off x="3113994" y="2803018"/>
              <a:ext cx="445869" cy="730589"/>
            </a:xfrm>
            <a:prstGeom prst="line">
              <a:avLst/>
            </a:prstGeom>
            <a:noFill/>
            <a:ln w="38100">
              <a:solidFill>
                <a:srgbClr val="FF0000"/>
              </a:solidFill>
              <a:round/>
              <a:headEnd type="triangle" w="med" len="med"/>
              <a:tailEnd type="triangle" w="med" len="med"/>
            </a:ln>
          </p:spPr>
          <p:txBody>
            <a:bodyPr lIns="91438" tIns="45719" rIns="91438" bIns="45719"/>
            <a:lstStyle/>
            <a:p>
              <a:pPr fontAlgn="base">
                <a:spcBef>
                  <a:spcPct val="0"/>
                </a:spcBef>
                <a:spcAft>
                  <a:spcPct val="0"/>
                </a:spcAft>
              </a:pPr>
              <a:endParaRPr lang="en-US">
                <a:solidFill>
                  <a:srgbClr val="000000"/>
                </a:solidFill>
                <a:cs typeface="Arial" pitchFamily="34" charset="0"/>
              </a:endParaRPr>
            </a:p>
          </p:txBody>
        </p:sp>
        <p:sp>
          <p:nvSpPr>
            <p:cNvPr id="13" name="Rectangle 7"/>
            <p:cNvSpPr>
              <a:spLocks/>
            </p:cNvSpPr>
            <p:nvPr/>
          </p:nvSpPr>
          <p:spPr bwMode="auto">
            <a:xfrm>
              <a:off x="1144187" y="1682010"/>
              <a:ext cx="851808" cy="345322"/>
            </a:xfrm>
            <a:prstGeom prst="rect">
              <a:avLst/>
            </a:prstGeom>
            <a:noFill/>
            <a:ln w="9525">
              <a:noFill/>
              <a:miter lim="800000"/>
              <a:headEnd/>
              <a:tailEnd/>
            </a:ln>
          </p:spPr>
          <p:txBody>
            <a:bodyPr wrap="none" lIns="0" tIns="0" rIns="41274" bIns="0">
              <a:spAutoFit/>
            </a:bodyPr>
            <a:lstStyle/>
            <a:p>
              <a:pPr marL="39688" algn="ctr" fontAlgn="base">
                <a:lnSpc>
                  <a:spcPct val="90000"/>
                </a:lnSpc>
                <a:spcBef>
                  <a:spcPct val="50000"/>
                </a:spcBef>
                <a:spcAft>
                  <a:spcPct val="0"/>
                </a:spcAft>
                <a:buClr>
                  <a:srgbClr val="FF1414"/>
                </a:buClr>
              </a:pPr>
              <a:r>
                <a:rPr lang="en-US" sz="1200">
                  <a:solidFill>
                    <a:srgbClr val="000000"/>
                  </a:solidFill>
                  <a:cs typeface="Arial" pitchFamily="34" charset="0"/>
                  <a:sym typeface="Times"/>
                </a:rPr>
                <a:t>Notifications</a:t>
              </a:r>
            </a:p>
            <a:p>
              <a:pPr marL="39688" algn="ctr" fontAlgn="base">
                <a:lnSpc>
                  <a:spcPct val="90000"/>
                </a:lnSpc>
                <a:spcBef>
                  <a:spcPct val="50000"/>
                </a:spcBef>
                <a:spcAft>
                  <a:spcPct val="0"/>
                </a:spcAft>
                <a:buClr>
                  <a:srgbClr val="FF1414"/>
                </a:buClr>
              </a:pPr>
              <a:endParaRPr lang="en-US" sz="1200">
                <a:solidFill>
                  <a:srgbClr val="000000"/>
                </a:solidFill>
                <a:cs typeface="Arial" pitchFamily="34" charset="0"/>
                <a:sym typeface="Times"/>
              </a:endParaRPr>
            </a:p>
          </p:txBody>
        </p:sp>
        <p:sp>
          <p:nvSpPr>
            <p:cNvPr id="14" name="Rectangle 8"/>
            <p:cNvSpPr>
              <a:spLocks/>
            </p:cNvSpPr>
            <p:nvPr/>
          </p:nvSpPr>
          <p:spPr bwMode="auto">
            <a:xfrm>
              <a:off x="531949" y="2062122"/>
              <a:ext cx="413926" cy="135294"/>
            </a:xfrm>
            <a:prstGeom prst="rect">
              <a:avLst/>
            </a:prstGeom>
            <a:noFill/>
            <a:ln w="9525">
              <a:noFill/>
              <a:miter lim="800000"/>
              <a:headEnd/>
              <a:tailEnd/>
            </a:ln>
          </p:spPr>
          <p:txBody>
            <a:bodyPr wrap="none" lIns="0" tIns="0" rIns="41274" bIns="0">
              <a:spAutoFit/>
            </a:bodyPr>
            <a:lstStyle/>
            <a:p>
              <a:pPr marL="39688" fontAlgn="base">
                <a:lnSpc>
                  <a:spcPct val="90000"/>
                </a:lnSpc>
                <a:spcBef>
                  <a:spcPct val="50000"/>
                </a:spcBef>
                <a:spcAft>
                  <a:spcPct val="0"/>
                </a:spcAft>
                <a:buClr>
                  <a:srgbClr val="FF1414"/>
                </a:buClr>
              </a:pPr>
              <a:r>
                <a:rPr lang="en-US" sz="1200">
                  <a:solidFill>
                    <a:srgbClr val="000000"/>
                  </a:solidFill>
                  <a:cs typeface="Arial" pitchFamily="34" charset="0"/>
                  <a:sym typeface="Times"/>
                </a:rPr>
                <a:t>Email</a:t>
              </a:r>
            </a:p>
          </p:txBody>
        </p:sp>
        <p:sp>
          <p:nvSpPr>
            <p:cNvPr id="15" name="Rectangle 9"/>
            <p:cNvSpPr>
              <a:spLocks/>
            </p:cNvSpPr>
            <p:nvPr/>
          </p:nvSpPr>
          <p:spPr bwMode="auto">
            <a:xfrm>
              <a:off x="6035431" y="1866268"/>
              <a:ext cx="994220" cy="402017"/>
            </a:xfrm>
            <a:prstGeom prst="rect">
              <a:avLst/>
            </a:prstGeom>
            <a:noFill/>
            <a:ln w="9525">
              <a:noFill/>
              <a:miter lim="800000"/>
              <a:headEnd/>
              <a:tailEnd/>
            </a:ln>
          </p:spPr>
          <p:txBody>
            <a:bodyPr wrap="none" lIns="0" tIns="0" rIns="41274" bIns="0">
              <a:spAutoFit/>
            </a:bodyPr>
            <a:lstStyle/>
            <a:p>
              <a:pPr marL="39688" fontAlgn="base">
                <a:lnSpc>
                  <a:spcPct val="90000"/>
                </a:lnSpc>
                <a:spcBef>
                  <a:spcPct val="50000"/>
                </a:spcBef>
                <a:spcAft>
                  <a:spcPct val="0"/>
                </a:spcAft>
                <a:buClr>
                  <a:srgbClr val="FF1414"/>
                </a:buClr>
              </a:pPr>
              <a:r>
                <a:rPr lang="en-US" sz="1400" dirty="0">
                  <a:solidFill>
                    <a:srgbClr val="000000"/>
                  </a:solidFill>
                  <a:cs typeface="Arial" pitchFamily="34" charset="0"/>
                  <a:sym typeface="Times"/>
                </a:rPr>
                <a:t>Discussions </a:t>
              </a:r>
            </a:p>
            <a:p>
              <a:pPr marL="39688" fontAlgn="base">
                <a:lnSpc>
                  <a:spcPct val="90000"/>
                </a:lnSpc>
                <a:spcBef>
                  <a:spcPct val="50000"/>
                </a:spcBef>
                <a:spcAft>
                  <a:spcPct val="0"/>
                </a:spcAft>
                <a:buClr>
                  <a:srgbClr val="FF1414"/>
                </a:buClr>
              </a:pPr>
              <a:r>
                <a:rPr lang="en-US" sz="1400" dirty="0">
                  <a:solidFill>
                    <a:srgbClr val="000000"/>
                  </a:solidFill>
                  <a:cs typeface="Arial" pitchFamily="34" charset="0"/>
                  <a:sym typeface="Times"/>
                </a:rPr>
                <a:t>&amp; Presence</a:t>
              </a:r>
            </a:p>
          </p:txBody>
        </p:sp>
        <p:sp>
          <p:nvSpPr>
            <p:cNvPr id="16" name="Rectangle 10"/>
            <p:cNvSpPr>
              <a:spLocks/>
            </p:cNvSpPr>
            <p:nvPr/>
          </p:nvSpPr>
          <p:spPr bwMode="auto">
            <a:xfrm>
              <a:off x="4970670" y="1385651"/>
              <a:ext cx="886413" cy="157199"/>
            </a:xfrm>
            <a:prstGeom prst="rect">
              <a:avLst/>
            </a:prstGeom>
            <a:noFill/>
            <a:ln w="9525">
              <a:noFill/>
              <a:miter lim="800000"/>
              <a:headEnd/>
              <a:tailEnd/>
            </a:ln>
          </p:spPr>
          <p:txBody>
            <a:bodyPr wrap="none" lIns="0" tIns="0" rIns="41274" bIns="0">
              <a:spAutoFit/>
            </a:bodyPr>
            <a:lstStyle/>
            <a:p>
              <a:pPr marL="39688" fontAlgn="base">
                <a:lnSpc>
                  <a:spcPct val="90000"/>
                </a:lnSpc>
                <a:spcBef>
                  <a:spcPct val="50000"/>
                </a:spcBef>
                <a:spcAft>
                  <a:spcPct val="0"/>
                </a:spcAft>
                <a:buClr>
                  <a:srgbClr val="FF1414"/>
                </a:buClr>
              </a:pPr>
              <a:r>
                <a:rPr lang="en-US" sz="1400">
                  <a:solidFill>
                    <a:srgbClr val="000000"/>
                  </a:solidFill>
                  <a:cs typeface="Arial" pitchFamily="34" charset="0"/>
                  <a:sym typeface="Times"/>
                </a:rPr>
                <a:t>Documents</a:t>
              </a:r>
            </a:p>
          </p:txBody>
        </p:sp>
        <p:sp>
          <p:nvSpPr>
            <p:cNvPr id="17" name="Line 11"/>
            <p:cNvSpPr>
              <a:spLocks noChangeShapeType="1"/>
            </p:cNvSpPr>
            <p:nvPr/>
          </p:nvSpPr>
          <p:spPr bwMode="auto">
            <a:xfrm flipV="1">
              <a:off x="4494190" y="1897192"/>
              <a:ext cx="1034148" cy="373669"/>
            </a:xfrm>
            <a:prstGeom prst="line">
              <a:avLst/>
            </a:prstGeom>
            <a:noFill/>
            <a:ln w="38100">
              <a:solidFill>
                <a:schemeClr val="accent1"/>
              </a:solidFill>
              <a:round/>
              <a:headEnd type="triangle" w="med" len="med"/>
              <a:tailEnd type="triangle" w="med" len="med"/>
            </a:ln>
          </p:spPr>
          <p:txBody>
            <a:bodyPr lIns="92073" tIns="46037" rIns="92073" bIns="46037">
              <a:spAutoFit/>
            </a:bodyPr>
            <a:lstStyle/>
            <a:p>
              <a:pPr fontAlgn="base">
                <a:spcBef>
                  <a:spcPct val="0"/>
                </a:spcBef>
                <a:spcAft>
                  <a:spcPct val="0"/>
                </a:spcAft>
              </a:pPr>
              <a:endParaRPr lang="en-US">
                <a:solidFill>
                  <a:srgbClr val="000000"/>
                </a:solidFill>
                <a:cs typeface="Arial" pitchFamily="34" charset="0"/>
              </a:endParaRPr>
            </a:p>
          </p:txBody>
        </p:sp>
        <p:sp>
          <p:nvSpPr>
            <p:cNvPr id="18" name="Line 12"/>
            <p:cNvSpPr>
              <a:spLocks noChangeShapeType="1"/>
            </p:cNvSpPr>
            <p:nvPr/>
          </p:nvSpPr>
          <p:spPr bwMode="auto">
            <a:xfrm flipH="1" flipV="1">
              <a:off x="1981355" y="1600834"/>
              <a:ext cx="761304" cy="318263"/>
            </a:xfrm>
            <a:prstGeom prst="line">
              <a:avLst/>
            </a:prstGeom>
            <a:noFill/>
            <a:ln w="38100">
              <a:solidFill>
                <a:schemeClr val="accent1"/>
              </a:solidFill>
              <a:round/>
              <a:headEnd/>
              <a:tailEnd type="triangle" w="med" len="med"/>
            </a:ln>
          </p:spPr>
          <p:txBody>
            <a:bodyPr lIns="92073" tIns="46037" rIns="92073" bIns="46037">
              <a:spAutoFit/>
            </a:bodyPr>
            <a:lstStyle/>
            <a:p>
              <a:pPr fontAlgn="base">
                <a:spcBef>
                  <a:spcPct val="0"/>
                </a:spcBef>
                <a:spcAft>
                  <a:spcPct val="0"/>
                </a:spcAft>
              </a:pPr>
              <a:endParaRPr lang="en-US">
                <a:solidFill>
                  <a:srgbClr val="000000"/>
                </a:solidFill>
                <a:cs typeface="Arial" pitchFamily="34" charset="0"/>
              </a:endParaRPr>
            </a:p>
          </p:txBody>
        </p:sp>
        <p:sp>
          <p:nvSpPr>
            <p:cNvPr id="19" name="Line 13"/>
            <p:cNvSpPr>
              <a:spLocks noChangeShapeType="1"/>
            </p:cNvSpPr>
            <p:nvPr/>
          </p:nvSpPr>
          <p:spPr bwMode="auto">
            <a:xfrm flipH="1" flipV="1">
              <a:off x="1015085" y="1917809"/>
              <a:ext cx="1669012" cy="432941"/>
            </a:xfrm>
            <a:prstGeom prst="line">
              <a:avLst/>
            </a:prstGeom>
            <a:noFill/>
            <a:ln w="38100">
              <a:solidFill>
                <a:schemeClr val="accent1"/>
              </a:solidFill>
              <a:round/>
              <a:headEnd/>
              <a:tailEnd type="triangle" w="med" len="med"/>
            </a:ln>
          </p:spPr>
          <p:txBody>
            <a:bodyPr lIns="92073" tIns="46037" rIns="92073" bIns="46037">
              <a:spAutoFit/>
            </a:bodyPr>
            <a:lstStyle/>
            <a:p>
              <a:pPr fontAlgn="base">
                <a:spcBef>
                  <a:spcPct val="0"/>
                </a:spcBef>
                <a:spcAft>
                  <a:spcPct val="0"/>
                </a:spcAft>
              </a:pPr>
              <a:endParaRPr lang="en-US">
                <a:solidFill>
                  <a:srgbClr val="000000"/>
                </a:solidFill>
                <a:cs typeface="Arial" pitchFamily="34" charset="0"/>
              </a:endParaRPr>
            </a:p>
          </p:txBody>
        </p:sp>
        <p:sp>
          <p:nvSpPr>
            <p:cNvPr id="20" name="Line 14"/>
            <p:cNvSpPr>
              <a:spLocks noChangeShapeType="1"/>
            </p:cNvSpPr>
            <p:nvPr/>
          </p:nvSpPr>
          <p:spPr bwMode="auto">
            <a:xfrm>
              <a:off x="4073610" y="2880329"/>
              <a:ext cx="601590" cy="610756"/>
            </a:xfrm>
            <a:prstGeom prst="line">
              <a:avLst/>
            </a:prstGeom>
            <a:noFill/>
            <a:ln w="38100">
              <a:solidFill>
                <a:schemeClr val="accent1"/>
              </a:solidFill>
              <a:round/>
              <a:headEnd type="triangle" w="med" len="med"/>
              <a:tailEnd type="triangle" w="med" len="med"/>
            </a:ln>
          </p:spPr>
          <p:txBody>
            <a:bodyPr lIns="92073" tIns="46037" rIns="92073" bIns="46037">
              <a:spAutoFit/>
            </a:bodyPr>
            <a:lstStyle/>
            <a:p>
              <a:pPr fontAlgn="base">
                <a:spcBef>
                  <a:spcPct val="0"/>
                </a:spcBef>
                <a:spcAft>
                  <a:spcPct val="0"/>
                </a:spcAft>
              </a:pPr>
              <a:endParaRPr lang="en-US">
                <a:solidFill>
                  <a:srgbClr val="000000"/>
                </a:solidFill>
                <a:cs typeface="Arial" pitchFamily="34" charset="0"/>
              </a:endParaRPr>
            </a:p>
          </p:txBody>
        </p:sp>
        <p:sp>
          <p:nvSpPr>
            <p:cNvPr id="21" name="Line 15"/>
            <p:cNvSpPr>
              <a:spLocks noChangeShapeType="1"/>
            </p:cNvSpPr>
            <p:nvPr/>
          </p:nvSpPr>
          <p:spPr bwMode="auto">
            <a:xfrm flipH="1">
              <a:off x="2525713" y="2723130"/>
              <a:ext cx="487128" cy="475463"/>
            </a:xfrm>
            <a:prstGeom prst="line">
              <a:avLst/>
            </a:prstGeom>
            <a:noFill/>
            <a:ln w="38100">
              <a:solidFill>
                <a:schemeClr val="accent1"/>
              </a:solidFill>
              <a:round/>
              <a:headEnd type="triangle" w="med" len="med"/>
              <a:tailEnd type="triangle" w="med" len="med"/>
            </a:ln>
          </p:spPr>
          <p:txBody>
            <a:bodyPr lIns="92073" tIns="46037" rIns="92073" bIns="46037">
              <a:spAutoFit/>
            </a:bodyPr>
            <a:lstStyle/>
            <a:p>
              <a:pPr fontAlgn="base">
                <a:spcBef>
                  <a:spcPct val="0"/>
                </a:spcBef>
                <a:spcAft>
                  <a:spcPct val="0"/>
                </a:spcAft>
              </a:pPr>
              <a:endParaRPr lang="en-US">
                <a:solidFill>
                  <a:srgbClr val="000000"/>
                </a:solidFill>
                <a:cs typeface="Arial" pitchFamily="34" charset="0"/>
              </a:endParaRPr>
            </a:p>
          </p:txBody>
        </p:sp>
        <p:sp>
          <p:nvSpPr>
            <p:cNvPr id="22" name="Line 16"/>
            <p:cNvSpPr>
              <a:spLocks noChangeShapeType="1"/>
            </p:cNvSpPr>
            <p:nvPr/>
          </p:nvSpPr>
          <p:spPr bwMode="auto">
            <a:xfrm>
              <a:off x="4399692" y="2591702"/>
              <a:ext cx="1191201" cy="675182"/>
            </a:xfrm>
            <a:prstGeom prst="line">
              <a:avLst/>
            </a:prstGeom>
            <a:noFill/>
            <a:ln w="38100">
              <a:solidFill>
                <a:schemeClr val="accent1"/>
              </a:solidFill>
              <a:round/>
              <a:headEnd type="triangle" w="med" len="med"/>
              <a:tailEnd type="triangle" w="med" len="med"/>
            </a:ln>
          </p:spPr>
          <p:txBody>
            <a:bodyPr lIns="92073" tIns="46037" rIns="92073" bIns="46037">
              <a:spAutoFit/>
            </a:bodyPr>
            <a:lstStyle/>
            <a:p>
              <a:pPr fontAlgn="base">
                <a:spcBef>
                  <a:spcPct val="0"/>
                </a:spcBef>
                <a:spcAft>
                  <a:spcPct val="0"/>
                </a:spcAft>
              </a:pPr>
              <a:endParaRPr lang="en-US">
                <a:solidFill>
                  <a:srgbClr val="000000"/>
                </a:solidFill>
                <a:cs typeface="Arial" pitchFamily="34" charset="0"/>
              </a:endParaRPr>
            </a:p>
          </p:txBody>
        </p:sp>
        <p:sp>
          <p:nvSpPr>
            <p:cNvPr id="23" name="Rectangle 17"/>
            <p:cNvSpPr>
              <a:spLocks/>
            </p:cNvSpPr>
            <p:nvPr/>
          </p:nvSpPr>
          <p:spPr bwMode="auto">
            <a:xfrm>
              <a:off x="2781256" y="1135679"/>
              <a:ext cx="499107" cy="135295"/>
            </a:xfrm>
            <a:prstGeom prst="rect">
              <a:avLst/>
            </a:prstGeom>
            <a:noFill/>
            <a:ln w="9525">
              <a:noFill/>
              <a:miter lim="800000"/>
              <a:headEnd/>
              <a:tailEnd/>
            </a:ln>
          </p:spPr>
          <p:txBody>
            <a:bodyPr wrap="none" lIns="0" tIns="0" rIns="41274" bIns="0">
              <a:spAutoFit/>
            </a:bodyPr>
            <a:lstStyle/>
            <a:p>
              <a:pPr marL="39688" fontAlgn="base">
                <a:lnSpc>
                  <a:spcPct val="90000"/>
                </a:lnSpc>
                <a:spcBef>
                  <a:spcPct val="50000"/>
                </a:spcBef>
                <a:spcAft>
                  <a:spcPct val="0"/>
                </a:spcAft>
                <a:buClr>
                  <a:srgbClr val="FF1414"/>
                </a:buClr>
              </a:pPr>
              <a:r>
                <a:rPr lang="en-US" sz="1200">
                  <a:solidFill>
                    <a:srgbClr val="000000"/>
                  </a:solidFill>
                  <a:cs typeface="Arial" pitchFamily="34" charset="0"/>
                </a:rPr>
                <a:t>Search</a:t>
              </a:r>
              <a:endParaRPr lang="en-US" sz="1200">
                <a:solidFill>
                  <a:srgbClr val="000000"/>
                </a:solidFill>
                <a:cs typeface="Arial" pitchFamily="34" charset="0"/>
                <a:sym typeface="Times"/>
              </a:endParaRPr>
            </a:p>
          </p:txBody>
        </p:sp>
        <p:pic>
          <p:nvPicPr>
            <p:cNvPr id="24" name="Picture 18"/>
            <p:cNvPicPr>
              <a:picLocks noChangeAspect="1" noChangeArrowheads="1"/>
            </p:cNvPicPr>
            <p:nvPr/>
          </p:nvPicPr>
          <p:blipFill>
            <a:blip r:embed="rId5" cstate="screen"/>
            <a:srcRect/>
            <a:stretch>
              <a:fillRect/>
            </a:stretch>
          </p:blipFill>
          <p:spPr bwMode="auto">
            <a:xfrm>
              <a:off x="454754" y="1508061"/>
              <a:ext cx="589612" cy="570812"/>
            </a:xfrm>
            <a:prstGeom prst="rect">
              <a:avLst/>
            </a:prstGeom>
            <a:noFill/>
            <a:ln w="9525">
              <a:noFill/>
              <a:miter lim="800000"/>
              <a:headEnd/>
              <a:tailEnd/>
            </a:ln>
          </p:spPr>
        </p:pic>
        <p:pic>
          <p:nvPicPr>
            <p:cNvPr id="25" name="Picture 19"/>
            <p:cNvPicPr>
              <a:picLocks noChangeAspect="1" noChangeArrowheads="1"/>
            </p:cNvPicPr>
            <p:nvPr/>
          </p:nvPicPr>
          <p:blipFill>
            <a:blip r:embed="rId6" cstate="screen"/>
            <a:srcRect/>
            <a:stretch>
              <a:fillRect/>
            </a:stretch>
          </p:blipFill>
          <p:spPr bwMode="auto">
            <a:xfrm>
              <a:off x="1520846" y="1131814"/>
              <a:ext cx="589611" cy="570812"/>
            </a:xfrm>
            <a:prstGeom prst="rect">
              <a:avLst/>
            </a:prstGeom>
            <a:noFill/>
            <a:ln w="9525">
              <a:noFill/>
              <a:miter lim="800000"/>
              <a:headEnd/>
              <a:tailEnd/>
            </a:ln>
          </p:spPr>
        </p:pic>
        <p:pic>
          <p:nvPicPr>
            <p:cNvPr id="26" name="Picture 20"/>
            <p:cNvPicPr>
              <a:picLocks noChangeAspect="1" noChangeArrowheads="1"/>
            </p:cNvPicPr>
            <p:nvPr/>
          </p:nvPicPr>
          <p:blipFill>
            <a:blip r:embed="rId7" cstate="screen"/>
            <a:srcRect/>
            <a:stretch>
              <a:fillRect/>
            </a:stretch>
          </p:blipFill>
          <p:spPr bwMode="auto">
            <a:xfrm>
              <a:off x="5528338" y="1538985"/>
              <a:ext cx="565654" cy="547619"/>
            </a:xfrm>
            <a:prstGeom prst="rect">
              <a:avLst/>
            </a:prstGeom>
            <a:noFill/>
            <a:ln w="9525">
              <a:noFill/>
              <a:miter lim="800000"/>
              <a:headEnd/>
              <a:tailEnd/>
            </a:ln>
          </p:spPr>
        </p:pic>
        <p:pic>
          <p:nvPicPr>
            <p:cNvPr id="27" name="Picture 21"/>
            <p:cNvPicPr>
              <a:picLocks noChangeAspect="1" noChangeArrowheads="1"/>
            </p:cNvPicPr>
            <p:nvPr/>
          </p:nvPicPr>
          <p:blipFill>
            <a:blip r:embed="rId8" cstate="screen"/>
            <a:srcRect/>
            <a:stretch>
              <a:fillRect/>
            </a:stretch>
          </p:blipFill>
          <p:spPr bwMode="auto">
            <a:xfrm>
              <a:off x="4359764" y="1069965"/>
              <a:ext cx="613569" cy="594005"/>
            </a:xfrm>
            <a:prstGeom prst="rect">
              <a:avLst/>
            </a:prstGeom>
            <a:noFill/>
            <a:ln w="9525">
              <a:noFill/>
              <a:miter lim="800000"/>
              <a:headEnd/>
              <a:tailEnd/>
            </a:ln>
          </p:spPr>
        </p:pic>
        <p:sp>
          <p:nvSpPr>
            <p:cNvPr id="28" name="Freeform 22"/>
            <p:cNvSpPr>
              <a:spLocks/>
            </p:cNvSpPr>
            <p:nvPr/>
          </p:nvSpPr>
          <p:spPr bwMode="auto">
            <a:xfrm>
              <a:off x="3811412" y="1929405"/>
              <a:ext cx="90505" cy="43810"/>
            </a:xfrm>
            <a:custGeom>
              <a:avLst/>
              <a:gdLst>
                <a:gd name="T0" fmla="*/ 2147483647 w 375"/>
                <a:gd name="T1" fmla="*/ 0 h 235"/>
                <a:gd name="T2" fmla="*/ 2147483647 w 375"/>
                <a:gd name="T3" fmla="*/ 2147483647 h 235"/>
                <a:gd name="T4" fmla="*/ 2147483647 w 375"/>
                <a:gd name="T5" fmla="*/ 2147483647 h 235"/>
                <a:gd name="T6" fmla="*/ 2147483647 w 375"/>
                <a:gd name="T7" fmla="*/ 2147483647 h 235"/>
                <a:gd name="T8" fmla="*/ 2147483647 w 375"/>
                <a:gd name="T9" fmla="*/ 2147483647 h 235"/>
                <a:gd name="T10" fmla="*/ 2147483647 w 375"/>
                <a:gd name="T11" fmla="*/ 2147483647 h 235"/>
                <a:gd name="T12" fmla="*/ 2147483647 w 375"/>
                <a:gd name="T13" fmla="*/ 2147483647 h 235"/>
                <a:gd name="T14" fmla="*/ 2147483647 w 375"/>
                <a:gd name="T15" fmla="*/ 2147483647 h 235"/>
                <a:gd name="T16" fmla="*/ 2147483647 w 375"/>
                <a:gd name="T17" fmla="*/ 2147483647 h 235"/>
                <a:gd name="T18" fmla="*/ 2147483647 w 375"/>
                <a:gd name="T19" fmla="*/ 2147483647 h 235"/>
                <a:gd name="T20" fmla="*/ 2147483647 w 375"/>
                <a:gd name="T21" fmla="*/ 2147483647 h 235"/>
                <a:gd name="T22" fmla="*/ 2147483647 w 375"/>
                <a:gd name="T23" fmla="*/ 2147483647 h 235"/>
                <a:gd name="T24" fmla="*/ 2147483647 w 375"/>
                <a:gd name="T25" fmla="*/ 2147483647 h 235"/>
                <a:gd name="T26" fmla="*/ 2147483647 w 375"/>
                <a:gd name="T27" fmla="*/ 2147483647 h 235"/>
                <a:gd name="T28" fmla="*/ 2147483647 w 375"/>
                <a:gd name="T29" fmla="*/ 2147483647 h 235"/>
                <a:gd name="T30" fmla="*/ 2147483647 w 375"/>
                <a:gd name="T31" fmla="*/ 2147483647 h 235"/>
                <a:gd name="T32" fmla="*/ 2147483647 w 375"/>
                <a:gd name="T33" fmla="*/ 2147483647 h 235"/>
                <a:gd name="T34" fmla="*/ 2147483647 w 375"/>
                <a:gd name="T35" fmla="*/ 2147483647 h 235"/>
                <a:gd name="T36" fmla="*/ 2147483647 w 375"/>
                <a:gd name="T37" fmla="*/ 2147483647 h 235"/>
                <a:gd name="T38" fmla="*/ 2147483647 w 375"/>
                <a:gd name="T39" fmla="*/ 2147483647 h 235"/>
                <a:gd name="T40" fmla="*/ 2147483647 w 375"/>
                <a:gd name="T41" fmla="*/ 2147483647 h 235"/>
                <a:gd name="T42" fmla="*/ 2147483647 w 375"/>
                <a:gd name="T43" fmla="*/ 2147483647 h 235"/>
                <a:gd name="T44" fmla="*/ 2147483647 w 375"/>
                <a:gd name="T45" fmla="*/ 2147483647 h 235"/>
                <a:gd name="T46" fmla="*/ 2147483647 w 375"/>
                <a:gd name="T47" fmla="*/ 2147483647 h 235"/>
                <a:gd name="T48" fmla="*/ 0 w 375"/>
                <a:gd name="T49" fmla="*/ 2147483647 h 235"/>
                <a:gd name="T50" fmla="*/ 2147483647 w 375"/>
                <a:gd name="T51" fmla="*/ 2147483647 h 235"/>
                <a:gd name="T52" fmla="*/ 2147483647 w 375"/>
                <a:gd name="T53" fmla="*/ 2147483647 h 235"/>
                <a:gd name="T54" fmla="*/ 2147483647 w 375"/>
                <a:gd name="T55" fmla="*/ 2147483647 h 235"/>
                <a:gd name="T56" fmla="*/ 2147483647 w 375"/>
                <a:gd name="T57" fmla="*/ 2147483647 h 235"/>
                <a:gd name="T58" fmla="*/ 2147483647 w 375"/>
                <a:gd name="T59" fmla="*/ 2147483647 h 235"/>
                <a:gd name="T60" fmla="*/ 2147483647 w 375"/>
                <a:gd name="T61" fmla="*/ 2147483647 h 235"/>
                <a:gd name="T62" fmla="*/ 2147483647 w 375"/>
                <a:gd name="T63" fmla="*/ 2147483647 h 235"/>
                <a:gd name="T64" fmla="*/ 2147483647 w 375"/>
                <a:gd name="T65" fmla="*/ 2147483647 h 235"/>
                <a:gd name="T66" fmla="*/ 2147483647 w 375"/>
                <a:gd name="T67" fmla="*/ 2147483647 h 235"/>
                <a:gd name="T68" fmla="*/ 2147483647 w 375"/>
                <a:gd name="T69" fmla="*/ 2147483647 h 235"/>
                <a:gd name="T70" fmla="*/ 2147483647 w 375"/>
                <a:gd name="T71" fmla="*/ 2147483647 h 235"/>
                <a:gd name="T72" fmla="*/ 2147483647 w 375"/>
                <a:gd name="T73" fmla="*/ 2147483647 h 235"/>
                <a:gd name="T74" fmla="*/ 2147483647 w 375"/>
                <a:gd name="T75" fmla="*/ 2147483647 h 235"/>
                <a:gd name="T76" fmla="*/ 2147483647 w 375"/>
                <a:gd name="T77" fmla="*/ 2147483647 h 235"/>
                <a:gd name="T78" fmla="*/ 2147483647 w 375"/>
                <a:gd name="T79" fmla="*/ 2147483647 h 235"/>
                <a:gd name="T80" fmla="*/ 2147483647 w 375"/>
                <a:gd name="T81" fmla="*/ 2147483647 h 235"/>
                <a:gd name="T82" fmla="*/ 2147483647 w 375"/>
                <a:gd name="T83" fmla="*/ 2147483647 h 235"/>
                <a:gd name="T84" fmla="*/ 2147483647 w 375"/>
                <a:gd name="T85" fmla="*/ 2147483647 h 235"/>
                <a:gd name="T86" fmla="*/ 2147483647 w 375"/>
                <a:gd name="T87" fmla="*/ 2147483647 h 235"/>
                <a:gd name="T88" fmla="*/ 2147483647 w 375"/>
                <a:gd name="T89" fmla="*/ 2147483647 h 235"/>
                <a:gd name="T90" fmla="*/ 2147483647 w 375"/>
                <a:gd name="T91" fmla="*/ 2147483647 h 235"/>
                <a:gd name="T92" fmla="*/ 2147483647 w 375"/>
                <a:gd name="T93" fmla="*/ 2147483647 h 235"/>
                <a:gd name="T94" fmla="*/ 2147483647 w 375"/>
                <a:gd name="T95" fmla="*/ 2147483647 h 235"/>
                <a:gd name="T96" fmla="*/ 2147483647 w 375"/>
                <a:gd name="T97" fmla="*/ 2147483647 h 235"/>
                <a:gd name="T98" fmla="*/ 2147483647 w 375"/>
                <a:gd name="T99" fmla="*/ 2147483647 h 235"/>
                <a:gd name="T100" fmla="*/ 2147483647 w 375"/>
                <a:gd name="T101" fmla="*/ 2147483647 h 235"/>
                <a:gd name="T102" fmla="*/ 2147483647 w 375"/>
                <a:gd name="T103" fmla="*/ 2147483647 h 235"/>
                <a:gd name="T104" fmla="*/ 2147483647 w 375"/>
                <a:gd name="T105" fmla="*/ 2147483647 h 235"/>
                <a:gd name="T106" fmla="*/ 2147483647 w 375"/>
                <a:gd name="T107" fmla="*/ 2147483647 h 235"/>
                <a:gd name="T108" fmla="*/ 2147483647 w 375"/>
                <a:gd name="T109" fmla="*/ 2147483647 h 235"/>
                <a:gd name="T110" fmla="*/ 2147483647 w 375"/>
                <a:gd name="T111" fmla="*/ 2147483647 h 235"/>
                <a:gd name="T112" fmla="*/ 2147483647 w 375"/>
                <a:gd name="T113" fmla="*/ 2147483647 h 235"/>
                <a:gd name="T114" fmla="*/ 2147483647 w 375"/>
                <a:gd name="T115" fmla="*/ 2147483647 h 235"/>
                <a:gd name="T116" fmla="*/ 2147483647 w 375"/>
                <a:gd name="T117" fmla="*/ 0 h 235"/>
                <a:gd name="T118" fmla="*/ 2147483647 w 375"/>
                <a:gd name="T119" fmla="*/ 0 h 235"/>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375"/>
                <a:gd name="T181" fmla="*/ 0 h 235"/>
                <a:gd name="T182" fmla="*/ 375 w 375"/>
                <a:gd name="T183" fmla="*/ 235 h 235"/>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375" h="235">
                  <a:moveTo>
                    <a:pt x="331" y="0"/>
                  </a:moveTo>
                  <a:lnTo>
                    <a:pt x="330" y="0"/>
                  </a:lnTo>
                  <a:lnTo>
                    <a:pt x="327" y="1"/>
                  </a:lnTo>
                  <a:lnTo>
                    <a:pt x="322" y="4"/>
                  </a:lnTo>
                  <a:lnTo>
                    <a:pt x="318" y="6"/>
                  </a:lnTo>
                  <a:lnTo>
                    <a:pt x="308" y="9"/>
                  </a:lnTo>
                  <a:lnTo>
                    <a:pt x="299" y="14"/>
                  </a:lnTo>
                  <a:lnTo>
                    <a:pt x="290" y="19"/>
                  </a:lnTo>
                  <a:lnTo>
                    <a:pt x="279" y="24"/>
                  </a:lnTo>
                  <a:lnTo>
                    <a:pt x="273" y="28"/>
                  </a:lnTo>
                  <a:lnTo>
                    <a:pt x="267" y="31"/>
                  </a:lnTo>
                  <a:lnTo>
                    <a:pt x="260" y="34"/>
                  </a:lnTo>
                  <a:lnTo>
                    <a:pt x="254" y="37"/>
                  </a:lnTo>
                  <a:lnTo>
                    <a:pt x="246" y="39"/>
                  </a:lnTo>
                  <a:lnTo>
                    <a:pt x="239" y="44"/>
                  </a:lnTo>
                  <a:lnTo>
                    <a:pt x="232" y="47"/>
                  </a:lnTo>
                  <a:lnTo>
                    <a:pt x="225" y="52"/>
                  </a:lnTo>
                  <a:lnTo>
                    <a:pt x="217" y="54"/>
                  </a:lnTo>
                  <a:lnTo>
                    <a:pt x="210" y="58"/>
                  </a:lnTo>
                  <a:lnTo>
                    <a:pt x="202" y="62"/>
                  </a:lnTo>
                  <a:lnTo>
                    <a:pt x="195" y="66"/>
                  </a:lnTo>
                  <a:lnTo>
                    <a:pt x="188" y="71"/>
                  </a:lnTo>
                  <a:lnTo>
                    <a:pt x="180" y="74"/>
                  </a:lnTo>
                  <a:lnTo>
                    <a:pt x="172" y="79"/>
                  </a:lnTo>
                  <a:lnTo>
                    <a:pt x="165" y="83"/>
                  </a:lnTo>
                  <a:lnTo>
                    <a:pt x="156" y="86"/>
                  </a:lnTo>
                  <a:lnTo>
                    <a:pt x="148" y="91"/>
                  </a:lnTo>
                  <a:lnTo>
                    <a:pt x="141" y="94"/>
                  </a:lnTo>
                  <a:lnTo>
                    <a:pt x="133" y="99"/>
                  </a:lnTo>
                  <a:lnTo>
                    <a:pt x="125" y="102"/>
                  </a:lnTo>
                  <a:lnTo>
                    <a:pt x="118" y="106"/>
                  </a:lnTo>
                  <a:lnTo>
                    <a:pt x="110" y="110"/>
                  </a:lnTo>
                  <a:lnTo>
                    <a:pt x="103" y="114"/>
                  </a:lnTo>
                  <a:lnTo>
                    <a:pt x="95" y="118"/>
                  </a:lnTo>
                  <a:lnTo>
                    <a:pt x="88" y="121"/>
                  </a:lnTo>
                  <a:lnTo>
                    <a:pt x="80" y="126"/>
                  </a:lnTo>
                  <a:lnTo>
                    <a:pt x="74" y="129"/>
                  </a:lnTo>
                  <a:lnTo>
                    <a:pt x="67" y="133"/>
                  </a:lnTo>
                  <a:lnTo>
                    <a:pt x="61" y="136"/>
                  </a:lnTo>
                  <a:lnTo>
                    <a:pt x="55" y="141"/>
                  </a:lnTo>
                  <a:lnTo>
                    <a:pt x="51" y="144"/>
                  </a:lnTo>
                  <a:lnTo>
                    <a:pt x="45" y="148"/>
                  </a:lnTo>
                  <a:lnTo>
                    <a:pt x="38" y="150"/>
                  </a:lnTo>
                  <a:lnTo>
                    <a:pt x="32" y="154"/>
                  </a:lnTo>
                  <a:lnTo>
                    <a:pt x="29" y="156"/>
                  </a:lnTo>
                  <a:lnTo>
                    <a:pt x="19" y="162"/>
                  </a:lnTo>
                  <a:lnTo>
                    <a:pt x="14" y="167"/>
                  </a:lnTo>
                  <a:lnTo>
                    <a:pt x="7" y="171"/>
                  </a:lnTo>
                  <a:lnTo>
                    <a:pt x="3" y="175"/>
                  </a:lnTo>
                  <a:lnTo>
                    <a:pt x="0" y="178"/>
                  </a:lnTo>
                  <a:lnTo>
                    <a:pt x="1" y="181"/>
                  </a:lnTo>
                  <a:lnTo>
                    <a:pt x="1" y="187"/>
                  </a:lnTo>
                  <a:lnTo>
                    <a:pt x="4" y="196"/>
                  </a:lnTo>
                  <a:lnTo>
                    <a:pt x="7" y="205"/>
                  </a:lnTo>
                  <a:lnTo>
                    <a:pt x="12" y="216"/>
                  </a:lnTo>
                  <a:lnTo>
                    <a:pt x="18" y="223"/>
                  </a:lnTo>
                  <a:lnTo>
                    <a:pt x="25" y="230"/>
                  </a:lnTo>
                  <a:lnTo>
                    <a:pt x="30" y="231"/>
                  </a:lnTo>
                  <a:lnTo>
                    <a:pt x="36" y="233"/>
                  </a:lnTo>
                  <a:lnTo>
                    <a:pt x="41" y="234"/>
                  </a:lnTo>
                  <a:lnTo>
                    <a:pt x="48" y="235"/>
                  </a:lnTo>
                  <a:lnTo>
                    <a:pt x="52" y="233"/>
                  </a:lnTo>
                  <a:lnTo>
                    <a:pt x="56" y="232"/>
                  </a:lnTo>
                  <a:lnTo>
                    <a:pt x="62" y="230"/>
                  </a:lnTo>
                  <a:lnTo>
                    <a:pt x="71" y="226"/>
                  </a:lnTo>
                  <a:lnTo>
                    <a:pt x="78" y="223"/>
                  </a:lnTo>
                  <a:lnTo>
                    <a:pt x="89" y="218"/>
                  </a:lnTo>
                  <a:lnTo>
                    <a:pt x="93" y="216"/>
                  </a:lnTo>
                  <a:lnTo>
                    <a:pt x="99" y="214"/>
                  </a:lnTo>
                  <a:lnTo>
                    <a:pt x="106" y="210"/>
                  </a:lnTo>
                  <a:lnTo>
                    <a:pt x="112" y="209"/>
                  </a:lnTo>
                  <a:lnTo>
                    <a:pt x="118" y="204"/>
                  </a:lnTo>
                  <a:lnTo>
                    <a:pt x="123" y="202"/>
                  </a:lnTo>
                  <a:lnTo>
                    <a:pt x="129" y="199"/>
                  </a:lnTo>
                  <a:lnTo>
                    <a:pt x="135" y="196"/>
                  </a:lnTo>
                  <a:lnTo>
                    <a:pt x="141" y="192"/>
                  </a:lnTo>
                  <a:lnTo>
                    <a:pt x="148" y="188"/>
                  </a:lnTo>
                  <a:lnTo>
                    <a:pt x="155" y="186"/>
                  </a:lnTo>
                  <a:lnTo>
                    <a:pt x="163" y="182"/>
                  </a:lnTo>
                  <a:lnTo>
                    <a:pt x="169" y="179"/>
                  </a:lnTo>
                  <a:lnTo>
                    <a:pt x="177" y="175"/>
                  </a:lnTo>
                  <a:lnTo>
                    <a:pt x="182" y="171"/>
                  </a:lnTo>
                  <a:lnTo>
                    <a:pt x="190" y="167"/>
                  </a:lnTo>
                  <a:lnTo>
                    <a:pt x="197" y="164"/>
                  </a:lnTo>
                  <a:lnTo>
                    <a:pt x="206" y="160"/>
                  </a:lnTo>
                  <a:lnTo>
                    <a:pt x="212" y="156"/>
                  </a:lnTo>
                  <a:lnTo>
                    <a:pt x="221" y="154"/>
                  </a:lnTo>
                  <a:lnTo>
                    <a:pt x="226" y="148"/>
                  </a:lnTo>
                  <a:lnTo>
                    <a:pt x="234" y="144"/>
                  </a:lnTo>
                  <a:lnTo>
                    <a:pt x="240" y="141"/>
                  </a:lnTo>
                  <a:lnTo>
                    <a:pt x="248" y="137"/>
                  </a:lnTo>
                  <a:lnTo>
                    <a:pt x="254" y="133"/>
                  </a:lnTo>
                  <a:lnTo>
                    <a:pt x="261" y="128"/>
                  </a:lnTo>
                  <a:lnTo>
                    <a:pt x="268" y="125"/>
                  </a:lnTo>
                  <a:lnTo>
                    <a:pt x="275" y="121"/>
                  </a:lnTo>
                  <a:lnTo>
                    <a:pt x="281" y="118"/>
                  </a:lnTo>
                  <a:lnTo>
                    <a:pt x="288" y="113"/>
                  </a:lnTo>
                  <a:lnTo>
                    <a:pt x="293" y="110"/>
                  </a:lnTo>
                  <a:lnTo>
                    <a:pt x="300" y="106"/>
                  </a:lnTo>
                  <a:lnTo>
                    <a:pt x="306" y="103"/>
                  </a:lnTo>
                  <a:lnTo>
                    <a:pt x="312" y="99"/>
                  </a:lnTo>
                  <a:lnTo>
                    <a:pt x="319" y="97"/>
                  </a:lnTo>
                  <a:lnTo>
                    <a:pt x="325" y="94"/>
                  </a:lnTo>
                  <a:lnTo>
                    <a:pt x="333" y="87"/>
                  </a:lnTo>
                  <a:lnTo>
                    <a:pt x="343" y="80"/>
                  </a:lnTo>
                  <a:lnTo>
                    <a:pt x="351" y="74"/>
                  </a:lnTo>
                  <a:lnTo>
                    <a:pt x="359" y="71"/>
                  </a:lnTo>
                  <a:lnTo>
                    <a:pt x="364" y="65"/>
                  </a:lnTo>
                  <a:lnTo>
                    <a:pt x="370" y="61"/>
                  </a:lnTo>
                  <a:lnTo>
                    <a:pt x="373" y="58"/>
                  </a:lnTo>
                  <a:lnTo>
                    <a:pt x="375" y="56"/>
                  </a:lnTo>
                  <a:lnTo>
                    <a:pt x="375" y="44"/>
                  </a:lnTo>
                  <a:lnTo>
                    <a:pt x="372" y="36"/>
                  </a:lnTo>
                  <a:lnTo>
                    <a:pt x="365" y="26"/>
                  </a:lnTo>
                  <a:lnTo>
                    <a:pt x="357" y="17"/>
                  </a:lnTo>
                  <a:lnTo>
                    <a:pt x="347" y="11"/>
                  </a:lnTo>
                  <a:lnTo>
                    <a:pt x="340" y="4"/>
                  </a:lnTo>
                  <a:lnTo>
                    <a:pt x="334" y="0"/>
                  </a:lnTo>
                  <a:lnTo>
                    <a:pt x="331" y="0"/>
                  </a:lnTo>
                  <a:close/>
                </a:path>
              </a:pathLst>
            </a:custGeom>
            <a:solidFill>
              <a:srgbClr val="FFFFFF"/>
            </a:solidFill>
            <a:ln w="9525">
              <a:noFill/>
              <a:round/>
              <a:headEnd/>
              <a:tailEnd/>
            </a:ln>
          </p:spPr>
          <p:txBody>
            <a:bodyPr lIns="91438" tIns="45719" rIns="91438" bIns="45719"/>
            <a:lstStyle/>
            <a:p>
              <a:pPr algn="ctr" fontAlgn="base">
                <a:lnSpc>
                  <a:spcPct val="90000"/>
                </a:lnSpc>
                <a:spcBef>
                  <a:spcPct val="50000"/>
                </a:spcBef>
                <a:spcAft>
                  <a:spcPct val="0"/>
                </a:spcAft>
                <a:buClr>
                  <a:srgbClr val="FF1414"/>
                </a:buClr>
              </a:pPr>
              <a:endParaRPr lang="en-GB" sz="1400">
                <a:solidFill>
                  <a:srgbClr val="000000"/>
                </a:solidFill>
                <a:cs typeface="Arial" pitchFamily="34" charset="0"/>
              </a:endParaRPr>
            </a:p>
          </p:txBody>
        </p:sp>
        <p:pic>
          <p:nvPicPr>
            <p:cNvPr id="29" name="Picture 23"/>
            <p:cNvPicPr>
              <a:picLocks noChangeAspect="1" noChangeArrowheads="1"/>
            </p:cNvPicPr>
            <p:nvPr/>
          </p:nvPicPr>
          <p:blipFill>
            <a:blip r:embed="rId9" cstate="screen"/>
            <a:srcRect/>
            <a:stretch>
              <a:fillRect/>
            </a:stretch>
          </p:blipFill>
          <p:spPr bwMode="auto">
            <a:xfrm>
              <a:off x="2976906" y="1310917"/>
              <a:ext cx="1796783" cy="1798767"/>
            </a:xfrm>
            <a:prstGeom prst="rect">
              <a:avLst/>
            </a:prstGeom>
            <a:noFill/>
            <a:ln w="9525">
              <a:noFill/>
              <a:miter lim="800000"/>
              <a:headEnd/>
              <a:tailEnd/>
            </a:ln>
          </p:spPr>
        </p:pic>
        <p:pic>
          <p:nvPicPr>
            <p:cNvPr id="30" name="Picture 24"/>
            <p:cNvPicPr>
              <a:picLocks noChangeAspect="1" noChangeArrowheads="1"/>
            </p:cNvPicPr>
            <p:nvPr/>
          </p:nvPicPr>
          <p:blipFill>
            <a:blip r:embed="rId10" cstate="screen"/>
            <a:srcRect/>
            <a:stretch>
              <a:fillRect/>
            </a:stretch>
          </p:blipFill>
          <p:spPr bwMode="auto">
            <a:xfrm>
              <a:off x="2358014" y="996520"/>
              <a:ext cx="596266" cy="577255"/>
            </a:xfrm>
            <a:prstGeom prst="rect">
              <a:avLst/>
            </a:prstGeom>
            <a:noFill/>
            <a:ln w="9525">
              <a:noFill/>
              <a:miter lim="800000"/>
              <a:headEnd/>
              <a:tailEnd/>
            </a:ln>
          </p:spPr>
        </p:pic>
        <p:pic>
          <p:nvPicPr>
            <p:cNvPr id="31" name="Picture 25" descr="Untitled-1"/>
            <p:cNvPicPr>
              <a:picLocks noChangeAspect="1" noChangeArrowheads="1"/>
            </p:cNvPicPr>
            <p:nvPr/>
          </p:nvPicPr>
          <p:blipFill>
            <a:blip r:embed="rId11" cstate="screen"/>
            <a:srcRect/>
            <a:stretch>
              <a:fillRect/>
            </a:stretch>
          </p:blipFill>
          <p:spPr bwMode="auto">
            <a:xfrm>
              <a:off x="2773270" y="1660105"/>
              <a:ext cx="1402822" cy="1190588"/>
            </a:xfrm>
            <a:prstGeom prst="rect">
              <a:avLst/>
            </a:prstGeom>
            <a:noFill/>
            <a:ln w="9525">
              <a:noFill/>
              <a:miter lim="800000"/>
              <a:headEnd/>
              <a:tailEnd/>
            </a:ln>
          </p:spPr>
        </p:pic>
        <p:sp>
          <p:nvSpPr>
            <p:cNvPr id="32" name="Line 26"/>
            <p:cNvSpPr>
              <a:spLocks noChangeShapeType="1"/>
            </p:cNvSpPr>
            <p:nvPr/>
          </p:nvSpPr>
          <p:spPr bwMode="auto">
            <a:xfrm flipV="1">
              <a:off x="4122854" y="1586660"/>
              <a:ext cx="412595" cy="268011"/>
            </a:xfrm>
            <a:prstGeom prst="line">
              <a:avLst/>
            </a:prstGeom>
            <a:noFill/>
            <a:ln w="38100">
              <a:solidFill>
                <a:schemeClr val="accent1"/>
              </a:solidFill>
              <a:round/>
              <a:headEnd type="triangle" w="med" len="med"/>
              <a:tailEnd type="triangle" w="med" len="med"/>
            </a:ln>
          </p:spPr>
          <p:txBody>
            <a:bodyPr lIns="92073" tIns="46037" rIns="92073" bIns="46037">
              <a:spAutoFit/>
            </a:bodyPr>
            <a:lstStyle/>
            <a:p>
              <a:pPr fontAlgn="base">
                <a:spcBef>
                  <a:spcPct val="0"/>
                </a:spcBef>
                <a:spcAft>
                  <a:spcPct val="0"/>
                </a:spcAft>
              </a:pPr>
              <a:endParaRPr lang="en-US">
                <a:solidFill>
                  <a:srgbClr val="000000"/>
                </a:solidFill>
                <a:cs typeface="Arial" pitchFamily="34" charset="0"/>
              </a:endParaRPr>
            </a:p>
          </p:txBody>
        </p:sp>
        <p:pic>
          <p:nvPicPr>
            <p:cNvPr id="33" name="Picture 29" descr="apps_ebs"/>
            <p:cNvPicPr>
              <a:picLocks noChangeAspect="1" noChangeArrowheads="1"/>
            </p:cNvPicPr>
            <p:nvPr/>
          </p:nvPicPr>
          <p:blipFill>
            <a:blip r:embed="rId12" cstate="screen">
              <a:clrChange>
                <a:clrFrom>
                  <a:srgbClr val="FFFFFF"/>
                </a:clrFrom>
                <a:clrTo>
                  <a:srgbClr val="FFFFFF">
                    <a:alpha val="0"/>
                  </a:srgbClr>
                </a:clrTo>
              </a:clrChange>
            </a:blip>
            <a:srcRect l="56430" t="19298" r="5270" b="19298"/>
            <a:stretch>
              <a:fillRect/>
            </a:stretch>
          </p:blipFill>
          <p:spPr bwMode="auto">
            <a:xfrm>
              <a:off x="5046534" y="3623803"/>
              <a:ext cx="1133970" cy="389132"/>
            </a:xfrm>
            <a:prstGeom prst="rect">
              <a:avLst/>
            </a:prstGeom>
            <a:noFill/>
            <a:ln w="9525">
              <a:noFill/>
              <a:miter lim="800000"/>
              <a:headEnd/>
              <a:tailEnd/>
            </a:ln>
          </p:spPr>
        </p:pic>
        <p:pic>
          <p:nvPicPr>
            <p:cNvPr id="34" name="Picture 30" descr="Oracle_Siebel_CRM_R8_logo"/>
            <p:cNvPicPr>
              <a:picLocks noChangeAspect="1" noChangeArrowheads="1"/>
            </p:cNvPicPr>
            <p:nvPr/>
          </p:nvPicPr>
          <p:blipFill>
            <a:blip r:embed="rId13" cstate="screen">
              <a:clrChange>
                <a:clrFrom>
                  <a:srgbClr val="FFFFFF"/>
                </a:clrFrom>
                <a:clrTo>
                  <a:srgbClr val="FFFFFF">
                    <a:alpha val="0"/>
                  </a:srgbClr>
                </a:clrTo>
              </a:clrChange>
            </a:blip>
            <a:srcRect/>
            <a:stretch>
              <a:fillRect/>
            </a:stretch>
          </p:blipFill>
          <p:spPr bwMode="auto">
            <a:xfrm>
              <a:off x="2027938" y="3348061"/>
              <a:ext cx="841161" cy="353053"/>
            </a:xfrm>
            <a:prstGeom prst="rect">
              <a:avLst/>
            </a:prstGeom>
            <a:noFill/>
            <a:ln w="9525">
              <a:noFill/>
              <a:miter lim="800000"/>
              <a:headEnd/>
              <a:tailEnd/>
            </a:ln>
          </p:spPr>
        </p:pic>
        <p:sp>
          <p:nvSpPr>
            <p:cNvPr id="35" name="AutoShape 32"/>
            <p:cNvSpPr>
              <a:spLocks noChangeArrowheads="1"/>
            </p:cNvSpPr>
            <p:nvPr/>
          </p:nvSpPr>
          <p:spPr bwMode="auto">
            <a:xfrm>
              <a:off x="1653941" y="3304251"/>
              <a:ext cx="354033" cy="396863"/>
            </a:xfrm>
            <a:prstGeom prst="can">
              <a:avLst>
                <a:gd name="adj" fmla="val 28947"/>
              </a:avLst>
            </a:prstGeom>
            <a:gradFill rotWithShape="1">
              <a:gsLst>
                <a:gs pos="0">
                  <a:srgbClr val="444540"/>
                </a:gs>
                <a:gs pos="50000">
                  <a:srgbClr val="94958B"/>
                </a:gs>
                <a:gs pos="100000">
                  <a:srgbClr val="444540"/>
                </a:gs>
              </a:gsLst>
              <a:lin ang="0" scaled="1"/>
            </a:gradFill>
            <a:ln w="9525">
              <a:solidFill>
                <a:schemeClr val="accent2"/>
              </a:solidFill>
              <a:round/>
              <a:headEnd/>
              <a:tailEnd/>
            </a:ln>
          </p:spPr>
          <p:txBody>
            <a:bodyPr wrap="none" lIns="91438" tIns="45719" rIns="91438" bIns="45719" anchor="ctr"/>
            <a:lstStyle/>
            <a:p>
              <a:pPr algn="ctr" fontAlgn="base">
                <a:lnSpc>
                  <a:spcPct val="90000"/>
                </a:lnSpc>
                <a:spcBef>
                  <a:spcPct val="50000"/>
                </a:spcBef>
                <a:spcAft>
                  <a:spcPct val="0"/>
                </a:spcAft>
                <a:buClr>
                  <a:srgbClr val="FF1414"/>
                </a:buClr>
              </a:pPr>
              <a:endParaRPr lang="en-GB">
                <a:solidFill>
                  <a:srgbClr val="000000"/>
                </a:solidFill>
                <a:cs typeface="Arial" pitchFamily="34" charset="0"/>
              </a:endParaRPr>
            </a:p>
          </p:txBody>
        </p:sp>
        <p:sp>
          <p:nvSpPr>
            <p:cNvPr id="36" name="AutoShape 33"/>
            <p:cNvSpPr>
              <a:spLocks noChangeArrowheads="1"/>
            </p:cNvSpPr>
            <p:nvPr/>
          </p:nvSpPr>
          <p:spPr bwMode="auto">
            <a:xfrm>
              <a:off x="2956942" y="3607052"/>
              <a:ext cx="362019" cy="396863"/>
            </a:xfrm>
            <a:prstGeom prst="can">
              <a:avLst>
                <a:gd name="adj" fmla="val 28309"/>
              </a:avLst>
            </a:prstGeom>
            <a:gradFill rotWithShape="1">
              <a:gsLst>
                <a:gs pos="0">
                  <a:srgbClr val="444540"/>
                </a:gs>
                <a:gs pos="50000">
                  <a:srgbClr val="94958B"/>
                </a:gs>
                <a:gs pos="100000">
                  <a:srgbClr val="444540"/>
                </a:gs>
              </a:gsLst>
              <a:lin ang="0" scaled="1"/>
            </a:gradFill>
            <a:ln w="9525">
              <a:solidFill>
                <a:schemeClr val="accent2"/>
              </a:solidFill>
              <a:round/>
              <a:headEnd/>
              <a:tailEnd/>
            </a:ln>
          </p:spPr>
          <p:txBody>
            <a:bodyPr wrap="none" lIns="91438" tIns="45719" rIns="91438" bIns="45719" anchor="ctr"/>
            <a:lstStyle/>
            <a:p>
              <a:pPr algn="ctr" fontAlgn="base">
                <a:lnSpc>
                  <a:spcPct val="90000"/>
                </a:lnSpc>
                <a:spcBef>
                  <a:spcPct val="50000"/>
                </a:spcBef>
                <a:spcAft>
                  <a:spcPct val="0"/>
                </a:spcAft>
                <a:buClr>
                  <a:srgbClr val="FF1414"/>
                </a:buClr>
              </a:pPr>
              <a:endParaRPr lang="en-GB">
                <a:solidFill>
                  <a:srgbClr val="000000"/>
                </a:solidFill>
                <a:cs typeface="Arial" pitchFamily="34" charset="0"/>
              </a:endParaRPr>
            </a:p>
          </p:txBody>
        </p:sp>
        <p:sp>
          <p:nvSpPr>
            <p:cNvPr id="37" name="AutoShape 34"/>
            <p:cNvSpPr>
              <a:spLocks noChangeArrowheads="1"/>
            </p:cNvSpPr>
            <p:nvPr/>
          </p:nvSpPr>
          <p:spPr bwMode="auto">
            <a:xfrm>
              <a:off x="4806963" y="3471758"/>
              <a:ext cx="348709" cy="387843"/>
            </a:xfrm>
            <a:prstGeom prst="can">
              <a:avLst>
                <a:gd name="adj" fmla="val 28721"/>
              </a:avLst>
            </a:prstGeom>
            <a:gradFill rotWithShape="1">
              <a:gsLst>
                <a:gs pos="0">
                  <a:srgbClr val="444540"/>
                </a:gs>
                <a:gs pos="50000">
                  <a:srgbClr val="94958B"/>
                </a:gs>
                <a:gs pos="100000">
                  <a:srgbClr val="444540"/>
                </a:gs>
              </a:gsLst>
              <a:lin ang="0" scaled="1"/>
            </a:gradFill>
            <a:ln w="9525">
              <a:solidFill>
                <a:schemeClr val="accent2"/>
              </a:solidFill>
              <a:round/>
              <a:headEnd/>
              <a:tailEnd/>
            </a:ln>
          </p:spPr>
          <p:txBody>
            <a:bodyPr wrap="none" lIns="91438" tIns="45719" rIns="91438" bIns="45719" anchor="ctr"/>
            <a:lstStyle/>
            <a:p>
              <a:pPr algn="ctr" fontAlgn="base">
                <a:lnSpc>
                  <a:spcPct val="90000"/>
                </a:lnSpc>
                <a:spcBef>
                  <a:spcPct val="50000"/>
                </a:spcBef>
                <a:spcAft>
                  <a:spcPct val="0"/>
                </a:spcAft>
                <a:buClr>
                  <a:srgbClr val="FF1414"/>
                </a:buClr>
              </a:pPr>
              <a:endParaRPr lang="en-GB">
                <a:solidFill>
                  <a:srgbClr val="000000"/>
                </a:solidFill>
                <a:cs typeface="Arial" pitchFamily="34" charset="0"/>
              </a:endParaRPr>
            </a:p>
          </p:txBody>
        </p:sp>
        <p:grpSp>
          <p:nvGrpSpPr>
            <p:cNvPr id="3" name="Group 59"/>
            <p:cNvGrpSpPr>
              <a:grpSpLocks/>
            </p:cNvGrpSpPr>
            <p:nvPr/>
          </p:nvGrpSpPr>
          <p:grpSpPr bwMode="auto">
            <a:xfrm>
              <a:off x="253781" y="2991141"/>
              <a:ext cx="1324295" cy="1216359"/>
              <a:chOff x="299" y="2315"/>
              <a:chExt cx="995" cy="944"/>
            </a:xfrm>
          </p:grpSpPr>
          <p:pic>
            <p:nvPicPr>
              <p:cNvPr id="54" name="Picture 36" descr="Untitled-1"/>
              <p:cNvPicPr>
                <a:picLocks noChangeAspect="1" noChangeArrowheads="1"/>
              </p:cNvPicPr>
              <p:nvPr/>
            </p:nvPicPr>
            <p:blipFill>
              <a:blip r:embed="rId14" cstate="screen"/>
              <a:srcRect/>
              <a:stretch>
                <a:fillRect/>
              </a:stretch>
            </p:blipFill>
            <p:spPr bwMode="auto">
              <a:xfrm>
                <a:off x="299" y="2315"/>
                <a:ext cx="995" cy="944"/>
              </a:xfrm>
              <a:prstGeom prst="rect">
                <a:avLst/>
              </a:prstGeom>
              <a:noFill/>
              <a:ln w="9525">
                <a:noFill/>
                <a:miter lim="800000"/>
                <a:headEnd/>
                <a:tailEnd/>
              </a:ln>
            </p:spPr>
          </p:pic>
          <p:sp>
            <p:nvSpPr>
              <p:cNvPr id="55" name="AutoShape 37"/>
              <p:cNvSpPr>
                <a:spLocks noChangeArrowheads="1"/>
              </p:cNvSpPr>
              <p:nvPr/>
            </p:nvSpPr>
            <p:spPr bwMode="auto">
              <a:xfrm>
                <a:off x="911" y="2382"/>
                <a:ext cx="285" cy="259"/>
              </a:xfrm>
              <a:prstGeom prst="can">
                <a:avLst>
                  <a:gd name="adj" fmla="val 25000"/>
                </a:avLst>
              </a:prstGeom>
              <a:gradFill rotWithShape="1">
                <a:gsLst>
                  <a:gs pos="0">
                    <a:srgbClr val="444540"/>
                  </a:gs>
                  <a:gs pos="50000">
                    <a:srgbClr val="94958B"/>
                  </a:gs>
                  <a:gs pos="100000">
                    <a:srgbClr val="444540"/>
                  </a:gs>
                </a:gsLst>
                <a:lin ang="0" scaled="1"/>
              </a:gradFill>
              <a:ln w="9525">
                <a:solidFill>
                  <a:schemeClr val="accent2"/>
                </a:solidFill>
                <a:round/>
                <a:headEnd/>
                <a:tailEnd/>
              </a:ln>
            </p:spPr>
            <p:txBody>
              <a:bodyPr wrap="none" anchor="ctr"/>
              <a:lstStyle/>
              <a:p>
                <a:pPr algn="ctr" fontAlgn="base">
                  <a:lnSpc>
                    <a:spcPct val="90000"/>
                  </a:lnSpc>
                  <a:spcBef>
                    <a:spcPct val="50000"/>
                  </a:spcBef>
                  <a:spcAft>
                    <a:spcPct val="0"/>
                  </a:spcAft>
                  <a:buClr>
                    <a:srgbClr val="FF1414"/>
                  </a:buClr>
                </a:pPr>
                <a:endParaRPr lang="en-GB" sz="1000">
                  <a:solidFill>
                    <a:srgbClr val="000000"/>
                  </a:solidFill>
                  <a:cs typeface="Arial" pitchFamily="34" charset="0"/>
                </a:endParaRPr>
              </a:p>
            </p:txBody>
          </p:sp>
          <p:sp>
            <p:nvSpPr>
              <p:cNvPr id="56" name="AutoShape 38"/>
              <p:cNvSpPr>
                <a:spLocks noChangeArrowheads="1"/>
              </p:cNvSpPr>
              <p:nvPr/>
            </p:nvSpPr>
            <p:spPr bwMode="auto">
              <a:xfrm>
                <a:off x="755" y="2440"/>
                <a:ext cx="341" cy="148"/>
              </a:xfrm>
              <a:prstGeom prst="roundRect">
                <a:avLst>
                  <a:gd name="adj" fmla="val 16667"/>
                </a:avLst>
              </a:prstGeom>
              <a:solidFill>
                <a:srgbClr val="006699"/>
              </a:solidFill>
              <a:ln w="12700" algn="ctr">
                <a:solidFill>
                  <a:schemeClr val="tx1"/>
                </a:solidFill>
                <a:round/>
                <a:headEnd/>
                <a:tailEnd/>
              </a:ln>
            </p:spPr>
            <p:txBody>
              <a:bodyPr lIns="0" tIns="0" rIns="0" bIns="0" anchor="ctr"/>
              <a:lstStyle/>
              <a:p>
                <a:pPr algn="ctr" fontAlgn="base">
                  <a:lnSpc>
                    <a:spcPct val="90000"/>
                  </a:lnSpc>
                  <a:spcBef>
                    <a:spcPct val="50000"/>
                  </a:spcBef>
                  <a:spcAft>
                    <a:spcPct val="0"/>
                  </a:spcAft>
                  <a:buClr>
                    <a:srgbClr val="FF1414"/>
                  </a:buClr>
                </a:pPr>
                <a:r>
                  <a:rPr lang="en-US" sz="900" dirty="0">
                    <a:solidFill>
                      <a:prstClr val="white"/>
                    </a:solidFill>
                    <a:cs typeface="Times New Roman" pitchFamily="18" charset="0"/>
                  </a:rPr>
                  <a:t>Custom</a:t>
                </a:r>
              </a:p>
            </p:txBody>
          </p:sp>
          <p:sp>
            <p:nvSpPr>
              <p:cNvPr id="57" name="AutoShape 39"/>
              <p:cNvSpPr>
                <a:spLocks noChangeArrowheads="1"/>
              </p:cNvSpPr>
              <p:nvPr/>
            </p:nvSpPr>
            <p:spPr bwMode="auto">
              <a:xfrm>
                <a:off x="359" y="2440"/>
                <a:ext cx="350" cy="148"/>
              </a:xfrm>
              <a:prstGeom prst="roundRect">
                <a:avLst>
                  <a:gd name="adj" fmla="val 16667"/>
                </a:avLst>
              </a:prstGeom>
              <a:solidFill>
                <a:srgbClr val="006699"/>
              </a:solidFill>
              <a:ln w="12700" algn="ctr">
                <a:solidFill>
                  <a:schemeClr val="tx1"/>
                </a:solidFill>
                <a:round/>
                <a:headEnd/>
                <a:tailEnd/>
              </a:ln>
            </p:spPr>
            <p:txBody>
              <a:bodyPr lIns="0" tIns="0" rIns="0" bIns="0" anchor="ctr"/>
              <a:lstStyle/>
              <a:p>
                <a:pPr algn="ctr" fontAlgn="base">
                  <a:lnSpc>
                    <a:spcPct val="90000"/>
                  </a:lnSpc>
                  <a:spcBef>
                    <a:spcPct val="50000"/>
                  </a:spcBef>
                  <a:spcAft>
                    <a:spcPct val="0"/>
                  </a:spcAft>
                  <a:buClr>
                    <a:srgbClr val="FF1414"/>
                  </a:buClr>
                </a:pPr>
                <a:r>
                  <a:rPr lang="en-US" sz="1000">
                    <a:solidFill>
                      <a:prstClr val="white"/>
                    </a:solidFill>
                    <a:cs typeface="Times New Roman" pitchFamily="18" charset="0"/>
                  </a:rPr>
                  <a:t>Partner</a:t>
                </a:r>
              </a:p>
            </p:txBody>
          </p:sp>
          <p:pic>
            <p:nvPicPr>
              <p:cNvPr id="58" name="Picture 40" descr="sap_logo">
                <a:hlinkClick r:id="rId15"/>
              </p:cNvPr>
              <p:cNvPicPr>
                <a:picLocks noChangeAspect="1" noChangeArrowheads="1"/>
              </p:cNvPicPr>
              <p:nvPr/>
            </p:nvPicPr>
            <p:blipFill>
              <a:blip r:embed="rId16" cstate="screen"/>
              <a:srcRect/>
              <a:stretch>
                <a:fillRect/>
              </a:stretch>
            </p:blipFill>
            <p:spPr bwMode="auto">
              <a:xfrm>
                <a:off x="374" y="2627"/>
                <a:ext cx="442" cy="245"/>
              </a:xfrm>
              <a:prstGeom prst="rect">
                <a:avLst/>
              </a:prstGeom>
              <a:noFill/>
              <a:ln w="9525">
                <a:noFill/>
                <a:miter lim="800000"/>
                <a:headEnd/>
                <a:tailEnd/>
              </a:ln>
            </p:spPr>
          </p:pic>
          <p:sp>
            <p:nvSpPr>
              <p:cNvPr id="59" name="AutoShape 41"/>
              <p:cNvSpPr>
                <a:spLocks noChangeArrowheads="1"/>
              </p:cNvSpPr>
              <p:nvPr/>
            </p:nvSpPr>
            <p:spPr bwMode="auto">
              <a:xfrm>
                <a:off x="771" y="2677"/>
                <a:ext cx="357" cy="147"/>
              </a:xfrm>
              <a:prstGeom prst="roundRect">
                <a:avLst>
                  <a:gd name="adj" fmla="val 16667"/>
                </a:avLst>
              </a:prstGeom>
              <a:solidFill>
                <a:srgbClr val="006699"/>
              </a:solidFill>
              <a:ln w="12700" algn="ctr">
                <a:solidFill>
                  <a:schemeClr val="tx1"/>
                </a:solidFill>
                <a:round/>
                <a:headEnd/>
                <a:tailEnd/>
              </a:ln>
            </p:spPr>
            <p:txBody>
              <a:bodyPr lIns="0" tIns="0" rIns="0" bIns="0" anchor="ctr"/>
              <a:lstStyle/>
              <a:p>
                <a:pPr algn="ctr" fontAlgn="base">
                  <a:lnSpc>
                    <a:spcPct val="90000"/>
                  </a:lnSpc>
                  <a:spcBef>
                    <a:spcPct val="50000"/>
                  </a:spcBef>
                  <a:spcAft>
                    <a:spcPct val="0"/>
                  </a:spcAft>
                  <a:buClr>
                    <a:srgbClr val="FF1414"/>
                  </a:buClr>
                </a:pPr>
                <a:r>
                  <a:rPr lang="en-US" sz="1000">
                    <a:solidFill>
                      <a:prstClr val="white"/>
                    </a:solidFill>
                    <a:cs typeface="Times New Roman" pitchFamily="18" charset="0"/>
                  </a:rPr>
                  <a:t>Legacy</a:t>
                </a:r>
              </a:p>
            </p:txBody>
          </p:sp>
          <p:sp>
            <p:nvSpPr>
              <p:cNvPr id="60" name="Rectangle 42"/>
              <p:cNvSpPr>
                <a:spLocks noChangeArrowheads="1"/>
              </p:cNvSpPr>
              <p:nvPr/>
            </p:nvSpPr>
            <p:spPr bwMode="auto">
              <a:xfrm>
                <a:off x="315" y="2874"/>
                <a:ext cx="837" cy="179"/>
              </a:xfrm>
              <a:prstGeom prst="rect">
                <a:avLst/>
              </a:prstGeom>
              <a:solidFill>
                <a:schemeClr val="bg1"/>
              </a:solidFill>
              <a:ln w="9525" algn="ctr">
                <a:noFill/>
                <a:miter lim="800000"/>
                <a:headEnd/>
                <a:tailEnd/>
              </a:ln>
            </p:spPr>
            <p:txBody>
              <a:bodyPr lIns="0" rIns="0">
                <a:spAutoFit/>
              </a:bodyPr>
              <a:lstStyle/>
              <a:p>
                <a:pPr marL="117475" indent="-117475" algn="ctr" fontAlgn="base">
                  <a:lnSpc>
                    <a:spcPct val="90000"/>
                  </a:lnSpc>
                  <a:spcBef>
                    <a:spcPct val="50000"/>
                  </a:spcBef>
                  <a:spcAft>
                    <a:spcPct val="0"/>
                  </a:spcAft>
                  <a:buClr>
                    <a:srgbClr val="FF1414"/>
                  </a:buClr>
                </a:pPr>
                <a:r>
                  <a:rPr lang="en-US" sz="1400" dirty="0">
                    <a:solidFill>
                      <a:srgbClr val="000000"/>
                    </a:solidFill>
                    <a:cs typeface="Arial" pitchFamily="34" charset="0"/>
                  </a:rPr>
                  <a:t>Other Apps…</a:t>
                </a:r>
                <a:endParaRPr lang="fr-FR" sz="1400" dirty="0">
                  <a:solidFill>
                    <a:srgbClr val="000000"/>
                  </a:solidFill>
                  <a:cs typeface="Arial" pitchFamily="34" charset="0"/>
                </a:endParaRPr>
              </a:p>
            </p:txBody>
          </p:sp>
          <p:sp>
            <p:nvSpPr>
              <p:cNvPr id="61" name="Line 43"/>
              <p:cNvSpPr>
                <a:spLocks noChangeShapeType="1"/>
              </p:cNvSpPr>
              <p:nvPr/>
            </p:nvSpPr>
            <p:spPr bwMode="auto">
              <a:xfrm flipH="1">
                <a:off x="300" y="2341"/>
                <a:ext cx="923" cy="0"/>
              </a:xfrm>
              <a:prstGeom prst="line">
                <a:avLst/>
              </a:prstGeom>
              <a:noFill/>
              <a:ln w="9525">
                <a:solidFill>
                  <a:schemeClr val="accent2"/>
                </a:solidFill>
                <a:round/>
                <a:headEnd/>
                <a:tailEnd/>
              </a:ln>
            </p:spPr>
            <p:txBody>
              <a:bodyPr lIns="92075" tIns="46038" rIns="92075" bIns="46038">
                <a:spAutoFit/>
              </a:bodyPr>
              <a:lstStyle/>
              <a:p>
                <a:pPr fontAlgn="base">
                  <a:spcBef>
                    <a:spcPct val="0"/>
                  </a:spcBef>
                  <a:spcAft>
                    <a:spcPct val="0"/>
                  </a:spcAft>
                </a:pPr>
                <a:endParaRPr lang="en-US">
                  <a:solidFill>
                    <a:srgbClr val="000000"/>
                  </a:solidFill>
                  <a:cs typeface="Arial" pitchFamily="34" charset="0"/>
                </a:endParaRPr>
              </a:p>
            </p:txBody>
          </p:sp>
          <p:sp>
            <p:nvSpPr>
              <p:cNvPr id="62" name="Line 44"/>
              <p:cNvSpPr>
                <a:spLocks noChangeShapeType="1"/>
              </p:cNvSpPr>
              <p:nvPr/>
            </p:nvSpPr>
            <p:spPr bwMode="auto">
              <a:xfrm>
                <a:off x="300" y="2341"/>
                <a:ext cx="0" cy="759"/>
              </a:xfrm>
              <a:prstGeom prst="line">
                <a:avLst/>
              </a:prstGeom>
              <a:noFill/>
              <a:ln w="9525">
                <a:solidFill>
                  <a:schemeClr val="accent2"/>
                </a:solidFill>
                <a:round/>
                <a:headEnd/>
                <a:tailEnd/>
              </a:ln>
            </p:spPr>
            <p:txBody>
              <a:bodyPr lIns="92075" tIns="46038" rIns="92075" bIns="46038">
                <a:spAutoFit/>
              </a:bodyPr>
              <a:lstStyle/>
              <a:p>
                <a:pPr fontAlgn="base">
                  <a:spcBef>
                    <a:spcPct val="0"/>
                  </a:spcBef>
                  <a:spcAft>
                    <a:spcPct val="0"/>
                  </a:spcAft>
                </a:pPr>
                <a:endParaRPr lang="en-US">
                  <a:solidFill>
                    <a:srgbClr val="000000"/>
                  </a:solidFill>
                  <a:cs typeface="Arial" pitchFamily="34" charset="0"/>
                </a:endParaRPr>
              </a:p>
            </p:txBody>
          </p:sp>
        </p:grpSp>
        <p:sp>
          <p:nvSpPr>
            <p:cNvPr id="39" name="Line 45"/>
            <p:cNvSpPr>
              <a:spLocks noChangeShapeType="1"/>
            </p:cNvSpPr>
            <p:nvPr/>
          </p:nvSpPr>
          <p:spPr bwMode="auto">
            <a:xfrm flipH="1">
              <a:off x="1548796" y="2617472"/>
              <a:ext cx="1167244" cy="450980"/>
            </a:xfrm>
            <a:prstGeom prst="line">
              <a:avLst/>
            </a:prstGeom>
            <a:noFill/>
            <a:ln w="38100">
              <a:solidFill>
                <a:schemeClr val="accent1"/>
              </a:solidFill>
              <a:round/>
              <a:headEnd type="triangle" w="med" len="med"/>
              <a:tailEnd type="triangle" w="med" len="med"/>
            </a:ln>
          </p:spPr>
          <p:txBody>
            <a:bodyPr lIns="92073" tIns="46037" rIns="92073" bIns="46037">
              <a:spAutoFit/>
            </a:bodyPr>
            <a:lstStyle/>
            <a:p>
              <a:pPr fontAlgn="base">
                <a:spcBef>
                  <a:spcPct val="0"/>
                </a:spcBef>
                <a:spcAft>
                  <a:spcPct val="0"/>
                </a:spcAft>
              </a:pPr>
              <a:endParaRPr lang="en-US">
                <a:solidFill>
                  <a:srgbClr val="000000"/>
                </a:solidFill>
                <a:cs typeface="Arial" pitchFamily="34" charset="0"/>
              </a:endParaRPr>
            </a:p>
          </p:txBody>
        </p:sp>
        <p:sp>
          <p:nvSpPr>
            <p:cNvPr id="40" name="AutoShape 47"/>
            <p:cNvSpPr>
              <a:spLocks noChangeArrowheads="1"/>
            </p:cNvSpPr>
            <p:nvPr/>
          </p:nvSpPr>
          <p:spPr bwMode="auto">
            <a:xfrm>
              <a:off x="5609527" y="3170246"/>
              <a:ext cx="310111" cy="355630"/>
            </a:xfrm>
            <a:prstGeom prst="can">
              <a:avLst>
                <a:gd name="adj" fmla="val 29614"/>
              </a:avLst>
            </a:prstGeom>
            <a:gradFill rotWithShape="1">
              <a:gsLst>
                <a:gs pos="0">
                  <a:srgbClr val="760000"/>
                </a:gs>
                <a:gs pos="50000">
                  <a:srgbClr val="FF0000"/>
                </a:gs>
                <a:gs pos="100000">
                  <a:srgbClr val="760000"/>
                </a:gs>
              </a:gsLst>
              <a:lin ang="0" scaled="1"/>
            </a:gradFill>
            <a:ln w="9525">
              <a:solidFill>
                <a:srgbClr val="CC0000"/>
              </a:solidFill>
              <a:round/>
              <a:headEnd/>
              <a:tailEnd/>
            </a:ln>
          </p:spPr>
          <p:txBody>
            <a:bodyPr wrap="none" lIns="91438" tIns="45719" rIns="91438" bIns="45719" anchor="ctr"/>
            <a:lstStyle/>
            <a:p>
              <a:pPr algn="ctr" fontAlgn="base">
                <a:lnSpc>
                  <a:spcPct val="90000"/>
                </a:lnSpc>
                <a:spcBef>
                  <a:spcPct val="50000"/>
                </a:spcBef>
                <a:spcAft>
                  <a:spcPct val="0"/>
                </a:spcAft>
                <a:buClr>
                  <a:srgbClr val="FF1414"/>
                </a:buClr>
              </a:pPr>
              <a:endParaRPr lang="en-GB">
                <a:solidFill>
                  <a:srgbClr val="000000"/>
                </a:solidFill>
                <a:cs typeface="Arial" pitchFamily="34" charset="0"/>
              </a:endParaRPr>
            </a:p>
          </p:txBody>
        </p:sp>
        <p:sp>
          <p:nvSpPr>
            <p:cNvPr id="41" name="Rectangle 48"/>
            <p:cNvSpPr>
              <a:spLocks noChangeArrowheads="1"/>
            </p:cNvSpPr>
            <p:nvPr/>
          </p:nvSpPr>
          <p:spPr bwMode="auto">
            <a:xfrm>
              <a:off x="5924960" y="3132878"/>
              <a:ext cx="1627631" cy="480772"/>
            </a:xfrm>
            <a:prstGeom prst="rect">
              <a:avLst/>
            </a:prstGeom>
            <a:noFill/>
            <a:ln w="9525" algn="ctr">
              <a:noFill/>
              <a:miter lim="800000"/>
              <a:headEnd/>
              <a:tailEnd/>
            </a:ln>
          </p:spPr>
          <p:txBody>
            <a:bodyPr wrap="square" lIns="92073" tIns="46037" rIns="92073" bIns="46037">
              <a:spAutoFit/>
            </a:bodyPr>
            <a:lstStyle/>
            <a:p>
              <a:pPr fontAlgn="base">
                <a:lnSpc>
                  <a:spcPct val="90000"/>
                </a:lnSpc>
                <a:spcBef>
                  <a:spcPct val="50000"/>
                </a:spcBef>
                <a:spcAft>
                  <a:spcPct val="0"/>
                </a:spcAft>
                <a:buClr>
                  <a:srgbClr val="FF1414"/>
                </a:buClr>
              </a:pPr>
              <a:r>
                <a:rPr lang="en-US" sz="1400" dirty="0">
                  <a:solidFill>
                    <a:srgbClr val="000000"/>
                  </a:solidFill>
                  <a:cs typeface="Arial" pitchFamily="34" charset="0"/>
                </a:rPr>
                <a:t>Business Intelligence Apps</a:t>
              </a:r>
            </a:p>
          </p:txBody>
        </p:sp>
        <p:sp>
          <p:nvSpPr>
            <p:cNvPr id="42" name="Line 13"/>
            <p:cNvSpPr>
              <a:spLocks noChangeShapeType="1"/>
            </p:cNvSpPr>
            <p:nvPr/>
          </p:nvSpPr>
          <p:spPr bwMode="auto">
            <a:xfrm flipH="1">
              <a:off x="1241347" y="2471870"/>
              <a:ext cx="1457391" cy="52829"/>
            </a:xfrm>
            <a:prstGeom prst="line">
              <a:avLst/>
            </a:prstGeom>
            <a:noFill/>
            <a:ln w="38100">
              <a:solidFill>
                <a:schemeClr val="accent1"/>
              </a:solidFill>
              <a:round/>
              <a:headEnd/>
              <a:tailEnd type="triangle" w="med" len="med"/>
            </a:ln>
          </p:spPr>
          <p:txBody>
            <a:bodyPr lIns="92073" tIns="46037" rIns="92073" bIns="46037">
              <a:spAutoFit/>
            </a:bodyPr>
            <a:lstStyle/>
            <a:p>
              <a:pPr fontAlgn="base">
                <a:spcBef>
                  <a:spcPct val="0"/>
                </a:spcBef>
                <a:spcAft>
                  <a:spcPct val="0"/>
                </a:spcAft>
              </a:pPr>
              <a:endParaRPr lang="en-US">
                <a:solidFill>
                  <a:srgbClr val="000000"/>
                </a:solidFill>
                <a:cs typeface="Arial" pitchFamily="34" charset="0"/>
              </a:endParaRPr>
            </a:p>
          </p:txBody>
        </p:sp>
        <p:sp>
          <p:nvSpPr>
            <p:cNvPr id="43" name="Rectangle 8"/>
            <p:cNvSpPr>
              <a:spLocks/>
            </p:cNvSpPr>
            <p:nvPr/>
          </p:nvSpPr>
          <p:spPr bwMode="auto">
            <a:xfrm>
              <a:off x="594505" y="2833943"/>
              <a:ext cx="730691" cy="135295"/>
            </a:xfrm>
            <a:prstGeom prst="rect">
              <a:avLst/>
            </a:prstGeom>
            <a:noFill/>
            <a:ln w="9525">
              <a:noFill/>
              <a:miter lim="800000"/>
              <a:headEnd/>
              <a:tailEnd/>
            </a:ln>
          </p:spPr>
          <p:txBody>
            <a:bodyPr wrap="none" lIns="0" tIns="0" rIns="41274" bIns="0">
              <a:spAutoFit/>
            </a:bodyPr>
            <a:lstStyle/>
            <a:p>
              <a:pPr marL="39688" fontAlgn="base">
                <a:lnSpc>
                  <a:spcPct val="90000"/>
                </a:lnSpc>
                <a:spcBef>
                  <a:spcPct val="50000"/>
                </a:spcBef>
                <a:spcAft>
                  <a:spcPct val="0"/>
                </a:spcAft>
                <a:buClr>
                  <a:srgbClr val="FF1414"/>
                </a:buClr>
              </a:pPr>
              <a:r>
                <a:rPr lang="en-US" sz="1200">
                  <a:solidFill>
                    <a:srgbClr val="000000"/>
                  </a:solidFill>
                  <a:cs typeface="Arial" pitchFamily="34" charset="0"/>
                  <a:sym typeface="Times"/>
                </a:rPr>
                <a:t>Wiki / Blog</a:t>
              </a:r>
            </a:p>
          </p:txBody>
        </p:sp>
        <p:pic>
          <p:nvPicPr>
            <p:cNvPr id="44" name="Picture 18"/>
            <p:cNvPicPr>
              <a:picLocks noChangeAspect="1" noChangeArrowheads="1"/>
            </p:cNvPicPr>
            <p:nvPr/>
          </p:nvPicPr>
          <p:blipFill>
            <a:blip r:embed="rId5" cstate="screen"/>
            <a:srcRect/>
            <a:stretch>
              <a:fillRect/>
            </a:stretch>
          </p:blipFill>
          <p:spPr bwMode="auto">
            <a:xfrm>
              <a:off x="658390" y="2279881"/>
              <a:ext cx="589611" cy="570813"/>
            </a:xfrm>
            <a:prstGeom prst="rect">
              <a:avLst/>
            </a:prstGeom>
            <a:noFill/>
            <a:ln w="9525">
              <a:noFill/>
              <a:miter lim="800000"/>
              <a:headEnd/>
              <a:tailEnd/>
            </a:ln>
          </p:spPr>
        </p:pic>
        <p:pic>
          <p:nvPicPr>
            <p:cNvPr id="45" name="Picture 13"/>
            <p:cNvPicPr>
              <a:picLocks noChangeArrowheads="1"/>
            </p:cNvPicPr>
            <p:nvPr/>
          </p:nvPicPr>
          <p:blipFill>
            <a:blip r:embed="rId17" cstate="screen"/>
            <a:srcRect/>
            <a:stretch>
              <a:fillRect/>
            </a:stretch>
          </p:blipFill>
          <p:spPr bwMode="auto">
            <a:xfrm>
              <a:off x="681016" y="2336576"/>
              <a:ext cx="517740" cy="432941"/>
            </a:xfrm>
            <a:prstGeom prst="rect">
              <a:avLst/>
            </a:prstGeom>
            <a:noFill/>
            <a:ln w="12700">
              <a:noFill/>
              <a:miter lim="800000"/>
              <a:headEnd/>
              <a:tailEnd/>
            </a:ln>
          </p:spPr>
        </p:pic>
        <p:sp>
          <p:nvSpPr>
            <p:cNvPr id="46" name="Rectangle 9"/>
            <p:cNvSpPr>
              <a:spLocks/>
            </p:cNvSpPr>
            <p:nvPr/>
          </p:nvSpPr>
          <p:spPr bwMode="auto">
            <a:xfrm>
              <a:off x="6368168" y="2513103"/>
              <a:ext cx="745332" cy="402017"/>
            </a:xfrm>
            <a:prstGeom prst="rect">
              <a:avLst/>
            </a:prstGeom>
            <a:noFill/>
            <a:ln w="9525">
              <a:noFill/>
              <a:miter lim="800000"/>
              <a:headEnd/>
              <a:tailEnd/>
            </a:ln>
          </p:spPr>
          <p:txBody>
            <a:bodyPr wrap="none" lIns="0" tIns="0" rIns="41274" bIns="0">
              <a:spAutoFit/>
            </a:bodyPr>
            <a:lstStyle/>
            <a:p>
              <a:pPr marL="39688" fontAlgn="base">
                <a:lnSpc>
                  <a:spcPct val="90000"/>
                </a:lnSpc>
                <a:spcBef>
                  <a:spcPct val="50000"/>
                </a:spcBef>
                <a:spcAft>
                  <a:spcPct val="0"/>
                </a:spcAft>
                <a:buClr>
                  <a:srgbClr val="FF1414"/>
                </a:buClr>
              </a:pPr>
              <a:r>
                <a:rPr lang="en-US" sz="1400">
                  <a:solidFill>
                    <a:srgbClr val="000000"/>
                  </a:solidFill>
                  <a:cs typeface="Arial" pitchFamily="34" charset="0"/>
                  <a:sym typeface="Times"/>
                </a:rPr>
                <a:t>Social </a:t>
              </a:r>
            </a:p>
            <a:p>
              <a:pPr marL="39688" fontAlgn="base">
                <a:lnSpc>
                  <a:spcPct val="90000"/>
                </a:lnSpc>
                <a:spcBef>
                  <a:spcPct val="50000"/>
                </a:spcBef>
                <a:spcAft>
                  <a:spcPct val="0"/>
                </a:spcAft>
                <a:buClr>
                  <a:srgbClr val="FF1414"/>
                </a:buClr>
              </a:pPr>
              <a:r>
                <a:rPr lang="en-US" sz="1400">
                  <a:solidFill>
                    <a:srgbClr val="000000"/>
                  </a:solidFill>
                  <a:cs typeface="Arial" pitchFamily="34" charset="0"/>
                  <a:sym typeface="Times"/>
                </a:rPr>
                <a:t>Networks</a:t>
              </a:r>
            </a:p>
          </p:txBody>
        </p:sp>
        <p:sp>
          <p:nvSpPr>
            <p:cNvPr id="47" name="Line 11"/>
            <p:cNvSpPr>
              <a:spLocks noChangeShapeType="1"/>
            </p:cNvSpPr>
            <p:nvPr/>
          </p:nvSpPr>
          <p:spPr bwMode="auto">
            <a:xfrm>
              <a:off x="4621961" y="2394559"/>
              <a:ext cx="982242" cy="150756"/>
            </a:xfrm>
            <a:prstGeom prst="line">
              <a:avLst/>
            </a:prstGeom>
            <a:noFill/>
            <a:ln w="38100">
              <a:solidFill>
                <a:schemeClr val="accent1"/>
              </a:solidFill>
              <a:round/>
              <a:headEnd type="triangle" w="med" len="med"/>
              <a:tailEnd type="triangle" w="med" len="med"/>
            </a:ln>
          </p:spPr>
          <p:txBody>
            <a:bodyPr lIns="92073" tIns="46037" rIns="92073" bIns="46037">
              <a:spAutoFit/>
            </a:bodyPr>
            <a:lstStyle/>
            <a:p>
              <a:pPr fontAlgn="base">
                <a:spcBef>
                  <a:spcPct val="0"/>
                </a:spcBef>
                <a:spcAft>
                  <a:spcPct val="0"/>
                </a:spcAft>
              </a:pPr>
              <a:endParaRPr lang="en-US">
                <a:solidFill>
                  <a:srgbClr val="000000"/>
                </a:solidFill>
                <a:cs typeface="Arial" pitchFamily="34" charset="0"/>
              </a:endParaRPr>
            </a:p>
          </p:txBody>
        </p:sp>
        <p:pic>
          <p:nvPicPr>
            <p:cNvPr id="48" name="Picture 56" descr="social-network2.jpg"/>
            <p:cNvPicPr>
              <a:picLocks noChangeAspect="1"/>
            </p:cNvPicPr>
            <p:nvPr/>
          </p:nvPicPr>
          <p:blipFill>
            <a:blip r:embed="rId18" cstate="screen"/>
            <a:srcRect/>
            <a:stretch>
              <a:fillRect/>
            </a:stretch>
          </p:blipFill>
          <p:spPr bwMode="auto">
            <a:xfrm>
              <a:off x="5622836" y="2367500"/>
              <a:ext cx="708066" cy="514118"/>
            </a:xfrm>
            <a:prstGeom prst="rect">
              <a:avLst/>
            </a:prstGeom>
            <a:noFill/>
            <a:ln w="9525">
              <a:noFill/>
              <a:miter lim="800000"/>
              <a:headEnd/>
              <a:tailEnd/>
            </a:ln>
          </p:spPr>
        </p:pic>
        <p:sp>
          <p:nvSpPr>
            <p:cNvPr id="49" name="Line 4"/>
            <p:cNvSpPr>
              <a:spLocks noChangeShapeType="1"/>
            </p:cNvSpPr>
            <p:nvPr/>
          </p:nvSpPr>
          <p:spPr bwMode="auto">
            <a:xfrm>
              <a:off x="3752850" y="2915119"/>
              <a:ext cx="191657" cy="680336"/>
            </a:xfrm>
            <a:prstGeom prst="line">
              <a:avLst/>
            </a:prstGeom>
            <a:noFill/>
            <a:ln w="38100">
              <a:solidFill>
                <a:schemeClr val="accent1"/>
              </a:solidFill>
              <a:round/>
              <a:headEnd type="triangle" w="med" len="med"/>
              <a:tailEnd type="triangle" w="med" len="med"/>
            </a:ln>
          </p:spPr>
          <p:txBody>
            <a:bodyPr lIns="92073" tIns="46037" rIns="92073" bIns="46037">
              <a:spAutoFit/>
            </a:bodyPr>
            <a:lstStyle/>
            <a:p>
              <a:pPr fontAlgn="base">
                <a:spcBef>
                  <a:spcPct val="0"/>
                </a:spcBef>
                <a:spcAft>
                  <a:spcPct val="0"/>
                </a:spcAft>
              </a:pPr>
              <a:endParaRPr lang="en-US">
                <a:solidFill>
                  <a:srgbClr val="000000"/>
                </a:solidFill>
                <a:cs typeface="Arial" pitchFamily="34" charset="0"/>
              </a:endParaRPr>
            </a:p>
          </p:txBody>
        </p:sp>
        <p:sp>
          <p:nvSpPr>
            <p:cNvPr id="50" name="AutoShape 44"/>
            <p:cNvSpPr>
              <a:spLocks noChangeArrowheads="1"/>
            </p:cNvSpPr>
            <p:nvPr/>
          </p:nvSpPr>
          <p:spPr bwMode="auto">
            <a:xfrm>
              <a:off x="3880621" y="3657304"/>
              <a:ext cx="362019" cy="396863"/>
            </a:xfrm>
            <a:prstGeom prst="can">
              <a:avLst>
                <a:gd name="adj" fmla="val 28309"/>
              </a:avLst>
            </a:prstGeom>
            <a:gradFill rotWithShape="1">
              <a:gsLst>
                <a:gs pos="0">
                  <a:srgbClr val="444540"/>
                </a:gs>
                <a:gs pos="50000">
                  <a:srgbClr val="94958B"/>
                </a:gs>
                <a:gs pos="100000">
                  <a:srgbClr val="444540"/>
                </a:gs>
              </a:gsLst>
              <a:lin ang="0" scaled="1"/>
            </a:gradFill>
            <a:ln w="9525">
              <a:solidFill>
                <a:schemeClr val="accent2"/>
              </a:solidFill>
              <a:round/>
              <a:headEnd/>
              <a:tailEnd/>
            </a:ln>
          </p:spPr>
          <p:txBody>
            <a:bodyPr wrap="none" lIns="91438" tIns="45719" rIns="91438" bIns="45719" anchor="ctr"/>
            <a:lstStyle/>
            <a:p>
              <a:pPr algn="ctr" fontAlgn="base">
                <a:lnSpc>
                  <a:spcPct val="90000"/>
                </a:lnSpc>
                <a:spcBef>
                  <a:spcPct val="50000"/>
                </a:spcBef>
                <a:spcAft>
                  <a:spcPct val="0"/>
                </a:spcAft>
                <a:buClr>
                  <a:srgbClr val="FF1414"/>
                </a:buClr>
              </a:pPr>
              <a:endParaRPr lang="en-GB">
                <a:solidFill>
                  <a:srgbClr val="000000"/>
                </a:solidFill>
                <a:cs typeface="Arial" pitchFamily="34" charset="0"/>
              </a:endParaRPr>
            </a:p>
          </p:txBody>
        </p:sp>
        <p:grpSp>
          <p:nvGrpSpPr>
            <p:cNvPr id="4" name="Group 68"/>
            <p:cNvGrpSpPr>
              <a:grpSpLocks/>
            </p:cNvGrpSpPr>
            <p:nvPr/>
          </p:nvGrpSpPr>
          <p:grpSpPr bwMode="auto">
            <a:xfrm>
              <a:off x="3810081" y="4011646"/>
              <a:ext cx="1453398" cy="365938"/>
              <a:chOff x="3628" y="0"/>
              <a:chExt cx="1092" cy="284"/>
            </a:xfrm>
          </p:grpSpPr>
          <p:pic>
            <p:nvPicPr>
              <p:cNvPr id="52" name="Picture 15" descr="apps_ebs"/>
              <p:cNvPicPr>
                <a:picLocks noChangeAspect="1" noChangeArrowheads="1"/>
              </p:cNvPicPr>
              <p:nvPr/>
            </p:nvPicPr>
            <p:blipFill>
              <a:blip r:embed="rId12" cstate="screen">
                <a:clrChange>
                  <a:clrFrom>
                    <a:srgbClr val="FFFFFF"/>
                  </a:clrFrom>
                  <a:clrTo>
                    <a:srgbClr val="FFFFFF">
                      <a:alpha val="0"/>
                    </a:srgbClr>
                  </a:clrTo>
                </a:clrChange>
              </a:blip>
              <a:srcRect l="56430" t="19298" r="5270" b="19298"/>
              <a:stretch>
                <a:fillRect/>
              </a:stretch>
            </p:blipFill>
            <p:spPr bwMode="auto">
              <a:xfrm>
                <a:off x="3728" y="0"/>
                <a:ext cx="921" cy="284"/>
              </a:xfrm>
              <a:prstGeom prst="rect">
                <a:avLst/>
              </a:prstGeom>
              <a:noFill/>
              <a:ln w="9525">
                <a:noFill/>
                <a:miter lim="800000"/>
                <a:headEnd/>
                <a:tailEnd/>
              </a:ln>
            </p:spPr>
          </p:pic>
          <p:pic>
            <p:nvPicPr>
              <p:cNvPr id="53" name="Picture 70"/>
              <p:cNvPicPr>
                <a:picLocks noChangeAspect="1" noChangeArrowheads="1"/>
              </p:cNvPicPr>
              <p:nvPr/>
            </p:nvPicPr>
            <p:blipFill>
              <a:blip r:embed="rId19" cstate="screen"/>
              <a:srcRect/>
              <a:stretch>
                <a:fillRect/>
              </a:stretch>
            </p:blipFill>
            <p:spPr bwMode="auto">
              <a:xfrm>
                <a:off x="3628" y="164"/>
                <a:ext cx="1092" cy="96"/>
              </a:xfrm>
              <a:prstGeom prst="rect">
                <a:avLst/>
              </a:prstGeom>
              <a:noFill/>
              <a:ln w="9525" algn="ctr">
                <a:noFill/>
                <a:miter lim="800000"/>
                <a:headEnd/>
                <a:tailEnd/>
              </a:ln>
            </p:spPr>
          </p:pic>
        </p:grpSp>
      </p:grpSp>
      <p:pic>
        <p:nvPicPr>
          <p:cNvPr id="63" name="Picture 62"/>
          <p:cNvPicPr>
            <a:picLocks noChangeAspect="1"/>
          </p:cNvPicPr>
          <p:nvPr/>
        </p:nvPicPr>
        <p:blipFill>
          <a:blip r:embed="rId20" cstate="print"/>
          <a:stretch>
            <a:fillRect/>
          </a:stretch>
        </p:blipFill>
        <p:spPr>
          <a:xfrm>
            <a:off x="-30911" y="4628924"/>
            <a:ext cx="596061" cy="350769"/>
          </a:xfrm>
          <a:prstGeom prst="rect">
            <a:avLst/>
          </a:prstGeom>
        </p:spPr>
      </p:pic>
    </p:spTree>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52400" y="972727"/>
            <a:ext cx="6019800" cy="461665"/>
          </a:xfrm>
          <a:prstGeom prst="rect">
            <a:avLst/>
          </a:prstGeom>
          <a:noFill/>
        </p:spPr>
        <p:txBody>
          <a:bodyPr wrap="square" rtlCol="0">
            <a:spAutoFit/>
          </a:bodyPr>
          <a:lstStyle/>
          <a:p>
            <a:r>
              <a:rPr lang="en-US" sz="2400" dirty="0" smtClean="0">
                <a:solidFill>
                  <a:prstClr val="white"/>
                </a:solidFill>
                <a:latin typeface="Century Gothic" pitchFamily="34" charset="0"/>
                <a:cs typeface="Arial" pitchFamily="34" charset="0"/>
              </a:rPr>
              <a:t>WebCenter Portal in Utilities</a:t>
            </a:r>
          </a:p>
        </p:txBody>
      </p:sp>
      <p:sp>
        <p:nvSpPr>
          <p:cNvPr id="6" name="TextBox 5"/>
          <p:cNvSpPr txBox="1"/>
          <p:nvPr/>
        </p:nvSpPr>
        <p:spPr>
          <a:xfrm>
            <a:off x="154754" y="4936928"/>
            <a:ext cx="1839991" cy="276999"/>
          </a:xfrm>
          <a:prstGeom prst="rect">
            <a:avLst/>
          </a:prstGeom>
          <a:noFill/>
        </p:spPr>
        <p:txBody>
          <a:bodyPr wrap="none" rtlCol="0">
            <a:spAutoFit/>
          </a:bodyPr>
          <a:lstStyle/>
          <a:p>
            <a:r>
              <a:rPr lang="en-US" sz="1200" dirty="0" smtClean="0">
                <a:solidFill>
                  <a:prstClr val="white"/>
                </a:solidFill>
                <a:cs typeface="Arial" pitchFamily="34" charset="0"/>
              </a:rPr>
              <a:t>Copyright © 2014 3Di, Inc.</a:t>
            </a:r>
            <a:endParaRPr lang="en-US" sz="1200" dirty="0">
              <a:solidFill>
                <a:prstClr val="white"/>
              </a:solidFill>
              <a:cs typeface="Arial" pitchFamily="34" charset="0"/>
            </a:endParaRPr>
          </a:p>
        </p:txBody>
      </p:sp>
      <p:sp>
        <p:nvSpPr>
          <p:cNvPr id="9" name="TextBox 8"/>
          <p:cNvSpPr txBox="1"/>
          <p:nvPr/>
        </p:nvSpPr>
        <p:spPr>
          <a:xfrm>
            <a:off x="21" y="3299259"/>
            <a:ext cx="9194505" cy="2031325"/>
          </a:xfrm>
          <a:prstGeom prst="rect">
            <a:avLst/>
          </a:prstGeom>
          <a:noFill/>
        </p:spPr>
        <p:txBody>
          <a:bodyPr wrap="none" rtlCol="0">
            <a:spAutoFit/>
          </a:bodyPr>
          <a:lstStyle/>
          <a:p>
            <a:r>
              <a:rPr lang="en-US" dirty="0">
                <a:solidFill>
                  <a:prstClr val="white"/>
                </a:solidFill>
                <a:cs typeface="Arial" pitchFamily="34" charset="0"/>
              </a:rPr>
              <a:t>Oracle </a:t>
            </a:r>
            <a:r>
              <a:rPr lang="en-US" dirty="0" smtClean="0">
                <a:solidFill>
                  <a:prstClr val="white"/>
                </a:solidFill>
                <a:cs typeface="Arial" pitchFamily="34" charset="0"/>
              </a:rPr>
              <a:t>Excellence Award for Specialized </a:t>
            </a:r>
            <a:r>
              <a:rPr lang="en-US" dirty="0">
                <a:solidFill>
                  <a:prstClr val="white"/>
                </a:solidFill>
                <a:cs typeface="Arial" pitchFamily="34" charset="0"/>
              </a:rPr>
              <a:t>Partner of the </a:t>
            </a:r>
            <a:r>
              <a:rPr lang="en-US" dirty="0" smtClean="0">
                <a:solidFill>
                  <a:prstClr val="white"/>
                </a:solidFill>
                <a:cs typeface="Arial" pitchFamily="34" charset="0"/>
              </a:rPr>
              <a:t>Year– </a:t>
            </a:r>
            <a:r>
              <a:rPr lang="en-US" dirty="0">
                <a:solidFill>
                  <a:prstClr val="white"/>
                </a:solidFill>
                <a:cs typeface="Arial" pitchFamily="34" charset="0"/>
              </a:rPr>
              <a:t>Public Sector, North America - 2013</a:t>
            </a:r>
          </a:p>
          <a:p>
            <a:r>
              <a:rPr lang="en-US" dirty="0">
                <a:solidFill>
                  <a:prstClr val="white"/>
                </a:solidFill>
                <a:cs typeface="Arial" pitchFamily="34" charset="0"/>
              </a:rPr>
              <a:t>Oracle Specialized – </a:t>
            </a:r>
            <a:r>
              <a:rPr lang="en-US" dirty="0" err="1">
                <a:solidFill>
                  <a:prstClr val="white"/>
                </a:solidFill>
                <a:cs typeface="Arial" pitchFamily="34" charset="0"/>
              </a:rPr>
              <a:t>WebCenter</a:t>
            </a:r>
            <a:r>
              <a:rPr lang="en-US" dirty="0">
                <a:solidFill>
                  <a:prstClr val="white"/>
                </a:solidFill>
                <a:cs typeface="Arial" pitchFamily="34" charset="0"/>
              </a:rPr>
              <a:t> Portal, </a:t>
            </a:r>
            <a:r>
              <a:rPr lang="en-US" dirty="0" err="1">
                <a:solidFill>
                  <a:prstClr val="white"/>
                </a:solidFill>
                <a:cs typeface="Arial" pitchFamily="34" charset="0"/>
              </a:rPr>
              <a:t>WebCenter</a:t>
            </a:r>
            <a:r>
              <a:rPr lang="en-US" dirty="0">
                <a:solidFill>
                  <a:prstClr val="white"/>
                </a:solidFill>
                <a:cs typeface="Arial" pitchFamily="34" charset="0"/>
              </a:rPr>
              <a:t> Content, </a:t>
            </a:r>
            <a:r>
              <a:rPr lang="en-US" dirty="0" smtClean="0">
                <a:solidFill>
                  <a:prstClr val="white"/>
                </a:solidFill>
                <a:cs typeface="Arial" pitchFamily="34" charset="0"/>
              </a:rPr>
              <a:t>SOA - 2013</a:t>
            </a:r>
            <a:endParaRPr lang="en-US" dirty="0">
              <a:solidFill>
                <a:prstClr val="white"/>
              </a:solidFill>
              <a:cs typeface="Arial" pitchFamily="34" charset="0"/>
            </a:endParaRPr>
          </a:p>
          <a:p>
            <a:r>
              <a:rPr lang="en-US" dirty="0" smtClean="0">
                <a:solidFill>
                  <a:prstClr val="white"/>
                </a:solidFill>
                <a:cs typeface="Arial" pitchFamily="34" charset="0"/>
              </a:rPr>
              <a:t>Oracle </a:t>
            </a:r>
            <a:r>
              <a:rPr lang="en-US" dirty="0">
                <a:solidFill>
                  <a:prstClr val="white"/>
                </a:solidFill>
                <a:cs typeface="Arial" pitchFamily="34" charset="0"/>
              </a:rPr>
              <a:t>Innovation Award  - </a:t>
            </a:r>
            <a:r>
              <a:rPr lang="en-US" dirty="0" err="1">
                <a:solidFill>
                  <a:prstClr val="white"/>
                </a:solidFill>
                <a:cs typeface="Arial" pitchFamily="34" charset="0"/>
              </a:rPr>
              <a:t>WebCenter</a:t>
            </a:r>
            <a:r>
              <a:rPr lang="en-US" dirty="0">
                <a:solidFill>
                  <a:prstClr val="white"/>
                </a:solidFill>
                <a:cs typeface="Arial" pitchFamily="34" charset="0"/>
              </a:rPr>
              <a:t> – 2012</a:t>
            </a:r>
          </a:p>
          <a:p>
            <a:r>
              <a:rPr lang="en-US" dirty="0">
                <a:solidFill>
                  <a:prstClr val="white"/>
                </a:solidFill>
                <a:cs typeface="Arial" pitchFamily="34" charset="0"/>
              </a:rPr>
              <a:t>Oracle Top Partner – </a:t>
            </a:r>
            <a:r>
              <a:rPr lang="en-US" dirty="0" smtClean="0">
                <a:solidFill>
                  <a:prstClr val="white"/>
                </a:solidFill>
                <a:cs typeface="Arial" pitchFamily="34" charset="0"/>
              </a:rPr>
              <a:t>2012</a:t>
            </a:r>
            <a:r>
              <a:rPr lang="en-US" dirty="0">
                <a:solidFill>
                  <a:prstClr val="white"/>
                </a:solidFill>
                <a:cs typeface="Arial" pitchFamily="34" charset="0"/>
              </a:rPr>
              <a:t>, 2013</a:t>
            </a:r>
          </a:p>
          <a:p>
            <a:r>
              <a:rPr lang="en-US" dirty="0" smtClean="0">
                <a:solidFill>
                  <a:prstClr val="white"/>
                </a:solidFill>
                <a:cs typeface="Arial" pitchFamily="34" charset="0"/>
              </a:rPr>
              <a:t>Oracle Public Sector E2.0 Pillar Partner – 2012, 2013</a:t>
            </a:r>
          </a:p>
          <a:p>
            <a:r>
              <a:rPr lang="en-US" dirty="0" smtClean="0">
                <a:solidFill>
                  <a:prstClr val="white"/>
                </a:solidFill>
                <a:cs typeface="Arial" pitchFamily="34" charset="0"/>
              </a:rPr>
              <a:t>Oracle </a:t>
            </a:r>
            <a:r>
              <a:rPr lang="en-US" dirty="0">
                <a:solidFill>
                  <a:prstClr val="white"/>
                </a:solidFill>
                <a:cs typeface="Arial" pitchFamily="34" charset="0"/>
              </a:rPr>
              <a:t>Gold Partner – Since 2011</a:t>
            </a:r>
          </a:p>
          <a:p>
            <a:endParaRPr lang="en-US" dirty="0" smtClean="0">
              <a:solidFill>
                <a:prstClr val="white"/>
              </a:solidFill>
              <a:cs typeface="Arial" pitchFamily="34" charset="0"/>
            </a:endParaRPr>
          </a:p>
        </p:txBody>
      </p:sp>
      <p:pic>
        <p:nvPicPr>
          <p:cNvPr id="10" name="Picture 9"/>
          <p:cNvPicPr>
            <a:picLocks noChangeAspect="1"/>
          </p:cNvPicPr>
          <p:nvPr/>
        </p:nvPicPr>
        <p:blipFill>
          <a:blip r:embed="rId3" cstate="print"/>
          <a:stretch>
            <a:fillRect/>
          </a:stretch>
        </p:blipFill>
        <p:spPr>
          <a:xfrm>
            <a:off x="7315200" y="4801778"/>
            <a:ext cx="1524000" cy="306371"/>
          </a:xfrm>
          <a:prstGeom prst="rect">
            <a:avLst/>
          </a:prstGeom>
          <a:effectLst>
            <a:outerShdw blurRad="50800" dist="38100" dir="2700000" algn="tl" rotWithShape="0">
              <a:srgbClr val="000000">
                <a:alpha val="43000"/>
              </a:srgbClr>
            </a:outerShdw>
          </a:effectLst>
        </p:spPr>
      </p:pic>
      <p:sp>
        <p:nvSpPr>
          <p:cNvPr id="3" name="Rectangle 2"/>
          <p:cNvSpPr/>
          <p:nvPr/>
        </p:nvSpPr>
        <p:spPr>
          <a:xfrm>
            <a:off x="6172219" y="114302"/>
            <a:ext cx="2819399" cy="3148329"/>
          </a:xfrm>
          <a:prstGeom prst="rect">
            <a:avLst/>
          </a:prstGeom>
        </p:spPr>
        <p:style>
          <a:lnRef idx="1">
            <a:schemeClr val="dk1"/>
          </a:lnRef>
          <a:fillRef idx="3">
            <a:schemeClr val="dk1"/>
          </a:fillRef>
          <a:effectRef idx="2">
            <a:schemeClr val="dk1"/>
          </a:effectRef>
          <a:fontRef idx="minor">
            <a:schemeClr val="lt1"/>
          </a:fontRef>
        </p:style>
        <p:txBody>
          <a:bodyPr rtlCol="0" anchor="ctr"/>
          <a:lstStyle/>
          <a:p>
            <a:pPr algn="ctr"/>
            <a:endParaRPr lang="en-US">
              <a:solidFill>
                <a:prstClr val="white"/>
              </a:solidFill>
            </a:endParaRPr>
          </a:p>
        </p:txBody>
      </p:sp>
      <p:pic>
        <p:nvPicPr>
          <p:cNvPr id="2" name="Picture 1" descr="award.jpg"/>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6490054" y="372745"/>
            <a:ext cx="2183729" cy="2631440"/>
          </a:xfrm>
          <a:prstGeom prst="rect">
            <a:avLst/>
          </a:prstGeom>
        </p:spPr>
      </p:pic>
      <p:sp>
        <p:nvSpPr>
          <p:cNvPr id="4" name="Rectangle 3"/>
          <p:cNvSpPr/>
          <p:nvPr/>
        </p:nvSpPr>
        <p:spPr>
          <a:xfrm>
            <a:off x="76200" y="2471603"/>
            <a:ext cx="4572000" cy="923330"/>
          </a:xfrm>
          <a:prstGeom prst="rect">
            <a:avLst/>
          </a:prstGeom>
        </p:spPr>
        <p:txBody>
          <a:bodyPr>
            <a:spAutoFit/>
          </a:bodyPr>
          <a:lstStyle/>
          <a:p>
            <a:pPr>
              <a:buFont typeface="Arial" pitchFamily="34" charset="0"/>
              <a:buNone/>
            </a:pPr>
            <a:r>
              <a:rPr lang="en-US" dirty="0">
                <a:solidFill>
                  <a:prstClr val="white"/>
                </a:solidFill>
                <a:cs typeface="Arial" pitchFamily="34" charset="0"/>
              </a:rPr>
              <a:t>Rajiv Desai</a:t>
            </a:r>
          </a:p>
          <a:p>
            <a:pPr>
              <a:buFont typeface="Arial" pitchFamily="34" charset="0"/>
              <a:buNone/>
            </a:pPr>
            <a:r>
              <a:rPr lang="en-US" dirty="0" smtClean="0">
                <a:solidFill>
                  <a:srgbClr val="FFFFFF"/>
                </a:solidFill>
                <a:cs typeface="Arial" pitchFamily="34" charset="0"/>
              </a:rPr>
              <a:t>CEO</a:t>
            </a:r>
          </a:p>
          <a:p>
            <a:pPr>
              <a:buFont typeface="Arial" pitchFamily="34" charset="0"/>
              <a:buNone/>
            </a:pPr>
            <a:r>
              <a:rPr lang="en-US" dirty="0" smtClean="0">
                <a:solidFill>
                  <a:srgbClr val="FFFFFF"/>
                </a:solidFill>
                <a:cs typeface="Arial" pitchFamily="34" charset="0"/>
              </a:rPr>
              <a:t>3Di</a:t>
            </a:r>
            <a:endParaRPr lang="en-US" dirty="0">
              <a:solidFill>
                <a:prstClr val="white"/>
              </a:solidFill>
              <a:cs typeface="Arial" pitchFamily="34" charset="0"/>
            </a:endParaRPr>
          </a:p>
        </p:txBody>
      </p:sp>
    </p:spTree>
    <p:extLst>
      <p:ext uri="{BB962C8B-B14F-4D97-AF65-F5344CB8AC3E}">
        <p14:creationId xmlns="" xmlns:p14="http://schemas.microsoft.com/office/powerpoint/2010/main" val="1464723749"/>
      </p:ext>
    </p:ext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8210" y="201075"/>
            <a:ext cx="8335963" cy="432259"/>
          </a:xfrm>
        </p:spPr>
        <p:txBody>
          <a:bodyPr/>
          <a:lstStyle/>
          <a:p>
            <a:r>
              <a:rPr lang="en-US" sz="1800" dirty="0" smtClean="0"/>
              <a:t>Los Angeles Department of Water &amp;  Power Self Service Portal</a:t>
            </a:r>
            <a:endParaRPr lang="en-US" sz="1800" dirty="0"/>
          </a:p>
        </p:txBody>
      </p:sp>
      <p:pic>
        <p:nvPicPr>
          <p:cNvPr id="6" name="Picture 5"/>
          <p:cNvPicPr>
            <a:picLocks noChangeAspect="1"/>
          </p:cNvPicPr>
          <p:nvPr/>
        </p:nvPicPr>
        <p:blipFill>
          <a:blip r:embed="rId3" cstate="print"/>
          <a:stretch>
            <a:fillRect/>
          </a:stretch>
        </p:blipFill>
        <p:spPr>
          <a:xfrm>
            <a:off x="105003" y="705758"/>
            <a:ext cx="5952065" cy="3687267"/>
          </a:xfrm>
          <a:prstGeom prst="rect">
            <a:avLst/>
          </a:prstGeom>
        </p:spPr>
      </p:pic>
      <p:pic>
        <p:nvPicPr>
          <p:cNvPr id="7" name="Picture 6" descr="photo.png"/>
          <p:cNvPicPr>
            <a:picLocks noChangeAspect="1"/>
          </p:cNvPicPr>
          <p:nvPr/>
        </p:nvPicPr>
        <p:blipFill>
          <a:blip r:embed="rId4" cstate="print"/>
          <a:stretch>
            <a:fillRect/>
          </a:stretch>
        </p:blipFill>
        <p:spPr>
          <a:xfrm>
            <a:off x="4743678" y="2672670"/>
            <a:ext cx="1488924" cy="2233386"/>
          </a:xfrm>
          <a:prstGeom prst="rect">
            <a:avLst/>
          </a:prstGeom>
        </p:spPr>
      </p:pic>
      <p:sp>
        <p:nvSpPr>
          <p:cNvPr id="8" name="Rectangle 7"/>
          <p:cNvSpPr/>
          <p:nvPr/>
        </p:nvSpPr>
        <p:spPr>
          <a:xfrm>
            <a:off x="6096009" y="609600"/>
            <a:ext cx="3040738" cy="3970318"/>
          </a:xfrm>
          <a:prstGeom prst="rect">
            <a:avLst/>
          </a:prstGeom>
        </p:spPr>
        <p:txBody>
          <a:bodyPr wrap="square">
            <a:spAutoFit/>
          </a:bodyPr>
          <a:lstStyle/>
          <a:p>
            <a:pPr marL="231775" indent="-114300" fontAlgn="base">
              <a:spcBef>
                <a:spcPct val="0"/>
              </a:spcBef>
              <a:spcAft>
                <a:spcPct val="0"/>
              </a:spcAft>
              <a:buSzPct val="50000"/>
            </a:pPr>
            <a:r>
              <a:rPr lang="en-US" sz="1400" b="1" dirty="0" smtClean="0">
                <a:solidFill>
                  <a:srgbClr val="000000"/>
                </a:solidFill>
                <a:latin typeface="Arial" pitchFamily="34" charset="0"/>
                <a:ea typeface="ＭＳ Ｐゴシック" pitchFamily="34" charset="-128"/>
                <a:cs typeface="Arial" pitchFamily="34" charset="0"/>
              </a:rPr>
              <a:t>Customer Profile</a:t>
            </a:r>
          </a:p>
          <a:p>
            <a:pPr marL="231775" indent="-114300" fontAlgn="base">
              <a:spcBef>
                <a:spcPct val="0"/>
              </a:spcBef>
              <a:spcAft>
                <a:spcPct val="0"/>
              </a:spcAft>
              <a:buSzPct val="50000"/>
              <a:buFont typeface="Lucida Grande"/>
              <a:buChar char="-"/>
            </a:pPr>
            <a:r>
              <a:rPr lang="en-US" sz="1400" dirty="0" smtClean="0">
                <a:solidFill>
                  <a:srgbClr val="000000"/>
                </a:solidFill>
                <a:latin typeface="Arial" pitchFamily="34" charset="0"/>
                <a:ea typeface="ＭＳ Ｐゴシック" pitchFamily="34" charset="-128"/>
                <a:cs typeface="Arial" pitchFamily="34" charset="0"/>
              </a:rPr>
              <a:t>Largest Public Utility in US</a:t>
            </a:r>
          </a:p>
          <a:p>
            <a:pPr marL="231775" indent="-114300" fontAlgn="base">
              <a:spcBef>
                <a:spcPct val="0"/>
              </a:spcBef>
              <a:spcAft>
                <a:spcPct val="0"/>
              </a:spcAft>
              <a:buSzPct val="50000"/>
              <a:buFont typeface="Lucida Grande"/>
              <a:buChar char="-"/>
            </a:pPr>
            <a:r>
              <a:rPr lang="en-US" sz="1400" dirty="0" smtClean="0">
                <a:solidFill>
                  <a:srgbClr val="000000"/>
                </a:solidFill>
                <a:latin typeface="Arial" pitchFamily="34" charset="0"/>
                <a:ea typeface="ＭＳ Ｐゴシック" pitchFamily="34" charset="-128"/>
                <a:cs typeface="Arial" pitchFamily="34" charset="0"/>
              </a:rPr>
              <a:t>1.6 Million Customers</a:t>
            </a:r>
          </a:p>
          <a:p>
            <a:pPr marL="231775" indent="-114300" fontAlgn="base">
              <a:spcBef>
                <a:spcPct val="0"/>
              </a:spcBef>
              <a:spcAft>
                <a:spcPct val="0"/>
              </a:spcAft>
              <a:buSzPct val="50000"/>
              <a:buFont typeface="Lucida Grande"/>
              <a:buChar char="-"/>
            </a:pPr>
            <a:r>
              <a:rPr lang="en-US" sz="1400" dirty="0" smtClean="0">
                <a:solidFill>
                  <a:srgbClr val="000000"/>
                </a:solidFill>
                <a:latin typeface="Arial" pitchFamily="34" charset="0"/>
                <a:ea typeface="ＭＳ Ｐゴシック" pitchFamily="34" charset="-128"/>
                <a:cs typeface="Arial" pitchFamily="34" charset="0"/>
              </a:rPr>
              <a:t>Water, Power, Sanitation</a:t>
            </a:r>
          </a:p>
          <a:p>
            <a:pPr marL="231775" indent="-114300" fontAlgn="base">
              <a:spcBef>
                <a:spcPct val="0"/>
              </a:spcBef>
              <a:spcAft>
                <a:spcPct val="0"/>
              </a:spcAft>
              <a:buSzPct val="50000"/>
            </a:pPr>
            <a:r>
              <a:rPr lang="en-US" sz="1400" b="1" dirty="0" smtClean="0">
                <a:solidFill>
                  <a:srgbClr val="000000"/>
                </a:solidFill>
                <a:latin typeface="Arial" pitchFamily="34" charset="0"/>
                <a:ea typeface="ＭＳ Ｐゴシック" pitchFamily="34" charset="-128"/>
                <a:cs typeface="Arial" pitchFamily="34" charset="0"/>
              </a:rPr>
              <a:t>Implementation Partner</a:t>
            </a:r>
          </a:p>
          <a:p>
            <a:pPr marL="231775" indent="-114300" fontAlgn="base">
              <a:spcBef>
                <a:spcPct val="0"/>
              </a:spcBef>
              <a:spcAft>
                <a:spcPct val="0"/>
              </a:spcAft>
              <a:buSzPct val="50000"/>
              <a:buFontTx/>
              <a:buChar char="-"/>
            </a:pPr>
            <a:r>
              <a:rPr lang="en-US" sz="1400" dirty="0" smtClean="0">
                <a:solidFill>
                  <a:srgbClr val="000000"/>
                </a:solidFill>
                <a:latin typeface="Arial" pitchFamily="34" charset="0"/>
                <a:ea typeface="ＭＳ Ｐゴシック" pitchFamily="34" charset="-128"/>
                <a:cs typeface="Arial" pitchFamily="34" charset="0"/>
              </a:rPr>
              <a:t>3Di, Specialized Partner of Year 2013, Public Sector</a:t>
            </a:r>
          </a:p>
          <a:p>
            <a:pPr marL="231775" indent="-114300" fontAlgn="base">
              <a:spcBef>
                <a:spcPct val="0"/>
              </a:spcBef>
              <a:spcAft>
                <a:spcPct val="0"/>
              </a:spcAft>
              <a:buSzPct val="50000"/>
            </a:pPr>
            <a:r>
              <a:rPr lang="en-US" sz="1400" b="1" dirty="0" smtClean="0">
                <a:solidFill>
                  <a:srgbClr val="000000"/>
                </a:solidFill>
                <a:latin typeface="Arial" pitchFamily="34" charset="0"/>
                <a:ea typeface="ＭＳ Ｐゴシック" pitchFamily="34" charset="-128"/>
                <a:cs typeface="Arial" pitchFamily="34" charset="0"/>
              </a:rPr>
              <a:t>Features</a:t>
            </a:r>
          </a:p>
          <a:p>
            <a:pPr marL="231775" indent="-114300" fontAlgn="base">
              <a:spcBef>
                <a:spcPct val="0"/>
              </a:spcBef>
              <a:spcAft>
                <a:spcPct val="0"/>
              </a:spcAft>
              <a:buSzPct val="50000"/>
              <a:buFont typeface="Lucida Grande"/>
              <a:buChar char="-"/>
            </a:pPr>
            <a:r>
              <a:rPr lang="en-US" sz="1400" dirty="0" smtClean="0">
                <a:solidFill>
                  <a:srgbClr val="000000"/>
                </a:solidFill>
                <a:latin typeface="Arial" pitchFamily="34" charset="0"/>
                <a:ea typeface="ＭＳ Ｐゴシック" pitchFamily="34" charset="-128"/>
                <a:cs typeface="Arial" pitchFamily="34" charset="0"/>
              </a:rPr>
              <a:t>Customer Self Service Portal for account management, payment, outage reporting &amp; service requests</a:t>
            </a:r>
          </a:p>
          <a:p>
            <a:pPr marL="231775" indent="-114300" fontAlgn="base">
              <a:spcBef>
                <a:spcPct val="0"/>
              </a:spcBef>
              <a:spcAft>
                <a:spcPct val="0"/>
              </a:spcAft>
              <a:buSzPct val="50000"/>
              <a:buFont typeface="Lucida Grande"/>
              <a:buChar char="-"/>
            </a:pPr>
            <a:r>
              <a:rPr lang="en-US" sz="1400" dirty="0" smtClean="0">
                <a:solidFill>
                  <a:srgbClr val="000000"/>
                </a:solidFill>
                <a:latin typeface="Arial" pitchFamily="34" charset="0"/>
                <a:ea typeface="ＭＳ Ｐゴシック" pitchFamily="34" charset="-128"/>
                <a:cs typeface="Arial" pitchFamily="34" charset="0"/>
              </a:rPr>
              <a:t>Content Managed Corporate Marketing Portal</a:t>
            </a:r>
          </a:p>
          <a:p>
            <a:pPr marL="231775" indent="-114300" fontAlgn="base">
              <a:spcBef>
                <a:spcPct val="0"/>
              </a:spcBef>
              <a:spcAft>
                <a:spcPct val="0"/>
              </a:spcAft>
              <a:buSzPct val="50000"/>
              <a:buFont typeface="Lucida Grande"/>
              <a:buChar char="-"/>
            </a:pPr>
            <a:r>
              <a:rPr lang="en-US" sz="1400" dirty="0" smtClean="0">
                <a:solidFill>
                  <a:srgbClr val="000000"/>
                </a:solidFill>
                <a:latin typeface="Arial" pitchFamily="34" charset="0"/>
                <a:ea typeface="ＭＳ Ｐゴシック" pitchFamily="34" charset="-128"/>
                <a:cs typeface="Arial" pitchFamily="34" charset="0"/>
              </a:rPr>
              <a:t>Mobile, Multilingual, 508 Compliance</a:t>
            </a:r>
          </a:p>
          <a:p>
            <a:pPr marL="231775" indent="-114300" fontAlgn="base">
              <a:spcBef>
                <a:spcPct val="0"/>
              </a:spcBef>
              <a:spcAft>
                <a:spcPct val="0"/>
              </a:spcAft>
              <a:buSzPct val="50000"/>
              <a:buFont typeface="Lucida Grande"/>
              <a:buChar char="-"/>
            </a:pPr>
            <a:r>
              <a:rPr lang="en-US" sz="1400" dirty="0" smtClean="0">
                <a:solidFill>
                  <a:srgbClr val="000000"/>
                </a:solidFill>
                <a:latin typeface="Arial" pitchFamily="34" charset="0"/>
                <a:ea typeface="ＭＳ Ｐゴシック" pitchFamily="34" charset="-128"/>
                <a:cs typeface="Arial" pitchFamily="34" charset="0"/>
              </a:rPr>
              <a:t>Oracle Fusion Middleware Innovation Award 2012</a:t>
            </a:r>
          </a:p>
        </p:txBody>
      </p:sp>
      <p:pic>
        <p:nvPicPr>
          <p:cNvPr id="9" name="Picture 8"/>
          <p:cNvPicPr>
            <a:picLocks noChangeAspect="1"/>
          </p:cNvPicPr>
          <p:nvPr/>
        </p:nvPicPr>
        <p:blipFill>
          <a:blip r:embed="rId5" cstate="print"/>
          <a:stretch>
            <a:fillRect/>
          </a:stretch>
        </p:blipFill>
        <p:spPr>
          <a:xfrm>
            <a:off x="-30911" y="4628924"/>
            <a:ext cx="596061" cy="350769"/>
          </a:xfrm>
          <a:prstGeom prst="rect">
            <a:avLst/>
          </a:prstGeo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3601" y="121246"/>
            <a:ext cx="8132762" cy="432259"/>
          </a:xfrm>
        </p:spPr>
        <p:txBody>
          <a:bodyPr/>
          <a:lstStyle/>
          <a:p>
            <a:r>
              <a:rPr lang="en-US" sz="2400" dirty="0" smtClean="0"/>
              <a:t>Customer Self Service Portal Features</a:t>
            </a:r>
            <a:endParaRPr lang="en-US" sz="2400" dirty="0"/>
          </a:p>
        </p:txBody>
      </p:sp>
      <p:sp>
        <p:nvSpPr>
          <p:cNvPr id="5" name="Rectangle 4"/>
          <p:cNvSpPr>
            <a:spLocks noChangeArrowheads="1"/>
          </p:cNvSpPr>
          <p:nvPr/>
        </p:nvSpPr>
        <p:spPr bwMode="auto">
          <a:xfrm>
            <a:off x="4570413" y="293918"/>
            <a:ext cx="4191000" cy="4508926"/>
          </a:xfrm>
          <a:prstGeom prst="rect">
            <a:avLst/>
          </a:prstGeom>
          <a:noFill/>
          <a:ln w="9525">
            <a:noFill/>
            <a:miter lim="800000"/>
            <a:headEnd/>
            <a:tailEnd/>
          </a:ln>
        </p:spPr>
        <p:txBody>
          <a:bodyPr wrap="square">
            <a:spAutoFit/>
          </a:bodyPr>
          <a:lstStyle/>
          <a:p>
            <a:pPr fontAlgn="base">
              <a:spcBef>
                <a:spcPct val="0"/>
              </a:spcBef>
              <a:spcAft>
                <a:spcPct val="0"/>
              </a:spcAft>
            </a:pPr>
            <a:endParaRPr lang="en-US" sz="1400" dirty="0" smtClean="0">
              <a:solidFill>
                <a:srgbClr val="000000"/>
              </a:solidFill>
              <a:latin typeface="Arial" pitchFamily="34" charset="0"/>
              <a:ea typeface="ＭＳ Ｐゴシック" pitchFamily="34" charset="-128"/>
              <a:cs typeface="Arial" pitchFamily="34" charset="0"/>
            </a:endParaRPr>
          </a:p>
          <a:p>
            <a:pPr marL="349250" lvl="1" indent="-233363" fontAlgn="base">
              <a:spcBef>
                <a:spcPct val="0"/>
              </a:spcBef>
              <a:spcAft>
                <a:spcPct val="0"/>
              </a:spcAft>
              <a:buFontTx/>
              <a:buBlip>
                <a:blip r:embed="rId2"/>
              </a:buBlip>
            </a:pPr>
            <a:r>
              <a:rPr lang="en-US" sz="1400" dirty="0" smtClean="0">
                <a:solidFill>
                  <a:srgbClr val="000000"/>
                </a:solidFill>
                <a:latin typeface="Arial" pitchFamily="34" charset="0"/>
                <a:ea typeface="ＭＳ Ｐゴシック" pitchFamily="34" charset="-128"/>
                <a:cs typeface="Arial" pitchFamily="34" charset="0"/>
              </a:rPr>
              <a:t>Customer focused design</a:t>
            </a:r>
          </a:p>
          <a:p>
            <a:pPr marL="341313" indent="-225425" fontAlgn="base">
              <a:spcBef>
                <a:spcPct val="0"/>
              </a:spcBef>
              <a:spcAft>
                <a:spcPct val="0"/>
              </a:spcAft>
              <a:buFontTx/>
              <a:buBlip>
                <a:blip r:embed="rId2"/>
              </a:buBlip>
            </a:pPr>
            <a:r>
              <a:rPr lang="en-US" sz="1400" dirty="0" smtClean="0">
                <a:solidFill>
                  <a:srgbClr val="000000"/>
                </a:solidFill>
                <a:latin typeface="Arial" pitchFamily="34" charset="0"/>
                <a:ea typeface="ＭＳ Ｐゴシック" pitchFamily="34" charset="-128"/>
                <a:cs typeface="Arial" pitchFamily="34" charset="0"/>
              </a:rPr>
              <a:t>My Account</a:t>
            </a:r>
          </a:p>
          <a:p>
            <a:pPr marL="750887" indent="-233363" fontAlgn="base">
              <a:spcBef>
                <a:spcPct val="0"/>
              </a:spcBef>
              <a:spcAft>
                <a:spcPct val="0"/>
              </a:spcAft>
              <a:buFontTx/>
              <a:buBlip>
                <a:blip r:embed="rId2"/>
              </a:buBlip>
            </a:pPr>
            <a:r>
              <a:rPr lang="en-US" sz="1400" dirty="0" smtClean="0">
                <a:solidFill>
                  <a:srgbClr val="000000"/>
                </a:solidFill>
                <a:latin typeface="Arial" pitchFamily="34" charset="0"/>
                <a:ea typeface="ＭＳ Ｐゴシック" pitchFamily="34" charset="-128"/>
                <a:cs typeface="Arial" pitchFamily="34" charset="0"/>
              </a:rPr>
              <a:t>Bill History</a:t>
            </a:r>
          </a:p>
          <a:p>
            <a:pPr marL="750887" indent="-233363" fontAlgn="base">
              <a:spcBef>
                <a:spcPct val="0"/>
              </a:spcBef>
              <a:spcAft>
                <a:spcPct val="0"/>
              </a:spcAft>
              <a:buFontTx/>
              <a:buBlip>
                <a:blip r:embed="rId2"/>
              </a:buBlip>
            </a:pPr>
            <a:r>
              <a:rPr lang="en-US" sz="1400" dirty="0" smtClean="0">
                <a:solidFill>
                  <a:srgbClr val="000000"/>
                </a:solidFill>
                <a:latin typeface="Arial" pitchFamily="34" charset="0"/>
                <a:ea typeface="ＭＳ Ｐゴシック" pitchFamily="34" charset="-128"/>
                <a:cs typeface="Arial" pitchFamily="34" charset="0"/>
              </a:rPr>
              <a:t>Payment History</a:t>
            </a:r>
          </a:p>
          <a:p>
            <a:pPr marL="750887" indent="-233363" fontAlgn="base">
              <a:spcBef>
                <a:spcPct val="0"/>
              </a:spcBef>
              <a:spcAft>
                <a:spcPct val="0"/>
              </a:spcAft>
              <a:buFontTx/>
              <a:buBlip>
                <a:blip r:embed="rId2"/>
              </a:buBlip>
            </a:pPr>
            <a:r>
              <a:rPr lang="en-US" sz="1400" dirty="0" smtClean="0">
                <a:solidFill>
                  <a:srgbClr val="000000"/>
                </a:solidFill>
                <a:latin typeface="Arial" pitchFamily="34" charset="0"/>
                <a:ea typeface="ＭＳ Ｐゴシック" pitchFamily="34" charset="-128"/>
                <a:cs typeface="Arial" pitchFamily="34" charset="0"/>
              </a:rPr>
              <a:t>Analyze my usage</a:t>
            </a:r>
          </a:p>
          <a:p>
            <a:pPr marL="750887" indent="-233363" fontAlgn="base">
              <a:spcBef>
                <a:spcPct val="0"/>
              </a:spcBef>
              <a:spcAft>
                <a:spcPct val="0"/>
              </a:spcAft>
              <a:buFontTx/>
              <a:buBlip>
                <a:blip r:embed="rId2"/>
              </a:buBlip>
            </a:pPr>
            <a:r>
              <a:rPr lang="en-US" sz="1400" dirty="0" smtClean="0">
                <a:solidFill>
                  <a:srgbClr val="000000"/>
                </a:solidFill>
                <a:latin typeface="Arial" pitchFamily="34" charset="0"/>
                <a:ea typeface="ＭＳ Ｐゴシック" pitchFamily="34" charset="-128"/>
                <a:cs typeface="Arial" pitchFamily="34" charset="0"/>
              </a:rPr>
              <a:t>Pay Bill</a:t>
            </a:r>
          </a:p>
          <a:p>
            <a:pPr marL="750887" indent="-233363" fontAlgn="base">
              <a:spcBef>
                <a:spcPct val="0"/>
              </a:spcBef>
              <a:spcAft>
                <a:spcPct val="0"/>
              </a:spcAft>
              <a:buFontTx/>
              <a:buBlip>
                <a:blip r:embed="rId2"/>
              </a:buBlip>
            </a:pPr>
            <a:r>
              <a:rPr lang="en-US" sz="1400" dirty="0" smtClean="0">
                <a:solidFill>
                  <a:srgbClr val="000000"/>
                </a:solidFill>
                <a:latin typeface="Arial" pitchFamily="34" charset="0"/>
                <a:ea typeface="ＭＳ Ｐゴシック" pitchFamily="34" charset="-128"/>
                <a:cs typeface="Arial" pitchFamily="34" charset="0"/>
              </a:rPr>
              <a:t>View Bill</a:t>
            </a:r>
          </a:p>
          <a:p>
            <a:pPr marL="750887" indent="-233363" fontAlgn="base">
              <a:spcBef>
                <a:spcPct val="0"/>
              </a:spcBef>
              <a:spcAft>
                <a:spcPct val="0"/>
              </a:spcAft>
              <a:buFontTx/>
              <a:buBlip>
                <a:blip r:embed="rId2"/>
              </a:buBlip>
            </a:pPr>
            <a:r>
              <a:rPr lang="en-US" sz="1400" dirty="0" smtClean="0">
                <a:solidFill>
                  <a:srgbClr val="000000"/>
                </a:solidFill>
                <a:latin typeface="Arial" pitchFamily="34" charset="0"/>
                <a:ea typeface="ＭＳ Ｐゴシック" pitchFamily="34" charset="-128"/>
                <a:cs typeface="Arial" pitchFamily="34" charset="0"/>
              </a:rPr>
              <a:t>Multi Account access </a:t>
            </a:r>
          </a:p>
          <a:p>
            <a:pPr marL="341313" lvl="2" indent="-225425" fontAlgn="base">
              <a:spcBef>
                <a:spcPct val="0"/>
              </a:spcBef>
              <a:spcAft>
                <a:spcPct val="0"/>
              </a:spcAft>
              <a:buFontTx/>
              <a:buBlip>
                <a:blip r:embed="rId2"/>
              </a:buBlip>
            </a:pPr>
            <a:r>
              <a:rPr lang="en-US" sz="1400" dirty="0" smtClean="0">
                <a:solidFill>
                  <a:srgbClr val="000000"/>
                </a:solidFill>
                <a:latin typeface="Arial" pitchFamily="34" charset="0"/>
                <a:ea typeface="ＭＳ Ｐゴシック" pitchFamily="34" charset="-128"/>
                <a:cs typeface="Arial" pitchFamily="34" charset="0"/>
              </a:rPr>
              <a:t>Service Requests</a:t>
            </a:r>
          </a:p>
          <a:p>
            <a:pPr marL="750887" indent="-233363" fontAlgn="base">
              <a:spcBef>
                <a:spcPct val="0"/>
              </a:spcBef>
              <a:spcAft>
                <a:spcPct val="0"/>
              </a:spcAft>
              <a:buFontTx/>
              <a:buBlip>
                <a:blip r:embed="rId2"/>
              </a:buBlip>
            </a:pPr>
            <a:r>
              <a:rPr lang="en-US" sz="1400" dirty="0" smtClean="0">
                <a:solidFill>
                  <a:srgbClr val="000000"/>
                </a:solidFill>
                <a:latin typeface="Arial" pitchFamily="34" charset="0"/>
                <a:ea typeface="ＭＳ Ｐゴシック" pitchFamily="34" charset="-128"/>
                <a:cs typeface="Arial" pitchFamily="34" charset="0"/>
              </a:rPr>
              <a:t>Turn on, Turn off, Transfer</a:t>
            </a:r>
          </a:p>
          <a:p>
            <a:pPr marL="750887" indent="-233363" fontAlgn="base">
              <a:spcBef>
                <a:spcPct val="0"/>
              </a:spcBef>
              <a:spcAft>
                <a:spcPct val="0"/>
              </a:spcAft>
              <a:buFontTx/>
              <a:buBlip>
                <a:blip r:embed="rId2"/>
              </a:buBlip>
            </a:pPr>
            <a:r>
              <a:rPr lang="en-US" sz="1400" dirty="0" smtClean="0">
                <a:solidFill>
                  <a:srgbClr val="000000"/>
                </a:solidFill>
                <a:latin typeface="Arial" pitchFamily="34" charset="0"/>
                <a:ea typeface="ＭＳ Ｐゴシック" pitchFamily="34" charset="-128"/>
                <a:cs typeface="Arial" pitchFamily="34" charset="0"/>
              </a:rPr>
              <a:t>Low Income Application</a:t>
            </a:r>
          </a:p>
          <a:p>
            <a:pPr marL="750887" indent="-233363" fontAlgn="base">
              <a:spcBef>
                <a:spcPct val="0"/>
              </a:spcBef>
              <a:spcAft>
                <a:spcPct val="0"/>
              </a:spcAft>
              <a:buFontTx/>
              <a:buBlip>
                <a:blip r:embed="rId2"/>
              </a:buBlip>
            </a:pPr>
            <a:r>
              <a:rPr lang="en-US" sz="1400" dirty="0" smtClean="0">
                <a:solidFill>
                  <a:srgbClr val="000000"/>
                </a:solidFill>
                <a:latin typeface="Arial" pitchFamily="34" charset="0"/>
                <a:ea typeface="ＭＳ Ｐゴシック" pitchFamily="34" charset="-128"/>
                <a:cs typeface="Arial" pitchFamily="34" charset="0"/>
              </a:rPr>
              <a:t>Extension request</a:t>
            </a:r>
          </a:p>
          <a:p>
            <a:pPr marL="750887" indent="-233363" fontAlgn="base">
              <a:spcBef>
                <a:spcPct val="0"/>
              </a:spcBef>
              <a:spcAft>
                <a:spcPct val="0"/>
              </a:spcAft>
              <a:buFontTx/>
              <a:buBlip>
                <a:blip r:embed="rId2"/>
              </a:buBlip>
            </a:pPr>
            <a:r>
              <a:rPr lang="en-US" sz="1400" dirty="0" smtClean="0">
                <a:solidFill>
                  <a:srgbClr val="000000"/>
                </a:solidFill>
                <a:latin typeface="Arial" pitchFamily="34" charset="0"/>
                <a:ea typeface="ＭＳ Ｐゴシック" pitchFamily="34" charset="-128"/>
                <a:cs typeface="Arial" pitchFamily="34" charset="0"/>
              </a:rPr>
              <a:t>Consumer rebate processing</a:t>
            </a:r>
          </a:p>
          <a:p>
            <a:pPr marL="349250" lvl="1" indent="-233363" fontAlgn="base">
              <a:spcBef>
                <a:spcPct val="0"/>
              </a:spcBef>
              <a:spcAft>
                <a:spcPct val="0"/>
              </a:spcAft>
              <a:buFontTx/>
              <a:buBlip>
                <a:blip r:embed="rId2"/>
              </a:buBlip>
            </a:pPr>
            <a:r>
              <a:rPr lang="en-US" sz="1400" dirty="0" smtClean="0">
                <a:solidFill>
                  <a:srgbClr val="000000"/>
                </a:solidFill>
                <a:latin typeface="Arial" pitchFamily="34" charset="0"/>
                <a:ea typeface="ＭＳ Ｐゴシック" pitchFamily="34" charset="-128"/>
                <a:cs typeface="Arial" pitchFamily="34" charset="0"/>
              </a:rPr>
              <a:t>Multilingual (English, Spanish)</a:t>
            </a:r>
          </a:p>
          <a:p>
            <a:pPr marL="349250" lvl="1" indent="-233363" fontAlgn="base">
              <a:spcBef>
                <a:spcPct val="0"/>
              </a:spcBef>
              <a:spcAft>
                <a:spcPct val="0"/>
              </a:spcAft>
              <a:buFontTx/>
              <a:buBlip>
                <a:blip r:embed="rId2"/>
              </a:buBlip>
            </a:pPr>
            <a:r>
              <a:rPr lang="en-US" sz="1400" dirty="0" smtClean="0">
                <a:solidFill>
                  <a:srgbClr val="000000"/>
                </a:solidFill>
                <a:latin typeface="Arial" pitchFamily="34" charset="0"/>
                <a:ea typeface="ＭＳ Ｐゴシック" pitchFamily="34" charset="-128"/>
                <a:cs typeface="Arial" pitchFamily="34" charset="0"/>
              </a:rPr>
              <a:t>Section 508 (ADA) compliant</a:t>
            </a:r>
          </a:p>
          <a:p>
            <a:pPr marL="349250" lvl="1" indent="-233363" fontAlgn="base">
              <a:spcBef>
                <a:spcPct val="0"/>
              </a:spcBef>
              <a:spcAft>
                <a:spcPct val="0"/>
              </a:spcAft>
              <a:buFontTx/>
              <a:buBlip>
                <a:blip r:embed="rId2"/>
              </a:buBlip>
            </a:pPr>
            <a:r>
              <a:rPr lang="en-US" sz="1400" dirty="0" smtClean="0">
                <a:solidFill>
                  <a:srgbClr val="000000"/>
                </a:solidFill>
                <a:latin typeface="Arial" pitchFamily="34" charset="0"/>
                <a:ea typeface="ＭＳ Ｐゴシック" pitchFamily="34" charset="-128"/>
                <a:cs typeface="Arial" pitchFamily="34" charset="0"/>
              </a:rPr>
              <a:t>Content Management with distributed authoring and publishing workflows</a:t>
            </a:r>
          </a:p>
          <a:p>
            <a:pPr marL="349250" lvl="1" indent="-233363" fontAlgn="base">
              <a:spcBef>
                <a:spcPct val="0"/>
              </a:spcBef>
              <a:spcAft>
                <a:spcPct val="0"/>
              </a:spcAft>
              <a:buFontTx/>
              <a:buBlip>
                <a:blip r:embed="rId2"/>
              </a:buBlip>
            </a:pPr>
            <a:r>
              <a:rPr lang="en-US" sz="1400" dirty="0" smtClean="0">
                <a:solidFill>
                  <a:srgbClr val="000000"/>
                </a:solidFill>
                <a:latin typeface="Arial" pitchFamily="34" charset="0"/>
                <a:ea typeface="ＭＳ Ｐゴシック" pitchFamily="34" charset="-128"/>
                <a:cs typeface="Arial" pitchFamily="34" charset="0"/>
              </a:rPr>
              <a:t>Mobile Access</a:t>
            </a:r>
          </a:p>
          <a:p>
            <a:pPr marL="349250" lvl="1" indent="-233363" fontAlgn="base">
              <a:spcBef>
                <a:spcPct val="0"/>
              </a:spcBef>
              <a:spcAft>
                <a:spcPct val="0"/>
              </a:spcAft>
              <a:buFontTx/>
              <a:buBlip>
                <a:blip r:embed="rId2"/>
              </a:buBlip>
            </a:pPr>
            <a:r>
              <a:rPr lang="en-US" sz="1400" dirty="0" smtClean="0">
                <a:solidFill>
                  <a:srgbClr val="000000"/>
                </a:solidFill>
                <a:latin typeface="Arial" pitchFamily="34" charset="0"/>
                <a:ea typeface="ＭＳ Ｐゴシック" pitchFamily="34" charset="-128"/>
                <a:cs typeface="Arial" pitchFamily="34" charset="0"/>
              </a:rPr>
              <a:t>Outage Notification </a:t>
            </a:r>
          </a:p>
          <a:p>
            <a:pPr marL="806450" lvl="2" indent="-233363" fontAlgn="base">
              <a:spcBef>
                <a:spcPct val="0"/>
              </a:spcBef>
              <a:spcAft>
                <a:spcPct val="0"/>
              </a:spcAft>
            </a:pPr>
            <a:endParaRPr lang="en-US" sz="700" dirty="0" smtClean="0">
              <a:solidFill>
                <a:srgbClr val="000000"/>
              </a:solidFill>
              <a:latin typeface="Arial" pitchFamily="34" charset="0"/>
              <a:ea typeface="ＭＳ Ｐゴシック" pitchFamily="34" charset="-128"/>
              <a:cs typeface="Arial" pitchFamily="34" charset="0"/>
            </a:endParaRPr>
          </a:p>
        </p:txBody>
      </p:sp>
      <p:pic>
        <p:nvPicPr>
          <p:cNvPr id="8" name="Picture 7"/>
          <p:cNvPicPr>
            <a:picLocks noChangeAspect="1"/>
          </p:cNvPicPr>
          <p:nvPr/>
        </p:nvPicPr>
        <p:blipFill>
          <a:blip r:embed="rId3" cstate="print"/>
          <a:stretch>
            <a:fillRect/>
          </a:stretch>
        </p:blipFill>
        <p:spPr>
          <a:xfrm>
            <a:off x="-30911" y="4628924"/>
            <a:ext cx="596061" cy="350769"/>
          </a:xfrm>
          <a:prstGeom prst="rect">
            <a:avLst/>
          </a:prstGeom>
        </p:spPr>
      </p:pic>
      <p:pic>
        <p:nvPicPr>
          <p:cNvPr id="10" name="Picture 9" descr="Screen Shot 2012-08-06 at 8.36.10 AM.jpeg"/>
          <p:cNvPicPr>
            <a:picLocks noChangeAspect="1"/>
          </p:cNvPicPr>
          <p:nvPr/>
        </p:nvPicPr>
        <p:blipFill>
          <a:blip r:embed="rId4" cstate="print"/>
          <a:stretch>
            <a:fillRect/>
          </a:stretch>
        </p:blipFill>
        <p:spPr>
          <a:xfrm>
            <a:off x="79803" y="602344"/>
            <a:ext cx="2801283" cy="1939499"/>
          </a:xfrm>
          <a:prstGeom prst="rect">
            <a:avLst/>
          </a:prstGeom>
        </p:spPr>
      </p:pic>
      <p:pic>
        <p:nvPicPr>
          <p:cNvPr id="12" name="Picture 11" descr="Screen Shot 2012-08-06 at 8.36.46 AM.jpeg"/>
          <p:cNvPicPr>
            <a:picLocks noChangeAspect="1"/>
          </p:cNvPicPr>
          <p:nvPr/>
        </p:nvPicPr>
        <p:blipFill>
          <a:blip r:embed="rId5" cstate="print"/>
          <a:stretch>
            <a:fillRect/>
          </a:stretch>
        </p:blipFill>
        <p:spPr>
          <a:xfrm>
            <a:off x="90689" y="2633210"/>
            <a:ext cx="2877003" cy="1973943"/>
          </a:xfrm>
          <a:prstGeom prst="rect">
            <a:avLst/>
          </a:prstGeom>
        </p:spPr>
      </p:pic>
      <p:pic>
        <p:nvPicPr>
          <p:cNvPr id="11" name="Picture 10" descr="Screen Shot 2012-08-06 at 8.36.33 AM.jpeg"/>
          <p:cNvPicPr>
            <a:picLocks noChangeAspect="1"/>
          </p:cNvPicPr>
          <p:nvPr/>
        </p:nvPicPr>
        <p:blipFill>
          <a:blip r:embed="rId6" cstate="print"/>
          <a:stretch>
            <a:fillRect/>
          </a:stretch>
        </p:blipFill>
        <p:spPr>
          <a:xfrm>
            <a:off x="1117575" y="1553029"/>
            <a:ext cx="2790279" cy="1908629"/>
          </a:xfrm>
          <a:prstGeom prst="rect">
            <a:avLst/>
          </a:prstGeom>
        </p:spPr>
      </p:pic>
      <p:sp>
        <p:nvSpPr>
          <p:cNvPr id="13" name="TextBox 12"/>
          <p:cNvSpPr txBox="1"/>
          <p:nvPr/>
        </p:nvSpPr>
        <p:spPr>
          <a:xfrm rot="16200000">
            <a:off x="2315032" y="492690"/>
            <a:ext cx="1428070" cy="297543"/>
          </a:xfrm>
          <a:prstGeom prst="rect">
            <a:avLst/>
          </a:prstGeom>
          <a:noFill/>
          <a:ln>
            <a:noFill/>
          </a:ln>
        </p:spPr>
        <p:txBody>
          <a:bodyPr wrap="none" lIns="0" tIns="0" rIns="0" bIns="0" rtlCol="0">
            <a:noAutofit/>
          </a:bodyPr>
          <a:lstStyle/>
          <a:p>
            <a:pPr fontAlgn="base">
              <a:spcBef>
                <a:spcPct val="0"/>
              </a:spcBef>
              <a:spcAft>
                <a:spcPct val="0"/>
              </a:spcAft>
            </a:pPr>
            <a:r>
              <a:rPr lang="en-US" sz="1200" dirty="0" smtClean="0">
                <a:solidFill>
                  <a:srgbClr val="000000"/>
                </a:solidFill>
                <a:latin typeface="Arial" pitchFamily="34" charset="0"/>
                <a:ea typeface="ＭＳ Ｐゴシック" pitchFamily="34" charset="-128"/>
                <a:cs typeface="Arial" pitchFamily="34" charset="0"/>
              </a:rPr>
              <a:t>Residential</a:t>
            </a:r>
          </a:p>
        </p:txBody>
      </p:sp>
      <p:sp>
        <p:nvSpPr>
          <p:cNvPr id="14" name="TextBox 13"/>
          <p:cNvSpPr txBox="1"/>
          <p:nvPr/>
        </p:nvSpPr>
        <p:spPr>
          <a:xfrm rot="16200000">
            <a:off x="3323777" y="2582749"/>
            <a:ext cx="1428070" cy="297543"/>
          </a:xfrm>
          <a:prstGeom prst="rect">
            <a:avLst/>
          </a:prstGeom>
          <a:noFill/>
          <a:ln>
            <a:noFill/>
          </a:ln>
        </p:spPr>
        <p:txBody>
          <a:bodyPr wrap="none" lIns="0" tIns="0" rIns="0" bIns="0" rtlCol="0">
            <a:noAutofit/>
          </a:bodyPr>
          <a:lstStyle/>
          <a:p>
            <a:pPr fontAlgn="base">
              <a:spcBef>
                <a:spcPct val="0"/>
              </a:spcBef>
              <a:spcAft>
                <a:spcPct val="0"/>
              </a:spcAft>
            </a:pPr>
            <a:r>
              <a:rPr lang="en-US" sz="1200" dirty="0" smtClean="0">
                <a:solidFill>
                  <a:srgbClr val="000000"/>
                </a:solidFill>
                <a:latin typeface="Arial" pitchFamily="34" charset="0"/>
                <a:ea typeface="ＭＳ Ｐゴシック" pitchFamily="34" charset="-128"/>
                <a:cs typeface="Arial" pitchFamily="34" charset="0"/>
              </a:rPr>
              <a:t>Commercial</a:t>
            </a:r>
          </a:p>
        </p:txBody>
      </p:sp>
      <p:sp>
        <p:nvSpPr>
          <p:cNvPr id="15" name="TextBox 14"/>
          <p:cNvSpPr txBox="1"/>
          <p:nvPr/>
        </p:nvSpPr>
        <p:spPr>
          <a:xfrm rot="16200000">
            <a:off x="2394860" y="3744346"/>
            <a:ext cx="1428070" cy="297543"/>
          </a:xfrm>
          <a:prstGeom prst="rect">
            <a:avLst/>
          </a:prstGeom>
          <a:noFill/>
          <a:ln>
            <a:noFill/>
          </a:ln>
        </p:spPr>
        <p:txBody>
          <a:bodyPr wrap="none" lIns="0" tIns="0" rIns="0" bIns="0" rtlCol="0">
            <a:noAutofit/>
          </a:bodyPr>
          <a:lstStyle/>
          <a:p>
            <a:pPr fontAlgn="base">
              <a:spcBef>
                <a:spcPct val="0"/>
              </a:spcBef>
              <a:spcAft>
                <a:spcPct val="0"/>
              </a:spcAft>
            </a:pPr>
            <a:r>
              <a:rPr lang="en-US" sz="1200" dirty="0" smtClean="0">
                <a:solidFill>
                  <a:srgbClr val="000000"/>
                </a:solidFill>
                <a:latin typeface="Arial" pitchFamily="34" charset="0"/>
                <a:ea typeface="ＭＳ Ｐゴシック" pitchFamily="34" charset="-128"/>
                <a:cs typeface="Arial" pitchFamily="34" charset="0"/>
              </a:rPr>
              <a:t>Partner</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400" dirty="0" smtClean="0"/>
              <a:t>Oracle</a:t>
            </a:r>
            <a:r>
              <a:rPr lang="en-US" dirty="0" smtClean="0"/>
              <a:t> Technologies Implemented</a:t>
            </a:r>
            <a:endParaRPr lang="en-US" dirty="0"/>
          </a:p>
        </p:txBody>
      </p:sp>
      <p:sp>
        <p:nvSpPr>
          <p:cNvPr id="5" name="Rectangle 4"/>
          <p:cNvSpPr>
            <a:spLocks noChangeArrowheads="1"/>
          </p:cNvSpPr>
          <p:nvPr/>
        </p:nvSpPr>
        <p:spPr bwMode="auto">
          <a:xfrm>
            <a:off x="4938486" y="334566"/>
            <a:ext cx="4191000" cy="4555094"/>
          </a:xfrm>
          <a:prstGeom prst="rect">
            <a:avLst/>
          </a:prstGeom>
          <a:noFill/>
          <a:ln w="9525">
            <a:noFill/>
            <a:miter lim="800000"/>
            <a:headEnd/>
            <a:tailEnd/>
          </a:ln>
        </p:spPr>
        <p:txBody>
          <a:bodyPr wrap="square" anchor="t">
            <a:spAutoFit/>
          </a:bodyPr>
          <a:lstStyle/>
          <a:p>
            <a:pPr fontAlgn="base">
              <a:spcBef>
                <a:spcPct val="0"/>
              </a:spcBef>
              <a:spcAft>
                <a:spcPct val="0"/>
              </a:spcAft>
            </a:pPr>
            <a:endParaRPr lang="en-US" dirty="0" smtClean="0">
              <a:solidFill>
                <a:srgbClr val="000000"/>
              </a:solidFill>
              <a:latin typeface="Arial" pitchFamily="34" charset="0"/>
              <a:ea typeface="ＭＳ Ｐゴシック" pitchFamily="34" charset="-128"/>
              <a:cs typeface="Arial" pitchFamily="34" charset="0"/>
            </a:endParaRPr>
          </a:p>
          <a:p>
            <a:pPr marL="349250" lvl="1" indent="-233363" fontAlgn="base">
              <a:spcBef>
                <a:spcPct val="0"/>
              </a:spcBef>
              <a:spcAft>
                <a:spcPct val="0"/>
              </a:spcAft>
              <a:buFontTx/>
              <a:buBlip>
                <a:blip r:embed="rId2"/>
              </a:buBlip>
            </a:pPr>
            <a:r>
              <a:rPr lang="en-US" sz="1600" dirty="0" smtClean="0">
                <a:solidFill>
                  <a:srgbClr val="000000"/>
                </a:solidFill>
                <a:latin typeface="Arial" pitchFamily="34" charset="0"/>
                <a:ea typeface="ＭＳ Ｐゴシック" pitchFamily="34" charset="-128"/>
                <a:cs typeface="Arial" pitchFamily="34" charset="0"/>
              </a:rPr>
              <a:t>Technologies Used</a:t>
            </a:r>
          </a:p>
          <a:p>
            <a:pPr marL="806450" lvl="2" indent="-233363" fontAlgn="base">
              <a:spcBef>
                <a:spcPct val="0"/>
              </a:spcBef>
              <a:spcAft>
                <a:spcPct val="0"/>
              </a:spcAft>
              <a:buFontTx/>
              <a:buBlip>
                <a:blip r:embed="rId2"/>
              </a:buBlip>
            </a:pPr>
            <a:r>
              <a:rPr lang="en-US" sz="1600" dirty="0" err="1" smtClean="0">
                <a:solidFill>
                  <a:srgbClr val="000000"/>
                </a:solidFill>
                <a:latin typeface="Arial" pitchFamily="34" charset="0"/>
                <a:ea typeface="ＭＳ Ｐゴシック" pitchFamily="34" charset="-128"/>
                <a:cs typeface="Arial" pitchFamily="34" charset="0"/>
              </a:rPr>
              <a:t>WebCenter</a:t>
            </a:r>
            <a:r>
              <a:rPr lang="en-US" sz="1600" dirty="0" smtClean="0">
                <a:solidFill>
                  <a:srgbClr val="000000"/>
                </a:solidFill>
                <a:latin typeface="Arial" pitchFamily="34" charset="0"/>
                <a:ea typeface="ＭＳ Ｐゴシック" pitchFamily="34" charset="-128"/>
                <a:cs typeface="Arial" pitchFamily="34" charset="0"/>
              </a:rPr>
              <a:t> Portal</a:t>
            </a:r>
          </a:p>
          <a:p>
            <a:pPr marL="806450" lvl="2" indent="-233363" fontAlgn="base">
              <a:spcBef>
                <a:spcPct val="0"/>
              </a:spcBef>
              <a:spcAft>
                <a:spcPct val="0"/>
              </a:spcAft>
              <a:buFontTx/>
              <a:buBlip>
                <a:blip r:embed="rId2"/>
              </a:buBlip>
            </a:pPr>
            <a:r>
              <a:rPr lang="en-US" sz="1600" dirty="0" err="1" smtClean="0">
                <a:solidFill>
                  <a:srgbClr val="000000"/>
                </a:solidFill>
                <a:latin typeface="Arial" pitchFamily="34" charset="0"/>
                <a:ea typeface="ＭＳ Ｐゴシック" pitchFamily="34" charset="-128"/>
                <a:cs typeface="Arial" pitchFamily="34" charset="0"/>
              </a:rPr>
              <a:t>WebCenter</a:t>
            </a:r>
            <a:r>
              <a:rPr lang="en-US" sz="1600" dirty="0" smtClean="0">
                <a:solidFill>
                  <a:srgbClr val="000000"/>
                </a:solidFill>
                <a:latin typeface="Arial" pitchFamily="34" charset="0"/>
                <a:ea typeface="ＭＳ Ｐゴシック" pitchFamily="34" charset="-128"/>
                <a:cs typeface="Arial" pitchFamily="34" charset="0"/>
              </a:rPr>
              <a:t> Content</a:t>
            </a:r>
          </a:p>
          <a:p>
            <a:pPr marL="806450" lvl="2" indent="-233363" fontAlgn="base">
              <a:spcBef>
                <a:spcPct val="0"/>
              </a:spcBef>
              <a:spcAft>
                <a:spcPct val="0"/>
              </a:spcAft>
              <a:buFontTx/>
              <a:buBlip>
                <a:blip r:embed="rId2"/>
              </a:buBlip>
            </a:pPr>
            <a:r>
              <a:rPr lang="en-US" sz="1600" dirty="0" err="1" smtClean="0">
                <a:solidFill>
                  <a:srgbClr val="000000"/>
                </a:solidFill>
                <a:latin typeface="Arial" pitchFamily="34" charset="0"/>
                <a:ea typeface="ＭＳ Ｐゴシック" pitchFamily="34" charset="-128"/>
                <a:cs typeface="Arial" pitchFamily="34" charset="0"/>
              </a:rPr>
              <a:t>WebLogic</a:t>
            </a:r>
            <a:r>
              <a:rPr lang="en-US" sz="1600" dirty="0" smtClean="0">
                <a:solidFill>
                  <a:srgbClr val="000000"/>
                </a:solidFill>
                <a:latin typeface="Arial" pitchFamily="34" charset="0"/>
                <a:ea typeface="ＭＳ Ｐゴシック" pitchFamily="34" charset="-128"/>
                <a:cs typeface="Arial" pitchFamily="34" charset="0"/>
              </a:rPr>
              <a:t> App Server</a:t>
            </a:r>
          </a:p>
          <a:p>
            <a:pPr marL="806450" lvl="2" indent="-233363" fontAlgn="base">
              <a:spcBef>
                <a:spcPct val="0"/>
              </a:spcBef>
              <a:spcAft>
                <a:spcPct val="0"/>
              </a:spcAft>
              <a:buFontTx/>
              <a:buBlip>
                <a:blip r:embed="rId2"/>
              </a:buBlip>
            </a:pPr>
            <a:r>
              <a:rPr lang="en-US" sz="1600" dirty="0" smtClean="0">
                <a:solidFill>
                  <a:srgbClr val="000000"/>
                </a:solidFill>
                <a:latin typeface="Arial" pitchFamily="34" charset="0"/>
                <a:ea typeface="ＭＳ Ｐゴシック" pitchFamily="34" charset="-128"/>
                <a:cs typeface="Arial" pitchFamily="34" charset="0"/>
              </a:rPr>
              <a:t>IDM, OVD (Identity Management)</a:t>
            </a:r>
          </a:p>
          <a:p>
            <a:pPr marL="806450" lvl="2" indent="-233363" fontAlgn="base">
              <a:spcBef>
                <a:spcPct val="0"/>
              </a:spcBef>
              <a:spcAft>
                <a:spcPct val="0"/>
              </a:spcAft>
              <a:buFontTx/>
              <a:buBlip>
                <a:blip r:embed="rId2"/>
              </a:buBlip>
            </a:pPr>
            <a:r>
              <a:rPr lang="en-US" sz="1600" dirty="0" smtClean="0">
                <a:solidFill>
                  <a:srgbClr val="000000"/>
                </a:solidFill>
                <a:latin typeface="Arial" pitchFamily="34" charset="0"/>
                <a:ea typeface="ＭＳ Ｐゴシック" pitchFamily="34" charset="-128"/>
                <a:cs typeface="Arial" pitchFamily="34" charset="0"/>
              </a:rPr>
              <a:t>OAM (Access Manager)</a:t>
            </a:r>
          </a:p>
          <a:p>
            <a:pPr marL="806450" lvl="2" indent="-233363" fontAlgn="base">
              <a:spcBef>
                <a:spcPct val="0"/>
              </a:spcBef>
              <a:spcAft>
                <a:spcPct val="0"/>
              </a:spcAft>
              <a:buFontTx/>
              <a:buBlip>
                <a:blip r:embed="rId2"/>
              </a:buBlip>
            </a:pPr>
            <a:r>
              <a:rPr lang="en-US" sz="1600" dirty="0" err="1" smtClean="0">
                <a:solidFill>
                  <a:srgbClr val="000000"/>
                </a:solidFill>
                <a:latin typeface="Arial" pitchFamily="34" charset="0"/>
                <a:ea typeface="ＭＳ Ｐゴシック" pitchFamily="34" charset="-128"/>
                <a:cs typeface="Arial" pitchFamily="34" charset="0"/>
              </a:rPr>
              <a:t>Orace</a:t>
            </a:r>
            <a:r>
              <a:rPr lang="en-US" sz="1600" dirty="0" smtClean="0">
                <a:solidFill>
                  <a:srgbClr val="000000"/>
                </a:solidFill>
                <a:latin typeface="Arial" pitchFamily="34" charset="0"/>
                <a:ea typeface="ＭＳ Ｐゴシック" pitchFamily="34" charset="-128"/>
                <a:cs typeface="Arial" pitchFamily="34" charset="0"/>
              </a:rPr>
              <a:t> SES (Search)</a:t>
            </a:r>
          </a:p>
          <a:p>
            <a:pPr marL="806450" lvl="2" indent="-233363" fontAlgn="base">
              <a:spcBef>
                <a:spcPct val="0"/>
              </a:spcBef>
              <a:spcAft>
                <a:spcPct val="0"/>
              </a:spcAft>
              <a:buFontTx/>
              <a:buBlip>
                <a:blip r:embed="rId2"/>
              </a:buBlip>
            </a:pPr>
            <a:r>
              <a:rPr lang="en-US" sz="1600" dirty="0" smtClean="0">
                <a:solidFill>
                  <a:srgbClr val="000000"/>
                </a:solidFill>
                <a:latin typeface="Arial" pitchFamily="34" charset="0"/>
                <a:ea typeface="ＭＳ Ｐゴシック" pitchFamily="34" charset="-128"/>
                <a:cs typeface="Arial" pitchFamily="34" charset="0"/>
              </a:rPr>
              <a:t>Oracle DB</a:t>
            </a:r>
          </a:p>
          <a:p>
            <a:pPr marL="806450" lvl="2" indent="-233363" fontAlgn="base">
              <a:spcBef>
                <a:spcPct val="0"/>
              </a:spcBef>
              <a:spcAft>
                <a:spcPct val="0"/>
              </a:spcAft>
              <a:buFontTx/>
              <a:buBlip>
                <a:blip r:embed="rId2"/>
              </a:buBlip>
            </a:pPr>
            <a:r>
              <a:rPr lang="en-US" sz="1600" dirty="0" smtClean="0">
                <a:solidFill>
                  <a:srgbClr val="000000"/>
                </a:solidFill>
                <a:latin typeface="Arial" pitchFamily="34" charset="0"/>
                <a:ea typeface="ＭＳ Ｐゴシック" pitchFamily="34" charset="-128"/>
                <a:cs typeface="Arial" pitchFamily="34" charset="0"/>
              </a:rPr>
              <a:t>Oracle SOA Suite</a:t>
            </a:r>
          </a:p>
          <a:p>
            <a:pPr marL="806450" lvl="2" indent="-233363" fontAlgn="base">
              <a:spcBef>
                <a:spcPct val="0"/>
              </a:spcBef>
              <a:spcAft>
                <a:spcPct val="0"/>
              </a:spcAft>
              <a:buFontTx/>
              <a:buBlip>
                <a:blip r:embed="rId2"/>
              </a:buBlip>
            </a:pPr>
            <a:r>
              <a:rPr lang="en-US" sz="1600" dirty="0" smtClean="0">
                <a:solidFill>
                  <a:srgbClr val="000000"/>
                </a:solidFill>
                <a:latin typeface="Arial" pitchFamily="34" charset="0"/>
                <a:ea typeface="ＭＳ Ｐゴシック" pitchFamily="34" charset="-128"/>
                <a:cs typeface="Arial" pitchFamily="34" charset="0"/>
              </a:rPr>
              <a:t>ADF, JAVA</a:t>
            </a:r>
          </a:p>
          <a:p>
            <a:pPr marL="349250" lvl="1" indent="-233363" fontAlgn="base">
              <a:spcBef>
                <a:spcPct val="0"/>
              </a:spcBef>
              <a:spcAft>
                <a:spcPct val="0"/>
              </a:spcAft>
              <a:buFontTx/>
              <a:buBlip>
                <a:blip r:embed="rId2"/>
              </a:buBlip>
            </a:pPr>
            <a:r>
              <a:rPr lang="en-US" sz="1600" dirty="0" smtClean="0">
                <a:solidFill>
                  <a:srgbClr val="000000"/>
                </a:solidFill>
                <a:latin typeface="Arial" pitchFamily="34" charset="0"/>
                <a:ea typeface="ＭＳ Ｐゴシック" pitchFamily="34" charset="-128"/>
                <a:cs typeface="Arial" pitchFamily="34" charset="0"/>
              </a:rPr>
              <a:t>Integration with </a:t>
            </a:r>
          </a:p>
          <a:p>
            <a:pPr marL="806450" lvl="2" indent="-233363" fontAlgn="base">
              <a:spcBef>
                <a:spcPct val="0"/>
              </a:spcBef>
              <a:spcAft>
                <a:spcPct val="0"/>
              </a:spcAft>
              <a:buFontTx/>
              <a:buBlip>
                <a:blip r:embed="rId2"/>
              </a:buBlip>
            </a:pPr>
            <a:r>
              <a:rPr lang="en-US" sz="1600" dirty="0" smtClean="0">
                <a:solidFill>
                  <a:srgbClr val="000000"/>
                </a:solidFill>
                <a:latin typeface="Arial" pitchFamily="34" charset="0"/>
                <a:ea typeface="ＭＳ Ｐゴシック" pitchFamily="34" charset="-128"/>
                <a:cs typeface="Arial" pitchFamily="34" charset="0"/>
              </a:rPr>
              <a:t>Oracle CC&amp;B</a:t>
            </a:r>
          </a:p>
          <a:p>
            <a:pPr marL="806450" lvl="2" indent="-233363" fontAlgn="base">
              <a:spcBef>
                <a:spcPct val="0"/>
              </a:spcBef>
              <a:spcAft>
                <a:spcPct val="0"/>
              </a:spcAft>
              <a:buFontTx/>
              <a:buBlip>
                <a:blip r:embed="rId2"/>
              </a:buBlip>
            </a:pPr>
            <a:r>
              <a:rPr lang="en-US" sz="1600" dirty="0" smtClean="0">
                <a:solidFill>
                  <a:srgbClr val="000000"/>
                </a:solidFill>
                <a:latin typeface="Arial" pitchFamily="34" charset="0"/>
                <a:ea typeface="ＭＳ Ｐゴシック" pitchFamily="34" charset="-128"/>
                <a:cs typeface="Arial" pitchFamily="34" charset="0"/>
              </a:rPr>
              <a:t>Oracle Siebel 8.2</a:t>
            </a:r>
          </a:p>
          <a:p>
            <a:pPr marL="806450" lvl="2" indent="-233363" fontAlgn="base">
              <a:spcBef>
                <a:spcPct val="0"/>
              </a:spcBef>
              <a:spcAft>
                <a:spcPct val="0"/>
              </a:spcAft>
              <a:buFontTx/>
              <a:buBlip>
                <a:blip r:embed="rId2"/>
              </a:buBlip>
            </a:pPr>
            <a:r>
              <a:rPr lang="en-US" sz="1600" dirty="0" smtClean="0">
                <a:solidFill>
                  <a:srgbClr val="000000"/>
                </a:solidFill>
                <a:latin typeface="Arial" pitchFamily="34" charset="0"/>
                <a:ea typeface="ＭＳ Ｐゴシック" pitchFamily="34" charset="-128"/>
                <a:cs typeface="Arial" pitchFamily="34" charset="0"/>
              </a:rPr>
              <a:t>FILENET Document Management</a:t>
            </a:r>
          </a:p>
          <a:p>
            <a:pPr marL="806450" lvl="2" indent="-233363" fontAlgn="base">
              <a:spcBef>
                <a:spcPct val="0"/>
              </a:spcBef>
              <a:spcAft>
                <a:spcPct val="0"/>
              </a:spcAft>
              <a:buFontTx/>
              <a:buBlip>
                <a:blip r:embed="rId2"/>
              </a:buBlip>
            </a:pPr>
            <a:r>
              <a:rPr lang="en-US" sz="1600" dirty="0" smtClean="0">
                <a:solidFill>
                  <a:srgbClr val="000000"/>
                </a:solidFill>
                <a:latin typeface="Arial" pitchFamily="34" charset="0"/>
                <a:ea typeface="ＭＳ Ｐゴシック" pitchFamily="34" charset="-128"/>
                <a:cs typeface="Arial" pitchFamily="34" charset="0"/>
              </a:rPr>
              <a:t>Third party applications: </a:t>
            </a:r>
            <a:r>
              <a:rPr lang="en-US" sz="1600" dirty="0" err="1" smtClean="0">
                <a:solidFill>
                  <a:srgbClr val="000000"/>
                </a:solidFill>
                <a:latin typeface="Arial" pitchFamily="34" charset="0"/>
                <a:ea typeface="ＭＳ Ｐゴシック" pitchFamily="34" charset="-128"/>
                <a:cs typeface="Arial" pitchFamily="34" charset="0"/>
              </a:rPr>
              <a:t>ePayment</a:t>
            </a:r>
            <a:r>
              <a:rPr lang="en-US" sz="1600" dirty="0" smtClean="0">
                <a:solidFill>
                  <a:srgbClr val="000000"/>
                </a:solidFill>
                <a:latin typeface="Arial" pitchFamily="34" charset="0"/>
                <a:ea typeface="ＭＳ Ｐゴシック" pitchFamily="34" charset="-128"/>
                <a:cs typeface="Arial" pitchFamily="34" charset="0"/>
              </a:rPr>
              <a:t>, Outage management, Bill print</a:t>
            </a:r>
          </a:p>
          <a:p>
            <a:pPr marL="806450" lvl="2" indent="-233363" fontAlgn="base">
              <a:spcBef>
                <a:spcPct val="0"/>
              </a:spcBef>
              <a:spcAft>
                <a:spcPct val="0"/>
              </a:spcAft>
              <a:buFontTx/>
              <a:buBlip>
                <a:blip r:embed="rId2"/>
              </a:buBlip>
            </a:pPr>
            <a:endParaRPr lang="en-US" sz="1600" dirty="0" smtClean="0">
              <a:solidFill>
                <a:srgbClr val="000000"/>
              </a:solidFill>
              <a:latin typeface="Arial" pitchFamily="34" charset="0"/>
              <a:ea typeface="ＭＳ Ｐゴシック" pitchFamily="34" charset="-128"/>
              <a:cs typeface="Arial" pitchFamily="34" charset="0"/>
            </a:endParaRPr>
          </a:p>
        </p:txBody>
      </p:sp>
      <p:grpSp>
        <p:nvGrpSpPr>
          <p:cNvPr id="3" name="Group 7"/>
          <p:cNvGrpSpPr/>
          <p:nvPr/>
        </p:nvGrpSpPr>
        <p:grpSpPr>
          <a:xfrm>
            <a:off x="116115" y="711197"/>
            <a:ext cx="5050971" cy="3722914"/>
            <a:chOff x="609600" y="1524000"/>
            <a:chExt cx="7924800" cy="4043196"/>
          </a:xfrm>
        </p:grpSpPr>
        <p:sp>
          <p:nvSpPr>
            <p:cNvPr id="9" name="AutoShape 16"/>
            <p:cNvSpPr>
              <a:spLocks noChangeArrowheads="1"/>
            </p:cNvSpPr>
            <p:nvPr/>
          </p:nvSpPr>
          <p:spPr bwMode="auto">
            <a:xfrm rot="5400000">
              <a:off x="3067048" y="400050"/>
              <a:ext cx="1905001" cy="4152902"/>
            </a:xfrm>
            <a:prstGeom prst="roundRect">
              <a:avLst>
                <a:gd name="adj" fmla="val 16667"/>
              </a:avLst>
            </a:prstGeom>
            <a:ln>
              <a:headEnd type="none" w="sm" len="sm"/>
              <a:tailEnd type="none" w="sm" len="sm"/>
            </a:ln>
          </p:spPr>
          <p:style>
            <a:lnRef idx="1">
              <a:schemeClr val="accent2"/>
            </a:lnRef>
            <a:fillRef idx="3">
              <a:schemeClr val="accent2"/>
            </a:fillRef>
            <a:effectRef idx="2">
              <a:schemeClr val="accent2"/>
            </a:effectRef>
            <a:fontRef idx="minor">
              <a:schemeClr val="lt1"/>
            </a:fontRef>
          </p:style>
          <p:txBody>
            <a:bodyPr vert="vert270" wrap="none" lIns="0" tIns="0" rIns="0" bIns="0" anchor="ctr"/>
            <a:lstStyle/>
            <a:p>
              <a:pPr algn="ctr" eaLnBrk="0" fontAlgn="base" hangingPunct="0">
                <a:lnSpc>
                  <a:spcPct val="85000"/>
                </a:lnSpc>
                <a:spcBef>
                  <a:spcPct val="0"/>
                </a:spcBef>
                <a:spcAft>
                  <a:spcPct val="0"/>
                </a:spcAft>
                <a:defRPr/>
              </a:pPr>
              <a:r>
                <a:rPr lang="en-US" sz="800" b="1" dirty="0">
                  <a:solidFill>
                    <a:srgbClr val="FFFFFF"/>
                  </a:solidFill>
                  <a:latin typeface="Tahoma" pitchFamily="34" charset="0"/>
                  <a:cs typeface="Tahoma" pitchFamily="34" charset="0"/>
                </a:rPr>
                <a:t>Web Center</a:t>
              </a:r>
            </a:p>
            <a:p>
              <a:pPr algn="ctr" eaLnBrk="0" fontAlgn="base" hangingPunct="0">
                <a:lnSpc>
                  <a:spcPct val="85000"/>
                </a:lnSpc>
                <a:spcBef>
                  <a:spcPct val="0"/>
                </a:spcBef>
                <a:spcAft>
                  <a:spcPct val="0"/>
                </a:spcAft>
                <a:defRPr/>
              </a:pPr>
              <a:r>
                <a:rPr lang="en-US" sz="800" b="1" dirty="0" smtClean="0">
                  <a:solidFill>
                    <a:srgbClr val="FFFFFF"/>
                  </a:solidFill>
                  <a:latin typeface="Tahoma" pitchFamily="34" charset="0"/>
                  <a:cs typeface="Tahoma" pitchFamily="34" charset="0"/>
                </a:rPr>
                <a:t>Portal</a:t>
              </a:r>
              <a:endParaRPr lang="en-US" sz="800" b="1" dirty="0">
                <a:solidFill>
                  <a:srgbClr val="FFFFFF"/>
                </a:solidFill>
                <a:latin typeface="Tahoma" pitchFamily="34" charset="0"/>
                <a:cs typeface="Tahoma" pitchFamily="34" charset="0"/>
              </a:endParaRPr>
            </a:p>
          </p:txBody>
        </p:sp>
        <p:grpSp>
          <p:nvGrpSpPr>
            <p:cNvPr id="4" name="Group 22"/>
            <p:cNvGrpSpPr/>
            <p:nvPr/>
          </p:nvGrpSpPr>
          <p:grpSpPr>
            <a:xfrm>
              <a:off x="2095498" y="2133600"/>
              <a:ext cx="2286000" cy="1143000"/>
              <a:chOff x="2133600" y="2209800"/>
              <a:chExt cx="2286000" cy="1143000"/>
            </a:xfrm>
          </p:grpSpPr>
          <p:sp>
            <p:nvSpPr>
              <p:cNvPr id="32" name="AutoShape 110"/>
              <p:cNvSpPr>
                <a:spLocks noChangeArrowheads="1"/>
              </p:cNvSpPr>
              <p:nvPr/>
            </p:nvSpPr>
            <p:spPr bwMode="auto">
              <a:xfrm>
                <a:off x="2133600" y="2209800"/>
                <a:ext cx="2286000" cy="1143000"/>
              </a:xfrm>
              <a:prstGeom prst="roundRect">
                <a:avLst>
                  <a:gd name="adj" fmla="val 8546"/>
                </a:avLst>
              </a:prstGeom>
              <a:solidFill>
                <a:srgbClr val="EAEAEA"/>
              </a:solidFill>
              <a:ln w="9525">
                <a:solidFill>
                  <a:schemeClr val="tx1"/>
                </a:solidFill>
                <a:prstDash val="sysDot"/>
                <a:round/>
                <a:headEnd/>
                <a:tailEnd/>
              </a:ln>
            </p:spPr>
            <p:txBody>
              <a:bodyPr vert="horz" wrap="none" lIns="0" rIns="0" anchor="t" anchorCtr="1"/>
              <a:lstStyle/>
              <a:p>
                <a:pPr algn="ctr" fontAlgn="base">
                  <a:spcBef>
                    <a:spcPct val="0"/>
                  </a:spcBef>
                  <a:spcAft>
                    <a:spcPct val="0"/>
                  </a:spcAft>
                  <a:defRPr/>
                </a:pPr>
                <a:r>
                  <a:rPr lang="en-US" sz="1100" dirty="0" smtClean="0">
                    <a:solidFill>
                      <a:srgbClr val="000000"/>
                    </a:solidFill>
                    <a:latin typeface="Tahoma" pitchFamily="34" charset="0"/>
                    <a:ea typeface="ＭＳ Ｐゴシック" pitchFamily="34" charset="-128"/>
                    <a:cs typeface="Tahoma" pitchFamily="34" charset="0"/>
                  </a:rPr>
                  <a:t>Self-Service Module</a:t>
                </a:r>
                <a:endParaRPr lang="en-US" sz="1100" dirty="0">
                  <a:solidFill>
                    <a:srgbClr val="000000"/>
                  </a:solidFill>
                  <a:latin typeface="Tahoma" pitchFamily="34" charset="0"/>
                  <a:ea typeface="ＭＳ Ｐゴシック" pitchFamily="34" charset="-128"/>
                  <a:cs typeface="Tahoma" pitchFamily="34" charset="0"/>
                </a:endParaRPr>
              </a:p>
            </p:txBody>
          </p:sp>
          <p:sp>
            <p:nvSpPr>
              <p:cNvPr id="33" name="AutoShape 20"/>
              <p:cNvSpPr>
                <a:spLocks noChangeArrowheads="1"/>
              </p:cNvSpPr>
              <p:nvPr/>
            </p:nvSpPr>
            <p:spPr bwMode="auto">
              <a:xfrm>
                <a:off x="2941320" y="2667000"/>
                <a:ext cx="640080" cy="548562"/>
              </a:xfrm>
              <a:prstGeom prst="roundRect">
                <a:avLst>
                  <a:gd name="adj" fmla="val 16667"/>
                </a:avLst>
              </a:prstGeom>
              <a:solidFill>
                <a:srgbClr val="FFC000"/>
              </a:solidFill>
              <a:ln w="28575" algn="ctr">
                <a:noFill/>
                <a:round/>
                <a:headEnd type="none" w="sm" len="sm"/>
                <a:tailEnd type="none" w="sm" len="sm"/>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45720" tIns="0" rIns="45720" bIns="0" anchor="ctr"/>
              <a:lstStyle/>
              <a:p>
                <a:pPr algn="ctr" eaLnBrk="0" fontAlgn="base" hangingPunct="0">
                  <a:spcBef>
                    <a:spcPct val="0"/>
                  </a:spcBef>
                  <a:spcAft>
                    <a:spcPct val="0"/>
                  </a:spcAft>
                  <a:defRPr/>
                </a:pPr>
                <a:r>
                  <a:rPr lang="en-US" sz="600" dirty="0">
                    <a:solidFill>
                      <a:srgbClr val="000000"/>
                    </a:solidFill>
                    <a:latin typeface="Tahoma" pitchFamily="34" charset="0"/>
                    <a:ea typeface="ＭＳ Ｐゴシック" pitchFamily="34" charset="-128"/>
                    <a:cs typeface="Tahoma" pitchFamily="34" charset="0"/>
                  </a:rPr>
                  <a:t>Billing and Payment  Mgmt</a:t>
                </a:r>
              </a:p>
            </p:txBody>
          </p:sp>
          <p:sp>
            <p:nvSpPr>
              <p:cNvPr id="34" name="AutoShape 20"/>
              <p:cNvSpPr>
                <a:spLocks noChangeArrowheads="1"/>
              </p:cNvSpPr>
              <p:nvPr/>
            </p:nvSpPr>
            <p:spPr bwMode="auto">
              <a:xfrm>
                <a:off x="3703320" y="2667000"/>
                <a:ext cx="640080" cy="548562"/>
              </a:xfrm>
              <a:prstGeom prst="roundRect">
                <a:avLst>
                  <a:gd name="adj" fmla="val 16667"/>
                </a:avLst>
              </a:prstGeom>
              <a:solidFill>
                <a:srgbClr val="FFC000"/>
              </a:solidFill>
              <a:ln w="28575" algn="ctr">
                <a:noFill/>
                <a:round/>
                <a:headEnd type="none" w="sm" len="sm"/>
                <a:tailEnd type="none" w="sm" len="sm"/>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45720" tIns="0" rIns="45720" bIns="0" anchor="ctr"/>
              <a:lstStyle/>
              <a:p>
                <a:pPr algn="ctr" eaLnBrk="0" fontAlgn="base" hangingPunct="0">
                  <a:spcBef>
                    <a:spcPct val="0"/>
                  </a:spcBef>
                  <a:spcAft>
                    <a:spcPct val="0"/>
                  </a:spcAft>
                  <a:defRPr/>
                </a:pPr>
                <a:r>
                  <a:rPr lang="en-US" sz="600" dirty="0" smtClean="0">
                    <a:solidFill>
                      <a:srgbClr val="000000"/>
                    </a:solidFill>
                    <a:latin typeface="Tahoma" pitchFamily="34" charset="0"/>
                    <a:ea typeface="ＭＳ Ｐゴシック" pitchFamily="34" charset="-128"/>
                    <a:cs typeface="Tahoma" pitchFamily="34" charset="0"/>
                  </a:rPr>
                  <a:t>Service Request</a:t>
                </a:r>
              </a:p>
              <a:p>
                <a:pPr algn="ctr" eaLnBrk="0" fontAlgn="base" hangingPunct="0">
                  <a:spcBef>
                    <a:spcPct val="0"/>
                  </a:spcBef>
                  <a:spcAft>
                    <a:spcPct val="0"/>
                  </a:spcAft>
                  <a:defRPr/>
                </a:pPr>
                <a:r>
                  <a:rPr lang="en-US" sz="600" dirty="0" smtClean="0">
                    <a:solidFill>
                      <a:srgbClr val="000000"/>
                    </a:solidFill>
                    <a:latin typeface="Tahoma" pitchFamily="34" charset="0"/>
                    <a:ea typeface="ＭＳ Ｐゴシック" pitchFamily="34" charset="-128"/>
                    <a:cs typeface="Tahoma" pitchFamily="34" charset="0"/>
                  </a:rPr>
                  <a:t>Mgmt</a:t>
                </a:r>
                <a:endParaRPr lang="en-US" sz="600" dirty="0">
                  <a:solidFill>
                    <a:srgbClr val="000000"/>
                  </a:solidFill>
                  <a:latin typeface="Tahoma" pitchFamily="34" charset="0"/>
                  <a:ea typeface="ＭＳ Ｐゴシック" pitchFamily="34" charset="-128"/>
                  <a:cs typeface="Tahoma" pitchFamily="34" charset="0"/>
                </a:endParaRPr>
              </a:p>
            </p:txBody>
          </p:sp>
          <p:sp>
            <p:nvSpPr>
              <p:cNvPr id="35" name="AutoShape 20"/>
              <p:cNvSpPr>
                <a:spLocks noChangeArrowheads="1"/>
              </p:cNvSpPr>
              <p:nvPr/>
            </p:nvSpPr>
            <p:spPr bwMode="auto">
              <a:xfrm>
                <a:off x="2179320" y="2667000"/>
                <a:ext cx="640080" cy="548562"/>
              </a:xfrm>
              <a:prstGeom prst="roundRect">
                <a:avLst>
                  <a:gd name="adj" fmla="val 16667"/>
                </a:avLst>
              </a:prstGeom>
              <a:solidFill>
                <a:srgbClr val="FFC000"/>
              </a:solidFill>
              <a:ln w="28575" algn="ctr">
                <a:noFill/>
                <a:round/>
                <a:headEnd type="none" w="sm" len="sm"/>
                <a:tailEnd type="none" w="sm" len="sm"/>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45720" tIns="0" rIns="45720" bIns="0" anchor="ctr"/>
              <a:lstStyle/>
              <a:p>
                <a:pPr algn="ctr" eaLnBrk="0" fontAlgn="base" hangingPunct="0">
                  <a:spcBef>
                    <a:spcPct val="0"/>
                  </a:spcBef>
                  <a:spcAft>
                    <a:spcPct val="0"/>
                  </a:spcAft>
                  <a:defRPr/>
                </a:pPr>
                <a:r>
                  <a:rPr lang="en-US" sz="600" dirty="0">
                    <a:solidFill>
                      <a:srgbClr val="000000"/>
                    </a:solidFill>
                    <a:latin typeface="Tahoma" pitchFamily="34" charset="0"/>
                    <a:ea typeface="ＭＳ Ｐゴシック" pitchFamily="34" charset="-128"/>
                    <a:cs typeface="Tahoma" pitchFamily="34" charset="0"/>
                  </a:rPr>
                  <a:t>Account</a:t>
                </a:r>
              </a:p>
              <a:p>
                <a:pPr algn="ctr" eaLnBrk="0" fontAlgn="base" hangingPunct="0">
                  <a:spcBef>
                    <a:spcPct val="0"/>
                  </a:spcBef>
                  <a:spcAft>
                    <a:spcPct val="0"/>
                  </a:spcAft>
                  <a:defRPr/>
                </a:pPr>
                <a:r>
                  <a:rPr lang="en-US" sz="600" dirty="0">
                    <a:solidFill>
                      <a:srgbClr val="000000"/>
                    </a:solidFill>
                    <a:latin typeface="Tahoma" pitchFamily="34" charset="0"/>
                    <a:ea typeface="ＭＳ Ｐゴシック" pitchFamily="34" charset="-128"/>
                    <a:cs typeface="Tahoma" pitchFamily="34" charset="0"/>
                  </a:rPr>
                  <a:t>Mgmt</a:t>
                </a:r>
              </a:p>
            </p:txBody>
          </p:sp>
        </p:grpSp>
        <p:sp>
          <p:nvSpPr>
            <p:cNvPr id="11" name="AutoShape 20"/>
            <p:cNvSpPr>
              <a:spLocks noChangeAspect="1" noChangeArrowheads="1"/>
            </p:cNvSpPr>
            <p:nvPr/>
          </p:nvSpPr>
          <p:spPr bwMode="auto">
            <a:xfrm>
              <a:off x="3962400" y="4648200"/>
              <a:ext cx="1981200" cy="918996"/>
            </a:xfrm>
            <a:prstGeom prst="roundRect">
              <a:avLst>
                <a:gd name="adj" fmla="val 16667"/>
              </a:avLst>
            </a:prstGeom>
            <a:solidFill>
              <a:schemeClr val="accent3">
                <a:lumMod val="50000"/>
              </a:schemeClr>
            </a:solidFill>
            <a:ln w="28575" algn="ctr">
              <a:noFill/>
              <a:round/>
              <a:headEnd type="none" w="sm" len="sm"/>
              <a:tailEnd type="none" w="sm" len="sm"/>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45720" tIns="0" rIns="45720" bIns="0" anchor="ctr"/>
            <a:lstStyle/>
            <a:p>
              <a:pPr algn="ctr" eaLnBrk="0" fontAlgn="base" hangingPunct="0">
                <a:spcBef>
                  <a:spcPct val="0"/>
                </a:spcBef>
                <a:spcAft>
                  <a:spcPct val="0"/>
                </a:spcAft>
                <a:defRPr/>
              </a:pPr>
              <a:r>
                <a:rPr lang="en-US" sz="1050" dirty="0" smtClean="0">
                  <a:solidFill>
                    <a:srgbClr val="FFFFFF"/>
                  </a:solidFill>
                  <a:latin typeface="Tahoma" pitchFamily="34" charset="0"/>
                  <a:ea typeface="ＭＳ Ｐゴシック" pitchFamily="34" charset="-128"/>
                  <a:cs typeface="Tahoma" pitchFamily="34" charset="0"/>
                </a:rPr>
                <a:t>Third Party Applications</a:t>
              </a:r>
            </a:p>
            <a:p>
              <a:pPr algn="ctr" eaLnBrk="0" fontAlgn="base" hangingPunct="0">
                <a:spcBef>
                  <a:spcPct val="0"/>
                </a:spcBef>
                <a:spcAft>
                  <a:spcPct val="0"/>
                </a:spcAft>
                <a:defRPr/>
              </a:pPr>
              <a:r>
                <a:rPr lang="en-US" sz="800" dirty="0" smtClean="0">
                  <a:solidFill>
                    <a:srgbClr val="FFFFFF"/>
                  </a:solidFill>
                  <a:latin typeface="Tahoma" pitchFamily="34" charset="0"/>
                  <a:ea typeface="ＭＳ Ｐゴシック" pitchFamily="34" charset="-128"/>
                  <a:cs typeface="Tahoma" pitchFamily="34" charset="0"/>
                </a:rPr>
                <a:t>(Outage, Bill Pay, Document Management)</a:t>
              </a:r>
              <a:endParaRPr lang="en-US" sz="800" dirty="0">
                <a:solidFill>
                  <a:srgbClr val="FFFFFF"/>
                </a:solidFill>
                <a:latin typeface="Tahoma" pitchFamily="34" charset="0"/>
                <a:ea typeface="ＭＳ Ｐゴシック" pitchFamily="34" charset="-128"/>
                <a:cs typeface="Tahoma" pitchFamily="34" charset="0"/>
              </a:endParaRPr>
            </a:p>
          </p:txBody>
        </p:sp>
        <p:sp>
          <p:nvSpPr>
            <p:cNvPr id="12" name="TextBox 11"/>
            <p:cNvSpPr txBox="1"/>
            <p:nvPr/>
          </p:nvSpPr>
          <p:spPr>
            <a:xfrm>
              <a:off x="3200400" y="1600199"/>
              <a:ext cx="2066163" cy="267403"/>
            </a:xfrm>
            <a:prstGeom prst="rect">
              <a:avLst/>
            </a:prstGeom>
            <a:noFill/>
          </p:spPr>
          <p:txBody>
            <a:bodyPr wrap="square" rtlCol="0">
              <a:spAutoFit/>
            </a:bodyPr>
            <a:lstStyle/>
            <a:p>
              <a:pPr fontAlgn="base">
                <a:spcBef>
                  <a:spcPct val="0"/>
                </a:spcBef>
                <a:spcAft>
                  <a:spcPct val="0"/>
                </a:spcAft>
              </a:pPr>
              <a:r>
                <a:rPr lang="en-US" sz="1000" dirty="0" smtClean="0">
                  <a:solidFill>
                    <a:srgbClr val="FFFFFF"/>
                  </a:solidFill>
                  <a:latin typeface="Arial" pitchFamily="34" charset="0"/>
                  <a:ea typeface="ＭＳ Ｐゴシック" pitchFamily="34" charset="-128"/>
                  <a:cs typeface="Arial" pitchFamily="34" charset="0"/>
                </a:rPr>
                <a:t>Web Center Portal</a:t>
              </a:r>
              <a:endParaRPr lang="en-US" sz="1000" dirty="0">
                <a:solidFill>
                  <a:srgbClr val="FFFFFF"/>
                </a:solidFill>
                <a:latin typeface="Arial" pitchFamily="34" charset="0"/>
                <a:ea typeface="ＭＳ Ｐゴシック" pitchFamily="34" charset="-128"/>
                <a:cs typeface="Arial" pitchFamily="34" charset="0"/>
              </a:endParaRPr>
            </a:p>
          </p:txBody>
        </p:sp>
        <p:sp>
          <p:nvSpPr>
            <p:cNvPr id="13" name="AutoShape 110"/>
            <p:cNvSpPr>
              <a:spLocks noChangeArrowheads="1"/>
            </p:cNvSpPr>
            <p:nvPr/>
          </p:nvSpPr>
          <p:spPr bwMode="auto">
            <a:xfrm>
              <a:off x="609600" y="4648200"/>
              <a:ext cx="1752601" cy="769252"/>
            </a:xfrm>
            <a:prstGeom prst="roundRect">
              <a:avLst>
                <a:gd name="adj" fmla="val 8546"/>
              </a:avLst>
            </a:prstGeom>
            <a:solidFill>
              <a:srgbClr val="EAEAEA"/>
            </a:solidFill>
            <a:ln w="9525">
              <a:solidFill>
                <a:schemeClr val="tx1"/>
              </a:solidFill>
              <a:prstDash val="sysDot"/>
              <a:round/>
              <a:headEnd/>
              <a:tailEnd/>
            </a:ln>
          </p:spPr>
          <p:txBody>
            <a:bodyPr vert="horz" wrap="none" lIns="0" rIns="0" anchor="t" anchorCtr="1"/>
            <a:lstStyle/>
            <a:p>
              <a:pPr algn="ctr" fontAlgn="base">
                <a:spcBef>
                  <a:spcPct val="0"/>
                </a:spcBef>
                <a:spcAft>
                  <a:spcPct val="0"/>
                </a:spcAft>
                <a:defRPr/>
              </a:pPr>
              <a:endParaRPr lang="en-US" sz="1050" dirty="0" smtClean="0">
                <a:solidFill>
                  <a:srgbClr val="000000"/>
                </a:solidFill>
                <a:latin typeface="Tahoma" pitchFamily="34" charset="0"/>
                <a:ea typeface="ＭＳ Ｐゴシック" pitchFamily="34" charset="-128"/>
                <a:cs typeface="Tahoma" pitchFamily="34" charset="0"/>
              </a:endParaRPr>
            </a:p>
            <a:p>
              <a:pPr algn="ctr" fontAlgn="base">
                <a:spcBef>
                  <a:spcPct val="0"/>
                </a:spcBef>
                <a:spcAft>
                  <a:spcPct val="0"/>
                </a:spcAft>
                <a:defRPr/>
              </a:pPr>
              <a:r>
                <a:rPr lang="en-US" sz="900" dirty="0" smtClean="0">
                  <a:solidFill>
                    <a:srgbClr val="000000"/>
                  </a:solidFill>
                  <a:latin typeface="Tahoma" pitchFamily="34" charset="0"/>
                  <a:ea typeface="ＭＳ Ｐゴシック" pitchFamily="34" charset="-128"/>
                  <a:cs typeface="Tahoma" pitchFamily="34" charset="0"/>
                </a:rPr>
                <a:t>Customer </a:t>
              </a:r>
            </a:p>
            <a:p>
              <a:pPr algn="ctr" fontAlgn="base">
                <a:spcBef>
                  <a:spcPct val="0"/>
                </a:spcBef>
                <a:spcAft>
                  <a:spcPct val="0"/>
                </a:spcAft>
                <a:defRPr/>
              </a:pPr>
              <a:r>
                <a:rPr lang="en-US" sz="900" dirty="0" smtClean="0">
                  <a:solidFill>
                    <a:srgbClr val="000000"/>
                  </a:solidFill>
                  <a:latin typeface="Tahoma" pitchFamily="34" charset="0"/>
                  <a:ea typeface="ＭＳ Ｐゴシック" pitchFamily="34" charset="-128"/>
                  <a:cs typeface="Tahoma" pitchFamily="34" charset="0"/>
                </a:rPr>
                <a:t>Information &amp;</a:t>
              </a:r>
            </a:p>
            <a:p>
              <a:pPr algn="ctr" fontAlgn="base">
                <a:spcBef>
                  <a:spcPct val="0"/>
                </a:spcBef>
                <a:spcAft>
                  <a:spcPct val="0"/>
                </a:spcAft>
                <a:defRPr/>
              </a:pPr>
              <a:r>
                <a:rPr lang="en-US" sz="900" dirty="0" smtClean="0">
                  <a:solidFill>
                    <a:srgbClr val="000000"/>
                  </a:solidFill>
                  <a:latin typeface="Tahoma" pitchFamily="34" charset="0"/>
                  <a:ea typeface="ＭＳ Ｐゴシック" pitchFamily="34" charset="-128"/>
                  <a:cs typeface="Tahoma" pitchFamily="34" charset="0"/>
                </a:rPr>
                <a:t>Billing System</a:t>
              </a:r>
              <a:endParaRPr lang="en-US" sz="900" dirty="0">
                <a:solidFill>
                  <a:srgbClr val="000000"/>
                </a:solidFill>
                <a:latin typeface="Tahoma" pitchFamily="34" charset="0"/>
                <a:ea typeface="ＭＳ Ｐゴシック" pitchFamily="34" charset="-128"/>
                <a:cs typeface="Tahoma" pitchFamily="34" charset="0"/>
              </a:endParaRPr>
            </a:p>
          </p:txBody>
        </p:sp>
        <p:sp>
          <p:nvSpPr>
            <p:cNvPr id="14" name="AutoShape 110"/>
            <p:cNvSpPr>
              <a:spLocks noChangeArrowheads="1"/>
            </p:cNvSpPr>
            <p:nvPr/>
          </p:nvSpPr>
          <p:spPr bwMode="auto">
            <a:xfrm>
              <a:off x="2438400" y="4724400"/>
              <a:ext cx="1447800" cy="533400"/>
            </a:xfrm>
            <a:prstGeom prst="roundRect">
              <a:avLst>
                <a:gd name="adj" fmla="val 8546"/>
              </a:avLst>
            </a:prstGeom>
            <a:solidFill>
              <a:srgbClr val="EAEAEA"/>
            </a:solidFill>
            <a:ln w="9525">
              <a:solidFill>
                <a:schemeClr val="tx1"/>
              </a:solidFill>
              <a:prstDash val="sysDot"/>
              <a:round/>
              <a:headEnd/>
              <a:tailEnd/>
            </a:ln>
          </p:spPr>
          <p:txBody>
            <a:bodyPr vert="horz" wrap="none" lIns="0" rIns="0" anchor="t" anchorCtr="1"/>
            <a:lstStyle/>
            <a:p>
              <a:pPr algn="ctr" fontAlgn="base">
                <a:spcBef>
                  <a:spcPct val="0"/>
                </a:spcBef>
                <a:spcAft>
                  <a:spcPct val="0"/>
                </a:spcAft>
                <a:defRPr/>
              </a:pPr>
              <a:r>
                <a:rPr lang="en-US" sz="1100" dirty="0" smtClean="0">
                  <a:solidFill>
                    <a:srgbClr val="000000"/>
                  </a:solidFill>
                  <a:latin typeface="Tahoma" pitchFamily="34" charset="0"/>
                  <a:ea typeface="ＭＳ Ｐゴシック" pitchFamily="34" charset="-128"/>
                  <a:cs typeface="Tahoma" pitchFamily="34" charset="0"/>
                </a:rPr>
                <a:t>CRM System</a:t>
              </a:r>
              <a:endParaRPr lang="en-US" sz="1100" dirty="0">
                <a:solidFill>
                  <a:srgbClr val="000000"/>
                </a:solidFill>
                <a:latin typeface="Tahoma" pitchFamily="34" charset="0"/>
                <a:ea typeface="ＭＳ Ｐゴシック" pitchFamily="34" charset="-128"/>
                <a:cs typeface="Tahoma" pitchFamily="34" charset="0"/>
              </a:endParaRPr>
            </a:p>
          </p:txBody>
        </p:sp>
        <p:sp>
          <p:nvSpPr>
            <p:cNvPr id="15" name="AutoShape 110"/>
            <p:cNvSpPr>
              <a:spLocks noChangeArrowheads="1"/>
            </p:cNvSpPr>
            <p:nvPr/>
          </p:nvSpPr>
          <p:spPr bwMode="auto">
            <a:xfrm>
              <a:off x="6248400" y="2743200"/>
              <a:ext cx="1066800" cy="685800"/>
            </a:xfrm>
            <a:prstGeom prst="roundRect">
              <a:avLst>
                <a:gd name="adj" fmla="val 8546"/>
              </a:avLst>
            </a:prstGeom>
            <a:solidFill>
              <a:srgbClr val="EAEAEA"/>
            </a:solidFill>
            <a:ln w="9525">
              <a:solidFill>
                <a:schemeClr val="tx1"/>
              </a:solidFill>
              <a:prstDash val="sysDot"/>
              <a:round/>
              <a:headEnd/>
              <a:tailEnd/>
            </a:ln>
          </p:spPr>
          <p:txBody>
            <a:bodyPr vert="horz" wrap="none" lIns="0" rIns="0" anchor="t" anchorCtr="1"/>
            <a:lstStyle/>
            <a:p>
              <a:pPr algn="ctr" fontAlgn="base">
                <a:spcBef>
                  <a:spcPct val="0"/>
                </a:spcBef>
                <a:spcAft>
                  <a:spcPct val="0"/>
                </a:spcAft>
                <a:defRPr/>
              </a:pPr>
              <a:r>
                <a:rPr lang="en-US" sz="900" dirty="0" smtClean="0">
                  <a:solidFill>
                    <a:srgbClr val="000000"/>
                  </a:solidFill>
                  <a:latin typeface="Tahoma" pitchFamily="34" charset="0"/>
                  <a:ea typeface="ＭＳ Ｐゴシック" pitchFamily="34" charset="-128"/>
                  <a:cs typeface="Tahoma" pitchFamily="34" charset="0"/>
                </a:rPr>
                <a:t>Identity </a:t>
              </a:r>
            </a:p>
            <a:p>
              <a:pPr algn="ctr" fontAlgn="base">
                <a:spcBef>
                  <a:spcPct val="0"/>
                </a:spcBef>
                <a:spcAft>
                  <a:spcPct val="0"/>
                </a:spcAft>
                <a:defRPr/>
              </a:pPr>
              <a:r>
                <a:rPr lang="en-US" sz="900" dirty="0" smtClean="0">
                  <a:solidFill>
                    <a:srgbClr val="000000"/>
                  </a:solidFill>
                  <a:latin typeface="Tahoma" pitchFamily="34" charset="0"/>
                  <a:ea typeface="ＭＳ Ｐゴシック" pitchFamily="34" charset="-128"/>
                  <a:cs typeface="Tahoma" pitchFamily="34" charset="0"/>
                </a:rPr>
                <a:t>Management</a:t>
              </a:r>
            </a:p>
            <a:p>
              <a:pPr algn="ctr" fontAlgn="base">
                <a:spcBef>
                  <a:spcPct val="0"/>
                </a:spcBef>
                <a:spcAft>
                  <a:spcPct val="0"/>
                </a:spcAft>
                <a:defRPr/>
              </a:pPr>
              <a:r>
                <a:rPr lang="en-US" sz="900" dirty="0" smtClean="0">
                  <a:solidFill>
                    <a:srgbClr val="000000"/>
                  </a:solidFill>
                  <a:latin typeface="Tahoma" pitchFamily="34" charset="0"/>
                  <a:ea typeface="ＭＳ Ｐゴシック" pitchFamily="34" charset="-128"/>
                  <a:cs typeface="Tahoma" pitchFamily="34" charset="0"/>
                </a:rPr>
                <a:t>System</a:t>
              </a:r>
              <a:endParaRPr lang="en-US" sz="900" dirty="0">
                <a:solidFill>
                  <a:srgbClr val="000000"/>
                </a:solidFill>
                <a:latin typeface="Tahoma" pitchFamily="34" charset="0"/>
                <a:ea typeface="ＭＳ Ｐゴシック" pitchFamily="34" charset="-128"/>
                <a:cs typeface="Tahoma" pitchFamily="34" charset="0"/>
              </a:endParaRPr>
            </a:p>
          </p:txBody>
        </p:sp>
        <p:sp>
          <p:nvSpPr>
            <p:cNvPr id="16" name="AutoShape 110"/>
            <p:cNvSpPr>
              <a:spLocks noChangeArrowheads="1"/>
            </p:cNvSpPr>
            <p:nvPr/>
          </p:nvSpPr>
          <p:spPr bwMode="auto">
            <a:xfrm>
              <a:off x="7467600" y="2743200"/>
              <a:ext cx="1066800" cy="685800"/>
            </a:xfrm>
            <a:prstGeom prst="roundRect">
              <a:avLst>
                <a:gd name="adj" fmla="val 8546"/>
              </a:avLst>
            </a:prstGeom>
            <a:solidFill>
              <a:srgbClr val="EAEAEA"/>
            </a:solidFill>
            <a:ln w="9525">
              <a:solidFill>
                <a:schemeClr val="tx1"/>
              </a:solidFill>
              <a:prstDash val="sysDot"/>
              <a:round/>
              <a:headEnd/>
              <a:tailEnd/>
            </a:ln>
          </p:spPr>
          <p:txBody>
            <a:bodyPr vert="horz" wrap="none" lIns="0" rIns="0" anchor="t" anchorCtr="1"/>
            <a:lstStyle/>
            <a:p>
              <a:pPr algn="ctr" fontAlgn="base">
                <a:spcBef>
                  <a:spcPct val="0"/>
                </a:spcBef>
                <a:spcAft>
                  <a:spcPct val="0"/>
                </a:spcAft>
                <a:defRPr/>
              </a:pPr>
              <a:r>
                <a:rPr lang="en-US" sz="900" dirty="0" smtClean="0">
                  <a:solidFill>
                    <a:srgbClr val="000000"/>
                  </a:solidFill>
                  <a:latin typeface="Tahoma" pitchFamily="34" charset="0"/>
                  <a:ea typeface="ＭＳ Ｐゴシック" pitchFamily="34" charset="-128"/>
                  <a:cs typeface="Tahoma" pitchFamily="34" charset="0"/>
                </a:rPr>
                <a:t>Content</a:t>
              </a:r>
            </a:p>
            <a:p>
              <a:pPr algn="ctr" fontAlgn="base">
                <a:spcBef>
                  <a:spcPct val="0"/>
                </a:spcBef>
                <a:spcAft>
                  <a:spcPct val="0"/>
                </a:spcAft>
                <a:defRPr/>
              </a:pPr>
              <a:r>
                <a:rPr lang="en-US" sz="900" dirty="0" smtClean="0">
                  <a:solidFill>
                    <a:srgbClr val="000000"/>
                  </a:solidFill>
                  <a:latin typeface="Tahoma" pitchFamily="34" charset="0"/>
                  <a:ea typeface="ＭＳ Ｐゴシック" pitchFamily="34" charset="-128"/>
                  <a:cs typeface="Tahoma" pitchFamily="34" charset="0"/>
                </a:rPr>
                <a:t>Management</a:t>
              </a:r>
            </a:p>
            <a:p>
              <a:pPr algn="ctr" fontAlgn="base">
                <a:spcBef>
                  <a:spcPct val="0"/>
                </a:spcBef>
                <a:spcAft>
                  <a:spcPct val="0"/>
                </a:spcAft>
                <a:defRPr/>
              </a:pPr>
              <a:r>
                <a:rPr lang="en-US" sz="900" dirty="0" smtClean="0">
                  <a:solidFill>
                    <a:srgbClr val="000000"/>
                  </a:solidFill>
                  <a:latin typeface="Tahoma" pitchFamily="34" charset="0"/>
                  <a:ea typeface="ＭＳ Ｐゴシック" pitchFamily="34" charset="-128"/>
                  <a:cs typeface="Tahoma" pitchFamily="34" charset="0"/>
                </a:rPr>
                <a:t>Systems</a:t>
              </a:r>
              <a:endParaRPr lang="en-US" sz="900" dirty="0">
                <a:solidFill>
                  <a:srgbClr val="000000"/>
                </a:solidFill>
                <a:latin typeface="Tahoma" pitchFamily="34" charset="0"/>
                <a:ea typeface="ＭＳ Ｐゴシック" pitchFamily="34" charset="-128"/>
                <a:cs typeface="Tahoma" pitchFamily="34" charset="0"/>
              </a:endParaRPr>
            </a:p>
          </p:txBody>
        </p:sp>
        <p:sp>
          <p:nvSpPr>
            <p:cNvPr id="17" name="AutoShape 110"/>
            <p:cNvSpPr>
              <a:spLocks noChangeArrowheads="1"/>
            </p:cNvSpPr>
            <p:nvPr/>
          </p:nvSpPr>
          <p:spPr bwMode="auto">
            <a:xfrm>
              <a:off x="1042275" y="4495800"/>
              <a:ext cx="971944" cy="235963"/>
            </a:xfrm>
            <a:prstGeom prst="roundRect">
              <a:avLst>
                <a:gd name="adj" fmla="val 8546"/>
              </a:avLst>
            </a:prstGeom>
            <a:ln>
              <a:headEnd/>
              <a:tailEnd/>
            </a:ln>
          </p:spPr>
          <p:style>
            <a:lnRef idx="1">
              <a:schemeClr val="accent4"/>
            </a:lnRef>
            <a:fillRef idx="2">
              <a:schemeClr val="accent4"/>
            </a:fillRef>
            <a:effectRef idx="1">
              <a:schemeClr val="accent4"/>
            </a:effectRef>
            <a:fontRef idx="minor">
              <a:schemeClr val="dk1"/>
            </a:fontRef>
          </p:style>
          <p:txBody>
            <a:bodyPr vert="horz" wrap="none" lIns="0" rIns="0" anchor="t" anchorCtr="1"/>
            <a:lstStyle/>
            <a:p>
              <a:pPr algn="ctr" fontAlgn="base">
                <a:spcBef>
                  <a:spcPct val="0"/>
                </a:spcBef>
                <a:spcAft>
                  <a:spcPct val="0"/>
                </a:spcAft>
                <a:defRPr/>
              </a:pPr>
              <a:r>
                <a:rPr lang="en-US" sz="700" dirty="0" smtClean="0">
                  <a:solidFill>
                    <a:srgbClr val="000000"/>
                  </a:solidFill>
                  <a:latin typeface="Tahoma" pitchFamily="34" charset="0"/>
                  <a:cs typeface="Tahoma" pitchFamily="34" charset="0"/>
                </a:rPr>
                <a:t>Web Services</a:t>
              </a:r>
              <a:endParaRPr lang="en-US" sz="700" dirty="0">
                <a:solidFill>
                  <a:srgbClr val="000000"/>
                </a:solidFill>
                <a:latin typeface="Tahoma" pitchFamily="34" charset="0"/>
                <a:cs typeface="Tahoma" pitchFamily="34" charset="0"/>
              </a:endParaRPr>
            </a:p>
          </p:txBody>
        </p:sp>
        <p:sp>
          <p:nvSpPr>
            <p:cNvPr id="18" name="AutoShape 110"/>
            <p:cNvSpPr>
              <a:spLocks noChangeArrowheads="1"/>
            </p:cNvSpPr>
            <p:nvPr/>
          </p:nvSpPr>
          <p:spPr bwMode="auto">
            <a:xfrm>
              <a:off x="2670501" y="4487438"/>
              <a:ext cx="945055" cy="267970"/>
            </a:xfrm>
            <a:prstGeom prst="roundRect">
              <a:avLst>
                <a:gd name="adj" fmla="val 8546"/>
              </a:avLst>
            </a:prstGeom>
            <a:ln>
              <a:headEnd/>
              <a:tailEnd/>
            </a:ln>
          </p:spPr>
          <p:style>
            <a:lnRef idx="1">
              <a:schemeClr val="accent4"/>
            </a:lnRef>
            <a:fillRef idx="2">
              <a:schemeClr val="accent4"/>
            </a:fillRef>
            <a:effectRef idx="1">
              <a:schemeClr val="accent4"/>
            </a:effectRef>
            <a:fontRef idx="minor">
              <a:schemeClr val="dk1"/>
            </a:fontRef>
          </p:style>
          <p:txBody>
            <a:bodyPr vert="horz" wrap="none" lIns="0" rIns="0" anchor="t" anchorCtr="1"/>
            <a:lstStyle/>
            <a:p>
              <a:pPr algn="ctr" fontAlgn="base">
                <a:spcBef>
                  <a:spcPct val="0"/>
                </a:spcBef>
                <a:spcAft>
                  <a:spcPct val="0"/>
                </a:spcAft>
                <a:defRPr/>
              </a:pPr>
              <a:r>
                <a:rPr lang="en-US" sz="700" dirty="0" smtClean="0">
                  <a:solidFill>
                    <a:srgbClr val="000000"/>
                  </a:solidFill>
                  <a:latin typeface="Tahoma" pitchFamily="34" charset="0"/>
                  <a:cs typeface="Tahoma" pitchFamily="34" charset="0"/>
                </a:rPr>
                <a:t>Web Services</a:t>
              </a:r>
              <a:endParaRPr lang="en-US" sz="700" dirty="0">
                <a:solidFill>
                  <a:srgbClr val="000000"/>
                </a:solidFill>
                <a:latin typeface="Tahoma" pitchFamily="34" charset="0"/>
                <a:cs typeface="Tahoma" pitchFamily="34" charset="0"/>
              </a:endParaRPr>
            </a:p>
          </p:txBody>
        </p:sp>
        <p:sp>
          <p:nvSpPr>
            <p:cNvPr id="19" name="AutoShape 110"/>
            <p:cNvSpPr>
              <a:spLocks noChangeArrowheads="1"/>
            </p:cNvSpPr>
            <p:nvPr/>
          </p:nvSpPr>
          <p:spPr bwMode="auto">
            <a:xfrm>
              <a:off x="4343399" y="4487438"/>
              <a:ext cx="1037020" cy="236962"/>
            </a:xfrm>
            <a:prstGeom prst="roundRect">
              <a:avLst>
                <a:gd name="adj" fmla="val 8546"/>
              </a:avLst>
            </a:prstGeom>
            <a:ln>
              <a:headEnd/>
              <a:tailEnd/>
            </a:ln>
          </p:spPr>
          <p:style>
            <a:lnRef idx="1">
              <a:schemeClr val="accent4"/>
            </a:lnRef>
            <a:fillRef idx="2">
              <a:schemeClr val="accent4"/>
            </a:fillRef>
            <a:effectRef idx="1">
              <a:schemeClr val="accent4"/>
            </a:effectRef>
            <a:fontRef idx="minor">
              <a:schemeClr val="dk1"/>
            </a:fontRef>
          </p:style>
          <p:txBody>
            <a:bodyPr vert="horz" wrap="none" lIns="0" rIns="0" anchor="t" anchorCtr="1"/>
            <a:lstStyle/>
            <a:p>
              <a:pPr algn="ctr" fontAlgn="base">
                <a:spcBef>
                  <a:spcPct val="0"/>
                </a:spcBef>
                <a:spcAft>
                  <a:spcPct val="0"/>
                </a:spcAft>
                <a:defRPr/>
              </a:pPr>
              <a:r>
                <a:rPr lang="en-US" sz="700" dirty="0" smtClean="0">
                  <a:solidFill>
                    <a:srgbClr val="000000"/>
                  </a:solidFill>
                  <a:latin typeface="Tahoma" pitchFamily="34" charset="0"/>
                  <a:cs typeface="Tahoma" pitchFamily="34" charset="0"/>
                </a:rPr>
                <a:t>Web Services</a:t>
              </a:r>
              <a:endParaRPr lang="en-US" sz="700" dirty="0">
                <a:solidFill>
                  <a:srgbClr val="000000"/>
                </a:solidFill>
                <a:latin typeface="Tahoma" pitchFamily="34" charset="0"/>
                <a:cs typeface="Tahoma" pitchFamily="34" charset="0"/>
              </a:endParaRPr>
            </a:p>
          </p:txBody>
        </p:sp>
        <p:sp>
          <p:nvSpPr>
            <p:cNvPr id="20" name="AutoShape 110"/>
            <p:cNvSpPr>
              <a:spLocks noChangeArrowheads="1"/>
            </p:cNvSpPr>
            <p:nvPr/>
          </p:nvSpPr>
          <p:spPr bwMode="auto">
            <a:xfrm>
              <a:off x="2781298" y="3200400"/>
              <a:ext cx="838200" cy="228600"/>
            </a:xfrm>
            <a:prstGeom prst="roundRect">
              <a:avLst>
                <a:gd name="adj" fmla="val 8546"/>
              </a:avLst>
            </a:prstGeom>
            <a:ln>
              <a:headEnd/>
              <a:tailEnd/>
            </a:ln>
          </p:spPr>
          <p:style>
            <a:lnRef idx="1">
              <a:schemeClr val="accent4"/>
            </a:lnRef>
            <a:fillRef idx="2">
              <a:schemeClr val="accent4"/>
            </a:fillRef>
            <a:effectRef idx="1">
              <a:schemeClr val="accent4"/>
            </a:effectRef>
            <a:fontRef idx="minor">
              <a:schemeClr val="dk1"/>
            </a:fontRef>
          </p:style>
          <p:txBody>
            <a:bodyPr vert="horz" wrap="none" lIns="0" rIns="0" anchor="t" anchorCtr="1"/>
            <a:lstStyle/>
            <a:p>
              <a:pPr algn="ctr" fontAlgn="base">
                <a:spcBef>
                  <a:spcPct val="0"/>
                </a:spcBef>
                <a:spcAft>
                  <a:spcPct val="0"/>
                </a:spcAft>
                <a:defRPr/>
              </a:pPr>
              <a:r>
                <a:rPr lang="en-US" sz="700" dirty="0" smtClean="0">
                  <a:solidFill>
                    <a:srgbClr val="000000"/>
                  </a:solidFill>
                  <a:latin typeface="Tahoma" pitchFamily="34" charset="0"/>
                  <a:cs typeface="Tahoma" pitchFamily="34" charset="0"/>
                </a:rPr>
                <a:t>Web Services</a:t>
              </a:r>
              <a:endParaRPr lang="en-US" sz="700" dirty="0">
                <a:solidFill>
                  <a:srgbClr val="000000"/>
                </a:solidFill>
                <a:latin typeface="Tahoma" pitchFamily="34" charset="0"/>
                <a:cs typeface="Tahoma" pitchFamily="34" charset="0"/>
              </a:endParaRPr>
            </a:p>
          </p:txBody>
        </p:sp>
        <p:cxnSp>
          <p:nvCxnSpPr>
            <p:cNvPr id="21" name="Straight Connector 20"/>
            <p:cNvCxnSpPr/>
            <p:nvPr/>
          </p:nvCxnSpPr>
          <p:spPr>
            <a:xfrm>
              <a:off x="5105400" y="3886200"/>
              <a:ext cx="3276600" cy="1588"/>
            </a:xfrm>
            <a:prstGeom prst="line">
              <a:avLst/>
            </a:prstGeom>
          </p:spPr>
          <p:style>
            <a:lnRef idx="2">
              <a:schemeClr val="accent4"/>
            </a:lnRef>
            <a:fillRef idx="0">
              <a:schemeClr val="accent4"/>
            </a:fillRef>
            <a:effectRef idx="1">
              <a:schemeClr val="accent4"/>
            </a:effectRef>
            <a:fontRef idx="minor">
              <a:schemeClr val="tx1"/>
            </a:fontRef>
          </p:style>
        </p:cxnSp>
        <p:cxnSp>
          <p:nvCxnSpPr>
            <p:cNvPr id="22" name="Straight Connector 21"/>
            <p:cNvCxnSpPr/>
            <p:nvPr/>
          </p:nvCxnSpPr>
          <p:spPr>
            <a:xfrm rot="5400000">
              <a:off x="6553994" y="3656806"/>
              <a:ext cx="457200" cy="1588"/>
            </a:xfrm>
            <a:prstGeom prst="line">
              <a:avLst/>
            </a:prstGeom>
          </p:spPr>
          <p:style>
            <a:lnRef idx="1">
              <a:schemeClr val="accent4"/>
            </a:lnRef>
            <a:fillRef idx="0">
              <a:schemeClr val="accent4"/>
            </a:fillRef>
            <a:effectRef idx="0">
              <a:schemeClr val="accent4"/>
            </a:effectRef>
            <a:fontRef idx="minor">
              <a:schemeClr val="tx1"/>
            </a:fontRef>
          </p:style>
        </p:cxnSp>
        <p:cxnSp>
          <p:nvCxnSpPr>
            <p:cNvPr id="23" name="Straight Connector 22"/>
            <p:cNvCxnSpPr/>
            <p:nvPr/>
          </p:nvCxnSpPr>
          <p:spPr>
            <a:xfrm rot="5400000">
              <a:off x="5106194" y="3656806"/>
              <a:ext cx="457200" cy="1588"/>
            </a:xfrm>
            <a:prstGeom prst="line">
              <a:avLst/>
            </a:prstGeom>
          </p:spPr>
          <p:style>
            <a:lnRef idx="1">
              <a:schemeClr val="accent4"/>
            </a:lnRef>
            <a:fillRef idx="0">
              <a:schemeClr val="accent4"/>
            </a:fillRef>
            <a:effectRef idx="0">
              <a:schemeClr val="accent4"/>
            </a:effectRef>
            <a:fontRef idx="minor">
              <a:schemeClr val="tx1"/>
            </a:fontRef>
          </p:style>
        </p:cxnSp>
        <p:cxnSp>
          <p:nvCxnSpPr>
            <p:cNvPr id="24" name="Straight Connector 23"/>
            <p:cNvCxnSpPr/>
            <p:nvPr/>
          </p:nvCxnSpPr>
          <p:spPr>
            <a:xfrm rot="5400000">
              <a:off x="7773194" y="3656806"/>
              <a:ext cx="457200" cy="1588"/>
            </a:xfrm>
            <a:prstGeom prst="line">
              <a:avLst/>
            </a:prstGeom>
          </p:spPr>
          <p:style>
            <a:lnRef idx="1">
              <a:schemeClr val="accent4"/>
            </a:lnRef>
            <a:fillRef idx="0">
              <a:schemeClr val="accent4"/>
            </a:fillRef>
            <a:effectRef idx="0">
              <a:schemeClr val="accent4"/>
            </a:effectRef>
            <a:fontRef idx="minor">
              <a:schemeClr val="tx1"/>
            </a:fontRef>
          </p:style>
        </p:cxnSp>
        <p:cxnSp>
          <p:nvCxnSpPr>
            <p:cNvPr id="25" name="Elbow Connector 24"/>
            <p:cNvCxnSpPr>
              <a:stCxn id="20" idx="2"/>
              <a:endCxn id="18" idx="0"/>
            </p:cNvCxnSpPr>
            <p:nvPr/>
          </p:nvCxnSpPr>
          <p:spPr>
            <a:xfrm rot="5400000">
              <a:off x="2642496" y="3929535"/>
              <a:ext cx="1058438" cy="57369"/>
            </a:xfrm>
            <a:prstGeom prst="bentConnector3">
              <a:avLst>
                <a:gd name="adj1" fmla="val 50000"/>
              </a:avLst>
            </a:prstGeom>
          </p:spPr>
          <p:style>
            <a:lnRef idx="1">
              <a:schemeClr val="accent4"/>
            </a:lnRef>
            <a:fillRef idx="0">
              <a:schemeClr val="accent4"/>
            </a:fillRef>
            <a:effectRef idx="0">
              <a:schemeClr val="accent4"/>
            </a:effectRef>
            <a:fontRef idx="minor">
              <a:schemeClr val="tx1"/>
            </a:fontRef>
          </p:style>
        </p:cxnSp>
        <p:cxnSp>
          <p:nvCxnSpPr>
            <p:cNvPr id="26" name="Elbow Connector 25"/>
            <p:cNvCxnSpPr>
              <a:endCxn id="17" idx="0"/>
            </p:cNvCxnSpPr>
            <p:nvPr/>
          </p:nvCxnSpPr>
          <p:spPr>
            <a:xfrm rot="5400000">
              <a:off x="1678523" y="3278725"/>
              <a:ext cx="1066801" cy="1367350"/>
            </a:xfrm>
            <a:prstGeom prst="bentConnector3">
              <a:avLst>
                <a:gd name="adj1" fmla="val 50000"/>
              </a:avLst>
            </a:prstGeom>
          </p:spPr>
          <p:style>
            <a:lnRef idx="1">
              <a:schemeClr val="accent4"/>
            </a:lnRef>
            <a:fillRef idx="0">
              <a:schemeClr val="accent4"/>
            </a:fillRef>
            <a:effectRef idx="0">
              <a:schemeClr val="accent4"/>
            </a:effectRef>
            <a:fontRef idx="minor">
              <a:schemeClr val="tx1"/>
            </a:fontRef>
          </p:style>
        </p:cxnSp>
        <p:cxnSp>
          <p:nvCxnSpPr>
            <p:cNvPr id="27" name="Elbow Connector 26"/>
            <p:cNvCxnSpPr>
              <a:endCxn id="19" idx="0"/>
            </p:cNvCxnSpPr>
            <p:nvPr/>
          </p:nvCxnSpPr>
          <p:spPr>
            <a:xfrm rot="16200000" flipH="1">
              <a:off x="3654334" y="3279862"/>
              <a:ext cx="1058438" cy="1356713"/>
            </a:xfrm>
            <a:prstGeom prst="bentConnector3">
              <a:avLst>
                <a:gd name="adj1" fmla="val 50000"/>
              </a:avLst>
            </a:prstGeom>
          </p:spPr>
          <p:style>
            <a:lnRef idx="1">
              <a:schemeClr val="accent4"/>
            </a:lnRef>
            <a:fillRef idx="0">
              <a:schemeClr val="accent4"/>
            </a:fillRef>
            <a:effectRef idx="0">
              <a:schemeClr val="accent4"/>
            </a:effectRef>
            <a:fontRef idx="minor">
              <a:schemeClr val="tx1"/>
            </a:fontRef>
          </p:style>
        </p:cxnSp>
        <p:sp>
          <p:nvSpPr>
            <p:cNvPr id="28" name="TextBox 27"/>
            <p:cNvSpPr txBox="1"/>
            <p:nvPr/>
          </p:nvSpPr>
          <p:spPr>
            <a:xfrm>
              <a:off x="6223008" y="3886199"/>
              <a:ext cx="2112650" cy="284116"/>
            </a:xfrm>
            <a:prstGeom prst="rect">
              <a:avLst/>
            </a:prstGeom>
            <a:noFill/>
          </p:spPr>
          <p:txBody>
            <a:bodyPr wrap="square" rtlCol="0">
              <a:spAutoFit/>
            </a:bodyPr>
            <a:lstStyle/>
            <a:p>
              <a:pPr fontAlgn="base">
                <a:spcBef>
                  <a:spcPct val="0"/>
                </a:spcBef>
                <a:spcAft>
                  <a:spcPct val="0"/>
                </a:spcAft>
              </a:pPr>
              <a:r>
                <a:rPr lang="en-US" sz="1050" dirty="0" smtClean="0">
                  <a:solidFill>
                    <a:srgbClr val="000000"/>
                  </a:solidFill>
                  <a:latin typeface="Arial" pitchFamily="34" charset="0"/>
                  <a:ea typeface="ＭＳ Ｐゴシック" pitchFamily="34" charset="-128"/>
                  <a:cs typeface="Arial" pitchFamily="34" charset="0"/>
                </a:rPr>
                <a:t>Service Bus</a:t>
              </a:r>
              <a:endParaRPr lang="en-US" sz="1050" dirty="0">
                <a:solidFill>
                  <a:srgbClr val="000000"/>
                </a:solidFill>
                <a:latin typeface="Arial" pitchFamily="34" charset="0"/>
                <a:ea typeface="ＭＳ Ｐゴシック" pitchFamily="34" charset="-128"/>
                <a:cs typeface="Arial" pitchFamily="34" charset="0"/>
              </a:endParaRPr>
            </a:p>
          </p:txBody>
        </p:sp>
        <p:sp>
          <p:nvSpPr>
            <p:cNvPr id="29" name="AutoShape 110"/>
            <p:cNvSpPr>
              <a:spLocks noChangeArrowheads="1"/>
            </p:cNvSpPr>
            <p:nvPr/>
          </p:nvSpPr>
          <p:spPr bwMode="auto">
            <a:xfrm>
              <a:off x="4495800" y="2057400"/>
              <a:ext cx="1219200" cy="381000"/>
            </a:xfrm>
            <a:prstGeom prst="roundRect">
              <a:avLst>
                <a:gd name="adj" fmla="val 8546"/>
              </a:avLst>
            </a:prstGeom>
            <a:solidFill>
              <a:srgbClr val="EAEAEA"/>
            </a:solidFill>
            <a:ln w="9525">
              <a:solidFill>
                <a:schemeClr val="tx1"/>
              </a:solidFill>
              <a:prstDash val="sysDot"/>
              <a:round/>
              <a:headEnd/>
              <a:tailEnd/>
            </a:ln>
          </p:spPr>
          <p:txBody>
            <a:bodyPr vert="horz" wrap="none" lIns="0" rIns="0" anchor="t" anchorCtr="1"/>
            <a:lstStyle/>
            <a:p>
              <a:pPr algn="ctr" fontAlgn="base">
                <a:spcBef>
                  <a:spcPct val="0"/>
                </a:spcBef>
                <a:spcAft>
                  <a:spcPct val="0"/>
                </a:spcAft>
                <a:defRPr/>
              </a:pPr>
              <a:r>
                <a:rPr lang="en-US" sz="1050" dirty="0" smtClean="0">
                  <a:solidFill>
                    <a:srgbClr val="000000"/>
                  </a:solidFill>
                  <a:latin typeface="Tahoma" pitchFamily="34" charset="0"/>
                  <a:ea typeface="ＭＳ Ｐゴシック" pitchFamily="34" charset="-128"/>
                  <a:cs typeface="Tahoma" pitchFamily="34" charset="0"/>
                </a:rPr>
                <a:t>Content</a:t>
              </a:r>
              <a:endParaRPr lang="en-US" sz="1050" dirty="0">
                <a:solidFill>
                  <a:srgbClr val="000000"/>
                </a:solidFill>
                <a:latin typeface="Tahoma" pitchFamily="34" charset="0"/>
                <a:ea typeface="ＭＳ Ｐゴシック" pitchFamily="34" charset="-128"/>
                <a:cs typeface="Tahoma" pitchFamily="34" charset="0"/>
              </a:endParaRPr>
            </a:p>
          </p:txBody>
        </p:sp>
        <p:sp>
          <p:nvSpPr>
            <p:cNvPr id="30" name="AutoShape 110"/>
            <p:cNvSpPr>
              <a:spLocks noChangeArrowheads="1"/>
            </p:cNvSpPr>
            <p:nvPr/>
          </p:nvSpPr>
          <p:spPr bwMode="auto">
            <a:xfrm>
              <a:off x="4495800" y="2514600"/>
              <a:ext cx="1219200" cy="381000"/>
            </a:xfrm>
            <a:prstGeom prst="roundRect">
              <a:avLst>
                <a:gd name="adj" fmla="val 8546"/>
              </a:avLst>
            </a:prstGeom>
            <a:solidFill>
              <a:srgbClr val="EAEAEA"/>
            </a:solidFill>
            <a:ln w="9525">
              <a:solidFill>
                <a:schemeClr val="tx1"/>
              </a:solidFill>
              <a:prstDash val="sysDot"/>
              <a:round/>
              <a:headEnd/>
              <a:tailEnd/>
            </a:ln>
          </p:spPr>
          <p:txBody>
            <a:bodyPr vert="horz" wrap="none" lIns="0" rIns="0" anchor="t" anchorCtr="1"/>
            <a:lstStyle/>
            <a:p>
              <a:pPr algn="ctr" fontAlgn="base">
                <a:spcBef>
                  <a:spcPct val="0"/>
                </a:spcBef>
                <a:spcAft>
                  <a:spcPct val="0"/>
                </a:spcAft>
                <a:defRPr/>
              </a:pPr>
              <a:r>
                <a:rPr lang="en-US" sz="1050" dirty="0" err="1" smtClean="0">
                  <a:solidFill>
                    <a:srgbClr val="000000"/>
                  </a:solidFill>
                  <a:latin typeface="Tahoma" pitchFamily="34" charset="0"/>
                  <a:ea typeface="ＭＳ Ｐゴシック" pitchFamily="34" charset="-128"/>
                  <a:cs typeface="Tahoma" pitchFamily="34" charset="0"/>
                </a:rPr>
                <a:t>Portlets</a:t>
              </a:r>
              <a:endParaRPr lang="en-US" sz="1050" dirty="0">
                <a:solidFill>
                  <a:srgbClr val="000000"/>
                </a:solidFill>
                <a:latin typeface="Tahoma" pitchFamily="34" charset="0"/>
                <a:ea typeface="ＭＳ Ｐゴシック" pitchFamily="34" charset="-128"/>
                <a:cs typeface="Tahoma" pitchFamily="34" charset="0"/>
              </a:endParaRPr>
            </a:p>
          </p:txBody>
        </p:sp>
        <p:sp>
          <p:nvSpPr>
            <p:cNvPr id="31" name="AutoShape 110"/>
            <p:cNvSpPr>
              <a:spLocks noChangeArrowheads="1"/>
            </p:cNvSpPr>
            <p:nvPr/>
          </p:nvSpPr>
          <p:spPr bwMode="auto">
            <a:xfrm>
              <a:off x="4495800" y="2971800"/>
              <a:ext cx="1219200" cy="381000"/>
            </a:xfrm>
            <a:prstGeom prst="roundRect">
              <a:avLst>
                <a:gd name="adj" fmla="val 8546"/>
              </a:avLst>
            </a:prstGeom>
            <a:solidFill>
              <a:srgbClr val="EAEAEA"/>
            </a:solidFill>
            <a:ln w="9525">
              <a:solidFill>
                <a:schemeClr val="tx1"/>
              </a:solidFill>
              <a:prstDash val="sysDot"/>
              <a:round/>
              <a:headEnd/>
              <a:tailEnd/>
            </a:ln>
          </p:spPr>
          <p:txBody>
            <a:bodyPr vert="horz" wrap="none" lIns="0" rIns="0" anchor="t" anchorCtr="1"/>
            <a:lstStyle/>
            <a:p>
              <a:pPr algn="ctr" fontAlgn="base">
                <a:spcBef>
                  <a:spcPct val="0"/>
                </a:spcBef>
                <a:spcAft>
                  <a:spcPct val="0"/>
                </a:spcAft>
                <a:defRPr/>
              </a:pPr>
              <a:r>
                <a:rPr lang="en-US" sz="1050" dirty="0" smtClean="0">
                  <a:solidFill>
                    <a:srgbClr val="000000"/>
                  </a:solidFill>
                  <a:latin typeface="Tahoma" pitchFamily="34" charset="0"/>
                  <a:ea typeface="ＭＳ Ｐゴシック" pitchFamily="34" charset="-128"/>
                  <a:cs typeface="Tahoma" pitchFamily="34" charset="0"/>
                </a:rPr>
                <a:t>Other </a:t>
              </a:r>
            </a:p>
            <a:p>
              <a:pPr algn="ctr" fontAlgn="base">
                <a:spcBef>
                  <a:spcPct val="0"/>
                </a:spcBef>
                <a:spcAft>
                  <a:spcPct val="0"/>
                </a:spcAft>
                <a:defRPr/>
              </a:pPr>
              <a:r>
                <a:rPr lang="en-US" sz="800" dirty="0" smtClean="0">
                  <a:solidFill>
                    <a:srgbClr val="000000"/>
                  </a:solidFill>
                  <a:latin typeface="Tahoma" pitchFamily="34" charset="0"/>
                  <a:ea typeface="ＭＳ Ｐゴシック" pitchFamily="34" charset="-128"/>
                  <a:cs typeface="Tahoma" pitchFamily="34" charset="0"/>
                </a:rPr>
                <a:t>Workflows</a:t>
              </a:r>
              <a:endParaRPr lang="en-US" sz="1050" dirty="0">
                <a:solidFill>
                  <a:srgbClr val="000000"/>
                </a:solidFill>
                <a:latin typeface="Tahoma" pitchFamily="34" charset="0"/>
                <a:ea typeface="ＭＳ Ｐゴシック" pitchFamily="34" charset="-128"/>
                <a:cs typeface="Tahoma" pitchFamily="34" charset="0"/>
              </a:endParaRPr>
            </a:p>
          </p:txBody>
        </p:sp>
      </p:grpSp>
      <p:pic>
        <p:nvPicPr>
          <p:cNvPr id="41" name="Picture 40"/>
          <p:cNvPicPr>
            <a:picLocks noChangeAspect="1"/>
          </p:cNvPicPr>
          <p:nvPr/>
        </p:nvPicPr>
        <p:blipFill>
          <a:blip r:embed="rId3" cstate="print"/>
          <a:stretch>
            <a:fillRect/>
          </a:stretch>
        </p:blipFill>
        <p:spPr>
          <a:xfrm>
            <a:off x="-30911" y="4628924"/>
            <a:ext cx="596061" cy="350769"/>
          </a:xfrm>
          <a:prstGeom prst="rect">
            <a:avLst/>
          </a:prstGeo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400" dirty="0" smtClean="0"/>
              <a:t>Service Request Workflows</a:t>
            </a:r>
            <a:endParaRPr lang="en-US" sz="2400" dirty="0"/>
          </a:p>
        </p:txBody>
      </p:sp>
      <p:pic>
        <p:nvPicPr>
          <p:cNvPr id="41" name="Picture 40"/>
          <p:cNvPicPr>
            <a:picLocks noChangeAspect="1"/>
          </p:cNvPicPr>
          <p:nvPr/>
        </p:nvPicPr>
        <p:blipFill>
          <a:blip r:embed="rId2" cstate="print"/>
          <a:stretch>
            <a:fillRect/>
          </a:stretch>
        </p:blipFill>
        <p:spPr>
          <a:xfrm>
            <a:off x="-30911" y="4628924"/>
            <a:ext cx="596061" cy="350769"/>
          </a:xfrm>
          <a:prstGeom prst="rect">
            <a:avLst/>
          </a:prstGeom>
        </p:spPr>
      </p:pic>
      <p:pic>
        <p:nvPicPr>
          <p:cNvPr id="38" name="Picture 37" descr="Screen Shot 2012-08-06 at 8.38.28 AM.jpeg"/>
          <p:cNvPicPr>
            <a:picLocks noChangeAspect="1"/>
          </p:cNvPicPr>
          <p:nvPr/>
        </p:nvPicPr>
        <p:blipFill>
          <a:blip r:embed="rId3" cstate="print"/>
          <a:stretch>
            <a:fillRect/>
          </a:stretch>
        </p:blipFill>
        <p:spPr>
          <a:xfrm>
            <a:off x="293688" y="657047"/>
            <a:ext cx="4393247" cy="3604031"/>
          </a:xfrm>
          <a:prstGeom prst="rect">
            <a:avLst/>
          </a:prstGeom>
        </p:spPr>
      </p:pic>
      <p:pic>
        <p:nvPicPr>
          <p:cNvPr id="39" name="Picture 38" descr="Screen Shot 2012-08-06 at 8.38.56 AM.jpeg"/>
          <p:cNvPicPr>
            <a:picLocks noChangeAspect="1"/>
          </p:cNvPicPr>
          <p:nvPr/>
        </p:nvPicPr>
        <p:blipFill>
          <a:blip r:embed="rId4" cstate="print"/>
          <a:stretch>
            <a:fillRect/>
          </a:stretch>
        </p:blipFill>
        <p:spPr>
          <a:xfrm>
            <a:off x="4330932" y="2002972"/>
            <a:ext cx="4225375" cy="2604181"/>
          </a:xfrm>
          <a:prstGeom prst="rect">
            <a:avLst/>
          </a:prstGeom>
        </p:spPr>
      </p:pic>
      <p:sp>
        <p:nvSpPr>
          <p:cNvPr id="40" name="Rectangle 39"/>
          <p:cNvSpPr>
            <a:spLocks noChangeArrowheads="1"/>
          </p:cNvSpPr>
          <p:nvPr/>
        </p:nvSpPr>
        <p:spPr bwMode="auto">
          <a:xfrm>
            <a:off x="4805363" y="678546"/>
            <a:ext cx="4191000" cy="846385"/>
          </a:xfrm>
          <a:prstGeom prst="rect">
            <a:avLst/>
          </a:prstGeom>
          <a:noFill/>
          <a:ln w="9525">
            <a:noFill/>
            <a:miter lim="800000"/>
            <a:headEnd/>
            <a:tailEnd/>
          </a:ln>
        </p:spPr>
        <p:txBody>
          <a:bodyPr wrap="square">
            <a:spAutoFit/>
          </a:bodyPr>
          <a:lstStyle/>
          <a:p>
            <a:pPr fontAlgn="base">
              <a:spcBef>
                <a:spcPct val="0"/>
              </a:spcBef>
              <a:spcAft>
                <a:spcPct val="0"/>
              </a:spcAft>
            </a:pPr>
            <a:endParaRPr lang="en-US" sz="1400" dirty="0" smtClean="0">
              <a:solidFill>
                <a:srgbClr val="000000"/>
              </a:solidFill>
              <a:latin typeface="Arial" pitchFamily="34" charset="0"/>
              <a:ea typeface="ＭＳ Ｐゴシック" pitchFamily="34" charset="-128"/>
              <a:cs typeface="Arial" pitchFamily="34" charset="0"/>
            </a:endParaRPr>
          </a:p>
          <a:p>
            <a:pPr marL="349250" lvl="1" indent="-233363" fontAlgn="base">
              <a:spcBef>
                <a:spcPct val="0"/>
              </a:spcBef>
              <a:spcAft>
                <a:spcPct val="0"/>
              </a:spcAft>
              <a:buFontTx/>
              <a:buBlip>
                <a:blip r:embed="rId5"/>
              </a:buBlip>
            </a:pPr>
            <a:r>
              <a:rPr lang="en-US" sz="1400" dirty="0" smtClean="0">
                <a:solidFill>
                  <a:srgbClr val="000000"/>
                </a:solidFill>
                <a:latin typeface="Arial" pitchFamily="34" charset="0"/>
                <a:ea typeface="ＭＳ Ｐゴシック" pitchFamily="34" charset="-128"/>
                <a:cs typeface="Arial" pitchFamily="34" charset="0"/>
              </a:rPr>
              <a:t>Automated workflows</a:t>
            </a:r>
          </a:p>
          <a:p>
            <a:pPr marL="349250" lvl="1" indent="-233363" fontAlgn="base">
              <a:spcBef>
                <a:spcPct val="0"/>
              </a:spcBef>
              <a:spcAft>
                <a:spcPct val="0"/>
              </a:spcAft>
              <a:buFontTx/>
              <a:buBlip>
                <a:blip r:embed="rId5"/>
              </a:buBlip>
            </a:pPr>
            <a:r>
              <a:rPr lang="en-US" sz="1400" dirty="0" smtClean="0">
                <a:solidFill>
                  <a:srgbClr val="000000"/>
                </a:solidFill>
                <a:latin typeface="Arial" pitchFamily="34" charset="0"/>
                <a:ea typeface="ＭＳ Ｐゴシック" pitchFamily="34" charset="-128"/>
                <a:cs typeface="Arial" pitchFamily="34" charset="0"/>
              </a:rPr>
              <a:t>Service request status tracking</a:t>
            </a:r>
          </a:p>
          <a:p>
            <a:pPr marL="806450" lvl="2" indent="-233363" fontAlgn="base">
              <a:spcBef>
                <a:spcPct val="0"/>
              </a:spcBef>
              <a:spcAft>
                <a:spcPct val="0"/>
              </a:spcAft>
            </a:pPr>
            <a:endParaRPr lang="en-US" sz="700" dirty="0" smtClean="0">
              <a:solidFill>
                <a:srgbClr val="000000"/>
              </a:solidFill>
              <a:latin typeface="Arial" pitchFamily="34" charset="0"/>
              <a:ea typeface="ＭＳ Ｐゴシック" pitchFamily="34" charset="-128"/>
              <a:cs typeface="Arial" pitchFamily="34"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400" dirty="0" smtClean="0"/>
              <a:t>Flexible Account Management</a:t>
            </a:r>
            <a:endParaRPr lang="en-US" sz="2400" dirty="0"/>
          </a:p>
        </p:txBody>
      </p:sp>
      <p:pic>
        <p:nvPicPr>
          <p:cNvPr id="41" name="Picture 40"/>
          <p:cNvPicPr>
            <a:picLocks noChangeAspect="1"/>
          </p:cNvPicPr>
          <p:nvPr/>
        </p:nvPicPr>
        <p:blipFill>
          <a:blip r:embed="rId2" cstate="print"/>
          <a:stretch>
            <a:fillRect/>
          </a:stretch>
        </p:blipFill>
        <p:spPr>
          <a:xfrm>
            <a:off x="-30911" y="4628924"/>
            <a:ext cx="596061" cy="350769"/>
          </a:xfrm>
          <a:prstGeom prst="rect">
            <a:avLst/>
          </a:prstGeom>
        </p:spPr>
      </p:pic>
      <p:sp>
        <p:nvSpPr>
          <p:cNvPr id="40" name="Rectangle 39"/>
          <p:cNvSpPr>
            <a:spLocks noChangeArrowheads="1"/>
          </p:cNvSpPr>
          <p:nvPr/>
        </p:nvSpPr>
        <p:spPr bwMode="auto">
          <a:xfrm>
            <a:off x="5175477" y="664031"/>
            <a:ext cx="4191000" cy="1169551"/>
          </a:xfrm>
          <a:prstGeom prst="rect">
            <a:avLst/>
          </a:prstGeom>
          <a:noFill/>
          <a:ln w="9525">
            <a:noFill/>
            <a:miter lim="800000"/>
            <a:headEnd/>
            <a:tailEnd/>
          </a:ln>
        </p:spPr>
        <p:txBody>
          <a:bodyPr wrap="square">
            <a:spAutoFit/>
          </a:bodyPr>
          <a:lstStyle/>
          <a:p>
            <a:pPr fontAlgn="base">
              <a:spcBef>
                <a:spcPct val="0"/>
              </a:spcBef>
              <a:spcAft>
                <a:spcPct val="0"/>
              </a:spcAft>
            </a:pPr>
            <a:endParaRPr lang="en-US" sz="1400" dirty="0" smtClean="0">
              <a:solidFill>
                <a:srgbClr val="000000"/>
              </a:solidFill>
              <a:latin typeface="Arial" pitchFamily="34" charset="0"/>
              <a:ea typeface="ＭＳ Ｐゴシック" pitchFamily="34" charset="-128"/>
              <a:cs typeface="Arial" pitchFamily="34" charset="0"/>
            </a:endParaRPr>
          </a:p>
          <a:p>
            <a:pPr marL="349250" lvl="1" indent="-233363" fontAlgn="base">
              <a:spcBef>
                <a:spcPct val="0"/>
              </a:spcBef>
              <a:spcAft>
                <a:spcPct val="0"/>
              </a:spcAft>
              <a:buFontTx/>
              <a:buBlip>
                <a:blip r:embed="rId3"/>
              </a:buBlip>
            </a:pPr>
            <a:r>
              <a:rPr lang="en-US" sz="1400" dirty="0" smtClean="0">
                <a:solidFill>
                  <a:srgbClr val="000000"/>
                </a:solidFill>
                <a:latin typeface="Arial" pitchFamily="34" charset="0"/>
                <a:ea typeface="ＭＳ Ｐゴシック" pitchFamily="34" charset="-128"/>
                <a:cs typeface="Arial" pitchFamily="34" charset="0"/>
              </a:rPr>
              <a:t>Multiple Accounts</a:t>
            </a:r>
          </a:p>
          <a:p>
            <a:pPr marL="349250" lvl="1" indent="-233363" fontAlgn="base">
              <a:spcBef>
                <a:spcPct val="0"/>
              </a:spcBef>
              <a:spcAft>
                <a:spcPct val="0"/>
              </a:spcAft>
              <a:buFontTx/>
              <a:buBlip>
                <a:blip r:embed="rId3"/>
              </a:buBlip>
            </a:pPr>
            <a:r>
              <a:rPr lang="en-US" sz="1400" dirty="0" smtClean="0">
                <a:solidFill>
                  <a:srgbClr val="000000"/>
                </a:solidFill>
                <a:latin typeface="Arial" pitchFamily="34" charset="0"/>
                <a:ea typeface="ＭＳ Ｐゴシック" pitchFamily="34" charset="-128"/>
                <a:cs typeface="Arial" pitchFamily="34" charset="0"/>
              </a:rPr>
              <a:t>Multiple Services</a:t>
            </a:r>
          </a:p>
          <a:p>
            <a:pPr marL="349250" lvl="1" indent="-233363" fontAlgn="base">
              <a:spcBef>
                <a:spcPct val="0"/>
              </a:spcBef>
              <a:spcAft>
                <a:spcPct val="0"/>
              </a:spcAft>
              <a:buFontTx/>
              <a:buBlip>
                <a:blip r:embed="rId3"/>
              </a:buBlip>
            </a:pPr>
            <a:r>
              <a:rPr lang="en-US" sz="1400" dirty="0" smtClean="0">
                <a:solidFill>
                  <a:srgbClr val="000000"/>
                </a:solidFill>
                <a:latin typeface="Arial" pitchFamily="34" charset="0"/>
                <a:ea typeface="ＭＳ Ｐゴシック" pitchFamily="34" charset="-128"/>
                <a:cs typeface="Arial" pitchFamily="34" charset="0"/>
              </a:rPr>
              <a:t>Shared Accounts</a:t>
            </a:r>
          </a:p>
          <a:p>
            <a:pPr marL="349250" lvl="1" indent="-233363" fontAlgn="base">
              <a:spcBef>
                <a:spcPct val="0"/>
              </a:spcBef>
              <a:spcAft>
                <a:spcPct val="0"/>
              </a:spcAft>
              <a:buFontTx/>
              <a:buBlip>
                <a:blip r:embed="rId3"/>
              </a:buBlip>
            </a:pPr>
            <a:r>
              <a:rPr lang="en-US" sz="1400" dirty="0" smtClean="0">
                <a:solidFill>
                  <a:srgbClr val="000000"/>
                </a:solidFill>
                <a:latin typeface="Arial" pitchFamily="34" charset="0"/>
                <a:ea typeface="ＭＳ Ｐゴシック" pitchFamily="34" charset="-128"/>
                <a:cs typeface="Arial" pitchFamily="34" charset="0"/>
              </a:rPr>
              <a:t>Commercial/Residential</a:t>
            </a:r>
            <a:endParaRPr lang="en-US" sz="700" dirty="0" smtClean="0">
              <a:solidFill>
                <a:srgbClr val="000000"/>
              </a:solidFill>
              <a:latin typeface="Arial" pitchFamily="34" charset="0"/>
              <a:ea typeface="ＭＳ Ｐゴシック" pitchFamily="34" charset="-128"/>
              <a:cs typeface="Arial" pitchFamily="34" charset="0"/>
            </a:endParaRPr>
          </a:p>
        </p:txBody>
      </p:sp>
      <p:pic>
        <p:nvPicPr>
          <p:cNvPr id="7" name="Picture 6" descr="Screen Shot 2012-08-06 at 8.45.11 AM.jpeg"/>
          <p:cNvPicPr>
            <a:picLocks noChangeAspect="1"/>
          </p:cNvPicPr>
          <p:nvPr/>
        </p:nvPicPr>
        <p:blipFill>
          <a:blip r:embed="rId4" cstate="print"/>
          <a:stretch>
            <a:fillRect/>
          </a:stretch>
        </p:blipFill>
        <p:spPr>
          <a:xfrm>
            <a:off x="293688" y="648549"/>
            <a:ext cx="4858883" cy="3802603"/>
          </a:xfrm>
          <a:prstGeom prst="rect">
            <a:avLst/>
          </a:prstGeom>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2139042" y="1696356"/>
            <a:ext cx="4049485" cy="1952171"/>
          </a:xfrm>
          <a:prstGeom prst="rect">
            <a:avLst/>
          </a:prstGeom>
          <a:noFill/>
          <a:ln>
            <a:noFill/>
          </a:ln>
        </p:spPr>
        <p:txBody>
          <a:bodyPr wrap="none" lIns="0" tIns="0" rIns="0" bIns="0" rtlCol="0">
            <a:noAutofit/>
          </a:bodyPr>
          <a:lstStyle/>
          <a:p>
            <a:pPr fontAlgn="base">
              <a:spcBef>
                <a:spcPct val="0"/>
              </a:spcBef>
              <a:spcAft>
                <a:spcPct val="0"/>
              </a:spcAft>
            </a:pPr>
            <a:r>
              <a:rPr lang="en-US" sz="3600" dirty="0" err="1" smtClean="0">
                <a:solidFill>
                  <a:srgbClr val="000000"/>
                </a:solidFill>
                <a:latin typeface="Arial" pitchFamily="34" charset="0"/>
                <a:ea typeface="ＭＳ Ｐゴシック" pitchFamily="34" charset="-128"/>
                <a:cs typeface="Arial" pitchFamily="34" charset="0"/>
              </a:rPr>
              <a:t>LADWP.com</a:t>
            </a:r>
            <a:r>
              <a:rPr lang="en-US" sz="3600" dirty="0" smtClean="0">
                <a:solidFill>
                  <a:srgbClr val="000000"/>
                </a:solidFill>
                <a:latin typeface="Arial" pitchFamily="34" charset="0"/>
                <a:ea typeface="ＭＳ Ｐゴシック" pitchFamily="34" charset="-128"/>
                <a:cs typeface="Arial" pitchFamily="34" charset="0"/>
              </a:rPr>
              <a:t> Demo</a:t>
            </a:r>
          </a:p>
        </p:txBody>
      </p:sp>
      <p:pic>
        <p:nvPicPr>
          <p:cNvPr id="3" name="Picture 2"/>
          <p:cNvPicPr>
            <a:picLocks noChangeAspect="1"/>
          </p:cNvPicPr>
          <p:nvPr/>
        </p:nvPicPr>
        <p:blipFill>
          <a:blip r:embed="rId2" cstate="print"/>
          <a:stretch>
            <a:fillRect/>
          </a:stretch>
        </p:blipFill>
        <p:spPr>
          <a:xfrm>
            <a:off x="-9387" y="4628924"/>
            <a:ext cx="596061" cy="350769"/>
          </a:xfrm>
          <a:prstGeom prst="rect">
            <a:avLst/>
          </a:prstGeo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01loginpage.png"/>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52400" y="610460"/>
            <a:ext cx="4590557" cy="1692881"/>
          </a:xfrm>
          <a:prstGeom prst="rect">
            <a:avLst/>
          </a:prstGeom>
          <a:effectLst>
            <a:outerShdw blurRad="50800" dist="38100" dir="2700000" algn="tl" rotWithShape="0">
              <a:prstClr val="black">
                <a:alpha val="40000"/>
              </a:prstClr>
            </a:outerShdw>
          </a:effectLst>
        </p:spPr>
      </p:pic>
      <p:sp>
        <p:nvSpPr>
          <p:cNvPr id="5" name="Title 1"/>
          <p:cNvSpPr>
            <a:spLocks noGrp="1"/>
          </p:cNvSpPr>
          <p:nvPr>
            <p:ph type="title"/>
          </p:nvPr>
        </p:nvSpPr>
        <p:spPr>
          <a:xfrm>
            <a:off x="728210" y="201075"/>
            <a:ext cx="8335963" cy="432259"/>
          </a:xfrm>
        </p:spPr>
        <p:txBody>
          <a:bodyPr/>
          <a:lstStyle/>
          <a:p>
            <a:pPr algn="r"/>
            <a:r>
              <a:rPr lang="en-US" sz="1800" dirty="0" smtClean="0"/>
              <a:t>Seattle City Lights – Intranet Portal </a:t>
            </a:r>
            <a:endParaRPr lang="en-US" sz="1800" dirty="0"/>
          </a:p>
        </p:txBody>
      </p:sp>
      <p:pic>
        <p:nvPicPr>
          <p:cNvPr id="2" name="Picture 1" descr="Untitled.png"/>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693889" y="2071314"/>
            <a:ext cx="3584448" cy="244449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7" name="TextBox 6"/>
          <p:cNvSpPr txBox="1"/>
          <p:nvPr/>
        </p:nvSpPr>
        <p:spPr>
          <a:xfrm>
            <a:off x="4939939" y="616362"/>
            <a:ext cx="3863699" cy="4078040"/>
          </a:xfrm>
          <a:prstGeom prst="rect">
            <a:avLst/>
          </a:prstGeom>
          <a:noFill/>
        </p:spPr>
        <p:txBody>
          <a:bodyPr wrap="square" rtlCol="0">
            <a:spAutoFit/>
          </a:bodyPr>
          <a:lstStyle/>
          <a:p>
            <a:pPr fontAlgn="base">
              <a:spcBef>
                <a:spcPct val="0"/>
              </a:spcBef>
              <a:spcAft>
                <a:spcPct val="0"/>
              </a:spcAft>
            </a:pPr>
            <a:r>
              <a:rPr lang="en-US" dirty="0" smtClean="0">
                <a:solidFill>
                  <a:srgbClr val="000000"/>
                </a:solidFill>
                <a:latin typeface="Arial" pitchFamily="34" charset="0"/>
                <a:ea typeface="ＭＳ Ｐゴシック" pitchFamily="34" charset="-128"/>
                <a:cs typeface="Arial" pitchFamily="34" charset="0"/>
              </a:rPr>
              <a:t>Background</a:t>
            </a:r>
          </a:p>
          <a:p>
            <a:pPr marL="285750" indent="-285750" fontAlgn="base">
              <a:spcBef>
                <a:spcPct val="0"/>
              </a:spcBef>
              <a:spcAft>
                <a:spcPct val="0"/>
              </a:spcAft>
              <a:buFont typeface="Arial"/>
              <a:buChar char="•"/>
            </a:pPr>
            <a:r>
              <a:rPr lang="en-US" dirty="0" smtClean="0">
                <a:solidFill>
                  <a:srgbClr val="000000"/>
                </a:solidFill>
                <a:latin typeface="Arial" pitchFamily="34" charset="0"/>
                <a:ea typeface="ＭＳ Ｐゴシック" pitchFamily="34" charset="-128"/>
                <a:cs typeface="Arial" pitchFamily="34" charset="0"/>
              </a:rPr>
              <a:t>Power contracts management</a:t>
            </a:r>
          </a:p>
          <a:p>
            <a:pPr marL="285750" indent="-285750" fontAlgn="base">
              <a:spcBef>
                <a:spcPct val="0"/>
              </a:spcBef>
              <a:spcAft>
                <a:spcPct val="0"/>
              </a:spcAft>
              <a:buFont typeface="Arial"/>
              <a:buChar char="•"/>
            </a:pPr>
            <a:r>
              <a:rPr lang="en-US" dirty="0" smtClean="0">
                <a:solidFill>
                  <a:srgbClr val="000000"/>
                </a:solidFill>
                <a:latin typeface="Arial" pitchFamily="34" charset="0"/>
                <a:ea typeface="ＭＳ Ｐゴシック" pitchFamily="34" charset="-128"/>
                <a:cs typeface="Arial" pitchFamily="34" charset="0"/>
              </a:rPr>
              <a:t>Complex business processes</a:t>
            </a:r>
          </a:p>
          <a:p>
            <a:pPr marL="285750" indent="-285750" fontAlgn="base">
              <a:spcBef>
                <a:spcPct val="0"/>
              </a:spcBef>
              <a:spcAft>
                <a:spcPct val="0"/>
              </a:spcAft>
              <a:buFont typeface="Arial"/>
              <a:buChar char="•"/>
            </a:pPr>
            <a:r>
              <a:rPr lang="en-US" dirty="0" smtClean="0">
                <a:solidFill>
                  <a:srgbClr val="000000"/>
                </a:solidFill>
                <a:latin typeface="Arial" pitchFamily="34" charset="0"/>
                <a:ea typeface="ＭＳ Ｐゴシック" pitchFamily="34" charset="-128"/>
                <a:cs typeface="Arial" pitchFamily="34" charset="0"/>
              </a:rPr>
              <a:t>Many paper based support processes – e.g. notes</a:t>
            </a:r>
          </a:p>
          <a:p>
            <a:pPr marL="285750" indent="-285750" fontAlgn="base">
              <a:spcBef>
                <a:spcPct val="0"/>
              </a:spcBef>
              <a:spcAft>
                <a:spcPct val="0"/>
              </a:spcAft>
              <a:buFont typeface="Arial"/>
              <a:buChar char="•"/>
            </a:pPr>
            <a:endParaRPr lang="en-US" dirty="0">
              <a:solidFill>
                <a:srgbClr val="000000"/>
              </a:solidFill>
              <a:latin typeface="Arial" pitchFamily="34" charset="0"/>
              <a:ea typeface="ＭＳ Ｐゴシック" pitchFamily="34" charset="-128"/>
              <a:cs typeface="Arial" pitchFamily="34" charset="0"/>
            </a:endParaRPr>
          </a:p>
          <a:p>
            <a:pPr fontAlgn="base">
              <a:spcBef>
                <a:spcPct val="0"/>
              </a:spcBef>
              <a:spcAft>
                <a:spcPct val="0"/>
              </a:spcAft>
            </a:pPr>
            <a:r>
              <a:rPr lang="en-US" dirty="0" smtClean="0">
                <a:solidFill>
                  <a:srgbClr val="000000"/>
                </a:solidFill>
                <a:latin typeface="Arial" pitchFamily="34" charset="0"/>
                <a:ea typeface="ＭＳ Ｐゴシック" pitchFamily="34" charset="-128"/>
                <a:cs typeface="Arial" pitchFamily="34" charset="0"/>
              </a:rPr>
              <a:t>Solution</a:t>
            </a:r>
            <a:endParaRPr lang="en-US" dirty="0">
              <a:solidFill>
                <a:srgbClr val="000000"/>
              </a:solidFill>
              <a:latin typeface="Arial" pitchFamily="34" charset="0"/>
              <a:ea typeface="ＭＳ Ｐゴシック" pitchFamily="34" charset="-128"/>
              <a:cs typeface="Arial" pitchFamily="34" charset="0"/>
            </a:endParaRPr>
          </a:p>
          <a:p>
            <a:pPr marL="285750" indent="-285750" fontAlgn="base">
              <a:spcBef>
                <a:spcPct val="0"/>
              </a:spcBef>
              <a:spcAft>
                <a:spcPct val="0"/>
              </a:spcAft>
              <a:buFont typeface="Arial"/>
              <a:buChar char="•"/>
            </a:pPr>
            <a:r>
              <a:rPr lang="en-US" dirty="0" smtClean="0">
                <a:solidFill>
                  <a:srgbClr val="000000"/>
                </a:solidFill>
                <a:latin typeface="Arial" pitchFamily="34" charset="0"/>
                <a:ea typeface="ＭＳ Ｐゴシック" pitchFamily="34" charset="-128"/>
                <a:cs typeface="Arial" pitchFamily="34" charset="0"/>
              </a:rPr>
              <a:t>Intranet Portal </a:t>
            </a:r>
          </a:p>
          <a:p>
            <a:pPr marL="285750" indent="-285750" fontAlgn="base">
              <a:spcBef>
                <a:spcPct val="0"/>
              </a:spcBef>
              <a:spcAft>
                <a:spcPct val="0"/>
              </a:spcAft>
              <a:buFont typeface="Arial"/>
              <a:buChar char="•"/>
            </a:pPr>
            <a:r>
              <a:rPr lang="en-US" dirty="0" smtClean="0">
                <a:solidFill>
                  <a:srgbClr val="000000"/>
                </a:solidFill>
                <a:latin typeface="Arial" pitchFamily="34" charset="0"/>
                <a:ea typeface="ＭＳ Ｐゴシック" pitchFamily="34" charset="-128"/>
                <a:cs typeface="Arial" pitchFamily="34" charset="0"/>
              </a:rPr>
              <a:t>Business </a:t>
            </a:r>
            <a:r>
              <a:rPr lang="en-US" dirty="0">
                <a:solidFill>
                  <a:srgbClr val="000000"/>
                </a:solidFill>
                <a:latin typeface="Arial" pitchFamily="34" charset="0"/>
                <a:ea typeface="ＭＳ Ｐゴシック" pitchFamily="34" charset="-128"/>
                <a:cs typeface="Arial" pitchFamily="34" charset="0"/>
              </a:rPr>
              <a:t>Process </a:t>
            </a:r>
            <a:r>
              <a:rPr lang="en-US" dirty="0" smtClean="0">
                <a:solidFill>
                  <a:srgbClr val="000000"/>
                </a:solidFill>
                <a:latin typeface="Arial" pitchFamily="34" charset="0"/>
                <a:ea typeface="ＭＳ Ｐゴシック" pitchFamily="34" charset="-128"/>
                <a:cs typeface="Arial" pitchFamily="34" charset="0"/>
              </a:rPr>
              <a:t>Modeling</a:t>
            </a:r>
          </a:p>
          <a:p>
            <a:pPr marL="285750" indent="-285750" fontAlgn="base">
              <a:spcBef>
                <a:spcPct val="0"/>
              </a:spcBef>
              <a:spcAft>
                <a:spcPct val="0"/>
              </a:spcAft>
              <a:buFont typeface="Arial"/>
              <a:buChar char="•"/>
            </a:pPr>
            <a:r>
              <a:rPr lang="en-US" dirty="0" smtClean="0">
                <a:solidFill>
                  <a:srgbClr val="000000"/>
                </a:solidFill>
                <a:latin typeface="Arial" pitchFamily="34" charset="0"/>
                <a:ea typeface="ＭＳ Ｐゴシック" pitchFamily="34" charset="-128"/>
                <a:cs typeface="Arial" pitchFamily="34" charset="0"/>
              </a:rPr>
              <a:t>Document </a:t>
            </a:r>
            <a:r>
              <a:rPr lang="en-US" dirty="0">
                <a:solidFill>
                  <a:srgbClr val="000000"/>
                </a:solidFill>
                <a:latin typeface="Arial" pitchFamily="34" charset="0"/>
                <a:ea typeface="ＭＳ Ｐゴシック" pitchFamily="34" charset="-128"/>
                <a:cs typeface="Arial" pitchFamily="34" charset="0"/>
              </a:rPr>
              <a:t>Management </a:t>
            </a:r>
            <a:endParaRPr lang="en-US" dirty="0" smtClean="0">
              <a:solidFill>
                <a:srgbClr val="000000"/>
              </a:solidFill>
              <a:latin typeface="Arial" pitchFamily="34" charset="0"/>
              <a:ea typeface="ＭＳ Ｐゴシック" pitchFamily="34" charset="-128"/>
              <a:cs typeface="Arial" pitchFamily="34" charset="0"/>
            </a:endParaRPr>
          </a:p>
          <a:p>
            <a:pPr marL="285750" indent="-285750" fontAlgn="base">
              <a:spcBef>
                <a:spcPct val="0"/>
              </a:spcBef>
              <a:spcAft>
                <a:spcPct val="0"/>
              </a:spcAft>
              <a:buFont typeface="Arial"/>
              <a:buChar char="•"/>
            </a:pPr>
            <a:r>
              <a:rPr lang="en-US" dirty="0" smtClean="0">
                <a:solidFill>
                  <a:srgbClr val="000000"/>
                </a:solidFill>
                <a:latin typeface="Arial" pitchFamily="34" charset="0"/>
                <a:ea typeface="ＭＳ Ｐゴシック" pitchFamily="34" charset="-128"/>
                <a:cs typeface="Arial" pitchFamily="34" charset="0"/>
              </a:rPr>
              <a:t>Role </a:t>
            </a:r>
            <a:r>
              <a:rPr lang="en-US" dirty="0">
                <a:solidFill>
                  <a:srgbClr val="000000"/>
                </a:solidFill>
                <a:latin typeface="Arial" pitchFamily="34" charset="0"/>
                <a:ea typeface="ＭＳ Ｐゴシック" pitchFamily="34" charset="-128"/>
                <a:cs typeface="Arial" pitchFamily="34" charset="0"/>
              </a:rPr>
              <a:t>Management using OAM</a:t>
            </a:r>
          </a:p>
          <a:p>
            <a:pPr marL="285750" indent="-285750" fontAlgn="base">
              <a:spcBef>
                <a:spcPct val="0"/>
              </a:spcBef>
              <a:spcAft>
                <a:spcPct val="0"/>
              </a:spcAft>
              <a:buFont typeface="Arial"/>
              <a:buChar char="•"/>
            </a:pPr>
            <a:r>
              <a:rPr lang="en-US" dirty="0" smtClean="0">
                <a:solidFill>
                  <a:srgbClr val="000000"/>
                </a:solidFill>
                <a:latin typeface="Arial" pitchFamily="34" charset="0"/>
                <a:ea typeface="ＭＳ Ｐゴシック" pitchFamily="34" charset="-128"/>
                <a:cs typeface="Arial" pitchFamily="34" charset="0"/>
              </a:rPr>
              <a:t>Integration with desktop applications</a:t>
            </a:r>
            <a:endParaRPr lang="en-US" dirty="0">
              <a:solidFill>
                <a:srgbClr val="000000"/>
              </a:solidFill>
              <a:latin typeface="Arial" pitchFamily="34" charset="0"/>
              <a:ea typeface="ＭＳ Ｐゴシック" pitchFamily="34" charset="-128"/>
              <a:cs typeface="Arial" pitchFamily="34" charset="0"/>
            </a:endParaRPr>
          </a:p>
          <a:p>
            <a:pPr marL="285750" indent="-285750" fontAlgn="base">
              <a:spcBef>
                <a:spcPct val="0"/>
              </a:spcBef>
              <a:spcAft>
                <a:spcPct val="0"/>
              </a:spcAft>
              <a:buFont typeface="Arial"/>
              <a:buChar char="•"/>
            </a:pPr>
            <a:endParaRPr lang="en-US" dirty="0" smtClean="0">
              <a:solidFill>
                <a:srgbClr val="000000"/>
              </a:solidFill>
              <a:latin typeface="Arial" pitchFamily="34" charset="0"/>
              <a:ea typeface="ＭＳ Ｐゴシック" pitchFamily="34" charset="-128"/>
              <a:cs typeface="Arial" pitchFamily="34" charset="0"/>
            </a:endParaRPr>
          </a:p>
          <a:p>
            <a:pPr marL="285750" indent="-285750" fontAlgn="base">
              <a:spcBef>
                <a:spcPct val="0"/>
              </a:spcBef>
              <a:spcAft>
                <a:spcPct val="0"/>
              </a:spcAft>
              <a:buFont typeface="Arial"/>
              <a:buChar char="•"/>
            </a:pPr>
            <a:endParaRPr lang="en-US" sz="700" dirty="0">
              <a:solidFill>
                <a:srgbClr val="000000"/>
              </a:solidFill>
              <a:latin typeface="Arial" pitchFamily="34" charset="0"/>
              <a:ea typeface="ＭＳ Ｐゴシック" pitchFamily="34" charset="-128"/>
              <a:cs typeface="Arial" pitchFamily="34" charset="0"/>
            </a:endParaRPr>
          </a:p>
        </p:txBody>
      </p:sp>
      <p:pic>
        <p:nvPicPr>
          <p:cNvPr id="8" name="Picture 7"/>
          <p:cNvPicPr>
            <a:picLocks noChangeAspect="1"/>
          </p:cNvPicPr>
          <p:nvPr/>
        </p:nvPicPr>
        <p:blipFill>
          <a:blip r:embed="rId4" cstate="print"/>
          <a:stretch>
            <a:fillRect/>
          </a:stretch>
        </p:blipFill>
        <p:spPr>
          <a:xfrm>
            <a:off x="1375" y="4628924"/>
            <a:ext cx="596061" cy="350769"/>
          </a:xfrm>
          <a:prstGeom prst="rect">
            <a:avLst/>
          </a:prstGeom>
        </p:spPr>
      </p:pic>
    </p:spTree>
    <p:extLst>
      <p:ext uri="{BB962C8B-B14F-4D97-AF65-F5344CB8AC3E}">
        <p14:creationId xmlns:p14="http://schemas.microsoft.com/office/powerpoint/2010/main" xmlns="" val="195207118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45"/>
          <p:cNvSpPr>
            <a:spLocks noGrp="1" noChangeArrowheads="1"/>
          </p:cNvSpPr>
          <p:nvPr>
            <p:ph type="ctrTitle"/>
          </p:nvPr>
        </p:nvSpPr>
        <p:spPr>
          <a:xfrm>
            <a:off x="512280" y="3594927"/>
            <a:ext cx="6289736" cy="816769"/>
          </a:xfrm>
        </p:spPr>
        <p:txBody>
          <a:bodyPr/>
          <a:lstStyle/>
          <a:p>
            <a:pPr eaLnBrk="1" hangingPunct="1"/>
            <a:r>
              <a:rPr lang="en-US" sz="2000" i="1" dirty="0" smtClean="0"/>
              <a:t>Improving Customer Satisfaction for Utilities with Oracle WebCenter Portal </a:t>
            </a:r>
            <a:endParaRPr lang="en-US" sz="2000" dirty="0" smtClean="0"/>
          </a:p>
        </p:txBody>
      </p:sp>
      <p:pic>
        <p:nvPicPr>
          <p:cNvPr id="12292" name="Picture 53"/>
          <p:cNvPicPr>
            <a:picLocks noChangeAspect="1" noChangeArrowheads="1"/>
          </p:cNvPicPr>
          <p:nvPr/>
        </p:nvPicPr>
        <p:blipFill>
          <a:blip r:embed="rId3" cstate="print"/>
          <a:srcRect/>
          <a:stretch>
            <a:fillRect/>
          </a:stretch>
        </p:blipFill>
        <p:spPr bwMode="auto">
          <a:xfrm>
            <a:off x="901721" y="685800"/>
            <a:ext cx="2828925" cy="2114550"/>
          </a:xfrm>
          <a:prstGeom prst="rect">
            <a:avLst/>
          </a:prstGeom>
          <a:noFill/>
          <a:ln w="9525">
            <a:noFill/>
            <a:miter lim="800000"/>
            <a:headEnd/>
            <a:tailEnd/>
          </a:ln>
        </p:spPr>
      </p:pic>
      <p:pic>
        <p:nvPicPr>
          <p:cNvPr id="12293" name="Picture 15" descr="MPj04387790000[2]"/>
          <p:cNvPicPr>
            <a:picLocks noChangeAspect="1" noChangeArrowheads="1"/>
          </p:cNvPicPr>
          <p:nvPr/>
        </p:nvPicPr>
        <p:blipFill>
          <a:blip r:embed="rId4" cstate="print"/>
          <a:srcRect/>
          <a:stretch>
            <a:fillRect/>
          </a:stretch>
        </p:blipFill>
        <p:spPr bwMode="auto">
          <a:xfrm>
            <a:off x="914400" y="685801"/>
            <a:ext cx="2806700" cy="2107406"/>
          </a:xfrm>
          <a:prstGeom prst="rect">
            <a:avLst/>
          </a:prstGeom>
          <a:noFill/>
          <a:ln w="9525">
            <a:noFill/>
            <a:miter lim="800000"/>
            <a:headEnd/>
            <a:tailEnd/>
          </a:ln>
        </p:spPr>
      </p:pic>
      <p:sp>
        <p:nvSpPr>
          <p:cNvPr id="6" name="TextBox 5"/>
          <p:cNvSpPr txBox="1"/>
          <p:nvPr/>
        </p:nvSpPr>
        <p:spPr>
          <a:xfrm>
            <a:off x="471535" y="4616345"/>
            <a:ext cx="4711700" cy="338554"/>
          </a:xfrm>
          <a:prstGeom prst="rect">
            <a:avLst/>
          </a:prstGeom>
          <a:noFill/>
        </p:spPr>
        <p:txBody>
          <a:bodyPr>
            <a:spAutoFit/>
          </a:bodyPr>
          <a:lstStyle/>
          <a:p>
            <a:pPr fontAlgn="base">
              <a:spcBef>
                <a:spcPct val="0"/>
              </a:spcBef>
              <a:spcAft>
                <a:spcPct val="0"/>
              </a:spcAft>
              <a:defRPr/>
            </a:pPr>
            <a:r>
              <a:rPr lang="en-US" sz="1600" i="1" dirty="0">
                <a:solidFill>
                  <a:srgbClr val="FFFFFF">
                    <a:lumMod val="50000"/>
                  </a:srgbClr>
                </a:solidFill>
                <a:latin typeface="Arial" pitchFamily="34" charset="0"/>
                <a:ea typeface="ＭＳ Ｐゴシック" pitchFamily="34" charset="-128"/>
                <a:cs typeface="Arial" pitchFamily="34" charset="0"/>
              </a:rPr>
              <a:t>Hosted by Mark </a:t>
            </a:r>
            <a:r>
              <a:rPr lang="en-US" sz="1600" i="1" dirty="0" smtClean="0">
                <a:solidFill>
                  <a:srgbClr val="FFFFFF">
                    <a:lumMod val="50000"/>
                  </a:srgbClr>
                </a:solidFill>
                <a:latin typeface="Arial" pitchFamily="34" charset="0"/>
                <a:ea typeface="ＭＳ Ｐゴシック" pitchFamily="34" charset="-128"/>
                <a:cs typeface="Arial" pitchFamily="34" charset="0"/>
              </a:rPr>
              <a:t>Comishock</a:t>
            </a:r>
            <a:r>
              <a:rPr lang="en-US" sz="1600" i="1" dirty="0">
                <a:solidFill>
                  <a:srgbClr val="FFFFFF">
                    <a:lumMod val="50000"/>
                  </a:srgbClr>
                </a:solidFill>
                <a:latin typeface="Arial" pitchFamily="34" charset="0"/>
                <a:ea typeface="ＭＳ Ｐゴシック" pitchFamily="34" charset="-128"/>
                <a:cs typeface="Arial" pitchFamily="34" charset="0"/>
              </a:rPr>
              <a:t>, Oracle</a:t>
            </a:r>
          </a:p>
        </p:txBody>
      </p:sp>
      <p:pic>
        <p:nvPicPr>
          <p:cNvPr id="7" name="Picture 8" descr="U:\Consulting\Work in Progress\WIP 3rd Party\Oracle ESG support\In Process\ESG\Other\Other\Sales Collateral\PPT\DB_MW Rep Training\Graphics\Oracle graphic sections jpg\Middleware_oracle_graphic.jpg"/>
          <p:cNvPicPr>
            <a:picLocks noChangeAspect="1" noChangeArrowheads="1"/>
          </p:cNvPicPr>
          <p:nvPr/>
        </p:nvPicPr>
        <p:blipFill>
          <a:blip r:embed="rId5" cstate="print"/>
          <a:srcRect/>
          <a:stretch>
            <a:fillRect/>
          </a:stretch>
        </p:blipFill>
        <p:spPr bwMode="auto">
          <a:xfrm>
            <a:off x="0" y="677466"/>
            <a:ext cx="9144000" cy="2286000"/>
          </a:xfrm>
          <a:prstGeom prst="rect">
            <a:avLst/>
          </a:prstGeom>
          <a:noFill/>
          <a:ln w="9525">
            <a:noFill/>
            <a:miter lim="800000"/>
            <a:headEnd/>
            <a:tailEnd/>
          </a:ln>
        </p:spPr>
      </p:pic>
    </p:spTree>
  </p:cSld>
  <p:clrMapOvr>
    <a:masterClrMapping/>
  </p:clrMapOvr>
  <p:transition spd="slow"/>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en-US" dirty="0" smtClean="0"/>
              <a:t>Oracle Technologies</a:t>
            </a:r>
            <a:endParaRPr lang="en-US" dirty="0"/>
          </a:p>
        </p:txBody>
      </p:sp>
      <p:pic>
        <p:nvPicPr>
          <p:cNvPr id="5" name="Picture 4"/>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73526" y="1007936"/>
            <a:ext cx="4486823" cy="2769974"/>
          </a:xfrm>
          <a:prstGeom prst="rect">
            <a:avLst/>
          </a:prstGeom>
          <a:noFill/>
          <a:ln>
            <a:noFill/>
          </a:ln>
        </p:spPr>
      </p:pic>
      <p:sp>
        <p:nvSpPr>
          <p:cNvPr id="6" name="Rectangle 5"/>
          <p:cNvSpPr/>
          <p:nvPr/>
        </p:nvSpPr>
        <p:spPr>
          <a:xfrm>
            <a:off x="4886127" y="1033847"/>
            <a:ext cx="4014375" cy="3416320"/>
          </a:xfrm>
          <a:prstGeom prst="rect">
            <a:avLst/>
          </a:prstGeom>
        </p:spPr>
        <p:txBody>
          <a:bodyPr wrap="square">
            <a:spAutoFit/>
          </a:bodyPr>
          <a:lstStyle/>
          <a:p>
            <a:pPr marL="285750" indent="-285750" fontAlgn="base">
              <a:spcBef>
                <a:spcPct val="0"/>
              </a:spcBef>
              <a:spcAft>
                <a:spcPct val="0"/>
              </a:spcAft>
              <a:buFont typeface="Arial"/>
              <a:buChar char="•"/>
            </a:pPr>
            <a:r>
              <a:rPr lang="en-US" dirty="0">
                <a:solidFill>
                  <a:srgbClr val="000000"/>
                </a:solidFill>
                <a:latin typeface="Arial" pitchFamily="34" charset="0"/>
                <a:ea typeface="ＭＳ Ｐゴシック" pitchFamily="34" charset="-128"/>
                <a:cs typeface="Arial" pitchFamily="34" charset="0"/>
              </a:rPr>
              <a:t>Intranet </a:t>
            </a:r>
            <a:r>
              <a:rPr lang="en-US" dirty="0" smtClean="0">
                <a:solidFill>
                  <a:srgbClr val="000000"/>
                </a:solidFill>
                <a:latin typeface="Arial" pitchFamily="34" charset="0"/>
                <a:ea typeface="ＭＳ Ｐゴシック" pitchFamily="34" charset="-128"/>
                <a:cs typeface="Arial" pitchFamily="34" charset="0"/>
              </a:rPr>
              <a:t>Portal: </a:t>
            </a:r>
            <a:r>
              <a:rPr lang="en-US" dirty="0" err="1" smtClean="0">
                <a:solidFill>
                  <a:srgbClr val="000000"/>
                </a:solidFill>
                <a:latin typeface="Arial" pitchFamily="34" charset="0"/>
                <a:ea typeface="ＭＳ Ｐゴシック" pitchFamily="34" charset="-128"/>
                <a:cs typeface="Arial" pitchFamily="34" charset="0"/>
              </a:rPr>
              <a:t>WebCenter</a:t>
            </a:r>
            <a:r>
              <a:rPr lang="en-US" dirty="0" smtClean="0">
                <a:solidFill>
                  <a:srgbClr val="000000"/>
                </a:solidFill>
                <a:latin typeface="Arial" pitchFamily="34" charset="0"/>
                <a:ea typeface="ＭＳ Ｐゴシック" pitchFamily="34" charset="-128"/>
                <a:cs typeface="Arial" pitchFamily="34" charset="0"/>
              </a:rPr>
              <a:t> Portal</a:t>
            </a:r>
            <a:endParaRPr lang="en-US" dirty="0">
              <a:solidFill>
                <a:srgbClr val="000000"/>
              </a:solidFill>
              <a:latin typeface="Arial" pitchFamily="34" charset="0"/>
              <a:ea typeface="ＭＳ Ｐゴシック" pitchFamily="34" charset="-128"/>
              <a:cs typeface="Arial" pitchFamily="34" charset="0"/>
            </a:endParaRPr>
          </a:p>
          <a:p>
            <a:pPr marL="285750" indent="-285750" fontAlgn="base">
              <a:spcBef>
                <a:spcPct val="0"/>
              </a:spcBef>
              <a:spcAft>
                <a:spcPct val="0"/>
              </a:spcAft>
              <a:buFont typeface="Arial"/>
              <a:buChar char="•"/>
            </a:pPr>
            <a:r>
              <a:rPr lang="en-US" dirty="0">
                <a:solidFill>
                  <a:srgbClr val="000000"/>
                </a:solidFill>
                <a:latin typeface="Arial" pitchFamily="34" charset="0"/>
                <a:ea typeface="ＭＳ Ｐゴシック" pitchFamily="34" charset="-128"/>
                <a:cs typeface="Arial" pitchFamily="34" charset="0"/>
              </a:rPr>
              <a:t>Business Process </a:t>
            </a:r>
            <a:r>
              <a:rPr lang="en-US" dirty="0" smtClean="0">
                <a:solidFill>
                  <a:srgbClr val="000000"/>
                </a:solidFill>
                <a:latin typeface="Arial" pitchFamily="34" charset="0"/>
                <a:ea typeface="ＭＳ Ｐゴシック" pitchFamily="34" charset="-128"/>
                <a:cs typeface="Arial" pitchFamily="34" charset="0"/>
              </a:rPr>
              <a:t>Modeling: Oracle BPM Suite</a:t>
            </a:r>
            <a:endParaRPr lang="en-US" dirty="0">
              <a:solidFill>
                <a:srgbClr val="000000"/>
              </a:solidFill>
              <a:latin typeface="Arial" pitchFamily="34" charset="0"/>
              <a:ea typeface="ＭＳ Ｐゴシック" pitchFamily="34" charset="-128"/>
              <a:cs typeface="Arial" pitchFamily="34" charset="0"/>
            </a:endParaRPr>
          </a:p>
          <a:p>
            <a:pPr marL="285750" indent="-285750" fontAlgn="base">
              <a:spcBef>
                <a:spcPct val="0"/>
              </a:spcBef>
              <a:spcAft>
                <a:spcPct val="0"/>
              </a:spcAft>
              <a:buFont typeface="Arial"/>
              <a:buChar char="•"/>
            </a:pPr>
            <a:r>
              <a:rPr lang="en-US" dirty="0">
                <a:solidFill>
                  <a:srgbClr val="000000"/>
                </a:solidFill>
                <a:latin typeface="Arial" pitchFamily="34" charset="0"/>
                <a:ea typeface="ＭＳ Ｐゴシック" pitchFamily="34" charset="-128"/>
                <a:cs typeface="Arial" pitchFamily="34" charset="0"/>
              </a:rPr>
              <a:t>Document </a:t>
            </a:r>
            <a:r>
              <a:rPr lang="en-US" dirty="0" smtClean="0">
                <a:solidFill>
                  <a:srgbClr val="000000"/>
                </a:solidFill>
                <a:latin typeface="Arial" pitchFamily="34" charset="0"/>
                <a:ea typeface="ＭＳ Ｐゴシック" pitchFamily="34" charset="-128"/>
                <a:cs typeface="Arial" pitchFamily="34" charset="0"/>
              </a:rPr>
              <a:t>Management: </a:t>
            </a:r>
            <a:r>
              <a:rPr lang="en-US" dirty="0" err="1" smtClean="0">
                <a:solidFill>
                  <a:srgbClr val="000000"/>
                </a:solidFill>
                <a:latin typeface="Arial" pitchFamily="34" charset="0"/>
                <a:ea typeface="ＭＳ Ｐゴシック" pitchFamily="34" charset="-128"/>
                <a:cs typeface="Arial" pitchFamily="34" charset="0"/>
              </a:rPr>
              <a:t>WebCenter</a:t>
            </a:r>
            <a:r>
              <a:rPr lang="en-US" dirty="0" smtClean="0">
                <a:solidFill>
                  <a:srgbClr val="000000"/>
                </a:solidFill>
                <a:latin typeface="Arial" pitchFamily="34" charset="0"/>
                <a:ea typeface="ＭＳ Ｐゴシック" pitchFamily="34" charset="-128"/>
                <a:cs typeface="Arial" pitchFamily="34" charset="0"/>
              </a:rPr>
              <a:t> Content</a:t>
            </a:r>
            <a:endParaRPr lang="en-US" dirty="0">
              <a:solidFill>
                <a:srgbClr val="000000"/>
              </a:solidFill>
              <a:latin typeface="Arial" pitchFamily="34" charset="0"/>
              <a:ea typeface="ＭＳ Ｐゴシック" pitchFamily="34" charset="-128"/>
              <a:cs typeface="Arial" pitchFamily="34" charset="0"/>
            </a:endParaRPr>
          </a:p>
          <a:p>
            <a:pPr marL="285750" indent="-285750" fontAlgn="base">
              <a:spcBef>
                <a:spcPct val="0"/>
              </a:spcBef>
              <a:spcAft>
                <a:spcPct val="0"/>
              </a:spcAft>
              <a:buFont typeface="Arial"/>
              <a:buChar char="•"/>
            </a:pPr>
            <a:r>
              <a:rPr lang="en-US" dirty="0">
                <a:solidFill>
                  <a:srgbClr val="000000"/>
                </a:solidFill>
                <a:latin typeface="Arial" pitchFamily="34" charset="0"/>
                <a:ea typeface="ＭＳ Ｐゴシック" pitchFamily="34" charset="-128"/>
                <a:cs typeface="Arial" pitchFamily="34" charset="0"/>
              </a:rPr>
              <a:t>Role Management using </a:t>
            </a:r>
            <a:r>
              <a:rPr lang="en-US" dirty="0" smtClean="0">
                <a:solidFill>
                  <a:srgbClr val="000000"/>
                </a:solidFill>
                <a:latin typeface="Arial" pitchFamily="34" charset="0"/>
                <a:ea typeface="ＭＳ Ｐゴシック" pitchFamily="34" charset="-128"/>
                <a:cs typeface="Arial" pitchFamily="34" charset="0"/>
              </a:rPr>
              <a:t>OAM: Oracle IDM, OAM</a:t>
            </a:r>
            <a:endParaRPr lang="en-US" dirty="0">
              <a:solidFill>
                <a:srgbClr val="000000"/>
              </a:solidFill>
              <a:latin typeface="Arial" pitchFamily="34" charset="0"/>
              <a:ea typeface="ＭＳ Ｐゴシック" pitchFamily="34" charset="-128"/>
              <a:cs typeface="Arial" pitchFamily="34" charset="0"/>
            </a:endParaRPr>
          </a:p>
          <a:p>
            <a:pPr marL="285750" indent="-285750" fontAlgn="base">
              <a:spcBef>
                <a:spcPct val="0"/>
              </a:spcBef>
              <a:spcAft>
                <a:spcPct val="0"/>
              </a:spcAft>
              <a:buFont typeface="Arial"/>
              <a:buChar char="•"/>
            </a:pPr>
            <a:r>
              <a:rPr lang="en-US" dirty="0">
                <a:solidFill>
                  <a:srgbClr val="000000"/>
                </a:solidFill>
                <a:latin typeface="Arial" pitchFamily="34" charset="0"/>
                <a:ea typeface="ＭＳ Ｐゴシック" pitchFamily="34" charset="-128"/>
                <a:cs typeface="Arial" pitchFamily="34" charset="0"/>
              </a:rPr>
              <a:t>Integration with desktop </a:t>
            </a:r>
            <a:r>
              <a:rPr lang="en-US" dirty="0" smtClean="0">
                <a:solidFill>
                  <a:srgbClr val="000000"/>
                </a:solidFill>
                <a:latin typeface="Arial" pitchFamily="34" charset="0"/>
                <a:ea typeface="ＭＳ Ｐゴシック" pitchFamily="34" charset="-128"/>
                <a:cs typeface="Arial" pitchFamily="34" charset="0"/>
              </a:rPr>
              <a:t>applications: Desktop Integration Suite</a:t>
            </a:r>
          </a:p>
          <a:p>
            <a:pPr marL="285750" indent="-285750" fontAlgn="base">
              <a:spcBef>
                <a:spcPct val="0"/>
              </a:spcBef>
              <a:spcAft>
                <a:spcPct val="0"/>
              </a:spcAft>
              <a:buFont typeface="Arial"/>
              <a:buChar char="•"/>
            </a:pPr>
            <a:r>
              <a:rPr lang="en-US" dirty="0" smtClean="0">
                <a:solidFill>
                  <a:srgbClr val="000000"/>
                </a:solidFill>
                <a:latin typeface="Arial" pitchFamily="34" charset="0"/>
                <a:ea typeface="ＭＳ Ｐゴシック" pitchFamily="34" charset="-128"/>
                <a:cs typeface="Arial" pitchFamily="34" charset="0"/>
              </a:rPr>
              <a:t>Integration with other applications: SOA</a:t>
            </a:r>
            <a:endParaRPr lang="en-US" dirty="0">
              <a:solidFill>
                <a:srgbClr val="000000"/>
              </a:solidFill>
              <a:latin typeface="Arial" pitchFamily="34" charset="0"/>
              <a:ea typeface="ＭＳ Ｐゴシック" pitchFamily="34" charset="-128"/>
              <a:cs typeface="Arial" pitchFamily="34" charset="0"/>
            </a:endParaRPr>
          </a:p>
        </p:txBody>
      </p:sp>
      <p:pic>
        <p:nvPicPr>
          <p:cNvPr id="7" name="Picture 6"/>
          <p:cNvPicPr>
            <a:picLocks noChangeAspect="1"/>
          </p:cNvPicPr>
          <p:nvPr/>
        </p:nvPicPr>
        <p:blipFill>
          <a:blip r:embed="rId3" cstate="print"/>
          <a:stretch>
            <a:fillRect/>
          </a:stretch>
        </p:blipFill>
        <p:spPr>
          <a:xfrm>
            <a:off x="-9387" y="4628924"/>
            <a:ext cx="596061" cy="350769"/>
          </a:xfrm>
          <a:prstGeom prst="rect">
            <a:avLst/>
          </a:prstGeom>
        </p:spPr>
      </p:pic>
    </p:spTree>
    <p:extLst>
      <p:ext uri="{BB962C8B-B14F-4D97-AF65-F5344CB8AC3E}">
        <p14:creationId xmlns:p14="http://schemas.microsoft.com/office/powerpoint/2010/main" xmlns="" val="104545365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362200" y="114300"/>
            <a:ext cx="6553200" cy="461665"/>
          </a:xfrm>
          <a:prstGeom prst="rect">
            <a:avLst/>
          </a:prstGeom>
          <a:noFill/>
        </p:spPr>
        <p:txBody>
          <a:bodyPr wrap="square" rtlCol="0">
            <a:spAutoFit/>
          </a:bodyPr>
          <a:lstStyle/>
          <a:p>
            <a:pPr algn="r" fontAlgn="base">
              <a:spcBef>
                <a:spcPct val="0"/>
              </a:spcBef>
              <a:spcAft>
                <a:spcPct val="0"/>
              </a:spcAft>
            </a:pPr>
            <a:r>
              <a:rPr lang="en-US" sz="2400" dirty="0" smtClean="0">
                <a:solidFill>
                  <a:srgbClr val="FFFFFF"/>
                </a:solidFill>
                <a:latin typeface="Arial" pitchFamily="34" charset="0"/>
                <a:ea typeface="ＭＳ Ｐゴシック" pitchFamily="34" charset="-128"/>
                <a:cs typeface="Arial" pitchFamily="34" charset="0"/>
              </a:rPr>
              <a:t>Complex Business  Processes - BPM</a:t>
            </a:r>
            <a:endParaRPr lang="en-US" sz="2400" dirty="0">
              <a:solidFill>
                <a:srgbClr val="FFFFFF"/>
              </a:solidFill>
              <a:latin typeface="Arial" pitchFamily="34" charset="0"/>
              <a:ea typeface="ＭＳ Ｐゴシック" pitchFamily="34" charset="-128"/>
              <a:cs typeface="Arial" pitchFamily="34" charset="0"/>
            </a:endParaRPr>
          </a:p>
        </p:txBody>
      </p:sp>
      <p:pic>
        <p:nvPicPr>
          <p:cNvPr id="2" name="Picture 1" descr="PartiallyExecutedContractProcess.JPG"/>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4876800" y="800101"/>
            <a:ext cx="4114800" cy="626522"/>
          </a:xfrm>
          <a:prstGeom prst="rect">
            <a:avLst/>
          </a:prstGeom>
        </p:spPr>
      </p:pic>
      <p:pic>
        <p:nvPicPr>
          <p:cNvPr id="3" name="Picture 2" descr="FullyExecutedContractProcess.JPG"/>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228600" y="742950"/>
            <a:ext cx="3971576" cy="1589280"/>
          </a:xfrm>
          <a:prstGeom prst="rect">
            <a:avLst/>
          </a:prstGeom>
        </p:spPr>
      </p:pic>
      <p:pic>
        <p:nvPicPr>
          <p:cNvPr id="4" name="Picture 3" descr="CreateDDAIProcess.JPG"/>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457200" y="2800350"/>
            <a:ext cx="3581400" cy="1275151"/>
          </a:xfrm>
          <a:prstGeom prst="rect">
            <a:avLst/>
          </a:prstGeom>
        </p:spPr>
      </p:pic>
      <p:pic>
        <p:nvPicPr>
          <p:cNvPr id="7" name="Picture 6" descr="ContractExpirationProcess.JPG"/>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4648200" y="2285242"/>
            <a:ext cx="4343400" cy="2002568"/>
          </a:xfrm>
          <a:prstGeom prst="rect">
            <a:avLst/>
          </a:prstGeom>
        </p:spPr>
      </p:pic>
      <p:sp>
        <p:nvSpPr>
          <p:cNvPr id="8" name="TextBox 7"/>
          <p:cNvSpPr txBox="1"/>
          <p:nvPr/>
        </p:nvSpPr>
        <p:spPr>
          <a:xfrm>
            <a:off x="6400800" y="4313688"/>
            <a:ext cx="2409847" cy="307777"/>
          </a:xfrm>
          <a:prstGeom prst="rect">
            <a:avLst/>
          </a:prstGeom>
          <a:noFill/>
        </p:spPr>
        <p:txBody>
          <a:bodyPr wrap="none" rtlCol="0">
            <a:spAutoFit/>
          </a:bodyPr>
          <a:lstStyle/>
          <a:p>
            <a:pPr fontAlgn="base">
              <a:spcBef>
                <a:spcPct val="0"/>
              </a:spcBef>
              <a:spcAft>
                <a:spcPct val="0"/>
              </a:spcAft>
            </a:pPr>
            <a:r>
              <a:rPr lang="en-US" sz="1400" dirty="0" smtClean="0">
                <a:solidFill>
                  <a:srgbClr val="000000"/>
                </a:solidFill>
                <a:latin typeface="Arial" pitchFamily="34" charset="0"/>
                <a:ea typeface="ＭＳ Ｐゴシック" pitchFamily="34" charset="-128"/>
                <a:cs typeface="Arial" pitchFamily="34" charset="0"/>
              </a:rPr>
              <a:t>Contract Expiration Process</a:t>
            </a:r>
            <a:endParaRPr lang="en-US" sz="1400" dirty="0">
              <a:solidFill>
                <a:srgbClr val="000000"/>
              </a:solidFill>
              <a:latin typeface="Arial" pitchFamily="34" charset="0"/>
              <a:ea typeface="ＭＳ Ｐゴシック" pitchFamily="34" charset="-128"/>
              <a:cs typeface="Arial" pitchFamily="34" charset="0"/>
            </a:endParaRPr>
          </a:p>
        </p:txBody>
      </p:sp>
      <p:sp>
        <p:nvSpPr>
          <p:cNvPr id="9" name="TextBox 8"/>
          <p:cNvSpPr txBox="1"/>
          <p:nvPr/>
        </p:nvSpPr>
        <p:spPr>
          <a:xfrm>
            <a:off x="1066800" y="4286250"/>
            <a:ext cx="2858775" cy="307777"/>
          </a:xfrm>
          <a:prstGeom prst="rect">
            <a:avLst/>
          </a:prstGeom>
          <a:noFill/>
        </p:spPr>
        <p:txBody>
          <a:bodyPr wrap="none" rtlCol="0">
            <a:spAutoFit/>
          </a:bodyPr>
          <a:lstStyle/>
          <a:p>
            <a:pPr fontAlgn="base">
              <a:spcBef>
                <a:spcPct val="0"/>
              </a:spcBef>
              <a:spcAft>
                <a:spcPct val="0"/>
              </a:spcAft>
            </a:pPr>
            <a:r>
              <a:rPr lang="en-US" sz="1400" dirty="0" smtClean="0">
                <a:solidFill>
                  <a:srgbClr val="000000"/>
                </a:solidFill>
                <a:latin typeface="Arial" pitchFamily="34" charset="0"/>
                <a:ea typeface="ＭＳ Ｐゴシック" pitchFamily="34" charset="-128"/>
                <a:cs typeface="Arial" pitchFamily="34" charset="0"/>
              </a:rPr>
              <a:t>Date Driven Action Items Process</a:t>
            </a:r>
            <a:endParaRPr lang="en-US" sz="1400" dirty="0">
              <a:solidFill>
                <a:srgbClr val="000000"/>
              </a:solidFill>
              <a:latin typeface="Arial" pitchFamily="34" charset="0"/>
              <a:ea typeface="ＭＳ Ｐゴシック" pitchFamily="34" charset="-128"/>
              <a:cs typeface="Arial" pitchFamily="34" charset="0"/>
            </a:endParaRPr>
          </a:p>
        </p:txBody>
      </p:sp>
      <p:sp>
        <p:nvSpPr>
          <p:cNvPr id="10" name="TextBox 9"/>
          <p:cNvSpPr txBox="1"/>
          <p:nvPr/>
        </p:nvSpPr>
        <p:spPr>
          <a:xfrm>
            <a:off x="1143000" y="2400300"/>
            <a:ext cx="2788995" cy="307777"/>
          </a:xfrm>
          <a:prstGeom prst="rect">
            <a:avLst/>
          </a:prstGeom>
          <a:noFill/>
        </p:spPr>
        <p:txBody>
          <a:bodyPr wrap="none" rtlCol="0">
            <a:spAutoFit/>
          </a:bodyPr>
          <a:lstStyle/>
          <a:p>
            <a:pPr fontAlgn="base">
              <a:spcBef>
                <a:spcPct val="0"/>
              </a:spcBef>
              <a:spcAft>
                <a:spcPct val="0"/>
              </a:spcAft>
            </a:pPr>
            <a:r>
              <a:rPr lang="en-US" sz="1400" dirty="0" smtClean="0">
                <a:solidFill>
                  <a:srgbClr val="000000"/>
                </a:solidFill>
                <a:latin typeface="Arial" pitchFamily="34" charset="0"/>
                <a:ea typeface="ＭＳ Ｐゴシック" pitchFamily="34" charset="-128"/>
                <a:cs typeface="Arial" pitchFamily="34" charset="0"/>
              </a:rPr>
              <a:t>Fully Executed Contract Process</a:t>
            </a:r>
            <a:endParaRPr lang="en-US" sz="1400" dirty="0">
              <a:solidFill>
                <a:srgbClr val="000000"/>
              </a:solidFill>
              <a:latin typeface="Arial" pitchFamily="34" charset="0"/>
              <a:ea typeface="ＭＳ Ｐゴシック" pitchFamily="34" charset="-128"/>
              <a:cs typeface="Arial" pitchFamily="34" charset="0"/>
            </a:endParaRPr>
          </a:p>
        </p:txBody>
      </p:sp>
      <p:sp>
        <p:nvSpPr>
          <p:cNvPr id="11" name="TextBox 10"/>
          <p:cNvSpPr txBox="1"/>
          <p:nvPr/>
        </p:nvSpPr>
        <p:spPr>
          <a:xfrm>
            <a:off x="5791200" y="1543050"/>
            <a:ext cx="3048481" cy="307777"/>
          </a:xfrm>
          <a:prstGeom prst="rect">
            <a:avLst/>
          </a:prstGeom>
          <a:noFill/>
        </p:spPr>
        <p:txBody>
          <a:bodyPr wrap="none" rtlCol="0">
            <a:spAutoFit/>
          </a:bodyPr>
          <a:lstStyle/>
          <a:p>
            <a:pPr fontAlgn="base">
              <a:spcBef>
                <a:spcPct val="0"/>
              </a:spcBef>
              <a:spcAft>
                <a:spcPct val="0"/>
              </a:spcAft>
            </a:pPr>
            <a:r>
              <a:rPr lang="en-US" sz="1400" dirty="0" smtClean="0">
                <a:solidFill>
                  <a:srgbClr val="000000"/>
                </a:solidFill>
                <a:latin typeface="Arial" pitchFamily="34" charset="0"/>
                <a:ea typeface="ＭＳ Ｐゴシック" pitchFamily="34" charset="-128"/>
                <a:cs typeface="Arial" pitchFamily="34" charset="0"/>
              </a:rPr>
              <a:t>Partially Executed Contract Process</a:t>
            </a:r>
            <a:endParaRPr lang="en-US" sz="1400" dirty="0">
              <a:solidFill>
                <a:srgbClr val="000000"/>
              </a:solidFill>
              <a:latin typeface="Arial" pitchFamily="34" charset="0"/>
              <a:ea typeface="ＭＳ Ｐゴシック" pitchFamily="34" charset="-128"/>
              <a:cs typeface="Arial" pitchFamily="34" charset="0"/>
            </a:endParaRPr>
          </a:p>
        </p:txBody>
      </p:sp>
      <p:sp>
        <p:nvSpPr>
          <p:cNvPr id="12" name="Title 1"/>
          <p:cNvSpPr txBox="1">
            <a:spLocks/>
          </p:cNvSpPr>
          <p:nvPr/>
        </p:nvSpPr>
        <p:spPr>
          <a:xfrm>
            <a:off x="808038" y="201075"/>
            <a:ext cx="8132762" cy="432259"/>
          </a:xfrm>
          <a:prstGeom prst="rect">
            <a:avLst/>
          </a:prstGeom>
        </p:spPr>
        <p:txBody>
          <a:bodyPr/>
          <a:lstStyle>
            <a:lvl1pPr algn="l" rtl="0" eaLnBrk="0" fontAlgn="base" hangingPunct="0">
              <a:spcBef>
                <a:spcPct val="0"/>
              </a:spcBef>
              <a:spcAft>
                <a:spcPct val="0"/>
              </a:spcAft>
              <a:defRPr sz="2800" b="1" kern="1200">
                <a:solidFill>
                  <a:schemeClr val="tx1"/>
                </a:solidFill>
                <a:latin typeface="Arial" pitchFamily="34" charset="0"/>
                <a:ea typeface="ＭＳ Ｐゴシック" pitchFamily="127" charset="-128"/>
                <a:cs typeface="ＭＳ Ｐゴシック" pitchFamily="127" charset="-128"/>
              </a:defRPr>
            </a:lvl1pPr>
            <a:lvl2pPr algn="l" rtl="0" eaLnBrk="0" fontAlgn="base" hangingPunct="0">
              <a:spcBef>
                <a:spcPct val="0"/>
              </a:spcBef>
              <a:spcAft>
                <a:spcPct val="0"/>
              </a:spcAft>
              <a:defRPr sz="2500" b="1">
                <a:solidFill>
                  <a:schemeClr val="tx1"/>
                </a:solidFill>
                <a:latin typeface="Arial" charset="0"/>
                <a:ea typeface="ＭＳ Ｐゴシック" pitchFamily="127" charset="-128"/>
                <a:cs typeface="ＭＳ Ｐゴシック" pitchFamily="127" charset="-128"/>
              </a:defRPr>
            </a:lvl2pPr>
            <a:lvl3pPr algn="l" rtl="0" eaLnBrk="0" fontAlgn="base" hangingPunct="0">
              <a:spcBef>
                <a:spcPct val="0"/>
              </a:spcBef>
              <a:spcAft>
                <a:spcPct val="0"/>
              </a:spcAft>
              <a:defRPr sz="2500" b="1">
                <a:solidFill>
                  <a:schemeClr val="tx1"/>
                </a:solidFill>
                <a:latin typeface="Arial" charset="0"/>
                <a:ea typeface="ＭＳ Ｐゴシック" pitchFamily="127" charset="-128"/>
                <a:cs typeface="ＭＳ Ｐゴシック" pitchFamily="127" charset="-128"/>
              </a:defRPr>
            </a:lvl3pPr>
            <a:lvl4pPr algn="l" rtl="0" eaLnBrk="0" fontAlgn="base" hangingPunct="0">
              <a:spcBef>
                <a:spcPct val="0"/>
              </a:spcBef>
              <a:spcAft>
                <a:spcPct val="0"/>
              </a:spcAft>
              <a:defRPr sz="2500" b="1">
                <a:solidFill>
                  <a:schemeClr val="tx1"/>
                </a:solidFill>
                <a:latin typeface="Arial" charset="0"/>
                <a:ea typeface="ＭＳ Ｐゴシック" pitchFamily="127" charset="-128"/>
                <a:cs typeface="ＭＳ Ｐゴシック" pitchFamily="127" charset="-128"/>
              </a:defRPr>
            </a:lvl4pPr>
            <a:lvl5pPr algn="l" rtl="0" eaLnBrk="0" fontAlgn="base" hangingPunct="0">
              <a:spcBef>
                <a:spcPct val="0"/>
              </a:spcBef>
              <a:spcAft>
                <a:spcPct val="0"/>
              </a:spcAft>
              <a:defRPr sz="2500" b="1">
                <a:solidFill>
                  <a:schemeClr val="tx1"/>
                </a:solidFill>
                <a:latin typeface="Arial" charset="0"/>
                <a:ea typeface="ＭＳ Ｐゴシック" pitchFamily="127" charset="-128"/>
                <a:cs typeface="ＭＳ Ｐゴシック" pitchFamily="127" charset="-128"/>
              </a:defRPr>
            </a:lvl5pPr>
            <a:lvl6pPr marL="285573" algn="l" rtl="0" eaLnBrk="1" fontAlgn="base" hangingPunct="1">
              <a:spcBef>
                <a:spcPct val="0"/>
              </a:spcBef>
              <a:spcAft>
                <a:spcPct val="0"/>
              </a:spcAft>
              <a:defRPr sz="2200" b="1">
                <a:solidFill>
                  <a:schemeClr val="tx1"/>
                </a:solidFill>
                <a:latin typeface="Arial" charset="0"/>
                <a:cs typeface="Arial" charset="0"/>
              </a:defRPr>
            </a:lvl6pPr>
            <a:lvl7pPr marL="571145" algn="l" rtl="0" eaLnBrk="1" fontAlgn="base" hangingPunct="1">
              <a:spcBef>
                <a:spcPct val="0"/>
              </a:spcBef>
              <a:spcAft>
                <a:spcPct val="0"/>
              </a:spcAft>
              <a:defRPr sz="2200" b="1">
                <a:solidFill>
                  <a:schemeClr val="tx1"/>
                </a:solidFill>
                <a:latin typeface="Arial" charset="0"/>
                <a:cs typeface="Arial" charset="0"/>
              </a:defRPr>
            </a:lvl7pPr>
            <a:lvl8pPr marL="856718" algn="l" rtl="0" eaLnBrk="1" fontAlgn="base" hangingPunct="1">
              <a:spcBef>
                <a:spcPct val="0"/>
              </a:spcBef>
              <a:spcAft>
                <a:spcPct val="0"/>
              </a:spcAft>
              <a:defRPr sz="2200" b="1">
                <a:solidFill>
                  <a:schemeClr val="tx1"/>
                </a:solidFill>
                <a:latin typeface="Arial" charset="0"/>
                <a:cs typeface="Arial" charset="0"/>
              </a:defRPr>
            </a:lvl8pPr>
            <a:lvl9pPr marL="1142291" algn="l" rtl="0" eaLnBrk="1" fontAlgn="base" hangingPunct="1">
              <a:spcBef>
                <a:spcPct val="0"/>
              </a:spcBef>
              <a:spcAft>
                <a:spcPct val="0"/>
              </a:spcAft>
              <a:defRPr sz="2200" b="1">
                <a:solidFill>
                  <a:schemeClr val="tx1"/>
                </a:solidFill>
                <a:latin typeface="Arial" charset="0"/>
                <a:cs typeface="Arial" charset="0"/>
              </a:defRPr>
            </a:lvl9pPr>
          </a:lstStyle>
          <a:p>
            <a:pPr algn="r"/>
            <a:r>
              <a:rPr lang="en-US" dirty="0" smtClean="0">
                <a:solidFill>
                  <a:srgbClr val="000000"/>
                </a:solidFill>
              </a:rPr>
              <a:t>Complex Business Processes</a:t>
            </a:r>
            <a:endParaRPr lang="en-US" dirty="0">
              <a:solidFill>
                <a:srgbClr val="000000"/>
              </a:solidFill>
            </a:endParaRPr>
          </a:p>
        </p:txBody>
      </p:sp>
      <p:pic>
        <p:nvPicPr>
          <p:cNvPr id="13" name="Picture 12"/>
          <p:cNvPicPr>
            <a:picLocks noChangeAspect="1"/>
          </p:cNvPicPr>
          <p:nvPr/>
        </p:nvPicPr>
        <p:blipFill>
          <a:blip r:embed="rId6" cstate="print"/>
          <a:stretch>
            <a:fillRect/>
          </a:stretch>
        </p:blipFill>
        <p:spPr>
          <a:xfrm>
            <a:off x="-9387" y="4628924"/>
            <a:ext cx="596061" cy="350769"/>
          </a:xfrm>
          <a:prstGeom prst="rect">
            <a:avLst/>
          </a:prstGeom>
        </p:spPr>
      </p:pic>
    </p:spTree>
    <p:extLst>
      <p:ext uri="{BB962C8B-B14F-4D97-AF65-F5344CB8AC3E}">
        <p14:creationId xmlns:p14="http://schemas.microsoft.com/office/powerpoint/2010/main" xmlns="" val="2191597367"/>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362200" y="114300"/>
            <a:ext cx="6553200" cy="461665"/>
          </a:xfrm>
          <a:prstGeom prst="rect">
            <a:avLst/>
          </a:prstGeom>
          <a:noFill/>
        </p:spPr>
        <p:txBody>
          <a:bodyPr wrap="square" rtlCol="0">
            <a:spAutoFit/>
          </a:bodyPr>
          <a:lstStyle/>
          <a:p>
            <a:pPr algn="r" fontAlgn="base">
              <a:spcBef>
                <a:spcPct val="0"/>
              </a:spcBef>
              <a:spcAft>
                <a:spcPct val="0"/>
              </a:spcAft>
            </a:pPr>
            <a:r>
              <a:rPr lang="en-US" sz="2400" dirty="0" smtClean="0">
                <a:solidFill>
                  <a:srgbClr val="FFFFFF"/>
                </a:solidFill>
                <a:latin typeface="Arial" pitchFamily="34" charset="0"/>
                <a:ea typeface="ＭＳ Ｐゴシック" pitchFamily="34" charset="-128"/>
                <a:cs typeface="Arial" pitchFamily="34" charset="0"/>
              </a:rPr>
              <a:t>Document Management – WebCenter Content</a:t>
            </a:r>
            <a:endParaRPr lang="en-US" sz="2400" dirty="0">
              <a:solidFill>
                <a:srgbClr val="FFFFFF"/>
              </a:solidFill>
              <a:latin typeface="Arial" pitchFamily="34" charset="0"/>
              <a:ea typeface="ＭＳ Ｐゴシック" pitchFamily="34" charset="-128"/>
              <a:cs typeface="Arial" pitchFamily="34" charset="0"/>
            </a:endParaRPr>
          </a:p>
        </p:txBody>
      </p:sp>
      <p:sp>
        <p:nvSpPr>
          <p:cNvPr id="6" name="TextBox 5"/>
          <p:cNvSpPr txBox="1"/>
          <p:nvPr/>
        </p:nvSpPr>
        <p:spPr>
          <a:xfrm>
            <a:off x="2819401" y="3771900"/>
            <a:ext cx="3264924" cy="307777"/>
          </a:xfrm>
          <a:prstGeom prst="rect">
            <a:avLst/>
          </a:prstGeom>
          <a:noFill/>
        </p:spPr>
        <p:txBody>
          <a:bodyPr wrap="none" rtlCol="0">
            <a:spAutoFit/>
          </a:bodyPr>
          <a:lstStyle/>
          <a:p>
            <a:pPr fontAlgn="base">
              <a:spcBef>
                <a:spcPct val="0"/>
              </a:spcBef>
              <a:spcAft>
                <a:spcPct val="0"/>
              </a:spcAft>
            </a:pPr>
            <a:r>
              <a:rPr lang="en-US" sz="1400" dirty="0" smtClean="0">
                <a:solidFill>
                  <a:srgbClr val="000000"/>
                </a:solidFill>
                <a:latin typeface="Arial" pitchFamily="34" charset="0"/>
                <a:ea typeface="ＭＳ Ｐゴシック" pitchFamily="34" charset="-128"/>
                <a:cs typeface="Arial" pitchFamily="34" charset="0"/>
              </a:rPr>
              <a:t>Document Taxonomy (using Metadata)</a:t>
            </a:r>
            <a:endParaRPr lang="en-US" sz="1400" dirty="0">
              <a:solidFill>
                <a:srgbClr val="000000"/>
              </a:solidFill>
              <a:latin typeface="Arial" pitchFamily="34" charset="0"/>
              <a:ea typeface="ＭＳ Ｐゴシック" pitchFamily="34" charset="-128"/>
              <a:cs typeface="Arial" pitchFamily="34" charset="0"/>
            </a:endParaRPr>
          </a:p>
        </p:txBody>
      </p:sp>
      <p:pic>
        <p:nvPicPr>
          <p:cNvPr id="4" name="Picture 3" descr="04Documents.PNG"/>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457200" y="857251"/>
            <a:ext cx="8153400" cy="2765690"/>
          </a:xfrm>
          <a:prstGeom prst="rect">
            <a:avLst/>
          </a:prstGeom>
        </p:spPr>
      </p:pic>
      <p:sp>
        <p:nvSpPr>
          <p:cNvPr id="7" name="Title 1"/>
          <p:cNvSpPr txBox="1">
            <a:spLocks/>
          </p:cNvSpPr>
          <p:nvPr/>
        </p:nvSpPr>
        <p:spPr>
          <a:xfrm>
            <a:off x="808038" y="201075"/>
            <a:ext cx="8335962" cy="432259"/>
          </a:xfrm>
          <a:prstGeom prst="rect">
            <a:avLst/>
          </a:prstGeom>
        </p:spPr>
        <p:txBody>
          <a:bodyPr/>
          <a:lstStyle>
            <a:lvl1pPr algn="l" rtl="0" eaLnBrk="0" fontAlgn="base" hangingPunct="0">
              <a:spcBef>
                <a:spcPct val="0"/>
              </a:spcBef>
              <a:spcAft>
                <a:spcPct val="0"/>
              </a:spcAft>
              <a:defRPr sz="2800" b="1" kern="1200">
                <a:solidFill>
                  <a:schemeClr val="tx1"/>
                </a:solidFill>
                <a:latin typeface="Arial" pitchFamily="34" charset="0"/>
                <a:ea typeface="ＭＳ Ｐゴシック" pitchFamily="127" charset="-128"/>
                <a:cs typeface="ＭＳ Ｐゴシック" pitchFamily="127" charset="-128"/>
              </a:defRPr>
            </a:lvl1pPr>
            <a:lvl2pPr algn="l" rtl="0" eaLnBrk="0" fontAlgn="base" hangingPunct="0">
              <a:spcBef>
                <a:spcPct val="0"/>
              </a:spcBef>
              <a:spcAft>
                <a:spcPct val="0"/>
              </a:spcAft>
              <a:defRPr sz="2500" b="1">
                <a:solidFill>
                  <a:schemeClr val="tx1"/>
                </a:solidFill>
                <a:latin typeface="Arial" charset="0"/>
                <a:ea typeface="ＭＳ Ｐゴシック" pitchFamily="127" charset="-128"/>
                <a:cs typeface="ＭＳ Ｐゴシック" pitchFamily="127" charset="-128"/>
              </a:defRPr>
            </a:lvl2pPr>
            <a:lvl3pPr algn="l" rtl="0" eaLnBrk="0" fontAlgn="base" hangingPunct="0">
              <a:spcBef>
                <a:spcPct val="0"/>
              </a:spcBef>
              <a:spcAft>
                <a:spcPct val="0"/>
              </a:spcAft>
              <a:defRPr sz="2500" b="1">
                <a:solidFill>
                  <a:schemeClr val="tx1"/>
                </a:solidFill>
                <a:latin typeface="Arial" charset="0"/>
                <a:ea typeface="ＭＳ Ｐゴシック" pitchFamily="127" charset="-128"/>
                <a:cs typeface="ＭＳ Ｐゴシック" pitchFamily="127" charset="-128"/>
              </a:defRPr>
            </a:lvl3pPr>
            <a:lvl4pPr algn="l" rtl="0" eaLnBrk="0" fontAlgn="base" hangingPunct="0">
              <a:spcBef>
                <a:spcPct val="0"/>
              </a:spcBef>
              <a:spcAft>
                <a:spcPct val="0"/>
              </a:spcAft>
              <a:defRPr sz="2500" b="1">
                <a:solidFill>
                  <a:schemeClr val="tx1"/>
                </a:solidFill>
                <a:latin typeface="Arial" charset="0"/>
                <a:ea typeface="ＭＳ Ｐゴシック" pitchFamily="127" charset="-128"/>
                <a:cs typeface="ＭＳ Ｐゴシック" pitchFamily="127" charset="-128"/>
              </a:defRPr>
            </a:lvl4pPr>
            <a:lvl5pPr algn="l" rtl="0" eaLnBrk="0" fontAlgn="base" hangingPunct="0">
              <a:spcBef>
                <a:spcPct val="0"/>
              </a:spcBef>
              <a:spcAft>
                <a:spcPct val="0"/>
              </a:spcAft>
              <a:defRPr sz="2500" b="1">
                <a:solidFill>
                  <a:schemeClr val="tx1"/>
                </a:solidFill>
                <a:latin typeface="Arial" charset="0"/>
                <a:ea typeface="ＭＳ Ｐゴシック" pitchFamily="127" charset="-128"/>
                <a:cs typeface="ＭＳ Ｐゴシック" pitchFamily="127" charset="-128"/>
              </a:defRPr>
            </a:lvl5pPr>
            <a:lvl6pPr marL="285573" algn="l" rtl="0" eaLnBrk="1" fontAlgn="base" hangingPunct="1">
              <a:spcBef>
                <a:spcPct val="0"/>
              </a:spcBef>
              <a:spcAft>
                <a:spcPct val="0"/>
              </a:spcAft>
              <a:defRPr sz="2200" b="1">
                <a:solidFill>
                  <a:schemeClr val="tx1"/>
                </a:solidFill>
                <a:latin typeface="Arial" charset="0"/>
                <a:cs typeface="Arial" charset="0"/>
              </a:defRPr>
            </a:lvl6pPr>
            <a:lvl7pPr marL="571145" algn="l" rtl="0" eaLnBrk="1" fontAlgn="base" hangingPunct="1">
              <a:spcBef>
                <a:spcPct val="0"/>
              </a:spcBef>
              <a:spcAft>
                <a:spcPct val="0"/>
              </a:spcAft>
              <a:defRPr sz="2200" b="1">
                <a:solidFill>
                  <a:schemeClr val="tx1"/>
                </a:solidFill>
                <a:latin typeface="Arial" charset="0"/>
                <a:cs typeface="Arial" charset="0"/>
              </a:defRPr>
            </a:lvl7pPr>
            <a:lvl8pPr marL="856718" algn="l" rtl="0" eaLnBrk="1" fontAlgn="base" hangingPunct="1">
              <a:spcBef>
                <a:spcPct val="0"/>
              </a:spcBef>
              <a:spcAft>
                <a:spcPct val="0"/>
              </a:spcAft>
              <a:defRPr sz="2200" b="1">
                <a:solidFill>
                  <a:schemeClr val="tx1"/>
                </a:solidFill>
                <a:latin typeface="Arial" charset="0"/>
                <a:cs typeface="Arial" charset="0"/>
              </a:defRPr>
            </a:lvl8pPr>
            <a:lvl9pPr marL="1142291" algn="l" rtl="0" eaLnBrk="1" fontAlgn="base" hangingPunct="1">
              <a:spcBef>
                <a:spcPct val="0"/>
              </a:spcBef>
              <a:spcAft>
                <a:spcPct val="0"/>
              </a:spcAft>
              <a:defRPr sz="2200" b="1">
                <a:solidFill>
                  <a:schemeClr val="tx1"/>
                </a:solidFill>
                <a:latin typeface="Arial" charset="0"/>
                <a:cs typeface="Arial" charset="0"/>
              </a:defRPr>
            </a:lvl9pPr>
          </a:lstStyle>
          <a:p>
            <a:r>
              <a:rPr lang="en-US" dirty="0" smtClean="0">
                <a:solidFill>
                  <a:srgbClr val="000000"/>
                </a:solidFill>
              </a:rPr>
              <a:t>Integration of Content Management/Portal/BPM</a:t>
            </a:r>
            <a:endParaRPr lang="en-US" dirty="0">
              <a:solidFill>
                <a:srgbClr val="000000"/>
              </a:solidFill>
            </a:endParaRPr>
          </a:p>
        </p:txBody>
      </p:sp>
      <p:pic>
        <p:nvPicPr>
          <p:cNvPr id="8" name="Picture 7"/>
          <p:cNvPicPr>
            <a:picLocks noChangeAspect="1"/>
          </p:cNvPicPr>
          <p:nvPr/>
        </p:nvPicPr>
        <p:blipFill>
          <a:blip r:embed="rId3" cstate="print"/>
          <a:stretch>
            <a:fillRect/>
          </a:stretch>
        </p:blipFill>
        <p:spPr>
          <a:xfrm>
            <a:off x="1375" y="4628924"/>
            <a:ext cx="596061" cy="350769"/>
          </a:xfrm>
          <a:prstGeom prst="rect">
            <a:avLst/>
          </a:prstGeom>
        </p:spPr>
      </p:pic>
    </p:spTree>
    <p:extLst>
      <p:ext uri="{BB962C8B-B14F-4D97-AF65-F5344CB8AC3E}">
        <p14:creationId xmlns:p14="http://schemas.microsoft.com/office/powerpoint/2010/main" xmlns="" val="2105697592"/>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2139042" y="1696356"/>
            <a:ext cx="4049485" cy="1952171"/>
          </a:xfrm>
          <a:prstGeom prst="rect">
            <a:avLst/>
          </a:prstGeom>
          <a:noFill/>
          <a:ln>
            <a:noFill/>
          </a:ln>
        </p:spPr>
        <p:txBody>
          <a:bodyPr wrap="none" lIns="0" tIns="0" rIns="0" bIns="0" rtlCol="0">
            <a:noAutofit/>
          </a:bodyPr>
          <a:lstStyle/>
          <a:p>
            <a:pPr algn="ctr" fontAlgn="base">
              <a:spcBef>
                <a:spcPct val="0"/>
              </a:spcBef>
              <a:spcAft>
                <a:spcPct val="0"/>
              </a:spcAft>
            </a:pPr>
            <a:r>
              <a:rPr lang="en-US" sz="3600" dirty="0" smtClean="0">
                <a:solidFill>
                  <a:srgbClr val="000000"/>
                </a:solidFill>
                <a:latin typeface="Arial" pitchFamily="34" charset="0"/>
                <a:ea typeface="ＭＳ Ｐゴシック" pitchFamily="34" charset="-128"/>
                <a:cs typeface="Arial" pitchFamily="34" charset="0"/>
              </a:rPr>
              <a:t>SCL Demo</a:t>
            </a:r>
          </a:p>
        </p:txBody>
      </p:sp>
      <p:pic>
        <p:nvPicPr>
          <p:cNvPr id="3" name="Picture 2"/>
          <p:cNvPicPr>
            <a:picLocks noChangeAspect="1"/>
          </p:cNvPicPr>
          <p:nvPr/>
        </p:nvPicPr>
        <p:blipFill>
          <a:blip r:embed="rId2" cstate="print"/>
          <a:stretch>
            <a:fillRect/>
          </a:stretch>
        </p:blipFill>
        <p:spPr>
          <a:xfrm>
            <a:off x="-9387" y="4628924"/>
            <a:ext cx="596061" cy="350769"/>
          </a:xfrm>
          <a:prstGeom prst="rect">
            <a:avLst/>
          </a:prstGeom>
        </p:spPr>
      </p:pic>
    </p:spTree>
    <p:extLst>
      <p:ext uri="{BB962C8B-B14F-4D97-AF65-F5344CB8AC3E}">
        <p14:creationId xmlns:p14="http://schemas.microsoft.com/office/powerpoint/2010/main" xmlns="" val="169719365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en-US" dirty="0" smtClean="0"/>
              <a:t>About 3Di</a:t>
            </a:r>
            <a:endParaRPr lang="en-US" dirty="0"/>
          </a:p>
        </p:txBody>
      </p:sp>
      <p:sp>
        <p:nvSpPr>
          <p:cNvPr id="5" name="Content Placeholder 2"/>
          <p:cNvSpPr txBox="1">
            <a:spLocks/>
          </p:cNvSpPr>
          <p:nvPr/>
        </p:nvSpPr>
        <p:spPr>
          <a:xfrm>
            <a:off x="-318978" y="568450"/>
            <a:ext cx="9305578" cy="2171700"/>
          </a:xfrm>
          <a:prstGeom prst="rect">
            <a:avLst/>
          </a:prstGeom>
        </p:spPr>
        <p:txBody>
          <a:bodyPr/>
          <a:lstStyle>
            <a:lvl1pPr>
              <a:buNone/>
              <a:defRPr sz="3600">
                <a:solidFill>
                  <a:srgbClr val="BED73D"/>
                </a:solidFill>
                <a:latin typeface="Century Gothic" pitchFamily="34" charset="0"/>
              </a:defRPr>
            </a:lvl1pPr>
            <a:lvl2pPr>
              <a:lnSpc>
                <a:spcPct val="100000"/>
              </a:lnSpc>
              <a:spcBef>
                <a:spcPts val="300"/>
              </a:spcBef>
              <a:spcAft>
                <a:spcPts val="300"/>
              </a:spcAft>
              <a:buFontTx/>
              <a:buBlip>
                <a:blip r:embed="rId2"/>
              </a:buBlip>
              <a:defRPr sz="3200">
                <a:latin typeface="Century Gothic" pitchFamily="34" charset="0"/>
              </a:defRPr>
            </a:lvl2pPr>
            <a:lvl3pPr>
              <a:lnSpc>
                <a:spcPct val="100000"/>
              </a:lnSpc>
              <a:spcBef>
                <a:spcPts val="300"/>
              </a:spcBef>
              <a:spcAft>
                <a:spcPts val="300"/>
              </a:spcAft>
              <a:buFontTx/>
              <a:buBlip>
                <a:blip r:embed="rId3"/>
              </a:buBlip>
              <a:defRPr sz="2800">
                <a:latin typeface="Century Gothic" pitchFamily="34" charset="0"/>
              </a:defRPr>
            </a:lvl3pPr>
            <a:lvl4pPr>
              <a:lnSpc>
                <a:spcPct val="100000"/>
              </a:lnSpc>
              <a:spcBef>
                <a:spcPts val="300"/>
              </a:spcBef>
              <a:spcAft>
                <a:spcPts val="300"/>
              </a:spcAft>
              <a:buFontTx/>
              <a:buBlip>
                <a:blip r:embed="rId4"/>
              </a:buBlip>
              <a:defRPr sz="2400" baseline="0">
                <a:latin typeface="Century Gothic" pitchFamily="34" charset="0"/>
              </a:defRPr>
            </a:lvl4pPr>
            <a:lvl5pPr>
              <a:lnSpc>
                <a:spcPct val="100000"/>
              </a:lnSpc>
              <a:spcBef>
                <a:spcPts val="300"/>
              </a:spcBef>
              <a:spcAft>
                <a:spcPts val="300"/>
              </a:spcAft>
              <a:buFontTx/>
              <a:buBlip>
                <a:blip r:embed="rId5"/>
              </a:buBlip>
              <a:defRPr>
                <a:latin typeface="Century Gothic" pitchFamily="34" charset="0"/>
              </a:defRPr>
            </a:lvl5pPr>
          </a:lstStyle>
          <a:p>
            <a:pPr marL="742950" lvl="1" indent="-285750" fontAlgn="base">
              <a:lnSpc>
                <a:spcPct val="120000"/>
              </a:lnSpc>
              <a:buFontTx/>
              <a:buBlip>
                <a:blip r:embed="rId6"/>
              </a:buBlip>
              <a:defRPr/>
            </a:pPr>
            <a:r>
              <a:rPr lang="en-US" sz="1400" b="1" dirty="0" smtClean="0">
                <a:solidFill>
                  <a:srgbClr val="000000"/>
                </a:solidFill>
                <a:ea typeface="ＭＳ Ｐゴシック" pitchFamily="34" charset="-128"/>
                <a:cs typeface="Arial" pitchFamily="34" charset="0"/>
              </a:rPr>
              <a:t>3Di is Oracle Gold partner</a:t>
            </a:r>
          </a:p>
          <a:p>
            <a:pPr marL="742950" lvl="1" indent="-285750" fontAlgn="base">
              <a:lnSpc>
                <a:spcPct val="120000"/>
              </a:lnSpc>
              <a:buFontTx/>
              <a:buBlip>
                <a:blip r:embed="rId6"/>
              </a:buBlip>
              <a:defRPr/>
            </a:pPr>
            <a:r>
              <a:rPr lang="en-US" sz="1400" b="1" dirty="0" smtClean="0">
                <a:solidFill>
                  <a:srgbClr val="000000"/>
                </a:solidFill>
                <a:ea typeface="ＭＳ Ｐゴシック" pitchFamily="34" charset="-128"/>
                <a:cs typeface="Arial" pitchFamily="34" charset="0"/>
              </a:rPr>
              <a:t>3Di is Oracle Public Sector E2.0 Pillar Partner</a:t>
            </a:r>
          </a:p>
          <a:p>
            <a:pPr marL="742950" lvl="1" indent="-285750" fontAlgn="base">
              <a:lnSpc>
                <a:spcPct val="120000"/>
              </a:lnSpc>
              <a:buFontTx/>
              <a:buBlip>
                <a:blip r:embed="rId6"/>
              </a:buBlip>
              <a:defRPr/>
            </a:pPr>
            <a:r>
              <a:rPr lang="en-US" sz="1400" b="1" dirty="0" smtClean="0">
                <a:solidFill>
                  <a:srgbClr val="000000"/>
                </a:solidFill>
                <a:ea typeface="ＭＳ Ｐゴシック" pitchFamily="34" charset="-128"/>
                <a:cs typeface="Arial" pitchFamily="34" charset="0"/>
              </a:rPr>
              <a:t>3Di was the first partner to Go-Live with a </a:t>
            </a:r>
            <a:r>
              <a:rPr lang="en-US" sz="1400" b="1" dirty="0" err="1" smtClean="0">
                <a:solidFill>
                  <a:srgbClr val="000000"/>
                </a:solidFill>
                <a:ea typeface="ＭＳ Ｐゴシック" pitchFamily="34" charset="-128"/>
                <a:cs typeface="Arial" pitchFamily="34" charset="0"/>
              </a:rPr>
              <a:t>WebCenter</a:t>
            </a:r>
            <a:r>
              <a:rPr lang="en-US" sz="1400" b="1" dirty="0" smtClean="0">
                <a:solidFill>
                  <a:srgbClr val="000000"/>
                </a:solidFill>
                <a:ea typeface="ＭＳ Ｐゴシック" pitchFamily="34" charset="-128"/>
                <a:cs typeface="Arial" pitchFamily="34" charset="0"/>
              </a:rPr>
              <a:t> project </a:t>
            </a:r>
          </a:p>
          <a:p>
            <a:pPr marL="742950" lvl="1" indent="-285750" fontAlgn="base">
              <a:lnSpc>
                <a:spcPct val="120000"/>
              </a:lnSpc>
              <a:buFontTx/>
              <a:buBlip>
                <a:blip r:embed="rId6"/>
              </a:buBlip>
              <a:defRPr/>
            </a:pPr>
            <a:r>
              <a:rPr lang="en-US" sz="1400" b="1" dirty="0" smtClean="0">
                <a:solidFill>
                  <a:srgbClr val="000000"/>
                </a:solidFill>
                <a:ea typeface="ＭＳ Ｐゴシック" pitchFamily="34" charset="-128"/>
                <a:cs typeface="Arial" pitchFamily="34" charset="0"/>
              </a:rPr>
              <a:t>2012 Oracle Fusion Middleware </a:t>
            </a:r>
            <a:r>
              <a:rPr lang="en-US" sz="1400" b="1" dirty="0" err="1" smtClean="0">
                <a:solidFill>
                  <a:srgbClr val="000000"/>
                </a:solidFill>
                <a:ea typeface="ＭＳ Ｐゴシック" pitchFamily="34" charset="-128"/>
                <a:cs typeface="Arial" pitchFamily="34" charset="0"/>
              </a:rPr>
              <a:t>WebCenter</a:t>
            </a:r>
            <a:r>
              <a:rPr lang="en-US" sz="1400" b="1" dirty="0" smtClean="0">
                <a:solidFill>
                  <a:srgbClr val="000000"/>
                </a:solidFill>
                <a:ea typeface="ＭＳ Ｐゴシック" pitchFamily="34" charset="-128"/>
                <a:cs typeface="Arial" pitchFamily="34" charset="0"/>
              </a:rPr>
              <a:t> Innovation Award</a:t>
            </a:r>
          </a:p>
          <a:p>
            <a:pPr marL="742950" lvl="1" indent="-285750" fontAlgn="base">
              <a:lnSpc>
                <a:spcPct val="120000"/>
              </a:lnSpc>
              <a:buFontTx/>
              <a:buBlip>
                <a:blip r:embed="rId6"/>
              </a:buBlip>
              <a:defRPr/>
            </a:pPr>
            <a:r>
              <a:rPr lang="en-US" sz="1400" b="1" dirty="0" smtClean="0">
                <a:solidFill>
                  <a:srgbClr val="000000"/>
                </a:solidFill>
                <a:ea typeface="ＭＳ Ｐゴシック" pitchFamily="34" charset="-128"/>
                <a:cs typeface="Arial" pitchFamily="34" charset="0"/>
              </a:rPr>
              <a:t>2013 Oracle Excellence Award – Specialized Partner of the Year – Public Sector – North America</a:t>
            </a:r>
          </a:p>
          <a:p>
            <a:pPr marL="742950" lvl="1" indent="-285750" fontAlgn="base">
              <a:lnSpc>
                <a:spcPct val="120000"/>
              </a:lnSpc>
              <a:buFontTx/>
              <a:buBlip>
                <a:blip r:embed="rId6"/>
              </a:buBlip>
              <a:defRPr/>
            </a:pPr>
            <a:r>
              <a:rPr lang="en-US" sz="1400" b="1" dirty="0" smtClean="0">
                <a:solidFill>
                  <a:srgbClr val="000000"/>
                </a:solidFill>
                <a:ea typeface="ＭＳ Ｐゴシック" pitchFamily="34" charset="-128"/>
                <a:cs typeface="Arial" pitchFamily="34" charset="0"/>
              </a:rPr>
              <a:t>Oracle Specialized Partner: </a:t>
            </a:r>
            <a:r>
              <a:rPr lang="en-US" sz="1400" b="1" dirty="0" err="1" smtClean="0">
                <a:solidFill>
                  <a:srgbClr val="000000"/>
                </a:solidFill>
                <a:ea typeface="ＭＳ Ｐゴシック" pitchFamily="34" charset="-128"/>
                <a:cs typeface="Arial" pitchFamily="34" charset="0"/>
              </a:rPr>
              <a:t>WebCenter</a:t>
            </a:r>
            <a:r>
              <a:rPr lang="en-US" sz="1400" b="1" dirty="0" smtClean="0">
                <a:solidFill>
                  <a:srgbClr val="000000"/>
                </a:solidFill>
                <a:ea typeface="ＭＳ Ｐゴシック" pitchFamily="34" charset="-128"/>
                <a:cs typeface="Arial" pitchFamily="34" charset="0"/>
              </a:rPr>
              <a:t>, SOA, BPM, </a:t>
            </a:r>
            <a:r>
              <a:rPr lang="en-US" sz="1400" b="1" dirty="0" err="1" smtClean="0">
                <a:solidFill>
                  <a:srgbClr val="000000"/>
                </a:solidFill>
                <a:ea typeface="ＭＳ Ｐゴシック" pitchFamily="34" charset="-128"/>
                <a:cs typeface="Arial" pitchFamily="34" charset="0"/>
              </a:rPr>
              <a:t>WebLogic</a:t>
            </a:r>
            <a:endParaRPr lang="en-US" sz="1400" b="1" dirty="0" smtClean="0">
              <a:solidFill>
                <a:srgbClr val="000000"/>
              </a:solidFill>
              <a:ea typeface="ＭＳ Ｐゴシック" pitchFamily="34" charset="-128"/>
              <a:cs typeface="Arial" pitchFamily="34" charset="0"/>
            </a:endParaRPr>
          </a:p>
          <a:p>
            <a:pPr marL="742950" lvl="1" indent="-285750" fontAlgn="base">
              <a:lnSpc>
                <a:spcPct val="120000"/>
              </a:lnSpc>
              <a:buFontTx/>
              <a:buBlip>
                <a:blip r:embed="rId6"/>
              </a:buBlip>
              <a:defRPr/>
            </a:pPr>
            <a:r>
              <a:rPr lang="en-US" sz="1400" b="1" dirty="0" smtClean="0">
                <a:solidFill>
                  <a:srgbClr val="000000"/>
                </a:solidFill>
                <a:ea typeface="ＭＳ Ｐゴシック" pitchFamily="34" charset="-128"/>
                <a:cs typeface="Arial" pitchFamily="34" charset="0"/>
              </a:rPr>
              <a:t>Areas of expertise:</a:t>
            </a:r>
          </a:p>
        </p:txBody>
      </p:sp>
      <p:pic>
        <p:nvPicPr>
          <p:cNvPr id="6" name="Picture 5"/>
          <p:cNvPicPr>
            <a:picLocks noChangeAspect="1"/>
          </p:cNvPicPr>
          <p:nvPr/>
        </p:nvPicPr>
        <p:blipFill>
          <a:blip r:embed="rId7" cstate="print"/>
          <a:stretch>
            <a:fillRect/>
          </a:stretch>
        </p:blipFill>
        <p:spPr>
          <a:xfrm>
            <a:off x="5962366" y="721697"/>
            <a:ext cx="2948667" cy="61484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7" name="Rectangle 6"/>
          <p:cNvSpPr/>
          <p:nvPr/>
        </p:nvSpPr>
        <p:spPr>
          <a:xfrm>
            <a:off x="86096" y="2777864"/>
            <a:ext cx="8954313" cy="1894878"/>
          </a:xfrm>
          <a:prstGeom prst="rect">
            <a:avLst/>
          </a:prstGeom>
        </p:spPr>
        <p:txBody>
          <a:bodyPr wrap="square" numCol="2">
            <a:spAutoFit/>
          </a:bodyPr>
          <a:lstStyle/>
          <a:p>
            <a:pPr marL="742950" lvl="1" indent="-285750" fontAlgn="base">
              <a:lnSpc>
                <a:spcPct val="120000"/>
              </a:lnSpc>
              <a:spcBef>
                <a:spcPct val="0"/>
              </a:spcBef>
              <a:spcAft>
                <a:spcPct val="0"/>
              </a:spcAft>
              <a:buFont typeface="Arial"/>
              <a:buChar char="•"/>
              <a:defRPr/>
            </a:pPr>
            <a:r>
              <a:rPr lang="en-US" sz="1400" dirty="0" smtClean="0">
                <a:solidFill>
                  <a:srgbClr val="000000"/>
                </a:solidFill>
                <a:latin typeface="Arial" pitchFamily="34" charset="0"/>
                <a:ea typeface="ＭＳ Ｐゴシック" pitchFamily="34" charset="-128"/>
                <a:cs typeface="Arial" pitchFamily="34" charset="0"/>
              </a:rPr>
              <a:t>Oracle Fusion Middleware 11g</a:t>
            </a:r>
          </a:p>
          <a:p>
            <a:pPr marL="742950" lvl="1" indent="-285750" fontAlgn="base">
              <a:lnSpc>
                <a:spcPct val="120000"/>
              </a:lnSpc>
              <a:spcBef>
                <a:spcPct val="0"/>
              </a:spcBef>
              <a:spcAft>
                <a:spcPct val="0"/>
              </a:spcAft>
              <a:buFont typeface="Arial"/>
              <a:buChar char="•"/>
              <a:defRPr/>
            </a:pPr>
            <a:r>
              <a:rPr lang="en-US" sz="1400" dirty="0" smtClean="0">
                <a:solidFill>
                  <a:srgbClr val="000000"/>
                </a:solidFill>
                <a:latin typeface="Arial" pitchFamily="34" charset="0"/>
                <a:ea typeface="ＭＳ Ｐゴシック" pitchFamily="34" charset="-128"/>
                <a:cs typeface="Arial" pitchFamily="34" charset="0"/>
              </a:rPr>
              <a:t>SOA Suite 11g, Oracle Service Bus &amp; JCAPS</a:t>
            </a:r>
          </a:p>
          <a:p>
            <a:pPr marL="742950" lvl="1" indent="-285750" fontAlgn="base">
              <a:lnSpc>
                <a:spcPct val="120000"/>
              </a:lnSpc>
              <a:spcBef>
                <a:spcPct val="0"/>
              </a:spcBef>
              <a:spcAft>
                <a:spcPct val="0"/>
              </a:spcAft>
              <a:buFont typeface="Arial"/>
              <a:buChar char="•"/>
              <a:defRPr/>
            </a:pPr>
            <a:r>
              <a:rPr lang="en-US" sz="1400" dirty="0" smtClean="0">
                <a:solidFill>
                  <a:srgbClr val="000000"/>
                </a:solidFill>
                <a:latin typeface="Arial" pitchFamily="34" charset="0"/>
                <a:ea typeface="ＭＳ Ｐゴシック" pitchFamily="34" charset="-128"/>
                <a:cs typeface="Arial" pitchFamily="34" charset="0"/>
              </a:rPr>
              <a:t>Oracle BPM Suite</a:t>
            </a:r>
          </a:p>
          <a:p>
            <a:pPr marL="742950" lvl="1" indent="-285750" fontAlgn="base">
              <a:lnSpc>
                <a:spcPct val="120000"/>
              </a:lnSpc>
              <a:spcBef>
                <a:spcPct val="0"/>
              </a:spcBef>
              <a:spcAft>
                <a:spcPct val="0"/>
              </a:spcAft>
              <a:buFont typeface="Arial"/>
              <a:buChar char="•"/>
              <a:defRPr/>
            </a:pPr>
            <a:r>
              <a:rPr lang="en-US" sz="1400" dirty="0" smtClean="0">
                <a:solidFill>
                  <a:srgbClr val="000000"/>
                </a:solidFill>
                <a:latin typeface="Arial" pitchFamily="34" charset="0"/>
                <a:ea typeface="ＭＳ Ｐゴシック" pitchFamily="34" charset="-128"/>
                <a:cs typeface="Arial" pitchFamily="34" charset="0"/>
              </a:rPr>
              <a:t>Web Center Suite 11g – Portal, Content, Sites</a:t>
            </a:r>
          </a:p>
          <a:p>
            <a:pPr marL="742950" lvl="1" indent="-285750" fontAlgn="base">
              <a:lnSpc>
                <a:spcPct val="120000"/>
              </a:lnSpc>
              <a:spcBef>
                <a:spcPct val="0"/>
              </a:spcBef>
              <a:spcAft>
                <a:spcPct val="0"/>
              </a:spcAft>
              <a:buFont typeface="Arial"/>
              <a:buChar char="•"/>
              <a:defRPr/>
            </a:pPr>
            <a:r>
              <a:rPr lang="en-US" sz="1400" dirty="0" err="1" smtClean="0">
                <a:solidFill>
                  <a:srgbClr val="000000"/>
                </a:solidFill>
                <a:latin typeface="Arial" pitchFamily="34" charset="0"/>
                <a:ea typeface="ＭＳ Ｐゴシック" pitchFamily="34" charset="-128"/>
                <a:cs typeface="Arial" pitchFamily="34" charset="0"/>
              </a:rPr>
              <a:t>WebLogic</a:t>
            </a:r>
            <a:r>
              <a:rPr lang="en-US" sz="1400" dirty="0" smtClean="0">
                <a:solidFill>
                  <a:srgbClr val="000000"/>
                </a:solidFill>
                <a:latin typeface="Arial" pitchFamily="34" charset="0"/>
                <a:ea typeface="ＭＳ Ｐゴシック" pitchFamily="34" charset="-128"/>
                <a:cs typeface="Arial" pitchFamily="34" charset="0"/>
              </a:rPr>
              <a:t> Suite 11g</a:t>
            </a:r>
          </a:p>
          <a:p>
            <a:pPr marL="742950" lvl="1" indent="-285750" fontAlgn="base">
              <a:lnSpc>
                <a:spcPct val="120000"/>
              </a:lnSpc>
              <a:spcBef>
                <a:spcPct val="0"/>
              </a:spcBef>
              <a:spcAft>
                <a:spcPct val="0"/>
              </a:spcAft>
              <a:buFont typeface="Arial"/>
              <a:buChar char="•"/>
              <a:defRPr/>
            </a:pPr>
            <a:r>
              <a:rPr lang="en-US" sz="1400" dirty="0" smtClean="0">
                <a:solidFill>
                  <a:srgbClr val="000000"/>
                </a:solidFill>
                <a:latin typeface="Arial" pitchFamily="34" charset="0"/>
                <a:ea typeface="ＭＳ Ｐゴシック" pitchFamily="34" charset="-128"/>
                <a:cs typeface="Arial" pitchFamily="34" charset="0"/>
              </a:rPr>
              <a:t>Identity Management 11g (OVD, OAM, OID)</a:t>
            </a:r>
          </a:p>
          <a:p>
            <a:pPr marL="742950" lvl="1" indent="-285750" fontAlgn="base">
              <a:lnSpc>
                <a:spcPct val="120000"/>
              </a:lnSpc>
              <a:spcBef>
                <a:spcPct val="0"/>
              </a:spcBef>
              <a:spcAft>
                <a:spcPct val="0"/>
              </a:spcAft>
              <a:buFont typeface="Arial"/>
              <a:buChar char="•"/>
              <a:defRPr/>
            </a:pPr>
            <a:r>
              <a:rPr lang="en-US" sz="1400" dirty="0" err="1" smtClean="0">
                <a:solidFill>
                  <a:srgbClr val="000000"/>
                </a:solidFill>
                <a:latin typeface="Arial" pitchFamily="34" charset="0"/>
                <a:ea typeface="ＭＳ Ｐゴシック" pitchFamily="34" charset="-128"/>
                <a:cs typeface="Arial" pitchFamily="34" charset="0"/>
              </a:rPr>
              <a:t>JDeveloper</a:t>
            </a:r>
            <a:r>
              <a:rPr lang="en-US" sz="1400" dirty="0" smtClean="0">
                <a:solidFill>
                  <a:srgbClr val="000000"/>
                </a:solidFill>
                <a:latin typeface="Arial" pitchFamily="34" charset="0"/>
                <a:ea typeface="ＭＳ Ｐゴシック" pitchFamily="34" charset="-128"/>
                <a:cs typeface="Arial" pitchFamily="34" charset="0"/>
              </a:rPr>
              <a:t> 11g</a:t>
            </a:r>
          </a:p>
          <a:p>
            <a:pPr marL="742950" lvl="1" indent="-285750" fontAlgn="base">
              <a:lnSpc>
                <a:spcPct val="120000"/>
              </a:lnSpc>
              <a:spcBef>
                <a:spcPct val="0"/>
              </a:spcBef>
              <a:spcAft>
                <a:spcPct val="0"/>
              </a:spcAft>
              <a:buFont typeface="Arial"/>
              <a:buChar char="•"/>
              <a:defRPr/>
            </a:pPr>
            <a:r>
              <a:rPr lang="en-US" sz="1400" dirty="0" smtClean="0">
                <a:solidFill>
                  <a:srgbClr val="000000"/>
                </a:solidFill>
                <a:latin typeface="Arial" pitchFamily="34" charset="0"/>
                <a:ea typeface="ＭＳ Ｐゴシック" pitchFamily="34" charset="-128"/>
                <a:cs typeface="Arial" pitchFamily="34" charset="0"/>
              </a:rPr>
              <a:t>BI Publisher</a:t>
            </a:r>
          </a:p>
          <a:p>
            <a:pPr marL="742950" lvl="1" indent="-285750" fontAlgn="base">
              <a:lnSpc>
                <a:spcPct val="120000"/>
              </a:lnSpc>
              <a:spcBef>
                <a:spcPct val="0"/>
              </a:spcBef>
              <a:spcAft>
                <a:spcPct val="0"/>
              </a:spcAft>
              <a:buFont typeface="Arial"/>
              <a:buChar char="•"/>
              <a:defRPr/>
            </a:pPr>
            <a:r>
              <a:rPr lang="en-US" sz="1400" dirty="0" smtClean="0">
                <a:solidFill>
                  <a:srgbClr val="000000"/>
                </a:solidFill>
                <a:latin typeface="Arial" pitchFamily="34" charset="0"/>
                <a:ea typeface="ＭＳ Ｐゴシック" pitchFamily="34" charset="-128"/>
                <a:cs typeface="Arial" pitchFamily="34" charset="0"/>
              </a:rPr>
              <a:t>OBIEE</a:t>
            </a:r>
          </a:p>
          <a:p>
            <a:pPr marL="742950" lvl="1" indent="-285750" fontAlgn="base">
              <a:lnSpc>
                <a:spcPct val="120000"/>
              </a:lnSpc>
              <a:spcBef>
                <a:spcPct val="0"/>
              </a:spcBef>
              <a:spcAft>
                <a:spcPct val="0"/>
              </a:spcAft>
              <a:buFont typeface="Arial"/>
              <a:buChar char="•"/>
              <a:defRPr/>
            </a:pPr>
            <a:r>
              <a:rPr lang="en-US" sz="1400" dirty="0" smtClean="0">
                <a:solidFill>
                  <a:srgbClr val="000000"/>
                </a:solidFill>
                <a:latin typeface="Arial" pitchFamily="34" charset="0"/>
                <a:ea typeface="ＭＳ Ｐゴシック" pitchFamily="34" charset="-128"/>
                <a:cs typeface="Arial" pitchFamily="34" charset="0"/>
              </a:rPr>
              <a:t>Siebel 8.2</a:t>
            </a:r>
          </a:p>
          <a:p>
            <a:pPr marL="742950" lvl="1" indent="-285750" fontAlgn="base">
              <a:lnSpc>
                <a:spcPct val="120000"/>
              </a:lnSpc>
              <a:spcBef>
                <a:spcPct val="0"/>
              </a:spcBef>
              <a:spcAft>
                <a:spcPct val="0"/>
              </a:spcAft>
              <a:buFont typeface="Arial"/>
              <a:buChar char="•"/>
              <a:defRPr/>
            </a:pPr>
            <a:r>
              <a:rPr lang="en-US" sz="1400" dirty="0" smtClean="0">
                <a:solidFill>
                  <a:srgbClr val="000000"/>
                </a:solidFill>
                <a:latin typeface="Arial" pitchFamily="34" charset="0"/>
                <a:ea typeface="ＭＳ Ｐゴシック" pitchFamily="34" charset="-128"/>
                <a:cs typeface="Arial" pitchFamily="34" charset="0"/>
              </a:rPr>
              <a:t>Oracle Utilities Suite (CC&amp;B, MDM)</a:t>
            </a:r>
          </a:p>
          <a:p>
            <a:pPr marL="742950" lvl="1" indent="-285750" fontAlgn="base">
              <a:lnSpc>
                <a:spcPct val="120000"/>
              </a:lnSpc>
              <a:spcBef>
                <a:spcPct val="0"/>
              </a:spcBef>
              <a:spcAft>
                <a:spcPct val="0"/>
              </a:spcAft>
              <a:buFont typeface="Arial"/>
              <a:buChar char="•"/>
              <a:defRPr/>
            </a:pPr>
            <a:r>
              <a:rPr lang="en-US" sz="1400" dirty="0" smtClean="0">
                <a:solidFill>
                  <a:srgbClr val="000000"/>
                </a:solidFill>
                <a:latin typeface="Arial" pitchFamily="34" charset="0"/>
                <a:ea typeface="ＭＳ Ｐゴシック" pitchFamily="34" charset="-128"/>
                <a:cs typeface="Arial" pitchFamily="34" charset="0"/>
              </a:rPr>
              <a:t>Oracle Database 11g</a:t>
            </a:r>
          </a:p>
          <a:p>
            <a:pPr marL="742950" lvl="1" indent="-285750" fontAlgn="base">
              <a:lnSpc>
                <a:spcPct val="120000"/>
              </a:lnSpc>
              <a:spcBef>
                <a:spcPct val="0"/>
              </a:spcBef>
              <a:spcAft>
                <a:spcPct val="0"/>
              </a:spcAft>
              <a:buFont typeface="Arial"/>
              <a:buChar char="•"/>
              <a:defRPr/>
            </a:pPr>
            <a:r>
              <a:rPr lang="en-US" sz="1400" dirty="0" smtClean="0">
                <a:solidFill>
                  <a:srgbClr val="000000"/>
                </a:solidFill>
                <a:latin typeface="Arial" pitchFamily="34" charset="0"/>
                <a:ea typeface="ＭＳ Ｐゴシック" pitchFamily="34" charset="-128"/>
                <a:cs typeface="Arial" pitchFamily="34" charset="0"/>
              </a:rPr>
              <a:t>ADF Mobile</a:t>
            </a:r>
          </a:p>
        </p:txBody>
      </p:sp>
      <p:pic>
        <p:nvPicPr>
          <p:cNvPr id="8" name="Picture 7"/>
          <p:cNvPicPr>
            <a:picLocks noChangeAspect="1"/>
          </p:cNvPicPr>
          <p:nvPr/>
        </p:nvPicPr>
        <p:blipFill>
          <a:blip r:embed="rId8" cstate="print"/>
          <a:stretch>
            <a:fillRect/>
          </a:stretch>
        </p:blipFill>
        <p:spPr>
          <a:xfrm>
            <a:off x="-30911" y="4628924"/>
            <a:ext cx="596061" cy="350769"/>
          </a:xfrm>
          <a:prstGeom prst="rect">
            <a:avLst/>
          </a:prstGeom>
        </p:spPr>
      </p:pic>
    </p:spTree>
    <p:extLst>
      <p:ext uri="{BB962C8B-B14F-4D97-AF65-F5344CB8AC3E}">
        <p14:creationId xmlns:p14="http://schemas.microsoft.com/office/powerpoint/2010/main" xmlns="" val="296050212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13" descr="D:\ORACLE\Graphics\Social Media\125778-matte-white-square-icon-social-media-logos-mail.png"/>
          <p:cNvPicPr>
            <a:picLocks noChangeAspect="1" noChangeArrowheads="1"/>
          </p:cNvPicPr>
          <p:nvPr/>
        </p:nvPicPr>
        <p:blipFill>
          <a:blip r:embed="rId3" cstate="screen">
            <a:extLst>
              <a:ext uri="{28A0092B-C50C-407E-A947-70E740481C1C}">
                <a14:useLocalDpi xmlns:a14="http://schemas.microsoft.com/office/drawing/2010/main" xmlns="" val="0"/>
              </a:ext>
            </a:extLst>
          </a:blip>
          <a:srcRect/>
          <a:stretch>
            <a:fillRect/>
          </a:stretch>
        </p:blipFill>
        <p:spPr bwMode="auto">
          <a:xfrm>
            <a:off x="4944452" y="2053005"/>
            <a:ext cx="603250" cy="603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8915" name="Picture 2"/>
          <p:cNvPicPr>
            <a:picLocks noChangeAspect="1" noChangeArrowheads="1"/>
          </p:cNvPicPr>
          <p:nvPr/>
        </p:nvPicPr>
        <p:blipFill>
          <a:blip r:embed="rId4" cstate="screen">
            <a:extLst>
              <a:ext uri="{28A0092B-C50C-407E-A947-70E740481C1C}">
                <a14:useLocalDpi xmlns:a14="http://schemas.microsoft.com/office/drawing/2010/main" xmlns="" val="0"/>
              </a:ext>
            </a:extLst>
          </a:blip>
          <a:srcRect/>
          <a:stretch>
            <a:fillRect/>
          </a:stretch>
        </p:blipFill>
        <p:spPr bwMode="auto">
          <a:xfrm>
            <a:off x="554" y="881478"/>
            <a:ext cx="4467225" cy="3128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8916" name="Title 1"/>
          <p:cNvSpPr>
            <a:spLocks noGrp="1"/>
          </p:cNvSpPr>
          <p:nvPr>
            <p:ph type="title" idx="4294967295"/>
          </p:nvPr>
        </p:nvSpPr>
        <p:spPr>
          <a:xfrm>
            <a:off x="1011238" y="201613"/>
            <a:ext cx="8132762" cy="431800"/>
          </a:xfrm>
        </p:spPr>
        <p:txBody>
          <a:bodyPr/>
          <a:lstStyle/>
          <a:p>
            <a:r>
              <a:rPr lang="en-US" dirty="0">
                <a:latin typeface="Arial" charset="0"/>
                <a:ea typeface="ＭＳ Ｐゴシック" charset="0"/>
                <a:cs typeface="ＭＳ Ｐゴシック" charset="0"/>
              </a:rPr>
              <a:t>Q&amp;A</a:t>
            </a:r>
          </a:p>
        </p:txBody>
      </p:sp>
      <p:sp>
        <p:nvSpPr>
          <p:cNvPr id="3" name="Content Placeholder 2"/>
          <p:cNvSpPr>
            <a:spLocks noGrp="1"/>
          </p:cNvSpPr>
          <p:nvPr>
            <p:ph sz="half" idx="4294967295"/>
          </p:nvPr>
        </p:nvSpPr>
        <p:spPr>
          <a:xfrm>
            <a:off x="5838825" y="382588"/>
            <a:ext cx="3305175" cy="3879850"/>
          </a:xfrm>
        </p:spPr>
        <p:txBody>
          <a:bodyPr>
            <a:noAutofit/>
          </a:bodyPr>
          <a:lstStyle/>
          <a:p>
            <a:pPr marL="0" indent="0" eaLnBrk="1" hangingPunct="1">
              <a:lnSpc>
                <a:spcPct val="90000"/>
              </a:lnSpc>
              <a:spcBef>
                <a:spcPts val="225"/>
              </a:spcBef>
              <a:spcAft>
                <a:spcPts val="0"/>
              </a:spcAft>
              <a:buNone/>
              <a:defRPr/>
            </a:pPr>
            <a:r>
              <a:rPr lang="en-US" sz="1400" b="1" dirty="0" smtClean="0"/>
              <a:t>Oracle WebCenter blog:</a:t>
            </a:r>
            <a:r>
              <a:rPr lang="en-US" sz="1400" dirty="0" smtClean="0"/>
              <a:t/>
            </a:r>
            <a:br>
              <a:rPr lang="en-US" sz="1400" dirty="0" smtClean="0"/>
            </a:br>
            <a:r>
              <a:rPr lang="en-US" sz="1400" dirty="0" smtClean="0">
                <a:solidFill>
                  <a:schemeClr val="bg1">
                    <a:lumMod val="65000"/>
                  </a:schemeClr>
                </a:solidFill>
              </a:rPr>
              <a:t>http://blogs.oracle.com/webcenter</a:t>
            </a:r>
          </a:p>
          <a:p>
            <a:pPr marL="0" indent="0" eaLnBrk="1" hangingPunct="1">
              <a:lnSpc>
                <a:spcPct val="90000"/>
              </a:lnSpc>
              <a:spcBef>
                <a:spcPts val="225"/>
              </a:spcBef>
              <a:spcAft>
                <a:spcPts val="0"/>
              </a:spcAft>
              <a:buNone/>
              <a:defRPr/>
            </a:pPr>
            <a:endParaRPr lang="en-US" sz="1400" dirty="0" smtClean="0">
              <a:solidFill>
                <a:schemeClr val="bg1">
                  <a:lumMod val="65000"/>
                </a:schemeClr>
              </a:solidFill>
            </a:endParaRPr>
          </a:p>
          <a:p>
            <a:pPr marL="0" indent="0" eaLnBrk="1" hangingPunct="1">
              <a:lnSpc>
                <a:spcPct val="90000"/>
              </a:lnSpc>
              <a:spcBef>
                <a:spcPts val="225"/>
              </a:spcBef>
              <a:spcAft>
                <a:spcPts val="0"/>
              </a:spcAft>
              <a:buNone/>
              <a:defRPr/>
            </a:pPr>
            <a:r>
              <a:rPr lang="en-US" sz="1400" b="1" dirty="0" smtClean="0"/>
              <a:t>WebCenter Content product alerts</a:t>
            </a:r>
          </a:p>
          <a:p>
            <a:pPr marL="0" indent="0">
              <a:lnSpc>
                <a:spcPct val="90000"/>
              </a:lnSpc>
              <a:spcBef>
                <a:spcPts val="225"/>
              </a:spcBef>
              <a:spcAft>
                <a:spcPts val="0"/>
              </a:spcAft>
              <a:buNone/>
              <a:defRPr/>
            </a:pPr>
            <a:r>
              <a:rPr lang="en-US" sz="1400" dirty="0" smtClean="0">
                <a:solidFill>
                  <a:schemeClr val="bg1">
                    <a:lumMod val="65000"/>
                  </a:schemeClr>
                </a:solidFill>
              </a:rPr>
              <a:t>http://blogs.oracle.com/ecmalerts</a:t>
            </a:r>
          </a:p>
          <a:p>
            <a:pPr marL="0" indent="0" eaLnBrk="1" hangingPunct="1">
              <a:lnSpc>
                <a:spcPct val="90000"/>
              </a:lnSpc>
              <a:spcBef>
                <a:spcPts val="225"/>
              </a:spcBef>
              <a:spcAft>
                <a:spcPts val="0"/>
              </a:spcAft>
              <a:buNone/>
              <a:defRPr/>
            </a:pPr>
            <a:endParaRPr lang="en-US" sz="1000" b="1" dirty="0" smtClean="0"/>
          </a:p>
          <a:p>
            <a:pPr marL="0" indent="0" eaLnBrk="1" hangingPunct="1">
              <a:lnSpc>
                <a:spcPct val="90000"/>
              </a:lnSpc>
              <a:spcBef>
                <a:spcPts val="225"/>
              </a:spcBef>
              <a:spcAft>
                <a:spcPts val="0"/>
              </a:spcAft>
              <a:buNone/>
              <a:defRPr/>
            </a:pPr>
            <a:r>
              <a:rPr lang="en-US" sz="1400" b="1" dirty="0" smtClean="0"/>
              <a:t>Oracle WebCenter Homepage:</a:t>
            </a:r>
            <a:r>
              <a:rPr lang="en-US" sz="1400" dirty="0" smtClean="0"/>
              <a:t/>
            </a:r>
            <a:br>
              <a:rPr lang="en-US" sz="1400" dirty="0" smtClean="0"/>
            </a:br>
            <a:r>
              <a:rPr lang="en-US" sz="1400" dirty="0" smtClean="0">
                <a:solidFill>
                  <a:schemeClr val="bg1">
                    <a:lumMod val="65000"/>
                  </a:schemeClr>
                </a:solidFill>
              </a:rPr>
              <a:t>http://oracle.com/webcenter </a:t>
            </a:r>
          </a:p>
          <a:p>
            <a:pPr marL="0" indent="0" eaLnBrk="1" hangingPunct="1">
              <a:lnSpc>
                <a:spcPct val="90000"/>
              </a:lnSpc>
              <a:spcBef>
                <a:spcPts val="225"/>
              </a:spcBef>
              <a:spcAft>
                <a:spcPts val="0"/>
              </a:spcAft>
              <a:buNone/>
              <a:defRPr/>
            </a:pPr>
            <a:endParaRPr lang="en-US" sz="1000" b="1" dirty="0" smtClean="0"/>
          </a:p>
          <a:p>
            <a:pPr marL="0" indent="0" eaLnBrk="1" hangingPunct="1">
              <a:lnSpc>
                <a:spcPct val="90000"/>
              </a:lnSpc>
              <a:spcBef>
                <a:spcPts val="225"/>
              </a:spcBef>
              <a:spcAft>
                <a:spcPts val="0"/>
              </a:spcAft>
              <a:buNone/>
              <a:defRPr/>
            </a:pPr>
            <a:r>
              <a:rPr lang="en-US" sz="1400" b="1" dirty="0" smtClean="0"/>
              <a:t>Oracle WebCenter Newsletter:</a:t>
            </a:r>
            <a:br>
              <a:rPr lang="en-US" sz="1400" b="1" dirty="0" smtClean="0"/>
            </a:br>
            <a:r>
              <a:rPr lang="en-US" sz="1400" dirty="0" smtClean="0">
                <a:solidFill>
                  <a:schemeClr val="bg1">
                    <a:lumMod val="65000"/>
                  </a:schemeClr>
                </a:solidFill>
              </a:rPr>
              <a:t>http://oracle.com/newsletters</a:t>
            </a:r>
          </a:p>
          <a:p>
            <a:pPr marL="0" indent="0" eaLnBrk="1" hangingPunct="1">
              <a:lnSpc>
                <a:spcPct val="90000"/>
              </a:lnSpc>
              <a:spcBef>
                <a:spcPts val="225"/>
              </a:spcBef>
              <a:spcAft>
                <a:spcPts val="0"/>
              </a:spcAft>
              <a:buNone/>
              <a:defRPr/>
            </a:pPr>
            <a:endParaRPr lang="en-US" sz="1000" b="1" dirty="0" smtClean="0"/>
          </a:p>
          <a:p>
            <a:pPr marL="0" indent="0" eaLnBrk="1" hangingPunct="1">
              <a:lnSpc>
                <a:spcPct val="90000"/>
              </a:lnSpc>
              <a:spcBef>
                <a:spcPts val="225"/>
              </a:spcBef>
              <a:spcAft>
                <a:spcPts val="0"/>
              </a:spcAft>
              <a:buNone/>
              <a:defRPr/>
            </a:pPr>
            <a:r>
              <a:rPr lang="en-US" sz="1400" b="1" dirty="0" smtClean="0"/>
              <a:t>Twitter: </a:t>
            </a:r>
            <a:r>
              <a:rPr lang="en-US" sz="1400" dirty="0" smtClean="0"/>
              <a:t/>
            </a:r>
            <a:br>
              <a:rPr lang="en-US" sz="1400" dirty="0" smtClean="0"/>
            </a:br>
            <a:r>
              <a:rPr lang="en-US" sz="1400" dirty="0" smtClean="0">
                <a:solidFill>
                  <a:schemeClr val="bg1">
                    <a:lumMod val="65000"/>
                  </a:schemeClr>
                </a:solidFill>
              </a:rPr>
              <a:t>http://twitter.com/oraclewebcenter</a:t>
            </a:r>
          </a:p>
          <a:p>
            <a:pPr marL="0" indent="0" eaLnBrk="1" hangingPunct="1">
              <a:lnSpc>
                <a:spcPct val="90000"/>
              </a:lnSpc>
              <a:spcBef>
                <a:spcPts val="225"/>
              </a:spcBef>
              <a:spcAft>
                <a:spcPts val="0"/>
              </a:spcAft>
              <a:buNone/>
              <a:defRPr/>
            </a:pPr>
            <a:endParaRPr lang="en-US" sz="1000" dirty="0" smtClean="0"/>
          </a:p>
          <a:p>
            <a:pPr marL="0" indent="0" eaLnBrk="1" hangingPunct="1">
              <a:lnSpc>
                <a:spcPct val="90000"/>
              </a:lnSpc>
              <a:spcBef>
                <a:spcPts val="225"/>
              </a:spcBef>
              <a:spcAft>
                <a:spcPts val="0"/>
              </a:spcAft>
              <a:buNone/>
              <a:defRPr/>
            </a:pPr>
            <a:r>
              <a:rPr lang="en-US" sz="1400" b="1" dirty="0" err="1" smtClean="0"/>
              <a:t>Facebook</a:t>
            </a:r>
            <a:r>
              <a:rPr lang="en-US" sz="1400" b="1" dirty="0" smtClean="0"/>
              <a:t>: </a:t>
            </a:r>
            <a:r>
              <a:rPr lang="en-US" sz="1400" dirty="0" smtClean="0"/>
              <a:t/>
            </a:r>
            <a:br>
              <a:rPr lang="en-US" sz="1400" dirty="0" smtClean="0"/>
            </a:br>
            <a:r>
              <a:rPr lang="en-US" sz="1400" dirty="0" smtClean="0">
                <a:solidFill>
                  <a:schemeClr val="bg1">
                    <a:lumMod val="65000"/>
                  </a:schemeClr>
                </a:solidFill>
              </a:rPr>
              <a:t>http://facebook.com/webcenter</a:t>
            </a:r>
          </a:p>
          <a:p>
            <a:pPr marL="0" indent="0" eaLnBrk="1" hangingPunct="1">
              <a:lnSpc>
                <a:spcPct val="90000"/>
              </a:lnSpc>
              <a:spcBef>
                <a:spcPts val="225"/>
              </a:spcBef>
              <a:spcAft>
                <a:spcPts val="0"/>
              </a:spcAft>
              <a:defRPr/>
            </a:pPr>
            <a:endParaRPr lang="en-US" sz="1000" dirty="0" smtClean="0"/>
          </a:p>
          <a:p>
            <a:pPr marL="0" indent="0" eaLnBrk="1" hangingPunct="1">
              <a:lnSpc>
                <a:spcPct val="90000"/>
              </a:lnSpc>
              <a:spcBef>
                <a:spcPts val="225"/>
              </a:spcBef>
              <a:spcAft>
                <a:spcPts val="0"/>
              </a:spcAft>
              <a:buNone/>
              <a:defRPr/>
            </a:pPr>
            <a:r>
              <a:rPr lang="en-US" sz="1400" b="1" dirty="0" smtClean="0"/>
              <a:t>LinkedIn: </a:t>
            </a:r>
            <a:r>
              <a:rPr lang="en-US" sz="1400" dirty="0" smtClean="0"/>
              <a:t/>
            </a:r>
            <a:br>
              <a:rPr lang="en-US" sz="1400" dirty="0" smtClean="0"/>
            </a:br>
            <a:r>
              <a:rPr lang="en-US" sz="1400" dirty="0" smtClean="0">
                <a:solidFill>
                  <a:schemeClr val="bg1">
                    <a:lumMod val="65000"/>
                  </a:schemeClr>
                </a:solidFill>
              </a:rPr>
              <a:t> http://linkd.in/ORCL_Social</a:t>
            </a:r>
          </a:p>
        </p:txBody>
      </p:sp>
      <p:pic>
        <p:nvPicPr>
          <p:cNvPr id="38919" name="Picture 11" descr="D:\ORACLE\Graphics\Social Media\125754-matte-white-square-icon-social-media-logos-facebook-logo.png"/>
          <p:cNvPicPr>
            <a:picLocks noChangeAspect="1" noChangeArrowheads="1"/>
          </p:cNvPicPr>
          <p:nvPr/>
        </p:nvPicPr>
        <p:blipFill>
          <a:blip r:embed="rId5" cstate="screen">
            <a:extLst>
              <a:ext uri="{28A0092B-C50C-407E-A947-70E740481C1C}">
                <a14:useLocalDpi xmlns:a14="http://schemas.microsoft.com/office/drawing/2010/main" xmlns="" val="0"/>
              </a:ext>
            </a:extLst>
          </a:blip>
          <a:srcRect/>
          <a:stretch>
            <a:fillRect/>
          </a:stretch>
        </p:blipFill>
        <p:spPr bwMode="auto">
          <a:xfrm>
            <a:off x="4952390" y="3200767"/>
            <a:ext cx="588962" cy="588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8920" name="Picture 14" descr="D:\ORACLE\Graphics\Social Media\125802-matte-white-square-icon-social-media-logos-rss-basic.png"/>
          <p:cNvPicPr>
            <a:picLocks noChangeAspect="1" noChangeArrowheads="1"/>
          </p:cNvPicPr>
          <p:nvPr/>
        </p:nvPicPr>
        <p:blipFill>
          <a:blip r:embed="rId6" cstate="screen">
            <a:extLst>
              <a:ext uri="{28A0092B-C50C-407E-A947-70E740481C1C}">
                <a14:useLocalDpi xmlns:a14="http://schemas.microsoft.com/office/drawing/2010/main" xmlns="" val="0"/>
              </a:ext>
            </a:extLst>
          </a:blip>
          <a:srcRect/>
          <a:stretch>
            <a:fillRect/>
          </a:stretch>
        </p:blipFill>
        <p:spPr bwMode="auto">
          <a:xfrm>
            <a:off x="4952390" y="894131"/>
            <a:ext cx="588962" cy="588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8921" name="Picture 15" descr="D:\ORACLE\Graphics\Social Media\125826-matte-white-square-icon-social-media-logos-twitter.png"/>
          <p:cNvPicPr>
            <a:picLocks noChangeAspect="1" noChangeArrowheads="1"/>
          </p:cNvPicPr>
          <p:nvPr/>
        </p:nvPicPr>
        <p:blipFill>
          <a:blip r:embed="rId7" cstate="screen">
            <a:extLst>
              <a:ext uri="{28A0092B-C50C-407E-A947-70E740481C1C}">
                <a14:useLocalDpi xmlns:a14="http://schemas.microsoft.com/office/drawing/2010/main" xmlns="" val="0"/>
              </a:ext>
            </a:extLst>
          </a:blip>
          <a:srcRect/>
          <a:stretch>
            <a:fillRect/>
          </a:stretch>
        </p:blipFill>
        <p:spPr bwMode="auto">
          <a:xfrm>
            <a:off x="4952390" y="2621330"/>
            <a:ext cx="588962" cy="588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8922" name="Picture 16" descr="D:\ORACLE\Graphics\Social Media\125746-matte-white-square-icon-social-media-logos-diglog.png"/>
          <p:cNvPicPr>
            <a:picLocks noChangeAspect="1" noChangeArrowheads="1"/>
          </p:cNvPicPr>
          <p:nvPr/>
        </p:nvPicPr>
        <p:blipFill>
          <a:blip r:embed="rId8" cstate="screen">
            <a:extLst>
              <a:ext uri="{28A0092B-C50C-407E-A947-70E740481C1C}">
                <a14:useLocalDpi xmlns:a14="http://schemas.microsoft.com/office/drawing/2010/main" xmlns="" val="0"/>
              </a:ext>
            </a:extLst>
          </a:blip>
          <a:srcRect/>
          <a:stretch>
            <a:fillRect/>
          </a:stretch>
        </p:blipFill>
        <p:spPr bwMode="auto">
          <a:xfrm>
            <a:off x="5087871" y="1609725"/>
            <a:ext cx="343944" cy="344854"/>
          </a:xfrm>
          <a:prstGeom prst="rect">
            <a:avLst/>
          </a:prstGeom>
          <a:solidFill>
            <a:schemeClr val="bg1">
              <a:lumMod val="85000"/>
            </a:schemeClr>
          </a:solidFill>
          <a:ln>
            <a:solidFill>
              <a:schemeClr val="tx1"/>
            </a:solid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8923" name="Picture 12" descr="D:\ORACLE\Graphics\Social Media\125776-matte-white-square-icon-social-media-logos-linkedin-logo.png"/>
          <p:cNvPicPr>
            <a:picLocks noChangeAspect="1" noChangeArrowheads="1"/>
          </p:cNvPicPr>
          <p:nvPr/>
        </p:nvPicPr>
        <p:blipFill>
          <a:blip r:embed="rId9" cstate="screen">
            <a:extLst>
              <a:ext uri="{28A0092B-C50C-407E-A947-70E740481C1C}">
                <a14:useLocalDpi xmlns:a14="http://schemas.microsoft.com/office/drawing/2010/main" xmlns="" val="0"/>
              </a:ext>
            </a:extLst>
          </a:blip>
          <a:srcRect/>
          <a:stretch>
            <a:fillRect/>
          </a:stretch>
        </p:blipFill>
        <p:spPr bwMode="auto">
          <a:xfrm>
            <a:off x="4953977" y="3753503"/>
            <a:ext cx="584200" cy="5857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 name="Picture 14" descr="D:\ORACLE\Graphics\Social Media\125802-matte-white-square-icon-social-media-logos-rss-basic.png"/>
          <p:cNvPicPr>
            <a:picLocks noChangeAspect="1" noChangeArrowheads="1"/>
          </p:cNvPicPr>
          <p:nvPr/>
        </p:nvPicPr>
        <p:blipFill>
          <a:blip r:embed="rId6" cstate="screen">
            <a:extLst>
              <a:ext uri="{28A0092B-C50C-407E-A947-70E740481C1C}">
                <a14:useLocalDpi xmlns:a14="http://schemas.microsoft.com/office/drawing/2010/main" xmlns="" val="0"/>
              </a:ext>
            </a:extLst>
          </a:blip>
          <a:srcRect/>
          <a:stretch>
            <a:fillRect/>
          </a:stretch>
        </p:blipFill>
        <p:spPr bwMode="auto">
          <a:xfrm>
            <a:off x="4952390" y="309929"/>
            <a:ext cx="588962" cy="588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TextBox 5"/>
          <p:cNvSpPr txBox="1"/>
          <p:nvPr/>
        </p:nvSpPr>
        <p:spPr>
          <a:xfrm>
            <a:off x="1377947" y="3583119"/>
            <a:ext cx="2603500" cy="850900"/>
          </a:xfrm>
          <a:prstGeom prst="rect">
            <a:avLst/>
          </a:prstGeom>
          <a:noFill/>
          <a:ln>
            <a:noFill/>
          </a:ln>
        </p:spPr>
        <p:txBody>
          <a:bodyPr wrap="square" lIns="0" tIns="0" rIns="0" bIns="0" rtlCol="0">
            <a:noAutofit/>
          </a:bodyPr>
          <a:lstStyle/>
          <a:p>
            <a:pPr fontAlgn="base">
              <a:spcBef>
                <a:spcPct val="0"/>
              </a:spcBef>
              <a:spcAft>
                <a:spcPct val="0"/>
              </a:spcAft>
            </a:pPr>
            <a:r>
              <a:rPr lang="en-US" sz="1400" b="1" dirty="0" smtClean="0">
                <a:solidFill>
                  <a:srgbClr val="000000"/>
                </a:solidFill>
                <a:latin typeface="Arial" pitchFamily="34" charset="0"/>
                <a:ea typeface="ＭＳ Ｐゴシック" pitchFamily="34" charset="-128"/>
                <a:cs typeface="Arial" pitchFamily="34" charset="0"/>
              </a:rPr>
              <a:t>Quarterly Customer Events</a:t>
            </a:r>
            <a:r>
              <a:rPr lang="en-US" sz="1400" dirty="0" smtClean="0">
                <a:solidFill>
                  <a:srgbClr val="000000"/>
                </a:solidFill>
                <a:latin typeface="Arial" pitchFamily="34" charset="0"/>
                <a:ea typeface="ＭＳ Ｐゴシック" pitchFamily="34" charset="-128"/>
                <a:cs typeface="Arial" pitchFamily="34" charset="0"/>
              </a:rPr>
              <a:t>:</a:t>
            </a:r>
          </a:p>
          <a:p>
            <a:pPr fontAlgn="base">
              <a:spcBef>
                <a:spcPct val="0"/>
              </a:spcBef>
              <a:spcAft>
                <a:spcPct val="0"/>
              </a:spcAft>
            </a:pPr>
            <a:r>
              <a:rPr lang="en-US" sz="1400" dirty="0" smtClean="0">
                <a:solidFill>
                  <a:srgbClr val="000000"/>
                </a:solidFill>
                <a:latin typeface="Arial" pitchFamily="34" charset="0"/>
                <a:ea typeface="ＭＳ Ｐゴシック" pitchFamily="34" charset="-128"/>
                <a:cs typeface="Arial" pitchFamily="34" charset="0"/>
              </a:rPr>
              <a:t>WebCenter Content Webcasts</a:t>
            </a:r>
          </a:p>
          <a:p>
            <a:pPr fontAlgn="base">
              <a:spcBef>
                <a:spcPct val="0"/>
              </a:spcBef>
              <a:spcAft>
                <a:spcPct val="0"/>
              </a:spcAft>
            </a:pPr>
            <a:r>
              <a:rPr lang="en-US" sz="1400" dirty="0">
                <a:solidFill>
                  <a:srgbClr val="FFFFFF">
                    <a:lumMod val="65000"/>
                  </a:srgbClr>
                </a:solidFill>
                <a:latin typeface="Arial" pitchFamily="34" charset="0"/>
                <a:ea typeface="ＭＳ Ｐゴシック" pitchFamily="34" charset="-128"/>
                <a:cs typeface="Arial" pitchFamily="34" charset="0"/>
              </a:rPr>
              <a:t>http</a:t>
            </a:r>
            <a:r>
              <a:rPr lang="en-US" sz="1400" dirty="0" smtClean="0">
                <a:solidFill>
                  <a:srgbClr val="FFFFFF">
                    <a:lumMod val="65000"/>
                  </a:srgbClr>
                </a:solidFill>
                <a:latin typeface="Arial" pitchFamily="34" charset="0"/>
                <a:ea typeface="ＭＳ Ｐゴシック" pitchFamily="34" charset="-128"/>
                <a:cs typeface="Arial" pitchFamily="34" charset="0"/>
              </a:rPr>
              <a:t>://blogs.oracle.com/ecmalerts</a:t>
            </a:r>
            <a:endParaRPr lang="en-US" sz="1400" dirty="0" smtClean="0">
              <a:solidFill>
                <a:srgbClr val="FFFFFF">
                  <a:lumMod val="50000"/>
                </a:srgbClr>
              </a:solidFill>
              <a:latin typeface="Arial" pitchFamily="34" charset="0"/>
              <a:ea typeface="ＭＳ Ｐゴシック" pitchFamily="34" charset="-128"/>
              <a:cs typeface="Arial" pitchFamily="34" charset="0"/>
            </a:endParaRPr>
          </a:p>
        </p:txBody>
      </p:sp>
      <p:pic>
        <p:nvPicPr>
          <p:cNvPr id="13" name="Picture 12"/>
          <p:cNvPicPr>
            <a:picLocks noChangeAspect="1"/>
          </p:cNvPicPr>
          <p:nvPr/>
        </p:nvPicPr>
        <p:blipFill>
          <a:blip r:embed="rId10" cstate="print"/>
          <a:stretch>
            <a:fillRect/>
          </a:stretch>
        </p:blipFill>
        <p:spPr>
          <a:xfrm>
            <a:off x="-30911" y="4628924"/>
            <a:ext cx="596061" cy="350769"/>
          </a:xfrm>
          <a:prstGeom prst="rect">
            <a:avLst/>
          </a:prstGeom>
        </p:spPr>
      </p:pic>
    </p:spTree>
    <p:extLst>
      <p:ext uri="{BB962C8B-B14F-4D97-AF65-F5344CB8AC3E}">
        <p14:creationId xmlns:p14="http://schemas.microsoft.com/office/powerpoint/2010/main" xmlns="" val="4276272271"/>
      </p:ext>
    </p:extLst>
  </p:cSld>
  <p:clrMapOvr>
    <a:masterClrMapping/>
  </p:clrMapOvr>
  <p:transition spd="slow"/>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451495" y="2250017"/>
            <a:ext cx="5026449" cy="1230657"/>
          </a:xfrm>
        </p:spPr>
        <p:txBody>
          <a:bodyPr/>
          <a:lstStyle/>
          <a:p>
            <a:r>
              <a:rPr lang="en-US" dirty="0" smtClean="0"/>
              <a:t>In Closing….</a:t>
            </a:r>
            <a:endParaRPr lang="en-US" dirty="0"/>
          </a:p>
        </p:txBody>
      </p:sp>
      <p:sp>
        <p:nvSpPr>
          <p:cNvPr id="9" name="Text Placeholder 8"/>
          <p:cNvSpPr>
            <a:spLocks noGrp="1"/>
          </p:cNvSpPr>
          <p:nvPr>
            <p:ph type="body" sz="quarter" idx="13"/>
          </p:nvPr>
        </p:nvSpPr>
        <p:spPr>
          <a:xfrm>
            <a:off x="423960" y="2927723"/>
            <a:ext cx="5027083" cy="1092948"/>
          </a:xfrm>
        </p:spPr>
        <p:txBody>
          <a:bodyPr/>
          <a:lstStyle/>
          <a:p>
            <a:endParaRPr lang="en-US" dirty="0" smtClean="0"/>
          </a:p>
          <a:p>
            <a:endParaRPr lang="en-US" b="1" i="1" dirty="0" smtClean="0"/>
          </a:p>
        </p:txBody>
      </p:sp>
      <p:pic>
        <p:nvPicPr>
          <p:cNvPr id="10" name="Picture 3" descr="C:\temp\03_Consolers.JPG"/>
          <p:cNvPicPr>
            <a:picLocks noChangeAspect="1" noChangeArrowheads="1"/>
          </p:cNvPicPr>
          <p:nvPr/>
        </p:nvPicPr>
        <p:blipFill>
          <a:blip r:embed="rId2" cstate="print"/>
          <a:srcRect/>
          <a:stretch>
            <a:fillRect/>
          </a:stretch>
        </p:blipFill>
        <p:spPr bwMode="auto">
          <a:xfrm>
            <a:off x="6397496" y="1695632"/>
            <a:ext cx="2746504" cy="1308826"/>
          </a:xfrm>
          <a:prstGeom prst="rect">
            <a:avLst/>
          </a:prstGeom>
          <a:noFill/>
        </p:spPr>
      </p:pic>
      <p:pic>
        <p:nvPicPr>
          <p:cNvPr id="14" name="Picture 2" descr="C:\temp\learnServicers.JPG"/>
          <p:cNvPicPr>
            <a:picLocks noChangeAspect="1" noChangeArrowheads="1"/>
          </p:cNvPicPr>
          <p:nvPr/>
        </p:nvPicPr>
        <p:blipFill>
          <a:blip r:embed="rId3" cstate="print"/>
          <a:srcRect/>
          <a:stretch>
            <a:fillRect/>
          </a:stretch>
        </p:blipFill>
        <p:spPr bwMode="auto">
          <a:xfrm>
            <a:off x="5983616" y="137419"/>
            <a:ext cx="2395273" cy="1448784"/>
          </a:xfrm>
          <a:prstGeom prst="rect">
            <a:avLst/>
          </a:prstGeom>
          <a:noFill/>
          <a:ln>
            <a:solidFill>
              <a:schemeClr val="tx1"/>
            </a:solidFill>
          </a:ln>
        </p:spPr>
      </p:pic>
      <p:pic>
        <p:nvPicPr>
          <p:cNvPr id="15" name="Picture 4" descr="C:\temp\07_DataFlowrs.JPG"/>
          <p:cNvPicPr>
            <a:picLocks noChangeAspect="1" noChangeArrowheads="1"/>
          </p:cNvPicPr>
          <p:nvPr/>
        </p:nvPicPr>
        <p:blipFill>
          <a:blip r:embed="rId4" cstate="print"/>
          <a:srcRect/>
          <a:stretch>
            <a:fillRect/>
          </a:stretch>
        </p:blipFill>
        <p:spPr bwMode="auto">
          <a:xfrm>
            <a:off x="6003819" y="3309826"/>
            <a:ext cx="2085823" cy="1672720"/>
          </a:xfrm>
          <a:prstGeom prst="rect">
            <a:avLst/>
          </a:prstGeom>
          <a:noFill/>
          <a:ln>
            <a:solidFill>
              <a:schemeClr val="tx1"/>
            </a:solidFill>
          </a:ln>
        </p:spPr>
      </p:pic>
    </p:spTree>
    <p:extLst>
      <p:ext uri="{BB962C8B-B14F-4D97-AF65-F5344CB8AC3E}">
        <p14:creationId xmlns:p14="http://schemas.microsoft.com/office/powerpoint/2010/main" xmlns="" val="730881975"/>
      </p:ext>
    </p:extLst>
  </p:cSld>
  <p:clrMapOvr>
    <a:masterClrMapping/>
  </p:clrMapOvr>
  <p:transition spd="slow"/>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63"/>
          <p:cNvSpPr>
            <a:spLocks noChangeArrowheads="1"/>
          </p:cNvSpPr>
          <p:nvPr/>
        </p:nvSpPr>
        <p:spPr bwMode="auto">
          <a:xfrm>
            <a:off x="7010400" y="514350"/>
            <a:ext cx="2133600" cy="1600200"/>
          </a:xfrm>
          <a:prstGeom prst="rect">
            <a:avLst/>
          </a:prstGeom>
          <a:solidFill>
            <a:srgbClr val="B8B8B8"/>
          </a:solidFill>
          <a:ln w="12700" algn="ctr">
            <a:noFill/>
            <a:miter lim="800000"/>
            <a:headEnd/>
            <a:tailEnd/>
          </a:ln>
        </p:spPr>
        <p:txBody>
          <a:bodyPr wrap="none" anchor="ctr" anchorCtr="1"/>
          <a:lstStyle/>
          <a:p>
            <a:pPr eaLnBrk="0" fontAlgn="base" hangingPunct="0">
              <a:spcBef>
                <a:spcPct val="0"/>
              </a:spcBef>
              <a:spcAft>
                <a:spcPct val="0"/>
              </a:spcAft>
            </a:pPr>
            <a:r>
              <a:rPr lang="en-US" sz="1400" dirty="0">
                <a:solidFill>
                  <a:srgbClr val="000000"/>
                </a:solidFill>
                <a:latin typeface="Arial" pitchFamily="34" charset="0"/>
                <a:ea typeface="ＭＳ Ｐゴシック" pitchFamily="34" charset="-128"/>
                <a:cs typeface="Arial" pitchFamily="34" charset="0"/>
              </a:rPr>
              <a:t>&lt;Insert Picture Here&gt;</a:t>
            </a:r>
          </a:p>
        </p:txBody>
      </p:sp>
      <p:sp>
        <p:nvSpPr>
          <p:cNvPr id="14339" name="Rectangle 69"/>
          <p:cNvSpPr>
            <a:spLocks noGrp="1" noChangeArrowheads="1"/>
          </p:cNvSpPr>
          <p:nvPr>
            <p:ph type="title"/>
          </p:nvPr>
        </p:nvSpPr>
        <p:spPr/>
        <p:txBody>
          <a:bodyPr/>
          <a:lstStyle/>
          <a:p>
            <a:pPr eaLnBrk="1" hangingPunct="1"/>
            <a:r>
              <a:rPr lang="en-US" dirty="0" smtClean="0">
                <a:solidFill>
                  <a:srgbClr val="FF0000"/>
                </a:solidFill>
              </a:rPr>
              <a:t>Webinar</a:t>
            </a:r>
            <a:r>
              <a:rPr lang="en-US" dirty="0" smtClean="0">
                <a:solidFill>
                  <a:schemeClr val="accent1"/>
                </a:solidFill>
              </a:rPr>
              <a:t> </a:t>
            </a:r>
            <a:r>
              <a:rPr lang="en-US" dirty="0" smtClean="0"/>
              <a:t>Agenda</a:t>
            </a:r>
          </a:p>
        </p:txBody>
      </p:sp>
      <p:sp>
        <p:nvSpPr>
          <p:cNvPr id="14365" name="Rectangle 23"/>
          <p:cNvSpPr>
            <a:spLocks noGrp="1" noChangeArrowheads="1"/>
          </p:cNvSpPr>
          <p:nvPr>
            <p:ph type="ftr" sz="quarter" idx="10"/>
          </p:nvPr>
        </p:nvSpPr>
        <p:spPr>
          <a:noFill/>
        </p:spPr>
        <p:txBody>
          <a:bodyPr/>
          <a:lstStyle/>
          <a:p>
            <a:pPr>
              <a:buClr>
                <a:srgbClr val="829E7E"/>
              </a:buClr>
            </a:pPr>
            <a:fld id="{B02337B5-A814-4027-A357-07958932FFEA}" type="slidenum">
              <a:rPr lang="en-US">
                <a:solidFill>
                  <a:srgbClr val="000000">
                    <a:tint val="75000"/>
                  </a:srgbClr>
                </a:solidFill>
              </a:rPr>
              <a:pPr>
                <a:buClr>
                  <a:srgbClr val="829E7E"/>
                </a:buClr>
              </a:pPr>
              <a:t>3</a:t>
            </a:fld>
            <a:endParaRPr lang="en-US" dirty="0">
              <a:solidFill>
                <a:srgbClr val="000000">
                  <a:tint val="75000"/>
                </a:srgbClr>
              </a:solidFill>
            </a:endParaRPr>
          </a:p>
        </p:txBody>
      </p:sp>
      <p:pic>
        <p:nvPicPr>
          <p:cNvPr id="14340" name="Picture 71" descr="Right Red"/>
          <p:cNvPicPr>
            <a:picLocks noChangeAspect="1" noChangeArrowheads="1"/>
          </p:cNvPicPr>
          <p:nvPr/>
        </p:nvPicPr>
        <p:blipFill>
          <a:blip r:embed="rId3" cstate="print"/>
          <a:srcRect/>
          <a:stretch>
            <a:fillRect/>
          </a:stretch>
        </p:blipFill>
        <p:spPr bwMode="auto">
          <a:xfrm>
            <a:off x="7010400" y="0"/>
            <a:ext cx="2133600" cy="514350"/>
          </a:xfrm>
          <a:prstGeom prst="rect">
            <a:avLst/>
          </a:prstGeom>
          <a:noFill/>
          <a:ln w="9525">
            <a:noFill/>
            <a:miter lim="800000"/>
            <a:headEnd/>
            <a:tailEnd/>
          </a:ln>
        </p:spPr>
      </p:pic>
      <p:pic>
        <p:nvPicPr>
          <p:cNvPr id="14341" name="Picture 73" descr="a8938fe7-MEDIUM-23328735"/>
          <p:cNvPicPr>
            <a:picLocks noChangeAspect="1" noChangeArrowheads="1"/>
          </p:cNvPicPr>
          <p:nvPr/>
        </p:nvPicPr>
        <p:blipFill>
          <a:blip r:embed="rId4" cstate="print"/>
          <a:srcRect/>
          <a:stretch>
            <a:fillRect/>
          </a:stretch>
        </p:blipFill>
        <p:spPr bwMode="auto">
          <a:xfrm>
            <a:off x="7010400" y="514350"/>
            <a:ext cx="2133600" cy="1600200"/>
          </a:xfrm>
          <a:prstGeom prst="rect">
            <a:avLst/>
          </a:prstGeom>
          <a:noFill/>
          <a:ln w="9525">
            <a:noFill/>
            <a:miter lim="800000"/>
            <a:headEnd/>
            <a:tailEnd/>
          </a:ln>
        </p:spPr>
      </p:pic>
      <p:graphicFrame>
        <p:nvGraphicFramePr>
          <p:cNvPr id="7202" name="Group 34"/>
          <p:cNvGraphicFramePr>
            <a:graphicFrameLocks noGrp="1"/>
          </p:cNvGraphicFramePr>
          <p:nvPr/>
        </p:nvGraphicFramePr>
        <p:xfrm>
          <a:off x="303722" y="1647040"/>
          <a:ext cx="6688229" cy="2976584"/>
        </p:xfrm>
        <a:graphic>
          <a:graphicData uri="http://schemas.openxmlformats.org/drawingml/2006/table">
            <a:tbl>
              <a:tblPr/>
              <a:tblGrid>
                <a:gridCol w="3810425"/>
                <a:gridCol w="2877804"/>
              </a:tblGrid>
              <a:tr h="303437">
                <a:tc>
                  <a:txBody>
                    <a:bodyPr/>
                    <a:lstStyle/>
                    <a:p>
                      <a:pPr marL="228600" marR="0" lvl="0" indent="-228600" algn="l" defTabSz="914400" rtl="0" eaLnBrk="1" fontAlgn="base" latinLnBrk="0" hangingPunct="1">
                        <a:lnSpc>
                          <a:spcPct val="100000"/>
                        </a:lnSpc>
                        <a:spcBef>
                          <a:spcPct val="0"/>
                        </a:spcBef>
                        <a:spcAft>
                          <a:spcPct val="0"/>
                        </a:spcAft>
                        <a:buClr>
                          <a:schemeClr val="tx2"/>
                        </a:buClr>
                        <a:buSzPct val="80000"/>
                        <a:buFont typeface="Arial" pitchFamily="34" charset="0"/>
                        <a:buChar char="■"/>
                        <a:tabLst/>
                      </a:pPr>
                      <a:r>
                        <a:rPr kumimoji="0" lang="en-US" sz="1800" b="0" i="0" u="none" strike="noStrike" cap="none" normalizeH="0" baseline="0" dirty="0" smtClean="0">
                          <a:ln>
                            <a:noFill/>
                          </a:ln>
                          <a:solidFill>
                            <a:schemeClr val="tx1"/>
                          </a:solidFill>
                          <a:effectLst/>
                          <a:latin typeface="Arial" pitchFamily="34" charset="0"/>
                        </a:rPr>
                        <a:t>Welcome and Introductions</a:t>
                      </a: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1" u="none" strike="noStrike" cap="none" normalizeH="0" baseline="0" dirty="0" smtClean="0">
                          <a:ln>
                            <a:noFill/>
                          </a:ln>
                          <a:solidFill>
                            <a:srgbClr val="94958B"/>
                          </a:solidFill>
                          <a:effectLst/>
                          <a:latin typeface="Arial" pitchFamily="34" charset="0"/>
                        </a:rPr>
                        <a:t>Mark Comishock, Oracle</a:t>
                      </a: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noFill/>
                  </a:tcPr>
                </a:tc>
              </a:tr>
              <a:tr h="546186">
                <a:tc>
                  <a:txBody>
                    <a:bodyPr/>
                    <a:lstStyle/>
                    <a:p>
                      <a:pPr marL="228600" marR="0" lvl="0" indent="-228600" algn="l" defTabSz="914400" rtl="0" eaLnBrk="1" fontAlgn="base" latinLnBrk="0" hangingPunct="1">
                        <a:lnSpc>
                          <a:spcPct val="100000"/>
                        </a:lnSpc>
                        <a:spcBef>
                          <a:spcPct val="0"/>
                        </a:spcBef>
                        <a:spcAft>
                          <a:spcPct val="0"/>
                        </a:spcAft>
                        <a:buClr>
                          <a:schemeClr val="tx2"/>
                        </a:buClr>
                        <a:buSzPct val="80000"/>
                        <a:buFont typeface="Arial" pitchFamily="34" charset="0"/>
                        <a:buChar char="■"/>
                        <a:tabLst/>
                      </a:pPr>
                      <a:r>
                        <a:rPr kumimoji="0" lang="en-US" sz="1800" b="0" i="0" u="none" strike="noStrike" cap="none" normalizeH="0" baseline="0" dirty="0" smtClean="0">
                          <a:ln>
                            <a:noFill/>
                          </a:ln>
                          <a:solidFill>
                            <a:schemeClr val="tx1"/>
                          </a:solidFill>
                          <a:effectLst/>
                          <a:latin typeface="Arial" pitchFamily="34" charset="0"/>
                        </a:rPr>
                        <a:t>Oracle WebCenter Overview </a:t>
                      </a: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1" u="none" strike="noStrike" cap="none" normalizeH="0" baseline="0" dirty="0" smtClean="0">
                          <a:ln>
                            <a:noFill/>
                          </a:ln>
                          <a:solidFill>
                            <a:srgbClr val="94958B"/>
                          </a:solidFill>
                          <a:effectLst/>
                          <a:latin typeface="Arial" pitchFamily="34" charset="0"/>
                        </a:rPr>
                        <a:t>Christian Guay, Oracle</a:t>
                      </a: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r>
              <a:tr h="546186">
                <a:tc>
                  <a:txBody>
                    <a:bodyPr/>
                    <a:lstStyle/>
                    <a:p>
                      <a:pPr marL="228600" marR="0" lvl="0" indent="-228600" algn="l" defTabSz="914400" rtl="0" eaLnBrk="1" fontAlgn="base" latinLnBrk="0" hangingPunct="1">
                        <a:lnSpc>
                          <a:spcPct val="100000"/>
                        </a:lnSpc>
                        <a:spcBef>
                          <a:spcPct val="0"/>
                        </a:spcBef>
                        <a:spcAft>
                          <a:spcPct val="0"/>
                        </a:spcAft>
                        <a:buClr>
                          <a:schemeClr val="tx2"/>
                        </a:buClr>
                        <a:buSzPct val="80000"/>
                        <a:buFont typeface="Arial" pitchFamily="34" charset="0"/>
                        <a:buChar char="■"/>
                        <a:tabLst/>
                      </a:pPr>
                      <a:r>
                        <a:rPr kumimoji="0" lang="en-US" sz="1800" b="0" i="0" u="none" strike="noStrike" cap="none" normalizeH="0" baseline="0" dirty="0" smtClean="0">
                          <a:ln>
                            <a:noFill/>
                          </a:ln>
                          <a:solidFill>
                            <a:schemeClr val="tx1"/>
                          </a:solidFill>
                          <a:effectLst/>
                          <a:latin typeface="Arial" pitchFamily="34" charset="0"/>
                        </a:rPr>
                        <a:t>WebCenter Portal in Utilities and Demo</a:t>
                      </a: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1" u="none" strike="noStrike" cap="none" normalizeH="0" baseline="0" dirty="0" smtClean="0">
                          <a:ln>
                            <a:noFill/>
                          </a:ln>
                          <a:solidFill>
                            <a:srgbClr val="94958B"/>
                          </a:solidFill>
                          <a:effectLst/>
                          <a:latin typeface="Arial" pitchFamily="34" charset="0"/>
                        </a:rPr>
                        <a:t>Rajiv Desai, 3Di Systems</a:t>
                      </a: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r>
              <a:tr h="441578">
                <a:tc>
                  <a:txBody>
                    <a:bodyPr/>
                    <a:lstStyle/>
                    <a:p>
                      <a:pPr marL="228600" marR="0" lvl="0" indent="-228600" algn="l" defTabSz="914400" rtl="0" eaLnBrk="1" fontAlgn="base" latinLnBrk="0" hangingPunct="1">
                        <a:lnSpc>
                          <a:spcPct val="100000"/>
                        </a:lnSpc>
                        <a:spcBef>
                          <a:spcPct val="0"/>
                        </a:spcBef>
                        <a:spcAft>
                          <a:spcPct val="0"/>
                        </a:spcAft>
                        <a:buClr>
                          <a:schemeClr val="tx2"/>
                        </a:buClr>
                        <a:buSzPct val="80000"/>
                        <a:buFont typeface="Arial" pitchFamily="34" charset="0"/>
                        <a:buChar char="■"/>
                        <a:tabLst/>
                      </a:pPr>
                      <a:r>
                        <a:rPr kumimoji="0" lang="en-US" sz="1800" b="0" i="0" u="none" strike="noStrike" cap="none" normalizeH="0" baseline="0" dirty="0" smtClean="0">
                          <a:ln>
                            <a:noFill/>
                          </a:ln>
                          <a:solidFill>
                            <a:schemeClr val="tx1"/>
                          </a:solidFill>
                          <a:effectLst/>
                          <a:latin typeface="Arial" pitchFamily="34" charset="0"/>
                        </a:rPr>
                        <a:t>Q&amp;A</a:t>
                      </a: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1" u="none" strike="noStrike" cap="none" normalizeH="0" baseline="0" dirty="0" smtClean="0">
                          <a:ln>
                            <a:noFill/>
                          </a:ln>
                          <a:solidFill>
                            <a:srgbClr val="94958B"/>
                          </a:solidFill>
                          <a:effectLst/>
                          <a:latin typeface="Arial" pitchFamily="34" charset="0"/>
                        </a:rPr>
                        <a:t>All</a:t>
                      </a: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r>
              <a:tr h="303437">
                <a:tc>
                  <a:txBody>
                    <a:bodyPr/>
                    <a:lstStyle/>
                    <a:p>
                      <a:pPr marL="228600" marR="0" lvl="0" indent="-228600" algn="l" defTabSz="914400" rtl="0" eaLnBrk="1" fontAlgn="base" latinLnBrk="0" hangingPunct="1">
                        <a:lnSpc>
                          <a:spcPct val="100000"/>
                        </a:lnSpc>
                        <a:spcBef>
                          <a:spcPct val="0"/>
                        </a:spcBef>
                        <a:spcAft>
                          <a:spcPct val="0"/>
                        </a:spcAft>
                        <a:buClr>
                          <a:schemeClr val="tx2"/>
                        </a:buClr>
                        <a:buSzPct val="80000"/>
                        <a:buFont typeface="Arial" pitchFamily="34" charset="0"/>
                        <a:buChar char="■"/>
                        <a:tabLst/>
                      </a:pPr>
                      <a:r>
                        <a:rPr kumimoji="0" lang="en-US" sz="1800" b="0" i="0" u="none" strike="noStrike" cap="none" normalizeH="0" baseline="0" dirty="0" smtClean="0">
                          <a:ln>
                            <a:noFill/>
                          </a:ln>
                          <a:solidFill>
                            <a:schemeClr val="tx1"/>
                          </a:solidFill>
                          <a:effectLst/>
                          <a:latin typeface="Arial" pitchFamily="34" charset="0"/>
                        </a:rPr>
                        <a:t>In Closing…..</a:t>
                      </a: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1" u="none" strike="noStrike" cap="none" normalizeH="0" baseline="0" dirty="0" smtClean="0">
                          <a:ln>
                            <a:noFill/>
                          </a:ln>
                          <a:solidFill>
                            <a:srgbClr val="94958B"/>
                          </a:solidFill>
                          <a:effectLst/>
                          <a:latin typeface="Arial" pitchFamily="34" charset="0"/>
                        </a:rPr>
                        <a:t>Mark Comishock, Oracle</a:t>
                      </a: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r>
              <a:tr h="303437">
                <a:tc>
                  <a:txBody>
                    <a:bodyPr/>
                    <a:lstStyle/>
                    <a:p>
                      <a:pPr marL="228600" marR="0" lvl="0" indent="-228600" algn="l" defTabSz="914400" rtl="0" eaLnBrk="1" fontAlgn="base" latinLnBrk="0" hangingPunct="1">
                        <a:lnSpc>
                          <a:spcPct val="100000"/>
                        </a:lnSpc>
                        <a:spcBef>
                          <a:spcPct val="0"/>
                        </a:spcBef>
                        <a:spcAft>
                          <a:spcPct val="0"/>
                        </a:spcAft>
                        <a:buClr>
                          <a:schemeClr val="tx2"/>
                        </a:buClr>
                        <a:buSzPct val="80000"/>
                        <a:buFont typeface="Arial" pitchFamily="34" charset="0"/>
                        <a:buNone/>
                        <a:tabLst/>
                      </a:pPr>
                      <a:endParaRPr kumimoji="0" lang="en-US" sz="1800" b="0" i="0" u="none" strike="noStrike" cap="none" normalizeH="0" baseline="0" dirty="0" smtClean="0">
                        <a:ln>
                          <a:noFill/>
                        </a:ln>
                        <a:solidFill>
                          <a:schemeClr val="tx1"/>
                        </a:solidFill>
                        <a:effectLst/>
                        <a:latin typeface="Arial" pitchFamily="34" charset="0"/>
                      </a:endParaRP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1" u="none" strike="noStrike" cap="none" normalizeH="0" baseline="0" dirty="0" smtClean="0">
                        <a:ln>
                          <a:noFill/>
                        </a:ln>
                        <a:solidFill>
                          <a:srgbClr val="94958B"/>
                        </a:solidFill>
                        <a:effectLst/>
                        <a:latin typeface="Arial" pitchFamily="34" charset="0"/>
                      </a:endParaRP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r>
              <a:tr h="303437">
                <a:tc>
                  <a:txBody>
                    <a:bodyPr/>
                    <a:lstStyle/>
                    <a:p>
                      <a:pPr marL="228600" marR="0" lvl="0" indent="-228600" algn="l" defTabSz="914400" rtl="0" eaLnBrk="1" fontAlgn="base" latinLnBrk="0" hangingPunct="1">
                        <a:lnSpc>
                          <a:spcPct val="100000"/>
                        </a:lnSpc>
                        <a:spcBef>
                          <a:spcPct val="0"/>
                        </a:spcBef>
                        <a:spcAft>
                          <a:spcPct val="0"/>
                        </a:spcAft>
                        <a:buClr>
                          <a:schemeClr val="tx2"/>
                        </a:buClr>
                        <a:buSzPct val="80000"/>
                        <a:buFont typeface="Arial" pitchFamily="34" charset="0"/>
                        <a:buChar char="■"/>
                        <a:tabLst/>
                      </a:pPr>
                      <a:endParaRPr kumimoji="0" lang="en-US" sz="1800" b="0" i="0" u="none" strike="noStrike" cap="none" normalizeH="0" baseline="0" dirty="0" smtClean="0">
                        <a:ln>
                          <a:noFill/>
                        </a:ln>
                        <a:solidFill>
                          <a:schemeClr val="tx1"/>
                        </a:solidFill>
                        <a:effectLst/>
                        <a:latin typeface="Arial" pitchFamily="34" charset="0"/>
                      </a:endParaRP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1" u="none" strike="noStrike" cap="none" normalizeH="0" baseline="0" dirty="0" smtClean="0">
                        <a:ln>
                          <a:noFill/>
                        </a:ln>
                        <a:solidFill>
                          <a:srgbClr val="94958B"/>
                        </a:solidFill>
                        <a:effectLst/>
                        <a:latin typeface="Arial" pitchFamily="34" charset="0"/>
                      </a:endParaRP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a:xfrm>
            <a:off x="451676" y="2321766"/>
            <a:ext cx="5790504" cy="1230657"/>
          </a:xfrm>
        </p:spPr>
        <p:txBody>
          <a:bodyPr>
            <a:noAutofit/>
          </a:bodyPr>
          <a:lstStyle/>
          <a:p>
            <a:r>
              <a:rPr lang="en-US" dirty="0" smtClean="0"/>
              <a:t/>
            </a:r>
            <a:br>
              <a:rPr lang="en-US" dirty="0" smtClean="0"/>
            </a:br>
            <a:r>
              <a:rPr lang="en-US" dirty="0" smtClean="0"/>
              <a:t>Oracle WebCenter Overview</a:t>
            </a:r>
            <a:br>
              <a:rPr lang="en-US" dirty="0" smtClean="0"/>
            </a:br>
            <a:r>
              <a:rPr lang="en-US" dirty="0" smtClean="0"/>
              <a:t/>
            </a:r>
            <a:br>
              <a:rPr lang="en-US" dirty="0" smtClean="0"/>
            </a:br>
            <a:endParaRPr lang="en-US" dirty="0"/>
          </a:p>
        </p:txBody>
      </p:sp>
      <p:sp>
        <p:nvSpPr>
          <p:cNvPr id="7" name="Text Placeholder 6"/>
          <p:cNvSpPr>
            <a:spLocks noGrp="1"/>
          </p:cNvSpPr>
          <p:nvPr>
            <p:ph type="body" sz="quarter" idx="13"/>
          </p:nvPr>
        </p:nvSpPr>
        <p:spPr>
          <a:xfrm>
            <a:off x="436663" y="3317687"/>
            <a:ext cx="5140326" cy="1084380"/>
          </a:xfrm>
        </p:spPr>
        <p:txBody>
          <a:bodyPr>
            <a:normAutofit/>
          </a:bodyPr>
          <a:lstStyle/>
          <a:p>
            <a:r>
              <a:rPr lang="en-CA" sz="1800" dirty="0" smtClean="0"/>
              <a:t>Christian Guay</a:t>
            </a:r>
          </a:p>
          <a:p>
            <a:r>
              <a:rPr lang="en-CA" sz="1800" dirty="0" smtClean="0"/>
              <a:t>Principal Sales Consultant </a:t>
            </a:r>
          </a:p>
          <a:p>
            <a:endParaRPr lang="en-US" dirty="0">
              <a:solidFill>
                <a:schemeClr val="bg1">
                  <a:lumMod val="75000"/>
                </a:schemeClr>
              </a:solidFill>
            </a:endParaRPr>
          </a:p>
        </p:txBody>
      </p:sp>
      <p:grpSp>
        <p:nvGrpSpPr>
          <p:cNvPr id="2" name="Group 7"/>
          <p:cNvGrpSpPr/>
          <p:nvPr/>
        </p:nvGrpSpPr>
        <p:grpSpPr>
          <a:xfrm>
            <a:off x="5932116" y="0"/>
            <a:ext cx="4138206" cy="5143500"/>
            <a:chOff x="5932116" y="0"/>
            <a:chExt cx="4138206" cy="5143500"/>
          </a:xfrm>
        </p:grpSpPr>
        <p:sp>
          <p:nvSpPr>
            <p:cNvPr id="9" name="Rectangle 8"/>
            <p:cNvSpPr/>
            <p:nvPr/>
          </p:nvSpPr>
          <p:spPr>
            <a:xfrm>
              <a:off x="5934635" y="0"/>
              <a:ext cx="3209365" cy="5143500"/>
            </a:xfrm>
            <a:prstGeom prst="rect">
              <a:avLst/>
            </a:prstGeom>
            <a:gradFill flip="none" rotWithShape="1">
              <a:gsLst>
                <a:gs pos="0">
                  <a:schemeClr val="bg2">
                    <a:lumMod val="90000"/>
                    <a:shade val="30000"/>
                    <a:satMod val="115000"/>
                  </a:schemeClr>
                </a:gs>
                <a:gs pos="50000">
                  <a:schemeClr val="bg2">
                    <a:lumMod val="90000"/>
                    <a:shade val="67500"/>
                    <a:satMod val="115000"/>
                  </a:schemeClr>
                </a:gs>
                <a:gs pos="100000">
                  <a:schemeClr val="bg2">
                    <a:lumMod val="90000"/>
                    <a:shade val="100000"/>
                    <a:satMod val="115000"/>
                  </a:scheme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endParaRPr lang="en-US" sz="1600" dirty="0" err="1" smtClean="0">
                <a:solidFill>
                  <a:srgbClr val="000000"/>
                </a:solidFill>
                <a:cs typeface="Arial" pitchFamily="34" charset="0"/>
              </a:endParaRPr>
            </a:p>
          </p:txBody>
        </p:sp>
        <p:grpSp>
          <p:nvGrpSpPr>
            <p:cNvPr id="3" name="Group 111"/>
            <p:cNvGrpSpPr/>
            <p:nvPr/>
          </p:nvGrpSpPr>
          <p:grpSpPr>
            <a:xfrm>
              <a:off x="5932116" y="1714717"/>
              <a:ext cx="4138206" cy="2355438"/>
              <a:chOff x="-4531398" y="1714717"/>
              <a:chExt cx="4138206" cy="2355438"/>
            </a:xfrm>
          </p:grpSpPr>
          <p:sp>
            <p:nvSpPr>
              <p:cNvPr id="20" name="Rectangle 19"/>
              <p:cNvSpPr/>
              <p:nvPr/>
            </p:nvSpPr>
            <p:spPr>
              <a:xfrm>
                <a:off x="-3582110" y="2874270"/>
                <a:ext cx="2054251" cy="1195885"/>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1" name="Rectangle 20"/>
              <p:cNvSpPr/>
              <p:nvPr/>
            </p:nvSpPr>
            <p:spPr>
              <a:xfrm>
                <a:off x="-4531398" y="2075388"/>
                <a:ext cx="4138206" cy="66437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nvGrpSpPr>
              <p:cNvPr id="4" name="Group 323"/>
              <p:cNvGrpSpPr/>
              <p:nvPr/>
            </p:nvGrpSpPr>
            <p:grpSpPr>
              <a:xfrm>
                <a:off x="-4506310" y="2903484"/>
                <a:ext cx="788795" cy="1093118"/>
                <a:chOff x="3267456" y="3612118"/>
                <a:chExt cx="664501" cy="775394"/>
              </a:xfrm>
            </p:grpSpPr>
            <p:grpSp>
              <p:nvGrpSpPr>
                <p:cNvPr id="5" name="Group 21"/>
                <p:cNvGrpSpPr/>
                <p:nvPr/>
              </p:nvGrpSpPr>
              <p:grpSpPr>
                <a:xfrm>
                  <a:off x="3267456" y="3612118"/>
                  <a:ext cx="663365" cy="196085"/>
                  <a:chOff x="5169408" y="1693431"/>
                  <a:chExt cx="1514548" cy="423777"/>
                </a:xfrm>
              </p:grpSpPr>
              <p:cxnSp>
                <p:nvCxnSpPr>
                  <p:cNvPr id="63" name="Straight Connector 18"/>
                  <p:cNvCxnSpPr/>
                  <p:nvPr/>
                </p:nvCxnSpPr>
                <p:spPr>
                  <a:xfrm flipV="1">
                    <a:off x="5169408" y="1693431"/>
                    <a:ext cx="1489780" cy="4479"/>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64" name="Straight Connector 23"/>
                  <p:cNvCxnSpPr/>
                  <p:nvPr/>
                </p:nvCxnSpPr>
                <p:spPr>
                  <a:xfrm flipV="1">
                    <a:off x="5182970" y="1906541"/>
                    <a:ext cx="1489780" cy="4479"/>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flipV="1">
                    <a:off x="5194176" y="2112729"/>
                    <a:ext cx="1489780" cy="4479"/>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nvGrpSpPr>
                <p:cNvPr id="6" name="Group 322"/>
                <p:cNvGrpSpPr/>
                <p:nvPr/>
              </p:nvGrpSpPr>
              <p:grpSpPr>
                <a:xfrm>
                  <a:off x="3274070" y="3894789"/>
                  <a:ext cx="657887" cy="492723"/>
                  <a:chOff x="3274070" y="3894789"/>
                  <a:chExt cx="657887" cy="492723"/>
                </a:xfrm>
              </p:grpSpPr>
              <p:cxnSp>
                <p:nvCxnSpPr>
                  <p:cNvPr id="56" name="Straight Connector 55"/>
                  <p:cNvCxnSpPr/>
                  <p:nvPr/>
                </p:nvCxnSpPr>
                <p:spPr>
                  <a:xfrm flipV="1">
                    <a:off x="3279189" y="4218248"/>
                    <a:ext cx="649706" cy="1454"/>
                  </a:xfrm>
                  <a:prstGeom prst="line">
                    <a:avLst/>
                  </a:prstGeom>
                  <a:ln w="952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57" name="Straight Connector 136"/>
                  <p:cNvCxnSpPr/>
                  <p:nvPr/>
                </p:nvCxnSpPr>
                <p:spPr>
                  <a:xfrm flipV="1">
                    <a:off x="3278943" y="4139726"/>
                    <a:ext cx="649706" cy="1454"/>
                  </a:xfrm>
                  <a:prstGeom prst="line">
                    <a:avLst/>
                  </a:prstGeom>
                  <a:ln w="952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58" name="Straight Connector 137"/>
                  <p:cNvCxnSpPr/>
                  <p:nvPr/>
                </p:nvCxnSpPr>
                <p:spPr>
                  <a:xfrm flipV="1">
                    <a:off x="3277233" y="3894789"/>
                    <a:ext cx="649706" cy="1454"/>
                  </a:xfrm>
                  <a:prstGeom prst="line">
                    <a:avLst/>
                  </a:prstGeom>
                  <a:ln w="952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flipV="1">
                    <a:off x="3274070" y="3976676"/>
                    <a:ext cx="649706" cy="1454"/>
                  </a:xfrm>
                  <a:prstGeom prst="line">
                    <a:avLst/>
                  </a:prstGeom>
                  <a:ln w="952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flipV="1">
                    <a:off x="3282251" y="4059076"/>
                    <a:ext cx="649706" cy="1454"/>
                  </a:xfrm>
                  <a:prstGeom prst="line">
                    <a:avLst/>
                  </a:prstGeom>
                  <a:ln w="952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a:off x="3278155" y="4387512"/>
                    <a:ext cx="318076" cy="0"/>
                  </a:xfrm>
                  <a:prstGeom prst="line">
                    <a:avLst/>
                  </a:prstGeom>
                  <a:ln w="952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a:off x="3277910" y="4308990"/>
                    <a:ext cx="318321" cy="0"/>
                  </a:xfrm>
                  <a:prstGeom prst="line">
                    <a:avLst/>
                  </a:prstGeom>
                  <a:ln w="952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grpSp>
            <p:nvGrpSpPr>
              <p:cNvPr id="8" name="Group 194"/>
              <p:cNvGrpSpPr/>
              <p:nvPr/>
            </p:nvGrpSpPr>
            <p:grpSpPr>
              <a:xfrm>
                <a:off x="-4529181" y="1714717"/>
                <a:ext cx="4132603" cy="321050"/>
                <a:chOff x="2743956" y="2691785"/>
                <a:chExt cx="3570581" cy="263143"/>
              </a:xfrm>
            </p:grpSpPr>
            <p:sp>
              <p:nvSpPr>
                <p:cNvPr id="52" name="Rectangle 51"/>
                <p:cNvSpPr/>
                <p:nvPr/>
              </p:nvSpPr>
              <p:spPr>
                <a:xfrm>
                  <a:off x="2743956" y="2691785"/>
                  <a:ext cx="3570581" cy="263143"/>
                </a:xfrm>
                <a:prstGeom prst="rect">
                  <a:avLst/>
                </a:prstGeom>
                <a:gradFill flip="none" rotWithShape="1">
                  <a:gsLst>
                    <a:gs pos="0">
                      <a:schemeClr val="tx1">
                        <a:lumMod val="65000"/>
                        <a:lumOff val="35000"/>
                        <a:shade val="30000"/>
                        <a:satMod val="115000"/>
                      </a:schemeClr>
                    </a:gs>
                    <a:gs pos="50000">
                      <a:schemeClr val="tx1">
                        <a:lumMod val="65000"/>
                        <a:lumOff val="35000"/>
                        <a:shade val="67500"/>
                        <a:satMod val="115000"/>
                      </a:schemeClr>
                    </a:gs>
                    <a:gs pos="100000">
                      <a:schemeClr val="tx1">
                        <a:lumMod val="65000"/>
                        <a:lumOff val="35000"/>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53" name="Picture 20" descr="Oracle WHITE"/>
                <p:cNvPicPr>
                  <a:picLocks noChangeAspect="1" noChangeArrowheads="1"/>
                </p:cNvPicPr>
                <p:nvPr/>
              </p:nvPicPr>
              <p:blipFill>
                <a:blip r:embed="rId3" cstate="print"/>
                <a:srcRect/>
                <a:stretch>
                  <a:fillRect/>
                </a:stretch>
              </p:blipFill>
              <p:spPr bwMode="auto">
                <a:xfrm>
                  <a:off x="2843982" y="2770099"/>
                  <a:ext cx="833962" cy="94083"/>
                </a:xfrm>
                <a:prstGeom prst="rect">
                  <a:avLst/>
                </a:prstGeom>
                <a:noFill/>
                <a:ln w="9525">
                  <a:noFill/>
                  <a:miter lim="800000"/>
                  <a:headEnd/>
                  <a:tailEnd/>
                </a:ln>
              </p:spPr>
            </p:pic>
          </p:grpSp>
          <p:grpSp>
            <p:nvGrpSpPr>
              <p:cNvPr id="10" name="Group 189"/>
              <p:cNvGrpSpPr/>
              <p:nvPr/>
            </p:nvGrpSpPr>
            <p:grpSpPr>
              <a:xfrm>
                <a:off x="-4261103" y="2157984"/>
                <a:ext cx="522614" cy="578492"/>
                <a:chOff x="3379952" y="3138684"/>
                <a:chExt cx="367661" cy="416037"/>
              </a:xfrm>
            </p:grpSpPr>
            <p:sp>
              <p:nvSpPr>
                <p:cNvPr id="50" name="Freeform 165"/>
                <p:cNvSpPr>
                  <a:spLocks/>
                </p:cNvSpPr>
                <p:nvPr/>
              </p:nvSpPr>
              <p:spPr bwMode="auto">
                <a:xfrm>
                  <a:off x="3379952" y="3348391"/>
                  <a:ext cx="367661" cy="206330"/>
                </a:xfrm>
                <a:custGeom>
                  <a:avLst/>
                  <a:gdLst>
                    <a:gd name="T0" fmla="*/ 432 w 454"/>
                    <a:gd name="T1" fmla="*/ 76 h 275"/>
                    <a:gd name="T2" fmla="*/ 408 w 454"/>
                    <a:gd name="T3" fmla="*/ 45 h 275"/>
                    <a:gd name="T4" fmla="*/ 294 w 454"/>
                    <a:gd name="T5" fmla="*/ 0 h 275"/>
                    <a:gd name="T6" fmla="*/ 258 w 454"/>
                    <a:gd name="T7" fmla="*/ 242 h 275"/>
                    <a:gd name="T8" fmla="*/ 244 w 454"/>
                    <a:gd name="T9" fmla="*/ 68 h 275"/>
                    <a:gd name="T10" fmla="*/ 260 w 454"/>
                    <a:gd name="T11" fmla="*/ 26 h 275"/>
                    <a:gd name="T12" fmla="*/ 194 w 454"/>
                    <a:gd name="T13" fmla="*/ 26 h 275"/>
                    <a:gd name="T14" fmla="*/ 210 w 454"/>
                    <a:gd name="T15" fmla="*/ 68 h 275"/>
                    <a:gd name="T16" fmla="*/ 195 w 454"/>
                    <a:gd name="T17" fmla="*/ 242 h 275"/>
                    <a:gd name="T18" fmla="*/ 159 w 454"/>
                    <a:gd name="T19" fmla="*/ 1 h 275"/>
                    <a:gd name="T20" fmla="*/ 41 w 454"/>
                    <a:gd name="T21" fmla="*/ 47 h 275"/>
                    <a:gd name="T22" fmla="*/ 23 w 454"/>
                    <a:gd name="T23" fmla="*/ 69 h 275"/>
                    <a:gd name="T24" fmla="*/ 0 w 454"/>
                    <a:gd name="T25" fmla="*/ 275 h 275"/>
                    <a:gd name="T26" fmla="*/ 194 w 454"/>
                    <a:gd name="T27" fmla="*/ 275 h 275"/>
                    <a:gd name="T28" fmla="*/ 201 w 454"/>
                    <a:gd name="T29" fmla="*/ 275 h 275"/>
                    <a:gd name="T30" fmla="*/ 251 w 454"/>
                    <a:gd name="T31" fmla="*/ 275 h 275"/>
                    <a:gd name="T32" fmla="*/ 260 w 454"/>
                    <a:gd name="T33" fmla="*/ 275 h 275"/>
                    <a:gd name="T34" fmla="*/ 454 w 454"/>
                    <a:gd name="T35" fmla="*/ 275 h 275"/>
                    <a:gd name="T36" fmla="*/ 432 w 454"/>
                    <a:gd name="T37" fmla="*/ 76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4" h="275">
                      <a:moveTo>
                        <a:pt x="432" y="76"/>
                      </a:moveTo>
                      <a:cubicBezTo>
                        <a:pt x="432" y="61"/>
                        <a:pt x="422" y="49"/>
                        <a:pt x="408" y="45"/>
                      </a:cubicBezTo>
                      <a:cubicBezTo>
                        <a:pt x="294" y="0"/>
                        <a:pt x="294" y="0"/>
                        <a:pt x="294" y="0"/>
                      </a:cubicBezTo>
                      <a:cubicBezTo>
                        <a:pt x="258" y="242"/>
                        <a:pt x="258" y="242"/>
                        <a:pt x="258" y="242"/>
                      </a:cubicBezTo>
                      <a:cubicBezTo>
                        <a:pt x="244" y="68"/>
                        <a:pt x="244" y="68"/>
                        <a:pt x="244" y="68"/>
                      </a:cubicBezTo>
                      <a:cubicBezTo>
                        <a:pt x="260" y="26"/>
                        <a:pt x="260" y="26"/>
                        <a:pt x="260" y="26"/>
                      </a:cubicBezTo>
                      <a:cubicBezTo>
                        <a:pt x="194" y="26"/>
                        <a:pt x="194" y="26"/>
                        <a:pt x="194" y="26"/>
                      </a:cubicBezTo>
                      <a:cubicBezTo>
                        <a:pt x="210" y="68"/>
                        <a:pt x="210" y="68"/>
                        <a:pt x="210" y="68"/>
                      </a:cubicBezTo>
                      <a:cubicBezTo>
                        <a:pt x="195" y="242"/>
                        <a:pt x="195" y="242"/>
                        <a:pt x="195" y="242"/>
                      </a:cubicBezTo>
                      <a:cubicBezTo>
                        <a:pt x="159" y="1"/>
                        <a:pt x="159" y="1"/>
                        <a:pt x="159" y="1"/>
                      </a:cubicBezTo>
                      <a:cubicBezTo>
                        <a:pt x="41" y="47"/>
                        <a:pt x="41" y="47"/>
                        <a:pt x="41" y="47"/>
                      </a:cubicBezTo>
                      <a:cubicBezTo>
                        <a:pt x="32" y="51"/>
                        <a:pt x="25" y="59"/>
                        <a:pt x="23" y="69"/>
                      </a:cubicBezTo>
                      <a:cubicBezTo>
                        <a:pt x="0" y="275"/>
                        <a:pt x="0" y="275"/>
                        <a:pt x="0" y="275"/>
                      </a:cubicBezTo>
                      <a:cubicBezTo>
                        <a:pt x="194" y="275"/>
                        <a:pt x="194" y="275"/>
                        <a:pt x="194" y="275"/>
                      </a:cubicBezTo>
                      <a:cubicBezTo>
                        <a:pt x="201" y="275"/>
                        <a:pt x="201" y="275"/>
                        <a:pt x="201" y="275"/>
                      </a:cubicBezTo>
                      <a:cubicBezTo>
                        <a:pt x="251" y="275"/>
                        <a:pt x="251" y="275"/>
                        <a:pt x="251" y="275"/>
                      </a:cubicBezTo>
                      <a:cubicBezTo>
                        <a:pt x="260" y="275"/>
                        <a:pt x="260" y="275"/>
                        <a:pt x="260" y="275"/>
                      </a:cubicBezTo>
                      <a:cubicBezTo>
                        <a:pt x="454" y="275"/>
                        <a:pt x="454" y="275"/>
                        <a:pt x="454" y="275"/>
                      </a:cubicBezTo>
                      <a:lnTo>
                        <a:pt x="432" y="76"/>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51" name="Freeform 166"/>
                <p:cNvSpPr>
                  <a:spLocks/>
                </p:cNvSpPr>
                <p:nvPr/>
              </p:nvSpPr>
              <p:spPr bwMode="auto">
                <a:xfrm>
                  <a:off x="3498166" y="3138684"/>
                  <a:ext cx="131234" cy="194281"/>
                </a:xfrm>
                <a:custGeom>
                  <a:avLst/>
                  <a:gdLst>
                    <a:gd name="T0" fmla="*/ 19 w 162"/>
                    <a:gd name="T1" fmla="*/ 173 h 240"/>
                    <a:gd name="T2" fmla="*/ 81 w 162"/>
                    <a:gd name="T3" fmla="*/ 237 h 240"/>
                    <a:gd name="T4" fmla="*/ 144 w 162"/>
                    <a:gd name="T5" fmla="*/ 171 h 240"/>
                    <a:gd name="T6" fmla="*/ 144 w 162"/>
                    <a:gd name="T7" fmla="*/ 171 h 240"/>
                    <a:gd name="T8" fmla="*/ 144 w 162"/>
                    <a:gd name="T9" fmla="*/ 159 h 240"/>
                    <a:gd name="T10" fmla="*/ 162 w 162"/>
                    <a:gd name="T11" fmla="*/ 145 h 240"/>
                    <a:gd name="T12" fmla="*/ 162 w 162"/>
                    <a:gd name="T13" fmla="*/ 80 h 240"/>
                    <a:gd name="T14" fmla="*/ 92 w 162"/>
                    <a:gd name="T15" fmla="*/ 16 h 240"/>
                    <a:gd name="T16" fmla="*/ 87 w 162"/>
                    <a:gd name="T17" fmla="*/ 10 h 240"/>
                    <a:gd name="T18" fmla="*/ 87 w 162"/>
                    <a:gd name="T19" fmla="*/ 0 h 240"/>
                    <a:gd name="T20" fmla="*/ 0 w 162"/>
                    <a:gd name="T21" fmla="*/ 75 h 240"/>
                    <a:gd name="T22" fmla="*/ 0 w 162"/>
                    <a:gd name="T23" fmla="*/ 144 h 240"/>
                    <a:gd name="T24" fmla="*/ 19 w 162"/>
                    <a:gd name="T25" fmla="*/ 159 h 240"/>
                    <a:gd name="T26" fmla="*/ 19 w 162"/>
                    <a:gd name="T27" fmla="*/ 173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2" h="240">
                      <a:moveTo>
                        <a:pt x="19" y="173"/>
                      </a:moveTo>
                      <a:cubicBezTo>
                        <a:pt x="28" y="240"/>
                        <a:pt x="81" y="237"/>
                        <a:pt x="81" y="237"/>
                      </a:cubicBezTo>
                      <a:cubicBezTo>
                        <a:pt x="81" y="237"/>
                        <a:pt x="136" y="240"/>
                        <a:pt x="144" y="171"/>
                      </a:cubicBezTo>
                      <a:cubicBezTo>
                        <a:pt x="144" y="171"/>
                        <a:pt x="144" y="171"/>
                        <a:pt x="144" y="171"/>
                      </a:cubicBezTo>
                      <a:cubicBezTo>
                        <a:pt x="144" y="159"/>
                        <a:pt x="144" y="159"/>
                        <a:pt x="144" y="159"/>
                      </a:cubicBezTo>
                      <a:cubicBezTo>
                        <a:pt x="162" y="145"/>
                        <a:pt x="162" y="145"/>
                        <a:pt x="162" y="145"/>
                      </a:cubicBezTo>
                      <a:cubicBezTo>
                        <a:pt x="162" y="80"/>
                        <a:pt x="162" y="80"/>
                        <a:pt x="162" y="80"/>
                      </a:cubicBezTo>
                      <a:cubicBezTo>
                        <a:pt x="161" y="49"/>
                        <a:pt x="131" y="16"/>
                        <a:pt x="92" y="16"/>
                      </a:cubicBezTo>
                      <a:cubicBezTo>
                        <a:pt x="88" y="16"/>
                        <a:pt x="86" y="14"/>
                        <a:pt x="87" y="10"/>
                      </a:cubicBezTo>
                      <a:cubicBezTo>
                        <a:pt x="87" y="0"/>
                        <a:pt x="87" y="0"/>
                        <a:pt x="87" y="0"/>
                      </a:cubicBezTo>
                      <a:cubicBezTo>
                        <a:pt x="0" y="4"/>
                        <a:pt x="0" y="75"/>
                        <a:pt x="0" y="75"/>
                      </a:cubicBezTo>
                      <a:cubicBezTo>
                        <a:pt x="0" y="144"/>
                        <a:pt x="0" y="144"/>
                        <a:pt x="0" y="144"/>
                      </a:cubicBezTo>
                      <a:cubicBezTo>
                        <a:pt x="19" y="159"/>
                        <a:pt x="19" y="159"/>
                        <a:pt x="19" y="159"/>
                      </a:cubicBezTo>
                      <a:lnTo>
                        <a:pt x="19" y="173"/>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grpSp>
            <p:nvGrpSpPr>
              <p:cNvPr id="12" name="Group 193"/>
              <p:cNvGrpSpPr/>
              <p:nvPr/>
            </p:nvGrpSpPr>
            <p:grpSpPr>
              <a:xfrm>
                <a:off x="-3122665" y="2301840"/>
                <a:ext cx="2018756" cy="294178"/>
                <a:chOff x="3943510" y="3203419"/>
                <a:chExt cx="1422308" cy="241119"/>
              </a:xfrm>
            </p:grpSpPr>
            <p:cxnSp>
              <p:nvCxnSpPr>
                <p:cNvPr id="47" name="Straight Connector 46"/>
                <p:cNvCxnSpPr/>
                <p:nvPr/>
              </p:nvCxnSpPr>
              <p:spPr>
                <a:xfrm>
                  <a:off x="3943510" y="3322742"/>
                  <a:ext cx="1060265" cy="448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a:off x="3944734" y="3203419"/>
                  <a:ext cx="1411419" cy="843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a:off x="3954399" y="3436108"/>
                  <a:ext cx="1411419" cy="843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3" name="Group 314"/>
              <p:cNvGrpSpPr/>
              <p:nvPr/>
            </p:nvGrpSpPr>
            <p:grpSpPr>
              <a:xfrm>
                <a:off x="-1405945" y="3912872"/>
                <a:ext cx="963316" cy="138200"/>
                <a:chOff x="5469231" y="4177490"/>
                <a:chExt cx="274633" cy="73378"/>
              </a:xfrm>
            </p:grpSpPr>
            <p:cxnSp>
              <p:nvCxnSpPr>
                <p:cNvPr id="45" name="Straight Connector 119"/>
                <p:cNvCxnSpPr/>
                <p:nvPr/>
              </p:nvCxnSpPr>
              <p:spPr>
                <a:xfrm>
                  <a:off x="5471489" y="4177490"/>
                  <a:ext cx="272375"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a:off x="5469231" y="4250868"/>
                  <a:ext cx="272375"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pic>
            <p:nvPicPr>
              <p:cNvPr id="27" name="Picture 97"/>
              <p:cNvPicPr>
                <a:picLocks noChangeAspect="1"/>
              </p:cNvPicPr>
              <p:nvPr/>
            </p:nvPicPr>
            <p:blipFill rotWithShape="1">
              <a:blip r:embed="rId4" cstate="print">
                <a:extLst>
                  <a:ext uri="{28A0092B-C50C-407E-A947-70E740481C1C}">
                    <a14:useLocalDpi xmlns:a14="http://schemas.microsoft.com/office/drawing/2010/main" xmlns="" val="0"/>
                  </a:ext>
                </a:extLst>
              </a:blip>
              <a:srcRect l="15293" t="28355" r="38858" b="26714"/>
              <a:stretch/>
            </p:blipFill>
            <p:spPr>
              <a:xfrm>
                <a:off x="-1426880" y="2850297"/>
                <a:ext cx="291373" cy="293479"/>
              </a:xfrm>
              <a:prstGeom prst="rect">
                <a:avLst/>
              </a:prstGeom>
            </p:spPr>
          </p:pic>
          <p:grpSp>
            <p:nvGrpSpPr>
              <p:cNvPr id="14" name="Group 64"/>
              <p:cNvGrpSpPr/>
              <p:nvPr/>
            </p:nvGrpSpPr>
            <p:grpSpPr>
              <a:xfrm>
                <a:off x="-1419897" y="3258269"/>
                <a:ext cx="958426" cy="458049"/>
                <a:chOff x="3690652" y="1987643"/>
                <a:chExt cx="508696" cy="290294"/>
              </a:xfrm>
            </p:grpSpPr>
            <p:cxnSp>
              <p:nvCxnSpPr>
                <p:cNvPr id="40" name="Straight Connector 39"/>
                <p:cNvCxnSpPr/>
                <p:nvPr/>
              </p:nvCxnSpPr>
              <p:spPr>
                <a:xfrm flipV="1">
                  <a:off x="3694610" y="2276638"/>
                  <a:ext cx="502370" cy="1299"/>
                </a:xfrm>
                <a:prstGeom prst="line">
                  <a:avLst/>
                </a:prstGeom>
                <a:ln w="952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flipV="1">
                  <a:off x="3694420" y="2206482"/>
                  <a:ext cx="502370" cy="1299"/>
                </a:xfrm>
                <a:prstGeom prst="line">
                  <a:avLst/>
                </a:prstGeom>
                <a:ln w="952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flipV="1">
                  <a:off x="3693098" y="1987643"/>
                  <a:ext cx="502370" cy="1299"/>
                </a:xfrm>
                <a:prstGeom prst="line">
                  <a:avLst/>
                </a:prstGeom>
                <a:ln w="952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43" name="Straight Connector 108"/>
                <p:cNvCxnSpPr/>
                <p:nvPr/>
              </p:nvCxnSpPr>
              <p:spPr>
                <a:xfrm flipV="1">
                  <a:off x="3690652" y="2060805"/>
                  <a:ext cx="502370" cy="1299"/>
                </a:xfrm>
                <a:prstGeom prst="line">
                  <a:avLst/>
                </a:prstGeom>
                <a:ln w="952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flipV="1">
                  <a:off x="3696978" y="2134425"/>
                  <a:ext cx="502370" cy="1299"/>
                </a:xfrm>
                <a:prstGeom prst="line">
                  <a:avLst/>
                </a:prstGeom>
                <a:ln w="952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nvGrpSpPr>
              <p:cNvPr id="16" name="Group 63"/>
              <p:cNvGrpSpPr/>
              <p:nvPr/>
            </p:nvGrpSpPr>
            <p:grpSpPr>
              <a:xfrm>
                <a:off x="-1040134" y="2957886"/>
                <a:ext cx="572196" cy="142831"/>
                <a:chOff x="3693621" y="2357711"/>
                <a:chExt cx="246135" cy="70156"/>
              </a:xfrm>
            </p:grpSpPr>
            <p:cxnSp>
              <p:nvCxnSpPr>
                <p:cNvPr id="38" name="Straight Connector 37"/>
                <p:cNvCxnSpPr/>
                <p:nvPr/>
              </p:nvCxnSpPr>
              <p:spPr>
                <a:xfrm>
                  <a:off x="3693811" y="2427867"/>
                  <a:ext cx="245945"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9" name="Straight Connector 102"/>
                <p:cNvCxnSpPr/>
                <p:nvPr/>
              </p:nvCxnSpPr>
              <p:spPr>
                <a:xfrm>
                  <a:off x="3693621" y="2357711"/>
                  <a:ext cx="246134"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0" name="Freeform 6"/>
              <p:cNvSpPr>
                <a:spLocks noEditPoints="1"/>
              </p:cNvSpPr>
              <p:nvPr/>
            </p:nvSpPr>
            <p:spPr bwMode="auto">
              <a:xfrm>
                <a:off x="-4013386" y="3877056"/>
                <a:ext cx="279309" cy="142980"/>
              </a:xfrm>
              <a:custGeom>
                <a:avLst/>
                <a:gdLst>
                  <a:gd name="T0" fmla="*/ 1017 w 1595"/>
                  <a:gd name="T1" fmla="*/ 1050 h 1355"/>
                  <a:gd name="T2" fmla="*/ 896 w 1595"/>
                  <a:gd name="T3" fmla="*/ 1170 h 1355"/>
                  <a:gd name="T4" fmla="*/ 444 w 1595"/>
                  <a:gd name="T5" fmla="*/ 1170 h 1355"/>
                  <a:gd name="T6" fmla="*/ 258 w 1595"/>
                  <a:gd name="T7" fmla="*/ 1355 h 1355"/>
                  <a:gd name="T8" fmla="*/ 258 w 1595"/>
                  <a:gd name="T9" fmla="*/ 1170 h 1355"/>
                  <a:gd name="T10" fmla="*/ 120 w 1595"/>
                  <a:gd name="T11" fmla="*/ 1170 h 1355"/>
                  <a:gd name="T12" fmla="*/ 0 w 1595"/>
                  <a:gd name="T13" fmla="*/ 1050 h 1355"/>
                  <a:gd name="T14" fmla="*/ 0 w 1595"/>
                  <a:gd name="T15" fmla="*/ 532 h 1355"/>
                  <a:gd name="T16" fmla="*/ 120 w 1595"/>
                  <a:gd name="T17" fmla="*/ 412 h 1355"/>
                  <a:gd name="T18" fmla="*/ 396 w 1595"/>
                  <a:gd name="T19" fmla="*/ 412 h 1355"/>
                  <a:gd name="T20" fmla="*/ 396 w 1595"/>
                  <a:gd name="T21" fmla="*/ 946 h 1355"/>
                  <a:gd name="T22" fmla="*/ 1017 w 1595"/>
                  <a:gd name="T23" fmla="*/ 946 h 1355"/>
                  <a:gd name="T24" fmla="*/ 1017 w 1595"/>
                  <a:gd name="T25" fmla="*/ 1050 h 1355"/>
                  <a:gd name="T26" fmla="*/ 1422 w 1595"/>
                  <a:gd name="T27" fmla="*/ 0 h 1355"/>
                  <a:gd name="T28" fmla="*/ 646 w 1595"/>
                  <a:gd name="T29" fmla="*/ 0 h 1355"/>
                  <a:gd name="T30" fmla="*/ 473 w 1595"/>
                  <a:gd name="T31" fmla="*/ 173 h 1355"/>
                  <a:gd name="T32" fmla="*/ 473 w 1595"/>
                  <a:gd name="T33" fmla="*/ 863 h 1355"/>
                  <a:gd name="T34" fmla="*/ 1077 w 1595"/>
                  <a:gd name="T35" fmla="*/ 863 h 1355"/>
                  <a:gd name="T36" fmla="*/ 1336 w 1595"/>
                  <a:gd name="T37" fmla="*/ 1121 h 1355"/>
                  <a:gd name="T38" fmla="*/ 1336 w 1595"/>
                  <a:gd name="T39" fmla="*/ 863 h 1355"/>
                  <a:gd name="T40" fmla="*/ 1422 w 1595"/>
                  <a:gd name="T41" fmla="*/ 863 h 1355"/>
                  <a:gd name="T42" fmla="*/ 1595 w 1595"/>
                  <a:gd name="T43" fmla="*/ 690 h 1355"/>
                  <a:gd name="T44" fmla="*/ 1595 w 1595"/>
                  <a:gd name="T45" fmla="*/ 173 h 1355"/>
                  <a:gd name="T46" fmla="*/ 1422 w 1595"/>
                  <a:gd name="T47" fmla="*/ 0 h 1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95" h="1355">
                    <a:moveTo>
                      <a:pt x="1017" y="1050"/>
                    </a:moveTo>
                    <a:cubicBezTo>
                      <a:pt x="1017" y="1116"/>
                      <a:pt x="963" y="1170"/>
                      <a:pt x="896" y="1170"/>
                    </a:cubicBezTo>
                    <a:cubicBezTo>
                      <a:pt x="444" y="1170"/>
                      <a:pt x="444" y="1170"/>
                      <a:pt x="444" y="1170"/>
                    </a:cubicBezTo>
                    <a:cubicBezTo>
                      <a:pt x="258" y="1355"/>
                      <a:pt x="258" y="1355"/>
                      <a:pt x="258" y="1355"/>
                    </a:cubicBezTo>
                    <a:cubicBezTo>
                      <a:pt x="258" y="1170"/>
                      <a:pt x="258" y="1170"/>
                      <a:pt x="258" y="1170"/>
                    </a:cubicBezTo>
                    <a:cubicBezTo>
                      <a:pt x="120" y="1170"/>
                      <a:pt x="120" y="1170"/>
                      <a:pt x="120" y="1170"/>
                    </a:cubicBezTo>
                    <a:cubicBezTo>
                      <a:pt x="54" y="1170"/>
                      <a:pt x="0" y="1116"/>
                      <a:pt x="0" y="1050"/>
                    </a:cubicBezTo>
                    <a:cubicBezTo>
                      <a:pt x="0" y="532"/>
                      <a:pt x="0" y="532"/>
                      <a:pt x="0" y="532"/>
                    </a:cubicBezTo>
                    <a:cubicBezTo>
                      <a:pt x="0" y="466"/>
                      <a:pt x="54" y="412"/>
                      <a:pt x="120" y="412"/>
                    </a:cubicBezTo>
                    <a:cubicBezTo>
                      <a:pt x="396" y="412"/>
                      <a:pt x="396" y="412"/>
                      <a:pt x="396" y="412"/>
                    </a:cubicBezTo>
                    <a:cubicBezTo>
                      <a:pt x="396" y="946"/>
                      <a:pt x="396" y="946"/>
                      <a:pt x="396" y="946"/>
                    </a:cubicBezTo>
                    <a:cubicBezTo>
                      <a:pt x="1017" y="946"/>
                      <a:pt x="1017" y="946"/>
                      <a:pt x="1017" y="946"/>
                    </a:cubicBezTo>
                    <a:lnTo>
                      <a:pt x="1017" y="1050"/>
                    </a:lnTo>
                    <a:close/>
                    <a:moveTo>
                      <a:pt x="1422" y="0"/>
                    </a:moveTo>
                    <a:cubicBezTo>
                      <a:pt x="646" y="0"/>
                      <a:pt x="646" y="0"/>
                      <a:pt x="646" y="0"/>
                    </a:cubicBezTo>
                    <a:cubicBezTo>
                      <a:pt x="551" y="0"/>
                      <a:pt x="473" y="78"/>
                      <a:pt x="473" y="173"/>
                    </a:cubicBezTo>
                    <a:cubicBezTo>
                      <a:pt x="473" y="863"/>
                      <a:pt x="473" y="863"/>
                      <a:pt x="473" y="863"/>
                    </a:cubicBezTo>
                    <a:cubicBezTo>
                      <a:pt x="1077" y="863"/>
                      <a:pt x="1077" y="863"/>
                      <a:pt x="1077" y="863"/>
                    </a:cubicBezTo>
                    <a:cubicBezTo>
                      <a:pt x="1336" y="1121"/>
                      <a:pt x="1336" y="1121"/>
                      <a:pt x="1336" y="1121"/>
                    </a:cubicBezTo>
                    <a:cubicBezTo>
                      <a:pt x="1336" y="863"/>
                      <a:pt x="1336" y="863"/>
                      <a:pt x="1336" y="863"/>
                    </a:cubicBezTo>
                    <a:cubicBezTo>
                      <a:pt x="1422" y="863"/>
                      <a:pt x="1422" y="863"/>
                      <a:pt x="1422" y="863"/>
                    </a:cubicBezTo>
                    <a:cubicBezTo>
                      <a:pt x="1517" y="863"/>
                      <a:pt x="1595" y="785"/>
                      <a:pt x="1595" y="690"/>
                    </a:cubicBezTo>
                    <a:cubicBezTo>
                      <a:pt x="1595" y="173"/>
                      <a:pt x="1595" y="173"/>
                      <a:pt x="1595" y="173"/>
                    </a:cubicBezTo>
                    <a:cubicBezTo>
                      <a:pt x="1595" y="78"/>
                      <a:pt x="1517" y="0"/>
                      <a:pt x="1422"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cxnSp>
            <p:nvCxnSpPr>
              <p:cNvPr id="31" name="Straight Connector 102"/>
              <p:cNvCxnSpPr/>
              <p:nvPr/>
            </p:nvCxnSpPr>
            <p:spPr>
              <a:xfrm>
                <a:off x="-2640604" y="1933141"/>
                <a:ext cx="427756"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2" name="Straight Connector 102"/>
              <p:cNvCxnSpPr/>
              <p:nvPr/>
            </p:nvCxnSpPr>
            <p:spPr>
              <a:xfrm>
                <a:off x="-2108728" y="1934665"/>
                <a:ext cx="427756"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3" name="Straight Connector 102"/>
              <p:cNvCxnSpPr/>
              <p:nvPr/>
            </p:nvCxnSpPr>
            <p:spPr>
              <a:xfrm>
                <a:off x="-1590568" y="1936189"/>
                <a:ext cx="427756"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4" name="Straight Connector 102"/>
              <p:cNvCxnSpPr/>
              <p:nvPr/>
            </p:nvCxnSpPr>
            <p:spPr>
              <a:xfrm>
                <a:off x="-1060216" y="1936189"/>
                <a:ext cx="427756"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2" name="Group 189"/>
              <p:cNvGrpSpPr/>
              <p:nvPr/>
            </p:nvGrpSpPr>
            <p:grpSpPr>
              <a:xfrm>
                <a:off x="-3761772" y="2125189"/>
                <a:ext cx="384028" cy="467540"/>
                <a:chOff x="3379952" y="3138684"/>
                <a:chExt cx="367661" cy="416037"/>
              </a:xfrm>
            </p:grpSpPr>
            <p:sp>
              <p:nvSpPr>
                <p:cNvPr id="36" name="Freeform 165"/>
                <p:cNvSpPr>
                  <a:spLocks/>
                </p:cNvSpPr>
                <p:nvPr/>
              </p:nvSpPr>
              <p:spPr bwMode="auto">
                <a:xfrm>
                  <a:off x="3379952" y="3348391"/>
                  <a:ext cx="367661" cy="206330"/>
                </a:xfrm>
                <a:custGeom>
                  <a:avLst/>
                  <a:gdLst>
                    <a:gd name="T0" fmla="*/ 432 w 454"/>
                    <a:gd name="T1" fmla="*/ 76 h 275"/>
                    <a:gd name="T2" fmla="*/ 408 w 454"/>
                    <a:gd name="T3" fmla="*/ 45 h 275"/>
                    <a:gd name="T4" fmla="*/ 294 w 454"/>
                    <a:gd name="T5" fmla="*/ 0 h 275"/>
                    <a:gd name="T6" fmla="*/ 258 w 454"/>
                    <a:gd name="T7" fmla="*/ 242 h 275"/>
                    <a:gd name="T8" fmla="*/ 244 w 454"/>
                    <a:gd name="T9" fmla="*/ 68 h 275"/>
                    <a:gd name="T10" fmla="*/ 260 w 454"/>
                    <a:gd name="T11" fmla="*/ 26 h 275"/>
                    <a:gd name="T12" fmla="*/ 194 w 454"/>
                    <a:gd name="T13" fmla="*/ 26 h 275"/>
                    <a:gd name="T14" fmla="*/ 210 w 454"/>
                    <a:gd name="T15" fmla="*/ 68 h 275"/>
                    <a:gd name="T16" fmla="*/ 195 w 454"/>
                    <a:gd name="T17" fmla="*/ 242 h 275"/>
                    <a:gd name="T18" fmla="*/ 159 w 454"/>
                    <a:gd name="T19" fmla="*/ 1 h 275"/>
                    <a:gd name="T20" fmla="*/ 41 w 454"/>
                    <a:gd name="T21" fmla="*/ 47 h 275"/>
                    <a:gd name="T22" fmla="*/ 23 w 454"/>
                    <a:gd name="T23" fmla="*/ 69 h 275"/>
                    <a:gd name="T24" fmla="*/ 0 w 454"/>
                    <a:gd name="T25" fmla="*/ 275 h 275"/>
                    <a:gd name="T26" fmla="*/ 194 w 454"/>
                    <a:gd name="T27" fmla="*/ 275 h 275"/>
                    <a:gd name="T28" fmla="*/ 201 w 454"/>
                    <a:gd name="T29" fmla="*/ 275 h 275"/>
                    <a:gd name="T30" fmla="*/ 251 w 454"/>
                    <a:gd name="T31" fmla="*/ 275 h 275"/>
                    <a:gd name="T32" fmla="*/ 260 w 454"/>
                    <a:gd name="T33" fmla="*/ 275 h 275"/>
                    <a:gd name="T34" fmla="*/ 454 w 454"/>
                    <a:gd name="T35" fmla="*/ 275 h 275"/>
                    <a:gd name="T36" fmla="*/ 432 w 454"/>
                    <a:gd name="T37" fmla="*/ 76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4" h="275">
                      <a:moveTo>
                        <a:pt x="432" y="76"/>
                      </a:moveTo>
                      <a:cubicBezTo>
                        <a:pt x="432" y="61"/>
                        <a:pt x="422" y="49"/>
                        <a:pt x="408" y="45"/>
                      </a:cubicBezTo>
                      <a:cubicBezTo>
                        <a:pt x="294" y="0"/>
                        <a:pt x="294" y="0"/>
                        <a:pt x="294" y="0"/>
                      </a:cubicBezTo>
                      <a:cubicBezTo>
                        <a:pt x="258" y="242"/>
                        <a:pt x="258" y="242"/>
                        <a:pt x="258" y="242"/>
                      </a:cubicBezTo>
                      <a:cubicBezTo>
                        <a:pt x="244" y="68"/>
                        <a:pt x="244" y="68"/>
                        <a:pt x="244" y="68"/>
                      </a:cubicBezTo>
                      <a:cubicBezTo>
                        <a:pt x="260" y="26"/>
                        <a:pt x="260" y="26"/>
                        <a:pt x="260" y="26"/>
                      </a:cubicBezTo>
                      <a:cubicBezTo>
                        <a:pt x="194" y="26"/>
                        <a:pt x="194" y="26"/>
                        <a:pt x="194" y="26"/>
                      </a:cubicBezTo>
                      <a:cubicBezTo>
                        <a:pt x="210" y="68"/>
                        <a:pt x="210" y="68"/>
                        <a:pt x="210" y="68"/>
                      </a:cubicBezTo>
                      <a:cubicBezTo>
                        <a:pt x="195" y="242"/>
                        <a:pt x="195" y="242"/>
                        <a:pt x="195" y="242"/>
                      </a:cubicBezTo>
                      <a:cubicBezTo>
                        <a:pt x="159" y="1"/>
                        <a:pt x="159" y="1"/>
                        <a:pt x="159" y="1"/>
                      </a:cubicBezTo>
                      <a:cubicBezTo>
                        <a:pt x="41" y="47"/>
                        <a:pt x="41" y="47"/>
                        <a:pt x="41" y="47"/>
                      </a:cubicBezTo>
                      <a:cubicBezTo>
                        <a:pt x="32" y="51"/>
                        <a:pt x="25" y="59"/>
                        <a:pt x="23" y="69"/>
                      </a:cubicBezTo>
                      <a:cubicBezTo>
                        <a:pt x="0" y="275"/>
                        <a:pt x="0" y="275"/>
                        <a:pt x="0" y="275"/>
                      </a:cubicBezTo>
                      <a:cubicBezTo>
                        <a:pt x="194" y="275"/>
                        <a:pt x="194" y="275"/>
                        <a:pt x="194" y="275"/>
                      </a:cubicBezTo>
                      <a:cubicBezTo>
                        <a:pt x="201" y="275"/>
                        <a:pt x="201" y="275"/>
                        <a:pt x="201" y="275"/>
                      </a:cubicBezTo>
                      <a:cubicBezTo>
                        <a:pt x="251" y="275"/>
                        <a:pt x="251" y="275"/>
                        <a:pt x="251" y="275"/>
                      </a:cubicBezTo>
                      <a:cubicBezTo>
                        <a:pt x="260" y="275"/>
                        <a:pt x="260" y="275"/>
                        <a:pt x="260" y="275"/>
                      </a:cubicBezTo>
                      <a:cubicBezTo>
                        <a:pt x="454" y="275"/>
                        <a:pt x="454" y="275"/>
                        <a:pt x="454" y="275"/>
                      </a:cubicBezTo>
                      <a:lnTo>
                        <a:pt x="432" y="76"/>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7" name="Freeform 166"/>
                <p:cNvSpPr>
                  <a:spLocks/>
                </p:cNvSpPr>
                <p:nvPr/>
              </p:nvSpPr>
              <p:spPr bwMode="auto">
                <a:xfrm>
                  <a:off x="3498166" y="3138684"/>
                  <a:ext cx="131234" cy="194281"/>
                </a:xfrm>
                <a:custGeom>
                  <a:avLst/>
                  <a:gdLst>
                    <a:gd name="T0" fmla="*/ 19 w 162"/>
                    <a:gd name="T1" fmla="*/ 173 h 240"/>
                    <a:gd name="T2" fmla="*/ 81 w 162"/>
                    <a:gd name="T3" fmla="*/ 237 h 240"/>
                    <a:gd name="T4" fmla="*/ 144 w 162"/>
                    <a:gd name="T5" fmla="*/ 171 h 240"/>
                    <a:gd name="T6" fmla="*/ 144 w 162"/>
                    <a:gd name="T7" fmla="*/ 171 h 240"/>
                    <a:gd name="T8" fmla="*/ 144 w 162"/>
                    <a:gd name="T9" fmla="*/ 159 h 240"/>
                    <a:gd name="T10" fmla="*/ 162 w 162"/>
                    <a:gd name="T11" fmla="*/ 145 h 240"/>
                    <a:gd name="T12" fmla="*/ 162 w 162"/>
                    <a:gd name="T13" fmla="*/ 80 h 240"/>
                    <a:gd name="T14" fmla="*/ 92 w 162"/>
                    <a:gd name="T15" fmla="*/ 16 h 240"/>
                    <a:gd name="T16" fmla="*/ 87 w 162"/>
                    <a:gd name="T17" fmla="*/ 10 h 240"/>
                    <a:gd name="T18" fmla="*/ 87 w 162"/>
                    <a:gd name="T19" fmla="*/ 0 h 240"/>
                    <a:gd name="T20" fmla="*/ 0 w 162"/>
                    <a:gd name="T21" fmla="*/ 75 h 240"/>
                    <a:gd name="T22" fmla="*/ 0 w 162"/>
                    <a:gd name="T23" fmla="*/ 144 h 240"/>
                    <a:gd name="T24" fmla="*/ 19 w 162"/>
                    <a:gd name="T25" fmla="*/ 159 h 240"/>
                    <a:gd name="T26" fmla="*/ 19 w 162"/>
                    <a:gd name="T27" fmla="*/ 173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2" h="240">
                      <a:moveTo>
                        <a:pt x="19" y="173"/>
                      </a:moveTo>
                      <a:cubicBezTo>
                        <a:pt x="28" y="240"/>
                        <a:pt x="81" y="237"/>
                        <a:pt x="81" y="237"/>
                      </a:cubicBezTo>
                      <a:cubicBezTo>
                        <a:pt x="81" y="237"/>
                        <a:pt x="136" y="240"/>
                        <a:pt x="144" y="171"/>
                      </a:cubicBezTo>
                      <a:cubicBezTo>
                        <a:pt x="144" y="171"/>
                        <a:pt x="144" y="171"/>
                        <a:pt x="144" y="171"/>
                      </a:cubicBezTo>
                      <a:cubicBezTo>
                        <a:pt x="144" y="159"/>
                        <a:pt x="144" y="159"/>
                        <a:pt x="144" y="159"/>
                      </a:cubicBezTo>
                      <a:cubicBezTo>
                        <a:pt x="162" y="145"/>
                        <a:pt x="162" y="145"/>
                        <a:pt x="162" y="145"/>
                      </a:cubicBezTo>
                      <a:cubicBezTo>
                        <a:pt x="162" y="80"/>
                        <a:pt x="162" y="80"/>
                        <a:pt x="162" y="80"/>
                      </a:cubicBezTo>
                      <a:cubicBezTo>
                        <a:pt x="161" y="49"/>
                        <a:pt x="131" y="16"/>
                        <a:pt x="92" y="16"/>
                      </a:cubicBezTo>
                      <a:cubicBezTo>
                        <a:pt x="88" y="16"/>
                        <a:pt x="86" y="14"/>
                        <a:pt x="87" y="10"/>
                      </a:cubicBezTo>
                      <a:cubicBezTo>
                        <a:pt x="87" y="0"/>
                        <a:pt x="87" y="0"/>
                        <a:pt x="87" y="0"/>
                      </a:cubicBezTo>
                      <a:cubicBezTo>
                        <a:pt x="0" y="4"/>
                        <a:pt x="0" y="75"/>
                        <a:pt x="0" y="75"/>
                      </a:cubicBezTo>
                      <a:cubicBezTo>
                        <a:pt x="0" y="144"/>
                        <a:pt x="0" y="144"/>
                        <a:pt x="0" y="144"/>
                      </a:cubicBezTo>
                      <a:cubicBezTo>
                        <a:pt x="19" y="159"/>
                        <a:pt x="19" y="159"/>
                        <a:pt x="19" y="159"/>
                      </a:cubicBezTo>
                      <a:lnTo>
                        <a:pt x="19" y="173"/>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grpSp>
        <p:pic>
          <p:nvPicPr>
            <p:cNvPr id="15" name="Picture 6"/>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flipH="1">
              <a:off x="7085025" y="638979"/>
              <a:ext cx="1054457" cy="282635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nvGrpSpPr>
            <p:cNvPr id="23" name="Group 266"/>
            <p:cNvGrpSpPr/>
            <p:nvPr/>
          </p:nvGrpSpPr>
          <p:grpSpPr>
            <a:xfrm>
              <a:off x="8088247" y="1233902"/>
              <a:ext cx="1396170" cy="3744345"/>
              <a:chOff x="346941" y="2539776"/>
              <a:chExt cx="1258690" cy="3458461"/>
            </a:xfrm>
          </p:grpSpPr>
          <p:sp>
            <p:nvSpPr>
              <p:cNvPr id="17" name="Freeform 16"/>
              <p:cNvSpPr>
                <a:spLocks/>
              </p:cNvSpPr>
              <p:nvPr/>
            </p:nvSpPr>
            <p:spPr bwMode="auto">
              <a:xfrm>
                <a:off x="680647" y="2539776"/>
                <a:ext cx="924984" cy="3458461"/>
              </a:xfrm>
              <a:custGeom>
                <a:avLst/>
                <a:gdLst>
                  <a:gd name="T0" fmla="*/ 2091 w 2168"/>
                  <a:gd name="T1" fmla="*/ 2520 h 8109"/>
                  <a:gd name="T2" fmla="*/ 1973 w 2168"/>
                  <a:gd name="T3" fmla="*/ 1940 h 8109"/>
                  <a:gd name="T4" fmla="*/ 1669 w 2168"/>
                  <a:gd name="T5" fmla="*/ 1458 h 8109"/>
                  <a:gd name="T6" fmla="*/ 1467 w 2168"/>
                  <a:gd name="T7" fmla="*/ 856 h 8109"/>
                  <a:gd name="T8" fmla="*/ 967 w 2168"/>
                  <a:gd name="T9" fmla="*/ 50 h 8109"/>
                  <a:gd name="T10" fmla="*/ 421 w 2168"/>
                  <a:gd name="T11" fmla="*/ 636 h 8109"/>
                  <a:gd name="T12" fmla="*/ 465 w 2168"/>
                  <a:gd name="T13" fmla="*/ 873 h 8109"/>
                  <a:gd name="T14" fmla="*/ 556 w 2168"/>
                  <a:gd name="T15" fmla="*/ 1374 h 8109"/>
                  <a:gd name="T16" fmla="*/ 137 w 2168"/>
                  <a:gd name="T17" fmla="*/ 1776 h 8109"/>
                  <a:gd name="T18" fmla="*/ 363 w 2168"/>
                  <a:gd name="T19" fmla="*/ 2701 h 8109"/>
                  <a:gd name="T20" fmla="*/ 215 w 2168"/>
                  <a:gd name="T21" fmla="*/ 2984 h 8109"/>
                  <a:gd name="T22" fmla="*/ 124 w 2168"/>
                  <a:gd name="T23" fmla="*/ 3316 h 8109"/>
                  <a:gd name="T24" fmla="*/ 29 w 2168"/>
                  <a:gd name="T25" fmla="*/ 3553 h 8109"/>
                  <a:gd name="T26" fmla="*/ 4 w 2168"/>
                  <a:gd name="T27" fmla="*/ 3619 h 8109"/>
                  <a:gd name="T28" fmla="*/ 0 w 2168"/>
                  <a:gd name="T29" fmla="*/ 4145 h 8109"/>
                  <a:gd name="T30" fmla="*/ 153 w 2168"/>
                  <a:gd name="T31" fmla="*/ 4470 h 8109"/>
                  <a:gd name="T32" fmla="*/ 308 w 2168"/>
                  <a:gd name="T33" fmla="*/ 5078 h 8109"/>
                  <a:gd name="T34" fmla="*/ 383 w 2168"/>
                  <a:gd name="T35" fmla="*/ 5666 h 8109"/>
                  <a:gd name="T36" fmla="*/ 556 w 2168"/>
                  <a:gd name="T37" fmla="*/ 6302 h 8109"/>
                  <a:gd name="T38" fmla="*/ 665 w 2168"/>
                  <a:gd name="T39" fmla="*/ 6594 h 8109"/>
                  <a:gd name="T40" fmla="*/ 649 w 2168"/>
                  <a:gd name="T41" fmla="*/ 6641 h 8109"/>
                  <a:gd name="T42" fmla="*/ 579 w 2168"/>
                  <a:gd name="T43" fmla="*/ 6815 h 8109"/>
                  <a:gd name="T44" fmla="*/ 306 w 2168"/>
                  <a:gd name="T45" fmla="*/ 7070 h 8109"/>
                  <a:gd name="T46" fmla="*/ 424 w 2168"/>
                  <a:gd name="T47" fmla="*/ 7238 h 8109"/>
                  <a:gd name="T48" fmla="*/ 677 w 2168"/>
                  <a:gd name="T49" fmla="*/ 7160 h 8109"/>
                  <a:gd name="T50" fmla="*/ 869 w 2168"/>
                  <a:gd name="T51" fmla="*/ 7048 h 8109"/>
                  <a:gd name="T52" fmla="*/ 917 w 2168"/>
                  <a:gd name="T53" fmla="*/ 7338 h 8109"/>
                  <a:gd name="T54" fmla="*/ 724 w 2168"/>
                  <a:gd name="T55" fmla="*/ 7834 h 8109"/>
                  <a:gd name="T56" fmla="*/ 602 w 2168"/>
                  <a:gd name="T57" fmla="*/ 8070 h 8109"/>
                  <a:gd name="T58" fmla="*/ 1164 w 2168"/>
                  <a:gd name="T59" fmla="*/ 7693 h 8109"/>
                  <a:gd name="T60" fmla="*/ 1167 w 2168"/>
                  <a:gd name="T61" fmla="*/ 7829 h 8109"/>
                  <a:gd name="T62" fmla="*/ 1344 w 2168"/>
                  <a:gd name="T63" fmla="*/ 7834 h 8109"/>
                  <a:gd name="T64" fmla="*/ 1408 w 2168"/>
                  <a:gd name="T65" fmla="*/ 7399 h 8109"/>
                  <a:gd name="T66" fmla="*/ 1314 w 2168"/>
                  <a:gd name="T67" fmla="*/ 5844 h 8109"/>
                  <a:gd name="T68" fmla="*/ 1479 w 2168"/>
                  <a:gd name="T69" fmla="*/ 4377 h 8109"/>
                  <a:gd name="T70" fmla="*/ 1580 w 2168"/>
                  <a:gd name="T71" fmla="*/ 3916 h 8109"/>
                  <a:gd name="T72" fmla="*/ 1624 w 2168"/>
                  <a:gd name="T73" fmla="*/ 3275 h 8109"/>
                  <a:gd name="T74" fmla="*/ 1673 w 2168"/>
                  <a:gd name="T75" fmla="*/ 3148 h 8109"/>
                  <a:gd name="T76" fmla="*/ 2060 w 2168"/>
                  <a:gd name="T77" fmla="*/ 3122 h 8109"/>
                  <a:gd name="T78" fmla="*/ 2140 w 2168"/>
                  <a:gd name="T79" fmla="*/ 2897 h 8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68" h="8109">
                    <a:moveTo>
                      <a:pt x="2136" y="2821"/>
                    </a:moveTo>
                    <a:cubicBezTo>
                      <a:pt x="2136" y="2821"/>
                      <a:pt x="2096" y="2608"/>
                      <a:pt x="2091" y="2520"/>
                    </a:cubicBezTo>
                    <a:cubicBezTo>
                      <a:pt x="2091" y="2520"/>
                      <a:pt x="2037" y="2174"/>
                      <a:pt x="2013" y="2111"/>
                    </a:cubicBezTo>
                    <a:cubicBezTo>
                      <a:pt x="2013" y="2111"/>
                      <a:pt x="1974" y="1960"/>
                      <a:pt x="1973" y="1940"/>
                    </a:cubicBezTo>
                    <a:cubicBezTo>
                      <a:pt x="1973" y="1940"/>
                      <a:pt x="1945" y="1630"/>
                      <a:pt x="1825" y="1530"/>
                    </a:cubicBezTo>
                    <a:cubicBezTo>
                      <a:pt x="1669" y="1458"/>
                      <a:pt x="1669" y="1458"/>
                      <a:pt x="1669" y="1458"/>
                    </a:cubicBezTo>
                    <a:cubicBezTo>
                      <a:pt x="1836" y="1414"/>
                      <a:pt x="1836" y="1414"/>
                      <a:pt x="1836" y="1414"/>
                    </a:cubicBezTo>
                    <a:cubicBezTo>
                      <a:pt x="1620" y="1427"/>
                      <a:pt x="1505" y="1023"/>
                      <a:pt x="1467" y="856"/>
                    </a:cubicBezTo>
                    <a:cubicBezTo>
                      <a:pt x="1431" y="637"/>
                      <a:pt x="1349" y="265"/>
                      <a:pt x="1200" y="147"/>
                    </a:cubicBezTo>
                    <a:cubicBezTo>
                      <a:pt x="1200" y="147"/>
                      <a:pt x="1074" y="56"/>
                      <a:pt x="967" y="50"/>
                    </a:cubicBezTo>
                    <a:cubicBezTo>
                      <a:pt x="967" y="50"/>
                      <a:pt x="570" y="0"/>
                      <a:pt x="426" y="296"/>
                    </a:cubicBezTo>
                    <a:cubicBezTo>
                      <a:pt x="426" y="296"/>
                      <a:pt x="335" y="451"/>
                      <a:pt x="421" y="636"/>
                    </a:cubicBezTo>
                    <a:cubicBezTo>
                      <a:pt x="440" y="719"/>
                      <a:pt x="460" y="816"/>
                      <a:pt x="460" y="855"/>
                    </a:cubicBezTo>
                    <a:cubicBezTo>
                      <a:pt x="460" y="861"/>
                      <a:pt x="462" y="867"/>
                      <a:pt x="465" y="873"/>
                    </a:cubicBezTo>
                    <a:cubicBezTo>
                      <a:pt x="486" y="1035"/>
                      <a:pt x="529" y="1258"/>
                      <a:pt x="606" y="1326"/>
                    </a:cubicBezTo>
                    <a:cubicBezTo>
                      <a:pt x="606" y="1326"/>
                      <a:pt x="592" y="1364"/>
                      <a:pt x="556" y="1374"/>
                    </a:cubicBezTo>
                    <a:cubicBezTo>
                      <a:pt x="556" y="1374"/>
                      <a:pt x="218" y="1388"/>
                      <a:pt x="184" y="1624"/>
                    </a:cubicBezTo>
                    <a:cubicBezTo>
                      <a:pt x="184" y="1624"/>
                      <a:pt x="169" y="1686"/>
                      <a:pt x="137" y="1776"/>
                    </a:cubicBezTo>
                    <a:cubicBezTo>
                      <a:pt x="36" y="2410"/>
                      <a:pt x="36" y="2410"/>
                      <a:pt x="36" y="2410"/>
                    </a:cubicBezTo>
                    <a:cubicBezTo>
                      <a:pt x="363" y="2701"/>
                      <a:pt x="363" y="2701"/>
                      <a:pt x="363" y="2701"/>
                    </a:cubicBezTo>
                    <a:cubicBezTo>
                      <a:pt x="100" y="2801"/>
                      <a:pt x="100" y="2801"/>
                      <a:pt x="100" y="2801"/>
                    </a:cubicBezTo>
                    <a:cubicBezTo>
                      <a:pt x="215" y="2984"/>
                      <a:pt x="215" y="2984"/>
                      <a:pt x="215" y="2984"/>
                    </a:cubicBezTo>
                    <a:cubicBezTo>
                      <a:pt x="213" y="2999"/>
                      <a:pt x="203" y="3110"/>
                      <a:pt x="203" y="3112"/>
                    </a:cubicBezTo>
                    <a:cubicBezTo>
                      <a:pt x="124" y="3316"/>
                      <a:pt x="124" y="3316"/>
                      <a:pt x="124" y="3316"/>
                    </a:cubicBezTo>
                    <a:cubicBezTo>
                      <a:pt x="91" y="3390"/>
                      <a:pt x="91" y="3390"/>
                      <a:pt x="91" y="3390"/>
                    </a:cubicBezTo>
                    <a:cubicBezTo>
                      <a:pt x="29" y="3553"/>
                      <a:pt x="29" y="3553"/>
                      <a:pt x="29" y="3553"/>
                    </a:cubicBezTo>
                    <a:cubicBezTo>
                      <a:pt x="16" y="3563"/>
                      <a:pt x="20" y="3561"/>
                      <a:pt x="28" y="3555"/>
                    </a:cubicBezTo>
                    <a:cubicBezTo>
                      <a:pt x="4" y="3619"/>
                      <a:pt x="4" y="3619"/>
                      <a:pt x="4" y="3619"/>
                    </a:cubicBezTo>
                    <a:cubicBezTo>
                      <a:pt x="36" y="3623"/>
                      <a:pt x="36" y="3623"/>
                      <a:pt x="36" y="3623"/>
                    </a:cubicBezTo>
                    <a:cubicBezTo>
                      <a:pt x="0" y="4145"/>
                      <a:pt x="0" y="4145"/>
                      <a:pt x="0" y="4145"/>
                    </a:cubicBezTo>
                    <a:cubicBezTo>
                      <a:pt x="126" y="4158"/>
                      <a:pt x="126" y="4158"/>
                      <a:pt x="126" y="4158"/>
                    </a:cubicBezTo>
                    <a:cubicBezTo>
                      <a:pt x="153" y="4470"/>
                      <a:pt x="153" y="4470"/>
                      <a:pt x="153" y="4470"/>
                    </a:cubicBezTo>
                    <a:cubicBezTo>
                      <a:pt x="210" y="4777"/>
                      <a:pt x="210" y="4777"/>
                      <a:pt x="210" y="4777"/>
                    </a:cubicBezTo>
                    <a:cubicBezTo>
                      <a:pt x="308" y="5078"/>
                      <a:pt x="308" y="5078"/>
                      <a:pt x="308" y="5078"/>
                    </a:cubicBezTo>
                    <a:cubicBezTo>
                      <a:pt x="340" y="5374"/>
                      <a:pt x="340" y="5374"/>
                      <a:pt x="340" y="5374"/>
                    </a:cubicBezTo>
                    <a:cubicBezTo>
                      <a:pt x="383" y="5666"/>
                      <a:pt x="383" y="5666"/>
                      <a:pt x="383" y="5666"/>
                    </a:cubicBezTo>
                    <a:cubicBezTo>
                      <a:pt x="446" y="5946"/>
                      <a:pt x="446" y="5946"/>
                      <a:pt x="446" y="5946"/>
                    </a:cubicBezTo>
                    <a:cubicBezTo>
                      <a:pt x="556" y="6302"/>
                      <a:pt x="556" y="6302"/>
                      <a:pt x="556" y="6302"/>
                    </a:cubicBezTo>
                    <a:cubicBezTo>
                      <a:pt x="627" y="6594"/>
                      <a:pt x="627" y="6594"/>
                      <a:pt x="627" y="6594"/>
                    </a:cubicBezTo>
                    <a:cubicBezTo>
                      <a:pt x="665" y="6594"/>
                      <a:pt x="665" y="6594"/>
                      <a:pt x="665" y="6594"/>
                    </a:cubicBezTo>
                    <a:cubicBezTo>
                      <a:pt x="662" y="6672"/>
                      <a:pt x="662" y="6672"/>
                      <a:pt x="662" y="6672"/>
                    </a:cubicBezTo>
                    <a:cubicBezTo>
                      <a:pt x="649" y="6641"/>
                      <a:pt x="649" y="6641"/>
                      <a:pt x="649" y="6641"/>
                    </a:cubicBezTo>
                    <a:cubicBezTo>
                      <a:pt x="636" y="6670"/>
                      <a:pt x="636" y="6670"/>
                      <a:pt x="636" y="6670"/>
                    </a:cubicBezTo>
                    <a:cubicBezTo>
                      <a:pt x="579" y="6815"/>
                      <a:pt x="579" y="6815"/>
                      <a:pt x="579" y="6815"/>
                    </a:cubicBezTo>
                    <a:cubicBezTo>
                      <a:pt x="482" y="6907"/>
                      <a:pt x="482" y="6907"/>
                      <a:pt x="482" y="6907"/>
                    </a:cubicBezTo>
                    <a:cubicBezTo>
                      <a:pt x="306" y="7070"/>
                      <a:pt x="306" y="7070"/>
                      <a:pt x="306" y="7070"/>
                    </a:cubicBezTo>
                    <a:cubicBezTo>
                      <a:pt x="306" y="7070"/>
                      <a:pt x="59" y="7238"/>
                      <a:pt x="423" y="7238"/>
                    </a:cubicBezTo>
                    <a:cubicBezTo>
                      <a:pt x="424" y="7238"/>
                      <a:pt x="424" y="7238"/>
                      <a:pt x="424" y="7238"/>
                    </a:cubicBezTo>
                    <a:cubicBezTo>
                      <a:pt x="454" y="7238"/>
                      <a:pt x="490" y="7224"/>
                      <a:pt x="530" y="7218"/>
                    </a:cubicBezTo>
                    <a:cubicBezTo>
                      <a:pt x="570" y="7209"/>
                      <a:pt x="620" y="7189"/>
                      <a:pt x="677" y="7160"/>
                    </a:cubicBezTo>
                    <a:cubicBezTo>
                      <a:pt x="820" y="7079"/>
                      <a:pt x="820" y="7079"/>
                      <a:pt x="820" y="7079"/>
                    </a:cubicBezTo>
                    <a:cubicBezTo>
                      <a:pt x="869" y="7048"/>
                      <a:pt x="869" y="7048"/>
                      <a:pt x="869" y="7048"/>
                    </a:cubicBezTo>
                    <a:cubicBezTo>
                      <a:pt x="847" y="7336"/>
                      <a:pt x="847" y="7336"/>
                      <a:pt x="847" y="7336"/>
                    </a:cubicBezTo>
                    <a:cubicBezTo>
                      <a:pt x="917" y="7338"/>
                      <a:pt x="917" y="7338"/>
                      <a:pt x="917" y="7338"/>
                    </a:cubicBezTo>
                    <a:cubicBezTo>
                      <a:pt x="917" y="7338"/>
                      <a:pt x="886" y="7553"/>
                      <a:pt x="869" y="7588"/>
                    </a:cubicBezTo>
                    <a:cubicBezTo>
                      <a:pt x="861" y="7604"/>
                      <a:pt x="733" y="7825"/>
                      <a:pt x="724" y="7834"/>
                    </a:cubicBezTo>
                    <a:cubicBezTo>
                      <a:pt x="724" y="7834"/>
                      <a:pt x="486" y="8013"/>
                      <a:pt x="592" y="8065"/>
                    </a:cubicBezTo>
                    <a:cubicBezTo>
                      <a:pt x="596" y="8067"/>
                      <a:pt x="599" y="8068"/>
                      <a:pt x="602" y="8070"/>
                    </a:cubicBezTo>
                    <a:cubicBezTo>
                      <a:pt x="764" y="8109"/>
                      <a:pt x="999" y="8090"/>
                      <a:pt x="1066" y="7992"/>
                    </a:cubicBezTo>
                    <a:cubicBezTo>
                      <a:pt x="1128" y="7901"/>
                      <a:pt x="1081" y="7763"/>
                      <a:pt x="1164" y="7693"/>
                    </a:cubicBezTo>
                    <a:cubicBezTo>
                      <a:pt x="1165" y="7690"/>
                      <a:pt x="1165" y="7686"/>
                      <a:pt x="1166" y="7683"/>
                    </a:cubicBezTo>
                    <a:cubicBezTo>
                      <a:pt x="1159" y="7731"/>
                      <a:pt x="1169" y="7781"/>
                      <a:pt x="1167" y="7829"/>
                    </a:cubicBezTo>
                    <a:cubicBezTo>
                      <a:pt x="1199" y="7846"/>
                      <a:pt x="1258" y="7868"/>
                      <a:pt x="1296" y="7864"/>
                    </a:cubicBezTo>
                    <a:cubicBezTo>
                      <a:pt x="1311" y="7854"/>
                      <a:pt x="1329" y="7844"/>
                      <a:pt x="1344" y="7834"/>
                    </a:cubicBezTo>
                    <a:cubicBezTo>
                      <a:pt x="1349" y="7753"/>
                      <a:pt x="1354" y="7672"/>
                      <a:pt x="1359" y="7590"/>
                    </a:cubicBezTo>
                    <a:cubicBezTo>
                      <a:pt x="1375" y="7527"/>
                      <a:pt x="1392" y="7463"/>
                      <a:pt x="1408" y="7399"/>
                    </a:cubicBezTo>
                    <a:cubicBezTo>
                      <a:pt x="1440" y="7384"/>
                      <a:pt x="1479" y="7404"/>
                      <a:pt x="1464" y="7384"/>
                    </a:cubicBezTo>
                    <a:cubicBezTo>
                      <a:pt x="1314" y="5844"/>
                      <a:pt x="1314" y="5844"/>
                      <a:pt x="1314" y="5844"/>
                    </a:cubicBezTo>
                    <a:cubicBezTo>
                      <a:pt x="1274" y="5574"/>
                      <a:pt x="1274" y="5574"/>
                      <a:pt x="1274" y="5574"/>
                    </a:cubicBezTo>
                    <a:cubicBezTo>
                      <a:pt x="1249" y="4765"/>
                      <a:pt x="1479" y="4377"/>
                      <a:pt x="1479" y="4377"/>
                    </a:cubicBezTo>
                    <a:cubicBezTo>
                      <a:pt x="1580" y="4372"/>
                      <a:pt x="1580" y="4372"/>
                      <a:pt x="1580" y="4372"/>
                    </a:cubicBezTo>
                    <a:cubicBezTo>
                      <a:pt x="1580" y="3916"/>
                      <a:pt x="1580" y="3916"/>
                      <a:pt x="1580" y="3916"/>
                    </a:cubicBezTo>
                    <a:cubicBezTo>
                      <a:pt x="1617" y="3656"/>
                      <a:pt x="1617" y="3656"/>
                      <a:pt x="1617" y="3656"/>
                    </a:cubicBezTo>
                    <a:cubicBezTo>
                      <a:pt x="1624" y="3275"/>
                      <a:pt x="1624" y="3275"/>
                      <a:pt x="1624" y="3275"/>
                    </a:cubicBezTo>
                    <a:cubicBezTo>
                      <a:pt x="1624" y="3275"/>
                      <a:pt x="1641" y="3209"/>
                      <a:pt x="1656" y="3149"/>
                    </a:cubicBezTo>
                    <a:cubicBezTo>
                      <a:pt x="1662" y="3149"/>
                      <a:pt x="1667" y="3149"/>
                      <a:pt x="1673" y="3148"/>
                    </a:cubicBezTo>
                    <a:cubicBezTo>
                      <a:pt x="1673" y="3148"/>
                      <a:pt x="1874" y="3139"/>
                      <a:pt x="1919" y="3162"/>
                    </a:cubicBezTo>
                    <a:cubicBezTo>
                      <a:pt x="1919" y="3162"/>
                      <a:pt x="1989" y="3198"/>
                      <a:pt x="2060" y="3122"/>
                    </a:cubicBezTo>
                    <a:cubicBezTo>
                      <a:pt x="2060" y="3122"/>
                      <a:pt x="2168" y="3050"/>
                      <a:pt x="2126" y="3000"/>
                    </a:cubicBezTo>
                    <a:cubicBezTo>
                      <a:pt x="2126" y="3000"/>
                      <a:pt x="2119" y="2926"/>
                      <a:pt x="2140" y="2897"/>
                    </a:cubicBezTo>
                    <a:cubicBezTo>
                      <a:pt x="2140" y="2897"/>
                      <a:pt x="2152" y="2864"/>
                      <a:pt x="2136" y="2821"/>
                    </a:cubicBezTo>
                    <a:close/>
                  </a:path>
                </a:pathLst>
              </a:custGeom>
              <a:gradFill>
                <a:gsLst>
                  <a:gs pos="73000">
                    <a:schemeClr val="tx2"/>
                  </a:gs>
                  <a:gs pos="0">
                    <a:schemeClr val="accent2">
                      <a:lumMod val="48000"/>
                    </a:schemeClr>
                  </a:gs>
                </a:gsLst>
                <a:lin ang="16200000" scaled="1"/>
              </a:gra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000000"/>
                  </a:solidFill>
                </a:endParaRPr>
              </a:p>
            </p:txBody>
          </p:sp>
          <p:sp>
            <p:nvSpPr>
              <p:cNvPr id="18" name="Freeform 17"/>
              <p:cNvSpPr>
                <a:spLocks/>
              </p:cNvSpPr>
              <p:nvPr/>
            </p:nvSpPr>
            <p:spPr bwMode="auto">
              <a:xfrm>
                <a:off x="346941" y="3512813"/>
                <a:ext cx="693738" cy="264281"/>
              </a:xfrm>
              <a:custGeom>
                <a:avLst/>
                <a:gdLst>
                  <a:gd name="T0" fmla="*/ 874 w 882"/>
                  <a:gd name="T1" fmla="*/ 336 h 336"/>
                  <a:gd name="T2" fmla="*/ 882 w 882"/>
                  <a:gd name="T3" fmla="*/ 308 h 336"/>
                  <a:gd name="T4" fmla="*/ 392 w 882"/>
                  <a:gd name="T5" fmla="*/ 39 h 336"/>
                  <a:gd name="T6" fmla="*/ 14 w 882"/>
                  <a:gd name="T7" fmla="*/ 0 h 336"/>
                  <a:gd name="T8" fmla="*/ 0 w 882"/>
                  <a:gd name="T9" fmla="*/ 21 h 336"/>
                  <a:gd name="T10" fmla="*/ 221 w 882"/>
                  <a:gd name="T11" fmla="*/ 177 h 336"/>
                  <a:gd name="T12" fmla="*/ 461 w 882"/>
                  <a:gd name="T13" fmla="*/ 292 h 336"/>
                  <a:gd name="T14" fmla="*/ 874 w 882"/>
                  <a:gd name="T15" fmla="*/ 336 h 3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82" h="336">
                    <a:moveTo>
                      <a:pt x="874" y="336"/>
                    </a:moveTo>
                    <a:lnTo>
                      <a:pt x="882" y="308"/>
                    </a:lnTo>
                    <a:lnTo>
                      <a:pt x="392" y="39"/>
                    </a:lnTo>
                    <a:lnTo>
                      <a:pt x="14" y="0"/>
                    </a:lnTo>
                    <a:lnTo>
                      <a:pt x="0" y="21"/>
                    </a:lnTo>
                    <a:lnTo>
                      <a:pt x="221" y="177"/>
                    </a:lnTo>
                    <a:lnTo>
                      <a:pt x="461" y="292"/>
                    </a:lnTo>
                    <a:lnTo>
                      <a:pt x="874" y="336"/>
                    </a:lnTo>
                    <a:close/>
                  </a:path>
                </a:pathLst>
              </a:custGeom>
              <a:gradFill>
                <a:gsLst>
                  <a:gs pos="50000">
                    <a:srgbClr val="FF1414"/>
                  </a:gs>
                  <a:gs pos="0">
                    <a:srgbClr val="AA0000"/>
                  </a:gs>
                </a:gsLst>
                <a:lin ang="16200000" scaled="1"/>
              </a:gra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000000"/>
                  </a:solidFill>
                </a:endParaRPr>
              </a:p>
            </p:txBody>
          </p:sp>
          <p:sp>
            <p:nvSpPr>
              <p:cNvPr id="19" name="Freeform 18"/>
              <p:cNvSpPr>
                <a:spLocks/>
              </p:cNvSpPr>
              <p:nvPr/>
            </p:nvSpPr>
            <p:spPr bwMode="auto">
              <a:xfrm>
                <a:off x="427169" y="3581243"/>
                <a:ext cx="325632" cy="252483"/>
              </a:xfrm>
              <a:custGeom>
                <a:avLst/>
                <a:gdLst>
                  <a:gd name="T0" fmla="*/ 672 w 763"/>
                  <a:gd name="T1" fmla="*/ 189 h 593"/>
                  <a:gd name="T2" fmla="*/ 663 w 763"/>
                  <a:gd name="T3" fmla="*/ 136 h 593"/>
                  <a:gd name="T4" fmla="*/ 597 w 763"/>
                  <a:gd name="T5" fmla="*/ 156 h 593"/>
                  <a:gd name="T6" fmla="*/ 528 w 763"/>
                  <a:gd name="T7" fmla="*/ 271 h 593"/>
                  <a:gd name="T8" fmla="*/ 571 w 763"/>
                  <a:gd name="T9" fmla="*/ 125 h 593"/>
                  <a:gd name="T10" fmla="*/ 516 w 763"/>
                  <a:gd name="T11" fmla="*/ 76 h 593"/>
                  <a:gd name="T12" fmla="*/ 428 w 763"/>
                  <a:gd name="T13" fmla="*/ 196 h 593"/>
                  <a:gd name="T14" fmla="*/ 403 w 763"/>
                  <a:gd name="T15" fmla="*/ 188 h 593"/>
                  <a:gd name="T16" fmla="*/ 388 w 763"/>
                  <a:gd name="T17" fmla="*/ 115 h 593"/>
                  <a:gd name="T18" fmla="*/ 355 w 763"/>
                  <a:gd name="T19" fmla="*/ 39 h 593"/>
                  <a:gd name="T20" fmla="*/ 311 w 763"/>
                  <a:gd name="T21" fmla="*/ 172 h 593"/>
                  <a:gd name="T22" fmla="*/ 238 w 763"/>
                  <a:gd name="T23" fmla="*/ 152 h 593"/>
                  <a:gd name="T24" fmla="*/ 153 w 763"/>
                  <a:gd name="T25" fmla="*/ 76 h 593"/>
                  <a:gd name="T26" fmla="*/ 5 w 763"/>
                  <a:gd name="T27" fmla="*/ 43 h 593"/>
                  <a:gd name="T28" fmla="*/ 72 w 763"/>
                  <a:gd name="T29" fmla="*/ 101 h 593"/>
                  <a:gd name="T30" fmla="*/ 129 w 763"/>
                  <a:gd name="T31" fmla="*/ 201 h 593"/>
                  <a:gd name="T32" fmla="*/ 203 w 763"/>
                  <a:gd name="T33" fmla="*/ 277 h 593"/>
                  <a:gd name="T34" fmla="*/ 201 w 763"/>
                  <a:gd name="T35" fmla="*/ 287 h 593"/>
                  <a:gd name="T36" fmla="*/ 336 w 763"/>
                  <a:gd name="T37" fmla="*/ 537 h 593"/>
                  <a:gd name="T38" fmla="*/ 444 w 763"/>
                  <a:gd name="T39" fmla="*/ 552 h 593"/>
                  <a:gd name="T40" fmla="*/ 535 w 763"/>
                  <a:gd name="T41" fmla="*/ 539 h 593"/>
                  <a:gd name="T42" fmla="*/ 644 w 763"/>
                  <a:gd name="T43" fmla="*/ 456 h 593"/>
                  <a:gd name="T44" fmla="*/ 665 w 763"/>
                  <a:gd name="T45" fmla="*/ 339 h 593"/>
                  <a:gd name="T46" fmla="*/ 739 w 763"/>
                  <a:gd name="T47" fmla="*/ 276 h 593"/>
                  <a:gd name="T48" fmla="*/ 761 w 763"/>
                  <a:gd name="T49" fmla="*/ 212 h 593"/>
                  <a:gd name="T50" fmla="*/ 703 w 763"/>
                  <a:gd name="T51" fmla="*/ 211 h 593"/>
                  <a:gd name="T52" fmla="*/ 637 w 763"/>
                  <a:gd name="T53" fmla="*/ 273 h 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63" h="593">
                    <a:moveTo>
                      <a:pt x="672" y="189"/>
                    </a:moveTo>
                    <a:cubicBezTo>
                      <a:pt x="680" y="156"/>
                      <a:pt x="663" y="136"/>
                      <a:pt x="663" y="136"/>
                    </a:cubicBezTo>
                    <a:cubicBezTo>
                      <a:pt x="623" y="113"/>
                      <a:pt x="597" y="156"/>
                      <a:pt x="597" y="156"/>
                    </a:cubicBezTo>
                    <a:cubicBezTo>
                      <a:pt x="593" y="165"/>
                      <a:pt x="528" y="271"/>
                      <a:pt x="528" y="271"/>
                    </a:cubicBezTo>
                    <a:cubicBezTo>
                      <a:pt x="521" y="248"/>
                      <a:pt x="571" y="125"/>
                      <a:pt x="571" y="125"/>
                    </a:cubicBezTo>
                    <a:cubicBezTo>
                      <a:pt x="593" y="76"/>
                      <a:pt x="516" y="76"/>
                      <a:pt x="516" y="76"/>
                    </a:cubicBezTo>
                    <a:cubicBezTo>
                      <a:pt x="496" y="76"/>
                      <a:pt x="428" y="196"/>
                      <a:pt x="428" y="196"/>
                    </a:cubicBezTo>
                    <a:cubicBezTo>
                      <a:pt x="403" y="188"/>
                      <a:pt x="403" y="188"/>
                      <a:pt x="403" y="188"/>
                    </a:cubicBezTo>
                    <a:cubicBezTo>
                      <a:pt x="388" y="115"/>
                      <a:pt x="388" y="115"/>
                      <a:pt x="388" y="115"/>
                    </a:cubicBezTo>
                    <a:cubicBezTo>
                      <a:pt x="388" y="39"/>
                      <a:pt x="355" y="39"/>
                      <a:pt x="355" y="39"/>
                    </a:cubicBezTo>
                    <a:cubicBezTo>
                      <a:pt x="284" y="29"/>
                      <a:pt x="311" y="172"/>
                      <a:pt x="311" y="172"/>
                    </a:cubicBezTo>
                    <a:cubicBezTo>
                      <a:pt x="238" y="152"/>
                      <a:pt x="238" y="152"/>
                      <a:pt x="238" y="152"/>
                    </a:cubicBezTo>
                    <a:cubicBezTo>
                      <a:pt x="197" y="151"/>
                      <a:pt x="153" y="76"/>
                      <a:pt x="153" y="76"/>
                    </a:cubicBezTo>
                    <a:cubicBezTo>
                      <a:pt x="24" y="0"/>
                      <a:pt x="5" y="43"/>
                      <a:pt x="5" y="43"/>
                    </a:cubicBezTo>
                    <a:cubicBezTo>
                      <a:pt x="0" y="69"/>
                      <a:pt x="72" y="101"/>
                      <a:pt x="72" y="101"/>
                    </a:cubicBezTo>
                    <a:cubicBezTo>
                      <a:pt x="72" y="101"/>
                      <a:pt x="110" y="158"/>
                      <a:pt x="129" y="201"/>
                    </a:cubicBezTo>
                    <a:cubicBezTo>
                      <a:pt x="156" y="262"/>
                      <a:pt x="203" y="277"/>
                      <a:pt x="203" y="277"/>
                    </a:cubicBezTo>
                    <a:cubicBezTo>
                      <a:pt x="201" y="287"/>
                      <a:pt x="201" y="287"/>
                      <a:pt x="201" y="287"/>
                    </a:cubicBezTo>
                    <a:cubicBezTo>
                      <a:pt x="197" y="449"/>
                      <a:pt x="336" y="537"/>
                      <a:pt x="336" y="537"/>
                    </a:cubicBezTo>
                    <a:cubicBezTo>
                      <a:pt x="393" y="593"/>
                      <a:pt x="444" y="552"/>
                      <a:pt x="444" y="552"/>
                    </a:cubicBezTo>
                    <a:cubicBezTo>
                      <a:pt x="459" y="548"/>
                      <a:pt x="535" y="539"/>
                      <a:pt x="535" y="539"/>
                    </a:cubicBezTo>
                    <a:cubicBezTo>
                      <a:pt x="584" y="549"/>
                      <a:pt x="644" y="456"/>
                      <a:pt x="644" y="456"/>
                    </a:cubicBezTo>
                    <a:cubicBezTo>
                      <a:pt x="677" y="408"/>
                      <a:pt x="665" y="339"/>
                      <a:pt x="665" y="339"/>
                    </a:cubicBezTo>
                    <a:cubicBezTo>
                      <a:pt x="739" y="276"/>
                      <a:pt x="739" y="276"/>
                      <a:pt x="739" y="276"/>
                    </a:cubicBezTo>
                    <a:cubicBezTo>
                      <a:pt x="763" y="253"/>
                      <a:pt x="761" y="212"/>
                      <a:pt x="761" y="212"/>
                    </a:cubicBezTo>
                    <a:cubicBezTo>
                      <a:pt x="747" y="177"/>
                      <a:pt x="703" y="211"/>
                      <a:pt x="703" y="211"/>
                    </a:cubicBezTo>
                    <a:cubicBezTo>
                      <a:pt x="637" y="273"/>
                      <a:pt x="637" y="273"/>
                      <a:pt x="637" y="273"/>
                    </a:cubicBezTo>
                  </a:path>
                </a:pathLst>
              </a:custGeom>
              <a:solidFill>
                <a:srgbClr val="42454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en-US" kern="0" dirty="0">
                  <a:solidFill>
                    <a:sysClr val="windowText" lastClr="000000"/>
                  </a:solidFill>
                </a:endParaRPr>
              </a:p>
            </p:txBody>
          </p:sp>
        </p:grpSp>
      </p:grpSp>
      <p:pic>
        <p:nvPicPr>
          <p:cNvPr id="66" name="Picture Placeholder 9" descr="OU_ppt_coverFY13.jpg"/>
          <p:cNvPicPr>
            <a:picLocks noGrp="1" noChangeAspect="1"/>
          </p:cNvPicPr>
          <p:nvPr>
            <p:ph type="pic" sz="quarter" idx="14"/>
          </p:nvPr>
        </p:nvPicPr>
        <p:blipFill>
          <a:blip r:embed="rId6" cstate="print"/>
          <a:stretch>
            <a:fillRect/>
          </a:stretch>
        </p:blipFill>
        <p:spPr>
          <a:xfrm>
            <a:off x="5946649" y="-25400"/>
            <a:ext cx="3194302" cy="5168900"/>
          </a:xfrm>
          <a:blipFill>
            <a:blip r:embed="rId7" cstate="print"/>
            <a:stretch>
              <a:fillRect/>
            </a:stretch>
          </a:blipFill>
        </p:spPr>
      </p:pic>
    </p:spTree>
    <p:extLst>
      <p:ext uri="{BB962C8B-B14F-4D97-AF65-F5344CB8AC3E}">
        <p14:creationId xmlns:p14="http://schemas.microsoft.com/office/powerpoint/2010/main" xmlns="" val="3836489994"/>
      </p:ext>
    </p:extLst>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itle 1"/>
          <p:cNvSpPr>
            <a:spLocks noGrp="1"/>
          </p:cNvSpPr>
          <p:nvPr>
            <p:ph type="title"/>
          </p:nvPr>
        </p:nvSpPr>
        <p:spPr/>
        <p:txBody>
          <a:bodyPr/>
          <a:lstStyle/>
          <a:p>
            <a:r>
              <a:rPr lang="en-US" dirty="0" smtClean="0"/>
              <a:t>Today’s Users Are in Control</a:t>
            </a:r>
            <a:endParaRPr lang="en-US" sz="2400" dirty="0"/>
          </a:p>
        </p:txBody>
      </p:sp>
      <p:sp>
        <p:nvSpPr>
          <p:cNvPr id="49" name="Text Placeholder 48"/>
          <p:cNvSpPr>
            <a:spLocks noGrp="1"/>
          </p:cNvSpPr>
          <p:nvPr>
            <p:ph type="body" sz="quarter" idx="13"/>
          </p:nvPr>
        </p:nvSpPr>
        <p:spPr/>
        <p:txBody>
          <a:bodyPr/>
          <a:lstStyle/>
          <a:p>
            <a:r>
              <a:rPr lang="en-US" dirty="0" smtClean="0"/>
              <a:t>This Power Shift Has Implications for the Online Experience</a:t>
            </a:r>
            <a:endParaRPr lang="en-US" dirty="0"/>
          </a:p>
        </p:txBody>
      </p:sp>
      <p:sp>
        <p:nvSpPr>
          <p:cNvPr id="10" name="Rectangle 9"/>
          <p:cNvSpPr/>
          <p:nvPr/>
        </p:nvSpPr>
        <p:spPr bwMode="auto">
          <a:xfrm>
            <a:off x="310247" y="1681843"/>
            <a:ext cx="2721429" cy="2855753"/>
          </a:xfrm>
          <a:prstGeom prst="rect">
            <a:avLst/>
          </a:prstGeom>
          <a:gradFill flip="none" rotWithShape="1">
            <a:gsLst>
              <a:gs pos="25000">
                <a:srgbClr val="E0E0E0"/>
              </a:gs>
              <a:gs pos="61000">
                <a:srgbClr val="EEEEEE">
                  <a:lumMod val="96000"/>
                  <a:lumOff val="4000"/>
                </a:srgbClr>
              </a:gs>
              <a:gs pos="0">
                <a:srgbClr val="D3D3D3">
                  <a:lumMod val="92000"/>
                </a:srgbClr>
              </a:gs>
              <a:gs pos="100000">
                <a:schemeClr val="bg1"/>
              </a:gs>
            </a:gsLst>
            <a:lin ang="16200000" scaled="1"/>
            <a:tileRect/>
          </a:gradFill>
          <a:ln w="9525" cap="flat" cmpd="sng" algn="ctr">
            <a:solidFill>
              <a:schemeClr val="bg1">
                <a:lumMod val="85000"/>
              </a:schemeClr>
            </a:solidFill>
            <a:prstDash val="solid"/>
            <a:round/>
            <a:headEnd type="none" w="med" len="med"/>
            <a:tailEnd type="none" w="med" len="med"/>
          </a:ln>
          <a:effectLst/>
        </p:spPr>
        <p:txBody>
          <a:bodyPr lIns="92075" tIns="46038" rIns="92075" bIns="46038"/>
          <a:lstStyle/>
          <a:p>
            <a:pPr marL="119063" indent="-119063">
              <a:defRPr/>
            </a:pPr>
            <a:endParaRPr lang="en-US" b="1" dirty="0">
              <a:solidFill>
                <a:srgbClr val="000000"/>
              </a:solidFill>
              <a:cs typeface="Arial" pitchFamily="34" charset="0"/>
            </a:endParaRPr>
          </a:p>
        </p:txBody>
      </p:sp>
      <p:sp>
        <p:nvSpPr>
          <p:cNvPr id="11" name="Rectangle 10"/>
          <p:cNvSpPr/>
          <p:nvPr/>
        </p:nvSpPr>
        <p:spPr>
          <a:xfrm>
            <a:off x="323850" y="3286810"/>
            <a:ext cx="2695574" cy="1077218"/>
          </a:xfrm>
          <a:prstGeom prst="rect">
            <a:avLst/>
          </a:prstGeom>
        </p:spPr>
        <p:txBody>
          <a:bodyPr wrap="square">
            <a:spAutoFit/>
          </a:bodyPr>
          <a:lstStyle/>
          <a:p>
            <a:pPr algn="ctr"/>
            <a:r>
              <a:rPr lang="en-US" sz="1600" b="1" dirty="0" smtClean="0">
                <a:solidFill>
                  <a:srgbClr val="424545"/>
                </a:solidFill>
                <a:cs typeface="Arial" pitchFamily="34" charset="0"/>
              </a:rPr>
              <a:t>MORE CHOICES</a:t>
            </a:r>
          </a:p>
          <a:p>
            <a:pPr algn="ctr"/>
            <a:r>
              <a:rPr lang="en-US" sz="1600" dirty="0" smtClean="0">
                <a:solidFill>
                  <a:srgbClr val="424545"/>
                </a:solidFill>
                <a:cs typeface="Arial" pitchFamily="34" charset="0"/>
              </a:rPr>
              <a:t>Clients Choose How, When, and Where They </a:t>
            </a:r>
          </a:p>
          <a:p>
            <a:pPr algn="ctr"/>
            <a:r>
              <a:rPr lang="en-US" sz="1600" dirty="0" smtClean="0">
                <a:solidFill>
                  <a:srgbClr val="424545"/>
                </a:solidFill>
                <a:cs typeface="Arial" pitchFamily="34" charset="0"/>
              </a:rPr>
              <a:t>Want to Engage with You</a:t>
            </a:r>
          </a:p>
        </p:txBody>
      </p:sp>
      <p:sp>
        <p:nvSpPr>
          <p:cNvPr id="16" name="Rectangle 15"/>
          <p:cNvSpPr/>
          <p:nvPr/>
        </p:nvSpPr>
        <p:spPr bwMode="auto">
          <a:xfrm>
            <a:off x="3205847" y="1681843"/>
            <a:ext cx="2721429" cy="2855753"/>
          </a:xfrm>
          <a:prstGeom prst="rect">
            <a:avLst/>
          </a:prstGeom>
          <a:gradFill flip="none" rotWithShape="1">
            <a:gsLst>
              <a:gs pos="25000">
                <a:srgbClr val="E0E0E0"/>
              </a:gs>
              <a:gs pos="61000">
                <a:srgbClr val="EEEEEE">
                  <a:lumMod val="96000"/>
                  <a:lumOff val="4000"/>
                </a:srgbClr>
              </a:gs>
              <a:gs pos="0">
                <a:srgbClr val="D3D3D3">
                  <a:lumMod val="92000"/>
                </a:srgbClr>
              </a:gs>
              <a:gs pos="100000">
                <a:schemeClr val="bg1"/>
              </a:gs>
            </a:gsLst>
            <a:lin ang="16200000" scaled="1"/>
            <a:tileRect/>
          </a:gradFill>
          <a:ln w="9525" cap="flat" cmpd="sng" algn="ctr">
            <a:solidFill>
              <a:schemeClr val="bg1">
                <a:lumMod val="85000"/>
              </a:schemeClr>
            </a:solidFill>
            <a:prstDash val="solid"/>
            <a:round/>
            <a:headEnd type="none" w="med" len="med"/>
            <a:tailEnd type="none" w="med" len="med"/>
          </a:ln>
          <a:effectLst/>
        </p:spPr>
        <p:txBody>
          <a:bodyPr lIns="92075" tIns="46038" rIns="92075" bIns="46038"/>
          <a:lstStyle/>
          <a:p>
            <a:pPr marL="119063" indent="-119063">
              <a:defRPr/>
            </a:pPr>
            <a:endParaRPr lang="en-US" b="1" dirty="0">
              <a:solidFill>
                <a:srgbClr val="000000"/>
              </a:solidFill>
              <a:cs typeface="Arial" pitchFamily="34" charset="0"/>
            </a:endParaRPr>
          </a:p>
        </p:txBody>
      </p:sp>
      <p:sp>
        <p:nvSpPr>
          <p:cNvPr id="17" name="Rectangle 16"/>
          <p:cNvSpPr/>
          <p:nvPr/>
        </p:nvSpPr>
        <p:spPr>
          <a:xfrm>
            <a:off x="3219450" y="3286810"/>
            <a:ext cx="2695574" cy="1077218"/>
          </a:xfrm>
          <a:prstGeom prst="rect">
            <a:avLst/>
          </a:prstGeom>
        </p:spPr>
        <p:txBody>
          <a:bodyPr wrap="square">
            <a:spAutoFit/>
          </a:bodyPr>
          <a:lstStyle/>
          <a:p>
            <a:pPr algn="ctr"/>
            <a:r>
              <a:rPr lang="en-US" sz="1600" b="1" dirty="0" smtClean="0">
                <a:solidFill>
                  <a:srgbClr val="424545"/>
                </a:solidFill>
                <a:cs typeface="Arial" pitchFamily="34" charset="0"/>
              </a:rPr>
              <a:t>HIGHER EXPECTATIONS</a:t>
            </a:r>
          </a:p>
          <a:p>
            <a:pPr algn="ctr"/>
            <a:r>
              <a:rPr lang="en-US" sz="1600" dirty="0" smtClean="0">
                <a:solidFill>
                  <a:srgbClr val="424545"/>
                </a:solidFill>
                <a:cs typeface="Arial" pitchFamily="34" charset="0"/>
              </a:rPr>
              <a:t>Clients Expect</a:t>
            </a:r>
          </a:p>
          <a:p>
            <a:pPr algn="ctr"/>
            <a:r>
              <a:rPr lang="en-US" sz="1600" dirty="0" smtClean="0">
                <a:solidFill>
                  <a:srgbClr val="424545"/>
                </a:solidFill>
                <a:cs typeface="Arial" pitchFamily="34" charset="0"/>
              </a:rPr>
              <a:t>Seamless Recognition at</a:t>
            </a:r>
          </a:p>
          <a:p>
            <a:pPr algn="ctr"/>
            <a:r>
              <a:rPr lang="en-US" sz="1600" dirty="0" smtClean="0">
                <a:solidFill>
                  <a:srgbClr val="424545"/>
                </a:solidFill>
                <a:cs typeface="Arial" pitchFamily="34" charset="0"/>
              </a:rPr>
              <a:t>Every Touch Point</a:t>
            </a:r>
          </a:p>
        </p:txBody>
      </p:sp>
      <p:sp>
        <p:nvSpPr>
          <p:cNvPr id="19" name="Rectangle 18"/>
          <p:cNvSpPr/>
          <p:nvPr/>
        </p:nvSpPr>
        <p:spPr bwMode="auto">
          <a:xfrm>
            <a:off x="6091922" y="1681843"/>
            <a:ext cx="2721429" cy="2855753"/>
          </a:xfrm>
          <a:prstGeom prst="rect">
            <a:avLst/>
          </a:prstGeom>
          <a:gradFill flip="none" rotWithShape="1">
            <a:gsLst>
              <a:gs pos="25000">
                <a:srgbClr val="E0E0E0"/>
              </a:gs>
              <a:gs pos="61000">
                <a:srgbClr val="EEEEEE">
                  <a:lumMod val="96000"/>
                  <a:lumOff val="4000"/>
                </a:srgbClr>
              </a:gs>
              <a:gs pos="0">
                <a:srgbClr val="D3D3D3">
                  <a:lumMod val="92000"/>
                </a:srgbClr>
              </a:gs>
              <a:gs pos="100000">
                <a:schemeClr val="bg1"/>
              </a:gs>
            </a:gsLst>
            <a:lin ang="16200000" scaled="1"/>
            <a:tileRect/>
          </a:gradFill>
          <a:ln w="9525" cap="flat" cmpd="sng" algn="ctr">
            <a:solidFill>
              <a:schemeClr val="bg1">
                <a:lumMod val="85000"/>
              </a:schemeClr>
            </a:solidFill>
            <a:prstDash val="solid"/>
            <a:round/>
            <a:headEnd type="none" w="med" len="med"/>
            <a:tailEnd type="none" w="med" len="med"/>
          </a:ln>
          <a:effectLst/>
        </p:spPr>
        <p:txBody>
          <a:bodyPr lIns="92075" tIns="46038" rIns="92075" bIns="46038"/>
          <a:lstStyle/>
          <a:p>
            <a:pPr marL="119063" indent="-119063">
              <a:defRPr/>
            </a:pPr>
            <a:endParaRPr lang="en-US" b="1" dirty="0">
              <a:solidFill>
                <a:srgbClr val="000000"/>
              </a:solidFill>
              <a:cs typeface="Arial" pitchFamily="34" charset="0"/>
            </a:endParaRPr>
          </a:p>
        </p:txBody>
      </p:sp>
      <p:sp>
        <p:nvSpPr>
          <p:cNvPr id="20" name="Rectangle 19"/>
          <p:cNvSpPr/>
          <p:nvPr/>
        </p:nvSpPr>
        <p:spPr>
          <a:xfrm>
            <a:off x="6105525" y="3286810"/>
            <a:ext cx="2695574" cy="1077218"/>
          </a:xfrm>
          <a:prstGeom prst="rect">
            <a:avLst/>
          </a:prstGeom>
        </p:spPr>
        <p:txBody>
          <a:bodyPr wrap="square">
            <a:spAutoFit/>
          </a:bodyPr>
          <a:lstStyle/>
          <a:p>
            <a:pPr algn="ctr"/>
            <a:r>
              <a:rPr lang="en-US" sz="1600" b="1" dirty="0" smtClean="0">
                <a:solidFill>
                  <a:srgbClr val="424545"/>
                </a:solidFill>
                <a:cs typeface="Arial" pitchFamily="34" charset="0"/>
              </a:rPr>
              <a:t>MORE INFLUENCE</a:t>
            </a:r>
          </a:p>
          <a:p>
            <a:pPr algn="ctr"/>
            <a:r>
              <a:rPr lang="en-US" sz="1600" dirty="0" smtClean="0">
                <a:solidFill>
                  <a:srgbClr val="424545"/>
                </a:solidFill>
                <a:cs typeface="Arial" pitchFamily="34" charset="0"/>
              </a:rPr>
              <a:t>Peers Influence </a:t>
            </a:r>
          </a:p>
          <a:p>
            <a:pPr algn="ctr"/>
            <a:r>
              <a:rPr lang="en-US" sz="1600" dirty="0" smtClean="0">
                <a:solidFill>
                  <a:srgbClr val="424545"/>
                </a:solidFill>
                <a:cs typeface="Arial" pitchFamily="34" charset="0"/>
              </a:rPr>
              <a:t>Conversations More Than</a:t>
            </a:r>
          </a:p>
          <a:p>
            <a:pPr algn="ctr"/>
            <a:r>
              <a:rPr lang="en-US" sz="1600" dirty="0" smtClean="0">
                <a:solidFill>
                  <a:srgbClr val="424545"/>
                </a:solidFill>
                <a:cs typeface="Arial" pitchFamily="34" charset="0"/>
              </a:rPr>
              <a:t>Traditional Methods</a:t>
            </a:r>
          </a:p>
        </p:txBody>
      </p:sp>
      <p:grpSp>
        <p:nvGrpSpPr>
          <p:cNvPr id="2" name="Group 36"/>
          <p:cNvGrpSpPr/>
          <p:nvPr/>
        </p:nvGrpSpPr>
        <p:grpSpPr>
          <a:xfrm>
            <a:off x="6533836" y="1256341"/>
            <a:ext cx="1847887" cy="1828800"/>
            <a:chOff x="499720" y="1520468"/>
            <a:chExt cx="1847887" cy="1828800"/>
          </a:xfrm>
        </p:grpSpPr>
        <p:sp>
          <p:nvSpPr>
            <p:cNvPr id="18" name="Rounded Rectangle 17"/>
            <p:cNvSpPr/>
            <p:nvPr/>
          </p:nvSpPr>
          <p:spPr>
            <a:xfrm>
              <a:off x="499720" y="1520468"/>
              <a:ext cx="1847887" cy="1828800"/>
            </a:xfrm>
            <a:prstGeom prst="roundRect">
              <a:avLst>
                <a:gd name="adj" fmla="val 0"/>
              </a:avLst>
            </a:prstGeom>
            <a:solidFill>
              <a:schemeClr val="bg1"/>
            </a:solidFill>
            <a:ln>
              <a:solidFill>
                <a:schemeClr val="accent2"/>
              </a:solidFill>
            </a:ln>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endParaRPr lang="en-US" sz="1600" dirty="0" smtClean="0">
                <a:solidFill>
                  <a:srgbClr val="000000"/>
                </a:solidFill>
                <a:cs typeface="Arial" pitchFamily="34" charset="0"/>
              </a:endParaRPr>
            </a:p>
          </p:txBody>
        </p:sp>
        <p:grpSp>
          <p:nvGrpSpPr>
            <p:cNvPr id="3" name="Group 14"/>
            <p:cNvGrpSpPr/>
            <p:nvPr/>
          </p:nvGrpSpPr>
          <p:grpSpPr>
            <a:xfrm>
              <a:off x="667731" y="1967023"/>
              <a:ext cx="994310" cy="1099387"/>
              <a:chOff x="7350645" y="641487"/>
              <a:chExt cx="1644509" cy="1436084"/>
            </a:xfrm>
          </p:grpSpPr>
          <p:pic>
            <p:nvPicPr>
              <p:cNvPr id="26" name="Picture 18" descr="user"/>
              <p:cNvPicPr>
                <a:picLocks noChangeAspect="1" noChangeArrowheads="1"/>
              </p:cNvPicPr>
              <p:nvPr/>
            </p:nvPicPr>
            <p:blipFill>
              <a:blip r:embed="rId3" cstate="email">
                <a:extLst>
                  <a:ext uri="{28A0092B-C50C-407E-A947-70E740481C1C}">
                    <a14:useLocalDpi xmlns="" xmlns:a14="http://schemas.microsoft.com/office/drawing/2010/main"/>
                  </a:ext>
                </a:extLst>
              </a:blip>
              <a:srcRect/>
              <a:stretch>
                <a:fillRect/>
              </a:stretch>
            </p:blipFill>
            <p:spPr bwMode="auto">
              <a:xfrm>
                <a:off x="7726104" y="1389322"/>
                <a:ext cx="365273" cy="681160"/>
              </a:xfrm>
              <a:prstGeom prst="rect">
                <a:avLst/>
              </a:prstGeom>
              <a:noFill/>
              <a:ln w="9525">
                <a:noFill/>
                <a:miter lim="800000"/>
                <a:headEnd/>
                <a:tailEnd/>
              </a:ln>
            </p:spPr>
          </p:pic>
          <p:pic>
            <p:nvPicPr>
              <p:cNvPr id="28" name="Picture 18" descr="user"/>
              <p:cNvPicPr>
                <a:picLocks noChangeAspect="1" noChangeArrowheads="1"/>
              </p:cNvPicPr>
              <p:nvPr/>
            </p:nvPicPr>
            <p:blipFill>
              <a:blip r:embed="rId3" cstate="email">
                <a:extLst>
                  <a:ext uri="{28A0092B-C50C-407E-A947-70E740481C1C}">
                    <a14:useLocalDpi xmlns="" xmlns:a14="http://schemas.microsoft.com/office/drawing/2010/main"/>
                  </a:ext>
                </a:extLst>
              </a:blip>
              <a:srcRect/>
              <a:stretch>
                <a:fillRect/>
              </a:stretch>
            </p:blipFill>
            <p:spPr bwMode="auto">
              <a:xfrm>
                <a:off x="8307354" y="1396411"/>
                <a:ext cx="365273" cy="681160"/>
              </a:xfrm>
              <a:prstGeom prst="rect">
                <a:avLst/>
              </a:prstGeom>
              <a:noFill/>
              <a:ln w="9525">
                <a:noFill/>
                <a:miter lim="800000"/>
                <a:headEnd/>
                <a:tailEnd/>
              </a:ln>
            </p:spPr>
          </p:pic>
          <p:pic>
            <p:nvPicPr>
              <p:cNvPr id="29" name="Picture 18" descr="user"/>
              <p:cNvPicPr>
                <a:picLocks noChangeAspect="1" noChangeArrowheads="1"/>
              </p:cNvPicPr>
              <p:nvPr/>
            </p:nvPicPr>
            <p:blipFill>
              <a:blip r:embed="rId3" cstate="email">
                <a:extLst>
                  <a:ext uri="{28A0092B-C50C-407E-A947-70E740481C1C}">
                    <a14:useLocalDpi xmlns="" xmlns:a14="http://schemas.microsoft.com/office/drawing/2010/main"/>
                  </a:ext>
                </a:extLst>
              </a:blip>
              <a:srcRect/>
              <a:stretch>
                <a:fillRect/>
              </a:stretch>
            </p:blipFill>
            <p:spPr bwMode="auto">
              <a:xfrm>
                <a:off x="7995461" y="1339703"/>
                <a:ext cx="365273" cy="681160"/>
              </a:xfrm>
              <a:prstGeom prst="rect">
                <a:avLst/>
              </a:prstGeom>
              <a:noFill/>
              <a:ln w="9525">
                <a:noFill/>
                <a:miter lim="800000"/>
                <a:headEnd/>
                <a:tailEnd/>
              </a:ln>
            </p:spPr>
          </p:pic>
          <p:sp>
            <p:nvSpPr>
              <p:cNvPr id="30" name="Oval Callout 29"/>
              <p:cNvSpPr/>
              <p:nvPr/>
            </p:nvSpPr>
            <p:spPr>
              <a:xfrm flipH="1">
                <a:off x="7350645" y="779721"/>
                <a:ext cx="680484" cy="372140"/>
              </a:xfrm>
              <a:prstGeom prst="wedgeEllipseCallout">
                <a:avLst>
                  <a:gd name="adj1" fmla="val -44270"/>
                  <a:gd name="adj2" fmla="val 122500"/>
                </a:avLst>
              </a:prstGeom>
              <a:solidFill>
                <a:schemeClr val="tx2">
                  <a:lumMod val="60000"/>
                  <a:lumOff val="4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endParaRPr lang="en-US" sz="1600" dirty="0" smtClean="0">
                  <a:solidFill>
                    <a:srgbClr val="000000"/>
                  </a:solidFill>
                  <a:cs typeface="Arial" pitchFamily="34" charset="0"/>
                </a:endParaRPr>
              </a:p>
            </p:txBody>
          </p:sp>
          <p:sp>
            <p:nvSpPr>
              <p:cNvPr id="31" name="Oval Callout 30"/>
              <p:cNvSpPr/>
              <p:nvPr/>
            </p:nvSpPr>
            <p:spPr>
              <a:xfrm>
                <a:off x="8314670" y="723013"/>
                <a:ext cx="680484" cy="372140"/>
              </a:xfrm>
              <a:prstGeom prst="wedgeEllipseCallout">
                <a:avLst>
                  <a:gd name="adj1" fmla="val -25520"/>
                  <a:gd name="adj2" fmla="val 113928"/>
                </a:avLst>
              </a:prstGeom>
              <a:solidFill>
                <a:schemeClr val="accent5">
                  <a:lumMod val="40000"/>
                  <a:lumOff val="6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endParaRPr lang="en-US" sz="1600" dirty="0" smtClean="0">
                  <a:solidFill>
                    <a:srgbClr val="000000"/>
                  </a:solidFill>
                  <a:cs typeface="Arial" pitchFamily="34" charset="0"/>
                </a:endParaRPr>
              </a:p>
            </p:txBody>
          </p:sp>
          <p:sp>
            <p:nvSpPr>
              <p:cNvPr id="32" name="Oval Callout 31"/>
              <p:cNvSpPr/>
              <p:nvPr/>
            </p:nvSpPr>
            <p:spPr>
              <a:xfrm>
                <a:off x="8063016" y="641487"/>
                <a:ext cx="680484" cy="372140"/>
              </a:xfrm>
              <a:prstGeom prst="wedgeEllipseCallout">
                <a:avLst>
                  <a:gd name="adj1" fmla="val -28645"/>
                  <a:gd name="adj2" fmla="val 128214"/>
                </a:avLst>
              </a:prstGeom>
              <a:solidFill>
                <a:schemeClr val="tx1">
                  <a:lumMod val="50000"/>
                  <a:lumOff val="5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endParaRPr lang="en-US" sz="1600" dirty="0" smtClean="0">
                  <a:solidFill>
                    <a:srgbClr val="000000"/>
                  </a:solidFill>
                  <a:cs typeface="Arial" pitchFamily="34" charset="0"/>
                </a:endParaRPr>
              </a:p>
            </p:txBody>
          </p:sp>
        </p:grpSp>
        <p:pic>
          <p:nvPicPr>
            <p:cNvPr id="22" name="Picture 71" descr="facebook_32"/>
            <p:cNvPicPr>
              <a:picLocks noChangeAspect="1" noChangeArrowheads="1"/>
            </p:cNvPicPr>
            <p:nvPr/>
          </p:nvPicPr>
          <p:blipFill>
            <a:blip r:embed="rId4" cstate="screen"/>
            <a:srcRect/>
            <a:stretch>
              <a:fillRect/>
            </a:stretch>
          </p:blipFill>
          <p:spPr bwMode="auto">
            <a:xfrm>
              <a:off x="1753587" y="1802040"/>
              <a:ext cx="340466" cy="319943"/>
            </a:xfrm>
            <a:prstGeom prst="rect">
              <a:avLst/>
            </a:prstGeom>
            <a:noFill/>
            <a:ln w="9525">
              <a:noFill/>
              <a:miter lim="800000"/>
              <a:headEnd/>
              <a:tailEnd/>
            </a:ln>
          </p:spPr>
        </p:pic>
        <p:pic>
          <p:nvPicPr>
            <p:cNvPr id="23" name="Picture 2" descr="http://www.nicotenhave.tk/Tools/Logo-LinkedIn.gif"/>
            <p:cNvPicPr>
              <a:picLocks noChangeAspect="1" noChangeArrowheads="1"/>
            </p:cNvPicPr>
            <p:nvPr/>
          </p:nvPicPr>
          <p:blipFill>
            <a:blip r:embed="rId5" cstate="email">
              <a:extLst>
                <a:ext uri="{28A0092B-C50C-407E-A947-70E740481C1C}">
                  <a14:useLocalDpi xmlns="" xmlns:a14="http://schemas.microsoft.com/office/drawing/2010/main"/>
                </a:ext>
              </a:extLst>
            </a:blip>
            <a:srcRect/>
            <a:stretch>
              <a:fillRect/>
            </a:stretch>
          </p:blipFill>
          <p:spPr bwMode="auto">
            <a:xfrm>
              <a:off x="1740772" y="2136967"/>
              <a:ext cx="384884" cy="361684"/>
            </a:xfrm>
            <a:prstGeom prst="rect">
              <a:avLst/>
            </a:prstGeom>
            <a:noFill/>
          </p:spPr>
        </p:pic>
        <p:pic>
          <p:nvPicPr>
            <p:cNvPr id="24" name="Picture 72" descr="twitter_32"/>
            <p:cNvPicPr>
              <a:picLocks noChangeAspect="1" noChangeArrowheads="1"/>
            </p:cNvPicPr>
            <p:nvPr/>
          </p:nvPicPr>
          <p:blipFill>
            <a:blip r:embed="rId6" cstate="screen"/>
            <a:srcRect/>
            <a:stretch>
              <a:fillRect/>
            </a:stretch>
          </p:blipFill>
          <p:spPr bwMode="auto">
            <a:xfrm>
              <a:off x="1779644" y="2528068"/>
              <a:ext cx="321344" cy="321458"/>
            </a:xfrm>
            <a:prstGeom prst="rect">
              <a:avLst/>
            </a:prstGeom>
            <a:noFill/>
            <a:ln w="9525">
              <a:noFill/>
              <a:miter lim="800000"/>
              <a:headEnd/>
              <a:tailEnd/>
            </a:ln>
          </p:spPr>
        </p:pic>
        <p:pic>
          <p:nvPicPr>
            <p:cNvPr id="25" name="Picture 73" descr="delicious_32"/>
            <p:cNvPicPr>
              <a:picLocks noChangeAspect="1" noChangeArrowheads="1"/>
            </p:cNvPicPr>
            <p:nvPr/>
          </p:nvPicPr>
          <p:blipFill>
            <a:blip r:embed="rId7" cstate="email">
              <a:extLst>
                <a:ext uri="{28A0092B-C50C-407E-A947-70E740481C1C}">
                  <a14:useLocalDpi xmlns="" xmlns:a14="http://schemas.microsoft.com/office/drawing/2010/main"/>
                </a:ext>
              </a:extLst>
            </a:blip>
            <a:srcRect/>
            <a:stretch>
              <a:fillRect/>
            </a:stretch>
          </p:blipFill>
          <p:spPr bwMode="auto">
            <a:xfrm>
              <a:off x="1780673" y="2910839"/>
              <a:ext cx="300089" cy="300194"/>
            </a:xfrm>
            <a:prstGeom prst="rect">
              <a:avLst/>
            </a:prstGeom>
            <a:noFill/>
            <a:ln w="9525">
              <a:noFill/>
              <a:miter lim="800000"/>
              <a:headEnd/>
              <a:tailEnd/>
            </a:ln>
          </p:spPr>
        </p:pic>
      </p:grpSp>
      <p:grpSp>
        <p:nvGrpSpPr>
          <p:cNvPr id="4" name="Group 77"/>
          <p:cNvGrpSpPr/>
          <p:nvPr/>
        </p:nvGrpSpPr>
        <p:grpSpPr>
          <a:xfrm>
            <a:off x="3641794" y="1256341"/>
            <a:ext cx="1847887" cy="1828800"/>
            <a:chOff x="3618621" y="1316806"/>
            <a:chExt cx="1847887" cy="1828800"/>
          </a:xfrm>
        </p:grpSpPr>
        <p:sp>
          <p:nvSpPr>
            <p:cNvPr id="34" name="Rounded Rectangle 33"/>
            <p:cNvSpPr/>
            <p:nvPr/>
          </p:nvSpPr>
          <p:spPr>
            <a:xfrm>
              <a:off x="3618621" y="1316806"/>
              <a:ext cx="1847887" cy="1828800"/>
            </a:xfrm>
            <a:prstGeom prst="roundRect">
              <a:avLst>
                <a:gd name="adj" fmla="val 0"/>
              </a:avLst>
            </a:prstGeom>
            <a:solidFill>
              <a:schemeClr val="bg1"/>
            </a:solidFill>
            <a:ln>
              <a:solidFill>
                <a:schemeClr val="accent2"/>
              </a:solidFill>
            </a:ln>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endParaRPr lang="en-US" sz="1600" dirty="0" smtClean="0">
                <a:solidFill>
                  <a:srgbClr val="000000"/>
                </a:solidFill>
                <a:cs typeface="Arial" pitchFamily="34" charset="0"/>
              </a:endParaRPr>
            </a:p>
          </p:txBody>
        </p:sp>
        <p:pic>
          <p:nvPicPr>
            <p:cNvPr id="35" name="Picture 12" descr="mobility"/>
            <p:cNvPicPr>
              <a:picLocks noChangeAspect="1" noChangeArrowheads="1"/>
            </p:cNvPicPr>
            <p:nvPr/>
          </p:nvPicPr>
          <p:blipFill>
            <a:blip r:embed="rId8" cstate="email">
              <a:extLst>
                <a:ext uri="{28A0092B-C50C-407E-A947-70E740481C1C}">
                  <a14:useLocalDpi xmlns="" xmlns:a14="http://schemas.microsoft.com/office/drawing/2010/main"/>
                </a:ext>
              </a:extLst>
            </a:blip>
            <a:srcRect/>
            <a:stretch>
              <a:fillRect/>
            </a:stretch>
          </p:blipFill>
          <p:spPr bwMode="auto">
            <a:xfrm>
              <a:off x="3843349" y="1489417"/>
              <a:ext cx="336006" cy="681553"/>
            </a:xfrm>
            <a:prstGeom prst="rect">
              <a:avLst/>
            </a:prstGeom>
            <a:noFill/>
            <a:ln w="9525">
              <a:noFill/>
              <a:miter lim="800000"/>
              <a:headEnd/>
              <a:tailEnd/>
            </a:ln>
          </p:spPr>
        </p:pic>
        <p:pic>
          <p:nvPicPr>
            <p:cNvPr id="36" name="Picture 35" descr="facebook_32"/>
            <p:cNvPicPr>
              <a:picLocks noChangeAspect="1" noChangeArrowheads="1"/>
            </p:cNvPicPr>
            <p:nvPr/>
          </p:nvPicPr>
          <p:blipFill>
            <a:blip r:embed="rId4" cstate="screen"/>
            <a:srcRect/>
            <a:stretch>
              <a:fillRect/>
            </a:stretch>
          </p:blipFill>
          <p:spPr bwMode="auto">
            <a:xfrm>
              <a:off x="4577224" y="1488628"/>
              <a:ext cx="355421" cy="333997"/>
            </a:xfrm>
            <a:prstGeom prst="rect">
              <a:avLst/>
            </a:prstGeom>
            <a:noFill/>
            <a:ln w="9525">
              <a:noFill/>
              <a:miter lim="800000"/>
              <a:headEnd/>
              <a:tailEnd/>
            </a:ln>
          </p:spPr>
        </p:pic>
        <p:pic>
          <p:nvPicPr>
            <p:cNvPr id="37" name="Picture 6" descr="http://www.psdgraphics.com/file/outgoing-email-icon.jpg"/>
            <p:cNvPicPr>
              <a:picLocks noChangeAspect="1" noChangeArrowheads="1"/>
            </p:cNvPicPr>
            <p:nvPr/>
          </p:nvPicPr>
          <p:blipFill>
            <a:blip r:embed="rId9" cstate="email">
              <a:extLst>
                <a:ext uri="{28A0092B-C50C-407E-A947-70E740481C1C}">
                  <a14:useLocalDpi xmlns="" xmlns:a14="http://schemas.microsoft.com/office/drawing/2010/main"/>
                </a:ext>
              </a:extLst>
            </a:blip>
            <a:srcRect/>
            <a:stretch>
              <a:fillRect/>
            </a:stretch>
          </p:blipFill>
          <p:spPr bwMode="auto">
            <a:xfrm>
              <a:off x="4707808" y="2613654"/>
              <a:ext cx="583210" cy="370114"/>
            </a:xfrm>
            <a:prstGeom prst="rect">
              <a:avLst/>
            </a:prstGeom>
            <a:noFill/>
          </p:spPr>
        </p:pic>
        <p:pic>
          <p:nvPicPr>
            <p:cNvPr id="38" name="Picture 12" descr="mobility"/>
            <p:cNvPicPr>
              <a:picLocks noChangeAspect="1" noChangeArrowheads="1"/>
            </p:cNvPicPr>
            <p:nvPr/>
          </p:nvPicPr>
          <p:blipFill>
            <a:blip r:embed="rId10" cstate="email">
              <a:extLst>
                <a:ext uri="{28A0092B-C50C-407E-A947-70E740481C1C}">
                  <a14:useLocalDpi xmlns="" xmlns:a14="http://schemas.microsoft.com/office/drawing/2010/main"/>
                </a:ext>
              </a:extLst>
            </a:blip>
            <a:srcRect/>
            <a:stretch>
              <a:fillRect/>
            </a:stretch>
          </p:blipFill>
          <p:spPr bwMode="auto">
            <a:xfrm>
              <a:off x="3768422" y="2208208"/>
              <a:ext cx="790099" cy="739275"/>
            </a:xfrm>
            <a:prstGeom prst="rect">
              <a:avLst/>
            </a:prstGeom>
            <a:noFill/>
            <a:ln w="9525">
              <a:noFill/>
              <a:miter lim="800000"/>
              <a:headEnd/>
              <a:tailEnd/>
            </a:ln>
          </p:spPr>
        </p:pic>
        <p:pic>
          <p:nvPicPr>
            <p:cNvPr id="39" name="Picture 5" descr="12"/>
            <p:cNvPicPr>
              <a:picLocks noChangeAspect="1" noChangeArrowheads="1"/>
            </p:cNvPicPr>
            <p:nvPr/>
          </p:nvPicPr>
          <p:blipFill>
            <a:blip r:embed="rId11" cstate="email">
              <a:extLst>
                <a:ext uri="{28A0092B-C50C-407E-A947-70E740481C1C}">
                  <a14:useLocalDpi xmlns="" xmlns:a14="http://schemas.microsoft.com/office/drawing/2010/main"/>
                </a:ext>
              </a:extLst>
            </a:blip>
            <a:srcRect/>
            <a:stretch>
              <a:fillRect/>
            </a:stretch>
          </p:blipFill>
          <p:spPr bwMode="auto">
            <a:xfrm>
              <a:off x="4450675" y="1951802"/>
              <a:ext cx="897081" cy="556217"/>
            </a:xfrm>
            <a:prstGeom prst="rect">
              <a:avLst/>
            </a:prstGeom>
            <a:noFill/>
            <a:ln w="28575">
              <a:noFill/>
              <a:miter lim="800000"/>
              <a:headEnd/>
              <a:tailEnd/>
            </a:ln>
          </p:spPr>
        </p:pic>
      </p:grpSp>
      <p:grpSp>
        <p:nvGrpSpPr>
          <p:cNvPr id="5" name="Group 39"/>
          <p:cNvGrpSpPr/>
          <p:nvPr/>
        </p:nvGrpSpPr>
        <p:grpSpPr>
          <a:xfrm>
            <a:off x="747184" y="1256341"/>
            <a:ext cx="1847887" cy="1828800"/>
            <a:chOff x="918634" y="1084891"/>
            <a:chExt cx="1847887" cy="1828800"/>
          </a:xfrm>
        </p:grpSpPr>
        <p:sp>
          <p:nvSpPr>
            <p:cNvPr id="41" name="Rounded Rectangle 40"/>
            <p:cNvSpPr/>
            <p:nvPr/>
          </p:nvSpPr>
          <p:spPr>
            <a:xfrm>
              <a:off x="918634" y="1084891"/>
              <a:ext cx="1847887" cy="1828800"/>
            </a:xfrm>
            <a:prstGeom prst="roundRect">
              <a:avLst>
                <a:gd name="adj" fmla="val 0"/>
              </a:avLst>
            </a:prstGeom>
            <a:solidFill>
              <a:schemeClr val="bg1"/>
            </a:solidFill>
            <a:ln>
              <a:solidFill>
                <a:schemeClr val="accent2"/>
              </a:solidFill>
            </a:ln>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endParaRPr lang="en-US" sz="1600" dirty="0" smtClean="0">
                <a:solidFill>
                  <a:srgbClr val="000000"/>
                </a:solidFill>
                <a:cs typeface="Arial" pitchFamily="34" charset="0"/>
              </a:endParaRPr>
            </a:p>
          </p:txBody>
        </p:sp>
        <p:pic>
          <p:nvPicPr>
            <p:cNvPr id="42" name="Picture 41" descr="MobilityServerGalleryImage-1.png"/>
            <p:cNvPicPr>
              <a:picLocks noChangeAspect="1"/>
            </p:cNvPicPr>
            <p:nvPr/>
          </p:nvPicPr>
          <p:blipFill>
            <a:blip r:embed="rId12" cstate="email">
              <a:extLst>
                <a:ext uri="{28A0092B-C50C-407E-A947-70E740481C1C}">
                  <a14:useLocalDpi xmlns="" xmlns:a14="http://schemas.microsoft.com/office/drawing/2010/main"/>
                </a:ext>
              </a:extLst>
            </a:blip>
            <a:srcRect/>
            <a:stretch>
              <a:fillRect/>
            </a:stretch>
          </p:blipFill>
          <p:spPr>
            <a:xfrm>
              <a:off x="1125762" y="1198821"/>
              <a:ext cx="1440019" cy="815265"/>
            </a:xfrm>
            <a:prstGeom prst="rect">
              <a:avLst/>
            </a:prstGeom>
          </p:spPr>
        </p:pic>
        <p:grpSp>
          <p:nvGrpSpPr>
            <p:cNvPr id="6" name="Group 39"/>
            <p:cNvGrpSpPr>
              <a:grpSpLocks noChangeAspect="1"/>
            </p:cNvGrpSpPr>
            <p:nvPr/>
          </p:nvGrpSpPr>
          <p:grpSpPr>
            <a:xfrm>
              <a:off x="1360365" y="2027195"/>
              <a:ext cx="1041641" cy="817262"/>
              <a:chOff x="2888915" y="2048256"/>
              <a:chExt cx="3174521" cy="2490701"/>
            </a:xfrm>
          </p:grpSpPr>
          <p:pic>
            <p:nvPicPr>
              <p:cNvPr id="44" name="Picture 2"/>
              <p:cNvPicPr>
                <a:picLocks noChangeAspect="1" noChangeArrowheads="1"/>
              </p:cNvPicPr>
              <p:nvPr/>
            </p:nvPicPr>
            <p:blipFill>
              <a:blip r:embed="rId13" cstate="email">
                <a:extLst>
                  <a:ext uri="{28A0092B-C50C-407E-A947-70E740481C1C}">
                    <a14:useLocalDpi xmlns="" xmlns:a14="http://schemas.microsoft.com/office/drawing/2010/main"/>
                  </a:ext>
                </a:extLst>
              </a:blip>
              <a:srcRect/>
              <a:stretch>
                <a:fillRect/>
              </a:stretch>
            </p:blipFill>
            <p:spPr bwMode="auto">
              <a:xfrm>
                <a:off x="2888915" y="2048256"/>
                <a:ext cx="3174521" cy="2490701"/>
              </a:xfrm>
              <a:prstGeom prst="rect">
                <a:avLst/>
              </a:prstGeom>
              <a:noFill/>
              <a:ln w="9525">
                <a:noFill/>
                <a:miter lim="800000"/>
                <a:headEnd/>
                <a:tailEnd/>
              </a:ln>
            </p:spPr>
          </p:pic>
          <p:pic>
            <p:nvPicPr>
              <p:cNvPr id="45" name="Picture 44" descr="MobilityServerGalleryImage-1.png"/>
              <p:cNvPicPr>
                <a:picLocks noChangeAspect="1"/>
              </p:cNvPicPr>
              <p:nvPr/>
            </p:nvPicPr>
            <p:blipFill>
              <a:blip r:embed="rId14" cstate="email">
                <a:extLst>
                  <a:ext uri="{28A0092B-C50C-407E-A947-70E740481C1C}">
                    <a14:useLocalDpi xmlns="" xmlns:a14="http://schemas.microsoft.com/office/drawing/2010/main"/>
                  </a:ext>
                </a:extLst>
              </a:blip>
              <a:srcRect/>
              <a:stretch>
                <a:fillRect/>
              </a:stretch>
            </p:blipFill>
            <p:spPr>
              <a:xfrm>
                <a:off x="3220870" y="2320117"/>
                <a:ext cx="2552133" cy="1921113"/>
              </a:xfrm>
              <a:prstGeom prst="rect">
                <a:avLst/>
              </a:prstGeom>
            </p:spPr>
          </p:pic>
        </p:grpSp>
      </p:grpSp>
      <p:pic>
        <p:nvPicPr>
          <p:cNvPr id="40" name="Picture 39"/>
          <p:cNvPicPr>
            <a:picLocks noChangeAspect="1"/>
          </p:cNvPicPr>
          <p:nvPr/>
        </p:nvPicPr>
        <p:blipFill>
          <a:blip r:embed="rId15" cstate="print"/>
          <a:stretch>
            <a:fillRect/>
          </a:stretch>
        </p:blipFill>
        <p:spPr>
          <a:xfrm>
            <a:off x="-30911" y="4628924"/>
            <a:ext cx="596061" cy="350769"/>
          </a:xfrm>
          <a:prstGeom prst="rect">
            <a:avLst/>
          </a:prstGeom>
        </p:spPr>
      </p:pic>
    </p:spTree>
    <p:extLst>
      <p:ext uri="{BB962C8B-B14F-4D97-AF65-F5344CB8AC3E}">
        <p14:creationId xmlns="" xmlns:p14="http://schemas.microsoft.com/office/powerpoint/2010/main" val="3670288651"/>
      </p:ext>
    </p:extLst>
  </p:cSld>
  <p:clrMapOvr>
    <a:masterClrMapping/>
  </p:clrMapOvr>
  <p:transition spd="med">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itle 1"/>
          <p:cNvSpPr>
            <a:spLocks noGrp="1"/>
          </p:cNvSpPr>
          <p:nvPr>
            <p:ph type="title"/>
          </p:nvPr>
        </p:nvSpPr>
        <p:spPr/>
        <p:txBody>
          <a:bodyPr/>
          <a:lstStyle/>
          <a:p>
            <a:r>
              <a:rPr lang="en-US" dirty="0" smtClean="0"/>
              <a:t>Engage. Empower. Extend.</a:t>
            </a:r>
            <a:endParaRPr lang="en-US" sz="2400" dirty="0"/>
          </a:p>
        </p:txBody>
      </p:sp>
      <p:sp>
        <p:nvSpPr>
          <p:cNvPr id="9" name="Text Placeholder 8"/>
          <p:cNvSpPr>
            <a:spLocks noGrp="1"/>
          </p:cNvSpPr>
          <p:nvPr>
            <p:ph type="body" sz="quarter" idx="13"/>
          </p:nvPr>
        </p:nvSpPr>
        <p:spPr/>
        <p:txBody>
          <a:bodyPr/>
          <a:lstStyle/>
          <a:p>
            <a:r>
              <a:rPr lang="en-US" dirty="0" smtClean="0"/>
              <a:t>Connect the Online Experience with Oracle WebCenter</a:t>
            </a:r>
            <a:endParaRPr lang="en-US" dirty="0"/>
          </a:p>
        </p:txBody>
      </p:sp>
      <p:sp>
        <p:nvSpPr>
          <p:cNvPr id="10" name="Rectangle 9"/>
          <p:cNvSpPr/>
          <p:nvPr/>
        </p:nvSpPr>
        <p:spPr bwMode="auto">
          <a:xfrm>
            <a:off x="310247" y="1643743"/>
            <a:ext cx="2721429" cy="2855753"/>
          </a:xfrm>
          <a:prstGeom prst="rect">
            <a:avLst/>
          </a:prstGeom>
          <a:gradFill flip="none" rotWithShape="1">
            <a:gsLst>
              <a:gs pos="25000">
                <a:srgbClr val="E0E0E0"/>
              </a:gs>
              <a:gs pos="61000">
                <a:srgbClr val="EEEEEE">
                  <a:lumMod val="96000"/>
                  <a:lumOff val="4000"/>
                </a:srgbClr>
              </a:gs>
              <a:gs pos="0">
                <a:srgbClr val="D3D3D3">
                  <a:lumMod val="92000"/>
                </a:srgbClr>
              </a:gs>
              <a:gs pos="100000">
                <a:schemeClr val="bg1"/>
              </a:gs>
            </a:gsLst>
            <a:lin ang="16200000" scaled="1"/>
            <a:tileRect/>
          </a:gradFill>
          <a:ln w="9525" cap="flat" cmpd="sng" algn="ctr">
            <a:solidFill>
              <a:schemeClr val="bg1">
                <a:lumMod val="85000"/>
              </a:schemeClr>
            </a:solidFill>
            <a:prstDash val="solid"/>
            <a:round/>
            <a:headEnd type="none" w="med" len="med"/>
            <a:tailEnd type="none" w="med" len="med"/>
          </a:ln>
          <a:effectLst/>
        </p:spPr>
        <p:txBody>
          <a:bodyPr lIns="92075" tIns="46038" rIns="92075" bIns="46038"/>
          <a:lstStyle/>
          <a:p>
            <a:pPr marL="119063" indent="-119063">
              <a:defRPr/>
            </a:pPr>
            <a:endParaRPr lang="en-US" b="1" dirty="0">
              <a:solidFill>
                <a:srgbClr val="000000"/>
              </a:solidFill>
              <a:cs typeface="Arial" pitchFamily="34" charset="0"/>
            </a:endParaRPr>
          </a:p>
        </p:txBody>
      </p:sp>
      <p:sp>
        <p:nvSpPr>
          <p:cNvPr id="11" name="Rectangle 10"/>
          <p:cNvSpPr/>
          <p:nvPr/>
        </p:nvSpPr>
        <p:spPr>
          <a:xfrm>
            <a:off x="323850" y="3248710"/>
            <a:ext cx="2695574" cy="1077218"/>
          </a:xfrm>
          <a:prstGeom prst="rect">
            <a:avLst/>
          </a:prstGeom>
        </p:spPr>
        <p:txBody>
          <a:bodyPr wrap="square">
            <a:spAutoFit/>
          </a:bodyPr>
          <a:lstStyle/>
          <a:p>
            <a:pPr algn="ctr"/>
            <a:r>
              <a:rPr lang="en-US" sz="1600" b="1" dirty="0" smtClean="0">
                <a:solidFill>
                  <a:srgbClr val="424545"/>
                </a:solidFill>
                <a:cs typeface="Arial" pitchFamily="34" charset="0"/>
              </a:rPr>
              <a:t>ENGAGE</a:t>
            </a:r>
          </a:p>
          <a:p>
            <a:pPr algn="ctr"/>
            <a:r>
              <a:rPr lang="en-US" sz="1600" dirty="0" smtClean="0">
                <a:solidFill>
                  <a:srgbClr val="424545"/>
                </a:solidFill>
                <a:cs typeface="Arial" pitchFamily="34" charset="0"/>
              </a:rPr>
              <a:t>Your visitors with Relevant, Interactive, </a:t>
            </a:r>
          </a:p>
          <a:p>
            <a:pPr algn="ctr"/>
            <a:r>
              <a:rPr lang="en-US" sz="1600" dirty="0" smtClean="0">
                <a:solidFill>
                  <a:srgbClr val="424545"/>
                </a:solidFill>
                <a:cs typeface="Arial" pitchFamily="34" charset="0"/>
              </a:rPr>
              <a:t>multichannel Experiences </a:t>
            </a:r>
          </a:p>
        </p:txBody>
      </p:sp>
      <p:pic>
        <p:nvPicPr>
          <p:cNvPr id="13" name="Picture 12" descr="dude-laptop-web.jpg"/>
          <p:cNvPicPr>
            <a:picLocks/>
          </p:cNvPicPr>
          <p:nvPr/>
        </p:nvPicPr>
        <p:blipFill>
          <a:blip r:embed="rId3" cstate="email">
            <a:lum contrast="-10000"/>
            <a:extLst>
              <a:ext uri="{28A0092B-C50C-407E-A947-70E740481C1C}">
                <a14:useLocalDpi xmlns="" xmlns:a14="http://schemas.microsoft.com/office/drawing/2010/main"/>
              </a:ext>
            </a:extLst>
          </a:blip>
          <a:srcRect/>
          <a:stretch>
            <a:fillRect/>
          </a:stretch>
        </p:blipFill>
        <p:spPr>
          <a:xfrm flipH="1">
            <a:off x="755074" y="1273923"/>
            <a:ext cx="1828800" cy="1828800"/>
          </a:xfrm>
          <a:prstGeom prst="roundRect">
            <a:avLst>
              <a:gd name="adj" fmla="val 0"/>
            </a:avLst>
          </a:prstGeom>
          <a:noFill/>
          <a:ln>
            <a:noFill/>
          </a:ln>
          <a:scene3d>
            <a:camera prst="orthographicFront"/>
            <a:lightRig rig="threePt" dir="t"/>
          </a:scene3d>
          <a:sp3d>
            <a:bevelT/>
          </a:sp3d>
        </p:spPr>
      </p:pic>
      <p:sp>
        <p:nvSpPr>
          <p:cNvPr id="16" name="Rectangle 15"/>
          <p:cNvSpPr/>
          <p:nvPr/>
        </p:nvSpPr>
        <p:spPr bwMode="auto">
          <a:xfrm>
            <a:off x="3205847" y="1643743"/>
            <a:ext cx="2721429" cy="2855753"/>
          </a:xfrm>
          <a:prstGeom prst="rect">
            <a:avLst/>
          </a:prstGeom>
          <a:gradFill flip="none" rotWithShape="1">
            <a:gsLst>
              <a:gs pos="25000">
                <a:srgbClr val="E0E0E0"/>
              </a:gs>
              <a:gs pos="61000">
                <a:srgbClr val="EEEEEE">
                  <a:lumMod val="96000"/>
                  <a:lumOff val="4000"/>
                </a:srgbClr>
              </a:gs>
              <a:gs pos="0">
                <a:srgbClr val="D3D3D3">
                  <a:lumMod val="92000"/>
                </a:srgbClr>
              </a:gs>
              <a:gs pos="100000">
                <a:schemeClr val="bg1"/>
              </a:gs>
            </a:gsLst>
            <a:lin ang="16200000" scaled="1"/>
            <a:tileRect/>
          </a:gradFill>
          <a:ln w="9525" cap="flat" cmpd="sng" algn="ctr">
            <a:solidFill>
              <a:schemeClr val="bg1">
                <a:lumMod val="85000"/>
              </a:schemeClr>
            </a:solidFill>
            <a:prstDash val="solid"/>
            <a:round/>
            <a:headEnd type="none" w="med" len="med"/>
            <a:tailEnd type="none" w="med" len="med"/>
          </a:ln>
          <a:effectLst/>
        </p:spPr>
        <p:txBody>
          <a:bodyPr lIns="92075" tIns="46038" rIns="92075" bIns="46038"/>
          <a:lstStyle/>
          <a:p>
            <a:pPr marL="119063" indent="-119063">
              <a:defRPr/>
            </a:pPr>
            <a:endParaRPr lang="en-US" b="1" dirty="0">
              <a:solidFill>
                <a:srgbClr val="000000"/>
              </a:solidFill>
              <a:cs typeface="Arial" pitchFamily="34" charset="0"/>
            </a:endParaRPr>
          </a:p>
        </p:txBody>
      </p:sp>
      <p:sp>
        <p:nvSpPr>
          <p:cNvPr id="17" name="Rectangle 16"/>
          <p:cNvSpPr/>
          <p:nvPr/>
        </p:nvSpPr>
        <p:spPr>
          <a:xfrm>
            <a:off x="3219450" y="3248710"/>
            <a:ext cx="2695574" cy="1077218"/>
          </a:xfrm>
          <a:prstGeom prst="rect">
            <a:avLst/>
          </a:prstGeom>
        </p:spPr>
        <p:txBody>
          <a:bodyPr wrap="square">
            <a:spAutoFit/>
          </a:bodyPr>
          <a:lstStyle/>
          <a:p>
            <a:pPr algn="ctr"/>
            <a:r>
              <a:rPr lang="en-US" sz="1600" b="1" dirty="0" smtClean="0">
                <a:solidFill>
                  <a:srgbClr val="424545"/>
                </a:solidFill>
                <a:cs typeface="Arial" pitchFamily="34" charset="0"/>
              </a:rPr>
              <a:t>EMPOWER</a:t>
            </a:r>
          </a:p>
          <a:p>
            <a:pPr algn="ctr"/>
            <a:r>
              <a:rPr lang="en-US" sz="1600" dirty="0" smtClean="0">
                <a:solidFill>
                  <a:srgbClr val="424545"/>
                </a:solidFill>
                <a:cs typeface="Arial" pitchFamily="34" charset="0"/>
              </a:rPr>
              <a:t>Your Business to Deliver Engaging User Experiences</a:t>
            </a:r>
          </a:p>
        </p:txBody>
      </p:sp>
      <p:sp>
        <p:nvSpPr>
          <p:cNvPr id="19" name="Rectangle 18"/>
          <p:cNvSpPr/>
          <p:nvPr/>
        </p:nvSpPr>
        <p:spPr bwMode="auto">
          <a:xfrm>
            <a:off x="6091922" y="1643743"/>
            <a:ext cx="2721429" cy="2855753"/>
          </a:xfrm>
          <a:prstGeom prst="rect">
            <a:avLst/>
          </a:prstGeom>
          <a:gradFill flip="none" rotWithShape="1">
            <a:gsLst>
              <a:gs pos="25000">
                <a:srgbClr val="E0E0E0"/>
              </a:gs>
              <a:gs pos="61000">
                <a:srgbClr val="EEEEEE">
                  <a:lumMod val="96000"/>
                  <a:lumOff val="4000"/>
                </a:srgbClr>
              </a:gs>
              <a:gs pos="0">
                <a:srgbClr val="D3D3D3">
                  <a:lumMod val="92000"/>
                </a:srgbClr>
              </a:gs>
              <a:gs pos="100000">
                <a:schemeClr val="bg1"/>
              </a:gs>
            </a:gsLst>
            <a:lin ang="16200000" scaled="1"/>
            <a:tileRect/>
          </a:gradFill>
          <a:ln w="9525" cap="flat" cmpd="sng" algn="ctr">
            <a:solidFill>
              <a:schemeClr val="bg1">
                <a:lumMod val="85000"/>
              </a:schemeClr>
            </a:solidFill>
            <a:prstDash val="solid"/>
            <a:round/>
            <a:headEnd type="none" w="med" len="med"/>
            <a:tailEnd type="none" w="med" len="med"/>
          </a:ln>
          <a:effectLst/>
        </p:spPr>
        <p:txBody>
          <a:bodyPr lIns="92075" tIns="46038" rIns="92075" bIns="46038"/>
          <a:lstStyle/>
          <a:p>
            <a:pPr marL="119063" indent="-119063">
              <a:defRPr/>
            </a:pPr>
            <a:endParaRPr lang="en-US" b="1" dirty="0">
              <a:solidFill>
                <a:srgbClr val="000000"/>
              </a:solidFill>
              <a:cs typeface="Arial" pitchFamily="34" charset="0"/>
            </a:endParaRPr>
          </a:p>
        </p:txBody>
      </p:sp>
      <p:sp>
        <p:nvSpPr>
          <p:cNvPr id="20" name="Rectangle 19"/>
          <p:cNvSpPr/>
          <p:nvPr/>
        </p:nvSpPr>
        <p:spPr>
          <a:xfrm>
            <a:off x="6105525" y="3248710"/>
            <a:ext cx="2695574" cy="1077218"/>
          </a:xfrm>
          <a:prstGeom prst="rect">
            <a:avLst/>
          </a:prstGeom>
        </p:spPr>
        <p:txBody>
          <a:bodyPr wrap="square">
            <a:spAutoFit/>
          </a:bodyPr>
          <a:lstStyle/>
          <a:p>
            <a:pPr algn="ctr"/>
            <a:r>
              <a:rPr lang="en-US" sz="1600" b="1" dirty="0" smtClean="0">
                <a:solidFill>
                  <a:srgbClr val="424545"/>
                </a:solidFill>
                <a:cs typeface="Arial" pitchFamily="34" charset="0"/>
              </a:rPr>
              <a:t>EXTEND</a:t>
            </a:r>
          </a:p>
          <a:p>
            <a:pPr algn="ctr"/>
            <a:r>
              <a:rPr lang="en-US" sz="1600" dirty="0" smtClean="0">
                <a:solidFill>
                  <a:srgbClr val="424545"/>
                </a:solidFill>
                <a:cs typeface="Arial" pitchFamily="34" charset="0"/>
              </a:rPr>
              <a:t>The User Experience Across Integrated Touch Points and Channels</a:t>
            </a:r>
          </a:p>
        </p:txBody>
      </p:sp>
      <p:pic>
        <p:nvPicPr>
          <p:cNvPr id="15" name="Picture 14" descr="iStock_000015101358Medium.jpg"/>
          <p:cNvPicPr>
            <a:picLocks/>
          </p:cNvPicPr>
          <p:nvPr/>
        </p:nvPicPr>
        <p:blipFill>
          <a:blip r:embed="rId4" cstate="email">
            <a:extLst>
              <a:ext uri="{28A0092B-C50C-407E-A947-70E740481C1C}">
                <a14:useLocalDpi xmlns="" xmlns:a14="http://schemas.microsoft.com/office/drawing/2010/main"/>
              </a:ext>
            </a:extLst>
          </a:blip>
          <a:stretch>
            <a:fillRect/>
          </a:stretch>
        </p:blipFill>
        <p:spPr>
          <a:xfrm>
            <a:off x="3649908" y="1276977"/>
            <a:ext cx="1828800" cy="1828800"/>
          </a:xfrm>
          <a:prstGeom prst="roundRect">
            <a:avLst>
              <a:gd name="adj" fmla="val 410"/>
            </a:avLst>
          </a:prstGeom>
          <a:noFill/>
          <a:ln>
            <a:noFill/>
          </a:ln>
          <a:scene3d>
            <a:camera prst="orthographicFront"/>
            <a:lightRig rig="threePt" dir="t"/>
          </a:scene3d>
          <a:sp3d>
            <a:bevelT/>
          </a:sp3d>
        </p:spPr>
      </p:pic>
      <p:pic>
        <p:nvPicPr>
          <p:cNvPr id="12" name="Picture 16" descr="C:\Users\mulder\AppData\Local\Microsoft\Windows\Temporary Internet Files\Content.IE5\GNLV0SJL\MP900443258[1].jpg"/>
          <p:cNvPicPr>
            <a:picLocks noChangeArrowheads="1"/>
          </p:cNvPicPr>
          <p:nvPr/>
        </p:nvPicPr>
        <p:blipFill>
          <a:blip r:embed="rId5" cstate="email">
            <a:extLst>
              <a:ext uri="{28A0092B-C50C-407E-A947-70E740481C1C}">
                <a14:useLocalDpi xmlns="" xmlns:a14="http://schemas.microsoft.com/office/drawing/2010/main"/>
              </a:ext>
            </a:extLst>
          </a:blip>
          <a:stretch>
            <a:fillRect/>
          </a:stretch>
        </p:blipFill>
        <p:spPr bwMode="auto">
          <a:xfrm>
            <a:off x="6562183" y="1262779"/>
            <a:ext cx="1811897" cy="1828800"/>
          </a:xfrm>
          <a:prstGeom prst="roundRect">
            <a:avLst>
              <a:gd name="adj" fmla="val 0"/>
            </a:avLst>
          </a:prstGeom>
          <a:noFill/>
          <a:ln>
            <a:noFill/>
          </a:ln>
          <a:scene3d>
            <a:camera prst="orthographicFront"/>
            <a:lightRig rig="threePt" dir="t"/>
          </a:scene3d>
          <a:sp3d>
            <a:bevelT/>
          </a:sp3d>
        </p:spPr>
      </p:pic>
      <p:pic>
        <p:nvPicPr>
          <p:cNvPr id="14" name="Picture 13"/>
          <p:cNvPicPr>
            <a:picLocks noChangeAspect="1"/>
          </p:cNvPicPr>
          <p:nvPr/>
        </p:nvPicPr>
        <p:blipFill>
          <a:blip r:embed="rId6" cstate="print"/>
          <a:stretch>
            <a:fillRect/>
          </a:stretch>
        </p:blipFill>
        <p:spPr>
          <a:xfrm>
            <a:off x="-30911" y="4628924"/>
            <a:ext cx="596061" cy="350769"/>
          </a:xfrm>
          <a:prstGeom prst="rect">
            <a:avLst/>
          </a:prstGeom>
        </p:spPr>
      </p:pic>
    </p:spTree>
    <p:extLst>
      <p:ext uri="{BB962C8B-B14F-4D97-AF65-F5344CB8AC3E}">
        <p14:creationId xmlns="" xmlns:p14="http://schemas.microsoft.com/office/powerpoint/2010/main" val="3231640825"/>
      </p:ext>
    </p:extLst>
  </p:cSld>
  <p:clrMapOvr>
    <a:masterClrMapping/>
  </p:clrMapOvr>
  <p:transition spd="med">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Oracle WebCenter</a:t>
            </a:r>
            <a:endParaRPr lang="en-US" dirty="0"/>
          </a:p>
        </p:txBody>
      </p:sp>
      <p:sp>
        <p:nvSpPr>
          <p:cNvPr id="5" name="Content Placeholder 4"/>
          <p:cNvSpPr>
            <a:spLocks noGrp="1"/>
          </p:cNvSpPr>
          <p:nvPr>
            <p:ph sz="quarter" idx="12"/>
          </p:nvPr>
        </p:nvSpPr>
        <p:spPr>
          <a:xfrm>
            <a:off x="3743324" y="1360176"/>
            <a:ext cx="5052497" cy="3062606"/>
          </a:xfrm>
        </p:spPr>
        <p:txBody>
          <a:bodyPr>
            <a:normAutofit fontScale="85000" lnSpcReduction="10000"/>
          </a:bodyPr>
          <a:lstStyle/>
          <a:p>
            <a:pPr marL="0" lvl="0" indent="0">
              <a:buNone/>
              <a:defRPr/>
            </a:pPr>
            <a:r>
              <a:rPr lang="en-US" sz="2400" b="1" dirty="0" smtClean="0"/>
              <a:t>Oracle WebCenter is the engagement platform for connecting People and Information.</a:t>
            </a:r>
          </a:p>
          <a:p>
            <a:pPr lvl="0">
              <a:spcBef>
                <a:spcPts val="300"/>
              </a:spcBef>
              <a:spcAft>
                <a:spcPts val="0"/>
              </a:spcAft>
              <a:defRPr/>
            </a:pPr>
            <a:r>
              <a:rPr lang="en-US" dirty="0" smtClean="0"/>
              <a:t>Improve services with engaging cross-channel online experiences</a:t>
            </a:r>
          </a:p>
          <a:p>
            <a:pPr lvl="0">
              <a:spcBef>
                <a:spcPts val="300"/>
              </a:spcBef>
              <a:spcAft>
                <a:spcPts val="0"/>
              </a:spcAft>
              <a:defRPr/>
            </a:pPr>
            <a:r>
              <a:rPr lang="en-US" dirty="0" smtClean="0"/>
              <a:t>Provide a single point of access with self-service portals and application dashboards</a:t>
            </a:r>
          </a:p>
          <a:p>
            <a:pPr lvl="0">
              <a:spcBef>
                <a:spcPts val="300"/>
              </a:spcBef>
              <a:spcAft>
                <a:spcPts val="0"/>
              </a:spcAft>
              <a:defRPr/>
            </a:pPr>
            <a:r>
              <a:rPr lang="en-US" dirty="0" smtClean="0"/>
              <a:t>Enhance productivity with social collaboration</a:t>
            </a:r>
          </a:p>
          <a:p>
            <a:pPr lvl="0">
              <a:spcBef>
                <a:spcPts val="300"/>
              </a:spcBef>
              <a:spcAft>
                <a:spcPts val="0"/>
              </a:spcAft>
              <a:defRPr/>
            </a:pPr>
            <a:r>
              <a:rPr lang="en-US" dirty="0" smtClean="0"/>
              <a:t>Ensure timely, relevant and accurate information with enterprise content management</a:t>
            </a:r>
          </a:p>
          <a:p>
            <a:endParaRPr lang="en-US" dirty="0"/>
          </a:p>
        </p:txBody>
      </p:sp>
      <p:sp>
        <p:nvSpPr>
          <p:cNvPr id="6" name="Text Placeholder 5"/>
          <p:cNvSpPr>
            <a:spLocks noGrp="1"/>
          </p:cNvSpPr>
          <p:nvPr>
            <p:ph type="body" sz="quarter" idx="13"/>
          </p:nvPr>
        </p:nvSpPr>
        <p:spPr/>
        <p:txBody>
          <a:bodyPr/>
          <a:lstStyle/>
          <a:p>
            <a:r>
              <a:rPr lang="en-US" dirty="0" smtClean="0"/>
              <a:t>Engage Your Clients</a:t>
            </a:r>
            <a:r>
              <a:rPr lang="en-CA" dirty="0" smtClean="0"/>
              <a:t>/Users/Citizens</a:t>
            </a:r>
            <a:r>
              <a:rPr lang="en-US" dirty="0" smtClean="0"/>
              <a:t>. Empower Your Organization.</a:t>
            </a:r>
            <a:endParaRPr lang="en-US" dirty="0"/>
          </a:p>
        </p:txBody>
      </p:sp>
      <p:pic>
        <p:nvPicPr>
          <p:cNvPr id="1026" name="Picture 7" descr="image007"/>
          <p:cNvPicPr>
            <a:picLocks noChangeAspect="1" noChangeArrowheads="1"/>
          </p:cNvPicPr>
          <p:nvPr/>
        </p:nvPicPr>
        <p:blipFill>
          <a:blip r:embed="rId3" cstate="screen"/>
          <a:srcRect/>
          <a:stretch>
            <a:fillRect/>
          </a:stretch>
        </p:blipFill>
        <p:spPr bwMode="auto">
          <a:xfrm>
            <a:off x="559275" y="1315730"/>
            <a:ext cx="2905125" cy="2952750"/>
          </a:xfrm>
          <a:prstGeom prst="rect">
            <a:avLst/>
          </a:prstGeom>
          <a:noFill/>
          <a:ln w="9525">
            <a:noFill/>
            <a:miter lim="800000"/>
            <a:headEnd/>
            <a:tailEnd/>
          </a:ln>
        </p:spPr>
      </p:pic>
      <p:pic>
        <p:nvPicPr>
          <p:cNvPr id="7" name="Picture 6"/>
          <p:cNvPicPr>
            <a:picLocks noChangeAspect="1"/>
          </p:cNvPicPr>
          <p:nvPr/>
        </p:nvPicPr>
        <p:blipFill>
          <a:blip r:embed="rId4" cstate="print"/>
          <a:stretch>
            <a:fillRect/>
          </a:stretch>
        </p:blipFill>
        <p:spPr>
          <a:xfrm>
            <a:off x="-30911" y="4628924"/>
            <a:ext cx="596061" cy="350769"/>
          </a:xfrm>
          <a:prstGeom prst="rect">
            <a:avLst/>
          </a:prstGeom>
        </p:spPr>
      </p:pic>
    </p:spTree>
    <p:extLst>
      <p:ext uri="{BB962C8B-B14F-4D97-AF65-F5344CB8AC3E}">
        <p14:creationId xmlns="" xmlns:p14="http://schemas.microsoft.com/office/powerpoint/2010/main" val="190996067"/>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73"/>
          <p:cNvGrpSpPr/>
          <p:nvPr/>
        </p:nvGrpSpPr>
        <p:grpSpPr>
          <a:xfrm>
            <a:off x="0" y="565027"/>
            <a:ext cx="9144001" cy="4057291"/>
            <a:chOff x="0" y="565027"/>
            <a:chExt cx="9144001" cy="4057291"/>
          </a:xfrm>
        </p:grpSpPr>
        <p:sp>
          <p:nvSpPr>
            <p:cNvPr id="104" name="Flowchart: Manual Operation 103"/>
            <p:cNvSpPr/>
            <p:nvPr/>
          </p:nvSpPr>
          <p:spPr>
            <a:xfrm rot="5400000">
              <a:off x="4830793" y="306235"/>
              <a:ext cx="4054415" cy="4572000"/>
            </a:xfrm>
            <a:prstGeom prst="flowChartManualOperation">
              <a:avLst/>
            </a:prstGeom>
            <a:gradFill>
              <a:gsLst>
                <a:gs pos="0">
                  <a:schemeClr val="tx1">
                    <a:lumMod val="65000"/>
                    <a:lumOff val="35000"/>
                  </a:schemeClr>
                </a:gs>
                <a:gs pos="50000">
                  <a:schemeClr val="bg1">
                    <a:lumMod val="65000"/>
                  </a:schemeClr>
                </a:gs>
                <a:gs pos="100000">
                  <a:schemeClr val="bg1">
                    <a:lumMod val="8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endParaRPr lang="en-US" sz="1600" dirty="0" err="1" smtClean="0">
                <a:solidFill>
                  <a:srgbClr val="000000"/>
                </a:solidFill>
                <a:cs typeface="Arial" pitchFamily="34" charset="0"/>
              </a:endParaRPr>
            </a:p>
          </p:txBody>
        </p:sp>
        <p:sp>
          <p:nvSpPr>
            <p:cNvPr id="76" name="Flowchart: Manual Operation 75"/>
            <p:cNvSpPr/>
            <p:nvPr/>
          </p:nvSpPr>
          <p:spPr>
            <a:xfrm rot="16200000">
              <a:off x="258792" y="309111"/>
              <a:ext cx="4054415" cy="4572000"/>
            </a:xfrm>
            <a:prstGeom prst="flowChartManualOperation">
              <a:avLst/>
            </a:prstGeom>
            <a:gradFill>
              <a:gsLst>
                <a:gs pos="0">
                  <a:schemeClr val="tx1">
                    <a:lumMod val="65000"/>
                    <a:lumOff val="35000"/>
                  </a:schemeClr>
                </a:gs>
                <a:gs pos="50000">
                  <a:schemeClr val="bg1">
                    <a:lumMod val="65000"/>
                  </a:schemeClr>
                </a:gs>
                <a:gs pos="100000">
                  <a:schemeClr val="bg1">
                    <a:lumMod val="8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endParaRPr lang="en-US" sz="1600" dirty="0" err="1" smtClean="0">
                <a:solidFill>
                  <a:srgbClr val="000000"/>
                </a:solidFill>
                <a:cs typeface="Arial" pitchFamily="34" charset="0"/>
              </a:endParaRPr>
            </a:p>
          </p:txBody>
        </p:sp>
      </p:grpSp>
      <p:grpSp>
        <p:nvGrpSpPr>
          <p:cNvPr id="4" name="Group 74"/>
          <p:cNvGrpSpPr/>
          <p:nvPr/>
        </p:nvGrpSpPr>
        <p:grpSpPr>
          <a:xfrm>
            <a:off x="5486400" y="1637633"/>
            <a:ext cx="3657600" cy="1844829"/>
            <a:chOff x="5486400" y="1637633"/>
            <a:chExt cx="3657600" cy="1844829"/>
          </a:xfrm>
        </p:grpSpPr>
        <p:sp>
          <p:nvSpPr>
            <p:cNvPr id="136" name="Rectangle 38"/>
            <p:cNvSpPr>
              <a:spLocks noChangeArrowheads="1"/>
            </p:cNvSpPr>
            <p:nvPr/>
          </p:nvSpPr>
          <p:spPr bwMode="gray">
            <a:xfrm>
              <a:off x="5486400" y="2351600"/>
              <a:ext cx="1313630" cy="411712"/>
            </a:xfrm>
            <a:prstGeom prst="rect">
              <a:avLst/>
            </a:prstGeom>
            <a:gradFill flip="none" rotWithShape="1">
              <a:gsLst>
                <a:gs pos="100000">
                  <a:schemeClr val="accent1">
                    <a:lumMod val="75000"/>
                  </a:schemeClr>
                </a:gs>
                <a:gs pos="46000">
                  <a:schemeClr val="accent1"/>
                </a:gs>
              </a:gsLst>
              <a:lin ang="0" scaled="1"/>
              <a:tileRect/>
            </a:gradFill>
            <a:ln w="19050">
              <a:noFill/>
              <a:miter lim="800000"/>
              <a:headEnd/>
              <a:tailEnd/>
            </a:ln>
          </p:spPr>
          <p:txBody>
            <a:bodyPr wrap="none" lIns="0" tIns="0" rIns="0" bIns="0" anchor="ctr" anchorCtr="1"/>
            <a:lstStyle/>
            <a:p>
              <a:endParaRPr lang="en-US" sz="1400" dirty="0">
                <a:solidFill>
                  <a:srgbClr val="000000"/>
                </a:solidFill>
                <a:cs typeface="Arial" pitchFamily="34" charset="0"/>
              </a:endParaRPr>
            </a:p>
          </p:txBody>
        </p:sp>
        <p:grpSp>
          <p:nvGrpSpPr>
            <p:cNvPr id="5" name="Group 125"/>
            <p:cNvGrpSpPr/>
            <p:nvPr/>
          </p:nvGrpSpPr>
          <p:grpSpPr>
            <a:xfrm>
              <a:off x="6625769" y="1642815"/>
              <a:ext cx="646613" cy="1839647"/>
              <a:chOff x="3915991" y="1387465"/>
              <a:chExt cx="1029913" cy="2930154"/>
            </a:xfrm>
            <a:gradFill flip="none" rotWithShape="1">
              <a:gsLst>
                <a:gs pos="45000">
                  <a:schemeClr val="accent1">
                    <a:lumMod val="75000"/>
                  </a:schemeClr>
                </a:gs>
                <a:gs pos="100000">
                  <a:schemeClr val="tx1">
                    <a:lumMod val="75000"/>
                    <a:lumOff val="25000"/>
                  </a:schemeClr>
                </a:gs>
              </a:gsLst>
              <a:lin ang="0" scaled="1"/>
              <a:tileRect/>
            </a:gradFill>
          </p:grpSpPr>
          <p:sp>
            <p:nvSpPr>
              <p:cNvPr id="133" name="Freeform 106"/>
              <p:cNvSpPr>
                <a:spLocks/>
              </p:cNvSpPr>
              <p:nvPr/>
            </p:nvSpPr>
            <p:spPr bwMode="ltGray">
              <a:xfrm>
                <a:off x="3915991" y="2180015"/>
                <a:ext cx="1029912" cy="675879"/>
              </a:xfrm>
              <a:custGeom>
                <a:avLst/>
                <a:gdLst>
                  <a:gd name="T0" fmla="*/ 0 w 768"/>
                  <a:gd name="T1" fmla="*/ 504 h 504"/>
                  <a:gd name="T2" fmla="*/ 2 w 768"/>
                  <a:gd name="T3" fmla="*/ 490 h 504"/>
                  <a:gd name="T4" fmla="*/ 768 w 768"/>
                  <a:gd name="T5" fmla="*/ 0 h 504"/>
                  <a:gd name="T6" fmla="*/ 768 w 768"/>
                  <a:gd name="T7" fmla="*/ 411 h 504"/>
                  <a:gd name="T8" fmla="*/ 0 w 768"/>
                  <a:gd name="T9" fmla="*/ 504 h 504"/>
                  <a:gd name="T10" fmla="*/ 0 60000 65536"/>
                  <a:gd name="T11" fmla="*/ 0 60000 65536"/>
                  <a:gd name="T12" fmla="*/ 0 60000 65536"/>
                  <a:gd name="T13" fmla="*/ 0 60000 65536"/>
                  <a:gd name="T14" fmla="*/ 0 60000 65536"/>
                  <a:gd name="T15" fmla="*/ 0 w 768"/>
                  <a:gd name="T16" fmla="*/ 0 h 504"/>
                  <a:gd name="T17" fmla="*/ 768 w 768"/>
                  <a:gd name="T18" fmla="*/ 504 h 504"/>
                </a:gdLst>
                <a:ahLst/>
                <a:cxnLst>
                  <a:cxn ang="T10">
                    <a:pos x="T0" y="T1"/>
                  </a:cxn>
                  <a:cxn ang="T11">
                    <a:pos x="T2" y="T3"/>
                  </a:cxn>
                  <a:cxn ang="T12">
                    <a:pos x="T4" y="T5"/>
                  </a:cxn>
                  <a:cxn ang="T13">
                    <a:pos x="T6" y="T7"/>
                  </a:cxn>
                  <a:cxn ang="T14">
                    <a:pos x="T8" y="T9"/>
                  </a:cxn>
                </a:cxnLst>
                <a:rect l="T15" t="T16" r="T17" b="T18"/>
                <a:pathLst>
                  <a:path w="768" h="504">
                    <a:moveTo>
                      <a:pt x="0" y="504"/>
                    </a:moveTo>
                    <a:lnTo>
                      <a:pt x="2" y="490"/>
                    </a:lnTo>
                    <a:lnTo>
                      <a:pt x="768" y="0"/>
                    </a:lnTo>
                    <a:lnTo>
                      <a:pt x="768" y="411"/>
                    </a:lnTo>
                    <a:lnTo>
                      <a:pt x="0" y="504"/>
                    </a:lnTo>
                    <a:close/>
                  </a:path>
                </a:pathLst>
              </a:custGeom>
              <a:grpFill/>
              <a:ln w="19050">
                <a:noFill/>
                <a:round/>
                <a:headEnd/>
                <a:tailEnd/>
              </a:ln>
            </p:spPr>
            <p:txBody>
              <a:bodyPr anchor="ctr"/>
              <a:lstStyle/>
              <a:p>
                <a:endParaRPr lang="en-US" sz="1400" dirty="0">
                  <a:solidFill>
                    <a:srgbClr val="000000"/>
                  </a:solidFill>
                  <a:cs typeface="Arial" pitchFamily="34" charset="0"/>
                </a:endParaRPr>
              </a:p>
            </p:txBody>
          </p:sp>
          <p:sp>
            <p:nvSpPr>
              <p:cNvPr id="134" name="Freeform 107"/>
              <p:cNvSpPr>
                <a:spLocks/>
              </p:cNvSpPr>
              <p:nvPr/>
            </p:nvSpPr>
            <p:spPr bwMode="ltGray">
              <a:xfrm>
                <a:off x="3920015" y="2786161"/>
                <a:ext cx="1025889" cy="746955"/>
              </a:xfrm>
              <a:custGeom>
                <a:avLst/>
                <a:gdLst>
                  <a:gd name="T0" fmla="*/ 0 w 765"/>
                  <a:gd name="T1" fmla="*/ 22 h 557"/>
                  <a:gd name="T2" fmla="*/ 1 w 765"/>
                  <a:gd name="T3" fmla="*/ 0 h 557"/>
                  <a:gd name="T4" fmla="*/ 765 w 765"/>
                  <a:gd name="T5" fmla="*/ 142 h 557"/>
                  <a:gd name="T6" fmla="*/ 765 w 765"/>
                  <a:gd name="T7" fmla="*/ 557 h 557"/>
                  <a:gd name="T8" fmla="*/ 0 w 765"/>
                  <a:gd name="T9" fmla="*/ 22 h 557"/>
                  <a:gd name="T10" fmla="*/ 0 60000 65536"/>
                  <a:gd name="T11" fmla="*/ 0 60000 65536"/>
                  <a:gd name="T12" fmla="*/ 0 60000 65536"/>
                  <a:gd name="T13" fmla="*/ 0 60000 65536"/>
                  <a:gd name="T14" fmla="*/ 0 60000 65536"/>
                  <a:gd name="T15" fmla="*/ 0 w 765"/>
                  <a:gd name="T16" fmla="*/ 0 h 557"/>
                  <a:gd name="T17" fmla="*/ 765 w 765"/>
                  <a:gd name="T18" fmla="*/ 557 h 557"/>
                </a:gdLst>
                <a:ahLst/>
                <a:cxnLst>
                  <a:cxn ang="T10">
                    <a:pos x="T0" y="T1"/>
                  </a:cxn>
                  <a:cxn ang="T11">
                    <a:pos x="T2" y="T3"/>
                  </a:cxn>
                  <a:cxn ang="T12">
                    <a:pos x="T4" y="T5"/>
                  </a:cxn>
                  <a:cxn ang="T13">
                    <a:pos x="T6" y="T7"/>
                  </a:cxn>
                  <a:cxn ang="T14">
                    <a:pos x="T8" y="T9"/>
                  </a:cxn>
                </a:cxnLst>
                <a:rect l="T15" t="T16" r="T17" b="T18"/>
                <a:pathLst>
                  <a:path w="765" h="557">
                    <a:moveTo>
                      <a:pt x="0" y="22"/>
                    </a:moveTo>
                    <a:lnTo>
                      <a:pt x="1" y="0"/>
                    </a:lnTo>
                    <a:lnTo>
                      <a:pt x="765" y="142"/>
                    </a:lnTo>
                    <a:lnTo>
                      <a:pt x="765" y="557"/>
                    </a:lnTo>
                    <a:lnTo>
                      <a:pt x="0" y="22"/>
                    </a:lnTo>
                    <a:close/>
                  </a:path>
                </a:pathLst>
              </a:custGeom>
              <a:grpFill/>
              <a:ln w="19050">
                <a:noFill/>
                <a:round/>
                <a:headEnd/>
                <a:tailEnd/>
              </a:ln>
            </p:spPr>
            <p:txBody>
              <a:bodyPr anchor="ctr"/>
              <a:lstStyle/>
              <a:p>
                <a:endParaRPr lang="en-US" sz="1400" dirty="0">
                  <a:solidFill>
                    <a:srgbClr val="000000"/>
                  </a:solidFill>
                  <a:cs typeface="Arial" pitchFamily="34" charset="0"/>
                </a:endParaRPr>
              </a:p>
            </p:txBody>
          </p:sp>
          <p:sp>
            <p:nvSpPr>
              <p:cNvPr id="135" name="Freeform 108"/>
              <p:cNvSpPr>
                <a:spLocks/>
              </p:cNvSpPr>
              <p:nvPr/>
            </p:nvSpPr>
            <p:spPr bwMode="ltGray">
              <a:xfrm>
                <a:off x="3920015" y="2739225"/>
                <a:ext cx="1025889" cy="1578394"/>
              </a:xfrm>
              <a:custGeom>
                <a:avLst/>
                <a:gdLst>
                  <a:gd name="T0" fmla="*/ 12 w 765"/>
                  <a:gd name="T1" fmla="*/ 39 h 1177"/>
                  <a:gd name="T2" fmla="*/ 0 w 765"/>
                  <a:gd name="T3" fmla="*/ 0 h 1177"/>
                  <a:gd name="T4" fmla="*/ 765 w 765"/>
                  <a:gd name="T5" fmla="*/ 789 h 1177"/>
                  <a:gd name="T6" fmla="*/ 765 w 765"/>
                  <a:gd name="T7" fmla="*/ 1177 h 1177"/>
                  <a:gd name="T8" fmla="*/ 12 w 765"/>
                  <a:gd name="T9" fmla="*/ 39 h 1177"/>
                  <a:gd name="T10" fmla="*/ 0 60000 65536"/>
                  <a:gd name="T11" fmla="*/ 0 60000 65536"/>
                  <a:gd name="T12" fmla="*/ 0 60000 65536"/>
                  <a:gd name="T13" fmla="*/ 0 60000 65536"/>
                  <a:gd name="T14" fmla="*/ 0 60000 65536"/>
                  <a:gd name="T15" fmla="*/ 0 w 765"/>
                  <a:gd name="T16" fmla="*/ 0 h 1177"/>
                  <a:gd name="T17" fmla="*/ 765 w 765"/>
                  <a:gd name="T18" fmla="*/ 1177 h 1177"/>
                </a:gdLst>
                <a:ahLst/>
                <a:cxnLst>
                  <a:cxn ang="T10">
                    <a:pos x="T0" y="T1"/>
                  </a:cxn>
                  <a:cxn ang="T11">
                    <a:pos x="T2" y="T3"/>
                  </a:cxn>
                  <a:cxn ang="T12">
                    <a:pos x="T4" y="T5"/>
                  </a:cxn>
                  <a:cxn ang="T13">
                    <a:pos x="T6" y="T7"/>
                  </a:cxn>
                  <a:cxn ang="T14">
                    <a:pos x="T8" y="T9"/>
                  </a:cxn>
                </a:cxnLst>
                <a:rect l="T15" t="T16" r="T17" b="T18"/>
                <a:pathLst>
                  <a:path w="765" h="1177">
                    <a:moveTo>
                      <a:pt x="12" y="39"/>
                    </a:moveTo>
                    <a:lnTo>
                      <a:pt x="0" y="0"/>
                    </a:lnTo>
                    <a:lnTo>
                      <a:pt x="765" y="789"/>
                    </a:lnTo>
                    <a:lnTo>
                      <a:pt x="765" y="1177"/>
                    </a:lnTo>
                    <a:lnTo>
                      <a:pt x="12" y="39"/>
                    </a:lnTo>
                    <a:close/>
                  </a:path>
                </a:pathLst>
              </a:custGeom>
              <a:grpFill/>
              <a:ln w="19050">
                <a:noFill/>
                <a:round/>
                <a:headEnd/>
                <a:tailEnd/>
              </a:ln>
            </p:spPr>
            <p:txBody>
              <a:bodyPr anchor="ctr"/>
              <a:lstStyle/>
              <a:p>
                <a:endParaRPr lang="en-US" sz="1400" dirty="0">
                  <a:solidFill>
                    <a:srgbClr val="000000"/>
                  </a:solidFill>
                  <a:cs typeface="Arial" pitchFamily="34" charset="0"/>
                </a:endParaRPr>
              </a:p>
            </p:txBody>
          </p:sp>
          <p:sp>
            <p:nvSpPr>
              <p:cNvPr id="139" name="Freeform 104"/>
              <p:cNvSpPr>
                <a:spLocks/>
              </p:cNvSpPr>
              <p:nvPr/>
            </p:nvSpPr>
            <p:spPr bwMode="ltGray">
              <a:xfrm>
                <a:off x="3920015" y="1387465"/>
                <a:ext cx="1025889" cy="1532799"/>
              </a:xfrm>
              <a:custGeom>
                <a:avLst/>
                <a:gdLst>
                  <a:gd name="T0" fmla="*/ 0 w 765"/>
                  <a:gd name="T1" fmla="*/ 1143 h 1143"/>
                  <a:gd name="T2" fmla="*/ 0 w 765"/>
                  <a:gd name="T3" fmla="*/ 1104 h 1143"/>
                  <a:gd name="T4" fmla="*/ 765 w 765"/>
                  <a:gd name="T5" fmla="*/ 0 h 1143"/>
                  <a:gd name="T6" fmla="*/ 762 w 765"/>
                  <a:gd name="T7" fmla="*/ 387 h 1143"/>
                  <a:gd name="T8" fmla="*/ 0 w 765"/>
                  <a:gd name="T9" fmla="*/ 1143 h 1143"/>
                  <a:gd name="T10" fmla="*/ 0 60000 65536"/>
                  <a:gd name="T11" fmla="*/ 0 60000 65536"/>
                  <a:gd name="T12" fmla="*/ 0 60000 65536"/>
                  <a:gd name="T13" fmla="*/ 0 60000 65536"/>
                  <a:gd name="T14" fmla="*/ 0 60000 65536"/>
                  <a:gd name="T15" fmla="*/ 0 w 765"/>
                  <a:gd name="T16" fmla="*/ 0 h 1143"/>
                  <a:gd name="T17" fmla="*/ 765 w 765"/>
                  <a:gd name="T18" fmla="*/ 1143 h 1143"/>
                </a:gdLst>
                <a:ahLst/>
                <a:cxnLst>
                  <a:cxn ang="T10">
                    <a:pos x="T0" y="T1"/>
                  </a:cxn>
                  <a:cxn ang="T11">
                    <a:pos x="T2" y="T3"/>
                  </a:cxn>
                  <a:cxn ang="T12">
                    <a:pos x="T4" y="T5"/>
                  </a:cxn>
                  <a:cxn ang="T13">
                    <a:pos x="T6" y="T7"/>
                  </a:cxn>
                  <a:cxn ang="T14">
                    <a:pos x="T8" y="T9"/>
                  </a:cxn>
                </a:cxnLst>
                <a:rect l="T15" t="T16" r="T17" b="T18"/>
                <a:pathLst>
                  <a:path w="765" h="1143">
                    <a:moveTo>
                      <a:pt x="0" y="1143"/>
                    </a:moveTo>
                    <a:lnTo>
                      <a:pt x="0" y="1104"/>
                    </a:lnTo>
                    <a:lnTo>
                      <a:pt x="765" y="0"/>
                    </a:lnTo>
                    <a:lnTo>
                      <a:pt x="762" y="387"/>
                    </a:lnTo>
                    <a:lnTo>
                      <a:pt x="0" y="1143"/>
                    </a:lnTo>
                    <a:close/>
                  </a:path>
                </a:pathLst>
              </a:custGeom>
              <a:grpFill/>
              <a:ln w="19050">
                <a:noFill/>
                <a:round/>
                <a:headEnd/>
                <a:tailEnd/>
              </a:ln>
            </p:spPr>
            <p:txBody>
              <a:bodyPr anchor="ctr"/>
              <a:lstStyle/>
              <a:p>
                <a:endParaRPr lang="en-US" sz="1400" dirty="0">
                  <a:solidFill>
                    <a:srgbClr val="000000"/>
                  </a:solidFill>
                  <a:cs typeface="Arial" pitchFamily="34" charset="0"/>
                </a:endParaRPr>
              </a:p>
            </p:txBody>
          </p:sp>
        </p:grpSp>
        <p:sp>
          <p:nvSpPr>
            <p:cNvPr id="123" name="Rectangle 14"/>
            <p:cNvSpPr>
              <a:spLocks noChangeArrowheads="1"/>
            </p:cNvSpPr>
            <p:nvPr/>
          </p:nvSpPr>
          <p:spPr bwMode="gray">
            <a:xfrm>
              <a:off x="7268992" y="2135222"/>
              <a:ext cx="1875008" cy="352774"/>
            </a:xfrm>
            <a:prstGeom prst="rect">
              <a:avLst/>
            </a:prstGeom>
            <a:solidFill>
              <a:schemeClr val="tx1">
                <a:lumMod val="65000"/>
                <a:lumOff val="35000"/>
              </a:schemeClr>
            </a:solidFill>
            <a:ln w="19050">
              <a:noFill/>
              <a:miter lim="800000"/>
              <a:headEnd/>
              <a:tailEnd/>
            </a:ln>
          </p:spPr>
          <p:txBody>
            <a:bodyPr wrap="none" anchor="ctr"/>
            <a:lstStyle/>
            <a:p>
              <a:endParaRPr lang="en-US" sz="1400" dirty="0">
                <a:solidFill>
                  <a:srgbClr val="000000"/>
                </a:solidFill>
                <a:cs typeface="Arial" pitchFamily="34" charset="0"/>
              </a:endParaRPr>
            </a:p>
          </p:txBody>
        </p:sp>
        <p:sp>
          <p:nvSpPr>
            <p:cNvPr id="124" name="Rectangle 14"/>
            <p:cNvSpPr>
              <a:spLocks noChangeArrowheads="1"/>
            </p:cNvSpPr>
            <p:nvPr/>
          </p:nvSpPr>
          <p:spPr bwMode="gray">
            <a:xfrm>
              <a:off x="7268993" y="2631968"/>
              <a:ext cx="1875007" cy="352775"/>
            </a:xfrm>
            <a:prstGeom prst="rect">
              <a:avLst/>
            </a:prstGeom>
            <a:solidFill>
              <a:schemeClr val="tx1">
                <a:lumMod val="65000"/>
                <a:lumOff val="35000"/>
              </a:schemeClr>
            </a:solidFill>
            <a:ln w="19050">
              <a:noFill/>
              <a:miter lim="800000"/>
              <a:headEnd/>
              <a:tailEnd/>
            </a:ln>
          </p:spPr>
          <p:txBody>
            <a:bodyPr wrap="none" anchor="ctr"/>
            <a:lstStyle/>
            <a:p>
              <a:endParaRPr lang="en-US" sz="1400" dirty="0">
                <a:solidFill>
                  <a:srgbClr val="000000"/>
                </a:solidFill>
                <a:cs typeface="Arial" pitchFamily="34" charset="0"/>
              </a:endParaRPr>
            </a:p>
          </p:txBody>
        </p:sp>
        <p:sp>
          <p:nvSpPr>
            <p:cNvPr id="125" name="Rectangle 14"/>
            <p:cNvSpPr>
              <a:spLocks noChangeArrowheads="1"/>
            </p:cNvSpPr>
            <p:nvPr/>
          </p:nvSpPr>
          <p:spPr bwMode="gray">
            <a:xfrm>
              <a:off x="7268993" y="3143029"/>
              <a:ext cx="1875007" cy="334251"/>
            </a:xfrm>
            <a:prstGeom prst="rect">
              <a:avLst/>
            </a:prstGeom>
            <a:solidFill>
              <a:schemeClr val="tx1">
                <a:lumMod val="65000"/>
                <a:lumOff val="35000"/>
              </a:schemeClr>
            </a:solidFill>
            <a:ln w="19050">
              <a:noFill/>
              <a:miter lim="800000"/>
              <a:headEnd/>
              <a:tailEnd/>
            </a:ln>
          </p:spPr>
          <p:txBody>
            <a:bodyPr wrap="none" anchor="ctr"/>
            <a:lstStyle/>
            <a:p>
              <a:endParaRPr lang="en-US" sz="1400" dirty="0">
                <a:solidFill>
                  <a:srgbClr val="000000"/>
                </a:solidFill>
                <a:cs typeface="Arial" pitchFamily="34" charset="0"/>
              </a:endParaRPr>
            </a:p>
          </p:txBody>
        </p:sp>
        <p:sp>
          <p:nvSpPr>
            <p:cNvPr id="131" name="Rectangle 14"/>
            <p:cNvSpPr>
              <a:spLocks noChangeArrowheads="1"/>
            </p:cNvSpPr>
            <p:nvPr/>
          </p:nvSpPr>
          <p:spPr bwMode="gray">
            <a:xfrm>
              <a:off x="7268993" y="1637633"/>
              <a:ext cx="1875007" cy="330042"/>
            </a:xfrm>
            <a:prstGeom prst="rect">
              <a:avLst/>
            </a:prstGeom>
            <a:solidFill>
              <a:schemeClr val="tx1">
                <a:lumMod val="65000"/>
                <a:lumOff val="35000"/>
              </a:schemeClr>
            </a:solidFill>
            <a:ln w="19050">
              <a:noFill/>
              <a:miter lim="800000"/>
              <a:headEnd/>
              <a:tailEnd/>
            </a:ln>
          </p:spPr>
          <p:txBody>
            <a:bodyPr wrap="none" anchor="ctr"/>
            <a:lstStyle/>
            <a:p>
              <a:endParaRPr lang="en-US" sz="1400" dirty="0">
                <a:solidFill>
                  <a:srgbClr val="000000"/>
                </a:solidFill>
                <a:cs typeface="Arial" pitchFamily="34" charset="0"/>
              </a:endParaRPr>
            </a:p>
          </p:txBody>
        </p:sp>
      </p:grpSp>
      <p:sp>
        <p:nvSpPr>
          <p:cNvPr id="137" name="Text Box 44"/>
          <p:cNvSpPr txBox="1">
            <a:spLocks noChangeArrowheads="1"/>
          </p:cNvSpPr>
          <p:nvPr/>
        </p:nvSpPr>
        <p:spPr bwMode="gray">
          <a:xfrm>
            <a:off x="5530177" y="2792807"/>
            <a:ext cx="1217450" cy="25391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ctr">
            <a:spAutoFit/>
          </a:bodyPr>
          <a:lstStyle>
            <a:lvl1pPr eaLnBrk="0" hangingPunct="0">
              <a:defRPr sz="1600">
                <a:solidFill>
                  <a:schemeClr val="tx1"/>
                </a:solidFill>
                <a:latin typeface="Arial" pitchFamily="34" charset="0"/>
                <a:ea typeface="Arial Unicode MS" pitchFamily="34" charset="-128"/>
                <a:cs typeface="Arial Unicode MS" pitchFamily="34" charset="-128"/>
              </a:defRPr>
            </a:lvl1pPr>
            <a:lvl2pPr marL="37931725" indent="-37474525" eaLnBrk="0" hangingPunct="0">
              <a:defRPr sz="1600">
                <a:solidFill>
                  <a:schemeClr val="tx1"/>
                </a:solidFill>
                <a:latin typeface="Arial" pitchFamily="34" charset="0"/>
                <a:ea typeface="Arial Unicode MS" pitchFamily="34" charset="-128"/>
                <a:cs typeface="Arial Unicode MS" pitchFamily="34" charset="-128"/>
              </a:defRPr>
            </a:lvl2pPr>
            <a:lvl3pPr eaLnBrk="0" hangingPunct="0">
              <a:defRPr sz="1600">
                <a:solidFill>
                  <a:schemeClr val="tx1"/>
                </a:solidFill>
                <a:latin typeface="Arial" pitchFamily="34" charset="0"/>
                <a:ea typeface="Arial Unicode MS" pitchFamily="34" charset="-128"/>
                <a:cs typeface="Arial Unicode MS" pitchFamily="34" charset="-128"/>
              </a:defRPr>
            </a:lvl3pPr>
            <a:lvl4pPr eaLnBrk="0" hangingPunct="0">
              <a:defRPr sz="1600">
                <a:solidFill>
                  <a:schemeClr val="tx1"/>
                </a:solidFill>
                <a:latin typeface="Arial" pitchFamily="34" charset="0"/>
                <a:ea typeface="Arial Unicode MS" pitchFamily="34" charset="-128"/>
                <a:cs typeface="Arial Unicode MS" pitchFamily="34" charset="-128"/>
              </a:defRPr>
            </a:lvl4pPr>
            <a:lvl5pPr eaLnBrk="0" hangingPunct="0">
              <a:defRPr sz="1600">
                <a:solidFill>
                  <a:schemeClr val="tx1"/>
                </a:solidFill>
                <a:latin typeface="Arial" pitchFamily="34" charset="0"/>
                <a:ea typeface="Arial Unicode MS" pitchFamily="34" charset="-128"/>
                <a:cs typeface="Arial Unicode MS" pitchFamily="34" charset="-128"/>
              </a:defRPr>
            </a:lvl5pPr>
            <a:lvl6pPr marL="457200" eaLnBrk="0" fontAlgn="base" hangingPunct="0">
              <a:spcBef>
                <a:spcPct val="0"/>
              </a:spcBef>
              <a:spcAft>
                <a:spcPct val="0"/>
              </a:spcAft>
              <a:defRPr sz="1600">
                <a:solidFill>
                  <a:schemeClr val="tx1"/>
                </a:solidFill>
                <a:latin typeface="Arial" pitchFamily="34" charset="0"/>
                <a:ea typeface="Arial Unicode MS" pitchFamily="34" charset="-128"/>
                <a:cs typeface="Arial Unicode MS" pitchFamily="34" charset="-128"/>
              </a:defRPr>
            </a:lvl6pPr>
            <a:lvl7pPr marL="914400" eaLnBrk="0" fontAlgn="base" hangingPunct="0">
              <a:spcBef>
                <a:spcPct val="0"/>
              </a:spcBef>
              <a:spcAft>
                <a:spcPct val="0"/>
              </a:spcAft>
              <a:defRPr sz="1600">
                <a:solidFill>
                  <a:schemeClr val="tx1"/>
                </a:solidFill>
                <a:latin typeface="Arial" pitchFamily="34" charset="0"/>
                <a:ea typeface="Arial Unicode MS" pitchFamily="34" charset="-128"/>
                <a:cs typeface="Arial Unicode MS" pitchFamily="34" charset="-128"/>
              </a:defRPr>
            </a:lvl7pPr>
            <a:lvl8pPr marL="1371600" eaLnBrk="0" fontAlgn="base" hangingPunct="0">
              <a:spcBef>
                <a:spcPct val="0"/>
              </a:spcBef>
              <a:spcAft>
                <a:spcPct val="0"/>
              </a:spcAft>
              <a:defRPr sz="1600">
                <a:solidFill>
                  <a:schemeClr val="tx1"/>
                </a:solidFill>
                <a:latin typeface="Arial" pitchFamily="34" charset="0"/>
                <a:ea typeface="Arial Unicode MS" pitchFamily="34" charset="-128"/>
                <a:cs typeface="Arial Unicode MS" pitchFamily="34" charset="-128"/>
              </a:defRPr>
            </a:lvl8pPr>
            <a:lvl9pPr marL="1828800" eaLnBrk="0" fontAlgn="base" hangingPunct="0">
              <a:spcBef>
                <a:spcPct val="0"/>
              </a:spcBef>
              <a:spcAft>
                <a:spcPct val="0"/>
              </a:spcAft>
              <a:defRPr sz="1600">
                <a:solidFill>
                  <a:schemeClr val="tx1"/>
                </a:solidFill>
                <a:latin typeface="Arial" pitchFamily="34" charset="0"/>
                <a:ea typeface="Arial Unicode MS" pitchFamily="34" charset="-128"/>
                <a:cs typeface="Arial Unicode MS" pitchFamily="34" charset="-128"/>
              </a:defRPr>
            </a:lvl9pPr>
          </a:lstStyle>
          <a:p>
            <a:pPr algn="ctr" eaLnBrk="1" hangingPunct="1">
              <a:lnSpc>
                <a:spcPct val="85000"/>
              </a:lnSpc>
            </a:pPr>
            <a:r>
              <a:rPr lang="en-US" sz="1200" b="1" dirty="0" smtClean="0">
                <a:solidFill>
                  <a:srgbClr val="000000">
                    <a:lumMod val="65000"/>
                    <a:lumOff val="35000"/>
                  </a:srgbClr>
                </a:solidFill>
              </a:rPr>
              <a:t>END-USER</a:t>
            </a:r>
            <a:endParaRPr lang="en-US" sz="1200" b="1" dirty="0">
              <a:solidFill>
                <a:srgbClr val="000000">
                  <a:lumMod val="65000"/>
                  <a:lumOff val="35000"/>
                </a:srgbClr>
              </a:solidFill>
            </a:endParaRPr>
          </a:p>
        </p:txBody>
      </p:sp>
      <p:sp>
        <p:nvSpPr>
          <p:cNvPr id="79" name="Oval 84"/>
          <p:cNvSpPr>
            <a:spLocks noChangeArrowheads="1"/>
          </p:cNvSpPr>
          <p:nvPr/>
        </p:nvSpPr>
        <p:spPr bwMode="auto">
          <a:xfrm>
            <a:off x="4059248" y="2081876"/>
            <a:ext cx="1025504" cy="1026148"/>
          </a:xfrm>
          <a:prstGeom prst="ellipse">
            <a:avLst/>
          </a:prstGeom>
          <a:solidFill>
            <a:srgbClr val="464646"/>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cs typeface="Arial" pitchFamily="34" charset="0"/>
            </a:endParaRPr>
          </a:p>
        </p:txBody>
      </p:sp>
      <p:sp>
        <p:nvSpPr>
          <p:cNvPr id="80" name="Freeform 85"/>
          <p:cNvSpPr>
            <a:spLocks/>
          </p:cNvSpPr>
          <p:nvPr/>
        </p:nvSpPr>
        <p:spPr bwMode="auto">
          <a:xfrm>
            <a:off x="4069224" y="2091852"/>
            <a:ext cx="1005554" cy="1006520"/>
          </a:xfrm>
          <a:custGeom>
            <a:avLst/>
            <a:gdLst>
              <a:gd name="T0" fmla="*/ 1322 w 1323"/>
              <a:gd name="T1" fmla="*/ 660 h 1324"/>
              <a:gd name="T2" fmla="*/ 664 w 1323"/>
              <a:gd name="T3" fmla="*/ 1322 h 1324"/>
              <a:gd name="T4" fmla="*/ 1 w 1323"/>
              <a:gd name="T5" fmla="*/ 664 h 1324"/>
              <a:gd name="T6" fmla="*/ 659 w 1323"/>
              <a:gd name="T7" fmla="*/ 1 h 1324"/>
              <a:gd name="T8" fmla="*/ 1322 w 1323"/>
              <a:gd name="T9" fmla="*/ 660 h 1324"/>
            </a:gdLst>
            <a:ahLst/>
            <a:cxnLst>
              <a:cxn ang="0">
                <a:pos x="T0" y="T1"/>
              </a:cxn>
              <a:cxn ang="0">
                <a:pos x="T2" y="T3"/>
              </a:cxn>
              <a:cxn ang="0">
                <a:pos x="T4" y="T5"/>
              </a:cxn>
              <a:cxn ang="0">
                <a:pos x="T6" y="T7"/>
              </a:cxn>
              <a:cxn ang="0">
                <a:pos x="T8" y="T9"/>
              </a:cxn>
            </a:cxnLst>
            <a:rect l="0" t="0" r="r" b="b"/>
            <a:pathLst>
              <a:path w="1323" h="1324">
                <a:moveTo>
                  <a:pt x="1322" y="660"/>
                </a:moveTo>
                <a:cubicBezTo>
                  <a:pt x="1323" y="1024"/>
                  <a:pt x="1028" y="1321"/>
                  <a:pt x="664" y="1322"/>
                </a:cubicBezTo>
                <a:cubicBezTo>
                  <a:pt x="299" y="1324"/>
                  <a:pt x="2" y="1029"/>
                  <a:pt x="1" y="664"/>
                </a:cubicBezTo>
                <a:cubicBezTo>
                  <a:pt x="0" y="299"/>
                  <a:pt x="294" y="3"/>
                  <a:pt x="659" y="1"/>
                </a:cubicBezTo>
                <a:cubicBezTo>
                  <a:pt x="1024" y="0"/>
                  <a:pt x="1321" y="295"/>
                  <a:pt x="1322" y="660"/>
                </a:cubicBezTo>
                <a:close/>
              </a:path>
            </a:pathLst>
          </a:custGeom>
          <a:solidFill>
            <a:srgbClr val="E6E6E6"/>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cs typeface="Arial" pitchFamily="34" charset="0"/>
            </a:endParaRPr>
          </a:p>
        </p:txBody>
      </p:sp>
      <p:sp>
        <p:nvSpPr>
          <p:cNvPr id="81" name="Freeform 86"/>
          <p:cNvSpPr>
            <a:spLocks/>
          </p:cNvSpPr>
          <p:nvPr/>
        </p:nvSpPr>
        <p:spPr bwMode="auto">
          <a:xfrm>
            <a:off x="4019026" y="2041654"/>
            <a:ext cx="1105949" cy="1106915"/>
          </a:xfrm>
          <a:custGeom>
            <a:avLst/>
            <a:gdLst>
              <a:gd name="T0" fmla="*/ 1454 w 1455"/>
              <a:gd name="T1" fmla="*/ 725 h 1456"/>
              <a:gd name="T2" fmla="*/ 730 w 1455"/>
              <a:gd name="T3" fmla="*/ 1454 h 1456"/>
              <a:gd name="T4" fmla="*/ 1 w 1455"/>
              <a:gd name="T5" fmla="*/ 730 h 1456"/>
              <a:gd name="T6" fmla="*/ 725 w 1455"/>
              <a:gd name="T7" fmla="*/ 1 h 1456"/>
              <a:gd name="T8" fmla="*/ 1454 w 1455"/>
              <a:gd name="T9" fmla="*/ 725 h 1456"/>
            </a:gdLst>
            <a:ahLst/>
            <a:cxnLst>
              <a:cxn ang="0">
                <a:pos x="T0" y="T1"/>
              </a:cxn>
              <a:cxn ang="0">
                <a:pos x="T2" y="T3"/>
              </a:cxn>
              <a:cxn ang="0">
                <a:pos x="T4" y="T5"/>
              </a:cxn>
              <a:cxn ang="0">
                <a:pos x="T6" y="T7"/>
              </a:cxn>
              <a:cxn ang="0">
                <a:pos x="T8" y="T9"/>
              </a:cxn>
            </a:cxnLst>
            <a:rect l="0" t="0" r="r" b="b"/>
            <a:pathLst>
              <a:path w="1455" h="1456">
                <a:moveTo>
                  <a:pt x="1454" y="725"/>
                </a:moveTo>
                <a:cubicBezTo>
                  <a:pt x="1455" y="1127"/>
                  <a:pt x="1131" y="1453"/>
                  <a:pt x="730" y="1454"/>
                </a:cubicBezTo>
                <a:cubicBezTo>
                  <a:pt x="329" y="1456"/>
                  <a:pt x="2" y="1132"/>
                  <a:pt x="1" y="730"/>
                </a:cubicBezTo>
                <a:cubicBezTo>
                  <a:pt x="0" y="329"/>
                  <a:pt x="324" y="3"/>
                  <a:pt x="725" y="1"/>
                </a:cubicBezTo>
                <a:cubicBezTo>
                  <a:pt x="1126" y="0"/>
                  <a:pt x="1453" y="324"/>
                  <a:pt x="1454" y="725"/>
                </a:cubicBezTo>
                <a:close/>
              </a:path>
            </a:pathLst>
          </a:custGeom>
          <a:solidFill>
            <a:srgbClr val="464646"/>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cs typeface="Arial" pitchFamily="34" charset="0"/>
            </a:endParaRPr>
          </a:p>
        </p:txBody>
      </p:sp>
      <p:sp>
        <p:nvSpPr>
          <p:cNvPr id="82" name="Freeform 87"/>
          <p:cNvSpPr>
            <a:spLocks/>
          </p:cNvSpPr>
          <p:nvPr/>
        </p:nvSpPr>
        <p:spPr bwMode="auto">
          <a:xfrm>
            <a:off x="4069224" y="2091852"/>
            <a:ext cx="1005554" cy="1006520"/>
          </a:xfrm>
          <a:custGeom>
            <a:avLst/>
            <a:gdLst>
              <a:gd name="T0" fmla="*/ 1322 w 1323"/>
              <a:gd name="T1" fmla="*/ 660 h 1324"/>
              <a:gd name="T2" fmla="*/ 664 w 1323"/>
              <a:gd name="T3" fmla="*/ 1322 h 1324"/>
              <a:gd name="T4" fmla="*/ 1 w 1323"/>
              <a:gd name="T5" fmla="*/ 664 h 1324"/>
              <a:gd name="T6" fmla="*/ 659 w 1323"/>
              <a:gd name="T7" fmla="*/ 1 h 1324"/>
              <a:gd name="T8" fmla="*/ 1322 w 1323"/>
              <a:gd name="T9" fmla="*/ 660 h 1324"/>
            </a:gdLst>
            <a:ahLst/>
            <a:cxnLst>
              <a:cxn ang="0">
                <a:pos x="T0" y="T1"/>
              </a:cxn>
              <a:cxn ang="0">
                <a:pos x="T2" y="T3"/>
              </a:cxn>
              <a:cxn ang="0">
                <a:pos x="T4" y="T5"/>
              </a:cxn>
              <a:cxn ang="0">
                <a:pos x="T6" y="T7"/>
              </a:cxn>
              <a:cxn ang="0">
                <a:pos x="T8" y="T9"/>
              </a:cxn>
            </a:cxnLst>
            <a:rect l="0" t="0" r="r" b="b"/>
            <a:pathLst>
              <a:path w="1323" h="1324">
                <a:moveTo>
                  <a:pt x="1322" y="660"/>
                </a:moveTo>
                <a:cubicBezTo>
                  <a:pt x="1323" y="1024"/>
                  <a:pt x="1028" y="1321"/>
                  <a:pt x="664" y="1322"/>
                </a:cubicBezTo>
                <a:cubicBezTo>
                  <a:pt x="299" y="1324"/>
                  <a:pt x="2" y="1029"/>
                  <a:pt x="1" y="664"/>
                </a:cubicBezTo>
                <a:cubicBezTo>
                  <a:pt x="0" y="299"/>
                  <a:pt x="294" y="3"/>
                  <a:pt x="659" y="1"/>
                </a:cubicBezTo>
                <a:cubicBezTo>
                  <a:pt x="1024" y="0"/>
                  <a:pt x="1321" y="295"/>
                  <a:pt x="1322" y="660"/>
                </a:cubicBezTo>
                <a:close/>
              </a:path>
            </a:pathLst>
          </a:custGeom>
          <a:solidFill>
            <a:srgbClr val="E6E6E6"/>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cs typeface="Arial" pitchFamily="34" charset="0"/>
            </a:endParaRPr>
          </a:p>
        </p:txBody>
      </p:sp>
      <p:sp>
        <p:nvSpPr>
          <p:cNvPr id="83" name="Oval 88"/>
          <p:cNvSpPr>
            <a:spLocks noChangeArrowheads="1"/>
          </p:cNvSpPr>
          <p:nvPr/>
        </p:nvSpPr>
        <p:spPr bwMode="auto">
          <a:xfrm>
            <a:off x="4211449" y="2230216"/>
            <a:ext cx="726573" cy="725931"/>
          </a:xfrm>
          <a:prstGeom prst="ellipse">
            <a:avLst/>
          </a:prstGeom>
          <a:solidFill>
            <a:srgbClr val="FF000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cs typeface="Arial" pitchFamily="34" charset="0"/>
            </a:endParaRPr>
          </a:p>
        </p:txBody>
      </p:sp>
      <p:sp>
        <p:nvSpPr>
          <p:cNvPr id="84" name="Freeform 89"/>
          <p:cNvSpPr>
            <a:spLocks noEditPoints="1"/>
          </p:cNvSpPr>
          <p:nvPr/>
        </p:nvSpPr>
        <p:spPr bwMode="auto">
          <a:xfrm>
            <a:off x="4203727" y="2220240"/>
            <a:ext cx="741697" cy="742019"/>
          </a:xfrm>
          <a:custGeom>
            <a:avLst/>
            <a:gdLst>
              <a:gd name="T0" fmla="*/ 488 w 976"/>
              <a:gd name="T1" fmla="*/ 976 h 976"/>
              <a:gd name="T2" fmla="*/ 0 w 976"/>
              <a:gd name="T3" fmla="*/ 488 h 976"/>
              <a:gd name="T4" fmla="*/ 488 w 976"/>
              <a:gd name="T5" fmla="*/ 0 h 976"/>
              <a:gd name="T6" fmla="*/ 976 w 976"/>
              <a:gd name="T7" fmla="*/ 488 h 976"/>
              <a:gd name="T8" fmla="*/ 488 w 976"/>
              <a:gd name="T9" fmla="*/ 976 h 976"/>
              <a:gd name="T10" fmla="*/ 488 w 976"/>
              <a:gd name="T11" fmla="*/ 20 h 976"/>
              <a:gd name="T12" fmla="*/ 21 w 976"/>
              <a:gd name="T13" fmla="*/ 488 h 976"/>
              <a:gd name="T14" fmla="*/ 488 w 976"/>
              <a:gd name="T15" fmla="*/ 955 h 976"/>
              <a:gd name="T16" fmla="*/ 956 w 976"/>
              <a:gd name="T17" fmla="*/ 488 h 976"/>
              <a:gd name="T18" fmla="*/ 488 w 976"/>
              <a:gd name="T19" fmla="*/ 20 h 9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6" h="976">
                <a:moveTo>
                  <a:pt x="488" y="976"/>
                </a:moveTo>
                <a:cubicBezTo>
                  <a:pt x="219" y="976"/>
                  <a:pt x="0" y="757"/>
                  <a:pt x="0" y="488"/>
                </a:cubicBezTo>
                <a:cubicBezTo>
                  <a:pt x="0" y="219"/>
                  <a:pt x="219" y="0"/>
                  <a:pt x="488" y="0"/>
                </a:cubicBezTo>
                <a:cubicBezTo>
                  <a:pt x="757" y="0"/>
                  <a:pt x="976" y="219"/>
                  <a:pt x="976" y="488"/>
                </a:cubicBezTo>
                <a:cubicBezTo>
                  <a:pt x="976" y="757"/>
                  <a:pt x="757" y="976"/>
                  <a:pt x="488" y="976"/>
                </a:cubicBezTo>
                <a:close/>
                <a:moveTo>
                  <a:pt x="488" y="20"/>
                </a:moveTo>
                <a:cubicBezTo>
                  <a:pt x="231" y="20"/>
                  <a:pt x="21" y="230"/>
                  <a:pt x="21" y="488"/>
                </a:cubicBezTo>
                <a:cubicBezTo>
                  <a:pt x="21" y="746"/>
                  <a:pt x="231" y="955"/>
                  <a:pt x="488" y="955"/>
                </a:cubicBezTo>
                <a:cubicBezTo>
                  <a:pt x="746" y="955"/>
                  <a:pt x="956" y="746"/>
                  <a:pt x="956" y="488"/>
                </a:cubicBezTo>
                <a:cubicBezTo>
                  <a:pt x="956" y="230"/>
                  <a:pt x="746" y="20"/>
                  <a:pt x="488" y="20"/>
                </a:cubicBezTo>
                <a:close/>
              </a:path>
            </a:pathLst>
          </a:custGeom>
          <a:solidFill>
            <a:srgbClr val="464646"/>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cs typeface="Arial" pitchFamily="34" charset="0"/>
            </a:endParaRPr>
          </a:p>
        </p:txBody>
      </p:sp>
      <p:grpSp>
        <p:nvGrpSpPr>
          <p:cNvPr id="6" name="Group 22"/>
          <p:cNvGrpSpPr/>
          <p:nvPr/>
        </p:nvGrpSpPr>
        <p:grpSpPr>
          <a:xfrm>
            <a:off x="7261277" y="1642286"/>
            <a:ext cx="1940701" cy="1827240"/>
            <a:chOff x="7246429" y="1644039"/>
            <a:chExt cx="1940701" cy="1827240"/>
          </a:xfrm>
        </p:grpSpPr>
        <p:sp>
          <p:nvSpPr>
            <p:cNvPr id="108" name="TextBox 107"/>
            <p:cNvSpPr txBox="1"/>
            <p:nvPr/>
          </p:nvSpPr>
          <p:spPr>
            <a:xfrm>
              <a:off x="7246429" y="1644039"/>
              <a:ext cx="1940701" cy="326243"/>
            </a:xfrm>
            <a:prstGeom prst="rect">
              <a:avLst/>
            </a:prstGeom>
            <a:noFill/>
          </p:spPr>
          <p:txBody>
            <a:bodyPr wrap="square" rtlCol="0" anchor="ctr">
              <a:spAutoFit/>
            </a:bodyPr>
            <a:lstStyle/>
            <a:p>
              <a:pPr algn="ctr">
                <a:lnSpc>
                  <a:spcPct val="95000"/>
                </a:lnSpc>
              </a:pPr>
              <a:r>
                <a:rPr lang="en-US" sz="1600" b="1" dirty="0" smtClean="0">
                  <a:solidFill>
                    <a:prstClr val="white">
                      <a:lumMod val="95000"/>
                    </a:prstClr>
                  </a:solidFill>
                  <a:cs typeface="Arial" pitchFamily="34" charset="0"/>
                </a:rPr>
                <a:t>MULTICHANNEL</a:t>
              </a:r>
              <a:endParaRPr lang="en-US" sz="1600" b="1" dirty="0">
                <a:solidFill>
                  <a:prstClr val="white">
                    <a:lumMod val="95000"/>
                  </a:prstClr>
                </a:solidFill>
                <a:cs typeface="Arial" pitchFamily="34" charset="0"/>
              </a:endParaRPr>
            </a:p>
          </p:txBody>
        </p:sp>
        <p:sp>
          <p:nvSpPr>
            <p:cNvPr id="109" name="TextBox 108"/>
            <p:cNvSpPr txBox="1"/>
            <p:nvPr/>
          </p:nvSpPr>
          <p:spPr>
            <a:xfrm>
              <a:off x="7246429" y="2152997"/>
              <a:ext cx="1940701" cy="326243"/>
            </a:xfrm>
            <a:prstGeom prst="rect">
              <a:avLst/>
            </a:prstGeom>
            <a:noFill/>
          </p:spPr>
          <p:txBody>
            <a:bodyPr wrap="square" rtlCol="0" anchor="ctr">
              <a:spAutoFit/>
            </a:bodyPr>
            <a:lstStyle/>
            <a:p>
              <a:pPr algn="ctr">
                <a:lnSpc>
                  <a:spcPct val="95000"/>
                </a:lnSpc>
              </a:pPr>
              <a:r>
                <a:rPr lang="en-US" sz="1600" b="1" dirty="0" smtClean="0">
                  <a:solidFill>
                    <a:prstClr val="white">
                      <a:lumMod val="95000"/>
                    </a:prstClr>
                  </a:solidFill>
                  <a:cs typeface="Arial" pitchFamily="34" charset="0"/>
                </a:rPr>
                <a:t>CONTEXTUAL</a:t>
              </a:r>
              <a:endParaRPr lang="en-US" sz="1600" b="1" dirty="0">
                <a:solidFill>
                  <a:prstClr val="white">
                    <a:lumMod val="95000"/>
                  </a:prstClr>
                </a:solidFill>
                <a:cs typeface="Arial" pitchFamily="34" charset="0"/>
              </a:endParaRPr>
            </a:p>
          </p:txBody>
        </p:sp>
        <p:sp>
          <p:nvSpPr>
            <p:cNvPr id="110" name="TextBox 109"/>
            <p:cNvSpPr txBox="1"/>
            <p:nvPr/>
          </p:nvSpPr>
          <p:spPr>
            <a:xfrm>
              <a:off x="7246429" y="2653329"/>
              <a:ext cx="1940701" cy="326243"/>
            </a:xfrm>
            <a:prstGeom prst="rect">
              <a:avLst/>
            </a:prstGeom>
            <a:noFill/>
          </p:spPr>
          <p:txBody>
            <a:bodyPr wrap="square" rtlCol="0" anchor="ctr">
              <a:spAutoFit/>
            </a:bodyPr>
            <a:lstStyle/>
            <a:p>
              <a:pPr algn="ctr">
                <a:lnSpc>
                  <a:spcPct val="95000"/>
                </a:lnSpc>
              </a:pPr>
              <a:r>
                <a:rPr lang="en-US" sz="1600" b="1" dirty="0" smtClean="0">
                  <a:solidFill>
                    <a:prstClr val="white">
                      <a:lumMod val="95000"/>
                    </a:prstClr>
                  </a:solidFill>
                  <a:cs typeface="Arial" pitchFamily="34" charset="0"/>
                </a:rPr>
                <a:t>SECURE</a:t>
              </a:r>
              <a:endParaRPr lang="en-US" sz="1600" b="1" dirty="0">
                <a:solidFill>
                  <a:prstClr val="white">
                    <a:lumMod val="95000"/>
                  </a:prstClr>
                </a:solidFill>
                <a:cs typeface="Arial" pitchFamily="34" charset="0"/>
              </a:endParaRPr>
            </a:p>
          </p:txBody>
        </p:sp>
        <p:sp>
          <p:nvSpPr>
            <p:cNvPr id="111" name="TextBox 110"/>
            <p:cNvSpPr txBox="1"/>
            <p:nvPr/>
          </p:nvSpPr>
          <p:spPr>
            <a:xfrm>
              <a:off x="7246429" y="3145036"/>
              <a:ext cx="1940701" cy="326243"/>
            </a:xfrm>
            <a:prstGeom prst="rect">
              <a:avLst/>
            </a:prstGeom>
            <a:noFill/>
          </p:spPr>
          <p:txBody>
            <a:bodyPr wrap="square" rtlCol="0" anchor="ctr">
              <a:spAutoFit/>
            </a:bodyPr>
            <a:lstStyle/>
            <a:p>
              <a:pPr algn="ctr">
                <a:lnSpc>
                  <a:spcPct val="95000"/>
                </a:lnSpc>
              </a:pPr>
              <a:r>
                <a:rPr lang="en-US" sz="1600" b="1" dirty="0" smtClean="0">
                  <a:solidFill>
                    <a:prstClr val="white">
                      <a:lumMod val="95000"/>
                    </a:prstClr>
                  </a:solidFill>
                  <a:cs typeface="Arial" pitchFamily="34" charset="0"/>
                </a:rPr>
                <a:t>RELEVANT</a:t>
              </a:r>
              <a:endParaRPr lang="en-US" sz="1600" b="1" dirty="0">
                <a:solidFill>
                  <a:prstClr val="white">
                    <a:lumMod val="95000"/>
                  </a:prstClr>
                </a:solidFill>
                <a:cs typeface="Arial" pitchFamily="34" charset="0"/>
              </a:endParaRPr>
            </a:p>
          </p:txBody>
        </p:sp>
      </p:grpSp>
      <p:grpSp>
        <p:nvGrpSpPr>
          <p:cNvPr id="7" name="Group 119"/>
          <p:cNvGrpSpPr/>
          <p:nvPr/>
        </p:nvGrpSpPr>
        <p:grpSpPr>
          <a:xfrm>
            <a:off x="3623095" y="1682198"/>
            <a:ext cx="1886588" cy="1819610"/>
            <a:chOff x="5081001" y="1992749"/>
            <a:chExt cx="825495" cy="796188"/>
          </a:xfrm>
          <a:solidFill>
            <a:schemeClr val="accent1"/>
          </a:solidFill>
        </p:grpSpPr>
        <p:grpSp>
          <p:nvGrpSpPr>
            <p:cNvPr id="8" name="Group 313"/>
            <p:cNvGrpSpPr>
              <a:grpSpLocks/>
            </p:cNvGrpSpPr>
            <p:nvPr/>
          </p:nvGrpSpPr>
          <p:grpSpPr bwMode="auto">
            <a:xfrm>
              <a:off x="5081001" y="2392429"/>
              <a:ext cx="809625" cy="396508"/>
              <a:chOff x="1682" y="2165"/>
              <a:chExt cx="2345" cy="1150"/>
            </a:xfrm>
            <a:grpFill/>
          </p:grpSpPr>
          <p:sp>
            <p:nvSpPr>
              <p:cNvPr id="115" name="Freeform 314"/>
              <p:cNvSpPr>
                <a:spLocks/>
              </p:cNvSpPr>
              <p:nvPr/>
            </p:nvSpPr>
            <p:spPr bwMode="auto">
              <a:xfrm>
                <a:off x="1810" y="2290"/>
                <a:ext cx="2217" cy="1025"/>
              </a:xfrm>
              <a:custGeom>
                <a:avLst/>
                <a:gdLst>
                  <a:gd name="T0" fmla="*/ 13596958 w 939"/>
                  <a:gd name="T1" fmla="*/ 10657723 h 434"/>
                  <a:gd name="T2" fmla="*/ 2400643 w 939"/>
                  <a:gd name="T3" fmla="*/ 3429702 h 434"/>
                  <a:gd name="T4" fmla="*/ 0 w 939"/>
                  <a:gd name="T5" fmla="*/ 3913712 h 434"/>
                  <a:gd name="T6" fmla="*/ 13596958 w 939"/>
                  <a:gd name="T7" fmla="*/ 13071679 h 434"/>
                  <a:gd name="T8" fmla="*/ 28174597 w 939"/>
                  <a:gd name="T9" fmla="*/ 0 h 434"/>
                  <a:gd name="T10" fmla="*/ 25772993 w 939"/>
                  <a:gd name="T11" fmla="*/ 0 h 434"/>
                  <a:gd name="T12" fmla="*/ 13596958 w 939"/>
                  <a:gd name="T13" fmla="*/ 10657723 h 434"/>
                  <a:gd name="T14" fmla="*/ 0 60000 65536"/>
                  <a:gd name="T15" fmla="*/ 0 60000 65536"/>
                  <a:gd name="T16" fmla="*/ 0 60000 65536"/>
                  <a:gd name="T17" fmla="*/ 0 60000 65536"/>
                  <a:gd name="T18" fmla="*/ 0 60000 65536"/>
                  <a:gd name="T19" fmla="*/ 0 60000 65536"/>
                  <a:gd name="T20" fmla="*/ 0 60000 65536"/>
                  <a:gd name="T21" fmla="*/ 0 w 939"/>
                  <a:gd name="T22" fmla="*/ 0 h 434"/>
                  <a:gd name="T23" fmla="*/ 939 w 939"/>
                  <a:gd name="T24" fmla="*/ 434 h 43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39" h="434">
                    <a:moveTo>
                      <a:pt x="453" y="354"/>
                    </a:moveTo>
                    <a:cubicBezTo>
                      <a:pt x="287" y="354"/>
                      <a:pt x="145" y="256"/>
                      <a:pt x="80" y="114"/>
                    </a:cubicBezTo>
                    <a:cubicBezTo>
                      <a:pt x="0" y="130"/>
                      <a:pt x="0" y="130"/>
                      <a:pt x="0" y="130"/>
                    </a:cubicBezTo>
                    <a:cubicBezTo>
                      <a:pt x="73" y="309"/>
                      <a:pt x="248" y="434"/>
                      <a:pt x="453" y="434"/>
                    </a:cubicBezTo>
                    <a:cubicBezTo>
                      <a:pt x="705" y="434"/>
                      <a:pt x="912" y="244"/>
                      <a:pt x="939" y="0"/>
                    </a:cubicBezTo>
                    <a:cubicBezTo>
                      <a:pt x="859" y="0"/>
                      <a:pt x="859" y="0"/>
                      <a:pt x="859" y="0"/>
                    </a:cubicBezTo>
                    <a:cubicBezTo>
                      <a:pt x="832" y="200"/>
                      <a:pt x="661" y="354"/>
                      <a:pt x="453" y="354"/>
                    </a:cubicBezTo>
                    <a:close/>
                  </a:path>
                </a:pathLst>
              </a:custGeom>
              <a:grpFill/>
              <a:ln w="25400">
                <a:noFill/>
                <a:miter lim="800000"/>
                <a:headEnd/>
                <a:tailEnd/>
              </a:ln>
            </p:spPr>
            <p:txBody>
              <a:bodyPr wrap="square"/>
              <a:lstStyle/>
              <a:p>
                <a:pPr>
                  <a:defRPr/>
                </a:pPr>
                <a:endParaRPr lang="en-US" dirty="0">
                  <a:solidFill>
                    <a:srgbClr val="000000"/>
                  </a:solidFill>
                  <a:cs typeface="Arial" pitchFamily="34" charset="0"/>
                </a:endParaRPr>
              </a:p>
            </p:txBody>
          </p:sp>
          <p:sp>
            <p:nvSpPr>
              <p:cNvPr id="116" name="Freeform 315"/>
              <p:cNvSpPr>
                <a:spLocks/>
              </p:cNvSpPr>
              <p:nvPr/>
            </p:nvSpPr>
            <p:spPr bwMode="auto">
              <a:xfrm>
                <a:off x="1682" y="2165"/>
                <a:ext cx="458" cy="517"/>
              </a:xfrm>
              <a:custGeom>
                <a:avLst/>
                <a:gdLst>
                  <a:gd name="T0" fmla="*/ 0 w 458"/>
                  <a:gd name="T1" fmla="*/ 517 h 517"/>
                  <a:gd name="T2" fmla="*/ 113 w 458"/>
                  <a:gd name="T3" fmla="*/ 0 h 517"/>
                  <a:gd name="T4" fmla="*/ 458 w 458"/>
                  <a:gd name="T5" fmla="*/ 399 h 517"/>
                  <a:gd name="T6" fmla="*/ 0 w 458"/>
                  <a:gd name="T7" fmla="*/ 517 h 517"/>
                  <a:gd name="T8" fmla="*/ 0 60000 65536"/>
                  <a:gd name="T9" fmla="*/ 0 60000 65536"/>
                  <a:gd name="T10" fmla="*/ 0 60000 65536"/>
                  <a:gd name="T11" fmla="*/ 0 60000 65536"/>
                  <a:gd name="T12" fmla="*/ 0 w 458"/>
                  <a:gd name="T13" fmla="*/ 0 h 517"/>
                  <a:gd name="T14" fmla="*/ 458 w 458"/>
                  <a:gd name="T15" fmla="*/ 517 h 517"/>
                </a:gdLst>
                <a:ahLst/>
                <a:cxnLst>
                  <a:cxn ang="T8">
                    <a:pos x="T0" y="T1"/>
                  </a:cxn>
                  <a:cxn ang="T9">
                    <a:pos x="T2" y="T3"/>
                  </a:cxn>
                  <a:cxn ang="T10">
                    <a:pos x="T4" y="T5"/>
                  </a:cxn>
                  <a:cxn ang="T11">
                    <a:pos x="T6" y="T7"/>
                  </a:cxn>
                </a:cxnLst>
                <a:rect l="T12" t="T13" r="T14" b="T15"/>
                <a:pathLst>
                  <a:path w="458" h="517">
                    <a:moveTo>
                      <a:pt x="0" y="517"/>
                    </a:moveTo>
                    <a:lnTo>
                      <a:pt x="113" y="0"/>
                    </a:lnTo>
                    <a:lnTo>
                      <a:pt x="458" y="399"/>
                    </a:lnTo>
                    <a:lnTo>
                      <a:pt x="0" y="517"/>
                    </a:lnTo>
                    <a:close/>
                  </a:path>
                </a:pathLst>
              </a:custGeom>
              <a:grpFill/>
              <a:ln w="25400">
                <a:noFill/>
                <a:miter lim="800000"/>
                <a:headEnd/>
                <a:tailEnd/>
              </a:ln>
            </p:spPr>
            <p:txBody>
              <a:bodyPr wrap="square"/>
              <a:lstStyle/>
              <a:p>
                <a:pPr>
                  <a:defRPr/>
                </a:pPr>
                <a:endParaRPr lang="en-US" dirty="0">
                  <a:solidFill>
                    <a:srgbClr val="000000"/>
                  </a:solidFill>
                  <a:cs typeface="Arial" pitchFamily="34" charset="0"/>
                </a:endParaRPr>
              </a:p>
            </p:txBody>
          </p:sp>
        </p:grpSp>
        <p:grpSp>
          <p:nvGrpSpPr>
            <p:cNvPr id="9" name="Group 316"/>
            <p:cNvGrpSpPr>
              <a:grpSpLocks/>
            </p:cNvGrpSpPr>
            <p:nvPr/>
          </p:nvGrpSpPr>
          <p:grpSpPr bwMode="auto">
            <a:xfrm>
              <a:off x="5098458" y="1992749"/>
              <a:ext cx="808038" cy="399680"/>
              <a:chOff x="1734" y="1007"/>
              <a:chExt cx="2340" cy="1160"/>
            </a:xfrm>
            <a:grpFill/>
          </p:grpSpPr>
          <p:sp>
            <p:nvSpPr>
              <p:cNvPr id="118" name="Freeform 317"/>
              <p:cNvSpPr>
                <a:spLocks/>
              </p:cNvSpPr>
              <p:nvPr/>
            </p:nvSpPr>
            <p:spPr bwMode="auto">
              <a:xfrm>
                <a:off x="1734" y="1007"/>
                <a:ext cx="2234" cy="1023"/>
              </a:xfrm>
              <a:custGeom>
                <a:avLst/>
                <a:gdLst>
                  <a:gd name="T0" fmla="*/ 14586912 w 946"/>
                  <a:gd name="T1" fmla="*/ 2422084 h 433"/>
                  <a:gd name="T2" fmla="*/ 26263516 w 946"/>
                  <a:gd name="T3" fmla="*/ 10792513 h 433"/>
                  <a:gd name="T4" fmla="*/ 28458406 w 946"/>
                  <a:gd name="T5" fmla="*/ 9770293 h 433"/>
                  <a:gd name="T6" fmla="*/ 14586912 w 946"/>
                  <a:gd name="T7" fmla="*/ 0 h 433"/>
                  <a:gd name="T8" fmla="*/ 0 w 946"/>
                  <a:gd name="T9" fmla="*/ 13095118 h 433"/>
                  <a:gd name="T10" fmla="*/ 2405475 w 946"/>
                  <a:gd name="T11" fmla="*/ 13095118 h 433"/>
                  <a:gd name="T12" fmla="*/ 14586912 w 946"/>
                  <a:gd name="T13" fmla="*/ 2422084 h 433"/>
                  <a:gd name="T14" fmla="*/ 0 60000 65536"/>
                  <a:gd name="T15" fmla="*/ 0 60000 65536"/>
                  <a:gd name="T16" fmla="*/ 0 60000 65536"/>
                  <a:gd name="T17" fmla="*/ 0 60000 65536"/>
                  <a:gd name="T18" fmla="*/ 0 60000 65536"/>
                  <a:gd name="T19" fmla="*/ 0 60000 65536"/>
                  <a:gd name="T20" fmla="*/ 0 60000 65536"/>
                  <a:gd name="T21" fmla="*/ 0 w 946"/>
                  <a:gd name="T22" fmla="*/ 0 h 433"/>
                  <a:gd name="T23" fmla="*/ 946 w 946"/>
                  <a:gd name="T24" fmla="*/ 433 h 43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46" h="433">
                    <a:moveTo>
                      <a:pt x="485" y="80"/>
                    </a:moveTo>
                    <a:cubicBezTo>
                      <a:pt x="665" y="80"/>
                      <a:pt x="818" y="196"/>
                      <a:pt x="873" y="357"/>
                    </a:cubicBezTo>
                    <a:cubicBezTo>
                      <a:pt x="946" y="323"/>
                      <a:pt x="946" y="323"/>
                      <a:pt x="946" y="323"/>
                    </a:cubicBezTo>
                    <a:cubicBezTo>
                      <a:pt x="878" y="134"/>
                      <a:pt x="697" y="0"/>
                      <a:pt x="485" y="0"/>
                    </a:cubicBezTo>
                    <a:cubicBezTo>
                      <a:pt x="234" y="0"/>
                      <a:pt x="27" y="189"/>
                      <a:pt x="0" y="433"/>
                    </a:cubicBezTo>
                    <a:cubicBezTo>
                      <a:pt x="80" y="433"/>
                      <a:pt x="80" y="433"/>
                      <a:pt x="80" y="433"/>
                    </a:cubicBezTo>
                    <a:cubicBezTo>
                      <a:pt x="107" y="233"/>
                      <a:pt x="278" y="80"/>
                      <a:pt x="485" y="80"/>
                    </a:cubicBezTo>
                    <a:close/>
                  </a:path>
                </a:pathLst>
              </a:custGeom>
              <a:grpFill/>
              <a:ln w="25400">
                <a:noFill/>
                <a:miter lim="800000"/>
                <a:headEnd/>
                <a:tailEnd/>
              </a:ln>
            </p:spPr>
            <p:txBody>
              <a:bodyPr wrap="square"/>
              <a:lstStyle/>
              <a:p>
                <a:pPr>
                  <a:defRPr/>
                </a:pPr>
                <a:endParaRPr lang="en-US" dirty="0">
                  <a:solidFill>
                    <a:srgbClr val="000000"/>
                  </a:solidFill>
                  <a:cs typeface="Arial" pitchFamily="34" charset="0"/>
                </a:endParaRPr>
              </a:p>
            </p:txBody>
          </p:sp>
          <p:sp>
            <p:nvSpPr>
              <p:cNvPr id="119" name="Freeform 318"/>
              <p:cNvSpPr>
                <a:spLocks/>
              </p:cNvSpPr>
              <p:nvPr/>
            </p:nvSpPr>
            <p:spPr bwMode="auto">
              <a:xfrm>
                <a:off x="3616" y="1650"/>
                <a:ext cx="458" cy="517"/>
              </a:xfrm>
              <a:custGeom>
                <a:avLst/>
                <a:gdLst>
                  <a:gd name="T0" fmla="*/ 458 w 458"/>
                  <a:gd name="T1" fmla="*/ 0 h 517"/>
                  <a:gd name="T2" fmla="*/ 345 w 458"/>
                  <a:gd name="T3" fmla="*/ 517 h 517"/>
                  <a:gd name="T4" fmla="*/ 0 w 458"/>
                  <a:gd name="T5" fmla="*/ 118 h 517"/>
                  <a:gd name="T6" fmla="*/ 458 w 458"/>
                  <a:gd name="T7" fmla="*/ 0 h 517"/>
                  <a:gd name="T8" fmla="*/ 0 60000 65536"/>
                  <a:gd name="T9" fmla="*/ 0 60000 65536"/>
                  <a:gd name="T10" fmla="*/ 0 60000 65536"/>
                  <a:gd name="T11" fmla="*/ 0 60000 65536"/>
                  <a:gd name="T12" fmla="*/ 0 w 458"/>
                  <a:gd name="T13" fmla="*/ 0 h 517"/>
                  <a:gd name="T14" fmla="*/ 458 w 458"/>
                  <a:gd name="T15" fmla="*/ 517 h 517"/>
                </a:gdLst>
                <a:ahLst/>
                <a:cxnLst>
                  <a:cxn ang="T8">
                    <a:pos x="T0" y="T1"/>
                  </a:cxn>
                  <a:cxn ang="T9">
                    <a:pos x="T2" y="T3"/>
                  </a:cxn>
                  <a:cxn ang="T10">
                    <a:pos x="T4" y="T5"/>
                  </a:cxn>
                  <a:cxn ang="T11">
                    <a:pos x="T6" y="T7"/>
                  </a:cxn>
                </a:cxnLst>
                <a:rect l="T12" t="T13" r="T14" b="T15"/>
                <a:pathLst>
                  <a:path w="458" h="517">
                    <a:moveTo>
                      <a:pt x="458" y="0"/>
                    </a:moveTo>
                    <a:lnTo>
                      <a:pt x="345" y="517"/>
                    </a:lnTo>
                    <a:lnTo>
                      <a:pt x="0" y="118"/>
                    </a:lnTo>
                    <a:lnTo>
                      <a:pt x="458" y="0"/>
                    </a:lnTo>
                    <a:close/>
                  </a:path>
                </a:pathLst>
              </a:custGeom>
              <a:grpFill/>
              <a:ln w="25400">
                <a:noFill/>
                <a:miter lim="800000"/>
                <a:headEnd/>
                <a:tailEnd/>
              </a:ln>
            </p:spPr>
            <p:txBody>
              <a:bodyPr wrap="square"/>
              <a:lstStyle/>
              <a:p>
                <a:pPr>
                  <a:defRPr/>
                </a:pPr>
                <a:endParaRPr lang="en-US" dirty="0">
                  <a:solidFill>
                    <a:srgbClr val="000000"/>
                  </a:solidFill>
                  <a:cs typeface="Arial" pitchFamily="34" charset="0"/>
                </a:endParaRPr>
              </a:p>
            </p:txBody>
          </p:sp>
        </p:grpSp>
      </p:grpSp>
      <p:sp>
        <p:nvSpPr>
          <p:cNvPr id="172" name="Title 171"/>
          <p:cNvSpPr>
            <a:spLocks noGrp="1"/>
          </p:cNvSpPr>
          <p:nvPr>
            <p:ph type="title"/>
          </p:nvPr>
        </p:nvSpPr>
        <p:spPr/>
        <p:txBody>
          <a:bodyPr/>
          <a:lstStyle/>
          <a:p>
            <a:r>
              <a:rPr lang="en-US" dirty="0" smtClean="0"/>
              <a:t>Oracle WebCenter Content</a:t>
            </a:r>
            <a:endParaRPr lang="en-US" dirty="0"/>
          </a:p>
        </p:txBody>
      </p:sp>
      <p:sp>
        <p:nvSpPr>
          <p:cNvPr id="3" name="TextBox 2"/>
          <p:cNvSpPr txBox="1"/>
          <p:nvPr/>
        </p:nvSpPr>
        <p:spPr>
          <a:xfrm>
            <a:off x="4138430" y="2460850"/>
            <a:ext cx="863882" cy="261610"/>
          </a:xfrm>
          <a:prstGeom prst="rect">
            <a:avLst/>
          </a:prstGeom>
          <a:noFill/>
        </p:spPr>
        <p:txBody>
          <a:bodyPr wrap="none" rtlCol="0">
            <a:spAutoFit/>
          </a:bodyPr>
          <a:lstStyle/>
          <a:p>
            <a:r>
              <a:rPr lang="en-US" sz="1100" dirty="0" smtClean="0">
                <a:solidFill>
                  <a:srgbClr val="FFFFFF"/>
                </a:solidFill>
                <a:cs typeface="Arial" pitchFamily="34" charset="0"/>
              </a:rPr>
              <a:t>CONTENT</a:t>
            </a:r>
          </a:p>
        </p:txBody>
      </p:sp>
      <p:grpSp>
        <p:nvGrpSpPr>
          <p:cNvPr id="10" name="Group 23"/>
          <p:cNvGrpSpPr/>
          <p:nvPr/>
        </p:nvGrpSpPr>
        <p:grpSpPr>
          <a:xfrm>
            <a:off x="0" y="1134404"/>
            <a:ext cx="2423964" cy="2869573"/>
            <a:chOff x="0" y="1237794"/>
            <a:chExt cx="2423964" cy="2869573"/>
          </a:xfrm>
        </p:grpSpPr>
        <p:grpSp>
          <p:nvGrpSpPr>
            <p:cNvPr id="11" name="Group 5"/>
            <p:cNvGrpSpPr/>
            <p:nvPr/>
          </p:nvGrpSpPr>
          <p:grpSpPr>
            <a:xfrm>
              <a:off x="1870371" y="1255887"/>
              <a:ext cx="553593" cy="1355562"/>
              <a:chOff x="1870371" y="1255887"/>
              <a:chExt cx="553593" cy="1355562"/>
            </a:xfrm>
          </p:grpSpPr>
          <p:sp>
            <p:nvSpPr>
              <p:cNvPr id="163" name="Freeform 106"/>
              <p:cNvSpPr>
                <a:spLocks/>
              </p:cNvSpPr>
              <p:nvPr/>
            </p:nvSpPr>
            <p:spPr bwMode="ltGray">
              <a:xfrm flipH="1">
                <a:off x="1870371" y="1739438"/>
                <a:ext cx="530470" cy="844865"/>
              </a:xfrm>
              <a:custGeom>
                <a:avLst/>
                <a:gdLst>
                  <a:gd name="T0" fmla="*/ 0 w 768"/>
                  <a:gd name="T1" fmla="*/ 504 h 504"/>
                  <a:gd name="T2" fmla="*/ 2 w 768"/>
                  <a:gd name="T3" fmla="*/ 490 h 504"/>
                  <a:gd name="T4" fmla="*/ 768 w 768"/>
                  <a:gd name="T5" fmla="*/ 0 h 504"/>
                  <a:gd name="T6" fmla="*/ 768 w 768"/>
                  <a:gd name="T7" fmla="*/ 411 h 504"/>
                  <a:gd name="T8" fmla="*/ 0 w 768"/>
                  <a:gd name="T9" fmla="*/ 504 h 504"/>
                  <a:gd name="T10" fmla="*/ 0 60000 65536"/>
                  <a:gd name="T11" fmla="*/ 0 60000 65536"/>
                  <a:gd name="T12" fmla="*/ 0 60000 65536"/>
                  <a:gd name="T13" fmla="*/ 0 60000 65536"/>
                  <a:gd name="T14" fmla="*/ 0 60000 65536"/>
                  <a:gd name="T15" fmla="*/ 0 w 768"/>
                  <a:gd name="T16" fmla="*/ 0 h 504"/>
                  <a:gd name="T17" fmla="*/ 768 w 768"/>
                  <a:gd name="T18" fmla="*/ 504 h 504"/>
                  <a:gd name="connsiteX0" fmla="*/ 0 w 10000"/>
                  <a:gd name="connsiteY0" fmla="*/ 14507 h 14507"/>
                  <a:gd name="connsiteX1" fmla="*/ 26 w 10000"/>
                  <a:gd name="connsiteY1" fmla="*/ 14229 h 14507"/>
                  <a:gd name="connsiteX2" fmla="*/ 9946 w 10000"/>
                  <a:gd name="connsiteY2" fmla="*/ 0 h 14507"/>
                  <a:gd name="connsiteX3" fmla="*/ 10000 w 10000"/>
                  <a:gd name="connsiteY3" fmla="*/ 12662 h 14507"/>
                  <a:gd name="connsiteX4" fmla="*/ 0 w 10000"/>
                  <a:gd name="connsiteY4" fmla="*/ 14507 h 14507"/>
                  <a:gd name="connsiteX0" fmla="*/ 0 w 9951"/>
                  <a:gd name="connsiteY0" fmla="*/ 14507 h 14507"/>
                  <a:gd name="connsiteX1" fmla="*/ 26 w 9951"/>
                  <a:gd name="connsiteY1" fmla="*/ 14229 h 14507"/>
                  <a:gd name="connsiteX2" fmla="*/ 9946 w 9951"/>
                  <a:gd name="connsiteY2" fmla="*/ 0 h 14507"/>
                  <a:gd name="connsiteX3" fmla="*/ 9946 w 9951"/>
                  <a:gd name="connsiteY3" fmla="*/ 5116 h 14507"/>
                  <a:gd name="connsiteX4" fmla="*/ 0 w 9951"/>
                  <a:gd name="connsiteY4" fmla="*/ 14507 h 14507"/>
                  <a:gd name="connsiteX0" fmla="*/ 0 w 10000"/>
                  <a:gd name="connsiteY0" fmla="*/ 10000 h 10000"/>
                  <a:gd name="connsiteX1" fmla="*/ 1432 w 10000"/>
                  <a:gd name="connsiteY1" fmla="*/ 8724 h 10000"/>
                  <a:gd name="connsiteX2" fmla="*/ 9995 w 10000"/>
                  <a:gd name="connsiteY2" fmla="*/ 0 h 10000"/>
                  <a:gd name="connsiteX3" fmla="*/ 9995 w 10000"/>
                  <a:gd name="connsiteY3" fmla="*/ 3527 h 10000"/>
                  <a:gd name="connsiteX4" fmla="*/ 0 w 10000"/>
                  <a:gd name="connsiteY4" fmla="*/ 10000 h 10000"/>
                  <a:gd name="connsiteX0" fmla="*/ 786 w 8569"/>
                  <a:gd name="connsiteY0" fmla="*/ 8627 h 8735"/>
                  <a:gd name="connsiteX1" fmla="*/ 1 w 8569"/>
                  <a:gd name="connsiteY1" fmla="*/ 8724 h 8735"/>
                  <a:gd name="connsiteX2" fmla="*/ 8564 w 8569"/>
                  <a:gd name="connsiteY2" fmla="*/ 0 h 8735"/>
                  <a:gd name="connsiteX3" fmla="*/ 8564 w 8569"/>
                  <a:gd name="connsiteY3" fmla="*/ 3527 h 8735"/>
                  <a:gd name="connsiteX4" fmla="*/ 786 w 8569"/>
                  <a:gd name="connsiteY4" fmla="*/ 8627 h 8735"/>
                  <a:gd name="connsiteX0" fmla="*/ 917 w 10000"/>
                  <a:gd name="connsiteY0" fmla="*/ 10041 h 10041"/>
                  <a:gd name="connsiteX1" fmla="*/ 1 w 10000"/>
                  <a:gd name="connsiteY1" fmla="*/ 9987 h 10041"/>
                  <a:gd name="connsiteX2" fmla="*/ 9994 w 10000"/>
                  <a:gd name="connsiteY2" fmla="*/ 0 h 10041"/>
                  <a:gd name="connsiteX3" fmla="*/ 9994 w 10000"/>
                  <a:gd name="connsiteY3" fmla="*/ 4038 h 10041"/>
                  <a:gd name="connsiteX4" fmla="*/ 917 w 10000"/>
                  <a:gd name="connsiteY4" fmla="*/ 10041 h 10041"/>
                  <a:gd name="connsiteX0" fmla="*/ 538 w 9621"/>
                  <a:gd name="connsiteY0" fmla="*/ 10041 h 10041"/>
                  <a:gd name="connsiteX1" fmla="*/ 1 w 9621"/>
                  <a:gd name="connsiteY1" fmla="*/ 9780 h 10041"/>
                  <a:gd name="connsiteX2" fmla="*/ 9615 w 9621"/>
                  <a:gd name="connsiteY2" fmla="*/ 0 h 10041"/>
                  <a:gd name="connsiteX3" fmla="*/ 9615 w 9621"/>
                  <a:gd name="connsiteY3" fmla="*/ 4038 h 10041"/>
                  <a:gd name="connsiteX4" fmla="*/ 538 w 9621"/>
                  <a:gd name="connsiteY4" fmla="*/ 10041 h 100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21" h="10041">
                    <a:moveTo>
                      <a:pt x="538" y="10041"/>
                    </a:moveTo>
                    <a:cubicBezTo>
                      <a:pt x="549" y="9968"/>
                      <a:pt x="-9" y="9854"/>
                      <a:pt x="1" y="9780"/>
                    </a:cubicBezTo>
                    <a:lnTo>
                      <a:pt x="9615" y="0"/>
                    </a:lnTo>
                    <a:cubicBezTo>
                      <a:pt x="9636" y="3331"/>
                      <a:pt x="9594" y="706"/>
                      <a:pt x="9615" y="4038"/>
                    </a:cubicBezTo>
                    <a:lnTo>
                      <a:pt x="538" y="10041"/>
                    </a:lnTo>
                    <a:close/>
                  </a:path>
                </a:pathLst>
              </a:custGeom>
              <a:gradFill flip="none" rotWithShape="1">
                <a:gsLst>
                  <a:gs pos="45000">
                    <a:schemeClr val="accent1">
                      <a:lumMod val="75000"/>
                    </a:schemeClr>
                  </a:gs>
                  <a:gs pos="100000">
                    <a:schemeClr val="tx1">
                      <a:lumMod val="75000"/>
                      <a:lumOff val="25000"/>
                    </a:schemeClr>
                  </a:gs>
                </a:gsLst>
                <a:lin ang="0" scaled="1"/>
                <a:tileRect/>
              </a:gradFill>
              <a:ln w="19050">
                <a:noFill/>
                <a:round/>
                <a:headEnd/>
                <a:tailEnd/>
              </a:ln>
            </p:spPr>
            <p:txBody>
              <a:bodyPr anchor="ctr"/>
              <a:lstStyle/>
              <a:p>
                <a:endParaRPr lang="en-US" sz="1400" dirty="0">
                  <a:solidFill>
                    <a:srgbClr val="000000"/>
                  </a:solidFill>
                  <a:cs typeface="Arial" pitchFamily="34" charset="0"/>
                </a:endParaRPr>
              </a:p>
            </p:txBody>
          </p:sp>
          <p:sp>
            <p:nvSpPr>
              <p:cNvPr id="166" name="Freeform 104"/>
              <p:cNvSpPr>
                <a:spLocks/>
              </p:cNvSpPr>
              <p:nvPr/>
            </p:nvSpPr>
            <p:spPr bwMode="ltGray">
              <a:xfrm flipH="1">
                <a:off x="1870371" y="1255887"/>
                <a:ext cx="553593" cy="1276159"/>
              </a:xfrm>
              <a:custGeom>
                <a:avLst/>
                <a:gdLst>
                  <a:gd name="T0" fmla="*/ 0 w 765"/>
                  <a:gd name="T1" fmla="*/ 1143 h 1143"/>
                  <a:gd name="T2" fmla="*/ 0 w 765"/>
                  <a:gd name="T3" fmla="*/ 1104 h 1143"/>
                  <a:gd name="T4" fmla="*/ 765 w 765"/>
                  <a:gd name="T5" fmla="*/ 0 h 1143"/>
                  <a:gd name="T6" fmla="*/ 762 w 765"/>
                  <a:gd name="T7" fmla="*/ 387 h 1143"/>
                  <a:gd name="T8" fmla="*/ 0 w 765"/>
                  <a:gd name="T9" fmla="*/ 1143 h 1143"/>
                  <a:gd name="T10" fmla="*/ 0 60000 65536"/>
                  <a:gd name="T11" fmla="*/ 0 60000 65536"/>
                  <a:gd name="T12" fmla="*/ 0 60000 65536"/>
                  <a:gd name="T13" fmla="*/ 0 60000 65536"/>
                  <a:gd name="T14" fmla="*/ 0 60000 65536"/>
                  <a:gd name="T15" fmla="*/ 0 w 765"/>
                  <a:gd name="T16" fmla="*/ 0 h 1143"/>
                  <a:gd name="T17" fmla="*/ 765 w 765"/>
                  <a:gd name="T18" fmla="*/ 1143 h 1143"/>
                  <a:gd name="connsiteX0" fmla="*/ 0 w 10000"/>
                  <a:gd name="connsiteY0" fmla="*/ 10000 h 10000"/>
                  <a:gd name="connsiteX1" fmla="*/ 0 w 10000"/>
                  <a:gd name="connsiteY1" fmla="*/ 9659 h 10000"/>
                  <a:gd name="connsiteX2" fmla="*/ 10000 w 10000"/>
                  <a:gd name="connsiteY2" fmla="*/ 0 h 10000"/>
                  <a:gd name="connsiteX3" fmla="*/ 9907 w 10000"/>
                  <a:gd name="connsiteY3" fmla="*/ 2092 h 10000"/>
                  <a:gd name="connsiteX4" fmla="*/ 0 w 10000"/>
                  <a:gd name="connsiteY4" fmla="*/ 10000 h 10000"/>
                  <a:gd name="connsiteX0" fmla="*/ 0 w 10000"/>
                  <a:gd name="connsiteY0" fmla="*/ 10000 h 10000"/>
                  <a:gd name="connsiteX1" fmla="*/ 0 w 10000"/>
                  <a:gd name="connsiteY1" fmla="*/ 9659 h 10000"/>
                  <a:gd name="connsiteX2" fmla="*/ 10000 w 10000"/>
                  <a:gd name="connsiteY2" fmla="*/ 0 h 10000"/>
                  <a:gd name="connsiteX3" fmla="*/ 9961 w 10000"/>
                  <a:gd name="connsiteY3" fmla="*/ 2069 h 10000"/>
                  <a:gd name="connsiteX4" fmla="*/ 0 w 10000"/>
                  <a:gd name="connsiteY4" fmla="*/ 10000 h 10000"/>
                  <a:gd name="connsiteX0" fmla="*/ 0 w 10000"/>
                  <a:gd name="connsiteY0" fmla="*/ 10000 h 10000"/>
                  <a:gd name="connsiteX1" fmla="*/ 1405 w 10000"/>
                  <a:gd name="connsiteY1" fmla="*/ 8365 h 10000"/>
                  <a:gd name="connsiteX2" fmla="*/ 10000 w 10000"/>
                  <a:gd name="connsiteY2" fmla="*/ 0 h 10000"/>
                  <a:gd name="connsiteX3" fmla="*/ 9961 w 10000"/>
                  <a:gd name="connsiteY3" fmla="*/ 2069 h 10000"/>
                  <a:gd name="connsiteX4" fmla="*/ 0 w 10000"/>
                  <a:gd name="connsiteY4" fmla="*/ 10000 h 10000"/>
                  <a:gd name="connsiteX0" fmla="*/ 486 w 8595"/>
                  <a:gd name="connsiteY0" fmla="*/ 8359 h 8365"/>
                  <a:gd name="connsiteX1" fmla="*/ 0 w 8595"/>
                  <a:gd name="connsiteY1" fmla="*/ 8365 h 8365"/>
                  <a:gd name="connsiteX2" fmla="*/ 8595 w 8595"/>
                  <a:gd name="connsiteY2" fmla="*/ 0 h 8365"/>
                  <a:gd name="connsiteX3" fmla="*/ 8556 w 8595"/>
                  <a:gd name="connsiteY3" fmla="*/ 2069 h 8365"/>
                  <a:gd name="connsiteX4" fmla="*/ 486 w 8595"/>
                  <a:gd name="connsiteY4" fmla="*/ 8359 h 8365"/>
                  <a:gd name="connsiteX0" fmla="*/ 565 w 10000"/>
                  <a:gd name="connsiteY0" fmla="*/ 10131 h 10131"/>
                  <a:gd name="connsiteX1" fmla="*/ 0 w 10000"/>
                  <a:gd name="connsiteY1" fmla="*/ 10000 h 10131"/>
                  <a:gd name="connsiteX2" fmla="*/ 10000 w 10000"/>
                  <a:gd name="connsiteY2" fmla="*/ 0 h 10131"/>
                  <a:gd name="connsiteX3" fmla="*/ 9955 w 10000"/>
                  <a:gd name="connsiteY3" fmla="*/ 2473 h 10131"/>
                  <a:gd name="connsiteX4" fmla="*/ 565 w 10000"/>
                  <a:gd name="connsiteY4" fmla="*/ 10131 h 101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131">
                    <a:moveTo>
                      <a:pt x="565" y="10131"/>
                    </a:moveTo>
                    <a:lnTo>
                      <a:pt x="0" y="10000"/>
                    </a:lnTo>
                    <a:lnTo>
                      <a:pt x="10000" y="0"/>
                    </a:lnTo>
                    <a:cubicBezTo>
                      <a:pt x="9964" y="833"/>
                      <a:pt x="9991" y="1640"/>
                      <a:pt x="9955" y="2473"/>
                    </a:cubicBezTo>
                    <a:lnTo>
                      <a:pt x="565" y="10131"/>
                    </a:lnTo>
                    <a:close/>
                  </a:path>
                </a:pathLst>
              </a:custGeom>
              <a:gradFill flip="none" rotWithShape="1">
                <a:gsLst>
                  <a:gs pos="45000">
                    <a:schemeClr val="accent1">
                      <a:lumMod val="75000"/>
                    </a:schemeClr>
                  </a:gs>
                  <a:gs pos="100000">
                    <a:schemeClr val="tx1">
                      <a:lumMod val="75000"/>
                      <a:lumOff val="25000"/>
                    </a:schemeClr>
                  </a:gs>
                </a:gsLst>
                <a:lin ang="0" scaled="1"/>
                <a:tileRect/>
              </a:gradFill>
              <a:ln w="19050">
                <a:noFill/>
                <a:round/>
                <a:headEnd/>
                <a:tailEnd/>
              </a:ln>
            </p:spPr>
            <p:txBody>
              <a:bodyPr anchor="ctr"/>
              <a:lstStyle/>
              <a:p>
                <a:endParaRPr lang="en-US" sz="1400" dirty="0">
                  <a:solidFill>
                    <a:srgbClr val="000000"/>
                  </a:solidFill>
                  <a:cs typeface="Arial" pitchFamily="34" charset="0"/>
                </a:endParaRPr>
              </a:p>
            </p:txBody>
          </p:sp>
          <p:sp>
            <p:nvSpPr>
              <p:cNvPr id="100" name="Freeform 106"/>
              <p:cNvSpPr>
                <a:spLocks/>
              </p:cNvSpPr>
              <p:nvPr/>
            </p:nvSpPr>
            <p:spPr bwMode="ltGray">
              <a:xfrm flipH="1">
                <a:off x="1870371" y="2239110"/>
                <a:ext cx="499786" cy="372339"/>
              </a:xfrm>
              <a:custGeom>
                <a:avLst/>
                <a:gdLst>
                  <a:gd name="T0" fmla="*/ 0 w 768"/>
                  <a:gd name="T1" fmla="*/ 504 h 504"/>
                  <a:gd name="T2" fmla="*/ 2 w 768"/>
                  <a:gd name="T3" fmla="*/ 490 h 504"/>
                  <a:gd name="T4" fmla="*/ 768 w 768"/>
                  <a:gd name="T5" fmla="*/ 0 h 504"/>
                  <a:gd name="T6" fmla="*/ 768 w 768"/>
                  <a:gd name="T7" fmla="*/ 411 h 504"/>
                  <a:gd name="T8" fmla="*/ 0 w 768"/>
                  <a:gd name="T9" fmla="*/ 504 h 504"/>
                  <a:gd name="T10" fmla="*/ 0 60000 65536"/>
                  <a:gd name="T11" fmla="*/ 0 60000 65536"/>
                  <a:gd name="T12" fmla="*/ 0 60000 65536"/>
                  <a:gd name="T13" fmla="*/ 0 60000 65536"/>
                  <a:gd name="T14" fmla="*/ 0 60000 65536"/>
                  <a:gd name="T15" fmla="*/ 0 w 768"/>
                  <a:gd name="T16" fmla="*/ 0 h 504"/>
                  <a:gd name="T17" fmla="*/ 768 w 768"/>
                  <a:gd name="T18" fmla="*/ 504 h 504"/>
                  <a:gd name="connsiteX0" fmla="*/ 0 w 10000"/>
                  <a:gd name="connsiteY0" fmla="*/ 7013 h 7013"/>
                  <a:gd name="connsiteX1" fmla="*/ 26 w 10000"/>
                  <a:gd name="connsiteY1" fmla="*/ 6735 h 7013"/>
                  <a:gd name="connsiteX2" fmla="*/ 9946 w 10000"/>
                  <a:gd name="connsiteY2" fmla="*/ 0 h 7013"/>
                  <a:gd name="connsiteX3" fmla="*/ 10000 w 10000"/>
                  <a:gd name="connsiteY3" fmla="*/ 5168 h 7013"/>
                  <a:gd name="connsiteX4" fmla="*/ 0 w 10000"/>
                  <a:gd name="connsiteY4" fmla="*/ 7013 h 7013"/>
                  <a:gd name="connsiteX0" fmla="*/ 0 w 10000"/>
                  <a:gd name="connsiteY0" fmla="*/ 10000 h 10000"/>
                  <a:gd name="connsiteX1" fmla="*/ 2017 w 10000"/>
                  <a:gd name="connsiteY1" fmla="*/ 7885 h 10000"/>
                  <a:gd name="connsiteX2" fmla="*/ 9946 w 10000"/>
                  <a:gd name="connsiteY2" fmla="*/ 0 h 10000"/>
                  <a:gd name="connsiteX3" fmla="*/ 10000 w 10000"/>
                  <a:gd name="connsiteY3" fmla="*/ 7369 h 10000"/>
                  <a:gd name="connsiteX4" fmla="*/ 0 w 10000"/>
                  <a:gd name="connsiteY4" fmla="*/ 10000 h 10000"/>
                  <a:gd name="connsiteX0" fmla="*/ 190 w 7984"/>
                  <a:gd name="connsiteY0" fmla="*/ 8356 h 8356"/>
                  <a:gd name="connsiteX1" fmla="*/ 1 w 7984"/>
                  <a:gd name="connsiteY1" fmla="*/ 7885 h 8356"/>
                  <a:gd name="connsiteX2" fmla="*/ 7930 w 7984"/>
                  <a:gd name="connsiteY2" fmla="*/ 0 h 8356"/>
                  <a:gd name="connsiteX3" fmla="*/ 7984 w 7984"/>
                  <a:gd name="connsiteY3" fmla="*/ 7369 h 8356"/>
                  <a:gd name="connsiteX4" fmla="*/ 190 w 7984"/>
                  <a:gd name="connsiteY4" fmla="*/ 8356 h 8356"/>
                  <a:gd name="connsiteX0" fmla="*/ 319 w 10000"/>
                  <a:gd name="connsiteY0" fmla="*/ 9569 h 9569"/>
                  <a:gd name="connsiteX1" fmla="*/ 1 w 10000"/>
                  <a:gd name="connsiteY1" fmla="*/ 9436 h 9569"/>
                  <a:gd name="connsiteX2" fmla="*/ 9932 w 10000"/>
                  <a:gd name="connsiteY2" fmla="*/ 0 h 9569"/>
                  <a:gd name="connsiteX3" fmla="*/ 10000 w 10000"/>
                  <a:gd name="connsiteY3" fmla="*/ 8819 h 9569"/>
                  <a:gd name="connsiteX4" fmla="*/ 319 w 10000"/>
                  <a:gd name="connsiteY4" fmla="*/ 9569 h 9569"/>
                  <a:gd name="connsiteX0" fmla="*/ 0 w 9681"/>
                  <a:gd name="connsiteY0" fmla="*/ 10000 h 10000"/>
                  <a:gd name="connsiteX1" fmla="*/ 250 w 9681"/>
                  <a:gd name="connsiteY1" fmla="*/ 9186 h 10000"/>
                  <a:gd name="connsiteX2" fmla="*/ 9613 w 9681"/>
                  <a:gd name="connsiteY2" fmla="*/ 0 h 10000"/>
                  <a:gd name="connsiteX3" fmla="*/ 9681 w 9681"/>
                  <a:gd name="connsiteY3" fmla="*/ 9216 h 10000"/>
                  <a:gd name="connsiteX4" fmla="*/ 0 w 9681"/>
                  <a:gd name="connsiteY4" fmla="*/ 1000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81" h="10000">
                    <a:moveTo>
                      <a:pt x="0" y="10000"/>
                    </a:moveTo>
                    <a:cubicBezTo>
                      <a:pt x="11" y="9834"/>
                      <a:pt x="239" y="9351"/>
                      <a:pt x="250" y="9186"/>
                    </a:cubicBezTo>
                    <a:lnTo>
                      <a:pt x="9613" y="0"/>
                    </a:lnTo>
                    <a:cubicBezTo>
                      <a:pt x="9636" y="3072"/>
                      <a:pt x="9658" y="6143"/>
                      <a:pt x="9681" y="9216"/>
                    </a:cubicBezTo>
                    <a:lnTo>
                      <a:pt x="0" y="10000"/>
                    </a:lnTo>
                    <a:close/>
                  </a:path>
                </a:pathLst>
              </a:custGeom>
              <a:gradFill flip="none" rotWithShape="1">
                <a:gsLst>
                  <a:gs pos="45000">
                    <a:schemeClr val="accent1">
                      <a:lumMod val="75000"/>
                    </a:schemeClr>
                  </a:gs>
                  <a:gs pos="100000">
                    <a:schemeClr val="tx1">
                      <a:lumMod val="75000"/>
                      <a:lumOff val="25000"/>
                    </a:schemeClr>
                  </a:gs>
                </a:gsLst>
                <a:lin ang="0" scaled="1"/>
                <a:tileRect/>
              </a:gradFill>
              <a:ln w="19050">
                <a:noFill/>
                <a:round/>
                <a:headEnd/>
                <a:tailEnd/>
              </a:ln>
            </p:spPr>
            <p:txBody>
              <a:bodyPr anchor="ctr"/>
              <a:lstStyle/>
              <a:p>
                <a:endParaRPr lang="en-US" sz="1400" dirty="0">
                  <a:solidFill>
                    <a:srgbClr val="000000"/>
                  </a:solidFill>
                  <a:cs typeface="Arial" pitchFamily="34" charset="0"/>
                </a:endParaRPr>
              </a:p>
            </p:txBody>
          </p:sp>
        </p:grpSp>
        <p:grpSp>
          <p:nvGrpSpPr>
            <p:cNvPr id="12" name="Group 102"/>
            <p:cNvGrpSpPr/>
            <p:nvPr/>
          </p:nvGrpSpPr>
          <p:grpSpPr>
            <a:xfrm flipV="1">
              <a:off x="1870371" y="2724417"/>
              <a:ext cx="553593" cy="1355562"/>
              <a:chOff x="1870371" y="1255887"/>
              <a:chExt cx="553593" cy="1355562"/>
            </a:xfrm>
          </p:grpSpPr>
          <p:sp>
            <p:nvSpPr>
              <p:cNvPr id="105" name="Freeform 106"/>
              <p:cNvSpPr>
                <a:spLocks/>
              </p:cNvSpPr>
              <p:nvPr/>
            </p:nvSpPr>
            <p:spPr bwMode="ltGray">
              <a:xfrm flipH="1">
                <a:off x="1870371" y="1739438"/>
                <a:ext cx="530470" cy="844865"/>
              </a:xfrm>
              <a:custGeom>
                <a:avLst/>
                <a:gdLst>
                  <a:gd name="T0" fmla="*/ 0 w 768"/>
                  <a:gd name="T1" fmla="*/ 504 h 504"/>
                  <a:gd name="T2" fmla="*/ 2 w 768"/>
                  <a:gd name="T3" fmla="*/ 490 h 504"/>
                  <a:gd name="T4" fmla="*/ 768 w 768"/>
                  <a:gd name="T5" fmla="*/ 0 h 504"/>
                  <a:gd name="T6" fmla="*/ 768 w 768"/>
                  <a:gd name="T7" fmla="*/ 411 h 504"/>
                  <a:gd name="T8" fmla="*/ 0 w 768"/>
                  <a:gd name="T9" fmla="*/ 504 h 504"/>
                  <a:gd name="T10" fmla="*/ 0 60000 65536"/>
                  <a:gd name="T11" fmla="*/ 0 60000 65536"/>
                  <a:gd name="T12" fmla="*/ 0 60000 65536"/>
                  <a:gd name="T13" fmla="*/ 0 60000 65536"/>
                  <a:gd name="T14" fmla="*/ 0 60000 65536"/>
                  <a:gd name="T15" fmla="*/ 0 w 768"/>
                  <a:gd name="T16" fmla="*/ 0 h 504"/>
                  <a:gd name="T17" fmla="*/ 768 w 768"/>
                  <a:gd name="T18" fmla="*/ 504 h 504"/>
                  <a:gd name="connsiteX0" fmla="*/ 0 w 10000"/>
                  <a:gd name="connsiteY0" fmla="*/ 14507 h 14507"/>
                  <a:gd name="connsiteX1" fmla="*/ 26 w 10000"/>
                  <a:gd name="connsiteY1" fmla="*/ 14229 h 14507"/>
                  <a:gd name="connsiteX2" fmla="*/ 9946 w 10000"/>
                  <a:gd name="connsiteY2" fmla="*/ 0 h 14507"/>
                  <a:gd name="connsiteX3" fmla="*/ 10000 w 10000"/>
                  <a:gd name="connsiteY3" fmla="*/ 12662 h 14507"/>
                  <a:gd name="connsiteX4" fmla="*/ 0 w 10000"/>
                  <a:gd name="connsiteY4" fmla="*/ 14507 h 14507"/>
                  <a:gd name="connsiteX0" fmla="*/ 0 w 9951"/>
                  <a:gd name="connsiteY0" fmla="*/ 14507 h 14507"/>
                  <a:gd name="connsiteX1" fmla="*/ 26 w 9951"/>
                  <a:gd name="connsiteY1" fmla="*/ 14229 h 14507"/>
                  <a:gd name="connsiteX2" fmla="*/ 9946 w 9951"/>
                  <a:gd name="connsiteY2" fmla="*/ 0 h 14507"/>
                  <a:gd name="connsiteX3" fmla="*/ 9946 w 9951"/>
                  <a:gd name="connsiteY3" fmla="*/ 5116 h 14507"/>
                  <a:gd name="connsiteX4" fmla="*/ 0 w 9951"/>
                  <a:gd name="connsiteY4" fmla="*/ 14507 h 14507"/>
                  <a:gd name="connsiteX0" fmla="*/ 0 w 10000"/>
                  <a:gd name="connsiteY0" fmla="*/ 10000 h 10000"/>
                  <a:gd name="connsiteX1" fmla="*/ 1432 w 10000"/>
                  <a:gd name="connsiteY1" fmla="*/ 8724 h 10000"/>
                  <a:gd name="connsiteX2" fmla="*/ 9995 w 10000"/>
                  <a:gd name="connsiteY2" fmla="*/ 0 h 10000"/>
                  <a:gd name="connsiteX3" fmla="*/ 9995 w 10000"/>
                  <a:gd name="connsiteY3" fmla="*/ 3527 h 10000"/>
                  <a:gd name="connsiteX4" fmla="*/ 0 w 10000"/>
                  <a:gd name="connsiteY4" fmla="*/ 10000 h 10000"/>
                  <a:gd name="connsiteX0" fmla="*/ 786 w 8569"/>
                  <a:gd name="connsiteY0" fmla="*/ 8627 h 8735"/>
                  <a:gd name="connsiteX1" fmla="*/ 1 w 8569"/>
                  <a:gd name="connsiteY1" fmla="*/ 8724 h 8735"/>
                  <a:gd name="connsiteX2" fmla="*/ 8564 w 8569"/>
                  <a:gd name="connsiteY2" fmla="*/ 0 h 8735"/>
                  <a:gd name="connsiteX3" fmla="*/ 8564 w 8569"/>
                  <a:gd name="connsiteY3" fmla="*/ 3527 h 8735"/>
                  <a:gd name="connsiteX4" fmla="*/ 786 w 8569"/>
                  <a:gd name="connsiteY4" fmla="*/ 8627 h 8735"/>
                  <a:gd name="connsiteX0" fmla="*/ 917 w 10000"/>
                  <a:gd name="connsiteY0" fmla="*/ 10041 h 10041"/>
                  <a:gd name="connsiteX1" fmla="*/ 1 w 10000"/>
                  <a:gd name="connsiteY1" fmla="*/ 9987 h 10041"/>
                  <a:gd name="connsiteX2" fmla="*/ 9994 w 10000"/>
                  <a:gd name="connsiteY2" fmla="*/ 0 h 10041"/>
                  <a:gd name="connsiteX3" fmla="*/ 9994 w 10000"/>
                  <a:gd name="connsiteY3" fmla="*/ 4038 h 10041"/>
                  <a:gd name="connsiteX4" fmla="*/ 917 w 10000"/>
                  <a:gd name="connsiteY4" fmla="*/ 10041 h 10041"/>
                  <a:gd name="connsiteX0" fmla="*/ 538 w 9621"/>
                  <a:gd name="connsiteY0" fmla="*/ 10041 h 10041"/>
                  <a:gd name="connsiteX1" fmla="*/ 1 w 9621"/>
                  <a:gd name="connsiteY1" fmla="*/ 9780 h 10041"/>
                  <a:gd name="connsiteX2" fmla="*/ 9615 w 9621"/>
                  <a:gd name="connsiteY2" fmla="*/ 0 h 10041"/>
                  <a:gd name="connsiteX3" fmla="*/ 9615 w 9621"/>
                  <a:gd name="connsiteY3" fmla="*/ 4038 h 10041"/>
                  <a:gd name="connsiteX4" fmla="*/ 538 w 9621"/>
                  <a:gd name="connsiteY4" fmla="*/ 10041 h 100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21" h="10041">
                    <a:moveTo>
                      <a:pt x="538" y="10041"/>
                    </a:moveTo>
                    <a:cubicBezTo>
                      <a:pt x="549" y="9968"/>
                      <a:pt x="-9" y="9854"/>
                      <a:pt x="1" y="9780"/>
                    </a:cubicBezTo>
                    <a:lnTo>
                      <a:pt x="9615" y="0"/>
                    </a:lnTo>
                    <a:cubicBezTo>
                      <a:pt x="9636" y="3331"/>
                      <a:pt x="9594" y="706"/>
                      <a:pt x="9615" y="4038"/>
                    </a:cubicBezTo>
                    <a:lnTo>
                      <a:pt x="538" y="10041"/>
                    </a:lnTo>
                    <a:close/>
                  </a:path>
                </a:pathLst>
              </a:custGeom>
              <a:gradFill flip="none" rotWithShape="1">
                <a:gsLst>
                  <a:gs pos="45000">
                    <a:schemeClr val="accent1">
                      <a:lumMod val="75000"/>
                    </a:schemeClr>
                  </a:gs>
                  <a:gs pos="100000">
                    <a:schemeClr val="tx1">
                      <a:lumMod val="75000"/>
                      <a:lumOff val="25000"/>
                    </a:schemeClr>
                  </a:gs>
                </a:gsLst>
                <a:lin ang="0" scaled="1"/>
                <a:tileRect/>
              </a:gradFill>
              <a:ln w="19050">
                <a:noFill/>
                <a:round/>
                <a:headEnd/>
                <a:tailEnd/>
              </a:ln>
            </p:spPr>
            <p:txBody>
              <a:bodyPr anchor="ctr"/>
              <a:lstStyle/>
              <a:p>
                <a:endParaRPr lang="en-US" sz="1400" dirty="0">
                  <a:solidFill>
                    <a:srgbClr val="000000"/>
                  </a:solidFill>
                  <a:cs typeface="Arial" pitchFamily="34" charset="0"/>
                </a:endParaRPr>
              </a:p>
            </p:txBody>
          </p:sp>
          <p:sp>
            <p:nvSpPr>
              <p:cNvPr id="106" name="Freeform 104"/>
              <p:cNvSpPr>
                <a:spLocks/>
              </p:cNvSpPr>
              <p:nvPr/>
            </p:nvSpPr>
            <p:spPr bwMode="ltGray">
              <a:xfrm flipH="1">
                <a:off x="1870371" y="1255887"/>
                <a:ext cx="553593" cy="1276159"/>
              </a:xfrm>
              <a:custGeom>
                <a:avLst/>
                <a:gdLst>
                  <a:gd name="T0" fmla="*/ 0 w 765"/>
                  <a:gd name="T1" fmla="*/ 1143 h 1143"/>
                  <a:gd name="T2" fmla="*/ 0 w 765"/>
                  <a:gd name="T3" fmla="*/ 1104 h 1143"/>
                  <a:gd name="T4" fmla="*/ 765 w 765"/>
                  <a:gd name="T5" fmla="*/ 0 h 1143"/>
                  <a:gd name="T6" fmla="*/ 762 w 765"/>
                  <a:gd name="T7" fmla="*/ 387 h 1143"/>
                  <a:gd name="T8" fmla="*/ 0 w 765"/>
                  <a:gd name="T9" fmla="*/ 1143 h 1143"/>
                  <a:gd name="T10" fmla="*/ 0 60000 65536"/>
                  <a:gd name="T11" fmla="*/ 0 60000 65536"/>
                  <a:gd name="T12" fmla="*/ 0 60000 65536"/>
                  <a:gd name="T13" fmla="*/ 0 60000 65536"/>
                  <a:gd name="T14" fmla="*/ 0 60000 65536"/>
                  <a:gd name="T15" fmla="*/ 0 w 765"/>
                  <a:gd name="T16" fmla="*/ 0 h 1143"/>
                  <a:gd name="T17" fmla="*/ 765 w 765"/>
                  <a:gd name="T18" fmla="*/ 1143 h 1143"/>
                  <a:gd name="connsiteX0" fmla="*/ 0 w 10000"/>
                  <a:gd name="connsiteY0" fmla="*/ 10000 h 10000"/>
                  <a:gd name="connsiteX1" fmla="*/ 0 w 10000"/>
                  <a:gd name="connsiteY1" fmla="*/ 9659 h 10000"/>
                  <a:gd name="connsiteX2" fmla="*/ 10000 w 10000"/>
                  <a:gd name="connsiteY2" fmla="*/ 0 h 10000"/>
                  <a:gd name="connsiteX3" fmla="*/ 9907 w 10000"/>
                  <a:gd name="connsiteY3" fmla="*/ 2092 h 10000"/>
                  <a:gd name="connsiteX4" fmla="*/ 0 w 10000"/>
                  <a:gd name="connsiteY4" fmla="*/ 10000 h 10000"/>
                  <a:gd name="connsiteX0" fmla="*/ 0 w 10000"/>
                  <a:gd name="connsiteY0" fmla="*/ 10000 h 10000"/>
                  <a:gd name="connsiteX1" fmla="*/ 0 w 10000"/>
                  <a:gd name="connsiteY1" fmla="*/ 9659 h 10000"/>
                  <a:gd name="connsiteX2" fmla="*/ 10000 w 10000"/>
                  <a:gd name="connsiteY2" fmla="*/ 0 h 10000"/>
                  <a:gd name="connsiteX3" fmla="*/ 9961 w 10000"/>
                  <a:gd name="connsiteY3" fmla="*/ 2069 h 10000"/>
                  <a:gd name="connsiteX4" fmla="*/ 0 w 10000"/>
                  <a:gd name="connsiteY4" fmla="*/ 10000 h 10000"/>
                  <a:gd name="connsiteX0" fmla="*/ 0 w 10000"/>
                  <a:gd name="connsiteY0" fmla="*/ 10000 h 10000"/>
                  <a:gd name="connsiteX1" fmla="*/ 1405 w 10000"/>
                  <a:gd name="connsiteY1" fmla="*/ 8365 h 10000"/>
                  <a:gd name="connsiteX2" fmla="*/ 10000 w 10000"/>
                  <a:gd name="connsiteY2" fmla="*/ 0 h 10000"/>
                  <a:gd name="connsiteX3" fmla="*/ 9961 w 10000"/>
                  <a:gd name="connsiteY3" fmla="*/ 2069 h 10000"/>
                  <a:gd name="connsiteX4" fmla="*/ 0 w 10000"/>
                  <a:gd name="connsiteY4" fmla="*/ 10000 h 10000"/>
                  <a:gd name="connsiteX0" fmla="*/ 486 w 8595"/>
                  <a:gd name="connsiteY0" fmla="*/ 8359 h 8365"/>
                  <a:gd name="connsiteX1" fmla="*/ 0 w 8595"/>
                  <a:gd name="connsiteY1" fmla="*/ 8365 h 8365"/>
                  <a:gd name="connsiteX2" fmla="*/ 8595 w 8595"/>
                  <a:gd name="connsiteY2" fmla="*/ 0 h 8365"/>
                  <a:gd name="connsiteX3" fmla="*/ 8556 w 8595"/>
                  <a:gd name="connsiteY3" fmla="*/ 2069 h 8365"/>
                  <a:gd name="connsiteX4" fmla="*/ 486 w 8595"/>
                  <a:gd name="connsiteY4" fmla="*/ 8359 h 8365"/>
                  <a:gd name="connsiteX0" fmla="*/ 565 w 10000"/>
                  <a:gd name="connsiteY0" fmla="*/ 10131 h 10131"/>
                  <a:gd name="connsiteX1" fmla="*/ 0 w 10000"/>
                  <a:gd name="connsiteY1" fmla="*/ 10000 h 10131"/>
                  <a:gd name="connsiteX2" fmla="*/ 10000 w 10000"/>
                  <a:gd name="connsiteY2" fmla="*/ 0 h 10131"/>
                  <a:gd name="connsiteX3" fmla="*/ 9955 w 10000"/>
                  <a:gd name="connsiteY3" fmla="*/ 2473 h 10131"/>
                  <a:gd name="connsiteX4" fmla="*/ 565 w 10000"/>
                  <a:gd name="connsiteY4" fmla="*/ 10131 h 101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131">
                    <a:moveTo>
                      <a:pt x="565" y="10131"/>
                    </a:moveTo>
                    <a:lnTo>
                      <a:pt x="0" y="10000"/>
                    </a:lnTo>
                    <a:lnTo>
                      <a:pt x="10000" y="0"/>
                    </a:lnTo>
                    <a:cubicBezTo>
                      <a:pt x="9964" y="833"/>
                      <a:pt x="9991" y="1640"/>
                      <a:pt x="9955" y="2473"/>
                    </a:cubicBezTo>
                    <a:lnTo>
                      <a:pt x="565" y="10131"/>
                    </a:lnTo>
                    <a:close/>
                  </a:path>
                </a:pathLst>
              </a:custGeom>
              <a:gradFill flip="none" rotWithShape="1">
                <a:gsLst>
                  <a:gs pos="45000">
                    <a:schemeClr val="accent1">
                      <a:lumMod val="75000"/>
                    </a:schemeClr>
                  </a:gs>
                  <a:gs pos="100000">
                    <a:schemeClr val="tx1">
                      <a:lumMod val="75000"/>
                      <a:lumOff val="25000"/>
                    </a:schemeClr>
                  </a:gs>
                </a:gsLst>
                <a:lin ang="0" scaled="1"/>
                <a:tileRect/>
              </a:gradFill>
              <a:ln w="19050">
                <a:noFill/>
                <a:round/>
                <a:headEnd/>
                <a:tailEnd/>
              </a:ln>
            </p:spPr>
            <p:txBody>
              <a:bodyPr anchor="ctr"/>
              <a:lstStyle/>
              <a:p>
                <a:endParaRPr lang="en-US" sz="1400" dirty="0">
                  <a:solidFill>
                    <a:srgbClr val="000000"/>
                  </a:solidFill>
                  <a:cs typeface="Arial" pitchFamily="34" charset="0"/>
                </a:endParaRPr>
              </a:p>
            </p:txBody>
          </p:sp>
          <p:sp>
            <p:nvSpPr>
              <p:cNvPr id="107" name="Freeform 106"/>
              <p:cNvSpPr>
                <a:spLocks/>
              </p:cNvSpPr>
              <p:nvPr/>
            </p:nvSpPr>
            <p:spPr bwMode="ltGray">
              <a:xfrm flipH="1">
                <a:off x="1870371" y="2239110"/>
                <a:ext cx="499786" cy="372339"/>
              </a:xfrm>
              <a:custGeom>
                <a:avLst/>
                <a:gdLst>
                  <a:gd name="T0" fmla="*/ 0 w 768"/>
                  <a:gd name="T1" fmla="*/ 504 h 504"/>
                  <a:gd name="T2" fmla="*/ 2 w 768"/>
                  <a:gd name="T3" fmla="*/ 490 h 504"/>
                  <a:gd name="T4" fmla="*/ 768 w 768"/>
                  <a:gd name="T5" fmla="*/ 0 h 504"/>
                  <a:gd name="T6" fmla="*/ 768 w 768"/>
                  <a:gd name="T7" fmla="*/ 411 h 504"/>
                  <a:gd name="T8" fmla="*/ 0 w 768"/>
                  <a:gd name="T9" fmla="*/ 504 h 504"/>
                  <a:gd name="T10" fmla="*/ 0 60000 65536"/>
                  <a:gd name="T11" fmla="*/ 0 60000 65536"/>
                  <a:gd name="T12" fmla="*/ 0 60000 65536"/>
                  <a:gd name="T13" fmla="*/ 0 60000 65536"/>
                  <a:gd name="T14" fmla="*/ 0 60000 65536"/>
                  <a:gd name="T15" fmla="*/ 0 w 768"/>
                  <a:gd name="T16" fmla="*/ 0 h 504"/>
                  <a:gd name="T17" fmla="*/ 768 w 768"/>
                  <a:gd name="T18" fmla="*/ 504 h 504"/>
                  <a:gd name="connsiteX0" fmla="*/ 0 w 10000"/>
                  <a:gd name="connsiteY0" fmla="*/ 7013 h 7013"/>
                  <a:gd name="connsiteX1" fmla="*/ 26 w 10000"/>
                  <a:gd name="connsiteY1" fmla="*/ 6735 h 7013"/>
                  <a:gd name="connsiteX2" fmla="*/ 9946 w 10000"/>
                  <a:gd name="connsiteY2" fmla="*/ 0 h 7013"/>
                  <a:gd name="connsiteX3" fmla="*/ 10000 w 10000"/>
                  <a:gd name="connsiteY3" fmla="*/ 5168 h 7013"/>
                  <a:gd name="connsiteX4" fmla="*/ 0 w 10000"/>
                  <a:gd name="connsiteY4" fmla="*/ 7013 h 7013"/>
                  <a:gd name="connsiteX0" fmla="*/ 0 w 10000"/>
                  <a:gd name="connsiteY0" fmla="*/ 10000 h 10000"/>
                  <a:gd name="connsiteX1" fmla="*/ 2017 w 10000"/>
                  <a:gd name="connsiteY1" fmla="*/ 7885 h 10000"/>
                  <a:gd name="connsiteX2" fmla="*/ 9946 w 10000"/>
                  <a:gd name="connsiteY2" fmla="*/ 0 h 10000"/>
                  <a:gd name="connsiteX3" fmla="*/ 10000 w 10000"/>
                  <a:gd name="connsiteY3" fmla="*/ 7369 h 10000"/>
                  <a:gd name="connsiteX4" fmla="*/ 0 w 10000"/>
                  <a:gd name="connsiteY4" fmla="*/ 10000 h 10000"/>
                  <a:gd name="connsiteX0" fmla="*/ 190 w 7984"/>
                  <a:gd name="connsiteY0" fmla="*/ 8356 h 8356"/>
                  <a:gd name="connsiteX1" fmla="*/ 1 w 7984"/>
                  <a:gd name="connsiteY1" fmla="*/ 7885 h 8356"/>
                  <a:gd name="connsiteX2" fmla="*/ 7930 w 7984"/>
                  <a:gd name="connsiteY2" fmla="*/ 0 h 8356"/>
                  <a:gd name="connsiteX3" fmla="*/ 7984 w 7984"/>
                  <a:gd name="connsiteY3" fmla="*/ 7369 h 8356"/>
                  <a:gd name="connsiteX4" fmla="*/ 190 w 7984"/>
                  <a:gd name="connsiteY4" fmla="*/ 8356 h 8356"/>
                  <a:gd name="connsiteX0" fmla="*/ 319 w 10000"/>
                  <a:gd name="connsiteY0" fmla="*/ 9569 h 9569"/>
                  <a:gd name="connsiteX1" fmla="*/ 1 w 10000"/>
                  <a:gd name="connsiteY1" fmla="*/ 9436 h 9569"/>
                  <a:gd name="connsiteX2" fmla="*/ 9932 w 10000"/>
                  <a:gd name="connsiteY2" fmla="*/ 0 h 9569"/>
                  <a:gd name="connsiteX3" fmla="*/ 10000 w 10000"/>
                  <a:gd name="connsiteY3" fmla="*/ 8819 h 9569"/>
                  <a:gd name="connsiteX4" fmla="*/ 319 w 10000"/>
                  <a:gd name="connsiteY4" fmla="*/ 9569 h 9569"/>
                  <a:gd name="connsiteX0" fmla="*/ 0 w 9681"/>
                  <a:gd name="connsiteY0" fmla="*/ 10000 h 10000"/>
                  <a:gd name="connsiteX1" fmla="*/ 250 w 9681"/>
                  <a:gd name="connsiteY1" fmla="*/ 9186 h 10000"/>
                  <a:gd name="connsiteX2" fmla="*/ 9613 w 9681"/>
                  <a:gd name="connsiteY2" fmla="*/ 0 h 10000"/>
                  <a:gd name="connsiteX3" fmla="*/ 9681 w 9681"/>
                  <a:gd name="connsiteY3" fmla="*/ 9216 h 10000"/>
                  <a:gd name="connsiteX4" fmla="*/ 0 w 9681"/>
                  <a:gd name="connsiteY4" fmla="*/ 1000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81" h="10000">
                    <a:moveTo>
                      <a:pt x="0" y="10000"/>
                    </a:moveTo>
                    <a:cubicBezTo>
                      <a:pt x="11" y="9834"/>
                      <a:pt x="239" y="9351"/>
                      <a:pt x="250" y="9186"/>
                    </a:cubicBezTo>
                    <a:lnTo>
                      <a:pt x="9613" y="0"/>
                    </a:lnTo>
                    <a:cubicBezTo>
                      <a:pt x="9636" y="3072"/>
                      <a:pt x="9658" y="6143"/>
                      <a:pt x="9681" y="9216"/>
                    </a:cubicBezTo>
                    <a:lnTo>
                      <a:pt x="0" y="10000"/>
                    </a:lnTo>
                    <a:close/>
                  </a:path>
                </a:pathLst>
              </a:custGeom>
              <a:gradFill flip="none" rotWithShape="1">
                <a:gsLst>
                  <a:gs pos="45000">
                    <a:schemeClr val="accent1">
                      <a:lumMod val="75000"/>
                    </a:schemeClr>
                  </a:gs>
                  <a:gs pos="100000">
                    <a:schemeClr val="tx1">
                      <a:lumMod val="75000"/>
                      <a:lumOff val="25000"/>
                    </a:schemeClr>
                  </a:gs>
                </a:gsLst>
                <a:lin ang="0" scaled="1"/>
                <a:tileRect/>
              </a:gradFill>
              <a:ln w="19050">
                <a:noFill/>
                <a:round/>
                <a:headEnd/>
                <a:tailEnd/>
              </a:ln>
            </p:spPr>
            <p:txBody>
              <a:bodyPr anchor="ctr"/>
              <a:lstStyle/>
              <a:p>
                <a:endParaRPr lang="en-US" sz="1400" dirty="0">
                  <a:solidFill>
                    <a:srgbClr val="000000"/>
                  </a:solidFill>
                  <a:cs typeface="Arial" pitchFamily="34" charset="0"/>
                </a:endParaRPr>
              </a:p>
            </p:txBody>
          </p:sp>
        </p:grpSp>
        <p:sp>
          <p:nvSpPr>
            <p:cNvPr id="156" name="Rectangle 14"/>
            <p:cNvSpPr>
              <a:spLocks noChangeArrowheads="1"/>
            </p:cNvSpPr>
            <p:nvPr/>
          </p:nvSpPr>
          <p:spPr bwMode="gray">
            <a:xfrm flipH="1">
              <a:off x="0" y="1735383"/>
              <a:ext cx="1875008" cy="352774"/>
            </a:xfrm>
            <a:prstGeom prst="rect">
              <a:avLst/>
            </a:prstGeom>
            <a:solidFill>
              <a:schemeClr val="tx1">
                <a:lumMod val="65000"/>
                <a:lumOff val="35000"/>
              </a:schemeClr>
            </a:solidFill>
            <a:ln w="19050">
              <a:noFill/>
              <a:miter lim="800000"/>
              <a:headEnd/>
              <a:tailEnd/>
            </a:ln>
          </p:spPr>
          <p:txBody>
            <a:bodyPr wrap="none" anchor="ctr"/>
            <a:lstStyle/>
            <a:p>
              <a:endParaRPr lang="en-US" sz="1400" dirty="0">
                <a:solidFill>
                  <a:srgbClr val="000000"/>
                </a:solidFill>
                <a:cs typeface="Arial" pitchFamily="34" charset="0"/>
              </a:endParaRPr>
            </a:p>
          </p:txBody>
        </p:sp>
        <p:sp>
          <p:nvSpPr>
            <p:cNvPr id="157" name="Rectangle 14"/>
            <p:cNvSpPr>
              <a:spLocks noChangeArrowheads="1"/>
            </p:cNvSpPr>
            <p:nvPr/>
          </p:nvSpPr>
          <p:spPr bwMode="gray">
            <a:xfrm flipH="1">
              <a:off x="1" y="2232129"/>
              <a:ext cx="1875007" cy="352775"/>
            </a:xfrm>
            <a:prstGeom prst="rect">
              <a:avLst/>
            </a:prstGeom>
            <a:solidFill>
              <a:schemeClr val="tx1">
                <a:lumMod val="65000"/>
                <a:lumOff val="35000"/>
              </a:schemeClr>
            </a:solidFill>
            <a:ln w="19050">
              <a:noFill/>
              <a:miter lim="800000"/>
              <a:headEnd/>
              <a:tailEnd/>
            </a:ln>
          </p:spPr>
          <p:txBody>
            <a:bodyPr wrap="none" anchor="ctr"/>
            <a:lstStyle/>
            <a:p>
              <a:endParaRPr lang="en-US" sz="1400" dirty="0">
                <a:solidFill>
                  <a:srgbClr val="000000"/>
                </a:solidFill>
                <a:cs typeface="Arial" pitchFamily="34" charset="0"/>
              </a:endParaRPr>
            </a:p>
          </p:txBody>
        </p:sp>
        <p:sp>
          <p:nvSpPr>
            <p:cNvPr id="158" name="Rectangle 14"/>
            <p:cNvSpPr>
              <a:spLocks noChangeArrowheads="1"/>
            </p:cNvSpPr>
            <p:nvPr/>
          </p:nvSpPr>
          <p:spPr bwMode="gray">
            <a:xfrm flipH="1">
              <a:off x="1" y="2755601"/>
              <a:ext cx="1875007" cy="334251"/>
            </a:xfrm>
            <a:prstGeom prst="rect">
              <a:avLst/>
            </a:prstGeom>
            <a:solidFill>
              <a:schemeClr val="tx1">
                <a:lumMod val="65000"/>
                <a:lumOff val="35000"/>
              </a:schemeClr>
            </a:solidFill>
            <a:ln w="19050">
              <a:noFill/>
              <a:miter lim="800000"/>
              <a:headEnd/>
              <a:tailEnd/>
            </a:ln>
          </p:spPr>
          <p:txBody>
            <a:bodyPr wrap="none" anchor="ctr"/>
            <a:lstStyle/>
            <a:p>
              <a:endParaRPr lang="en-US" sz="1400" dirty="0">
                <a:solidFill>
                  <a:srgbClr val="000000"/>
                </a:solidFill>
                <a:cs typeface="Arial" pitchFamily="34" charset="0"/>
              </a:endParaRPr>
            </a:p>
          </p:txBody>
        </p:sp>
        <p:sp>
          <p:nvSpPr>
            <p:cNvPr id="160" name="Rectangle 14"/>
            <p:cNvSpPr>
              <a:spLocks noChangeArrowheads="1"/>
            </p:cNvSpPr>
            <p:nvPr/>
          </p:nvSpPr>
          <p:spPr bwMode="gray">
            <a:xfrm flipH="1">
              <a:off x="1" y="1237794"/>
              <a:ext cx="1875007" cy="330042"/>
            </a:xfrm>
            <a:prstGeom prst="rect">
              <a:avLst/>
            </a:prstGeom>
            <a:solidFill>
              <a:schemeClr val="tx1">
                <a:lumMod val="65000"/>
                <a:lumOff val="35000"/>
              </a:schemeClr>
            </a:solidFill>
            <a:ln w="19050">
              <a:noFill/>
              <a:miter lim="800000"/>
              <a:headEnd/>
              <a:tailEnd/>
            </a:ln>
          </p:spPr>
          <p:txBody>
            <a:bodyPr wrap="none" anchor="ctr"/>
            <a:lstStyle/>
            <a:p>
              <a:endParaRPr lang="en-US" sz="1400" dirty="0">
                <a:solidFill>
                  <a:srgbClr val="000000"/>
                </a:solidFill>
                <a:cs typeface="Arial" pitchFamily="34" charset="0"/>
              </a:endParaRPr>
            </a:p>
          </p:txBody>
        </p:sp>
        <p:sp>
          <p:nvSpPr>
            <p:cNvPr id="92" name="Rectangle 14"/>
            <p:cNvSpPr>
              <a:spLocks noChangeArrowheads="1"/>
            </p:cNvSpPr>
            <p:nvPr/>
          </p:nvSpPr>
          <p:spPr bwMode="gray">
            <a:xfrm flipH="1">
              <a:off x="1" y="3262470"/>
              <a:ext cx="1875007" cy="352775"/>
            </a:xfrm>
            <a:prstGeom prst="rect">
              <a:avLst/>
            </a:prstGeom>
            <a:solidFill>
              <a:schemeClr val="tx1">
                <a:lumMod val="65000"/>
                <a:lumOff val="35000"/>
              </a:schemeClr>
            </a:solidFill>
            <a:ln w="19050">
              <a:noFill/>
              <a:miter lim="800000"/>
              <a:headEnd/>
              <a:tailEnd/>
            </a:ln>
          </p:spPr>
          <p:txBody>
            <a:bodyPr wrap="none" anchor="ctr"/>
            <a:lstStyle/>
            <a:p>
              <a:endParaRPr lang="en-US" sz="1400" dirty="0">
                <a:solidFill>
                  <a:srgbClr val="000000"/>
                </a:solidFill>
                <a:cs typeface="Arial" pitchFamily="34" charset="0"/>
              </a:endParaRPr>
            </a:p>
          </p:txBody>
        </p:sp>
        <p:sp>
          <p:nvSpPr>
            <p:cNvPr id="93" name="Rectangle 14"/>
            <p:cNvSpPr>
              <a:spLocks noChangeArrowheads="1"/>
            </p:cNvSpPr>
            <p:nvPr/>
          </p:nvSpPr>
          <p:spPr bwMode="gray">
            <a:xfrm flipH="1">
              <a:off x="1" y="3773116"/>
              <a:ext cx="1875007" cy="334251"/>
            </a:xfrm>
            <a:prstGeom prst="rect">
              <a:avLst/>
            </a:prstGeom>
            <a:solidFill>
              <a:schemeClr val="tx1">
                <a:lumMod val="65000"/>
                <a:lumOff val="35000"/>
              </a:schemeClr>
            </a:solidFill>
            <a:ln w="19050">
              <a:noFill/>
              <a:miter lim="800000"/>
              <a:headEnd/>
              <a:tailEnd/>
            </a:ln>
          </p:spPr>
          <p:txBody>
            <a:bodyPr wrap="none" anchor="ctr"/>
            <a:lstStyle/>
            <a:p>
              <a:endParaRPr lang="en-US" sz="1400" dirty="0">
                <a:solidFill>
                  <a:srgbClr val="000000"/>
                </a:solidFill>
                <a:cs typeface="Arial" pitchFamily="34" charset="0"/>
              </a:endParaRPr>
            </a:p>
          </p:txBody>
        </p:sp>
        <p:sp>
          <p:nvSpPr>
            <p:cNvPr id="167" name="TextBox 166"/>
            <p:cNvSpPr txBox="1"/>
            <p:nvPr/>
          </p:nvSpPr>
          <p:spPr>
            <a:xfrm flipH="1">
              <a:off x="0" y="1269551"/>
              <a:ext cx="1940701" cy="298800"/>
            </a:xfrm>
            <a:prstGeom prst="rect">
              <a:avLst/>
            </a:prstGeom>
            <a:noFill/>
            <a:ln>
              <a:noFill/>
            </a:ln>
          </p:spPr>
          <p:txBody>
            <a:bodyPr wrap="square" rtlCol="0" anchor="ctr">
              <a:spAutoFit/>
            </a:bodyPr>
            <a:lstStyle/>
            <a:p>
              <a:pPr algn="ctr">
                <a:lnSpc>
                  <a:spcPct val="95000"/>
                </a:lnSpc>
              </a:pPr>
              <a:r>
                <a:rPr lang="en-US" sz="1400" b="1" dirty="0" smtClean="0">
                  <a:solidFill>
                    <a:prstClr val="white">
                      <a:lumMod val="95000"/>
                    </a:prstClr>
                  </a:solidFill>
                  <a:cs typeface="Arial" pitchFamily="34" charset="0"/>
                </a:rPr>
                <a:t>CREATE/CAPTURE</a:t>
              </a:r>
              <a:endParaRPr lang="en-US" sz="1400" b="1" dirty="0">
                <a:solidFill>
                  <a:prstClr val="white">
                    <a:lumMod val="95000"/>
                  </a:prstClr>
                </a:solidFill>
                <a:cs typeface="Arial" pitchFamily="34" charset="0"/>
              </a:endParaRPr>
            </a:p>
          </p:txBody>
        </p:sp>
        <p:sp>
          <p:nvSpPr>
            <p:cNvPr id="168" name="TextBox 167"/>
            <p:cNvSpPr txBox="1"/>
            <p:nvPr/>
          </p:nvSpPr>
          <p:spPr>
            <a:xfrm flipH="1">
              <a:off x="0" y="1778509"/>
              <a:ext cx="1940701" cy="298800"/>
            </a:xfrm>
            <a:prstGeom prst="rect">
              <a:avLst/>
            </a:prstGeom>
            <a:noFill/>
            <a:ln>
              <a:noFill/>
            </a:ln>
          </p:spPr>
          <p:txBody>
            <a:bodyPr wrap="square" rtlCol="0" anchor="ctr">
              <a:spAutoFit/>
            </a:bodyPr>
            <a:lstStyle/>
            <a:p>
              <a:pPr algn="ctr">
                <a:lnSpc>
                  <a:spcPct val="95000"/>
                </a:lnSpc>
              </a:pPr>
              <a:r>
                <a:rPr lang="en-US" sz="1400" b="1" dirty="0" smtClean="0">
                  <a:solidFill>
                    <a:prstClr val="white">
                      <a:lumMod val="95000"/>
                    </a:prstClr>
                  </a:solidFill>
                  <a:cs typeface="Arial" pitchFamily="34" charset="0"/>
                </a:rPr>
                <a:t>CLASSIFY</a:t>
              </a:r>
              <a:endParaRPr lang="en-US" sz="1400" b="1" dirty="0">
                <a:solidFill>
                  <a:prstClr val="white">
                    <a:lumMod val="95000"/>
                  </a:prstClr>
                </a:solidFill>
                <a:cs typeface="Arial" pitchFamily="34" charset="0"/>
              </a:endParaRPr>
            </a:p>
          </p:txBody>
        </p:sp>
        <p:sp>
          <p:nvSpPr>
            <p:cNvPr id="169" name="TextBox 168"/>
            <p:cNvSpPr txBox="1"/>
            <p:nvPr/>
          </p:nvSpPr>
          <p:spPr>
            <a:xfrm flipH="1">
              <a:off x="0" y="2278841"/>
              <a:ext cx="1940701" cy="298800"/>
            </a:xfrm>
            <a:prstGeom prst="rect">
              <a:avLst/>
            </a:prstGeom>
            <a:noFill/>
            <a:ln>
              <a:noFill/>
            </a:ln>
          </p:spPr>
          <p:txBody>
            <a:bodyPr wrap="square" rtlCol="0" anchor="ctr">
              <a:spAutoFit/>
            </a:bodyPr>
            <a:lstStyle/>
            <a:p>
              <a:pPr algn="ctr">
                <a:lnSpc>
                  <a:spcPct val="95000"/>
                </a:lnSpc>
              </a:pPr>
              <a:r>
                <a:rPr lang="en-US" sz="1400" b="1" dirty="0" smtClean="0">
                  <a:solidFill>
                    <a:prstClr val="white">
                      <a:lumMod val="95000"/>
                    </a:prstClr>
                  </a:solidFill>
                  <a:cs typeface="Arial" pitchFamily="34" charset="0"/>
                </a:rPr>
                <a:t>SECURE</a:t>
              </a:r>
              <a:endParaRPr lang="en-US" sz="1400" b="1" dirty="0">
                <a:solidFill>
                  <a:prstClr val="white">
                    <a:lumMod val="95000"/>
                  </a:prstClr>
                </a:solidFill>
                <a:cs typeface="Arial" pitchFamily="34" charset="0"/>
              </a:endParaRPr>
            </a:p>
          </p:txBody>
        </p:sp>
        <p:sp>
          <p:nvSpPr>
            <p:cNvPr id="170" name="TextBox 169"/>
            <p:cNvSpPr txBox="1"/>
            <p:nvPr/>
          </p:nvSpPr>
          <p:spPr>
            <a:xfrm flipH="1">
              <a:off x="0" y="2773326"/>
              <a:ext cx="1940701" cy="298800"/>
            </a:xfrm>
            <a:prstGeom prst="rect">
              <a:avLst/>
            </a:prstGeom>
            <a:noFill/>
            <a:ln>
              <a:noFill/>
            </a:ln>
          </p:spPr>
          <p:txBody>
            <a:bodyPr wrap="square" rtlCol="0" anchor="ctr">
              <a:spAutoFit/>
            </a:bodyPr>
            <a:lstStyle/>
            <a:p>
              <a:pPr algn="ctr">
                <a:lnSpc>
                  <a:spcPct val="95000"/>
                </a:lnSpc>
              </a:pPr>
              <a:r>
                <a:rPr lang="en-US" sz="1400" b="1" dirty="0" smtClean="0">
                  <a:solidFill>
                    <a:prstClr val="white">
                      <a:lumMod val="95000"/>
                    </a:prstClr>
                  </a:solidFill>
                  <a:cs typeface="Arial" pitchFamily="34" charset="0"/>
                </a:rPr>
                <a:t>INTEGRATE</a:t>
              </a:r>
              <a:endParaRPr lang="en-US" sz="1400" b="1" dirty="0">
                <a:solidFill>
                  <a:prstClr val="white">
                    <a:lumMod val="95000"/>
                  </a:prstClr>
                </a:solidFill>
                <a:cs typeface="Arial" pitchFamily="34" charset="0"/>
              </a:endParaRPr>
            </a:p>
          </p:txBody>
        </p:sp>
        <p:sp>
          <p:nvSpPr>
            <p:cNvPr id="98" name="TextBox 97"/>
            <p:cNvSpPr txBox="1"/>
            <p:nvPr/>
          </p:nvSpPr>
          <p:spPr>
            <a:xfrm flipH="1">
              <a:off x="0" y="3289457"/>
              <a:ext cx="1940701" cy="298800"/>
            </a:xfrm>
            <a:prstGeom prst="rect">
              <a:avLst/>
            </a:prstGeom>
            <a:noFill/>
            <a:ln>
              <a:noFill/>
            </a:ln>
          </p:spPr>
          <p:txBody>
            <a:bodyPr wrap="square" rtlCol="0" anchor="ctr">
              <a:spAutoFit/>
            </a:bodyPr>
            <a:lstStyle/>
            <a:p>
              <a:pPr algn="ctr">
                <a:lnSpc>
                  <a:spcPct val="95000"/>
                </a:lnSpc>
              </a:pPr>
              <a:r>
                <a:rPr lang="en-US" sz="1400" b="1" dirty="0" smtClean="0">
                  <a:solidFill>
                    <a:prstClr val="white">
                      <a:lumMod val="95000"/>
                    </a:prstClr>
                  </a:solidFill>
                  <a:cs typeface="Arial" pitchFamily="34" charset="0"/>
                </a:rPr>
                <a:t>RETENTION</a:t>
              </a:r>
              <a:endParaRPr lang="en-US" sz="1400" b="1" dirty="0">
                <a:solidFill>
                  <a:prstClr val="white">
                    <a:lumMod val="95000"/>
                  </a:prstClr>
                </a:solidFill>
                <a:cs typeface="Arial" pitchFamily="34" charset="0"/>
              </a:endParaRPr>
            </a:p>
          </p:txBody>
        </p:sp>
        <p:sp>
          <p:nvSpPr>
            <p:cNvPr id="99" name="TextBox 98"/>
            <p:cNvSpPr txBox="1"/>
            <p:nvPr/>
          </p:nvSpPr>
          <p:spPr>
            <a:xfrm flipH="1">
              <a:off x="0" y="3790841"/>
              <a:ext cx="1940701" cy="298800"/>
            </a:xfrm>
            <a:prstGeom prst="rect">
              <a:avLst/>
            </a:prstGeom>
            <a:noFill/>
            <a:ln>
              <a:noFill/>
            </a:ln>
          </p:spPr>
          <p:txBody>
            <a:bodyPr wrap="square" rtlCol="0" anchor="ctr">
              <a:spAutoFit/>
            </a:bodyPr>
            <a:lstStyle/>
            <a:p>
              <a:pPr algn="ctr">
                <a:lnSpc>
                  <a:spcPct val="95000"/>
                </a:lnSpc>
              </a:pPr>
              <a:r>
                <a:rPr lang="en-US" sz="1400" b="1" dirty="0" smtClean="0">
                  <a:solidFill>
                    <a:prstClr val="white">
                      <a:lumMod val="95000"/>
                    </a:prstClr>
                  </a:solidFill>
                  <a:cs typeface="Arial" pitchFamily="34" charset="0"/>
                </a:rPr>
                <a:t>ARCHIVE</a:t>
              </a:r>
              <a:endParaRPr lang="en-US" sz="1400" b="1" dirty="0">
                <a:solidFill>
                  <a:prstClr val="white">
                    <a:lumMod val="95000"/>
                  </a:prstClr>
                </a:solidFill>
                <a:cs typeface="Arial" pitchFamily="34" charset="0"/>
              </a:endParaRPr>
            </a:p>
          </p:txBody>
        </p:sp>
      </p:grpSp>
      <p:grpSp>
        <p:nvGrpSpPr>
          <p:cNvPr id="13" name="Group 111"/>
          <p:cNvGrpSpPr/>
          <p:nvPr/>
        </p:nvGrpSpPr>
        <p:grpSpPr>
          <a:xfrm>
            <a:off x="5632752" y="1565613"/>
            <a:ext cx="1013581" cy="1129901"/>
            <a:chOff x="6641948" y="1572017"/>
            <a:chExt cx="2869836" cy="3199182"/>
          </a:xfrm>
        </p:grpSpPr>
        <p:grpSp>
          <p:nvGrpSpPr>
            <p:cNvPr id="14" name="Group 24"/>
            <p:cNvGrpSpPr>
              <a:grpSpLocks noChangeAspect="1"/>
            </p:cNvGrpSpPr>
            <p:nvPr/>
          </p:nvGrpSpPr>
          <p:grpSpPr bwMode="auto">
            <a:xfrm>
              <a:off x="6641948" y="1572017"/>
              <a:ext cx="2869836" cy="3199182"/>
              <a:chOff x="1801" y="415"/>
              <a:chExt cx="2161" cy="2409"/>
            </a:xfrm>
          </p:grpSpPr>
          <p:sp>
            <p:nvSpPr>
              <p:cNvPr id="126" name="Freeform 25"/>
              <p:cNvSpPr>
                <a:spLocks/>
              </p:cNvSpPr>
              <p:nvPr/>
            </p:nvSpPr>
            <p:spPr bwMode="auto">
              <a:xfrm>
                <a:off x="3462" y="852"/>
                <a:ext cx="283" cy="283"/>
              </a:xfrm>
              <a:custGeom>
                <a:avLst/>
                <a:gdLst>
                  <a:gd name="T0" fmla="*/ 97 w 120"/>
                  <a:gd name="T1" fmla="*/ 120 h 120"/>
                  <a:gd name="T2" fmla="*/ 0 w 120"/>
                  <a:gd name="T3" fmla="*/ 23 h 120"/>
                  <a:gd name="T4" fmla="*/ 2 w 120"/>
                  <a:gd name="T5" fmla="*/ 2 h 120"/>
                  <a:gd name="T6" fmla="*/ 23 w 120"/>
                  <a:gd name="T7" fmla="*/ 0 h 120"/>
                  <a:gd name="T8" fmla="*/ 120 w 120"/>
                  <a:gd name="T9" fmla="*/ 97 h 120"/>
                  <a:gd name="T10" fmla="*/ 118 w 120"/>
                  <a:gd name="T11" fmla="*/ 118 h 120"/>
                  <a:gd name="T12" fmla="*/ 97 w 120"/>
                  <a:gd name="T13" fmla="*/ 120 h 120"/>
                </a:gdLst>
                <a:ahLst/>
                <a:cxnLst>
                  <a:cxn ang="0">
                    <a:pos x="T0" y="T1"/>
                  </a:cxn>
                  <a:cxn ang="0">
                    <a:pos x="T2" y="T3"/>
                  </a:cxn>
                  <a:cxn ang="0">
                    <a:pos x="T4" y="T5"/>
                  </a:cxn>
                  <a:cxn ang="0">
                    <a:pos x="T6" y="T7"/>
                  </a:cxn>
                  <a:cxn ang="0">
                    <a:pos x="T8" y="T9"/>
                  </a:cxn>
                  <a:cxn ang="0">
                    <a:pos x="T10" y="T11"/>
                  </a:cxn>
                  <a:cxn ang="0">
                    <a:pos x="T12" y="T13"/>
                  </a:cxn>
                </a:cxnLst>
                <a:rect l="0" t="0" r="r" b="b"/>
                <a:pathLst>
                  <a:path w="120" h="120">
                    <a:moveTo>
                      <a:pt x="97" y="120"/>
                    </a:moveTo>
                    <a:cubicBezTo>
                      <a:pt x="43" y="120"/>
                      <a:pt x="0" y="77"/>
                      <a:pt x="0" y="23"/>
                    </a:cubicBezTo>
                    <a:cubicBezTo>
                      <a:pt x="0" y="16"/>
                      <a:pt x="1" y="9"/>
                      <a:pt x="2" y="2"/>
                    </a:cubicBezTo>
                    <a:cubicBezTo>
                      <a:pt x="9" y="0"/>
                      <a:pt x="16" y="0"/>
                      <a:pt x="23" y="0"/>
                    </a:cubicBezTo>
                    <a:cubicBezTo>
                      <a:pt x="77" y="0"/>
                      <a:pt x="120" y="43"/>
                      <a:pt x="120" y="97"/>
                    </a:cubicBezTo>
                    <a:cubicBezTo>
                      <a:pt x="120" y="104"/>
                      <a:pt x="119" y="111"/>
                      <a:pt x="118" y="118"/>
                    </a:cubicBezTo>
                    <a:cubicBezTo>
                      <a:pt x="111" y="119"/>
                      <a:pt x="104" y="120"/>
                      <a:pt x="97" y="120"/>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cs typeface="Arial" pitchFamily="34" charset="0"/>
                </a:endParaRPr>
              </a:p>
            </p:txBody>
          </p:sp>
          <p:sp>
            <p:nvSpPr>
              <p:cNvPr id="127" name="Freeform 26"/>
              <p:cNvSpPr>
                <a:spLocks/>
              </p:cNvSpPr>
              <p:nvPr/>
            </p:nvSpPr>
            <p:spPr bwMode="auto">
              <a:xfrm>
                <a:off x="2914" y="415"/>
                <a:ext cx="559" cy="749"/>
              </a:xfrm>
              <a:custGeom>
                <a:avLst/>
                <a:gdLst>
                  <a:gd name="T0" fmla="*/ 112 w 237"/>
                  <a:gd name="T1" fmla="*/ 317 h 317"/>
                  <a:gd name="T2" fmla="*/ 99 w 237"/>
                  <a:gd name="T3" fmla="*/ 317 h 317"/>
                  <a:gd name="T4" fmla="*/ 10 w 237"/>
                  <a:gd name="T5" fmla="*/ 247 h 317"/>
                  <a:gd name="T6" fmla="*/ 10 w 237"/>
                  <a:gd name="T7" fmla="*/ 103 h 317"/>
                  <a:gd name="T8" fmla="*/ 119 w 237"/>
                  <a:gd name="T9" fmla="*/ 0 h 317"/>
                  <a:gd name="T10" fmla="*/ 119 w 237"/>
                  <a:gd name="T11" fmla="*/ 15 h 317"/>
                  <a:gd name="T12" fmla="*/ 128 w 237"/>
                  <a:gd name="T13" fmla="*/ 21 h 317"/>
                  <a:gd name="T14" fmla="*/ 215 w 237"/>
                  <a:gd name="T15" fmla="*/ 69 h 317"/>
                  <a:gd name="T16" fmla="*/ 198 w 237"/>
                  <a:gd name="T17" fmla="*/ 200 h 317"/>
                  <a:gd name="T18" fmla="*/ 112 w 237"/>
                  <a:gd name="T19" fmla="*/ 317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7" h="317">
                    <a:moveTo>
                      <a:pt x="112" y="317"/>
                    </a:moveTo>
                    <a:cubicBezTo>
                      <a:pt x="99" y="317"/>
                      <a:pt x="99" y="317"/>
                      <a:pt x="99" y="317"/>
                    </a:cubicBezTo>
                    <a:cubicBezTo>
                      <a:pt x="79" y="317"/>
                      <a:pt x="8" y="310"/>
                      <a:pt x="10" y="247"/>
                    </a:cubicBezTo>
                    <a:cubicBezTo>
                      <a:pt x="10" y="103"/>
                      <a:pt x="10" y="103"/>
                      <a:pt x="10" y="103"/>
                    </a:cubicBezTo>
                    <a:cubicBezTo>
                      <a:pt x="10" y="103"/>
                      <a:pt x="0" y="6"/>
                      <a:pt x="119" y="0"/>
                    </a:cubicBezTo>
                    <a:cubicBezTo>
                      <a:pt x="119" y="15"/>
                      <a:pt x="119" y="15"/>
                      <a:pt x="119" y="15"/>
                    </a:cubicBezTo>
                    <a:cubicBezTo>
                      <a:pt x="119" y="18"/>
                      <a:pt x="124" y="21"/>
                      <a:pt x="128" y="21"/>
                    </a:cubicBezTo>
                    <a:cubicBezTo>
                      <a:pt x="168" y="21"/>
                      <a:pt x="199" y="38"/>
                      <a:pt x="215" y="69"/>
                    </a:cubicBezTo>
                    <a:cubicBezTo>
                      <a:pt x="237" y="109"/>
                      <a:pt x="230" y="155"/>
                      <a:pt x="198" y="200"/>
                    </a:cubicBezTo>
                    <a:cubicBezTo>
                      <a:pt x="156" y="259"/>
                      <a:pt x="112" y="317"/>
                      <a:pt x="112" y="317"/>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cs typeface="Arial" pitchFamily="34" charset="0"/>
                </a:endParaRPr>
              </a:p>
            </p:txBody>
          </p:sp>
          <p:sp>
            <p:nvSpPr>
              <p:cNvPr id="128" name="Freeform 27"/>
              <p:cNvSpPr>
                <a:spLocks/>
              </p:cNvSpPr>
              <p:nvPr/>
            </p:nvSpPr>
            <p:spPr bwMode="auto">
              <a:xfrm>
                <a:off x="2817" y="1093"/>
                <a:ext cx="1145" cy="1731"/>
              </a:xfrm>
              <a:custGeom>
                <a:avLst/>
                <a:gdLst>
                  <a:gd name="T0" fmla="*/ 13 w 485"/>
                  <a:gd name="T1" fmla="*/ 337 h 733"/>
                  <a:gd name="T2" fmla="*/ 96 w 485"/>
                  <a:gd name="T3" fmla="*/ 148 h 733"/>
                  <a:gd name="T4" fmla="*/ 239 w 485"/>
                  <a:gd name="T5" fmla="*/ 10 h 733"/>
                  <a:gd name="T6" fmla="*/ 262 w 485"/>
                  <a:gd name="T7" fmla="*/ 14 h 733"/>
                  <a:gd name="T8" fmla="*/ 276 w 485"/>
                  <a:gd name="T9" fmla="*/ 48 h 733"/>
                  <a:gd name="T10" fmla="*/ 342 w 485"/>
                  <a:gd name="T11" fmla="*/ 88 h 733"/>
                  <a:gd name="T12" fmla="*/ 477 w 485"/>
                  <a:gd name="T13" fmla="*/ 415 h 733"/>
                  <a:gd name="T14" fmla="*/ 457 w 485"/>
                  <a:gd name="T15" fmla="*/ 501 h 733"/>
                  <a:gd name="T16" fmla="*/ 386 w 485"/>
                  <a:gd name="T17" fmla="*/ 586 h 733"/>
                  <a:gd name="T18" fmla="*/ 397 w 485"/>
                  <a:gd name="T19" fmla="*/ 733 h 733"/>
                  <a:gd name="T20" fmla="*/ 0 w 485"/>
                  <a:gd name="T21" fmla="*/ 733 h 733"/>
                  <a:gd name="T22" fmla="*/ 7 w 485"/>
                  <a:gd name="T23" fmla="*/ 474 h 733"/>
                  <a:gd name="T24" fmla="*/ 13 w 485"/>
                  <a:gd name="T25" fmla="*/ 337 h 7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5" h="733">
                    <a:moveTo>
                      <a:pt x="13" y="337"/>
                    </a:moveTo>
                    <a:cubicBezTo>
                      <a:pt x="19" y="297"/>
                      <a:pt x="36" y="220"/>
                      <a:pt x="96" y="148"/>
                    </a:cubicBezTo>
                    <a:cubicBezTo>
                      <a:pt x="115" y="125"/>
                      <a:pt x="178" y="39"/>
                      <a:pt x="239" y="10"/>
                    </a:cubicBezTo>
                    <a:cubicBezTo>
                      <a:pt x="246" y="7"/>
                      <a:pt x="256" y="0"/>
                      <a:pt x="262" y="14"/>
                    </a:cubicBezTo>
                    <a:cubicBezTo>
                      <a:pt x="268" y="27"/>
                      <a:pt x="276" y="48"/>
                      <a:pt x="276" y="48"/>
                    </a:cubicBezTo>
                    <a:cubicBezTo>
                      <a:pt x="276" y="48"/>
                      <a:pt x="324" y="70"/>
                      <a:pt x="342" y="88"/>
                    </a:cubicBezTo>
                    <a:cubicBezTo>
                      <a:pt x="394" y="140"/>
                      <a:pt x="470" y="374"/>
                      <a:pt x="477" y="415"/>
                    </a:cubicBezTo>
                    <a:cubicBezTo>
                      <a:pt x="485" y="457"/>
                      <a:pt x="473" y="482"/>
                      <a:pt x="457" y="501"/>
                    </a:cubicBezTo>
                    <a:cubicBezTo>
                      <a:pt x="434" y="528"/>
                      <a:pt x="386" y="586"/>
                      <a:pt x="386" y="586"/>
                    </a:cubicBezTo>
                    <a:cubicBezTo>
                      <a:pt x="397" y="733"/>
                      <a:pt x="397" y="733"/>
                      <a:pt x="397" y="733"/>
                    </a:cubicBezTo>
                    <a:cubicBezTo>
                      <a:pt x="0" y="733"/>
                      <a:pt x="0" y="733"/>
                      <a:pt x="0" y="733"/>
                    </a:cubicBezTo>
                    <a:cubicBezTo>
                      <a:pt x="7" y="474"/>
                      <a:pt x="7" y="474"/>
                      <a:pt x="7" y="474"/>
                    </a:cubicBezTo>
                    <a:lnTo>
                      <a:pt x="13" y="337"/>
                    </a:ln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cs typeface="Arial" pitchFamily="34" charset="0"/>
                </a:endParaRPr>
              </a:p>
            </p:txBody>
          </p:sp>
          <p:sp>
            <p:nvSpPr>
              <p:cNvPr id="129" name="Freeform 28"/>
              <p:cNvSpPr>
                <a:spLocks/>
              </p:cNvSpPr>
              <p:nvPr/>
            </p:nvSpPr>
            <p:spPr bwMode="auto">
              <a:xfrm>
                <a:off x="1801" y="1428"/>
                <a:ext cx="690" cy="687"/>
              </a:xfrm>
              <a:custGeom>
                <a:avLst/>
                <a:gdLst>
                  <a:gd name="T0" fmla="*/ 145 w 292"/>
                  <a:gd name="T1" fmla="*/ 290 h 291"/>
                  <a:gd name="T2" fmla="*/ 151 w 292"/>
                  <a:gd name="T3" fmla="*/ 289 h 291"/>
                  <a:gd name="T4" fmla="*/ 291 w 292"/>
                  <a:gd name="T5" fmla="*/ 113 h 291"/>
                  <a:gd name="T6" fmla="*/ 290 w 292"/>
                  <a:gd name="T7" fmla="*/ 107 h 291"/>
                  <a:gd name="T8" fmla="*/ 167 w 292"/>
                  <a:gd name="T9" fmla="*/ 2 h 291"/>
                  <a:gd name="T10" fmla="*/ 161 w 292"/>
                  <a:gd name="T11" fmla="*/ 2 h 291"/>
                  <a:gd name="T12" fmla="*/ 2 w 292"/>
                  <a:gd name="T13" fmla="*/ 154 h 291"/>
                  <a:gd name="T14" fmla="*/ 2 w 292"/>
                  <a:gd name="T15" fmla="*/ 159 h 291"/>
                  <a:gd name="T16" fmla="*/ 145 w 292"/>
                  <a:gd name="T17" fmla="*/ 290 h 291"/>
                  <a:gd name="T18" fmla="*/ 145 w 292"/>
                  <a:gd name="T19" fmla="*/ 290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2" h="291">
                    <a:moveTo>
                      <a:pt x="145" y="290"/>
                    </a:moveTo>
                    <a:cubicBezTo>
                      <a:pt x="147" y="291"/>
                      <a:pt x="149" y="291"/>
                      <a:pt x="151" y="289"/>
                    </a:cubicBezTo>
                    <a:cubicBezTo>
                      <a:pt x="291" y="113"/>
                      <a:pt x="291" y="113"/>
                      <a:pt x="291" y="113"/>
                    </a:cubicBezTo>
                    <a:cubicBezTo>
                      <a:pt x="292" y="111"/>
                      <a:pt x="292" y="109"/>
                      <a:pt x="290" y="107"/>
                    </a:cubicBezTo>
                    <a:cubicBezTo>
                      <a:pt x="167" y="2"/>
                      <a:pt x="167" y="2"/>
                      <a:pt x="167" y="2"/>
                    </a:cubicBezTo>
                    <a:cubicBezTo>
                      <a:pt x="165" y="0"/>
                      <a:pt x="162" y="0"/>
                      <a:pt x="161" y="2"/>
                    </a:cubicBezTo>
                    <a:cubicBezTo>
                      <a:pt x="2" y="154"/>
                      <a:pt x="2" y="154"/>
                      <a:pt x="2" y="154"/>
                    </a:cubicBezTo>
                    <a:cubicBezTo>
                      <a:pt x="0" y="155"/>
                      <a:pt x="0" y="157"/>
                      <a:pt x="2" y="159"/>
                    </a:cubicBezTo>
                    <a:cubicBezTo>
                      <a:pt x="145" y="290"/>
                      <a:pt x="145" y="290"/>
                      <a:pt x="145" y="290"/>
                    </a:cubicBezTo>
                    <a:cubicBezTo>
                      <a:pt x="145" y="290"/>
                      <a:pt x="145" y="290"/>
                      <a:pt x="145" y="290"/>
                    </a:cubicBezTo>
                    <a:close/>
                  </a:path>
                </a:pathLst>
              </a:custGeom>
              <a:solidFill>
                <a:srgbClr val="00000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cs typeface="Arial" pitchFamily="34" charset="0"/>
                </a:endParaRPr>
              </a:p>
            </p:txBody>
          </p:sp>
        </p:grpSp>
        <p:sp>
          <p:nvSpPr>
            <p:cNvPr id="121" name="Freeform 22"/>
            <p:cNvSpPr>
              <a:spLocks/>
            </p:cNvSpPr>
            <p:nvPr/>
          </p:nvSpPr>
          <p:spPr bwMode="auto">
            <a:xfrm flipH="1">
              <a:off x="6685001" y="2946939"/>
              <a:ext cx="846138" cy="844550"/>
            </a:xfrm>
            <a:custGeom>
              <a:avLst/>
              <a:gdLst>
                <a:gd name="T0" fmla="*/ 268 w 534"/>
                <a:gd name="T1" fmla="*/ 530 h 533"/>
                <a:gd name="T2" fmla="*/ 258 w 534"/>
                <a:gd name="T3" fmla="*/ 529 h 533"/>
                <a:gd name="T4" fmla="*/ 3 w 534"/>
                <a:gd name="T5" fmla="*/ 206 h 533"/>
                <a:gd name="T6" fmla="*/ 4 w 534"/>
                <a:gd name="T7" fmla="*/ 196 h 533"/>
                <a:gd name="T8" fmla="*/ 229 w 534"/>
                <a:gd name="T9" fmla="*/ 3 h 533"/>
                <a:gd name="T10" fmla="*/ 240 w 534"/>
                <a:gd name="T11" fmla="*/ 3 h 533"/>
                <a:gd name="T12" fmla="*/ 531 w 534"/>
                <a:gd name="T13" fmla="*/ 280 h 533"/>
                <a:gd name="T14" fmla="*/ 531 w 534"/>
                <a:gd name="T15" fmla="*/ 290 h 533"/>
                <a:gd name="T16" fmla="*/ 268 w 534"/>
                <a:gd name="T17" fmla="*/ 530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4" h="533">
                  <a:moveTo>
                    <a:pt x="268" y="530"/>
                  </a:moveTo>
                  <a:cubicBezTo>
                    <a:pt x="265" y="533"/>
                    <a:pt x="261" y="532"/>
                    <a:pt x="258" y="529"/>
                  </a:cubicBezTo>
                  <a:cubicBezTo>
                    <a:pt x="3" y="206"/>
                    <a:pt x="3" y="206"/>
                    <a:pt x="3" y="206"/>
                  </a:cubicBezTo>
                  <a:cubicBezTo>
                    <a:pt x="0" y="203"/>
                    <a:pt x="1" y="199"/>
                    <a:pt x="4" y="196"/>
                  </a:cubicBezTo>
                  <a:cubicBezTo>
                    <a:pt x="229" y="3"/>
                    <a:pt x="229" y="3"/>
                    <a:pt x="229" y="3"/>
                  </a:cubicBezTo>
                  <a:cubicBezTo>
                    <a:pt x="232" y="0"/>
                    <a:pt x="237" y="0"/>
                    <a:pt x="240" y="3"/>
                  </a:cubicBezTo>
                  <a:cubicBezTo>
                    <a:pt x="531" y="280"/>
                    <a:pt x="531" y="280"/>
                    <a:pt x="531" y="280"/>
                  </a:cubicBezTo>
                  <a:cubicBezTo>
                    <a:pt x="534" y="283"/>
                    <a:pt x="534" y="287"/>
                    <a:pt x="531" y="290"/>
                  </a:cubicBezTo>
                  <a:lnTo>
                    <a:pt x="268" y="530"/>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cs typeface="Arial" pitchFamily="34" charset="0"/>
              </a:endParaRPr>
            </a:p>
          </p:txBody>
        </p:sp>
        <p:sp>
          <p:nvSpPr>
            <p:cNvPr id="122" name="Freeform 29"/>
            <p:cNvSpPr>
              <a:spLocks/>
            </p:cNvSpPr>
            <p:nvPr/>
          </p:nvSpPr>
          <p:spPr bwMode="auto">
            <a:xfrm>
              <a:off x="7250178" y="3315697"/>
              <a:ext cx="782200" cy="981401"/>
            </a:xfrm>
            <a:custGeom>
              <a:avLst/>
              <a:gdLst>
                <a:gd name="T0" fmla="*/ 53 w 249"/>
                <a:gd name="T1" fmla="*/ 49 h 313"/>
                <a:gd name="T2" fmla="*/ 53 w 249"/>
                <a:gd name="T3" fmla="*/ 42 h 313"/>
                <a:gd name="T4" fmla="*/ 33 w 249"/>
                <a:gd name="T5" fmla="*/ 17 h 313"/>
                <a:gd name="T6" fmla="*/ 35 w 249"/>
                <a:gd name="T7" fmla="*/ 6 h 313"/>
                <a:gd name="T8" fmla="*/ 53 w 249"/>
                <a:gd name="T9" fmla="*/ 7 h 313"/>
                <a:gd name="T10" fmla="*/ 81 w 249"/>
                <a:gd name="T11" fmla="*/ 28 h 313"/>
                <a:gd name="T12" fmla="*/ 97 w 249"/>
                <a:gd name="T13" fmla="*/ 41 h 313"/>
                <a:gd name="T14" fmla="*/ 109 w 249"/>
                <a:gd name="T15" fmla="*/ 53 h 313"/>
                <a:gd name="T16" fmla="*/ 126 w 249"/>
                <a:gd name="T17" fmla="*/ 99 h 313"/>
                <a:gd name="T18" fmla="*/ 139 w 249"/>
                <a:gd name="T19" fmla="*/ 114 h 313"/>
                <a:gd name="T20" fmla="*/ 249 w 249"/>
                <a:gd name="T21" fmla="*/ 176 h 313"/>
                <a:gd name="T22" fmla="*/ 243 w 249"/>
                <a:gd name="T23" fmla="*/ 313 h 313"/>
                <a:gd name="T24" fmla="*/ 120 w 249"/>
                <a:gd name="T25" fmla="*/ 190 h 313"/>
                <a:gd name="T26" fmla="*/ 93 w 249"/>
                <a:gd name="T27" fmla="*/ 167 h 313"/>
                <a:gd name="T28" fmla="*/ 0 w 249"/>
                <a:gd name="T29" fmla="*/ 118 h 313"/>
                <a:gd name="T30" fmla="*/ 53 w 249"/>
                <a:gd name="T31" fmla="*/ 49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9" h="313">
                  <a:moveTo>
                    <a:pt x="53" y="49"/>
                  </a:moveTo>
                  <a:cubicBezTo>
                    <a:pt x="53" y="42"/>
                    <a:pt x="53" y="42"/>
                    <a:pt x="53" y="42"/>
                  </a:cubicBezTo>
                  <a:cubicBezTo>
                    <a:pt x="33" y="17"/>
                    <a:pt x="33" y="17"/>
                    <a:pt x="33" y="17"/>
                  </a:cubicBezTo>
                  <a:cubicBezTo>
                    <a:pt x="31" y="13"/>
                    <a:pt x="31" y="9"/>
                    <a:pt x="35" y="6"/>
                  </a:cubicBezTo>
                  <a:cubicBezTo>
                    <a:pt x="42" y="0"/>
                    <a:pt x="48" y="4"/>
                    <a:pt x="53" y="7"/>
                  </a:cubicBezTo>
                  <a:cubicBezTo>
                    <a:pt x="81" y="28"/>
                    <a:pt x="81" y="28"/>
                    <a:pt x="81" y="28"/>
                  </a:cubicBezTo>
                  <a:cubicBezTo>
                    <a:pt x="97" y="41"/>
                    <a:pt x="97" y="41"/>
                    <a:pt x="97" y="41"/>
                  </a:cubicBezTo>
                  <a:cubicBezTo>
                    <a:pt x="97" y="41"/>
                    <a:pt x="104" y="47"/>
                    <a:pt x="109" y="53"/>
                  </a:cubicBezTo>
                  <a:cubicBezTo>
                    <a:pt x="117" y="64"/>
                    <a:pt x="122" y="86"/>
                    <a:pt x="126" y="99"/>
                  </a:cubicBezTo>
                  <a:cubicBezTo>
                    <a:pt x="130" y="110"/>
                    <a:pt x="139" y="114"/>
                    <a:pt x="139" y="114"/>
                  </a:cubicBezTo>
                  <a:cubicBezTo>
                    <a:pt x="249" y="176"/>
                    <a:pt x="249" y="176"/>
                    <a:pt x="249" y="176"/>
                  </a:cubicBezTo>
                  <a:cubicBezTo>
                    <a:pt x="243" y="313"/>
                    <a:pt x="243" y="313"/>
                    <a:pt x="243" y="313"/>
                  </a:cubicBezTo>
                  <a:cubicBezTo>
                    <a:pt x="120" y="190"/>
                    <a:pt x="120" y="190"/>
                    <a:pt x="120" y="190"/>
                  </a:cubicBezTo>
                  <a:cubicBezTo>
                    <a:pt x="120" y="189"/>
                    <a:pt x="102" y="173"/>
                    <a:pt x="93" y="167"/>
                  </a:cubicBezTo>
                  <a:cubicBezTo>
                    <a:pt x="77" y="156"/>
                    <a:pt x="23" y="140"/>
                    <a:pt x="0" y="118"/>
                  </a:cubicBezTo>
                  <a:lnTo>
                    <a:pt x="53" y="49"/>
                  </a:ln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cs typeface="Arial" pitchFamily="34" charset="0"/>
              </a:endParaRPr>
            </a:p>
          </p:txBody>
        </p:sp>
      </p:grpSp>
      <p:grpSp>
        <p:nvGrpSpPr>
          <p:cNvPr id="15" name="Group 24"/>
          <p:cNvGrpSpPr/>
          <p:nvPr/>
        </p:nvGrpSpPr>
        <p:grpSpPr>
          <a:xfrm>
            <a:off x="2352962" y="2840009"/>
            <a:ext cx="1254363" cy="1087885"/>
            <a:chOff x="2352962" y="2840009"/>
            <a:chExt cx="1254363" cy="1087885"/>
          </a:xfrm>
        </p:grpSpPr>
        <p:sp>
          <p:nvSpPr>
            <p:cNvPr id="138" name="Rectangle 38"/>
            <p:cNvSpPr>
              <a:spLocks noChangeArrowheads="1"/>
            </p:cNvSpPr>
            <p:nvPr/>
          </p:nvSpPr>
          <p:spPr bwMode="gray">
            <a:xfrm flipH="1">
              <a:off x="2352962" y="2840009"/>
              <a:ext cx="1254363" cy="1087885"/>
            </a:xfrm>
            <a:prstGeom prst="rect">
              <a:avLst/>
            </a:prstGeom>
            <a:gradFill flip="none" rotWithShape="1">
              <a:gsLst>
                <a:gs pos="100000">
                  <a:schemeClr val="accent1">
                    <a:lumMod val="75000"/>
                  </a:schemeClr>
                </a:gs>
                <a:gs pos="46000">
                  <a:schemeClr val="accent1"/>
                </a:gs>
              </a:gsLst>
              <a:lin ang="0" scaled="1"/>
              <a:tileRect/>
            </a:gradFill>
            <a:ln w="19050">
              <a:noFill/>
              <a:miter lim="800000"/>
              <a:headEnd/>
              <a:tailEnd/>
            </a:ln>
          </p:spPr>
          <p:txBody>
            <a:bodyPr wrap="none" lIns="0" tIns="0" rIns="0" bIns="0" anchor="t" anchorCtr="1"/>
            <a:lstStyle/>
            <a:p>
              <a:pPr algn="ctr"/>
              <a:endParaRPr lang="en-US" sz="1050" b="1" dirty="0">
                <a:solidFill>
                  <a:prstClr val="white"/>
                </a:solidFill>
                <a:cs typeface="Arial" pitchFamily="34" charset="0"/>
              </a:endParaRPr>
            </a:p>
          </p:txBody>
        </p:sp>
        <p:grpSp>
          <p:nvGrpSpPr>
            <p:cNvPr id="16" name="Group 19"/>
            <p:cNvGrpSpPr/>
            <p:nvPr/>
          </p:nvGrpSpPr>
          <p:grpSpPr>
            <a:xfrm>
              <a:off x="2702942" y="2901100"/>
              <a:ext cx="555590" cy="987306"/>
              <a:chOff x="3546136" y="2918213"/>
              <a:chExt cx="704353" cy="1251662"/>
            </a:xfrm>
          </p:grpSpPr>
          <p:pic>
            <p:nvPicPr>
              <p:cNvPr id="103" name="Picture 62"/>
              <p:cNvPicPr>
                <a:picLocks noChangeAspect="1" noChangeArrowheads="1"/>
              </p:cNvPicPr>
              <p:nvPr/>
            </p:nvPicPr>
            <p:blipFill rotWithShape="1">
              <a:blip r:embed="rId3" cstate="email">
                <a:extLst>
                  <a:ext uri="{28A0092B-C50C-407E-A947-70E740481C1C}">
                    <a14:useLocalDpi xmlns="" xmlns:a14="http://schemas.microsoft.com/office/drawing/2010/main"/>
                  </a:ext>
                </a:extLst>
              </a:blip>
              <a:srcRect/>
              <a:stretch/>
            </p:blipFill>
            <p:spPr bwMode="auto">
              <a:xfrm>
                <a:off x="3546136" y="2918213"/>
                <a:ext cx="704353" cy="31787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12" name="Picture 63"/>
              <p:cNvPicPr>
                <a:picLocks noChangeAspect="1" noChangeArrowheads="1"/>
              </p:cNvPicPr>
              <p:nvPr/>
            </p:nvPicPr>
            <p:blipFill>
              <a:blip r:embed="rId4" cstate="email">
                <a:extLst>
                  <a:ext uri="{28A0092B-C50C-407E-A947-70E740481C1C}">
                    <a14:useLocalDpi xmlns="" xmlns:a14="http://schemas.microsoft.com/office/drawing/2010/main"/>
                  </a:ext>
                </a:extLst>
              </a:blip>
              <a:srcRect/>
              <a:stretch>
                <a:fillRect/>
              </a:stretch>
            </p:blipFill>
            <p:spPr bwMode="auto">
              <a:xfrm>
                <a:off x="3546136" y="3825863"/>
                <a:ext cx="704353" cy="3440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13" name="Picture 47" descr="O_JDEEntpriOne_clr.BMP"/>
              <p:cNvPicPr preferRelativeResize="0">
                <a:picLocks noChangeAspect="1"/>
              </p:cNvPicPr>
              <p:nvPr/>
            </p:nvPicPr>
            <p:blipFill rotWithShape="1">
              <a:blip r:embed="rId5" cstate="email">
                <a:extLst>
                  <a:ext uri="{28A0092B-C50C-407E-A947-70E740481C1C}">
                    <a14:useLocalDpi xmlns="" xmlns:a14="http://schemas.microsoft.com/office/drawing/2010/main"/>
                  </a:ext>
                </a:extLst>
              </a:blip>
              <a:srcRect/>
              <a:stretch/>
            </p:blipFill>
            <p:spPr bwMode="auto">
              <a:xfrm>
                <a:off x="3546136" y="3577736"/>
                <a:ext cx="704353" cy="251776"/>
              </a:xfrm>
              <a:prstGeom prst="rect">
                <a:avLst/>
              </a:prstGeom>
              <a:noFill/>
              <a:ln>
                <a:noFill/>
              </a:ln>
            </p:spPr>
          </p:pic>
          <p:pic>
            <p:nvPicPr>
              <p:cNvPr id="114" name="Picture 113" descr="O_PeopleSoft_clr.bmp"/>
              <p:cNvPicPr>
                <a:picLocks noChangeAspect="1"/>
              </p:cNvPicPr>
              <p:nvPr/>
            </p:nvPicPr>
            <p:blipFill rotWithShape="1">
              <a:blip r:embed="rId6" cstate="email">
                <a:extLst>
                  <a:ext uri="{28A0092B-C50C-407E-A947-70E740481C1C}">
                    <a14:useLocalDpi xmlns="" xmlns:a14="http://schemas.microsoft.com/office/drawing/2010/main"/>
                  </a:ext>
                </a:extLst>
              </a:blip>
              <a:srcRect/>
              <a:stretch/>
            </p:blipFill>
            <p:spPr>
              <a:xfrm>
                <a:off x="3546136" y="3227733"/>
                <a:ext cx="704353" cy="347180"/>
              </a:xfrm>
              <a:prstGeom prst="rect">
                <a:avLst/>
              </a:prstGeom>
              <a:noFill/>
              <a:ln>
                <a:noFill/>
              </a:ln>
            </p:spPr>
          </p:pic>
        </p:grpSp>
      </p:grpSp>
      <p:grpSp>
        <p:nvGrpSpPr>
          <p:cNvPr id="17" name="Group 140"/>
          <p:cNvGrpSpPr/>
          <p:nvPr/>
        </p:nvGrpSpPr>
        <p:grpSpPr>
          <a:xfrm>
            <a:off x="2352964" y="1270958"/>
            <a:ext cx="1254363" cy="1008298"/>
            <a:chOff x="2352964" y="1270958"/>
            <a:chExt cx="1254363" cy="1008298"/>
          </a:xfrm>
        </p:grpSpPr>
        <p:sp>
          <p:nvSpPr>
            <p:cNvPr id="130" name="Rectangle 38"/>
            <p:cNvSpPr>
              <a:spLocks noChangeArrowheads="1"/>
            </p:cNvSpPr>
            <p:nvPr/>
          </p:nvSpPr>
          <p:spPr bwMode="gray">
            <a:xfrm flipH="1">
              <a:off x="2352964" y="1270958"/>
              <a:ext cx="1254363" cy="1008298"/>
            </a:xfrm>
            <a:prstGeom prst="rect">
              <a:avLst/>
            </a:prstGeom>
            <a:gradFill flip="none" rotWithShape="1">
              <a:gsLst>
                <a:gs pos="100000">
                  <a:schemeClr val="accent1">
                    <a:lumMod val="75000"/>
                  </a:schemeClr>
                </a:gs>
                <a:gs pos="46000">
                  <a:schemeClr val="accent1"/>
                </a:gs>
              </a:gsLst>
              <a:lin ang="0" scaled="1"/>
              <a:tileRect/>
            </a:gradFill>
            <a:ln w="19050">
              <a:noFill/>
              <a:miter lim="800000"/>
              <a:headEnd/>
              <a:tailEnd/>
            </a:ln>
          </p:spPr>
          <p:txBody>
            <a:bodyPr wrap="none" lIns="0" tIns="0" rIns="0" bIns="0" anchor="t" anchorCtr="1"/>
            <a:lstStyle/>
            <a:p>
              <a:pPr algn="ctr"/>
              <a:r>
                <a:rPr lang="en-US" sz="1050" b="1" dirty="0" smtClean="0">
                  <a:solidFill>
                    <a:prstClr val="white"/>
                  </a:solidFill>
                  <a:cs typeface="Arial" pitchFamily="34" charset="0"/>
                </a:rPr>
                <a:t>TRANSACTIONAL</a:t>
              </a:r>
              <a:br>
                <a:rPr lang="en-US" sz="1050" b="1" dirty="0" smtClean="0">
                  <a:solidFill>
                    <a:prstClr val="white"/>
                  </a:solidFill>
                  <a:cs typeface="Arial" pitchFamily="34" charset="0"/>
                </a:rPr>
              </a:br>
              <a:r>
                <a:rPr lang="en-US" sz="1050" b="1" dirty="0" smtClean="0">
                  <a:solidFill>
                    <a:prstClr val="white"/>
                  </a:solidFill>
                  <a:cs typeface="Arial" pitchFamily="34" charset="0"/>
                </a:rPr>
                <a:t>PROCESSES</a:t>
              </a:r>
              <a:endParaRPr lang="en-US" sz="1050" b="1" dirty="0">
                <a:solidFill>
                  <a:prstClr val="white"/>
                </a:solidFill>
                <a:cs typeface="Arial" pitchFamily="34" charset="0"/>
              </a:endParaRPr>
            </a:p>
          </p:txBody>
        </p:sp>
        <p:grpSp>
          <p:nvGrpSpPr>
            <p:cNvPr id="18" name="Group 139"/>
            <p:cNvGrpSpPr/>
            <p:nvPr/>
          </p:nvGrpSpPr>
          <p:grpSpPr>
            <a:xfrm>
              <a:off x="2662537" y="1699432"/>
              <a:ext cx="644255" cy="428117"/>
              <a:chOff x="5417240" y="1356218"/>
              <a:chExt cx="1307870" cy="869098"/>
            </a:xfrm>
            <a:solidFill>
              <a:srgbClr val="F3F3F3"/>
            </a:solidFill>
          </p:grpSpPr>
          <p:sp>
            <p:nvSpPr>
              <p:cNvPr id="95" name="Oval 94"/>
              <p:cNvSpPr/>
              <p:nvPr/>
            </p:nvSpPr>
            <p:spPr>
              <a:xfrm>
                <a:off x="6422381" y="1356218"/>
                <a:ext cx="217380" cy="2173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prstClr val="white"/>
                  </a:solidFill>
                </a:endParaRPr>
              </a:p>
            </p:txBody>
          </p:sp>
          <p:grpSp>
            <p:nvGrpSpPr>
              <p:cNvPr id="19" name="Group 95"/>
              <p:cNvGrpSpPr/>
              <p:nvPr/>
            </p:nvGrpSpPr>
            <p:grpSpPr>
              <a:xfrm>
                <a:off x="5699464" y="1469856"/>
                <a:ext cx="664528" cy="709024"/>
                <a:chOff x="5699464" y="3034180"/>
                <a:chExt cx="664528" cy="709024"/>
              </a:xfrm>
              <a:grpFill/>
            </p:grpSpPr>
            <p:cxnSp>
              <p:nvCxnSpPr>
                <p:cNvPr id="97" name="Straight Connector 96"/>
                <p:cNvCxnSpPr/>
                <p:nvPr/>
              </p:nvCxnSpPr>
              <p:spPr>
                <a:xfrm>
                  <a:off x="6059192" y="3034180"/>
                  <a:ext cx="304800" cy="0"/>
                </a:xfrm>
                <a:prstGeom prst="line">
                  <a:avLst/>
                </a:prstGeom>
                <a:grpFill/>
                <a:ln w="25400">
                  <a:solidFill>
                    <a:srgbClr val="9F9F9F"/>
                  </a:solidFill>
                  <a:round/>
                  <a:headEnd type="triangle"/>
                  <a:tailEnd type="triangle" w="med" len="med"/>
                </a:ln>
                <a:extLst/>
              </p:spPr>
            </p:cxnSp>
            <p:cxnSp>
              <p:nvCxnSpPr>
                <p:cNvPr id="101" name="Elbow Connector 14"/>
                <p:cNvCxnSpPr/>
                <p:nvPr/>
              </p:nvCxnSpPr>
              <p:spPr>
                <a:xfrm rot="16200000" flipH="1">
                  <a:off x="5720494" y="3016453"/>
                  <a:ext cx="345867" cy="387927"/>
                </a:xfrm>
                <a:prstGeom prst="bentConnector2">
                  <a:avLst/>
                </a:prstGeom>
                <a:grpFill/>
                <a:ln w="25400">
                  <a:solidFill>
                    <a:srgbClr val="9F9F9F"/>
                  </a:solidFill>
                  <a:round/>
                  <a:headEnd type="none"/>
                  <a:tailEnd type="triangle" w="med" len="med"/>
                </a:ln>
                <a:extLst/>
              </p:spPr>
            </p:cxnSp>
            <p:cxnSp>
              <p:nvCxnSpPr>
                <p:cNvPr id="102" name="Elbow Connector 101"/>
                <p:cNvCxnSpPr/>
                <p:nvPr/>
              </p:nvCxnSpPr>
              <p:spPr>
                <a:xfrm rot="16200000" flipH="1">
                  <a:off x="5778495" y="3431780"/>
                  <a:ext cx="359855" cy="262994"/>
                </a:xfrm>
                <a:prstGeom prst="bentConnector3">
                  <a:avLst>
                    <a:gd name="adj1" fmla="val 100821"/>
                  </a:avLst>
                </a:prstGeom>
                <a:grpFill/>
                <a:ln w="25400">
                  <a:solidFill>
                    <a:srgbClr val="9F9F9F"/>
                  </a:solidFill>
                  <a:round/>
                  <a:headEnd type="none"/>
                  <a:tailEnd type="triangle" w="med" len="med"/>
                </a:ln>
                <a:extLst/>
              </p:spPr>
            </p:cxnSp>
          </p:grpSp>
          <p:sp>
            <p:nvSpPr>
              <p:cNvPr id="117" name="Rectangle 116"/>
              <p:cNvSpPr/>
              <p:nvPr/>
            </p:nvSpPr>
            <p:spPr>
              <a:xfrm>
                <a:off x="6160662" y="2105262"/>
                <a:ext cx="564448" cy="120054"/>
              </a:xfrm>
              <a:prstGeom prst="rect">
                <a:avLst/>
              </a:prstGeom>
              <a:grpFill/>
              <a:ln w="42" cap="flat">
                <a:noFill/>
                <a:prstDash val="solid"/>
                <a:miter lim="800000"/>
                <a:headEnd/>
                <a:tailEnd/>
              </a:ln>
              <a:extLst/>
            </p:spPr>
            <p:txBody>
              <a:bodyPr vert="horz" wrap="square" lIns="91440" tIns="45720" rIns="91440" bIns="45720" numCol="1" anchor="ctr" anchorCtr="0" compatLnSpc="1">
                <a:prstTxWarp prst="textNoShape">
                  <a:avLst/>
                </a:prstTxWarp>
              </a:bodyPr>
              <a:lstStyle/>
              <a:p>
                <a:pPr algn="ctr"/>
                <a:endParaRPr lang="en-US" sz="1600" b="1" kern="0" dirty="0">
                  <a:solidFill>
                    <a:sysClr val="window" lastClr="FFFFFF"/>
                  </a:solidFill>
                  <a:cs typeface="Arial" pitchFamily="34" charset="0"/>
                </a:endParaRPr>
              </a:p>
            </p:txBody>
          </p:sp>
          <p:sp>
            <p:nvSpPr>
              <p:cNvPr id="120" name="Rectangle 119"/>
              <p:cNvSpPr/>
              <p:nvPr/>
            </p:nvSpPr>
            <p:spPr>
              <a:xfrm>
                <a:off x="5417240" y="1356218"/>
                <a:ext cx="564448" cy="194530"/>
              </a:xfrm>
              <a:prstGeom prst="rect">
                <a:avLst/>
              </a:prstGeom>
              <a:grpFill/>
              <a:ln w="42" cap="flat">
                <a:noFill/>
                <a:prstDash val="solid"/>
                <a:miter lim="800000"/>
                <a:headEnd/>
                <a:tailEnd/>
              </a:ln>
              <a:extLst/>
            </p:spPr>
            <p:txBody>
              <a:bodyPr vert="horz" wrap="square" lIns="91440" tIns="45720" rIns="91440" bIns="45720" numCol="1" anchor="ctr" anchorCtr="0" compatLnSpc="1">
                <a:prstTxWarp prst="textNoShape">
                  <a:avLst/>
                </a:prstTxWarp>
              </a:bodyPr>
              <a:lstStyle/>
              <a:p>
                <a:pPr algn="ctr"/>
                <a:endParaRPr lang="en-US" sz="1600" b="1" kern="0" dirty="0">
                  <a:solidFill>
                    <a:sysClr val="window" lastClr="FFFFFF"/>
                  </a:solidFill>
                  <a:cs typeface="Arial" pitchFamily="34" charset="0"/>
                </a:endParaRPr>
              </a:p>
            </p:txBody>
          </p:sp>
          <p:sp>
            <p:nvSpPr>
              <p:cNvPr id="132" name="Rectangle 131"/>
              <p:cNvSpPr/>
              <p:nvPr/>
            </p:nvSpPr>
            <p:spPr>
              <a:xfrm>
                <a:off x="6160662" y="1758999"/>
                <a:ext cx="564448" cy="120054"/>
              </a:xfrm>
              <a:prstGeom prst="rect">
                <a:avLst/>
              </a:prstGeom>
              <a:grpFill/>
              <a:ln w="42" cap="flat">
                <a:noFill/>
                <a:prstDash val="solid"/>
                <a:miter lim="800000"/>
                <a:headEnd/>
                <a:tailEnd/>
              </a:ln>
              <a:extLst/>
            </p:spPr>
            <p:txBody>
              <a:bodyPr vert="horz" wrap="square" lIns="91440" tIns="45720" rIns="91440" bIns="45720" numCol="1" anchor="ctr" anchorCtr="0" compatLnSpc="1">
                <a:prstTxWarp prst="textNoShape">
                  <a:avLst/>
                </a:prstTxWarp>
              </a:bodyPr>
              <a:lstStyle/>
              <a:p>
                <a:pPr algn="ctr"/>
                <a:endParaRPr lang="en-US" sz="1600" b="1" kern="0" dirty="0">
                  <a:solidFill>
                    <a:sysClr val="window" lastClr="FFFFFF"/>
                  </a:solidFill>
                  <a:cs typeface="Arial" pitchFamily="34" charset="0"/>
                </a:endParaRPr>
              </a:p>
            </p:txBody>
          </p:sp>
        </p:grpSp>
      </p:grpSp>
      <p:sp>
        <p:nvSpPr>
          <p:cNvPr id="161" name="Rectangle 38"/>
          <p:cNvSpPr>
            <a:spLocks noChangeArrowheads="1"/>
          </p:cNvSpPr>
          <p:nvPr/>
        </p:nvSpPr>
        <p:spPr bwMode="gray">
          <a:xfrm flipH="1">
            <a:off x="2352967" y="2266950"/>
            <a:ext cx="1254363" cy="576444"/>
          </a:xfrm>
          <a:prstGeom prst="rect">
            <a:avLst/>
          </a:prstGeom>
          <a:gradFill flip="none" rotWithShape="1">
            <a:gsLst>
              <a:gs pos="100000">
                <a:schemeClr val="accent1">
                  <a:lumMod val="75000"/>
                </a:schemeClr>
              </a:gs>
              <a:gs pos="46000">
                <a:schemeClr val="accent1"/>
              </a:gs>
            </a:gsLst>
            <a:lin ang="0" scaled="1"/>
            <a:tileRect/>
          </a:gradFill>
          <a:ln w="19050">
            <a:solidFill>
              <a:schemeClr val="bg1"/>
            </a:solidFill>
            <a:prstDash val="sysDash"/>
            <a:miter lim="800000"/>
            <a:headEnd/>
            <a:tailEnd/>
          </a:ln>
        </p:spPr>
        <p:txBody>
          <a:bodyPr wrap="none" lIns="0" tIns="0" rIns="0" bIns="0" anchor="ctr" anchorCtr="1"/>
          <a:lstStyle/>
          <a:p>
            <a:pPr algn="ctr"/>
            <a:r>
              <a:rPr lang="en-US" sz="1400" b="1" dirty="0" smtClean="0">
                <a:solidFill>
                  <a:prstClr val="white"/>
                </a:solidFill>
                <a:cs typeface="Arial" pitchFamily="34" charset="0"/>
              </a:rPr>
              <a:t>ECM </a:t>
            </a:r>
            <a:br>
              <a:rPr lang="en-US" sz="1400" b="1" dirty="0" smtClean="0">
                <a:solidFill>
                  <a:prstClr val="white"/>
                </a:solidFill>
                <a:cs typeface="Arial" pitchFamily="34" charset="0"/>
              </a:rPr>
            </a:br>
            <a:r>
              <a:rPr lang="en-US" sz="1400" b="1" dirty="0" smtClean="0">
                <a:solidFill>
                  <a:prstClr val="white"/>
                </a:solidFill>
                <a:cs typeface="Arial" pitchFamily="34" charset="0"/>
              </a:rPr>
              <a:t>SERVICES</a:t>
            </a:r>
            <a:endParaRPr lang="en-US" sz="1400" b="1" dirty="0">
              <a:solidFill>
                <a:prstClr val="white"/>
              </a:solidFill>
              <a:cs typeface="Arial" pitchFamily="34" charset="0"/>
            </a:endParaRPr>
          </a:p>
        </p:txBody>
      </p:sp>
      <p:pic>
        <p:nvPicPr>
          <p:cNvPr id="85" name="Picture 84"/>
          <p:cNvPicPr>
            <a:picLocks noChangeAspect="1"/>
          </p:cNvPicPr>
          <p:nvPr/>
        </p:nvPicPr>
        <p:blipFill>
          <a:blip r:embed="rId7" cstate="print"/>
          <a:stretch>
            <a:fillRect/>
          </a:stretch>
        </p:blipFill>
        <p:spPr>
          <a:xfrm>
            <a:off x="-30911" y="4628924"/>
            <a:ext cx="596061" cy="350769"/>
          </a:xfrm>
          <a:prstGeom prst="rect">
            <a:avLst/>
          </a:prstGeom>
        </p:spPr>
      </p:pic>
    </p:spTree>
    <p:extLst>
      <p:ext uri="{BB962C8B-B14F-4D97-AF65-F5344CB8AC3E}">
        <p14:creationId xmlns="" xmlns:p14="http://schemas.microsoft.com/office/powerpoint/2010/main" val="2207073667"/>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000"/>
                                        <p:tgtEl>
                                          <p:spTgt spid="15"/>
                                        </p:tgtEl>
                                        <p:attrNameLst>
                                          <p:attrName>ppt_y</p:attrName>
                                        </p:attrNameLst>
                                      </p:cBhvr>
                                      <p:tavLst>
                                        <p:tav tm="0">
                                          <p:val>
                                            <p:strVal val="#ppt_y-#ppt_h*1.125000"/>
                                          </p:val>
                                        </p:tav>
                                        <p:tav tm="100000">
                                          <p:val>
                                            <p:strVal val="#ppt_y"/>
                                          </p:val>
                                        </p:tav>
                                      </p:tavLst>
                                    </p:anim>
                                    <p:animEffect transition="in" filter="wipe(down)">
                                      <p:cBhvr>
                                        <p:cTn id="8" dur="1000"/>
                                        <p:tgtEl>
                                          <p:spTgt spid="15"/>
                                        </p:tgtEl>
                                      </p:cBhvr>
                                    </p:animEffect>
                                  </p:childTnLst>
                                </p:cTn>
                              </p:par>
                            </p:childTnLst>
                          </p:cTn>
                        </p:par>
                        <p:par>
                          <p:cTn id="9" fill="hold">
                            <p:stCondLst>
                              <p:cond delay="1000"/>
                            </p:stCondLst>
                            <p:childTnLst>
                              <p:par>
                                <p:cTn id="10" presetID="22" presetClass="entr" presetSubtype="4" fill="hold" nodeType="after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down)">
                                      <p:cBhvr>
                                        <p:cTn id="1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73"/>
          <p:cNvGrpSpPr/>
          <p:nvPr/>
        </p:nvGrpSpPr>
        <p:grpSpPr>
          <a:xfrm>
            <a:off x="0" y="565027"/>
            <a:ext cx="9144001" cy="4057291"/>
            <a:chOff x="0" y="565027"/>
            <a:chExt cx="9144001" cy="4057291"/>
          </a:xfrm>
        </p:grpSpPr>
        <p:sp>
          <p:nvSpPr>
            <p:cNvPr id="104" name="Flowchart: Manual Operation 103"/>
            <p:cNvSpPr/>
            <p:nvPr/>
          </p:nvSpPr>
          <p:spPr>
            <a:xfrm rot="5400000">
              <a:off x="4830793" y="306235"/>
              <a:ext cx="4054415" cy="4572000"/>
            </a:xfrm>
            <a:prstGeom prst="flowChartManualOperation">
              <a:avLst/>
            </a:prstGeom>
            <a:gradFill>
              <a:gsLst>
                <a:gs pos="0">
                  <a:schemeClr val="tx1">
                    <a:lumMod val="65000"/>
                    <a:lumOff val="35000"/>
                  </a:schemeClr>
                </a:gs>
                <a:gs pos="50000">
                  <a:schemeClr val="bg1">
                    <a:lumMod val="65000"/>
                  </a:schemeClr>
                </a:gs>
                <a:gs pos="100000">
                  <a:schemeClr val="bg1">
                    <a:lumMod val="8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endParaRPr lang="en-US" sz="1600" dirty="0" err="1" smtClean="0">
                <a:solidFill>
                  <a:srgbClr val="000000"/>
                </a:solidFill>
                <a:cs typeface="Arial" pitchFamily="34" charset="0"/>
              </a:endParaRPr>
            </a:p>
          </p:txBody>
        </p:sp>
        <p:sp>
          <p:nvSpPr>
            <p:cNvPr id="76" name="Flowchart: Manual Operation 75"/>
            <p:cNvSpPr/>
            <p:nvPr/>
          </p:nvSpPr>
          <p:spPr>
            <a:xfrm rot="16200000">
              <a:off x="258792" y="309111"/>
              <a:ext cx="4054415" cy="4572000"/>
            </a:xfrm>
            <a:prstGeom prst="flowChartManualOperation">
              <a:avLst/>
            </a:prstGeom>
            <a:gradFill>
              <a:gsLst>
                <a:gs pos="0">
                  <a:schemeClr val="tx1">
                    <a:lumMod val="65000"/>
                    <a:lumOff val="35000"/>
                  </a:schemeClr>
                </a:gs>
                <a:gs pos="50000">
                  <a:schemeClr val="bg1">
                    <a:lumMod val="65000"/>
                  </a:schemeClr>
                </a:gs>
                <a:gs pos="100000">
                  <a:schemeClr val="bg1">
                    <a:lumMod val="8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endParaRPr lang="en-US" sz="1600" dirty="0" err="1" smtClean="0">
                <a:solidFill>
                  <a:srgbClr val="000000"/>
                </a:solidFill>
                <a:cs typeface="Arial" pitchFamily="34" charset="0"/>
              </a:endParaRPr>
            </a:p>
          </p:txBody>
        </p:sp>
      </p:grpSp>
      <p:grpSp>
        <p:nvGrpSpPr>
          <p:cNvPr id="4" name="Group 74"/>
          <p:cNvGrpSpPr/>
          <p:nvPr/>
        </p:nvGrpSpPr>
        <p:grpSpPr>
          <a:xfrm>
            <a:off x="5486400" y="1637633"/>
            <a:ext cx="3657600" cy="1844829"/>
            <a:chOff x="5486400" y="1637633"/>
            <a:chExt cx="3657600" cy="1844829"/>
          </a:xfrm>
        </p:grpSpPr>
        <p:sp>
          <p:nvSpPr>
            <p:cNvPr id="136" name="Rectangle 38"/>
            <p:cNvSpPr>
              <a:spLocks noChangeArrowheads="1"/>
            </p:cNvSpPr>
            <p:nvPr/>
          </p:nvSpPr>
          <p:spPr bwMode="gray">
            <a:xfrm>
              <a:off x="5486400" y="2351600"/>
              <a:ext cx="1313630" cy="411712"/>
            </a:xfrm>
            <a:prstGeom prst="rect">
              <a:avLst/>
            </a:prstGeom>
            <a:gradFill flip="none" rotWithShape="1">
              <a:gsLst>
                <a:gs pos="100000">
                  <a:schemeClr val="accent1">
                    <a:lumMod val="75000"/>
                  </a:schemeClr>
                </a:gs>
                <a:gs pos="46000">
                  <a:schemeClr val="accent1"/>
                </a:gs>
              </a:gsLst>
              <a:lin ang="0" scaled="1"/>
              <a:tileRect/>
            </a:gradFill>
            <a:ln w="19050">
              <a:noFill/>
              <a:miter lim="800000"/>
              <a:headEnd/>
              <a:tailEnd/>
            </a:ln>
          </p:spPr>
          <p:txBody>
            <a:bodyPr wrap="none" lIns="0" tIns="0" rIns="0" bIns="0" anchor="ctr" anchorCtr="1"/>
            <a:lstStyle/>
            <a:p>
              <a:endParaRPr lang="en-US" sz="1400" dirty="0">
                <a:solidFill>
                  <a:srgbClr val="000000"/>
                </a:solidFill>
                <a:cs typeface="Arial" pitchFamily="34" charset="0"/>
              </a:endParaRPr>
            </a:p>
          </p:txBody>
        </p:sp>
        <p:grpSp>
          <p:nvGrpSpPr>
            <p:cNvPr id="5" name="Group 125"/>
            <p:cNvGrpSpPr/>
            <p:nvPr/>
          </p:nvGrpSpPr>
          <p:grpSpPr>
            <a:xfrm>
              <a:off x="6625769" y="1642815"/>
              <a:ext cx="646613" cy="1839647"/>
              <a:chOff x="3915991" y="1387465"/>
              <a:chExt cx="1029913" cy="2930154"/>
            </a:xfrm>
            <a:gradFill flip="none" rotWithShape="1">
              <a:gsLst>
                <a:gs pos="45000">
                  <a:schemeClr val="accent1">
                    <a:lumMod val="75000"/>
                  </a:schemeClr>
                </a:gs>
                <a:gs pos="100000">
                  <a:schemeClr val="tx1">
                    <a:lumMod val="75000"/>
                    <a:lumOff val="25000"/>
                  </a:schemeClr>
                </a:gs>
              </a:gsLst>
              <a:lin ang="0" scaled="1"/>
              <a:tileRect/>
            </a:gradFill>
          </p:grpSpPr>
          <p:sp>
            <p:nvSpPr>
              <p:cNvPr id="133" name="Freeform 106"/>
              <p:cNvSpPr>
                <a:spLocks/>
              </p:cNvSpPr>
              <p:nvPr/>
            </p:nvSpPr>
            <p:spPr bwMode="ltGray">
              <a:xfrm>
                <a:off x="3915991" y="2180015"/>
                <a:ext cx="1029912" cy="675879"/>
              </a:xfrm>
              <a:custGeom>
                <a:avLst/>
                <a:gdLst>
                  <a:gd name="T0" fmla="*/ 0 w 768"/>
                  <a:gd name="T1" fmla="*/ 504 h 504"/>
                  <a:gd name="T2" fmla="*/ 2 w 768"/>
                  <a:gd name="T3" fmla="*/ 490 h 504"/>
                  <a:gd name="T4" fmla="*/ 768 w 768"/>
                  <a:gd name="T5" fmla="*/ 0 h 504"/>
                  <a:gd name="T6" fmla="*/ 768 w 768"/>
                  <a:gd name="T7" fmla="*/ 411 h 504"/>
                  <a:gd name="T8" fmla="*/ 0 w 768"/>
                  <a:gd name="T9" fmla="*/ 504 h 504"/>
                  <a:gd name="T10" fmla="*/ 0 60000 65536"/>
                  <a:gd name="T11" fmla="*/ 0 60000 65536"/>
                  <a:gd name="T12" fmla="*/ 0 60000 65536"/>
                  <a:gd name="T13" fmla="*/ 0 60000 65536"/>
                  <a:gd name="T14" fmla="*/ 0 60000 65536"/>
                  <a:gd name="T15" fmla="*/ 0 w 768"/>
                  <a:gd name="T16" fmla="*/ 0 h 504"/>
                  <a:gd name="T17" fmla="*/ 768 w 768"/>
                  <a:gd name="T18" fmla="*/ 504 h 504"/>
                </a:gdLst>
                <a:ahLst/>
                <a:cxnLst>
                  <a:cxn ang="T10">
                    <a:pos x="T0" y="T1"/>
                  </a:cxn>
                  <a:cxn ang="T11">
                    <a:pos x="T2" y="T3"/>
                  </a:cxn>
                  <a:cxn ang="T12">
                    <a:pos x="T4" y="T5"/>
                  </a:cxn>
                  <a:cxn ang="T13">
                    <a:pos x="T6" y="T7"/>
                  </a:cxn>
                  <a:cxn ang="T14">
                    <a:pos x="T8" y="T9"/>
                  </a:cxn>
                </a:cxnLst>
                <a:rect l="T15" t="T16" r="T17" b="T18"/>
                <a:pathLst>
                  <a:path w="768" h="504">
                    <a:moveTo>
                      <a:pt x="0" y="504"/>
                    </a:moveTo>
                    <a:lnTo>
                      <a:pt x="2" y="490"/>
                    </a:lnTo>
                    <a:lnTo>
                      <a:pt x="768" y="0"/>
                    </a:lnTo>
                    <a:lnTo>
                      <a:pt x="768" y="411"/>
                    </a:lnTo>
                    <a:lnTo>
                      <a:pt x="0" y="504"/>
                    </a:lnTo>
                    <a:close/>
                  </a:path>
                </a:pathLst>
              </a:custGeom>
              <a:grpFill/>
              <a:ln w="19050">
                <a:noFill/>
                <a:round/>
                <a:headEnd/>
                <a:tailEnd/>
              </a:ln>
            </p:spPr>
            <p:txBody>
              <a:bodyPr anchor="ctr"/>
              <a:lstStyle/>
              <a:p>
                <a:endParaRPr lang="en-US" sz="1400" dirty="0">
                  <a:solidFill>
                    <a:srgbClr val="000000"/>
                  </a:solidFill>
                  <a:cs typeface="Arial" pitchFamily="34" charset="0"/>
                </a:endParaRPr>
              </a:p>
            </p:txBody>
          </p:sp>
          <p:sp>
            <p:nvSpPr>
              <p:cNvPr id="134" name="Freeform 107"/>
              <p:cNvSpPr>
                <a:spLocks/>
              </p:cNvSpPr>
              <p:nvPr/>
            </p:nvSpPr>
            <p:spPr bwMode="ltGray">
              <a:xfrm>
                <a:off x="3920015" y="2786161"/>
                <a:ext cx="1025889" cy="746955"/>
              </a:xfrm>
              <a:custGeom>
                <a:avLst/>
                <a:gdLst>
                  <a:gd name="T0" fmla="*/ 0 w 765"/>
                  <a:gd name="T1" fmla="*/ 22 h 557"/>
                  <a:gd name="T2" fmla="*/ 1 w 765"/>
                  <a:gd name="T3" fmla="*/ 0 h 557"/>
                  <a:gd name="T4" fmla="*/ 765 w 765"/>
                  <a:gd name="T5" fmla="*/ 142 h 557"/>
                  <a:gd name="T6" fmla="*/ 765 w 765"/>
                  <a:gd name="T7" fmla="*/ 557 h 557"/>
                  <a:gd name="T8" fmla="*/ 0 w 765"/>
                  <a:gd name="T9" fmla="*/ 22 h 557"/>
                  <a:gd name="T10" fmla="*/ 0 60000 65536"/>
                  <a:gd name="T11" fmla="*/ 0 60000 65536"/>
                  <a:gd name="T12" fmla="*/ 0 60000 65536"/>
                  <a:gd name="T13" fmla="*/ 0 60000 65536"/>
                  <a:gd name="T14" fmla="*/ 0 60000 65536"/>
                  <a:gd name="T15" fmla="*/ 0 w 765"/>
                  <a:gd name="T16" fmla="*/ 0 h 557"/>
                  <a:gd name="T17" fmla="*/ 765 w 765"/>
                  <a:gd name="T18" fmla="*/ 557 h 557"/>
                </a:gdLst>
                <a:ahLst/>
                <a:cxnLst>
                  <a:cxn ang="T10">
                    <a:pos x="T0" y="T1"/>
                  </a:cxn>
                  <a:cxn ang="T11">
                    <a:pos x="T2" y="T3"/>
                  </a:cxn>
                  <a:cxn ang="T12">
                    <a:pos x="T4" y="T5"/>
                  </a:cxn>
                  <a:cxn ang="T13">
                    <a:pos x="T6" y="T7"/>
                  </a:cxn>
                  <a:cxn ang="T14">
                    <a:pos x="T8" y="T9"/>
                  </a:cxn>
                </a:cxnLst>
                <a:rect l="T15" t="T16" r="T17" b="T18"/>
                <a:pathLst>
                  <a:path w="765" h="557">
                    <a:moveTo>
                      <a:pt x="0" y="22"/>
                    </a:moveTo>
                    <a:lnTo>
                      <a:pt x="1" y="0"/>
                    </a:lnTo>
                    <a:lnTo>
                      <a:pt x="765" y="142"/>
                    </a:lnTo>
                    <a:lnTo>
                      <a:pt x="765" y="557"/>
                    </a:lnTo>
                    <a:lnTo>
                      <a:pt x="0" y="22"/>
                    </a:lnTo>
                    <a:close/>
                  </a:path>
                </a:pathLst>
              </a:custGeom>
              <a:grpFill/>
              <a:ln w="19050">
                <a:noFill/>
                <a:round/>
                <a:headEnd/>
                <a:tailEnd/>
              </a:ln>
            </p:spPr>
            <p:txBody>
              <a:bodyPr anchor="ctr"/>
              <a:lstStyle/>
              <a:p>
                <a:endParaRPr lang="en-US" sz="1400" dirty="0">
                  <a:solidFill>
                    <a:srgbClr val="000000"/>
                  </a:solidFill>
                  <a:cs typeface="Arial" pitchFamily="34" charset="0"/>
                </a:endParaRPr>
              </a:p>
            </p:txBody>
          </p:sp>
          <p:sp>
            <p:nvSpPr>
              <p:cNvPr id="135" name="Freeform 108"/>
              <p:cNvSpPr>
                <a:spLocks/>
              </p:cNvSpPr>
              <p:nvPr/>
            </p:nvSpPr>
            <p:spPr bwMode="ltGray">
              <a:xfrm>
                <a:off x="3920015" y="2739225"/>
                <a:ext cx="1025889" cy="1578394"/>
              </a:xfrm>
              <a:custGeom>
                <a:avLst/>
                <a:gdLst>
                  <a:gd name="T0" fmla="*/ 12 w 765"/>
                  <a:gd name="T1" fmla="*/ 39 h 1177"/>
                  <a:gd name="T2" fmla="*/ 0 w 765"/>
                  <a:gd name="T3" fmla="*/ 0 h 1177"/>
                  <a:gd name="T4" fmla="*/ 765 w 765"/>
                  <a:gd name="T5" fmla="*/ 789 h 1177"/>
                  <a:gd name="T6" fmla="*/ 765 w 765"/>
                  <a:gd name="T7" fmla="*/ 1177 h 1177"/>
                  <a:gd name="T8" fmla="*/ 12 w 765"/>
                  <a:gd name="T9" fmla="*/ 39 h 1177"/>
                  <a:gd name="T10" fmla="*/ 0 60000 65536"/>
                  <a:gd name="T11" fmla="*/ 0 60000 65536"/>
                  <a:gd name="T12" fmla="*/ 0 60000 65536"/>
                  <a:gd name="T13" fmla="*/ 0 60000 65536"/>
                  <a:gd name="T14" fmla="*/ 0 60000 65536"/>
                  <a:gd name="T15" fmla="*/ 0 w 765"/>
                  <a:gd name="T16" fmla="*/ 0 h 1177"/>
                  <a:gd name="T17" fmla="*/ 765 w 765"/>
                  <a:gd name="T18" fmla="*/ 1177 h 1177"/>
                </a:gdLst>
                <a:ahLst/>
                <a:cxnLst>
                  <a:cxn ang="T10">
                    <a:pos x="T0" y="T1"/>
                  </a:cxn>
                  <a:cxn ang="T11">
                    <a:pos x="T2" y="T3"/>
                  </a:cxn>
                  <a:cxn ang="T12">
                    <a:pos x="T4" y="T5"/>
                  </a:cxn>
                  <a:cxn ang="T13">
                    <a:pos x="T6" y="T7"/>
                  </a:cxn>
                  <a:cxn ang="T14">
                    <a:pos x="T8" y="T9"/>
                  </a:cxn>
                </a:cxnLst>
                <a:rect l="T15" t="T16" r="T17" b="T18"/>
                <a:pathLst>
                  <a:path w="765" h="1177">
                    <a:moveTo>
                      <a:pt x="12" y="39"/>
                    </a:moveTo>
                    <a:lnTo>
                      <a:pt x="0" y="0"/>
                    </a:lnTo>
                    <a:lnTo>
                      <a:pt x="765" y="789"/>
                    </a:lnTo>
                    <a:lnTo>
                      <a:pt x="765" y="1177"/>
                    </a:lnTo>
                    <a:lnTo>
                      <a:pt x="12" y="39"/>
                    </a:lnTo>
                    <a:close/>
                  </a:path>
                </a:pathLst>
              </a:custGeom>
              <a:grpFill/>
              <a:ln w="19050">
                <a:noFill/>
                <a:round/>
                <a:headEnd/>
                <a:tailEnd/>
              </a:ln>
            </p:spPr>
            <p:txBody>
              <a:bodyPr anchor="ctr"/>
              <a:lstStyle/>
              <a:p>
                <a:endParaRPr lang="en-US" sz="1400" dirty="0">
                  <a:solidFill>
                    <a:srgbClr val="000000"/>
                  </a:solidFill>
                  <a:cs typeface="Arial" pitchFamily="34" charset="0"/>
                </a:endParaRPr>
              </a:p>
            </p:txBody>
          </p:sp>
          <p:sp>
            <p:nvSpPr>
              <p:cNvPr id="139" name="Freeform 104"/>
              <p:cNvSpPr>
                <a:spLocks/>
              </p:cNvSpPr>
              <p:nvPr/>
            </p:nvSpPr>
            <p:spPr bwMode="ltGray">
              <a:xfrm>
                <a:off x="3920015" y="1387465"/>
                <a:ext cx="1025889" cy="1532799"/>
              </a:xfrm>
              <a:custGeom>
                <a:avLst/>
                <a:gdLst>
                  <a:gd name="T0" fmla="*/ 0 w 765"/>
                  <a:gd name="T1" fmla="*/ 1143 h 1143"/>
                  <a:gd name="T2" fmla="*/ 0 w 765"/>
                  <a:gd name="T3" fmla="*/ 1104 h 1143"/>
                  <a:gd name="T4" fmla="*/ 765 w 765"/>
                  <a:gd name="T5" fmla="*/ 0 h 1143"/>
                  <a:gd name="T6" fmla="*/ 762 w 765"/>
                  <a:gd name="T7" fmla="*/ 387 h 1143"/>
                  <a:gd name="T8" fmla="*/ 0 w 765"/>
                  <a:gd name="T9" fmla="*/ 1143 h 1143"/>
                  <a:gd name="T10" fmla="*/ 0 60000 65536"/>
                  <a:gd name="T11" fmla="*/ 0 60000 65536"/>
                  <a:gd name="T12" fmla="*/ 0 60000 65536"/>
                  <a:gd name="T13" fmla="*/ 0 60000 65536"/>
                  <a:gd name="T14" fmla="*/ 0 60000 65536"/>
                  <a:gd name="T15" fmla="*/ 0 w 765"/>
                  <a:gd name="T16" fmla="*/ 0 h 1143"/>
                  <a:gd name="T17" fmla="*/ 765 w 765"/>
                  <a:gd name="T18" fmla="*/ 1143 h 1143"/>
                </a:gdLst>
                <a:ahLst/>
                <a:cxnLst>
                  <a:cxn ang="T10">
                    <a:pos x="T0" y="T1"/>
                  </a:cxn>
                  <a:cxn ang="T11">
                    <a:pos x="T2" y="T3"/>
                  </a:cxn>
                  <a:cxn ang="T12">
                    <a:pos x="T4" y="T5"/>
                  </a:cxn>
                  <a:cxn ang="T13">
                    <a:pos x="T6" y="T7"/>
                  </a:cxn>
                  <a:cxn ang="T14">
                    <a:pos x="T8" y="T9"/>
                  </a:cxn>
                </a:cxnLst>
                <a:rect l="T15" t="T16" r="T17" b="T18"/>
                <a:pathLst>
                  <a:path w="765" h="1143">
                    <a:moveTo>
                      <a:pt x="0" y="1143"/>
                    </a:moveTo>
                    <a:lnTo>
                      <a:pt x="0" y="1104"/>
                    </a:lnTo>
                    <a:lnTo>
                      <a:pt x="765" y="0"/>
                    </a:lnTo>
                    <a:lnTo>
                      <a:pt x="762" y="387"/>
                    </a:lnTo>
                    <a:lnTo>
                      <a:pt x="0" y="1143"/>
                    </a:lnTo>
                    <a:close/>
                  </a:path>
                </a:pathLst>
              </a:custGeom>
              <a:grpFill/>
              <a:ln w="19050">
                <a:noFill/>
                <a:round/>
                <a:headEnd/>
                <a:tailEnd/>
              </a:ln>
            </p:spPr>
            <p:txBody>
              <a:bodyPr anchor="ctr"/>
              <a:lstStyle/>
              <a:p>
                <a:endParaRPr lang="en-US" sz="1400" dirty="0">
                  <a:solidFill>
                    <a:srgbClr val="000000"/>
                  </a:solidFill>
                  <a:cs typeface="Arial" pitchFamily="34" charset="0"/>
                </a:endParaRPr>
              </a:p>
            </p:txBody>
          </p:sp>
        </p:grpSp>
        <p:sp>
          <p:nvSpPr>
            <p:cNvPr id="123" name="Rectangle 14"/>
            <p:cNvSpPr>
              <a:spLocks noChangeArrowheads="1"/>
            </p:cNvSpPr>
            <p:nvPr/>
          </p:nvSpPr>
          <p:spPr bwMode="gray">
            <a:xfrm>
              <a:off x="7268992" y="2135222"/>
              <a:ext cx="1875008" cy="352774"/>
            </a:xfrm>
            <a:prstGeom prst="rect">
              <a:avLst/>
            </a:prstGeom>
            <a:solidFill>
              <a:schemeClr val="tx1">
                <a:lumMod val="65000"/>
                <a:lumOff val="35000"/>
              </a:schemeClr>
            </a:solidFill>
            <a:ln w="19050">
              <a:noFill/>
              <a:miter lim="800000"/>
              <a:headEnd/>
              <a:tailEnd/>
            </a:ln>
          </p:spPr>
          <p:txBody>
            <a:bodyPr wrap="none" anchor="ctr"/>
            <a:lstStyle/>
            <a:p>
              <a:endParaRPr lang="en-US" sz="1400" dirty="0">
                <a:solidFill>
                  <a:srgbClr val="000000"/>
                </a:solidFill>
                <a:cs typeface="Arial" pitchFamily="34" charset="0"/>
              </a:endParaRPr>
            </a:p>
          </p:txBody>
        </p:sp>
        <p:sp>
          <p:nvSpPr>
            <p:cNvPr id="124" name="Rectangle 14"/>
            <p:cNvSpPr>
              <a:spLocks noChangeArrowheads="1"/>
            </p:cNvSpPr>
            <p:nvPr/>
          </p:nvSpPr>
          <p:spPr bwMode="gray">
            <a:xfrm>
              <a:off x="7268993" y="2631968"/>
              <a:ext cx="1875007" cy="352775"/>
            </a:xfrm>
            <a:prstGeom prst="rect">
              <a:avLst/>
            </a:prstGeom>
            <a:solidFill>
              <a:schemeClr val="tx1">
                <a:lumMod val="65000"/>
                <a:lumOff val="35000"/>
              </a:schemeClr>
            </a:solidFill>
            <a:ln w="19050">
              <a:noFill/>
              <a:miter lim="800000"/>
              <a:headEnd/>
              <a:tailEnd/>
            </a:ln>
          </p:spPr>
          <p:txBody>
            <a:bodyPr wrap="none" anchor="ctr"/>
            <a:lstStyle/>
            <a:p>
              <a:endParaRPr lang="en-US" sz="1400" dirty="0">
                <a:solidFill>
                  <a:srgbClr val="000000"/>
                </a:solidFill>
                <a:cs typeface="Arial" pitchFamily="34" charset="0"/>
              </a:endParaRPr>
            </a:p>
          </p:txBody>
        </p:sp>
        <p:sp>
          <p:nvSpPr>
            <p:cNvPr id="125" name="Rectangle 14"/>
            <p:cNvSpPr>
              <a:spLocks noChangeArrowheads="1"/>
            </p:cNvSpPr>
            <p:nvPr/>
          </p:nvSpPr>
          <p:spPr bwMode="gray">
            <a:xfrm>
              <a:off x="7268993" y="3143029"/>
              <a:ext cx="1875007" cy="334251"/>
            </a:xfrm>
            <a:prstGeom prst="rect">
              <a:avLst/>
            </a:prstGeom>
            <a:solidFill>
              <a:schemeClr val="tx1">
                <a:lumMod val="65000"/>
                <a:lumOff val="35000"/>
              </a:schemeClr>
            </a:solidFill>
            <a:ln w="19050">
              <a:noFill/>
              <a:miter lim="800000"/>
              <a:headEnd/>
              <a:tailEnd/>
            </a:ln>
          </p:spPr>
          <p:txBody>
            <a:bodyPr wrap="none" anchor="ctr"/>
            <a:lstStyle/>
            <a:p>
              <a:endParaRPr lang="en-US" sz="1400" dirty="0">
                <a:solidFill>
                  <a:srgbClr val="000000"/>
                </a:solidFill>
                <a:cs typeface="Arial" pitchFamily="34" charset="0"/>
              </a:endParaRPr>
            </a:p>
          </p:txBody>
        </p:sp>
        <p:sp>
          <p:nvSpPr>
            <p:cNvPr id="131" name="Rectangle 14"/>
            <p:cNvSpPr>
              <a:spLocks noChangeArrowheads="1"/>
            </p:cNvSpPr>
            <p:nvPr/>
          </p:nvSpPr>
          <p:spPr bwMode="gray">
            <a:xfrm>
              <a:off x="7268993" y="1637633"/>
              <a:ext cx="1875007" cy="330042"/>
            </a:xfrm>
            <a:prstGeom prst="rect">
              <a:avLst/>
            </a:prstGeom>
            <a:solidFill>
              <a:schemeClr val="tx1">
                <a:lumMod val="65000"/>
                <a:lumOff val="35000"/>
              </a:schemeClr>
            </a:solidFill>
            <a:ln w="19050">
              <a:noFill/>
              <a:miter lim="800000"/>
              <a:headEnd/>
              <a:tailEnd/>
            </a:ln>
          </p:spPr>
          <p:txBody>
            <a:bodyPr wrap="none" anchor="ctr"/>
            <a:lstStyle/>
            <a:p>
              <a:endParaRPr lang="en-US" sz="1400" dirty="0">
                <a:solidFill>
                  <a:srgbClr val="000000"/>
                </a:solidFill>
                <a:cs typeface="Arial" pitchFamily="34" charset="0"/>
              </a:endParaRPr>
            </a:p>
          </p:txBody>
        </p:sp>
      </p:grpSp>
      <p:sp>
        <p:nvSpPr>
          <p:cNvPr id="137" name="Text Box 44"/>
          <p:cNvSpPr txBox="1">
            <a:spLocks noChangeArrowheads="1"/>
          </p:cNvSpPr>
          <p:nvPr/>
        </p:nvSpPr>
        <p:spPr bwMode="gray">
          <a:xfrm>
            <a:off x="5530177" y="2795115"/>
            <a:ext cx="1217450" cy="2492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ctr">
            <a:spAutoFit/>
          </a:bodyPr>
          <a:lstStyle>
            <a:lvl1pPr eaLnBrk="0" hangingPunct="0">
              <a:defRPr sz="1600">
                <a:solidFill>
                  <a:schemeClr val="tx1"/>
                </a:solidFill>
                <a:latin typeface="Arial" pitchFamily="34" charset="0"/>
                <a:ea typeface="Arial Unicode MS" pitchFamily="34" charset="-128"/>
                <a:cs typeface="Arial Unicode MS" pitchFamily="34" charset="-128"/>
              </a:defRPr>
            </a:lvl1pPr>
            <a:lvl2pPr marL="37931725" indent="-37474525" eaLnBrk="0" hangingPunct="0">
              <a:defRPr sz="1600">
                <a:solidFill>
                  <a:schemeClr val="tx1"/>
                </a:solidFill>
                <a:latin typeface="Arial" pitchFamily="34" charset="0"/>
                <a:ea typeface="Arial Unicode MS" pitchFamily="34" charset="-128"/>
                <a:cs typeface="Arial Unicode MS" pitchFamily="34" charset="-128"/>
              </a:defRPr>
            </a:lvl2pPr>
            <a:lvl3pPr eaLnBrk="0" hangingPunct="0">
              <a:defRPr sz="1600">
                <a:solidFill>
                  <a:schemeClr val="tx1"/>
                </a:solidFill>
                <a:latin typeface="Arial" pitchFamily="34" charset="0"/>
                <a:ea typeface="Arial Unicode MS" pitchFamily="34" charset="-128"/>
                <a:cs typeface="Arial Unicode MS" pitchFamily="34" charset="-128"/>
              </a:defRPr>
            </a:lvl3pPr>
            <a:lvl4pPr eaLnBrk="0" hangingPunct="0">
              <a:defRPr sz="1600">
                <a:solidFill>
                  <a:schemeClr val="tx1"/>
                </a:solidFill>
                <a:latin typeface="Arial" pitchFamily="34" charset="0"/>
                <a:ea typeface="Arial Unicode MS" pitchFamily="34" charset="-128"/>
                <a:cs typeface="Arial Unicode MS" pitchFamily="34" charset="-128"/>
              </a:defRPr>
            </a:lvl4pPr>
            <a:lvl5pPr eaLnBrk="0" hangingPunct="0">
              <a:defRPr sz="1600">
                <a:solidFill>
                  <a:schemeClr val="tx1"/>
                </a:solidFill>
                <a:latin typeface="Arial" pitchFamily="34" charset="0"/>
                <a:ea typeface="Arial Unicode MS" pitchFamily="34" charset="-128"/>
                <a:cs typeface="Arial Unicode MS" pitchFamily="34" charset="-128"/>
              </a:defRPr>
            </a:lvl5pPr>
            <a:lvl6pPr marL="457200" eaLnBrk="0" fontAlgn="base" hangingPunct="0">
              <a:spcBef>
                <a:spcPct val="0"/>
              </a:spcBef>
              <a:spcAft>
                <a:spcPct val="0"/>
              </a:spcAft>
              <a:defRPr sz="1600">
                <a:solidFill>
                  <a:schemeClr val="tx1"/>
                </a:solidFill>
                <a:latin typeface="Arial" pitchFamily="34" charset="0"/>
                <a:ea typeface="Arial Unicode MS" pitchFamily="34" charset="-128"/>
                <a:cs typeface="Arial Unicode MS" pitchFamily="34" charset="-128"/>
              </a:defRPr>
            </a:lvl6pPr>
            <a:lvl7pPr marL="914400" eaLnBrk="0" fontAlgn="base" hangingPunct="0">
              <a:spcBef>
                <a:spcPct val="0"/>
              </a:spcBef>
              <a:spcAft>
                <a:spcPct val="0"/>
              </a:spcAft>
              <a:defRPr sz="1600">
                <a:solidFill>
                  <a:schemeClr val="tx1"/>
                </a:solidFill>
                <a:latin typeface="Arial" pitchFamily="34" charset="0"/>
                <a:ea typeface="Arial Unicode MS" pitchFamily="34" charset="-128"/>
                <a:cs typeface="Arial Unicode MS" pitchFamily="34" charset="-128"/>
              </a:defRPr>
            </a:lvl7pPr>
            <a:lvl8pPr marL="1371600" eaLnBrk="0" fontAlgn="base" hangingPunct="0">
              <a:spcBef>
                <a:spcPct val="0"/>
              </a:spcBef>
              <a:spcAft>
                <a:spcPct val="0"/>
              </a:spcAft>
              <a:defRPr sz="1600">
                <a:solidFill>
                  <a:schemeClr val="tx1"/>
                </a:solidFill>
                <a:latin typeface="Arial" pitchFamily="34" charset="0"/>
                <a:ea typeface="Arial Unicode MS" pitchFamily="34" charset="-128"/>
                <a:cs typeface="Arial Unicode MS" pitchFamily="34" charset="-128"/>
              </a:defRPr>
            </a:lvl8pPr>
            <a:lvl9pPr marL="1828800" eaLnBrk="0" fontAlgn="base" hangingPunct="0">
              <a:spcBef>
                <a:spcPct val="0"/>
              </a:spcBef>
              <a:spcAft>
                <a:spcPct val="0"/>
              </a:spcAft>
              <a:defRPr sz="1600">
                <a:solidFill>
                  <a:schemeClr val="tx1"/>
                </a:solidFill>
                <a:latin typeface="Arial" pitchFamily="34" charset="0"/>
                <a:ea typeface="Arial Unicode MS" pitchFamily="34" charset="-128"/>
                <a:cs typeface="Arial Unicode MS" pitchFamily="34" charset="-128"/>
              </a:defRPr>
            </a:lvl9pPr>
          </a:lstStyle>
          <a:p>
            <a:pPr algn="ctr" eaLnBrk="1" hangingPunct="1">
              <a:lnSpc>
                <a:spcPct val="85000"/>
              </a:lnSpc>
            </a:pPr>
            <a:r>
              <a:rPr lang="en-US" sz="1200" b="1" dirty="0" smtClean="0">
                <a:solidFill>
                  <a:srgbClr val="000000">
                    <a:lumMod val="65000"/>
                    <a:lumOff val="35000"/>
                  </a:srgbClr>
                </a:solidFill>
              </a:rPr>
              <a:t>CUSTOMERS</a:t>
            </a:r>
            <a:endParaRPr lang="en-US" sz="1200" b="1" dirty="0">
              <a:solidFill>
                <a:srgbClr val="000000">
                  <a:lumMod val="65000"/>
                  <a:lumOff val="35000"/>
                </a:srgbClr>
              </a:solidFill>
            </a:endParaRPr>
          </a:p>
        </p:txBody>
      </p:sp>
      <p:sp>
        <p:nvSpPr>
          <p:cNvPr id="79" name="Oval 84"/>
          <p:cNvSpPr>
            <a:spLocks noChangeArrowheads="1"/>
          </p:cNvSpPr>
          <p:nvPr/>
        </p:nvSpPr>
        <p:spPr bwMode="auto">
          <a:xfrm>
            <a:off x="4059248" y="2081876"/>
            <a:ext cx="1025504" cy="1026148"/>
          </a:xfrm>
          <a:prstGeom prst="ellipse">
            <a:avLst/>
          </a:prstGeom>
          <a:solidFill>
            <a:srgbClr val="464646"/>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cs typeface="Arial" pitchFamily="34" charset="0"/>
            </a:endParaRPr>
          </a:p>
        </p:txBody>
      </p:sp>
      <p:sp>
        <p:nvSpPr>
          <p:cNvPr id="80" name="Freeform 85"/>
          <p:cNvSpPr>
            <a:spLocks/>
          </p:cNvSpPr>
          <p:nvPr/>
        </p:nvSpPr>
        <p:spPr bwMode="auto">
          <a:xfrm>
            <a:off x="4069224" y="2091852"/>
            <a:ext cx="1005554" cy="1006520"/>
          </a:xfrm>
          <a:custGeom>
            <a:avLst/>
            <a:gdLst>
              <a:gd name="T0" fmla="*/ 1322 w 1323"/>
              <a:gd name="T1" fmla="*/ 660 h 1324"/>
              <a:gd name="T2" fmla="*/ 664 w 1323"/>
              <a:gd name="T3" fmla="*/ 1322 h 1324"/>
              <a:gd name="T4" fmla="*/ 1 w 1323"/>
              <a:gd name="T5" fmla="*/ 664 h 1324"/>
              <a:gd name="T6" fmla="*/ 659 w 1323"/>
              <a:gd name="T7" fmla="*/ 1 h 1324"/>
              <a:gd name="T8" fmla="*/ 1322 w 1323"/>
              <a:gd name="T9" fmla="*/ 660 h 1324"/>
            </a:gdLst>
            <a:ahLst/>
            <a:cxnLst>
              <a:cxn ang="0">
                <a:pos x="T0" y="T1"/>
              </a:cxn>
              <a:cxn ang="0">
                <a:pos x="T2" y="T3"/>
              </a:cxn>
              <a:cxn ang="0">
                <a:pos x="T4" y="T5"/>
              </a:cxn>
              <a:cxn ang="0">
                <a:pos x="T6" y="T7"/>
              </a:cxn>
              <a:cxn ang="0">
                <a:pos x="T8" y="T9"/>
              </a:cxn>
            </a:cxnLst>
            <a:rect l="0" t="0" r="r" b="b"/>
            <a:pathLst>
              <a:path w="1323" h="1324">
                <a:moveTo>
                  <a:pt x="1322" y="660"/>
                </a:moveTo>
                <a:cubicBezTo>
                  <a:pt x="1323" y="1024"/>
                  <a:pt x="1028" y="1321"/>
                  <a:pt x="664" y="1322"/>
                </a:cubicBezTo>
                <a:cubicBezTo>
                  <a:pt x="299" y="1324"/>
                  <a:pt x="2" y="1029"/>
                  <a:pt x="1" y="664"/>
                </a:cubicBezTo>
                <a:cubicBezTo>
                  <a:pt x="0" y="299"/>
                  <a:pt x="294" y="3"/>
                  <a:pt x="659" y="1"/>
                </a:cubicBezTo>
                <a:cubicBezTo>
                  <a:pt x="1024" y="0"/>
                  <a:pt x="1321" y="295"/>
                  <a:pt x="1322" y="660"/>
                </a:cubicBezTo>
                <a:close/>
              </a:path>
            </a:pathLst>
          </a:custGeom>
          <a:solidFill>
            <a:srgbClr val="E6E6E6"/>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cs typeface="Arial" pitchFamily="34" charset="0"/>
            </a:endParaRPr>
          </a:p>
        </p:txBody>
      </p:sp>
      <p:sp>
        <p:nvSpPr>
          <p:cNvPr id="81" name="Freeform 86"/>
          <p:cNvSpPr>
            <a:spLocks/>
          </p:cNvSpPr>
          <p:nvPr/>
        </p:nvSpPr>
        <p:spPr bwMode="auto">
          <a:xfrm>
            <a:off x="4019026" y="2041654"/>
            <a:ext cx="1105949" cy="1106915"/>
          </a:xfrm>
          <a:custGeom>
            <a:avLst/>
            <a:gdLst>
              <a:gd name="T0" fmla="*/ 1454 w 1455"/>
              <a:gd name="T1" fmla="*/ 725 h 1456"/>
              <a:gd name="T2" fmla="*/ 730 w 1455"/>
              <a:gd name="T3" fmla="*/ 1454 h 1456"/>
              <a:gd name="T4" fmla="*/ 1 w 1455"/>
              <a:gd name="T5" fmla="*/ 730 h 1456"/>
              <a:gd name="T6" fmla="*/ 725 w 1455"/>
              <a:gd name="T7" fmla="*/ 1 h 1456"/>
              <a:gd name="T8" fmla="*/ 1454 w 1455"/>
              <a:gd name="T9" fmla="*/ 725 h 1456"/>
            </a:gdLst>
            <a:ahLst/>
            <a:cxnLst>
              <a:cxn ang="0">
                <a:pos x="T0" y="T1"/>
              </a:cxn>
              <a:cxn ang="0">
                <a:pos x="T2" y="T3"/>
              </a:cxn>
              <a:cxn ang="0">
                <a:pos x="T4" y="T5"/>
              </a:cxn>
              <a:cxn ang="0">
                <a:pos x="T6" y="T7"/>
              </a:cxn>
              <a:cxn ang="0">
                <a:pos x="T8" y="T9"/>
              </a:cxn>
            </a:cxnLst>
            <a:rect l="0" t="0" r="r" b="b"/>
            <a:pathLst>
              <a:path w="1455" h="1456">
                <a:moveTo>
                  <a:pt x="1454" y="725"/>
                </a:moveTo>
                <a:cubicBezTo>
                  <a:pt x="1455" y="1127"/>
                  <a:pt x="1131" y="1453"/>
                  <a:pt x="730" y="1454"/>
                </a:cubicBezTo>
                <a:cubicBezTo>
                  <a:pt x="329" y="1456"/>
                  <a:pt x="2" y="1132"/>
                  <a:pt x="1" y="730"/>
                </a:cubicBezTo>
                <a:cubicBezTo>
                  <a:pt x="0" y="329"/>
                  <a:pt x="324" y="3"/>
                  <a:pt x="725" y="1"/>
                </a:cubicBezTo>
                <a:cubicBezTo>
                  <a:pt x="1126" y="0"/>
                  <a:pt x="1453" y="324"/>
                  <a:pt x="1454" y="725"/>
                </a:cubicBezTo>
                <a:close/>
              </a:path>
            </a:pathLst>
          </a:custGeom>
          <a:solidFill>
            <a:srgbClr val="464646"/>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cs typeface="Arial" pitchFamily="34" charset="0"/>
            </a:endParaRPr>
          </a:p>
        </p:txBody>
      </p:sp>
      <p:sp>
        <p:nvSpPr>
          <p:cNvPr id="82" name="Freeform 87"/>
          <p:cNvSpPr>
            <a:spLocks/>
          </p:cNvSpPr>
          <p:nvPr/>
        </p:nvSpPr>
        <p:spPr bwMode="auto">
          <a:xfrm>
            <a:off x="4069224" y="2091852"/>
            <a:ext cx="1005554" cy="1006520"/>
          </a:xfrm>
          <a:custGeom>
            <a:avLst/>
            <a:gdLst>
              <a:gd name="T0" fmla="*/ 1322 w 1323"/>
              <a:gd name="T1" fmla="*/ 660 h 1324"/>
              <a:gd name="T2" fmla="*/ 664 w 1323"/>
              <a:gd name="T3" fmla="*/ 1322 h 1324"/>
              <a:gd name="T4" fmla="*/ 1 w 1323"/>
              <a:gd name="T5" fmla="*/ 664 h 1324"/>
              <a:gd name="T6" fmla="*/ 659 w 1323"/>
              <a:gd name="T7" fmla="*/ 1 h 1324"/>
              <a:gd name="T8" fmla="*/ 1322 w 1323"/>
              <a:gd name="T9" fmla="*/ 660 h 1324"/>
            </a:gdLst>
            <a:ahLst/>
            <a:cxnLst>
              <a:cxn ang="0">
                <a:pos x="T0" y="T1"/>
              </a:cxn>
              <a:cxn ang="0">
                <a:pos x="T2" y="T3"/>
              </a:cxn>
              <a:cxn ang="0">
                <a:pos x="T4" y="T5"/>
              </a:cxn>
              <a:cxn ang="0">
                <a:pos x="T6" y="T7"/>
              </a:cxn>
              <a:cxn ang="0">
                <a:pos x="T8" y="T9"/>
              </a:cxn>
            </a:cxnLst>
            <a:rect l="0" t="0" r="r" b="b"/>
            <a:pathLst>
              <a:path w="1323" h="1324">
                <a:moveTo>
                  <a:pt x="1322" y="660"/>
                </a:moveTo>
                <a:cubicBezTo>
                  <a:pt x="1323" y="1024"/>
                  <a:pt x="1028" y="1321"/>
                  <a:pt x="664" y="1322"/>
                </a:cubicBezTo>
                <a:cubicBezTo>
                  <a:pt x="299" y="1324"/>
                  <a:pt x="2" y="1029"/>
                  <a:pt x="1" y="664"/>
                </a:cubicBezTo>
                <a:cubicBezTo>
                  <a:pt x="0" y="299"/>
                  <a:pt x="294" y="3"/>
                  <a:pt x="659" y="1"/>
                </a:cubicBezTo>
                <a:cubicBezTo>
                  <a:pt x="1024" y="0"/>
                  <a:pt x="1321" y="295"/>
                  <a:pt x="1322" y="660"/>
                </a:cubicBezTo>
                <a:close/>
              </a:path>
            </a:pathLst>
          </a:custGeom>
          <a:solidFill>
            <a:srgbClr val="E6E6E6"/>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cs typeface="Arial" pitchFamily="34" charset="0"/>
            </a:endParaRPr>
          </a:p>
        </p:txBody>
      </p:sp>
      <p:sp>
        <p:nvSpPr>
          <p:cNvPr id="83" name="Oval 88"/>
          <p:cNvSpPr>
            <a:spLocks noChangeArrowheads="1"/>
          </p:cNvSpPr>
          <p:nvPr/>
        </p:nvSpPr>
        <p:spPr bwMode="auto">
          <a:xfrm>
            <a:off x="4211449" y="2230216"/>
            <a:ext cx="726573" cy="725931"/>
          </a:xfrm>
          <a:prstGeom prst="ellipse">
            <a:avLst/>
          </a:prstGeom>
          <a:solidFill>
            <a:srgbClr val="FF000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cs typeface="Arial" pitchFamily="34" charset="0"/>
            </a:endParaRPr>
          </a:p>
        </p:txBody>
      </p:sp>
      <p:sp>
        <p:nvSpPr>
          <p:cNvPr id="84" name="Freeform 89"/>
          <p:cNvSpPr>
            <a:spLocks noEditPoints="1"/>
          </p:cNvSpPr>
          <p:nvPr/>
        </p:nvSpPr>
        <p:spPr bwMode="auto">
          <a:xfrm>
            <a:off x="4203727" y="2220240"/>
            <a:ext cx="741697" cy="742019"/>
          </a:xfrm>
          <a:custGeom>
            <a:avLst/>
            <a:gdLst>
              <a:gd name="T0" fmla="*/ 488 w 976"/>
              <a:gd name="T1" fmla="*/ 976 h 976"/>
              <a:gd name="T2" fmla="*/ 0 w 976"/>
              <a:gd name="T3" fmla="*/ 488 h 976"/>
              <a:gd name="T4" fmla="*/ 488 w 976"/>
              <a:gd name="T5" fmla="*/ 0 h 976"/>
              <a:gd name="T6" fmla="*/ 976 w 976"/>
              <a:gd name="T7" fmla="*/ 488 h 976"/>
              <a:gd name="T8" fmla="*/ 488 w 976"/>
              <a:gd name="T9" fmla="*/ 976 h 976"/>
              <a:gd name="T10" fmla="*/ 488 w 976"/>
              <a:gd name="T11" fmla="*/ 20 h 976"/>
              <a:gd name="T12" fmla="*/ 21 w 976"/>
              <a:gd name="T13" fmla="*/ 488 h 976"/>
              <a:gd name="T14" fmla="*/ 488 w 976"/>
              <a:gd name="T15" fmla="*/ 955 h 976"/>
              <a:gd name="T16" fmla="*/ 956 w 976"/>
              <a:gd name="T17" fmla="*/ 488 h 976"/>
              <a:gd name="T18" fmla="*/ 488 w 976"/>
              <a:gd name="T19" fmla="*/ 20 h 9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6" h="976">
                <a:moveTo>
                  <a:pt x="488" y="976"/>
                </a:moveTo>
                <a:cubicBezTo>
                  <a:pt x="219" y="976"/>
                  <a:pt x="0" y="757"/>
                  <a:pt x="0" y="488"/>
                </a:cubicBezTo>
                <a:cubicBezTo>
                  <a:pt x="0" y="219"/>
                  <a:pt x="219" y="0"/>
                  <a:pt x="488" y="0"/>
                </a:cubicBezTo>
                <a:cubicBezTo>
                  <a:pt x="757" y="0"/>
                  <a:pt x="976" y="219"/>
                  <a:pt x="976" y="488"/>
                </a:cubicBezTo>
                <a:cubicBezTo>
                  <a:pt x="976" y="757"/>
                  <a:pt x="757" y="976"/>
                  <a:pt x="488" y="976"/>
                </a:cubicBezTo>
                <a:close/>
                <a:moveTo>
                  <a:pt x="488" y="20"/>
                </a:moveTo>
                <a:cubicBezTo>
                  <a:pt x="231" y="20"/>
                  <a:pt x="21" y="230"/>
                  <a:pt x="21" y="488"/>
                </a:cubicBezTo>
                <a:cubicBezTo>
                  <a:pt x="21" y="746"/>
                  <a:pt x="231" y="955"/>
                  <a:pt x="488" y="955"/>
                </a:cubicBezTo>
                <a:cubicBezTo>
                  <a:pt x="746" y="955"/>
                  <a:pt x="956" y="746"/>
                  <a:pt x="956" y="488"/>
                </a:cubicBezTo>
                <a:cubicBezTo>
                  <a:pt x="956" y="230"/>
                  <a:pt x="746" y="20"/>
                  <a:pt x="488" y="20"/>
                </a:cubicBezTo>
                <a:close/>
              </a:path>
            </a:pathLst>
          </a:custGeom>
          <a:solidFill>
            <a:srgbClr val="464646"/>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cs typeface="Arial" pitchFamily="34" charset="0"/>
            </a:endParaRPr>
          </a:p>
        </p:txBody>
      </p:sp>
      <p:grpSp>
        <p:nvGrpSpPr>
          <p:cNvPr id="6" name="Group 22"/>
          <p:cNvGrpSpPr/>
          <p:nvPr/>
        </p:nvGrpSpPr>
        <p:grpSpPr>
          <a:xfrm>
            <a:off x="7261277" y="1642286"/>
            <a:ext cx="1940701" cy="1827240"/>
            <a:chOff x="7246429" y="1644039"/>
            <a:chExt cx="1940701" cy="1827240"/>
          </a:xfrm>
        </p:grpSpPr>
        <p:sp>
          <p:nvSpPr>
            <p:cNvPr id="108" name="TextBox 107"/>
            <p:cNvSpPr txBox="1"/>
            <p:nvPr/>
          </p:nvSpPr>
          <p:spPr>
            <a:xfrm>
              <a:off x="7246429" y="1644039"/>
              <a:ext cx="1940701" cy="326243"/>
            </a:xfrm>
            <a:prstGeom prst="rect">
              <a:avLst/>
            </a:prstGeom>
            <a:noFill/>
          </p:spPr>
          <p:txBody>
            <a:bodyPr wrap="square" rtlCol="0" anchor="ctr">
              <a:spAutoFit/>
            </a:bodyPr>
            <a:lstStyle/>
            <a:p>
              <a:pPr algn="ctr">
                <a:lnSpc>
                  <a:spcPct val="95000"/>
                </a:lnSpc>
              </a:pPr>
              <a:r>
                <a:rPr lang="en-US" sz="1600" b="1" dirty="0" smtClean="0">
                  <a:solidFill>
                    <a:prstClr val="white">
                      <a:lumMod val="95000"/>
                    </a:prstClr>
                  </a:solidFill>
                  <a:cs typeface="Arial" pitchFamily="34" charset="0"/>
                </a:rPr>
                <a:t>MOBILE</a:t>
              </a:r>
              <a:endParaRPr lang="en-US" sz="1600" b="1" dirty="0">
                <a:solidFill>
                  <a:prstClr val="white">
                    <a:lumMod val="95000"/>
                  </a:prstClr>
                </a:solidFill>
                <a:cs typeface="Arial" pitchFamily="34" charset="0"/>
              </a:endParaRPr>
            </a:p>
          </p:txBody>
        </p:sp>
        <p:sp>
          <p:nvSpPr>
            <p:cNvPr id="109" name="TextBox 108"/>
            <p:cNvSpPr txBox="1"/>
            <p:nvPr/>
          </p:nvSpPr>
          <p:spPr>
            <a:xfrm>
              <a:off x="7246429" y="2152997"/>
              <a:ext cx="1940701" cy="326243"/>
            </a:xfrm>
            <a:prstGeom prst="rect">
              <a:avLst/>
            </a:prstGeom>
            <a:noFill/>
          </p:spPr>
          <p:txBody>
            <a:bodyPr wrap="square" rtlCol="0" anchor="ctr">
              <a:spAutoFit/>
            </a:bodyPr>
            <a:lstStyle/>
            <a:p>
              <a:pPr algn="ctr">
                <a:lnSpc>
                  <a:spcPct val="95000"/>
                </a:lnSpc>
              </a:pPr>
              <a:r>
                <a:rPr lang="en-US" sz="1600" b="1" dirty="0" smtClean="0">
                  <a:solidFill>
                    <a:prstClr val="white">
                      <a:lumMod val="95000"/>
                    </a:prstClr>
                  </a:solidFill>
                  <a:cs typeface="Arial" pitchFamily="34" charset="0"/>
                </a:rPr>
                <a:t>SOCIAL</a:t>
              </a:r>
              <a:endParaRPr lang="en-US" sz="1600" b="1" dirty="0">
                <a:solidFill>
                  <a:prstClr val="white">
                    <a:lumMod val="95000"/>
                  </a:prstClr>
                </a:solidFill>
                <a:cs typeface="Arial" pitchFamily="34" charset="0"/>
              </a:endParaRPr>
            </a:p>
          </p:txBody>
        </p:sp>
        <p:sp>
          <p:nvSpPr>
            <p:cNvPr id="110" name="TextBox 109"/>
            <p:cNvSpPr txBox="1"/>
            <p:nvPr/>
          </p:nvSpPr>
          <p:spPr>
            <a:xfrm>
              <a:off x="7246429" y="2653329"/>
              <a:ext cx="1940701" cy="326243"/>
            </a:xfrm>
            <a:prstGeom prst="rect">
              <a:avLst/>
            </a:prstGeom>
            <a:noFill/>
          </p:spPr>
          <p:txBody>
            <a:bodyPr wrap="square" rtlCol="0" anchor="ctr">
              <a:spAutoFit/>
            </a:bodyPr>
            <a:lstStyle/>
            <a:p>
              <a:pPr algn="ctr">
                <a:lnSpc>
                  <a:spcPct val="95000"/>
                </a:lnSpc>
              </a:pPr>
              <a:r>
                <a:rPr lang="en-US" sz="1600" b="1" dirty="0" smtClean="0">
                  <a:solidFill>
                    <a:prstClr val="white">
                      <a:lumMod val="95000"/>
                    </a:prstClr>
                  </a:solidFill>
                  <a:cs typeface="Arial" pitchFamily="34" charset="0"/>
                </a:rPr>
                <a:t>RELEVANT</a:t>
              </a:r>
              <a:endParaRPr lang="en-US" sz="1600" b="1" dirty="0">
                <a:solidFill>
                  <a:prstClr val="white">
                    <a:lumMod val="95000"/>
                  </a:prstClr>
                </a:solidFill>
                <a:cs typeface="Arial" pitchFamily="34" charset="0"/>
              </a:endParaRPr>
            </a:p>
          </p:txBody>
        </p:sp>
        <p:sp>
          <p:nvSpPr>
            <p:cNvPr id="111" name="TextBox 110"/>
            <p:cNvSpPr txBox="1"/>
            <p:nvPr/>
          </p:nvSpPr>
          <p:spPr>
            <a:xfrm>
              <a:off x="7246429" y="3145036"/>
              <a:ext cx="1940701" cy="326243"/>
            </a:xfrm>
            <a:prstGeom prst="rect">
              <a:avLst/>
            </a:prstGeom>
            <a:noFill/>
          </p:spPr>
          <p:txBody>
            <a:bodyPr wrap="square" rtlCol="0" anchor="ctr">
              <a:spAutoFit/>
            </a:bodyPr>
            <a:lstStyle/>
            <a:p>
              <a:pPr algn="ctr">
                <a:lnSpc>
                  <a:spcPct val="95000"/>
                </a:lnSpc>
              </a:pPr>
              <a:r>
                <a:rPr lang="en-US" sz="1600" b="1" dirty="0" smtClean="0">
                  <a:solidFill>
                    <a:prstClr val="white">
                      <a:lumMod val="95000"/>
                    </a:prstClr>
                  </a:solidFill>
                  <a:cs typeface="Arial" pitchFamily="34" charset="0"/>
                </a:rPr>
                <a:t>CONNECTED</a:t>
              </a:r>
              <a:endParaRPr lang="en-US" sz="1600" b="1" dirty="0">
                <a:solidFill>
                  <a:prstClr val="white">
                    <a:lumMod val="95000"/>
                  </a:prstClr>
                </a:solidFill>
                <a:cs typeface="Arial" pitchFamily="34" charset="0"/>
              </a:endParaRPr>
            </a:p>
          </p:txBody>
        </p:sp>
      </p:grpSp>
      <p:grpSp>
        <p:nvGrpSpPr>
          <p:cNvPr id="7" name="Group 119"/>
          <p:cNvGrpSpPr/>
          <p:nvPr/>
        </p:nvGrpSpPr>
        <p:grpSpPr>
          <a:xfrm>
            <a:off x="3623095" y="1682198"/>
            <a:ext cx="1886588" cy="1819610"/>
            <a:chOff x="5081001" y="1992749"/>
            <a:chExt cx="825495" cy="796188"/>
          </a:xfrm>
          <a:solidFill>
            <a:schemeClr val="accent1"/>
          </a:solidFill>
        </p:grpSpPr>
        <p:grpSp>
          <p:nvGrpSpPr>
            <p:cNvPr id="8" name="Group 313"/>
            <p:cNvGrpSpPr>
              <a:grpSpLocks/>
            </p:cNvGrpSpPr>
            <p:nvPr/>
          </p:nvGrpSpPr>
          <p:grpSpPr bwMode="auto">
            <a:xfrm>
              <a:off x="5081001" y="2392429"/>
              <a:ext cx="809625" cy="396508"/>
              <a:chOff x="1682" y="2165"/>
              <a:chExt cx="2345" cy="1150"/>
            </a:xfrm>
            <a:grpFill/>
          </p:grpSpPr>
          <p:sp>
            <p:nvSpPr>
              <p:cNvPr id="115" name="Freeform 314"/>
              <p:cNvSpPr>
                <a:spLocks/>
              </p:cNvSpPr>
              <p:nvPr/>
            </p:nvSpPr>
            <p:spPr bwMode="auto">
              <a:xfrm>
                <a:off x="1810" y="2290"/>
                <a:ext cx="2217" cy="1025"/>
              </a:xfrm>
              <a:custGeom>
                <a:avLst/>
                <a:gdLst>
                  <a:gd name="T0" fmla="*/ 13596958 w 939"/>
                  <a:gd name="T1" fmla="*/ 10657723 h 434"/>
                  <a:gd name="T2" fmla="*/ 2400643 w 939"/>
                  <a:gd name="T3" fmla="*/ 3429702 h 434"/>
                  <a:gd name="T4" fmla="*/ 0 w 939"/>
                  <a:gd name="T5" fmla="*/ 3913712 h 434"/>
                  <a:gd name="T6" fmla="*/ 13596958 w 939"/>
                  <a:gd name="T7" fmla="*/ 13071679 h 434"/>
                  <a:gd name="T8" fmla="*/ 28174597 w 939"/>
                  <a:gd name="T9" fmla="*/ 0 h 434"/>
                  <a:gd name="T10" fmla="*/ 25772993 w 939"/>
                  <a:gd name="T11" fmla="*/ 0 h 434"/>
                  <a:gd name="T12" fmla="*/ 13596958 w 939"/>
                  <a:gd name="T13" fmla="*/ 10657723 h 434"/>
                  <a:gd name="T14" fmla="*/ 0 60000 65536"/>
                  <a:gd name="T15" fmla="*/ 0 60000 65536"/>
                  <a:gd name="T16" fmla="*/ 0 60000 65536"/>
                  <a:gd name="T17" fmla="*/ 0 60000 65536"/>
                  <a:gd name="T18" fmla="*/ 0 60000 65536"/>
                  <a:gd name="T19" fmla="*/ 0 60000 65536"/>
                  <a:gd name="T20" fmla="*/ 0 60000 65536"/>
                  <a:gd name="T21" fmla="*/ 0 w 939"/>
                  <a:gd name="T22" fmla="*/ 0 h 434"/>
                  <a:gd name="T23" fmla="*/ 939 w 939"/>
                  <a:gd name="T24" fmla="*/ 434 h 43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39" h="434">
                    <a:moveTo>
                      <a:pt x="453" y="354"/>
                    </a:moveTo>
                    <a:cubicBezTo>
                      <a:pt x="287" y="354"/>
                      <a:pt x="145" y="256"/>
                      <a:pt x="80" y="114"/>
                    </a:cubicBezTo>
                    <a:cubicBezTo>
                      <a:pt x="0" y="130"/>
                      <a:pt x="0" y="130"/>
                      <a:pt x="0" y="130"/>
                    </a:cubicBezTo>
                    <a:cubicBezTo>
                      <a:pt x="73" y="309"/>
                      <a:pt x="248" y="434"/>
                      <a:pt x="453" y="434"/>
                    </a:cubicBezTo>
                    <a:cubicBezTo>
                      <a:pt x="705" y="434"/>
                      <a:pt x="912" y="244"/>
                      <a:pt x="939" y="0"/>
                    </a:cubicBezTo>
                    <a:cubicBezTo>
                      <a:pt x="859" y="0"/>
                      <a:pt x="859" y="0"/>
                      <a:pt x="859" y="0"/>
                    </a:cubicBezTo>
                    <a:cubicBezTo>
                      <a:pt x="832" y="200"/>
                      <a:pt x="661" y="354"/>
                      <a:pt x="453" y="354"/>
                    </a:cubicBezTo>
                    <a:close/>
                  </a:path>
                </a:pathLst>
              </a:custGeom>
              <a:grpFill/>
              <a:ln w="25400">
                <a:noFill/>
                <a:miter lim="800000"/>
                <a:headEnd/>
                <a:tailEnd/>
              </a:ln>
            </p:spPr>
            <p:txBody>
              <a:bodyPr wrap="square"/>
              <a:lstStyle/>
              <a:p>
                <a:pPr>
                  <a:defRPr/>
                </a:pPr>
                <a:endParaRPr lang="en-US" dirty="0">
                  <a:solidFill>
                    <a:srgbClr val="000000"/>
                  </a:solidFill>
                  <a:cs typeface="Arial" pitchFamily="34" charset="0"/>
                </a:endParaRPr>
              </a:p>
            </p:txBody>
          </p:sp>
          <p:sp>
            <p:nvSpPr>
              <p:cNvPr id="116" name="Freeform 315"/>
              <p:cNvSpPr>
                <a:spLocks/>
              </p:cNvSpPr>
              <p:nvPr/>
            </p:nvSpPr>
            <p:spPr bwMode="auto">
              <a:xfrm>
                <a:off x="1682" y="2165"/>
                <a:ext cx="458" cy="517"/>
              </a:xfrm>
              <a:custGeom>
                <a:avLst/>
                <a:gdLst>
                  <a:gd name="T0" fmla="*/ 0 w 458"/>
                  <a:gd name="T1" fmla="*/ 517 h 517"/>
                  <a:gd name="T2" fmla="*/ 113 w 458"/>
                  <a:gd name="T3" fmla="*/ 0 h 517"/>
                  <a:gd name="T4" fmla="*/ 458 w 458"/>
                  <a:gd name="T5" fmla="*/ 399 h 517"/>
                  <a:gd name="T6" fmla="*/ 0 w 458"/>
                  <a:gd name="T7" fmla="*/ 517 h 517"/>
                  <a:gd name="T8" fmla="*/ 0 60000 65536"/>
                  <a:gd name="T9" fmla="*/ 0 60000 65536"/>
                  <a:gd name="T10" fmla="*/ 0 60000 65536"/>
                  <a:gd name="T11" fmla="*/ 0 60000 65536"/>
                  <a:gd name="T12" fmla="*/ 0 w 458"/>
                  <a:gd name="T13" fmla="*/ 0 h 517"/>
                  <a:gd name="T14" fmla="*/ 458 w 458"/>
                  <a:gd name="T15" fmla="*/ 517 h 517"/>
                </a:gdLst>
                <a:ahLst/>
                <a:cxnLst>
                  <a:cxn ang="T8">
                    <a:pos x="T0" y="T1"/>
                  </a:cxn>
                  <a:cxn ang="T9">
                    <a:pos x="T2" y="T3"/>
                  </a:cxn>
                  <a:cxn ang="T10">
                    <a:pos x="T4" y="T5"/>
                  </a:cxn>
                  <a:cxn ang="T11">
                    <a:pos x="T6" y="T7"/>
                  </a:cxn>
                </a:cxnLst>
                <a:rect l="T12" t="T13" r="T14" b="T15"/>
                <a:pathLst>
                  <a:path w="458" h="517">
                    <a:moveTo>
                      <a:pt x="0" y="517"/>
                    </a:moveTo>
                    <a:lnTo>
                      <a:pt x="113" y="0"/>
                    </a:lnTo>
                    <a:lnTo>
                      <a:pt x="458" y="399"/>
                    </a:lnTo>
                    <a:lnTo>
                      <a:pt x="0" y="517"/>
                    </a:lnTo>
                    <a:close/>
                  </a:path>
                </a:pathLst>
              </a:custGeom>
              <a:grpFill/>
              <a:ln w="25400">
                <a:noFill/>
                <a:miter lim="800000"/>
                <a:headEnd/>
                <a:tailEnd/>
              </a:ln>
            </p:spPr>
            <p:txBody>
              <a:bodyPr wrap="square"/>
              <a:lstStyle/>
              <a:p>
                <a:pPr>
                  <a:defRPr/>
                </a:pPr>
                <a:endParaRPr lang="en-US" dirty="0">
                  <a:solidFill>
                    <a:srgbClr val="000000"/>
                  </a:solidFill>
                  <a:cs typeface="Arial" pitchFamily="34" charset="0"/>
                </a:endParaRPr>
              </a:p>
            </p:txBody>
          </p:sp>
        </p:grpSp>
        <p:grpSp>
          <p:nvGrpSpPr>
            <p:cNvPr id="9" name="Group 316"/>
            <p:cNvGrpSpPr>
              <a:grpSpLocks/>
            </p:cNvGrpSpPr>
            <p:nvPr/>
          </p:nvGrpSpPr>
          <p:grpSpPr bwMode="auto">
            <a:xfrm>
              <a:off x="5098458" y="1992749"/>
              <a:ext cx="808038" cy="399680"/>
              <a:chOff x="1734" y="1007"/>
              <a:chExt cx="2340" cy="1160"/>
            </a:xfrm>
            <a:grpFill/>
          </p:grpSpPr>
          <p:sp>
            <p:nvSpPr>
              <p:cNvPr id="118" name="Freeform 317"/>
              <p:cNvSpPr>
                <a:spLocks/>
              </p:cNvSpPr>
              <p:nvPr/>
            </p:nvSpPr>
            <p:spPr bwMode="auto">
              <a:xfrm>
                <a:off x="1734" y="1007"/>
                <a:ext cx="2234" cy="1023"/>
              </a:xfrm>
              <a:custGeom>
                <a:avLst/>
                <a:gdLst>
                  <a:gd name="T0" fmla="*/ 14586912 w 946"/>
                  <a:gd name="T1" fmla="*/ 2422084 h 433"/>
                  <a:gd name="T2" fmla="*/ 26263516 w 946"/>
                  <a:gd name="T3" fmla="*/ 10792513 h 433"/>
                  <a:gd name="T4" fmla="*/ 28458406 w 946"/>
                  <a:gd name="T5" fmla="*/ 9770293 h 433"/>
                  <a:gd name="T6" fmla="*/ 14586912 w 946"/>
                  <a:gd name="T7" fmla="*/ 0 h 433"/>
                  <a:gd name="T8" fmla="*/ 0 w 946"/>
                  <a:gd name="T9" fmla="*/ 13095118 h 433"/>
                  <a:gd name="T10" fmla="*/ 2405475 w 946"/>
                  <a:gd name="T11" fmla="*/ 13095118 h 433"/>
                  <a:gd name="T12" fmla="*/ 14586912 w 946"/>
                  <a:gd name="T13" fmla="*/ 2422084 h 433"/>
                  <a:gd name="T14" fmla="*/ 0 60000 65536"/>
                  <a:gd name="T15" fmla="*/ 0 60000 65536"/>
                  <a:gd name="T16" fmla="*/ 0 60000 65536"/>
                  <a:gd name="T17" fmla="*/ 0 60000 65536"/>
                  <a:gd name="T18" fmla="*/ 0 60000 65536"/>
                  <a:gd name="T19" fmla="*/ 0 60000 65536"/>
                  <a:gd name="T20" fmla="*/ 0 60000 65536"/>
                  <a:gd name="T21" fmla="*/ 0 w 946"/>
                  <a:gd name="T22" fmla="*/ 0 h 433"/>
                  <a:gd name="T23" fmla="*/ 946 w 946"/>
                  <a:gd name="T24" fmla="*/ 433 h 43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46" h="433">
                    <a:moveTo>
                      <a:pt x="485" y="80"/>
                    </a:moveTo>
                    <a:cubicBezTo>
                      <a:pt x="665" y="80"/>
                      <a:pt x="818" y="196"/>
                      <a:pt x="873" y="357"/>
                    </a:cubicBezTo>
                    <a:cubicBezTo>
                      <a:pt x="946" y="323"/>
                      <a:pt x="946" y="323"/>
                      <a:pt x="946" y="323"/>
                    </a:cubicBezTo>
                    <a:cubicBezTo>
                      <a:pt x="878" y="134"/>
                      <a:pt x="697" y="0"/>
                      <a:pt x="485" y="0"/>
                    </a:cubicBezTo>
                    <a:cubicBezTo>
                      <a:pt x="234" y="0"/>
                      <a:pt x="27" y="189"/>
                      <a:pt x="0" y="433"/>
                    </a:cubicBezTo>
                    <a:cubicBezTo>
                      <a:pt x="80" y="433"/>
                      <a:pt x="80" y="433"/>
                      <a:pt x="80" y="433"/>
                    </a:cubicBezTo>
                    <a:cubicBezTo>
                      <a:pt x="107" y="233"/>
                      <a:pt x="278" y="80"/>
                      <a:pt x="485" y="80"/>
                    </a:cubicBezTo>
                    <a:close/>
                  </a:path>
                </a:pathLst>
              </a:custGeom>
              <a:grpFill/>
              <a:ln w="25400">
                <a:noFill/>
                <a:miter lim="800000"/>
                <a:headEnd/>
                <a:tailEnd/>
              </a:ln>
            </p:spPr>
            <p:txBody>
              <a:bodyPr wrap="square"/>
              <a:lstStyle/>
              <a:p>
                <a:pPr>
                  <a:defRPr/>
                </a:pPr>
                <a:endParaRPr lang="en-US" dirty="0">
                  <a:solidFill>
                    <a:srgbClr val="000000"/>
                  </a:solidFill>
                  <a:cs typeface="Arial" pitchFamily="34" charset="0"/>
                </a:endParaRPr>
              </a:p>
            </p:txBody>
          </p:sp>
          <p:sp>
            <p:nvSpPr>
              <p:cNvPr id="119" name="Freeform 318"/>
              <p:cNvSpPr>
                <a:spLocks/>
              </p:cNvSpPr>
              <p:nvPr/>
            </p:nvSpPr>
            <p:spPr bwMode="auto">
              <a:xfrm>
                <a:off x="3616" y="1650"/>
                <a:ext cx="458" cy="517"/>
              </a:xfrm>
              <a:custGeom>
                <a:avLst/>
                <a:gdLst>
                  <a:gd name="T0" fmla="*/ 458 w 458"/>
                  <a:gd name="T1" fmla="*/ 0 h 517"/>
                  <a:gd name="T2" fmla="*/ 345 w 458"/>
                  <a:gd name="T3" fmla="*/ 517 h 517"/>
                  <a:gd name="T4" fmla="*/ 0 w 458"/>
                  <a:gd name="T5" fmla="*/ 118 h 517"/>
                  <a:gd name="T6" fmla="*/ 458 w 458"/>
                  <a:gd name="T7" fmla="*/ 0 h 517"/>
                  <a:gd name="T8" fmla="*/ 0 60000 65536"/>
                  <a:gd name="T9" fmla="*/ 0 60000 65536"/>
                  <a:gd name="T10" fmla="*/ 0 60000 65536"/>
                  <a:gd name="T11" fmla="*/ 0 60000 65536"/>
                  <a:gd name="T12" fmla="*/ 0 w 458"/>
                  <a:gd name="T13" fmla="*/ 0 h 517"/>
                  <a:gd name="T14" fmla="*/ 458 w 458"/>
                  <a:gd name="T15" fmla="*/ 517 h 517"/>
                </a:gdLst>
                <a:ahLst/>
                <a:cxnLst>
                  <a:cxn ang="T8">
                    <a:pos x="T0" y="T1"/>
                  </a:cxn>
                  <a:cxn ang="T9">
                    <a:pos x="T2" y="T3"/>
                  </a:cxn>
                  <a:cxn ang="T10">
                    <a:pos x="T4" y="T5"/>
                  </a:cxn>
                  <a:cxn ang="T11">
                    <a:pos x="T6" y="T7"/>
                  </a:cxn>
                </a:cxnLst>
                <a:rect l="T12" t="T13" r="T14" b="T15"/>
                <a:pathLst>
                  <a:path w="458" h="517">
                    <a:moveTo>
                      <a:pt x="458" y="0"/>
                    </a:moveTo>
                    <a:lnTo>
                      <a:pt x="345" y="517"/>
                    </a:lnTo>
                    <a:lnTo>
                      <a:pt x="0" y="118"/>
                    </a:lnTo>
                    <a:lnTo>
                      <a:pt x="458" y="0"/>
                    </a:lnTo>
                    <a:close/>
                  </a:path>
                </a:pathLst>
              </a:custGeom>
              <a:grpFill/>
              <a:ln w="25400">
                <a:noFill/>
                <a:miter lim="800000"/>
                <a:headEnd/>
                <a:tailEnd/>
              </a:ln>
            </p:spPr>
            <p:txBody>
              <a:bodyPr wrap="square"/>
              <a:lstStyle/>
              <a:p>
                <a:pPr>
                  <a:defRPr/>
                </a:pPr>
                <a:endParaRPr lang="en-US" dirty="0">
                  <a:solidFill>
                    <a:srgbClr val="000000"/>
                  </a:solidFill>
                  <a:cs typeface="Arial" pitchFamily="34" charset="0"/>
                </a:endParaRPr>
              </a:p>
            </p:txBody>
          </p:sp>
        </p:grpSp>
      </p:grpSp>
      <p:sp>
        <p:nvSpPr>
          <p:cNvPr id="156" name="Rectangle 14"/>
          <p:cNvSpPr>
            <a:spLocks noChangeArrowheads="1"/>
          </p:cNvSpPr>
          <p:nvPr/>
        </p:nvSpPr>
        <p:spPr bwMode="gray">
          <a:xfrm flipH="1">
            <a:off x="0" y="2135222"/>
            <a:ext cx="1875008" cy="352774"/>
          </a:xfrm>
          <a:prstGeom prst="rect">
            <a:avLst/>
          </a:prstGeom>
          <a:solidFill>
            <a:schemeClr val="tx1">
              <a:lumMod val="65000"/>
              <a:lumOff val="35000"/>
            </a:schemeClr>
          </a:solidFill>
          <a:ln w="19050">
            <a:noFill/>
            <a:miter lim="800000"/>
            <a:headEnd/>
            <a:tailEnd/>
          </a:ln>
        </p:spPr>
        <p:txBody>
          <a:bodyPr wrap="none" anchor="ctr"/>
          <a:lstStyle/>
          <a:p>
            <a:endParaRPr lang="en-US" sz="1400" dirty="0">
              <a:solidFill>
                <a:srgbClr val="000000"/>
              </a:solidFill>
              <a:cs typeface="Arial" pitchFamily="34" charset="0"/>
            </a:endParaRPr>
          </a:p>
        </p:txBody>
      </p:sp>
      <p:sp>
        <p:nvSpPr>
          <p:cNvPr id="157" name="Rectangle 14"/>
          <p:cNvSpPr>
            <a:spLocks noChangeArrowheads="1"/>
          </p:cNvSpPr>
          <p:nvPr/>
        </p:nvSpPr>
        <p:spPr bwMode="gray">
          <a:xfrm flipH="1">
            <a:off x="0" y="2631968"/>
            <a:ext cx="1875007" cy="352775"/>
          </a:xfrm>
          <a:prstGeom prst="rect">
            <a:avLst/>
          </a:prstGeom>
          <a:solidFill>
            <a:schemeClr val="tx1">
              <a:lumMod val="65000"/>
              <a:lumOff val="35000"/>
            </a:schemeClr>
          </a:solidFill>
          <a:ln w="19050">
            <a:noFill/>
            <a:miter lim="800000"/>
            <a:headEnd/>
            <a:tailEnd/>
          </a:ln>
        </p:spPr>
        <p:txBody>
          <a:bodyPr wrap="none" anchor="ctr"/>
          <a:lstStyle/>
          <a:p>
            <a:endParaRPr lang="en-US" sz="1400" dirty="0">
              <a:solidFill>
                <a:srgbClr val="000000"/>
              </a:solidFill>
              <a:cs typeface="Arial" pitchFamily="34" charset="0"/>
            </a:endParaRPr>
          </a:p>
        </p:txBody>
      </p:sp>
      <p:sp>
        <p:nvSpPr>
          <p:cNvPr id="158" name="Rectangle 14"/>
          <p:cNvSpPr>
            <a:spLocks noChangeArrowheads="1"/>
          </p:cNvSpPr>
          <p:nvPr/>
        </p:nvSpPr>
        <p:spPr bwMode="gray">
          <a:xfrm flipH="1">
            <a:off x="0" y="3143029"/>
            <a:ext cx="1875007" cy="334251"/>
          </a:xfrm>
          <a:prstGeom prst="rect">
            <a:avLst/>
          </a:prstGeom>
          <a:solidFill>
            <a:schemeClr val="tx1">
              <a:lumMod val="65000"/>
              <a:lumOff val="35000"/>
            </a:schemeClr>
          </a:solidFill>
          <a:ln w="19050">
            <a:noFill/>
            <a:miter lim="800000"/>
            <a:headEnd/>
            <a:tailEnd/>
          </a:ln>
        </p:spPr>
        <p:txBody>
          <a:bodyPr wrap="none" anchor="ctr"/>
          <a:lstStyle/>
          <a:p>
            <a:endParaRPr lang="en-US" sz="1400" dirty="0">
              <a:solidFill>
                <a:srgbClr val="000000"/>
              </a:solidFill>
              <a:cs typeface="Arial" pitchFamily="34" charset="0"/>
            </a:endParaRPr>
          </a:p>
        </p:txBody>
      </p:sp>
      <p:grpSp>
        <p:nvGrpSpPr>
          <p:cNvPr id="23" name="Group 125"/>
          <p:cNvGrpSpPr/>
          <p:nvPr/>
        </p:nvGrpSpPr>
        <p:grpSpPr>
          <a:xfrm flipH="1">
            <a:off x="1874165" y="1637633"/>
            <a:ext cx="646613" cy="1839647"/>
            <a:chOff x="3915991" y="1387465"/>
            <a:chExt cx="1029913" cy="2930154"/>
          </a:xfrm>
          <a:gradFill flip="none" rotWithShape="1">
            <a:gsLst>
              <a:gs pos="45000">
                <a:schemeClr val="accent1">
                  <a:lumMod val="75000"/>
                </a:schemeClr>
              </a:gs>
              <a:gs pos="100000">
                <a:schemeClr val="tx1">
                  <a:lumMod val="75000"/>
                  <a:lumOff val="25000"/>
                </a:schemeClr>
              </a:gs>
            </a:gsLst>
            <a:lin ang="0" scaled="1"/>
            <a:tileRect/>
          </a:gradFill>
        </p:grpSpPr>
        <p:sp>
          <p:nvSpPr>
            <p:cNvPr id="163" name="Freeform 106"/>
            <p:cNvSpPr>
              <a:spLocks/>
            </p:cNvSpPr>
            <p:nvPr/>
          </p:nvSpPr>
          <p:spPr bwMode="ltGray">
            <a:xfrm>
              <a:off x="3915991" y="2180015"/>
              <a:ext cx="1029912" cy="675879"/>
            </a:xfrm>
            <a:custGeom>
              <a:avLst/>
              <a:gdLst>
                <a:gd name="T0" fmla="*/ 0 w 768"/>
                <a:gd name="T1" fmla="*/ 504 h 504"/>
                <a:gd name="T2" fmla="*/ 2 w 768"/>
                <a:gd name="T3" fmla="*/ 490 h 504"/>
                <a:gd name="T4" fmla="*/ 768 w 768"/>
                <a:gd name="T5" fmla="*/ 0 h 504"/>
                <a:gd name="T6" fmla="*/ 768 w 768"/>
                <a:gd name="T7" fmla="*/ 411 h 504"/>
                <a:gd name="T8" fmla="*/ 0 w 768"/>
                <a:gd name="T9" fmla="*/ 504 h 504"/>
                <a:gd name="T10" fmla="*/ 0 60000 65536"/>
                <a:gd name="T11" fmla="*/ 0 60000 65536"/>
                <a:gd name="T12" fmla="*/ 0 60000 65536"/>
                <a:gd name="T13" fmla="*/ 0 60000 65536"/>
                <a:gd name="T14" fmla="*/ 0 60000 65536"/>
                <a:gd name="T15" fmla="*/ 0 w 768"/>
                <a:gd name="T16" fmla="*/ 0 h 504"/>
                <a:gd name="T17" fmla="*/ 768 w 768"/>
                <a:gd name="T18" fmla="*/ 504 h 504"/>
              </a:gdLst>
              <a:ahLst/>
              <a:cxnLst>
                <a:cxn ang="T10">
                  <a:pos x="T0" y="T1"/>
                </a:cxn>
                <a:cxn ang="T11">
                  <a:pos x="T2" y="T3"/>
                </a:cxn>
                <a:cxn ang="T12">
                  <a:pos x="T4" y="T5"/>
                </a:cxn>
                <a:cxn ang="T13">
                  <a:pos x="T6" y="T7"/>
                </a:cxn>
                <a:cxn ang="T14">
                  <a:pos x="T8" y="T9"/>
                </a:cxn>
              </a:cxnLst>
              <a:rect l="T15" t="T16" r="T17" b="T18"/>
              <a:pathLst>
                <a:path w="768" h="504">
                  <a:moveTo>
                    <a:pt x="0" y="504"/>
                  </a:moveTo>
                  <a:lnTo>
                    <a:pt x="2" y="490"/>
                  </a:lnTo>
                  <a:lnTo>
                    <a:pt x="768" y="0"/>
                  </a:lnTo>
                  <a:lnTo>
                    <a:pt x="768" y="411"/>
                  </a:lnTo>
                  <a:lnTo>
                    <a:pt x="0" y="504"/>
                  </a:lnTo>
                  <a:close/>
                </a:path>
              </a:pathLst>
            </a:custGeom>
            <a:grpFill/>
            <a:ln w="19050">
              <a:noFill/>
              <a:round/>
              <a:headEnd/>
              <a:tailEnd/>
            </a:ln>
          </p:spPr>
          <p:txBody>
            <a:bodyPr anchor="ctr"/>
            <a:lstStyle/>
            <a:p>
              <a:endParaRPr lang="en-US" sz="1400" dirty="0">
                <a:solidFill>
                  <a:srgbClr val="000000"/>
                </a:solidFill>
                <a:cs typeface="Arial" pitchFamily="34" charset="0"/>
              </a:endParaRPr>
            </a:p>
          </p:txBody>
        </p:sp>
        <p:sp>
          <p:nvSpPr>
            <p:cNvPr id="164" name="Freeform 107"/>
            <p:cNvSpPr>
              <a:spLocks/>
            </p:cNvSpPr>
            <p:nvPr/>
          </p:nvSpPr>
          <p:spPr bwMode="ltGray">
            <a:xfrm>
              <a:off x="3920015" y="2786161"/>
              <a:ext cx="1025889" cy="746955"/>
            </a:xfrm>
            <a:custGeom>
              <a:avLst/>
              <a:gdLst>
                <a:gd name="T0" fmla="*/ 0 w 765"/>
                <a:gd name="T1" fmla="*/ 22 h 557"/>
                <a:gd name="T2" fmla="*/ 1 w 765"/>
                <a:gd name="T3" fmla="*/ 0 h 557"/>
                <a:gd name="T4" fmla="*/ 765 w 765"/>
                <a:gd name="T5" fmla="*/ 142 h 557"/>
                <a:gd name="T6" fmla="*/ 765 w 765"/>
                <a:gd name="T7" fmla="*/ 557 h 557"/>
                <a:gd name="T8" fmla="*/ 0 w 765"/>
                <a:gd name="T9" fmla="*/ 22 h 557"/>
                <a:gd name="T10" fmla="*/ 0 60000 65536"/>
                <a:gd name="T11" fmla="*/ 0 60000 65536"/>
                <a:gd name="T12" fmla="*/ 0 60000 65536"/>
                <a:gd name="T13" fmla="*/ 0 60000 65536"/>
                <a:gd name="T14" fmla="*/ 0 60000 65536"/>
                <a:gd name="T15" fmla="*/ 0 w 765"/>
                <a:gd name="T16" fmla="*/ 0 h 557"/>
                <a:gd name="T17" fmla="*/ 765 w 765"/>
                <a:gd name="T18" fmla="*/ 557 h 557"/>
              </a:gdLst>
              <a:ahLst/>
              <a:cxnLst>
                <a:cxn ang="T10">
                  <a:pos x="T0" y="T1"/>
                </a:cxn>
                <a:cxn ang="T11">
                  <a:pos x="T2" y="T3"/>
                </a:cxn>
                <a:cxn ang="T12">
                  <a:pos x="T4" y="T5"/>
                </a:cxn>
                <a:cxn ang="T13">
                  <a:pos x="T6" y="T7"/>
                </a:cxn>
                <a:cxn ang="T14">
                  <a:pos x="T8" y="T9"/>
                </a:cxn>
              </a:cxnLst>
              <a:rect l="T15" t="T16" r="T17" b="T18"/>
              <a:pathLst>
                <a:path w="765" h="557">
                  <a:moveTo>
                    <a:pt x="0" y="22"/>
                  </a:moveTo>
                  <a:lnTo>
                    <a:pt x="1" y="0"/>
                  </a:lnTo>
                  <a:lnTo>
                    <a:pt x="765" y="142"/>
                  </a:lnTo>
                  <a:lnTo>
                    <a:pt x="765" y="557"/>
                  </a:lnTo>
                  <a:lnTo>
                    <a:pt x="0" y="22"/>
                  </a:lnTo>
                  <a:close/>
                </a:path>
              </a:pathLst>
            </a:custGeom>
            <a:grpFill/>
            <a:ln w="19050">
              <a:noFill/>
              <a:round/>
              <a:headEnd/>
              <a:tailEnd/>
            </a:ln>
          </p:spPr>
          <p:txBody>
            <a:bodyPr anchor="ctr"/>
            <a:lstStyle/>
            <a:p>
              <a:endParaRPr lang="en-US" sz="1400" dirty="0">
                <a:solidFill>
                  <a:srgbClr val="000000"/>
                </a:solidFill>
                <a:cs typeface="Arial" pitchFamily="34" charset="0"/>
              </a:endParaRPr>
            </a:p>
          </p:txBody>
        </p:sp>
        <p:sp>
          <p:nvSpPr>
            <p:cNvPr id="165" name="Freeform 108"/>
            <p:cNvSpPr>
              <a:spLocks/>
            </p:cNvSpPr>
            <p:nvPr/>
          </p:nvSpPr>
          <p:spPr bwMode="ltGray">
            <a:xfrm>
              <a:off x="3920015" y="2739225"/>
              <a:ext cx="1025889" cy="1578394"/>
            </a:xfrm>
            <a:custGeom>
              <a:avLst/>
              <a:gdLst>
                <a:gd name="T0" fmla="*/ 12 w 765"/>
                <a:gd name="T1" fmla="*/ 39 h 1177"/>
                <a:gd name="T2" fmla="*/ 0 w 765"/>
                <a:gd name="T3" fmla="*/ 0 h 1177"/>
                <a:gd name="T4" fmla="*/ 765 w 765"/>
                <a:gd name="T5" fmla="*/ 789 h 1177"/>
                <a:gd name="T6" fmla="*/ 765 w 765"/>
                <a:gd name="T7" fmla="*/ 1177 h 1177"/>
                <a:gd name="T8" fmla="*/ 12 w 765"/>
                <a:gd name="T9" fmla="*/ 39 h 1177"/>
                <a:gd name="T10" fmla="*/ 0 60000 65536"/>
                <a:gd name="T11" fmla="*/ 0 60000 65536"/>
                <a:gd name="T12" fmla="*/ 0 60000 65536"/>
                <a:gd name="T13" fmla="*/ 0 60000 65536"/>
                <a:gd name="T14" fmla="*/ 0 60000 65536"/>
                <a:gd name="T15" fmla="*/ 0 w 765"/>
                <a:gd name="T16" fmla="*/ 0 h 1177"/>
                <a:gd name="T17" fmla="*/ 765 w 765"/>
                <a:gd name="T18" fmla="*/ 1177 h 1177"/>
              </a:gdLst>
              <a:ahLst/>
              <a:cxnLst>
                <a:cxn ang="T10">
                  <a:pos x="T0" y="T1"/>
                </a:cxn>
                <a:cxn ang="T11">
                  <a:pos x="T2" y="T3"/>
                </a:cxn>
                <a:cxn ang="T12">
                  <a:pos x="T4" y="T5"/>
                </a:cxn>
                <a:cxn ang="T13">
                  <a:pos x="T6" y="T7"/>
                </a:cxn>
                <a:cxn ang="T14">
                  <a:pos x="T8" y="T9"/>
                </a:cxn>
              </a:cxnLst>
              <a:rect l="T15" t="T16" r="T17" b="T18"/>
              <a:pathLst>
                <a:path w="765" h="1177">
                  <a:moveTo>
                    <a:pt x="12" y="39"/>
                  </a:moveTo>
                  <a:lnTo>
                    <a:pt x="0" y="0"/>
                  </a:lnTo>
                  <a:lnTo>
                    <a:pt x="765" y="789"/>
                  </a:lnTo>
                  <a:lnTo>
                    <a:pt x="765" y="1177"/>
                  </a:lnTo>
                  <a:lnTo>
                    <a:pt x="12" y="39"/>
                  </a:lnTo>
                  <a:close/>
                </a:path>
              </a:pathLst>
            </a:custGeom>
            <a:grpFill/>
            <a:ln w="19050">
              <a:noFill/>
              <a:round/>
              <a:headEnd/>
              <a:tailEnd/>
            </a:ln>
          </p:spPr>
          <p:txBody>
            <a:bodyPr anchor="ctr"/>
            <a:lstStyle/>
            <a:p>
              <a:endParaRPr lang="en-US" sz="1400" dirty="0">
                <a:solidFill>
                  <a:srgbClr val="000000"/>
                </a:solidFill>
                <a:cs typeface="Arial" pitchFamily="34" charset="0"/>
              </a:endParaRPr>
            </a:p>
          </p:txBody>
        </p:sp>
        <p:sp>
          <p:nvSpPr>
            <p:cNvPr id="166" name="Freeform 104"/>
            <p:cNvSpPr>
              <a:spLocks/>
            </p:cNvSpPr>
            <p:nvPr/>
          </p:nvSpPr>
          <p:spPr bwMode="ltGray">
            <a:xfrm>
              <a:off x="3920015" y="1387465"/>
              <a:ext cx="1025889" cy="1532799"/>
            </a:xfrm>
            <a:custGeom>
              <a:avLst/>
              <a:gdLst>
                <a:gd name="T0" fmla="*/ 0 w 765"/>
                <a:gd name="T1" fmla="*/ 1143 h 1143"/>
                <a:gd name="T2" fmla="*/ 0 w 765"/>
                <a:gd name="T3" fmla="*/ 1104 h 1143"/>
                <a:gd name="T4" fmla="*/ 765 w 765"/>
                <a:gd name="T5" fmla="*/ 0 h 1143"/>
                <a:gd name="T6" fmla="*/ 762 w 765"/>
                <a:gd name="T7" fmla="*/ 387 h 1143"/>
                <a:gd name="T8" fmla="*/ 0 w 765"/>
                <a:gd name="T9" fmla="*/ 1143 h 1143"/>
                <a:gd name="T10" fmla="*/ 0 60000 65536"/>
                <a:gd name="T11" fmla="*/ 0 60000 65536"/>
                <a:gd name="T12" fmla="*/ 0 60000 65536"/>
                <a:gd name="T13" fmla="*/ 0 60000 65536"/>
                <a:gd name="T14" fmla="*/ 0 60000 65536"/>
                <a:gd name="T15" fmla="*/ 0 w 765"/>
                <a:gd name="T16" fmla="*/ 0 h 1143"/>
                <a:gd name="T17" fmla="*/ 765 w 765"/>
                <a:gd name="T18" fmla="*/ 1143 h 1143"/>
              </a:gdLst>
              <a:ahLst/>
              <a:cxnLst>
                <a:cxn ang="T10">
                  <a:pos x="T0" y="T1"/>
                </a:cxn>
                <a:cxn ang="T11">
                  <a:pos x="T2" y="T3"/>
                </a:cxn>
                <a:cxn ang="T12">
                  <a:pos x="T4" y="T5"/>
                </a:cxn>
                <a:cxn ang="T13">
                  <a:pos x="T6" y="T7"/>
                </a:cxn>
                <a:cxn ang="T14">
                  <a:pos x="T8" y="T9"/>
                </a:cxn>
              </a:cxnLst>
              <a:rect l="T15" t="T16" r="T17" b="T18"/>
              <a:pathLst>
                <a:path w="765" h="1143">
                  <a:moveTo>
                    <a:pt x="0" y="1143"/>
                  </a:moveTo>
                  <a:lnTo>
                    <a:pt x="0" y="1104"/>
                  </a:lnTo>
                  <a:lnTo>
                    <a:pt x="765" y="0"/>
                  </a:lnTo>
                  <a:lnTo>
                    <a:pt x="762" y="387"/>
                  </a:lnTo>
                  <a:lnTo>
                    <a:pt x="0" y="1143"/>
                  </a:lnTo>
                  <a:close/>
                </a:path>
              </a:pathLst>
            </a:custGeom>
            <a:grpFill/>
            <a:ln w="19050">
              <a:noFill/>
              <a:round/>
              <a:headEnd/>
              <a:tailEnd/>
            </a:ln>
          </p:spPr>
          <p:txBody>
            <a:bodyPr anchor="ctr"/>
            <a:lstStyle/>
            <a:p>
              <a:endParaRPr lang="en-US" sz="1400" dirty="0">
                <a:solidFill>
                  <a:srgbClr val="000000"/>
                </a:solidFill>
                <a:cs typeface="Arial" pitchFamily="34" charset="0"/>
              </a:endParaRPr>
            </a:p>
          </p:txBody>
        </p:sp>
      </p:grpSp>
      <p:sp>
        <p:nvSpPr>
          <p:cNvPr id="160" name="Rectangle 14"/>
          <p:cNvSpPr>
            <a:spLocks noChangeArrowheads="1"/>
          </p:cNvSpPr>
          <p:nvPr/>
        </p:nvSpPr>
        <p:spPr bwMode="gray">
          <a:xfrm flipH="1">
            <a:off x="0" y="1637633"/>
            <a:ext cx="1875007" cy="330042"/>
          </a:xfrm>
          <a:prstGeom prst="rect">
            <a:avLst/>
          </a:prstGeom>
          <a:solidFill>
            <a:schemeClr val="tx1">
              <a:lumMod val="65000"/>
              <a:lumOff val="35000"/>
            </a:schemeClr>
          </a:solidFill>
          <a:ln w="19050">
            <a:noFill/>
            <a:miter lim="800000"/>
            <a:headEnd/>
            <a:tailEnd/>
          </a:ln>
        </p:spPr>
        <p:txBody>
          <a:bodyPr wrap="none" anchor="ctr"/>
          <a:lstStyle/>
          <a:p>
            <a:endParaRPr lang="en-US" sz="1400" dirty="0">
              <a:solidFill>
                <a:srgbClr val="000000"/>
              </a:solidFill>
              <a:cs typeface="Arial" pitchFamily="34" charset="0"/>
            </a:endParaRPr>
          </a:p>
        </p:txBody>
      </p:sp>
      <p:sp>
        <p:nvSpPr>
          <p:cNvPr id="161" name="Rectangle 38"/>
          <p:cNvSpPr>
            <a:spLocks noChangeArrowheads="1"/>
          </p:cNvSpPr>
          <p:nvPr/>
        </p:nvSpPr>
        <p:spPr bwMode="gray">
          <a:xfrm flipH="1">
            <a:off x="2343970" y="2351600"/>
            <a:ext cx="1313630" cy="411712"/>
          </a:xfrm>
          <a:prstGeom prst="rect">
            <a:avLst/>
          </a:prstGeom>
          <a:gradFill flip="none" rotWithShape="1">
            <a:gsLst>
              <a:gs pos="100000">
                <a:schemeClr val="accent1">
                  <a:lumMod val="75000"/>
                </a:schemeClr>
              </a:gs>
              <a:gs pos="46000">
                <a:schemeClr val="accent1"/>
              </a:gs>
            </a:gsLst>
            <a:lin ang="0" scaled="1"/>
            <a:tileRect/>
          </a:gradFill>
          <a:ln w="19050">
            <a:noFill/>
            <a:miter lim="800000"/>
            <a:headEnd/>
            <a:tailEnd/>
          </a:ln>
        </p:spPr>
        <p:txBody>
          <a:bodyPr wrap="none" lIns="0" tIns="0" rIns="0" bIns="0" anchor="ctr" anchorCtr="1"/>
          <a:lstStyle/>
          <a:p>
            <a:endParaRPr lang="en-US" sz="1400" dirty="0">
              <a:solidFill>
                <a:srgbClr val="000000"/>
              </a:solidFill>
              <a:cs typeface="Arial" pitchFamily="34" charset="0"/>
            </a:endParaRPr>
          </a:p>
        </p:txBody>
      </p:sp>
      <p:sp>
        <p:nvSpPr>
          <p:cNvPr id="162" name="Text Box 44"/>
          <p:cNvSpPr txBox="1">
            <a:spLocks noChangeArrowheads="1"/>
          </p:cNvSpPr>
          <p:nvPr/>
        </p:nvSpPr>
        <p:spPr bwMode="gray">
          <a:xfrm flipH="1">
            <a:off x="2396373" y="2795115"/>
            <a:ext cx="1217450" cy="2492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ctr">
            <a:spAutoFit/>
          </a:bodyPr>
          <a:lstStyle>
            <a:lvl1pPr eaLnBrk="0" hangingPunct="0">
              <a:defRPr sz="1600">
                <a:solidFill>
                  <a:schemeClr val="tx1"/>
                </a:solidFill>
                <a:latin typeface="Arial" pitchFamily="34" charset="0"/>
                <a:ea typeface="Arial Unicode MS" pitchFamily="34" charset="-128"/>
                <a:cs typeface="Arial Unicode MS" pitchFamily="34" charset="-128"/>
              </a:defRPr>
            </a:lvl1pPr>
            <a:lvl2pPr marL="37931725" indent="-37474525" eaLnBrk="0" hangingPunct="0">
              <a:defRPr sz="1600">
                <a:solidFill>
                  <a:schemeClr val="tx1"/>
                </a:solidFill>
                <a:latin typeface="Arial" pitchFamily="34" charset="0"/>
                <a:ea typeface="Arial Unicode MS" pitchFamily="34" charset="-128"/>
                <a:cs typeface="Arial Unicode MS" pitchFamily="34" charset="-128"/>
              </a:defRPr>
            </a:lvl2pPr>
            <a:lvl3pPr eaLnBrk="0" hangingPunct="0">
              <a:defRPr sz="1600">
                <a:solidFill>
                  <a:schemeClr val="tx1"/>
                </a:solidFill>
                <a:latin typeface="Arial" pitchFamily="34" charset="0"/>
                <a:ea typeface="Arial Unicode MS" pitchFamily="34" charset="-128"/>
                <a:cs typeface="Arial Unicode MS" pitchFamily="34" charset="-128"/>
              </a:defRPr>
            </a:lvl3pPr>
            <a:lvl4pPr eaLnBrk="0" hangingPunct="0">
              <a:defRPr sz="1600">
                <a:solidFill>
                  <a:schemeClr val="tx1"/>
                </a:solidFill>
                <a:latin typeface="Arial" pitchFamily="34" charset="0"/>
                <a:ea typeface="Arial Unicode MS" pitchFamily="34" charset="-128"/>
                <a:cs typeface="Arial Unicode MS" pitchFamily="34" charset="-128"/>
              </a:defRPr>
            </a:lvl4pPr>
            <a:lvl5pPr eaLnBrk="0" hangingPunct="0">
              <a:defRPr sz="1600">
                <a:solidFill>
                  <a:schemeClr val="tx1"/>
                </a:solidFill>
                <a:latin typeface="Arial" pitchFamily="34" charset="0"/>
                <a:ea typeface="Arial Unicode MS" pitchFamily="34" charset="-128"/>
                <a:cs typeface="Arial Unicode MS" pitchFamily="34" charset="-128"/>
              </a:defRPr>
            </a:lvl5pPr>
            <a:lvl6pPr marL="457200" eaLnBrk="0" fontAlgn="base" hangingPunct="0">
              <a:spcBef>
                <a:spcPct val="0"/>
              </a:spcBef>
              <a:spcAft>
                <a:spcPct val="0"/>
              </a:spcAft>
              <a:defRPr sz="1600">
                <a:solidFill>
                  <a:schemeClr val="tx1"/>
                </a:solidFill>
                <a:latin typeface="Arial" pitchFamily="34" charset="0"/>
                <a:ea typeface="Arial Unicode MS" pitchFamily="34" charset="-128"/>
                <a:cs typeface="Arial Unicode MS" pitchFamily="34" charset="-128"/>
              </a:defRPr>
            </a:lvl6pPr>
            <a:lvl7pPr marL="914400" eaLnBrk="0" fontAlgn="base" hangingPunct="0">
              <a:spcBef>
                <a:spcPct val="0"/>
              </a:spcBef>
              <a:spcAft>
                <a:spcPct val="0"/>
              </a:spcAft>
              <a:defRPr sz="1600">
                <a:solidFill>
                  <a:schemeClr val="tx1"/>
                </a:solidFill>
                <a:latin typeface="Arial" pitchFamily="34" charset="0"/>
                <a:ea typeface="Arial Unicode MS" pitchFamily="34" charset="-128"/>
                <a:cs typeface="Arial Unicode MS" pitchFamily="34" charset="-128"/>
              </a:defRPr>
            </a:lvl7pPr>
            <a:lvl8pPr marL="1371600" eaLnBrk="0" fontAlgn="base" hangingPunct="0">
              <a:spcBef>
                <a:spcPct val="0"/>
              </a:spcBef>
              <a:spcAft>
                <a:spcPct val="0"/>
              </a:spcAft>
              <a:defRPr sz="1600">
                <a:solidFill>
                  <a:schemeClr val="tx1"/>
                </a:solidFill>
                <a:latin typeface="Arial" pitchFamily="34" charset="0"/>
                <a:ea typeface="Arial Unicode MS" pitchFamily="34" charset="-128"/>
                <a:cs typeface="Arial Unicode MS" pitchFamily="34" charset="-128"/>
              </a:defRPr>
            </a:lvl8pPr>
            <a:lvl9pPr marL="1828800" eaLnBrk="0" fontAlgn="base" hangingPunct="0">
              <a:spcBef>
                <a:spcPct val="0"/>
              </a:spcBef>
              <a:spcAft>
                <a:spcPct val="0"/>
              </a:spcAft>
              <a:defRPr sz="1600">
                <a:solidFill>
                  <a:schemeClr val="tx1"/>
                </a:solidFill>
                <a:latin typeface="Arial" pitchFamily="34" charset="0"/>
                <a:ea typeface="Arial Unicode MS" pitchFamily="34" charset="-128"/>
                <a:cs typeface="Arial Unicode MS" pitchFamily="34" charset="-128"/>
              </a:defRPr>
            </a:lvl9pPr>
          </a:lstStyle>
          <a:p>
            <a:pPr algn="ctr" eaLnBrk="1" hangingPunct="1">
              <a:lnSpc>
                <a:spcPct val="85000"/>
              </a:lnSpc>
            </a:pPr>
            <a:r>
              <a:rPr lang="en-US" sz="1200" b="1" dirty="0" smtClean="0">
                <a:solidFill>
                  <a:srgbClr val="000000">
                    <a:lumMod val="65000"/>
                    <a:lumOff val="35000"/>
                  </a:srgbClr>
                </a:solidFill>
              </a:rPr>
              <a:t>MARKETERS</a:t>
            </a:r>
            <a:endParaRPr lang="en-US" sz="1200" b="1" dirty="0">
              <a:solidFill>
                <a:srgbClr val="000000">
                  <a:lumMod val="65000"/>
                  <a:lumOff val="35000"/>
                </a:srgbClr>
              </a:solidFill>
            </a:endParaRPr>
          </a:p>
        </p:txBody>
      </p:sp>
      <p:grpSp>
        <p:nvGrpSpPr>
          <p:cNvPr id="24" name="Group 1"/>
          <p:cNvGrpSpPr/>
          <p:nvPr/>
        </p:nvGrpSpPr>
        <p:grpSpPr>
          <a:xfrm>
            <a:off x="0" y="1631464"/>
            <a:ext cx="1940701" cy="1827240"/>
            <a:chOff x="-43130" y="1644039"/>
            <a:chExt cx="1940701" cy="1827240"/>
          </a:xfrm>
        </p:grpSpPr>
        <p:sp>
          <p:nvSpPr>
            <p:cNvPr id="167" name="TextBox 166"/>
            <p:cNvSpPr txBox="1"/>
            <p:nvPr/>
          </p:nvSpPr>
          <p:spPr>
            <a:xfrm flipH="1">
              <a:off x="-43130" y="1644039"/>
              <a:ext cx="1940701" cy="326243"/>
            </a:xfrm>
            <a:prstGeom prst="rect">
              <a:avLst/>
            </a:prstGeom>
            <a:noFill/>
            <a:ln>
              <a:noFill/>
            </a:ln>
          </p:spPr>
          <p:txBody>
            <a:bodyPr wrap="square" rtlCol="0" anchor="ctr">
              <a:spAutoFit/>
            </a:bodyPr>
            <a:lstStyle/>
            <a:p>
              <a:pPr algn="ctr">
                <a:lnSpc>
                  <a:spcPct val="95000"/>
                </a:lnSpc>
              </a:pPr>
              <a:r>
                <a:rPr lang="en-US" sz="1600" b="1" dirty="0" smtClean="0">
                  <a:solidFill>
                    <a:prstClr val="white">
                      <a:lumMod val="95000"/>
                    </a:prstClr>
                  </a:solidFill>
                  <a:cs typeface="Arial" pitchFamily="34" charset="0"/>
                </a:rPr>
                <a:t>CREATE</a:t>
              </a:r>
              <a:endParaRPr lang="en-US" sz="1600" b="1" dirty="0">
                <a:solidFill>
                  <a:prstClr val="white">
                    <a:lumMod val="95000"/>
                  </a:prstClr>
                </a:solidFill>
                <a:cs typeface="Arial" pitchFamily="34" charset="0"/>
              </a:endParaRPr>
            </a:p>
          </p:txBody>
        </p:sp>
        <p:sp>
          <p:nvSpPr>
            <p:cNvPr id="168" name="TextBox 167"/>
            <p:cNvSpPr txBox="1"/>
            <p:nvPr/>
          </p:nvSpPr>
          <p:spPr>
            <a:xfrm flipH="1">
              <a:off x="-43130" y="2152997"/>
              <a:ext cx="1940701" cy="326243"/>
            </a:xfrm>
            <a:prstGeom prst="rect">
              <a:avLst/>
            </a:prstGeom>
            <a:noFill/>
            <a:ln>
              <a:noFill/>
            </a:ln>
          </p:spPr>
          <p:txBody>
            <a:bodyPr wrap="square" rtlCol="0" anchor="ctr">
              <a:spAutoFit/>
            </a:bodyPr>
            <a:lstStyle/>
            <a:p>
              <a:pPr algn="ctr">
                <a:lnSpc>
                  <a:spcPct val="95000"/>
                </a:lnSpc>
              </a:pPr>
              <a:r>
                <a:rPr lang="en-US" sz="1600" b="1" dirty="0" smtClean="0">
                  <a:solidFill>
                    <a:prstClr val="white">
                      <a:lumMod val="95000"/>
                    </a:prstClr>
                  </a:solidFill>
                  <a:cs typeface="Arial" pitchFamily="34" charset="0"/>
                </a:rPr>
                <a:t>MODERATE</a:t>
              </a:r>
              <a:endParaRPr lang="en-US" sz="1600" b="1" dirty="0">
                <a:solidFill>
                  <a:prstClr val="white">
                    <a:lumMod val="95000"/>
                  </a:prstClr>
                </a:solidFill>
                <a:cs typeface="Arial" pitchFamily="34" charset="0"/>
              </a:endParaRPr>
            </a:p>
          </p:txBody>
        </p:sp>
        <p:sp>
          <p:nvSpPr>
            <p:cNvPr id="169" name="TextBox 168"/>
            <p:cNvSpPr txBox="1"/>
            <p:nvPr/>
          </p:nvSpPr>
          <p:spPr>
            <a:xfrm flipH="1">
              <a:off x="-43130" y="2653329"/>
              <a:ext cx="1940701" cy="326243"/>
            </a:xfrm>
            <a:prstGeom prst="rect">
              <a:avLst/>
            </a:prstGeom>
            <a:noFill/>
            <a:ln>
              <a:noFill/>
            </a:ln>
          </p:spPr>
          <p:txBody>
            <a:bodyPr wrap="square" rtlCol="0" anchor="ctr">
              <a:spAutoFit/>
            </a:bodyPr>
            <a:lstStyle/>
            <a:p>
              <a:pPr algn="ctr">
                <a:lnSpc>
                  <a:spcPct val="95000"/>
                </a:lnSpc>
              </a:pPr>
              <a:r>
                <a:rPr lang="en-US" sz="1600" b="1" dirty="0" smtClean="0">
                  <a:solidFill>
                    <a:prstClr val="white">
                      <a:lumMod val="95000"/>
                    </a:prstClr>
                  </a:solidFill>
                  <a:cs typeface="Arial" pitchFamily="34" charset="0"/>
                </a:rPr>
                <a:t>OPTIMIZE</a:t>
              </a:r>
              <a:endParaRPr lang="en-US" sz="1600" b="1" dirty="0">
                <a:solidFill>
                  <a:prstClr val="white">
                    <a:lumMod val="95000"/>
                  </a:prstClr>
                </a:solidFill>
                <a:cs typeface="Arial" pitchFamily="34" charset="0"/>
              </a:endParaRPr>
            </a:p>
          </p:txBody>
        </p:sp>
        <p:sp>
          <p:nvSpPr>
            <p:cNvPr id="170" name="TextBox 169"/>
            <p:cNvSpPr txBox="1"/>
            <p:nvPr/>
          </p:nvSpPr>
          <p:spPr>
            <a:xfrm flipH="1">
              <a:off x="-43130" y="3145036"/>
              <a:ext cx="1940701" cy="326243"/>
            </a:xfrm>
            <a:prstGeom prst="rect">
              <a:avLst/>
            </a:prstGeom>
            <a:noFill/>
            <a:ln>
              <a:noFill/>
            </a:ln>
          </p:spPr>
          <p:txBody>
            <a:bodyPr wrap="square" rtlCol="0" anchor="ctr">
              <a:spAutoFit/>
            </a:bodyPr>
            <a:lstStyle/>
            <a:p>
              <a:pPr algn="ctr">
                <a:lnSpc>
                  <a:spcPct val="95000"/>
                </a:lnSpc>
              </a:pPr>
              <a:r>
                <a:rPr lang="en-US" sz="1600" b="1" dirty="0" smtClean="0">
                  <a:solidFill>
                    <a:prstClr val="white">
                      <a:lumMod val="95000"/>
                    </a:prstClr>
                  </a:solidFill>
                  <a:cs typeface="Arial" pitchFamily="34" charset="0"/>
                </a:rPr>
                <a:t>INTEGRATE</a:t>
              </a:r>
              <a:endParaRPr lang="en-US" sz="1600" b="1" dirty="0">
                <a:solidFill>
                  <a:prstClr val="white">
                    <a:lumMod val="95000"/>
                  </a:prstClr>
                </a:solidFill>
                <a:cs typeface="Arial" pitchFamily="34" charset="0"/>
              </a:endParaRPr>
            </a:p>
          </p:txBody>
        </p:sp>
      </p:grpSp>
      <p:grpSp>
        <p:nvGrpSpPr>
          <p:cNvPr id="38" name="Group 6"/>
          <p:cNvGrpSpPr>
            <a:grpSpLocks noChangeAspect="1"/>
          </p:cNvGrpSpPr>
          <p:nvPr/>
        </p:nvGrpSpPr>
        <p:grpSpPr>
          <a:xfrm>
            <a:off x="2388674" y="1742536"/>
            <a:ext cx="1213809" cy="1017909"/>
            <a:chOff x="2749338" y="1596007"/>
            <a:chExt cx="3013291" cy="2526968"/>
          </a:xfrm>
        </p:grpSpPr>
        <p:grpSp>
          <p:nvGrpSpPr>
            <p:cNvPr id="42" name="Group 76"/>
            <p:cNvGrpSpPr>
              <a:grpSpLocks noChangeAspect="1"/>
            </p:cNvGrpSpPr>
            <p:nvPr/>
          </p:nvGrpSpPr>
          <p:grpSpPr bwMode="auto">
            <a:xfrm>
              <a:off x="4413253" y="2325687"/>
              <a:ext cx="1349376" cy="1474788"/>
              <a:chOff x="2780" y="1465"/>
              <a:chExt cx="850" cy="929"/>
            </a:xfrm>
          </p:grpSpPr>
          <p:sp>
            <p:nvSpPr>
              <p:cNvPr id="16" name="AutoShape 75"/>
              <p:cNvSpPr>
                <a:spLocks noChangeAspect="1" noChangeArrowheads="1" noTextEdit="1"/>
              </p:cNvSpPr>
              <p:nvPr/>
            </p:nvSpPr>
            <p:spPr bwMode="auto">
              <a:xfrm>
                <a:off x="2780" y="1465"/>
                <a:ext cx="849" cy="92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cs typeface="Arial" pitchFamily="34" charset="0"/>
                </a:endParaRPr>
              </a:p>
            </p:txBody>
          </p:sp>
          <p:sp>
            <p:nvSpPr>
              <p:cNvPr id="17" name="Freeform 77"/>
              <p:cNvSpPr>
                <a:spLocks/>
              </p:cNvSpPr>
              <p:nvPr/>
            </p:nvSpPr>
            <p:spPr bwMode="auto">
              <a:xfrm>
                <a:off x="2781" y="1466"/>
                <a:ext cx="849" cy="927"/>
              </a:xfrm>
              <a:custGeom>
                <a:avLst/>
                <a:gdLst>
                  <a:gd name="T0" fmla="*/ 849 w 849"/>
                  <a:gd name="T1" fmla="*/ 175 h 927"/>
                  <a:gd name="T2" fmla="*/ 441 w 849"/>
                  <a:gd name="T3" fmla="*/ 0 h 927"/>
                  <a:gd name="T4" fmla="*/ 434 w 849"/>
                  <a:gd name="T5" fmla="*/ 3 h 927"/>
                  <a:gd name="T6" fmla="*/ 413 w 849"/>
                  <a:gd name="T7" fmla="*/ 12 h 927"/>
                  <a:gd name="T8" fmla="*/ 413 w 849"/>
                  <a:gd name="T9" fmla="*/ 541 h 927"/>
                  <a:gd name="T10" fmla="*/ 413 w 849"/>
                  <a:gd name="T11" fmla="*/ 541 h 927"/>
                  <a:gd name="T12" fmla="*/ 0 w 849"/>
                  <a:gd name="T13" fmla="*/ 718 h 927"/>
                  <a:gd name="T14" fmla="*/ 0 w 849"/>
                  <a:gd name="T15" fmla="*/ 750 h 927"/>
                  <a:gd name="T16" fmla="*/ 413 w 849"/>
                  <a:gd name="T17" fmla="*/ 927 h 927"/>
                  <a:gd name="T18" fmla="*/ 825 w 849"/>
                  <a:gd name="T19" fmla="*/ 750 h 927"/>
                  <a:gd name="T20" fmla="*/ 825 w 849"/>
                  <a:gd name="T21" fmla="*/ 720 h 927"/>
                  <a:gd name="T22" fmla="*/ 849 w 849"/>
                  <a:gd name="T23" fmla="*/ 710 h 927"/>
                  <a:gd name="T24" fmla="*/ 849 w 849"/>
                  <a:gd name="T25" fmla="*/ 175 h 9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49" h="927">
                    <a:moveTo>
                      <a:pt x="849" y="175"/>
                    </a:moveTo>
                    <a:lnTo>
                      <a:pt x="441" y="0"/>
                    </a:lnTo>
                    <a:lnTo>
                      <a:pt x="434" y="3"/>
                    </a:lnTo>
                    <a:lnTo>
                      <a:pt x="413" y="12"/>
                    </a:lnTo>
                    <a:lnTo>
                      <a:pt x="413" y="541"/>
                    </a:lnTo>
                    <a:lnTo>
                      <a:pt x="413" y="541"/>
                    </a:lnTo>
                    <a:lnTo>
                      <a:pt x="0" y="718"/>
                    </a:lnTo>
                    <a:lnTo>
                      <a:pt x="0" y="750"/>
                    </a:lnTo>
                    <a:lnTo>
                      <a:pt x="413" y="927"/>
                    </a:lnTo>
                    <a:lnTo>
                      <a:pt x="825" y="750"/>
                    </a:lnTo>
                    <a:lnTo>
                      <a:pt x="825" y="720"/>
                    </a:lnTo>
                    <a:lnTo>
                      <a:pt x="849" y="710"/>
                    </a:lnTo>
                    <a:lnTo>
                      <a:pt x="849" y="175"/>
                    </a:ln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cs typeface="Arial" pitchFamily="34" charset="0"/>
                </a:endParaRPr>
              </a:p>
            </p:txBody>
          </p:sp>
          <p:sp>
            <p:nvSpPr>
              <p:cNvPr id="18" name="Freeform 78"/>
              <p:cNvSpPr>
                <a:spLocks/>
              </p:cNvSpPr>
              <p:nvPr/>
            </p:nvSpPr>
            <p:spPr bwMode="auto">
              <a:xfrm>
                <a:off x="3212" y="1505"/>
                <a:ext cx="376" cy="620"/>
              </a:xfrm>
              <a:custGeom>
                <a:avLst/>
                <a:gdLst>
                  <a:gd name="T0" fmla="*/ 0 w 376"/>
                  <a:gd name="T1" fmla="*/ 459 h 620"/>
                  <a:gd name="T2" fmla="*/ 0 w 376"/>
                  <a:gd name="T3" fmla="*/ 0 h 620"/>
                  <a:gd name="T4" fmla="*/ 376 w 376"/>
                  <a:gd name="T5" fmla="*/ 163 h 620"/>
                  <a:gd name="T6" fmla="*/ 376 w 376"/>
                  <a:gd name="T7" fmla="*/ 620 h 620"/>
                  <a:gd name="T8" fmla="*/ 0 w 376"/>
                  <a:gd name="T9" fmla="*/ 459 h 620"/>
                </a:gdLst>
                <a:ahLst/>
                <a:cxnLst>
                  <a:cxn ang="0">
                    <a:pos x="T0" y="T1"/>
                  </a:cxn>
                  <a:cxn ang="0">
                    <a:pos x="T2" y="T3"/>
                  </a:cxn>
                  <a:cxn ang="0">
                    <a:pos x="T4" y="T5"/>
                  </a:cxn>
                  <a:cxn ang="0">
                    <a:pos x="T6" y="T7"/>
                  </a:cxn>
                  <a:cxn ang="0">
                    <a:pos x="T8" y="T9"/>
                  </a:cxn>
                </a:cxnLst>
                <a:rect l="0" t="0" r="r" b="b"/>
                <a:pathLst>
                  <a:path w="376" h="620">
                    <a:moveTo>
                      <a:pt x="0" y="459"/>
                    </a:moveTo>
                    <a:lnTo>
                      <a:pt x="0" y="0"/>
                    </a:lnTo>
                    <a:lnTo>
                      <a:pt x="376" y="163"/>
                    </a:lnTo>
                    <a:lnTo>
                      <a:pt x="376" y="620"/>
                    </a:lnTo>
                    <a:lnTo>
                      <a:pt x="0" y="45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cs typeface="Arial" pitchFamily="34" charset="0"/>
                </a:endParaRPr>
              </a:p>
            </p:txBody>
          </p:sp>
          <p:sp>
            <p:nvSpPr>
              <p:cNvPr id="19" name="Freeform 79"/>
              <p:cNvSpPr>
                <a:spLocks/>
              </p:cNvSpPr>
              <p:nvPr/>
            </p:nvSpPr>
            <p:spPr bwMode="auto">
              <a:xfrm>
                <a:off x="2904" y="2046"/>
                <a:ext cx="612" cy="262"/>
              </a:xfrm>
              <a:custGeom>
                <a:avLst/>
                <a:gdLst>
                  <a:gd name="T0" fmla="*/ 612 w 612"/>
                  <a:gd name="T1" fmla="*/ 158 h 262"/>
                  <a:gd name="T2" fmla="*/ 244 w 612"/>
                  <a:gd name="T3" fmla="*/ 0 h 262"/>
                  <a:gd name="T4" fmla="*/ 0 w 612"/>
                  <a:gd name="T5" fmla="*/ 104 h 262"/>
                  <a:gd name="T6" fmla="*/ 369 w 612"/>
                  <a:gd name="T7" fmla="*/ 262 h 262"/>
                  <a:gd name="T8" fmla="*/ 612 w 612"/>
                  <a:gd name="T9" fmla="*/ 158 h 262"/>
                </a:gdLst>
                <a:ahLst/>
                <a:cxnLst>
                  <a:cxn ang="0">
                    <a:pos x="T0" y="T1"/>
                  </a:cxn>
                  <a:cxn ang="0">
                    <a:pos x="T2" y="T3"/>
                  </a:cxn>
                  <a:cxn ang="0">
                    <a:pos x="T4" y="T5"/>
                  </a:cxn>
                  <a:cxn ang="0">
                    <a:pos x="T6" y="T7"/>
                  </a:cxn>
                  <a:cxn ang="0">
                    <a:pos x="T8" y="T9"/>
                  </a:cxn>
                </a:cxnLst>
                <a:rect l="0" t="0" r="r" b="b"/>
                <a:pathLst>
                  <a:path w="612" h="262">
                    <a:moveTo>
                      <a:pt x="612" y="158"/>
                    </a:moveTo>
                    <a:lnTo>
                      <a:pt x="244" y="0"/>
                    </a:lnTo>
                    <a:lnTo>
                      <a:pt x="0" y="104"/>
                    </a:lnTo>
                    <a:lnTo>
                      <a:pt x="369" y="262"/>
                    </a:lnTo>
                    <a:lnTo>
                      <a:pt x="612" y="158"/>
                    </a:lnTo>
                    <a:close/>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cs typeface="Arial" pitchFamily="34" charset="0"/>
                </a:endParaRPr>
              </a:p>
            </p:txBody>
          </p:sp>
          <p:sp>
            <p:nvSpPr>
              <p:cNvPr id="20" name="Freeform 80"/>
              <p:cNvSpPr>
                <a:spLocks/>
              </p:cNvSpPr>
              <p:nvPr/>
            </p:nvSpPr>
            <p:spPr bwMode="auto">
              <a:xfrm>
                <a:off x="2958" y="2217"/>
                <a:ext cx="167" cy="71"/>
              </a:xfrm>
              <a:custGeom>
                <a:avLst/>
                <a:gdLst>
                  <a:gd name="T0" fmla="*/ 55 w 167"/>
                  <a:gd name="T1" fmla="*/ 0 h 71"/>
                  <a:gd name="T2" fmla="*/ 0 w 167"/>
                  <a:gd name="T3" fmla="*/ 23 h 71"/>
                  <a:gd name="T4" fmla="*/ 112 w 167"/>
                  <a:gd name="T5" fmla="*/ 71 h 71"/>
                  <a:gd name="T6" fmla="*/ 167 w 167"/>
                  <a:gd name="T7" fmla="*/ 48 h 71"/>
                  <a:gd name="T8" fmla="*/ 55 w 167"/>
                  <a:gd name="T9" fmla="*/ 0 h 71"/>
                </a:gdLst>
                <a:ahLst/>
                <a:cxnLst>
                  <a:cxn ang="0">
                    <a:pos x="T0" y="T1"/>
                  </a:cxn>
                  <a:cxn ang="0">
                    <a:pos x="T2" y="T3"/>
                  </a:cxn>
                  <a:cxn ang="0">
                    <a:pos x="T4" y="T5"/>
                  </a:cxn>
                  <a:cxn ang="0">
                    <a:pos x="T6" y="T7"/>
                  </a:cxn>
                  <a:cxn ang="0">
                    <a:pos x="T8" y="T9"/>
                  </a:cxn>
                </a:cxnLst>
                <a:rect l="0" t="0" r="r" b="b"/>
                <a:pathLst>
                  <a:path w="167" h="71">
                    <a:moveTo>
                      <a:pt x="55" y="0"/>
                    </a:moveTo>
                    <a:lnTo>
                      <a:pt x="0" y="23"/>
                    </a:lnTo>
                    <a:lnTo>
                      <a:pt x="112" y="71"/>
                    </a:lnTo>
                    <a:lnTo>
                      <a:pt x="167" y="48"/>
                    </a:lnTo>
                    <a:lnTo>
                      <a:pt x="55" y="0"/>
                    </a:lnTo>
                    <a:close/>
                  </a:path>
                </a:pathLst>
              </a:custGeom>
              <a:solidFill>
                <a:schemeClr val="accent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cs typeface="Arial" pitchFamily="34" charset="0"/>
                </a:endParaRPr>
              </a:p>
            </p:txBody>
          </p:sp>
          <p:sp>
            <p:nvSpPr>
              <p:cNvPr id="21" name="Freeform 81"/>
              <p:cNvSpPr>
                <a:spLocks/>
              </p:cNvSpPr>
              <p:nvPr/>
            </p:nvSpPr>
            <p:spPr bwMode="auto">
              <a:xfrm>
                <a:off x="3261" y="1584"/>
                <a:ext cx="278" cy="462"/>
              </a:xfrm>
              <a:custGeom>
                <a:avLst/>
                <a:gdLst>
                  <a:gd name="T0" fmla="*/ 0 w 278"/>
                  <a:gd name="T1" fmla="*/ 343 h 462"/>
                  <a:gd name="T2" fmla="*/ 0 w 278"/>
                  <a:gd name="T3" fmla="*/ 0 h 462"/>
                  <a:gd name="T4" fmla="*/ 278 w 278"/>
                  <a:gd name="T5" fmla="*/ 120 h 462"/>
                  <a:gd name="T6" fmla="*/ 278 w 278"/>
                  <a:gd name="T7" fmla="*/ 462 h 462"/>
                  <a:gd name="T8" fmla="*/ 0 w 278"/>
                  <a:gd name="T9" fmla="*/ 343 h 462"/>
                </a:gdLst>
                <a:ahLst/>
                <a:cxnLst>
                  <a:cxn ang="0">
                    <a:pos x="T0" y="T1"/>
                  </a:cxn>
                  <a:cxn ang="0">
                    <a:pos x="T2" y="T3"/>
                  </a:cxn>
                  <a:cxn ang="0">
                    <a:pos x="T4" y="T5"/>
                  </a:cxn>
                  <a:cxn ang="0">
                    <a:pos x="T6" y="T7"/>
                  </a:cxn>
                  <a:cxn ang="0">
                    <a:pos x="T8" y="T9"/>
                  </a:cxn>
                </a:cxnLst>
                <a:rect l="0" t="0" r="r" b="b"/>
                <a:pathLst>
                  <a:path w="278" h="462">
                    <a:moveTo>
                      <a:pt x="0" y="343"/>
                    </a:moveTo>
                    <a:lnTo>
                      <a:pt x="0" y="0"/>
                    </a:lnTo>
                    <a:lnTo>
                      <a:pt x="278" y="120"/>
                    </a:lnTo>
                    <a:lnTo>
                      <a:pt x="278" y="462"/>
                    </a:lnTo>
                    <a:lnTo>
                      <a:pt x="0" y="343"/>
                    </a:lnTo>
                    <a:close/>
                  </a:path>
                </a:pathLst>
              </a:custGeom>
              <a:solidFill>
                <a:srgbClr val="E5E5E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cs typeface="Arial" pitchFamily="34" charset="0"/>
                </a:endParaRPr>
              </a:p>
            </p:txBody>
          </p:sp>
          <p:sp>
            <p:nvSpPr>
              <p:cNvPr id="22" name="Freeform 82"/>
              <p:cNvSpPr>
                <a:spLocks/>
              </p:cNvSpPr>
              <p:nvPr/>
            </p:nvSpPr>
            <p:spPr bwMode="auto">
              <a:xfrm>
                <a:off x="3282" y="1652"/>
                <a:ext cx="31" cy="52"/>
              </a:xfrm>
              <a:custGeom>
                <a:avLst/>
                <a:gdLst>
                  <a:gd name="T0" fmla="*/ 0 w 31"/>
                  <a:gd name="T1" fmla="*/ 39 h 52"/>
                  <a:gd name="T2" fmla="*/ 0 w 31"/>
                  <a:gd name="T3" fmla="*/ 0 h 52"/>
                  <a:gd name="T4" fmla="*/ 31 w 31"/>
                  <a:gd name="T5" fmla="*/ 14 h 52"/>
                  <a:gd name="T6" fmla="*/ 31 w 31"/>
                  <a:gd name="T7" fmla="*/ 52 h 52"/>
                  <a:gd name="T8" fmla="*/ 0 w 31"/>
                  <a:gd name="T9" fmla="*/ 39 h 52"/>
                </a:gdLst>
                <a:ahLst/>
                <a:cxnLst>
                  <a:cxn ang="0">
                    <a:pos x="T0" y="T1"/>
                  </a:cxn>
                  <a:cxn ang="0">
                    <a:pos x="T2" y="T3"/>
                  </a:cxn>
                  <a:cxn ang="0">
                    <a:pos x="T4" y="T5"/>
                  </a:cxn>
                  <a:cxn ang="0">
                    <a:pos x="T6" y="T7"/>
                  </a:cxn>
                  <a:cxn ang="0">
                    <a:pos x="T8" y="T9"/>
                  </a:cxn>
                </a:cxnLst>
                <a:rect l="0" t="0" r="r" b="b"/>
                <a:pathLst>
                  <a:path w="31" h="52">
                    <a:moveTo>
                      <a:pt x="0" y="39"/>
                    </a:moveTo>
                    <a:lnTo>
                      <a:pt x="0" y="0"/>
                    </a:lnTo>
                    <a:lnTo>
                      <a:pt x="31" y="14"/>
                    </a:lnTo>
                    <a:lnTo>
                      <a:pt x="31" y="52"/>
                    </a:lnTo>
                    <a:lnTo>
                      <a:pt x="0" y="39"/>
                    </a:ln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cs typeface="Arial" pitchFamily="34" charset="0"/>
                </a:endParaRPr>
              </a:p>
            </p:txBody>
          </p:sp>
          <p:sp>
            <p:nvSpPr>
              <p:cNvPr id="25" name="Freeform 83"/>
              <p:cNvSpPr>
                <a:spLocks/>
              </p:cNvSpPr>
              <p:nvPr/>
            </p:nvSpPr>
            <p:spPr bwMode="auto">
              <a:xfrm>
                <a:off x="3325" y="1675"/>
                <a:ext cx="143" cy="64"/>
              </a:xfrm>
              <a:custGeom>
                <a:avLst/>
                <a:gdLst>
                  <a:gd name="T0" fmla="*/ 0 w 143"/>
                  <a:gd name="T1" fmla="*/ 3 h 64"/>
                  <a:gd name="T2" fmla="*/ 0 w 143"/>
                  <a:gd name="T3" fmla="*/ 0 h 64"/>
                  <a:gd name="T4" fmla="*/ 143 w 143"/>
                  <a:gd name="T5" fmla="*/ 61 h 64"/>
                  <a:gd name="T6" fmla="*/ 143 w 143"/>
                  <a:gd name="T7" fmla="*/ 64 h 64"/>
                  <a:gd name="T8" fmla="*/ 0 w 143"/>
                  <a:gd name="T9" fmla="*/ 3 h 64"/>
                </a:gdLst>
                <a:ahLst/>
                <a:cxnLst>
                  <a:cxn ang="0">
                    <a:pos x="T0" y="T1"/>
                  </a:cxn>
                  <a:cxn ang="0">
                    <a:pos x="T2" y="T3"/>
                  </a:cxn>
                  <a:cxn ang="0">
                    <a:pos x="T4" y="T5"/>
                  </a:cxn>
                  <a:cxn ang="0">
                    <a:pos x="T6" y="T7"/>
                  </a:cxn>
                  <a:cxn ang="0">
                    <a:pos x="T8" y="T9"/>
                  </a:cxn>
                </a:cxnLst>
                <a:rect l="0" t="0" r="r" b="b"/>
                <a:pathLst>
                  <a:path w="143" h="64">
                    <a:moveTo>
                      <a:pt x="0" y="3"/>
                    </a:moveTo>
                    <a:lnTo>
                      <a:pt x="0" y="0"/>
                    </a:lnTo>
                    <a:lnTo>
                      <a:pt x="143" y="61"/>
                    </a:lnTo>
                    <a:lnTo>
                      <a:pt x="143" y="64"/>
                    </a:lnTo>
                    <a:lnTo>
                      <a:pt x="0" y="3"/>
                    </a:lnTo>
                    <a:close/>
                  </a:path>
                </a:pathLst>
              </a:custGeom>
              <a:solidFill>
                <a:srgbClr val="A3A3A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cs typeface="Arial" pitchFamily="34" charset="0"/>
                </a:endParaRPr>
              </a:p>
            </p:txBody>
          </p:sp>
          <p:sp>
            <p:nvSpPr>
              <p:cNvPr id="26" name="Freeform 84"/>
              <p:cNvSpPr>
                <a:spLocks/>
              </p:cNvSpPr>
              <p:nvPr/>
            </p:nvSpPr>
            <p:spPr bwMode="auto">
              <a:xfrm>
                <a:off x="3325" y="1687"/>
                <a:ext cx="118" cy="56"/>
              </a:xfrm>
              <a:custGeom>
                <a:avLst/>
                <a:gdLst>
                  <a:gd name="T0" fmla="*/ 0 w 118"/>
                  <a:gd name="T1" fmla="*/ 4 h 56"/>
                  <a:gd name="T2" fmla="*/ 0 w 118"/>
                  <a:gd name="T3" fmla="*/ 0 h 56"/>
                  <a:gd name="T4" fmla="*/ 118 w 118"/>
                  <a:gd name="T5" fmla="*/ 52 h 56"/>
                  <a:gd name="T6" fmla="*/ 118 w 118"/>
                  <a:gd name="T7" fmla="*/ 56 h 56"/>
                  <a:gd name="T8" fmla="*/ 0 w 118"/>
                  <a:gd name="T9" fmla="*/ 4 h 56"/>
                </a:gdLst>
                <a:ahLst/>
                <a:cxnLst>
                  <a:cxn ang="0">
                    <a:pos x="T0" y="T1"/>
                  </a:cxn>
                  <a:cxn ang="0">
                    <a:pos x="T2" y="T3"/>
                  </a:cxn>
                  <a:cxn ang="0">
                    <a:pos x="T4" y="T5"/>
                  </a:cxn>
                  <a:cxn ang="0">
                    <a:pos x="T6" y="T7"/>
                  </a:cxn>
                  <a:cxn ang="0">
                    <a:pos x="T8" y="T9"/>
                  </a:cxn>
                </a:cxnLst>
                <a:rect l="0" t="0" r="r" b="b"/>
                <a:pathLst>
                  <a:path w="118" h="56">
                    <a:moveTo>
                      <a:pt x="0" y="4"/>
                    </a:moveTo>
                    <a:lnTo>
                      <a:pt x="0" y="0"/>
                    </a:lnTo>
                    <a:lnTo>
                      <a:pt x="118" y="52"/>
                    </a:lnTo>
                    <a:lnTo>
                      <a:pt x="118" y="56"/>
                    </a:lnTo>
                    <a:lnTo>
                      <a:pt x="0" y="4"/>
                    </a:lnTo>
                    <a:close/>
                  </a:path>
                </a:pathLst>
              </a:custGeom>
              <a:solidFill>
                <a:srgbClr val="A3A3A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cs typeface="Arial" pitchFamily="34" charset="0"/>
                </a:endParaRPr>
              </a:p>
            </p:txBody>
          </p:sp>
          <p:sp>
            <p:nvSpPr>
              <p:cNvPr id="27" name="Freeform 85"/>
              <p:cNvSpPr>
                <a:spLocks/>
              </p:cNvSpPr>
              <p:nvPr/>
            </p:nvSpPr>
            <p:spPr bwMode="auto">
              <a:xfrm>
                <a:off x="3282" y="1726"/>
                <a:ext cx="31" cy="51"/>
              </a:xfrm>
              <a:custGeom>
                <a:avLst/>
                <a:gdLst>
                  <a:gd name="T0" fmla="*/ 0 w 31"/>
                  <a:gd name="T1" fmla="*/ 38 h 51"/>
                  <a:gd name="T2" fmla="*/ 0 w 31"/>
                  <a:gd name="T3" fmla="*/ 0 h 51"/>
                  <a:gd name="T4" fmla="*/ 31 w 31"/>
                  <a:gd name="T5" fmla="*/ 13 h 51"/>
                  <a:gd name="T6" fmla="*/ 31 w 31"/>
                  <a:gd name="T7" fmla="*/ 51 h 51"/>
                  <a:gd name="T8" fmla="*/ 0 w 31"/>
                  <a:gd name="T9" fmla="*/ 38 h 51"/>
                </a:gdLst>
                <a:ahLst/>
                <a:cxnLst>
                  <a:cxn ang="0">
                    <a:pos x="T0" y="T1"/>
                  </a:cxn>
                  <a:cxn ang="0">
                    <a:pos x="T2" y="T3"/>
                  </a:cxn>
                  <a:cxn ang="0">
                    <a:pos x="T4" y="T5"/>
                  </a:cxn>
                  <a:cxn ang="0">
                    <a:pos x="T6" y="T7"/>
                  </a:cxn>
                  <a:cxn ang="0">
                    <a:pos x="T8" y="T9"/>
                  </a:cxn>
                </a:cxnLst>
                <a:rect l="0" t="0" r="r" b="b"/>
                <a:pathLst>
                  <a:path w="31" h="51">
                    <a:moveTo>
                      <a:pt x="0" y="38"/>
                    </a:moveTo>
                    <a:lnTo>
                      <a:pt x="0" y="0"/>
                    </a:lnTo>
                    <a:lnTo>
                      <a:pt x="31" y="13"/>
                    </a:lnTo>
                    <a:lnTo>
                      <a:pt x="31" y="51"/>
                    </a:lnTo>
                    <a:lnTo>
                      <a:pt x="0" y="38"/>
                    </a:ln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cs typeface="Arial" pitchFamily="34" charset="0"/>
                </a:endParaRPr>
              </a:p>
            </p:txBody>
          </p:sp>
          <p:sp>
            <p:nvSpPr>
              <p:cNvPr id="28" name="Freeform 86"/>
              <p:cNvSpPr>
                <a:spLocks/>
              </p:cNvSpPr>
              <p:nvPr/>
            </p:nvSpPr>
            <p:spPr bwMode="auto">
              <a:xfrm>
                <a:off x="3325" y="1747"/>
                <a:ext cx="143" cy="66"/>
              </a:xfrm>
              <a:custGeom>
                <a:avLst/>
                <a:gdLst>
                  <a:gd name="T0" fmla="*/ 0 w 143"/>
                  <a:gd name="T1" fmla="*/ 4 h 66"/>
                  <a:gd name="T2" fmla="*/ 0 w 143"/>
                  <a:gd name="T3" fmla="*/ 0 h 66"/>
                  <a:gd name="T4" fmla="*/ 143 w 143"/>
                  <a:gd name="T5" fmla="*/ 62 h 66"/>
                  <a:gd name="T6" fmla="*/ 143 w 143"/>
                  <a:gd name="T7" fmla="*/ 66 h 66"/>
                  <a:gd name="T8" fmla="*/ 0 w 143"/>
                  <a:gd name="T9" fmla="*/ 4 h 66"/>
                </a:gdLst>
                <a:ahLst/>
                <a:cxnLst>
                  <a:cxn ang="0">
                    <a:pos x="T0" y="T1"/>
                  </a:cxn>
                  <a:cxn ang="0">
                    <a:pos x="T2" y="T3"/>
                  </a:cxn>
                  <a:cxn ang="0">
                    <a:pos x="T4" y="T5"/>
                  </a:cxn>
                  <a:cxn ang="0">
                    <a:pos x="T6" y="T7"/>
                  </a:cxn>
                  <a:cxn ang="0">
                    <a:pos x="T8" y="T9"/>
                  </a:cxn>
                </a:cxnLst>
                <a:rect l="0" t="0" r="r" b="b"/>
                <a:pathLst>
                  <a:path w="143" h="66">
                    <a:moveTo>
                      <a:pt x="0" y="4"/>
                    </a:moveTo>
                    <a:lnTo>
                      <a:pt x="0" y="0"/>
                    </a:lnTo>
                    <a:lnTo>
                      <a:pt x="143" y="62"/>
                    </a:lnTo>
                    <a:lnTo>
                      <a:pt x="143" y="66"/>
                    </a:lnTo>
                    <a:lnTo>
                      <a:pt x="0" y="4"/>
                    </a:lnTo>
                    <a:close/>
                  </a:path>
                </a:pathLst>
              </a:custGeom>
              <a:solidFill>
                <a:srgbClr val="A3A3A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cs typeface="Arial" pitchFamily="34" charset="0"/>
                </a:endParaRPr>
              </a:p>
            </p:txBody>
          </p:sp>
          <p:sp>
            <p:nvSpPr>
              <p:cNvPr id="29" name="Freeform 87"/>
              <p:cNvSpPr>
                <a:spLocks/>
              </p:cNvSpPr>
              <p:nvPr/>
            </p:nvSpPr>
            <p:spPr bwMode="auto">
              <a:xfrm>
                <a:off x="3325" y="1761"/>
                <a:ext cx="118" cy="55"/>
              </a:xfrm>
              <a:custGeom>
                <a:avLst/>
                <a:gdLst>
                  <a:gd name="T0" fmla="*/ 0 w 118"/>
                  <a:gd name="T1" fmla="*/ 4 h 55"/>
                  <a:gd name="T2" fmla="*/ 0 w 118"/>
                  <a:gd name="T3" fmla="*/ 0 h 55"/>
                  <a:gd name="T4" fmla="*/ 118 w 118"/>
                  <a:gd name="T5" fmla="*/ 51 h 55"/>
                  <a:gd name="T6" fmla="*/ 118 w 118"/>
                  <a:gd name="T7" fmla="*/ 55 h 55"/>
                  <a:gd name="T8" fmla="*/ 0 w 118"/>
                  <a:gd name="T9" fmla="*/ 4 h 55"/>
                </a:gdLst>
                <a:ahLst/>
                <a:cxnLst>
                  <a:cxn ang="0">
                    <a:pos x="T0" y="T1"/>
                  </a:cxn>
                  <a:cxn ang="0">
                    <a:pos x="T2" y="T3"/>
                  </a:cxn>
                  <a:cxn ang="0">
                    <a:pos x="T4" y="T5"/>
                  </a:cxn>
                  <a:cxn ang="0">
                    <a:pos x="T6" y="T7"/>
                  </a:cxn>
                  <a:cxn ang="0">
                    <a:pos x="T8" y="T9"/>
                  </a:cxn>
                </a:cxnLst>
                <a:rect l="0" t="0" r="r" b="b"/>
                <a:pathLst>
                  <a:path w="118" h="55">
                    <a:moveTo>
                      <a:pt x="0" y="4"/>
                    </a:moveTo>
                    <a:lnTo>
                      <a:pt x="0" y="0"/>
                    </a:lnTo>
                    <a:lnTo>
                      <a:pt x="118" y="51"/>
                    </a:lnTo>
                    <a:lnTo>
                      <a:pt x="118" y="55"/>
                    </a:lnTo>
                    <a:lnTo>
                      <a:pt x="0" y="4"/>
                    </a:lnTo>
                    <a:close/>
                  </a:path>
                </a:pathLst>
              </a:custGeom>
              <a:solidFill>
                <a:srgbClr val="A3A3A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cs typeface="Arial" pitchFamily="34" charset="0"/>
                </a:endParaRPr>
              </a:p>
            </p:txBody>
          </p:sp>
          <p:sp>
            <p:nvSpPr>
              <p:cNvPr id="30" name="Freeform 88"/>
              <p:cNvSpPr>
                <a:spLocks/>
              </p:cNvSpPr>
              <p:nvPr/>
            </p:nvSpPr>
            <p:spPr bwMode="auto">
              <a:xfrm>
                <a:off x="3282" y="1799"/>
                <a:ext cx="31" cy="52"/>
              </a:xfrm>
              <a:custGeom>
                <a:avLst/>
                <a:gdLst>
                  <a:gd name="T0" fmla="*/ 0 w 31"/>
                  <a:gd name="T1" fmla="*/ 38 h 52"/>
                  <a:gd name="T2" fmla="*/ 0 w 31"/>
                  <a:gd name="T3" fmla="*/ 0 h 52"/>
                  <a:gd name="T4" fmla="*/ 31 w 31"/>
                  <a:gd name="T5" fmla="*/ 13 h 52"/>
                  <a:gd name="T6" fmla="*/ 31 w 31"/>
                  <a:gd name="T7" fmla="*/ 52 h 52"/>
                  <a:gd name="T8" fmla="*/ 0 w 31"/>
                  <a:gd name="T9" fmla="*/ 38 h 52"/>
                </a:gdLst>
                <a:ahLst/>
                <a:cxnLst>
                  <a:cxn ang="0">
                    <a:pos x="T0" y="T1"/>
                  </a:cxn>
                  <a:cxn ang="0">
                    <a:pos x="T2" y="T3"/>
                  </a:cxn>
                  <a:cxn ang="0">
                    <a:pos x="T4" y="T5"/>
                  </a:cxn>
                  <a:cxn ang="0">
                    <a:pos x="T6" y="T7"/>
                  </a:cxn>
                  <a:cxn ang="0">
                    <a:pos x="T8" y="T9"/>
                  </a:cxn>
                </a:cxnLst>
                <a:rect l="0" t="0" r="r" b="b"/>
                <a:pathLst>
                  <a:path w="31" h="52">
                    <a:moveTo>
                      <a:pt x="0" y="38"/>
                    </a:moveTo>
                    <a:lnTo>
                      <a:pt x="0" y="0"/>
                    </a:lnTo>
                    <a:lnTo>
                      <a:pt x="31" y="13"/>
                    </a:lnTo>
                    <a:lnTo>
                      <a:pt x="31" y="52"/>
                    </a:lnTo>
                    <a:lnTo>
                      <a:pt x="0" y="38"/>
                    </a:lnTo>
                    <a:close/>
                  </a:path>
                </a:pathLst>
              </a:custGeom>
              <a:solidFill>
                <a:srgbClr val="A3A3A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cs typeface="Arial" pitchFamily="34" charset="0"/>
                </a:endParaRPr>
              </a:p>
            </p:txBody>
          </p:sp>
          <p:sp>
            <p:nvSpPr>
              <p:cNvPr id="31" name="Freeform 89"/>
              <p:cNvSpPr>
                <a:spLocks/>
              </p:cNvSpPr>
              <p:nvPr/>
            </p:nvSpPr>
            <p:spPr bwMode="auto">
              <a:xfrm>
                <a:off x="3325" y="1821"/>
                <a:ext cx="143" cy="66"/>
              </a:xfrm>
              <a:custGeom>
                <a:avLst/>
                <a:gdLst>
                  <a:gd name="T0" fmla="*/ 0 w 143"/>
                  <a:gd name="T1" fmla="*/ 4 h 66"/>
                  <a:gd name="T2" fmla="*/ 0 w 143"/>
                  <a:gd name="T3" fmla="*/ 0 h 66"/>
                  <a:gd name="T4" fmla="*/ 143 w 143"/>
                  <a:gd name="T5" fmla="*/ 62 h 66"/>
                  <a:gd name="T6" fmla="*/ 143 w 143"/>
                  <a:gd name="T7" fmla="*/ 66 h 66"/>
                  <a:gd name="T8" fmla="*/ 0 w 143"/>
                  <a:gd name="T9" fmla="*/ 4 h 66"/>
                </a:gdLst>
                <a:ahLst/>
                <a:cxnLst>
                  <a:cxn ang="0">
                    <a:pos x="T0" y="T1"/>
                  </a:cxn>
                  <a:cxn ang="0">
                    <a:pos x="T2" y="T3"/>
                  </a:cxn>
                  <a:cxn ang="0">
                    <a:pos x="T4" y="T5"/>
                  </a:cxn>
                  <a:cxn ang="0">
                    <a:pos x="T6" y="T7"/>
                  </a:cxn>
                  <a:cxn ang="0">
                    <a:pos x="T8" y="T9"/>
                  </a:cxn>
                </a:cxnLst>
                <a:rect l="0" t="0" r="r" b="b"/>
                <a:pathLst>
                  <a:path w="143" h="66">
                    <a:moveTo>
                      <a:pt x="0" y="4"/>
                    </a:moveTo>
                    <a:lnTo>
                      <a:pt x="0" y="0"/>
                    </a:lnTo>
                    <a:lnTo>
                      <a:pt x="143" y="62"/>
                    </a:lnTo>
                    <a:lnTo>
                      <a:pt x="143" y="66"/>
                    </a:lnTo>
                    <a:lnTo>
                      <a:pt x="0" y="4"/>
                    </a:lnTo>
                    <a:close/>
                  </a:path>
                </a:pathLst>
              </a:custGeom>
              <a:solidFill>
                <a:srgbClr val="A3A3A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cs typeface="Arial" pitchFamily="34" charset="0"/>
                </a:endParaRPr>
              </a:p>
            </p:txBody>
          </p:sp>
          <p:sp>
            <p:nvSpPr>
              <p:cNvPr id="32" name="Freeform 90"/>
              <p:cNvSpPr>
                <a:spLocks/>
              </p:cNvSpPr>
              <p:nvPr/>
            </p:nvSpPr>
            <p:spPr bwMode="auto">
              <a:xfrm>
                <a:off x="3325" y="1834"/>
                <a:ext cx="118" cy="55"/>
              </a:xfrm>
              <a:custGeom>
                <a:avLst/>
                <a:gdLst>
                  <a:gd name="T0" fmla="*/ 0 w 118"/>
                  <a:gd name="T1" fmla="*/ 4 h 55"/>
                  <a:gd name="T2" fmla="*/ 0 w 118"/>
                  <a:gd name="T3" fmla="*/ 0 h 55"/>
                  <a:gd name="T4" fmla="*/ 118 w 118"/>
                  <a:gd name="T5" fmla="*/ 51 h 55"/>
                  <a:gd name="T6" fmla="*/ 118 w 118"/>
                  <a:gd name="T7" fmla="*/ 55 h 55"/>
                  <a:gd name="T8" fmla="*/ 0 w 118"/>
                  <a:gd name="T9" fmla="*/ 4 h 55"/>
                </a:gdLst>
                <a:ahLst/>
                <a:cxnLst>
                  <a:cxn ang="0">
                    <a:pos x="T0" y="T1"/>
                  </a:cxn>
                  <a:cxn ang="0">
                    <a:pos x="T2" y="T3"/>
                  </a:cxn>
                  <a:cxn ang="0">
                    <a:pos x="T4" y="T5"/>
                  </a:cxn>
                  <a:cxn ang="0">
                    <a:pos x="T6" y="T7"/>
                  </a:cxn>
                  <a:cxn ang="0">
                    <a:pos x="T8" y="T9"/>
                  </a:cxn>
                </a:cxnLst>
                <a:rect l="0" t="0" r="r" b="b"/>
                <a:pathLst>
                  <a:path w="118" h="55">
                    <a:moveTo>
                      <a:pt x="0" y="4"/>
                    </a:moveTo>
                    <a:lnTo>
                      <a:pt x="0" y="0"/>
                    </a:lnTo>
                    <a:lnTo>
                      <a:pt x="118" y="51"/>
                    </a:lnTo>
                    <a:lnTo>
                      <a:pt x="118" y="55"/>
                    </a:lnTo>
                    <a:lnTo>
                      <a:pt x="0" y="4"/>
                    </a:lnTo>
                    <a:close/>
                  </a:path>
                </a:pathLst>
              </a:custGeom>
              <a:solidFill>
                <a:srgbClr val="A3A3A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cs typeface="Arial" pitchFamily="34" charset="0"/>
                </a:endParaRPr>
              </a:p>
            </p:txBody>
          </p:sp>
          <p:sp>
            <p:nvSpPr>
              <p:cNvPr id="33" name="Freeform 91"/>
              <p:cNvSpPr>
                <a:spLocks/>
              </p:cNvSpPr>
              <p:nvPr/>
            </p:nvSpPr>
            <p:spPr bwMode="auto">
              <a:xfrm>
                <a:off x="3282" y="1872"/>
                <a:ext cx="31" cy="52"/>
              </a:xfrm>
              <a:custGeom>
                <a:avLst/>
                <a:gdLst>
                  <a:gd name="T0" fmla="*/ 0 w 31"/>
                  <a:gd name="T1" fmla="*/ 39 h 52"/>
                  <a:gd name="T2" fmla="*/ 0 w 31"/>
                  <a:gd name="T3" fmla="*/ 0 h 52"/>
                  <a:gd name="T4" fmla="*/ 31 w 31"/>
                  <a:gd name="T5" fmla="*/ 14 h 52"/>
                  <a:gd name="T6" fmla="*/ 31 w 31"/>
                  <a:gd name="T7" fmla="*/ 52 h 52"/>
                  <a:gd name="T8" fmla="*/ 0 w 31"/>
                  <a:gd name="T9" fmla="*/ 39 h 52"/>
                </a:gdLst>
                <a:ahLst/>
                <a:cxnLst>
                  <a:cxn ang="0">
                    <a:pos x="T0" y="T1"/>
                  </a:cxn>
                  <a:cxn ang="0">
                    <a:pos x="T2" y="T3"/>
                  </a:cxn>
                  <a:cxn ang="0">
                    <a:pos x="T4" y="T5"/>
                  </a:cxn>
                  <a:cxn ang="0">
                    <a:pos x="T6" y="T7"/>
                  </a:cxn>
                  <a:cxn ang="0">
                    <a:pos x="T8" y="T9"/>
                  </a:cxn>
                </a:cxnLst>
                <a:rect l="0" t="0" r="r" b="b"/>
                <a:pathLst>
                  <a:path w="31" h="52">
                    <a:moveTo>
                      <a:pt x="0" y="39"/>
                    </a:moveTo>
                    <a:lnTo>
                      <a:pt x="0" y="0"/>
                    </a:lnTo>
                    <a:lnTo>
                      <a:pt x="31" y="14"/>
                    </a:lnTo>
                    <a:lnTo>
                      <a:pt x="31" y="52"/>
                    </a:lnTo>
                    <a:lnTo>
                      <a:pt x="0" y="39"/>
                    </a:ln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cs typeface="Arial" pitchFamily="34" charset="0"/>
                </a:endParaRPr>
              </a:p>
            </p:txBody>
          </p:sp>
          <p:sp>
            <p:nvSpPr>
              <p:cNvPr id="34" name="Freeform 92"/>
              <p:cNvSpPr>
                <a:spLocks/>
              </p:cNvSpPr>
              <p:nvPr/>
            </p:nvSpPr>
            <p:spPr bwMode="auto">
              <a:xfrm>
                <a:off x="3325" y="1894"/>
                <a:ext cx="143" cy="66"/>
              </a:xfrm>
              <a:custGeom>
                <a:avLst/>
                <a:gdLst>
                  <a:gd name="T0" fmla="*/ 0 w 143"/>
                  <a:gd name="T1" fmla="*/ 4 h 66"/>
                  <a:gd name="T2" fmla="*/ 0 w 143"/>
                  <a:gd name="T3" fmla="*/ 0 h 66"/>
                  <a:gd name="T4" fmla="*/ 143 w 143"/>
                  <a:gd name="T5" fmla="*/ 62 h 66"/>
                  <a:gd name="T6" fmla="*/ 143 w 143"/>
                  <a:gd name="T7" fmla="*/ 66 h 66"/>
                  <a:gd name="T8" fmla="*/ 0 w 143"/>
                  <a:gd name="T9" fmla="*/ 4 h 66"/>
                </a:gdLst>
                <a:ahLst/>
                <a:cxnLst>
                  <a:cxn ang="0">
                    <a:pos x="T0" y="T1"/>
                  </a:cxn>
                  <a:cxn ang="0">
                    <a:pos x="T2" y="T3"/>
                  </a:cxn>
                  <a:cxn ang="0">
                    <a:pos x="T4" y="T5"/>
                  </a:cxn>
                  <a:cxn ang="0">
                    <a:pos x="T6" y="T7"/>
                  </a:cxn>
                  <a:cxn ang="0">
                    <a:pos x="T8" y="T9"/>
                  </a:cxn>
                </a:cxnLst>
                <a:rect l="0" t="0" r="r" b="b"/>
                <a:pathLst>
                  <a:path w="143" h="66">
                    <a:moveTo>
                      <a:pt x="0" y="4"/>
                    </a:moveTo>
                    <a:lnTo>
                      <a:pt x="0" y="0"/>
                    </a:lnTo>
                    <a:lnTo>
                      <a:pt x="143" y="62"/>
                    </a:lnTo>
                    <a:lnTo>
                      <a:pt x="143" y="66"/>
                    </a:lnTo>
                    <a:lnTo>
                      <a:pt x="0" y="4"/>
                    </a:lnTo>
                    <a:close/>
                  </a:path>
                </a:pathLst>
              </a:custGeom>
              <a:solidFill>
                <a:srgbClr val="A3A3A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cs typeface="Arial" pitchFamily="34" charset="0"/>
                </a:endParaRPr>
              </a:p>
            </p:txBody>
          </p:sp>
          <p:sp>
            <p:nvSpPr>
              <p:cNvPr id="35" name="Freeform 93"/>
              <p:cNvSpPr>
                <a:spLocks/>
              </p:cNvSpPr>
              <p:nvPr/>
            </p:nvSpPr>
            <p:spPr bwMode="auto">
              <a:xfrm>
                <a:off x="3325" y="1908"/>
                <a:ext cx="118" cy="54"/>
              </a:xfrm>
              <a:custGeom>
                <a:avLst/>
                <a:gdLst>
                  <a:gd name="T0" fmla="*/ 0 w 118"/>
                  <a:gd name="T1" fmla="*/ 4 h 54"/>
                  <a:gd name="T2" fmla="*/ 0 w 118"/>
                  <a:gd name="T3" fmla="*/ 0 h 54"/>
                  <a:gd name="T4" fmla="*/ 118 w 118"/>
                  <a:gd name="T5" fmla="*/ 51 h 54"/>
                  <a:gd name="T6" fmla="*/ 118 w 118"/>
                  <a:gd name="T7" fmla="*/ 54 h 54"/>
                  <a:gd name="T8" fmla="*/ 0 w 118"/>
                  <a:gd name="T9" fmla="*/ 4 h 54"/>
                </a:gdLst>
                <a:ahLst/>
                <a:cxnLst>
                  <a:cxn ang="0">
                    <a:pos x="T0" y="T1"/>
                  </a:cxn>
                  <a:cxn ang="0">
                    <a:pos x="T2" y="T3"/>
                  </a:cxn>
                  <a:cxn ang="0">
                    <a:pos x="T4" y="T5"/>
                  </a:cxn>
                  <a:cxn ang="0">
                    <a:pos x="T6" y="T7"/>
                  </a:cxn>
                  <a:cxn ang="0">
                    <a:pos x="T8" y="T9"/>
                  </a:cxn>
                </a:cxnLst>
                <a:rect l="0" t="0" r="r" b="b"/>
                <a:pathLst>
                  <a:path w="118" h="54">
                    <a:moveTo>
                      <a:pt x="0" y="4"/>
                    </a:moveTo>
                    <a:lnTo>
                      <a:pt x="0" y="0"/>
                    </a:lnTo>
                    <a:lnTo>
                      <a:pt x="118" y="51"/>
                    </a:lnTo>
                    <a:lnTo>
                      <a:pt x="118" y="54"/>
                    </a:lnTo>
                    <a:lnTo>
                      <a:pt x="0" y="4"/>
                    </a:lnTo>
                    <a:close/>
                  </a:path>
                </a:pathLst>
              </a:custGeom>
              <a:solidFill>
                <a:srgbClr val="A3A3A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cs typeface="Arial" pitchFamily="34" charset="0"/>
                </a:endParaRPr>
              </a:p>
            </p:txBody>
          </p:sp>
          <p:sp>
            <p:nvSpPr>
              <p:cNvPr id="36" name="Freeform 94"/>
              <p:cNvSpPr>
                <a:spLocks/>
              </p:cNvSpPr>
              <p:nvPr/>
            </p:nvSpPr>
            <p:spPr bwMode="auto">
              <a:xfrm>
                <a:off x="3261" y="1584"/>
                <a:ext cx="278" cy="143"/>
              </a:xfrm>
              <a:custGeom>
                <a:avLst/>
                <a:gdLst>
                  <a:gd name="T0" fmla="*/ 278 w 278"/>
                  <a:gd name="T1" fmla="*/ 120 h 143"/>
                  <a:gd name="T2" fmla="*/ 0 w 278"/>
                  <a:gd name="T3" fmla="*/ 0 h 143"/>
                  <a:gd name="T4" fmla="*/ 0 w 278"/>
                  <a:gd name="T5" fmla="*/ 23 h 143"/>
                  <a:gd name="T6" fmla="*/ 278 w 278"/>
                  <a:gd name="T7" fmla="*/ 143 h 143"/>
                  <a:gd name="T8" fmla="*/ 278 w 278"/>
                  <a:gd name="T9" fmla="*/ 120 h 143"/>
                </a:gdLst>
                <a:ahLst/>
                <a:cxnLst>
                  <a:cxn ang="0">
                    <a:pos x="T0" y="T1"/>
                  </a:cxn>
                  <a:cxn ang="0">
                    <a:pos x="T2" y="T3"/>
                  </a:cxn>
                  <a:cxn ang="0">
                    <a:pos x="T4" y="T5"/>
                  </a:cxn>
                  <a:cxn ang="0">
                    <a:pos x="T6" y="T7"/>
                  </a:cxn>
                  <a:cxn ang="0">
                    <a:pos x="T8" y="T9"/>
                  </a:cxn>
                </a:cxnLst>
                <a:rect l="0" t="0" r="r" b="b"/>
                <a:pathLst>
                  <a:path w="278" h="143">
                    <a:moveTo>
                      <a:pt x="278" y="120"/>
                    </a:moveTo>
                    <a:lnTo>
                      <a:pt x="0" y="0"/>
                    </a:lnTo>
                    <a:lnTo>
                      <a:pt x="0" y="23"/>
                    </a:lnTo>
                    <a:lnTo>
                      <a:pt x="278" y="143"/>
                    </a:lnTo>
                    <a:lnTo>
                      <a:pt x="278" y="120"/>
                    </a:ln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cs typeface="Arial" pitchFamily="34" charset="0"/>
                </a:endParaRPr>
              </a:p>
            </p:txBody>
          </p:sp>
          <p:sp>
            <p:nvSpPr>
              <p:cNvPr id="37" name="Freeform 95"/>
              <p:cNvSpPr>
                <a:spLocks/>
              </p:cNvSpPr>
              <p:nvPr/>
            </p:nvSpPr>
            <p:spPr bwMode="auto">
              <a:xfrm>
                <a:off x="3494" y="1818"/>
                <a:ext cx="14" cy="29"/>
              </a:xfrm>
              <a:custGeom>
                <a:avLst/>
                <a:gdLst>
                  <a:gd name="T0" fmla="*/ 0 w 14"/>
                  <a:gd name="T1" fmla="*/ 0 h 29"/>
                  <a:gd name="T2" fmla="*/ 10 w 14"/>
                  <a:gd name="T3" fmla="*/ 11 h 29"/>
                  <a:gd name="T4" fmla="*/ 9 w 14"/>
                  <a:gd name="T5" fmla="*/ 14 h 29"/>
                  <a:gd name="T6" fmla="*/ 14 w 14"/>
                  <a:gd name="T7" fmla="*/ 25 h 29"/>
                  <a:gd name="T8" fmla="*/ 11 w 14"/>
                  <a:gd name="T9" fmla="*/ 29 h 29"/>
                  <a:gd name="T10" fmla="*/ 6 w 14"/>
                  <a:gd name="T11" fmla="*/ 18 h 29"/>
                  <a:gd name="T12" fmla="*/ 4 w 14"/>
                  <a:gd name="T13" fmla="*/ 20 h 29"/>
                  <a:gd name="T14" fmla="*/ 0 w 14"/>
                  <a:gd name="T15" fmla="*/ 0 h 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29">
                    <a:moveTo>
                      <a:pt x="0" y="0"/>
                    </a:moveTo>
                    <a:lnTo>
                      <a:pt x="10" y="11"/>
                    </a:lnTo>
                    <a:lnTo>
                      <a:pt x="9" y="14"/>
                    </a:lnTo>
                    <a:lnTo>
                      <a:pt x="14" y="25"/>
                    </a:lnTo>
                    <a:lnTo>
                      <a:pt x="11" y="29"/>
                    </a:lnTo>
                    <a:lnTo>
                      <a:pt x="6" y="18"/>
                    </a:lnTo>
                    <a:lnTo>
                      <a:pt x="4" y="20"/>
                    </a:lnTo>
                    <a:lnTo>
                      <a:pt x="0" y="0"/>
                    </a:lnTo>
                    <a:close/>
                  </a:path>
                </a:pathLst>
              </a:custGeom>
              <a:solidFill>
                <a:srgbClr val="52525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cs typeface="Arial" pitchFamily="34" charset="0"/>
                </a:endParaRPr>
              </a:p>
            </p:txBody>
          </p:sp>
        </p:grpSp>
        <p:grpSp>
          <p:nvGrpSpPr>
            <p:cNvPr id="43" name="Group 88"/>
            <p:cNvGrpSpPr/>
            <p:nvPr/>
          </p:nvGrpSpPr>
          <p:grpSpPr>
            <a:xfrm>
              <a:off x="2749338" y="1596007"/>
              <a:ext cx="2335162" cy="2526968"/>
              <a:chOff x="2459038" y="723901"/>
              <a:chExt cx="3247936" cy="3514724"/>
            </a:xfrm>
          </p:grpSpPr>
          <p:sp>
            <p:nvSpPr>
              <p:cNvPr id="10" name="Freeform 68"/>
              <p:cNvSpPr>
                <a:spLocks/>
              </p:cNvSpPr>
              <p:nvPr/>
            </p:nvSpPr>
            <p:spPr bwMode="auto">
              <a:xfrm>
                <a:off x="4998951" y="3279332"/>
                <a:ext cx="708023" cy="388939"/>
              </a:xfrm>
              <a:custGeom>
                <a:avLst/>
                <a:gdLst>
                  <a:gd name="T0" fmla="*/ 19 w 189"/>
                  <a:gd name="T1" fmla="*/ 41 h 104"/>
                  <a:gd name="T2" fmla="*/ 70 w 189"/>
                  <a:gd name="T3" fmla="*/ 18 h 104"/>
                  <a:gd name="T4" fmla="*/ 148 w 189"/>
                  <a:gd name="T5" fmla="*/ 1 h 104"/>
                  <a:gd name="T6" fmla="*/ 186 w 189"/>
                  <a:gd name="T7" fmla="*/ 32 h 104"/>
                  <a:gd name="T8" fmla="*/ 180 w 189"/>
                  <a:gd name="T9" fmla="*/ 52 h 104"/>
                  <a:gd name="T10" fmla="*/ 153 w 189"/>
                  <a:gd name="T11" fmla="*/ 39 h 104"/>
                  <a:gd name="T12" fmla="*/ 128 w 189"/>
                  <a:gd name="T13" fmla="*/ 43 h 104"/>
                  <a:gd name="T14" fmla="*/ 152 w 189"/>
                  <a:gd name="T15" fmla="*/ 47 h 104"/>
                  <a:gd name="T16" fmla="*/ 165 w 189"/>
                  <a:gd name="T17" fmla="*/ 66 h 104"/>
                  <a:gd name="T18" fmla="*/ 154 w 189"/>
                  <a:gd name="T19" fmla="*/ 70 h 104"/>
                  <a:gd name="T20" fmla="*/ 137 w 189"/>
                  <a:gd name="T21" fmla="*/ 62 h 104"/>
                  <a:gd name="T22" fmla="*/ 115 w 189"/>
                  <a:gd name="T23" fmla="*/ 68 h 104"/>
                  <a:gd name="T24" fmla="*/ 77 w 189"/>
                  <a:gd name="T25" fmla="*/ 94 h 104"/>
                  <a:gd name="T26" fmla="*/ 19 w 189"/>
                  <a:gd name="T27" fmla="*/ 102 h 104"/>
                  <a:gd name="T28" fmla="*/ 3 w 189"/>
                  <a:gd name="T29" fmla="*/ 69 h 104"/>
                  <a:gd name="T30" fmla="*/ 19 w 189"/>
                  <a:gd name="T31" fmla="*/ 41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9" h="104">
                    <a:moveTo>
                      <a:pt x="19" y="41"/>
                    </a:moveTo>
                    <a:cubicBezTo>
                      <a:pt x="29" y="32"/>
                      <a:pt x="64" y="20"/>
                      <a:pt x="70" y="18"/>
                    </a:cubicBezTo>
                    <a:cubicBezTo>
                      <a:pt x="76" y="16"/>
                      <a:pt x="141" y="2"/>
                      <a:pt x="148" y="1"/>
                    </a:cubicBezTo>
                    <a:cubicBezTo>
                      <a:pt x="154" y="0"/>
                      <a:pt x="183" y="24"/>
                      <a:pt x="186" y="32"/>
                    </a:cubicBezTo>
                    <a:cubicBezTo>
                      <a:pt x="189" y="40"/>
                      <a:pt x="184" y="51"/>
                      <a:pt x="180" y="52"/>
                    </a:cubicBezTo>
                    <a:cubicBezTo>
                      <a:pt x="176" y="53"/>
                      <a:pt x="156" y="42"/>
                      <a:pt x="153" y="39"/>
                    </a:cubicBezTo>
                    <a:cubicBezTo>
                      <a:pt x="150" y="36"/>
                      <a:pt x="128" y="43"/>
                      <a:pt x="128" y="43"/>
                    </a:cubicBezTo>
                    <a:cubicBezTo>
                      <a:pt x="128" y="43"/>
                      <a:pt x="149" y="45"/>
                      <a:pt x="152" y="47"/>
                    </a:cubicBezTo>
                    <a:cubicBezTo>
                      <a:pt x="155" y="48"/>
                      <a:pt x="165" y="61"/>
                      <a:pt x="165" y="66"/>
                    </a:cubicBezTo>
                    <a:cubicBezTo>
                      <a:pt x="165" y="70"/>
                      <a:pt x="158" y="73"/>
                      <a:pt x="154" y="70"/>
                    </a:cubicBezTo>
                    <a:cubicBezTo>
                      <a:pt x="149" y="68"/>
                      <a:pt x="149" y="62"/>
                      <a:pt x="137" y="62"/>
                    </a:cubicBezTo>
                    <a:cubicBezTo>
                      <a:pt x="124" y="63"/>
                      <a:pt x="125" y="61"/>
                      <a:pt x="115" y="68"/>
                    </a:cubicBezTo>
                    <a:cubicBezTo>
                      <a:pt x="105" y="74"/>
                      <a:pt x="93" y="91"/>
                      <a:pt x="77" y="94"/>
                    </a:cubicBezTo>
                    <a:cubicBezTo>
                      <a:pt x="61" y="97"/>
                      <a:pt x="25" y="104"/>
                      <a:pt x="19" y="102"/>
                    </a:cubicBezTo>
                    <a:cubicBezTo>
                      <a:pt x="12" y="99"/>
                      <a:pt x="0" y="81"/>
                      <a:pt x="3" y="69"/>
                    </a:cubicBezTo>
                    <a:cubicBezTo>
                      <a:pt x="6" y="56"/>
                      <a:pt x="10" y="49"/>
                      <a:pt x="19" y="41"/>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cs typeface="Arial" pitchFamily="34" charset="0"/>
                </a:endParaRPr>
              </a:p>
            </p:txBody>
          </p:sp>
          <p:sp>
            <p:nvSpPr>
              <p:cNvPr id="11" name="Freeform 69"/>
              <p:cNvSpPr>
                <a:spLocks/>
              </p:cNvSpPr>
              <p:nvPr/>
            </p:nvSpPr>
            <p:spPr bwMode="auto">
              <a:xfrm>
                <a:off x="3119438" y="1477963"/>
                <a:ext cx="608012" cy="531812"/>
              </a:xfrm>
              <a:custGeom>
                <a:avLst/>
                <a:gdLst>
                  <a:gd name="T0" fmla="*/ 138 w 162"/>
                  <a:gd name="T1" fmla="*/ 0 h 142"/>
                  <a:gd name="T2" fmla="*/ 2 w 162"/>
                  <a:gd name="T3" fmla="*/ 142 h 142"/>
                  <a:gd name="T4" fmla="*/ 138 w 162"/>
                  <a:gd name="T5" fmla="*/ 0 h 142"/>
                </a:gdLst>
                <a:ahLst/>
                <a:cxnLst>
                  <a:cxn ang="0">
                    <a:pos x="T0" y="T1"/>
                  </a:cxn>
                  <a:cxn ang="0">
                    <a:pos x="T2" y="T3"/>
                  </a:cxn>
                  <a:cxn ang="0">
                    <a:pos x="T4" y="T5"/>
                  </a:cxn>
                </a:cxnLst>
                <a:rect l="0" t="0" r="r" b="b"/>
                <a:pathLst>
                  <a:path w="162" h="142">
                    <a:moveTo>
                      <a:pt x="138" y="0"/>
                    </a:moveTo>
                    <a:cubicBezTo>
                      <a:pt x="138" y="0"/>
                      <a:pt x="162" y="119"/>
                      <a:pt x="2" y="142"/>
                    </a:cubicBezTo>
                    <a:cubicBezTo>
                      <a:pt x="2" y="142"/>
                      <a:pt x="0" y="17"/>
                      <a:pt x="138" y="0"/>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cs typeface="Arial" pitchFamily="34" charset="0"/>
                </a:endParaRPr>
              </a:p>
            </p:txBody>
          </p:sp>
          <p:sp>
            <p:nvSpPr>
              <p:cNvPr id="12" name="Freeform 70"/>
              <p:cNvSpPr>
                <a:spLocks/>
              </p:cNvSpPr>
              <p:nvPr/>
            </p:nvSpPr>
            <p:spPr bwMode="auto">
              <a:xfrm>
                <a:off x="2459038" y="2008998"/>
                <a:ext cx="2697087" cy="2229627"/>
              </a:xfrm>
              <a:custGeom>
                <a:avLst/>
                <a:gdLst>
                  <a:gd name="T0" fmla="*/ 719 w 730"/>
                  <a:gd name="T1" fmla="*/ 442 h 596"/>
                  <a:gd name="T2" fmla="*/ 689 w 730"/>
                  <a:gd name="T3" fmla="*/ 412 h 596"/>
                  <a:gd name="T4" fmla="*/ 688 w 730"/>
                  <a:gd name="T5" fmla="*/ 382 h 596"/>
                  <a:gd name="T6" fmla="*/ 590 w 730"/>
                  <a:gd name="T7" fmla="*/ 391 h 596"/>
                  <a:gd name="T8" fmla="*/ 681 w 730"/>
                  <a:gd name="T9" fmla="*/ 360 h 596"/>
                  <a:gd name="T10" fmla="*/ 660 w 730"/>
                  <a:gd name="T11" fmla="*/ 338 h 596"/>
                  <a:gd name="T12" fmla="*/ 658 w 730"/>
                  <a:gd name="T13" fmla="*/ 308 h 596"/>
                  <a:gd name="T14" fmla="*/ 477 w 730"/>
                  <a:gd name="T15" fmla="*/ 315 h 596"/>
                  <a:gd name="T16" fmla="*/ 443 w 730"/>
                  <a:gd name="T17" fmla="*/ 367 h 596"/>
                  <a:gd name="T18" fmla="*/ 462 w 730"/>
                  <a:gd name="T19" fmla="*/ 298 h 596"/>
                  <a:gd name="T20" fmla="*/ 462 w 730"/>
                  <a:gd name="T21" fmla="*/ 298 h 596"/>
                  <a:gd name="T22" fmla="*/ 466 w 730"/>
                  <a:gd name="T23" fmla="*/ 277 h 596"/>
                  <a:gd name="T24" fmla="*/ 397 w 730"/>
                  <a:gd name="T25" fmla="*/ 72 h 596"/>
                  <a:gd name="T26" fmla="*/ 386 w 730"/>
                  <a:gd name="T27" fmla="*/ 105 h 596"/>
                  <a:gd name="T28" fmla="*/ 396 w 730"/>
                  <a:gd name="T29" fmla="*/ 179 h 596"/>
                  <a:gd name="T30" fmla="*/ 352 w 730"/>
                  <a:gd name="T31" fmla="*/ 87 h 596"/>
                  <a:gd name="T32" fmla="*/ 259 w 730"/>
                  <a:gd name="T33" fmla="*/ 2 h 596"/>
                  <a:gd name="T34" fmla="*/ 143 w 730"/>
                  <a:gd name="T35" fmla="*/ 104 h 596"/>
                  <a:gd name="T36" fmla="*/ 105 w 730"/>
                  <a:gd name="T37" fmla="*/ 318 h 596"/>
                  <a:gd name="T38" fmla="*/ 5 w 730"/>
                  <a:gd name="T39" fmla="*/ 587 h 596"/>
                  <a:gd name="T40" fmla="*/ 0 w 730"/>
                  <a:gd name="T41" fmla="*/ 596 h 596"/>
                  <a:gd name="T42" fmla="*/ 318 w 730"/>
                  <a:gd name="T43" fmla="*/ 596 h 596"/>
                  <a:gd name="T44" fmla="*/ 343 w 730"/>
                  <a:gd name="T45" fmla="*/ 518 h 596"/>
                  <a:gd name="T46" fmla="*/ 305 w 730"/>
                  <a:gd name="T47" fmla="*/ 437 h 596"/>
                  <a:gd name="T48" fmla="*/ 351 w 730"/>
                  <a:gd name="T49" fmla="*/ 496 h 596"/>
                  <a:gd name="T50" fmla="*/ 384 w 730"/>
                  <a:gd name="T51" fmla="*/ 525 h 596"/>
                  <a:gd name="T52" fmla="*/ 417 w 730"/>
                  <a:gd name="T53" fmla="*/ 537 h 596"/>
                  <a:gd name="T54" fmla="*/ 719 w 730"/>
                  <a:gd name="T55" fmla="*/ 442 h 596"/>
                  <a:gd name="connsiteX0" fmla="*/ 9849 w 9849"/>
                  <a:gd name="connsiteY0" fmla="*/ 7384 h 9968"/>
                  <a:gd name="connsiteX1" fmla="*/ 9438 w 9849"/>
                  <a:gd name="connsiteY1" fmla="*/ 6881 h 9968"/>
                  <a:gd name="connsiteX2" fmla="*/ 9425 w 9849"/>
                  <a:gd name="connsiteY2" fmla="*/ 6377 h 9968"/>
                  <a:gd name="connsiteX3" fmla="*/ 8082 w 9849"/>
                  <a:gd name="connsiteY3" fmla="*/ 6528 h 9968"/>
                  <a:gd name="connsiteX4" fmla="*/ 9329 w 9849"/>
                  <a:gd name="connsiteY4" fmla="*/ 6008 h 9968"/>
                  <a:gd name="connsiteX5" fmla="*/ 9041 w 9849"/>
                  <a:gd name="connsiteY5" fmla="*/ 5639 h 9968"/>
                  <a:gd name="connsiteX6" fmla="*/ 9014 w 9849"/>
                  <a:gd name="connsiteY6" fmla="*/ 5136 h 9968"/>
                  <a:gd name="connsiteX7" fmla="*/ 6534 w 9849"/>
                  <a:gd name="connsiteY7" fmla="*/ 5253 h 9968"/>
                  <a:gd name="connsiteX8" fmla="*/ 6068 w 9849"/>
                  <a:gd name="connsiteY8" fmla="*/ 6126 h 9968"/>
                  <a:gd name="connsiteX9" fmla="*/ 6208 w 9849"/>
                  <a:gd name="connsiteY9" fmla="*/ 5549 h 9968"/>
                  <a:gd name="connsiteX10" fmla="*/ 6329 w 9849"/>
                  <a:gd name="connsiteY10" fmla="*/ 4968 h 9968"/>
                  <a:gd name="connsiteX11" fmla="*/ 6329 w 9849"/>
                  <a:gd name="connsiteY11" fmla="*/ 4968 h 9968"/>
                  <a:gd name="connsiteX12" fmla="*/ 6384 w 9849"/>
                  <a:gd name="connsiteY12" fmla="*/ 4616 h 9968"/>
                  <a:gd name="connsiteX13" fmla="*/ 5438 w 9849"/>
                  <a:gd name="connsiteY13" fmla="*/ 1176 h 9968"/>
                  <a:gd name="connsiteX14" fmla="*/ 5288 w 9849"/>
                  <a:gd name="connsiteY14" fmla="*/ 1730 h 9968"/>
                  <a:gd name="connsiteX15" fmla="*/ 5425 w 9849"/>
                  <a:gd name="connsiteY15" fmla="*/ 2971 h 9968"/>
                  <a:gd name="connsiteX16" fmla="*/ 4822 w 9849"/>
                  <a:gd name="connsiteY16" fmla="*/ 1428 h 9968"/>
                  <a:gd name="connsiteX17" fmla="*/ 3548 w 9849"/>
                  <a:gd name="connsiteY17" fmla="*/ 2 h 9968"/>
                  <a:gd name="connsiteX18" fmla="*/ 1959 w 9849"/>
                  <a:gd name="connsiteY18" fmla="*/ 1713 h 9968"/>
                  <a:gd name="connsiteX19" fmla="*/ 1438 w 9849"/>
                  <a:gd name="connsiteY19" fmla="*/ 5304 h 9968"/>
                  <a:gd name="connsiteX20" fmla="*/ 68 w 9849"/>
                  <a:gd name="connsiteY20" fmla="*/ 9817 h 9968"/>
                  <a:gd name="connsiteX21" fmla="*/ 0 w 9849"/>
                  <a:gd name="connsiteY21" fmla="*/ 9968 h 9968"/>
                  <a:gd name="connsiteX22" fmla="*/ 4356 w 9849"/>
                  <a:gd name="connsiteY22" fmla="*/ 9968 h 9968"/>
                  <a:gd name="connsiteX23" fmla="*/ 4699 w 9849"/>
                  <a:gd name="connsiteY23" fmla="*/ 8659 h 9968"/>
                  <a:gd name="connsiteX24" fmla="*/ 4178 w 9849"/>
                  <a:gd name="connsiteY24" fmla="*/ 7300 h 9968"/>
                  <a:gd name="connsiteX25" fmla="*/ 4808 w 9849"/>
                  <a:gd name="connsiteY25" fmla="*/ 8290 h 9968"/>
                  <a:gd name="connsiteX26" fmla="*/ 5260 w 9849"/>
                  <a:gd name="connsiteY26" fmla="*/ 8777 h 9968"/>
                  <a:gd name="connsiteX27" fmla="*/ 5712 w 9849"/>
                  <a:gd name="connsiteY27" fmla="*/ 8978 h 9968"/>
                  <a:gd name="connsiteX28" fmla="*/ 9849 w 9849"/>
                  <a:gd name="connsiteY28" fmla="*/ 7384 h 9968"/>
                  <a:gd name="connsiteX0" fmla="*/ 10000 w 10000"/>
                  <a:gd name="connsiteY0" fmla="*/ 7408 h 10000"/>
                  <a:gd name="connsiteX1" fmla="*/ 9583 w 10000"/>
                  <a:gd name="connsiteY1" fmla="*/ 6903 h 10000"/>
                  <a:gd name="connsiteX2" fmla="*/ 9569 w 10000"/>
                  <a:gd name="connsiteY2" fmla="*/ 6397 h 10000"/>
                  <a:gd name="connsiteX3" fmla="*/ 8206 w 10000"/>
                  <a:gd name="connsiteY3" fmla="*/ 6549 h 10000"/>
                  <a:gd name="connsiteX4" fmla="*/ 9472 w 10000"/>
                  <a:gd name="connsiteY4" fmla="*/ 6027 h 10000"/>
                  <a:gd name="connsiteX5" fmla="*/ 9180 w 10000"/>
                  <a:gd name="connsiteY5" fmla="*/ 5657 h 10000"/>
                  <a:gd name="connsiteX6" fmla="*/ 9152 w 10000"/>
                  <a:gd name="connsiteY6" fmla="*/ 5152 h 10000"/>
                  <a:gd name="connsiteX7" fmla="*/ 6634 w 10000"/>
                  <a:gd name="connsiteY7" fmla="*/ 5270 h 10000"/>
                  <a:gd name="connsiteX8" fmla="*/ 6303 w 10000"/>
                  <a:gd name="connsiteY8" fmla="*/ 5567 h 10000"/>
                  <a:gd name="connsiteX9" fmla="*/ 6426 w 10000"/>
                  <a:gd name="connsiteY9" fmla="*/ 4984 h 10000"/>
                  <a:gd name="connsiteX10" fmla="*/ 6426 w 10000"/>
                  <a:gd name="connsiteY10" fmla="*/ 4984 h 10000"/>
                  <a:gd name="connsiteX11" fmla="*/ 6482 w 10000"/>
                  <a:gd name="connsiteY11" fmla="*/ 4631 h 10000"/>
                  <a:gd name="connsiteX12" fmla="*/ 5521 w 10000"/>
                  <a:gd name="connsiteY12" fmla="*/ 1180 h 10000"/>
                  <a:gd name="connsiteX13" fmla="*/ 5369 w 10000"/>
                  <a:gd name="connsiteY13" fmla="*/ 1736 h 10000"/>
                  <a:gd name="connsiteX14" fmla="*/ 5508 w 10000"/>
                  <a:gd name="connsiteY14" fmla="*/ 2981 h 10000"/>
                  <a:gd name="connsiteX15" fmla="*/ 4896 w 10000"/>
                  <a:gd name="connsiteY15" fmla="*/ 1433 h 10000"/>
                  <a:gd name="connsiteX16" fmla="*/ 3602 w 10000"/>
                  <a:gd name="connsiteY16" fmla="*/ 2 h 10000"/>
                  <a:gd name="connsiteX17" fmla="*/ 1989 w 10000"/>
                  <a:gd name="connsiteY17" fmla="*/ 1718 h 10000"/>
                  <a:gd name="connsiteX18" fmla="*/ 1460 w 10000"/>
                  <a:gd name="connsiteY18" fmla="*/ 5321 h 10000"/>
                  <a:gd name="connsiteX19" fmla="*/ 69 w 10000"/>
                  <a:gd name="connsiteY19" fmla="*/ 9849 h 10000"/>
                  <a:gd name="connsiteX20" fmla="*/ 0 w 10000"/>
                  <a:gd name="connsiteY20" fmla="*/ 10000 h 10000"/>
                  <a:gd name="connsiteX21" fmla="*/ 4423 w 10000"/>
                  <a:gd name="connsiteY21" fmla="*/ 10000 h 10000"/>
                  <a:gd name="connsiteX22" fmla="*/ 4771 w 10000"/>
                  <a:gd name="connsiteY22" fmla="*/ 8687 h 10000"/>
                  <a:gd name="connsiteX23" fmla="*/ 4242 w 10000"/>
                  <a:gd name="connsiteY23" fmla="*/ 7323 h 10000"/>
                  <a:gd name="connsiteX24" fmla="*/ 4882 w 10000"/>
                  <a:gd name="connsiteY24" fmla="*/ 8317 h 10000"/>
                  <a:gd name="connsiteX25" fmla="*/ 5341 w 10000"/>
                  <a:gd name="connsiteY25" fmla="*/ 8805 h 10000"/>
                  <a:gd name="connsiteX26" fmla="*/ 5800 w 10000"/>
                  <a:gd name="connsiteY26" fmla="*/ 9007 h 10000"/>
                  <a:gd name="connsiteX27" fmla="*/ 10000 w 10000"/>
                  <a:gd name="connsiteY27" fmla="*/ 7408 h 10000"/>
                  <a:gd name="connsiteX0" fmla="*/ 10000 w 10000"/>
                  <a:gd name="connsiteY0" fmla="*/ 7408 h 10000"/>
                  <a:gd name="connsiteX1" fmla="*/ 9583 w 10000"/>
                  <a:gd name="connsiteY1" fmla="*/ 6903 h 10000"/>
                  <a:gd name="connsiteX2" fmla="*/ 9569 w 10000"/>
                  <a:gd name="connsiteY2" fmla="*/ 6397 h 10000"/>
                  <a:gd name="connsiteX3" fmla="*/ 8206 w 10000"/>
                  <a:gd name="connsiteY3" fmla="*/ 6549 h 10000"/>
                  <a:gd name="connsiteX4" fmla="*/ 9472 w 10000"/>
                  <a:gd name="connsiteY4" fmla="*/ 6027 h 10000"/>
                  <a:gd name="connsiteX5" fmla="*/ 9180 w 10000"/>
                  <a:gd name="connsiteY5" fmla="*/ 5657 h 10000"/>
                  <a:gd name="connsiteX6" fmla="*/ 9152 w 10000"/>
                  <a:gd name="connsiteY6" fmla="*/ 5152 h 10000"/>
                  <a:gd name="connsiteX7" fmla="*/ 6634 w 10000"/>
                  <a:gd name="connsiteY7" fmla="*/ 5270 h 10000"/>
                  <a:gd name="connsiteX8" fmla="*/ 6303 w 10000"/>
                  <a:gd name="connsiteY8" fmla="*/ 5567 h 10000"/>
                  <a:gd name="connsiteX9" fmla="*/ 6426 w 10000"/>
                  <a:gd name="connsiteY9" fmla="*/ 4984 h 10000"/>
                  <a:gd name="connsiteX10" fmla="*/ 6482 w 10000"/>
                  <a:gd name="connsiteY10" fmla="*/ 4631 h 10000"/>
                  <a:gd name="connsiteX11" fmla="*/ 5521 w 10000"/>
                  <a:gd name="connsiteY11" fmla="*/ 1180 h 10000"/>
                  <a:gd name="connsiteX12" fmla="*/ 5369 w 10000"/>
                  <a:gd name="connsiteY12" fmla="*/ 1736 h 10000"/>
                  <a:gd name="connsiteX13" fmla="*/ 5508 w 10000"/>
                  <a:gd name="connsiteY13" fmla="*/ 2981 h 10000"/>
                  <a:gd name="connsiteX14" fmla="*/ 4896 w 10000"/>
                  <a:gd name="connsiteY14" fmla="*/ 1433 h 10000"/>
                  <a:gd name="connsiteX15" fmla="*/ 3602 w 10000"/>
                  <a:gd name="connsiteY15" fmla="*/ 2 h 10000"/>
                  <a:gd name="connsiteX16" fmla="*/ 1989 w 10000"/>
                  <a:gd name="connsiteY16" fmla="*/ 1718 h 10000"/>
                  <a:gd name="connsiteX17" fmla="*/ 1460 w 10000"/>
                  <a:gd name="connsiteY17" fmla="*/ 5321 h 10000"/>
                  <a:gd name="connsiteX18" fmla="*/ 69 w 10000"/>
                  <a:gd name="connsiteY18" fmla="*/ 9849 h 10000"/>
                  <a:gd name="connsiteX19" fmla="*/ 0 w 10000"/>
                  <a:gd name="connsiteY19" fmla="*/ 10000 h 10000"/>
                  <a:gd name="connsiteX20" fmla="*/ 4423 w 10000"/>
                  <a:gd name="connsiteY20" fmla="*/ 10000 h 10000"/>
                  <a:gd name="connsiteX21" fmla="*/ 4771 w 10000"/>
                  <a:gd name="connsiteY21" fmla="*/ 8687 h 10000"/>
                  <a:gd name="connsiteX22" fmla="*/ 4242 w 10000"/>
                  <a:gd name="connsiteY22" fmla="*/ 7323 h 10000"/>
                  <a:gd name="connsiteX23" fmla="*/ 4882 w 10000"/>
                  <a:gd name="connsiteY23" fmla="*/ 8317 h 10000"/>
                  <a:gd name="connsiteX24" fmla="*/ 5341 w 10000"/>
                  <a:gd name="connsiteY24" fmla="*/ 8805 h 10000"/>
                  <a:gd name="connsiteX25" fmla="*/ 5800 w 10000"/>
                  <a:gd name="connsiteY25" fmla="*/ 9007 h 10000"/>
                  <a:gd name="connsiteX26" fmla="*/ 10000 w 10000"/>
                  <a:gd name="connsiteY26" fmla="*/ 7408 h 10000"/>
                  <a:gd name="connsiteX0" fmla="*/ 10000 w 10000"/>
                  <a:gd name="connsiteY0" fmla="*/ 7408 h 10000"/>
                  <a:gd name="connsiteX1" fmla="*/ 9583 w 10000"/>
                  <a:gd name="connsiteY1" fmla="*/ 6903 h 10000"/>
                  <a:gd name="connsiteX2" fmla="*/ 9569 w 10000"/>
                  <a:gd name="connsiteY2" fmla="*/ 6397 h 10000"/>
                  <a:gd name="connsiteX3" fmla="*/ 8206 w 10000"/>
                  <a:gd name="connsiteY3" fmla="*/ 6549 h 10000"/>
                  <a:gd name="connsiteX4" fmla="*/ 9472 w 10000"/>
                  <a:gd name="connsiteY4" fmla="*/ 6027 h 10000"/>
                  <a:gd name="connsiteX5" fmla="*/ 9180 w 10000"/>
                  <a:gd name="connsiteY5" fmla="*/ 5657 h 10000"/>
                  <a:gd name="connsiteX6" fmla="*/ 9152 w 10000"/>
                  <a:gd name="connsiteY6" fmla="*/ 5152 h 10000"/>
                  <a:gd name="connsiteX7" fmla="*/ 6634 w 10000"/>
                  <a:gd name="connsiteY7" fmla="*/ 5270 h 10000"/>
                  <a:gd name="connsiteX8" fmla="*/ 6426 w 10000"/>
                  <a:gd name="connsiteY8" fmla="*/ 4984 h 10000"/>
                  <a:gd name="connsiteX9" fmla="*/ 6482 w 10000"/>
                  <a:gd name="connsiteY9" fmla="*/ 4631 h 10000"/>
                  <a:gd name="connsiteX10" fmla="*/ 5521 w 10000"/>
                  <a:gd name="connsiteY10" fmla="*/ 1180 h 10000"/>
                  <a:gd name="connsiteX11" fmla="*/ 5369 w 10000"/>
                  <a:gd name="connsiteY11" fmla="*/ 1736 h 10000"/>
                  <a:gd name="connsiteX12" fmla="*/ 5508 w 10000"/>
                  <a:gd name="connsiteY12" fmla="*/ 2981 h 10000"/>
                  <a:gd name="connsiteX13" fmla="*/ 4896 w 10000"/>
                  <a:gd name="connsiteY13" fmla="*/ 1433 h 10000"/>
                  <a:gd name="connsiteX14" fmla="*/ 3602 w 10000"/>
                  <a:gd name="connsiteY14" fmla="*/ 2 h 10000"/>
                  <a:gd name="connsiteX15" fmla="*/ 1989 w 10000"/>
                  <a:gd name="connsiteY15" fmla="*/ 1718 h 10000"/>
                  <a:gd name="connsiteX16" fmla="*/ 1460 w 10000"/>
                  <a:gd name="connsiteY16" fmla="*/ 5321 h 10000"/>
                  <a:gd name="connsiteX17" fmla="*/ 69 w 10000"/>
                  <a:gd name="connsiteY17" fmla="*/ 9849 h 10000"/>
                  <a:gd name="connsiteX18" fmla="*/ 0 w 10000"/>
                  <a:gd name="connsiteY18" fmla="*/ 10000 h 10000"/>
                  <a:gd name="connsiteX19" fmla="*/ 4423 w 10000"/>
                  <a:gd name="connsiteY19" fmla="*/ 10000 h 10000"/>
                  <a:gd name="connsiteX20" fmla="*/ 4771 w 10000"/>
                  <a:gd name="connsiteY20" fmla="*/ 8687 h 10000"/>
                  <a:gd name="connsiteX21" fmla="*/ 4242 w 10000"/>
                  <a:gd name="connsiteY21" fmla="*/ 7323 h 10000"/>
                  <a:gd name="connsiteX22" fmla="*/ 4882 w 10000"/>
                  <a:gd name="connsiteY22" fmla="*/ 8317 h 10000"/>
                  <a:gd name="connsiteX23" fmla="*/ 5341 w 10000"/>
                  <a:gd name="connsiteY23" fmla="*/ 8805 h 10000"/>
                  <a:gd name="connsiteX24" fmla="*/ 5800 w 10000"/>
                  <a:gd name="connsiteY24" fmla="*/ 9007 h 10000"/>
                  <a:gd name="connsiteX25" fmla="*/ 10000 w 10000"/>
                  <a:gd name="connsiteY25" fmla="*/ 7408 h 10000"/>
                  <a:gd name="connsiteX0" fmla="*/ 10000 w 10000"/>
                  <a:gd name="connsiteY0" fmla="*/ 7408 h 10000"/>
                  <a:gd name="connsiteX1" fmla="*/ 9583 w 10000"/>
                  <a:gd name="connsiteY1" fmla="*/ 6903 h 10000"/>
                  <a:gd name="connsiteX2" fmla="*/ 9569 w 10000"/>
                  <a:gd name="connsiteY2" fmla="*/ 6397 h 10000"/>
                  <a:gd name="connsiteX3" fmla="*/ 8206 w 10000"/>
                  <a:gd name="connsiteY3" fmla="*/ 6549 h 10000"/>
                  <a:gd name="connsiteX4" fmla="*/ 9472 w 10000"/>
                  <a:gd name="connsiteY4" fmla="*/ 6027 h 10000"/>
                  <a:gd name="connsiteX5" fmla="*/ 9180 w 10000"/>
                  <a:gd name="connsiteY5" fmla="*/ 5657 h 10000"/>
                  <a:gd name="connsiteX6" fmla="*/ 9152 w 10000"/>
                  <a:gd name="connsiteY6" fmla="*/ 5152 h 10000"/>
                  <a:gd name="connsiteX7" fmla="*/ 6257 w 10000"/>
                  <a:gd name="connsiteY7" fmla="*/ 5299 h 10000"/>
                  <a:gd name="connsiteX8" fmla="*/ 6426 w 10000"/>
                  <a:gd name="connsiteY8" fmla="*/ 4984 h 10000"/>
                  <a:gd name="connsiteX9" fmla="*/ 6482 w 10000"/>
                  <a:gd name="connsiteY9" fmla="*/ 4631 h 10000"/>
                  <a:gd name="connsiteX10" fmla="*/ 5521 w 10000"/>
                  <a:gd name="connsiteY10" fmla="*/ 1180 h 10000"/>
                  <a:gd name="connsiteX11" fmla="*/ 5369 w 10000"/>
                  <a:gd name="connsiteY11" fmla="*/ 1736 h 10000"/>
                  <a:gd name="connsiteX12" fmla="*/ 5508 w 10000"/>
                  <a:gd name="connsiteY12" fmla="*/ 2981 h 10000"/>
                  <a:gd name="connsiteX13" fmla="*/ 4896 w 10000"/>
                  <a:gd name="connsiteY13" fmla="*/ 1433 h 10000"/>
                  <a:gd name="connsiteX14" fmla="*/ 3602 w 10000"/>
                  <a:gd name="connsiteY14" fmla="*/ 2 h 10000"/>
                  <a:gd name="connsiteX15" fmla="*/ 1989 w 10000"/>
                  <a:gd name="connsiteY15" fmla="*/ 1718 h 10000"/>
                  <a:gd name="connsiteX16" fmla="*/ 1460 w 10000"/>
                  <a:gd name="connsiteY16" fmla="*/ 5321 h 10000"/>
                  <a:gd name="connsiteX17" fmla="*/ 69 w 10000"/>
                  <a:gd name="connsiteY17" fmla="*/ 9849 h 10000"/>
                  <a:gd name="connsiteX18" fmla="*/ 0 w 10000"/>
                  <a:gd name="connsiteY18" fmla="*/ 10000 h 10000"/>
                  <a:gd name="connsiteX19" fmla="*/ 4423 w 10000"/>
                  <a:gd name="connsiteY19" fmla="*/ 10000 h 10000"/>
                  <a:gd name="connsiteX20" fmla="*/ 4771 w 10000"/>
                  <a:gd name="connsiteY20" fmla="*/ 8687 h 10000"/>
                  <a:gd name="connsiteX21" fmla="*/ 4242 w 10000"/>
                  <a:gd name="connsiteY21" fmla="*/ 7323 h 10000"/>
                  <a:gd name="connsiteX22" fmla="*/ 4882 w 10000"/>
                  <a:gd name="connsiteY22" fmla="*/ 8317 h 10000"/>
                  <a:gd name="connsiteX23" fmla="*/ 5341 w 10000"/>
                  <a:gd name="connsiteY23" fmla="*/ 8805 h 10000"/>
                  <a:gd name="connsiteX24" fmla="*/ 5800 w 10000"/>
                  <a:gd name="connsiteY24" fmla="*/ 9007 h 10000"/>
                  <a:gd name="connsiteX25" fmla="*/ 10000 w 10000"/>
                  <a:gd name="connsiteY25" fmla="*/ 7408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0000" h="10000">
                    <a:moveTo>
                      <a:pt x="10000" y="7408"/>
                    </a:moveTo>
                    <a:cubicBezTo>
                      <a:pt x="9833" y="7442"/>
                      <a:pt x="9680" y="7139"/>
                      <a:pt x="9583" y="6903"/>
                    </a:cubicBezTo>
                    <a:cubicBezTo>
                      <a:pt x="9514" y="6717"/>
                      <a:pt x="9569" y="6397"/>
                      <a:pt x="9569" y="6397"/>
                    </a:cubicBezTo>
                    <a:cubicBezTo>
                      <a:pt x="9458" y="6432"/>
                      <a:pt x="8860" y="6499"/>
                      <a:pt x="8206" y="6549"/>
                    </a:cubicBezTo>
                    <a:lnTo>
                      <a:pt x="9472" y="6027"/>
                    </a:lnTo>
                    <a:cubicBezTo>
                      <a:pt x="9472" y="6027"/>
                      <a:pt x="9221" y="5826"/>
                      <a:pt x="9180" y="5657"/>
                    </a:cubicBezTo>
                    <a:cubicBezTo>
                      <a:pt x="9082" y="5371"/>
                      <a:pt x="9639" y="5212"/>
                      <a:pt x="9152" y="5152"/>
                    </a:cubicBezTo>
                    <a:cubicBezTo>
                      <a:pt x="8665" y="5092"/>
                      <a:pt x="7222" y="5250"/>
                      <a:pt x="6257" y="5299"/>
                    </a:cubicBezTo>
                    <a:cubicBezTo>
                      <a:pt x="6313" y="5194"/>
                      <a:pt x="6388" y="5095"/>
                      <a:pt x="6426" y="4984"/>
                    </a:cubicBezTo>
                    <a:cubicBezTo>
                      <a:pt x="6464" y="4873"/>
                      <a:pt x="6463" y="4749"/>
                      <a:pt x="6482" y="4631"/>
                    </a:cubicBezTo>
                    <a:cubicBezTo>
                      <a:pt x="6509" y="4176"/>
                      <a:pt x="5577" y="1466"/>
                      <a:pt x="5521" y="1180"/>
                    </a:cubicBezTo>
                    <a:cubicBezTo>
                      <a:pt x="5480" y="944"/>
                      <a:pt x="5536" y="1584"/>
                      <a:pt x="5369" y="1736"/>
                    </a:cubicBezTo>
                    <a:cubicBezTo>
                      <a:pt x="5521" y="2510"/>
                      <a:pt x="5716" y="3351"/>
                      <a:pt x="5508" y="2981"/>
                    </a:cubicBezTo>
                    <a:cubicBezTo>
                      <a:pt x="5327" y="2695"/>
                      <a:pt x="5062" y="1954"/>
                      <a:pt x="4896" y="1433"/>
                    </a:cubicBezTo>
                    <a:cubicBezTo>
                      <a:pt x="4451" y="927"/>
                      <a:pt x="3825" y="18"/>
                      <a:pt x="3602" y="2"/>
                    </a:cubicBezTo>
                    <a:cubicBezTo>
                      <a:pt x="3324" y="-32"/>
                      <a:pt x="2197" y="793"/>
                      <a:pt x="1989" y="1718"/>
                    </a:cubicBezTo>
                    <a:cubicBezTo>
                      <a:pt x="1780" y="2627"/>
                      <a:pt x="1613" y="4782"/>
                      <a:pt x="1460" y="5321"/>
                    </a:cubicBezTo>
                    <a:cubicBezTo>
                      <a:pt x="1308" y="5859"/>
                      <a:pt x="473" y="9057"/>
                      <a:pt x="69" y="9849"/>
                    </a:cubicBezTo>
                    <a:cubicBezTo>
                      <a:pt x="42" y="9916"/>
                      <a:pt x="27" y="9950"/>
                      <a:pt x="0" y="10000"/>
                    </a:cubicBezTo>
                    <a:lnTo>
                      <a:pt x="4423" y="10000"/>
                    </a:lnTo>
                    <a:cubicBezTo>
                      <a:pt x="4493" y="9747"/>
                      <a:pt x="4618" y="9243"/>
                      <a:pt x="4771" y="8687"/>
                    </a:cubicBezTo>
                    <a:cubicBezTo>
                      <a:pt x="4520" y="8064"/>
                      <a:pt x="4242" y="7323"/>
                      <a:pt x="4242" y="7323"/>
                    </a:cubicBezTo>
                    <a:lnTo>
                      <a:pt x="4882" y="8317"/>
                    </a:lnTo>
                    <a:lnTo>
                      <a:pt x="5341" y="8805"/>
                    </a:lnTo>
                    <a:cubicBezTo>
                      <a:pt x="5521" y="8974"/>
                      <a:pt x="5689" y="9041"/>
                      <a:pt x="5800" y="9007"/>
                    </a:cubicBezTo>
                    <a:lnTo>
                      <a:pt x="10000" y="7408"/>
                    </a:ln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cs typeface="Arial" pitchFamily="34" charset="0"/>
                </a:endParaRPr>
              </a:p>
            </p:txBody>
          </p:sp>
          <p:sp>
            <p:nvSpPr>
              <p:cNvPr id="13" name="Freeform 71"/>
              <p:cNvSpPr>
                <a:spLocks/>
              </p:cNvSpPr>
              <p:nvPr/>
            </p:nvSpPr>
            <p:spPr bwMode="auto">
              <a:xfrm>
                <a:off x="3779838" y="2328863"/>
                <a:ext cx="220662" cy="427037"/>
              </a:xfrm>
              <a:custGeom>
                <a:avLst/>
                <a:gdLst>
                  <a:gd name="T0" fmla="*/ 34 w 59"/>
                  <a:gd name="T1" fmla="*/ 18 h 114"/>
                  <a:gd name="T2" fmla="*/ 24 w 59"/>
                  <a:gd name="T3" fmla="*/ 19 h 114"/>
                  <a:gd name="T4" fmla="*/ 0 w 59"/>
                  <a:gd name="T5" fmla="*/ 0 h 114"/>
                  <a:gd name="T6" fmla="*/ 44 w 59"/>
                  <a:gd name="T7" fmla="*/ 92 h 114"/>
                  <a:gd name="T8" fmla="*/ 34 w 59"/>
                  <a:gd name="T9" fmla="*/ 18 h 114"/>
                </a:gdLst>
                <a:ahLst/>
                <a:cxnLst>
                  <a:cxn ang="0">
                    <a:pos x="T0" y="T1"/>
                  </a:cxn>
                  <a:cxn ang="0">
                    <a:pos x="T2" y="T3"/>
                  </a:cxn>
                  <a:cxn ang="0">
                    <a:pos x="T4" y="T5"/>
                  </a:cxn>
                  <a:cxn ang="0">
                    <a:pos x="T6" y="T7"/>
                  </a:cxn>
                  <a:cxn ang="0">
                    <a:pos x="T8" y="T9"/>
                  </a:cxn>
                </a:cxnLst>
                <a:rect l="0" t="0" r="r" b="b"/>
                <a:pathLst>
                  <a:path w="59" h="114">
                    <a:moveTo>
                      <a:pt x="34" y="18"/>
                    </a:moveTo>
                    <a:cubicBezTo>
                      <a:pt x="32" y="20"/>
                      <a:pt x="28" y="20"/>
                      <a:pt x="24" y="19"/>
                    </a:cubicBezTo>
                    <a:cubicBezTo>
                      <a:pt x="18" y="16"/>
                      <a:pt x="10" y="9"/>
                      <a:pt x="0" y="0"/>
                    </a:cubicBezTo>
                    <a:cubicBezTo>
                      <a:pt x="12" y="31"/>
                      <a:pt x="31" y="75"/>
                      <a:pt x="44" y="92"/>
                    </a:cubicBezTo>
                    <a:cubicBezTo>
                      <a:pt x="59" y="114"/>
                      <a:pt x="45" y="64"/>
                      <a:pt x="34" y="18"/>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cs typeface="Arial" pitchFamily="34" charset="0"/>
                </a:endParaRPr>
              </a:p>
            </p:txBody>
          </p:sp>
          <p:sp>
            <p:nvSpPr>
              <p:cNvPr id="14" name="Freeform 72"/>
              <p:cNvSpPr>
                <a:spLocks/>
              </p:cNvSpPr>
              <p:nvPr/>
            </p:nvSpPr>
            <p:spPr bwMode="auto">
              <a:xfrm>
                <a:off x="3656013" y="723901"/>
                <a:ext cx="1057275" cy="1395412"/>
              </a:xfrm>
              <a:custGeom>
                <a:avLst/>
                <a:gdLst>
                  <a:gd name="T0" fmla="*/ 204 w 282"/>
                  <a:gd name="T1" fmla="*/ 73 h 372"/>
                  <a:gd name="T2" fmla="*/ 30 w 282"/>
                  <a:gd name="T3" fmla="*/ 103 h 372"/>
                  <a:gd name="T4" fmla="*/ 42 w 282"/>
                  <a:gd name="T5" fmla="*/ 238 h 372"/>
                  <a:gd name="T6" fmla="*/ 50 w 282"/>
                  <a:gd name="T7" fmla="*/ 241 h 372"/>
                  <a:gd name="T8" fmla="*/ 52 w 282"/>
                  <a:gd name="T9" fmla="*/ 290 h 372"/>
                  <a:gd name="T10" fmla="*/ 108 w 282"/>
                  <a:gd name="T11" fmla="*/ 367 h 372"/>
                  <a:gd name="T12" fmla="*/ 185 w 282"/>
                  <a:gd name="T13" fmla="*/ 338 h 372"/>
                  <a:gd name="T14" fmla="*/ 244 w 282"/>
                  <a:gd name="T15" fmla="*/ 237 h 372"/>
                  <a:gd name="T16" fmla="*/ 253 w 282"/>
                  <a:gd name="T17" fmla="*/ 209 h 372"/>
                  <a:gd name="T18" fmla="*/ 265 w 282"/>
                  <a:gd name="T19" fmla="*/ 201 h 372"/>
                  <a:gd name="T20" fmla="*/ 204 w 282"/>
                  <a:gd name="T21" fmla="*/ 73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2" h="372">
                    <a:moveTo>
                      <a:pt x="204" y="73"/>
                    </a:moveTo>
                    <a:cubicBezTo>
                      <a:pt x="194" y="70"/>
                      <a:pt x="90" y="0"/>
                      <a:pt x="30" y="103"/>
                    </a:cubicBezTo>
                    <a:cubicBezTo>
                      <a:pt x="0" y="157"/>
                      <a:pt x="5" y="217"/>
                      <a:pt x="42" y="238"/>
                    </a:cubicBezTo>
                    <a:cubicBezTo>
                      <a:pt x="44" y="239"/>
                      <a:pt x="47" y="240"/>
                      <a:pt x="50" y="241"/>
                    </a:cubicBezTo>
                    <a:cubicBezTo>
                      <a:pt x="49" y="261"/>
                      <a:pt x="49" y="278"/>
                      <a:pt x="52" y="290"/>
                    </a:cubicBezTo>
                    <a:cubicBezTo>
                      <a:pt x="59" y="325"/>
                      <a:pt x="79" y="362"/>
                      <a:pt x="108" y="367"/>
                    </a:cubicBezTo>
                    <a:cubicBezTo>
                      <a:pt x="126" y="372"/>
                      <a:pt x="152" y="370"/>
                      <a:pt x="185" y="338"/>
                    </a:cubicBezTo>
                    <a:cubicBezTo>
                      <a:pt x="205" y="316"/>
                      <a:pt x="232" y="270"/>
                      <a:pt x="244" y="237"/>
                    </a:cubicBezTo>
                    <a:cubicBezTo>
                      <a:pt x="251" y="223"/>
                      <a:pt x="249" y="221"/>
                      <a:pt x="253" y="209"/>
                    </a:cubicBezTo>
                    <a:cubicBezTo>
                      <a:pt x="256" y="205"/>
                      <a:pt x="265" y="201"/>
                      <a:pt x="265" y="201"/>
                    </a:cubicBezTo>
                    <a:cubicBezTo>
                      <a:pt x="265" y="201"/>
                      <a:pt x="282" y="101"/>
                      <a:pt x="204" y="73"/>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cs typeface="Arial" pitchFamily="34" charset="0"/>
                </a:endParaRPr>
              </a:p>
            </p:txBody>
          </p:sp>
          <p:sp>
            <p:nvSpPr>
              <p:cNvPr id="15" name="Freeform 73"/>
              <p:cNvSpPr>
                <a:spLocks/>
              </p:cNvSpPr>
              <p:nvPr/>
            </p:nvSpPr>
            <p:spPr bwMode="auto">
              <a:xfrm>
                <a:off x="4863962" y="3034778"/>
                <a:ext cx="627061" cy="346074"/>
              </a:xfrm>
              <a:custGeom>
                <a:avLst/>
                <a:gdLst>
                  <a:gd name="T0" fmla="*/ 10 w 167"/>
                  <a:gd name="T1" fmla="*/ 38 h 92"/>
                  <a:gd name="T2" fmla="*/ 70 w 167"/>
                  <a:gd name="T3" fmla="*/ 2 h 92"/>
                  <a:gd name="T4" fmla="*/ 135 w 167"/>
                  <a:gd name="T5" fmla="*/ 2 h 92"/>
                  <a:gd name="T6" fmla="*/ 166 w 167"/>
                  <a:gd name="T7" fmla="*/ 47 h 92"/>
                  <a:gd name="T8" fmla="*/ 156 w 167"/>
                  <a:gd name="T9" fmla="*/ 56 h 92"/>
                  <a:gd name="T10" fmla="*/ 151 w 167"/>
                  <a:gd name="T11" fmla="*/ 56 h 92"/>
                  <a:gd name="T12" fmla="*/ 152 w 167"/>
                  <a:gd name="T13" fmla="*/ 68 h 92"/>
                  <a:gd name="T14" fmla="*/ 137 w 167"/>
                  <a:gd name="T15" fmla="*/ 66 h 92"/>
                  <a:gd name="T16" fmla="*/ 112 w 167"/>
                  <a:gd name="T17" fmla="*/ 33 h 92"/>
                  <a:gd name="T18" fmla="*/ 73 w 167"/>
                  <a:gd name="T19" fmla="*/ 45 h 92"/>
                  <a:gd name="T20" fmla="*/ 73 w 167"/>
                  <a:gd name="T21" fmla="*/ 56 h 92"/>
                  <a:gd name="T22" fmla="*/ 93 w 167"/>
                  <a:gd name="T23" fmla="*/ 57 h 92"/>
                  <a:gd name="T24" fmla="*/ 117 w 167"/>
                  <a:gd name="T25" fmla="*/ 58 h 92"/>
                  <a:gd name="T26" fmla="*/ 123 w 167"/>
                  <a:gd name="T27" fmla="*/ 69 h 92"/>
                  <a:gd name="T28" fmla="*/ 94 w 167"/>
                  <a:gd name="T29" fmla="*/ 78 h 92"/>
                  <a:gd name="T30" fmla="*/ 72 w 167"/>
                  <a:gd name="T31" fmla="*/ 74 h 92"/>
                  <a:gd name="T32" fmla="*/ 30 w 167"/>
                  <a:gd name="T33" fmla="*/ 91 h 92"/>
                  <a:gd name="T34" fmla="*/ 0 w 167"/>
                  <a:gd name="T35" fmla="*/ 57 h 92"/>
                  <a:gd name="T36" fmla="*/ 10 w 167"/>
                  <a:gd name="T37" fmla="*/ 3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7" h="92">
                    <a:moveTo>
                      <a:pt x="10" y="38"/>
                    </a:moveTo>
                    <a:cubicBezTo>
                      <a:pt x="16" y="30"/>
                      <a:pt x="65" y="4"/>
                      <a:pt x="70" y="2"/>
                    </a:cubicBezTo>
                    <a:cubicBezTo>
                      <a:pt x="75" y="0"/>
                      <a:pt x="132" y="0"/>
                      <a:pt x="135" y="2"/>
                    </a:cubicBezTo>
                    <a:cubicBezTo>
                      <a:pt x="138" y="4"/>
                      <a:pt x="167" y="42"/>
                      <a:pt x="166" y="47"/>
                    </a:cubicBezTo>
                    <a:cubicBezTo>
                      <a:pt x="166" y="47"/>
                      <a:pt x="160" y="57"/>
                      <a:pt x="156" y="56"/>
                    </a:cubicBezTo>
                    <a:cubicBezTo>
                      <a:pt x="152" y="55"/>
                      <a:pt x="151" y="56"/>
                      <a:pt x="151" y="56"/>
                    </a:cubicBezTo>
                    <a:cubicBezTo>
                      <a:pt x="152" y="68"/>
                      <a:pt x="152" y="68"/>
                      <a:pt x="152" y="68"/>
                    </a:cubicBezTo>
                    <a:cubicBezTo>
                      <a:pt x="152" y="68"/>
                      <a:pt x="138" y="72"/>
                      <a:pt x="137" y="66"/>
                    </a:cubicBezTo>
                    <a:cubicBezTo>
                      <a:pt x="135" y="60"/>
                      <a:pt x="112" y="33"/>
                      <a:pt x="112" y="33"/>
                    </a:cubicBezTo>
                    <a:cubicBezTo>
                      <a:pt x="73" y="45"/>
                      <a:pt x="73" y="45"/>
                      <a:pt x="73" y="45"/>
                    </a:cubicBezTo>
                    <a:cubicBezTo>
                      <a:pt x="73" y="45"/>
                      <a:pt x="66" y="55"/>
                      <a:pt x="73" y="56"/>
                    </a:cubicBezTo>
                    <a:cubicBezTo>
                      <a:pt x="80" y="57"/>
                      <a:pt x="89" y="58"/>
                      <a:pt x="93" y="57"/>
                    </a:cubicBezTo>
                    <a:cubicBezTo>
                      <a:pt x="98" y="55"/>
                      <a:pt x="117" y="58"/>
                      <a:pt x="117" y="58"/>
                    </a:cubicBezTo>
                    <a:cubicBezTo>
                      <a:pt x="117" y="58"/>
                      <a:pt x="125" y="63"/>
                      <a:pt x="123" y="69"/>
                    </a:cubicBezTo>
                    <a:cubicBezTo>
                      <a:pt x="121" y="76"/>
                      <a:pt x="97" y="80"/>
                      <a:pt x="94" y="78"/>
                    </a:cubicBezTo>
                    <a:cubicBezTo>
                      <a:pt x="91" y="76"/>
                      <a:pt x="72" y="74"/>
                      <a:pt x="72" y="74"/>
                    </a:cubicBezTo>
                    <a:cubicBezTo>
                      <a:pt x="72" y="74"/>
                      <a:pt x="44" y="92"/>
                      <a:pt x="30" y="91"/>
                    </a:cubicBezTo>
                    <a:cubicBezTo>
                      <a:pt x="15" y="91"/>
                      <a:pt x="0" y="64"/>
                      <a:pt x="0" y="57"/>
                    </a:cubicBezTo>
                    <a:cubicBezTo>
                      <a:pt x="0" y="51"/>
                      <a:pt x="3" y="45"/>
                      <a:pt x="10" y="38"/>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cs typeface="Arial" pitchFamily="34" charset="0"/>
                </a:endParaRPr>
              </a:p>
            </p:txBody>
          </p:sp>
        </p:grpSp>
      </p:grpSp>
      <p:sp>
        <p:nvSpPr>
          <p:cNvPr id="172" name="Title 171"/>
          <p:cNvSpPr>
            <a:spLocks noGrp="1"/>
          </p:cNvSpPr>
          <p:nvPr>
            <p:ph type="title"/>
          </p:nvPr>
        </p:nvSpPr>
        <p:spPr/>
        <p:txBody>
          <a:bodyPr/>
          <a:lstStyle/>
          <a:p>
            <a:r>
              <a:rPr lang="en-US" dirty="0" smtClean="0"/>
              <a:t>Oracle WebCenter Sites</a:t>
            </a:r>
            <a:endParaRPr lang="en-US" dirty="0"/>
          </a:p>
        </p:txBody>
      </p:sp>
      <p:sp>
        <p:nvSpPr>
          <p:cNvPr id="3" name="TextBox 2"/>
          <p:cNvSpPr txBox="1"/>
          <p:nvPr/>
        </p:nvSpPr>
        <p:spPr>
          <a:xfrm>
            <a:off x="4229150" y="2426833"/>
            <a:ext cx="703463" cy="307777"/>
          </a:xfrm>
          <a:prstGeom prst="rect">
            <a:avLst/>
          </a:prstGeom>
          <a:noFill/>
        </p:spPr>
        <p:txBody>
          <a:bodyPr wrap="none" rtlCol="0">
            <a:spAutoFit/>
          </a:bodyPr>
          <a:lstStyle/>
          <a:p>
            <a:r>
              <a:rPr lang="en-US" sz="1400" dirty="0" smtClean="0">
                <a:solidFill>
                  <a:srgbClr val="FFFFFF"/>
                </a:solidFill>
                <a:cs typeface="Arial" pitchFamily="34" charset="0"/>
              </a:rPr>
              <a:t>SITES</a:t>
            </a:r>
          </a:p>
        </p:txBody>
      </p:sp>
      <p:grpSp>
        <p:nvGrpSpPr>
          <p:cNvPr id="44" name="Group 112"/>
          <p:cNvGrpSpPr/>
          <p:nvPr/>
        </p:nvGrpSpPr>
        <p:grpSpPr>
          <a:xfrm>
            <a:off x="5857339" y="1722735"/>
            <a:ext cx="560925" cy="1037707"/>
            <a:chOff x="5857339" y="1722735"/>
            <a:chExt cx="560925" cy="1037707"/>
          </a:xfrm>
        </p:grpSpPr>
        <p:sp>
          <p:nvSpPr>
            <p:cNvPr id="39" name="Freeform 6"/>
            <p:cNvSpPr>
              <a:spLocks/>
            </p:cNvSpPr>
            <p:nvPr/>
          </p:nvSpPr>
          <p:spPr bwMode="auto">
            <a:xfrm>
              <a:off x="6004282" y="1722735"/>
              <a:ext cx="228956" cy="332613"/>
            </a:xfrm>
            <a:custGeom>
              <a:avLst/>
              <a:gdLst>
                <a:gd name="T0" fmla="*/ 15 w 344"/>
                <a:gd name="T1" fmla="*/ 226 h 500"/>
                <a:gd name="T2" fmla="*/ 57 w 344"/>
                <a:gd name="T3" fmla="*/ 409 h 500"/>
                <a:gd name="T4" fmla="*/ 166 w 344"/>
                <a:gd name="T5" fmla="*/ 492 h 500"/>
                <a:gd name="T6" fmla="*/ 293 w 344"/>
                <a:gd name="T7" fmla="*/ 406 h 500"/>
                <a:gd name="T8" fmla="*/ 344 w 344"/>
                <a:gd name="T9" fmla="*/ 195 h 500"/>
                <a:gd name="T10" fmla="*/ 164 w 344"/>
                <a:gd name="T11" fmla="*/ 1 h 500"/>
                <a:gd name="T12" fmla="*/ 0 w 344"/>
                <a:gd name="T13" fmla="*/ 161 h 500"/>
                <a:gd name="T14" fmla="*/ 15 w 344"/>
                <a:gd name="T15" fmla="*/ 180 h 500"/>
                <a:gd name="T16" fmla="*/ 15 w 344"/>
                <a:gd name="T17" fmla="*/ 226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4" h="500">
                  <a:moveTo>
                    <a:pt x="15" y="226"/>
                  </a:moveTo>
                  <a:cubicBezTo>
                    <a:pt x="16" y="283"/>
                    <a:pt x="36" y="366"/>
                    <a:pt x="57" y="409"/>
                  </a:cubicBezTo>
                  <a:cubicBezTo>
                    <a:pt x="94" y="474"/>
                    <a:pt x="134" y="490"/>
                    <a:pt x="166" y="492"/>
                  </a:cubicBezTo>
                  <a:cubicBezTo>
                    <a:pt x="214" y="500"/>
                    <a:pt x="264" y="454"/>
                    <a:pt x="293" y="406"/>
                  </a:cubicBezTo>
                  <a:cubicBezTo>
                    <a:pt x="321" y="364"/>
                    <a:pt x="344" y="261"/>
                    <a:pt x="344" y="195"/>
                  </a:cubicBezTo>
                  <a:cubicBezTo>
                    <a:pt x="340" y="61"/>
                    <a:pt x="264" y="0"/>
                    <a:pt x="164" y="1"/>
                  </a:cubicBezTo>
                  <a:cubicBezTo>
                    <a:pt x="25" y="2"/>
                    <a:pt x="0" y="161"/>
                    <a:pt x="0" y="161"/>
                  </a:cubicBezTo>
                  <a:cubicBezTo>
                    <a:pt x="0" y="161"/>
                    <a:pt x="12" y="173"/>
                    <a:pt x="15" y="180"/>
                  </a:cubicBezTo>
                  <a:cubicBezTo>
                    <a:pt x="15" y="200"/>
                    <a:pt x="11" y="203"/>
                    <a:pt x="15" y="226"/>
                  </a:cubicBez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en-US">
                <a:solidFill>
                  <a:srgbClr val="000000"/>
                </a:solidFill>
                <a:cs typeface="Arial" pitchFamily="34" charset="0"/>
              </a:endParaRPr>
            </a:p>
          </p:txBody>
        </p:sp>
        <p:sp>
          <p:nvSpPr>
            <p:cNvPr id="40" name="Freeform 7"/>
            <p:cNvSpPr>
              <a:spLocks/>
            </p:cNvSpPr>
            <p:nvPr/>
          </p:nvSpPr>
          <p:spPr bwMode="auto">
            <a:xfrm>
              <a:off x="5857339" y="2062752"/>
              <a:ext cx="488497" cy="697690"/>
            </a:xfrm>
            <a:custGeom>
              <a:avLst/>
              <a:gdLst>
                <a:gd name="T0" fmla="*/ 242 w 872"/>
                <a:gd name="T1" fmla="*/ 0 h 1048"/>
                <a:gd name="T2" fmla="*/ 190 w 872"/>
                <a:gd name="T3" fmla="*/ 51 h 1048"/>
                <a:gd name="T4" fmla="*/ 62 w 872"/>
                <a:gd name="T5" fmla="*/ 108 h 1048"/>
                <a:gd name="T6" fmla="*/ 7 w 872"/>
                <a:gd name="T7" fmla="*/ 269 h 1048"/>
                <a:gd name="T8" fmla="*/ 98 w 872"/>
                <a:gd name="T9" fmla="*/ 628 h 1048"/>
                <a:gd name="T10" fmla="*/ 212 w 872"/>
                <a:gd name="T11" fmla="*/ 785 h 1048"/>
                <a:gd name="T12" fmla="*/ 124 w 872"/>
                <a:gd name="T13" fmla="*/ 725 h 1048"/>
                <a:gd name="T14" fmla="*/ 148 w 872"/>
                <a:gd name="T15" fmla="*/ 775 h 1048"/>
                <a:gd name="T16" fmla="*/ 143 w 872"/>
                <a:gd name="T17" fmla="*/ 883 h 1048"/>
                <a:gd name="T18" fmla="*/ 84 w 872"/>
                <a:gd name="T19" fmla="*/ 1048 h 1048"/>
                <a:gd name="T20" fmla="*/ 674 w 872"/>
                <a:gd name="T21" fmla="*/ 1048 h 1048"/>
                <a:gd name="T22" fmla="*/ 650 w 872"/>
                <a:gd name="T23" fmla="*/ 788 h 1048"/>
                <a:gd name="T24" fmla="*/ 664 w 872"/>
                <a:gd name="T25" fmla="*/ 779 h 1048"/>
                <a:gd name="T26" fmla="*/ 767 w 872"/>
                <a:gd name="T27" fmla="*/ 887 h 1048"/>
                <a:gd name="T28" fmla="*/ 862 w 872"/>
                <a:gd name="T29" fmla="*/ 718 h 1048"/>
                <a:gd name="T30" fmla="*/ 798 w 872"/>
                <a:gd name="T31" fmla="*/ 624 h 1048"/>
                <a:gd name="T32" fmla="*/ 797 w 872"/>
                <a:gd name="T33" fmla="*/ 780 h 1048"/>
                <a:gd name="T34" fmla="*/ 684 w 872"/>
                <a:gd name="T35" fmla="*/ 710 h 1048"/>
                <a:gd name="T36" fmla="*/ 734 w 872"/>
                <a:gd name="T37" fmla="*/ 442 h 1048"/>
                <a:gd name="T38" fmla="*/ 709 w 872"/>
                <a:gd name="T39" fmla="*/ 298 h 1048"/>
                <a:gd name="T40" fmla="*/ 671 w 872"/>
                <a:gd name="T41" fmla="*/ 159 h 1048"/>
                <a:gd name="T42" fmla="*/ 548 w 872"/>
                <a:gd name="T43" fmla="*/ 106 h 1048"/>
                <a:gd name="T44" fmla="*/ 526 w 872"/>
                <a:gd name="T45" fmla="*/ 313 h 1048"/>
                <a:gd name="T46" fmla="*/ 382 w 872"/>
                <a:gd name="T47" fmla="*/ 147 h 1048"/>
                <a:gd name="T48" fmla="*/ 242 w 872"/>
                <a:gd name="T49" fmla="*/ 0 h 1048"/>
                <a:gd name="connsiteX0" fmla="*/ 2775 w 10000"/>
                <a:gd name="connsiteY0" fmla="*/ 0 h 10000"/>
                <a:gd name="connsiteX1" fmla="*/ 2179 w 10000"/>
                <a:gd name="connsiteY1" fmla="*/ 487 h 10000"/>
                <a:gd name="connsiteX2" fmla="*/ 711 w 10000"/>
                <a:gd name="connsiteY2" fmla="*/ 1031 h 10000"/>
                <a:gd name="connsiteX3" fmla="*/ 80 w 10000"/>
                <a:gd name="connsiteY3" fmla="*/ 2567 h 10000"/>
                <a:gd name="connsiteX4" fmla="*/ 1124 w 10000"/>
                <a:gd name="connsiteY4" fmla="*/ 5992 h 10000"/>
                <a:gd name="connsiteX5" fmla="*/ 2431 w 10000"/>
                <a:gd name="connsiteY5" fmla="*/ 7490 h 10000"/>
                <a:gd name="connsiteX6" fmla="*/ 1422 w 10000"/>
                <a:gd name="connsiteY6" fmla="*/ 6918 h 10000"/>
                <a:gd name="connsiteX7" fmla="*/ 1697 w 10000"/>
                <a:gd name="connsiteY7" fmla="*/ 7395 h 10000"/>
                <a:gd name="connsiteX8" fmla="*/ 1640 w 10000"/>
                <a:gd name="connsiteY8" fmla="*/ 8426 h 10000"/>
                <a:gd name="connsiteX9" fmla="*/ 963 w 10000"/>
                <a:gd name="connsiteY9" fmla="*/ 10000 h 10000"/>
                <a:gd name="connsiteX10" fmla="*/ 7729 w 10000"/>
                <a:gd name="connsiteY10" fmla="*/ 10000 h 10000"/>
                <a:gd name="connsiteX11" fmla="*/ 7454 w 10000"/>
                <a:gd name="connsiteY11" fmla="*/ 7519 h 10000"/>
                <a:gd name="connsiteX12" fmla="*/ 7615 w 10000"/>
                <a:gd name="connsiteY12" fmla="*/ 7433 h 10000"/>
                <a:gd name="connsiteX13" fmla="*/ 8796 w 10000"/>
                <a:gd name="connsiteY13" fmla="*/ 8464 h 10000"/>
                <a:gd name="connsiteX14" fmla="*/ 9885 w 10000"/>
                <a:gd name="connsiteY14" fmla="*/ 6851 h 10000"/>
                <a:gd name="connsiteX15" fmla="*/ 9140 w 10000"/>
                <a:gd name="connsiteY15" fmla="*/ 7443 h 10000"/>
                <a:gd name="connsiteX16" fmla="*/ 7844 w 10000"/>
                <a:gd name="connsiteY16" fmla="*/ 6775 h 10000"/>
                <a:gd name="connsiteX17" fmla="*/ 8417 w 10000"/>
                <a:gd name="connsiteY17" fmla="*/ 4218 h 10000"/>
                <a:gd name="connsiteX18" fmla="*/ 8131 w 10000"/>
                <a:gd name="connsiteY18" fmla="*/ 2844 h 10000"/>
                <a:gd name="connsiteX19" fmla="*/ 7695 w 10000"/>
                <a:gd name="connsiteY19" fmla="*/ 1517 h 10000"/>
                <a:gd name="connsiteX20" fmla="*/ 6284 w 10000"/>
                <a:gd name="connsiteY20" fmla="*/ 1011 h 10000"/>
                <a:gd name="connsiteX21" fmla="*/ 6032 w 10000"/>
                <a:gd name="connsiteY21" fmla="*/ 2987 h 10000"/>
                <a:gd name="connsiteX22" fmla="*/ 4381 w 10000"/>
                <a:gd name="connsiteY22" fmla="*/ 1403 h 10000"/>
                <a:gd name="connsiteX23" fmla="*/ 2775 w 10000"/>
                <a:gd name="connsiteY23" fmla="*/ 0 h 10000"/>
                <a:gd name="connsiteX0" fmla="*/ 2775 w 9299"/>
                <a:gd name="connsiteY0" fmla="*/ 0 h 10000"/>
                <a:gd name="connsiteX1" fmla="*/ 2179 w 9299"/>
                <a:gd name="connsiteY1" fmla="*/ 487 h 10000"/>
                <a:gd name="connsiteX2" fmla="*/ 711 w 9299"/>
                <a:gd name="connsiteY2" fmla="*/ 1031 h 10000"/>
                <a:gd name="connsiteX3" fmla="*/ 80 w 9299"/>
                <a:gd name="connsiteY3" fmla="*/ 2567 h 10000"/>
                <a:gd name="connsiteX4" fmla="*/ 1124 w 9299"/>
                <a:gd name="connsiteY4" fmla="*/ 5992 h 10000"/>
                <a:gd name="connsiteX5" fmla="*/ 2431 w 9299"/>
                <a:gd name="connsiteY5" fmla="*/ 7490 h 10000"/>
                <a:gd name="connsiteX6" fmla="*/ 1422 w 9299"/>
                <a:gd name="connsiteY6" fmla="*/ 6918 h 10000"/>
                <a:gd name="connsiteX7" fmla="*/ 1697 w 9299"/>
                <a:gd name="connsiteY7" fmla="*/ 7395 h 10000"/>
                <a:gd name="connsiteX8" fmla="*/ 1640 w 9299"/>
                <a:gd name="connsiteY8" fmla="*/ 8426 h 10000"/>
                <a:gd name="connsiteX9" fmla="*/ 963 w 9299"/>
                <a:gd name="connsiteY9" fmla="*/ 10000 h 10000"/>
                <a:gd name="connsiteX10" fmla="*/ 7729 w 9299"/>
                <a:gd name="connsiteY10" fmla="*/ 10000 h 10000"/>
                <a:gd name="connsiteX11" fmla="*/ 7454 w 9299"/>
                <a:gd name="connsiteY11" fmla="*/ 7519 h 10000"/>
                <a:gd name="connsiteX12" fmla="*/ 7615 w 9299"/>
                <a:gd name="connsiteY12" fmla="*/ 7433 h 10000"/>
                <a:gd name="connsiteX13" fmla="*/ 8796 w 9299"/>
                <a:gd name="connsiteY13" fmla="*/ 8464 h 10000"/>
                <a:gd name="connsiteX14" fmla="*/ 9140 w 9299"/>
                <a:gd name="connsiteY14" fmla="*/ 7443 h 10000"/>
                <a:gd name="connsiteX15" fmla="*/ 7844 w 9299"/>
                <a:gd name="connsiteY15" fmla="*/ 6775 h 10000"/>
                <a:gd name="connsiteX16" fmla="*/ 8417 w 9299"/>
                <a:gd name="connsiteY16" fmla="*/ 4218 h 10000"/>
                <a:gd name="connsiteX17" fmla="*/ 8131 w 9299"/>
                <a:gd name="connsiteY17" fmla="*/ 2844 h 10000"/>
                <a:gd name="connsiteX18" fmla="*/ 7695 w 9299"/>
                <a:gd name="connsiteY18" fmla="*/ 1517 h 10000"/>
                <a:gd name="connsiteX19" fmla="*/ 6284 w 9299"/>
                <a:gd name="connsiteY19" fmla="*/ 1011 h 10000"/>
                <a:gd name="connsiteX20" fmla="*/ 6032 w 9299"/>
                <a:gd name="connsiteY20" fmla="*/ 2987 h 10000"/>
                <a:gd name="connsiteX21" fmla="*/ 4381 w 9299"/>
                <a:gd name="connsiteY21" fmla="*/ 1403 h 10000"/>
                <a:gd name="connsiteX22" fmla="*/ 2775 w 9299"/>
                <a:gd name="connsiteY22" fmla="*/ 0 h 10000"/>
                <a:gd name="connsiteX0" fmla="*/ 2984 w 9500"/>
                <a:gd name="connsiteY0" fmla="*/ 0 h 10000"/>
                <a:gd name="connsiteX1" fmla="*/ 2343 w 9500"/>
                <a:gd name="connsiteY1" fmla="*/ 487 h 10000"/>
                <a:gd name="connsiteX2" fmla="*/ 765 w 9500"/>
                <a:gd name="connsiteY2" fmla="*/ 1031 h 10000"/>
                <a:gd name="connsiteX3" fmla="*/ 86 w 9500"/>
                <a:gd name="connsiteY3" fmla="*/ 2567 h 10000"/>
                <a:gd name="connsiteX4" fmla="*/ 1209 w 9500"/>
                <a:gd name="connsiteY4" fmla="*/ 5992 h 10000"/>
                <a:gd name="connsiteX5" fmla="*/ 2614 w 9500"/>
                <a:gd name="connsiteY5" fmla="*/ 7490 h 10000"/>
                <a:gd name="connsiteX6" fmla="*/ 1529 w 9500"/>
                <a:gd name="connsiteY6" fmla="*/ 6918 h 10000"/>
                <a:gd name="connsiteX7" fmla="*/ 1825 w 9500"/>
                <a:gd name="connsiteY7" fmla="*/ 7395 h 10000"/>
                <a:gd name="connsiteX8" fmla="*/ 1764 w 9500"/>
                <a:gd name="connsiteY8" fmla="*/ 8426 h 10000"/>
                <a:gd name="connsiteX9" fmla="*/ 1036 w 9500"/>
                <a:gd name="connsiteY9" fmla="*/ 10000 h 10000"/>
                <a:gd name="connsiteX10" fmla="*/ 8312 w 9500"/>
                <a:gd name="connsiteY10" fmla="*/ 10000 h 10000"/>
                <a:gd name="connsiteX11" fmla="*/ 8016 w 9500"/>
                <a:gd name="connsiteY11" fmla="*/ 7519 h 10000"/>
                <a:gd name="connsiteX12" fmla="*/ 8189 w 9500"/>
                <a:gd name="connsiteY12" fmla="*/ 7433 h 10000"/>
                <a:gd name="connsiteX13" fmla="*/ 9459 w 9500"/>
                <a:gd name="connsiteY13" fmla="*/ 8464 h 10000"/>
                <a:gd name="connsiteX14" fmla="*/ 8435 w 9500"/>
                <a:gd name="connsiteY14" fmla="*/ 6775 h 10000"/>
                <a:gd name="connsiteX15" fmla="*/ 9052 w 9500"/>
                <a:gd name="connsiteY15" fmla="*/ 4218 h 10000"/>
                <a:gd name="connsiteX16" fmla="*/ 8744 w 9500"/>
                <a:gd name="connsiteY16" fmla="*/ 2844 h 10000"/>
                <a:gd name="connsiteX17" fmla="*/ 8275 w 9500"/>
                <a:gd name="connsiteY17" fmla="*/ 1517 h 10000"/>
                <a:gd name="connsiteX18" fmla="*/ 6758 w 9500"/>
                <a:gd name="connsiteY18" fmla="*/ 1011 h 10000"/>
                <a:gd name="connsiteX19" fmla="*/ 6487 w 9500"/>
                <a:gd name="connsiteY19" fmla="*/ 2987 h 10000"/>
                <a:gd name="connsiteX20" fmla="*/ 4711 w 9500"/>
                <a:gd name="connsiteY20" fmla="*/ 1403 h 10000"/>
                <a:gd name="connsiteX21" fmla="*/ 2984 w 9500"/>
                <a:gd name="connsiteY21" fmla="*/ 0 h 10000"/>
                <a:gd name="connsiteX0" fmla="*/ 3141 w 9528"/>
                <a:gd name="connsiteY0" fmla="*/ 0 h 10000"/>
                <a:gd name="connsiteX1" fmla="*/ 2466 w 9528"/>
                <a:gd name="connsiteY1" fmla="*/ 487 h 10000"/>
                <a:gd name="connsiteX2" fmla="*/ 805 w 9528"/>
                <a:gd name="connsiteY2" fmla="*/ 1031 h 10000"/>
                <a:gd name="connsiteX3" fmla="*/ 91 w 9528"/>
                <a:gd name="connsiteY3" fmla="*/ 2567 h 10000"/>
                <a:gd name="connsiteX4" fmla="*/ 1273 w 9528"/>
                <a:gd name="connsiteY4" fmla="*/ 5992 h 10000"/>
                <a:gd name="connsiteX5" fmla="*/ 2752 w 9528"/>
                <a:gd name="connsiteY5" fmla="*/ 7490 h 10000"/>
                <a:gd name="connsiteX6" fmla="*/ 1609 w 9528"/>
                <a:gd name="connsiteY6" fmla="*/ 6918 h 10000"/>
                <a:gd name="connsiteX7" fmla="*/ 1921 w 9528"/>
                <a:gd name="connsiteY7" fmla="*/ 7395 h 10000"/>
                <a:gd name="connsiteX8" fmla="*/ 1857 w 9528"/>
                <a:gd name="connsiteY8" fmla="*/ 8426 h 10000"/>
                <a:gd name="connsiteX9" fmla="*/ 1091 w 9528"/>
                <a:gd name="connsiteY9" fmla="*/ 10000 h 10000"/>
                <a:gd name="connsiteX10" fmla="*/ 8749 w 9528"/>
                <a:gd name="connsiteY10" fmla="*/ 10000 h 10000"/>
                <a:gd name="connsiteX11" fmla="*/ 8438 w 9528"/>
                <a:gd name="connsiteY11" fmla="*/ 7519 h 10000"/>
                <a:gd name="connsiteX12" fmla="*/ 8620 w 9528"/>
                <a:gd name="connsiteY12" fmla="*/ 7433 h 10000"/>
                <a:gd name="connsiteX13" fmla="*/ 8879 w 9528"/>
                <a:gd name="connsiteY13" fmla="*/ 6775 h 10000"/>
                <a:gd name="connsiteX14" fmla="*/ 9528 w 9528"/>
                <a:gd name="connsiteY14" fmla="*/ 4218 h 10000"/>
                <a:gd name="connsiteX15" fmla="*/ 9204 w 9528"/>
                <a:gd name="connsiteY15" fmla="*/ 2844 h 10000"/>
                <a:gd name="connsiteX16" fmla="*/ 8711 w 9528"/>
                <a:gd name="connsiteY16" fmla="*/ 1517 h 10000"/>
                <a:gd name="connsiteX17" fmla="*/ 7114 w 9528"/>
                <a:gd name="connsiteY17" fmla="*/ 1011 h 10000"/>
                <a:gd name="connsiteX18" fmla="*/ 6828 w 9528"/>
                <a:gd name="connsiteY18" fmla="*/ 2987 h 10000"/>
                <a:gd name="connsiteX19" fmla="*/ 4959 w 9528"/>
                <a:gd name="connsiteY19" fmla="*/ 1403 h 10000"/>
                <a:gd name="connsiteX20" fmla="*/ 3141 w 9528"/>
                <a:gd name="connsiteY20"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9528" h="10000">
                  <a:moveTo>
                    <a:pt x="3141" y="0"/>
                  </a:moveTo>
                  <a:cubicBezTo>
                    <a:pt x="3141" y="0"/>
                    <a:pt x="2583" y="448"/>
                    <a:pt x="2466" y="487"/>
                  </a:cubicBezTo>
                  <a:cubicBezTo>
                    <a:pt x="2337" y="525"/>
                    <a:pt x="1195" y="906"/>
                    <a:pt x="805" y="1031"/>
                  </a:cubicBezTo>
                  <a:cubicBezTo>
                    <a:pt x="403" y="1155"/>
                    <a:pt x="0" y="1908"/>
                    <a:pt x="91" y="2567"/>
                  </a:cubicBezTo>
                  <a:cubicBezTo>
                    <a:pt x="182" y="3235"/>
                    <a:pt x="246" y="4733"/>
                    <a:pt x="1273" y="5992"/>
                  </a:cubicBezTo>
                  <a:cubicBezTo>
                    <a:pt x="1519" y="6298"/>
                    <a:pt x="2415" y="7252"/>
                    <a:pt x="2752" y="7490"/>
                  </a:cubicBezTo>
                  <a:cubicBezTo>
                    <a:pt x="3103" y="7739"/>
                    <a:pt x="1609" y="6918"/>
                    <a:pt x="1609" y="6918"/>
                  </a:cubicBezTo>
                  <a:cubicBezTo>
                    <a:pt x="1609" y="6918"/>
                    <a:pt x="1921" y="7357"/>
                    <a:pt x="1921" y="7395"/>
                  </a:cubicBezTo>
                  <a:cubicBezTo>
                    <a:pt x="1921" y="7433"/>
                    <a:pt x="1961" y="8359"/>
                    <a:pt x="1857" y="8426"/>
                  </a:cubicBezTo>
                  <a:cubicBezTo>
                    <a:pt x="1753" y="8483"/>
                    <a:pt x="1091" y="10000"/>
                    <a:pt x="1091" y="10000"/>
                  </a:cubicBezTo>
                  <a:lnTo>
                    <a:pt x="8749" y="10000"/>
                  </a:lnTo>
                  <a:cubicBezTo>
                    <a:pt x="8645" y="9173"/>
                    <a:pt x="8542" y="8346"/>
                    <a:pt x="8438" y="7519"/>
                  </a:cubicBezTo>
                  <a:lnTo>
                    <a:pt x="8620" y="7433"/>
                  </a:lnTo>
                  <a:cubicBezTo>
                    <a:pt x="8693" y="7309"/>
                    <a:pt x="8728" y="7311"/>
                    <a:pt x="8879" y="6775"/>
                  </a:cubicBezTo>
                  <a:cubicBezTo>
                    <a:pt x="8815" y="6718"/>
                    <a:pt x="9528" y="4609"/>
                    <a:pt x="9528" y="4218"/>
                  </a:cubicBezTo>
                  <a:cubicBezTo>
                    <a:pt x="9528" y="3836"/>
                    <a:pt x="9178" y="2910"/>
                    <a:pt x="9204" y="2844"/>
                  </a:cubicBezTo>
                  <a:cubicBezTo>
                    <a:pt x="9217" y="2786"/>
                    <a:pt x="8958" y="1641"/>
                    <a:pt x="8711" y="1517"/>
                  </a:cubicBezTo>
                  <a:cubicBezTo>
                    <a:pt x="8478" y="1403"/>
                    <a:pt x="7114" y="1011"/>
                    <a:pt x="7114" y="1011"/>
                  </a:cubicBezTo>
                  <a:cubicBezTo>
                    <a:pt x="7019" y="1670"/>
                    <a:pt x="6923" y="2328"/>
                    <a:pt x="6828" y="2987"/>
                  </a:cubicBezTo>
                  <a:lnTo>
                    <a:pt x="4959" y="1403"/>
                  </a:lnTo>
                  <a:lnTo>
                    <a:pt x="3141" y="0"/>
                  </a:ln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en-US">
                <a:solidFill>
                  <a:srgbClr val="000000"/>
                </a:solidFill>
                <a:cs typeface="Arial" pitchFamily="34" charset="0"/>
              </a:endParaRPr>
            </a:p>
          </p:txBody>
        </p:sp>
        <p:sp>
          <p:nvSpPr>
            <p:cNvPr id="41" name="Freeform 8"/>
            <p:cNvSpPr>
              <a:spLocks/>
            </p:cNvSpPr>
            <p:nvPr/>
          </p:nvSpPr>
          <p:spPr bwMode="auto">
            <a:xfrm>
              <a:off x="5999156" y="2017189"/>
              <a:ext cx="280785" cy="392415"/>
            </a:xfrm>
            <a:custGeom>
              <a:avLst/>
              <a:gdLst>
                <a:gd name="T0" fmla="*/ 62 w 422"/>
                <a:gd name="T1" fmla="*/ 0 h 590"/>
                <a:gd name="T2" fmla="*/ 8 w 422"/>
                <a:gd name="T3" fmla="*/ 51 h 590"/>
                <a:gd name="T4" fmla="*/ 62 w 422"/>
                <a:gd name="T5" fmla="*/ 261 h 590"/>
                <a:gd name="T6" fmla="*/ 180 w 422"/>
                <a:gd name="T7" fmla="*/ 242 h 590"/>
                <a:gd name="T8" fmla="*/ 367 w 422"/>
                <a:gd name="T9" fmla="*/ 590 h 590"/>
                <a:gd name="T10" fmla="*/ 381 w 422"/>
                <a:gd name="T11" fmla="*/ 532 h 590"/>
                <a:gd name="T12" fmla="*/ 331 w 422"/>
                <a:gd name="T13" fmla="*/ 317 h 590"/>
                <a:gd name="T14" fmla="*/ 336 w 422"/>
                <a:gd name="T15" fmla="*/ 232 h 590"/>
                <a:gd name="T16" fmla="*/ 357 w 422"/>
                <a:gd name="T17" fmla="*/ 219 h 590"/>
                <a:gd name="T18" fmla="*/ 422 w 422"/>
                <a:gd name="T19" fmla="*/ 273 h 590"/>
                <a:gd name="T20" fmla="*/ 278 w 422"/>
                <a:gd name="T21" fmla="*/ 51 h 590"/>
                <a:gd name="T22" fmla="*/ 251 w 422"/>
                <a:gd name="T23" fmla="*/ 185 h 590"/>
                <a:gd name="T24" fmla="*/ 288 w 422"/>
                <a:gd name="T25" fmla="*/ 284 h 590"/>
                <a:gd name="T26" fmla="*/ 215 w 422"/>
                <a:gd name="T27" fmla="*/ 232 h 590"/>
                <a:gd name="T28" fmla="*/ 62 w 422"/>
                <a:gd name="T29" fmla="*/ 0 h 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2" h="590">
                  <a:moveTo>
                    <a:pt x="62" y="0"/>
                  </a:moveTo>
                  <a:cubicBezTo>
                    <a:pt x="62" y="0"/>
                    <a:pt x="15" y="32"/>
                    <a:pt x="8" y="51"/>
                  </a:cubicBezTo>
                  <a:cubicBezTo>
                    <a:pt x="0" y="70"/>
                    <a:pt x="62" y="261"/>
                    <a:pt x="62" y="261"/>
                  </a:cubicBezTo>
                  <a:cubicBezTo>
                    <a:pt x="180" y="242"/>
                    <a:pt x="180" y="242"/>
                    <a:pt x="180" y="242"/>
                  </a:cubicBezTo>
                  <a:cubicBezTo>
                    <a:pt x="180" y="242"/>
                    <a:pt x="352" y="464"/>
                    <a:pt x="367" y="590"/>
                  </a:cubicBezTo>
                  <a:cubicBezTo>
                    <a:pt x="381" y="532"/>
                    <a:pt x="381" y="532"/>
                    <a:pt x="381" y="532"/>
                  </a:cubicBezTo>
                  <a:cubicBezTo>
                    <a:pt x="331" y="317"/>
                    <a:pt x="331" y="317"/>
                    <a:pt x="331" y="317"/>
                  </a:cubicBezTo>
                  <a:cubicBezTo>
                    <a:pt x="331" y="317"/>
                    <a:pt x="340" y="249"/>
                    <a:pt x="336" y="232"/>
                  </a:cubicBezTo>
                  <a:cubicBezTo>
                    <a:pt x="333" y="214"/>
                    <a:pt x="342" y="211"/>
                    <a:pt x="357" y="219"/>
                  </a:cubicBezTo>
                  <a:cubicBezTo>
                    <a:pt x="373" y="226"/>
                    <a:pt x="422" y="273"/>
                    <a:pt x="422" y="273"/>
                  </a:cubicBezTo>
                  <a:cubicBezTo>
                    <a:pt x="278" y="51"/>
                    <a:pt x="278" y="51"/>
                    <a:pt x="278" y="51"/>
                  </a:cubicBezTo>
                  <a:cubicBezTo>
                    <a:pt x="251" y="185"/>
                    <a:pt x="251" y="185"/>
                    <a:pt x="251" y="185"/>
                  </a:cubicBezTo>
                  <a:cubicBezTo>
                    <a:pt x="288" y="284"/>
                    <a:pt x="288" y="284"/>
                    <a:pt x="288" y="284"/>
                  </a:cubicBezTo>
                  <a:cubicBezTo>
                    <a:pt x="288" y="284"/>
                    <a:pt x="232" y="228"/>
                    <a:pt x="215" y="232"/>
                  </a:cubicBezTo>
                  <a:cubicBezTo>
                    <a:pt x="197" y="236"/>
                    <a:pt x="62" y="0"/>
                    <a:pt x="62" y="0"/>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cs typeface="Arial" pitchFamily="34" charset="0"/>
              </a:endParaRPr>
            </a:p>
          </p:txBody>
        </p:sp>
        <p:sp>
          <p:nvSpPr>
            <p:cNvPr id="46" name="Freeform 69"/>
            <p:cNvSpPr>
              <a:spLocks/>
            </p:cNvSpPr>
            <p:nvPr/>
          </p:nvSpPr>
          <p:spPr bwMode="auto">
            <a:xfrm rot="6123240">
              <a:off x="6191724" y="1997355"/>
              <a:ext cx="139278" cy="121823"/>
            </a:xfrm>
            <a:custGeom>
              <a:avLst/>
              <a:gdLst>
                <a:gd name="T0" fmla="*/ 138 w 162"/>
                <a:gd name="T1" fmla="*/ 0 h 142"/>
                <a:gd name="T2" fmla="*/ 2 w 162"/>
                <a:gd name="T3" fmla="*/ 142 h 142"/>
                <a:gd name="T4" fmla="*/ 138 w 162"/>
                <a:gd name="T5" fmla="*/ 0 h 142"/>
              </a:gdLst>
              <a:ahLst/>
              <a:cxnLst>
                <a:cxn ang="0">
                  <a:pos x="T0" y="T1"/>
                </a:cxn>
                <a:cxn ang="0">
                  <a:pos x="T2" y="T3"/>
                </a:cxn>
                <a:cxn ang="0">
                  <a:pos x="T4" y="T5"/>
                </a:cxn>
              </a:cxnLst>
              <a:rect l="0" t="0" r="r" b="b"/>
              <a:pathLst>
                <a:path w="162" h="142">
                  <a:moveTo>
                    <a:pt x="138" y="0"/>
                  </a:moveTo>
                  <a:cubicBezTo>
                    <a:pt x="138" y="0"/>
                    <a:pt x="162" y="119"/>
                    <a:pt x="2" y="142"/>
                  </a:cubicBezTo>
                  <a:cubicBezTo>
                    <a:pt x="2" y="142"/>
                    <a:pt x="0" y="17"/>
                    <a:pt x="138" y="0"/>
                  </a:cubicBezTo>
                  <a:close/>
                </a:path>
              </a:pathLst>
            </a:custGeom>
            <a:solidFill>
              <a:schemeClr val="tx1">
                <a:lumMod val="75000"/>
                <a:lumOff val="25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cs typeface="Arial" pitchFamily="34" charset="0"/>
              </a:endParaRPr>
            </a:p>
          </p:txBody>
        </p:sp>
        <p:grpSp>
          <p:nvGrpSpPr>
            <p:cNvPr id="45" name="Group 111"/>
            <p:cNvGrpSpPr/>
            <p:nvPr/>
          </p:nvGrpSpPr>
          <p:grpSpPr>
            <a:xfrm flipH="1">
              <a:off x="6221221" y="2031630"/>
              <a:ext cx="197043" cy="603270"/>
              <a:chOff x="6421586" y="1735178"/>
              <a:chExt cx="131515" cy="402650"/>
            </a:xfrm>
          </p:grpSpPr>
          <p:sp>
            <p:nvSpPr>
              <p:cNvPr id="105" name="Freeform 47"/>
              <p:cNvSpPr>
                <a:spLocks/>
              </p:cNvSpPr>
              <p:nvPr/>
            </p:nvSpPr>
            <p:spPr bwMode="auto">
              <a:xfrm flipH="1">
                <a:off x="6435566" y="1911342"/>
                <a:ext cx="81089" cy="226486"/>
              </a:xfrm>
              <a:custGeom>
                <a:avLst/>
                <a:gdLst/>
                <a:ahLst/>
                <a:cxnLst>
                  <a:cxn ang="0">
                    <a:pos x="37" y="2"/>
                  </a:cxn>
                  <a:cxn ang="0">
                    <a:pos x="7" y="78"/>
                  </a:cxn>
                  <a:cxn ang="0">
                    <a:pos x="2" y="128"/>
                  </a:cxn>
                  <a:cxn ang="0">
                    <a:pos x="15" y="147"/>
                  </a:cxn>
                  <a:cxn ang="0">
                    <a:pos x="32" y="105"/>
                  </a:cxn>
                  <a:cxn ang="0">
                    <a:pos x="45" y="47"/>
                  </a:cxn>
                  <a:cxn ang="0">
                    <a:pos x="56" y="0"/>
                  </a:cxn>
                  <a:cxn ang="0">
                    <a:pos x="37" y="2"/>
                  </a:cxn>
                </a:cxnLst>
                <a:rect l="0" t="0" r="r" b="b"/>
                <a:pathLst>
                  <a:path w="56" h="154">
                    <a:moveTo>
                      <a:pt x="37" y="2"/>
                    </a:moveTo>
                    <a:cubicBezTo>
                      <a:pt x="37" y="2"/>
                      <a:pt x="24" y="41"/>
                      <a:pt x="7" y="78"/>
                    </a:cubicBezTo>
                    <a:cubicBezTo>
                      <a:pt x="1" y="94"/>
                      <a:pt x="0" y="114"/>
                      <a:pt x="2" y="128"/>
                    </a:cubicBezTo>
                    <a:cubicBezTo>
                      <a:pt x="4" y="144"/>
                      <a:pt x="12" y="154"/>
                      <a:pt x="15" y="147"/>
                    </a:cubicBezTo>
                    <a:cubicBezTo>
                      <a:pt x="19" y="140"/>
                      <a:pt x="26" y="121"/>
                      <a:pt x="32" y="105"/>
                    </a:cubicBezTo>
                    <a:cubicBezTo>
                      <a:pt x="39" y="90"/>
                      <a:pt x="42" y="63"/>
                      <a:pt x="45" y="47"/>
                    </a:cubicBezTo>
                    <a:cubicBezTo>
                      <a:pt x="50" y="21"/>
                      <a:pt x="56" y="0"/>
                      <a:pt x="56" y="0"/>
                    </a:cubicBezTo>
                    <a:lnTo>
                      <a:pt x="37" y="2"/>
                    </a:lnTo>
                    <a:close/>
                  </a:path>
                </a:pathLst>
              </a:custGeom>
              <a:solidFill>
                <a:schemeClr val="tx1">
                  <a:lumMod val="75000"/>
                  <a:lumOff val="2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cs typeface="Arial" pitchFamily="34" charset="0"/>
                </a:endParaRPr>
              </a:p>
            </p:txBody>
          </p:sp>
          <p:sp>
            <p:nvSpPr>
              <p:cNvPr id="106" name="Freeform 50"/>
              <p:cNvSpPr>
                <a:spLocks/>
              </p:cNvSpPr>
              <p:nvPr/>
            </p:nvSpPr>
            <p:spPr bwMode="auto">
              <a:xfrm flipH="1">
                <a:off x="6441147" y="1735178"/>
                <a:ext cx="111954" cy="147226"/>
              </a:xfrm>
              <a:custGeom>
                <a:avLst/>
                <a:gdLst/>
                <a:ahLst/>
                <a:cxnLst>
                  <a:cxn ang="0">
                    <a:pos x="38" y="59"/>
                  </a:cxn>
                  <a:cxn ang="0">
                    <a:pos x="32" y="65"/>
                  </a:cxn>
                  <a:cxn ang="0">
                    <a:pos x="5" y="63"/>
                  </a:cxn>
                  <a:cxn ang="0">
                    <a:pos x="0" y="57"/>
                  </a:cxn>
                  <a:cxn ang="0">
                    <a:pos x="7" y="5"/>
                  </a:cxn>
                  <a:cxn ang="0">
                    <a:pos x="14" y="0"/>
                  </a:cxn>
                  <a:cxn ang="0">
                    <a:pos x="40" y="2"/>
                  </a:cxn>
                  <a:cxn ang="0">
                    <a:pos x="45" y="8"/>
                  </a:cxn>
                  <a:cxn ang="0">
                    <a:pos x="38" y="59"/>
                  </a:cxn>
                </a:cxnLst>
                <a:rect l="0" t="0" r="r" b="b"/>
                <a:pathLst>
                  <a:path w="46" h="65">
                    <a:moveTo>
                      <a:pt x="38" y="59"/>
                    </a:moveTo>
                    <a:cubicBezTo>
                      <a:pt x="38" y="63"/>
                      <a:pt x="35" y="65"/>
                      <a:pt x="32" y="65"/>
                    </a:cubicBezTo>
                    <a:cubicBezTo>
                      <a:pt x="5" y="63"/>
                      <a:pt x="5" y="63"/>
                      <a:pt x="5" y="63"/>
                    </a:cubicBezTo>
                    <a:cubicBezTo>
                      <a:pt x="2" y="62"/>
                      <a:pt x="0" y="60"/>
                      <a:pt x="0" y="57"/>
                    </a:cubicBezTo>
                    <a:cubicBezTo>
                      <a:pt x="7" y="5"/>
                      <a:pt x="7" y="5"/>
                      <a:pt x="7" y="5"/>
                    </a:cubicBezTo>
                    <a:cubicBezTo>
                      <a:pt x="8" y="2"/>
                      <a:pt x="11" y="0"/>
                      <a:pt x="14" y="0"/>
                    </a:cubicBezTo>
                    <a:cubicBezTo>
                      <a:pt x="40" y="2"/>
                      <a:pt x="40" y="2"/>
                      <a:pt x="40" y="2"/>
                    </a:cubicBezTo>
                    <a:cubicBezTo>
                      <a:pt x="43" y="2"/>
                      <a:pt x="46" y="5"/>
                      <a:pt x="45" y="8"/>
                    </a:cubicBezTo>
                    <a:lnTo>
                      <a:pt x="38" y="59"/>
                    </a:lnTo>
                    <a:close/>
                  </a:path>
                </a:pathLst>
              </a:custGeom>
              <a:solidFill>
                <a:srgbClr val="EC2227"/>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cs typeface="Arial" pitchFamily="34" charset="0"/>
                </a:endParaRPr>
              </a:p>
            </p:txBody>
          </p:sp>
          <p:sp>
            <p:nvSpPr>
              <p:cNvPr id="107" name="Freeform 51"/>
              <p:cNvSpPr>
                <a:spLocks/>
              </p:cNvSpPr>
              <p:nvPr/>
            </p:nvSpPr>
            <p:spPr bwMode="auto">
              <a:xfrm flipH="1">
                <a:off x="6421586" y="1833050"/>
                <a:ext cx="61515" cy="89476"/>
              </a:xfrm>
              <a:custGeom>
                <a:avLst/>
                <a:gdLst/>
                <a:ahLst/>
                <a:cxnLst>
                  <a:cxn ang="0">
                    <a:pos x="30" y="61"/>
                  </a:cxn>
                  <a:cxn ang="0">
                    <a:pos x="42" y="25"/>
                  </a:cxn>
                  <a:cxn ang="0">
                    <a:pos x="26" y="5"/>
                  </a:cxn>
                  <a:cxn ang="0">
                    <a:pos x="4" y="2"/>
                  </a:cxn>
                  <a:cxn ang="0">
                    <a:pos x="1" y="12"/>
                  </a:cxn>
                  <a:cxn ang="0">
                    <a:pos x="8" y="22"/>
                  </a:cxn>
                  <a:cxn ang="0">
                    <a:pos x="12" y="41"/>
                  </a:cxn>
                  <a:cxn ang="0">
                    <a:pos x="12" y="57"/>
                  </a:cxn>
                  <a:cxn ang="0">
                    <a:pos x="30" y="61"/>
                  </a:cxn>
                </a:cxnLst>
                <a:rect l="0" t="0" r="r" b="b"/>
                <a:pathLst>
                  <a:path w="42" h="61">
                    <a:moveTo>
                      <a:pt x="30" y="61"/>
                    </a:moveTo>
                    <a:cubicBezTo>
                      <a:pt x="32" y="56"/>
                      <a:pt x="42" y="30"/>
                      <a:pt x="42" y="25"/>
                    </a:cubicBezTo>
                    <a:cubicBezTo>
                      <a:pt x="42" y="20"/>
                      <a:pt x="34" y="8"/>
                      <a:pt x="26" y="5"/>
                    </a:cubicBezTo>
                    <a:cubicBezTo>
                      <a:pt x="20" y="2"/>
                      <a:pt x="6" y="0"/>
                      <a:pt x="4" y="2"/>
                    </a:cubicBezTo>
                    <a:cubicBezTo>
                      <a:pt x="2" y="5"/>
                      <a:pt x="0" y="8"/>
                      <a:pt x="1" y="12"/>
                    </a:cubicBezTo>
                    <a:cubicBezTo>
                      <a:pt x="1" y="15"/>
                      <a:pt x="4" y="17"/>
                      <a:pt x="8" y="22"/>
                    </a:cubicBezTo>
                    <a:cubicBezTo>
                      <a:pt x="13" y="27"/>
                      <a:pt x="13" y="32"/>
                      <a:pt x="12" y="41"/>
                    </a:cubicBezTo>
                    <a:cubicBezTo>
                      <a:pt x="11" y="50"/>
                      <a:pt x="12" y="57"/>
                      <a:pt x="12" y="57"/>
                    </a:cubicBezTo>
                    <a:lnTo>
                      <a:pt x="30" y="61"/>
                    </a:lnTo>
                    <a:close/>
                  </a:path>
                </a:pathLst>
              </a:custGeom>
              <a:solidFill>
                <a:schemeClr val="tx1">
                  <a:lumMod val="75000"/>
                  <a:lumOff val="2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cs typeface="Arial" pitchFamily="34" charset="0"/>
                </a:endParaRPr>
              </a:p>
            </p:txBody>
          </p:sp>
        </p:grpSp>
      </p:grpSp>
      <p:pic>
        <p:nvPicPr>
          <p:cNvPr id="91" name="Picture 90"/>
          <p:cNvPicPr>
            <a:picLocks noChangeAspect="1"/>
          </p:cNvPicPr>
          <p:nvPr/>
        </p:nvPicPr>
        <p:blipFill>
          <a:blip r:embed="rId3" cstate="print"/>
          <a:stretch>
            <a:fillRect/>
          </a:stretch>
        </p:blipFill>
        <p:spPr>
          <a:xfrm>
            <a:off x="-30911" y="4628924"/>
            <a:ext cx="596061" cy="350769"/>
          </a:xfrm>
          <a:prstGeom prst="rect">
            <a:avLst/>
          </a:prstGeom>
        </p:spPr>
      </p:pic>
    </p:spTree>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1_Corporate_PPT_Template_10x5.6_v2">
  <a:themeElements>
    <a:clrScheme name="Custom 2">
      <a:dk1>
        <a:srgbClr val="000000"/>
      </a:dk1>
      <a:lt1>
        <a:srgbClr val="FFFFFF"/>
      </a:lt1>
      <a:dk2>
        <a:srgbClr val="FF0000"/>
      </a:dk2>
      <a:lt2>
        <a:srgbClr val="C9C9C9"/>
      </a:lt2>
      <a:accent1>
        <a:srgbClr val="829E7E"/>
      </a:accent1>
      <a:accent2>
        <a:srgbClr val="7F7F7F"/>
      </a:accent2>
      <a:accent3>
        <a:srgbClr val="C8CC94"/>
      </a:accent3>
      <a:accent4>
        <a:srgbClr val="9FB3A9"/>
      </a:accent4>
      <a:accent5>
        <a:srgbClr val="5B6981"/>
      </a:accent5>
      <a:accent6>
        <a:srgbClr val="D3CAAF"/>
      </a:accent6>
      <a:hlink>
        <a:srgbClr val="0070C0"/>
      </a:hlink>
      <a:folHlink>
        <a:srgbClr val="292929"/>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adFill flip="none" rotWithShape="1">
          <a:gsLst>
            <a:gs pos="0">
              <a:schemeClr val="bg1">
                <a:lumMod val="65000"/>
              </a:schemeClr>
            </a:gs>
            <a:gs pos="100000">
              <a:schemeClr val="bg1">
                <a:lumMod val="75000"/>
              </a:schemeClr>
            </a:gs>
            <a:gs pos="59000">
              <a:schemeClr val="bg1">
                <a:lumMod val="85000"/>
              </a:schemeClr>
            </a:gs>
          </a:gsLst>
          <a:lin ang="16200000" scaled="1"/>
          <a:tileRect/>
        </a:gradFill>
        <a:ln w="9525" cap="flat" cmpd="sng" algn="ctr">
          <a:noFill/>
          <a:prstDash val="solid"/>
        </a:ln>
        <a:effectLst/>
      </a:spPr>
      <a:bodyPr anchor="ctr"/>
      <a:lstStyle>
        <a:defPPr algn="ctr">
          <a:defRPr>
            <a:solidFill>
              <a:srgbClr val="FFFFFF"/>
            </a:solidFill>
            <a:ea typeface="ＭＳ Ｐゴシック" charset="0"/>
            <a:cs typeface="ＭＳ Ｐゴシック" charset="0"/>
          </a:defRPr>
        </a:defPPr>
      </a:lstStyle>
    </a:spDef>
    <a:txDef>
      <a:spPr>
        <a:noFill/>
        <a:ln>
          <a:noFill/>
        </a:ln>
      </a:spPr>
      <a:bodyPr wrap="square" lIns="0" tIns="0" rIns="0" bIns="0" rtlCol="0">
        <a:noAutofit/>
      </a:bodyPr>
      <a:lstStyle>
        <a:defPPr algn="l">
          <a:defRPr sz="1800" dirty="0" err="1" smtClean="0"/>
        </a:defPPr>
      </a:lstStyle>
    </a:txDef>
  </a:objectDefaults>
  <a:extraClrSchemeLst/>
</a:theme>
</file>

<file path=ppt/theme/theme10.xml><?xml version="1.0" encoding="utf-8"?>
<a:theme xmlns:a="http://schemas.openxmlformats.org/drawingml/2006/main" name="6_OOWSF 2013_Template_16x9">
  <a:themeElements>
    <a:clrScheme name="Oracle Color Palette">
      <a:dk1>
        <a:srgbClr val="000000"/>
      </a:dk1>
      <a:lt1>
        <a:sysClr val="window" lastClr="FFFFFF"/>
      </a:lt1>
      <a:dk2>
        <a:srgbClr val="424545"/>
      </a:dk2>
      <a:lt2>
        <a:srgbClr val="A3A3A3"/>
      </a:lt2>
      <a:accent1>
        <a:srgbClr val="FF1414"/>
      </a:accent1>
      <a:accent2>
        <a:srgbClr val="E5E5E5"/>
      </a:accent2>
      <a:accent3>
        <a:srgbClr val="8BAAC3"/>
      </a:accent3>
      <a:accent4>
        <a:srgbClr val="5B6981"/>
      </a:accent4>
      <a:accent5>
        <a:srgbClr val="7D7369"/>
      </a:accent5>
      <a:accent6>
        <a:srgbClr val="786464"/>
      </a:accent6>
      <a:hlink>
        <a:srgbClr val="0000FF"/>
      </a:hlink>
      <a:folHlink>
        <a:srgbClr val="800080"/>
      </a:folHlink>
    </a:clrScheme>
    <a:fontScheme name="Oracle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defRPr sz="2000" dirty="0" err="1" smtClean="0">
            <a:solidFill>
              <a:schemeClr val="tx2"/>
            </a:solidFill>
          </a:defRPr>
        </a:defPPr>
      </a:lstStyle>
    </a:txDef>
  </a:objectDefaults>
  <a:extraClrSchemeLst/>
</a:theme>
</file>

<file path=ppt/theme/theme11.xml><?xml version="1.0" encoding="utf-8"?>
<a:theme xmlns:a="http://schemas.openxmlformats.org/drawingml/2006/main" name="Guidance Title Pag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2.xml><?xml version="1.0" encoding="utf-8"?>
<a:theme xmlns:a="http://schemas.openxmlformats.org/drawingml/2006/main" name="Office Theme">
  <a:themeElements>
    <a:clrScheme name="Oracle 2012">
      <a:dk1>
        <a:sysClr val="windowText" lastClr="000000"/>
      </a:dk1>
      <a:lt1>
        <a:sysClr val="window" lastClr="FFFFFF"/>
      </a:lt1>
      <a:dk2>
        <a:srgbClr val="424545"/>
      </a:dk2>
      <a:lt2>
        <a:srgbClr val="A3A3A3"/>
      </a:lt2>
      <a:accent1>
        <a:srgbClr val="FF1414"/>
      </a:accent1>
      <a:accent2>
        <a:srgbClr val="E5E5E5"/>
      </a:accent2>
      <a:accent3>
        <a:srgbClr val="8BAAC3"/>
      </a:accent3>
      <a:accent4>
        <a:srgbClr val="5B6981"/>
      </a:accent4>
      <a:accent5>
        <a:srgbClr val="7D7369"/>
      </a:accent5>
      <a:accent6>
        <a:srgbClr val="786464"/>
      </a:accent6>
      <a:hlink>
        <a:srgbClr val="0000FF"/>
      </a:hlink>
      <a:folHlink>
        <a:srgbClr val="800080"/>
      </a:folHlink>
    </a:clrScheme>
    <a:fontScheme name="Oracle 2012">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5_Corporate_PPT_Template_10x5.6_v2">
  <a:themeElements>
    <a:clrScheme name="Custom 2">
      <a:dk1>
        <a:srgbClr val="000000"/>
      </a:dk1>
      <a:lt1>
        <a:srgbClr val="FFFFFF"/>
      </a:lt1>
      <a:dk2>
        <a:srgbClr val="FF0000"/>
      </a:dk2>
      <a:lt2>
        <a:srgbClr val="C9C9C9"/>
      </a:lt2>
      <a:accent1>
        <a:srgbClr val="829E7E"/>
      </a:accent1>
      <a:accent2>
        <a:srgbClr val="7F7F7F"/>
      </a:accent2>
      <a:accent3>
        <a:srgbClr val="C8CC94"/>
      </a:accent3>
      <a:accent4>
        <a:srgbClr val="9FB3A9"/>
      </a:accent4>
      <a:accent5>
        <a:srgbClr val="5B6981"/>
      </a:accent5>
      <a:accent6>
        <a:srgbClr val="D3CAAF"/>
      </a:accent6>
      <a:hlink>
        <a:srgbClr val="0070C0"/>
      </a:hlink>
      <a:folHlink>
        <a:srgbClr val="292929"/>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adFill flip="none" rotWithShape="1">
          <a:gsLst>
            <a:gs pos="0">
              <a:schemeClr val="bg1">
                <a:lumMod val="65000"/>
              </a:schemeClr>
            </a:gs>
            <a:gs pos="100000">
              <a:schemeClr val="bg1">
                <a:lumMod val="75000"/>
              </a:schemeClr>
            </a:gs>
            <a:gs pos="59000">
              <a:schemeClr val="bg1">
                <a:lumMod val="85000"/>
              </a:schemeClr>
            </a:gs>
          </a:gsLst>
          <a:lin ang="16200000" scaled="1"/>
          <a:tileRect/>
        </a:gradFill>
        <a:ln w="9525" cap="flat" cmpd="sng" algn="ctr">
          <a:noFill/>
          <a:prstDash val="solid"/>
        </a:ln>
        <a:effectLst/>
      </a:spPr>
      <a:bodyPr anchor="ctr"/>
      <a:lstStyle>
        <a:defPPr algn="ctr">
          <a:defRPr>
            <a:solidFill>
              <a:srgbClr val="FFFFFF"/>
            </a:solidFill>
            <a:ea typeface="ＭＳ Ｐゴシック" charset="0"/>
            <a:cs typeface="ＭＳ Ｐゴシック" charset="0"/>
          </a:defRPr>
        </a:defPPr>
      </a:lstStyle>
    </a:spDef>
    <a:txDef>
      <a:spPr>
        <a:noFill/>
        <a:ln>
          <a:noFill/>
        </a:ln>
      </a:spPr>
      <a:bodyPr wrap="square" lIns="0" tIns="0" rIns="0" bIns="0" rtlCol="0">
        <a:noAutofit/>
      </a:bodyPr>
      <a:lstStyle>
        <a:defPPr algn="l">
          <a:defRPr sz="1800" dirty="0" err="1" smtClean="0"/>
        </a:defPPr>
      </a:lstStyle>
    </a:txDef>
  </a:objectDefaults>
  <a:extraClrSchemeLst/>
</a:theme>
</file>

<file path=ppt/theme/theme3.xml><?xml version="1.0" encoding="utf-8"?>
<a:theme xmlns:a="http://schemas.openxmlformats.org/drawingml/2006/main" name="OpenWorld_Template_16x9">
  <a:themeElements>
    <a:clrScheme name="Oracle Color Palette">
      <a:dk1>
        <a:srgbClr val="000000"/>
      </a:dk1>
      <a:lt1>
        <a:sysClr val="window" lastClr="FFFFFF"/>
      </a:lt1>
      <a:dk2>
        <a:srgbClr val="424545"/>
      </a:dk2>
      <a:lt2>
        <a:srgbClr val="A3A3A3"/>
      </a:lt2>
      <a:accent1>
        <a:srgbClr val="FF1414"/>
      </a:accent1>
      <a:accent2>
        <a:srgbClr val="E5E5E5"/>
      </a:accent2>
      <a:accent3>
        <a:srgbClr val="8BAAC3"/>
      </a:accent3>
      <a:accent4>
        <a:srgbClr val="5B6981"/>
      </a:accent4>
      <a:accent5>
        <a:srgbClr val="7D7369"/>
      </a:accent5>
      <a:accent6>
        <a:srgbClr val="786464"/>
      </a:accent6>
      <a:hlink>
        <a:srgbClr val="0000FF"/>
      </a:hlink>
      <a:folHlink>
        <a:srgbClr val="800080"/>
      </a:folHlink>
    </a:clrScheme>
    <a:fontScheme name="Oracle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defRPr sz="2000" dirty="0" err="1" smtClean="0">
            <a:solidFill>
              <a:schemeClr val="tx2"/>
            </a:solidFill>
          </a:defRPr>
        </a:defPPr>
      </a:lstStyle>
    </a:txDef>
  </a:objectDefaults>
  <a:extraClrSchemeLst/>
</a:theme>
</file>

<file path=ppt/theme/theme4.xml><?xml version="1.0" encoding="utf-8"?>
<a:theme xmlns:a="http://schemas.openxmlformats.org/drawingml/2006/main" name="OOWSF 2013_Template_16x9">
  <a:themeElements>
    <a:clrScheme name="Oracle Color Palette">
      <a:dk1>
        <a:srgbClr val="000000"/>
      </a:dk1>
      <a:lt1>
        <a:sysClr val="window" lastClr="FFFFFF"/>
      </a:lt1>
      <a:dk2>
        <a:srgbClr val="424545"/>
      </a:dk2>
      <a:lt2>
        <a:srgbClr val="A3A3A3"/>
      </a:lt2>
      <a:accent1>
        <a:srgbClr val="FF1414"/>
      </a:accent1>
      <a:accent2>
        <a:srgbClr val="E5E5E5"/>
      </a:accent2>
      <a:accent3>
        <a:srgbClr val="8BAAC3"/>
      </a:accent3>
      <a:accent4>
        <a:srgbClr val="5B6981"/>
      </a:accent4>
      <a:accent5>
        <a:srgbClr val="7D7369"/>
      </a:accent5>
      <a:accent6>
        <a:srgbClr val="786464"/>
      </a:accent6>
      <a:hlink>
        <a:srgbClr val="0000FF"/>
      </a:hlink>
      <a:folHlink>
        <a:srgbClr val="800080"/>
      </a:folHlink>
    </a:clrScheme>
    <a:fontScheme name="Oracle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defRPr sz="2000" dirty="0" err="1" smtClean="0">
            <a:solidFill>
              <a:schemeClr val="tx2"/>
            </a:solidFill>
          </a:defRPr>
        </a:defPPr>
      </a:lstStyle>
    </a:txDef>
  </a:objectDefaults>
  <a:extraClrSchemeLst/>
</a:theme>
</file>

<file path=ppt/theme/theme5.xml><?xml version="1.0" encoding="utf-8"?>
<a:theme xmlns:a="http://schemas.openxmlformats.org/drawingml/2006/main" name="1_OOWSF 2013_Template_16x9">
  <a:themeElements>
    <a:clrScheme name="Oracle Color Palette">
      <a:dk1>
        <a:srgbClr val="000000"/>
      </a:dk1>
      <a:lt1>
        <a:sysClr val="window" lastClr="FFFFFF"/>
      </a:lt1>
      <a:dk2>
        <a:srgbClr val="424545"/>
      </a:dk2>
      <a:lt2>
        <a:srgbClr val="A3A3A3"/>
      </a:lt2>
      <a:accent1>
        <a:srgbClr val="FF1414"/>
      </a:accent1>
      <a:accent2>
        <a:srgbClr val="E5E5E5"/>
      </a:accent2>
      <a:accent3>
        <a:srgbClr val="8BAAC3"/>
      </a:accent3>
      <a:accent4>
        <a:srgbClr val="5B6981"/>
      </a:accent4>
      <a:accent5>
        <a:srgbClr val="7D7369"/>
      </a:accent5>
      <a:accent6>
        <a:srgbClr val="786464"/>
      </a:accent6>
      <a:hlink>
        <a:srgbClr val="0000FF"/>
      </a:hlink>
      <a:folHlink>
        <a:srgbClr val="800080"/>
      </a:folHlink>
    </a:clrScheme>
    <a:fontScheme name="Oracle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defRPr sz="2000" dirty="0" err="1" smtClean="0">
            <a:solidFill>
              <a:schemeClr val="tx2"/>
            </a:solidFill>
          </a:defRPr>
        </a:defPPr>
      </a:lstStyle>
    </a:txDef>
  </a:objectDefaults>
  <a:extraClrSchemeLst/>
</a:theme>
</file>

<file path=ppt/theme/theme6.xml><?xml version="1.0" encoding="utf-8"?>
<a:theme xmlns:a="http://schemas.openxmlformats.org/drawingml/2006/main" name="2_OOWSF 2013_Template_16x9">
  <a:themeElements>
    <a:clrScheme name="Oracle Color Palette">
      <a:dk1>
        <a:srgbClr val="000000"/>
      </a:dk1>
      <a:lt1>
        <a:sysClr val="window" lastClr="FFFFFF"/>
      </a:lt1>
      <a:dk2>
        <a:srgbClr val="424545"/>
      </a:dk2>
      <a:lt2>
        <a:srgbClr val="A3A3A3"/>
      </a:lt2>
      <a:accent1>
        <a:srgbClr val="FF1414"/>
      </a:accent1>
      <a:accent2>
        <a:srgbClr val="E5E5E5"/>
      </a:accent2>
      <a:accent3>
        <a:srgbClr val="8BAAC3"/>
      </a:accent3>
      <a:accent4>
        <a:srgbClr val="5B6981"/>
      </a:accent4>
      <a:accent5>
        <a:srgbClr val="7D7369"/>
      </a:accent5>
      <a:accent6>
        <a:srgbClr val="786464"/>
      </a:accent6>
      <a:hlink>
        <a:srgbClr val="0000FF"/>
      </a:hlink>
      <a:folHlink>
        <a:srgbClr val="800080"/>
      </a:folHlink>
    </a:clrScheme>
    <a:fontScheme name="Oracle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defRPr sz="2000" dirty="0" err="1" smtClean="0">
            <a:solidFill>
              <a:schemeClr val="tx2"/>
            </a:solidFill>
          </a:defRPr>
        </a:defPPr>
      </a:lstStyle>
    </a:txDef>
  </a:objectDefaults>
  <a:extraClrSchemeLst/>
</a:theme>
</file>

<file path=ppt/theme/theme7.xml><?xml version="1.0" encoding="utf-8"?>
<a:theme xmlns:a="http://schemas.openxmlformats.org/drawingml/2006/main" name="3_OOWSF 2013_Template_16x9">
  <a:themeElements>
    <a:clrScheme name="Oracle Color Palette">
      <a:dk1>
        <a:srgbClr val="000000"/>
      </a:dk1>
      <a:lt1>
        <a:sysClr val="window" lastClr="FFFFFF"/>
      </a:lt1>
      <a:dk2>
        <a:srgbClr val="424545"/>
      </a:dk2>
      <a:lt2>
        <a:srgbClr val="A3A3A3"/>
      </a:lt2>
      <a:accent1>
        <a:srgbClr val="FF1414"/>
      </a:accent1>
      <a:accent2>
        <a:srgbClr val="E5E5E5"/>
      </a:accent2>
      <a:accent3>
        <a:srgbClr val="8BAAC3"/>
      </a:accent3>
      <a:accent4>
        <a:srgbClr val="5B6981"/>
      </a:accent4>
      <a:accent5>
        <a:srgbClr val="7D7369"/>
      </a:accent5>
      <a:accent6>
        <a:srgbClr val="786464"/>
      </a:accent6>
      <a:hlink>
        <a:srgbClr val="0000FF"/>
      </a:hlink>
      <a:folHlink>
        <a:srgbClr val="800080"/>
      </a:folHlink>
    </a:clrScheme>
    <a:fontScheme name="Oracle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defRPr sz="2000" dirty="0" err="1" smtClean="0">
            <a:solidFill>
              <a:schemeClr val="tx2"/>
            </a:solidFill>
          </a:defRPr>
        </a:defPPr>
      </a:lstStyle>
    </a:txDef>
  </a:objectDefaults>
  <a:extraClrSchemeLst/>
</a:theme>
</file>

<file path=ppt/theme/theme8.xml><?xml version="1.0" encoding="utf-8"?>
<a:theme xmlns:a="http://schemas.openxmlformats.org/drawingml/2006/main" name="4_OOWSF 2013_Template_16x9">
  <a:themeElements>
    <a:clrScheme name="Oracle Color Palette">
      <a:dk1>
        <a:srgbClr val="000000"/>
      </a:dk1>
      <a:lt1>
        <a:sysClr val="window" lastClr="FFFFFF"/>
      </a:lt1>
      <a:dk2>
        <a:srgbClr val="424545"/>
      </a:dk2>
      <a:lt2>
        <a:srgbClr val="A3A3A3"/>
      </a:lt2>
      <a:accent1>
        <a:srgbClr val="FF1414"/>
      </a:accent1>
      <a:accent2>
        <a:srgbClr val="E5E5E5"/>
      </a:accent2>
      <a:accent3>
        <a:srgbClr val="8BAAC3"/>
      </a:accent3>
      <a:accent4>
        <a:srgbClr val="5B6981"/>
      </a:accent4>
      <a:accent5>
        <a:srgbClr val="7D7369"/>
      </a:accent5>
      <a:accent6>
        <a:srgbClr val="786464"/>
      </a:accent6>
      <a:hlink>
        <a:srgbClr val="0000FF"/>
      </a:hlink>
      <a:folHlink>
        <a:srgbClr val="800080"/>
      </a:folHlink>
    </a:clrScheme>
    <a:fontScheme name="Oracle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defRPr sz="2000" dirty="0" err="1" smtClean="0">
            <a:solidFill>
              <a:schemeClr val="tx2"/>
            </a:solidFill>
          </a:defRPr>
        </a:defPPr>
      </a:lstStyle>
    </a:txDef>
  </a:objectDefaults>
  <a:extraClrSchemeLst/>
</a:theme>
</file>

<file path=ppt/theme/theme9.xml><?xml version="1.0" encoding="utf-8"?>
<a:theme xmlns:a="http://schemas.openxmlformats.org/drawingml/2006/main" name="5_OOWSF 2013_Template_16x9">
  <a:themeElements>
    <a:clrScheme name="Oracle Color Palette">
      <a:dk1>
        <a:srgbClr val="000000"/>
      </a:dk1>
      <a:lt1>
        <a:sysClr val="window" lastClr="FFFFFF"/>
      </a:lt1>
      <a:dk2>
        <a:srgbClr val="424545"/>
      </a:dk2>
      <a:lt2>
        <a:srgbClr val="A3A3A3"/>
      </a:lt2>
      <a:accent1>
        <a:srgbClr val="FF1414"/>
      </a:accent1>
      <a:accent2>
        <a:srgbClr val="E5E5E5"/>
      </a:accent2>
      <a:accent3>
        <a:srgbClr val="8BAAC3"/>
      </a:accent3>
      <a:accent4>
        <a:srgbClr val="5B6981"/>
      </a:accent4>
      <a:accent5>
        <a:srgbClr val="7D7369"/>
      </a:accent5>
      <a:accent6>
        <a:srgbClr val="786464"/>
      </a:accent6>
      <a:hlink>
        <a:srgbClr val="0000FF"/>
      </a:hlink>
      <a:folHlink>
        <a:srgbClr val="800080"/>
      </a:folHlink>
    </a:clrScheme>
    <a:fontScheme name="Oracle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defRPr sz="2000" dirty="0" err="1" smtClean="0">
            <a:solidFill>
              <a:schemeClr val="tx2"/>
            </a:solidFill>
          </a:defRPr>
        </a:defPPr>
      </a:lstStyle>
    </a:txDef>
  </a:objectDefaults>
  <a:extraClrSchemeLst/>
</a:theme>
</file>

<file path=docProps/app.xml><?xml version="1.0" encoding="utf-8"?>
<Properties xmlns="http://schemas.openxmlformats.org/officeDocument/2006/extended-properties" xmlns:vt="http://schemas.openxmlformats.org/officeDocument/2006/docPropsVTypes">
  <Template>Oracle_Template_16x9</Template>
  <TotalTime>10692</TotalTime>
  <Words>1363</Words>
  <Application>Microsoft Office PowerPoint</Application>
  <PresentationFormat>On-screen Show (16:9)</PresentationFormat>
  <Paragraphs>340</Paragraphs>
  <Slides>27</Slides>
  <Notes>15</Notes>
  <HiddenSlides>0</HiddenSlides>
  <MMClips>0</MMClips>
  <ScaleCrop>false</ScaleCrop>
  <HeadingPairs>
    <vt:vector size="4" baseType="variant">
      <vt:variant>
        <vt:lpstr>Theme</vt:lpstr>
      </vt:variant>
      <vt:variant>
        <vt:i4>11</vt:i4>
      </vt:variant>
      <vt:variant>
        <vt:lpstr>Slide Titles</vt:lpstr>
      </vt:variant>
      <vt:variant>
        <vt:i4>27</vt:i4>
      </vt:variant>
    </vt:vector>
  </HeadingPairs>
  <TitlesOfParts>
    <vt:vector size="38" baseType="lpstr">
      <vt:lpstr>1_Corporate_PPT_Template_10x5.6_v2</vt:lpstr>
      <vt:lpstr>5_Corporate_PPT_Template_10x5.6_v2</vt:lpstr>
      <vt:lpstr>OpenWorld_Template_16x9</vt:lpstr>
      <vt:lpstr>OOWSF 2013_Template_16x9</vt:lpstr>
      <vt:lpstr>1_OOWSF 2013_Template_16x9</vt:lpstr>
      <vt:lpstr>2_OOWSF 2013_Template_16x9</vt:lpstr>
      <vt:lpstr>3_OOWSF 2013_Template_16x9</vt:lpstr>
      <vt:lpstr>4_OOWSF 2013_Template_16x9</vt:lpstr>
      <vt:lpstr>5_OOWSF 2013_Template_16x9</vt:lpstr>
      <vt:lpstr>6_OOWSF 2013_Template_16x9</vt:lpstr>
      <vt:lpstr>Guidance Title Page</vt:lpstr>
      <vt:lpstr>Slide 1</vt:lpstr>
      <vt:lpstr>Improving Customer Satisfaction for Utilities with Oracle WebCenter Portal </vt:lpstr>
      <vt:lpstr>Webinar Agenda</vt:lpstr>
      <vt:lpstr> Oracle WebCenter Overview  </vt:lpstr>
      <vt:lpstr>Today’s Users Are in Control</vt:lpstr>
      <vt:lpstr>Engage. Empower. Extend.</vt:lpstr>
      <vt:lpstr>Oracle WebCenter</vt:lpstr>
      <vt:lpstr>Oracle WebCenter Content</vt:lpstr>
      <vt:lpstr>Oracle WebCenter Sites</vt:lpstr>
      <vt:lpstr>Oracle WebCenter Portal</vt:lpstr>
      <vt:lpstr>Empower your Information Workers</vt:lpstr>
      <vt:lpstr>Slide 12</vt:lpstr>
      <vt:lpstr>Los Angeles Department of Water &amp;  Power Self Service Portal</vt:lpstr>
      <vt:lpstr>Customer Self Service Portal Features</vt:lpstr>
      <vt:lpstr>Oracle Technologies Implemented</vt:lpstr>
      <vt:lpstr>Service Request Workflows</vt:lpstr>
      <vt:lpstr>Flexible Account Management</vt:lpstr>
      <vt:lpstr>Slide 18</vt:lpstr>
      <vt:lpstr>Seattle City Lights – Intranet Portal </vt:lpstr>
      <vt:lpstr>Oracle Technologies</vt:lpstr>
      <vt:lpstr>Slide 21</vt:lpstr>
      <vt:lpstr>Slide 22</vt:lpstr>
      <vt:lpstr>Slide 23</vt:lpstr>
      <vt:lpstr>About 3Di</vt:lpstr>
      <vt:lpstr>Q&amp;A</vt:lpstr>
      <vt:lpstr>In Closing….</vt:lpstr>
      <vt:lpstr>Slide 27</vt:lpstr>
    </vt:vector>
  </TitlesOfParts>
  <Company>Oracle Corporation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Table of Contents</dc:title>
  <dc:creator>ropareek</dc:creator>
  <cp:lastModifiedBy>mcomisho</cp:lastModifiedBy>
  <cp:revision>561</cp:revision>
  <cp:lastPrinted>2012-08-21T21:28:08Z</cp:lastPrinted>
  <dcterms:created xsi:type="dcterms:W3CDTF">2012-11-27T14:27:07Z</dcterms:created>
  <dcterms:modified xsi:type="dcterms:W3CDTF">2014-03-25T17:21:28Z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ISdDocName">
    <vt:lpwstr>CNT1624430</vt:lpwstr>
  </property>
  <property fmtid="{D5CDD505-2E9C-101B-9397-08002B2CF9AE}" pid="3" name="DISProperties">
    <vt:lpwstr>DISdDocName,DIScgiUrl,DISdUser,DISdID,DISidcName,DISTaskPaneUrl</vt:lpwstr>
  </property>
  <property fmtid="{D5CDD505-2E9C-101B-9397-08002B2CF9AE}" pid="4" name="DIScgiUrl">
    <vt:lpwstr>http://content.oracle.com/content/idcplg</vt:lpwstr>
  </property>
  <property fmtid="{D5CDD505-2E9C-101B-9397-08002B2CF9AE}" pid="5" name="DISdUser">
    <vt:lpwstr>anonymous</vt:lpwstr>
  </property>
  <property fmtid="{D5CDD505-2E9C-101B-9397-08002B2CF9AE}" pid="6" name="DISdID">
    <vt:lpwstr>4821151</vt:lpwstr>
  </property>
  <property fmtid="{D5CDD505-2E9C-101B-9397-08002B2CF9AE}" pid="7" name="DISidcName">
    <vt:lpwstr>sites_contrib_prod</vt:lpwstr>
  </property>
  <property fmtid="{D5CDD505-2E9C-101B-9397-08002B2CF9AE}" pid="8" name="DISTaskPaneUrl">
    <vt:lpwstr>http://content.oracle.com/content/idcplg?IdcService=DESKTOP_DOC_INFO&amp;dDocName=CNT1624430&amp;dID=4821151&amp;ClientControlled=DocMan,taskpane&amp;coreContentOnly=1</vt:lpwstr>
  </property>
</Properties>
</file>