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diagrams/colors11.xml" ContentType="application/vnd.openxmlformats-officedocument.drawingml.diagramColor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Default Extension="xlsx" ContentType="application/vnd.openxmlformats-officedocument.spreadsheetml.sheet"/>
  <Override PartName="/ppt/diagrams/layout1.xml" ContentType="application/vnd.openxmlformats-officedocument.drawingml.diagramLayout+xml"/>
  <Override PartName="/ppt/diagrams/data2.xml" ContentType="application/vnd.openxmlformats-officedocument.drawingml.diagramData+xml"/>
  <Override PartName="/ppt/slides/slide77.xml" ContentType="application/vnd.openxmlformats-officedocument.presentationml.slide+xml"/>
  <Override PartName="/ppt/slides/slide88.xml" ContentType="application/vnd.openxmlformats-officedocument.presentationml.slide+xml"/>
  <Override PartName="/ppt/diagrams/colors4.xml" ContentType="application/vnd.openxmlformats-officedocument.drawingml.diagramColors+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slides/slide55.xml" ContentType="application/vnd.openxmlformats-officedocument.presentationml.slide+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diagrams/layout6.xml" ContentType="application/vnd.openxmlformats-officedocument.drawingml.diagramLayout+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diagrams/drawing8.xml" ContentType="application/vnd.ms-office.drawingml.diagramDrawing+xml"/>
  <Override PartName="/ppt/slides/slide89.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diagrams/layout7.xml" ContentType="application/vnd.openxmlformats-officedocument.drawingml.diagramLayout+xml"/>
  <Override PartName="/ppt/diagrams/data8.xml" ContentType="application/vnd.openxmlformats-officedocument.drawingml.diagramData+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slides/slide79.xml" ContentType="application/vnd.openxmlformats-officedocument.presentationml.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diagrams/colors10.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diagrams/data9.xml" ContentType="application/vnd.openxmlformats-officedocument.drawingml.diagramData+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diagrams/layout4.xml" ContentType="application/vnd.openxmlformats-officedocument.drawingml.diagramLayout+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slides/slide98.xml" ContentType="application/vnd.openxmlformats-officedocument.presentationml.slide+xml"/>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charts/chart2.xml" ContentType="application/vnd.openxmlformats-officedocument.drawingml.chart+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slides/slide29.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docProps/custom.xml" ContentType="application/vnd.openxmlformats-officedocument.custom-properties+xml"/>
  <Override PartName="/ppt/notesSlides/notesSlide12.xml" ContentType="application/vnd.openxmlformats-officedocument.presentationml.notesSlide+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drawing7.xml" ContentType="application/vnd.ms-office.drawingml.diagramDrawing+xml"/>
  <Override PartName="/ppt/diagrams/layout13.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diagrams/data14.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06"/>
  </p:notesMasterIdLst>
  <p:handoutMasterIdLst>
    <p:handoutMasterId r:id="rId107"/>
  </p:handoutMasterIdLst>
  <p:sldIdLst>
    <p:sldId id="550" r:id="rId2"/>
    <p:sldId id="519" r:id="rId3"/>
    <p:sldId id="545" r:id="rId4"/>
    <p:sldId id="523" r:id="rId5"/>
    <p:sldId id="524" r:id="rId6"/>
    <p:sldId id="525" r:id="rId7"/>
    <p:sldId id="526" r:id="rId8"/>
    <p:sldId id="527" r:id="rId9"/>
    <p:sldId id="529" r:id="rId10"/>
    <p:sldId id="540" r:id="rId11"/>
    <p:sldId id="531" r:id="rId12"/>
    <p:sldId id="528" r:id="rId13"/>
    <p:sldId id="530" r:id="rId14"/>
    <p:sldId id="534" r:id="rId15"/>
    <p:sldId id="535" r:id="rId16"/>
    <p:sldId id="536" r:id="rId17"/>
    <p:sldId id="538" r:id="rId18"/>
    <p:sldId id="551" r:id="rId19"/>
    <p:sldId id="633" r:id="rId20"/>
    <p:sldId id="640" r:id="rId21"/>
    <p:sldId id="642" r:id="rId22"/>
    <p:sldId id="643" r:id="rId23"/>
    <p:sldId id="539" r:id="rId24"/>
    <p:sldId id="553" r:id="rId25"/>
    <p:sldId id="558" r:id="rId26"/>
    <p:sldId id="634" r:id="rId27"/>
    <p:sldId id="554" r:id="rId28"/>
    <p:sldId id="608" r:id="rId29"/>
    <p:sldId id="609" r:id="rId30"/>
    <p:sldId id="610" r:id="rId31"/>
    <p:sldId id="611" r:id="rId32"/>
    <p:sldId id="612" r:id="rId33"/>
    <p:sldId id="613" r:id="rId34"/>
    <p:sldId id="614" r:id="rId35"/>
    <p:sldId id="615" r:id="rId36"/>
    <p:sldId id="616" r:id="rId37"/>
    <p:sldId id="542" r:id="rId38"/>
    <p:sldId id="560" r:id="rId39"/>
    <p:sldId id="559" r:id="rId40"/>
    <p:sldId id="561" r:id="rId41"/>
    <p:sldId id="562" r:id="rId42"/>
    <p:sldId id="564" r:id="rId43"/>
    <p:sldId id="565" r:id="rId44"/>
    <p:sldId id="566" r:id="rId45"/>
    <p:sldId id="567" r:id="rId46"/>
    <p:sldId id="568" r:id="rId47"/>
    <p:sldId id="570" r:id="rId48"/>
    <p:sldId id="571" r:id="rId49"/>
    <p:sldId id="572" r:id="rId50"/>
    <p:sldId id="573" r:id="rId51"/>
    <p:sldId id="574" r:id="rId52"/>
    <p:sldId id="575" r:id="rId53"/>
    <p:sldId id="576" r:id="rId54"/>
    <p:sldId id="578" r:id="rId55"/>
    <p:sldId id="579" r:id="rId56"/>
    <p:sldId id="581" r:id="rId57"/>
    <p:sldId id="582" r:id="rId58"/>
    <p:sldId id="588" r:id="rId59"/>
    <p:sldId id="589" r:id="rId60"/>
    <p:sldId id="590" r:id="rId61"/>
    <p:sldId id="591" r:id="rId62"/>
    <p:sldId id="592" r:id="rId63"/>
    <p:sldId id="593" r:id="rId64"/>
    <p:sldId id="594" r:id="rId65"/>
    <p:sldId id="595" r:id="rId66"/>
    <p:sldId id="596" r:id="rId67"/>
    <p:sldId id="597" r:id="rId68"/>
    <p:sldId id="598" r:id="rId69"/>
    <p:sldId id="599" r:id="rId70"/>
    <p:sldId id="601" r:id="rId71"/>
    <p:sldId id="602" r:id="rId72"/>
    <p:sldId id="603" r:id="rId73"/>
    <p:sldId id="604" r:id="rId74"/>
    <p:sldId id="605" r:id="rId75"/>
    <p:sldId id="606" r:id="rId76"/>
    <p:sldId id="607" r:id="rId77"/>
    <p:sldId id="635" r:id="rId78"/>
    <p:sldId id="636" r:id="rId79"/>
    <p:sldId id="637" r:id="rId80"/>
    <p:sldId id="638" r:id="rId81"/>
    <p:sldId id="639" r:id="rId82"/>
    <p:sldId id="647" r:id="rId83"/>
    <p:sldId id="648" r:id="rId84"/>
    <p:sldId id="537" r:id="rId85"/>
    <p:sldId id="646" r:id="rId86"/>
    <p:sldId id="617" r:id="rId87"/>
    <p:sldId id="618" r:id="rId88"/>
    <p:sldId id="619" r:id="rId89"/>
    <p:sldId id="620" r:id="rId90"/>
    <p:sldId id="621" r:id="rId91"/>
    <p:sldId id="622" r:id="rId92"/>
    <p:sldId id="623" r:id="rId93"/>
    <p:sldId id="624" r:id="rId94"/>
    <p:sldId id="625" r:id="rId95"/>
    <p:sldId id="626" r:id="rId96"/>
    <p:sldId id="627" r:id="rId97"/>
    <p:sldId id="628" r:id="rId98"/>
    <p:sldId id="629" r:id="rId99"/>
    <p:sldId id="630" r:id="rId100"/>
    <p:sldId id="631" r:id="rId101"/>
    <p:sldId id="547" r:id="rId102"/>
    <p:sldId id="548" r:id="rId103"/>
    <p:sldId id="549" r:id="rId104"/>
    <p:sldId id="546" r:id="rId105"/>
  </p:sldIdLst>
  <p:sldSz cx="9144000" cy="6858000" type="screen4x3"/>
  <p:notesSz cx="9144000" cy="6858000"/>
  <p:defaultTextStyle>
    <a:defPPr>
      <a:defRPr lang="en-US"/>
    </a:defPPr>
    <a:lvl1pPr algn="ctr" rtl="0" fontAlgn="base">
      <a:lnSpc>
        <a:spcPct val="90000"/>
      </a:lnSpc>
      <a:spcBef>
        <a:spcPct val="50000"/>
      </a:spcBef>
      <a:spcAft>
        <a:spcPct val="0"/>
      </a:spcAft>
      <a:buClr>
        <a:schemeClr val="accent1"/>
      </a:buClr>
      <a:defRPr sz="2000" b="1" kern="1200">
        <a:solidFill>
          <a:schemeClr val="tx1"/>
        </a:solidFill>
        <a:latin typeface="Arial" charset="0"/>
        <a:ea typeface="+mn-ea"/>
        <a:cs typeface="+mn-cs"/>
      </a:defRPr>
    </a:lvl1pPr>
    <a:lvl2pPr marL="457200" algn="ctr" rtl="0" fontAlgn="base">
      <a:lnSpc>
        <a:spcPct val="90000"/>
      </a:lnSpc>
      <a:spcBef>
        <a:spcPct val="50000"/>
      </a:spcBef>
      <a:spcAft>
        <a:spcPct val="0"/>
      </a:spcAft>
      <a:buClr>
        <a:schemeClr val="accent1"/>
      </a:buClr>
      <a:defRPr sz="2000" b="1" kern="1200">
        <a:solidFill>
          <a:schemeClr val="tx1"/>
        </a:solidFill>
        <a:latin typeface="Arial" charset="0"/>
        <a:ea typeface="+mn-ea"/>
        <a:cs typeface="+mn-cs"/>
      </a:defRPr>
    </a:lvl2pPr>
    <a:lvl3pPr marL="914400" algn="ctr" rtl="0" fontAlgn="base">
      <a:lnSpc>
        <a:spcPct val="90000"/>
      </a:lnSpc>
      <a:spcBef>
        <a:spcPct val="50000"/>
      </a:spcBef>
      <a:spcAft>
        <a:spcPct val="0"/>
      </a:spcAft>
      <a:buClr>
        <a:schemeClr val="accent1"/>
      </a:buClr>
      <a:defRPr sz="2000" b="1" kern="1200">
        <a:solidFill>
          <a:schemeClr val="tx1"/>
        </a:solidFill>
        <a:latin typeface="Arial" charset="0"/>
        <a:ea typeface="+mn-ea"/>
        <a:cs typeface="+mn-cs"/>
      </a:defRPr>
    </a:lvl3pPr>
    <a:lvl4pPr marL="1371600" algn="ctr" rtl="0" fontAlgn="base">
      <a:lnSpc>
        <a:spcPct val="90000"/>
      </a:lnSpc>
      <a:spcBef>
        <a:spcPct val="50000"/>
      </a:spcBef>
      <a:spcAft>
        <a:spcPct val="0"/>
      </a:spcAft>
      <a:buClr>
        <a:schemeClr val="accent1"/>
      </a:buClr>
      <a:defRPr sz="2000" b="1" kern="1200">
        <a:solidFill>
          <a:schemeClr val="tx1"/>
        </a:solidFill>
        <a:latin typeface="Arial" charset="0"/>
        <a:ea typeface="+mn-ea"/>
        <a:cs typeface="+mn-cs"/>
      </a:defRPr>
    </a:lvl4pPr>
    <a:lvl5pPr marL="1828800" algn="ctr" rtl="0" fontAlgn="base">
      <a:lnSpc>
        <a:spcPct val="90000"/>
      </a:lnSpc>
      <a:spcBef>
        <a:spcPct val="50000"/>
      </a:spcBef>
      <a:spcAft>
        <a:spcPct val="0"/>
      </a:spcAft>
      <a:buClr>
        <a:schemeClr val="accent1"/>
      </a:buClr>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80000"/>
    <a:srgbClr val="E60000"/>
    <a:srgbClr val="D20000"/>
    <a:srgbClr val="BE0000"/>
    <a:srgbClr val="780000"/>
    <a:srgbClr val="960000"/>
    <a:srgbClr val="94958B"/>
    <a:srgbClr val="545F75"/>
    <a:srgbClr val="B8B8B8"/>
    <a:srgbClr val="6633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71" autoAdjust="0"/>
    <p:restoredTop sz="86507" autoAdjust="0"/>
  </p:normalViewPr>
  <p:slideViewPr>
    <p:cSldViewPr snapToGrid="0">
      <p:cViewPr>
        <p:scale>
          <a:sx n="82" d="100"/>
          <a:sy n="82" d="100"/>
        </p:scale>
        <p:origin x="-828" y="-282"/>
      </p:cViewPr>
      <p:guideLst>
        <p:guide orient="horz" pos="3885"/>
        <p:guide orient="horz" pos="2733"/>
        <p:guide orient="horz" pos="420"/>
        <p:guide orient="horz" pos="1490"/>
        <p:guide orient="horz" pos="3520"/>
        <p:guide orient="horz" pos="768"/>
        <p:guide orient="horz" pos="3355"/>
        <p:guide pos="5504"/>
        <p:guide pos="4940"/>
        <p:guide pos="568"/>
        <p:guide pos="3696"/>
        <p:guide pos="96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912" y="-234"/>
      </p:cViewPr>
      <p:guideLst>
        <p:guide orient="horz" pos="2160"/>
        <p:guide pos="2880"/>
      </p:guideLst>
    </p:cSldViewPr>
  </p:notesViewPr>
  <p:gridSpacing cx="77716063" cy="77716063"/>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handoutMaster" Target="handoutMasters/handout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view3D>
      <c:depthPercent val="100"/>
      <c:rAngAx val="1"/>
    </c:view3D>
    <c:floor>
      <c:spPr>
        <a:noFill/>
        <a:ln w="9525">
          <a:noFill/>
        </a:ln>
      </c:spPr>
    </c:floor>
    <c:sideWall>
      <c:spPr>
        <a:noFill/>
        <a:ln w="25400">
          <a:noFill/>
        </a:ln>
      </c:spPr>
    </c:sideWall>
    <c:backWall>
      <c:spPr>
        <a:noFill/>
        <a:ln w="25400">
          <a:noFill/>
        </a:ln>
      </c:spPr>
    </c:backWall>
    <c:plotArea>
      <c:layout>
        <c:manualLayout>
          <c:layoutTarget val="inner"/>
          <c:xMode val="edge"/>
          <c:yMode val="edge"/>
          <c:x val="0.28084782350257681"/>
          <c:y val="6.0549810885072816E-2"/>
          <c:w val="0.71915217649742369"/>
          <c:h val="0.8755182386259277"/>
        </c:manualLayout>
      </c:layout>
      <c:bar3DChart>
        <c:barDir val="col"/>
        <c:grouping val="percentStacked"/>
        <c:ser>
          <c:idx val="0"/>
          <c:order val="0"/>
          <c:tx>
            <c:strRef>
              <c:f>Sheet1!$B$1</c:f>
              <c:strCache>
                <c:ptCount val="1"/>
                <c:pt idx="0">
                  <c:v>RDBMS</c:v>
                </c:pt>
              </c:strCache>
            </c:strRef>
          </c:tx>
          <c:spPr>
            <a:solidFill>
              <a:srgbClr val="C80000"/>
            </a:solidFill>
            <a:scene3d>
              <a:camera prst="orthographicFront"/>
              <a:lightRig rig="threePt" dir="t"/>
            </a:scene3d>
            <a:sp3d prstMaterial="metal">
              <a:bevelT/>
              <a:bevelB w="165100" prst="coolSlant"/>
            </a:sp3d>
          </c:spPr>
          <c:cat>
            <c:numRef>
              <c:f>Sheet1!$A$2</c:f>
              <c:numCache>
                <c:formatCode>General</c:formatCode>
                <c:ptCount val="1"/>
              </c:numCache>
            </c:numRef>
          </c:cat>
          <c:val>
            <c:numRef>
              <c:f>Sheet1!$B$2</c:f>
              <c:numCache>
                <c:formatCode>General</c:formatCode>
                <c:ptCount val="1"/>
                <c:pt idx="0">
                  <c:v>0.2</c:v>
                </c:pt>
              </c:numCache>
            </c:numRef>
          </c:val>
        </c:ser>
        <c:ser>
          <c:idx val="1"/>
          <c:order val="1"/>
          <c:tx>
            <c:strRef>
              <c:f>Sheet1!$C$1</c:f>
              <c:strCache>
                <c:ptCount val="1"/>
                <c:pt idx="0">
                  <c:v>JOC</c:v>
                </c:pt>
              </c:strCache>
            </c:strRef>
          </c:tx>
          <c:spPr>
            <a:solidFill>
              <a:srgbClr val="E60000"/>
            </a:solidFill>
            <a:scene3d>
              <a:camera prst="orthographicFront"/>
              <a:lightRig rig="threePt" dir="t"/>
            </a:scene3d>
            <a:sp3d prstMaterial="metal">
              <a:bevelT/>
              <a:bevelB w="165100" prst="coolSlant"/>
            </a:sp3d>
          </c:spPr>
          <c:cat>
            <c:numRef>
              <c:f>Sheet1!$A$2</c:f>
              <c:numCache>
                <c:formatCode>General</c:formatCode>
                <c:ptCount val="1"/>
              </c:numCache>
            </c:numRef>
          </c:cat>
          <c:val>
            <c:numRef>
              <c:f>Sheet1!$C$2</c:f>
              <c:numCache>
                <c:formatCode>General</c:formatCode>
                <c:ptCount val="1"/>
                <c:pt idx="0">
                  <c:v>0.2</c:v>
                </c:pt>
              </c:numCache>
            </c:numRef>
          </c:val>
        </c:ser>
        <c:ser>
          <c:idx val="2"/>
          <c:order val="2"/>
          <c:tx>
            <c:strRef>
              <c:f>Sheet1!$D$1</c:f>
              <c:strCache>
                <c:ptCount val="1"/>
                <c:pt idx="0">
                  <c:v>JTF CACHE</c:v>
                </c:pt>
              </c:strCache>
            </c:strRef>
          </c:tx>
          <c:spPr>
            <a:solidFill>
              <a:schemeClr val="tx2">
                <a:lumMod val="60000"/>
                <a:lumOff val="40000"/>
              </a:schemeClr>
            </a:solidFill>
            <a:scene3d>
              <a:camera prst="orthographicFront"/>
              <a:lightRig rig="threePt" dir="t"/>
            </a:scene3d>
            <a:sp3d prstMaterial="metal">
              <a:bevelT/>
              <a:bevelB w="165100" prst="coolSlant"/>
            </a:sp3d>
          </c:spPr>
          <c:cat>
            <c:numRef>
              <c:f>Sheet1!$A$2</c:f>
              <c:numCache>
                <c:formatCode>General</c:formatCode>
                <c:ptCount val="1"/>
              </c:numCache>
            </c:numRef>
          </c:cat>
          <c:val>
            <c:numRef>
              <c:f>Sheet1!$D$2</c:f>
              <c:numCache>
                <c:formatCode>General</c:formatCode>
                <c:ptCount val="1"/>
                <c:pt idx="0">
                  <c:v>0.2</c:v>
                </c:pt>
              </c:numCache>
            </c:numRef>
          </c:val>
        </c:ser>
        <c:ser>
          <c:idx val="3"/>
          <c:order val="3"/>
          <c:tx>
            <c:strRef>
              <c:f>Sheet1!$E$1</c:f>
              <c:strCache>
                <c:ptCount val="1"/>
                <c:pt idx="0">
                  <c:v>Cache Loader</c:v>
                </c:pt>
              </c:strCache>
            </c:strRef>
          </c:tx>
          <c:spPr>
            <a:solidFill>
              <a:schemeClr val="tx2">
                <a:lumMod val="40000"/>
                <a:lumOff val="60000"/>
              </a:schemeClr>
            </a:solidFill>
            <a:scene3d>
              <a:camera prst="orthographicFront"/>
              <a:lightRig rig="threePt" dir="t"/>
            </a:scene3d>
            <a:sp3d prstMaterial="metal">
              <a:bevelT/>
              <a:bevelB w="165100" prst="coolSlant"/>
            </a:sp3d>
          </c:spPr>
          <c:cat>
            <c:numRef>
              <c:f>Sheet1!$A$2</c:f>
              <c:numCache>
                <c:formatCode>General</c:formatCode>
                <c:ptCount val="1"/>
              </c:numCache>
            </c:numRef>
          </c:cat>
          <c:val>
            <c:numRef>
              <c:f>Sheet1!$E$2</c:f>
              <c:numCache>
                <c:formatCode>General</c:formatCode>
                <c:ptCount val="1"/>
                <c:pt idx="0">
                  <c:v>0.2</c:v>
                </c:pt>
              </c:numCache>
            </c:numRef>
          </c:val>
        </c:ser>
        <c:ser>
          <c:idx val="4"/>
          <c:order val="4"/>
          <c:tx>
            <c:strRef>
              <c:f>Sheet1!$F$1</c:f>
              <c:strCache>
                <c:ptCount val="1"/>
                <c:pt idx="0">
                  <c:v>Cache Entity</c:v>
                </c:pt>
              </c:strCache>
            </c:strRef>
          </c:tx>
          <c:spPr>
            <a:solidFill>
              <a:schemeClr val="tx2">
                <a:lumMod val="20000"/>
                <a:lumOff val="80000"/>
              </a:schemeClr>
            </a:solidFill>
            <a:ln>
              <a:noFill/>
            </a:ln>
            <a:effectLst>
              <a:outerShdw blurRad="50800" dist="38100" dir="2700000" algn="tl" rotWithShape="0">
                <a:prstClr val="black">
                  <a:alpha val="40000"/>
                </a:prstClr>
              </a:outerShdw>
            </a:effectLst>
            <a:scene3d>
              <a:camera prst="orthographicFront"/>
              <a:lightRig rig="threePt" dir="t"/>
            </a:scene3d>
            <a:sp3d prstMaterial="metal">
              <a:bevelT/>
              <a:bevelB w="165100" prst="coolSlant"/>
            </a:sp3d>
          </c:spPr>
          <c:cat>
            <c:numRef>
              <c:f>Sheet1!$A$2</c:f>
              <c:numCache>
                <c:formatCode>General</c:formatCode>
                <c:ptCount val="1"/>
              </c:numCache>
            </c:numRef>
          </c:cat>
          <c:val>
            <c:numRef>
              <c:f>Sheet1!$F$2</c:f>
              <c:numCache>
                <c:formatCode>General</c:formatCode>
                <c:ptCount val="1"/>
                <c:pt idx="0">
                  <c:v>0.2</c:v>
                </c:pt>
              </c:numCache>
            </c:numRef>
          </c:val>
        </c:ser>
        <c:shape val="box"/>
        <c:axId val="92947968"/>
        <c:axId val="92949504"/>
        <c:axId val="0"/>
      </c:bar3DChart>
      <c:catAx>
        <c:axId val="92947968"/>
        <c:scaling>
          <c:orientation val="minMax"/>
        </c:scaling>
        <c:axPos val="b"/>
        <c:numFmt formatCode="General" sourceLinked="1"/>
        <c:tickLblPos val="nextTo"/>
        <c:spPr>
          <a:ln>
            <a:noFill/>
          </a:ln>
        </c:spPr>
        <c:crossAx val="92949504"/>
        <c:crosses val="autoZero"/>
        <c:auto val="1"/>
        <c:lblAlgn val="ctr"/>
        <c:lblOffset val="100"/>
      </c:catAx>
      <c:valAx>
        <c:axId val="92949504"/>
        <c:scaling>
          <c:orientation val="minMax"/>
        </c:scaling>
        <c:delete val="1"/>
        <c:axPos val="l"/>
        <c:numFmt formatCode="0%" sourceLinked="1"/>
        <c:tickLblPos val="none"/>
        <c:crossAx val="92947968"/>
        <c:crosses val="autoZero"/>
        <c:crossBetween val="between"/>
      </c:valAx>
      <c:spPr>
        <a:noFill/>
        <a:ln w="24886">
          <a:noFill/>
        </a:ln>
      </c:spPr>
    </c:plotArea>
    <c:legend>
      <c:legendPos val="r"/>
      <c:legendEntry>
        <c:idx val="0"/>
        <c:txPr>
          <a:bodyPr/>
          <a:lstStyle/>
          <a:p>
            <a:pPr>
              <a:defRPr sz="1568" baseline="0">
                <a:solidFill>
                  <a:schemeClr val="tx1"/>
                </a:solidFill>
                <a:effectLst>
                  <a:outerShdw blurRad="38100" dist="38100" dir="2700000" algn="tl">
                    <a:srgbClr val="000000">
                      <a:alpha val="43137"/>
                    </a:srgbClr>
                  </a:outerShdw>
                </a:effectLst>
              </a:defRPr>
            </a:pPr>
            <a:endParaRPr lang="en-US"/>
          </a:p>
        </c:txPr>
      </c:legendEntry>
      <c:legendEntry>
        <c:idx val="1"/>
        <c:txPr>
          <a:bodyPr/>
          <a:lstStyle/>
          <a:p>
            <a:pPr>
              <a:defRPr sz="1568" baseline="0">
                <a:solidFill>
                  <a:schemeClr val="tx1"/>
                </a:solidFill>
                <a:effectLst>
                  <a:outerShdw blurRad="38100" dist="38100" dir="2700000" algn="tl">
                    <a:srgbClr val="000000">
                      <a:alpha val="43137"/>
                    </a:srgbClr>
                  </a:outerShdw>
                </a:effectLst>
              </a:defRPr>
            </a:pPr>
            <a:endParaRPr lang="en-US"/>
          </a:p>
        </c:txPr>
      </c:legendEntry>
      <c:legendEntry>
        <c:idx val="2"/>
        <c:txPr>
          <a:bodyPr/>
          <a:lstStyle/>
          <a:p>
            <a:pPr>
              <a:defRPr sz="1568" baseline="0">
                <a:solidFill>
                  <a:schemeClr val="tx1"/>
                </a:solidFill>
                <a:effectLst>
                  <a:outerShdw blurRad="38100" dist="38100" dir="2700000" algn="tl">
                    <a:srgbClr val="000000">
                      <a:alpha val="43137"/>
                    </a:srgbClr>
                  </a:outerShdw>
                </a:effectLst>
              </a:defRPr>
            </a:pPr>
            <a:endParaRPr lang="en-US"/>
          </a:p>
        </c:txPr>
      </c:legendEntry>
      <c:legendEntry>
        <c:idx val="3"/>
        <c:txPr>
          <a:bodyPr/>
          <a:lstStyle/>
          <a:p>
            <a:pPr>
              <a:defRPr sz="1568" baseline="0">
                <a:solidFill>
                  <a:schemeClr val="tx1"/>
                </a:solidFill>
                <a:effectLst>
                  <a:outerShdw blurRad="38100" dist="38100" dir="2700000" algn="tl">
                    <a:srgbClr val="000000">
                      <a:alpha val="43137"/>
                    </a:srgbClr>
                  </a:outerShdw>
                </a:effectLst>
              </a:defRPr>
            </a:pPr>
            <a:endParaRPr lang="en-US"/>
          </a:p>
        </c:txPr>
      </c:legendEntry>
      <c:legendEntry>
        <c:idx val="4"/>
        <c:txPr>
          <a:bodyPr/>
          <a:lstStyle/>
          <a:p>
            <a:pPr>
              <a:defRPr sz="1568" baseline="0">
                <a:solidFill>
                  <a:schemeClr val="tx1"/>
                </a:solidFill>
                <a:effectLst>
                  <a:outerShdw blurRad="38100" dist="38100" dir="2700000" algn="tl">
                    <a:srgbClr val="000000">
                      <a:alpha val="43137"/>
                    </a:srgbClr>
                  </a:outerShdw>
                </a:effectLst>
              </a:defRPr>
            </a:pPr>
            <a:endParaRPr lang="en-US"/>
          </a:p>
        </c:txPr>
      </c:legendEntry>
      <c:layout>
        <c:manualLayout>
          <c:xMode val="edge"/>
          <c:yMode val="edge"/>
          <c:x val="0.4375757575757579"/>
          <c:y val="0.21084337349397594"/>
          <c:w val="0.32795362955634511"/>
          <c:h val="0.65261044176706828"/>
        </c:manualLayout>
      </c:layout>
      <c:overlay val="1"/>
      <c:txPr>
        <a:bodyPr/>
        <a:lstStyle/>
        <a:p>
          <a:pPr>
            <a:defRPr baseline="0">
              <a:solidFill>
                <a:schemeClr val="tx1"/>
              </a:solidFill>
              <a:effectLst>
                <a:outerShdw blurRad="38100" dist="38100" dir="2700000" algn="tl">
                  <a:srgbClr val="000000">
                    <a:alpha val="43137"/>
                  </a:srgbClr>
                </a:outerShdw>
              </a:effectLst>
            </a:defRPr>
          </a:pPr>
          <a:endParaRPr lang="en-US"/>
        </a:p>
      </c:txPr>
    </c:legend>
    <c:plotVisOnly val="1"/>
    <c:dispBlanksAs val="gap"/>
  </c:chart>
  <c:spPr>
    <a:noFill/>
    <a:ln>
      <a:noFill/>
    </a:ln>
    <a:effectLst>
      <a:outerShdw blurRad="50800" dist="38100" algn="l" rotWithShape="0">
        <a:prstClr val="black">
          <a:alpha val="40000"/>
        </a:prstClr>
      </a:outerShdw>
    </a:effectLst>
    <a:scene3d>
      <a:camera prst="orthographicFront"/>
      <a:lightRig rig="threePt" dir="t"/>
    </a:scene3d>
    <a:sp3d>
      <a:bevelB w="165100" prst="coolSlant"/>
    </a:sp3d>
  </c:spPr>
  <c:txPr>
    <a:bodyPr/>
    <a:lstStyle/>
    <a:p>
      <a:pPr>
        <a:defRPr sz="1764"/>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view3D>
      <c:depthPercent val="100"/>
      <c:rAngAx val="1"/>
    </c:view3D>
    <c:floor>
      <c:spPr>
        <a:noFill/>
        <a:ln w="9525">
          <a:noFill/>
        </a:ln>
      </c:spPr>
    </c:floor>
    <c:sideWall>
      <c:spPr>
        <a:noFill/>
        <a:ln w="25400">
          <a:noFill/>
        </a:ln>
      </c:spPr>
    </c:sideWall>
    <c:backWall>
      <c:spPr>
        <a:noFill/>
        <a:ln w="25400">
          <a:noFill/>
        </a:ln>
      </c:spPr>
    </c:backWall>
    <c:plotArea>
      <c:layout>
        <c:manualLayout>
          <c:layoutTarget val="inner"/>
          <c:xMode val="edge"/>
          <c:yMode val="edge"/>
          <c:x val="0.28084782350257681"/>
          <c:y val="6.0549810885072795E-2"/>
          <c:w val="0.71915217649742369"/>
          <c:h val="0.8755182386259277"/>
        </c:manualLayout>
      </c:layout>
      <c:bar3DChart>
        <c:barDir val="col"/>
        <c:grouping val="percentStacked"/>
        <c:ser>
          <c:idx val="0"/>
          <c:order val="0"/>
          <c:tx>
            <c:strRef>
              <c:f>Sheet1!$B$1</c:f>
              <c:strCache>
                <c:ptCount val="1"/>
                <c:pt idx="0">
                  <c:v>RDBMS</c:v>
                </c:pt>
              </c:strCache>
            </c:strRef>
          </c:tx>
          <c:spPr>
            <a:solidFill>
              <a:srgbClr val="C80000"/>
            </a:solidFill>
            <a:scene3d>
              <a:camera prst="orthographicFront"/>
              <a:lightRig rig="threePt" dir="t"/>
            </a:scene3d>
            <a:sp3d prstMaterial="metal">
              <a:bevelT/>
              <a:bevelB w="165100" prst="coolSlant"/>
            </a:sp3d>
          </c:spPr>
          <c:cat>
            <c:numRef>
              <c:f>Sheet1!$A$2</c:f>
              <c:numCache>
                <c:formatCode>General</c:formatCode>
                <c:ptCount val="1"/>
              </c:numCache>
            </c:numRef>
          </c:cat>
          <c:val>
            <c:numRef>
              <c:f>Sheet1!$B$2</c:f>
              <c:numCache>
                <c:formatCode>General</c:formatCode>
                <c:ptCount val="1"/>
                <c:pt idx="0">
                  <c:v>0.2</c:v>
                </c:pt>
              </c:numCache>
            </c:numRef>
          </c:val>
        </c:ser>
        <c:ser>
          <c:idx val="1"/>
          <c:order val="1"/>
          <c:tx>
            <c:strRef>
              <c:f>Sheet1!$C$1</c:f>
              <c:strCache>
                <c:ptCount val="1"/>
                <c:pt idx="0">
                  <c:v>JOC</c:v>
                </c:pt>
              </c:strCache>
            </c:strRef>
          </c:tx>
          <c:spPr>
            <a:solidFill>
              <a:srgbClr val="E60000"/>
            </a:solidFill>
            <a:scene3d>
              <a:camera prst="orthographicFront"/>
              <a:lightRig rig="threePt" dir="t"/>
            </a:scene3d>
            <a:sp3d prstMaterial="metal">
              <a:bevelT/>
              <a:bevelB w="165100" prst="coolSlant"/>
            </a:sp3d>
          </c:spPr>
          <c:cat>
            <c:numRef>
              <c:f>Sheet1!$A$2</c:f>
              <c:numCache>
                <c:formatCode>General</c:formatCode>
                <c:ptCount val="1"/>
              </c:numCache>
            </c:numRef>
          </c:cat>
          <c:val>
            <c:numRef>
              <c:f>Sheet1!$C$2</c:f>
              <c:numCache>
                <c:formatCode>General</c:formatCode>
                <c:ptCount val="1"/>
                <c:pt idx="0">
                  <c:v>0.2</c:v>
                </c:pt>
              </c:numCache>
            </c:numRef>
          </c:val>
        </c:ser>
        <c:ser>
          <c:idx val="2"/>
          <c:order val="2"/>
          <c:tx>
            <c:strRef>
              <c:f>Sheet1!$D$1</c:f>
              <c:strCache>
                <c:ptCount val="1"/>
                <c:pt idx="0">
                  <c:v>JTF CACHE</c:v>
                </c:pt>
              </c:strCache>
            </c:strRef>
          </c:tx>
          <c:spPr>
            <a:solidFill>
              <a:schemeClr val="tx2">
                <a:lumMod val="60000"/>
                <a:lumOff val="40000"/>
              </a:schemeClr>
            </a:solidFill>
            <a:scene3d>
              <a:camera prst="orthographicFront"/>
              <a:lightRig rig="threePt" dir="t"/>
            </a:scene3d>
            <a:sp3d prstMaterial="metal">
              <a:bevelT/>
              <a:bevelB w="165100" prst="coolSlant"/>
            </a:sp3d>
          </c:spPr>
          <c:cat>
            <c:numRef>
              <c:f>Sheet1!$A$2</c:f>
              <c:numCache>
                <c:formatCode>General</c:formatCode>
                <c:ptCount val="1"/>
              </c:numCache>
            </c:numRef>
          </c:cat>
          <c:val>
            <c:numRef>
              <c:f>Sheet1!$D$2</c:f>
              <c:numCache>
                <c:formatCode>General</c:formatCode>
                <c:ptCount val="1"/>
                <c:pt idx="0">
                  <c:v>0.2</c:v>
                </c:pt>
              </c:numCache>
            </c:numRef>
          </c:val>
        </c:ser>
        <c:ser>
          <c:idx val="3"/>
          <c:order val="3"/>
          <c:tx>
            <c:strRef>
              <c:f>Sheet1!$E$1</c:f>
              <c:strCache>
                <c:ptCount val="1"/>
                <c:pt idx="0">
                  <c:v>Cache Loader</c:v>
                </c:pt>
              </c:strCache>
            </c:strRef>
          </c:tx>
          <c:spPr>
            <a:solidFill>
              <a:schemeClr val="tx2">
                <a:lumMod val="40000"/>
                <a:lumOff val="60000"/>
              </a:schemeClr>
            </a:solidFill>
            <a:scene3d>
              <a:camera prst="orthographicFront"/>
              <a:lightRig rig="threePt" dir="t"/>
            </a:scene3d>
            <a:sp3d prstMaterial="metal">
              <a:bevelT/>
              <a:bevelB w="165100" prst="coolSlant"/>
            </a:sp3d>
          </c:spPr>
          <c:cat>
            <c:numRef>
              <c:f>Sheet1!$A$2</c:f>
              <c:numCache>
                <c:formatCode>General</c:formatCode>
                <c:ptCount val="1"/>
              </c:numCache>
            </c:numRef>
          </c:cat>
          <c:val>
            <c:numRef>
              <c:f>Sheet1!$E$2</c:f>
              <c:numCache>
                <c:formatCode>General</c:formatCode>
                <c:ptCount val="1"/>
                <c:pt idx="0">
                  <c:v>0.2</c:v>
                </c:pt>
              </c:numCache>
            </c:numRef>
          </c:val>
        </c:ser>
        <c:ser>
          <c:idx val="4"/>
          <c:order val="4"/>
          <c:tx>
            <c:strRef>
              <c:f>Sheet1!$F$1</c:f>
              <c:strCache>
                <c:ptCount val="1"/>
                <c:pt idx="0">
                  <c:v>Cache Entity</c:v>
                </c:pt>
              </c:strCache>
            </c:strRef>
          </c:tx>
          <c:spPr>
            <a:solidFill>
              <a:schemeClr val="tx2">
                <a:lumMod val="20000"/>
                <a:lumOff val="80000"/>
              </a:schemeClr>
            </a:solidFill>
            <a:ln>
              <a:noFill/>
            </a:ln>
            <a:effectLst>
              <a:outerShdw blurRad="50800" dist="38100" dir="2700000" algn="tl" rotWithShape="0">
                <a:prstClr val="black">
                  <a:alpha val="40000"/>
                </a:prstClr>
              </a:outerShdw>
            </a:effectLst>
            <a:scene3d>
              <a:camera prst="orthographicFront"/>
              <a:lightRig rig="threePt" dir="t"/>
            </a:scene3d>
            <a:sp3d prstMaterial="metal">
              <a:bevelT/>
              <a:bevelB w="165100" prst="coolSlant"/>
            </a:sp3d>
          </c:spPr>
          <c:cat>
            <c:numRef>
              <c:f>Sheet1!$A$2</c:f>
              <c:numCache>
                <c:formatCode>General</c:formatCode>
                <c:ptCount val="1"/>
              </c:numCache>
            </c:numRef>
          </c:cat>
          <c:val>
            <c:numRef>
              <c:f>Sheet1!$F$2</c:f>
              <c:numCache>
                <c:formatCode>General</c:formatCode>
                <c:ptCount val="1"/>
                <c:pt idx="0">
                  <c:v>0.2</c:v>
                </c:pt>
              </c:numCache>
            </c:numRef>
          </c:val>
        </c:ser>
        <c:shape val="box"/>
        <c:axId val="97335936"/>
        <c:axId val="97345920"/>
        <c:axId val="0"/>
      </c:bar3DChart>
      <c:catAx>
        <c:axId val="97335936"/>
        <c:scaling>
          <c:orientation val="minMax"/>
        </c:scaling>
        <c:axPos val="b"/>
        <c:numFmt formatCode="General" sourceLinked="1"/>
        <c:tickLblPos val="nextTo"/>
        <c:spPr>
          <a:ln>
            <a:noFill/>
          </a:ln>
        </c:spPr>
        <c:crossAx val="97345920"/>
        <c:crosses val="autoZero"/>
        <c:auto val="1"/>
        <c:lblAlgn val="ctr"/>
        <c:lblOffset val="100"/>
      </c:catAx>
      <c:valAx>
        <c:axId val="97345920"/>
        <c:scaling>
          <c:orientation val="minMax"/>
        </c:scaling>
        <c:delete val="1"/>
        <c:axPos val="l"/>
        <c:numFmt formatCode="0%" sourceLinked="1"/>
        <c:tickLblPos val="none"/>
        <c:crossAx val="97335936"/>
        <c:crosses val="autoZero"/>
        <c:crossBetween val="between"/>
      </c:valAx>
      <c:spPr>
        <a:noFill/>
        <a:ln w="24886">
          <a:noFill/>
        </a:ln>
      </c:spPr>
    </c:plotArea>
    <c:legend>
      <c:legendPos val="r"/>
      <c:legendEntry>
        <c:idx val="0"/>
        <c:txPr>
          <a:bodyPr/>
          <a:lstStyle/>
          <a:p>
            <a:pPr>
              <a:defRPr sz="1568" baseline="0">
                <a:solidFill>
                  <a:schemeClr val="tx1"/>
                </a:solidFill>
                <a:effectLst>
                  <a:outerShdw blurRad="38100" dist="38100" dir="2700000" algn="tl">
                    <a:srgbClr val="000000">
                      <a:alpha val="43137"/>
                    </a:srgbClr>
                  </a:outerShdw>
                </a:effectLst>
              </a:defRPr>
            </a:pPr>
            <a:endParaRPr lang="en-US"/>
          </a:p>
        </c:txPr>
      </c:legendEntry>
      <c:legendEntry>
        <c:idx val="1"/>
        <c:txPr>
          <a:bodyPr/>
          <a:lstStyle/>
          <a:p>
            <a:pPr>
              <a:defRPr sz="1568" baseline="0">
                <a:solidFill>
                  <a:schemeClr val="tx1"/>
                </a:solidFill>
                <a:effectLst>
                  <a:outerShdw blurRad="38100" dist="38100" dir="2700000" algn="tl">
                    <a:srgbClr val="000000">
                      <a:alpha val="43137"/>
                    </a:srgbClr>
                  </a:outerShdw>
                </a:effectLst>
              </a:defRPr>
            </a:pPr>
            <a:endParaRPr lang="en-US"/>
          </a:p>
        </c:txPr>
      </c:legendEntry>
      <c:legendEntry>
        <c:idx val="2"/>
        <c:txPr>
          <a:bodyPr/>
          <a:lstStyle/>
          <a:p>
            <a:pPr>
              <a:defRPr sz="1568" baseline="0">
                <a:solidFill>
                  <a:schemeClr val="tx1"/>
                </a:solidFill>
                <a:effectLst>
                  <a:outerShdw blurRad="38100" dist="38100" dir="2700000" algn="tl">
                    <a:srgbClr val="000000">
                      <a:alpha val="43137"/>
                    </a:srgbClr>
                  </a:outerShdw>
                </a:effectLst>
              </a:defRPr>
            </a:pPr>
            <a:endParaRPr lang="en-US"/>
          </a:p>
        </c:txPr>
      </c:legendEntry>
      <c:legendEntry>
        <c:idx val="3"/>
        <c:txPr>
          <a:bodyPr/>
          <a:lstStyle/>
          <a:p>
            <a:pPr>
              <a:defRPr sz="1568" baseline="0">
                <a:solidFill>
                  <a:schemeClr val="tx1"/>
                </a:solidFill>
                <a:effectLst>
                  <a:outerShdw blurRad="38100" dist="38100" dir="2700000" algn="tl">
                    <a:srgbClr val="000000">
                      <a:alpha val="43137"/>
                    </a:srgbClr>
                  </a:outerShdw>
                </a:effectLst>
              </a:defRPr>
            </a:pPr>
            <a:endParaRPr lang="en-US"/>
          </a:p>
        </c:txPr>
      </c:legendEntry>
      <c:legendEntry>
        <c:idx val="4"/>
        <c:txPr>
          <a:bodyPr/>
          <a:lstStyle/>
          <a:p>
            <a:pPr>
              <a:defRPr sz="1568" baseline="0">
                <a:solidFill>
                  <a:schemeClr val="tx1"/>
                </a:solidFill>
                <a:effectLst>
                  <a:outerShdw blurRad="38100" dist="38100" dir="2700000" algn="tl">
                    <a:srgbClr val="000000">
                      <a:alpha val="43137"/>
                    </a:srgbClr>
                  </a:outerShdw>
                </a:effectLst>
              </a:defRPr>
            </a:pPr>
            <a:endParaRPr lang="en-US"/>
          </a:p>
        </c:txPr>
      </c:legendEntry>
      <c:layout>
        <c:manualLayout>
          <c:xMode val="edge"/>
          <c:yMode val="edge"/>
          <c:x val="0.43757575757575801"/>
          <c:y val="0.21084337349397594"/>
          <c:w val="0.32795362955634522"/>
          <c:h val="0.65261044176706828"/>
        </c:manualLayout>
      </c:layout>
      <c:overlay val="1"/>
      <c:txPr>
        <a:bodyPr/>
        <a:lstStyle/>
        <a:p>
          <a:pPr>
            <a:defRPr baseline="0">
              <a:solidFill>
                <a:schemeClr val="tx1"/>
              </a:solidFill>
              <a:effectLst>
                <a:outerShdw blurRad="38100" dist="38100" dir="2700000" algn="tl">
                  <a:srgbClr val="000000">
                    <a:alpha val="43137"/>
                  </a:srgbClr>
                </a:outerShdw>
              </a:effectLst>
            </a:defRPr>
          </a:pPr>
          <a:endParaRPr lang="en-US"/>
        </a:p>
      </c:txPr>
    </c:legend>
    <c:plotVisOnly val="1"/>
    <c:dispBlanksAs val="gap"/>
  </c:chart>
  <c:spPr>
    <a:noFill/>
    <a:ln>
      <a:noFill/>
    </a:ln>
    <a:effectLst>
      <a:outerShdw blurRad="50800" dist="38100" algn="l" rotWithShape="0">
        <a:prstClr val="black">
          <a:alpha val="40000"/>
        </a:prstClr>
      </a:outerShdw>
    </a:effectLst>
    <a:scene3d>
      <a:camera prst="orthographicFront"/>
      <a:lightRig rig="threePt" dir="t"/>
    </a:scene3d>
    <a:sp3d>
      <a:bevelB w="165100" prst="coolSlant"/>
    </a:sp3d>
  </c:spPr>
  <c:txPr>
    <a:bodyPr/>
    <a:lstStyle/>
    <a:p>
      <a:pPr>
        <a:defRPr sz="1764"/>
      </a:pPr>
      <a:endParaRPr lang="en-US"/>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82ECEF-012E-4F2C-93B8-F61B7DAFCC4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83B5C9C-701B-4A0C-966A-E324C3E32288}">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Monday, September 20</a:t>
          </a:r>
          <a:endParaRPr lang="en-US" b="1" dirty="0"/>
        </a:p>
      </dgm:t>
    </dgm:pt>
    <dgm:pt modelId="{D1214F34-E4CC-457A-B206-3269CA118CB6}" type="parTrans" cxnId="{53618522-21AF-4570-9F39-AD9C29CB0505}">
      <dgm:prSet/>
      <dgm:spPr/>
      <dgm:t>
        <a:bodyPr/>
        <a:lstStyle/>
        <a:p>
          <a:endParaRPr lang="en-US"/>
        </a:p>
      </dgm:t>
    </dgm:pt>
    <dgm:pt modelId="{6C54EB25-652C-4E86-8CFF-2C33B30A90CF}" type="sibTrans" cxnId="{53618522-21AF-4570-9F39-AD9C29CB0505}">
      <dgm:prSet/>
      <dgm:spPr/>
      <dgm:t>
        <a:bodyPr/>
        <a:lstStyle/>
        <a:p>
          <a:endParaRPr lang="en-US"/>
        </a:p>
      </dgm:t>
    </dgm:pt>
    <dgm:pt modelId="{358FDBD9-C43B-41E3-B2B4-8BBFE5D9982F}">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Tuesday, September 21</a:t>
          </a:r>
          <a:endParaRPr lang="en-US" b="1" dirty="0"/>
        </a:p>
      </dgm:t>
    </dgm:pt>
    <dgm:pt modelId="{6E4308E8-8D08-4D74-B575-66FE1AF95E66}" type="parTrans" cxnId="{9E013FFF-6E8A-4C06-844B-EBDA25D3C0E2}">
      <dgm:prSet/>
      <dgm:spPr/>
      <dgm:t>
        <a:bodyPr/>
        <a:lstStyle/>
        <a:p>
          <a:endParaRPr lang="en-US"/>
        </a:p>
      </dgm:t>
    </dgm:pt>
    <dgm:pt modelId="{AE15FE9E-9457-4E24-AA61-9DC245AD0C72}" type="sibTrans" cxnId="{9E013FFF-6E8A-4C06-844B-EBDA25D3C0E2}">
      <dgm:prSet/>
      <dgm:spPr/>
      <dgm:t>
        <a:bodyPr/>
        <a:lstStyle/>
        <a:p>
          <a:endParaRPr lang="en-US"/>
        </a:p>
      </dgm:t>
    </dgm:pt>
    <dgm:pt modelId="{DDB1C676-C0F0-496B-B16F-DF16089821E6}">
      <dgm:prSet phldrT="[Text]"/>
      <dgm:spPr>
        <a:ln>
          <a:solidFill>
            <a:schemeClr val="tx1"/>
          </a:solidFill>
        </a:ln>
      </dgm:spPr>
      <dgm:t>
        <a:bodyPr/>
        <a:lstStyle/>
        <a:p>
          <a:r>
            <a:rPr lang="en-US" dirty="0" smtClean="0">
              <a:solidFill>
                <a:schemeClr val="tx2"/>
              </a:solidFill>
            </a:rPr>
            <a:t>Ten Things You Can Do Today to Prepare for Oracle Fusion Applications (S316898)</a:t>
          </a:r>
          <a:r>
            <a:rPr lang="en-US" b="0" dirty="0" smtClean="0"/>
            <a:t/>
          </a:r>
          <a:br>
            <a:rPr lang="en-US" b="0" dirty="0" smtClean="0"/>
          </a:br>
          <a:r>
            <a:rPr lang="en-US" b="0" dirty="0" smtClean="0"/>
            <a:t>11:00 am-12:00 pm</a:t>
          </a:r>
          <a:r>
            <a:rPr lang="en-US" b="0" dirty="0" smtClean="0">
              <a:solidFill>
                <a:schemeClr val="tx1"/>
              </a:solidFill>
            </a:rPr>
            <a:t>,</a:t>
          </a:r>
          <a:r>
            <a:rPr lang="en-US" dirty="0" smtClean="0">
              <a:solidFill>
                <a:schemeClr val="tx1"/>
              </a:solidFill>
            </a:rPr>
            <a:t> </a:t>
          </a:r>
          <a:r>
            <a:rPr lang="en-US" b="0" dirty="0" err="1" smtClean="0"/>
            <a:t>Moscone</a:t>
          </a:r>
          <a:r>
            <a:rPr lang="en-US" b="0" dirty="0" smtClean="0"/>
            <a:t> West L2 </a:t>
          </a:r>
          <a:r>
            <a:rPr lang="en-US" b="0" dirty="0" err="1" smtClean="0"/>
            <a:t>Rm</a:t>
          </a:r>
          <a:r>
            <a:rPr lang="en-US" b="0" dirty="0" smtClean="0"/>
            <a:t> 2001</a:t>
          </a:r>
          <a:endParaRPr lang="en-US" b="0" dirty="0"/>
        </a:p>
      </dgm:t>
    </dgm:pt>
    <dgm:pt modelId="{C30032DA-BD2D-4A4E-97CD-4579C909C330}" type="parTrans" cxnId="{6EBA1D24-9A07-4686-9E32-E545A33A222B}">
      <dgm:prSet/>
      <dgm:spPr/>
      <dgm:t>
        <a:bodyPr/>
        <a:lstStyle/>
        <a:p>
          <a:endParaRPr lang="en-US"/>
        </a:p>
      </dgm:t>
    </dgm:pt>
    <dgm:pt modelId="{DC152EC4-3C06-4C19-BC73-68E7FC53EBEE}" type="sibTrans" cxnId="{6EBA1D24-9A07-4686-9E32-E545A33A222B}">
      <dgm:prSet/>
      <dgm:spPr/>
      <dgm:t>
        <a:bodyPr/>
        <a:lstStyle/>
        <a:p>
          <a:endParaRPr lang="en-US"/>
        </a:p>
      </dgm:t>
    </dgm:pt>
    <dgm:pt modelId="{E149ADCC-F732-452B-8648-82077BDA3503}">
      <dgm:prSet phldrT="[Text]"/>
      <dgm:spPr>
        <a:ln>
          <a:solidFill>
            <a:schemeClr val="tx1"/>
          </a:solidFill>
        </a:ln>
      </dgm:spPr>
      <dgm:t>
        <a:bodyPr/>
        <a:lstStyle/>
        <a:p>
          <a:r>
            <a:rPr lang="en-US" b="0" dirty="0" smtClean="0">
              <a:solidFill>
                <a:schemeClr val="tx2"/>
              </a:solidFill>
            </a:rPr>
            <a:t>Quick Wins That Will Make You a Hero: Oracle E-Business Suite Technology (S318132)</a:t>
          </a:r>
          <a:r>
            <a:rPr lang="en-US" b="0" dirty="0" smtClean="0"/>
            <a:t/>
          </a:r>
          <a:br>
            <a:rPr lang="en-US" b="0" dirty="0" smtClean="0"/>
          </a:br>
          <a:r>
            <a:rPr lang="en-US" b="0" dirty="0" smtClean="0"/>
            <a:t>12:30 pm-1:30 pm, </a:t>
          </a:r>
          <a:r>
            <a:rPr lang="en-US" b="0" dirty="0" err="1" smtClean="0"/>
            <a:t>Moscone</a:t>
          </a:r>
          <a:r>
            <a:rPr lang="en-US" b="0" dirty="0" smtClean="0"/>
            <a:t> West L2 </a:t>
          </a:r>
          <a:r>
            <a:rPr lang="en-US" b="0" dirty="0" err="1" smtClean="0"/>
            <a:t>Rm</a:t>
          </a:r>
          <a:r>
            <a:rPr lang="en-US" b="0" dirty="0" smtClean="0"/>
            <a:t> 2024</a:t>
          </a:r>
          <a:endParaRPr lang="en-US" b="0" dirty="0"/>
        </a:p>
      </dgm:t>
    </dgm:pt>
    <dgm:pt modelId="{FB786A2D-A6BD-4098-ABE8-7CA85C913FD4}" type="parTrans" cxnId="{A8E85644-3770-4F7C-BC3B-61F8A0D71F8B}">
      <dgm:prSet/>
      <dgm:spPr/>
      <dgm:t>
        <a:bodyPr/>
        <a:lstStyle/>
        <a:p>
          <a:endParaRPr lang="en-US"/>
        </a:p>
      </dgm:t>
    </dgm:pt>
    <dgm:pt modelId="{60042ABA-5424-436F-88D9-14880C8603E9}" type="sibTrans" cxnId="{A8E85644-3770-4F7C-BC3B-61F8A0D71F8B}">
      <dgm:prSet/>
      <dgm:spPr/>
      <dgm:t>
        <a:bodyPr/>
        <a:lstStyle/>
        <a:p>
          <a:endParaRPr lang="en-US"/>
        </a:p>
      </dgm:t>
    </dgm:pt>
    <dgm:pt modelId="{10443BFF-63C0-49BA-910B-46DE1594AABA}">
      <dgm:prSet phldrT="[Text]"/>
      <dgm:spPr>
        <a:ln>
          <a:solidFill>
            <a:schemeClr val="tx1"/>
          </a:solidFill>
        </a:ln>
      </dgm:spPr>
      <dgm:t>
        <a:bodyPr/>
        <a:lstStyle/>
        <a:p>
          <a:r>
            <a:rPr lang="en-US" b="0" dirty="0" smtClean="0">
              <a:solidFill>
                <a:schemeClr val="tx2"/>
              </a:solidFill>
            </a:rPr>
            <a:t>Oracle E-Business Suite Technology: Vision, Release Overview, Product Roadmap (S317132)</a:t>
          </a:r>
          <a:br>
            <a:rPr lang="en-US" b="0" dirty="0" smtClean="0">
              <a:solidFill>
                <a:schemeClr val="tx2"/>
              </a:solidFill>
            </a:rPr>
          </a:br>
          <a:r>
            <a:rPr lang="en-US" b="0" dirty="0" smtClean="0">
              <a:solidFill>
                <a:schemeClr val="tx1"/>
              </a:solidFill>
            </a:rPr>
            <a:t>12:30 pm-1:30 pm, </a:t>
          </a:r>
          <a:r>
            <a:rPr lang="en-US" b="0" dirty="0" err="1" smtClean="0">
              <a:solidFill>
                <a:schemeClr val="tx1"/>
              </a:solidFill>
            </a:rPr>
            <a:t>Moscone</a:t>
          </a:r>
          <a:r>
            <a:rPr lang="en-US" b="0" dirty="0" smtClean="0">
              <a:solidFill>
                <a:schemeClr val="tx1"/>
              </a:solidFill>
            </a:rPr>
            <a:t> West L2 </a:t>
          </a:r>
          <a:r>
            <a:rPr lang="en-US" b="0" dirty="0" err="1" smtClean="0">
              <a:solidFill>
                <a:schemeClr val="tx1"/>
              </a:solidFill>
            </a:rPr>
            <a:t>Rm</a:t>
          </a:r>
          <a:r>
            <a:rPr lang="en-US" b="0" dirty="0" smtClean="0">
              <a:solidFill>
                <a:schemeClr val="tx1"/>
              </a:solidFill>
            </a:rPr>
            <a:t> 2002/2004</a:t>
          </a:r>
          <a:endParaRPr lang="en-US" b="0" dirty="0">
            <a:solidFill>
              <a:schemeClr val="tx1"/>
            </a:solidFill>
          </a:endParaRPr>
        </a:p>
      </dgm:t>
    </dgm:pt>
    <dgm:pt modelId="{8DDF5772-FD56-497F-9CCD-205E67E06EDA}" type="parTrans" cxnId="{DC001652-FCFD-470C-9DBD-8F9447C2AAD8}">
      <dgm:prSet/>
      <dgm:spPr/>
      <dgm:t>
        <a:bodyPr/>
        <a:lstStyle/>
        <a:p>
          <a:endParaRPr lang="en-US"/>
        </a:p>
      </dgm:t>
    </dgm:pt>
    <dgm:pt modelId="{BEC4A207-BBAD-4DC8-9D69-48C36F377C47}" type="sibTrans" cxnId="{DC001652-FCFD-470C-9DBD-8F9447C2AAD8}">
      <dgm:prSet/>
      <dgm:spPr/>
      <dgm:t>
        <a:bodyPr/>
        <a:lstStyle/>
        <a:p>
          <a:endParaRPr lang="en-US"/>
        </a:p>
      </dgm:t>
    </dgm:pt>
    <dgm:pt modelId="{BDE59CD5-C0D2-40E2-8006-C1A49BC7C2E7}" type="pres">
      <dgm:prSet presAssocID="{A182ECEF-012E-4F2C-93B8-F61B7DAFCC4D}" presName="linear" presStyleCnt="0">
        <dgm:presLayoutVars>
          <dgm:dir/>
          <dgm:animLvl val="lvl"/>
          <dgm:resizeHandles val="exact"/>
        </dgm:presLayoutVars>
      </dgm:prSet>
      <dgm:spPr/>
      <dgm:t>
        <a:bodyPr/>
        <a:lstStyle/>
        <a:p>
          <a:endParaRPr lang="en-US"/>
        </a:p>
      </dgm:t>
    </dgm:pt>
    <dgm:pt modelId="{362A4068-CB3A-40CA-BA61-E2D7C97C028F}" type="pres">
      <dgm:prSet presAssocID="{383B5C9C-701B-4A0C-966A-E324C3E32288}" presName="parentLin" presStyleCnt="0"/>
      <dgm:spPr/>
    </dgm:pt>
    <dgm:pt modelId="{5369952D-1083-4400-B6F5-CF574D547A4E}" type="pres">
      <dgm:prSet presAssocID="{383B5C9C-701B-4A0C-966A-E324C3E32288}" presName="parentLeftMargin" presStyleLbl="node1" presStyleIdx="0" presStyleCnt="2"/>
      <dgm:spPr/>
      <dgm:t>
        <a:bodyPr/>
        <a:lstStyle/>
        <a:p>
          <a:endParaRPr lang="en-US"/>
        </a:p>
      </dgm:t>
    </dgm:pt>
    <dgm:pt modelId="{4ACF5664-53D0-4B62-B961-B2467BDF131E}" type="pres">
      <dgm:prSet presAssocID="{383B5C9C-701B-4A0C-966A-E324C3E32288}" presName="parentText" presStyleLbl="node1" presStyleIdx="0" presStyleCnt="2">
        <dgm:presLayoutVars>
          <dgm:chMax val="0"/>
          <dgm:bulletEnabled val="1"/>
        </dgm:presLayoutVars>
      </dgm:prSet>
      <dgm:spPr/>
      <dgm:t>
        <a:bodyPr/>
        <a:lstStyle/>
        <a:p>
          <a:endParaRPr lang="en-US"/>
        </a:p>
      </dgm:t>
    </dgm:pt>
    <dgm:pt modelId="{37BBEAAF-2977-43F2-8530-0540C96C7E3E}" type="pres">
      <dgm:prSet presAssocID="{383B5C9C-701B-4A0C-966A-E324C3E32288}" presName="negativeSpace" presStyleCnt="0"/>
      <dgm:spPr/>
    </dgm:pt>
    <dgm:pt modelId="{59E76D2E-A361-41AE-86B6-C61299648B74}" type="pres">
      <dgm:prSet presAssocID="{383B5C9C-701B-4A0C-966A-E324C3E32288}" presName="childText" presStyleLbl="conFgAcc1" presStyleIdx="0" presStyleCnt="2">
        <dgm:presLayoutVars>
          <dgm:bulletEnabled val="1"/>
        </dgm:presLayoutVars>
      </dgm:prSet>
      <dgm:spPr/>
      <dgm:t>
        <a:bodyPr/>
        <a:lstStyle/>
        <a:p>
          <a:endParaRPr lang="en-US"/>
        </a:p>
      </dgm:t>
    </dgm:pt>
    <dgm:pt modelId="{7CB53C1D-9647-482A-AC21-7C93FCEABA1D}" type="pres">
      <dgm:prSet presAssocID="{6C54EB25-652C-4E86-8CFF-2C33B30A90CF}" presName="spaceBetweenRectangles" presStyleCnt="0"/>
      <dgm:spPr/>
    </dgm:pt>
    <dgm:pt modelId="{22B7AB93-11EE-402E-817F-687652DBCEC8}" type="pres">
      <dgm:prSet presAssocID="{358FDBD9-C43B-41E3-B2B4-8BBFE5D9982F}" presName="parentLin" presStyleCnt="0"/>
      <dgm:spPr/>
    </dgm:pt>
    <dgm:pt modelId="{44B1F3C9-3888-4FB6-AC54-D2C5966D1016}" type="pres">
      <dgm:prSet presAssocID="{358FDBD9-C43B-41E3-B2B4-8BBFE5D9982F}" presName="parentLeftMargin" presStyleLbl="node1" presStyleIdx="0" presStyleCnt="2"/>
      <dgm:spPr/>
      <dgm:t>
        <a:bodyPr/>
        <a:lstStyle/>
        <a:p>
          <a:endParaRPr lang="en-US"/>
        </a:p>
      </dgm:t>
    </dgm:pt>
    <dgm:pt modelId="{4EE8BB1E-8995-4373-91B4-17C67B889583}" type="pres">
      <dgm:prSet presAssocID="{358FDBD9-C43B-41E3-B2B4-8BBFE5D9982F}" presName="parentText" presStyleLbl="node1" presStyleIdx="1" presStyleCnt="2">
        <dgm:presLayoutVars>
          <dgm:chMax val="0"/>
          <dgm:bulletEnabled val="1"/>
        </dgm:presLayoutVars>
      </dgm:prSet>
      <dgm:spPr/>
      <dgm:t>
        <a:bodyPr/>
        <a:lstStyle/>
        <a:p>
          <a:endParaRPr lang="en-US"/>
        </a:p>
      </dgm:t>
    </dgm:pt>
    <dgm:pt modelId="{2C32DADE-495F-4475-98AA-D7D0AE1A118D}" type="pres">
      <dgm:prSet presAssocID="{358FDBD9-C43B-41E3-B2B4-8BBFE5D9982F}" presName="negativeSpace" presStyleCnt="0"/>
      <dgm:spPr/>
    </dgm:pt>
    <dgm:pt modelId="{BFD5B92E-410C-467C-9D87-044C82A69593}" type="pres">
      <dgm:prSet presAssocID="{358FDBD9-C43B-41E3-B2B4-8BBFE5D9982F}" presName="childText" presStyleLbl="conFgAcc1" presStyleIdx="1" presStyleCnt="2">
        <dgm:presLayoutVars>
          <dgm:bulletEnabled val="1"/>
        </dgm:presLayoutVars>
      </dgm:prSet>
      <dgm:spPr/>
      <dgm:t>
        <a:bodyPr/>
        <a:lstStyle/>
        <a:p>
          <a:endParaRPr lang="en-US"/>
        </a:p>
      </dgm:t>
    </dgm:pt>
  </dgm:ptLst>
  <dgm:cxnLst>
    <dgm:cxn modelId="{5C30A0F7-7ED1-4A34-ABCB-DB95BB67B148}" type="presOf" srcId="{383B5C9C-701B-4A0C-966A-E324C3E32288}" destId="{5369952D-1083-4400-B6F5-CF574D547A4E}" srcOrd="0" destOrd="0" presId="urn:microsoft.com/office/officeart/2005/8/layout/list1"/>
    <dgm:cxn modelId="{A8E85644-3770-4F7C-BC3B-61F8A0D71F8B}" srcId="{358FDBD9-C43B-41E3-B2B4-8BBFE5D9982F}" destId="{E149ADCC-F732-452B-8648-82077BDA3503}" srcOrd="0" destOrd="0" parTransId="{FB786A2D-A6BD-4098-ABE8-7CA85C913FD4}" sibTransId="{60042ABA-5424-436F-88D9-14880C8603E9}"/>
    <dgm:cxn modelId="{9BD55E81-F89E-4D21-93D8-65CBC7B79D28}" type="presOf" srcId="{A182ECEF-012E-4F2C-93B8-F61B7DAFCC4D}" destId="{BDE59CD5-C0D2-40E2-8006-C1A49BC7C2E7}" srcOrd="0" destOrd="0" presId="urn:microsoft.com/office/officeart/2005/8/layout/list1"/>
    <dgm:cxn modelId="{F317EE83-1172-4F96-BFF7-2740B287850A}" type="presOf" srcId="{383B5C9C-701B-4A0C-966A-E324C3E32288}" destId="{4ACF5664-53D0-4B62-B961-B2467BDF131E}" srcOrd="1" destOrd="0" presId="urn:microsoft.com/office/officeart/2005/8/layout/list1"/>
    <dgm:cxn modelId="{B9BB3F69-E646-4AB7-9647-343EC127EFA3}" type="presOf" srcId="{DDB1C676-C0F0-496B-B16F-DF16089821E6}" destId="{59E76D2E-A361-41AE-86B6-C61299648B74}" srcOrd="0" destOrd="0" presId="urn:microsoft.com/office/officeart/2005/8/layout/list1"/>
    <dgm:cxn modelId="{DC001652-FCFD-470C-9DBD-8F9447C2AAD8}" srcId="{383B5C9C-701B-4A0C-966A-E324C3E32288}" destId="{10443BFF-63C0-49BA-910B-46DE1594AABA}" srcOrd="1" destOrd="0" parTransId="{8DDF5772-FD56-497F-9CCD-205E67E06EDA}" sibTransId="{BEC4A207-BBAD-4DC8-9D69-48C36F377C47}"/>
    <dgm:cxn modelId="{53618522-21AF-4570-9F39-AD9C29CB0505}" srcId="{A182ECEF-012E-4F2C-93B8-F61B7DAFCC4D}" destId="{383B5C9C-701B-4A0C-966A-E324C3E32288}" srcOrd="0" destOrd="0" parTransId="{D1214F34-E4CC-457A-B206-3269CA118CB6}" sibTransId="{6C54EB25-652C-4E86-8CFF-2C33B30A90CF}"/>
    <dgm:cxn modelId="{6D65CD39-A5C9-4D18-B2DC-B7503E752FBE}" type="presOf" srcId="{358FDBD9-C43B-41E3-B2B4-8BBFE5D9982F}" destId="{4EE8BB1E-8995-4373-91B4-17C67B889583}" srcOrd="1" destOrd="0" presId="urn:microsoft.com/office/officeart/2005/8/layout/list1"/>
    <dgm:cxn modelId="{DBF6FAA6-CDAA-4A2D-86F9-F8C558E9558B}" type="presOf" srcId="{E149ADCC-F732-452B-8648-82077BDA3503}" destId="{BFD5B92E-410C-467C-9D87-044C82A69593}" srcOrd="0" destOrd="0" presId="urn:microsoft.com/office/officeart/2005/8/layout/list1"/>
    <dgm:cxn modelId="{6EBA1D24-9A07-4686-9E32-E545A33A222B}" srcId="{383B5C9C-701B-4A0C-966A-E324C3E32288}" destId="{DDB1C676-C0F0-496B-B16F-DF16089821E6}" srcOrd="0" destOrd="0" parTransId="{C30032DA-BD2D-4A4E-97CD-4579C909C330}" sibTransId="{DC152EC4-3C06-4C19-BC73-68E7FC53EBEE}"/>
    <dgm:cxn modelId="{9E013FFF-6E8A-4C06-844B-EBDA25D3C0E2}" srcId="{A182ECEF-012E-4F2C-93B8-F61B7DAFCC4D}" destId="{358FDBD9-C43B-41E3-B2B4-8BBFE5D9982F}" srcOrd="1" destOrd="0" parTransId="{6E4308E8-8D08-4D74-B575-66FE1AF95E66}" sibTransId="{AE15FE9E-9457-4E24-AA61-9DC245AD0C72}"/>
    <dgm:cxn modelId="{2507C7EC-684D-4A05-9815-D4E5473A5AD9}" type="presOf" srcId="{358FDBD9-C43B-41E3-B2B4-8BBFE5D9982F}" destId="{44B1F3C9-3888-4FB6-AC54-D2C5966D1016}" srcOrd="0" destOrd="0" presId="urn:microsoft.com/office/officeart/2005/8/layout/list1"/>
    <dgm:cxn modelId="{DB1BC541-115B-4231-A592-BE18B661D987}" type="presOf" srcId="{10443BFF-63C0-49BA-910B-46DE1594AABA}" destId="{59E76D2E-A361-41AE-86B6-C61299648B74}" srcOrd="0" destOrd="1" presId="urn:microsoft.com/office/officeart/2005/8/layout/list1"/>
    <dgm:cxn modelId="{D7F5D240-9B6E-4BBC-8913-238FCA438516}" type="presParOf" srcId="{BDE59CD5-C0D2-40E2-8006-C1A49BC7C2E7}" destId="{362A4068-CB3A-40CA-BA61-E2D7C97C028F}" srcOrd="0" destOrd="0" presId="urn:microsoft.com/office/officeart/2005/8/layout/list1"/>
    <dgm:cxn modelId="{C2F10C26-2A51-42B0-97DD-3901DB7D3D29}" type="presParOf" srcId="{362A4068-CB3A-40CA-BA61-E2D7C97C028F}" destId="{5369952D-1083-4400-B6F5-CF574D547A4E}" srcOrd="0" destOrd="0" presId="urn:microsoft.com/office/officeart/2005/8/layout/list1"/>
    <dgm:cxn modelId="{2B68C35A-D36B-47D9-84CF-33B0D047C068}" type="presParOf" srcId="{362A4068-CB3A-40CA-BA61-E2D7C97C028F}" destId="{4ACF5664-53D0-4B62-B961-B2467BDF131E}" srcOrd="1" destOrd="0" presId="urn:microsoft.com/office/officeart/2005/8/layout/list1"/>
    <dgm:cxn modelId="{899A152F-29EB-45E2-A6D0-9A4E194ADC41}" type="presParOf" srcId="{BDE59CD5-C0D2-40E2-8006-C1A49BC7C2E7}" destId="{37BBEAAF-2977-43F2-8530-0540C96C7E3E}" srcOrd="1" destOrd="0" presId="urn:microsoft.com/office/officeart/2005/8/layout/list1"/>
    <dgm:cxn modelId="{E8B097B9-37D9-4561-A2F5-19F294F0926C}" type="presParOf" srcId="{BDE59CD5-C0D2-40E2-8006-C1A49BC7C2E7}" destId="{59E76D2E-A361-41AE-86B6-C61299648B74}" srcOrd="2" destOrd="0" presId="urn:microsoft.com/office/officeart/2005/8/layout/list1"/>
    <dgm:cxn modelId="{C15FCF7E-C12B-472B-AD12-DEB9B39BDD91}" type="presParOf" srcId="{BDE59CD5-C0D2-40E2-8006-C1A49BC7C2E7}" destId="{7CB53C1D-9647-482A-AC21-7C93FCEABA1D}" srcOrd="3" destOrd="0" presId="urn:microsoft.com/office/officeart/2005/8/layout/list1"/>
    <dgm:cxn modelId="{BC3588ED-0F2B-4DD1-A031-F2150A578473}" type="presParOf" srcId="{BDE59CD5-C0D2-40E2-8006-C1A49BC7C2E7}" destId="{22B7AB93-11EE-402E-817F-687652DBCEC8}" srcOrd="4" destOrd="0" presId="urn:microsoft.com/office/officeart/2005/8/layout/list1"/>
    <dgm:cxn modelId="{D00D1509-527C-451B-8CA8-3F87E5941C8E}" type="presParOf" srcId="{22B7AB93-11EE-402E-817F-687652DBCEC8}" destId="{44B1F3C9-3888-4FB6-AC54-D2C5966D1016}" srcOrd="0" destOrd="0" presId="urn:microsoft.com/office/officeart/2005/8/layout/list1"/>
    <dgm:cxn modelId="{69FDDF17-2204-46BD-AADF-50849796C1B1}" type="presParOf" srcId="{22B7AB93-11EE-402E-817F-687652DBCEC8}" destId="{4EE8BB1E-8995-4373-91B4-17C67B889583}" srcOrd="1" destOrd="0" presId="urn:microsoft.com/office/officeart/2005/8/layout/list1"/>
    <dgm:cxn modelId="{766A6590-4162-4C3F-8A68-6DFB07D1CE2D}" type="presParOf" srcId="{BDE59CD5-C0D2-40E2-8006-C1A49BC7C2E7}" destId="{2C32DADE-495F-4475-98AA-D7D0AE1A118D}" srcOrd="5" destOrd="0" presId="urn:microsoft.com/office/officeart/2005/8/layout/list1"/>
    <dgm:cxn modelId="{2668A361-B621-4A23-A919-8339D828D040}" type="presParOf" srcId="{BDE59CD5-C0D2-40E2-8006-C1A49BC7C2E7}" destId="{BFD5B92E-410C-467C-9D87-044C82A69593}"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182ECEF-012E-4F2C-93B8-F61B7DAFCC4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58FDBD9-C43B-41E3-B2B4-8BBFE5D9982F}">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Tuesday, September 21</a:t>
          </a:r>
          <a:endParaRPr lang="en-US" b="1" dirty="0"/>
        </a:p>
      </dgm:t>
    </dgm:pt>
    <dgm:pt modelId="{6E4308E8-8D08-4D74-B575-66FE1AF95E66}" type="parTrans" cxnId="{9E013FFF-6E8A-4C06-844B-EBDA25D3C0E2}">
      <dgm:prSet/>
      <dgm:spPr/>
      <dgm:t>
        <a:bodyPr/>
        <a:lstStyle/>
        <a:p>
          <a:endParaRPr lang="en-US"/>
        </a:p>
      </dgm:t>
    </dgm:pt>
    <dgm:pt modelId="{AE15FE9E-9457-4E24-AA61-9DC245AD0C72}" type="sibTrans" cxnId="{9E013FFF-6E8A-4C06-844B-EBDA25D3C0E2}">
      <dgm:prSet/>
      <dgm:spPr/>
      <dgm:t>
        <a:bodyPr/>
        <a:lstStyle/>
        <a:p>
          <a:endParaRPr lang="en-US"/>
        </a:p>
      </dgm:t>
    </dgm:pt>
    <dgm:pt modelId="{E149ADCC-F732-452B-8648-82077BDA3503}">
      <dgm:prSet phldrT="[Text]"/>
      <dgm:spPr>
        <a:ln>
          <a:solidFill>
            <a:schemeClr val="tx1"/>
          </a:solidFill>
        </a:ln>
      </dgm:spPr>
      <dgm:t>
        <a:bodyPr/>
        <a:lstStyle/>
        <a:p>
          <a:r>
            <a:rPr lang="en-US" b="0" dirty="0" smtClean="0">
              <a:solidFill>
                <a:schemeClr val="tx2"/>
              </a:solidFill>
            </a:rPr>
            <a:t>Oracle E-Business Suite Release 12.1 Upgrade Best Practices: Technical Insight (S317955)</a:t>
          </a:r>
          <a:r>
            <a:rPr lang="en-US" b="0" dirty="0" smtClean="0"/>
            <a:t/>
          </a:r>
          <a:br>
            <a:rPr lang="en-US" b="0" dirty="0" smtClean="0"/>
          </a:br>
          <a:r>
            <a:rPr lang="en-US" b="0" dirty="0" smtClean="0"/>
            <a:t>2:00 pm-3:00 pm, </a:t>
          </a:r>
          <a:r>
            <a:rPr lang="en-US" b="0" dirty="0" err="1" smtClean="0"/>
            <a:t>Moscone</a:t>
          </a:r>
          <a:r>
            <a:rPr lang="en-US" b="0" dirty="0" smtClean="0"/>
            <a:t> West L2 </a:t>
          </a:r>
          <a:r>
            <a:rPr lang="en-US" b="0" dirty="0" err="1" smtClean="0"/>
            <a:t>Rm</a:t>
          </a:r>
          <a:r>
            <a:rPr lang="en-US" b="0" dirty="0" smtClean="0"/>
            <a:t> 2020</a:t>
          </a:r>
          <a:endParaRPr lang="en-US" b="0" dirty="0"/>
        </a:p>
      </dgm:t>
    </dgm:pt>
    <dgm:pt modelId="{FB786A2D-A6BD-4098-ABE8-7CA85C913FD4}" type="parTrans" cxnId="{A8E85644-3770-4F7C-BC3B-61F8A0D71F8B}">
      <dgm:prSet/>
      <dgm:spPr/>
      <dgm:t>
        <a:bodyPr/>
        <a:lstStyle/>
        <a:p>
          <a:endParaRPr lang="en-US"/>
        </a:p>
      </dgm:t>
    </dgm:pt>
    <dgm:pt modelId="{60042ABA-5424-436F-88D9-14880C8603E9}" type="sibTrans" cxnId="{A8E85644-3770-4F7C-BC3B-61F8A0D71F8B}">
      <dgm:prSet/>
      <dgm:spPr/>
      <dgm:t>
        <a:bodyPr/>
        <a:lstStyle/>
        <a:p>
          <a:endParaRPr lang="en-US"/>
        </a:p>
      </dgm:t>
    </dgm:pt>
    <dgm:pt modelId="{021C2D25-A7FC-4D5F-A3D7-1AD636D2F917}">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Wednesday, September 22</a:t>
          </a:r>
          <a:endParaRPr lang="en-US" b="1" dirty="0"/>
        </a:p>
      </dgm:t>
    </dgm:pt>
    <dgm:pt modelId="{D9A4DCC4-9504-472D-9B2D-8E3C4E944ED8}" type="parTrans" cxnId="{ED824F82-7256-43CF-AE3A-39F9EE3C87D3}">
      <dgm:prSet/>
      <dgm:spPr/>
      <dgm:t>
        <a:bodyPr/>
        <a:lstStyle/>
        <a:p>
          <a:endParaRPr lang="en-US"/>
        </a:p>
      </dgm:t>
    </dgm:pt>
    <dgm:pt modelId="{6660C4E8-A18E-4B46-B843-3A5B4D2B6FB0}" type="sibTrans" cxnId="{ED824F82-7256-43CF-AE3A-39F9EE3C87D3}">
      <dgm:prSet/>
      <dgm:spPr/>
      <dgm:t>
        <a:bodyPr/>
        <a:lstStyle/>
        <a:p>
          <a:endParaRPr lang="en-US"/>
        </a:p>
      </dgm:t>
    </dgm:pt>
    <dgm:pt modelId="{BD6D744C-964F-49D5-8399-4D3344620E38}">
      <dgm:prSet phldrT="[Text]"/>
      <dgm:spPr>
        <a:ln>
          <a:solidFill>
            <a:schemeClr val="tx1"/>
          </a:solidFill>
        </a:ln>
      </dgm:spPr>
      <dgm:t>
        <a:bodyPr/>
        <a:lstStyle/>
        <a:p>
          <a:r>
            <a:rPr lang="en-US" b="0" dirty="0" smtClean="0">
              <a:solidFill>
                <a:schemeClr val="tx2"/>
              </a:solidFill>
            </a:rPr>
            <a:t>True Story of Upgrading from Oracle E-Business Suite 11i to Release 12.1 (S318313)</a:t>
          </a:r>
          <a:r>
            <a:rPr lang="en-US" b="0" dirty="0" smtClean="0"/>
            <a:t/>
          </a:r>
          <a:br>
            <a:rPr lang="en-US" b="0" dirty="0" smtClean="0"/>
          </a:br>
          <a:r>
            <a:rPr lang="en-US" b="0" dirty="0" smtClean="0"/>
            <a:t>11:30 am-12:30 pm, </a:t>
          </a:r>
          <a:r>
            <a:rPr lang="en-US" b="0" dirty="0" err="1" smtClean="0"/>
            <a:t>Moscone</a:t>
          </a:r>
          <a:r>
            <a:rPr lang="en-US" b="0" dirty="0" smtClean="0"/>
            <a:t> West L3 </a:t>
          </a:r>
          <a:r>
            <a:rPr lang="en-US" b="0" dirty="0" err="1" smtClean="0"/>
            <a:t>Rm</a:t>
          </a:r>
          <a:r>
            <a:rPr lang="en-US" b="0" dirty="0" smtClean="0"/>
            <a:t> 3002/3004</a:t>
          </a:r>
          <a:endParaRPr lang="en-US" b="0" dirty="0"/>
        </a:p>
      </dgm:t>
    </dgm:pt>
    <dgm:pt modelId="{A80B3CCF-84EB-42CE-820E-C5E8EDDF9C60}" type="parTrans" cxnId="{7E8D7C06-65D2-406D-82B7-B33C8AED9D1F}">
      <dgm:prSet/>
      <dgm:spPr/>
      <dgm:t>
        <a:bodyPr/>
        <a:lstStyle/>
        <a:p>
          <a:endParaRPr lang="en-US"/>
        </a:p>
      </dgm:t>
    </dgm:pt>
    <dgm:pt modelId="{A8ECD91E-13C0-4F08-83FD-FC858FD15087}" type="sibTrans" cxnId="{7E8D7C06-65D2-406D-82B7-B33C8AED9D1F}">
      <dgm:prSet/>
      <dgm:spPr/>
      <dgm:t>
        <a:bodyPr/>
        <a:lstStyle/>
        <a:p>
          <a:endParaRPr lang="en-US"/>
        </a:p>
      </dgm:t>
    </dgm:pt>
    <dgm:pt modelId="{6699C182-A62E-4254-B19A-6AB55A2BFB1C}">
      <dgm:prSet phldrT="[Text]"/>
      <dgm:spPr>
        <a:ln>
          <a:solidFill>
            <a:schemeClr val="tx1"/>
          </a:solidFill>
        </a:ln>
      </dgm:spPr>
      <dgm:t>
        <a:bodyPr/>
        <a:lstStyle/>
        <a:p>
          <a:r>
            <a:rPr lang="en-US" b="0" dirty="0" smtClean="0">
              <a:solidFill>
                <a:schemeClr val="tx2"/>
              </a:solidFill>
            </a:rPr>
            <a:t>Upgrading Your Customizations to Oracle E-Business Suite Release 12 (S318125)</a:t>
          </a:r>
          <a:r>
            <a:rPr lang="en-US" b="0" dirty="0" smtClean="0"/>
            <a:t/>
          </a:r>
          <a:br>
            <a:rPr lang="en-US" b="0" dirty="0" smtClean="0"/>
          </a:br>
          <a:r>
            <a:rPr lang="en-US" b="0" dirty="0" smtClean="0"/>
            <a:t>11:30 am-12:30 pm, </a:t>
          </a:r>
          <a:r>
            <a:rPr lang="en-US" b="0" dirty="0" err="1" smtClean="0"/>
            <a:t>Moscone</a:t>
          </a:r>
          <a:r>
            <a:rPr lang="en-US" b="0" dirty="0" smtClean="0"/>
            <a:t> West L2 </a:t>
          </a:r>
          <a:r>
            <a:rPr lang="en-US" b="0" dirty="0" err="1" smtClean="0"/>
            <a:t>Rm</a:t>
          </a:r>
          <a:r>
            <a:rPr lang="en-US" b="0" dirty="0" smtClean="0"/>
            <a:t> 2024</a:t>
          </a:r>
          <a:endParaRPr lang="en-US" b="0" dirty="0"/>
        </a:p>
      </dgm:t>
    </dgm:pt>
    <dgm:pt modelId="{5630908E-F11A-4C2B-9D27-7338AE238FF2}" type="parTrans" cxnId="{6DCF5272-48D8-480F-8CC0-618EECABAC81}">
      <dgm:prSet/>
      <dgm:spPr/>
      <dgm:t>
        <a:bodyPr/>
        <a:lstStyle/>
        <a:p>
          <a:endParaRPr lang="en-US"/>
        </a:p>
      </dgm:t>
    </dgm:pt>
    <dgm:pt modelId="{6E59FEAF-8C06-4D11-902C-B124E12F4C03}" type="sibTrans" cxnId="{6DCF5272-48D8-480F-8CC0-618EECABAC81}">
      <dgm:prSet/>
      <dgm:spPr/>
      <dgm:t>
        <a:bodyPr/>
        <a:lstStyle/>
        <a:p>
          <a:endParaRPr lang="en-US"/>
        </a:p>
      </dgm:t>
    </dgm:pt>
    <dgm:pt modelId="{AAC5B105-A38D-4F2F-A070-DBD2BA0939EC}">
      <dgm:prSet phldrT="[Text]"/>
      <dgm:spPr>
        <a:ln>
          <a:solidFill>
            <a:schemeClr val="tx1"/>
          </a:solidFill>
        </a:ln>
      </dgm:spPr>
      <dgm:t>
        <a:bodyPr/>
        <a:lstStyle/>
        <a:p>
          <a:r>
            <a:rPr lang="en-US" b="0" dirty="0" smtClean="0">
              <a:solidFill>
                <a:schemeClr val="tx2"/>
              </a:solidFill>
            </a:rPr>
            <a:t>Planning Your Oracle E-Business Suite Upgrade from Release 11i to Release 12.1 (S318311)</a:t>
          </a:r>
          <a:r>
            <a:rPr lang="en-US" b="0" dirty="0" smtClean="0"/>
            <a:t/>
          </a:r>
          <a:br>
            <a:rPr lang="en-US" b="0" dirty="0" smtClean="0"/>
          </a:br>
          <a:r>
            <a:rPr lang="en-US" b="0" dirty="0" smtClean="0"/>
            <a:t>3:30 pm-4:30 pm, </a:t>
          </a:r>
          <a:r>
            <a:rPr lang="en-US" b="0" dirty="0" err="1" smtClean="0"/>
            <a:t>Moscone</a:t>
          </a:r>
          <a:r>
            <a:rPr lang="en-US" b="0" dirty="0" smtClean="0"/>
            <a:t> West L2 </a:t>
          </a:r>
          <a:r>
            <a:rPr lang="en-US" b="0" dirty="0" err="1" smtClean="0"/>
            <a:t>Rm</a:t>
          </a:r>
          <a:r>
            <a:rPr lang="en-US" b="0" dirty="0" smtClean="0"/>
            <a:t> 2018</a:t>
          </a:r>
          <a:endParaRPr lang="en-US" b="0" dirty="0"/>
        </a:p>
      </dgm:t>
    </dgm:pt>
    <dgm:pt modelId="{79AA1969-502F-4F90-B181-BCFC31BB94C3}" type="parTrans" cxnId="{F62DCD8F-D4E8-436B-A0DE-71D446C80425}">
      <dgm:prSet/>
      <dgm:spPr/>
    </dgm:pt>
    <dgm:pt modelId="{679D8E1D-B90D-49DC-9AF8-9B0E5E902C8D}" type="sibTrans" cxnId="{F62DCD8F-D4E8-436B-A0DE-71D446C80425}">
      <dgm:prSet/>
      <dgm:spPr/>
    </dgm:pt>
    <dgm:pt modelId="{BDE59CD5-C0D2-40E2-8006-C1A49BC7C2E7}" type="pres">
      <dgm:prSet presAssocID="{A182ECEF-012E-4F2C-93B8-F61B7DAFCC4D}" presName="linear" presStyleCnt="0">
        <dgm:presLayoutVars>
          <dgm:dir/>
          <dgm:animLvl val="lvl"/>
          <dgm:resizeHandles val="exact"/>
        </dgm:presLayoutVars>
      </dgm:prSet>
      <dgm:spPr/>
      <dgm:t>
        <a:bodyPr/>
        <a:lstStyle/>
        <a:p>
          <a:endParaRPr lang="en-US"/>
        </a:p>
      </dgm:t>
    </dgm:pt>
    <dgm:pt modelId="{22B7AB93-11EE-402E-817F-687652DBCEC8}" type="pres">
      <dgm:prSet presAssocID="{358FDBD9-C43B-41E3-B2B4-8BBFE5D9982F}" presName="parentLin" presStyleCnt="0"/>
      <dgm:spPr/>
    </dgm:pt>
    <dgm:pt modelId="{44B1F3C9-3888-4FB6-AC54-D2C5966D1016}" type="pres">
      <dgm:prSet presAssocID="{358FDBD9-C43B-41E3-B2B4-8BBFE5D9982F}" presName="parentLeftMargin" presStyleLbl="node1" presStyleIdx="0" presStyleCnt="2"/>
      <dgm:spPr/>
      <dgm:t>
        <a:bodyPr/>
        <a:lstStyle/>
        <a:p>
          <a:endParaRPr lang="en-US"/>
        </a:p>
      </dgm:t>
    </dgm:pt>
    <dgm:pt modelId="{4EE8BB1E-8995-4373-91B4-17C67B889583}" type="pres">
      <dgm:prSet presAssocID="{358FDBD9-C43B-41E3-B2B4-8BBFE5D9982F}" presName="parentText" presStyleLbl="node1" presStyleIdx="0" presStyleCnt="2">
        <dgm:presLayoutVars>
          <dgm:chMax val="0"/>
          <dgm:bulletEnabled val="1"/>
        </dgm:presLayoutVars>
      </dgm:prSet>
      <dgm:spPr/>
      <dgm:t>
        <a:bodyPr/>
        <a:lstStyle/>
        <a:p>
          <a:endParaRPr lang="en-US"/>
        </a:p>
      </dgm:t>
    </dgm:pt>
    <dgm:pt modelId="{2C32DADE-495F-4475-98AA-D7D0AE1A118D}" type="pres">
      <dgm:prSet presAssocID="{358FDBD9-C43B-41E3-B2B4-8BBFE5D9982F}" presName="negativeSpace" presStyleCnt="0"/>
      <dgm:spPr/>
    </dgm:pt>
    <dgm:pt modelId="{BFD5B92E-410C-467C-9D87-044C82A69593}" type="pres">
      <dgm:prSet presAssocID="{358FDBD9-C43B-41E3-B2B4-8BBFE5D9982F}" presName="childText" presStyleLbl="conFgAcc1" presStyleIdx="0" presStyleCnt="2">
        <dgm:presLayoutVars>
          <dgm:bulletEnabled val="1"/>
        </dgm:presLayoutVars>
      </dgm:prSet>
      <dgm:spPr/>
      <dgm:t>
        <a:bodyPr/>
        <a:lstStyle/>
        <a:p>
          <a:endParaRPr lang="en-US"/>
        </a:p>
      </dgm:t>
    </dgm:pt>
    <dgm:pt modelId="{52CA17BB-5619-4BF0-80B3-3D6CB1E9D6E1}" type="pres">
      <dgm:prSet presAssocID="{AE15FE9E-9457-4E24-AA61-9DC245AD0C72}" presName="spaceBetweenRectangles" presStyleCnt="0"/>
      <dgm:spPr/>
    </dgm:pt>
    <dgm:pt modelId="{EC6E34A3-1B4D-438B-B419-97F642F0DCBE}" type="pres">
      <dgm:prSet presAssocID="{021C2D25-A7FC-4D5F-A3D7-1AD636D2F917}" presName="parentLin" presStyleCnt="0"/>
      <dgm:spPr/>
    </dgm:pt>
    <dgm:pt modelId="{7BF19167-CD1C-4732-8992-FADCB7DD6572}" type="pres">
      <dgm:prSet presAssocID="{021C2D25-A7FC-4D5F-A3D7-1AD636D2F917}" presName="parentLeftMargin" presStyleLbl="node1" presStyleIdx="0" presStyleCnt="2"/>
      <dgm:spPr/>
      <dgm:t>
        <a:bodyPr/>
        <a:lstStyle/>
        <a:p>
          <a:endParaRPr lang="en-US"/>
        </a:p>
      </dgm:t>
    </dgm:pt>
    <dgm:pt modelId="{500024D0-D422-4567-A58F-7240CE52585A}" type="pres">
      <dgm:prSet presAssocID="{021C2D25-A7FC-4D5F-A3D7-1AD636D2F917}" presName="parentText" presStyleLbl="node1" presStyleIdx="1" presStyleCnt="2">
        <dgm:presLayoutVars>
          <dgm:chMax val="0"/>
          <dgm:bulletEnabled val="1"/>
        </dgm:presLayoutVars>
      </dgm:prSet>
      <dgm:spPr/>
      <dgm:t>
        <a:bodyPr/>
        <a:lstStyle/>
        <a:p>
          <a:endParaRPr lang="en-US"/>
        </a:p>
      </dgm:t>
    </dgm:pt>
    <dgm:pt modelId="{851864F9-877E-476B-BFFC-686A55AC7E6F}" type="pres">
      <dgm:prSet presAssocID="{021C2D25-A7FC-4D5F-A3D7-1AD636D2F917}" presName="negativeSpace" presStyleCnt="0"/>
      <dgm:spPr/>
    </dgm:pt>
    <dgm:pt modelId="{C4113ADB-6B57-4153-B429-4C3120338428}" type="pres">
      <dgm:prSet presAssocID="{021C2D25-A7FC-4D5F-A3D7-1AD636D2F917}" presName="childText" presStyleLbl="conFgAcc1" presStyleIdx="1" presStyleCnt="2">
        <dgm:presLayoutVars>
          <dgm:bulletEnabled val="1"/>
        </dgm:presLayoutVars>
      </dgm:prSet>
      <dgm:spPr/>
      <dgm:t>
        <a:bodyPr/>
        <a:lstStyle/>
        <a:p>
          <a:endParaRPr lang="en-US"/>
        </a:p>
      </dgm:t>
    </dgm:pt>
  </dgm:ptLst>
  <dgm:cxnLst>
    <dgm:cxn modelId="{F1F37BE6-0F4B-433C-938F-881F3A65F0A3}" type="presOf" srcId="{358FDBD9-C43B-41E3-B2B4-8BBFE5D9982F}" destId="{4EE8BB1E-8995-4373-91B4-17C67B889583}" srcOrd="1" destOrd="0" presId="urn:microsoft.com/office/officeart/2005/8/layout/list1"/>
    <dgm:cxn modelId="{ED824F82-7256-43CF-AE3A-39F9EE3C87D3}" srcId="{A182ECEF-012E-4F2C-93B8-F61B7DAFCC4D}" destId="{021C2D25-A7FC-4D5F-A3D7-1AD636D2F917}" srcOrd="1" destOrd="0" parTransId="{D9A4DCC4-9504-472D-9B2D-8E3C4E944ED8}" sibTransId="{6660C4E8-A18E-4B46-B843-3A5B4D2B6FB0}"/>
    <dgm:cxn modelId="{A8E85644-3770-4F7C-BC3B-61F8A0D71F8B}" srcId="{358FDBD9-C43B-41E3-B2B4-8BBFE5D9982F}" destId="{E149ADCC-F732-452B-8648-82077BDA3503}" srcOrd="0" destOrd="0" parTransId="{FB786A2D-A6BD-4098-ABE8-7CA85C913FD4}" sibTransId="{60042ABA-5424-436F-88D9-14880C8603E9}"/>
    <dgm:cxn modelId="{9E013FFF-6E8A-4C06-844B-EBDA25D3C0E2}" srcId="{A182ECEF-012E-4F2C-93B8-F61B7DAFCC4D}" destId="{358FDBD9-C43B-41E3-B2B4-8BBFE5D9982F}" srcOrd="0" destOrd="0" parTransId="{6E4308E8-8D08-4D74-B575-66FE1AF95E66}" sibTransId="{AE15FE9E-9457-4E24-AA61-9DC245AD0C72}"/>
    <dgm:cxn modelId="{89405676-1670-4F3A-8EFE-6B0385769DF8}" type="presOf" srcId="{358FDBD9-C43B-41E3-B2B4-8BBFE5D9982F}" destId="{44B1F3C9-3888-4FB6-AC54-D2C5966D1016}" srcOrd="0" destOrd="0" presId="urn:microsoft.com/office/officeart/2005/8/layout/list1"/>
    <dgm:cxn modelId="{0B070516-45B3-4285-9E6E-580F951803D9}" type="presOf" srcId="{BD6D744C-964F-49D5-8399-4D3344620E38}" destId="{C4113ADB-6B57-4153-B429-4C3120338428}" srcOrd="0" destOrd="0" presId="urn:microsoft.com/office/officeart/2005/8/layout/list1"/>
    <dgm:cxn modelId="{F62DCD8F-D4E8-436B-A0DE-71D446C80425}" srcId="{358FDBD9-C43B-41E3-B2B4-8BBFE5D9982F}" destId="{AAC5B105-A38D-4F2F-A070-DBD2BA0939EC}" srcOrd="1" destOrd="0" parTransId="{79AA1969-502F-4F90-B181-BCFC31BB94C3}" sibTransId="{679D8E1D-B90D-49DC-9AF8-9B0E5E902C8D}"/>
    <dgm:cxn modelId="{75E7BE70-9ECB-47C1-A3F4-EA98606B1B6B}" type="presOf" srcId="{021C2D25-A7FC-4D5F-A3D7-1AD636D2F917}" destId="{7BF19167-CD1C-4732-8992-FADCB7DD6572}" srcOrd="0" destOrd="0" presId="urn:microsoft.com/office/officeart/2005/8/layout/list1"/>
    <dgm:cxn modelId="{8155698C-3B57-4026-B426-61B32B1BE0FE}" type="presOf" srcId="{E149ADCC-F732-452B-8648-82077BDA3503}" destId="{BFD5B92E-410C-467C-9D87-044C82A69593}" srcOrd="0" destOrd="0" presId="urn:microsoft.com/office/officeart/2005/8/layout/list1"/>
    <dgm:cxn modelId="{7E8D7C06-65D2-406D-82B7-B33C8AED9D1F}" srcId="{021C2D25-A7FC-4D5F-A3D7-1AD636D2F917}" destId="{BD6D744C-964F-49D5-8399-4D3344620E38}" srcOrd="0" destOrd="0" parTransId="{A80B3CCF-84EB-42CE-820E-C5E8EDDF9C60}" sibTransId="{A8ECD91E-13C0-4F08-83FD-FC858FD15087}"/>
    <dgm:cxn modelId="{6DCF5272-48D8-480F-8CC0-618EECABAC81}" srcId="{021C2D25-A7FC-4D5F-A3D7-1AD636D2F917}" destId="{6699C182-A62E-4254-B19A-6AB55A2BFB1C}" srcOrd="1" destOrd="0" parTransId="{5630908E-F11A-4C2B-9D27-7338AE238FF2}" sibTransId="{6E59FEAF-8C06-4D11-902C-B124E12F4C03}"/>
    <dgm:cxn modelId="{74D439BB-CF28-46BD-97CD-28064E49D381}" type="presOf" srcId="{021C2D25-A7FC-4D5F-A3D7-1AD636D2F917}" destId="{500024D0-D422-4567-A58F-7240CE52585A}" srcOrd="1" destOrd="0" presId="urn:microsoft.com/office/officeart/2005/8/layout/list1"/>
    <dgm:cxn modelId="{724E22CD-D29C-498B-8BD2-EC4BD51D66B0}" type="presOf" srcId="{A182ECEF-012E-4F2C-93B8-F61B7DAFCC4D}" destId="{BDE59CD5-C0D2-40E2-8006-C1A49BC7C2E7}" srcOrd="0" destOrd="0" presId="urn:microsoft.com/office/officeart/2005/8/layout/list1"/>
    <dgm:cxn modelId="{CAA890A3-A2C8-44C5-9197-74E0C10BB5E0}" type="presOf" srcId="{AAC5B105-A38D-4F2F-A070-DBD2BA0939EC}" destId="{BFD5B92E-410C-467C-9D87-044C82A69593}" srcOrd="0" destOrd="1" presId="urn:microsoft.com/office/officeart/2005/8/layout/list1"/>
    <dgm:cxn modelId="{A89EC716-5700-4FDE-9C08-85A848E0181B}" type="presOf" srcId="{6699C182-A62E-4254-B19A-6AB55A2BFB1C}" destId="{C4113ADB-6B57-4153-B429-4C3120338428}" srcOrd="0" destOrd="1" presId="urn:microsoft.com/office/officeart/2005/8/layout/list1"/>
    <dgm:cxn modelId="{6D3C0DF2-DBF3-49B0-AE12-F70D9ABE5B9A}" type="presParOf" srcId="{BDE59CD5-C0D2-40E2-8006-C1A49BC7C2E7}" destId="{22B7AB93-11EE-402E-817F-687652DBCEC8}" srcOrd="0" destOrd="0" presId="urn:microsoft.com/office/officeart/2005/8/layout/list1"/>
    <dgm:cxn modelId="{CE1536C9-99C4-40A0-A959-7CBE0AAAC2AC}" type="presParOf" srcId="{22B7AB93-11EE-402E-817F-687652DBCEC8}" destId="{44B1F3C9-3888-4FB6-AC54-D2C5966D1016}" srcOrd="0" destOrd="0" presId="urn:microsoft.com/office/officeart/2005/8/layout/list1"/>
    <dgm:cxn modelId="{82E1B7FB-47C0-4F70-991D-52CF1707DFD3}" type="presParOf" srcId="{22B7AB93-11EE-402E-817F-687652DBCEC8}" destId="{4EE8BB1E-8995-4373-91B4-17C67B889583}" srcOrd="1" destOrd="0" presId="urn:microsoft.com/office/officeart/2005/8/layout/list1"/>
    <dgm:cxn modelId="{A832CAFF-C3B5-4FD7-B2F6-8B92D9543F22}" type="presParOf" srcId="{BDE59CD5-C0D2-40E2-8006-C1A49BC7C2E7}" destId="{2C32DADE-495F-4475-98AA-D7D0AE1A118D}" srcOrd="1" destOrd="0" presId="urn:microsoft.com/office/officeart/2005/8/layout/list1"/>
    <dgm:cxn modelId="{5613510D-0FC6-4266-9697-9E81F3FF06AD}" type="presParOf" srcId="{BDE59CD5-C0D2-40E2-8006-C1A49BC7C2E7}" destId="{BFD5B92E-410C-467C-9D87-044C82A69593}" srcOrd="2" destOrd="0" presId="urn:microsoft.com/office/officeart/2005/8/layout/list1"/>
    <dgm:cxn modelId="{5844BADC-007D-42C6-A6D7-FA68FFA15B34}" type="presParOf" srcId="{BDE59CD5-C0D2-40E2-8006-C1A49BC7C2E7}" destId="{52CA17BB-5619-4BF0-80B3-3D6CB1E9D6E1}" srcOrd="3" destOrd="0" presId="urn:microsoft.com/office/officeart/2005/8/layout/list1"/>
    <dgm:cxn modelId="{51DB4630-0B13-4D2D-B2B3-DC413DD5D42E}" type="presParOf" srcId="{BDE59CD5-C0D2-40E2-8006-C1A49BC7C2E7}" destId="{EC6E34A3-1B4D-438B-B419-97F642F0DCBE}" srcOrd="4" destOrd="0" presId="urn:microsoft.com/office/officeart/2005/8/layout/list1"/>
    <dgm:cxn modelId="{6CEDE97D-296E-41D8-854D-C0EDAC6C9007}" type="presParOf" srcId="{EC6E34A3-1B4D-438B-B419-97F642F0DCBE}" destId="{7BF19167-CD1C-4732-8992-FADCB7DD6572}" srcOrd="0" destOrd="0" presId="urn:microsoft.com/office/officeart/2005/8/layout/list1"/>
    <dgm:cxn modelId="{2AE28AD4-06EF-4500-BCEB-05D3D486281A}" type="presParOf" srcId="{EC6E34A3-1B4D-438B-B419-97F642F0DCBE}" destId="{500024D0-D422-4567-A58F-7240CE52585A}" srcOrd="1" destOrd="0" presId="urn:microsoft.com/office/officeart/2005/8/layout/list1"/>
    <dgm:cxn modelId="{5B607D14-7844-4A52-9B18-DF1570DD648E}" type="presParOf" srcId="{BDE59CD5-C0D2-40E2-8006-C1A49BC7C2E7}" destId="{851864F9-877E-476B-BFFC-686A55AC7E6F}" srcOrd="5" destOrd="0" presId="urn:microsoft.com/office/officeart/2005/8/layout/list1"/>
    <dgm:cxn modelId="{4EB83E30-8ADE-4EA0-8C64-42463836F195}" type="presParOf" srcId="{BDE59CD5-C0D2-40E2-8006-C1A49BC7C2E7}" destId="{C4113ADB-6B57-4153-B429-4C3120338428}"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182ECEF-012E-4F2C-93B8-F61B7DAFCC4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83B5C9C-701B-4A0C-966A-E324C3E32288}">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Monday, September 20</a:t>
          </a:r>
          <a:endParaRPr lang="en-US" b="1" dirty="0"/>
        </a:p>
      </dgm:t>
    </dgm:pt>
    <dgm:pt modelId="{D1214F34-E4CC-457A-B206-3269CA118CB6}" type="parTrans" cxnId="{53618522-21AF-4570-9F39-AD9C29CB0505}">
      <dgm:prSet/>
      <dgm:spPr/>
      <dgm:t>
        <a:bodyPr/>
        <a:lstStyle/>
        <a:p>
          <a:endParaRPr lang="en-US"/>
        </a:p>
      </dgm:t>
    </dgm:pt>
    <dgm:pt modelId="{6C54EB25-652C-4E86-8CFF-2C33B30A90CF}" type="sibTrans" cxnId="{53618522-21AF-4570-9F39-AD9C29CB0505}">
      <dgm:prSet/>
      <dgm:spPr/>
      <dgm:t>
        <a:bodyPr/>
        <a:lstStyle/>
        <a:p>
          <a:endParaRPr lang="en-US"/>
        </a:p>
      </dgm:t>
    </dgm:pt>
    <dgm:pt modelId="{358FDBD9-C43B-41E3-B2B4-8BBFE5D9982F}">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Tuesday, September 21</a:t>
          </a:r>
          <a:endParaRPr lang="en-US" b="1" dirty="0"/>
        </a:p>
      </dgm:t>
    </dgm:pt>
    <dgm:pt modelId="{6E4308E8-8D08-4D74-B575-66FE1AF95E66}" type="parTrans" cxnId="{9E013FFF-6E8A-4C06-844B-EBDA25D3C0E2}">
      <dgm:prSet/>
      <dgm:spPr/>
      <dgm:t>
        <a:bodyPr/>
        <a:lstStyle/>
        <a:p>
          <a:endParaRPr lang="en-US"/>
        </a:p>
      </dgm:t>
    </dgm:pt>
    <dgm:pt modelId="{AE15FE9E-9457-4E24-AA61-9DC245AD0C72}" type="sibTrans" cxnId="{9E013FFF-6E8A-4C06-844B-EBDA25D3C0E2}">
      <dgm:prSet/>
      <dgm:spPr/>
      <dgm:t>
        <a:bodyPr/>
        <a:lstStyle/>
        <a:p>
          <a:endParaRPr lang="en-US"/>
        </a:p>
      </dgm:t>
    </dgm:pt>
    <dgm:pt modelId="{DDB1C676-C0F0-496B-B16F-DF16089821E6}">
      <dgm:prSet phldrT="[Text]"/>
      <dgm:spPr>
        <a:ln>
          <a:solidFill>
            <a:schemeClr val="tx1"/>
          </a:solidFill>
        </a:ln>
      </dgm:spPr>
      <dgm:t>
        <a:bodyPr/>
        <a:lstStyle/>
        <a:p>
          <a:r>
            <a:rPr lang="en-US" dirty="0" smtClean="0">
              <a:solidFill>
                <a:schemeClr val="tx2"/>
              </a:solidFill>
            </a:rPr>
            <a:t>Hands-On Lab: Oracle Application Management Pack for Oracle E-Business Suite: Monitor/Clone (S318765)</a:t>
          </a:r>
          <a:r>
            <a:rPr lang="en-US" b="0" dirty="0" smtClean="0"/>
            <a:t/>
          </a:r>
          <a:br>
            <a:rPr lang="en-US" b="0" dirty="0" smtClean="0"/>
          </a:br>
          <a:r>
            <a:rPr lang="en-US" b="0" dirty="0" smtClean="0"/>
            <a:t>5:00 pm-6:00 pm</a:t>
          </a:r>
          <a:r>
            <a:rPr lang="en-US" b="0" dirty="0" smtClean="0">
              <a:solidFill>
                <a:schemeClr val="tx1"/>
              </a:solidFill>
            </a:rPr>
            <a:t>,</a:t>
          </a:r>
          <a:r>
            <a:rPr lang="en-US" dirty="0" smtClean="0">
              <a:solidFill>
                <a:schemeClr val="tx1"/>
              </a:solidFill>
            </a:rPr>
            <a:t> </a:t>
          </a:r>
          <a:r>
            <a:rPr lang="pt-BR" dirty="0" smtClean="0">
              <a:solidFill>
                <a:schemeClr val="tx1"/>
              </a:solidFill>
            </a:rPr>
            <a:t>Marriott Marquis Nob Hill CD</a:t>
          </a:r>
          <a:endParaRPr lang="en-US" b="0" dirty="0"/>
        </a:p>
      </dgm:t>
    </dgm:pt>
    <dgm:pt modelId="{C30032DA-BD2D-4A4E-97CD-4579C909C330}" type="parTrans" cxnId="{6EBA1D24-9A07-4686-9E32-E545A33A222B}">
      <dgm:prSet/>
      <dgm:spPr/>
      <dgm:t>
        <a:bodyPr/>
        <a:lstStyle/>
        <a:p>
          <a:endParaRPr lang="en-US"/>
        </a:p>
      </dgm:t>
    </dgm:pt>
    <dgm:pt modelId="{DC152EC4-3C06-4C19-BC73-68E7FC53EBEE}" type="sibTrans" cxnId="{6EBA1D24-9A07-4686-9E32-E545A33A222B}">
      <dgm:prSet/>
      <dgm:spPr/>
      <dgm:t>
        <a:bodyPr/>
        <a:lstStyle/>
        <a:p>
          <a:endParaRPr lang="en-US"/>
        </a:p>
      </dgm:t>
    </dgm:pt>
    <dgm:pt modelId="{E149ADCC-F732-452B-8648-82077BDA3503}">
      <dgm:prSet phldrT="[Text]"/>
      <dgm:spPr>
        <a:ln>
          <a:solidFill>
            <a:schemeClr val="tx1"/>
          </a:solidFill>
        </a:ln>
      </dgm:spPr>
      <dgm:t>
        <a:bodyPr/>
        <a:lstStyle/>
        <a:p>
          <a:r>
            <a:rPr lang="en-US" b="0" dirty="0" smtClean="0">
              <a:solidFill>
                <a:schemeClr val="tx2"/>
              </a:solidFill>
            </a:rPr>
            <a:t>Latest on Oracle Application Change Management Pack for Oracle E-Business Suite (S318124)</a:t>
          </a:r>
          <a:r>
            <a:rPr lang="en-US" b="0" dirty="0" smtClean="0"/>
            <a:t/>
          </a:r>
          <a:br>
            <a:rPr lang="en-US" b="0" dirty="0" smtClean="0"/>
          </a:br>
          <a:r>
            <a:rPr lang="en-US" b="0" dirty="0" smtClean="0"/>
            <a:t>3:30 pm-4:30 pm, </a:t>
          </a:r>
          <a:r>
            <a:rPr lang="en-US" b="0" dirty="0" err="1" smtClean="0"/>
            <a:t>Moscone</a:t>
          </a:r>
          <a:r>
            <a:rPr lang="en-US" b="0" dirty="0" smtClean="0"/>
            <a:t> West L2 </a:t>
          </a:r>
          <a:r>
            <a:rPr lang="en-US" b="0" dirty="0" err="1" smtClean="0"/>
            <a:t>Rm</a:t>
          </a:r>
          <a:r>
            <a:rPr lang="en-US" b="0" dirty="0" smtClean="0"/>
            <a:t> 2024</a:t>
          </a:r>
          <a:endParaRPr lang="en-US" b="0" dirty="0"/>
        </a:p>
      </dgm:t>
    </dgm:pt>
    <dgm:pt modelId="{FB786A2D-A6BD-4098-ABE8-7CA85C913FD4}" type="parTrans" cxnId="{A8E85644-3770-4F7C-BC3B-61F8A0D71F8B}">
      <dgm:prSet/>
      <dgm:spPr/>
      <dgm:t>
        <a:bodyPr/>
        <a:lstStyle/>
        <a:p>
          <a:endParaRPr lang="en-US"/>
        </a:p>
      </dgm:t>
    </dgm:pt>
    <dgm:pt modelId="{60042ABA-5424-436F-88D9-14880C8603E9}" type="sibTrans" cxnId="{A8E85644-3770-4F7C-BC3B-61F8A0D71F8B}">
      <dgm:prSet/>
      <dgm:spPr/>
      <dgm:t>
        <a:bodyPr/>
        <a:lstStyle/>
        <a:p>
          <a:endParaRPr lang="en-US"/>
        </a:p>
      </dgm:t>
    </dgm:pt>
    <dgm:pt modelId="{3010291D-30E5-4D77-9B7C-F4847E436F5A}">
      <dgm:prSet phldrT="[Text]"/>
      <dgm:spPr>
        <a:ln>
          <a:solidFill>
            <a:schemeClr val="tx1"/>
          </a:solidFill>
        </a:ln>
      </dgm:spPr>
      <dgm:t>
        <a:bodyPr/>
        <a:lstStyle/>
        <a:p>
          <a:r>
            <a:rPr lang="en-US" dirty="0" smtClean="0">
              <a:solidFill>
                <a:schemeClr val="tx2"/>
              </a:solidFill>
            </a:rPr>
            <a:t>Hands-On Lab: Using Oracle Application Change Management Pack for Oracle E-Business Suite (S318766)</a:t>
          </a:r>
          <a:r>
            <a:rPr lang="en-US" b="0" dirty="0" smtClean="0"/>
            <a:t/>
          </a:r>
          <a:br>
            <a:rPr lang="en-US" b="0" dirty="0" smtClean="0"/>
          </a:br>
          <a:r>
            <a:rPr lang="en-US" b="0" dirty="0" smtClean="0"/>
            <a:t>11:00 am-12:00 pm</a:t>
          </a:r>
          <a:r>
            <a:rPr lang="en-US" b="0" dirty="0" smtClean="0">
              <a:solidFill>
                <a:schemeClr val="tx1"/>
              </a:solidFill>
            </a:rPr>
            <a:t>,</a:t>
          </a:r>
          <a:r>
            <a:rPr lang="en-US" dirty="0" smtClean="0">
              <a:solidFill>
                <a:schemeClr val="tx1"/>
              </a:solidFill>
            </a:rPr>
            <a:t> </a:t>
          </a:r>
          <a:r>
            <a:rPr lang="pt-BR" dirty="0" smtClean="0">
              <a:solidFill>
                <a:schemeClr val="tx1"/>
              </a:solidFill>
            </a:rPr>
            <a:t>Marriott Marquis Nob Hill CD</a:t>
          </a:r>
          <a:endParaRPr lang="en-US" b="0" dirty="0"/>
        </a:p>
      </dgm:t>
    </dgm:pt>
    <dgm:pt modelId="{7C1617F5-B9DB-4370-BE6B-3F011DCBC0C9}" type="parTrans" cxnId="{77C56ECA-A3A0-4FC6-ACB6-6E88B152DC36}">
      <dgm:prSet/>
      <dgm:spPr/>
    </dgm:pt>
    <dgm:pt modelId="{975DA969-9210-4D4D-9AE5-4A63490D36CB}" type="sibTrans" cxnId="{77C56ECA-A3A0-4FC6-ACB6-6E88B152DC36}">
      <dgm:prSet/>
      <dgm:spPr/>
    </dgm:pt>
    <dgm:pt modelId="{BDE59CD5-C0D2-40E2-8006-C1A49BC7C2E7}" type="pres">
      <dgm:prSet presAssocID="{A182ECEF-012E-4F2C-93B8-F61B7DAFCC4D}" presName="linear" presStyleCnt="0">
        <dgm:presLayoutVars>
          <dgm:dir/>
          <dgm:animLvl val="lvl"/>
          <dgm:resizeHandles val="exact"/>
        </dgm:presLayoutVars>
      </dgm:prSet>
      <dgm:spPr/>
      <dgm:t>
        <a:bodyPr/>
        <a:lstStyle/>
        <a:p>
          <a:endParaRPr lang="en-US"/>
        </a:p>
      </dgm:t>
    </dgm:pt>
    <dgm:pt modelId="{362A4068-CB3A-40CA-BA61-E2D7C97C028F}" type="pres">
      <dgm:prSet presAssocID="{383B5C9C-701B-4A0C-966A-E324C3E32288}" presName="parentLin" presStyleCnt="0"/>
      <dgm:spPr/>
    </dgm:pt>
    <dgm:pt modelId="{5369952D-1083-4400-B6F5-CF574D547A4E}" type="pres">
      <dgm:prSet presAssocID="{383B5C9C-701B-4A0C-966A-E324C3E32288}" presName="parentLeftMargin" presStyleLbl="node1" presStyleIdx="0" presStyleCnt="2"/>
      <dgm:spPr/>
      <dgm:t>
        <a:bodyPr/>
        <a:lstStyle/>
        <a:p>
          <a:endParaRPr lang="en-US"/>
        </a:p>
      </dgm:t>
    </dgm:pt>
    <dgm:pt modelId="{4ACF5664-53D0-4B62-B961-B2467BDF131E}" type="pres">
      <dgm:prSet presAssocID="{383B5C9C-701B-4A0C-966A-E324C3E32288}" presName="parentText" presStyleLbl="node1" presStyleIdx="0" presStyleCnt="2">
        <dgm:presLayoutVars>
          <dgm:chMax val="0"/>
          <dgm:bulletEnabled val="1"/>
        </dgm:presLayoutVars>
      </dgm:prSet>
      <dgm:spPr/>
      <dgm:t>
        <a:bodyPr/>
        <a:lstStyle/>
        <a:p>
          <a:endParaRPr lang="en-US"/>
        </a:p>
      </dgm:t>
    </dgm:pt>
    <dgm:pt modelId="{37BBEAAF-2977-43F2-8530-0540C96C7E3E}" type="pres">
      <dgm:prSet presAssocID="{383B5C9C-701B-4A0C-966A-E324C3E32288}" presName="negativeSpace" presStyleCnt="0"/>
      <dgm:spPr/>
    </dgm:pt>
    <dgm:pt modelId="{59E76D2E-A361-41AE-86B6-C61299648B74}" type="pres">
      <dgm:prSet presAssocID="{383B5C9C-701B-4A0C-966A-E324C3E32288}" presName="childText" presStyleLbl="conFgAcc1" presStyleIdx="0" presStyleCnt="2">
        <dgm:presLayoutVars>
          <dgm:bulletEnabled val="1"/>
        </dgm:presLayoutVars>
      </dgm:prSet>
      <dgm:spPr/>
      <dgm:t>
        <a:bodyPr/>
        <a:lstStyle/>
        <a:p>
          <a:endParaRPr lang="en-US"/>
        </a:p>
      </dgm:t>
    </dgm:pt>
    <dgm:pt modelId="{7CB53C1D-9647-482A-AC21-7C93FCEABA1D}" type="pres">
      <dgm:prSet presAssocID="{6C54EB25-652C-4E86-8CFF-2C33B30A90CF}" presName="spaceBetweenRectangles" presStyleCnt="0"/>
      <dgm:spPr/>
    </dgm:pt>
    <dgm:pt modelId="{22B7AB93-11EE-402E-817F-687652DBCEC8}" type="pres">
      <dgm:prSet presAssocID="{358FDBD9-C43B-41E3-B2B4-8BBFE5D9982F}" presName="parentLin" presStyleCnt="0"/>
      <dgm:spPr/>
    </dgm:pt>
    <dgm:pt modelId="{44B1F3C9-3888-4FB6-AC54-D2C5966D1016}" type="pres">
      <dgm:prSet presAssocID="{358FDBD9-C43B-41E3-B2B4-8BBFE5D9982F}" presName="parentLeftMargin" presStyleLbl="node1" presStyleIdx="0" presStyleCnt="2"/>
      <dgm:spPr/>
      <dgm:t>
        <a:bodyPr/>
        <a:lstStyle/>
        <a:p>
          <a:endParaRPr lang="en-US"/>
        </a:p>
      </dgm:t>
    </dgm:pt>
    <dgm:pt modelId="{4EE8BB1E-8995-4373-91B4-17C67B889583}" type="pres">
      <dgm:prSet presAssocID="{358FDBD9-C43B-41E3-B2B4-8BBFE5D9982F}" presName="parentText" presStyleLbl="node1" presStyleIdx="1" presStyleCnt="2">
        <dgm:presLayoutVars>
          <dgm:chMax val="0"/>
          <dgm:bulletEnabled val="1"/>
        </dgm:presLayoutVars>
      </dgm:prSet>
      <dgm:spPr/>
      <dgm:t>
        <a:bodyPr/>
        <a:lstStyle/>
        <a:p>
          <a:endParaRPr lang="en-US"/>
        </a:p>
      </dgm:t>
    </dgm:pt>
    <dgm:pt modelId="{2C32DADE-495F-4475-98AA-D7D0AE1A118D}" type="pres">
      <dgm:prSet presAssocID="{358FDBD9-C43B-41E3-B2B4-8BBFE5D9982F}" presName="negativeSpace" presStyleCnt="0"/>
      <dgm:spPr/>
    </dgm:pt>
    <dgm:pt modelId="{BFD5B92E-410C-467C-9D87-044C82A69593}" type="pres">
      <dgm:prSet presAssocID="{358FDBD9-C43B-41E3-B2B4-8BBFE5D9982F}" presName="childText" presStyleLbl="conFgAcc1" presStyleIdx="1" presStyleCnt="2">
        <dgm:presLayoutVars>
          <dgm:bulletEnabled val="1"/>
        </dgm:presLayoutVars>
      </dgm:prSet>
      <dgm:spPr/>
      <dgm:t>
        <a:bodyPr/>
        <a:lstStyle/>
        <a:p>
          <a:endParaRPr lang="en-US"/>
        </a:p>
      </dgm:t>
    </dgm:pt>
  </dgm:ptLst>
  <dgm:cxnLst>
    <dgm:cxn modelId="{7314B9BB-95D2-4549-822F-06312F3593A3}" type="presOf" srcId="{3010291D-30E5-4D77-9B7C-F4847E436F5A}" destId="{BFD5B92E-410C-467C-9D87-044C82A69593}" srcOrd="0" destOrd="0" presId="urn:microsoft.com/office/officeart/2005/8/layout/list1"/>
    <dgm:cxn modelId="{A8E85644-3770-4F7C-BC3B-61F8A0D71F8B}" srcId="{358FDBD9-C43B-41E3-B2B4-8BBFE5D9982F}" destId="{E149ADCC-F732-452B-8648-82077BDA3503}" srcOrd="1" destOrd="0" parTransId="{FB786A2D-A6BD-4098-ABE8-7CA85C913FD4}" sibTransId="{60042ABA-5424-436F-88D9-14880C8603E9}"/>
    <dgm:cxn modelId="{9E013FFF-6E8A-4C06-844B-EBDA25D3C0E2}" srcId="{A182ECEF-012E-4F2C-93B8-F61B7DAFCC4D}" destId="{358FDBD9-C43B-41E3-B2B4-8BBFE5D9982F}" srcOrd="1" destOrd="0" parTransId="{6E4308E8-8D08-4D74-B575-66FE1AF95E66}" sibTransId="{AE15FE9E-9457-4E24-AA61-9DC245AD0C72}"/>
    <dgm:cxn modelId="{53618522-21AF-4570-9F39-AD9C29CB0505}" srcId="{A182ECEF-012E-4F2C-93B8-F61B7DAFCC4D}" destId="{383B5C9C-701B-4A0C-966A-E324C3E32288}" srcOrd="0" destOrd="0" parTransId="{D1214F34-E4CC-457A-B206-3269CA118CB6}" sibTransId="{6C54EB25-652C-4E86-8CFF-2C33B30A90CF}"/>
    <dgm:cxn modelId="{6EBA1D24-9A07-4686-9E32-E545A33A222B}" srcId="{383B5C9C-701B-4A0C-966A-E324C3E32288}" destId="{DDB1C676-C0F0-496B-B16F-DF16089821E6}" srcOrd="0" destOrd="0" parTransId="{C30032DA-BD2D-4A4E-97CD-4579C909C330}" sibTransId="{DC152EC4-3C06-4C19-BC73-68E7FC53EBEE}"/>
    <dgm:cxn modelId="{4F8B1EBE-E0AB-4400-A793-3A957A7DCF84}" type="presOf" srcId="{383B5C9C-701B-4A0C-966A-E324C3E32288}" destId="{4ACF5664-53D0-4B62-B961-B2467BDF131E}" srcOrd="1" destOrd="0" presId="urn:microsoft.com/office/officeart/2005/8/layout/list1"/>
    <dgm:cxn modelId="{26AA75B6-02F5-44D8-9C93-8830BD16C503}" type="presOf" srcId="{E149ADCC-F732-452B-8648-82077BDA3503}" destId="{BFD5B92E-410C-467C-9D87-044C82A69593}" srcOrd="0" destOrd="1" presId="urn:microsoft.com/office/officeart/2005/8/layout/list1"/>
    <dgm:cxn modelId="{272415DF-B8C9-4B39-85BB-56B2CFA7DFF3}" type="presOf" srcId="{A182ECEF-012E-4F2C-93B8-F61B7DAFCC4D}" destId="{BDE59CD5-C0D2-40E2-8006-C1A49BC7C2E7}" srcOrd="0" destOrd="0" presId="urn:microsoft.com/office/officeart/2005/8/layout/list1"/>
    <dgm:cxn modelId="{3DBB9F87-CF6D-4D90-9102-C17AD48D0F77}" type="presOf" srcId="{358FDBD9-C43B-41E3-B2B4-8BBFE5D9982F}" destId="{44B1F3C9-3888-4FB6-AC54-D2C5966D1016}" srcOrd="0" destOrd="0" presId="urn:microsoft.com/office/officeart/2005/8/layout/list1"/>
    <dgm:cxn modelId="{F49536E4-C712-43EB-A279-BB389A36B75A}" type="presOf" srcId="{DDB1C676-C0F0-496B-B16F-DF16089821E6}" destId="{59E76D2E-A361-41AE-86B6-C61299648B74}" srcOrd="0" destOrd="0" presId="urn:microsoft.com/office/officeart/2005/8/layout/list1"/>
    <dgm:cxn modelId="{F0EE01CA-A28A-42E2-A061-FCC375894264}" type="presOf" srcId="{358FDBD9-C43B-41E3-B2B4-8BBFE5D9982F}" destId="{4EE8BB1E-8995-4373-91B4-17C67B889583}" srcOrd="1" destOrd="0" presId="urn:microsoft.com/office/officeart/2005/8/layout/list1"/>
    <dgm:cxn modelId="{1CE45D3C-54C5-4ADF-9F8D-B483435D7C8A}" type="presOf" srcId="{383B5C9C-701B-4A0C-966A-E324C3E32288}" destId="{5369952D-1083-4400-B6F5-CF574D547A4E}" srcOrd="0" destOrd="0" presId="urn:microsoft.com/office/officeart/2005/8/layout/list1"/>
    <dgm:cxn modelId="{77C56ECA-A3A0-4FC6-ACB6-6E88B152DC36}" srcId="{358FDBD9-C43B-41E3-B2B4-8BBFE5D9982F}" destId="{3010291D-30E5-4D77-9B7C-F4847E436F5A}" srcOrd="0" destOrd="0" parTransId="{7C1617F5-B9DB-4370-BE6B-3F011DCBC0C9}" sibTransId="{975DA969-9210-4D4D-9AE5-4A63490D36CB}"/>
    <dgm:cxn modelId="{2ED4799B-8861-49D7-A805-077363A8DC6A}" type="presParOf" srcId="{BDE59CD5-C0D2-40E2-8006-C1A49BC7C2E7}" destId="{362A4068-CB3A-40CA-BA61-E2D7C97C028F}" srcOrd="0" destOrd="0" presId="urn:microsoft.com/office/officeart/2005/8/layout/list1"/>
    <dgm:cxn modelId="{DF63720C-205B-4BC6-BFBA-1EF3B1E5821A}" type="presParOf" srcId="{362A4068-CB3A-40CA-BA61-E2D7C97C028F}" destId="{5369952D-1083-4400-B6F5-CF574D547A4E}" srcOrd="0" destOrd="0" presId="urn:microsoft.com/office/officeart/2005/8/layout/list1"/>
    <dgm:cxn modelId="{D3423115-9634-4FEA-94BB-EC6930745FDE}" type="presParOf" srcId="{362A4068-CB3A-40CA-BA61-E2D7C97C028F}" destId="{4ACF5664-53D0-4B62-B961-B2467BDF131E}" srcOrd="1" destOrd="0" presId="urn:microsoft.com/office/officeart/2005/8/layout/list1"/>
    <dgm:cxn modelId="{5BBF3FCA-C5DF-4A76-AEC9-BBDDA58DBF29}" type="presParOf" srcId="{BDE59CD5-C0D2-40E2-8006-C1A49BC7C2E7}" destId="{37BBEAAF-2977-43F2-8530-0540C96C7E3E}" srcOrd="1" destOrd="0" presId="urn:microsoft.com/office/officeart/2005/8/layout/list1"/>
    <dgm:cxn modelId="{BA28539A-56F0-489C-9C88-1BECE1D9493A}" type="presParOf" srcId="{BDE59CD5-C0D2-40E2-8006-C1A49BC7C2E7}" destId="{59E76D2E-A361-41AE-86B6-C61299648B74}" srcOrd="2" destOrd="0" presId="urn:microsoft.com/office/officeart/2005/8/layout/list1"/>
    <dgm:cxn modelId="{1D878DC9-753D-47DD-BC94-7A4C9A69E689}" type="presParOf" srcId="{BDE59CD5-C0D2-40E2-8006-C1A49BC7C2E7}" destId="{7CB53C1D-9647-482A-AC21-7C93FCEABA1D}" srcOrd="3" destOrd="0" presId="urn:microsoft.com/office/officeart/2005/8/layout/list1"/>
    <dgm:cxn modelId="{4513FE08-FC6B-499B-A660-7E607749060B}" type="presParOf" srcId="{BDE59CD5-C0D2-40E2-8006-C1A49BC7C2E7}" destId="{22B7AB93-11EE-402E-817F-687652DBCEC8}" srcOrd="4" destOrd="0" presId="urn:microsoft.com/office/officeart/2005/8/layout/list1"/>
    <dgm:cxn modelId="{C7356DBF-BAB9-403D-B7FC-130B04BD182D}" type="presParOf" srcId="{22B7AB93-11EE-402E-817F-687652DBCEC8}" destId="{44B1F3C9-3888-4FB6-AC54-D2C5966D1016}" srcOrd="0" destOrd="0" presId="urn:microsoft.com/office/officeart/2005/8/layout/list1"/>
    <dgm:cxn modelId="{8E4F603F-DC79-4C47-B622-81315655C957}" type="presParOf" srcId="{22B7AB93-11EE-402E-817F-687652DBCEC8}" destId="{4EE8BB1E-8995-4373-91B4-17C67B889583}" srcOrd="1" destOrd="0" presId="urn:microsoft.com/office/officeart/2005/8/layout/list1"/>
    <dgm:cxn modelId="{A025139C-0705-4757-8BB1-C0448EA36765}" type="presParOf" srcId="{BDE59CD5-C0D2-40E2-8006-C1A49BC7C2E7}" destId="{2C32DADE-495F-4475-98AA-D7D0AE1A118D}" srcOrd="5" destOrd="0" presId="urn:microsoft.com/office/officeart/2005/8/layout/list1"/>
    <dgm:cxn modelId="{6569DD55-29BB-474C-BBE1-AB968927CECB}" type="presParOf" srcId="{BDE59CD5-C0D2-40E2-8006-C1A49BC7C2E7}" destId="{BFD5B92E-410C-467C-9D87-044C82A69593}"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182ECEF-012E-4F2C-93B8-F61B7DAFCC4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021C2D25-A7FC-4D5F-A3D7-1AD636D2F917}">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Wednesday, September 22</a:t>
          </a:r>
          <a:endParaRPr lang="en-US" b="1" dirty="0"/>
        </a:p>
      </dgm:t>
    </dgm:pt>
    <dgm:pt modelId="{D9A4DCC4-9504-472D-9B2D-8E3C4E944ED8}" type="parTrans" cxnId="{ED824F82-7256-43CF-AE3A-39F9EE3C87D3}">
      <dgm:prSet/>
      <dgm:spPr/>
      <dgm:t>
        <a:bodyPr/>
        <a:lstStyle/>
        <a:p>
          <a:endParaRPr lang="en-US"/>
        </a:p>
      </dgm:t>
    </dgm:pt>
    <dgm:pt modelId="{6660C4E8-A18E-4B46-B843-3A5B4D2B6FB0}" type="sibTrans" cxnId="{ED824F82-7256-43CF-AE3A-39F9EE3C87D3}">
      <dgm:prSet/>
      <dgm:spPr/>
      <dgm:t>
        <a:bodyPr/>
        <a:lstStyle/>
        <a:p>
          <a:endParaRPr lang="en-US"/>
        </a:p>
      </dgm:t>
    </dgm:pt>
    <dgm:pt modelId="{BD6D744C-964F-49D5-8399-4D3344620E38}">
      <dgm:prSet phldrT="[Text]"/>
      <dgm:spPr>
        <a:ln>
          <a:solidFill>
            <a:schemeClr val="tx1"/>
          </a:solidFill>
        </a:ln>
      </dgm:spPr>
      <dgm:t>
        <a:bodyPr/>
        <a:lstStyle/>
        <a:p>
          <a:r>
            <a:rPr lang="en-US" dirty="0" smtClean="0">
              <a:solidFill>
                <a:schemeClr val="tx2"/>
              </a:solidFill>
            </a:rPr>
            <a:t>Hands-On Lab: Using Oracle Application Change Management Pack for Oracle E-Business Suite (S318766)</a:t>
          </a:r>
          <a:r>
            <a:rPr lang="en-US" b="0" dirty="0" smtClean="0"/>
            <a:t/>
          </a:r>
          <a:br>
            <a:rPr lang="en-US" b="0" dirty="0" smtClean="0"/>
          </a:br>
          <a:r>
            <a:rPr lang="en-US" b="0" dirty="0" smtClean="0"/>
            <a:t>4:45 pm-5:45 pm</a:t>
          </a:r>
          <a:r>
            <a:rPr lang="en-US" b="0" dirty="0" smtClean="0">
              <a:solidFill>
                <a:schemeClr val="tx1"/>
              </a:solidFill>
            </a:rPr>
            <a:t>,</a:t>
          </a:r>
          <a:r>
            <a:rPr lang="en-US" dirty="0" smtClean="0">
              <a:solidFill>
                <a:schemeClr val="tx1"/>
              </a:solidFill>
            </a:rPr>
            <a:t> </a:t>
          </a:r>
          <a:r>
            <a:rPr lang="pt-BR" dirty="0" smtClean="0">
              <a:solidFill>
                <a:schemeClr val="tx1"/>
              </a:solidFill>
            </a:rPr>
            <a:t>Marriott Marquis Nob Hill CD</a:t>
          </a:r>
          <a:endParaRPr lang="en-US" b="0" dirty="0"/>
        </a:p>
      </dgm:t>
    </dgm:pt>
    <dgm:pt modelId="{A80B3CCF-84EB-42CE-820E-C5E8EDDF9C60}" type="parTrans" cxnId="{7E8D7C06-65D2-406D-82B7-B33C8AED9D1F}">
      <dgm:prSet/>
      <dgm:spPr/>
      <dgm:t>
        <a:bodyPr/>
        <a:lstStyle/>
        <a:p>
          <a:endParaRPr lang="en-US"/>
        </a:p>
      </dgm:t>
    </dgm:pt>
    <dgm:pt modelId="{A8ECD91E-13C0-4F08-83FD-FC858FD15087}" type="sibTrans" cxnId="{7E8D7C06-65D2-406D-82B7-B33C8AED9D1F}">
      <dgm:prSet/>
      <dgm:spPr/>
      <dgm:t>
        <a:bodyPr/>
        <a:lstStyle/>
        <a:p>
          <a:endParaRPr lang="en-US"/>
        </a:p>
      </dgm:t>
    </dgm:pt>
    <dgm:pt modelId="{709CF950-56B9-4246-9B80-3558932792BF}">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Thursday, September 23</a:t>
          </a:r>
          <a:endParaRPr lang="en-US" b="1" dirty="0"/>
        </a:p>
      </dgm:t>
    </dgm:pt>
    <dgm:pt modelId="{09AC82A6-C762-448C-B650-6BA851297EAD}" type="parTrans" cxnId="{5A786BDC-76B6-4AE2-90A3-60132FDDA268}">
      <dgm:prSet/>
      <dgm:spPr/>
      <dgm:t>
        <a:bodyPr/>
        <a:lstStyle/>
        <a:p>
          <a:endParaRPr lang="en-US"/>
        </a:p>
      </dgm:t>
    </dgm:pt>
    <dgm:pt modelId="{C0539A3B-C9B9-45C7-A23C-B6BDA48F8F8F}" type="sibTrans" cxnId="{5A786BDC-76B6-4AE2-90A3-60132FDDA268}">
      <dgm:prSet/>
      <dgm:spPr/>
      <dgm:t>
        <a:bodyPr/>
        <a:lstStyle/>
        <a:p>
          <a:endParaRPr lang="en-US"/>
        </a:p>
      </dgm:t>
    </dgm:pt>
    <dgm:pt modelId="{61AB4583-E222-4E2A-A9B0-A110BAB2B960}">
      <dgm:prSet phldrT="[Text]"/>
      <dgm:spPr>
        <a:ln>
          <a:solidFill>
            <a:schemeClr val="tx1"/>
          </a:solidFill>
        </a:ln>
      </dgm:spPr>
      <dgm:t>
        <a:bodyPr/>
        <a:lstStyle/>
        <a:p>
          <a:r>
            <a:rPr lang="en-US" b="0" dirty="0" smtClean="0">
              <a:solidFill>
                <a:schemeClr val="tx2"/>
              </a:solidFill>
            </a:rPr>
            <a:t>Reduce TCO with Oracle Application Management Pack for Oracle E-Business Suite (S318123)</a:t>
          </a:r>
          <a:r>
            <a:rPr lang="en-US" b="0" dirty="0" smtClean="0"/>
            <a:t/>
          </a:r>
          <a:br>
            <a:rPr lang="en-US" b="0" dirty="0" smtClean="0"/>
          </a:br>
          <a:r>
            <a:rPr lang="en-US" b="0" dirty="0" smtClean="0"/>
            <a:t>9:00 am-10:00 am, </a:t>
          </a:r>
          <a:r>
            <a:rPr lang="en-US" b="0" dirty="0" err="1" smtClean="0"/>
            <a:t>Moscone</a:t>
          </a:r>
          <a:r>
            <a:rPr lang="en-US" b="0" dirty="0" smtClean="0"/>
            <a:t> West L2 </a:t>
          </a:r>
          <a:r>
            <a:rPr lang="en-US" b="0" dirty="0" err="1" smtClean="0"/>
            <a:t>Rm</a:t>
          </a:r>
          <a:r>
            <a:rPr lang="en-US" b="0" dirty="0" smtClean="0"/>
            <a:t> 2024</a:t>
          </a:r>
          <a:endParaRPr lang="en-US" b="0" dirty="0"/>
        </a:p>
      </dgm:t>
    </dgm:pt>
    <dgm:pt modelId="{160F0301-D37D-4515-8494-19886EE40C54}" type="parTrans" cxnId="{13E5E943-743C-4686-A5D7-397FCEA648B3}">
      <dgm:prSet/>
      <dgm:spPr/>
      <dgm:t>
        <a:bodyPr/>
        <a:lstStyle/>
        <a:p>
          <a:endParaRPr lang="en-US"/>
        </a:p>
      </dgm:t>
    </dgm:pt>
    <dgm:pt modelId="{1D6B1AE6-858F-4C11-95B8-A1E7472A6310}" type="sibTrans" cxnId="{13E5E943-743C-4686-A5D7-397FCEA648B3}">
      <dgm:prSet/>
      <dgm:spPr/>
      <dgm:t>
        <a:bodyPr/>
        <a:lstStyle/>
        <a:p>
          <a:endParaRPr lang="en-US"/>
        </a:p>
      </dgm:t>
    </dgm:pt>
    <dgm:pt modelId="{5643653C-5A17-4153-81BC-2DFD7A0519F8}">
      <dgm:prSet phldrT="[Text]"/>
      <dgm:spPr>
        <a:ln>
          <a:solidFill>
            <a:schemeClr val="tx1"/>
          </a:solidFill>
        </a:ln>
      </dgm:spPr>
      <dgm:t>
        <a:bodyPr/>
        <a:lstStyle/>
        <a:p>
          <a:r>
            <a:rPr lang="en-US" b="0" dirty="0" smtClean="0">
              <a:solidFill>
                <a:schemeClr val="tx2"/>
              </a:solidFill>
            </a:rPr>
            <a:t>Oracle E-Business Suite Applications Technology: Diagnostics and Troubleshooting (S318121)</a:t>
          </a:r>
          <a:r>
            <a:rPr lang="en-US" b="0" dirty="0" smtClean="0"/>
            <a:t/>
          </a:r>
          <a:br>
            <a:rPr lang="en-US" b="0" dirty="0" smtClean="0"/>
          </a:br>
          <a:r>
            <a:rPr lang="en-US" b="0" dirty="0" smtClean="0"/>
            <a:t>3:00 pm-4:00 pm, </a:t>
          </a:r>
          <a:r>
            <a:rPr lang="en-US" b="0" dirty="0" err="1" smtClean="0"/>
            <a:t>Moscone</a:t>
          </a:r>
          <a:r>
            <a:rPr lang="en-US" b="0" dirty="0" smtClean="0"/>
            <a:t> West L2 </a:t>
          </a:r>
          <a:r>
            <a:rPr lang="en-US" b="0" dirty="0" err="1" smtClean="0"/>
            <a:t>Rm</a:t>
          </a:r>
          <a:r>
            <a:rPr lang="en-US" b="0" dirty="0" smtClean="0"/>
            <a:t> 2024</a:t>
          </a:r>
          <a:endParaRPr lang="en-US" b="0" dirty="0"/>
        </a:p>
      </dgm:t>
    </dgm:pt>
    <dgm:pt modelId="{3290C04C-86BC-49A4-B1A9-5849D4246107}" type="parTrans" cxnId="{B9873DE7-CE17-43F6-8EDF-429C4E630CC6}">
      <dgm:prSet/>
      <dgm:spPr/>
      <dgm:t>
        <a:bodyPr/>
        <a:lstStyle/>
        <a:p>
          <a:endParaRPr lang="en-US"/>
        </a:p>
      </dgm:t>
    </dgm:pt>
    <dgm:pt modelId="{1E3129CB-AE3D-4150-91B0-D48D6AC94901}" type="sibTrans" cxnId="{B9873DE7-CE17-43F6-8EDF-429C4E630CC6}">
      <dgm:prSet/>
      <dgm:spPr/>
      <dgm:t>
        <a:bodyPr/>
        <a:lstStyle/>
        <a:p>
          <a:endParaRPr lang="en-US"/>
        </a:p>
      </dgm:t>
    </dgm:pt>
    <dgm:pt modelId="{BDE59CD5-C0D2-40E2-8006-C1A49BC7C2E7}" type="pres">
      <dgm:prSet presAssocID="{A182ECEF-012E-4F2C-93B8-F61B7DAFCC4D}" presName="linear" presStyleCnt="0">
        <dgm:presLayoutVars>
          <dgm:dir/>
          <dgm:animLvl val="lvl"/>
          <dgm:resizeHandles val="exact"/>
        </dgm:presLayoutVars>
      </dgm:prSet>
      <dgm:spPr/>
      <dgm:t>
        <a:bodyPr/>
        <a:lstStyle/>
        <a:p>
          <a:endParaRPr lang="en-US"/>
        </a:p>
      </dgm:t>
    </dgm:pt>
    <dgm:pt modelId="{EC6E34A3-1B4D-438B-B419-97F642F0DCBE}" type="pres">
      <dgm:prSet presAssocID="{021C2D25-A7FC-4D5F-A3D7-1AD636D2F917}" presName="parentLin" presStyleCnt="0"/>
      <dgm:spPr/>
    </dgm:pt>
    <dgm:pt modelId="{7BF19167-CD1C-4732-8992-FADCB7DD6572}" type="pres">
      <dgm:prSet presAssocID="{021C2D25-A7FC-4D5F-A3D7-1AD636D2F917}" presName="parentLeftMargin" presStyleLbl="node1" presStyleIdx="0" presStyleCnt="2"/>
      <dgm:spPr/>
      <dgm:t>
        <a:bodyPr/>
        <a:lstStyle/>
        <a:p>
          <a:endParaRPr lang="en-US"/>
        </a:p>
      </dgm:t>
    </dgm:pt>
    <dgm:pt modelId="{500024D0-D422-4567-A58F-7240CE52585A}" type="pres">
      <dgm:prSet presAssocID="{021C2D25-A7FC-4D5F-A3D7-1AD636D2F917}" presName="parentText" presStyleLbl="node1" presStyleIdx="0" presStyleCnt="2">
        <dgm:presLayoutVars>
          <dgm:chMax val="0"/>
          <dgm:bulletEnabled val="1"/>
        </dgm:presLayoutVars>
      </dgm:prSet>
      <dgm:spPr/>
      <dgm:t>
        <a:bodyPr/>
        <a:lstStyle/>
        <a:p>
          <a:endParaRPr lang="en-US"/>
        </a:p>
      </dgm:t>
    </dgm:pt>
    <dgm:pt modelId="{851864F9-877E-476B-BFFC-686A55AC7E6F}" type="pres">
      <dgm:prSet presAssocID="{021C2D25-A7FC-4D5F-A3D7-1AD636D2F917}" presName="negativeSpace" presStyleCnt="0"/>
      <dgm:spPr/>
    </dgm:pt>
    <dgm:pt modelId="{C4113ADB-6B57-4153-B429-4C3120338428}" type="pres">
      <dgm:prSet presAssocID="{021C2D25-A7FC-4D5F-A3D7-1AD636D2F917}" presName="childText" presStyleLbl="conFgAcc1" presStyleIdx="0" presStyleCnt="2">
        <dgm:presLayoutVars>
          <dgm:bulletEnabled val="1"/>
        </dgm:presLayoutVars>
      </dgm:prSet>
      <dgm:spPr/>
      <dgm:t>
        <a:bodyPr/>
        <a:lstStyle/>
        <a:p>
          <a:endParaRPr lang="en-US"/>
        </a:p>
      </dgm:t>
    </dgm:pt>
    <dgm:pt modelId="{3650BDDF-10B9-4CB6-A88F-74A42756E4D7}" type="pres">
      <dgm:prSet presAssocID="{6660C4E8-A18E-4B46-B843-3A5B4D2B6FB0}" presName="spaceBetweenRectangles" presStyleCnt="0"/>
      <dgm:spPr/>
    </dgm:pt>
    <dgm:pt modelId="{54291DD5-765F-4F17-946F-C4B5AA901824}" type="pres">
      <dgm:prSet presAssocID="{709CF950-56B9-4246-9B80-3558932792BF}" presName="parentLin" presStyleCnt="0"/>
      <dgm:spPr/>
    </dgm:pt>
    <dgm:pt modelId="{D96D2B70-4875-4B6B-8907-3569C855B95B}" type="pres">
      <dgm:prSet presAssocID="{709CF950-56B9-4246-9B80-3558932792BF}" presName="parentLeftMargin" presStyleLbl="node1" presStyleIdx="0" presStyleCnt="2"/>
      <dgm:spPr/>
      <dgm:t>
        <a:bodyPr/>
        <a:lstStyle/>
        <a:p>
          <a:endParaRPr lang="en-US"/>
        </a:p>
      </dgm:t>
    </dgm:pt>
    <dgm:pt modelId="{1D708145-73D2-4BB1-B69A-0A7988E18354}" type="pres">
      <dgm:prSet presAssocID="{709CF950-56B9-4246-9B80-3558932792BF}" presName="parentText" presStyleLbl="node1" presStyleIdx="1" presStyleCnt="2">
        <dgm:presLayoutVars>
          <dgm:chMax val="0"/>
          <dgm:bulletEnabled val="1"/>
        </dgm:presLayoutVars>
      </dgm:prSet>
      <dgm:spPr/>
      <dgm:t>
        <a:bodyPr/>
        <a:lstStyle/>
        <a:p>
          <a:endParaRPr lang="en-US"/>
        </a:p>
      </dgm:t>
    </dgm:pt>
    <dgm:pt modelId="{E23CB94D-E8C3-42EC-843E-23C5417675DF}" type="pres">
      <dgm:prSet presAssocID="{709CF950-56B9-4246-9B80-3558932792BF}" presName="negativeSpace" presStyleCnt="0"/>
      <dgm:spPr/>
    </dgm:pt>
    <dgm:pt modelId="{9109E0EE-4794-4BFE-8FDB-F80DAD91E63D}" type="pres">
      <dgm:prSet presAssocID="{709CF950-56B9-4246-9B80-3558932792BF}" presName="childText" presStyleLbl="conFgAcc1" presStyleIdx="1" presStyleCnt="2">
        <dgm:presLayoutVars>
          <dgm:bulletEnabled val="1"/>
        </dgm:presLayoutVars>
      </dgm:prSet>
      <dgm:spPr/>
      <dgm:t>
        <a:bodyPr/>
        <a:lstStyle/>
        <a:p>
          <a:endParaRPr lang="en-US"/>
        </a:p>
      </dgm:t>
    </dgm:pt>
  </dgm:ptLst>
  <dgm:cxnLst>
    <dgm:cxn modelId="{ED824F82-7256-43CF-AE3A-39F9EE3C87D3}" srcId="{A182ECEF-012E-4F2C-93B8-F61B7DAFCC4D}" destId="{021C2D25-A7FC-4D5F-A3D7-1AD636D2F917}" srcOrd="0" destOrd="0" parTransId="{D9A4DCC4-9504-472D-9B2D-8E3C4E944ED8}" sibTransId="{6660C4E8-A18E-4B46-B843-3A5B4D2B6FB0}"/>
    <dgm:cxn modelId="{213EDF18-8A9F-4A7A-A263-E87D2613E7D7}" type="presOf" srcId="{709CF950-56B9-4246-9B80-3558932792BF}" destId="{1D708145-73D2-4BB1-B69A-0A7988E18354}" srcOrd="1" destOrd="0" presId="urn:microsoft.com/office/officeart/2005/8/layout/list1"/>
    <dgm:cxn modelId="{4C51AD99-AB89-43AB-ADCE-97E7DE67EBE0}" type="presOf" srcId="{A182ECEF-012E-4F2C-93B8-F61B7DAFCC4D}" destId="{BDE59CD5-C0D2-40E2-8006-C1A49BC7C2E7}" srcOrd="0" destOrd="0" presId="urn:microsoft.com/office/officeart/2005/8/layout/list1"/>
    <dgm:cxn modelId="{EED46FA9-ECC7-4F68-818E-3203BD03C833}" type="presOf" srcId="{61AB4583-E222-4E2A-A9B0-A110BAB2B960}" destId="{9109E0EE-4794-4BFE-8FDB-F80DAD91E63D}" srcOrd="0" destOrd="0" presId="urn:microsoft.com/office/officeart/2005/8/layout/list1"/>
    <dgm:cxn modelId="{984ECA61-C34D-412A-B985-B697E827D578}" type="presOf" srcId="{709CF950-56B9-4246-9B80-3558932792BF}" destId="{D96D2B70-4875-4B6B-8907-3569C855B95B}" srcOrd="0" destOrd="0" presId="urn:microsoft.com/office/officeart/2005/8/layout/list1"/>
    <dgm:cxn modelId="{B6D27327-E0DC-48E1-B44A-795AFDD5AAB1}" type="presOf" srcId="{021C2D25-A7FC-4D5F-A3D7-1AD636D2F917}" destId="{500024D0-D422-4567-A58F-7240CE52585A}" srcOrd="1" destOrd="0" presId="urn:microsoft.com/office/officeart/2005/8/layout/list1"/>
    <dgm:cxn modelId="{5A786BDC-76B6-4AE2-90A3-60132FDDA268}" srcId="{A182ECEF-012E-4F2C-93B8-F61B7DAFCC4D}" destId="{709CF950-56B9-4246-9B80-3558932792BF}" srcOrd="1" destOrd="0" parTransId="{09AC82A6-C762-448C-B650-6BA851297EAD}" sibTransId="{C0539A3B-C9B9-45C7-A23C-B6BDA48F8F8F}"/>
    <dgm:cxn modelId="{21056A64-9BC3-4F60-828E-528C32FE7A48}" type="presOf" srcId="{BD6D744C-964F-49D5-8399-4D3344620E38}" destId="{C4113ADB-6B57-4153-B429-4C3120338428}" srcOrd="0" destOrd="0" presId="urn:microsoft.com/office/officeart/2005/8/layout/list1"/>
    <dgm:cxn modelId="{13E5E943-743C-4686-A5D7-397FCEA648B3}" srcId="{709CF950-56B9-4246-9B80-3558932792BF}" destId="{61AB4583-E222-4E2A-A9B0-A110BAB2B960}" srcOrd="0" destOrd="0" parTransId="{160F0301-D37D-4515-8494-19886EE40C54}" sibTransId="{1D6B1AE6-858F-4C11-95B8-A1E7472A6310}"/>
    <dgm:cxn modelId="{7E8D7C06-65D2-406D-82B7-B33C8AED9D1F}" srcId="{021C2D25-A7FC-4D5F-A3D7-1AD636D2F917}" destId="{BD6D744C-964F-49D5-8399-4D3344620E38}" srcOrd="0" destOrd="0" parTransId="{A80B3CCF-84EB-42CE-820E-C5E8EDDF9C60}" sibTransId="{A8ECD91E-13C0-4F08-83FD-FC858FD15087}"/>
    <dgm:cxn modelId="{A2722A02-779C-4707-A062-153D668BD284}" type="presOf" srcId="{5643653C-5A17-4153-81BC-2DFD7A0519F8}" destId="{9109E0EE-4794-4BFE-8FDB-F80DAD91E63D}" srcOrd="0" destOrd="1" presId="urn:microsoft.com/office/officeart/2005/8/layout/list1"/>
    <dgm:cxn modelId="{327F198F-54BB-475C-BAED-08A4C64A7B1D}" type="presOf" srcId="{021C2D25-A7FC-4D5F-A3D7-1AD636D2F917}" destId="{7BF19167-CD1C-4732-8992-FADCB7DD6572}" srcOrd="0" destOrd="0" presId="urn:microsoft.com/office/officeart/2005/8/layout/list1"/>
    <dgm:cxn modelId="{B9873DE7-CE17-43F6-8EDF-429C4E630CC6}" srcId="{709CF950-56B9-4246-9B80-3558932792BF}" destId="{5643653C-5A17-4153-81BC-2DFD7A0519F8}" srcOrd="1" destOrd="0" parTransId="{3290C04C-86BC-49A4-B1A9-5849D4246107}" sibTransId="{1E3129CB-AE3D-4150-91B0-D48D6AC94901}"/>
    <dgm:cxn modelId="{0B6816BB-E77F-4437-AC9C-076495DA169B}" type="presParOf" srcId="{BDE59CD5-C0D2-40E2-8006-C1A49BC7C2E7}" destId="{EC6E34A3-1B4D-438B-B419-97F642F0DCBE}" srcOrd="0" destOrd="0" presId="urn:microsoft.com/office/officeart/2005/8/layout/list1"/>
    <dgm:cxn modelId="{609A8849-B8EE-40ED-B491-209FD0A3BBE1}" type="presParOf" srcId="{EC6E34A3-1B4D-438B-B419-97F642F0DCBE}" destId="{7BF19167-CD1C-4732-8992-FADCB7DD6572}" srcOrd="0" destOrd="0" presId="urn:microsoft.com/office/officeart/2005/8/layout/list1"/>
    <dgm:cxn modelId="{F10DE56E-17F5-4C6E-9DA1-16B3EB776EAC}" type="presParOf" srcId="{EC6E34A3-1B4D-438B-B419-97F642F0DCBE}" destId="{500024D0-D422-4567-A58F-7240CE52585A}" srcOrd="1" destOrd="0" presId="urn:microsoft.com/office/officeart/2005/8/layout/list1"/>
    <dgm:cxn modelId="{41222B87-DC4D-4F4F-840F-24A2B6C88A92}" type="presParOf" srcId="{BDE59CD5-C0D2-40E2-8006-C1A49BC7C2E7}" destId="{851864F9-877E-476B-BFFC-686A55AC7E6F}" srcOrd="1" destOrd="0" presId="urn:microsoft.com/office/officeart/2005/8/layout/list1"/>
    <dgm:cxn modelId="{0A5F1179-DDBD-4221-A659-87445A5F104A}" type="presParOf" srcId="{BDE59CD5-C0D2-40E2-8006-C1A49BC7C2E7}" destId="{C4113ADB-6B57-4153-B429-4C3120338428}" srcOrd="2" destOrd="0" presId="urn:microsoft.com/office/officeart/2005/8/layout/list1"/>
    <dgm:cxn modelId="{8038243B-1E93-48DA-98BA-433F60E348C4}" type="presParOf" srcId="{BDE59CD5-C0D2-40E2-8006-C1A49BC7C2E7}" destId="{3650BDDF-10B9-4CB6-A88F-74A42756E4D7}" srcOrd="3" destOrd="0" presId="urn:microsoft.com/office/officeart/2005/8/layout/list1"/>
    <dgm:cxn modelId="{DFEA2AED-7BDF-4570-99E0-43B38DDF39AA}" type="presParOf" srcId="{BDE59CD5-C0D2-40E2-8006-C1A49BC7C2E7}" destId="{54291DD5-765F-4F17-946F-C4B5AA901824}" srcOrd="4" destOrd="0" presId="urn:microsoft.com/office/officeart/2005/8/layout/list1"/>
    <dgm:cxn modelId="{C4F37902-EA49-4D30-A6DB-5B3CE728B022}" type="presParOf" srcId="{54291DD5-765F-4F17-946F-C4B5AA901824}" destId="{D96D2B70-4875-4B6B-8907-3569C855B95B}" srcOrd="0" destOrd="0" presId="urn:microsoft.com/office/officeart/2005/8/layout/list1"/>
    <dgm:cxn modelId="{25866A2A-34DF-47E0-83ED-A6546E73D94B}" type="presParOf" srcId="{54291DD5-765F-4F17-946F-C4B5AA901824}" destId="{1D708145-73D2-4BB1-B69A-0A7988E18354}" srcOrd="1" destOrd="0" presId="urn:microsoft.com/office/officeart/2005/8/layout/list1"/>
    <dgm:cxn modelId="{B6AF6349-217F-4109-B777-DC0246A3AB6F}" type="presParOf" srcId="{BDE59CD5-C0D2-40E2-8006-C1A49BC7C2E7}" destId="{E23CB94D-E8C3-42EC-843E-23C5417675DF}" srcOrd="5" destOrd="0" presId="urn:microsoft.com/office/officeart/2005/8/layout/list1"/>
    <dgm:cxn modelId="{6A7B0EE8-2B16-4AF8-9EFD-B06C0A5EDE1D}" type="presParOf" srcId="{BDE59CD5-C0D2-40E2-8006-C1A49BC7C2E7}" destId="{9109E0EE-4794-4BFE-8FDB-F80DAD91E63D}"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182ECEF-012E-4F2C-93B8-F61B7DAFCC4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58FDBD9-C43B-41E3-B2B4-8BBFE5D9982F}">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Tuesday, September 21</a:t>
          </a:r>
          <a:endParaRPr lang="en-US" b="1" dirty="0"/>
        </a:p>
      </dgm:t>
    </dgm:pt>
    <dgm:pt modelId="{6E4308E8-8D08-4D74-B575-66FE1AF95E66}" type="parTrans" cxnId="{9E013FFF-6E8A-4C06-844B-EBDA25D3C0E2}">
      <dgm:prSet/>
      <dgm:spPr/>
      <dgm:t>
        <a:bodyPr/>
        <a:lstStyle/>
        <a:p>
          <a:endParaRPr lang="en-US"/>
        </a:p>
      </dgm:t>
    </dgm:pt>
    <dgm:pt modelId="{AE15FE9E-9457-4E24-AA61-9DC245AD0C72}" type="sibTrans" cxnId="{9E013FFF-6E8A-4C06-844B-EBDA25D3C0E2}">
      <dgm:prSet/>
      <dgm:spPr/>
      <dgm:t>
        <a:bodyPr/>
        <a:lstStyle/>
        <a:p>
          <a:endParaRPr lang="en-US"/>
        </a:p>
      </dgm:t>
    </dgm:pt>
    <dgm:pt modelId="{E149ADCC-F732-452B-8648-82077BDA3503}">
      <dgm:prSet phldrT="[Text]"/>
      <dgm:spPr>
        <a:ln>
          <a:solidFill>
            <a:schemeClr val="tx1"/>
          </a:solidFill>
        </a:ln>
      </dgm:spPr>
      <dgm:t>
        <a:bodyPr/>
        <a:lstStyle/>
        <a:p>
          <a:r>
            <a:rPr lang="fr-FR" b="0" dirty="0" smtClean="0">
              <a:solidFill>
                <a:schemeClr val="tx2"/>
              </a:solidFill>
            </a:rPr>
            <a:t>Oracle </a:t>
          </a:r>
          <a:r>
            <a:rPr lang="fr-FR" b="0" dirty="0" err="1" smtClean="0">
              <a:solidFill>
                <a:schemeClr val="tx2"/>
              </a:solidFill>
            </a:rPr>
            <a:t>E-Business</a:t>
          </a:r>
          <a:r>
            <a:rPr lang="fr-FR" b="0" dirty="0" smtClean="0">
              <a:solidFill>
                <a:schemeClr val="tx2"/>
              </a:solidFill>
            </a:rPr>
            <a:t> Suite DBA Techniques: </a:t>
          </a:r>
          <a:r>
            <a:rPr lang="fr-FR" b="0" dirty="0" err="1" smtClean="0">
              <a:solidFill>
                <a:schemeClr val="tx2"/>
              </a:solidFill>
            </a:rPr>
            <a:t>Minimizing</a:t>
          </a:r>
          <a:r>
            <a:rPr lang="fr-FR" b="0" dirty="0" smtClean="0">
              <a:solidFill>
                <a:schemeClr val="tx2"/>
              </a:solidFill>
            </a:rPr>
            <a:t> Maintenance </a:t>
          </a:r>
          <a:r>
            <a:rPr lang="fr-FR" b="0" dirty="0" err="1" smtClean="0">
              <a:solidFill>
                <a:schemeClr val="tx2"/>
              </a:solidFill>
            </a:rPr>
            <a:t>Downtimes</a:t>
          </a:r>
          <a:r>
            <a:rPr lang="fr-FR" b="0" dirty="0" smtClean="0">
              <a:solidFill>
                <a:schemeClr val="tx2"/>
              </a:solidFill>
            </a:rPr>
            <a:t> </a:t>
          </a:r>
          <a:r>
            <a:rPr lang="en-US" b="0" dirty="0" smtClean="0">
              <a:solidFill>
                <a:schemeClr val="tx2"/>
              </a:solidFill>
            </a:rPr>
            <a:t>(S318134)</a:t>
          </a:r>
          <a:r>
            <a:rPr lang="en-US" b="0" dirty="0" smtClean="0"/>
            <a:t/>
          </a:r>
          <a:br>
            <a:rPr lang="en-US" b="0" dirty="0" smtClean="0"/>
          </a:br>
          <a:r>
            <a:rPr lang="en-US" b="0" dirty="0" smtClean="0"/>
            <a:t>2:00 pm-3:00 pm, </a:t>
          </a:r>
          <a:r>
            <a:rPr lang="en-US" b="0" dirty="0" err="1" smtClean="0"/>
            <a:t>Moscone</a:t>
          </a:r>
          <a:r>
            <a:rPr lang="en-US" b="0" dirty="0" smtClean="0"/>
            <a:t> West L2 </a:t>
          </a:r>
          <a:r>
            <a:rPr lang="en-US" b="0" dirty="0" err="1" smtClean="0"/>
            <a:t>Rm</a:t>
          </a:r>
          <a:r>
            <a:rPr lang="en-US" b="0" dirty="0" smtClean="0"/>
            <a:t> 2024</a:t>
          </a:r>
          <a:endParaRPr lang="en-US" b="0" dirty="0"/>
        </a:p>
      </dgm:t>
    </dgm:pt>
    <dgm:pt modelId="{FB786A2D-A6BD-4098-ABE8-7CA85C913FD4}" type="parTrans" cxnId="{A8E85644-3770-4F7C-BC3B-61F8A0D71F8B}">
      <dgm:prSet/>
      <dgm:spPr/>
      <dgm:t>
        <a:bodyPr/>
        <a:lstStyle/>
        <a:p>
          <a:endParaRPr lang="en-US"/>
        </a:p>
      </dgm:t>
    </dgm:pt>
    <dgm:pt modelId="{60042ABA-5424-436F-88D9-14880C8603E9}" type="sibTrans" cxnId="{A8E85644-3770-4F7C-BC3B-61F8A0D71F8B}">
      <dgm:prSet/>
      <dgm:spPr/>
      <dgm:t>
        <a:bodyPr/>
        <a:lstStyle/>
        <a:p>
          <a:endParaRPr lang="en-US"/>
        </a:p>
      </dgm:t>
    </dgm:pt>
    <dgm:pt modelId="{021C2D25-A7FC-4D5F-A3D7-1AD636D2F917}">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Wednesday, September 22</a:t>
          </a:r>
          <a:endParaRPr lang="en-US" b="1" dirty="0"/>
        </a:p>
      </dgm:t>
    </dgm:pt>
    <dgm:pt modelId="{D9A4DCC4-9504-472D-9B2D-8E3C4E944ED8}" type="parTrans" cxnId="{ED824F82-7256-43CF-AE3A-39F9EE3C87D3}">
      <dgm:prSet/>
      <dgm:spPr/>
      <dgm:t>
        <a:bodyPr/>
        <a:lstStyle/>
        <a:p>
          <a:endParaRPr lang="en-US"/>
        </a:p>
      </dgm:t>
    </dgm:pt>
    <dgm:pt modelId="{6660C4E8-A18E-4B46-B843-3A5B4D2B6FB0}" type="sibTrans" cxnId="{ED824F82-7256-43CF-AE3A-39F9EE3C87D3}">
      <dgm:prSet/>
      <dgm:spPr/>
      <dgm:t>
        <a:bodyPr/>
        <a:lstStyle/>
        <a:p>
          <a:endParaRPr lang="en-US"/>
        </a:p>
      </dgm:t>
    </dgm:pt>
    <dgm:pt modelId="{BD6D744C-964F-49D5-8399-4D3344620E38}">
      <dgm:prSet phldrT="[Text]"/>
      <dgm:spPr>
        <a:ln>
          <a:solidFill>
            <a:schemeClr val="tx1"/>
          </a:solidFill>
        </a:ln>
      </dgm:spPr>
      <dgm:t>
        <a:bodyPr/>
        <a:lstStyle/>
        <a:p>
          <a:r>
            <a:rPr lang="en-US" b="0" dirty="0" smtClean="0">
              <a:solidFill>
                <a:schemeClr val="tx2"/>
              </a:solidFill>
            </a:rPr>
            <a:t>Practices for </a:t>
          </a:r>
          <a:r>
            <a:rPr lang="en-US" b="0" dirty="0" err="1" smtClean="0">
              <a:solidFill>
                <a:schemeClr val="tx2"/>
              </a:solidFill>
            </a:rPr>
            <a:t>Virtualizing</a:t>
          </a:r>
          <a:r>
            <a:rPr lang="en-US" b="0" dirty="0" smtClean="0">
              <a:solidFill>
                <a:schemeClr val="tx2"/>
              </a:solidFill>
            </a:rPr>
            <a:t> and Migrating Oracle E-Business Suite to Linux (S316885)</a:t>
          </a:r>
          <a:r>
            <a:rPr lang="en-US" b="0" dirty="0" smtClean="0"/>
            <a:t/>
          </a:r>
          <a:br>
            <a:rPr lang="en-US" b="0" dirty="0" smtClean="0"/>
          </a:br>
          <a:r>
            <a:rPr lang="en-US" b="0" dirty="0" smtClean="0"/>
            <a:t>1:00 pm-2:00 pm, </a:t>
          </a:r>
          <a:r>
            <a:rPr lang="en-US" b="0" dirty="0" err="1" smtClean="0"/>
            <a:t>Moscone</a:t>
          </a:r>
          <a:r>
            <a:rPr lang="en-US" b="0" dirty="0" smtClean="0"/>
            <a:t> South </a:t>
          </a:r>
          <a:r>
            <a:rPr lang="en-US" b="0" dirty="0" err="1" smtClean="0"/>
            <a:t>Rm</a:t>
          </a:r>
          <a:r>
            <a:rPr lang="en-US" b="0" dirty="0" smtClean="0"/>
            <a:t> 305</a:t>
          </a:r>
          <a:endParaRPr lang="en-US" b="0" dirty="0"/>
        </a:p>
      </dgm:t>
    </dgm:pt>
    <dgm:pt modelId="{A80B3CCF-84EB-42CE-820E-C5E8EDDF9C60}" type="parTrans" cxnId="{7E8D7C06-65D2-406D-82B7-B33C8AED9D1F}">
      <dgm:prSet/>
      <dgm:spPr/>
      <dgm:t>
        <a:bodyPr/>
        <a:lstStyle/>
        <a:p>
          <a:endParaRPr lang="en-US"/>
        </a:p>
      </dgm:t>
    </dgm:pt>
    <dgm:pt modelId="{A8ECD91E-13C0-4F08-83FD-FC858FD15087}" type="sibTrans" cxnId="{7E8D7C06-65D2-406D-82B7-B33C8AED9D1F}">
      <dgm:prSet/>
      <dgm:spPr/>
      <dgm:t>
        <a:bodyPr/>
        <a:lstStyle/>
        <a:p>
          <a:endParaRPr lang="en-US"/>
        </a:p>
      </dgm:t>
    </dgm:pt>
    <dgm:pt modelId="{709CF950-56B9-4246-9B80-3558932792BF}">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Thursday, September 23</a:t>
          </a:r>
          <a:endParaRPr lang="en-US" b="1" dirty="0"/>
        </a:p>
      </dgm:t>
    </dgm:pt>
    <dgm:pt modelId="{09AC82A6-C762-448C-B650-6BA851297EAD}" type="parTrans" cxnId="{5A786BDC-76B6-4AE2-90A3-60132FDDA268}">
      <dgm:prSet/>
      <dgm:spPr/>
      <dgm:t>
        <a:bodyPr/>
        <a:lstStyle/>
        <a:p>
          <a:endParaRPr lang="en-US"/>
        </a:p>
      </dgm:t>
    </dgm:pt>
    <dgm:pt modelId="{C0539A3B-C9B9-45C7-A23C-B6BDA48F8F8F}" type="sibTrans" cxnId="{5A786BDC-76B6-4AE2-90A3-60132FDDA268}">
      <dgm:prSet/>
      <dgm:spPr/>
      <dgm:t>
        <a:bodyPr/>
        <a:lstStyle/>
        <a:p>
          <a:endParaRPr lang="en-US"/>
        </a:p>
      </dgm:t>
    </dgm:pt>
    <dgm:pt modelId="{61AB4583-E222-4E2A-A9B0-A110BAB2B960}">
      <dgm:prSet phldrT="[Text]"/>
      <dgm:spPr>
        <a:ln>
          <a:solidFill>
            <a:schemeClr val="tx1"/>
          </a:solidFill>
        </a:ln>
      </dgm:spPr>
      <dgm:t>
        <a:bodyPr/>
        <a:lstStyle/>
        <a:p>
          <a:r>
            <a:rPr lang="en-US" b="0" dirty="0" smtClean="0">
              <a:solidFill>
                <a:schemeClr val="tx2"/>
              </a:solidFill>
            </a:rPr>
            <a:t>Oracle E-Business Suite DBA Techniques: Install and Cloning Best Practices (S318133)</a:t>
          </a:r>
          <a:r>
            <a:rPr lang="en-US" b="0" dirty="0" smtClean="0"/>
            <a:t/>
          </a:r>
          <a:br>
            <a:rPr lang="en-US" b="0" dirty="0" smtClean="0"/>
          </a:br>
          <a:r>
            <a:rPr lang="en-US" b="0" dirty="0" smtClean="0"/>
            <a:t>1:30 pm-2:30 pm, </a:t>
          </a:r>
          <a:r>
            <a:rPr lang="en-US" b="0" dirty="0" err="1" smtClean="0"/>
            <a:t>Moscone</a:t>
          </a:r>
          <a:r>
            <a:rPr lang="en-US" b="0" dirty="0" smtClean="0"/>
            <a:t> West L2 </a:t>
          </a:r>
          <a:r>
            <a:rPr lang="en-US" b="0" dirty="0" err="1" smtClean="0"/>
            <a:t>Rm</a:t>
          </a:r>
          <a:r>
            <a:rPr lang="en-US" b="0" dirty="0" smtClean="0"/>
            <a:t> 2024</a:t>
          </a:r>
          <a:endParaRPr lang="en-US" b="0" dirty="0"/>
        </a:p>
      </dgm:t>
    </dgm:pt>
    <dgm:pt modelId="{160F0301-D37D-4515-8494-19886EE40C54}" type="parTrans" cxnId="{13E5E943-743C-4686-A5D7-397FCEA648B3}">
      <dgm:prSet/>
      <dgm:spPr/>
      <dgm:t>
        <a:bodyPr/>
        <a:lstStyle/>
        <a:p>
          <a:endParaRPr lang="en-US"/>
        </a:p>
      </dgm:t>
    </dgm:pt>
    <dgm:pt modelId="{1D6B1AE6-858F-4C11-95B8-A1E7472A6310}" type="sibTrans" cxnId="{13E5E943-743C-4686-A5D7-397FCEA648B3}">
      <dgm:prSet/>
      <dgm:spPr/>
      <dgm:t>
        <a:bodyPr/>
        <a:lstStyle/>
        <a:p>
          <a:endParaRPr lang="en-US"/>
        </a:p>
      </dgm:t>
    </dgm:pt>
    <dgm:pt modelId="{BDE59CD5-C0D2-40E2-8006-C1A49BC7C2E7}" type="pres">
      <dgm:prSet presAssocID="{A182ECEF-012E-4F2C-93B8-F61B7DAFCC4D}" presName="linear" presStyleCnt="0">
        <dgm:presLayoutVars>
          <dgm:dir/>
          <dgm:animLvl val="lvl"/>
          <dgm:resizeHandles val="exact"/>
        </dgm:presLayoutVars>
      </dgm:prSet>
      <dgm:spPr/>
      <dgm:t>
        <a:bodyPr/>
        <a:lstStyle/>
        <a:p>
          <a:endParaRPr lang="en-US"/>
        </a:p>
      </dgm:t>
    </dgm:pt>
    <dgm:pt modelId="{22B7AB93-11EE-402E-817F-687652DBCEC8}" type="pres">
      <dgm:prSet presAssocID="{358FDBD9-C43B-41E3-B2B4-8BBFE5D9982F}" presName="parentLin" presStyleCnt="0"/>
      <dgm:spPr/>
    </dgm:pt>
    <dgm:pt modelId="{44B1F3C9-3888-4FB6-AC54-D2C5966D1016}" type="pres">
      <dgm:prSet presAssocID="{358FDBD9-C43B-41E3-B2B4-8BBFE5D9982F}" presName="parentLeftMargin" presStyleLbl="node1" presStyleIdx="0" presStyleCnt="3"/>
      <dgm:spPr/>
      <dgm:t>
        <a:bodyPr/>
        <a:lstStyle/>
        <a:p>
          <a:endParaRPr lang="en-US"/>
        </a:p>
      </dgm:t>
    </dgm:pt>
    <dgm:pt modelId="{4EE8BB1E-8995-4373-91B4-17C67B889583}" type="pres">
      <dgm:prSet presAssocID="{358FDBD9-C43B-41E3-B2B4-8BBFE5D9982F}" presName="parentText" presStyleLbl="node1" presStyleIdx="0" presStyleCnt="3">
        <dgm:presLayoutVars>
          <dgm:chMax val="0"/>
          <dgm:bulletEnabled val="1"/>
        </dgm:presLayoutVars>
      </dgm:prSet>
      <dgm:spPr/>
      <dgm:t>
        <a:bodyPr/>
        <a:lstStyle/>
        <a:p>
          <a:endParaRPr lang="en-US"/>
        </a:p>
      </dgm:t>
    </dgm:pt>
    <dgm:pt modelId="{2C32DADE-495F-4475-98AA-D7D0AE1A118D}" type="pres">
      <dgm:prSet presAssocID="{358FDBD9-C43B-41E3-B2B4-8BBFE5D9982F}" presName="negativeSpace" presStyleCnt="0"/>
      <dgm:spPr/>
    </dgm:pt>
    <dgm:pt modelId="{BFD5B92E-410C-467C-9D87-044C82A69593}" type="pres">
      <dgm:prSet presAssocID="{358FDBD9-C43B-41E3-B2B4-8BBFE5D9982F}" presName="childText" presStyleLbl="conFgAcc1" presStyleIdx="0" presStyleCnt="3">
        <dgm:presLayoutVars>
          <dgm:bulletEnabled val="1"/>
        </dgm:presLayoutVars>
      </dgm:prSet>
      <dgm:spPr/>
      <dgm:t>
        <a:bodyPr/>
        <a:lstStyle/>
        <a:p>
          <a:endParaRPr lang="en-US"/>
        </a:p>
      </dgm:t>
    </dgm:pt>
    <dgm:pt modelId="{52CA17BB-5619-4BF0-80B3-3D6CB1E9D6E1}" type="pres">
      <dgm:prSet presAssocID="{AE15FE9E-9457-4E24-AA61-9DC245AD0C72}" presName="spaceBetweenRectangles" presStyleCnt="0"/>
      <dgm:spPr/>
    </dgm:pt>
    <dgm:pt modelId="{EC6E34A3-1B4D-438B-B419-97F642F0DCBE}" type="pres">
      <dgm:prSet presAssocID="{021C2D25-A7FC-4D5F-A3D7-1AD636D2F917}" presName="parentLin" presStyleCnt="0"/>
      <dgm:spPr/>
    </dgm:pt>
    <dgm:pt modelId="{7BF19167-CD1C-4732-8992-FADCB7DD6572}" type="pres">
      <dgm:prSet presAssocID="{021C2D25-A7FC-4D5F-A3D7-1AD636D2F917}" presName="parentLeftMargin" presStyleLbl="node1" presStyleIdx="0" presStyleCnt="3"/>
      <dgm:spPr/>
      <dgm:t>
        <a:bodyPr/>
        <a:lstStyle/>
        <a:p>
          <a:endParaRPr lang="en-US"/>
        </a:p>
      </dgm:t>
    </dgm:pt>
    <dgm:pt modelId="{500024D0-D422-4567-A58F-7240CE52585A}" type="pres">
      <dgm:prSet presAssocID="{021C2D25-A7FC-4D5F-A3D7-1AD636D2F917}" presName="parentText" presStyleLbl="node1" presStyleIdx="1" presStyleCnt="3">
        <dgm:presLayoutVars>
          <dgm:chMax val="0"/>
          <dgm:bulletEnabled val="1"/>
        </dgm:presLayoutVars>
      </dgm:prSet>
      <dgm:spPr/>
      <dgm:t>
        <a:bodyPr/>
        <a:lstStyle/>
        <a:p>
          <a:endParaRPr lang="en-US"/>
        </a:p>
      </dgm:t>
    </dgm:pt>
    <dgm:pt modelId="{851864F9-877E-476B-BFFC-686A55AC7E6F}" type="pres">
      <dgm:prSet presAssocID="{021C2D25-A7FC-4D5F-A3D7-1AD636D2F917}" presName="negativeSpace" presStyleCnt="0"/>
      <dgm:spPr/>
    </dgm:pt>
    <dgm:pt modelId="{C4113ADB-6B57-4153-B429-4C3120338428}" type="pres">
      <dgm:prSet presAssocID="{021C2D25-A7FC-4D5F-A3D7-1AD636D2F917}" presName="childText" presStyleLbl="conFgAcc1" presStyleIdx="1" presStyleCnt="3">
        <dgm:presLayoutVars>
          <dgm:bulletEnabled val="1"/>
        </dgm:presLayoutVars>
      </dgm:prSet>
      <dgm:spPr/>
      <dgm:t>
        <a:bodyPr/>
        <a:lstStyle/>
        <a:p>
          <a:endParaRPr lang="en-US"/>
        </a:p>
      </dgm:t>
    </dgm:pt>
    <dgm:pt modelId="{3650BDDF-10B9-4CB6-A88F-74A42756E4D7}" type="pres">
      <dgm:prSet presAssocID="{6660C4E8-A18E-4B46-B843-3A5B4D2B6FB0}" presName="spaceBetweenRectangles" presStyleCnt="0"/>
      <dgm:spPr/>
    </dgm:pt>
    <dgm:pt modelId="{54291DD5-765F-4F17-946F-C4B5AA901824}" type="pres">
      <dgm:prSet presAssocID="{709CF950-56B9-4246-9B80-3558932792BF}" presName="parentLin" presStyleCnt="0"/>
      <dgm:spPr/>
    </dgm:pt>
    <dgm:pt modelId="{D96D2B70-4875-4B6B-8907-3569C855B95B}" type="pres">
      <dgm:prSet presAssocID="{709CF950-56B9-4246-9B80-3558932792BF}" presName="parentLeftMargin" presStyleLbl="node1" presStyleIdx="1" presStyleCnt="3"/>
      <dgm:spPr/>
      <dgm:t>
        <a:bodyPr/>
        <a:lstStyle/>
        <a:p>
          <a:endParaRPr lang="en-US"/>
        </a:p>
      </dgm:t>
    </dgm:pt>
    <dgm:pt modelId="{1D708145-73D2-4BB1-B69A-0A7988E18354}" type="pres">
      <dgm:prSet presAssocID="{709CF950-56B9-4246-9B80-3558932792BF}" presName="parentText" presStyleLbl="node1" presStyleIdx="2" presStyleCnt="3">
        <dgm:presLayoutVars>
          <dgm:chMax val="0"/>
          <dgm:bulletEnabled val="1"/>
        </dgm:presLayoutVars>
      </dgm:prSet>
      <dgm:spPr/>
      <dgm:t>
        <a:bodyPr/>
        <a:lstStyle/>
        <a:p>
          <a:endParaRPr lang="en-US"/>
        </a:p>
      </dgm:t>
    </dgm:pt>
    <dgm:pt modelId="{E23CB94D-E8C3-42EC-843E-23C5417675DF}" type="pres">
      <dgm:prSet presAssocID="{709CF950-56B9-4246-9B80-3558932792BF}" presName="negativeSpace" presStyleCnt="0"/>
      <dgm:spPr/>
    </dgm:pt>
    <dgm:pt modelId="{9109E0EE-4794-4BFE-8FDB-F80DAD91E63D}" type="pres">
      <dgm:prSet presAssocID="{709CF950-56B9-4246-9B80-3558932792BF}" presName="childText" presStyleLbl="conFgAcc1" presStyleIdx="2" presStyleCnt="3">
        <dgm:presLayoutVars>
          <dgm:bulletEnabled val="1"/>
        </dgm:presLayoutVars>
      </dgm:prSet>
      <dgm:spPr/>
      <dgm:t>
        <a:bodyPr/>
        <a:lstStyle/>
        <a:p>
          <a:endParaRPr lang="en-US"/>
        </a:p>
      </dgm:t>
    </dgm:pt>
  </dgm:ptLst>
  <dgm:cxnLst>
    <dgm:cxn modelId="{ED824F82-7256-43CF-AE3A-39F9EE3C87D3}" srcId="{A182ECEF-012E-4F2C-93B8-F61B7DAFCC4D}" destId="{021C2D25-A7FC-4D5F-A3D7-1AD636D2F917}" srcOrd="1" destOrd="0" parTransId="{D9A4DCC4-9504-472D-9B2D-8E3C4E944ED8}" sibTransId="{6660C4E8-A18E-4B46-B843-3A5B4D2B6FB0}"/>
    <dgm:cxn modelId="{A8E85644-3770-4F7C-BC3B-61F8A0D71F8B}" srcId="{358FDBD9-C43B-41E3-B2B4-8BBFE5D9982F}" destId="{E149ADCC-F732-452B-8648-82077BDA3503}" srcOrd="0" destOrd="0" parTransId="{FB786A2D-A6BD-4098-ABE8-7CA85C913FD4}" sibTransId="{60042ABA-5424-436F-88D9-14880C8603E9}"/>
    <dgm:cxn modelId="{7905482C-05C0-4EB1-883C-A5835CEDD377}" type="presOf" srcId="{358FDBD9-C43B-41E3-B2B4-8BBFE5D9982F}" destId="{4EE8BB1E-8995-4373-91B4-17C67B889583}" srcOrd="1" destOrd="0" presId="urn:microsoft.com/office/officeart/2005/8/layout/list1"/>
    <dgm:cxn modelId="{5A786BDC-76B6-4AE2-90A3-60132FDDA268}" srcId="{A182ECEF-012E-4F2C-93B8-F61B7DAFCC4D}" destId="{709CF950-56B9-4246-9B80-3558932792BF}" srcOrd="2" destOrd="0" parTransId="{09AC82A6-C762-448C-B650-6BA851297EAD}" sibTransId="{C0539A3B-C9B9-45C7-A23C-B6BDA48F8F8F}"/>
    <dgm:cxn modelId="{13E5E943-743C-4686-A5D7-397FCEA648B3}" srcId="{709CF950-56B9-4246-9B80-3558932792BF}" destId="{61AB4583-E222-4E2A-A9B0-A110BAB2B960}" srcOrd="0" destOrd="0" parTransId="{160F0301-D37D-4515-8494-19886EE40C54}" sibTransId="{1D6B1AE6-858F-4C11-95B8-A1E7472A6310}"/>
    <dgm:cxn modelId="{A242CECC-2BCB-4873-A378-4E03A83E679A}" type="presOf" srcId="{021C2D25-A7FC-4D5F-A3D7-1AD636D2F917}" destId="{7BF19167-CD1C-4732-8992-FADCB7DD6572}" srcOrd="0" destOrd="0" presId="urn:microsoft.com/office/officeart/2005/8/layout/list1"/>
    <dgm:cxn modelId="{61373FCF-0DB0-437A-A89F-2D4C63386A44}" type="presOf" srcId="{E149ADCC-F732-452B-8648-82077BDA3503}" destId="{BFD5B92E-410C-467C-9D87-044C82A69593}" srcOrd="0" destOrd="0" presId="urn:microsoft.com/office/officeart/2005/8/layout/list1"/>
    <dgm:cxn modelId="{7E8D7C06-65D2-406D-82B7-B33C8AED9D1F}" srcId="{021C2D25-A7FC-4D5F-A3D7-1AD636D2F917}" destId="{BD6D744C-964F-49D5-8399-4D3344620E38}" srcOrd="0" destOrd="0" parTransId="{A80B3CCF-84EB-42CE-820E-C5E8EDDF9C60}" sibTransId="{A8ECD91E-13C0-4F08-83FD-FC858FD15087}"/>
    <dgm:cxn modelId="{AF18FD27-6DAB-4382-B8AB-490F773023C7}" type="presOf" srcId="{709CF950-56B9-4246-9B80-3558932792BF}" destId="{1D708145-73D2-4BB1-B69A-0A7988E18354}" srcOrd="1" destOrd="0" presId="urn:microsoft.com/office/officeart/2005/8/layout/list1"/>
    <dgm:cxn modelId="{B70EA7AC-59CE-40F9-B5C3-C5433340AD9A}" type="presOf" srcId="{709CF950-56B9-4246-9B80-3558932792BF}" destId="{D96D2B70-4875-4B6B-8907-3569C855B95B}" srcOrd="0" destOrd="0" presId="urn:microsoft.com/office/officeart/2005/8/layout/list1"/>
    <dgm:cxn modelId="{667CBD5C-8417-4984-AF94-F83E29112CCE}" type="presOf" srcId="{61AB4583-E222-4E2A-A9B0-A110BAB2B960}" destId="{9109E0EE-4794-4BFE-8FDB-F80DAD91E63D}" srcOrd="0" destOrd="0" presId="urn:microsoft.com/office/officeart/2005/8/layout/list1"/>
    <dgm:cxn modelId="{F3E7EB7D-3324-4570-B36D-5FEB5AC2B560}" type="presOf" srcId="{358FDBD9-C43B-41E3-B2B4-8BBFE5D9982F}" destId="{44B1F3C9-3888-4FB6-AC54-D2C5966D1016}" srcOrd="0" destOrd="0" presId="urn:microsoft.com/office/officeart/2005/8/layout/list1"/>
    <dgm:cxn modelId="{9E013FFF-6E8A-4C06-844B-EBDA25D3C0E2}" srcId="{A182ECEF-012E-4F2C-93B8-F61B7DAFCC4D}" destId="{358FDBD9-C43B-41E3-B2B4-8BBFE5D9982F}" srcOrd="0" destOrd="0" parTransId="{6E4308E8-8D08-4D74-B575-66FE1AF95E66}" sibTransId="{AE15FE9E-9457-4E24-AA61-9DC245AD0C72}"/>
    <dgm:cxn modelId="{9CDF091E-E332-435F-A93B-7E8FE95938E6}" type="presOf" srcId="{021C2D25-A7FC-4D5F-A3D7-1AD636D2F917}" destId="{500024D0-D422-4567-A58F-7240CE52585A}" srcOrd="1" destOrd="0" presId="urn:microsoft.com/office/officeart/2005/8/layout/list1"/>
    <dgm:cxn modelId="{F91272A0-7C0E-443A-89E7-9CA180860730}" type="presOf" srcId="{BD6D744C-964F-49D5-8399-4D3344620E38}" destId="{C4113ADB-6B57-4153-B429-4C3120338428}" srcOrd="0" destOrd="0" presId="urn:microsoft.com/office/officeart/2005/8/layout/list1"/>
    <dgm:cxn modelId="{A9ABE7E3-5548-4681-AE89-4CA4453C04AE}" type="presOf" srcId="{A182ECEF-012E-4F2C-93B8-F61B7DAFCC4D}" destId="{BDE59CD5-C0D2-40E2-8006-C1A49BC7C2E7}" srcOrd="0" destOrd="0" presId="urn:microsoft.com/office/officeart/2005/8/layout/list1"/>
    <dgm:cxn modelId="{478BE692-8ACE-46C3-A0F4-B72E2247AE9E}" type="presParOf" srcId="{BDE59CD5-C0D2-40E2-8006-C1A49BC7C2E7}" destId="{22B7AB93-11EE-402E-817F-687652DBCEC8}" srcOrd="0" destOrd="0" presId="urn:microsoft.com/office/officeart/2005/8/layout/list1"/>
    <dgm:cxn modelId="{0EBF3F37-73C8-49E6-A61E-BF92EF53BB8C}" type="presParOf" srcId="{22B7AB93-11EE-402E-817F-687652DBCEC8}" destId="{44B1F3C9-3888-4FB6-AC54-D2C5966D1016}" srcOrd="0" destOrd="0" presId="urn:microsoft.com/office/officeart/2005/8/layout/list1"/>
    <dgm:cxn modelId="{34E9A23B-2863-486B-AFA1-5913C664EC05}" type="presParOf" srcId="{22B7AB93-11EE-402E-817F-687652DBCEC8}" destId="{4EE8BB1E-8995-4373-91B4-17C67B889583}" srcOrd="1" destOrd="0" presId="urn:microsoft.com/office/officeart/2005/8/layout/list1"/>
    <dgm:cxn modelId="{96F0A7FE-1C35-43DC-9388-05311FC2D9EB}" type="presParOf" srcId="{BDE59CD5-C0D2-40E2-8006-C1A49BC7C2E7}" destId="{2C32DADE-495F-4475-98AA-D7D0AE1A118D}" srcOrd="1" destOrd="0" presId="urn:microsoft.com/office/officeart/2005/8/layout/list1"/>
    <dgm:cxn modelId="{450ABD28-8F4F-4E59-942A-C09E5392D7AA}" type="presParOf" srcId="{BDE59CD5-C0D2-40E2-8006-C1A49BC7C2E7}" destId="{BFD5B92E-410C-467C-9D87-044C82A69593}" srcOrd="2" destOrd="0" presId="urn:microsoft.com/office/officeart/2005/8/layout/list1"/>
    <dgm:cxn modelId="{49846DE4-FF4B-437C-9B22-F8566C3CF357}" type="presParOf" srcId="{BDE59CD5-C0D2-40E2-8006-C1A49BC7C2E7}" destId="{52CA17BB-5619-4BF0-80B3-3D6CB1E9D6E1}" srcOrd="3" destOrd="0" presId="urn:microsoft.com/office/officeart/2005/8/layout/list1"/>
    <dgm:cxn modelId="{74642BE2-1ADA-43BC-AF2F-B429C041E7D7}" type="presParOf" srcId="{BDE59CD5-C0D2-40E2-8006-C1A49BC7C2E7}" destId="{EC6E34A3-1B4D-438B-B419-97F642F0DCBE}" srcOrd="4" destOrd="0" presId="urn:microsoft.com/office/officeart/2005/8/layout/list1"/>
    <dgm:cxn modelId="{0B2DEABA-8CF8-4632-BBD3-93E8B3034806}" type="presParOf" srcId="{EC6E34A3-1B4D-438B-B419-97F642F0DCBE}" destId="{7BF19167-CD1C-4732-8992-FADCB7DD6572}" srcOrd="0" destOrd="0" presId="urn:microsoft.com/office/officeart/2005/8/layout/list1"/>
    <dgm:cxn modelId="{60D4288F-9D1F-401B-A65D-8A0F83FC9C26}" type="presParOf" srcId="{EC6E34A3-1B4D-438B-B419-97F642F0DCBE}" destId="{500024D0-D422-4567-A58F-7240CE52585A}" srcOrd="1" destOrd="0" presId="urn:microsoft.com/office/officeart/2005/8/layout/list1"/>
    <dgm:cxn modelId="{AA54A067-C0DD-425F-9064-C85924F5E34A}" type="presParOf" srcId="{BDE59CD5-C0D2-40E2-8006-C1A49BC7C2E7}" destId="{851864F9-877E-476B-BFFC-686A55AC7E6F}" srcOrd="5" destOrd="0" presId="urn:microsoft.com/office/officeart/2005/8/layout/list1"/>
    <dgm:cxn modelId="{91CB55A0-623C-4E4E-A812-841CA9E9BF7B}" type="presParOf" srcId="{BDE59CD5-C0D2-40E2-8006-C1A49BC7C2E7}" destId="{C4113ADB-6B57-4153-B429-4C3120338428}" srcOrd="6" destOrd="0" presId="urn:microsoft.com/office/officeart/2005/8/layout/list1"/>
    <dgm:cxn modelId="{13B1DDA0-D8D0-4A48-B8E0-9EFAFEDF6223}" type="presParOf" srcId="{BDE59CD5-C0D2-40E2-8006-C1A49BC7C2E7}" destId="{3650BDDF-10B9-4CB6-A88F-74A42756E4D7}" srcOrd="7" destOrd="0" presId="urn:microsoft.com/office/officeart/2005/8/layout/list1"/>
    <dgm:cxn modelId="{60114845-3C83-40C8-9764-A322D5244313}" type="presParOf" srcId="{BDE59CD5-C0D2-40E2-8006-C1A49BC7C2E7}" destId="{54291DD5-765F-4F17-946F-C4B5AA901824}" srcOrd="8" destOrd="0" presId="urn:microsoft.com/office/officeart/2005/8/layout/list1"/>
    <dgm:cxn modelId="{F2AD79A3-92B0-4895-9019-39DEB7987AD4}" type="presParOf" srcId="{54291DD5-765F-4F17-946F-C4B5AA901824}" destId="{D96D2B70-4875-4B6B-8907-3569C855B95B}" srcOrd="0" destOrd="0" presId="urn:microsoft.com/office/officeart/2005/8/layout/list1"/>
    <dgm:cxn modelId="{51C7412F-441B-4768-B5A2-78A60639F8D6}" type="presParOf" srcId="{54291DD5-765F-4F17-946F-C4B5AA901824}" destId="{1D708145-73D2-4BB1-B69A-0A7988E18354}" srcOrd="1" destOrd="0" presId="urn:microsoft.com/office/officeart/2005/8/layout/list1"/>
    <dgm:cxn modelId="{69C14BA3-3311-4514-9C6F-94B83F757240}" type="presParOf" srcId="{BDE59CD5-C0D2-40E2-8006-C1A49BC7C2E7}" destId="{E23CB94D-E8C3-42EC-843E-23C5417675DF}" srcOrd="9" destOrd="0" presId="urn:microsoft.com/office/officeart/2005/8/layout/list1"/>
    <dgm:cxn modelId="{0439BD87-A05A-4C64-88B1-9F846822C2A1}" type="presParOf" srcId="{BDE59CD5-C0D2-40E2-8006-C1A49BC7C2E7}" destId="{9109E0EE-4794-4BFE-8FDB-F80DAD91E63D}"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182ECEF-012E-4F2C-93B8-F61B7DAFCC4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83B5C9C-701B-4A0C-966A-E324C3E32288}">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Applications Tools and Technology Track</a:t>
          </a:r>
          <a:endParaRPr lang="en-US" b="1" dirty="0"/>
        </a:p>
      </dgm:t>
    </dgm:pt>
    <dgm:pt modelId="{D1214F34-E4CC-457A-B206-3269CA118CB6}" type="parTrans" cxnId="{53618522-21AF-4570-9F39-AD9C29CB0505}">
      <dgm:prSet/>
      <dgm:spPr/>
      <dgm:t>
        <a:bodyPr/>
        <a:lstStyle/>
        <a:p>
          <a:endParaRPr lang="en-US"/>
        </a:p>
      </dgm:t>
    </dgm:pt>
    <dgm:pt modelId="{6C54EB25-652C-4E86-8CFF-2C33B30A90CF}" type="sibTrans" cxnId="{53618522-21AF-4570-9F39-AD9C29CB0505}">
      <dgm:prSet/>
      <dgm:spPr/>
      <dgm:t>
        <a:bodyPr/>
        <a:lstStyle/>
        <a:p>
          <a:endParaRPr lang="en-US"/>
        </a:p>
      </dgm:t>
    </dgm:pt>
    <dgm:pt modelId="{ADDBB429-0DD7-43E9-AF59-A1E22D817254}">
      <dgm:prSet phldrT="[Text]"/>
      <dgm:spPr>
        <a:ln>
          <a:solidFill>
            <a:schemeClr val="tx1"/>
          </a:solidFill>
        </a:ln>
      </dgm:spPr>
      <dgm:t>
        <a:bodyPr/>
        <a:lstStyle/>
        <a:p>
          <a:r>
            <a:rPr lang="en-US" b="1" dirty="0" smtClean="0">
              <a:solidFill>
                <a:schemeClr val="tx2"/>
              </a:solidFill>
            </a:rPr>
            <a:t>Focus On Applications Tools and Technology </a:t>
          </a:r>
          <a:br>
            <a:rPr lang="en-US" b="1" dirty="0" smtClean="0">
              <a:solidFill>
                <a:schemeClr val="tx2"/>
              </a:solidFill>
            </a:rPr>
          </a:br>
          <a:r>
            <a:rPr lang="en-US" b="1" dirty="0" smtClean="0">
              <a:solidFill>
                <a:schemeClr val="tx2"/>
              </a:solidFill>
            </a:rPr>
            <a:t>(Oracle E-Business Suite) </a:t>
          </a:r>
          <a:br>
            <a:rPr lang="en-US" b="1" dirty="0" smtClean="0">
              <a:solidFill>
                <a:schemeClr val="tx2"/>
              </a:solidFill>
            </a:rPr>
          </a:br>
          <a:r>
            <a:rPr lang="en-US" b="1" dirty="0" smtClean="0">
              <a:solidFill>
                <a:schemeClr val="tx2"/>
              </a:solidFill>
            </a:rPr>
            <a:t/>
          </a:r>
          <a:br>
            <a:rPr lang="en-US" b="1" dirty="0" smtClean="0">
              <a:solidFill>
                <a:schemeClr val="tx2"/>
              </a:solidFill>
            </a:rPr>
          </a:br>
          <a:r>
            <a:rPr lang="en-US" dirty="0" smtClean="0"/>
            <a:t>http://www.oracle.com/technetwork/apps-tech</a:t>
          </a:r>
          <a:br>
            <a:rPr lang="en-US" dirty="0" smtClean="0"/>
          </a:br>
          <a:r>
            <a:rPr lang="en-US" dirty="0" smtClean="0"/>
            <a:t>/</a:t>
          </a:r>
          <a:r>
            <a:rPr lang="en-US" dirty="0" err="1" smtClean="0"/>
            <a:t>ebusiness</a:t>
          </a:r>
          <a:r>
            <a:rPr lang="en-US" dirty="0" smtClean="0"/>
            <a:t>/focuson-ebs-tools-tech-oow-2010-167565.pdf</a:t>
          </a:r>
          <a:endParaRPr lang="en-US" b="0" dirty="0"/>
        </a:p>
      </dgm:t>
    </dgm:pt>
    <dgm:pt modelId="{45FD275D-F373-4891-9BD9-847C7001FC98}" type="parTrans" cxnId="{CA545A8C-DF16-450F-B19D-B9EA6915640F}">
      <dgm:prSet/>
      <dgm:spPr/>
      <dgm:t>
        <a:bodyPr/>
        <a:lstStyle/>
        <a:p>
          <a:endParaRPr lang="en-US"/>
        </a:p>
      </dgm:t>
    </dgm:pt>
    <dgm:pt modelId="{A266B12A-DA0B-4B35-BDF1-433D6CCFDD02}" type="sibTrans" cxnId="{CA545A8C-DF16-450F-B19D-B9EA6915640F}">
      <dgm:prSet/>
      <dgm:spPr/>
      <dgm:t>
        <a:bodyPr/>
        <a:lstStyle/>
        <a:p>
          <a:endParaRPr lang="en-US"/>
        </a:p>
      </dgm:t>
    </dgm:pt>
    <dgm:pt modelId="{3E5F1ACA-9BEC-4470-9C7F-F2BB0AA251B4}">
      <dgm:prSet phldrT="[Text]"/>
      <dgm:spPr>
        <a:ln>
          <a:solidFill>
            <a:schemeClr val="tx1"/>
          </a:solidFill>
        </a:ln>
      </dgm:spPr>
      <dgm:t>
        <a:bodyPr/>
        <a:lstStyle/>
        <a:p>
          <a:endParaRPr lang="en-US" b="0" dirty="0"/>
        </a:p>
      </dgm:t>
    </dgm:pt>
    <dgm:pt modelId="{FD00B458-9ED8-45B3-9CF8-2C060968D0DE}" type="parTrans" cxnId="{8B190EFD-DFF0-4A16-8FDC-4A0FDF0614E7}">
      <dgm:prSet/>
      <dgm:spPr/>
      <dgm:t>
        <a:bodyPr/>
        <a:lstStyle/>
        <a:p>
          <a:endParaRPr lang="en-US"/>
        </a:p>
      </dgm:t>
    </dgm:pt>
    <dgm:pt modelId="{A9904441-1E1B-4881-B4F5-D175E9113AB0}" type="sibTrans" cxnId="{8B190EFD-DFF0-4A16-8FDC-4A0FDF0614E7}">
      <dgm:prSet/>
      <dgm:spPr/>
      <dgm:t>
        <a:bodyPr/>
        <a:lstStyle/>
        <a:p>
          <a:endParaRPr lang="en-US"/>
        </a:p>
      </dgm:t>
    </dgm:pt>
    <dgm:pt modelId="{BDE59CD5-C0D2-40E2-8006-C1A49BC7C2E7}" type="pres">
      <dgm:prSet presAssocID="{A182ECEF-012E-4F2C-93B8-F61B7DAFCC4D}" presName="linear" presStyleCnt="0">
        <dgm:presLayoutVars>
          <dgm:dir/>
          <dgm:animLvl val="lvl"/>
          <dgm:resizeHandles val="exact"/>
        </dgm:presLayoutVars>
      </dgm:prSet>
      <dgm:spPr/>
      <dgm:t>
        <a:bodyPr/>
        <a:lstStyle/>
        <a:p>
          <a:endParaRPr lang="en-US"/>
        </a:p>
      </dgm:t>
    </dgm:pt>
    <dgm:pt modelId="{362A4068-CB3A-40CA-BA61-E2D7C97C028F}" type="pres">
      <dgm:prSet presAssocID="{383B5C9C-701B-4A0C-966A-E324C3E32288}" presName="parentLin" presStyleCnt="0"/>
      <dgm:spPr/>
    </dgm:pt>
    <dgm:pt modelId="{5369952D-1083-4400-B6F5-CF574D547A4E}" type="pres">
      <dgm:prSet presAssocID="{383B5C9C-701B-4A0C-966A-E324C3E32288}" presName="parentLeftMargin" presStyleLbl="node1" presStyleIdx="0" presStyleCnt="1"/>
      <dgm:spPr/>
      <dgm:t>
        <a:bodyPr/>
        <a:lstStyle/>
        <a:p>
          <a:endParaRPr lang="en-US"/>
        </a:p>
      </dgm:t>
    </dgm:pt>
    <dgm:pt modelId="{4ACF5664-53D0-4B62-B961-B2467BDF131E}" type="pres">
      <dgm:prSet presAssocID="{383B5C9C-701B-4A0C-966A-E324C3E32288}" presName="parentText" presStyleLbl="node1" presStyleIdx="0" presStyleCnt="1" custScaleX="112667">
        <dgm:presLayoutVars>
          <dgm:chMax val="0"/>
          <dgm:bulletEnabled val="1"/>
        </dgm:presLayoutVars>
      </dgm:prSet>
      <dgm:spPr/>
      <dgm:t>
        <a:bodyPr/>
        <a:lstStyle/>
        <a:p>
          <a:endParaRPr lang="en-US"/>
        </a:p>
      </dgm:t>
    </dgm:pt>
    <dgm:pt modelId="{37BBEAAF-2977-43F2-8530-0540C96C7E3E}" type="pres">
      <dgm:prSet presAssocID="{383B5C9C-701B-4A0C-966A-E324C3E32288}" presName="negativeSpace" presStyleCnt="0"/>
      <dgm:spPr/>
    </dgm:pt>
    <dgm:pt modelId="{59E76D2E-A361-41AE-86B6-C61299648B74}" type="pres">
      <dgm:prSet presAssocID="{383B5C9C-701B-4A0C-966A-E324C3E32288}" presName="childText" presStyleLbl="conFgAcc1" presStyleIdx="0" presStyleCnt="1">
        <dgm:presLayoutVars>
          <dgm:bulletEnabled val="1"/>
        </dgm:presLayoutVars>
      </dgm:prSet>
      <dgm:spPr/>
      <dgm:t>
        <a:bodyPr/>
        <a:lstStyle/>
        <a:p>
          <a:endParaRPr lang="en-US"/>
        </a:p>
      </dgm:t>
    </dgm:pt>
  </dgm:ptLst>
  <dgm:cxnLst>
    <dgm:cxn modelId="{53618522-21AF-4570-9F39-AD9C29CB0505}" srcId="{A182ECEF-012E-4F2C-93B8-F61B7DAFCC4D}" destId="{383B5C9C-701B-4A0C-966A-E324C3E32288}" srcOrd="0" destOrd="0" parTransId="{D1214F34-E4CC-457A-B206-3269CA118CB6}" sibTransId="{6C54EB25-652C-4E86-8CFF-2C33B30A90CF}"/>
    <dgm:cxn modelId="{5B9DAE79-BA7A-4E75-8861-7B1A0525E988}" type="presOf" srcId="{A182ECEF-012E-4F2C-93B8-F61B7DAFCC4D}" destId="{BDE59CD5-C0D2-40E2-8006-C1A49BC7C2E7}" srcOrd="0" destOrd="0" presId="urn:microsoft.com/office/officeart/2005/8/layout/list1"/>
    <dgm:cxn modelId="{2ADA0D8A-356B-4C6E-B407-32F95AD2D6F3}" type="presOf" srcId="{383B5C9C-701B-4A0C-966A-E324C3E32288}" destId="{4ACF5664-53D0-4B62-B961-B2467BDF131E}" srcOrd="1" destOrd="0" presId="urn:microsoft.com/office/officeart/2005/8/layout/list1"/>
    <dgm:cxn modelId="{03541538-CF12-49A6-9EB0-36C30A8ED50A}" type="presOf" srcId="{ADDBB429-0DD7-43E9-AF59-A1E22D817254}" destId="{59E76D2E-A361-41AE-86B6-C61299648B74}" srcOrd="0" destOrd="1" presId="urn:microsoft.com/office/officeart/2005/8/layout/list1"/>
    <dgm:cxn modelId="{8B190EFD-DFF0-4A16-8FDC-4A0FDF0614E7}" srcId="{383B5C9C-701B-4A0C-966A-E324C3E32288}" destId="{3E5F1ACA-9BEC-4470-9C7F-F2BB0AA251B4}" srcOrd="0" destOrd="0" parTransId="{FD00B458-9ED8-45B3-9CF8-2C060968D0DE}" sibTransId="{A9904441-1E1B-4881-B4F5-D175E9113AB0}"/>
    <dgm:cxn modelId="{EA13CAD7-E32C-40B9-9397-3FBE6BC39EB6}" type="presOf" srcId="{3E5F1ACA-9BEC-4470-9C7F-F2BB0AA251B4}" destId="{59E76D2E-A361-41AE-86B6-C61299648B74}" srcOrd="0" destOrd="0" presId="urn:microsoft.com/office/officeart/2005/8/layout/list1"/>
    <dgm:cxn modelId="{CA545A8C-DF16-450F-B19D-B9EA6915640F}" srcId="{383B5C9C-701B-4A0C-966A-E324C3E32288}" destId="{ADDBB429-0DD7-43E9-AF59-A1E22D817254}" srcOrd="1" destOrd="0" parTransId="{45FD275D-F373-4891-9BD9-847C7001FC98}" sibTransId="{A266B12A-DA0B-4B35-BDF1-433D6CCFDD02}"/>
    <dgm:cxn modelId="{17735C70-9891-4DD0-B27C-B4983AEBDDFA}" type="presOf" srcId="{383B5C9C-701B-4A0C-966A-E324C3E32288}" destId="{5369952D-1083-4400-B6F5-CF574D547A4E}" srcOrd="0" destOrd="0" presId="urn:microsoft.com/office/officeart/2005/8/layout/list1"/>
    <dgm:cxn modelId="{EE14A7B9-4558-4564-8EAB-72B5A83DE809}" type="presParOf" srcId="{BDE59CD5-C0D2-40E2-8006-C1A49BC7C2E7}" destId="{362A4068-CB3A-40CA-BA61-E2D7C97C028F}" srcOrd="0" destOrd="0" presId="urn:microsoft.com/office/officeart/2005/8/layout/list1"/>
    <dgm:cxn modelId="{BBDEBE88-CB00-4B6A-B4A8-741F65BAF547}" type="presParOf" srcId="{362A4068-CB3A-40CA-BA61-E2D7C97C028F}" destId="{5369952D-1083-4400-B6F5-CF574D547A4E}" srcOrd="0" destOrd="0" presId="urn:microsoft.com/office/officeart/2005/8/layout/list1"/>
    <dgm:cxn modelId="{9AC6277C-798C-4E8D-AEE1-21E346B7B517}" type="presParOf" srcId="{362A4068-CB3A-40CA-BA61-E2D7C97C028F}" destId="{4ACF5664-53D0-4B62-B961-B2467BDF131E}" srcOrd="1" destOrd="0" presId="urn:microsoft.com/office/officeart/2005/8/layout/list1"/>
    <dgm:cxn modelId="{B5E09E02-45CF-4202-8977-56C283D5F878}" type="presParOf" srcId="{BDE59CD5-C0D2-40E2-8006-C1A49BC7C2E7}" destId="{37BBEAAF-2977-43F2-8530-0540C96C7E3E}" srcOrd="1" destOrd="0" presId="urn:microsoft.com/office/officeart/2005/8/layout/list1"/>
    <dgm:cxn modelId="{6CFED6ED-83E3-4D6A-A4AB-C2BBF24E1D73}" type="presParOf" srcId="{BDE59CD5-C0D2-40E2-8006-C1A49BC7C2E7}" destId="{59E76D2E-A361-41AE-86B6-C61299648B74}" srcOrd="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82ECEF-012E-4F2C-93B8-F61B7DAFCC4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021C2D25-A7FC-4D5F-A3D7-1AD636D2F917}">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Wednesday, September 22</a:t>
          </a:r>
          <a:endParaRPr lang="en-US" b="1" dirty="0"/>
        </a:p>
      </dgm:t>
    </dgm:pt>
    <dgm:pt modelId="{D9A4DCC4-9504-472D-9B2D-8E3C4E944ED8}" type="parTrans" cxnId="{ED824F82-7256-43CF-AE3A-39F9EE3C87D3}">
      <dgm:prSet/>
      <dgm:spPr/>
      <dgm:t>
        <a:bodyPr/>
        <a:lstStyle/>
        <a:p>
          <a:endParaRPr lang="en-US"/>
        </a:p>
      </dgm:t>
    </dgm:pt>
    <dgm:pt modelId="{6660C4E8-A18E-4B46-B843-3A5B4D2B6FB0}" type="sibTrans" cxnId="{ED824F82-7256-43CF-AE3A-39F9EE3C87D3}">
      <dgm:prSet/>
      <dgm:spPr/>
      <dgm:t>
        <a:bodyPr/>
        <a:lstStyle/>
        <a:p>
          <a:endParaRPr lang="en-US"/>
        </a:p>
      </dgm:t>
    </dgm:pt>
    <dgm:pt modelId="{BD6D744C-964F-49D5-8399-4D3344620E38}">
      <dgm:prSet phldrT="[Text]"/>
      <dgm:spPr>
        <a:ln>
          <a:solidFill>
            <a:schemeClr val="tx1"/>
          </a:solidFill>
        </a:ln>
      </dgm:spPr>
      <dgm:t>
        <a:bodyPr/>
        <a:lstStyle/>
        <a:p>
          <a:r>
            <a:rPr lang="en-US" b="0" dirty="0" smtClean="0">
              <a:solidFill>
                <a:schemeClr val="tx2"/>
              </a:solidFill>
            </a:rPr>
            <a:t>Oracle E-Business Suite Technology Certification Primer and Roadmap (S318119)</a:t>
          </a:r>
          <a:r>
            <a:rPr lang="en-US" b="0" dirty="0" smtClean="0"/>
            <a:t/>
          </a:r>
          <a:br>
            <a:rPr lang="en-US" b="0" dirty="0" smtClean="0"/>
          </a:br>
          <a:r>
            <a:rPr lang="en-US" b="0" dirty="0" smtClean="0"/>
            <a:t>10:00 am-11:00 am, </a:t>
          </a:r>
          <a:r>
            <a:rPr lang="en-US" b="0" dirty="0" err="1" smtClean="0"/>
            <a:t>Moscone</a:t>
          </a:r>
          <a:r>
            <a:rPr lang="en-US" b="0" dirty="0" smtClean="0"/>
            <a:t> West L2 </a:t>
          </a:r>
          <a:r>
            <a:rPr lang="en-US" b="0" dirty="0" err="1" smtClean="0"/>
            <a:t>Rm</a:t>
          </a:r>
          <a:r>
            <a:rPr lang="en-US" b="0" dirty="0" smtClean="0"/>
            <a:t> 2024</a:t>
          </a:r>
          <a:endParaRPr lang="en-US" b="0" dirty="0"/>
        </a:p>
      </dgm:t>
    </dgm:pt>
    <dgm:pt modelId="{A80B3CCF-84EB-42CE-820E-C5E8EDDF9C60}" type="parTrans" cxnId="{7E8D7C06-65D2-406D-82B7-B33C8AED9D1F}">
      <dgm:prSet/>
      <dgm:spPr/>
      <dgm:t>
        <a:bodyPr/>
        <a:lstStyle/>
        <a:p>
          <a:endParaRPr lang="en-US"/>
        </a:p>
      </dgm:t>
    </dgm:pt>
    <dgm:pt modelId="{A8ECD91E-13C0-4F08-83FD-FC858FD15087}" type="sibTrans" cxnId="{7E8D7C06-65D2-406D-82B7-B33C8AED9D1F}">
      <dgm:prSet/>
      <dgm:spPr/>
      <dgm:t>
        <a:bodyPr/>
        <a:lstStyle/>
        <a:p>
          <a:endParaRPr lang="en-US"/>
        </a:p>
      </dgm:t>
    </dgm:pt>
    <dgm:pt modelId="{6699C182-A62E-4254-B19A-6AB55A2BFB1C}">
      <dgm:prSet phldrT="[Text]"/>
      <dgm:spPr>
        <a:ln>
          <a:solidFill>
            <a:schemeClr val="tx1"/>
          </a:solidFill>
        </a:ln>
      </dgm:spPr>
      <dgm:t>
        <a:bodyPr/>
        <a:lstStyle/>
        <a:p>
          <a:r>
            <a:rPr lang="en-US" b="0" dirty="0" smtClean="0">
              <a:solidFill>
                <a:schemeClr val="tx2"/>
              </a:solidFill>
            </a:rPr>
            <a:t>Oracle E-Business Suite Product Roadmap (S318107)</a:t>
          </a:r>
          <a:r>
            <a:rPr lang="en-US" b="0" dirty="0" smtClean="0"/>
            <a:t/>
          </a:r>
          <a:br>
            <a:rPr lang="en-US" b="0" dirty="0" smtClean="0"/>
          </a:br>
          <a:r>
            <a:rPr lang="en-US" b="0" dirty="0" smtClean="0"/>
            <a:t>1:00 pm-2:00 pm, </a:t>
          </a:r>
          <a:r>
            <a:rPr lang="en-US" b="0" dirty="0" err="1" smtClean="0"/>
            <a:t>Moscone</a:t>
          </a:r>
          <a:r>
            <a:rPr lang="en-US" b="0" dirty="0" smtClean="0"/>
            <a:t> West L3 </a:t>
          </a:r>
          <a:r>
            <a:rPr lang="en-US" b="0" dirty="0" err="1" smtClean="0"/>
            <a:t>Rm</a:t>
          </a:r>
          <a:r>
            <a:rPr lang="en-US" b="0" dirty="0" smtClean="0"/>
            <a:t> 3002/3004</a:t>
          </a:r>
          <a:endParaRPr lang="en-US" b="0" dirty="0"/>
        </a:p>
      </dgm:t>
    </dgm:pt>
    <dgm:pt modelId="{5630908E-F11A-4C2B-9D27-7338AE238FF2}" type="parTrans" cxnId="{6DCF5272-48D8-480F-8CC0-618EECABAC81}">
      <dgm:prSet/>
      <dgm:spPr/>
      <dgm:t>
        <a:bodyPr/>
        <a:lstStyle/>
        <a:p>
          <a:endParaRPr lang="en-US"/>
        </a:p>
      </dgm:t>
    </dgm:pt>
    <dgm:pt modelId="{6E59FEAF-8C06-4D11-902C-B124E12F4C03}" type="sibTrans" cxnId="{6DCF5272-48D8-480F-8CC0-618EECABAC81}">
      <dgm:prSet/>
      <dgm:spPr/>
      <dgm:t>
        <a:bodyPr/>
        <a:lstStyle/>
        <a:p>
          <a:endParaRPr lang="en-US"/>
        </a:p>
      </dgm:t>
    </dgm:pt>
    <dgm:pt modelId="{709CF950-56B9-4246-9B80-3558932792BF}">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Thursday, September 23</a:t>
          </a:r>
          <a:endParaRPr lang="en-US" b="1" dirty="0"/>
        </a:p>
      </dgm:t>
    </dgm:pt>
    <dgm:pt modelId="{09AC82A6-C762-448C-B650-6BA851297EAD}" type="parTrans" cxnId="{5A786BDC-76B6-4AE2-90A3-60132FDDA268}">
      <dgm:prSet/>
      <dgm:spPr/>
      <dgm:t>
        <a:bodyPr/>
        <a:lstStyle/>
        <a:p>
          <a:endParaRPr lang="en-US"/>
        </a:p>
      </dgm:t>
    </dgm:pt>
    <dgm:pt modelId="{C0539A3B-C9B9-45C7-A23C-B6BDA48F8F8F}" type="sibTrans" cxnId="{5A786BDC-76B6-4AE2-90A3-60132FDDA268}">
      <dgm:prSet/>
      <dgm:spPr/>
      <dgm:t>
        <a:bodyPr/>
        <a:lstStyle/>
        <a:p>
          <a:endParaRPr lang="en-US"/>
        </a:p>
      </dgm:t>
    </dgm:pt>
    <dgm:pt modelId="{61AB4583-E222-4E2A-A9B0-A110BAB2B960}">
      <dgm:prSet phldrT="[Text]"/>
      <dgm:spPr>
        <a:ln>
          <a:solidFill>
            <a:schemeClr val="tx1"/>
          </a:solidFill>
        </a:ln>
      </dgm:spPr>
      <dgm:t>
        <a:bodyPr/>
        <a:lstStyle/>
        <a:p>
          <a:r>
            <a:rPr lang="en-US" b="0" dirty="0" smtClean="0">
              <a:solidFill>
                <a:schemeClr val="tx2"/>
              </a:solidFill>
            </a:rPr>
            <a:t>Oracle E-Business Suite Architectures: Oracle RAC, Clouds, Oracle VM, and More (S318120)</a:t>
          </a:r>
          <a:r>
            <a:rPr lang="en-US" b="0" dirty="0" smtClean="0"/>
            <a:t/>
          </a:r>
          <a:br>
            <a:rPr lang="en-US" b="0" dirty="0" smtClean="0"/>
          </a:br>
          <a:r>
            <a:rPr lang="en-US" b="0" dirty="0" smtClean="0"/>
            <a:t>12:00 pm-1:00 pm, </a:t>
          </a:r>
          <a:r>
            <a:rPr lang="en-US" b="0" dirty="0" err="1" smtClean="0"/>
            <a:t>Moscone</a:t>
          </a:r>
          <a:r>
            <a:rPr lang="en-US" b="0" dirty="0" smtClean="0"/>
            <a:t> West L2 </a:t>
          </a:r>
          <a:r>
            <a:rPr lang="en-US" b="0" dirty="0" err="1" smtClean="0"/>
            <a:t>Rm</a:t>
          </a:r>
          <a:r>
            <a:rPr lang="en-US" b="0" dirty="0" smtClean="0"/>
            <a:t> 2024</a:t>
          </a:r>
          <a:endParaRPr lang="en-US" b="0" dirty="0"/>
        </a:p>
      </dgm:t>
    </dgm:pt>
    <dgm:pt modelId="{160F0301-D37D-4515-8494-19886EE40C54}" type="parTrans" cxnId="{13E5E943-743C-4686-A5D7-397FCEA648B3}">
      <dgm:prSet/>
      <dgm:spPr/>
      <dgm:t>
        <a:bodyPr/>
        <a:lstStyle/>
        <a:p>
          <a:endParaRPr lang="en-US"/>
        </a:p>
      </dgm:t>
    </dgm:pt>
    <dgm:pt modelId="{1D6B1AE6-858F-4C11-95B8-A1E7472A6310}" type="sibTrans" cxnId="{13E5E943-743C-4686-A5D7-397FCEA648B3}">
      <dgm:prSet/>
      <dgm:spPr/>
      <dgm:t>
        <a:bodyPr/>
        <a:lstStyle/>
        <a:p>
          <a:endParaRPr lang="en-US"/>
        </a:p>
      </dgm:t>
    </dgm:pt>
    <dgm:pt modelId="{FEDDF527-5B6E-46B6-9A8A-92970772F8DC}">
      <dgm:prSet phldrT="[Text]"/>
      <dgm:spPr>
        <a:ln>
          <a:solidFill>
            <a:schemeClr val="tx1"/>
          </a:solidFill>
        </a:ln>
      </dgm:spPr>
      <dgm:t>
        <a:bodyPr/>
        <a:lstStyle/>
        <a:p>
          <a:r>
            <a:rPr lang="en-US" b="0" dirty="0" smtClean="0">
              <a:solidFill>
                <a:schemeClr val="tx2"/>
              </a:solidFill>
            </a:rPr>
            <a:t>Oracle E-Business Suite Technology: Vision, Release Overview, Product Roadmap (S318122)</a:t>
          </a:r>
          <a:br>
            <a:rPr lang="en-US" b="0" dirty="0" smtClean="0">
              <a:solidFill>
                <a:schemeClr val="tx2"/>
              </a:solidFill>
            </a:rPr>
          </a:br>
          <a:r>
            <a:rPr lang="en-US" b="0" dirty="0" smtClean="0">
              <a:solidFill>
                <a:schemeClr val="tx1"/>
              </a:solidFill>
            </a:rPr>
            <a:t>4:45 pm-5:45 pm, </a:t>
          </a:r>
          <a:r>
            <a:rPr lang="en-US" b="0" dirty="0" err="1" smtClean="0">
              <a:solidFill>
                <a:schemeClr val="tx1"/>
              </a:solidFill>
            </a:rPr>
            <a:t>Moscone</a:t>
          </a:r>
          <a:r>
            <a:rPr lang="en-US" b="0" dirty="0" smtClean="0">
              <a:solidFill>
                <a:schemeClr val="tx1"/>
              </a:solidFill>
            </a:rPr>
            <a:t> West L3 </a:t>
          </a:r>
          <a:r>
            <a:rPr lang="en-US" b="0" dirty="0" err="1" smtClean="0">
              <a:solidFill>
                <a:schemeClr val="tx1"/>
              </a:solidFill>
            </a:rPr>
            <a:t>Rm</a:t>
          </a:r>
          <a:r>
            <a:rPr lang="en-US" b="0" dirty="0" smtClean="0">
              <a:solidFill>
                <a:schemeClr val="tx1"/>
              </a:solidFill>
            </a:rPr>
            <a:t> 3002/3004</a:t>
          </a:r>
          <a:endParaRPr lang="en-US" b="0" dirty="0"/>
        </a:p>
      </dgm:t>
    </dgm:pt>
    <dgm:pt modelId="{CE91E405-FA03-4B77-A123-B64E5200CCA6}" type="parTrans" cxnId="{D2B9EA07-7562-4B80-AD8A-B30B26A08517}">
      <dgm:prSet/>
      <dgm:spPr/>
    </dgm:pt>
    <dgm:pt modelId="{48A5794C-CC42-4CFF-986D-7D5B99EA2791}" type="sibTrans" cxnId="{D2B9EA07-7562-4B80-AD8A-B30B26A08517}">
      <dgm:prSet/>
      <dgm:spPr/>
    </dgm:pt>
    <dgm:pt modelId="{BDE59CD5-C0D2-40E2-8006-C1A49BC7C2E7}" type="pres">
      <dgm:prSet presAssocID="{A182ECEF-012E-4F2C-93B8-F61B7DAFCC4D}" presName="linear" presStyleCnt="0">
        <dgm:presLayoutVars>
          <dgm:dir/>
          <dgm:animLvl val="lvl"/>
          <dgm:resizeHandles val="exact"/>
        </dgm:presLayoutVars>
      </dgm:prSet>
      <dgm:spPr/>
      <dgm:t>
        <a:bodyPr/>
        <a:lstStyle/>
        <a:p>
          <a:endParaRPr lang="en-US"/>
        </a:p>
      </dgm:t>
    </dgm:pt>
    <dgm:pt modelId="{EC6E34A3-1B4D-438B-B419-97F642F0DCBE}" type="pres">
      <dgm:prSet presAssocID="{021C2D25-A7FC-4D5F-A3D7-1AD636D2F917}" presName="parentLin" presStyleCnt="0"/>
      <dgm:spPr/>
    </dgm:pt>
    <dgm:pt modelId="{7BF19167-CD1C-4732-8992-FADCB7DD6572}" type="pres">
      <dgm:prSet presAssocID="{021C2D25-A7FC-4D5F-A3D7-1AD636D2F917}" presName="parentLeftMargin" presStyleLbl="node1" presStyleIdx="0" presStyleCnt="2"/>
      <dgm:spPr/>
      <dgm:t>
        <a:bodyPr/>
        <a:lstStyle/>
        <a:p>
          <a:endParaRPr lang="en-US"/>
        </a:p>
      </dgm:t>
    </dgm:pt>
    <dgm:pt modelId="{500024D0-D422-4567-A58F-7240CE52585A}" type="pres">
      <dgm:prSet presAssocID="{021C2D25-A7FC-4D5F-A3D7-1AD636D2F917}" presName="parentText" presStyleLbl="node1" presStyleIdx="0" presStyleCnt="2">
        <dgm:presLayoutVars>
          <dgm:chMax val="0"/>
          <dgm:bulletEnabled val="1"/>
        </dgm:presLayoutVars>
      </dgm:prSet>
      <dgm:spPr/>
      <dgm:t>
        <a:bodyPr/>
        <a:lstStyle/>
        <a:p>
          <a:endParaRPr lang="en-US"/>
        </a:p>
      </dgm:t>
    </dgm:pt>
    <dgm:pt modelId="{851864F9-877E-476B-BFFC-686A55AC7E6F}" type="pres">
      <dgm:prSet presAssocID="{021C2D25-A7FC-4D5F-A3D7-1AD636D2F917}" presName="negativeSpace" presStyleCnt="0"/>
      <dgm:spPr/>
    </dgm:pt>
    <dgm:pt modelId="{C4113ADB-6B57-4153-B429-4C3120338428}" type="pres">
      <dgm:prSet presAssocID="{021C2D25-A7FC-4D5F-A3D7-1AD636D2F917}" presName="childText" presStyleLbl="conFgAcc1" presStyleIdx="0" presStyleCnt="2">
        <dgm:presLayoutVars>
          <dgm:bulletEnabled val="1"/>
        </dgm:presLayoutVars>
      </dgm:prSet>
      <dgm:spPr/>
      <dgm:t>
        <a:bodyPr/>
        <a:lstStyle/>
        <a:p>
          <a:endParaRPr lang="en-US"/>
        </a:p>
      </dgm:t>
    </dgm:pt>
    <dgm:pt modelId="{3650BDDF-10B9-4CB6-A88F-74A42756E4D7}" type="pres">
      <dgm:prSet presAssocID="{6660C4E8-A18E-4B46-B843-3A5B4D2B6FB0}" presName="spaceBetweenRectangles" presStyleCnt="0"/>
      <dgm:spPr/>
    </dgm:pt>
    <dgm:pt modelId="{54291DD5-765F-4F17-946F-C4B5AA901824}" type="pres">
      <dgm:prSet presAssocID="{709CF950-56B9-4246-9B80-3558932792BF}" presName="parentLin" presStyleCnt="0"/>
      <dgm:spPr/>
    </dgm:pt>
    <dgm:pt modelId="{D96D2B70-4875-4B6B-8907-3569C855B95B}" type="pres">
      <dgm:prSet presAssocID="{709CF950-56B9-4246-9B80-3558932792BF}" presName="parentLeftMargin" presStyleLbl="node1" presStyleIdx="0" presStyleCnt="2"/>
      <dgm:spPr/>
      <dgm:t>
        <a:bodyPr/>
        <a:lstStyle/>
        <a:p>
          <a:endParaRPr lang="en-US"/>
        </a:p>
      </dgm:t>
    </dgm:pt>
    <dgm:pt modelId="{1D708145-73D2-4BB1-B69A-0A7988E18354}" type="pres">
      <dgm:prSet presAssocID="{709CF950-56B9-4246-9B80-3558932792BF}" presName="parentText" presStyleLbl="node1" presStyleIdx="1" presStyleCnt="2">
        <dgm:presLayoutVars>
          <dgm:chMax val="0"/>
          <dgm:bulletEnabled val="1"/>
        </dgm:presLayoutVars>
      </dgm:prSet>
      <dgm:spPr/>
      <dgm:t>
        <a:bodyPr/>
        <a:lstStyle/>
        <a:p>
          <a:endParaRPr lang="en-US"/>
        </a:p>
      </dgm:t>
    </dgm:pt>
    <dgm:pt modelId="{E23CB94D-E8C3-42EC-843E-23C5417675DF}" type="pres">
      <dgm:prSet presAssocID="{709CF950-56B9-4246-9B80-3558932792BF}" presName="negativeSpace" presStyleCnt="0"/>
      <dgm:spPr/>
    </dgm:pt>
    <dgm:pt modelId="{9109E0EE-4794-4BFE-8FDB-F80DAD91E63D}" type="pres">
      <dgm:prSet presAssocID="{709CF950-56B9-4246-9B80-3558932792BF}" presName="childText" presStyleLbl="conFgAcc1" presStyleIdx="1" presStyleCnt="2">
        <dgm:presLayoutVars>
          <dgm:bulletEnabled val="1"/>
        </dgm:presLayoutVars>
      </dgm:prSet>
      <dgm:spPr/>
      <dgm:t>
        <a:bodyPr/>
        <a:lstStyle/>
        <a:p>
          <a:endParaRPr lang="en-US"/>
        </a:p>
      </dgm:t>
    </dgm:pt>
  </dgm:ptLst>
  <dgm:cxnLst>
    <dgm:cxn modelId="{ED824F82-7256-43CF-AE3A-39F9EE3C87D3}" srcId="{A182ECEF-012E-4F2C-93B8-F61B7DAFCC4D}" destId="{021C2D25-A7FC-4D5F-A3D7-1AD636D2F917}" srcOrd="0" destOrd="0" parTransId="{D9A4DCC4-9504-472D-9B2D-8E3C4E944ED8}" sibTransId="{6660C4E8-A18E-4B46-B843-3A5B4D2B6FB0}"/>
    <dgm:cxn modelId="{3F9900BD-B1DC-4403-878F-DE080AEA6932}" type="presOf" srcId="{021C2D25-A7FC-4D5F-A3D7-1AD636D2F917}" destId="{500024D0-D422-4567-A58F-7240CE52585A}" srcOrd="1" destOrd="0" presId="urn:microsoft.com/office/officeart/2005/8/layout/list1"/>
    <dgm:cxn modelId="{80AE49BD-106F-4BA4-933D-4E4834414B67}" type="presOf" srcId="{709CF950-56B9-4246-9B80-3558932792BF}" destId="{1D708145-73D2-4BB1-B69A-0A7988E18354}" srcOrd="1" destOrd="0" presId="urn:microsoft.com/office/officeart/2005/8/layout/list1"/>
    <dgm:cxn modelId="{5A786BDC-76B6-4AE2-90A3-60132FDDA268}" srcId="{A182ECEF-012E-4F2C-93B8-F61B7DAFCC4D}" destId="{709CF950-56B9-4246-9B80-3558932792BF}" srcOrd="1" destOrd="0" parTransId="{09AC82A6-C762-448C-B650-6BA851297EAD}" sibTransId="{C0539A3B-C9B9-45C7-A23C-B6BDA48F8F8F}"/>
    <dgm:cxn modelId="{13E5E943-743C-4686-A5D7-397FCEA648B3}" srcId="{709CF950-56B9-4246-9B80-3558932792BF}" destId="{61AB4583-E222-4E2A-A9B0-A110BAB2B960}" srcOrd="0" destOrd="0" parTransId="{160F0301-D37D-4515-8494-19886EE40C54}" sibTransId="{1D6B1AE6-858F-4C11-95B8-A1E7472A6310}"/>
    <dgm:cxn modelId="{AE6FF18E-E303-4AFD-950A-2635DAFF49BA}" type="presOf" srcId="{FEDDF527-5B6E-46B6-9A8A-92970772F8DC}" destId="{C4113ADB-6B57-4153-B429-4C3120338428}" srcOrd="0" destOrd="2" presId="urn:microsoft.com/office/officeart/2005/8/layout/list1"/>
    <dgm:cxn modelId="{C94375E7-324D-4897-B093-AF9409F00368}" type="presOf" srcId="{BD6D744C-964F-49D5-8399-4D3344620E38}" destId="{C4113ADB-6B57-4153-B429-4C3120338428}" srcOrd="0" destOrd="0" presId="urn:microsoft.com/office/officeart/2005/8/layout/list1"/>
    <dgm:cxn modelId="{7E8D7C06-65D2-406D-82B7-B33C8AED9D1F}" srcId="{021C2D25-A7FC-4D5F-A3D7-1AD636D2F917}" destId="{BD6D744C-964F-49D5-8399-4D3344620E38}" srcOrd="0" destOrd="0" parTransId="{A80B3CCF-84EB-42CE-820E-C5E8EDDF9C60}" sibTransId="{A8ECD91E-13C0-4F08-83FD-FC858FD15087}"/>
    <dgm:cxn modelId="{49A35DB7-34EE-4AE9-BCA2-A0141CB965E3}" type="presOf" srcId="{021C2D25-A7FC-4D5F-A3D7-1AD636D2F917}" destId="{7BF19167-CD1C-4732-8992-FADCB7DD6572}" srcOrd="0" destOrd="0" presId="urn:microsoft.com/office/officeart/2005/8/layout/list1"/>
    <dgm:cxn modelId="{09EBDA25-DE53-427B-8F4F-1921280D5CC1}" type="presOf" srcId="{709CF950-56B9-4246-9B80-3558932792BF}" destId="{D96D2B70-4875-4B6B-8907-3569C855B95B}" srcOrd="0" destOrd="0" presId="urn:microsoft.com/office/officeart/2005/8/layout/list1"/>
    <dgm:cxn modelId="{1B6E3C18-2A2E-4D30-AB6A-46FBB1C3EC08}" type="presOf" srcId="{61AB4583-E222-4E2A-A9B0-A110BAB2B960}" destId="{9109E0EE-4794-4BFE-8FDB-F80DAD91E63D}" srcOrd="0" destOrd="0" presId="urn:microsoft.com/office/officeart/2005/8/layout/list1"/>
    <dgm:cxn modelId="{6DCF5272-48D8-480F-8CC0-618EECABAC81}" srcId="{021C2D25-A7FC-4D5F-A3D7-1AD636D2F917}" destId="{6699C182-A62E-4254-B19A-6AB55A2BFB1C}" srcOrd="1" destOrd="0" parTransId="{5630908E-F11A-4C2B-9D27-7338AE238FF2}" sibTransId="{6E59FEAF-8C06-4D11-902C-B124E12F4C03}"/>
    <dgm:cxn modelId="{D2B9EA07-7562-4B80-AD8A-B30B26A08517}" srcId="{021C2D25-A7FC-4D5F-A3D7-1AD636D2F917}" destId="{FEDDF527-5B6E-46B6-9A8A-92970772F8DC}" srcOrd="2" destOrd="0" parTransId="{CE91E405-FA03-4B77-A123-B64E5200CCA6}" sibTransId="{48A5794C-CC42-4CFF-986D-7D5B99EA2791}"/>
    <dgm:cxn modelId="{E70DFCE0-8BCF-4EF3-985C-8F61108B2E75}" type="presOf" srcId="{6699C182-A62E-4254-B19A-6AB55A2BFB1C}" destId="{C4113ADB-6B57-4153-B429-4C3120338428}" srcOrd="0" destOrd="1" presId="urn:microsoft.com/office/officeart/2005/8/layout/list1"/>
    <dgm:cxn modelId="{85B419A4-8B83-4258-B417-C600E5CAB02D}" type="presOf" srcId="{A182ECEF-012E-4F2C-93B8-F61B7DAFCC4D}" destId="{BDE59CD5-C0D2-40E2-8006-C1A49BC7C2E7}" srcOrd="0" destOrd="0" presId="urn:microsoft.com/office/officeart/2005/8/layout/list1"/>
    <dgm:cxn modelId="{B9233867-E717-4B71-851A-030C7A5A10AC}" type="presParOf" srcId="{BDE59CD5-C0D2-40E2-8006-C1A49BC7C2E7}" destId="{EC6E34A3-1B4D-438B-B419-97F642F0DCBE}" srcOrd="0" destOrd="0" presId="urn:microsoft.com/office/officeart/2005/8/layout/list1"/>
    <dgm:cxn modelId="{B9B1CB02-26CB-4B98-8E9C-CBAA7A689558}" type="presParOf" srcId="{EC6E34A3-1B4D-438B-B419-97F642F0DCBE}" destId="{7BF19167-CD1C-4732-8992-FADCB7DD6572}" srcOrd="0" destOrd="0" presId="urn:microsoft.com/office/officeart/2005/8/layout/list1"/>
    <dgm:cxn modelId="{4A0EEA77-034E-4553-8B22-86D750D69408}" type="presParOf" srcId="{EC6E34A3-1B4D-438B-B419-97F642F0DCBE}" destId="{500024D0-D422-4567-A58F-7240CE52585A}" srcOrd="1" destOrd="0" presId="urn:microsoft.com/office/officeart/2005/8/layout/list1"/>
    <dgm:cxn modelId="{08E95DE3-2EC6-49ED-A82B-F02397226BE1}" type="presParOf" srcId="{BDE59CD5-C0D2-40E2-8006-C1A49BC7C2E7}" destId="{851864F9-877E-476B-BFFC-686A55AC7E6F}" srcOrd="1" destOrd="0" presId="urn:microsoft.com/office/officeart/2005/8/layout/list1"/>
    <dgm:cxn modelId="{76A83F0C-265B-4D06-87DA-70A98B283AF5}" type="presParOf" srcId="{BDE59CD5-C0D2-40E2-8006-C1A49BC7C2E7}" destId="{C4113ADB-6B57-4153-B429-4C3120338428}" srcOrd="2" destOrd="0" presId="urn:microsoft.com/office/officeart/2005/8/layout/list1"/>
    <dgm:cxn modelId="{DD511C84-AF2D-4C30-A80D-B85AB4413504}" type="presParOf" srcId="{BDE59CD5-C0D2-40E2-8006-C1A49BC7C2E7}" destId="{3650BDDF-10B9-4CB6-A88F-74A42756E4D7}" srcOrd="3" destOrd="0" presId="urn:microsoft.com/office/officeart/2005/8/layout/list1"/>
    <dgm:cxn modelId="{378610A0-9AFC-4227-82B1-94C0923795EE}" type="presParOf" srcId="{BDE59CD5-C0D2-40E2-8006-C1A49BC7C2E7}" destId="{54291DD5-765F-4F17-946F-C4B5AA901824}" srcOrd="4" destOrd="0" presId="urn:microsoft.com/office/officeart/2005/8/layout/list1"/>
    <dgm:cxn modelId="{554BCA21-16FB-4ED9-B9FE-184F432371C7}" type="presParOf" srcId="{54291DD5-765F-4F17-946F-C4B5AA901824}" destId="{D96D2B70-4875-4B6B-8907-3569C855B95B}" srcOrd="0" destOrd="0" presId="urn:microsoft.com/office/officeart/2005/8/layout/list1"/>
    <dgm:cxn modelId="{F9BBDF8E-9141-4B1E-937A-A30B84F4439B}" type="presParOf" srcId="{54291DD5-765F-4F17-946F-C4B5AA901824}" destId="{1D708145-73D2-4BB1-B69A-0A7988E18354}" srcOrd="1" destOrd="0" presId="urn:microsoft.com/office/officeart/2005/8/layout/list1"/>
    <dgm:cxn modelId="{FEECCAC3-7956-48C0-A513-A18336AA8A1F}" type="presParOf" srcId="{BDE59CD5-C0D2-40E2-8006-C1A49BC7C2E7}" destId="{E23CB94D-E8C3-42EC-843E-23C5417675DF}" srcOrd="5" destOrd="0" presId="urn:microsoft.com/office/officeart/2005/8/layout/list1"/>
    <dgm:cxn modelId="{1E0FEA93-EC30-4CC2-9DFD-BCA610C0CBF0}" type="presParOf" srcId="{BDE59CD5-C0D2-40E2-8006-C1A49BC7C2E7}" destId="{9109E0EE-4794-4BFE-8FDB-F80DAD91E63D}"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182ECEF-012E-4F2C-93B8-F61B7DAFCC4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83B5C9C-701B-4A0C-966A-E324C3E32288}">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Monday, September 20</a:t>
          </a:r>
          <a:endParaRPr lang="en-US" b="1" dirty="0"/>
        </a:p>
      </dgm:t>
    </dgm:pt>
    <dgm:pt modelId="{D1214F34-E4CC-457A-B206-3269CA118CB6}" type="parTrans" cxnId="{53618522-21AF-4570-9F39-AD9C29CB0505}">
      <dgm:prSet/>
      <dgm:spPr/>
      <dgm:t>
        <a:bodyPr/>
        <a:lstStyle/>
        <a:p>
          <a:endParaRPr lang="en-US"/>
        </a:p>
      </dgm:t>
    </dgm:pt>
    <dgm:pt modelId="{6C54EB25-652C-4E86-8CFF-2C33B30A90CF}" type="sibTrans" cxnId="{53618522-21AF-4570-9F39-AD9C29CB0505}">
      <dgm:prSet/>
      <dgm:spPr/>
      <dgm:t>
        <a:bodyPr/>
        <a:lstStyle/>
        <a:p>
          <a:endParaRPr lang="en-US"/>
        </a:p>
      </dgm:t>
    </dgm:pt>
    <dgm:pt modelId="{DDB1C676-C0F0-496B-B16F-DF16089821E6}">
      <dgm:prSet phldrT="[Text]"/>
      <dgm:spPr>
        <a:ln>
          <a:solidFill>
            <a:schemeClr val="tx1"/>
          </a:solidFill>
        </a:ln>
      </dgm:spPr>
      <dgm:t>
        <a:bodyPr/>
        <a:lstStyle/>
        <a:p>
          <a:r>
            <a:rPr lang="en-US" dirty="0" smtClean="0">
              <a:solidFill>
                <a:schemeClr val="tx2"/>
              </a:solidFill>
            </a:rPr>
            <a:t>Data Privacy and Protection in Oracle E-Business Suite (S317107)</a:t>
          </a:r>
          <a:r>
            <a:rPr lang="en-US" b="0" dirty="0" smtClean="0"/>
            <a:t/>
          </a:r>
          <a:br>
            <a:rPr lang="en-US" b="0" dirty="0" smtClean="0"/>
          </a:br>
          <a:r>
            <a:rPr lang="en-US" b="0" dirty="0" smtClean="0"/>
            <a:t>11:00 am-12:00 pm, </a:t>
          </a:r>
          <a:r>
            <a:rPr lang="en-US" b="0" dirty="0" err="1" smtClean="0"/>
            <a:t>Moscone</a:t>
          </a:r>
          <a:r>
            <a:rPr lang="en-US" b="0" dirty="0" smtClean="0"/>
            <a:t> West L2 </a:t>
          </a:r>
          <a:r>
            <a:rPr lang="en-US" b="0" dirty="0" err="1" smtClean="0"/>
            <a:t>Rm</a:t>
          </a:r>
          <a:r>
            <a:rPr lang="en-US" b="0" dirty="0" smtClean="0"/>
            <a:t> 2024</a:t>
          </a:r>
          <a:endParaRPr lang="en-US" b="0" dirty="0"/>
        </a:p>
      </dgm:t>
    </dgm:pt>
    <dgm:pt modelId="{C30032DA-BD2D-4A4E-97CD-4579C909C330}" type="parTrans" cxnId="{6EBA1D24-9A07-4686-9E32-E545A33A222B}">
      <dgm:prSet/>
      <dgm:spPr/>
      <dgm:t>
        <a:bodyPr/>
        <a:lstStyle/>
        <a:p>
          <a:endParaRPr lang="en-US"/>
        </a:p>
      </dgm:t>
    </dgm:pt>
    <dgm:pt modelId="{DC152EC4-3C06-4C19-BC73-68E7FC53EBEE}" type="sibTrans" cxnId="{6EBA1D24-9A07-4686-9E32-E545A33A222B}">
      <dgm:prSet/>
      <dgm:spPr/>
      <dgm:t>
        <a:bodyPr/>
        <a:lstStyle/>
        <a:p>
          <a:endParaRPr lang="en-US"/>
        </a:p>
      </dgm:t>
    </dgm:pt>
    <dgm:pt modelId="{F30CD6B8-E5F5-4E86-996F-EA5AFA3642D3}">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Thursday, September 23</a:t>
          </a:r>
          <a:endParaRPr lang="en-US" b="1" dirty="0"/>
        </a:p>
      </dgm:t>
    </dgm:pt>
    <dgm:pt modelId="{BC0B349F-AFA1-4944-9067-6AE055BBB191}" type="parTrans" cxnId="{3BE967F9-C606-49FD-90D6-EBEBE1884B61}">
      <dgm:prSet/>
      <dgm:spPr/>
      <dgm:t>
        <a:bodyPr/>
        <a:lstStyle/>
        <a:p>
          <a:endParaRPr lang="en-US"/>
        </a:p>
      </dgm:t>
    </dgm:pt>
    <dgm:pt modelId="{A484592B-87CE-4A95-953A-0509C0A349F0}" type="sibTrans" cxnId="{3BE967F9-C606-49FD-90D6-EBEBE1884B61}">
      <dgm:prSet/>
      <dgm:spPr/>
      <dgm:t>
        <a:bodyPr/>
        <a:lstStyle/>
        <a:p>
          <a:endParaRPr lang="en-US"/>
        </a:p>
      </dgm:t>
    </dgm:pt>
    <dgm:pt modelId="{C707013F-19D9-44B5-B2D6-BC06C15DDAC8}">
      <dgm:prSet phldrT="[Text]"/>
      <dgm:spPr>
        <a:ln>
          <a:solidFill>
            <a:schemeClr val="tx1"/>
          </a:solidFill>
        </a:ln>
      </dgm:spPr>
      <dgm:t>
        <a:bodyPr/>
        <a:lstStyle/>
        <a:p>
          <a:r>
            <a:rPr lang="en-US" dirty="0" smtClean="0">
              <a:solidFill>
                <a:schemeClr val="tx2"/>
              </a:solidFill>
            </a:rPr>
            <a:t>Service-Oriented Security: Simplifying Identity Management for Applications (S317270)</a:t>
          </a:r>
          <a:r>
            <a:rPr lang="en-US" b="0" dirty="0" smtClean="0"/>
            <a:t/>
          </a:r>
          <a:br>
            <a:rPr lang="en-US" b="0" dirty="0" smtClean="0"/>
          </a:br>
          <a:r>
            <a:rPr lang="en-US" b="0" dirty="0" smtClean="0"/>
            <a:t>10:30 am-11:30 am, </a:t>
          </a:r>
          <a:r>
            <a:rPr lang="en-US" b="0" dirty="0" err="1" smtClean="0"/>
            <a:t>Moscone</a:t>
          </a:r>
          <a:r>
            <a:rPr lang="en-US" b="0" dirty="0" smtClean="0"/>
            <a:t> West L3 </a:t>
          </a:r>
          <a:r>
            <a:rPr lang="en-US" b="0" dirty="0" err="1" smtClean="0"/>
            <a:t>Rm</a:t>
          </a:r>
          <a:r>
            <a:rPr lang="en-US" b="0" dirty="0" smtClean="0"/>
            <a:t> 3018</a:t>
          </a:r>
          <a:endParaRPr lang="en-US" b="0" dirty="0"/>
        </a:p>
      </dgm:t>
    </dgm:pt>
    <dgm:pt modelId="{61EFEF9A-D1CF-4079-851A-E1D4EADF76A5}" type="parTrans" cxnId="{5F6268E6-379A-4B82-9168-0EC63FFF922D}">
      <dgm:prSet/>
      <dgm:spPr/>
      <dgm:t>
        <a:bodyPr/>
        <a:lstStyle/>
        <a:p>
          <a:endParaRPr lang="en-US"/>
        </a:p>
      </dgm:t>
    </dgm:pt>
    <dgm:pt modelId="{8E43A82B-38BD-4CE7-86B3-670B805041BE}" type="sibTrans" cxnId="{5F6268E6-379A-4B82-9168-0EC63FFF922D}">
      <dgm:prSet/>
      <dgm:spPr/>
      <dgm:t>
        <a:bodyPr/>
        <a:lstStyle/>
        <a:p>
          <a:endParaRPr lang="en-US"/>
        </a:p>
      </dgm:t>
    </dgm:pt>
    <dgm:pt modelId="{BDE59CD5-C0D2-40E2-8006-C1A49BC7C2E7}" type="pres">
      <dgm:prSet presAssocID="{A182ECEF-012E-4F2C-93B8-F61B7DAFCC4D}" presName="linear" presStyleCnt="0">
        <dgm:presLayoutVars>
          <dgm:dir/>
          <dgm:animLvl val="lvl"/>
          <dgm:resizeHandles val="exact"/>
        </dgm:presLayoutVars>
      </dgm:prSet>
      <dgm:spPr/>
      <dgm:t>
        <a:bodyPr/>
        <a:lstStyle/>
        <a:p>
          <a:endParaRPr lang="en-US"/>
        </a:p>
      </dgm:t>
    </dgm:pt>
    <dgm:pt modelId="{362A4068-CB3A-40CA-BA61-E2D7C97C028F}" type="pres">
      <dgm:prSet presAssocID="{383B5C9C-701B-4A0C-966A-E324C3E32288}" presName="parentLin" presStyleCnt="0"/>
      <dgm:spPr/>
    </dgm:pt>
    <dgm:pt modelId="{5369952D-1083-4400-B6F5-CF574D547A4E}" type="pres">
      <dgm:prSet presAssocID="{383B5C9C-701B-4A0C-966A-E324C3E32288}" presName="parentLeftMargin" presStyleLbl="node1" presStyleIdx="0" presStyleCnt="2"/>
      <dgm:spPr/>
      <dgm:t>
        <a:bodyPr/>
        <a:lstStyle/>
        <a:p>
          <a:endParaRPr lang="en-US"/>
        </a:p>
      </dgm:t>
    </dgm:pt>
    <dgm:pt modelId="{4ACF5664-53D0-4B62-B961-B2467BDF131E}" type="pres">
      <dgm:prSet presAssocID="{383B5C9C-701B-4A0C-966A-E324C3E32288}" presName="parentText" presStyleLbl="node1" presStyleIdx="0" presStyleCnt="2">
        <dgm:presLayoutVars>
          <dgm:chMax val="0"/>
          <dgm:bulletEnabled val="1"/>
        </dgm:presLayoutVars>
      </dgm:prSet>
      <dgm:spPr/>
      <dgm:t>
        <a:bodyPr/>
        <a:lstStyle/>
        <a:p>
          <a:endParaRPr lang="en-US"/>
        </a:p>
      </dgm:t>
    </dgm:pt>
    <dgm:pt modelId="{37BBEAAF-2977-43F2-8530-0540C96C7E3E}" type="pres">
      <dgm:prSet presAssocID="{383B5C9C-701B-4A0C-966A-E324C3E32288}" presName="negativeSpace" presStyleCnt="0"/>
      <dgm:spPr/>
    </dgm:pt>
    <dgm:pt modelId="{59E76D2E-A361-41AE-86B6-C61299648B74}" type="pres">
      <dgm:prSet presAssocID="{383B5C9C-701B-4A0C-966A-E324C3E32288}" presName="childText" presStyleLbl="conFgAcc1" presStyleIdx="0" presStyleCnt="2">
        <dgm:presLayoutVars>
          <dgm:bulletEnabled val="1"/>
        </dgm:presLayoutVars>
      </dgm:prSet>
      <dgm:spPr/>
      <dgm:t>
        <a:bodyPr/>
        <a:lstStyle/>
        <a:p>
          <a:endParaRPr lang="en-US"/>
        </a:p>
      </dgm:t>
    </dgm:pt>
    <dgm:pt modelId="{7CB53C1D-9647-482A-AC21-7C93FCEABA1D}" type="pres">
      <dgm:prSet presAssocID="{6C54EB25-652C-4E86-8CFF-2C33B30A90CF}" presName="spaceBetweenRectangles" presStyleCnt="0"/>
      <dgm:spPr/>
    </dgm:pt>
    <dgm:pt modelId="{2A51B184-3F4C-4900-9BF1-E3CC9DFCC7EB}" type="pres">
      <dgm:prSet presAssocID="{F30CD6B8-E5F5-4E86-996F-EA5AFA3642D3}" presName="parentLin" presStyleCnt="0"/>
      <dgm:spPr/>
    </dgm:pt>
    <dgm:pt modelId="{05813174-788E-459F-9602-229A5D3AC118}" type="pres">
      <dgm:prSet presAssocID="{F30CD6B8-E5F5-4E86-996F-EA5AFA3642D3}" presName="parentLeftMargin" presStyleLbl="node1" presStyleIdx="0" presStyleCnt="2"/>
      <dgm:spPr/>
      <dgm:t>
        <a:bodyPr/>
        <a:lstStyle/>
        <a:p>
          <a:endParaRPr lang="en-US"/>
        </a:p>
      </dgm:t>
    </dgm:pt>
    <dgm:pt modelId="{5115AE7E-6FBC-484A-84C4-7DB300E93118}" type="pres">
      <dgm:prSet presAssocID="{F30CD6B8-E5F5-4E86-996F-EA5AFA3642D3}" presName="parentText" presStyleLbl="node1" presStyleIdx="1" presStyleCnt="2">
        <dgm:presLayoutVars>
          <dgm:chMax val="0"/>
          <dgm:bulletEnabled val="1"/>
        </dgm:presLayoutVars>
      </dgm:prSet>
      <dgm:spPr/>
      <dgm:t>
        <a:bodyPr/>
        <a:lstStyle/>
        <a:p>
          <a:endParaRPr lang="en-US"/>
        </a:p>
      </dgm:t>
    </dgm:pt>
    <dgm:pt modelId="{96D6F907-2730-4385-8F86-67B596B7D3DA}" type="pres">
      <dgm:prSet presAssocID="{F30CD6B8-E5F5-4E86-996F-EA5AFA3642D3}" presName="negativeSpace" presStyleCnt="0"/>
      <dgm:spPr/>
    </dgm:pt>
    <dgm:pt modelId="{C05EF6F3-0151-4B3F-A2DE-95AA48E5EE04}" type="pres">
      <dgm:prSet presAssocID="{F30CD6B8-E5F5-4E86-996F-EA5AFA3642D3}" presName="childText" presStyleLbl="conFgAcc1" presStyleIdx="1" presStyleCnt="2">
        <dgm:presLayoutVars>
          <dgm:bulletEnabled val="1"/>
        </dgm:presLayoutVars>
      </dgm:prSet>
      <dgm:spPr/>
      <dgm:t>
        <a:bodyPr/>
        <a:lstStyle/>
        <a:p>
          <a:endParaRPr lang="en-US"/>
        </a:p>
      </dgm:t>
    </dgm:pt>
  </dgm:ptLst>
  <dgm:cxnLst>
    <dgm:cxn modelId="{6DCE39D0-1A61-4B5B-AB8A-068A346AC819}" type="presOf" srcId="{F30CD6B8-E5F5-4E86-996F-EA5AFA3642D3}" destId="{05813174-788E-459F-9602-229A5D3AC118}" srcOrd="0" destOrd="0" presId="urn:microsoft.com/office/officeart/2005/8/layout/list1"/>
    <dgm:cxn modelId="{58136C07-9B1E-4517-AADD-4B2B0C808900}" type="presOf" srcId="{A182ECEF-012E-4F2C-93B8-F61B7DAFCC4D}" destId="{BDE59CD5-C0D2-40E2-8006-C1A49BC7C2E7}" srcOrd="0" destOrd="0" presId="urn:microsoft.com/office/officeart/2005/8/layout/list1"/>
    <dgm:cxn modelId="{53618522-21AF-4570-9F39-AD9C29CB0505}" srcId="{A182ECEF-012E-4F2C-93B8-F61B7DAFCC4D}" destId="{383B5C9C-701B-4A0C-966A-E324C3E32288}" srcOrd="0" destOrd="0" parTransId="{D1214F34-E4CC-457A-B206-3269CA118CB6}" sibTransId="{6C54EB25-652C-4E86-8CFF-2C33B30A90CF}"/>
    <dgm:cxn modelId="{6EBA1D24-9A07-4686-9E32-E545A33A222B}" srcId="{383B5C9C-701B-4A0C-966A-E324C3E32288}" destId="{DDB1C676-C0F0-496B-B16F-DF16089821E6}" srcOrd="0" destOrd="0" parTransId="{C30032DA-BD2D-4A4E-97CD-4579C909C330}" sibTransId="{DC152EC4-3C06-4C19-BC73-68E7FC53EBEE}"/>
    <dgm:cxn modelId="{0F3A728E-552A-4736-9487-5DB43409E5E7}" type="presOf" srcId="{383B5C9C-701B-4A0C-966A-E324C3E32288}" destId="{4ACF5664-53D0-4B62-B961-B2467BDF131E}" srcOrd="1" destOrd="0" presId="urn:microsoft.com/office/officeart/2005/8/layout/list1"/>
    <dgm:cxn modelId="{5F6268E6-379A-4B82-9168-0EC63FFF922D}" srcId="{F30CD6B8-E5F5-4E86-996F-EA5AFA3642D3}" destId="{C707013F-19D9-44B5-B2D6-BC06C15DDAC8}" srcOrd="0" destOrd="0" parTransId="{61EFEF9A-D1CF-4079-851A-E1D4EADF76A5}" sibTransId="{8E43A82B-38BD-4CE7-86B3-670B805041BE}"/>
    <dgm:cxn modelId="{DC83EF6F-04D3-4BC6-BC22-12FA9E52DDAA}" type="presOf" srcId="{383B5C9C-701B-4A0C-966A-E324C3E32288}" destId="{5369952D-1083-4400-B6F5-CF574D547A4E}" srcOrd="0" destOrd="0" presId="urn:microsoft.com/office/officeart/2005/8/layout/list1"/>
    <dgm:cxn modelId="{91A54809-05C4-4CB5-ADCE-F3DE8952BFFB}" type="presOf" srcId="{C707013F-19D9-44B5-B2D6-BC06C15DDAC8}" destId="{C05EF6F3-0151-4B3F-A2DE-95AA48E5EE04}" srcOrd="0" destOrd="0" presId="urn:microsoft.com/office/officeart/2005/8/layout/list1"/>
    <dgm:cxn modelId="{4B4A2D9B-6B86-478E-83B6-CA5226537D7F}" type="presOf" srcId="{F30CD6B8-E5F5-4E86-996F-EA5AFA3642D3}" destId="{5115AE7E-6FBC-484A-84C4-7DB300E93118}" srcOrd="1" destOrd="0" presId="urn:microsoft.com/office/officeart/2005/8/layout/list1"/>
    <dgm:cxn modelId="{3BE967F9-C606-49FD-90D6-EBEBE1884B61}" srcId="{A182ECEF-012E-4F2C-93B8-F61B7DAFCC4D}" destId="{F30CD6B8-E5F5-4E86-996F-EA5AFA3642D3}" srcOrd="1" destOrd="0" parTransId="{BC0B349F-AFA1-4944-9067-6AE055BBB191}" sibTransId="{A484592B-87CE-4A95-953A-0509C0A349F0}"/>
    <dgm:cxn modelId="{D5EE474F-568A-4B18-89CB-0C3A6657B5F9}" type="presOf" srcId="{DDB1C676-C0F0-496B-B16F-DF16089821E6}" destId="{59E76D2E-A361-41AE-86B6-C61299648B74}" srcOrd="0" destOrd="0" presId="urn:microsoft.com/office/officeart/2005/8/layout/list1"/>
    <dgm:cxn modelId="{F9A24456-8691-49D2-B9CB-D378FA90804D}" type="presParOf" srcId="{BDE59CD5-C0D2-40E2-8006-C1A49BC7C2E7}" destId="{362A4068-CB3A-40CA-BA61-E2D7C97C028F}" srcOrd="0" destOrd="0" presId="urn:microsoft.com/office/officeart/2005/8/layout/list1"/>
    <dgm:cxn modelId="{CB9C62BA-ADEB-4E6A-A11D-CC7D835B4317}" type="presParOf" srcId="{362A4068-CB3A-40CA-BA61-E2D7C97C028F}" destId="{5369952D-1083-4400-B6F5-CF574D547A4E}" srcOrd="0" destOrd="0" presId="urn:microsoft.com/office/officeart/2005/8/layout/list1"/>
    <dgm:cxn modelId="{F6246DF6-AB19-494E-A0C4-29B20A7B6CCF}" type="presParOf" srcId="{362A4068-CB3A-40CA-BA61-E2D7C97C028F}" destId="{4ACF5664-53D0-4B62-B961-B2467BDF131E}" srcOrd="1" destOrd="0" presId="urn:microsoft.com/office/officeart/2005/8/layout/list1"/>
    <dgm:cxn modelId="{7833BF30-566E-46DA-B83A-938F0CCFA0EB}" type="presParOf" srcId="{BDE59CD5-C0D2-40E2-8006-C1A49BC7C2E7}" destId="{37BBEAAF-2977-43F2-8530-0540C96C7E3E}" srcOrd="1" destOrd="0" presId="urn:microsoft.com/office/officeart/2005/8/layout/list1"/>
    <dgm:cxn modelId="{6EE7879E-E611-4F8D-B881-6DE0197E6FDD}" type="presParOf" srcId="{BDE59CD5-C0D2-40E2-8006-C1A49BC7C2E7}" destId="{59E76D2E-A361-41AE-86B6-C61299648B74}" srcOrd="2" destOrd="0" presId="urn:microsoft.com/office/officeart/2005/8/layout/list1"/>
    <dgm:cxn modelId="{F97AAB55-C85C-437D-BCA6-B287BA41B660}" type="presParOf" srcId="{BDE59CD5-C0D2-40E2-8006-C1A49BC7C2E7}" destId="{7CB53C1D-9647-482A-AC21-7C93FCEABA1D}" srcOrd="3" destOrd="0" presId="urn:microsoft.com/office/officeart/2005/8/layout/list1"/>
    <dgm:cxn modelId="{3E3DD28C-D581-46B5-9FAB-085D0A2EBEDA}" type="presParOf" srcId="{BDE59CD5-C0D2-40E2-8006-C1A49BC7C2E7}" destId="{2A51B184-3F4C-4900-9BF1-E3CC9DFCC7EB}" srcOrd="4" destOrd="0" presId="urn:microsoft.com/office/officeart/2005/8/layout/list1"/>
    <dgm:cxn modelId="{8DA12691-F9B4-4DFC-8907-AC337C647721}" type="presParOf" srcId="{2A51B184-3F4C-4900-9BF1-E3CC9DFCC7EB}" destId="{05813174-788E-459F-9602-229A5D3AC118}" srcOrd="0" destOrd="0" presId="urn:microsoft.com/office/officeart/2005/8/layout/list1"/>
    <dgm:cxn modelId="{2F9F51ED-635B-40AF-810E-ACC15543662E}" type="presParOf" srcId="{2A51B184-3F4C-4900-9BF1-E3CC9DFCC7EB}" destId="{5115AE7E-6FBC-484A-84C4-7DB300E93118}" srcOrd="1" destOrd="0" presId="urn:microsoft.com/office/officeart/2005/8/layout/list1"/>
    <dgm:cxn modelId="{91830256-7AD0-4E7D-BF4D-5C226918570D}" type="presParOf" srcId="{BDE59CD5-C0D2-40E2-8006-C1A49BC7C2E7}" destId="{96D6F907-2730-4385-8F86-67B596B7D3DA}" srcOrd="5" destOrd="0" presId="urn:microsoft.com/office/officeart/2005/8/layout/list1"/>
    <dgm:cxn modelId="{521994A0-9633-44DA-958F-7B14B255A615}" type="presParOf" srcId="{BDE59CD5-C0D2-40E2-8006-C1A49BC7C2E7}" destId="{C05EF6F3-0151-4B3F-A2DE-95AA48E5EE04}"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182ECEF-012E-4F2C-93B8-F61B7DAFCC4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83B5C9C-701B-4A0C-966A-E324C3E32288}">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Monday, September 20</a:t>
          </a:r>
          <a:endParaRPr lang="en-US" b="1" dirty="0"/>
        </a:p>
      </dgm:t>
    </dgm:pt>
    <dgm:pt modelId="{D1214F34-E4CC-457A-B206-3269CA118CB6}" type="parTrans" cxnId="{53618522-21AF-4570-9F39-AD9C29CB0505}">
      <dgm:prSet/>
      <dgm:spPr/>
      <dgm:t>
        <a:bodyPr/>
        <a:lstStyle/>
        <a:p>
          <a:endParaRPr lang="en-US"/>
        </a:p>
      </dgm:t>
    </dgm:pt>
    <dgm:pt modelId="{6C54EB25-652C-4E86-8CFF-2C33B30A90CF}" type="sibTrans" cxnId="{53618522-21AF-4570-9F39-AD9C29CB0505}">
      <dgm:prSet/>
      <dgm:spPr/>
      <dgm:t>
        <a:bodyPr/>
        <a:lstStyle/>
        <a:p>
          <a:endParaRPr lang="en-US"/>
        </a:p>
      </dgm:t>
    </dgm:pt>
    <dgm:pt modelId="{358FDBD9-C43B-41E3-B2B4-8BBFE5D9982F}">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Tuesday, September 21</a:t>
          </a:r>
          <a:endParaRPr lang="en-US" b="1" dirty="0"/>
        </a:p>
      </dgm:t>
    </dgm:pt>
    <dgm:pt modelId="{6E4308E8-8D08-4D74-B575-66FE1AF95E66}" type="parTrans" cxnId="{9E013FFF-6E8A-4C06-844B-EBDA25D3C0E2}">
      <dgm:prSet/>
      <dgm:spPr/>
      <dgm:t>
        <a:bodyPr/>
        <a:lstStyle/>
        <a:p>
          <a:endParaRPr lang="en-US"/>
        </a:p>
      </dgm:t>
    </dgm:pt>
    <dgm:pt modelId="{AE15FE9E-9457-4E24-AA61-9DC245AD0C72}" type="sibTrans" cxnId="{9E013FFF-6E8A-4C06-844B-EBDA25D3C0E2}">
      <dgm:prSet/>
      <dgm:spPr/>
      <dgm:t>
        <a:bodyPr/>
        <a:lstStyle/>
        <a:p>
          <a:endParaRPr lang="en-US"/>
        </a:p>
      </dgm:t>
    </dgm:pt>
    <dgm:pt modelId="{DDB1C676-C0F0-496B-B16F-DF16089821E6}">
      <dgm:prSet phldrT="[Text]"/>
      <dgm:spPr>
        <a:ln>
          <a:solidFill>
            <a:schemeClr val="tx1"/>
          </a:solidFill>
        </a:ln>
      </dgm:spPr>
      <dgm:t>
        <a:bodyPr/>
        <a:lstStyle/>
        <a:p>
          <a:r>
            <a:rPr lang="en-US" dirty="0" smtClean="0">
              <a:solidFill>
                <a:schemeClr val="tx2"/>
              </a:solidFill>
            </a:rPr>
            <a:t>An Oracle E-Business Suite Integration Primer: Technologies and Use Cases (S318126)</a:t>
          </a:r>
          <a:r>
            <a:rPr lang="en-US" b="0" dirty="0" smtClean="0"/>
            <a:t/>
          </a:r>
          <a:br>
            <a:rPr lang="en-US" b="0" dirty="0" smtClean="0"/>
          </a:br>
          <a:r>
            <a:rPr lang="en-US" b="0" dirty="0" smtClean="0"/>
            <a:t>3:30 pm-4:30 pm</a:t>
          </a:r>
          <a:r>
            <a:rPr lang="en-US" b="0" dirty="0" smtClean="0">
              <a:solidFill>
                <a:schemeClr val="tx1"/>
              </a:solidFill>
            </a:rPr>
            <a:t>,</a:t>
          </a:r>
          <a:r>
            <a:rPr lang="en-US" dirty="0" smtClean="0">
              <a:solidFill>
                <a:schemeClr val="tx1"/>
              </a:solidFill>
            </a:rPr>
            <a:t> </a:t>
          </a:r>
          <a:r>
            <a:rPr lang="en-US" dirty="0" err="1" smtClean="0">
              <a:solidFill>
                <a:schemeClr val="tx1"/>
              </a:solidFill>
            </a:rPr>
            <a:t>Moscone</a:t>
          </a:r>
          <a:r>
            <a:rPr lang="en-US" dirty="0" smtClean="0">
              <a:solidFill>
                <a:schemeClr val="tx1"/>
              </a:solidFill>
            </a:rPr>
            <a:t> West L2 </a:t>
          </a:r>
          <a:r>
            <a:rPr lang="en-US" dirty="0" err="1" smtClean="0">
              <a:solidFill>
                <a:schemeClr val="tx1"/>
              </a:solidFill>
            </a:rPr>
            <a:t>Rm</a:t>
          </a:r>
          <a:r>
            <a:rPr lang="en-US" dirty="0" smtClean="0">
              <a:solidFill>
                <a:schemeClr val="tx1"/>
              </a:solidFill>
            </a:rPr>
            <a:t> 2024</a:t>
          </a:r>
          <a:endParaRPr lang="en-US" b="0" dirty="0"/>
        </a:p>
      </dgm:t>
    </dgm:pt>
    <dgm:pt modelId="{C30032DA-BD2D-4A4E-97CD-4579C909C330}" type="parTrans" cxnId="{6EBA1D24-9A07-4686-9E32-E545A33A222B}">
      <dgm:prSet/>
      <dgm:spPr/>
      <dgm:t>
        <a:bodyPr/>
        <a:lstStyle/>
        <a:p>
          <a:endParaRPr lang="en-US"/>
        </a:p>
      </dgm:t>
    </dgm:pt>
    <dgm:pt modelId="{DC152EC4-3C06-4C19-BC73-68E7FC53EBEE}" type="sibTrans" cxnId="{6EBA1D24-9A07-4686-9E32-E545A33A222B}">
      <dgm:prSet/>
      <dgm:spPr/>
      <dgm:t>
        <a:bodyPr/>
        <a:lstStyle/>
        <a:p>
          <a:endParaRPr lang="en-US"/>
        </a:p>
      </dgm:t>
    </dgm:pt>
    <dgm:pt modelId="{E149ADCC-F732-452B-8648-82077BDA3503}">
      <dgm:prSet phldrT="[Text]"/>
      <dgm:spPr>
        <a:ln>
          <a:solidFill>
            <a:schemeClr val="tx1"/>
          </a:solidFill>
        </a:ln>
      </dgm:spPr>
      <dgm:t>
        <a:bodyPr/>
        <a:lstStyle/>
        <a:p>
          <a:r>
            <a:rPr lang="en-US" b="0" dirty="0" smtClean="0">
              <a:solidFill>
                <a:schemeClr val="tx2"/>
              </a:solidFill>
            </a:rPr>
            <a:t>Enabling Web Services with Oracle E-Business Suite Integrated SOA Gateway (S318127)</a:t>
          </a:r>
          <a:r>
            <a:rPr lang="en-US" b="0" dirty="0" smtClean="0"/>
            <a:t/>
          </a:r>
          <a:br>
            <a:rPr lang="en-US" b="0" dirty="0" smtClean="0"/>
          </a:br>
          <a:r>
            <a:rPr lang="en-US" b="0" dirty="0" smtClean="0"/>
            <a:t>5:00 pm-6:00 pm, </a:t>
          </a:r>
          <a:r>
            <a:rPr lang="en-US" b="0" dirty="0" err="1" smtClean="0"/>
            <a:t>Moscone</a:t>
          </a:r>
          <a:r>
            <a:rPr lang="en-US" b="0" dirty="0" smtClean="0"/>
            <a:t> West L2 </a:t>
          </a:r>
          <a:r>
            <a:rPr lang="en-US" b="0" dirty="0" err="1" smtClean="0"/>
            <a:t>Rm</a:t>
          </a:r>
          <a:r>
            <a:rPr lang="en-US" b="0" dirty="0" smtClean="0"/>
            <a:t> 2024</a:t>
          </a:r>
          <a:endParaRPr lang="en-US" b="0" dirty="0"/>
        </a:p>
      </dgm:t>
    </dgm:pt>
    <dgm:pt modelId="{FB786A2D-A6BD-4098-ABE8-7CA85C913FD4}" type="parTrans" cxnId="{A8E85644-3770-4F7C-BC3B-61F8A0D71F8B}">
      <dgm:prSet/>
      <dgm:spPr/>
      <dgm:t>
        <a:bodyPr/>
        <a:lstStyle/>
        <a:p>
          <a:endParaRPr lang="en-US"/>
        </a:p>
      </dgm:t>
    </dgm:pt>
    <dgm:pt modelId="{60042ABA-5424-436F-88D9-14880C8603E9}" type="sibTrans" cxnId="{A8E85644-3770-4F7C-BC3B-61F8A0D71F8B}">
      <dgm:prSet/>
      <dgm:spPr/>
      <dgm:t>
        <a:bodyPr/>
        <a:lstStyle/>
        <a:p>
          <a:endParaRPr lang="en-US"/>
        </a:p>
      </dgm:t>
    </dgm:pt>
    <dgm:pt modelId="{1A9185B0-6590-47FE-9F63-C5B76720D1A8}">
      <dgm:prSet phldrT="[Text]"/>
      <dgm:spPr>
        <a:ln>
          <a:solidFill>
            <a:schemeClr val="tx1"/>
          </a:solidFill>
        </a:ln>
      </dgm:spPr>
      <dgm:t>
        <a:bodyPr/>
        <a:lstStyle/>
        <a:p>
          <a:r>
            <a:rPr lang="en-US" b="0" dirty="0" smtClean="0">
              <a:solidFill>
                <a:schemeClr val="tx2"/>
              </a:solidFill>
            </a:rPr>
            <a:t>Hands-On Lab: Oracle E-Business Suite Integrated SOA Gateway: Web-Services-Based Integrations (S318747)</a:t>
          </a:r>
          <a:r>
            <a:rPr lang="en-US" b="0" dirty="0" smtClean="0"/>
            <a:t/>
          </a:r>
          <a:br>
            <a:rPr lang="en-US" b="0" dirty="0" smtClean="0"/>
          </a:br>
          <a:r>
            <a:rPr lang="en-US" b="0" dirty="0" smtClean="0"/>
            <a:t>12:30 pm-1:30 pm, </a:t>
          </a:r>
          <a:r>
            <a:rPr lang="pt-BR" b="0" dirty="0" smtClean="0"/>
            <a:t>Marriott Marquis Nob Hill CD</a:t>
          </a:r>
          <a:endParaRPr lang="en-US" b="0" dirty="0"/>
        </a:p>
      </dgm:t>
    </dgm:pt>
    <dgm:pt modelId="{9F25588D-C9DF-4F70-A1BA-C43B7E24A47A}" type="parTrans" cxnId="{7C0257D0-E734-44F6-8D6B-0FA155027123}">
      <dgm:prSet/>
      <dgm:spPr/>
    </dgm:pt>
    <dgm:pt modelId="{49CCE5BE-6155-4AD3-9756-584F4C7B3083}" type="sibTrans" cxnId="{7C0257D0-E734-44F6-8D6B-0FA155027123}">
      <dgm:prSet/>
      <dgm:spPr/>
    </dgm:pt>
    <dgm:pt modelId="{BDE59CD5-C0D2-40E2-8006-C1A49BC7C2E7}" type="pres">
      <dgm:prSet presAssocID="{A182ECEF-012E-4F2C-93B8-F61B7DAFCC4D}" presName="linear" presStyleCnt="0">
        <dgm:presLayoutVars>
          <dgm:dir/>
          <dgm:animLvl val="lvl"/>
          <dgm:resizeHandles val="exact"/>
        </dgm:presLayoutVars>
      </dgm:prSet>
      <dgm:spPr/>
      <dgm:t>
        <a:bodyPr/>
        <a:lstStyle/>
        <a:p>
          <a:endParaRPr lang="en-US"/>
        </a:p>
      </dgm:t>
    </dgm:pt>
    <dgm:pt modelId="{362A4068-CB3A-40CA-BA61-E2D7C97C028F}" type="pres">
      <dgm:prSet presAssocID="{383B5C9C-701B-4A0C-966A-E324C3E32288}" presName="parentLin" presStyleCnt="0"/>
      <dgm:spPr/>
    </dgm:pt>
    <dgm:pt modelId="{5369952D-1083-4400-B6F5-CF574D547A4E}" type="pres">
      <dgm:prSet presAssocID="{383B5C9C-701B-4A0C-966A-E324C3E32288}" presName="parentLeftMargin" presStyleLbl="node1" presStyleIdx="0" presStyleCnt="2"/>
      <dgm:spPr/>
      <dgm:t>
        <a:bodyPr/>
        <a:lstStyle/>
        <a:p>
          <a:endParaRPr lang="en-US"/>
        </a:p>
      </dgm:t>
    </dgm:pt>
    <dgm:pt modelId="{4ACF5664-53D0-4B62-B961-B2467BDF131E}" type="pres">
      <dgm:prSet presAssocID="{383B5C9C-701B-4A0C-966A-E324C3E32288}" presName="parentText" presStyleLbl="node1" presStyleIdx="0" presStyleCnt="2">
        <dgm:presLayoutVars>
          <dgm:chMax val="0"/>
          <dgm:bulletEnabled val="1"/>
        </dgm:presLayoutVars>
      </dgm:prSet>
      <dgm:spPr/>
      <dgm:t>
        <a:bodyPr/>
        <a:lstStyle/>
        <a:p>
          <a:endParaRPr lang="en-US"/>
        </a:p>
      </dgm:t>
    </dgm:pt>
    <dgm:pt modelId="{37BBEAAF-2977-43F2-8530-0540C96C7E3E}" type="pres">
      <dgm:prSet presAssocID="{383B5C9C-701B-4A0C-966A-E324C3E32288}" presName="negativeSpace" presStyleCnt="0"/>
      <dgm:spPr/>
    </dgm:pt>
    <dgm:pt modelId="{59E76D2E-A361-41AE-86B6-C61299648B74}" type="pres">
      <dgm:prSet presAssocID="{383B5C9C-701B-4A0C-966A-E324C3E32288}" presName="childText" presStyleLbl="conFgAcc1" presStyleIdx="0" presStyleCnt="2">
        <dgm:presLayoutVars>
          <dgm:bulletEnabled val="1"/>
        </dgm:presLayoutVars>
      </dgm:prSet>
      <dgm:spPr/>
      <dgm:t>
        <a:bodyPr/>
        <a:lstStyle/>
        <a:p>
          <a:endParaRPr lang="en-US"/>
        </a:p>
      </dgm:t>
    </dgm:pt>
    <dgm:pt modelId="{7CB53C1D-9647-482A-AC21-7C93FCEABA1D}" type="pres">
      <dgm:prSet presAssocID="{6C54EB25-652C-4E86-8CFF-2C33B30A90CF}" presName="spaceBetweenRectangles" presStyleCnt="0"/>
      <dgm:spPr/>
    </dgm:pt>
    <dgm:pt modelId="{22B7AB93-11EE-402E-817F-687652DBCEC8}" type="pres">
      <dgm:prSet presAssocID="{358FDBD9-C43B-41E3-B2B4-8BBFE5D9982F}" presName="parentLin" presStyleCnt="0"/>
      <dgm:spPr/>
    </dgm:pt>
    <dgm:pt modelId="{44B1F3C9-3888-4FB6-AC54-D2C5966D1016}" type="pres">
      <dgm:prSet presAssocID="{358FDBD9-C43B-41E3-B2B4-8BBFE5D9982F}" presName="parentLeftMargin" presStyleLbl="node1" presStyleIdx="0" presStyleCnt="2"/>
      <dgm:spPr/>
      <dgm:t>
        <a:bodyPr/>
        <a:lstStyle/>
        <a:p>
          <a:endParaRPr lang="en-US"/>
        </a:p>
      </dgm:t>
    </dgm:pt>
    <dgm:pt modelId="{4EE8BB1E-8995-4373-91B4-17C67B889583}" type="pres">
      <dgm:prSet presAssocID="{358FDBD9-C43B-41E3-B2B4-8BBFE5D9982F}" presName="parentText" presStyleLbl="node1" presStyleIdx="1" presStyleCnt="2">
        <dgm:presLayoutVars>
          <dgm:chMax val="0"/>
          <dgm:bulletEnabled val="1"/>
        </dgm:presLayoutVars>
      </dgm:prSet>
      <dgm:spPr/>
      <dgm:t>
        <a:bodyPr/>
        <a:lstStyle/>
        <a:p>
          <a:endParaRPr lang="en-US"/>
        </a:p>
      </dgm:t>
    </dgm:pt>
    <dgm:pt modelId="{2C32DADE-495F-4475-98AA-D7D0AE1A118D}" type="pres">
      <dgm:prSet presAssocID="{358FDBD9-C43B-41E3-B2B4-8BBFE5D9982F}" presName="negativeSpace" presStyleCnt="0"/>
      <dgm:spPr/>
    </dgm:pt>
    <dgm:pt modelId="{BFD5B92E-410C-467C-9D87-044C82A69593}" type="pres">
      <dgm:prSet presAssocID="{358FDBD9-C43B-41E3-B2B4-8BBFE5D9982F}" presName="childText" presStyleLbl="conFgAcc1" presStyleIdx="1" presStyleCnt="2">
        <dgm:presLayoutVars>
          <dgm:bulletEnabled val="1"/>
        </dgm:presLayoutVars>
      </dgm:prSet>
      <dgm:spPr/>
      <dgm:t>
        <a:bodyPr/>
        <a:lstStyle/>
        <a:p>
          <a:endParaRPr lang="en-US"/>
        </a:p>
      </dgm:t>
    </dgm:pt>
  </dgm:ptLst>
  <dgm:cxnLst>
    <dgm:cxn modelId="{011732ED-C886-4F0C-909A-1F9E1F2308F0}" type="presOf" srcId="{DDB1C676-C0F0-496B-B16F-DF16089821E6}" destId="{59E76D2E-A361-41AE-86B6-C61299648B74}" srcOrd="0" destOrd="0" presId="urn:microsoft.com/office/officeart/2005/8/layout/list1"/>
    <dgm:cxn modelId="{00720D84-440C-434F-9A1E-F6FFA5E64E67}" type="presOf" srcId="{383B5C9C-701B-4A0C-966A-E324C3E32288}" destId="{4ACF5664-53D0-4B62-B961-B2467BDF131E}" srcOrd="1" destOrd="0" presId="urn:microsoft.com/office/officeart/2005/8/layout/list1"/>
    <dgm:cxn modelId="{A8E85644-3770-4F7C-BC3B-61F8A0D71F8B}" srcId="{358FDBD9-C43B-41E3-B2B4-8BBFE5D9982F}" destId="{E149ADCC-F732-452B-8648-82077BDA3503}" srcOrd="1" destOrd="0" parTransId="{FB786A2D-A6BD-4098-ABE8-7CA85C913FD4}" sibTransId="{60042ABA-5424-436F-88D9-14880C8603E9}"/>
    <dgm:cxn modelId="{9E013FFF-6E8A-4C06-844B-EBDA25D3C0E2}" srcId="{A182ECEF-012E-4F2C-93B8-F61B7DAFCC4D}" destId="{358FDBD9-C43B-41E3-B2B4-8BBFE5D9982F}" srcOrd="1" destOrd="0" parTransId="{6E4308E8-8D08-4D74-B575-66FE1AF95E66}" sibTransId="{AE15FE9E-9457-4E24-AA61-9DC245AD0C72}"/>
    <dgm:cxn modelId="{53618522-21AF-4570-9F39-AD9C29CB0505}" srcId="{A182ECEF-012E-4F2C-93B8-F61B7DAFCC4D}" destId="{383B5C9C-701B-4A0C-966A-E324C3E32288}" srcOrd="0" destOrd="0" parTransId="{D1214F34-E4CC-457A-B206-3269CA118CB6}" sibTransId="{6C54EB25-652C-4E86-8CFF-2C33B30A90CF}"/>
    <dgm:cxn modelId="{6EBA1D24-9A07-4686-9E32-E545A33A222B}" srcId="{383B5C9C-701B-4A0C-966A-E324C3E32288}" destId="{DDB1C676-C0F0-496B-B16F-DF16089821E6}" srcOrd="0" destOrd="0" parTransId="{C30032DA-BD2D-4A4E-97CD-4579C909C330}" sibTransId="{DC152EC4-3C06-4C19-BC73-68E7FC53EBEE}"/>
    <dgm:cxn modelId="{1370CC29-7C37-4C11-9054-59A5BC0A1038}" type="presOf" srcId="{358FDBD9-C43B-41E3-B2B4-8BBFE5D9982F}" destId="{44B1F3C9-3888-4FB6-AC54-D2C5966D1016}" srcOrd="0" destOrd="0" presId="urn:microsoft.com/office/officeart/2005/8/layout/list1"/>
    <dgm:cxn modelId="{AFD84413-80D1-400A-BECE-6A52BB9B4A5F}" type="presOf" srcId="{383B5C9C-701B-4A0C-966A-E324C3E32288}" destId="{5369952D-1083-4400-B6F5-CF574D547A4E}" srcOrd="0" destOrd="0" presId="urn:microsoft.com/office/officeart/2005/8/layout/list1"/>
    <dgm:cxn modelId="{DEF7A9C1-F60D-4323-8A6D-B629A504CED1}" type="presOf" srcId="{E149ADCC-F732-452B-8648-82077BDA3503}" destId="{BFD5B92E-410C-467C-9D87-044C82A69593}" srcOrd="0" destOrd="1" presId="urn:microsoft.com/office/officeart/2005/8/layout/list1"/>
    <dgm:cxn modelId="{7C0257D0-E734-44F6-8D6B-0FA155027123}" srcId="{358FDBD9-C43B-41E3-B2B4-8BBFE5D9982F}" destId="{1A9185B0-6590-47FE-9F63-C5B76720D1A8}" srcOrd="0" destOrd="0" parTransId="{9F25588D-C9DF-4F70-A1BA-C43B7E24A47A}" sibTransId="{49CCE5BE-6155-4AD3-9756-584F4C7B3083}"/>
    <dgm:cxn modelId="{3C6B5816-7CEA-4A6D-9F9C-8A3FF6512346}" type="presOf" srcId="{1A9185B0-6590-47FE-9F63-C5B76720D1A8}" destId="{BFD5B92E-410C-467C-9D87-044C82A69593}" srcOrd="0" destOrd="0" presId="urn:microsoft.com/office/officeart/2005/8/layout/list1"/>
    <dgm:cxn modelId="{D132D645-1F77-49DE-B84C-29EB81B8B237}" type="presOf" srcId="{A182ECEF-012E-4F2C-93B8-F61B7DAFCC4D}" destId="{BDE59CD5-C0D2-40E2-8006-C1A49BC7C2E7}" srcOrd="0" destOrd="0" presId="urn:microsoft.com/office/officeart/2005/8/layout/list1"/>
    <dgm:cxn modelId="{940D8B89-13AA-43F6-A145-08F2E5F67501}" type="presOf" srcId="{358FDBD9-C43B-41E3-B2B4-8BBFE5D9982F}" destId="{4EE8BB1E-8995-4373-91B4-17C67B889583}" srcOrd="1" destOrd="0" presId="urn:microsoft.com/office/officeart/2005/8/layout/list1"/>
    <dgm:cxn modelId="{2E9A6BF7-68D4-4493-AEB1-A9C3934BBB3E}" type="presParOf" srcId="{BDE59CD5-C0D2-40E2-8006-C1A49BC7C2E7}" destId="{362A4068-CB3A-40CA-BA61-E2D7C97C028F}" srcOrd="0" destOrd="0" presId="urn:microsoft.com/office/officeart/2005/8/layout/list1"/>
    <dgm:cxn modelId="{29BC51F0-462F-4CBE-92F9-6544F23C17BA}" type="presParOf" srcId="{362A4068-CB3A-40CA-BA61-E2D7C97C028F}" destId="{5369952D-1083-4400-B6F5-CF574D547A4E}" srcOrd="0" destOrd="0" presId="urn:microsoft.com/office/officeart/2005/8/layout/list1"/>
    <dgm:cxn modelId="{C84A6C87-9CA7-4830-8D26-158F10E44CBA}" type="presParOf" srcId="{362A4068-CB3A-40CA-BA61-E2D7C97C028F}" destId="{4ACF5664-53D0-4B62-B961-B2467BDF131E}" srcOrd="1" destOrd="0" presId="urn:microsoft.com/office/officeart/2005/8/layout/list1"/>
    <dgm:cxn modelId="{BBBE9888-6DC8-4075-9A15-093A6529B822}" type="presParOf" srcId="{BDE59CD5-C0D2-40E2-8006-C1A49BC7C2E7}" destId="{37BBEAAF-2977-43F2-8530-0540C96C7E3E}" srcOrd="1" destOrd="0" presId="urn:microsoft.com/office/officeart/2005/8/layout/list1"/>
    <dgm:cxn modelId="{34455495-52D2-4FEF-BA0C-7C577B67773C}" type="presParOf" srcId="{BDE59CD5-C0D2-40E2-8006-C1A49BC7C2E7}" destId="{59E76D2E-A361-41AE-86B6-C61299648B74}" srcOrd="2" destOrd="0" presId="urn:microsoft.com/office/officeart/2005/8/layout/list1"/>
    <dgm:cxn modelId="{AF6D2F87-2013-4C6A-8158-61C89219F761}" type="presParOf" srcId="{BDE59CD5-C0D2-40E2-8006-C1A49BC7C2E7}" destId="{7CB53C1D-9647-482A-AC21-7C93FCEABA1D}" srcOrd="3" destOrd="0" presId="urn:microsoft.com/office/officeart/2005/8/layout/list1"/>
    <dgm:cxn modelId="{1F6B5A07-FE34-4DFB-B583-DCD7A3F82BA0}" type="presParOf" srcId="{BDE59CD5-C0D2-40E2-8006-C1A49BC7C2E7}" destId="{22B7AB93-11EE-402E-817F-687652DBCEC8}" srcOrd="4" destOrd="0" presId="urn:microsoft.com/office/officeart/2005/8/layout/list1"/>
    <dgm:cxn modelId="{3BCA1F12-F281-4011-8BB4-733C9BD10D34}" type="presParOf" srcId="{22B7AB93-11EE-402E-817F-687652DBCEC8}" destId="{44B1F3C9-3888-4FB6-AC54-D2C5966D1016}" srcOrd="0" destOrd="0" presId="urn:microsoft.com/office/officeart/2005/8/layout/list1"/>
    <dgm:cxn modelId="{C69F6EB8-EACD-4DEF-97CE-2B66C4C3B3ED}" type="presParOf" srcId="{22B7AB93-11EE-402E-817F-687652DBCEC8}" destId="{4EE8BB1E-8995-4373-91B4-17C67B889583}" srcOrd="1" destOrd="0" presId="urn:microsoft.com/office/officeart/2005/8/layout/list1"/>
    <dgm:cxn modelId="{17B26838-BE21-4E21-81FB-5850250E7ADF}" type="presParOf" srcId="{BDE59CD5-C0D2-40E2-8006-C1A49BC7C2E7}" destId="{2C32DADE-495F-4475-98AA-D7D0AE1A118D}" srcOrd="5" destOrd="0" presId="urn:microsoft.com/office/officeart/2005/8/layout/list1"/>
    <dgm:cxn modelId="{6D07DD5B-64D1-47E3-AAB3-7177AE82B531}" type="presParOf" srcId="{BDE59CD5-C0D2-40E2-8006-C1A49BC7C2E7}" destId="{BFD5B92E-410C-467C-9D87-044C82A69593}"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182ECEF-012E-4F2C-93B8-F61B7DAFCC4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83B5C9C-701B-4A0C-966A-E324C3E32288}">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Monday, September 20</a:t>
          </a:r>
          <a:endParaRPr lang="en-US" b="1" dirty="0"/>
        </a:p>
      </dgm:t>
    </dgm:pt>
    <dgm:pt modelId="{D1214F34-E4CC-457A-B206-3269CA118CB6}" type="parTrans" cxnId="{53618522-21AF-4570-9F39-AD9C29CB0505}">
      <dgm:prSet/>
      <dgm:spPr/>
      <dgm:t>
        <a:bodyPr/>
        <a:lstStyle/>
        <a:p>
          <a:endParaRPr lang="en-US"/>
        </a:p>
      </dgm:t>
    </dgm:pt>
    <dgm:pt modelId="{6C54EB25-652C-4E86-8CFF-2C33B30A90CF}" type="sibTrans" cxnId="{53618522-21AF-4570-9F39-AD9C29CB0505}">
      <dgm:prSet/>
      <dgm:spPr/>
      <dgm:t>
        <a:bodyPr/>
        <a:lstStyle/>
        <a:p>
          <a:endParaRPr lang="en-US"/>
        </a:p>
      </dgm:t>
    </dgm:pt>
    <dgm:pt modelId="{358FDBD9-C43B-41E3-B2B4-8BBFE5D9982F}">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Tuesday, September 21</a:t>
          </a:r>
          <a:endParaRPr lang="en-US" b="1" dirty="0"/>
        </a:p>
      </dgm:t>
    </dgm:pt>
    <dgm:pt modelId="{6E4308E8-8D08-4D74-B575-66FE1AF95E66}" type="parTrans" cxnId="{9E013FFF-6E8A-4C06-844B-EBDA25D3C0E2}">
      <dgm:prSet/>
      <dgm:spPr/>
      <dgm:t>
        <a:bodyPr/>
        <a:lstStyle/>
        <a:p>
          <a:endParaRPr lang="en-US"/>
        </a:p>
      </dgm:t>
    </dgm:pt>
    <dgm:pt modelId="{AE15FE9E-9457-4E24-AA61-9DC245AD0C72}" type="sibTrans" cxnId="{9E013FFF-6E8A-4C06-844B-EBDA25D3C0E2}">
      <dgm:prSet/>
      <dgm:spPr/>
      <dgm:t>
        <a:bodyPr/>
        <a:lstStyle/>
        <a:p>
          <a:endParaRPr lang="en-US"/>
        </a:p>
      </dgm:t>
    </dgm:pt>
    <dgm:pt modelId="{DDB1C676-C0F0-496B-B16F-DF16089821E6}">
      <dgm:prSet phldrT="[Text]"/>
      <dgm:spPr>
        <a:ln>
          <a:solidFill>
            <a:schemeClr val="tx1"/>
          </a:solidFill>
        </a:ln>
      </dgm:spPr>
      <dgm:t>
        <a:bodyPr/>
        <a:lstStyle/>
        <a:p>
          <a:r>
            <a:rPr lang="en-US" dirty="0" smtClean="0">
              <a:solidFill>
                <a:schemeClr val="tx2"/>
              </a:solidFill>
            </a:rPr>
            <a:t>Rich User Interface in Oracle Application Framework Modules (S318128)</a:t>
          </a:r>
          <a:r>
            <a:rPr lang="en-US" b="0" dirty="0" smtClean="0"/>
            <a:t/>
          </a:r>
          <a:br>
            <a:rPr lang="en-US" b="0" dirty="0" smtClean="0"/>
          </a:br>
          <a:r>
            <a:rPr lang="en-US" b="0" dirty="0" smtClean="0"/>
            <a:t>3:30 pm-4:30 pm</a:t>
          </a:r>
          <a:r>
            <a:rPr lang="en-US" b="0" dirty="0" smtClean="0">
              <a:solidFill>
                <a:schemeClr val="tx1"/>
              </a:solidFill>
            </a:rPr>
            <a:t>,</a:t>
          </a:r>
          <a:r>
            <a:rPr lang="en-US" dirty="0" smtClean="0">
              <a:solidFill>
                <a:schemeClr val="tx1"/>
              </a:solidFill>
            </a:rPr>
            <a:t> </a:t>
          </a:r>
          <a:r>
            <a:rPr lang="en-US" dirty="0" err="1" smtClean="0">
              <a:solidFill>
                <a:schemeClr val="tx1"/>
              </a:solidFill>
            </a:rPr>
            <a:t>Moscone</a:t>
          </a:r>
          <a:r>
            <a:rPr lang="en-US" dirty="0" smtClean="0">
              <a:solidFill>
                <a:schemeClr val="tx1"/>
              </a:solidFill>
            </a:rPr>
            <a:t> West L2 </a:t>
          </a:r>
          <a:r>
            <a:rPr lang="en-US" dirty="0" err="1" smtClean="0">
              <a:solidFill>
                <a:schemeClr val="tx1"/>
              </a:solidFill>
            </a:rPr>
            <a:t>Rm</a:t>
          </a:r>
          <a:r>
            <a:rPr lang="en-US" dirty="0" smtClean="0">
              <a:solidFill>
                <a:schemeClr val="tx1"/>
              </a:solidFill>
            </a:rPr>
            <a:t> 2020</a:t>
          </a:r>
          <a:endParaRPr lang="en-US" b="0" dirty="0"/>
        </a:p>
      </dgm:t>
    </dgm:pt>
    <dgm:pt modelId="{C30032DA-BD2D-4A4E-97CD-4579C909C330}" type="parTrans" cxnId="{6EBA1D24-9A07-4686-9E32-E545A33A222B}">
      <dgm:prSet/>
      <dgm:spPr/>
      <dgm:t>
        <a:bodyPr/>
        <a:lstStyle/>
        <a:p>
          <a:endParaRPr lang="en-US"/>
        </a:p>
      </dgm:t>
    </dgm:pt>
    <dgm:pt modelId="{DC152EC4-3C06-4C19-BC73-68E7FC53EBEE}" type="sibTrans" cxnId="{6EBA1D24-9A07-4686-9E32-E545A33A222B}">
      <dgm:prSet/>
      <dgm:spPr/>
      <dgm:t>
        <a:bodyPr/>
        <a:lstStyle/>
        <a:p>
          <a:endParaRPr lang="en-US"/>
        </a:p>
      </dgm:t>
    </dgm:pt>
    <dgm:pt modelId="{E149ADCC-F732-452B-8648-82077BDA3503}">
      <dgm:prSet phldrT="[Text]"/>
      <dgm:spPr>
        <a:ln>
          <a:solidFill>
            <a:schemeClr val="tx1"/>
          </a:solidFill>
        </a:ln>
      </dgm:spPr>
      <dgm:t>
        <a:bodyPr/>
        <a:lstStyle/>
        <a:p>
          <a:r>
            <a:rPr lang="en-US" b="0" dirty="0" smtClean="0">
              <a:solidFill>
                <a:schemeClr val="tx2"/>
              </a:solidFill>
            </a:rPr>
            <a:t>Hands-On Lab: Building Desktop Integrators with Oracle Web Applications Desktop Integrator (S318746)</a:t>
          </a:r>
          <a:r>
            <a:rPr lang="en-US" b="0" dirty="0" smtClean="0"/>
            <a:t/>
          </a:r>
          <a:br>
            <a:rPr lang="en-US" b="0" dirty="0" smtClean="0"/>
          </a:br>
          <a:r>
            <a:rPr lang="en-US" b="0" dirty="0" smtClean="0"/>
            <a:t>2:00 pm-3:00 pm, </a:t>
          </a:r>
          <a:r>
            <a:rPr lang="pt-BR" b="0" dirty="0" smtClean="0"/>
            <a:t>Marriott Marquis Nob Hill CD</a:t>
          </a:r>
          <a:endParaRPr lang="en-US" b="0" dirty="0"/>
        </a:p>
      </dgm:t>
    </dgm:pt>
    <dgm:pt modelId="{FB786A2D-A6BD-4098-ABE8-7CA85C913FD4}" type="parTrans" cxnId="{A8E85644-3770-4F7C-BC3B-61F8A0D71F8B}">
      <dgm:prSet/>
      <dgm:spPr/>
      <dgm:t>
        <a:bodyPr/>
        <a:lstStyle/>
        <a:p>
          <a:endParaRPr lang="en-US"/>
        </a:p>
      </dgm:t>
    </dgm:pt>
    <dgm:pt modelId="{60042ABA-5424-436F-88D9-14880C8603E9}" type="sibTrans" cxnId="{A8E85644-3770-4F7C-BC3B-61F8A0D71F8B}">
      <dgm:prSet/>
      <dgm:spPr/>
      <dgm:t>
        <a:bodyPr/>
        <a:lstStyle/>
        <a:p>
          <a:endParaRPr lang="en-US"/>
        </a:p>
      </dgm:t>
    </dgm:pt>
    <dgm:pt modelId="{D221DA66-55F5-4482-BD2A-6963E6C08E83}">
      <dgm:prSet phldrT="[Text]"/>
      <dgm:spPr>
        <a:ln>
          <a:solidFill>
            <a:schemeClr val="tx1"/>
          </a:solidFill>
        </a:ln>
      </dgm:spPr>
      <dgm:t>
        <a:bodyPr/>
        <a:lstStyle/>
        <a:p>
          <a:r>
            <a:rPr lang="en-US" b="0" dirty="0" smtClean="0">
              <a:solidFill>
                <a:schemeClr val="tx2"/>
              </a:solidFill>
            </a:rPr>
            <a:t>Hands-On Lab: Oracle Application Framework Usability (S318745)</a:t>
          </a:r>
          <a:r>
            <a:rPr lang="en-US" b="0" dirty="0" smtClean="0"/>
            <a:t/>
          </a:r>
          <a:br>
            <a:rPr lang="en-US" b="0" dirty="0" smtClean="0"/>
          </a:br>
          <a:r>
            <a:rPr lang="en-US" b="0" dirty="0" smtClean="0"/>
            <a:t>5:00 pm-6:00 pm, </a:t>
          </a:r>
          <a:r>
            <a:rPr lang="pt-BR" b="0" dirty="0" smtClean="0"/>
            <a:t>Marriott Marquis Nob Hill CD</a:t>
          </a:r>
          <a:endParaRPr lang="en-US" b="0" dirty="0"/>
        </a:p>
      </dgm:t>
    </dgm:pt>
    <dgm:pt modelId="{16102113-43D3-44F8-A964-FD1D0D3D4D43}" type="parTrans" cxnId="{89E3078E-A48E-4C39-B0A1-52A2DCF0FC3F}">
      <dgm:prSet/>
      <dgm:spPr/>
    </dgm:pt>
    <dgm:pt modelId="{D71BBF0A-8863-46D9-A03F-2966BEBBD365}" type="sibTrans" cxnId="{89E3078E-A48E-4C39-B0A1-52A2DCF0FC3F}">
      <dgm:prSet/>
      <dgm:spPr/>
    </dgm:pt>
    <dgm:pt modelId="{BDE59CD5-C0D2-40E2-8006-C1A49BC7C2E7}" type="pres">
      <dgm:prSet presAssocID="{A182ECEF-012E-4F2C-93B8-F61B7DAFCC4D}" presName="linear" presStyleCnt="0">
        <dgm:presLayoutVars>
          <dgm:dir/>
          <dgm:animLvl val="lvl"/>
          <dgm:resizeHandles val="exact"/>
        </dgm:presLayoutVars>
      </dgm:prSet>
      <dgm:spPr/>
      <dgm:t>
        <a:bodyPr/>
        <a:lstStyle/>
        <a:p>
          <a:endParaRPr lang="en-US"/>
        </a:p>
      </dgm:t>
    </dgm:pt>
    <dgm:pt modelId="{362A4068-CB3A-40CA-BA61-E2D7C97C028F}" type="pres">
      <dgm:prSet presAssocID="{383B5C9C-701B-4A0C-966A-E324C3E32288}" presName="parentLin" presStyleCnt="0"/>
      <dgm:spPr/>
    </dgm:pt>
    <dgm:pt modelId="{5369952D-1083-4400-B6F5-CF574D547A4E}" type="pres">
      <dgm:prSet presAssocID="{383B5C9C-701B-4A0C-966A-E324C3E32288}" presName="parentLeftMargin" presStyleLbl="node1" presStyleIdx="0" presStyleCnt="2"/>
      <dgm:spPr/>
      <dgm:t>
        <a:bodyPr/>
        <a:lstStyle/>
        <a:p>
          <a:endParaRPr lang="en-US"/>
        </a:p>
      </dgm:t>
    </dgm:pt>
    <dgm:pt modelId="{4ACF5664-53D0-4B62-B961-B2467BDF131E}" type="pres">
      <dgm:prSet presAssocID="{383B5C9C-701B-4A0C-966A-E324C3E32288}" presName="parentText" presStyleLbl="node1" presStyleIdx="0" presStyleCnt="2">
        <dgm:presLayoutVars>
          <dgm:chMax val="0"/>
          <dgm:bulletEnabled val="1"/>
        </dgm:presLayoutVars>
      </dgm:prSet>
      <dgm:spPr/>
      <dgm:t>
        <a:bodyPr/>
        <a:lstStyle/>
        <a:p>
          <a:endParaRPr lang="en-US"/>
        </a:p>
      </dgm:t>
    </dgm:pt>
    <dgm:pt modelId="{37BBEAAF-2977-43F2-8530-0540C96C7E3E}" type="pres">
      <dgm:prSet presAssocID="{383B5C9C-701B-4A0C-966A-E324C3E32288}" presName="negativeSpace" presStyleCnt="0"/>
      <dgm:spPr/>
    </dgm:pt>
    <dgm:pt modelId="{59E76D2E-A361-41AE-86B6-C61299648B74}" type="pres">
      <dgm:prSet presAssocID="{383B5C9C-701B-4A0C-966A-E324C3E32288}" presName="childText" presStyleLbl="conFgAcc1" presStyleIdx="0" presStyleCnt="2">
        <dgm:presLayoutVars>
          <dgm:bulletEnabled val="1"/>
        </dgm:presLayoutVars>
      </dgm:prSet>
      <dgm:spPr/>
      <dgm:t>
        <a:bodyPr/>
        <a:lstStyle/>
        <a:p>
          <a:endParaRPr lang="en-US"/>
        </a:p>
      </dgm:t>
    </dgm:pt>
    <dgm:pt modelId="{7CB53C1D-9647-482A-AC21-7C93FCEABA1D}" type="pres">
      <dgm:prSet presAssocID="{6C54EB25-652C-4E86-8CFF-2C33B30A90CF}" presName="spaceBetweenRectangles" presStyleCnt="0"/>
      <dgm:spPr/>
    </dgm:pt>
    <dgm:pt modelId="{22B7AB93-11EE-402E-817F-687652DBCEC8}" type="pres">
      <dgm:prSet presAssocID="{358FDBD9-C43B-41E3-B2B4-8BBFE5D9982F}" presName="parentLin" presStyleCnt="0"/>
      <dgm:spPr/>
    </dgm:pt>
    <dgm:pt modelId="{44B1F3C9-3888-4FB6-AC54-D2C5966D1016}" type="pres">
      <dgm:prSet presAssocID="{358FDBD9-C43B-41E3-B2B4-8BBFE5D9982F}" presName="parentLeftMargin" presStyleLbl="node1" presStyleIdx="0" presStyleCnt="2"/>
      <dgm:spPr/>
      <dgm:t>
        <a:bodyPr/>
        <a:lstStyle/>
        <a:p>
          <a:endParaRPr lang="en-US"/>
        </a:p>
      </dgm:t>
    </dgm:pt>
    <dgm:pt modelId="{4EE8BB1E-8995-4373-91B4-17C67B889583}" type="pres">
      <dgm:prSet presAssocID="{358FDBD9-C43B-41E3-B2B4-8BBFE5D9982F}" presName="parentText" presStyleLbl="node1" presStyleIdx="1" presStyleCnt="2">
        <dgm:presLayoutVars>
          <dgm:chMax val="0"/>
          <dgm:bulletEnabled val="1"/>
        </dgm:presLayoutVars>
      </dgm:prSet>
      <dgm:spPr/>
      <dgm:t>
        <a:bodyPr/>
        <a:lstStyle/>
        <a:p>
          <a:endParaRPr lang="en-US"/>
        </a:p>
      </dgm:t>
    </dgm:pt>
    <dgm:pt modelId="{2C32DADE-495F-4475-98AA-D7D0AE1A118D}" type="pres">
      <dgm:prSet presAssocID="{358FDBD9-C43B-41E3-B2B4-8BBFE5D9982F}" presName="negativeSpace" presStyleCnt="0"/>
      <dgm:spPr/>
    </dgm:pt>
    <dgm:pt modelId="{BFD5B92E-410C-467C-9D87-044C82A69593}" type="pres">
      <dgm:prSet presAssocID="{358FDBD9-C43B-41E3-B2B4-8BBFE5D9982F}" presName="childText" presStyleLbl="conFgAcc1" presStyleIdx="1" presStyleCnt="2">
        <dgm:presLayoutVars>
          <dgm:bulletEnabled val="1"/>
        </dgm:presLayoutVars>
      </dgm:prSet>
      <dgm:spPr/>
      <dgm:t>
        <a:bodyPr/>
        <a:lstStyle/>
        <a:p>
          <a:endParaRPr lang="en-US"/>
        </a:p>
      </dgm:t>
    </dgm:pt>
  </dgm:ptLst>
  <dgm:cxnLst>
    <dgm:cxn modelId="{57873280-B634-48D8-A631-1DC0915E7CEC}" type="presOf" srcId="{E149ADCC-F732-452B-8648-82077BDA3503}" destId="{BFD5B92E-410C-467C-9D87-044C82A69593}" srcOrd="0" destOrd="0" presId="urn:microsoft.com/office/officeart/2005/8/layout/list1"/>
    <dgm:cxn modelId="{F2C330DA-23F5-42A1-8457-1DBCE742ECB1}" type="presOf" srcId="{D221DA66-55F5-4482-BD2A-6963E6C08E83}" destId="{BFD5B92E-410C-467C-9D87-044C82A69593}" srcOrd="0" destOrd="1" presId="urn:microsoft.com/office/officeart/2005/8/layout/list1"/>
    <dgm:cxn modelId="{A8E85644-3770-4F7C-BC3B-61F8A0D71F8B}" srcId="{358FDBD9-C43B-41E3-B2B4-8BBFE5D9982F}" destId="{E149ADCC-F732-452B-8648-82077BDA3503}" srcOrd="0" destOrd="0" parTransId="{FB786A2D-A6BD-4098-ABE8-7CA85C913FD4}" sibTransId="{60042ABA-5424-436F-88D9-14880C8603E9}"/>
    <dgm:cxn modelId="{9E013FFF-6E8A-4C06-844B-EBDA25D3C0E2}" srcId="{A182ECEF-012E-4F2C-93B8-F61B7DAFCC4D}" destId="{358FDBD9-C43B-41E3-B2B4-8BBFE5D9982F}" srcOrd="1" destOrd="0" parTransId="{6E4308E8-8D08-4D74-B575-66FE1AF95E66}" sibTransId="{AE15FE9E-9457-4E24-AA61-9DC245AD0C72}"/>
    <dgm:cxn modelId="{53618522-21AF-4570-9F39-AD9C29CB0505}" srcId="{A182ECEF-012E-4F2C-93B8-F61B7DAFCC4D}" destId="{383B5C9C-701B-4A0C-966A-E324C3E32288}" srcOrd="0" destOrd="0" parTransId="{D1214F34-E4CC-457A-B206-3269CA118CB6}" sibTransId="{6C54EB25-652C-4E86-8CFF-2C33B30A90CF}"/>
    <dgm:cxn modelId="{6EBA1D24-9A07-4686-9E32-E545A33A222B}" srcId="{383B5C9C-701B-4A0C-966A-E324C3E32288}" destId="{DDB1C676-C0F0-496B-B16F-DF16089821E6}" srcOrd="0" destOrd="0" parTransId="{C30032DA-BD2D-4A4E-97CD-4579C909C330}" sibTransId="{DC152EC4-3C06-4C19-BC73-68E7FC53EBEE}"/>
    <dgm:cxn modelId="{1989CB43-6A2E-480D-B066-E220C903C365}" type="presOf" srcId="{383B5C9C-701B-4A0C-966A-E324C3E32288}" destId="{4ACF5664-53D0-4B62-B961-B2467BDF131E}" srcOrd="1" destOrd="0" presId="urn:microsoft.com/office/officeart/2005/8/layout/list1"/>
    <dgm:cxn modelId="{32541F12-8B1C-499D-8026-38B56D40FBDF}" type="presOf" srcId="{383B5C9C-701B-4A0C-966A-E324C3E32288}" destId="{5369952D-1083-4400-B6F5-CF574D547A4E}" srcOrd="0" destOrd="0" presId="urn:microsoft.com/office/officeart/2005/8/layout/list1"/>
    <dgm:cxn modelId="{498B84D2-003E-4556-AAAB-0E3A066C4E43}" type="presOf" srcId="{A182ECEF-012E-4F2C-93B8-F61B7DAFCC4D}" destId="{BDE59CD5-C0D2-40E2-8006-C1A49BC7C2E7}" srcOrd="0" destOrd="0" presId="urn:microsoft.com/office/officeart/2005/8/layout/list1"/>
    <dgm:cxn modelId="{2A01FB46-6E92-448E-B330-73F03F87D35E}" type="presOf" srcId="{DDB1C676-C0F0-496B-B16F-DF16089821E6}" destId="{59E76D2E-A361-41AE-86B6-C61299648B74}" srcOrd="0" destOrd="0" presId="urn:microsoft.com/office/officeart/2005/8/layout/list1"/>
    <dgm:cxn modelId="{09B7F4F3-F75C-40C4-8689-05130311EFD4}" type="presOf" srcId="{358FDBD9-C43B-41E3-B2B4-8BBFE5D9982F}" destId="{4EE8BB1E-8995-4373-91B4-17C67B889583}" srcOrd="1" destOrd="0" presId="urn:microsoft.com/office/officeart/2005/8/layout/list1"/>
    <dgm:cxn modelId="{89E3078E-A48E-4C39-B0A1-52A2DCF0FC3F}" srcId="{358FDBD9-C43B-41E3-B2B4-8BBFE5D9982F}" destId="{D221DA66-55F5-4482-BD2A-6963E6C08E83}" srcOrd="1" destOrd="0" parTransId="{16102113-43D3-44F8-A964-FD1D0D3D4D43}" sibTransId="{D71BBF0A-8863-46D9-A03F-2966BEBBD365}"/>
    <dgm:cxn modelId="{72B2BFDB-E9F6-4AB0-BF30-BF35FE3F9202}" type="presOf" srcId="{358FDBD9-C43B-41E3-B2B4-8BBFE5D9982F}" destId="{44B1F3C9-3888-4FB6-AC54-D2C5966D1016}" srcOrd="0" destOrd="0" presId="urn:microsoft.com/office/officeart/2005/8/layout/list1"/>
    <dgm:cxn modelId="{8BBF3609-74C9-4780-8A57-EABB6DF47209}" type="presParOf" srcId="{BDE59CD5-C0D2-40E2-8006-C1A49BC7C2E7}" destId="{362A4068-CB3A-40CA-BA61-E2D7C97C028F}" srcOrd="0" destOrd="0" presId="urn:microsoft.com/office/officeart/2005/8/layout/list1"/>
    <dgm:cxn modelId="{F1AC274C-9AEB-4F29-9CDD-98E717875474}" type="presParOf" srcId="{362A4068-CB3A-40CA-BA61-E2D7C97C028F}" destId="{5369952D-1083-4400-B6F5-CF574D547A4E}" srcOrd="0" destOrd="0" presId="urn:microsoft.com/office/officeart/2005/8/layout/list1"/>
    <dgm:cxn modelId="{103C2695-9897-4B07-8B49-BC7B3B6AFF29}" type="presParOf" srcId="{362A4068-CB3A-40CA-BA61-E2D7C97C028F}" destId="{4ACF5664-53D0-4B62-B961-B2467BDF131E}" srcOrd="1" destOrd="0" presId="urn:microsoft.com/office/officeart/2005/8/layout/list1"/>
    <dgm:cxn modelId="{C287EE02-2E65-40BE-BC01-B8D427765785}" type="presParOf" srcId="{BDE59CD5-C0D2-40E2-8006-C1A49BC7C2E7}" destId="{37BBEAAF-2977-43F2-8530-0540C96C7E3E}" srcOrd="1" destOrd="0" presId="urn:microsoft.com/office/officeart/2005/8/layout/list1"/>
    <dgm:cxn modelId="{0692FAF5-5B5D-468D-9A94-7E75BAACF553}" type="presParOf" srcId="{BDE59CD5-C0D2-40E2-8006-C1A49BC7C2E7}" destId="{59E76D2E-A361-41AE-86B6-C61299648B74}" srcOrd="2" destOrd="0" presId="urn:microsoft.com/office/officeart/2005/8/layout/list1"/>
    <dgm:cxn modelId="{C9E8429E-7C6E-4BFB-B7DE-FF9D76993400}" type="presParOf" srcId="{BDE59CD5-C0D2-40E2-8006-C1A49BC7C2E7}" destId="{7CB53C1D-9647-482A-AC21-7C93FCEABA1D}" srcOrd="3" destOrd="0" presId="urn:microsoft.com/office/officeart/2005/8/layout/list1"/>
    <dgm:cxn modelId="{53E77E9F-7B06-44F6-B4E5-FE4567260F8C}" type="presParOf" srcId="{BDE59CD5-C0D2-40E2-8006-C1A49BC7C2E7}" destId="{22B7AB93-11EE-402E-817F-687652DBCEC8}" srcOrd="4" destOrd="0" presId="urn:microsoft.com/office/officeart/2005/8/layout/list1"/>
    <dgm:cxn modelId="{CC629C46-E71F-414F-8B16-7963B9C3D0F9}" type="presParOf" srcId="{22B7AB93-11EE-402E-817F-687652DBCEC8}" destId="{44B1F3C9-3888-4FB6-AC54-D2C5966D1016}" srcOrd="0" destOrd="0" presId="urn:microsoft.com/office/officeart/2005/8/layout/list1"/>
    <dgm:cxn modelId="{B0BB0872-74C4-4D98-BC0B-905655BB2181}" type="presParOf" srcId="{22B7AB93-11EE-402E-817F-687652DBCEC8}" destId="{4EE8BB1E-8995-4373-91B4-17C67B889583}" srcOrd="1" destOrd="0" presId="urn:microsoft.com/office/officeart/2005/8/layout/list1"/>
    <dgm:cxn modelId="{F4403518-421F-430C-A0CB-AAC5B73137FC}" type="presParOf" srcId="{BDE59CD5-C0D2-40E2-8006-C1A49BC7C2E7}" destId="{2C32DADE-495F-4475-98AA-D7D0AE1A118D}" srcOrd="5" destOrd="0" presId="urn:microsoft.com/office/officeart/2005/8/layout/list1"/>
    <dgm:cxn modelId="{B9C12A24-668F-410A-9835-8842019A5447}" type="presParOf" srcId="{BDE59CD5-C0D2-40E2-8006-C1A49BC7C2E7}" destId="{BFD5B92E-410C-467C-9D87-044C82A69593}"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182ECEF-012E-4F2C-93B8-F61B7DAFCC4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021C2D25-A7FC-4D5F-A3D7-1AD636D2F917}">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Wednesday, September 22</a:t>
          </a:r>
          <a:endParaRPr lang="en-US" b="1" dirty="0"/>
        </a:p>
      </dgm:t>
    </dgm:pt>
    <dgm:pt modelId="{D9A4DCC4-9504-472D-9B2D-8E3C4E944ED8}" type="parTrans" cxnId="{ED824F82-7256-43CF-AE3A-39F9EE3C87D3}">
      <dgm:prSet/>
      <dgm:spPr/>
      <dgm:t>
        <a:bodyPr/>
        <a:lstStyle/>
        <a:p>
          <a:endParaRPr lang="en-US"/>
        </a:p>
      </dgm:t>
    </dgm:pt>
    <dgm:pt modelId="{6660C4E8-A18E-4B46-B843-3A5B4D2B6FB0}" type="sibTrans" cxnId="{ED824F82-7256-43CF-AE3A-39F9EE3C87D3}">
      <dgm:prSet/>
      <dgm:spPr/>
      <dgm:t>
        <a:bodyPr/>
        <a:lstStyle/>
        <a:p>
          <a:endParaRPr lang="en-US"/>
        </a:p>
      </dgm:t>
    </dgm:pt>
    <dgm:pt modelId="{BD6D744C-964F-49D5-8399-4D3344620E38}">
      <dgm:prSet phldrT="[Text]"/>
      <dgm:spPr>
        <a:ln>
          <a:solidFill>
            <a:schemeClr val="tx1"/>
          </a:solidFill>
        </a:ln>
      </dgm:spPr>
      <dgm:t>
        <a:bodyPr/>
        <a:lstStyle/>
        <a:p>
          <a:r>
            <a:rPr lang="en-US" b="0" dirty="0" smtClean="0">
              <a:solidFill>
                <a:schemeClr val="tx2"/>
              </a:solidFill>
            </a:rPr>
            <a:t>Upgrading Your Customizations to Oracle E-Business Suite Release 12 (S318125)</a:t>
          </a:r>
          <a:r>
            <a:rPr lang="en-US" b="0" dirty="0" smtClean="0"/>
            <a:t/>
          </a:r>
          <a:br>
            <a:rPr lang="en-US" b="0" dirty="0" smtClean="0"/>
          </a:br>
          <a:r>
            <a:rPr lang="en-US" b="0" dirty="0" smtClean="0"/>
            <a:t>11:30 am-12:30 pm, </a:t>
          </a:r>
          <a:r>
            <a:rPr lang="en-US" b="0" dirty="0" err="1" smtClean="0"/>
            <a:t>Moscone</a:t>
          </a:r>
          <a:r>
            <a:rPr lang="en-US" b="0" dirty="0" smtClean="0"/>
            <a:t> West L2 </a:t>
          </a:r>
          <a:r>
            <a:rPr lang="en-US" b="0" dirty="0" err="1" smtClean="0"/>
            <a:t>Rm</a:t>
          </a:r>
          <a:r>
            <a:rPr lang="en-US" b="0" dirty="0" smtClean="0"/>
            <a:t> 2024</a:t>
          </a:r>
          <a:endParaRPr lang="en-US" b="0" dirty="0"/>
        </a:p>
      </dgm:t>
    </dgm:pt>
    <dgm:pt modelId="{A80B3CCF-84EB-42CE-820E-C5E8EDDF9C60}" type="parTrans" cxnId="{7E8D7C06-65D2-406D-82B7-B33C8AED9D1F}">
      <dgm:prSet/>
      <dgm:spPr/>
      <dgm:t>
        <a:bodyPr/>
        <a:lstStyle/>
        <a:p>
          <a:endParaRPr lang="en-US"/>
        </a:p>
      </dgm:t>
    </dgm:pt>
    <dgm:pt modelId="{A8ECD91E-13C0-4F08-83FD-FC858FD15087}" type="sibTrans" cxnId="{7E8D7C06-65D2-406D-82B7-B33C8AED9D1F}">
      <dgm:prSet/>
      <dgm:spPr/>
      <dgm:t>
        <a:bodyPr/>
        <a:lstStyle/>
        <a:p>
          <a:endParaRPr lang="en-US"/>
        </a:p>
      </dgm:t>
    </dgm:pt>
    <dgm:pt modelId="{6699C182-A62E-4254-B19A-6AB55A2BFB1C}">
      <dgm:prSet phldrT="[Text]"/>
      <dgm:spPr>
        <a:ln>
          <a:solidFill>
            <a:schemeClr val="tx1"/>
          </a:solidFill>
        </a:ln>
      </dgm:spPr>
      <dgm:t>
        <a:bodyPr/>
        <a:lstStyle/>
        <a:p>
          <a:r>
            <a:rPr lang="en-US" b="0" dirty="0" smtClean="0">
              <a:solidFill>
                <a:schemeClr val="tx2"/>
              </a:solidFill>
            </a:rPr>
            <a:t>Using Oracle Web Applications Desktop Integrator for Rapid Desktop Integrations (S318129)</a:t>
          </a:r>
          <a:r>
            <a:rPr lang="en-US" b="0" dirty="0" smtClean="0"/>
            <a:t/>
          </a:r>
          <a:br>
            <a:rPr lang="en-US" b="0" dirty="0" smtClean="0"/>
          </a:br>
          <a:r>
            <a:rPr lang="en-US" b="0" dirty="0" smtClean="0"/>
            <a:t>1:00 pm-2:00 pm, </a:t>
          </a:r>
          <a:r>
            <a:rPr lang="en-US" b="0" dirty="0" err="1" smtClean="0"/>
            <a:t>Moscone</a:t>
          </a:r>
          <a:r>
            <a:rPr lang="en-US" b="0" dirty="0" smtClean="0"/>
            <a:t> West L2 </a:t>
          </a:r>
          <a:r>
            <a:rPr lang="en-US" b="0" dirty="0" err="1" smtClean="0"/>
            <a:t>Rm</a:t>
          </a:r>
          <a:r>
            <a:rPr lang="en-US" b="0" dirty="0" smtClean="0"/>
            <a:t> 2024</a:t>
          </a:r>
          <a:endParaRPr lang="en-US" b="0" dirty="0"/>
        </a:p>
      </dgm:t>
    </dgm:pt>
    <dgm:pt modelId="{5630908E-F11A-4C2B-9D27-7338AE238FF2}" type="parTrans" cxnId="{6DCF5272-48D8-480F-8CC0-618EECABAC81}">
      <dgm:prSet/>
      <dgm:spPr/>
      <dgm:t>
        <a:bodyPr/>
        <a:lstStyle/>
        <a:p>
          <a:endParaRPr lang="en-US"/>
        </a:p>
      </dgm:t>
    </dgm:pt>
    <dgm:pt modelId="{6E59FEAF-8C06-4D11-902C-B124E12F4C03}" type="sibTrans" cxnId="{6DCF5272-48D8-480F-8CC0-618EECABAC81}">
      <dgm:prSet/>
      <dgm:spPr/>
      <dgm:t>
        <a:bodyPr/>
        <a:lstStyle/>
        <a:p>
          <a:endParaRPr lang="en-US"/>
        </a:p>
      </dgm:t>
    </dgm:pt>
    <dgm:pt modelId="{709CF950-56B9-4246-9B80-3558932792BF}">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Thursday, September 23</a:t>
          </a:r>
          <a:endParaRPr lang="en-US" b="1" dirty="0"/>
        </a:p>
      </dgm:t>
    </dgm:pt>
    <dgm:pt modelId="{09AC82A6-C762-448C-B650-6BA851297EAD}" type="parTrans" cxnId="{5A786BDC-76B6-4AE2-90A3-60132FDDA268}">
      <dgm:prSet/>
      <dgm:spPr/>
      <dgm:t>
        <a:bodyPr/>
        <a:lstStyle/>
        <a:p>
          <a:endParaRPr lang="en-US"/>
        </a:p>
      </dgm:t>
    </dgm:pt>
    <dgm:pt modelId="{C0539A3B-C9B9-45C7-A23C-B6BDA48F8F8F}" type="sibTrans" cxnId="{5A786BDC-76B6-4AE2-90A3-60132FDDA268}">
      <dgm:prSet/>
      <dgm:spPr/>
      <dgm:t>
        <a:bodyPr/>
        <a:lstStyle/>
        <a:p>
          <a:endParaRPr lang="en-US"/>
        </a:p>
      </dgm:t>
    </dgm:pt>
    <dgm:pt modelId="{61AB4583-E222-4E2A-A9B0-A110BAB2B960}">
      <dgm:prSet phldrT="[Text]"/>
      <dgm:spPr>
        <a:ln>
          <a:solidFill>
            <a:schemeClr val="tx1"/>
          </a:solidFill>
        </a:ln>
      </dgm:spPr>
      <dgm:t>
        <a:bodyPr/>
        <a:lstStyle/>
        <a:p>
          <a:r>
            <a:rPr lang="en-US" b="0" dirty="0" smtClean="0">
              <a:solidFill>
                <a:schemeClr val="tx2"/>
              </a:solidFill>
            </a:rPr>
            <a:t>Personalize, Customize, and Extend Oracle E-Business Suite User Interface (S318130)</a:t>
          </a:r>
          <a:r>
            <a:rPr lang="en-US" b="0" dirty="0" smtClean="0"/>
            <a:t/>
          </a:r>
          <a:br>
            <a:rPr lang="en-US" b="0" dirty="0" smtClean="0"/>
          </a:br>
          <a:r>
            <a:rPr lang="en-US" b="0" dirty="0" smtClean="0"/>
            <a:t>10:30 am-11:30 am, </a:t>
          </a:r>
          <a:r>
            <a:rPr lang="en-US" b="0" dirty="0" err="1" smtClean="0"/>
            <a:t>Moscone</a:t>
          </a:r>
          <a:r>
            <a:rPr lang="en-US" b="0" dirty="0" smtClean="0"/>
            <a:t> West L2 </a:t>
          </a:r>
          <a:r>
            <a:rPr lang="en-US" b="0" dirty="0" err="1" smtClean="0"/>
            <a:t>Rm</a:t>
          </a:r>
          <a:r>
            <a:rPr lang="en-US" b="0" dirty="0" smtClean="0"/>
            <a:t> 2024</a:t>
          </a:r>
          <a:endParaRPr lang="en-US" b="0" dirty="0"/>
        </a:p>
      </dgm:t>
    </dgm:pt>
    <dgm:pt modelId="{160F0301-D37D-4515-8494-19886EE40C54}" type="parTrans" cxnId="{13E5E943-743C-4686-A5D7-397FCEA648B3}">
      <dgm:prSet/>
      <dgm:spPr/>
      <dgm:t>
        <a:bodyPr/>
        <a:lstStyle/>
        <a:p>
          <a:endParaRPr lang="en-US"/>
        </a:p>
      </dgm:t>
    </dgm:pt>
    <dgm:pt modelId="{1D6B1AE6-858F-4C11-95B8-A1E7472A6310}" type="sibTrans" cxnId="{13E5E943-743C-4686-A5D7-397FCEA648B3}">
      <dgm:prSet/>
      <dgm:spPr/>
      <dgm:t>
        <a:bodyPr/>
        <a:lstStyle/>
        <a:p>
          <a:endParaRPr lang="en-US"/>
        </a:p>
      </dgm:t>
    </dgm:pt>
    <dgm:pt modelId="{FEDDF527-5B6E-46B6-9A8A-92970772F8DC}">
      <dgm:prSet phldrT="[Text]"/>
      <dgm:spPr>
        <a:ln>
          <a:solidFill>
            <a:schemeClr val="tx1"/>
          </a:solidFill>
        </a:ln>
      </dgm:spPr>
      <dgm:t>
        <a:bodyPr/>
        <a:lstStyle/>
        <a:p>
          <a:r>
            <a:rPr lang="en-US" b="0" dirty="0" smtClean="0">
              <a:solidFill>
                <a:schemeClr val="tx2"/>
              </a:solidFill>
            </a:rPr>
            <a:t>Extending Oracle E-Business Suite with Oracle ADF and Oracle SOA Suite (S318061)</a:t>
          </a:r>
          <a:br>
            <a:rPr lang="en-US" b="0" dirty="0" smtClean="0">
              <a:solidFill>
                <a:schemeClr val="tx2"/>
              </a:solidFill>
            </a:rPr>
          </a:br>
          <a:r>
            <a:rPr lang="en-US" b="0" dirty="0" smtClean="0">
              <a:solidFill>
                <a:schemeClr val="tx1"/>
              </a:solidFill>
            </a:rPr>
            <a:t>4:45 pm-5:45 pm, </a:t>
          </a:r>
          <a:r>
            <a:rPr lang="en-US" b="0" dirty="0" err="1" smtClean="0">
              <a:solidFill>
                <a:schemeClr val="tx1"/>
              </a:solidFill>
            </a:rPr>
            <a:t>Moscone</a:t>
          </a:r>
          <a:r>
            <a:rPr lang="en-US" b="0" dirty="0" smtClean="0">
              <a:solidFill>
                <a:schemeClr val="tx1"/>
              </a:solidFill>
            </a:rPr>
            <a:t> West L2 </a:t>
          </a:r>
          <a:r>
            <a:rPr lang="en-US" b="0" dirty="0" err="1" smtClean="0">
              <a:solidFill>
                <a:schemeClr val="tx1"/>
              </a:solidFill>
            </a:rPr>
            <a:t>Rm</a:t>
          </a:r>
          <a:r>
            <a:rPr lang="en-US" b="0" dirty="0" smtClean="0">
              <a:solidFill>
                <a:schemeClr val="tx1"/>
              </a:solidFill>
            </a:rPr>
            <a:t> 2020</a:t>
          </a:r>
          <a:endParaRPr lang="en-US" b="0" dirty="0"/>
        </a:p>
      </dgm:t>
    </dgm:pt>
    <dgm:pt modelId="{CE91E405-FA03-4B77-A123-B64E5200CCA6}" type="parTrans" cxnId="{D2B9EA07-7562-4B80-AD8A-B30B26A08517}">
      <dgm:prSet/>
      <dgm:spPr/>
      <dgm:t>
        <a:bodyPr/>
        <a:lstStyle/>
        <a:p>
          <a:endParaRPr lang="en-US"/>
        </a:p>
      </dgm:t>
    </dgm:pt>
    <dgm:pt modelId="{48A5794C-CC42-4CFF-986D-7D5B99EA2791}" type="sibTrans" cxnId="{D2B9EA07-7562-4B80-AD8A-B30B26A08517}">
      <dgm:prSet/>
      <dgm:spPr/>
      <dgm:t>
        <a:bodyPr/>
        <a:lstStyle/>
        <a:p>
          <a:endParaRPr lang="en-US"/>
        </a:p>
      </dgm:t>
    </dgm:pt>
    <dgm:pt modelId="{C0899178-14D1-4E99-A7B7-A1A9491B55F4}">
      <dgm:prSet phldrT="[Text]"/>
      <dgm:spPr>
        <a:ln>
          <a:solidFill>
            <a:schemeClr val="tx1"/>
          </a:solidFill>
        </a:ln>
      </dgm:spPr>
      <dgm:t>
        <a:bodyPr/>
        <a:lstStyle/>
        <a:p>
          <a:r>
            <a:rPr lang="en-US" b="0" dirty="0" smtClean="0">
              <a:solidFill>
                <a:schemeClr val="tx2"/>
              </a:solidFill>
            </a:rPr>
            <a:t>Hands-On Lab: Oracle Application Framework Usability (S318745)</a:t>
          </a:r>
          <a:r>
            <a:rPr lang="en-US" b="0" dirty="0" smtClean="0"/>
            <a:t/>
          </a:r>
          <a:br>
            <a:rPr lang="en-US" b="0" dirty="0" smtClean="0"/>
          </a:br>
          <a:r>
            <a:rPr lang="en-US" b="0" dirty="0" smtClean="0"/>
            <a:t>3:00 pm-4:00 pm, </a:t>
          </a:r>
          <a:r>
            <a:rPr lang="pt-BR" b="0" dirty="0" smtClean="0"/>
            <a:t>Marriott Marquis Nob Hill CD</a:t>
          </a:r>
          <a:endParaRPr lang="en-US" b="0" dirty="0"/>
        </a:p>
      </dgm:t>
    </dgm:pt>
    <dgm:pt modelId="{4509E491-E8B2-43F5-A300-1559927FCB0B}" type="parTrans" cxnId="{936B48B7-7C58-4401-80B0-B51CA52C8CD9}">
      <dgm:prSet/>
      <dgm:spPr/>
      <dgm:t>
        <a:bodyPr/>
        <a:lstStyle/>
        <a:p>
          <a:endParaRPr lang="en-US"/>
        </a:p>
      </dgm:t>
    </dgm:pt>
    <dgm:pt modelId="{B8632DFA-CDCC-445C-B46E-519759C6857F}" type="sibTrans" cxnId="{936B48B7-7C58-4401-80B0-B51CA52C8CD9}">
      <dgm:prSet/>
      <dgm:spPr/>
      <dgm:t>
        <a:bodyPr/>
        <a:lstStyle/>
        <a:p>
          <a:endParaRPr lang="en-US"/>
        </a:p>
      </dgm:t>
    </dgm:pt>
    <dgm:pt modelId="{716DADB2-0676-4B21-B78F-129A2A5447EC}">
      <dgm:prSet phldrT="[Text]"/>
      <dgm:spPr>
        <a:ln>
          <a:solidFill>
            <a:schemeClr val="tx1"/>
          </a:solidFill>
        </a:ln>
      </dgm:spPr>
      <dgm:t>
        <a:bodyPr/>
        <a:lstStyle/>
        <a:p>
          <a:r>
            <a:rPr lang="en-US" b="0" dirty="0" smtClean="0">
              <a:solidFill>
                <a:schemeClr val="tx2"/>
              </a:solidFill>
            </a:rPr>
            <a:t>Hands-On Lab: Building Desktop Integrators with Oracle Web Applications Desktop Integrator (S318746)</a:t>
          </a:r>
          <a:r>
            <a:rPr lang="en-US" b="0" dirty="0" smtClean="0"/>
            <a:t/>
          </a:r>
          <a:br>
            <a:rPr lang="en-US" b="0" dirty="0" smtClean="0"/>
          </a:br>
          <a:r>
            <a:rPr lang="en-US" b="0" dirty="0" smtClean="0"/>
            <a:t>9:00 am-10:00 am, </a:t>
          </a:r>
          <a:r>
            <a:rPr lang="pt-BR" b="0" dirty="0" smtClean="0"/>
            <a:t>Marriott Marquis Nob Hill CD</a:t>
          </a:r>
          <a:endParaRPr lang="en-US" b="0" dirty="0"/>
        </a:p>
      </dgm:t>
    </dgm:pt>
    <dgm:pt modelId="{FA18104D-76D8-4C47-B204-E3D2B003A720}" type="parTrans" cxnId="{66DF088E-1EE6-4451-AEF5-2E1B51806C4D}">
      <dgm:prSet/>
      <dgm:spPr/>
      <dgm:t>
        <a:bodyPr/>
        <a:lstStyle/>
        <a:p>
          <a:endParaRPr lang="en-US"/>
        </a:p>
      </dgm:t>
    </dgm:pt>
    <dgm:pt modelId="{08E60BD4-101F-43D9-A5DB-5076F77EAC59}" type="sibTrans" cxnId="{66DF088E-1EE6-4451-AEF5-2E1B51806C4D}">
      <dgm:prSet/>
      <dgm:spPr/>
      <dgm:t>
        <a:bodyPr/>
        <a:lstStyle/>
        <a:p>
          <a:endParaRPr lang="en-US"/>
        </a:p>
      </dgm:t>
    </dgm:pt>
    <dgm:pt modelId="{BDE59CD5-C0D2-40E2-8006-C1A49BC7C2E7}" type="pres">
      <dgm:prSet presAssocID="{A182ECEF-012E-4F2C-93B8-F61B7DAFCC4D}" presName="linear" presStyleCnt="0">
        <dgm:presLayoutVars>
          <dgm:dir/>
          <dgm:animLvl val="lvl"/>
          <dgm:resizeHandles val="exact"/>
        </dgm:presLayoutVars>
      </dgm:prSet>
      <dgm:spPr/>
      <dgm:t>
        <a:bodyPr/>
        <a:lstStyle/>
        <a:p>
          <a:endParaRPr lang="en-US"/>
        </a:p>
      </dgm:t>
    </dgm:pt>
    <dgm:pt modelId="{EC6E34A3-1B4D-438B-B419-97F642F0DCBE}" type="pres">
      <dgm:prSet presAssocID="{021C2D25-A7FC-4D5F-A3D7-1AD636D2F917}" presName="parentLin" presStyleCnt="0"/>
      <dgm:spPr/>
    </dgm:pt>
    <dgm:pt modelId="{7BF19167-CD1C-4732-8992-FADCB7DD6572}" type="pres">
      <dgm:prSet presAssocID="{021C2D25-A7FC-4D5F-A3D7-1AD636D2F917}" presName="parentLeftMargin" presStyleLbl="node1" presStyleIdx="0" presStyleCnt="2"/>
      <dgm:spPr/>
      <dgm:t>
        <a:bodyPr/>
        <a:lstStyle/>
        <a:p>
          <a:endParaRPr lang="en-US"/>
        </a:p>
      </dgm:t>
    </dgm:pt>
    <dgm:pt modelId="{500024D0-D422-4567-A58F-7240CE52585A}" type="pres">
      <dgm:prSet presAssocID="{021C2D25-A7FC-4D5F-A3D7-1AD636D2F917}" presName="parentText" presStyleLbl="node1" presStyleIdx="0" presStyleCnt="2">
        <dgm:presLayoutVars>
          <dgm:chMax val="0"/>
          <dgm:bulletEnabled val="1"/>
        </dgm:presLayoutVars>
      </dgm:prSet>
      <dgm:spPr/>
      <dgm:t>
        <a:bodyPr/>
        <a:lstStyle/>
        <a:p>
          <a:endParaRPr lang="en-US"/>
        </a:p>
      </dgm:t>
    </dgm:pt>
    <dgm:pt modelId="{851864F9-877E-476B-BFFC-686A55AC7E6F}" type="pres">
      <dgm:prSet presAssocID="{021C2D25-A7FC-4D5F-A3D7-1AD636D2F917}" presName="negativeSpace" presStyleCnt="0"/>
      <dgm:spPr/>
    </dgm:pt>
    <dgm:pt modelId="{C4113ADB-6B57-4153-B429-4C3120338428}" type="pres">
      <dgm:prSet presAssocID="{021C2D25-A7FC-4D5F-A3D7-1AD636D2F917}" presName="childText" presStyleLbl="conFgAcc1" presStyleIdx="0" presStyleCnt="2">
        <dgm:presLayoutVars>
          <dgm:bulletEnabled val="1"/>
        </dgm:presLayoutVars>
      </dgm:prSet>
      <dgm:spPr/>
      <dgm:t>
        <a:bodyPr/>
        <a:lstStyle/>
        <a:p>
          <a:endParaRPr lang="en-US"/>
        </a:p>
      </dgm:t>
    </dgm:pt>
    <dgm:pt modelId="{3650BDDF-10B9-4CB6-A88F-74A42756E4D7}" type="pres">
      <dgm:prSet presAssocID="{6660C4E8-A18E-4B46-B843-3A5B4D2B6FB0}" presName="spaceBetweenRectangles" presStyleCnt="0"/>
      <dgm:spPr/>
    </dgm:pt>
    <dgm:pt modelId="{54291DD5-765F-4F17-946F-C4B5AA901824}" type="pres">
      <dgm:prSet presAssocID="{709CF950-56B9-4246-9B80-3558932792BF}" presName="parentLin" presStyleCnt="0"/>
      <dgm:spPr/>
    </dgm:pt>
    <dgm:pt modelId="{D96D2B70-4875-4B6B-8907-3569C855B95B}" type="pres">
      <dgm:prSet presAssocID="{709CF950-56B9-4246-9B80-3558932792BF}" presName="parentLeftMargin" presStyleLbl="node1" presStyleIdx="0" presStyleCnt="2"/>
      <dgm:spPr/>
      <dgm:t>
        <a:bodyPr/>
        <a:lstStyle/>
        <a:p>
          <a:endParaRPr lang="en-US"/>
        </a:p>
      </dgm:t>
    </dgm:pt>
    <dgm:pt modelId="{1D708145-73D2-4BB1-B69A-0A7988E18354}" type="pres">
      <dgm:prSet presAssocID="{709CF950-56B9-4246-9B80-3558932792BF}" presName="parentText" presStyleLbl="node1" presStyleIdx="1" presStyleCnt="2">
        <dgm:presLayoutVars>
          <dgm:chMax val="0"/>
          <dgm:bulletEnabled val="1"/>
        </dgm:presLayoutVars>
      </dgm:prSet>
      <dgm:spPr/>
      <dgm:t>
        <a:bodyPr/>
        <a:lstStyle/>
        <a:p>
          <a:endParaRPr lang="en-US"/>
        </a:p>
      </dgm:t>
    </dgm:pt>
    <dgm:pt modelId="{E23CB94D-E8C3-42EC-843E-23C5417675DF}" type="pres">
      <dgm:prSet presAssocID="{709CF950-56B9-4246-9B80-3558932792BF}" presName="negativeSpace" presStyleCnt="0"/>
      <dgm:spPr/>
    </dgm:pt>
    <dgm:pt modelId="{9109E0EE-4794-4BFE-8FDB-F80DAD91E63D}" type="pres">
      <dgm:prSet presAssocID="{709CF950-56B9-4246-9B80-3558932792BF}" presName="childText" presStyleLbl="conFgAcc1" presStyleIdx="1" presStyleCnt="2">
        <dgm:presLayoutVars>
          <dgm:bulletEnabled val="1"/>
        </dgm:presLayoutVars>
      </dgm:prSet>
      <dgm:spPr/>
      <dgm:t>
        <a:bodyPr/>
        <a:lstStyle/>
        <a:p>
          <a:endParaRPr lang="en-US"/>
        </a:p>
      </dgm:t>
    </dgm:pt>
  </dgm:ptLst>
  <dgm:cxnLst>
    <dgm:cxn modelId="{ED824F82-7256-43CF-AE3A-39F9EE3C87D3}" srcId="{A182ECEF-012E-4F2C-93B8-F61B7DAFCC4D}" destId="{021C2D25-A7FC-4D5F-A3D7-1AD636D2F917}" srcOrd="0" destOrd="0" parTransId="{D9A4DCC4-9504-472D-9B2D-8E3C4E944ED8}" sibTransId="{6660C4E8-A18E-4B46-B843-3A5B4D2B6FB0}"/>
    <dgm:cxn modelId="{4C425331-C1D9-4033-AD24-A1DB8C5240F6}" type="presOf" srcId="{BD6D744C-964F-49D5-8399-4D3344620E38}" destId="{C4113ADB-6B57-4153-B429-4C3120338428}" srcOrd="0" destOrd="0" presId="urn:microsoft.com/office/officeart/2005/8/layout/list1"/>
    <dgm:cxn modelId="{8A0101BA-A6F3-4DF8-B0C1-9F7342DCCE8E}" type="presOf" srcId="{A182ECEF-012E-4F2C-93B8-F61B7DAFCC4D}" destId="{BDE59CD5-C0D2-40E2-8006-C1A49BC7C2E7}" srcOrd="0" destOrd="0" presId="urn:microsoft.com/office/officeart/2005/8/layout/list1"/>
    <dgm:cxn modelId="{66DF088E-1EE6-4451-AEF5-2E1B51806C4D}" srcId="{709CF950-56B9-4246-9B80-3558932792BF}" destId="{716DADB2-0676-4B21-B78F-129A2A5447EC}" srcOrd="1" destOrd="0" parTransId="{FA18104D-76D8-4C47-B204-E3D2B003A720}" sibTransId="{08E60BD4-101F-43D9-A5DB-5076F77EAC59}"/>
    <dgm:cxn modelId="{BD7A56F1-CDB0-4137-B8E5-5953DD3749F0}" type="presOf" srcId="{021C2D25-A7FC-4D5F-A3D7-1AD636D2F917}" destId="{500024D0-D422-4567-A58F-7240CE52585A}" srcOrd="1" destOrd="0" presId="urn:microsoft.com/office/officeart/2005/8/layout/list1"/>
    <dgm:cxn modelId="{0EB6C667-F819-44E0-B253-174FBA5544B7}" type="presOf" srcId="{C0899178-14D1-4E99-A7B7-A1A9491B55F4}" destId="{9109E0EE-4794-4BFE-8FDB-F80DAD91E63D}" srcOrd="0" destOrd="2" presId="urn:microsoft.com/office/officeart/2005/8/layout/list1"/>
    <dgm:cxn modelId="{6DCF5272-48D8-480F-8CC0-618EECABAC81}" srcId="{021C2D25-A7FC-4D5F-A3D7-1AD636D2F917}" destId="{6699C182-A62E-4254-B19A-6AB55A2BFB1C}" srcOrd="1" destOrd="0" parTransId="{5630908E-F11A-4C2B-9D27-7338AE238FF2}" sibTransId="{6E59FEAF-8C06-4D11-902C-B124E12F4C03}"/>
    <dgm:cxn modelId="{5A786BDC-76B6-4AE2-90A3-60132FDDA268}" srcId="{A182ECEF-012E-4F2C-93B8-F61B7DAFCC4D}" destId="{709CF950-56B9-4246-9B80-3558932792BF}" srcOrd="1" destOrd="0" parTransId="{09AC82A6-C762-448C-B650-6BA851297EAD}" sibTransId="{C0539A3B-C9B9-45C7-A23C-B6BDA48F8F8F}"/>
    <dgm:cxn modelId="{FE069DD6-53B4-4DFE-9309-8A2938D463BE}" type="presOf" srcId="{61AB4583-E222-4E2A-A9B0-A110BAB2B960}" destId="{9109E0EE-4794-4BFE-8FDB-F80DAD91E63D}" srcOrd="0" destOrd="0" presId="urn:microsoft.com/office/officeart/2005/8/layout/list1"/>
    <dgm:cxn modelId="{936B48B7-7C58-4401-80B0-B51CA52C8CD9}" srcId="{709CF950-56B9-4246-9B80-3558932792BF}" destId="{C0899178-14D1-4E99-A7B7-A1A9491B55F4}" srcOrd="2" destOrd="0" parTransId="{4509E491-E8B2-43F5-A300-1559927FCB0B}" sibTransId="{B8632DFA-CDCC-445C-B46E-519759C6857F}"/>
    <dgm:cxn modelId="{13E5E943-743C-4686-A5D7-397FCEA648B3}" srcId="{709CF950-56B9-4246-9B80-3558932792BF}" destId="{61AB4583-E222-4E2A-A9B0-A110BAB2B960}" srcOrd="0" destOrd="0" parTransId="{160F0301-D37D-4515-8494-19886EE40C54}" sibTransId="{1D6B1AE6-858F-4C11-95B8-A1E7472A6310}"/>
    <dgm:cxn modelId="{D2B9EA07-7562-4B80-AD8A-B30B26A08517}" srcId="{021C2D25-A7FC-4D5F-A3D7-1AD636D2F917}" destId="{FEDDF527-5B6E-46B6-9A8A-92970772F8DC}" srcOrd="2" destOrd="0" parTransId="{CE91E405-FA03-4B77-A123-B64E5200CCA6}" sibTransId="{48A5794C-CC42-4CFF-986D-7D5B99EA2791}"/>
    <dgm:cxn modelId="{7E8D7C06-65D2-406D-82B7-B33C8AED9D1F}" srcId="{021C2D25-A7FC-4D5F-A3D7-1AD636D2F917}" destId="{BD6D744C-964F-49D5-8399-4D3344620E38}" srcOrd="0" destOrd="0" parTransId="{A80B3CCF-84EB-42CE-820E-C5E8EDDF9C60}" sibTransId="{A8ECD91E-13C0-4F08-83FD-FC858FD15087}"/>
    <dgm:cxn modelId="{1F3C0DCA-9BB4-4B54-8027-78970A28BF7C}" type="presOf" srcId="{021C2D25-A7FC-4D5F-A3D7-1AD636D2F917}" destId="{7BF19167-CD1C-4732-8992-FADCB7DD6572}" srcOrd="0" destOrd="0" presId="urn:microsoft.com/office/officeart/2005/8/layout/list1"/>
    <dgm:cxn modelId="{1AD11702-7B48-4692-8FD0-3F2969E4EF7F}" type="presOf" srcId="{6699C182-A62E-4254-B19A-6AB55A2BFB1C}" destId="{C4113ADB-6B57-4153-B429-4C3120338428}" srcOrd="0" destOrd="1" presId="urn:microsoft.com/office/officeart/2005/8/layout/list1"/>
    <dgm:cxn modelId="{EAF42464-6BAC-4A8D-9AA1-EBA9D323CC0D}" type="presOf" srcId="{FEDDF527-5B6E-46B6-9A8A-92970772F8DC}" destId="{C4113ADB-6B57-4153-B429-4C3120338428}" srcOrd="0" destOrd="2" presId="urn:microsoft.com/office/officeart/2005/8/layout/list1"/>
    <dgm:cxn modelId="{5C566AB0-D452-4B34-B7C6-B1C5C1667195}" type="presOf" srcId="{716DADB2-0676-4B21-B78F-129A2A5447EC}" destId="{9109E0EE-4794-4BFE-8FDB-F80DAD91E63D}" srcOrd="0" destOrd="1" presId="urn:microsoft.com/office/officeart/2005/8/layout/list1"/>
    <dgm:cxn modelId="{1370E86E-DBB9-43BB-9B7E-CF6672A30AAE}" type="presOf" srcId="{709CF950-56B9-4246-9B80-3558932792BF}" destId="{D96D2B70-4875-4B6B-8907-3569C855B95B}" srcOrd="0" destOrd="0" presId="urn:microsoft.com/office/officeart/2005/8/layout/list1"/>
    <dgm:cxn modelId="{B99D20A5-CEC7-4D05-9583-F8EA6C31A4D8}" type="presOf" srcId="{709CF950-56B9-4246-9B80-3558932792BF}" destId="{1D708145-73D2-4BB1-B69A-0A7988E18354}" srcOrd="1" destOrd="0" presId="urn:microsoft.com/office/officeart/2005/8/layout/list1"/>
    <dgm:cxn modelId="{B6E111BD-ECF4-4D68-B5E8-2731E3B50481}" type="presParOf" srcId="{BDE59CD5-C0D2-40E2-8006-C1A49BC7C2E7}" destId="{EC6E34A3-1B4D-438B-B419-97F642F0DCBE}" srcOrd="0" destOrd="0" presId="urn:microsoft.com/office/officeart/2005/8/layout/list1"/>
    <dgm:cxn modelId="{6AF1BF53-45CF-433A-B12D-D841C41CF727}" type="presParOf" srcId="{EC6E34A3-1B4D-438B-B419-97F642F0DCBE}" destId="{7BF19167-CD1C-4732-8992-FADCB7DD6572}" srcOrd="0" destOrd="0" presId="urn:microsoft.com/office/officeart/2005/8/layout/list1"/>
    <dgm:cxn modelId="{2AE7EAD5-23BE-4729-846A-F97430F81C91}" type="presParOf" srcId="{EC6E34A3-1B4D-438B-B419-97F642F0DCBE}" destId="{500024D0-D422-4567-A58F-7240CE52585A}" srcOrd="1" destOrd="0" presId="urn:microsoft.com/office/officeart/2005/8/layout/list1"/>
    <dgm:cxn modelId="{BBA9F8F1-BEA9-45B2-9195-0BC60338AE10}" type="presParOf" srcId="{BDE59CD5-C0D2-40E2-8006-C1A49BC7C2E7}" destId="{851864F9-877E-476B-BFFC-686A55AC7E6F}" srcOrd="1" destOrd="0" presId="urn:microsoft.com/office/officeart/2005/8/layout/list1"/>
    <dgm:cxn modelId="{083D9C71-F8DD-4103-A483-58C1A1F53187}" type="presParOf" srcId="{BDE59CD5-C0D2-40E2-8006-C1A49BC7C2E7}" destId="{C4113ADB-6B57-4153-B429-4C3120338428}" srcOrd="2" destOrd="0" presId="urn:microsoft.com/office/officeart/2005/8/layout/list1"/>
    <dgm:cxn modelId="{6945008A-C7E2-428B-8601-F312AFE67BA0}" type="presParOf" srcId="{BDE59CD5-C0D2-40E2-8006-C1A49BC7C2E7}" destId="{3650BDDF-10B9-4CB6-A88F-74A42756E4D7}" srcOrd="3" destOrd="0" presId="urn:microsoft.com/office/officeart/2005/8/layout/list1"/>
    <dgm:cxn modelId="{B155B80C-E6E8-446A-B1BE-45E7B74557BC}" type="presParOf" srcId="{BDE59CD5-C0D2-40E2-8006-C1A49BC7C2E7}" destId="{54291DD5-765F-4F17-946F-C4B5AA901824}" srcOrd="4" destOrd="0" presId="urn:microsoft.com/office/officeart/2005/8/layout/list1"/>
    <dgm:cxn modelId="{144F0655-F894-4CC2-8768-EDEC7EABA13B}" type="presParOf" srcId="{54291DD5-765F-4F17-946F-C4B5AA901824}" destId="{D96D2B70-4875-4B6B-8907-3569C855B95B}" srcOrd="0" destOrd="0" presId="urn:microsoft.com/office/officeart/2005/8/layout/list1"/>
    <dgm:cxn modelId="{9C5DD9C4-5028-497C-9948-8E120798CD8D}" type="presParOf" srcId="{54291DD5-765F-4F17-946F-C4B5AA901824}" destId="{1D708145-73D2-4BB1-B69A-0A7988E18354}" srcOrd="1" destOrd="0" presId="urn:microsoft.com/office/officeart/2005/8/layout/list1"/>
    <dgm:cxn modelId="{7DEE9B6B-7938-4968-886E-72CB9C22CACE}" type="presParOf" srcId="{BDE59CD5-C0D2-40E2-8006-C1A49BC7C2E7}" destId="{E23CB94D-E8C3-42EC-843E-23C5417675DF}" srcOrd="5" destOrd="0" presId="urn:microsoft.com/office/officeart/2005/8/layout/list1"/>
    <dgm:cxn modelId="{20665CF3-74A2-495D-A361-7631D226395E}" type="presParOf" srcId="{BDE59CD5-C0D2-40E2-8006-C1A49BC7C2E7}" destId="{9109E0EE-4794-4BFE-8FDB-F80DAD91E63D}"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182ECEF-012E-4F2C-93B8-F61B7DAFCC4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58FDBD9-C43B-41E3-B2B4-8BBFE5D9982F}">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Tuesday, September 21</a:t>
          </a:r>
          <a:endParaRPr lang="en-US" b="1" dirty="0"/>
        </a:p>
      </dgm:t>
    </dgm:pt>
    <dgm:pt modelId="{6E4308E8-8D08-4D74-B575-66FE1AF95E66}" type="parTrans" cxnId="{9E013FFF-6E8A-4C06-844B-EBDA25D3C0E2}">
      <dgm:prSet/>
      <dgm:spPr/>
      <dgm:t>
        <a:bodyPr/>
        <a:lstStyle/>
        <a:p>
          <a:endParaRPr lang="en-US"/>
        </a:p>
      </dgm:t>
    </dgm:pt>
    <dgm:pt modelId="{AE15FE9E-9457-4E24-AA61-9DC245AD0C72}" type="sibTrans" cxnId="{9E013FFF-6E8A-4C06-844B-EBDA25D3C0E2}">
      <dgm:prSet/>
      <dgm:spPr/>
      <dgm:t>
        <a:bodyPr/>
        <a:lstStyle/>
        <a:p>
          <a:endParaRPr lang="en-US"/>
        </a:p>
      </dgm:t>
    </dgm:pt>
    <dgm:pt modelId="{E149ADCC-F732-452B-8648-82077BDA3503}">
      <dgm:prSet phldrT="[Text]"/>
      <dgm:spPr>
        <a:ln>
          <a:solidFill>
            <a:schemeClr val="tx1"/>
          </a:solidFill>
        </a:ln>
      </dgm:spPr>
      <dgm:t>
        <a:bodyPr/>
        <a:lstStyle/>
        <a:p>
          <a:r>
            <a:rPr lang="en-US" b="0" dirty="0" smtClean="0">
              <a:solidFill>
                <a:schemeClr val="tx2"/>
              </a:solidFill>
            </a:rPr>
            <a:t>Tuning All Layers of the Oracle E-Business Suite Environment (S317108)</a:t>
          </a:r>
          <a:r>
            <a:rPr lang="en-US" b="0" dirty="0" smtClean="0"/>
            <a:t/>
          </a:r>
          <a:br>
            <a:rPr lang="en-US" b="0" dirty="0" smtClean="0"/>
          </a:br>
          <a:r>
            <a:rPr lang="en-US" b="0" dirty="0" smtClean="0"/>
            <a:t>12:30 pm-1:30 pm, </a:t>
          </a:r>
          <a:r>
            <a:rPr lang="en-US" b="0" dirty="0" err="1" smtClean="0"/>
            <a:t>Moscone</a:t>
          </a:r>
          <a:r>
            <a:rPr lang="en-US" b="0" dirty="0" smtClean="0"/>
            <a:t> West L2 </a:t>
          </a:r>
          <a:r>
            <a:rPr lang="en-US" b="0" dirty="0" err="1" smtClean="0"/>
            <a:t>Rm</a:t>
          </a:r>
          <a:r>
            <a:rPr lang="en-US" b="0" dirty="0" smtClean="0"/>
            <a:t> 2020</a:t>
          </a:r>
          <a:endParaRPr lang="en-US" b="0" dirty="0"/>
        </a:p>
      </dgm:t>
    </dgm:pt>
    <dgm:pt modelId="{FB786A2D-A6BD-4098-ABE8-7CA85C913FD4}" type="parTrans" cxnId="{A8E85644-3770-4F7C-BC3B-61F8A0D71F8B}">
      <dgm:prSet/>
      <dgm:spPr/>
      <dgm:t>
        <a:bodyPr/>
        <a:lstStyle/>
        <a:p>
          <a:endParaRPr lang="en-US"/>
        </a:p>
      </dgm:t>
    </dgm:pt>
    <dgm:pt modelId="{60042ABA-5424-436F-88D9-14880C8603E9}" type="sibTrans" cxnId="{A8E85644-3770-4F7C-BC3B-61F8A0D71F8B}">
      <dgm:prSet/>
      <dgm:spPr/>
      <dgm:t>
        <a:bodyPr/>
        <a:lstStyle/>
        <a:p>
          <a:endParaRPr lang="en-US"/>
        </a:p>
      </dgm:t>
    </dgm:pt>
    <dgm:pt modelId="{B5645869-7594-4B9A-8C5F-1B18F15FE674}">
      <dgm:prSet phldrT="[Text]"/>
      <dgm:spPr>
        <a:ln>
          <a:solidFill>
            <a:schemeClr val="tx1"/>
          </a:solidFill>
        </a:ln>
      </dgm:spPr>
      <dgm:t>
        <a:bodyPr/>
        <a:lstStyle/>
        <a:p>
          <a:r>
            <a:rPr lang="en-US" b="0" dirty="0" smtClean="0">
              <a:solidFill>
                <a:schemeClr val="tx2"/>
              </a:solidFill>
            </a:rPr>
            <a:t>Maximum Availability Architecture Best Practices: Oracle E-Business Suite Release 12.1 (S317131)</a:t>
          </a:r>
          <a:r>
            <a:rPr lang="en-US" b="0" dirty="0" smtClean="0"/>
            <a:t/>
          </a:r>
          <a:br>
            <a:rPr lang="en-US" b="0" dirty="0" smtClean="0"/>
          </a:br>
          <a:r>
            <a:rPr lang="en-US" b="0" dirty="0" smtClean="0"/>
            <a:t>3:30 pm-4:30 pm, </a:t>
          </a:r>
          <a:r>
            <a:rPr lang="en-US" b="0" dirty="0" err="1" smtClean="0"/>
            <a:t>Moscone</a:t>
          </a:r>
          <a:r>
            <a:rPr lang="en-US" b="0" dirty="0" smtClean="0"/>
            <a:t> West L2 </a:t>
          </a:r>
          <a:r>
            <a:rPr lang="en-US" b="0" dirty="0" err="1" smtClean="0"/>
            <a:t>Rm</a:t>
          </a:r>
          <a:r>
            <a:rPr lang="en-US" b="0" dirty="0" smtClean="0"/>
            <a:t> 2020</a:t>
          </a:r>
          <a:endParaRPr lang="en-US" b="0" dirty="0"/>
        </a:p>
      </dgm:t>
    </dgm:pt>
    <dgm:pt modelId="{754F60D1-2ABD-45DA-9E73-8668C2A4F49B}" type="parTrans" cxnId="{CFE4CF3E-22AA-4C7B-A614-A4434F2CAFC2}">
      <dgm:prSet/>
      <dgm:spPr/>
      <dgm:t>
        <a:bodyPr/>
        <a:lstStyle/>
        <a:p>
          <a:endParaRPr lang="en-US"/>
        </a:p>
      </dgm:t>
    </dgm:pt>
    <dgm:pt modelId="{44375B04-26C2-4E0E-9641-AC32F7C82E2D}" type="sibTrans" cxnId="{CFE4CF3E-22AA-4C7B-A614-A4434F2CAFC2}">
      <dgm:prSet/>
      <dgm:spPr/>
      <dgm:t>
        <a:bodyPr/>
        <a:lstStyle/>
        <a:p>
          <a:endParaRPr lang="en-US"/>
        </a:p>
      </dgm:t>
    </dgm:pt>
    <dgm:pt modelId="{25C32CA9-5000-46E0-96A2-1C874897BFEE}">
      <dgm:prSet phldrT="[Text]"/>
      <dgm:spPr>
        <a:ln>
          <a:solidFill>
            <a:schemeClr val="tx1"/>
          </a:solidFill>
        </a:ln>
      </dgm:spPr>
      <dgm:t>
        <a:bodyPr/>
        <a:lstStyle/>
        <a:p>
          <a:r>
            <a:rPr lang="en-US" b="0" dirty="0" smtClean="0">
              <a:solidFill>
                <a:schemeClr val="tx2"/>
              </a:solidFill>
            </a:rPr>
            <a:t>Deploying Oracle E-Business Suite on the Oracle </a:t>
          </a:r>
          <a:r>
            <a:rPr lang="en-US" b="0" dirty="0" err="1" smtClean="0">
              <a:solidFill>
                <a:schemeClr val="tx2"/>
              </a:solidFill>
            </a:rPr>
            <a:t>Exadata</a:t>
          </a:r>
          <a:r>
            <a:rPr lang="en-US" b="0" dirty="0" smtClean="0">
              <a:solidFill>
                <a:schemeClr val="tx2"/>
              </a:solidFill>
            </a:rPr>
            <a:t>: Tips/Best Practices (S317130)</a:t>
          </a:r>
          <a:r>
            <a:rPr lang="en-US" b="0" dirty="0" smtClean="0"/>
            <a:t/>
          </a:r>
          <a:br>
            <a:rPr lang="en-US" b="0" dirty="0" smtClean="0"/>
          </a:br>
          <a:r>
            <a:rPr lang="en-US" b="0" dirty="0" smtClean="0"/>
            <a:t>5:00 pm-6:00 pm, </a:t>
          </a:r>
          <a:r>
            <a:rPr lang="en-US" b="0" dirty="0" err="1" smtClean="0"/>
            <a:t>Moscone</a:t>
          </a:r>
          <a:r>
            <a:rPr lang="en-US" b="0" dirty="0" smtClean="0"/>
            <a:t> West L2 </a:t>
          </a:r>
          <a:r>
            <a:rPr lang="en-US" b="0" dirty="0" err="1" smtClean="0"/>
            <a:t>Rm</a:t>
          </a:r>
          <a:r>
            <a:rPr lang="en-US" b="0" dirty="0" smtClean="0"/>
            <a:t> 2020</a:t>
          </a:r>
          <a:endParaRPr lang="en-US" b="0" dirty="0"/>
        </a:p>
      </dgm:t>
    </dgm:pt>
    <dgm:pt modelId="{8D253B78-E700-4874-B655-04B450F37185}" type="parTrans" cxnId="{0E8728E3-0945-42CE-A788-9E496987889B}">
      <dgm:prSet/>
      <dgm:spPr/>
      <dgm:t>
        <a:bodyPr/>
        <a:lstStyle/>
        <a:p>
          <a:endParaRPr lang="en-US"/>
        </a:p>
      </dgm:t>
    </dgm:pt>
    <dgm:pt modelId="{A4D193B5-64C0-42A7-9FB0-83515F252AE4}" type="sibTrans" cxnId="{0E8728E3-0945-42CE-A788-9E496987889B}">
      <dgm:prSet/>
      <dgm:spPr/>
      <dgm:t>
        <a:bodyPr/>
        <a:lstStyle/>
        <a:p>
          <a:endParaRPr lang="en-US"/>
        </a:p>
      </dgm:t>
    </dgm:pt>
    <dgm:pt modelId="{94F7D6DF-EDC5-4516-866E-D563CD1E13C2}">
      <dgm:prSet phldrT="[Text]"/>
      <dgm:spPr>
        <a:ln>
          <a:solidFill>
            <a:schemeClr val="tx1"/>
          </a:solidFill>
        </a:ln>
      </dgm:spPr>
      <dgm:t>
        <a:bodyPr/>
        <a:lstStyle/>
        <a:p>
          <a:r>
            <a:rPr lang="en-US" b="0" dirty="0" smtClean="0">
              <a:solidFill>
                <a:schemeClr val="tx2"/>
              </a:solidFill>
            </a:rPr>
            <a:t>Hands-On Lab: Diagnose and Identify Performance Issues with Oracle E-Business Suite (S318989)</a:t>
          </a:r>
          <a:r>
            <a:rPr lang="en-US" b="0" dirty="0" smtClean="0"/>
            <a:t/>
          </a:r>
          <a:br>
            <a:rPr lang="en-US" b="0" dirty="0" smtClean="0"/>
          </a:br>
          <a:r>
            <a:rPr lang="en-US" b="0" dirty="0" smtClean="0"/>
            <a:t>3:30 pm-4:30 pm, </a:t>
          </a:r>
          <a:r>
            <a:rPr lang="pt-BR" b="0" dirty="0" smtClean="0"/>
            <a:t>Marriott Marquis Nob Hill CD</a:t>
          </a:r>
          <a:endParaRPr lang="en-US" b="0" dirty="0"/>
        </a:p>
      </dgm:t>
    </dgm:pt>
    <dgm:pt modelId="{5F614C76-30D3-4B3D-86AE-4FEE4F20BB4C}" type="parTrans" cxnId="{EA01D5E9-F564-4001-8AF2-AB8F8D8E8965}">
      <dgm:prSet/>
      <dgm:spPr/>
      <dgm:t>
        <a:bodyPr/>
        <a:lstStyle/>
        <a:p>
          <a:endParaRPr lang="en-US"/>
        </a:p>
      </dgm:t>
    </dgm:pt>
    <dgm:pt modelId="{873418AB-F8C0-47D5-86F0-616F5F4CE762}" type="sibTrans" cxnId="{EA01D5E9-F564-4001-8AF2-AB8F8D8E8965}">
      <dgm:prSet/>
      <dgm:spPr/>
      <dgm:t>
        <a:bodyPr/>
        <a:lstStyle/>
        <a:p>
          <a:endParaRPr lang="en-US"/>
        </a:p>
      </dgm:t>
    </dgm:pt>
    <dgm:pt modelId="{BDE59CD5-C0D2-40E2-8006-C1A49BC7C2E7}" type="pres">
      <dgm:prSet presAssocID="{A182ECEF-012E-4F2C-93B8-F61B7DAFCC4D}" presName="linear" presStyleCnt="0">
        <dgm:presLayoutVars>
          <dgm:dir/>
          <dgm:animLvl val="lvl"/>
          <dgm:resizeHandles val="exact"/>
        </dgm:presLayoutVars>
      </dgm:prSet>
      <dgm:spPr/>
      <dgm:t>
        <a:bodyPr/>
        <a:lstStyle/>
        <a:p>
          <a:endParaRPr lang="en-US"/>
        </a:p>
      </dgm:t>
    </dgm:pt>
    <dgm:pt modelId="{22B7AB93-11EE-402E-817F-687652DBCEC8}" type="pres">
      <dgm:prSet presAssocID="{358FDBD9-C43B-41E3-B2B4-8BBFE5D9982F}" presName="parentLin" presStyleCnt="0"/>
      <dgm:spPr/>
    </dgm:pt>
    <dgm:pt modelId="{44B1F3C9-3888-4FB6-AC54-D2C5966D1016}" type="pres">
      <dgm:prSet presAssocID="{358FDBD9-C43B-41E3-B2B4-8BBFE5D9982F}" presName="parentLeftMargin" presStyleLbl="node1" presStyleIdx="0" presStyleCnt="1"/>
      <dgm:spPr/>
      <dgm:t>
        <a:bodyPr/>
        <a:lstStyle/>
        <a:p>
          <a:endParaRPr lang="en-US"/>
        </a:p>
      </dgm:t>
    </dgm:pt>
    <dgm:pt modelId="{4EE8BB1E-8995-4373-91B4-17C67B889583}" type="pres">
      <dgm:prSet presAssocID="{358FDBD9-C43B-41E3-B2B4-8BBFE5D9982F}" presName="parentText" presStyleLbl="node1" presStyleIdx="0" presStyleCnt="1">
        <dgm:presLayoutVars>
          <dgm:chMax val="0"/>
          <dgm:bulletEnabled val="1"/>
        </dgm:presLayoutVars>
      </dgm:prSet>
      <dgm:spPr/>
      <dgm:t>
        <a:bodyPr/>
        <a:lstStyle/>
        <a:p>
          <a:endParaRPr lang="en-US"/>
        </a:p>
      </dgm:t>
    </dgm:pt>
    <dgm:pt modelId="{2C32DADE-495F-4475-98AA-D7D0AE1A118D}" type="pres">
      <dgm:prSet presAssocID="{358FDBD9-C43B-41E3-B2B4-8BBFE5D9982F}" presName="negativeSpace" presStyleCnt="0"/>
      <dgm:spPr/>
    </dgm:pt>
    <dgm:pt modelId="{BFD5B92E-410C-467C-9D87-044C82A69593}" type="pres">
      <dgm:prSet presAssocID="{358FDBD9-C43B-41E3-B2B4-8BBFE5D9982F}" presName="childText" presStyleLbl="conFgAcc1" presStyleIdx="0" presStyleCnt="1">
        <dgm:presLayoutVars>
          <dgm:bulletEnabled val="1"/>
        </dgm:presLayoutVars>
      </dgm:prSet>
      <dgm:spPr/>
      <dgm:t>
        <a:bodyPr/>
        <a:lstStyle/>
        <a:p>
          <a:endParaRPr lang="en-US"/>
        </a:p>
      </dgm:t>
    </dgm:pt>
  </dgm:ptLst>
  <dgm:cxnLst>
    <dgm:cxn modelId="{EA01D5E9-F564-4001-8AF2-AB8F8D8E8965}" srcId="{358FDBD9-C43B-41E3-B2B4-8BBFE5D9982F}" destId="{94F7D6DF-EDC5-4516-866E-D563CD1E13C2}" srcOrd="2" destOrd="0" parTransId="{5F614C76-30D3-4B3D-86AE-4FEE4F20BB4C}" sibTransId="{873418AB-F8C0-47D5-86F0-616F5F4CE762}"/>
    <dgm:cxn modelId="{A8E85644-3770-4F7C-BC3B-61F8A0D71F8B}" srcId="{358FDBD9-C43B-41E3-B2B4-8BBFE5D9982F}" destId="{E149ADCC-F732-452B-8648-82077BDA3503}" srcOrd="0" destOrd="0" parTransId="{FB786A2D-A6BD-4098-ABE8-7CA85C913FD4}" sibTransId="{60042ABA-5424-436F-88D9-14880C8603E9}"/>
    <dgm:cxn modelId="{9E013FFF-6E8A-4C06-844B-EBDA25D3C0E2}" srcId="{A182ECEF-012E-4F2C-93B8-F61B7DAFCC4D}" destId="{358FDBD9-C43B-41E3-B2B4-8BBFE5D9982F}" srcOrd="0" destOrd="0" parTransId="{6E4308E8-8D08-4D74-B575-66FE1AF95E66}" sibTransId="{AE15FE9E-9457-4E24-AA61-9DC245AD0C72}"/>
    <dgm:cxn modelId="{0E8728E3-0945-42CE-A788-9E496987889B}" srcId="{358FDBD9-C43B-41E3-B2B4-8BBFE5D9982F}" destId="{25C32CA9-5000-46E0-96A2-1C874897BFEE}" srcOrd="3" destOrd="0" parTransId="{8D253B78-E700-4874-B655-04B450F37185}" sibTransId="{A4D193B5-64C0-42A7-9FB0-83515F252AE4}"/>
    <dgm:cxn modelId="{B4E26D97-1C5E-4C25-B9A8-767B027B7DD2}" type="presOf" srcId="{25C32CA9-5000-46E0-96A2-1C874897BFEE}" destId="{BFD5B92E-410C-467C-9D87-044C82A69593}" srcOrd="0" destOrd="3" presId="urn:microsoft.com/office/officeart/2005/8/layout/list1"/>
    <dgm:cxn modelId="{CF0C94F4-6DF6-457D-9F95-C80D5AA31201}" type="presOf" srcId="{358FDBD9-C43B-41E3-B2B4-8BBFE5D9982F}" destId="{44B1F3C9-3888-4FB6-AC54-D2C5966D1016}" srcOrd="0" destOrd="0" presId="urn:microsoft.com/office/officeart/2005/8/layout/list1"/>
    <dgm:cxn modelId="{B741C2D2-CFC7-43D4-9877-5B1F6AEB3168}" type="presOf" srcId="{B5645869-7594-4B9A-8C5F-1B18F15FE674}" destId="{BFD5B92E-410C-467C-9D87-044C82A69593}" srcOrd="0" destOrd="1" presId="urn:microsoft.com/office/officeart/2005/8/layout/list1"/>
    <dgm:cxn modelId="{5869AB8C-8EBC-47E6-AD7A-B498768C7857}" type="presOf" srcId="{94F7D6DF-EDC5-4516-866E-D563CD1E13C2}" destId="{BFD5B92E-410C-467C-9D87-044C82A69593}" srcOrd="0" destOrd="2" presId="urn:microsoft.com/office/officeart/2005/8/layout/list1"/>
    <dgm:cxn modelId="{D6A60DB6-EFCD-4E29-A987-76DC0C2F6B99}" type="presOf" srcId="{358FDBD9-C43B-41E3-B2B4-8BBFE5D9982F}" destId="{4EE8BB1E-8995-4373-91B4-17C67B889583}" srcOrd="1" destOrd="0" presId="urn:microsoft.com/office/officeart/2005/8/layout/list1"/>
    <dgm:cxn modelId="{D6575E91-307E-4DA6-AE46-1EF5E33AE758}" type="presOf" srcId="{A182ECEF-012E-4F2C-93B8-F61B7DAFCC4D}" destId="{BDE59CD5-C0D2-40E2-8006-C1A49BC7C2E7}" srcOrd="0" destOrd="0" presId="urn:microsoft.com/office/officeart/2005/8/layout/list1"/>
    <dgm:cxn modelId="{CFE4CF3E-22AA-4C7B-A614-A4434F2CAFC2}" srcId="{358FDBD9-C43B-41E3-B2B4-8BBFE5D9982F}" destId="{B5645869-7594-4B9A-8C5F-1B18F15FE674}" srcOrd="1" destOrd="0" parTransId="{754F60D1-2ABD-45DA-9E73-8668C2A4F49B}" sibTransId="{44375B04-26C2-4E0E-9641-AC32F7C82E2D}"/>
    <dgm:cxn modelId="{28A875E6-76EC-49BD-B64B-D82C19C347C4}" type="presOf" srcId="{E149ADCC-F732-452B-8648-82077BDA3503}" destId="{BFD5B92E-410C-467C-9D87-044C82A69593}" srcOrd="0" destOrd="0" presId="urn:microsoft.com/office/officeart/2005/8/layout/list1"/>
    <dgm:cxn modelId="{26DA7E76-2EA1-4EAF-9CD9-3D4B62BCAFED}" type="presParOf" srcId="{BDE59CD5-C0D2-40E2-8006-C1A49BC7C2E7}" destId="{22B7AB93-11EE-402E-817F-687652DBCEC8}" srcOrd="0" destOrd="0" presId="urn:microsoft.com/office/officeart/2005/8/layout/list1"/>
    <dgm:cxn modelId="{71E0F100-602D-489E-96CC-214FBB6949BF}" type="presParOf" srcId="{22B7AB93-11EE-402E-817F-687652DBCEC8}" destId="{44B1F3C9-3888-4FB6-AC54-D2C5966D1016}" srcOrd="0" destOrd="0" presId="urn:microsoft.com/office/officeart/2005/8/layout/list1"/>
    <dgm:cxn modelId="{699037D6-C442-47FF-BF8C-A36C4547531D}" type="presParOf" srcId="{22B7AB93-11EE-402E-817F-687652DBCEC8}" destId="{4EE8BB1E-8995-4373-91B4-17C67B889583}" srcOrd="1" destOrd="0" presId="urn:microsoft.com/office/officeart/2005/8/layout/list1"/>
    <dgm:cxn modelId="{4B9515F9-2117-4AD5-AF16-0E08CD2A1B71}" type="presParOf" srcId="{BDE59CD5-C0D2-40E2-8006-C1A49BC7C2E7}" destId="{2C32DADE-495F-4475-98AA-D7D0AE1A118D}" srcOrd="1" destOrd="0" presId="urn:microsoft.com/office/officeart/2005/8/layout/list1"/>
    <dgm:cxn modelId="{E6ED2592-340E-4ECA-8E4A-824BB5ECA096}" type="presParOf" srcId="{BDE59CD5-C0D2-40E2-8006-C1A49BC7C2E7}" destId="{BFD5B92E-410C-467C-9D87-044C82A69593}" srcOrd="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182ECEF-012E-4F2C-93B8-F61B7DAFCC4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021C2D25-A7FC-4D5F-A3D7-1AD636D2F917}">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Wednesday, September 22</a:t>
          </a:r>
          <a:endParaRPr lang="en-US" b="1" dirty="0"/>
        </a:p>
      </dgm:t>
    </dgm:pt>
    <dgm:pt modelId="{D9A4DCC4-9504-472D-9B2D-8E3C4E944ED8}" type="parTrans" cxnId="{ED824F82-7256-43CF-AE3A-39F9EE3C87D3}">
      <dgm:prSet/>
      <dgm:spPr/>
      <dgm:t>
        <a:bodyPr/>
        <a:lstStyle/>
        <a:p>
          <a:endParaRPr lang="en-US"/>
        </a:p>
      </dgm:t>
    </dgm:pt>
    <dgm:pt modelId="{6660C4E8-A18E-4B46-B843-3A5B4D2B6FB0}" type="sibTrans" cxnId="{ED824F82-7256-43CF-AE3A-39F9EE3C87D3}">
      <dgm:prSet/>
      <dgm:spPr/>
      <dgm:t>
        <a:bodyPr/>
        <a:lstStyle/>
        <a:p>
          <a:endParaRPr lang="en-US"/>
        </a:p>
      </dgm:t>
    </dgm:pt>
    <dgm:pt modelId="{BD6D744C-964F-49D5-8399-4D3344620E38}">
      <dgm:prSet phldrT="[Text]"/>
      <dgm:spPr>
        <a:ln>
          <a:solidFill>
            <a:schemeClr val="tx1"/>
          </a:solidFill>
        </a:ln>
      </dgm:spPr>
      <dgm:t>
        <a:bodyPr/>
        <a:lstStyle/>
        <a:p>
          <a:r>
            <a:rPr lang="en-US" b="0" dirty="0" smtClean="0">
              <a:solidFill>
                <a:schemeClr val="tx2"/>
              </a:solidFill>
            </a:rPr>
            <a:t>Hands-On Lab: Diagnose and Identify Performance Issues with Oracle E-Business Suite (S318989)</a:t>
          </a:r>
          <a:r>
            <a:rPr lang="en-US" b="0" dirty="0" smtClean="0"/>
            <a:t/>
          </a:r>
          <a:br>
            <a:rPr lang="en-US" b="0" dirty="0" smtClean="0"/>
          </a:br>
          <a:r>
            <a:rPr lang="en-US" b="0" dirty="0" smtClean="0"/>
            <a:t>10:00 am-11:00 am, </a:t>
          </a:r>
          <a:r>
            <a:rPr lang="pt-BR" b="0" dirty="0" smtClean="0"/>
            <a:t>Marriott Marquis Nob Hill CD</a:t>
          </a:r>
          <a:endParaRPr lang="en-US" b="0" dirty="0"/>
        </a:p>
      </dgm:t>
    </dgm:pt>
    <dgm:pt modelId="{A80B3CCF-84EB-42CE-820E-C5E8EDDF9C60}" type="parTrans" cxnId="{7E8D7C06-65D2-406D-82B7-B33C8AED9D1F}">
      <dgm:prSet/>
      <dgm:spPr/>
      <dgm:t>
        <a:bodyPr/>
        <a:lstStyle/>
        <a:p>
          <a:endParaRPr lang="en-US"/>
        </a:p>
      </dgm:t>
    </dgm:pt>
    <dgm:pt modelId="{A8ECD91E-13C0-4F08-83FD-FC858FD15087}" type="sibTrans" cxnId="{7E8D7C06-65D2-406D-82B7-B33C8AED9D1F}">
      <dgm:prSet/>
      <dgm:spPr/>
      <dgm:t>
        <a:bodyPr/>
        <a:lstStyle/>
        <a:p>
          <a:endParaRPr lang="en-US"/>
        </a:p>
      </dgm:t>
    </dgm:pt>
    <dgm:pt modelId="{709CF950-56B9-4246-9B80-3558932792BF}">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Thursday, September 23</a:t>
          </a:r>
          <a:endParaRPr lang="en-US" b="1" dirty="0"/>
        </a:p>
      </dgm:t>
    </dgm:pt>
    <dgm:pt modelId="{09AC82A6-C762-448C-B650-6BA851297EAD}" type="parTrans" cxnId="{5A786BDC-76B6-4AE2-90A3-60132FDDA268}">
      <dgm:prSet/>
      <dgm:spPr/>
      <dgm:t>
        <a:bodyPr/>
        <a:lstStyle/>
        <a:p>
          <a:endParaRPr lang="en-US"/>
        </a:p>
      </dgm:t>
    </dgm:pt>
    <dgm:pt modelId="{C0539A3B-C9B9-45C7-A23C-B6BDA48F8F8F}" type="sibTrans" cxnId="{5A786BDC-76B6-4AE2-90A3-60132FDDA268}">
      <dgm:prSet/>
      <dgm:spPr/>
      <dgm:t>
        <a:bodyPr/>
        <a:lstStyle/>
        <a:p>
          <a:endParaRPr lang="en-US"/>
        </a:p>
      </dgm:t>
    </dgm:pt>
    <dgm:pt modelId="{61AB4583-E222-4E2A-A9B0-A110BAB2B960}">
      <dgm:prSet phldrT="[Text]"/>
      <dgm:spPr>
        <a:ln>
          <a:solidFill>
            <a:schemeClr val="tx1"/>
          </a:solidFill>
        </a:ln>
      </dgm:spPr>
      <dgm:t>
        <a:bodyPr/>
        <a:lstStyle/>
        <a:p>
          <a:r>
            <a:rPr lang="en-US" b="0" dirty="0" smtClean="0">
              <a:solidFill>
                <a:schemeClr val="tx2"/>
              </a:solidFill>
            </a:rPr>
            <a:t>Oracle E-Business Suite Advanced Performance Topics: Oracle RAC, Compression (S317109)</a:t>
          </a:r>
          <a:r>
            <a:rPr lang="en-US" b="0" dirty="0" smtClean="0"/>
            <a:t/>
          </a:r>
          <a:br>
            <a:rPr lang="en-US" b="0" dirty="0" smtClean="0"/>
          </a:br>
          <a:r>
            <a:rPr lang="en-US" b="0" dirty="0" smtClean="0"/>
            <a:t>3:00 pm-4:00 pm, </a:t>
          </a:r>
          <a:r>
            <a:rPr lang="en-US" b="0" dirty="0" err="1" smtClean="0"/>
            <a:t>Moscone</a:t>
          </a:r>
          <a:r>
            <a:rPr lang="en-US" b="0" dirty="0" smtClean="0"/>
            <a:t> West L2 </a:t>
          </a:r>
          <a:r>
            <a:rPr lang="en-US" b="0" dirty="0" err="1" smtClean="0"/>
            <a:t>Rm</a:t>
          </a:r>
          <a:r>
            <a:rPr lang="en-US" b="0" dirty="0" smtClean="0"/>
            <a:t> 2020</a:t>
          </a:r>
          <a:endParaRPr lang="en-US" b="0" dirty="0"/>
        </a:p>
      </dgm:t>
    </dgm:pt>
    <dgm:pt modelId="{160F0301-D37D-4515-8494-19886EE40C54}" type="parTrans" cxnId="{13E5E943-743C-4686-A5D7-397FCEA648B3}">
      <dgm:prSet/>
      <dgm:spPr/>
      <dgm:t>
        <a:bodyPr/>
        <a:lstStyle/>
        <a:p>
          <a:endParaRPr lang="en-US"/>
        </a:p>
      </dgm:t>
    </dgm:pt>
    <dgm:pt modelId="{1D6B1AE6-858F-4C11-95B8-A1E7472A6310}" type="sibTrans" cxnId="{13E5E943-743C-4686-A5D7-397FCEA648B3}">
      <dgm:prSet/>
      <dgm:spPr/>
      <dgm:t>
        <a:bodyPr/>
        <a:lstStyle/>
        <a:p>
          <a:endParaRPr lang="en-US"/>
        </a:p>
      </dgm:t>
    </dgm:pt>
    <dgm:pt modelId="{BDE59CD5-C0D2-40E2-8006-C1A49BC7C2E7}" type="pres">
      <dgm:prSet presAssocID="{A182ECEF-012E-4F2C-93B8-F61B7DAFCC4D}" presName="linear" presStyleCnt="0">
        <dgm:presLayoutVars>
          <dgm:dir/>
          <dgm:animLvl val="lvl"/>
          <dgm:resizeHandles val="exact"/>
        </dgm:presLayoutVars>
      </dgm:prSet>
      <dgm:spPr/>
      <dgm:t>
        <a:bodyPr/>
        <a:lstStyle/>
        <a:p>
          <a:endParaRPr lang="en-US"/>
        </a:p>
      </dgm:t>
    </dgm:pt>
    <dgm:pt modelId="{EC6E34A3-1B4D-438B-B419-97F642F0DCBE}" type="pres">
      <dgm:prSet presAssocID="{021C2D25-A7FC-4D5F-A3D7-1AD636D2F917}" presName="parentLin" presStyleCnt="0"/>
      <dgm:spPr/>
    </dgm:pt>
    <dgm:pt modelId="{7BF19167-CD1C-4732-8992-FADCB7DD6572}" type="pres">
      <dgm:prSet presAssocID="{021C2D25-A7FC-4D5F-A3D7-1AD636D2F917}" presName="parentLeftMargin" presStyleLbl="node1" presStyleIdx="0" presStyleCnt="2"/>
      <dgm:spPr/>
      <dgm:t>
        <a:bodyPr/>
        <a:lstStyle/>
        <a:p>
          <a:endParaRPr lang="en-US"/>
        </a:p>
      </dgm:t>
    </dgm:pt>
    <dgm:pt modelId="{500024D0-D422-4567-A58F-7240CE52585A}" type="pres">
      <dgm:prSet presAssocID="{021C2D25-A7FC-4D5F-A3D7-1AD636D2F917}" presName="parentText" presStyleLbl="node1" presStyleIdx="0" presStyleCnt="2">
        <dgm:presLayoutVars>
          <dgm:chMax val="0"/>
          <dgm:bulletEnabled val="1"/>
        </dgm:presLayoutVars>
      </dgm:prSet>
      <dgm:spPr/>
      <dgm:t>
        <a:bodyPr/>
        <a:lstStyle/>
        <a:p>
          <a:endParaRPr lang="en-US"/>
        </a:p>
      </dgm:t>
    </dgm:pt>
    <dgm:pt modelId="{851864F9-877E-476B-BFFC-686A55AC7E6F}" type="pres">
      <dgm:prSet presAssocID="{021C2D25-A7FC-4D5F-A3D7-1AD636D2F917}" presName="negativeSpace" presStyleCnt="0"/>
      <dgm:spPr/>
    </dgm:pt>
    <dgm:pt modelId="{C4113ADB-6B57-4153-B429-4C3120338428}" type="pres">
      <dgm:prSet presAssocID="{021C2D25-A7FC-4D5F-A3D7-1AD636D2F917}" presName="childText" presStyleLbl="conFgAcc1" presStyleIdx="0" presStyleCnt="2">
        <dgm:presLayoutVars>
          <dgm:bulletEnabled val="1"/>
        </dgm:presLayoutVars>
      </dgm:prSet>
      <dgm:spPr/>
      <dgm:t>
        <a:bodyPr/>
        <a:lstStyle/>
        <a:p>
          <a:endParaRPr lang="en-US"/>
        </a:p>
      </dgm:t>
    </dgm:pt>
    <dgm:pt modelId="{3650BDDF-10B9-4CB6-A88F-74A42756E4D7}" type="pres">
      <dgm:prSet presAssocID="{6660C4E8-A18E-4B46-B843-3A5B4D2B6FB0}" presName="spaceBetweenRectangles" presStyleCnt="0"/>
      <dgm:spPr/>
    </dgm:pt>
    <dgm:pt modelId="{54291DD5-765F-4F17-946F-C4B5AA901824}" type="pres">
      <dgm:prSet presAssocID="{709CF950-56B9-4246-9B80-3558932792BF}" presName="parentLin" presStyleCnt="0"/>
      <dgm:spPr/>
    </dgm:pt>
    <dgm:pt modelId="{D96D2B70-4875-4B6B-8907-3569C855B95B}" type="pres">
      <dgm:prSet presAssocID="{709CF950-56B9-4246-9B80-3558932792BF}" presName="parentLeftMargin" presStyleLbl="node1" presStyleIdx="0" presStyleCnt="2"/>
      <dgm:spPr/>
      <dgm:t>
        <a:bodyPr/>
        <a:lstStyle/>
        <a:p>
          <a:endParaRPr lang="en-US"/>
        </a:p>
      </dgm:t>
    </dgm:pt>
    <dgm:pt modelId="{1D708145-73D2-4BB1-B69A-0A7988E18354}" type="pres">
      <dgm:prSet presAssocID="{709CF950-56B9-4246-9B80-3558932792BF}" presName="parentText" presStyleLbl="node1" presStyleIdx="1" presStyleCnt="2">
        <dgm:presLayoutVars>
          <dgm:chMax val="0"/>
          <dgm:bulletEnabled val="1"/>
        </dgm:presLayoutVars>
      </dgm:prSet>
      <dgm:spPr/>
      <dgm:t>
        <a:bodyPr/>
        <a:lstStyle/>
        <a:p>
          <a:endParaRPr lang="en-US"/>
        </a:p>
      </dgm:t>
    </dgm:pt>
    <dgm:pt modelId="{E23CB94D-E8C3-42EC-843E-23C5417675DF}" type="pres">
      <dgm:prSet presAssocID="{709CF950-56B9-4246-9B80-3558932792BF}" presName="negativeSpace" presStyleCnt="0"/>
      <dgm:spPr/>
    </dgm:pt>
    <dgm:pt modelId="{9109E0EE-4794-4BFE-8FDB-F80DAD91E63D}" type="pres">
      <dgm:prSet presAssocID="{709CF950-56B9-4246-9B80-3558932792BF}" presName="childText" presStyleLbl="conFgAcc1" presStyleIdx="1" presStyleCnt="2">
        <dgm:presLayoutVars>
          <dgm:bulletEnabled val="1"/>
        </dgm:presLayoutVars>
      </dgm:prSet>
      <dgm:spPr/>
      <dgm:t>
        <a:bodyPr/>
        <a:lstStyle/>
        <a:p>
          <a:endParaRPr lang="en-US"/>
        </a:p>
      </dgm:t>
    </dgm:pt>
  </dgm:ptLst>
  <dgm:cxnLst>
    <dgm:cxn modelId="{BFACB7C7-E23D-40BB-BDB1-973E8FA4DF32}" type="presOf" srcId="{709CF950-56B9-4246-9B80-3558932792BF}" destId="{D96D2B70-4875-4B6B-8907-3569C855B95B}" srcOrd="0" destOrd="0" presId="urn:microsoft.com/office/officeart/2005/8/layout/list1"/>
    <dgm:cxn modelId="{EA795FDD-5789-4B1C-8CBF-D6780FAFC8D1}" type="presOf" srcId="{021C2D25-A7FC-4D5F-A3D7-1AD636D2F917}" destId="{500024D0-D422-4567-A58F-7240CE52585A}" srcOrd="1" destOrd="0" presId="urn:microsoft.com/office/officeart/2005/8/layout/list1"/>
    <dgm:cxn modelId="{ED824F82-7256-43CF-AE3A-39F9EE3C87D3}" srcId="{A182ECEF-012E-4F2C-93B8-F61B7DAFCC4D}" destId="{021C2D25-A7FC-4D5F-A3D7-1AD636D2F917}" srcOrd="0" destOrd="0" parTransId="{D9A4DCC4-9504-472D-9B2D-8E3C4E944ED8}" sibTransId="{6660C4E8-A18E-4B46-B843-3A5B4D2B6FB0}"/>
    <dgm:cxn modelId="{B1C69F31-D120-4DCD-A25D-B71CEBD40ADA}" type="presOf" srcId="{709CF950-56B9-4246-9B80-3558932792BF}" destId="{1D708145-73D2-4BB1-B69A-0A7988E18354}" srcOrd="1" destOrd="0" presId="urn:microsoft.com/office/officeart/2005/8/layout/list1"/>
    <dgm:cxn modelId="{5A786BDC-76B6-4AE2-90A3-60132FDDA268}" srcId="{A182ECEF-012E-4F2C-93B8-F61B7DAFCC4D}" destId="{709CF950-56B9-4246-9B80-3558932792BF}" srcOrd="1" destOrd="0" parTransId="{09AC82A6-C762-448C-B650-6BA851297EAD}" sibTransId="{C0539A3B-C9B9-45C7-A23C-B6BDA48F8F8F}"/>
    <dgm:cxn modelId="{13E5E943-743C-4686-A5D7-397FCEA648B3}" srcId="{709CF950-56B9-4246-9B80-3558932792BF}" destId="{61AB4583-E222-4E2A-A9B0-A110BAB2B960}" srcOrd="0" destOrd="0" parTransId="{160F0301-D37D-4515-8494-19886EE40C54}" sibTransId="{1D6B1AE6-858F-4C11-95B8-A1E7472A6310}"/>
    <dgm:cxn modelId="{628C77FD-7204-47FA-88B4-3527D08C2261}" type="presOf" srcId="{61AB4583-E222-4E2A-A9B0-A110BAB2B960}" destId="{9109E0EE-4794-4BFE-8FDB-F80DAD91E63D}" srcOrd="0" destOrd="0" presId="urn:microsoft.com/office/officeart/2005/8/layout/list1"/>
    <dgm:cxn modelId="{7E8D7C06-65D2-406D-82B7-B33C8AED9D1F}" srcId="{021C2D25-A7FC-4D5F-A3D7-1AD636D2F917}" destId="{BD6D744C-964F-49D5-8399-4D3344620E38}" srcOrd="0" destOrd="0" parTransId="{A80B3CCF-84EB-42CE-820E-C5E8EDDF9C60}" sibTransId="{A8ECD91E-13C0-4F08-83FD-FC858FD15087}"/>
    <dgm:cxn modelId="{5DBB229B-0E61-4534-9234-702B3EAECEF1}" type="presOf" srcId="{021C2D25-A7FC-4D5F-A3D7-1AD636D2F917}" destId="{7BF19167-CD1C-4732-8992-FADCB7DD6572}" srcOrd="0" destOrd="0" presId="urn:microsoft.com/office/officeart/2005/8/layout/list1"/>
    <dgm:cxn modelId="{DB06364B-543C-4318-BCCF-D08FB9354158}" type="presOf" srcId="{BD6D744C-964F-49D5-8399-4D3344620E38}" destId="{C4113ADB-6B57-4153-B429-4C3120338428}" srcOrd="0" destOrd="0" presId="urn:microsoft.com/office/officeart/2005/8/layout/list1"/>
    <dgm:cxn modelId="{B7D6CA6F-506A-4C8B-ABB5-4DAA4081B32B}" type="presOf" srcId="{A182ECEF-012E-4F2C-93B8-F61B7DAFCC4D}" destId="{BDE59CD5-C0D2-40E2-8006-C1A49BC7C2E7}" srcOrd="0" destOrd="0" presId="urn:microsoft.com/office/officeart/2005/8/layout/list1"/>
    <dgm:cxn modelId="{C4777D3D-9D91-4C96-9C87-CDB875F50F64}" type="presParOf" srcId="{BDE59CD5-C0D2-40E2-8006-C1A49BC7C2E7}" destId="{EC6E34A3-1B4D-438B-B419-97F642F0DCBE}" srcOrd="0" destOrd="0" presId="urn:microsoft.com/office/officeart/2005/8/layout/list1"/>
    <dgm:cxn modelId="{CC5DB925-3896-45DC-AAEF-9E36A1603972}" type="presParOf" srcId="{EC6E34A3-1B4D-438B-B419-97F642F0DCBE}" destId="{7BF19167-CD1C-4732-8992-FADCB7DD6572}" srcOrd="0" destOrd="0" presId="urn:microsoft.com/office/officeart/2005/8/layout/list1"/>
    <dgm:cxn modelId="{695FD651-0A9C-419E-8E8D-148DE4F3D54C}" type="presParOf" srcId="{EC6E34A3-1B4D-438B-B419-97F642F0DCBE}" destId="{500024D0-D422-4567-A58F-7240CE52585A}" srcOrd="1" destOrd="0" presId="urn:microsoft.com/office/officeart/2005/8/layout/list1"/>
    <dgm:cxn modelId="{6C8953DA-CBEB-49BD-B897-ADAF256CBD33}" type="presParOf" srcId="{BDE59CD5-C0D2-40E2-8006-C1A49BC7C2E7}" destId="{851864F9-877E-476B-BFFC-686A55AC7E6F}" srcOrd="1" destOrd="0" presId="urn:microsoft.com/office/officeart/2005/8/layout/list1"/>
    <dgm:cxn modelId="{E6B070B4-147D-4FDA-A0E3-E3B93BB71D3C}" type="presParOf" srcId="{BDE59CD5-C0D2-40E2-8006-C1A49BC7C2E7}" destId="{C4113ADB-6B57-4153-B429-4C3120338428}" srcOrd="2" destOrd="0" presId="urn:microsoft.com/office/officeart/2005/8/layout/list1"/>
    <dgm:cxn modelId="{3A076107-4428-432E-ADC2-2798C4F1B726}" type="presParOf" srcId="{BDE59CD5-C0D2-40E2-8006-C1A49BC7C2E7}" destId="{3650BDDF-10B9-4CB6-A88F-74A42756E4D7}" srcOrd="3" destOrd="0" presId="urn:microsoft.com/office/officeart/2005/8/layout/list1"/>
    <dgm:cxn modelId="{D8E9F354-EE39-4FCA-AADE-3361D6DE57C5}" type="presParOf" srcId="{BDE59CD5-C0D2-40E2-8006-C1A49BC7C2E7}" destId="{54291DD5-765F-4F17-946F-C4B5AA901824}" srcOrd="4" destOrd="0" presId="urn:microsoft.com/office/officeart/2005/8/layout/list1"/>
    <dgm:cxn modelId="{B9B0D12D-64A8-44DD-ABDC-3E5506112304}" type="presParOf" srcId="{54291DD5-765F-4F17-946F-C4B5AA901824}" destId="{D96D2B70-4875-4B6B-8907-3569C855B95B}" srcOrd="0" destOrd="0" presId="urn:microsoft.com/office/officeart/2005/8/layout/list1"/>
    <dgm:cxn modelId="{67059175-3D64-4B52-B2E0-33C4A4A54AFC}" type="presParOf" srcId="{54291DD5-765F-4F17-946F-C4B5AA901824}" destId="{1D708145-73D2-4BB1-B69A-0A7988E18354}" srcOrd="1" destOrd="0" presId="urn:microsoft.com/office/officeart/2005/8/layout/list1"/>
    <dgm:cxn modelId="{71462B4F-8821-4C8A-B3BB-02DB798361E6}" type="presParOf" srcId="{BDE59CD5-C0D2-40E2-8006-C1A49BC7C2E7}" destId="{E23CB94D-E8C3-42EC-843E-23C5417675DF}" srcOrd="5" destOrd="0" presId="urn:microsoft.com/office/officeart/2005/8/layout/list1"/>
    <dgm:cxn modelId="{A28AD3A1-6D50-4220-9804-80CCF106C570}" type="presParOf" srcId="{BDE59CD5-C0D2-40E2-8006-C1A49BC7C2E7}" destId="{9109E0EE-4794-4BFE-8FDB-F80DAD91E63D}"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182ECEF-012E-4F2C-93B8-F61B7DAFCC4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83B5C9C-701B-4A0C-966A-E324C3E32288}">
      <dgm:prSet phldrT="[Text]">
        <dgm:style>
          <a:lnRef idx="1">
            <a:schemeClr val="accent4"/>
          </a:lnRef>
          <a:fillRef idx="2">
            <a:schemeClr val="accent4"/>
          </a:fillRef>
          <a:effectRef idx="1">
            <a:schemeClr val="accent4"/>
          </a:effectRef>
          <a:fontRef idx="minor">
            <a:schemeClr val="dk1"/>
          </a:fontRef>
        </dgm:style>
      </dgm:prSet>
      <dgm:spPr>
        <a:ln/>
      </dgm:spPr>
      <dgm:t>
        <a:bodyPr/>
        <a:lstStyle/>
        <a:p>
          <a:r>
            <a:rPr lang="en-US" b="1" dirty="0" smtClean="0"/>
            <a:t>Wednesday, September 22</a:t>
          </a:r>
          <a:endParaRPr lang="en-US" b="1" dirty="0"/>
        </a:p>
      </dgm:t>
    </dgm:pt>
    <dgm:pt modelId="{D1214F34-E4CC-457A-B206-3269CA118CB6}" type="parTrans" cxnId="{53618522-21AF-4570-9F39-AD9C29CB0505}">
      <dgm:prSet/>
      <dgm:spPr/>
      <dgm:t>
        <a:bodyPr/>
        <a:lstStyle/>
        <a:p>
          <a:endParaRPr lang="en-US"/>
        </a:p>
      </dgm:t>
    </dgm:pt>
    <dgm:pt modelId="{6C54EB25-652C-4E86-8CFF-2C33B30A90CF}" type="sibTrans" cxnId="{53618522-21AF-4570-9F39-AD9C29CB0505}">
      <dgm:prSet/>
      <dgm:spPr/>
      <dgm:t>
        <a:bodyPr/>
        <a:lstStyle/>
        <a:p>
          <a:endParaRPr lang="en-US"/>
        </a:p>
      </dgm:t>
    </dgm:pt>
    <dgm:pt modelId="{DDB1C676-C0F0-496B-B16F-DF16089821E6}">
      <dgm:prSet phldrT="[Text]"/>
      <dgm:spPr>
        <a:ln>
          <a:solidFill>
            <a:schemeClr val="tx1"/>
          </a:solidFill>
        </a:ln>
      </dgm:spPr>
      <dgm:t>
        <a:bodyPr/>
        <a:lstStyle/>
        <a:p>
          <a:r>
            <a:rPr lang="en-US" dirty="0" smtClean="0">
              <a:solidFill>
                <a:schemeClr val="tx2"/>
              </a:solidFill>
            </a:rPr>
            <a:t>Oracle E-Business Suite Internationalization / Multilingual Support Best Practices (S318131)</a:t>
          </a:r>
          <a:r>
            <a:rPr lang="en-US" b="0" dirty="0" smtClean="0"/>
            <a:t/>
          </a:r>
          <a:br>
            <a:rPr lang="en-US" b="0" dirty="0" smtClean="0"/>
          </a:br>
          <a:r>
            <a:rPr lang="en-US" b="0" dirty="0" smtClean="0"/>
            <a:t>4:45 pm-5:45 pm, </a:t>
          </a:r>
          <a:r>
            <a:rPr lang="en-US" b="0" dirty="0" err="1" smtClean="0"/>
            <a:t>Moscone</a:t>
          </a:r>
          <a:r>
            <a:rPr lang="en-US" b="0" dirty="0" smtClean="0"/>
            <a:t> West L2 </a:t>
          </a:r>
          <a:r>
            <a:rPr lang="en-US" b="0" dirty="0" err="1" smtClean="0"/>
            <a:t>Rm</a:t>
          </a:r>
          <a:r>
            <a:rPr lang="en-US" b="0" dirty="0" smtClean="0"/>
            <a:t> 2024</a:t>
          </a:r>
          <a:endParaRPr lang="en-US" b="0" dirty="0"/>
        </a:p>
      </dgm:t>
    </dgm:pt>
    <dgm:pt modelId="{C30032DA-BD2D-4A4E-97CD-4579C909C330}" type="parTrans" cxnId="{6EBA1D24-9A07-4686-9E32-E545A33A222B}">
      <dgm:prSet/>
      <dgm:spPr/>
      <dgm:t>
        <a:bodyPr/>
        <a:lstStyle/>
        <a:p>
          <a:endParaRPr lang="en-US"/>
        </a:p>
      </dgm:t>
    </dgm:pt>
    <dgm:pt modelId="{DC152EC4-3C06-4C19-BC73-68E7FC53EBEE}" type="sibTrans" cxnId="{6EBA1D24-9A07-4686-9E32-E545A33A222B}">
      <dgm:prSet/>
      <dgm:spPr/>
      <dgm:t>
        <a:bodyPr/>
        <a:lstStyle/>
        <a:p>
          <a:endParaRPr lang="en-US"/>
        </a:p>
      </dgm:t>
    </dgm:pt>
    <dgm:pt modelId="{BDE59CD5-C0D2-40E2-8006-C1A49BC7C2E7}" type="pres">
      <dgm:prSet presAssocID="{A182ECEF-012E-4F2C-93B8-F61B7DAFCC4D}" presName="linear" presStyleCnt="0">
        <dgm:presLayoutVars>
          <dgm:dir/>
          <dgm:animLvl val="lvl"/>
          <dgm:resizeHandles val="exact"/>
        </dgm:presLayoutVars>
      </dgm:prSet>
      <dgm:spPr/>
      <dgm:t>
        <a:bodyPr/>
        <a:lstStyle/>
        <a:p>
          <a:endParaRPr lang="en-US"/>
        </a:p>
      </dgm:t>
    </dgm:pt>
    <dgm:pt modelId="{362A4068-CB3A-40CA-BA61-E2D7C97C028F}" type="pres">
      <dgm:prSet presAssocID="{383B5C9C-701B-4A0C-966A-E324C3E32288}" presName="parentLin" presStyleCnt="0"/>
      <dgm:spPr/>
    </dgm:pt>
    <dgm:pt modelId="{5369952D-1083-4400-B6F5-CF574D547A4E}" type="pres">
      <dgm:prSet presAssocID="{383B5C9C-701B-4A0C-966A-E324C3E32288}" presName="parentLeftMargin" presStyleLbl="node1" presStyleIdx="0" presStyleCnt="1"/>
      <dgm:spPr/>
      <dgm:t>
        <a:bodyPr/>
        <a:lstStyle/>
        <a:p>
          <a:endParaRPr lang="en-US"/>
        </a:p>
      </dgm:t>
    </dgm:pt>
    <dgm:pt modelId="{4ACF5664-53D0-4B62-B961-B2467BDF131E}" type="pres">
      <dgm:prSet presAssocID="{383B5C9C-701B-4A0C-966A-E324C3E32288}" presName="parentText" presStyleLbl="node1" presStyleIdx="0" presStyleCnt="1">
        <dgm:presLayoutVars>
          <dgm:chMax val="0"/>
          <dgm:bulletEnabled val="1"/>
        </dgm:presLayoutVars>
      </dgm:prSet>
      <dgm:spPr/>
      <dgm:t>
        <a:bodyPr/>
        <a:lstStyle/>
        <a:p>
          <a:endParaRPr lang="en-US"/>
        </a:p>
      </dgm:t>
    </dgm:pt>
    <dgm:pt modelId="{37BBEAAF-2977-43F2-8530-0540C96C7E3E}" type="pres">
      <dgm:prSet presAssocID="{383B5C9C-701B-4A0C-966A-E324C3E32288}" presName="negativeSpace" presStyleCnt="0"/>
      <dgm:spPr/>
    </dgm:pt>
    <dgm:pt modelId="{59E76D2E-A361-41AE-86B6-C61299648B74}" type="pres">
      <dgm:prSet presAssocID="{383B5C9C-701B-4A0C-966A-E324C3E32288}" presName="childText" presStyleLbl="conFgAcc1" presStyleIdx="0" presStyleCnt="1">
        <dgm:presLayoutVars>
          <dgm:bulletEnabled val="1"/>
        </dgm:presLayoutVars>
      </dgm:prSet>
      <dgm:spPr/>
      <dgm:t>
        <a:bodyPr/>
        <a:lstStyle/>
        <a:p>
          <a:endParaRPr lang="en-US"/>
        </a:p>
      </dgm:t>
    </dgm:pt>
  </dgm:ptLst>
  <dgm:cxnLst>
    <dgm:cxn modelId="{53618522-21AF-4570-9F39-AD9C29CB0505}" srcId="{A182ECEF-012E-4F2C-93B8-F61B7DAFCC4D}" destId="{383B5C9C-701B-4A0C-966A-E324C3E32288}" srcOrd="0" destOrd="0" parTransId="{D1214F34-E4CC-457A-B206-3269CA118CB6}" sibTransId="{6C54EB25-652C-4E86-8CFF-2C33B30A90CF}"/>
    <dgm:cxn modelId="{6EBA1D24-9A07-4686-9E32-E545A33A222B}" srcId="{383B5C9C-701B-4A0C-966A-E324C3E32288}" destId="{DDB1C676-C0F0-496B-B16F-DF16089821E6}" srcOrd="0" destOrd="0" parTransId="{C30032DA-BD2D-4A4E-97CD-4579C909C330}" sibTransId="{DC152EC4-3C06-4C19-BC73-68E7FC53EBEE}"/>
    <dgm:cxn modelId="{FF42E282-4561-4A27-92A3-86FD6D807389}" type="presOf" srcId="{383B5C9C-701B-4A0C-966A-E324C3E32288}" destId="{5369952D-1083-4400-B6F5-CF574D547A4E}" srcOrd="0" destOrd="0" presId="urn:microsoft.com/office/officeart/2005/8/layout/list1"/>
    <dgm:cxn modelId="{2D76C7F3-16FA-4F31-B1CC-5E2E22697BDF}" type="presOf" srcId="{383B5C9C-701B-4A0C-966A-E324C3E32288}" destId="{4ACF5664-53D0-4B62-B961-B2467BDF131E}" srcOrd="1" destOrd="0" presId="urn:microsoft.com/office/officeart/2005/8/layout/list1"/>
    <dgm:cxn modelId="{97604120-69D7-4405-9857-0005E8E53505}" type="presOf" srcId="{DDB1C676-C0F0-496B-B16F-DF16089821E6}" destId="{59E76D2E-A361-41AE-86B6-C61299648B74}" srcOrd="0" destOrd="0" presId="urn:microsoft.com/office/officeart/2005/8/layout/list1"/>
    <dgm:cxn modelId="{2DB0911E-6E9F-4EB1-A16B-DC612ED3128A}" type="presOf" srcId="{A182ECEF-012E-4F2C-93B8-F61B7DAFCC4D}" destId="{BDE59CD5-C0D2-40E2-8006-C1A49BC7C2E7}" srcOrd="0" destOrd="0" presId="urn:microsoft.com/office/officeart/2005/8/layout/list1"/>
    <dgm:cxn modelId="{F1F35870-AA12-492A-8AB0-51D8BB511803}" type="presParOf" srcId="{BDE59CD5-C0D2-40E2-8006-C1A49BC7C2E7}" destId="{362A4068-CB3A-40CA-BA61-E2D7C97C028F}" srcOrd="0" destOrd="0" presId="urn:microsoft.com/office/officeart/2005/8/layout/list1"/>
    <dgm:cxn modelId="{08A4BA98-243E-467E-B258-90B218A8E008}" type="presParOf" srcId="{362A4068-CB3A-40CA-BA61-E2D7C97C028F}" destId="{5369952D-1083-4400-B6F5-CF574D547A4E}" srcOrd="0" destOrd="0" presId="urn:microsoft.com/office/officeart/2005/8/layout/list1"/>
    <dgm:cxn modelId="{FD11C6DB-EC01-4BAC-AF24-3F2F85A52241}" type="presParOf" srcId="{362A4068-CB3A-40CA-BA61-E2D7C97C028F}" destId="{4ACF5664-53D0-4B62-B961-B2467BDF131E}" srcOrd="1" destOrd="0" presId="urn:microsoft.com/office/officeart/2005/8/layout/list1"/>
    <dgm:cxn modelId="{B4008551-4259-4DC1-95B7-13D311A4476C}" type="presParOf" srcId="{BDE59CD5-C0D2-40E2-8006-C1A49BC7C2E7}" destId="{37BBEAAF-2977-43F2-8530-0540C96C7E3E}" srcOrd="1" destOrd="0" presId="urn:microsoft.com/office/officeart/2005/8/layout/list1"/>
    <dgm:cxn modelId="{9AAE3385-8CF2-4E06-A694-8792F6F50704}" type="presParOf" srcId="{BDE59CD5-C0D2-40E2-8006-C1A49BC7C2E7}" destId="{59E76D2E-A361-41AE-86B6-C61299648B74}" srcOrd="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8050" name="Rectangle 2"/>
          <p:cNvSpPr>
            <a:spLocks noGrp="1" noChangeArrowheads="1"/>
          </p:cNvSpPr>
          <p:nvPr>
            <p:ph type="hdr" sz="quarter"/>
          </p:nvPr>
        </p:nvSpPr>
        <p:spPr bwMode="auto">
          <a:xfrm>
            <a:off x="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lnSpc>
                <a:spcPct val="100000"/>
              </a:lnSpc>
              <a:spcBef>
                <a:spcPct val="0"/>
              </a:spcBef>
              <a:buClrTx/>
              <a:defRPr sz="1200" b="0">
                <a:latin typeface="Times" charset="0"/>
              </a:defRPr>
            </a:lvl1pPr>
          </a:lstStyle>
          <a:p>
            <a:pPr>
              <a:defRPr/>
            </a:pPr>
            <a:endParaRPr lang="en-US"/>
          </a:p>
        </p:txBody>
      </p:sp>
      <p:sp>
        <p:nvSpPr>
          <p:cNvPr id="258051" name="Rectangle 3"/>
          <p:cNvSpPr>
            <a:spLocks noGrp="1" noChangeArrowheads="1"/>
          </p:cNvSpPr>
          <p:nvPr>
            <p:ph type="dt" sz="quarter" idx="1"/>
          </p:nvPr>
        </p:nvSpPr>
        <p:spPr bwMode="auto">
          <a:xfrm>
            <a:off x="518160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lnSpc>
                <a:spcPct val="100000"/>
              </a:lnSpc>
              <a:spcBef>
                <a:spcPct val="0"/>
              </a:spcBef>
              <a:buClrTx/>
              <a:defRPr sz="1200" b="0">
                <a:latin typeface="Times" charset="0"/>
              </a:defRPr>
            </a:lvl1pPr>
          </a:lstStyle>
          <a:p>
            <a:pPr>
              <a:defRPr/>
            </a:pPr>
            <a:endParaRPr lang="en-US"/>
          </a:p>
        </p:txBody>
      </p:sp>
      <p:sp>
        <p:nvSpPr>
          <p:cNvPr id="258052" name="Rectangle 4"/>
          <p:cNvSpPr>
            <a:spLocks noGrp="1" noChangeArrowheads="1"/>
          </p:cNvSpPr>
          <p:nvPr>
            <p:ph type="ftr" sz="quarter" idx="2"/>
          </p:nvPr>
        </p:nvSpPr>
        <p:spPr bwMode="auto">
          <a:xfrm>
            <a:off x="0" y="651510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lnSpc>
                <a:spcPct val="100000"/>
              </a:lnSpc>
              <a:spcBef>
                <a:spcPct val="0"/>
              </a:spcBef>
              <a:buClrTx/>
              <a:defRPr sz="1200" b="0">
                <a:latin typeface="Times" charset="0"/>
              </a:defRPr>
            </a:lvl1pPr>
          </a:lstStyle>
          <a:p>
            <a:pPr>
              <a:defRPr/>
            </a:pPr>
            <a:endParaRPr lang="en-US"/>
          </a:p>
        </p:txBody>
      </p:sp>
      <p:sp>
        <p:nvSpPr>
          <p:cNvPr id="258053" name="Rectangle 5"/>
          <p:cNvSpPr>
            <a:spLocks noGrp="1" noChangeArrowheads="1"/>
          </p:cNvSpPr>
          <p:nvPr>
            <p:ph type="sldNum" sz="quarter" idx="3"/>
          </p:nvPr>
        </p:nvSpPr>
        <p:spPr bwMode="auto">
          <a:xfrm>
            <a:off x="5181600" y="651510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lnSpc>
                <a:spcPct val="100000"/>
              </a:lnSpc>
              <a:spcBef>
                <a:spcPct val="0"/>
              </a:spcBef>
              <a:buClrTx/>
              <a:defRPr sz="1200" b="0">
                <a:latin typeface="Times" charset="0"/>
              </a:defRPr>
            </a:lvl1pPr>
          </a:lstStyle>
          <a:p>
            <a:pPr>
              <a:defRPr/>
            </a:pPr>
            <a:fld id="{8811C8A3-2B4E-4489-82B5-7EBC267B9BAF}"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lnSpc>
                <a:spcPct val="100000"/>
              </a:lnSpc>
              <a:spcBef>
                <a:spcPct val="0"/>
              </a:spcBef>
              <a:buClrTx/>
              <a:defRPr sz="1200" b="0">
                <a:latin typeface="Times" charset="0"/>
              </a:defRPr>
            </a:lvl1pPr>
          </a:lstStyle>
          <a:p>
            <a:pPr>
              <a:defRPr/>
            </a:pPr>
            <a:endParaRPr lang="en-US"/>
          </a:p>
        </p:txBody>
      </p:sp>
      <p:sp>
        <p:nvSpPr>
          <p:cNvPr id="4099" name="Rectangle 3"/>
          <p:cNvSpPr>
            <a:spLocks noGrp="1" noChangeArrowheads="1"/>
          </p:cNvSpPr>
          <p:nvPr>
            <p:ph type="dt" idx="1"/>
          </p:nvPr>
        </p:nvSpPr>
        <p:spPr bwMode="auto">
          <a:xfrm>
            <a:off x="518160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lnSpc>
                <a:spcPct val="100000"/>
              </a:lnSpc>
              <a:spcBef>
                <a:spcPct val="0"/>
              </a:spcBef>
              <a:buClrTx/>
              <a:defRPr sz="1200" b="0">
                <a:latin typeface="Times" charset="0"/>
              </a:defRPr>
            </a:lvl1pPr>
          </a:lstStyle>
          <a:p>
            <a:pPr>
              <a:defRPr/>
            </a:pPr>
            <a:endParaRPr lang="en-US"/>
          </a:p>
        </p:txBody>
      </p:sp>
      <p:sp>
        <p:nvSpPr>
          <p:cNvPr id="91140" name="Rectangle 4"/>
          <p:cNvSpPr>
            <a:spLocks noGrp="1" noRot="1" noChangeAspect="1" noChangeArrowheads="1" noTextEdit="1"/>
          </p:cNvSpPr>
          <p:nvPr>
            <p:ph type="sldImg" idx="2"/>
          </p:nvPr>
        </p:nvSpPr>
        <p:spPr bwMode="auto">
          <a:xfrm>
            <a:off x="2857500" y="514350"/>
            <a:ext cx="3429000" cy="25717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219200" y="3257550"/>
            <a:ext cx="6705600" cy="3086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651510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lnSpc>
                <a:spcPct val="100000"/>
              </a:lnSpc>
              <a:spcBef>
                <a:spcPct val="0"/>
              </a:spcBef>
              <a:buClrTx/>
              <a:defRPr sz="1200" b="0">
                <a:latin typeface="Times" charset="0"/>
              </a:defRPr>
            </a:lvl1pPr>
          </a:lstStyle>
          <a:p>
            <a:pPr>
              <a:defRPr/>
            </a:pPr>
            <a:endParaRPr lang="en-US"/>
          </a:p>
        </p:txBody>
      </p:sp>
      <p:sp>
        <p:nvSpPr>
          <p:cNvPr id="4103" name="Rectangle 7"/>
          <p:cNvSpPr>
            <a:spLocks noGrp="1" noChangeArrowheads="1"/>
          </p:cNvSpPr>
          <p:nvPr>
            <p:ph type="sldNum" sz="quarter" idx="5"/>
          </p:nvPr>
        </p:nvSpPr>
        <p:spPr bwMode="auto">
          <a:xfrm>
            <a:off x="5181600" y="651510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lnSpc>
                <a:spcPct val="100000"/>
              </a:lnSpc>
              <a:spcBef>
                <a:spcPct val="0"/>
              </a:spcBef>
              <a:buClrTx/>
              <a:defRPr sz="1200" b="0">
                <a:latin typeface="Times" charset="0"/>
              </a:defRPr>
            </a:lvl1pPr>
          </a:lstStyle>
          <a:p>
            <a:pPr>
              <a:defRPr/>
            </a:pPr>
            <a:fld id="{63B302B0-B007-4D93-9C18-77EF193EE71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b="1" kern="1200">
        <a:solidFill>
          <a:schemeClr val="tx1"/>
        </a:solidFill>
        <a:latin typeface="Arial" charset="0"/>
        <a:ea typeface="+mn-ea"/>
        <a:cs typeface="+mn-cs"/>
      </a:defRPr>
    </a:lvl1pPr>
    <a:lvl2pPr marL="114300" algn="l" rtl="0" eaLnBrk="0" fontAlgn="base" hangingPunct="0">
      <a:spcBef>
        <a:spcPct val="30000"/>
      </a:spcBef>
      <a:spcAft>
        <a:spcPct val="0"/>
      </a:spcAft>
      <a:defRPr sz="1200" kern="1200">
        <a:solidFill>
          <a:schemeClr val="tx1"/>
        </a:solidFill>
        <a:latin typeface="Arial" charset="0"/>
        <a:ea typeface="+mn-ea"/>
        <a:cs typeface="+mn-cs"/>
      </a:defRPr>
    </a:lvl2pPr>
    <a:lvl3pPr marL="338138" indent="-109538" algn="l" rtl="0" eaLnBrk="0" fontAlgn="base" hangingPunct="0">
      <a:spcBef>
        <a:spcPct val="30000"/>
      </a:spcBef>
      <a:spcAft>
        <a:spcPct val="0"/>
      </a:spcAft>
      <a:buSzPct val="100000"/>
      <a:buFont typeface="Times" charset="0"/>
      <a:buChar char="•"/>
      <a:defRPr sz="1000" kern="1200">
        <a:solidFill>
          <a:schemeClr val="tx1"/>
        </a:solidFill>
        <a:latin typeface="Arial" charset="0"/>
        <a:ea typeface="+mn-ea"/>
        <a:cs typeface="+mn-cs"/>
      </a:defRPr>
    </a:lvl3pPr>
    <a:lvl4pPr marL="579438" indent="-120650" algn="l" rtl="0" eaLnBrk="0" fontAlgn="base" hangingPunct="0">
      <a:spcBef>
        <a:spcPct val="30000"/>
      </a:spcBef>
      <a:spcAft>
        <a:spcPct val="0"/>
      </a:spcAft>
      <a:buChar char="–"/>
      <a:defRPr sz="1000" kern="1200">
        <a:solidFill>
          <a:schemeClr val="tx1"/>
        </a:solidFill>
        <a:latin typeface="Arial" charset="0"/>
        <a:ea typeface="+mn-ea"/>
        <a:cs typeface="+mn-cs"/>
      </a:defRPr>
    </a:lvl4pPr>
    <a:lvl5pPr marL="693738" algn="l" rtl="0" eaLnBrk="0" fontAlgn="base" hangingPunct="0">
      <a:spcBef>
        <a:spcPct val="30000"/>
      </a:spcBef>
      <a:spcAft>
        <a:spcPct val="0"/>
      </a:spcAft>
      <a:defRPr sz="9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697D3155-F9E1-478B-9737-9A90FF5EF8AB}" type="slidenum">
              <a:rPr lang="en-US" smtClean="0"/>
              <a:pPr/>
              <a:t>1</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9D520EDF-0225-4A3B-8148-9EF65A8100E6}" type="slidenum">
              <a:rPr lang="en-US" smtClean="0"/>
              <a:pPr/>
              <a:t>10</a:t>
            </a:fld>
            <a:endParaRPr lang="en-US"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3AEAF13E-ACE0-4D04-B2D5-611478CB7D3D}" type="slidenum">
              <a:rPr lang="en-US" smtClean="0"/>
              <a:pPr/>
              <a:t>11</a:t>
            </a:fld>
            <a:endParaRPr lang="en-US"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7034DF87-7102-41E8-99A3-4278798D1742}" type="slidenum">
              <a:rPr lang="en-US" smtClean="0"/>
              <a:pPr/>
              <a:t>12</a:t>
            </a:fld>
            <a:endParaRPr lang="en-US" smtClean="0"/>
          </a:p>
        </p:txBody>
      </p:sp>
      <p:sp>
        <p:nvSpPr>
          <p:cNvPr id="105475" name="Rectangle 2"/>
          <p:cNvSpPr>
            <a:spLocks noGrp="1" noRot="1" noChangeAspect="1" noChangeArrowheads="1" noTextEdit="1"/>
          </p:cNvSpPr>
          <p:nvPr>
            <p:ph type="sldImg"/>
          </p:nvPr>
        </p:nvSpPr>
        <p:spPr>
          <a:solidFill>
            <a:srgbClr val="FFFFFF"/>
          </a:solidFill>
          <a:ln/>
        </p:spPr>
      </p:sp>
      <p:sp>
        <p:nvSpPr>
          <p:cNvPr id="1054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4BCF3163-1FB5-4531-915A-BECEA2E494F3}" type="slidenum">
              <a:rPr lang="en-US" smtClean="0"/>
              <a:pPr/>
              <a:t>13</a:t>
            </a:fld>
            <a:endParaRPr lang="en-US" smtClean="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59C4895E-F1A5-498A-B953-A910AEB5B7DC}" type="slidenum">
              <a:rPr lang="en-US" smtClean="0"/>
              <a:pPr/>
              <a:t>14</a:t>
            </a:fld>
            <a:endParaRPr lang="en-US"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2CDE7B79-B6CF-4DED-A5C8-2D0E5B10CDC3}" type="slidenum">
              <a:rPr lang="en-US" smtClean="0"/>
              <a:pPr/>
              <a:t>15</a:t>
            </a:fld>
            <a:endParaRPr lang="en-US"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16BEE345-FB0F-4AD6-90BD-033813A9DA47}" type="slidenum">
              <a:rPr lang="en-US" smtClean="0"/>
              <a:pPr/>
              <a:t>16</a:t>
            </a:fld>
            <a:endParaRPr lang="en-US"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0B474713-E07A-4C9C-AB62-808BA5CF2285}" type="slidenum">
              <a:rPr lang="en-US" smtClean="0"/>
              <a:pPr/>
              <a:t>17</a:t>
            </a:fld>
            <a:endParaRPr lang="en-US"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991BE84B-B1DA-4303-A7B8-2072B1E6DE92}" type="slidenum">
              <a:rPr lang="en-US" smtClean="0"/>
              <a:pPr/>
              <a:t>18</a:t>
            </a:fld>
            <a:endParaRPr lang="en-US"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59C4895E-F1A5-498A-B953-A910AEB5B7DC}" type="slidenum">
              <a:rPr lang="en-US" smtClean="0"/>
              <a:pPr/>
              <a:t>19</a:t>
            </a:fld>
            <a:endParaRPr lang="en-US"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65DE35FB-959F-4296-88E7-F4BF5858EB14}" type="slidenum">
              <a:rPr lang="en-US" smtClean="0"/>
              <a:pPr/>
              <a:t>2</a:t>
            </a:fld>
            <a:endParaRPr 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991BE84B-B1DA-4303-A7B8-2072B1E6DE92}" type="slidenum">
              <a:rPr lang="en-US" smtClean="0"/>
              <a:pPr/>
              <a:t>20</a:t>
            </a:fld>
            <a:endParaRPr lang="en-US"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9D5413-5419-45DD-ABF8-BC4DD534182D}" type="slidenum">
              <a:rPr lang="en-US"/>
              <a:pPr/>
              <a:t>21</a:t>
            </a:fld>
            <a:endParaRPr lang="en-US"/>
          </a:p>
        </p:txBody>
      </p:sp>
      <p:sp>
        <p:nvSpPr>
          <p:cNvPr id="581634" name="Rectangle 2"/>
          <p:cNvSpPr>
            <a:spLocks noGrp="1" noRot="1" noChangeAspect="1" noChangeArrowheads="1" noTextEdit="1"/>
          </p:cNvSpPr>
          <p:nvPr>
            <p:ph type="sldImg"/>
          </p:nvPr>
        </p:nvSpPr>
        <p:spPr>
          <a:xfrm>
            <a:off x="2343150" y="341313"/>
            <a:ext cx="4459288" cy="3344862"/>
          </a:xfrm>
          <a:ln/>
        </p:spPr>
      </p:sp>
      <p:sp>
        <p:nvSpPr>
          <p:cNvPr id="581635" name="Rectangle 3"/>
          <p:cNvSpPr>
            <a:spLocks noGrp="1" noChangeArrowheads="1"/>
          </p:cNvSpPr>
          <p:nvPr>
            <p:ph type="body" idx="1"/>
          </p:nvPr>
        </p:nvSpPr>
        <p:spPr>
          <a:xfrm>
            <a:off x="596900" y="3857625"/>
            <a:ext cx="7950200" cy="2616994"/>
          </a:xfrm>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752170-42E3-4A73-83AB-E89206FC9BBF}" type="slidenum">
              <a:rPr lang="en-US"/>
              <a:pPr/>
              <a:t>22</a:t>
            </a:fld>
            <a:endParaRPr lang="en-US"/>
          </a:p>
        </p:txBody>
      </p:sp>
      <p:sp>
        <p:nvSpPr>
          <p:cNvPr id="583682" name="Rectangle 2"/>
          <p:cNvSpPr>
            <a:spLocks noGrp="1" noRot="1" noChangeAspect="1" noChangeArrowheads="1" noTextEdit="1"/>
          </p:cNvSpPr>
          <p:nvPr>
            <p:ph type="sldImg"/>
          </p:nvPr>
        </p:nvSpPr>
        <p:spPr>
          <a:xfrm>
            <a:off x="2343150" y="341313"/>
            <a:ext cx="4459288" cy="3344862"/>
          </a:xfrm>
          <a:ln/>
        </p:spPr>
      </p:sp>
      <p:sp>
        <p:nvSpPr>
          <p:cNvPr id="583683" name="Rectangle 3"/>
          <p:cNvSpPr>
            <a:spLocks noGrp="1" noChangeArrowheads="1"/>
          </p:cNvSpPr>
          <p:nvPr>
            <p:ph type="body" idx="1"/>
          </p:nvPr>
        </p:nvSpPr>
        <p:spPr>
          <a:xfrm>
            <a:off x="596900" y="3857625"/>
            <a:ext cx="7950200" cy="2616994"/>
          </a:xfrm>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47A388A9-D07F-434E-8438-E1DE7C13B813}" type="slidenum">
              <a:rPr lang="en-US" smtClean="0"/>
              <a:pPr/>
              <a:t>23</a:t>
            </a:fld>
            <a:endParaRPr lang="en-US" smtClean="0"/>
          </a:p>
        </p:txBody>
      </p:sp>
      <p:sp>
        <p:nvSpPr>
          <p:cNvPr id="112643" name="Rectangle 2"/>
          <p:cNvSpPr>
            <a:spLocks noGrp="1" noRot="1" noChangeAspect="1" noChangeArrowheads="1" noTextEdit="1"/>
          </p:cNvSpPr>
          <p:nvPr>
            <p:ph type="sldImg"/>
          </p:nvPr>
        </p:nvSpPr>
        <p:spPr>
          <a:solidFill>
            <a:srgbClr val="FFFFFF"/>
          </a:solidFill>
          <a:ln/>
        </p:spPr>
      </p:sp>
      <p:sp>
        <p:nvSpPr>
          <p:cNvPr id="1126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89227389-DBEF-4DFC-A7F9-2673DA81CCD1}" type="slidenum">
              <a:rPr lang="en-US" smtClean="0"/>
              <a:pPr/>
              <a:t>24</a:t>
            </a:fld>
            <a:endParaRPr lang="en-US"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0C963B7D-9926-4EF8-95FD-0C7CB10D372E}" type="slidenum">
              <a:rPr lang="en-US" smtClean="0"/>
              <a:pPr/>
              <a:t>25</a:t>
            </a:fld>
            <a:endParaRPr lang="en-US"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89227389-DBEF-4DFC-A7F9-2673DA81CCD1}" type="slidenum">
              <a:rPr lang="en-US" smtClean="0"/>
              <a:pPr/>
              <a:t>26</a:t>
            </a:fld>
            <a:endParaRPr lang="en-US"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E3B0227B-2F09-4A1D-810F-69D8713C8FFF}" type="slidenum">
              <a:rPr lang="en-US" smtClean="0"/>
              <a:pPr/>
              <a:t>27</a:t>
            </a:fld>
            <a:endParaRPr lang="en-US" smtClean="0"/>
          </a:p>
        </p:txBody>
      </p:sp>
      <p:sp>
        <p:nvSpPr>
          <p:cNvPr id="115715" name="Rectangle 2"/>
          <p:cNvSpPr>
            <a:spLocks noGrp="1" noRot="1" noChangeAspect="1" noChangeArrowheads="1" noTextEdit="1"/>
          </p:cNvSpPr>
          <p:nvPr>
            <p:ph type="sldImg"/>
          </p:nvPr>
        </p:nvSpPr>
        <p:spPr>
          <a:solidFill>
            <a:srgbClr val="FFFFFF"/>
          </a:solidFill>
          <a:ln/>
        </p:spPr>
      </p:sp>
      <p:sp>
        <p:nvSpPr>
          <p:cNvPr id="1157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4E9B1CB0-771D-4123-9EE4-DFBF9BE4F518}" type="slidenum">
              <a:rPr lang="en-US"/>
              <a:pPr/>
              <a:t>28</a:t>
            </a:fld>
            <a:endParaRPr lang="en-US"/>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r>
              <a:rPr lang="en-US" smtClean="0"/>
              <a:t>Schematic overview of the topology</a:t>
            </a:r>
          </a:p>
          <a:p>
            <a:endParaRPr lang="en-US" smtClean="0"/>
          </a:p>
          <a:p>
            <a:r>
              <a:rPr lang="en-US" smtClean="0"/>
              <a:t>Explain:</a:t>
            </a:r>
          </a:p>
          <a:p>
            <a:endParaRPr lang="en-US" smtClean="0"/>
          </a:p>
          <a:p>
            <a:r>
              <a:rPr lang="en-US" smtClean="0"/>
              <a:t>Forms applet is the GUI of the Forms session only. Apart from some handling navigation in the applet no Forms logic here</a:t>
            </a:r>
          </a:p>
          <a:p>
            <a:endParaRPr lang="en-US" smtClean="0"/>
          </a:p>
          <a:p>
            <a:r>
              <a:rPr lang="en-US" smtClean="0"/>
              <a:t>Frmweb / f60webmx process is the actual runtime. All Forms processing (handling of events like triggers, PLSQL code, SQL in database) is done here.</a:t>
            </a:r>
          </a:p>
          <a:p>
            <a:endParaRPr lang="en-US" smtClean="0"/>
          </a:p>
          <a:p>
            <a:r>
              <a:rPr lang="en-US" smtClean="0"/>
              <a:t>There is 1:1 relation between Forms applet on desktop and runtime process on Application server. If Forms runtime crashes this causes an error in forms applet. </a:t>
            </a:r>
          </a:p>
          <a:p>
            <a:endParaRPr lang="en-US" smtClean="0"/>
          </a:p>
          <a:p>
            <a:r>
              <a:rPr lang="en-US" smtClean="0"/>
              <a:t>Also termination of Forms applet eventually leads to killing of the Forms runtime process</a:t>
            </a:r>
          </a:p>
          <a:p>
            <a:endParaRPr lang="en-US" smtClean="0"/>
          </a:p>
          <a:p>
            <a:r>
              <a:rPr lang="en-US" smtClean="0"/>
              <a:t>Forms runtime process is child of Forms Servlet or Form Server</a:t>
            </a:r>
          </a:p>
          <a:p>
            <a:endParaRPr lang="en-US" smtClean="0"/>
          </a:p>
          <a:p>
            <a:endParaRPr lang="en-US" smtClean="0"/>
          </a:p>
          <a:p>
            <a:r>
              <a:rPr lang="en-US" smtClean="0"/>
              <a:t>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09E0ED23-71F7-4A41-A7B8-F3BEA3EF0CB4}" type="slidenum">
              <a:rPr lang="en-US"/>
              <a:pPr/>
              <a:t>29</a:t>
            </a:fld>
            <a:endParaRPr lang="en-US"/>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r>
              <a:rPr lang="en-US" smtClean="0"/>
              <a:t>The problem can be even solved in-house</a:t>
            </a:r>
          </a:p>
          <a:p>
            <a:r>
              <a:rPr lang="en-US" smtClean="0"/>
              <a:t>The best interaction is minimal interaction: open a service request with all necessary info and get the fix in the less number of interactions with support</a:t>
            </a:r>
          </a:p>
          <a:p>
            <a:r>
              <a:rPr lang="en-US" smtClean="0"/>
              <a:t>Network topology, Specific configuration, Usage patterns, Lack of user education can also be causes.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A3F3C5B0-82EB-4F36-AAF2-601E6FB7DCB0}" type="slidenum">
              <a:rPr lang="en-US" smtClean="0"/>
              <a:pPr/>
              <a:t>3</a:t>
            </a:fld>
            <a:endParaRPr lang="en-US" smtClean="0"/>
          </a:p>
        </p:txBody>
      </p:sp>
      <p:sp>
        <p:nvSpPr>
          <p:cNvPr id="94211" name="Rectangle 2"/>
          <p:cNvSpPr>
            <a:spLocks noGrp="1" noRot="1" noChangeAspect="1" noChangeArrowheads="1" noTextEdit="1"/>
          </p:cNvSpPr>
          <p:nvPr>
            <p:ph type="sldImg"/>
          </p:nvPr>
        </p:nvSpPr>
        <p:spPr>
          <a:xfrm>
            <a:off x="2857500" y="515938"/>
            <a:ext cx="3430588" cy="2573337"/>
          </a:xfrm>
          <a:ln w="12700" cap="flat">
            <a:solidFill>
              <a:schemeClr val="tx1"/>
            </a:solidFill>
          </a:ln>
        </p:spPr>
      </p:sp>
      <p:sp>
        <p:nvSpPr>
          <p:cNvPr id="94212" name="Rectangle 3"/>
          <p:cNvSpPr>
            <a:spLocks noGrp="1" noChangeArrowheads="1"/>
          </p:cNvSpPr>
          <p:nvPr>
            <p:ph type="body" idx="1"/>
          </p:nvPr>
        </p:nvSpPr>
        <p:spPr>
          <a:xfrm>
            <a:off x="1220788" y="3255963"/>
            <a:ext cx="6702425" cy="3087687"/>
          </a:xfrm>
          <a:noFill/>
          <a:ln/>
        </p:spPr>
        <p:txBody>
          <a:bodyPr lIns="92676" tIns="47936" rIns="92676" bIns="47936"/>
          <a:lstStyle/>
          <a:p>
            <a:pPr defTabSz="955675" eaLnBrk="1" hangingPunct="1"/>
            <a:endParaRPr lang="nl-NL"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817FA409-B284-4814-A96A-5D147E0E9051}" type="slidenum">
              <a:rPr lang="en-US"/>
              <a:pPr/>
              <a:t>30</a:t>
            </a:fld>
            <a:endParaRPr lang="en-US"/>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r>
              <a:rPr lang="en-US" smtClean="0"/>
              <a:t>Ensure to be on latest Forms version for the EBIZ version used</a:t>
            </a:r>
          </a:p>
          <a:p>
            <a:r>
              <a:rPr lang="en-US" smtClean="0"/>
              <a:t>These note are also updated with NEW patches released and recommended to be applied</a:t>
            </a:r>
          </a:p>
          <a:p>
            <a:r>
              <a:rPr lang="en-US" smtClean="0"/>
              <a:t>Do not blindly apply other Forms patches than mentioned in the Note. These are not tested and may report a patch conflict in Forms 10G. Contact Support to review and request merge of Patches</a:t>
            </a:r>
          </a:p>
          <a:p>
            <a:endParaRPr lang="en-US" smtClean="0"/>
          </a:p>
          <a:p>
            <a:r>
              <a:rPr lang="en-US" smtClean="0"/>
              <a:t>Special attention requested for Forms JAR file patching.  The Forms patch is extracted to $ORACLE_HOME, but this as such is not enough. These classes must be uptaken in the FND JAR files, so these can be transferred to the desktop client. </a:t>
            </a:r>
          </a:p>
          <a:p>
            <a:endParaRPr lang="en-US" smtClean="0"/>
          </a:p>
          <a:p>
            <a:r>
              <a:rPr lang="en-US" smtClean="0"/>
              <a:t>Often the 2</a:t>
            </a:r>
            <a:r>
              <a:rPr lang="en-US" baseline="30000" smtClean="0"/>
              <a:t>nd</a:t>
            </a:r>
            <a:r>
              <a:rPr lang="en-US" smtClean="0"/>
              <a:t> step is not performed, which makes that patch is believed to be applied, but actually is not “active” </a:t>
            </a:r>
          </a:p>
          <a:p>
            <a:r>
              <a:rPr lang="en-US" smtClean="0"/>
              <a:t>Verify by checking timestamp of the JAR files in $OA_JAVA/oracle/apps/fnd/jar.</a:t>
            </a:r>
          </a:p>
          <a:p>
            <a:endParaRPr lang="en-US" smtClean="0"/>
          </a:p>
          <a:p>
            <a:r>
              <a:rPr lang="en-US" smtClean="0"/>
              <a:t>In Forms 6i classes are copied manually and there is no version control. So this is very error prone and needs great care to prevent incorrect classes are being picked up</a:t>
            </a:r>
          </a:p>
          <a:p>
            <a:endParaRPr lang="en-US" smtClean="0"/>
          </a:p>
          <a:p>
            <a:r>
              <a:rPr lang="en-US" smtClean="0"/>
              <a:t>Classes do not have versioning, like apps classes, so comparison is to be done on filesize basis.</a:t>
            </a:r>
          </a:p>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5A580C3B-1073-4295-8D49-E7517C1E6CFE}" type="slidenum">
              <a:rPr lang="en-US"/>
              <a:pPr/>
              <a:t>31</a:t>
            </a:fld>
            <a:endParaRPr lang="en-US"/>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r>
              <a:rPr lang="en-US" smtClean="0"/>
              <a:t>Main debugging tool to see what happens in the Applet is the Java Console. Normally switched of, but can simply be enabled.</a:t>
            </a:r>
          </a:p>
          <a:p>
            <a:r>
              <a:rPr lang="en-US" smtClean="0"/>
              <a:t>Requires restart of browser to be picked up</a:t>
            </a:r>
          </a:p>
          <a:p>
            <a:endParaRPr lang="en-US" smtClean="0"/>
          </a:p>
          <a:p>
            <a:r>
              <a:rPr lang="en-US" smtClean="0"/>
              <a:t>Main problems spotted with this are problems during startup, for example as a result of JAR file download problems.</a:t>
            </a:r>
          </a:p>
          <a:p>
            <a:endParaRPr lang="en-US" smtClean="0"/>
          </a:p>
          <a:p>
            <a:r>
              <a:rPr lang="en-US" smtClean="0"/>
              <a:t>Also shows Java Stack traces in case of failure in Forms. These are good starting point for further analysis on what went wrong</a:t>
            </a:r>
          </a:p>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B07F6E34-5785-490E-96CE-54E45870015C}" type="slidenum">
              <a:rPr lang="en-US"/>
              <a:pPr/>
              <a:t>32</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r>
              <a:rPr lang="en-US" smtClean="0"/>
              <a:t>Main debugging tool to see what happens in the Applet is the Java Console. Normally switched of, but can simply be enabled.</a:t>
            </a:r>
          </a:p>
          <a:p>
            <a:r>
              <a:rPr lang="en-US" smtClean="0"/>
              <a:t>Requires restart of browser to be picked up</a:t>
            </a:r>
          </a:p>
          <a:p>
            <a:endParaRPr lang="en-US" smtClean="0"/>
          </a:p>
          <a:p>
            <a:r>
              <a:rPr lang="en-US" smtClean="0"/>
              <a:t>Main problems spotted with this are problems during startup, for example as a result of JAR file download problems.</a:t>
            </a:r>
          </a:p>
          <a:p>
            <a:endParaRPr lang="en-US" smtClean="0"/>
          </a:p>
          <a:p>
            <a:r>
              <a:rPr lang="en-US" smtClean="0"/>
              <a:t>Also shows Java Stack traces in case of failure in Forms. These are good starting point for further analysis on what went wrong</a:t>
            </a:r>
          </a:p>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F91E2526-3DD9-4C97-A9CD-BB1DC6C21FAB}" type="slidenum">
              <a:rPr lang="en-US"/>
              <a:pPr/>
              <a:t>33</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r>
              <a:rPr lang="en-US" smtClean="0"/>
              <a:t>In About Oracle Applications there is a lot of info about the Forms session, like versions being used, database session, PID + server, environment settings.</a:t>
            </a:r>
          </a:p>
          <a:p>
            <a:endParaRPr lang="en-US" smtClean="0"/>
          </a:p>
          <a:p>
            <a:r>
              <a:rPr lang="en-US" smtClean="0"/>
              <a:t>Enable DIAGNOSTICS to see all. For security reasons sensitive information is not exposed otherwise, but will be required for proper troubleshooting</a:t>
            </a:r>
          </a:p>
          <a:p>
            <a:endParaRPr lang="en-US" smtClean="0"/>
          </a:p>
          <a:p>
            <a:r>
              <a:rPr lang="en-US" smtClean="0"/>
              <a:t>With Diagnostics also useful capacities are available to collect information. Like database trace enabling, verification of values of many types, like items, global variables,  environment variables.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D9CFCEDE-44E3-4C9E-A263-EE335137BC49}" type="slidenum">
              <a:rPr lang="en-US"/>
              <a:pPr/>
              <a:t>34</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r>
              <a:rPr lang="en-US" smtClean="0"/>
              <a:t>Main debugging tool to see what happens in the Applet is the Java Console. Normally switched of, but can simply be enabled.</a:t>
            </a:r>
          </a:p>
          <a:p>
            <a:r>
              <a:rPr lang="en-US" smtClean="0"/>
              <a:t>Requires restart of browser to be picked up</a:t>
            </a:r>
          </a:p>
          <a:p>
            <a:endParaRPr lang="en-US" smtClean="0"/>
          </a:p>
          <a:p>
            <a:r>
              <a:rPr lang="en-US" smtClean="0"/>
              <a:t>Main problems spotted with this are problems during startup, for example as a result of JAR file download problems.</a:t>
            </a:r>
          </a:p>
          <a:p>
            <a:endParaRPr lang="en-US" smtClean="0"/>
          </a:p>
          <a:p>
            <a:r>
              <a:rPr lang="en-US" smtClean="0"/>
              <a:t>Also shows Java Stack traces in case of failure in Forms. These are good starting point for further analysis on what went wrong</a:t>
            </a:r>
          </a:p>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70A4CA26-8501-4322-B17F-5B0D1CD66CE3}" type="slidenum">
              <a:rPr lang="en-US"/>
              <a:pPr/>
              <a:t>35</a:t>
            </a:fld>
            <a:endParaRPr 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r>
              <a:rPr lang="en-US" smtClean="0"/>
              <a:t>Unlike Self Service which is state-less HTML Forms does have a more tense connection between Applet and Runtime process. This is fundamental difference you should be aware of.</a:t>
            </a:r>
          </a:p>
          <a:p>
            <a:endParaRPr lang="en-US" smtClean="0"/>
          </a:p>
          <a:p>
            <a:r>
              <a:rPr lang="en-US" smtClean="0"/>
              <a:t>In SOCKET communication is done between 2 TCP sockets. When this connection is dropped due to network issue Forms session runs into an error</a:t>
            </a:r>
          </a:p>
          <a:p>
            <a:endParaRPr lang="en-US" smtClean="0"/>
          </a:p>
          <a:p>
            <a:r>
              <a:rPr lang="en-US" smtClean="0"/>
              <a:t>In SERVLET the networkRetries can be used to attempt re-establashing the communication between Applet and Forms OC4J/runtime process. This is more resilient and pre for SERVLET implementation</a:t>
            </a:r>
          </a:p>
          <a:p>
            <a:endParaRPr lang="en-US" smtClean="0"/>
          </a:p>
          <a:p>
            <a:r>
              <a:rPr lang="en-US" smtClean="0"/>
              <a:t>FORMS_BLOCK_URL_CHARACTERS may cause strange behaviour for mostly custom Forms. The characters mentioned are blocked for security reasons, so when URL includes them Forms startup is prevented. </a:t>
            </a:r>
          </a:p>
          <a:p>
            <a:endParaRPr lang="en-US" smtClean="0"/>
          </a:p>
          <a:p>
            <a:r>
              <a:rPr lang="en-US" smtClean="0"/>
              <a:t>The heartBeat and FORM_TIMEOUT are a combination.  During idle time runstime sends heartbeat message to verify Forms applet is still available. In case of ‘response’ Forms runtime process keeps alive. When for period longer than FORMS_TIMEOUT no response is received it’s assume Applet is not there anymore, so it’s save to kill the runtime process to clear the resources.</a:t>
            </a:r>
          </a:p>
          <a:p>
            <a:endParaRPr lang="en-US" smtClean="0"/>
          </a:p>
          <a:p>
            <a:r>
              <a:rPr lang="en-US" smtClean="0"/>
              <a:t>In case of incorrect settings (e.g heartbeat &gt; FORMS_TIMEOUT) the timeout kicks in before heartbeat is send to indicate Applet is still there. Now runtime has gone and when user performs an action an error is raised.</a:t>
            </a:r>
          </a:p>
          <a:p>
            <a:r>
              <a:rPr lang="en-US" smtClean="0"/>
              <a:t>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D6F7CF5-997D-45AF-A4F8-3F9AFED9EED7}" type="slidenum">
              <a:rPr lang="en-US"/>
              <a:pPr/>
              <a:t>36</a:t>
            </a:fld>
            <a:endParaRPr 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r>
              <a:rPr lang="en-US" smtClean="0"/>
              <a:t>CUSTOM.pll is customized. Sometimes old versions linger around (e.g. in working directory) and cause error. The custom.pll at expected location seems fine, but in reality it got picked from unexpected location</a:t>
            </a:r>
          </a:p>
          <a:p>
            <a:endParaRPr lang="en-US" smtClean="0"/>
          </a:p>
          <a:p>
            <a:r>
              <a:rPr lang="en-US" smtClean="0"/>
              <a:t>This may apply also for other PLX/FMX. Working directory is directory from where Forms Server/Servlet is started</a:t>
            </a:r>
          </a:p>
          <a:p>
            <a:endParaRPr lang="en-US" smtClean="0"/>
          </a:p>
          <a:p>
            <a:r>
              <a:rPr lang="en-US" smtClean="0"/>
              <a:t>Normally of FMX/PLX are compiled with ADADMIN. However in case of problems compilation may fail. In this case it may be useful to try compile command from command line. This normally reveals why compilation fails, for example problem with package being called.  Resolve the underlying problem and  test compilation again</a:t>
            </a:r>
          </a:p>
          <a:p>
            <a:endParaRPr lang="en-US" smtClean="0"/>
          </a:p>
          <a:p>
            <a:r>
              <a:rPr lang="en-US" smtClean="0"/>
              <a:t>It’s save to make change to PACKAGE BODY, but when PACKAGE SPEC changes references from PLX become invalid and will raise an error at runtime ORA-4068. In this case PLX/FMX must be recompiled, but since Forms library depends on other Forms library this may cascade</a:t>
            </a:r>
          </a:p>
          <a:p>
            <a:endParaRPr lang="en-US" smtClean="0"/>
          </a:p>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AE9C2424-2C05-469F-AB89-18D5D6535C7E}" type="slidenum">
              <a:rPr lang="en-US" smtClean="0"/>
              <a:pPr/>
              <a:t>37</a:t>
            </a:fld>
            <a:endParaRPr lang="en-US" smtClean="0"/>
          </a:p>
        </p:txBody>
      </p:sp>
      <p:sp>
        <p:nvSpPr>
          <p:cNvPr id="121859" name="Rectangle 2"/>
          <p:cNvSpPr>
            <a:spLocks noGrp="1" noRot="1" noChangeAspect="1" noChangeArrowheads="1" noTextEdit="1"/>
          </p:cNvSpPr>
          <p:nvPr>
            <p:ph type="sldImg"/>
          </p:nvPr>
        </p:nvSpPr>
        <p:spPr>
          <a:solidFill>
            <a:srgbClr val="FFFFFF"/>
          </a:solidFill>
          <a:ln/>
        </p:spPr>
      </p:sp>
      <p:sp>
        <p:nvSpPr>
          <p:cNvPr id="1218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14830517-B32B-4038-BDFE-CA2B5B2DDA50}" type="slidenum">
              <a:rPr lang="en-US" smtClean="0"/>
              <a:pPr/>
              <a:t>38</a:t>
            </a:fld>
            <a:endParaRPr lang="en-US" smtClean="0"/>
          </a:p>
        </p:txBody>
      </p:sp>
      <p:sp>
        <p:nvSpPr>
          <p:cNvPr id="122883" name="Rectangle 1026"/>
          <p:cNvSpPr>
            <a:spLocks noGrp="1" noRot="1" noChangeAspect="1" noChangeArrowheads="1" noTextEdit="1"/>
          </p:cNvSpPr>
          <p:nvPr>
            <p:ph type="sldImg"/>
          </p:nvPr>
        </p:nvSpPr>
        <p:spPr>
          <a:xfrm>
            <a:off x="2862263" y="515938"/>
            <a:ext cx="3417887" cy="2562225"/>
          </a:xfrm>
          <a:ln w="12700" cap="flat">
            <a:solidFill>
              <a:schemeClr val="tx1"/>
            </a:solidFill>
          </a:ln>
        </p:spPr>
      </p:sp>
      <p:sp>
        <p:nvSpPr>
          <p:cNvPr id="122884" name="Rectangle 1027"/>
          <p:cNvSpPr>
            <a:spLocks noGrp="1" noChangeArrowheads="1"/>
          </p:cNvSpPr>
          <p:nvPr>
            <p:ph type="body" idx="1"/>
          </p:nvPr>
        </p:nvSpPr>
        <p:spPr>
          <a:xfrm>
            <a:off x="1214438" y="3252788"/>
            <a:ext cx="6710362" cy="3090862"/>
          </a:xfrm>
          <a:noFill/>
          <a:ln/>
        </p:spPr>
        <p:txBody>
          <a:bodyPr lIns="93680" tIns="46839" rIns="93680" bIns="46839"/>
          <a:lstStyle/>
          <a:p>
            <a:pPr lvl="1"/>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D471BC0D-A187-4532-B3AD-B8CF8FF51638}" type="slidenum">
              <a:rPr lang="en-US" smtClean="0"/>
              <a:pPr/>
              <a:t>84</a:t>
            </a:fld>
            <a:endParaRPr lang="en-US"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r>
              <a:rPr lang="en-US" smtClean="0"/>
              <a:t>The problem can be even solved in-house</a:t>
            </a:r>
          </a:p>
          <a:p>
            <a:r>
              <a:rPr lang="en-US" smtClean="0"/>
              <a:t>The best interaction is minimal interaction: open a service request with all necessary info and get the fix in the less number of interactions with support</a:t>
            </a:r>
          </a:p>
          <a:p>
            <a:r>
              <a:rPr lang="en-US" smtClean="0"/>
              <a:t>Network topology, Specific configuration, Usage patterns, Lack of user education can also be causes.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D060D849-DD67-436F-A412-9E611E62D73A}" type="slidenum">
              <a:rPr lang="en-US" smtClean="0"/>
              <a:pPr/>
              <a:t>4</a:t>
            </a:fld>
            <a:endParaRPr lang="en-US" smtClean="0"/>
          </a:p>
        </p:txBody>
      </p:sp>
      <p:sp>
        <p:nvSpPr>
          <p:cNvPr id="95235" name="Rectangle 1026"/>
          <p:cNvSpPr>
            <a:spLocks noGrp="1" noRot="1" noChangeAspect="1" noChangeArrowheads="1" noTextEdit="1"/>
          </p:cNvSpPr>
          <p:nvPr>
            <p:ph type="sldImg"/>
          </p:nvPr>
        </p:nvSpPr>
        <p:spPr>
          <a:solidFill>
            <a:srgbClr val="FFFFFF"/>
          </a:solidFill>
          <a:ln/>
        </p:spPr>
      </p:sp>
      <p:sp>
        <p:nvSpPr>
          <p:cNvPr id="95236" name="Rectangle 1027"/>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AE9C2424-2C05-469F-AB89-18D5D6535C7E}" type="slidenum">
              <a:rPr lang="en-US" smtClean="0"/>
              <a:pPr/>
              <a:t>85</a:t>
            </a:fld>
            <a:endParaRPr lang="en-US" smtClean="0"/>
          </a:p>
        </p:txBody>
      </p:sp>
      <p:sp>
        <p:nvSpPr>
          <p:cNvPr id="121859" name="Rectangle 2"/>
          <p:cNvSpPr>
            <a:spLocks noGrp="1" noRot="1" noChangeAspect="1" noChangeArrowheads="1" noTextEdit="1"/>
          </p:cNvSpPr>
          <p:nvPr>
            <p:ph type="sldImg"/>
          </p:nvPr>
        </p:nvSpPr>
        <p:spPr>
          <a:solidFill>
            <a:srgbClr val="FFFFFF"/>
          </a:solidFill>
          <a:ln/>
        </p:spPr>
      </p:sp>
      <p:sp>
        <p:nvSpPr>
          <p:cNvPr id="1218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CED23AAA-31EB-4C93-AAF4-010C503876C0}" type="slidenum">
              <a:rPr lang="en-US" smtClean="0"/>
              <a:pPr/>
              <a:t>101</a:t>
            </a:fld>
            <a:endParaRPr lang="en-US" smtClean="0"/>
          </a:p>
        </p:txBody>
      </p:sp>
      <p:sp>
        <p:nvSpPr>
          <p:cNvPr id="126979" name="Rectangle 1026"/>
          <p:cNvSpPr>
            <a:spLocks noGrp="1" noRot="1" noChangeAspect="1" noChangeArrowheads="1" noTextEdit="1"/>
          </p:cNvSpPr>
          <p:nvPr>
            <p:ph type="sldImg"/>
          </p:nvPr>
        </p:nvSpPr>
        <p:spPr>
          <a:ln/>
        </p:spPr>
      </p:sp>
      <p:sp>
        <p:nvSpPr>
          <p:cNvPr id="126980" name="Rectangle 1027"/>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9B62BD55-7113-47A4-818D-B82927691B21}" type="slidenum">
              <a:rPr lang="en-US" smtClean="0"/>
              <a:pPr/>
              <a:t>102</a:t>
            </a:fld>
            <a:endParaRPr lang="en-US"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0D23FF1B-8EED-4496-AE89-694FAE55B9EF}" type="slidenum">
              <a:rPr lang="en-US" smtClean="0"/>
              <a:pPr/>
              <a:t>103</a:t>
            </a:fld>
            <a:endParaRPr lang="en-US" smtClean="0"/>
          </a:p>
        </p:txBody>
      </p:sp>
      <p:sp>
        <p:nvSpPr>
          <p:cNvPr id="129027" name="Rectangle 7"/>
          <p:cNvSpPr txBox="1">
            <a:spLocks noGrp="1" noChangeArrowheads="1"/>
          </p:cNvSpPr>
          <p:nvPr/>
        </p:nvSpPr>
        <p:spPr bwMode="auto">
          <a:xfrm>
            <a:off x="5181600" y="6515100"/>
            <a:ext cx="3962400" cy="342900"/>
          </a:xfrm>
          <a:prstGeom prst="rect">
            <a:avLst/>
          </a:prstGeom>
          <a:noFill/>
          <a:ln w="9525">
            <a:noFill/>
            <a:miter lim="800000"/>
            <a:headEnd/>
            <a:tailEnd/>
          </a:ln>
        </p:spPr>
        <p:txBody>
          <a:bodyPr anchor="b"/>
          <a:lstStyle/>
          <a:p>
            <a:pPr algn="r" eaLnBrk="0" hangingPunct="0">
              <a:lnSpc>
                <a:spcPct val="100000"/>
              </a:lnSpc>
              <a:spcBef>
                <a:spcPct val="0"/>
              </a:spcBef>
              <a:buClrTx/>
            </a:pPr>
            <a:fld id="{B06E89C2-FB36-42C8-91D0-8071327DE48C}" type="slidenum">
              <a:rPr lang="en-US" sz="1200" b="0">
                <a:latin typeface="Times" charset="0"/>
              </a:rPr>
              <a:pPr algn="r" eaLnBrk="0" hangingPunct="0">
                <a:lnSpc>
                  <a:spcPct val="100000"/>
                </a:lnSpc>
                <a:spcBef>
                  <a:spcPct val="0"/>
                </a:spcBef>
                <a:buClrTx/>
              </a:pPr>
              <a:t>103</a:t>
            </a:fld>
            <a:endParaRPr lang="en-US" sz="1200" b="0">
              <a:latin typeface="Times" charset="0"/>
            </a:endParaRPr>
          </a:p>
        </p:txBody>
      </p:sp>
      <p:sp>
        <p:nvSpPr>
          <p:cNvPr id="129028" name="Rectangle 2"/>
          <p:cNvSpPr>
            <a:spLocks noGrp="1" noRot="1" noChangeAspect="1" noChangeArrowheads="1" noTextEdit="1"/>
          </p:cNvSpPr>
          <p:nvPr>
            <p:ph type="sldImg"/>
          </p:nvPr>
        </p:nvSpPr>
        <p:spPr>
          <a:solidFill>
            <a:srgbClr val="FFFFFF"/>
          </a:solidFill>
          <a:ln/>
        </p:spPr>
      </p:sp>
      <p:sp>
        <p:nvSpPr>
          <p:cNvPr id="12902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3875F9E5-30E0-4E04-8442-8B2B4C685D86}" type="slidenum">
              <a:rPr lang="en-US" smtClean="0"/>
              <a:pPr/>
              <a:t>104</a:t>
            </a:fld>
            <a:endParaRPr lang="en-US" smtClean="0"/>
          </a:p>
        </p:txBody>
      </p:sp>
      <p:sp>
        <p:nvSpPr>
          <p:cNvPr id="130051" name="Rectangle 2"/>
          <p:cNvSpPr>
            <a:spLocks noGrp="1" noRot="1" noChangeAspect="1" noChangeArrowheads="1" noTextEdit="1"/>
          </p:cNvSpPr>
          <p:nvPr>
            <p:ph type="sldImg"/>
          </p:nvPr>
        </p:nvSpPr>
        <p:spPr>
          <a:xfrm>
            <a:off x="2857500" y="514350"/>
            <a:ext cx="3427413" cy="2570163"/>
          </a:xfrm>
          <a:ln w="12700" cap="flat">
            <a:solidFill>
              <a:schemeClr val="tx1"/>
            </a:solidFill>
          </a:ln>
        </p:spPr>
      </p:sp>
      <p:sp>
        <p:nvSpPr>
          <p:cNvPr id="130052" name="Rectangle 4"/>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3336DBA4-5F9E-4773-9ABF-5D033CBC9DBD}" type="slidenum">
              <a:rPr lang="en-US" smtClean="0"/>
              <a:pPr/>
              <a:t>5</a:t>
            </a:fld>
            <a:endParaRPr lang="en-US" smtClean="0"/>
          </a:p>
        </p:txBody>
      </p:sp>
      <p:sp>
        <p:nvSpPr>
          <p:cNvPr id="96259" name="Rectangle 2"/>
          <p:cNvSpPr>
            <a:spLocks noGrp="1" noRot="1" noChangeAspect="1" noChangeArrowheads="1" noTextEdit="1"/>
          </p:cNvSpPr>
          <p:nvPr>
            <p:ph type="sldImg"/>
          </p:nvPr>
        </p:nvSpPr>
        <p:spPr>
          <a:solidFill>
            <a:srgbClr val="FFFFFF"/>
          </a:solidFill>
          <a:ln/>
        </p:spPr>
      </p:sp>
      <p:sp>
        <p:nvSpPr>
          <p:cNvPr id="962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F39B5F8E-1AF2-4664-AF2D-26A365DB90C0}" type="slidenum">
              <a:rPr lang="en-US" smtClean="0"/>
              <a:pPr/>
              <a:t>6</a:t>
            </a:fld>
            <a:endParaRPr lang="en-US" smtClean="0"/>
          </a:p>
        </p:txBody>
      </p:sp>
      <p:sp>
        <p:nvSpPr>
          <p:cNvPr id="97283"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ln/>
        </p:spPr>
        <p:txBody>
          <a:bodyPr/>
          <a:lstStyle/>
          <a:p>
            <a:pPr eaLnBrk="1" hangingPunct="1">
              <a:defRPr/>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23423905-BA1F-4F17-9BB8-623F9C47A658}" type="slidenum">
              <a:rPr lang="en-US" smtClean="0"/>
              <a:pPr/>
              <a:t>7</a:t>
            </a:fld>
            <a:endParaRPr lang="en-US" smtClean="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B6631D60-FC1C-41DA-8FAF-842669961C98}" type="slidenum">
              <a:rPr lang="en-US" smtClean="0"/>
              <a:pPr/>
              <a:t>8</a:t>
            </a:fld>
            <a:endParaRPr lang="en-US"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026DC63B-671B-4CC8-9FF4-5DC27633C5A9}" type="slidenum">
              <a:rPr lang="en-US" smtClean="0"/>
              <a:pPr/>
              <a:t>9</a:t>
            </a:fld>
            <a:endParaRPr lang="en-US" smtClean="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71"/>
          <p:cNvSpPr>
            <a:spLocks noChangeArrowheads="1"/>
          </p:cNvSpPr>
          <p:nvPr userDrawn="1"/>
        </p:nvSpPr>
        <p:spPr bwMode="auto">
          <a:xfrm>
            <a:off x="914400" y="914400"/>
            <a:ext cx="2824163" cy="2820988"/>
          </a:xfrm>
          <a:prstGeom prst="rect">
            <a:avLst/>
          </a:prstGeom>
          <a:solidFill>
            <a:srgbClr val="ADADAD"/>
          </a:solidFill>
          <a:ln w="12700">
            <a:noFill/>
            <a:miter lim="800000"/>
            <a:headEnd/>
            <a:tailEnd/>
          </a:ln>
          <a:effectLst/>
        </p:spPr>
        <p:txBody>
          <a:bodyPr wrap="none" anchor="ctr" anchorCtr="1"/>
          <a:lstStyle/>
          <a:p>
            <a:pPr eaLnBrk="0" hangingPunct="0">
              <a:lnSpc>
                <a:spcPct val="100000"/>
              </a:lnSpc>
              <a:spcBef>
                <a:spcPct val="0"/>
              </a:spcBef>
              <a:buClrTx/>
              <a:defRPr/>
            </a:pPr>
            <a:r>
              <a:rPr lang="en-US" sz="1400">
                <a:solidFill>
                  <a:srgbClr val="000000"/>
                </a:solidFill>
              </a:rPr>
              <a:t>&lt;Insert Picture Here&gt;</a:t>
            </a:r>
          </a:p>
        </p:txBody>
      </p:sp>
      <p:pic>
        <p:nvPicPr>
          <p:cNvPr id="5" name="Picture 74" descr="Tall Red"/>
          <p:cNvPicPr>
            <a:picLocks noChangeAspect="1" noChangeArrowheads="1"/>
          </p:cNvPicPr>
          <p:nvPr userDrawn="1"/>
        </p:nvPicPr>
        <p:blipFill>
          <a:blip r:embed="rId2" cstate="print"/>
          <a:srcRect/>
          <a:stretch>
            <a:fillRect/>
          </a:stretch>
        </p:blipFill>
        <p:spPr bwMode="auto">
          <a:xfrm>
            <a:off x="0" y="914400"/>
            <a:ext cx="914400" cy="2822575"/>
          </a:xfrm>
          <a:prstGeom prst="rect">
            <a:avLst/>
          </a:prstGeom>
          <a:noFill/>
          <a:ln w="9525">
            <a:noFill/>
            <a:miter lim="800000"/>
            <a:headEnd/>
            <a:tailEnd/>
          </a:ln>
        </p:spPr>
      </p:pic>
      <p:pic>
        <p:nvPicPr>
          <p:cNvPr id="6" name="Picture 75" descr="Wide Red"/>
          <p:cNvPicPr>
            <a:picLocks noChangeAspect="1" noChangeArrowheads="1"/>
          </p:cNvPicPr>
          <p:nvPr userDrawn="1"/>
        </p:nvPicPr>
        <p:blipFill>
          <a:blip r:embed="rId3" cstate="print"/>
          <a:srcRect/>
          <a:stretch>
            <a:fillRect/>
          </a:stretch>
        </p:blipFill>
        <p:spPr bwMode="auto">
          <a:xfrm>
            <a:off x="3736975" y="914400"/>
            <a:ext cx="5407025" cy="2822575"/>
          </a:xfrm>
          <a:prstGeom prst="rect">
            <a:avLst/>
          </a:prstGeom>
          <a:noFill/>
          <a:ln w="9525">
            <a:noFill/>
            <a:miter lim="800000"/>
            <a:headEnd/>
            <a:tailEnd/>
          </a:ln>
        </p:spPr>
      </p:pic>
      <p:pic>
        <p:nvPicPr>
          <p:cNvPr id="7" name="Picture 80"/>
          <p:cNvPicPr>
            <a:picLocks noChangeAspect="1" noChangeArrowheads="1"/>
          </p:cNvPicPr>
          <p:nvPr userDrawn="1"/>
        </p:nvPicPr>
        <p:blipFill>
          <a:blip r:embed="rId4" cstate="print"/>
          <a:srcRect/>
          <a:stretch>
            <a:fillRect/>
          </a:stretch>
        </p:blipFill>
        <p:spPr bwMode="auto">
          <a:xfrm>
            <a:off x="901700" y="4338638"/>
            <a:ext cx="2925763" cy="366712"/>
          </a:xfrm>
          <a:prstGeom prst="rect">
            <a:avLst/>
          </a:prstGeom>
          <a:noFill/>
          <a:ln w="9525">
            <a:noFill/>
            <a:miter lim="800000"/>
            <a:headEnd/>
            <a:tailEnd/>
          </a:ln>
        </p:spPr>
      </p:pic>
      <p:sp>
        <p:nvSpPr>
          <p:cNvPr id="262220" name="Rectangle 76"/>
          <p:cNvSpPr>
            <a:spLocks noGrp="1" noChangeArrowheads="1"/>
          </p:cNvSpPr>
          <p:nvPr>
            <p:ph type="ctrTitle" sz="quarter"/>
          </p:nvPr>
        </p:nvSpPr>
        <p:spPr>
          <a:xfrm>
            <a:off x="838200" y="4800600"/>
            <a:ext cx="7772400" cy="860425"/>
          </a:xfrm>
        </p:spPr>
        <p:txBody>
          <a:bodyPr lIns="91440" tIns="45720" rIns="91440" bIns="45720" anchor="b"/>
          <a:lstStyle>
            <a:lvl1pPr>
              <a:defRPr sz="1800"/>
            </a:lvl1pPr>
          </a:lstStyle>
          <a:p>
            <a:r>
              <a:rPr lang="en-US"/>
              <a:t>Click to edit Master title style</a:t>
            </a:r>
          </a:p>
        </p:txBody>
      </p:sp>
      <p:sp>
        <p:nvSpPr>
          <p:cNvPr id="262221" name="Rectangle 77"/>
          <p:cNvSpPr>
            <a:spLocks noGrp="1" noChangeArrowheads="1"/>
          </p:cNvSpPr>
          <p:nvPr>
            <p:ph type="subTitle" sz="quarter" idx="1"/>
          </p:nvPr>
        </p:nvSpPr>
        <p:spPr>
          <a:xfrm>
            <a:off x="838200" y="5715000"/>
            <a:ext cx="6400800" cy="762000"/>
          </a:xfrm>
        </p:spPr>
        <p:txBody>
          <a:bodyPr lIns="91440" tIns="45720" rIns="91440" bIns="45720"/>
          <a:lstStyle>
            <a:lvl1pPr marL="0" indent="0">
              <a:spcBef>
                <a:spcPct val="0"/>
              </a:spcBef>
              <a:buFont typeface="Times" charset="0"/>
              <a:buNone/>
              <a:defRPr sz="1600"/>
            </a:lvl1pPr>
          </a:lstStyle>
          <a:p>
            <a:r>
              <a:rPr lang="en-US"/>
              <a:t>Click to edit Master subtitle style</a:t>
            </a: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388938"/>
            <a:ext cx="1898650" cy="55546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76300" y="388938"/>
            <a:ext cx="5543550" cy="5554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889000" y="388938"/>
            <a:ext cx="7581900" cy="85725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876300" y="1600200"/>
            <a:ext cx="7537450" cy="4343400"/>
          </a:xfrm>
        </p:spPr>
        <p:txBody>
          <a:bodyPr/>
          <a:lstStyle/>
          <a:p>
            <a:pPr lvl="0"/>
            <a:endParaRPr lang="en-US" noProof="0" smtClean="0"/>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89000" y="388938"/>
            <a:ext cx="7581900" cy="8572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876300" y="1600200"/>
            <a:ext cx="7537450" cy="4343400"/>
          </a:xfrm>
        </p:spPr>
        <p:txBody>
          <a:bodyPr/>
          <a:lstStyle/>
          <a:p>
            <a:pPr lvl="0"/>
            <a:endParaRPr lang="en-US" noProof="0"/>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76300" y="1600200"/>
            <a:ext cx="3692525"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1225" y="1600200"/>
            <a:ext cx="3692525"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wmf"/><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Red Bar"/>
          <p:cNvPicPr>
            <a:picLocks noChangeAspect="1" noChangeArrowheads="1"/>
          </p:cNvPicPr>
          <p:nvPr userDrawn="1"/>
        </p:nvPicPr>
        <p:blipFill>
          <a:blip r:embed="rId15" cstate="print"/>
          <a:srcRect/>
          <a:stretch>
            <a:fillRect/>
          </a:stretch>
        </p:blipFill>
        <p:spPr bwMode="auto">
          <a:xfrm>
            <a:off x="0" y="6172200"/>
            <a:ext cx="9144000" cy="225425"/>
          </a:xfrm>
          <a:prstGeom prst="rect">
            <a:avLst/>
          </a:prstGeom>
          <a:noFill/>
          <a:ln w="9525">
            <a:noFill/>
            <a:miter lim="800000"/>
            <a:headEnd/>
            <a:tailEnd/>
          </a:ln>
        </p:spPr>
      </p:pic>
      <p:pic>
        <p:nvPicPr>
          <p:cNvPr id="2051" name="Picture 24" descr="Small Red Square"/>
          <p:cNvPicPr>
            <a:picLocks noChangeAspect="1" noChangeArrowheads="1"/>
          </p:cNvPicPr>
          <p:nvPr userDrawn="1"/>
        </p:nvPicPr>
        <p:blipFill>
          <a:blip r:embed="rId16" cstate="print"/>
          <a:srcRect/>
          <a:stretch>
            <a:fillRect/>
          </a:stretch>
        </p:blipFill>
        <p:spPr bwMode="auto">
          <a:xfrm>
            <a:off x="0" y="0"/>
            <a:ext cx="688975" cy="685800"/>
          </a:xfrm>
          <a:prstGeom prst="rect">
            <a:avLst/>
          </a:prstGeom>
          <a:noFill/>
          <a:ln w="9525">
            <a:noFill/>
            <a:miter lim="800000"/>
            <a:headEnd/>
            <a:tailEnd/>
          </a:ln>
        </p:spPr>
      </p:pic>
      <p:sp>
        <p:nvSpPr>
          <p:cNvPr id="2052" name="Rectangle 7"/>
          <p:cNvSpPr>
            <a:spLocks noGrp="1" noChangeArrowheads="1"/>
          </p:cNvSpPr>
          <p:nvPr>
            <p:ph type="body" idx="1"/>
          </p:nvPr>
        </p:nvSpPr>
        <p:spPr bwMode="auto">
          <a:xfrm>
            <a:off x="876300" y="1600200"/>
            <a:ext cx="7537450" cy="4343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3" name="Rectangle 8"/>
          <p:cNvSpPr>
            <a:spLocks noGrp="1" noChangeArrowheads="1"/>
          </p:cNvSpPr>
          <p:nvPr>
            <p:ph type="title"/>
          </p:nvPr>
        </p:nvSpPr>
        <p:spPr bwMode="auto">
          <a:xfrm>
            <a:off x="889000" y="388938"/>
            <a:ext cx="7581900" cy="8572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33" name="Rectangle 9"/>
          <p:cNvSpPr>
            <a:spLocks noChangeArrowheads="1"/>
          </p:cNvSpPr>
          <p:nvPr userDrawn="1"/>
        </p:nvSpPr>
        <p:spPr bwMode="auto">
          <a:xfrm>
            <a:off x="0" y="6172200"/>
            <a:ext cx="9144000" cy="304800"/>
          </a:xfrm>
          <a:prstGeom prst="rect">
            <a:avLst/>
          </a:prstGeom>
          <a:noFill/>
          <a:ln w="9525">
            <a:noFill/>
            <a:miter lim="800000"/>
            <a:headEnd type="none" w="sm" len="sm"/>
            <a:tailEnd type="none" w="sm" len="sm"/>
          </a:ln>
          <a:effectLst/>
        </p:spPr>
        <p:txBody>
          <a:bodyPr wrap="none" anchor="ctr"/>
          <a:lstStyle/>
          <a:p>
            <a:pPr>
              <a:defRPr/>
            </a:pPr>
            <a:endParaRPr lang="en-US"/>
          </a:p>
        </p:txBody>
      </p:sp>
      <p:pic>
        <p:nvPicPr>
          <p:cNvPr id="2055" name="Picture 20" descr="Oracle WHITE"/>
          <p:cNvPicPr>
            <a:picLocks noChangeAspect="1" noChangeArrowheads="1"/>
          </p:cNvPicPr>
          <p:nvPr userDrawn="1"/>
        </p:nvPicPr>
        <p:blipFill>
          <a:blip r:embed="rId17" cstate="print"/>
          <a:srcRect/>
          <a:stretch>
            <a:fillRect/>
          </a:stretch>
        </p:blipFill>
        <p:spPr bwMode="auto">
          <a:xfrm>
            <a:off x="7620000" y="6226175"/>
            <a:ext cx="947738" cy="119063"/>
          </a:xfrm>
          <a:prstGeom prst="rect">
            <a:avLst/>
          </a:prstGeom>
          <a:noFill/>
          <a:ln w="9525">
            <a:noFill/>
            <a:miter lim="800000"/>
            <a:headEnd/>
            <a:tailEnd/>
          </a:ln>
        </p:spPr>
      </p:pic>
      <p:sp>
        <p:nvSpPr>
          <p:cNvPr id="1047" name="Rectangle 23"/>
          <p:cNvSpPr>
            <a:spLocks noGrp="1" noChangeArrowheads="1"/>
          </p:cNvSpPr>
          <p:nvPr>
            <p:ph type="ftr" sz="quarter" idx="3"/>
          </p:nvPr>
        </p:nvSpPr>
        <p:spPr bwMode="auto">
          <a:xfrm>
            <a:off x="138113" y="6559550"/>
            <a:ext cx="6546850" cy="188913"/>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l" eaLnBrk="0" hangingPunct="0">
              <a:lnSpc>
                <a:spcPct val="100000"/>
              </a:lnSpc>
              <a:spcBef>
                <a:spcPct val="0"/>
              </a:spcBef>
              <a:buClrTx/>
              <a:defRPr sz="900" b="0"/>
            </a:lvl1pPr>
          </a:lstStyle>
          <a:p>
            <a:pPr>
              <a:defRPr/>
            </a:pPr>
            <a:endParaRPr lang="en-US"/>
          </a:p>
        </p:txBody>
      </p:sp>
      <p:sp>
        <p:nvSpPr>
          <p:cNvPr id="1052" name="Text Box 28"/>
          <p:cNvSpPr txBox="1">
            <a:spLocks noChangeArrowheads="1"/>
          </p:cNvSpPr>
          <p:nvPr userDrawn="1"/>
        </p:nvSpPr>
        <p:spPr bwMode="auto">
          <a:xfrm>
            <a:off x="7494588" y="6584950"/>
            <a:ext cx="1454150" cy="201613"/>
          </a:xfrm>
          <a:prstGeom prst="rect">
            <a:avLst/>
          </a:prstGeom>
          <a:noFill/>
          <a:ln w="9525">
            <a:noFill/>
            <a:miter lim="800000"/>
            <a:headEnd/>
            <a:tailEnd/>
          </a:ln>
          <a:effectLst/>
        </p:spPr>
        <p:txBody>
          <a:bodyPr lIns="92075" tIns="46038" rIns="92075" bIns="46038">
            <a:spAutoFit/>
          </a:bodyPr>
          <a:lstStyle/>
          <a:p>
            <a:pPr algn="r">
              <a:defRPr/>
            </a:pPr>
            <a:fld id="{1AE4CD60-3EE3-4C28-B167-00605373F2EB}" type="slidenum">
              <a:rPr lang="en-US" sz="800">
                <a:solidFill>
                  <a:srgbClr val="B8B8B8"/>
                </a:solidFill>
              </a:rPr>
              <a:pPr algn="r">
                <a:defRPr/>
              </a:pPr>
              <a:t>‹#›</a:t>
            </a:fld>
            <a:endParaRPr lang="en-US">
              <a:solidFill>
                <a:srgbClr val="B8B8B8"/>
              </a:solidFill>
            </a:endParaRPr>
          </a:p>
        </p:txBody>
      </p:sp>
    </p:spTree>
  </p:cSld>
  <p:clrMap bg1="lt1" tx1="dk1" bg2="lt2" tx2="dk2" accent1="accent1" accent2="accent2" accent3="accent3" accent4="accent4" accent5="accent5" accent6="accent6" hlink="hlink" folHlink="folHlink"/>
  <p:sldLayoutIdLst>
    <p:sldLayoutId id="2147483777"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8" r:id="rId13"/>
  </p:sldLayoutIdLst>
  <p:transition>
    <p:wipe dir="r"/>
  </p:transition>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charset="0"/>
        </a:defRPr>
      </a:lvl2pPr>
      <a:lvl3pPr algn="l" rtl="0" eaLnBrk="0" fontAlgn="base" hangingPunct="0">
        <a:spcBef>
          <a:spcPct val="0"/>
        </a:spcBef>
        <a:spcAft>
          <a:spcPct val="0"/>
        </a:spcAft>
        <a:defRPr sz="2400" b="1">
          <a:solidFill>
            <a:schemeClr val="tx1"/>
          </a:solidFill>
          <a:latin typeface="Arial" charset="0"/>
        </a:defRPr>
      </a:lvl3pPr>
      <a:lvl4pPr algn="l" rtl="0" eaLnBrk="0" fontAlgn="base" hangingPunct="0">
        <a:spcBef>
          <a:spcPct val="0"/>
        </a:spcBef>
        <a:spcAft>
          <a:spcPct val="0"/>
        </a:spcAft>
        <a:defRPr sz="2400" b="1">
          <a:solidFill>
            <a:schemeClr val="tx1"/>
          </a:solidFill>
          <a:latin typeface="Arial" charset="0"/>
        </a:defRPr>
      </a:lvl4pPr>
      <a:lvl5pPr algn="l" rtl="0" eaLnBrk="0" fontAlgn="base" hangingPunct="0">
        <a:spcBef>
          <a:spcPct val="0"/>
        </a:spcBef>
        <a:spcAft>
          <a:spcPct val="0"/>
        </a:spcAft>
        <a:defRPr sz="2400" b="1">
          <a:solidFill>
            <a:schemeClr val="tx1"/>
          </a:solidFill>
          <a:latin typeface="Arial" charset="0"/>
        </a:defRPr>
      </a:lvl5pPr>
      <a:lvl6pPr marL="457200" algn="l" rtl="0" fontAlgn="base">
        <a:spcBef>
          <a:spcPct val="0"/>
        </a:spcBef>
        <a:spcAft>
          <a:spcPct val="0"/>
        </a:spcAft>
        <a:defRPr sz="2400" b="1">
          <a:solidFill>
            <a:schemeClr val="tx1"/>
          </a:solidFill>
          <a:latin typeface="Arial" charset="0"/>
        </a:defRPr>
      </a:lvl6pPr>
      <a:lvl7pPr marL="914400" algn="l" rtl="0" fontAlgn="base">
        <a:spcBef>
          <a:spcPct val="0"/>
        </a:spcBef>
        <a:spcAft>
          <a:spcPct val="0"/>
        </a:spcAft>
        <a:defRPr sz="2400" b="1">
          <a:solidFill>
            <a:schemeClr val="tx1"/>
          </a:solidFill>
          <a:latin typeface="Arial" charset="0"/>
        </a:defRPr>
      </a:lvl7pPr>
      <a:lvl8pPr marL="1371600" algn="l" rtl="0" fontAlgn="base">
        <a:spcBef>
          <a:spcPct val="0"/>
        </a:spcBef>
        <a:spcAft>
          <a:spcPct val="0"/>
        </a:spcAft>
        <a:defRPr sz="2400" b="1">
          <a:solidFill>
            <a:schemeClr val="tx1"/>
          </a:solidFill>
          <a:latin typeface="Arial" charset="0"/>
        </a:defRPr>
      </a:lvl8pPr>
      <a:lvl9pPr marL="1828800" algn="l" rtl="0" fontAlgn="base">
        <a:spcBef>
          <a:spcPct val="0"/>
        </a:spcBef>
        <a:spcAft>
          <a:spcPct val="0"/>
        </a:spcAft>
        <a:defRPr sz="2400" b="1">
          <a:solidFill>
            <a:schemeClr val="tx1"/>
          </a:solidFill>
          <a:latin typeface="Arial" charset="0"/>
        </a:defRPr>
      </a:lvl9pPr>
    </p:titleStyle>
    <p:bodyStyle>
      <a:lvl1pPr marL="227013" indent="-227013" algn="l" rtl="0" eaLnBrk="0" fontAlgn="base" hangingPunct="0">
        <a:spcBef>
          <a:spcPct val="20000"/>
        </a:spcBef>
        <a:spcAft>
          <a:spcPct val="0"/>
        </a:spcAft>
        <a:buClr>
          <a:schemeClr val="tx2"/>
        </a:buClr>
        <a:buFont typeface="Times" charset="0"/>
        <a:buChar char="•"/>
        <a:defRPr sz="2400">
          <a:solidFill>
            <a:schemeClr val="tx1"/>
          </a:solidFill>
          <a:latin typeface="+mn-lt"/>
          <a:ea typeface="+mn-ea"/>
          <a:cs typeface="+mn-cs"/>
        </a:defRPr>
      </a:lvl1pPr>
      <a:lvl2pPr marL="569913" indent="-228600" algn="l" rtl="0" eaLnBrk="0" fontAlgn="base" hangingPunct="0">
        <a:spcBef>
          <a:spcPct val="20000"/>
        </a:spcBef>
        <a:spcAft>
          <a:spcPct val="0"/>
        </a:spcAft>
        <a:buClr>
          <a:schemeClr val="bg2"/>
        </a:buClr>
        <a:buFont typeface="Times" charset="0"/>
        <a:buChar char="–"/>
        <a:defRPr sz="2000">
          <a:solidFill>
            <a:schemeClr val="tx1"/>
          </a:solidFill>
          <a:latin typeface="+mn-lt"/>
        </a:defRPr>
      </a:lvl2pPr>
      <a:lvl3pPr marL="914400" indent="-230188" algn="l" rtl="0" eaLnBrk="0" fontAlgn="base" hangingPunct="0">
        <a:spcBef>
          <a:spcPct val="20000"/>
        </a:spcBef>
        <a:spcAft>
          <a:spcPct val="0"/>
        </a:spcAft>
        <a:buClr>
          <a:schemeClr val="tx2"/>
        </a:buClr>
        <a:buFont typeface="Times" charset="0"/>
        <a:buChar char="•"/>
        <a:defRPr sz="2000">
          <a:solidFill>
            <a:schemeClr val="tx1"/>
          </a:solidFill>
          <a:latin typeface="+mn-lt"/>
        </a:defRPr>
      </a:lvl3pPr>
      <a:lvl4pPr marL="1258888" indent="-230188" algn="l" rtl="0" eaLnBrk="0" fontAlgn="base" hangingPunct="0">
        <a:spcBef>
          <a:spcPct val="20000"/>
        </a:spcBef>
        <a:spcAft>
          <a:spcPct val="0"/>
        </a:spcAft>
        <a:buClr>
          <a:schemeClr val="bg2"/>
        </a:buClr>
        <a:buFont typeface="Times" charset="0"/>
        <a:buChar char="–"/>
        <a:defRPr sz="2000">
          <a:solidFill>
            <a:schemeClr val="tx1"/>
          </a:solidFill>
          <a:latin typeface="+mn-lt"/>
        </a:defRPr>
      </a:lvl4pPr>
      <a:lvl5pPr marL="1601788" indent="-228600" algn="l" rtl="0" eaLnBrk="0" fontAlgn="base" hangingPunct="0">
        <a:spcBef>
          <a:spcPct val="20000"/>
        </a:spcBef>
        <a:spcAft>
          <a:spcPct val="0"/>
        </a:spcAft>
        <a:buClr>
          <a:schemeClr val="tx2"/>
        </a:buClr>
        <a:buFont typeface="Times" charset="0"/>
        <a:buChar char="•"/>
        <a:defRPr sz="2000">
          <a:solidFill>
            <a:schemeClr val="tx1"/>
          </a:solidFill>
          <a:latin typeface="+mn-lt"/>
        </a:defRPr>
      </a:lvl5pPr>
      <a:lvl6pPr marL="2058988" indent="-228600" algn="l" rtl="0" fontAlgn="base">
        <a:spcBef>
          <a:spcPct val="20000"/>
        </a:spcBef>
        <a:spcAft>
          <a:spcPct val="0"/>
        </a:spcAft>
        <a:buClr>
          <a:schemeClr val="tx2"/>
        </a:buClr>
        <a:buFont typeface="Times" charset="0"/>
        <a:buChar char="•"/>
        <a:defRPr sz="2000">
          <a:solidFill>
            <a:schemeClr val="tx1"/>
          </a:solidFill>
          <a:latin typeface="+mn-lt"/>
        </a:defRPr>
      </a:lvl6pPr>
      <a:lvl7pPr marL="2516188" indent="-228600" algn="l" rtl="0" fontAlgn="base">
        <a:spcBef>
          <a:spcPct val="20000"/>
        </a:spcBef>
        <a:spcAft>
          <a:spcPct val="0"/>
        </a:spcAft>
        <a:buClr>
          <a:schemeClr val="tx2"/>
        </a:buClr>
        <a:buFont typeface="Times" charset="0"/>
        <a:buChar char="•"/>
        <a:defRPr sz="2000">
          <a:solidFill>
            <a:schemeClr val="tx1"/>
          </a:solidFill>
          <a:latin typeface="+mn-lt"/>
        </a:defRPr>
      </a:lvl7pPr>
      <a:lvl8pPr marL="2973388" indent="-228600" algn="l" rtl="0" fontAlgn="base">
        <a:spcBef>
          <a:spcPct val="20000"/>
        </a:spcBef>
        <a:spcAft>
          <a:spcPct val="0"/>
        </a:spcAft>
        <a:buClr>
          <a:schemeClr val="tx2"/>
        </a:buClr>
        <a:buFont typeface="Times" charset="0"/>
        <a:buChar char="•"/>
        <a:defRPr sz="2000">
          <a:solidFill>
            <a:schemeClr val="tx1"/>
          </a:solidFill>
          <a:latin typeface="+mn-lt"/>
        </a:defRPr>
      </a:lvl8pPr>
      <a:lvl9pPr marL="3430588" indent="-228600" algn="l" rtl="0" fontAlgn="base">
        <a:spcBef>
          <a:spcPct val="20000"/>
        </a:spcBef>
        <a:spcAft>
          <a:spcPct val="0"/>
        </a:spcAft>
        <a:buClr>
          <a:schemeClr val="tx2"/>
        </a:buClr>
        <a:buFont typeface="Times"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0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10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wmf"/><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wmf"/><Relationship Id="rId4"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wmf"/><Relationship Id="rId4"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10.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wmf"/><Relationship Id="rId4" Type="http://schemas.openxmlformats.org/officeDocument/2006/relationships/image" Target="../media/image1.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wmf"/><Relationship Id="rId4" Type="http://schemas.openxmlformats.org/officeDocument/2006/relationships/image" Target="../media/image1.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http://www.fiddler2.com/" TargetMode="External"/><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wmf"/><Relationship Id="rId4" Type="http://schemas.openxmlformats.org/officeDocument/2006/relationships/image" Target="../media/image1.jpeg"/></Relationships>
</file>

<file path=ppt/slides/_rels/slide8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9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9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9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9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98.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ChangeArrowheads="1"/>
          </p:cNvSpPr>
          <p:nvPr/>
        </p:nvSpPr>
        <p:spPr bwMode="auto">
          <a:xfrm>
            <a:off x="0" y="0"/>
            <a:ext cx="9144000" cy="998538"/>
          </a:xfrm>
          <a:prstGeom prst="rect">
            <a:avLst/>
          </a:prstGeom>
          <a:solidFill>
            <a:schemeClr val="bg1"/>
          </a:solidFill>
          <a:ln w="9525">
            <a:noFill/>
            <a:miter lim="800000"/>
            <a:headEnd/>
            <a:tailEnd/>
          </a:ln>
        </p:spPr>
        <p:txBody>
          <a:bodyPr lIns="92075" tIns="46038" rIns="92075" bIns="46038" anchor="ctr">
            <a:spAutoFit/>
          </a:bodyPr>
          <a:lstStyle/>
          <a:p>
            <a:endParaRPr lang="en-US"/>
          </a:p>
        </p:txBody>
      </p:sp>
      <p:pic>
        <p:nvPicPr>
          <p:cNvPr id="4099" name="Picture 6" descr="oow_clr"/>
          <p:cNvPicPr>
            <a:picLocks noChangeAspect="1" noChangeArrowheads="1"/>
          </p:cNvPicPr>
          <p:nvPr/>
        </p:nvPicPr>
        <p:blipFill>
          <a:blip r:embed="rId3" cstate="print"/>
          <a:srcRect/>
          <a:stretch>
            <a:fillRect/>
          </a:stretch>
        </p:blipFill>
        <p:spPr bwMode="auto">
          <a:xfrm>
            <a:off x="2768600" y="1389063"/>
            <a:ext cx="3567113" cy="37211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9"/>
          <p:cNvGraphicFramePr>
            <a:graphicFrameLocks/>
          </p:cNvGraphicFramePr>
          <p:nvPr/>
        </p:nvGraphicFramePr>
        <p:xfrm>
          <a:off x="2925763" y="1322388"/>
          <a:ext cx="7770812" cy="4657725"/>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8"/>
          <p:cNvSpPr txBox="1">
            <a:spLocks noChangeArrowheads="1"/>
          </p:cNvSpPr>
          <p:nvPr/>
        </p:nvSpPr>
        <p:spPr bwMode="auto">
          <a:xfrm>
            <a:off x="730250" y="1692275"/>
            <a:ext cx="5908675" cy="44958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b="0" kern="0" dirty="0">
                <a:latin typeface="+mn-lt"/>
                <a:sym typeface="Wingdings" pitchFamily="2" charset="2"/>
              </a:rPr>
              <a:t>Cache engine designed to prevent round trips to the database from the middle tiers or java applications</a:t>
            </a:r>
          </a:p>
          <a:p>
            <a:pPr marL="227013" indent="-227013" algn="l">
              <a:lnSpc>
                <a:spcPct val="100000"/>
              </a:lnSpc>
              <a:spcBef>
                <a:spcPct val="20000"/>
              </a:spcBef>
              <a:buClr>
                <a:schemeClr val="tx2"/>
              </a:buClr>
              <a:buFont typeface="Times" charset="0"/>
              <a:buChar char="•"/>
              <a:defRPr/>
            </a:pPr>
            <a:r>
              <a:rPr lang="en-US" b="0" kern="0" dirty="0">
                <a:latin typeface="+mn-lt"/>
                <a:sym typeface="Wingdings" pitchFamily="2" charset="2"/>
              </a:rPr>
              <a:t>Additional layer for E-Business Suite (JTF Cache)</a:t>
            </a:r>
          </a:p>
          <a:p>
            <a:pPr marL="227013" indent="-227013" algn="l">
              <a:lnSpc>
                <a:spcPct val="100000"/>
              </a:lnSpc>
              <a:spcBef>
                <a:spcPct val="20000"/>
              </a:spcBef>
              <a:buClr>
                <a:schemeClr val="tx2"/>
              </a:buClr>
              <a:buFont typeface="Times" charset="0"/>
              <a:buChar char="•"/>
              <a:defRPr/>
            </a:pPr>
            <a:r>
              <a:rPr lang="en-US" b="0" kern="0" dirty="0">
                <a:latin typeface="+mn-lt"/>
                <a:sym typeface="Wingdings" pitchFamily="2" charset="2"/>
              </a:rPr>
              <a:t>Handles cached entities, time to live and invalidation events</a:t>
            </a:r>
          </a:p>
          <a:p>
            <a:pPr marL="227013" indent="-227013" algn="l">
              <a:lnSpc>
                <a:spcPct val="100000"/>
              </a:lnSpc>
              <a:spcBef>
                <a:spcPct val="20000"/>
              </a:spcBef>
              <a:buClr>
                <a:schemeClr val="tx2"/>
              </a:buClr>
              <a:buFont typeface="Times" charset="0"/>
              <a:buChar char="•"/>
              <a:defRPr/>
            </a:pPr>
            <a:r>
              <a:rPr lang="en-US" b="0" kern="0" dirty="0">
                <a:latin typeface="+mn-lt"/>
                <a:sym typeface="Wingdings" pitchFamily="2" charset="2"/>
              </a:rPr>
              <a:t>Integrates with non-java applications via Business Event System for invalidation events via PL/SQL layer and event propagation.</a:t>
            </a:r>
          </a:p>
          <a:p>
            <a:pPr marL="227013" indent="-227013" algn="l">
              <a:lnSpc>
                <a:spcPct val="100000"/>
              </a:lnSpc>
              <a:spcBef>
                <a:spcPct val="20000"/>
              </a:spcBef>
              <a:buClr>
                <a:schemeClr val="tx2"/>
              </a:buClr>
              <a:buFont typeface="Times" charset="0"/>
              <a:buChar char="•"/>
              <a:defRPr/>
            </a:pPr>
            <a:r>
              <a:rPr lang="en-US" b="0" kern="0" dirty="0">
                <a:latin typeface="+mn-lt"/>
                <a:sym typeface="Wingdings" pitchFamily="2" charset="2"/>
              </a:rPr>
              <a:t>Caches entities with low entropy (Profile options, lookups)</a:t>
            </a:r>
          </a:p>
          <a:p>
            <a:pPr marL="227013" indent="-227013" algn="l">
              <a:lnSpc>
                <a:spcPct val="100000"/>
              </a:lnSpc>
              <a:spcBef>
                <a:spcPct val="20000"/>
              </a:spcBef>
              <a:buClr>
                <a:schemeClr val="tx2"/>
              </a:buClr>
              <a:buFont typeface="Times" charset="0"/>
              <a:buChar char="•"/>
              <a:defRPr/>
            </a:pPr>
            <a:r>
              <a:rPr lang="en-US" b="0" kern="0" dirty="0">
                <a:latin typeface="+mn-lt"/>
                <a:sym typeface="Wingdings" pitchFamily="2" charset="2"/>
              </a:rPr>
              <a:t>High entropy data not recommended for caching</a:t>
            </a:r>
          </a:p>
          <a:p>
            <a:pPr marL="227013" indent="-227013" algn="l">
              <a:lnSpc>
                <a:spcPct val="100000"/>
              </a:lnSpc>
              <a:spcBef>
                <a:spcPct val="20000"/>
              </a:spcBef>
              <a:buClr>
                <a:schemeClr val="tx2"/>
              </a:buClr>
              <a:buFont typeface="Times" charset="0"/>
              <a:buChar char="•"/>
              <a:defRPr/>
            </a:pPr>
            <a:endParaRPr lang="en-US" b="0" kern="0" dirty="0">
              <a:latin typeface="+mn-lt"/>
              <a:sym typeface="Wingdings" pitchFamily="2" charset="2"/>
            </a:endParaRPr>
          </a:p>
          <a:p>
            <a:pPr marL="227013" indent="-227013" algn="l">
              <a:lnSpc>
                <a:spcPct val="100000"/>
              </a:lnSpc>
              <a:spcBef>
                <a:spcPct val="20000"/>
              </a:spcBef>
              <a:buClr>
                <a:schemeClr val="tx2"/>
              </a:buClr>
              <a:defRPr/>
            </a:pPr>
            <a:endParaRPr lang="en-US" b="0" kern="0" dirty="0">
              <a:latin typeface="+mn-lt"/>
              <a:sym typeface="Wingdings" pitchFamily="2" charset="2"/>
            </a:endParaRPr>
          </a:p>
          <a:p>
            <a:pPr marL="227013" indent="-227013" algn="l">
              <a:lnSpc>
                <a:spcPct val="100000"/>
              </a:lnSpc>
              <a:spcBef>
                <a:spcPct val="20000"/>
              </a:spcBef>
              <a:buClr>
                <a:schemeClr val="tx2"/>
              </a:buClr>
              <a:buFont typeface="Times" charset="0"/>
              <a:buChar char="•"/>
              <a:defRPr/>
            </a:pPr>
            <a:endParaRPr lang="en-US" b="0" kern="0" dirty="0">
              <a:latin typeface="+mn-lt"/>
              <a:sym typeface="Wingdings" pitchFamily="2" charset="2"/>
            </a:endParaRPr>
          </a:p>
        </p:txBody>
      </p:sp>
      <p:sp>
        <p:nvSpPr>
          <p:cNvPr id="9" name="Rectangle 7"/>
          <p:cNvSpPr txBox="1">
            <a:spLocks noChangeArrowheads="1"/>
          </p:cNvSpPr>
          <p:nvPr/>
        </p:nvSpPr>
        <p:spPr bwMode="auto">
          <a:xfrm>
            <a:off x="889000" y="388938"/>
            <a:ext cx="7581900" cy="857250"/>
          </a:xfrm>
          <a:prstGeom prst="rect">
            <a:avLst/>
          </a:prstGeom>
          <a:noFill/>
          <a:ln w="9525">
            <a:noFill/>
            <a:miter lim="800000"/>
            <a:headEnd/>
            <a:tailEnd/>
          </a:ln>
        </p:spPr>
        <p:txBody>
          <a:bodyPr lIns="0" tIns="0" rIns="0" bIns="0"/>
          <a:lstStyle/>
          <a:p>
            <a:pPr algn="l">
              <a:lnSpc>
                <a:spcPct val="100000"/>
              </a:lnSpc>
              <a:spcBef>
                <a:spcPct val="0"/>
              </a:spcBef>
              <a:buClrTx/>
              <a:defRPr/>
            </a:pPr>
            <a:r>
              <a:rPr lang="en-US" sz="2400" kern="0" dirty="0">
                <a:latin typeface="+mj-lt"/>
                <a:ea typeface="+mj-ea"/>
                <a:cs typeface="+mj-cs"/>
              </a:rPr>
              <a:t>Oracle </a:t>
            </a:r>
            <a:r>
              <a:rPr lang="en-US" sz="2400" kern="0" dirty="0" err="1">
                <a:latin typeface="+mj-lt"/>
                <a:ea typeface="+mj-ea"/>
                <a:cs typeface="+mj-cs"/>
              </a:rPr>
              <a:t>Jav</a:t>
            </a:r>
            <a:r>
              <a:rPr lang="en-US" sz="2400" kern="0" dirty="0">
                <a:latin typeface="+mj-lt"/>
                <a:ea typeface="+mj-ea"/>
                <a:cs typeface="+mj-cs"/>
              </a:rPr>
              <a:t>a Object Cache (JOC)</a:t>
            </a:r>
            <a:br>
              <a:rPr lang="en-US" sz="2400" kern="0" dirty="0">
                <a:latin typeface="+mj-lt"/>
                <a:ea typeface="+mj-ea"/>
                <a:cs typeface="+mj-cs"/>
              </a:rPr>
            </a:br>
            <a:r>
              <a:rPr lang="en-US" sz="1800" b="0" kern="0" dirty="0">
                <a:solidFill>
                  <a:schemeClr val="bg2"/>
                </a:solidFill>
                <a:latin typeface="+mj-lt"/>
                <a:ea typeface="+mj-ea"/>
                <a:cs typeface="+mj-cs"/>
              </a:rPr>
              <a:t>Summary</a:t>
            </a:r>
            <a:endParaRPr lang="en-US" sz="1800" kern="0" dirty="0">
              <a:solidFill>
                <a:schemeClr val="bg2"/>
              </a:solidFill>
              <a:latin typeface="+mj-lt"/>
              <a:ea typeface="+mj-ea"/>
              <a:cs typeface="+mj-cs"/>
            </a:endParaRPr>
          </a:p>
        </p:txBody>
      </p:sp>
    </p:spTree>
  </p:cSld>
  <p:clrMapOvr>
    <a:masterClrMapping/>
  </p:clrMapOvr>
  <p:transition>
    <p:wipe dir="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smtClean="0"/>
              <a:t>Additional Related Sessions</a:t>
            </a:r>
          </a:p>
        </p:txBody>
      </p:sp>
      <p:graphicFrame>
        <p:nvGraphicFramePr>
          <p:cNvPr id="4" name="Diagram 3"/>
          <p:cNvGraphicFramePr/>
          <p:nvPr/>
        </p:nvGraphicFramePr>
        <p:xfrm>
          <a:off x="178130" y="1191238"/>
          <a:ext cx="8514608" cy="32465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10" descr="oow_clr"/>
          <p:cNvPicPr>
            <a:picLocks noChangeAspect="1" noChangeArrowheads="1"/>
          </p:cNvPicPr>
          <p:nvPr/>
        </p:nvPicPr>
        <p:blipFill>
          <a:blip r:embed="rId3" cstate="print"/>
          <a:srcRect/>
          <a:stretch>
            <a:fillRect/>
          </a:stretch>
        </p:blipFill>
        <p:spPr bwMode="auto">
          <a:xfrm>
            <a:off x="1889125" y="1476375"/>
            <a:ext cx="2330450" cy="2432050"/>
          </a:xfrm>
          <a:prstGeom prst="rect">
            <a:avLst/>
          </a:prstGeom>
          <a:noFill/>
          <a:ln w="9525">
            <a:noFill/>
            <a:miter lim="800000"/>
            <a:headEnd/>
            <a:tailEnd/>
          </a:ln>
        </p:spPr>
      </p:pic>
      <p:sp>
        <p:nvSpPr>
          <p:cNvPr id="87043" name="Rectangle 7"/>
          <p:cNvSpPr>
            <a:spLocks noChangeArrowheads="1"/>
          </p:cNvSpPr>
          <p:nvPr/>
        </p:nvSpPr>
        <p:spPr bwMode="auto">
          <a:xfrm>
            <a:off x="0" y="0"/>
            <a:ext cx="9144000" cy="998538"/>
          </a:xfrm>
          <a:prstGeom prst="rect">
            <a:avLst/>
          </a:prstGeom>
          <a:solidFill>
            <a:schemeClr val="bg1"/>
          </a:solidFill>
          <a:ln w="9525">
            <a:noFill/>
            <a:miter lim="800000"/>
            <a:headEnd/>
            <a:tailEnd/>
          </a:ln>
        </p:spPr>
        <p:txBody>
          <a:bodyPr lIns="92075" tIns="46038" rIns="92075" bIns="46038" anchor="ctr">
            <a:spAutoFit/>
          </a:bodyPr>
          <a:lstStyle/>
          <a:p>
            <a:endParaRPr lang="en-US"/>
          </a:p>
        </p:txBody>
      </p:sp>
      <p:sp>
        <p:nvSpPr>
          <p:cNvPr id="87044" name="Text Box 9"/>
          <p:cNvSpPr txBox="1">
            <a:spLocks noChangeArrowheads="1"/>
          </p:cNvSpPr>
          <p:nvPr/>
        </p:nvSpPr>
        <p:spPr bwMode="auto">
          <a:xfrm>
            <a:off x="4200525" y="2397125"/>
            <a:ext cx="3217863" cy="1239838"/>
          </a:xfrm>
          <a:prstGeom prst="rect">
            <a:avLst/>
          </a:prstGeom>
          <a:noFill/>
          <a:ln w="9525">
            <a:noFill/>
            <a:miter lim="800000"/>
            <a:headEnd/>
            <a:tailEnd/>
          </a:ln>
        </p:spPr>
        <p:txBody>
          <a:bodyPr>
            <a:spAutoFit/>
          </a:bodyPr>
          <a:lstStyle/>
          <a:p>
            <a:pPr algn="l" eaLnBrk="0" hangingPunct="0">
              <a:buClrTx/>
            </a:pPr>
            <a:r>
              <a:rPr lang="en-US" sz="1400" b="0">
                <a:ea typeface="ヒラギノ角ゴ Pro W3" charset="-128"/>
              </a:rPr>
              <a:t>Oracle OpenWorld</a:t>
            </a:r>
            <a:r>
              <a:rPr lang="en-US" sz="2400" b="0">
                <a:solidFill>
                  <a:schemeClr val="tx2"/>
                </a:solidFill>
                <a:ea typeface="ヒラギノ角ゴ Pro W3" charset="-128"/>
              </a:rPr>
              <a:t> </a:t>
            </a:r>
            <a:br>
              <a:rPr lang="en-US" sz="2400" b="0">
                <a:solidFill>
                  <a:schemeClr val="tx2"/>
                </a:solidFill>
                <a:ea typeface="ヒラギノ角ゴ Pro W3" charset="-128"/>
              </a:rPr>
            </a:br>
            <a:r>
              <a:rPr lang="en-US" sz="2400">
                <a:solidFill>
                  <a:schemeClr val="tx2"/>
                </a:solidFill>
                <a:ea typeface="ヒラギノ角ゴ Pro W3" charset="-128"/>
              </a:rPr>
              <a:t>Latin America 2010</a:t>
            </a:r>
            <a:endParaRPr lang="en-US" sz="2400" b="0">
              <a:solidFill>
                <a:schemeClr val="tx2"/>
              </a:solidFill>
              <a:ea typeface="ヒラギノ角ゴ Pro W3" charset="-128"/>
            </a:endParaRPr>
          </a:p>
          <a:p>
            <a:pPr algn="l" eaLnBrk="0" hangingPunct="0">
              <a:buClrTx/>
            </a:pPr>
            <a:r>
              <a:rPr lang="en-US" sz="1400" b="0">
                <a:ea typeface="ヒラギノ角ゴ Pro W3" charset="-128"/>
              </a:rPr>
              <a:t>December 7–9, 2010</a:t>
            </a:r>
            <a:r>
              <a:rPr lang="en-US" sz="2400" b="0">
                <a:solidFill>
                  <a:schemeClr val="tx2"/>
                </a:solidFill>
                <a:ea typeface="ヒラギノ角ゴ Pro W3" charset="-128"/>
              </a:rPr>
              <a:t> </a:t>
            </a:r>
            <a:br>
              <a:rPr lang="en-US" sz="2400" b="0">
                <a:solidFill>
                  <a:schemeClr val="tx2"/>
                </a:solidFill>
                <a:ea typeface="ヒラギノ角ゴ Pro W3" charset="-128"/>
              </a:rPr>
            </a:br>
            <a:endParaRPr lang="en-US" sz="2400" b="0">
              <a:solidFill>
                <a:schemeClr val="tx2"/>
              </a:solidFill>
              <a:ea typeface="ヒラギノ角ゴ Pro W3" charset="-128"/>
            </a:endParaRPr>
          </a:p>
        </p:txBody>
      </p:sp>
    </p:spTree>
  </p:cSld>
  <p:clrMapOvr>
    <a:masterClrMapping/>
  </p:clrMapOvr>
  <p:transition>
    <p:wipe dir="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ChangeArrowheads="1"/>
          </p:cNvSpPr>
          <p:nvPr/>
        </p:nvSpPr>
        <p:spPr bwMode="auto">
          <a:xfrm>
            <a:off x="0" y="0"/>
            <a:ext cx="9144000" cy="998538"/>
          </a:xfrm>
          <a:prstGeom prst="rect">
            <a:avLst/>
          </a:prstGeom>
          <a:solidFill>
            <a:schemeClr val="bg1"/>
          </a:solidFill>
          <a:ln w="9525">
            <a:noFill/>
            <a:miter lim="800000"/>
            <a:headEnd/>
            <a:tailEnd/>
          </a:ln>
        </p:spPr>
        <p:txBody>
          <a:bodyPr lIns="92075" tIns="46038" rIns="92075" bIns="46038" anchor="ctr">
            <a:spAutoFit/>
          </a:bodyPr>
          <a:lstStyle/>
          <a:p>
            <a:endParaRPr lang="en-US"/>
          </a:p>
        </p:txBody>
      </p:sp>
      <p:pic>
        <p:nvPicPr>
          <p:cNvPr id="88067" name="Picture 6" descr="oow_clr"/>
          <p:cNvPicPr>
            <a:picLocks noChangeAspect="1" noChangeArrowheads="1"/>
          </p:cNvPicPr>
          <p:nvPr/>
        </p:nvPicPr>
        <p:blipFill>
          <a:blip r:embed="rId3" cstate="print"/>
          <a:srcRect/>
          <a:stretch>
            <a:fillRect/>
          </a:stretch>
        </p:blipFill>
        <p:spPr bwMode="auto">
          <a:xfrm>
            <a:off x="1889125" y="1476375"/>
            <a:ext cx="2330450" cy="2432050"/>
          </a:xfrm>
          <a:prstGeom prst="rect">
            <a:avLst/>
          </a:prstGeom>
          <a:noFill/>
          <a:ln w="9525">
            <a:noFill/>
            <a:miter lim="800000"/>
            <a:headEnd/>
            <a:tailEnd/>
          </a:ln>
        </p:spPr>
      </p:pic>
      <p:sp>
        <p:nvSpPr>
          <p:cNvPr id="88068" name="Text Box 7"/>
          <p:cNvSpPr txBox="1">
            <a:spLocks noChangeArrowheads="1"/>
          </p:cNvSpPr>
          <p:nvPr/>
        </p:nvSpPr>
        <p:spPr bwMode="auto">
          <a:xfrm>
            <a:off x="4200525" y="2397125"/>
            <a:ext cx="3217863" cy="1606550"/>
          </a:xfrm>
          <a:prstGeom prst="rect">
            <a:avLst/>
          </a:prstGeom>
          <a:noFill/>
          <a:ln w="9525">
            <a:noFill/>
            <a:miter lim="800000"/>
            <a:headEnd/>
            <a:tailEnd/>
          </a:ln>
        </p:spPr>
        <p:txBody>
          <a:bodyPr>
            <a:spAutoFit/>
          </a:bodyPr>
          <a:lstStyle/>
          <a:p>
            <a:pPr algn="l" eaLnBrk="0" hangingPunct="0">
              <a:buClrTx/>
            </a:pPr>
            <a:r>
              <a:rPr lang="en-US" sz="1400" b="0">
                <a:ea typeface="ヒラギノ角ゴ Pro W3" charset="-128"/>
              </a:rPr>
              <a:t>Oracle OpenWorld</a:t>
            </a:r>
            <a:r>
              <a:rPr lang="en-US" sz="2400" b="0">
                <a:solidFill>
                  <a:schemeClr val="tx2"/>
                </a:solidFill>
                <a:ea typeface="ヒラギノ角ゴ Pro W3" charset="-128"/>
              </a:rPr>
              <a:t> </a:t>
            </a:r>
            <a:br>
              <a:rPr lang="en-US" sz="2400" b="0">
                <a:solidFill>
                  <a:schemeClr val="tx2"/>
                </a:solidFill>
                <a:ea typeface="ヒラギノ角ゴ Pro W3" charset="-128"/>
              </a:rPr>
            </a:br>
            <a:r>
              <a:rPr lang="en-US" sz="2400">
                <a:solidFill>
                  <a:schemeClr val="tx2"/>
                </a:solidFill>
                <a:ea typeface="ヒラギノ角ゴ Pro W3" charset="-128"/>
              </a:rPr>
              <a:t>Beijing 2010</a:t>
            </a:r>
            <a:endParaRPr lang="en-US" sz="2400" b="0">
              <a:solidFill>
                <a:schemeClr val="tx2"/>
              </a:solidFill>
              <a:ea typeface="ヒラギノ角ゴ Pro W3" charset="-128"/>
            </a:endParaRPr>
          </a:p>
          <a:p>
            <a:pPr algn="l" eaLnBrk="0" hangingPunct="0">
              <a:buClrTx/>
            </a:pPr>
            <a:r>
              <a:rPr lang="en-US" sz="1400" b="0">
                <a:ea typeface="ヒラギノ角ゴ Pro W3" charset="-128"/>
              </a:rPr>
              <a:t>December 13–16, 2010</a:t>
            </a:r>
            <a:r>
              <a:rPr lang="en-US" sz="2400" b="0">
                <a:solidFill>
                  <a:schemeClr val="tx2"/>
                </a:solidFill>
                <a:ea typeface="ヒラギノ角ゴ Pro W3" charset="-128"/>
              </a:rPr>
              <a:t> </a:t>
            </a:r>
            <a:br>
              <a:rPr lang="en-US" sz="2400" b="0">
                <a:solidFill>
                  <a:schemeClr val="tx2"/>
                </a:solidFill>
                <a:ea typeface="ヒラギノ角ゴ Pro W3" charset="-128"/>
              </a:rPr>
            </a:br>
            <a:endParaRPr lang="en-US" sz="2400" b="0">
              <a:solidFill>
                <a:schemeClr val="tx2"/>
              </a:solidFill>
              <a:ea typeface="ヒラギノ角ゴ Pro W3" charset="-128"/>
            </a:endParaRPr>
          </a:p>
        </p:txBody>
      </p:sp>
    </p:spTree>
  </p:cSld>
  <p:clrMapOvr>
    <a:masterClrMapping/>
  </p:clrMapOvr>
  <p:transition>
    <p:wipe dir="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12"/>
          <p:cNvSpPr>
            <a:spLocks noGrp="1" noChangeArrowheads="1"/>
          </p:cNvSpPr>
          <p:nvPr>
            <p:ph type="title" idx="4294967295"/>
          </p:nvPr>
        </p:nvSpPr>
        <p:spPr/>
        <p:txBody>
          <a:bodyPr/>
          <a:lstStyle/>
          <a:p>
            <a:pPr eaLnBrk="1" hangingPunct="1"/>
            <a:r>
              <a:rPr lang="en-US" smtClean="0"/>
              <a:t>Oracle Products Available Online</a:t>
            </a:r>
          </a:p>
        </p:txBody>
      </p:sp>
      <p:sp>
        <p:nvSpPr>
          <p:cNvPr id="89091" name="TextBox 6"/>
          <p:cNvSpPr txBox="1">
            <a:spLocks noChangeArrowheads="1"/>
          </p:cNvSpPr>
          <p:nvPr/>
        </p:nvSpPr>
        <p:spPr bwMode="auto">
          <a:xfrm>
            <a:off x="2290763" y="1617663"/>
            <a:ext cx="4675187" cy="2078037"/>
          </a:xfrm>
          <a:prstGeom prst="rect">
            <a:avLst/>
          </a:prstGeom>
          <a:noFill/>
          <a:ln w="9525">
            <a:noFill/>
            <a:miter lim="800000"/>
            <a:headEnd/>
            <a:tailEnd/>
          </a:ln>
        </p:spPr>
        <p:txBody>
          <a:bodyPr>
            <a:spAutoFit/>
          </a:bodyPr>
          <a:lstStyle/>
          <a:p>
            <a:r>
              <a:rPr lang="en-US" sz="2600">
                <a:solidFill>
                  <a:srgbClr val="FF0000"/>
                </a:solidFill>
              </a:rPr>
              <a:t>Oracle</a:t>
            </a:r>
            <a:r>
              <a:rPr lang="en-US" sz="2600"/>
              <a:t> Store</a:t>
            </a:r>
          </a:p>
          <a:p>
            <a:endParaRPr lang="en-US" sz="2600"/>
          </a:p>
          <a:p>
            <a:r>
              <a:rPr lang="en-US" sz="2200"/>
              <a:t>Buy Oracle license and support online today at</a:t>
            </a:r>
            <a:br>
              <a:rPr lang="en-US" sz="2200"/>
            </a:br>
            <a:r>
              <a:rPr lang="en-US" sz="2200">
                <a:solidFill>
                  <a:srgbClr val="FF0000"/>
                </a:solidFill>
              </a:rPr>
              <a:t>oracle.com/store </a:t>
            </a:r>
          </a:p>
        </p:txBody>
      </p:sp>
      <p:pic>
        <p:nvPicPr>
          <p:cNvPr id="89092" name="Picture 23"/>
          <p:cNvPicPr>
            <a:picLocks noChangeAspect="1" noChangeArrowheads="1"/>
          </p:cNvPicPr>
          <p:nvPr/>
        </p:nvPicPr>
        <p:blipFill>
          <a:blip r:embed="rId3" cstate="print"/>
          <a:srcRect l="5270" t="72729" r="66014" b="8266"/>
          <a:stretch>
            <a:fillRect/>
          </a:stretch>
        </p:blipFill>
        <p:spPr bwMode="auto">
          <a:xfrm>
            <a:off x="3802063" y="2208213"/>
            <a:ext cx="1601787" cy="381000"/>
          </a:xfrm>
          <a:prstGeom prst="rect">
            <a:avLst/>
          </a:prstGeom>
          <a:noFill/>
          <a:ln w="9525" algn="ctr">
            <a:noFill/>
            <a:miter lim="800000"/>
            <a:headEnd/>
            <a:tailEnd/>
          </a:ln>
        </p:spPr>
      </p:pic>
      <p:pic>
        <p:nvPicPr>
          <p:cNvPr id="89093" name="Picture 25"/>
          <p:cNvPicPr>
            <a:picLocks noChangeAspect="1" noChangeArrowheads="1"/>
          </p:cNvPicPr>
          <p:nvPr/>
        </p:nvPicPr>
        <p:blipFill>
          <a:blip r:embed="rId4" cstate="print"/>
          <a:srcRect/>
          <a:stretch>
            <a:fillRect/>
          </a:stretch>
        </p:blipFill>
        <p:spPr bwMode="auto">
          <a:xfrm>
            <a:off x="7675563" y="269875"/>
            <a:ext cx="1209675" cy="523875"/>
          </a:xfrm>
          <a:prstGeom prst="rect">
            <a:avLst/>
          </a:prstGeom>
          <a:noFill/>
          <a:ln w="9525" algn="ctr">
            <a:noFill/>
            <a:miter lim="800000"/>
            <a:headEnd/>
            <a:tailEnd/>
          </a:ln>
        </p:spPr>
      </p:pic>
    </p:spTree>
  </p:cSld>
  <p:clrMapOvr>
    <a:masterClrMapping/>
  </p:clrMapOvr>
  <p:transition>
    <p:wipe dir="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3"/>
          <p:cNvSpPr>
            <a:spLocks noChangeArrowheads="1"/>
          </p:cNvSpPr>
          <p:nvPr/>
        </p:nvSpPr>
        <p:spPr bwMode="auto">
          <a:xfrm>
            <a:off x="0" y="6172200"/>
            <a:ext cx="9144000" cy="304800"/>
          </a:xfrm>
          <a:prstGeom prst="rect">
            <a:avLst/>
          </a:prstGeom>
          <a:noFill/>
          <a:ln w="9525">
            <a:noFill/>
            <a:miter lim="800000"/>
            <a:headEnd type="none" w="sm" len="sm"/>
            <a:tailEnd type="none" w="sm" len="sm"/>
          </a:ln>
        </p:spPr>
        <p:txBody>
          <a:bodyPr wrap="none" anchor="ctr"/>
          <a:lstStyle/>
          <a:p>
            <a:endParaRPr lang="en-US"/>
          </a:p>
        </p:txBody>
      </p:sp>
      <p:sp>
        <p:nvSpPr>
          <p:cNvPr id="90115" name="Rectangle 10"/>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lIns="92075" tIns="46038" rIns="92075" bIns="46038" anchor="ctr">
            <a:spAutoFit/>
          </a:bodyPr>
          <a:lstStyle/>
          <a:p>
            <a:endParaRPr lang="en-US"/>
          </a:p>
        </p:txBody>
      </p:sp>
      <p:pic>
        <p:nvPicPr>
          <p:cNvPr id="90116" name="Picture 29"/>
          <p:cNvPicPr>
            <a:picLocks noChangeAspect="1" noChangeArrowheads="1"/>
          </p:cNvPicPr>
          <p:nvPr/>
        </p:nvPicPr>
        <p:blipFill>
          <a:blip r:embed="rId3" cstate="print"/>
          <a:srcRect/>
          <a:stretch>
            <a:fillRect/>
          </a:stretch>
        </p:blipFill>
        <p:spPr bwMode="auto">
          <a:xfrm>
            <a:off x="1425575" y="3041650"/>
            <a:ext cx="6280150" cy="785813"/>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txBox="1">
            <a:spLocks noChangeArrowheads="1"/>
          </p:cNvSpPr>
          <p:nvPr/>
        </p:nvSpPr>
        <p:spPr bwMode="auto">
          <a:xfrm>
            <a:off x="876300" y="1600200"/>
            <a:ext cx="753745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sz="2400" b="0" kern="0" dirty="0">
                <a:latin typeface="+mn-lt"/>
              </a:rPr>
              <a:t>A tool to build forms based on database tables</a:t>
            </a:r>
          </a:p>
          <a:p>
            <a:pPr marL="227013" indent="-227013" algn="l">
              <a:lnSpc>
                <a:spcPct val="100000"/>
              </a:lnSpc>
              <a:spcBef>
                <a:spcPct val="20000"/>
              </a:spcBef>
              <a:buClr>
                <a:schemeClr val="tx2"/>
              </a:buClr>
              <a:buFont typeface="Times" charset="0"/>
              <a:buChar char="•"/>
              <a:defRPr/>
            </a:pPr>
            <a:r>
              <a:rPr lang="en-US" sz="2400" b="0" kern="0" dirty="0">
                <a:latin typeface="+mn-lt"/>
              </a:rPr>
              <a:t>Logic built on the PL/SQL engine  </a:t>
            </a:r>
          </a:p>
          <a:p>
            <a:pPr marL="227013" indent="-227013" algn="l">
              <a:lnSpc>
                <a:spcPct val="100000"/>
              </a:lnSpc>
              <a:spcBef>
                <a:spcPct val="20000"/>
              </a:spcBef>
              <a:buClr>
                <a:schemeClr val="tx2"/>
              </a:buClr>
              <a:buFont typeface="Times" charset="0"/>
              <a:buChar char="•"/>
              <a:defRPr/>
            </a:pPr>
            <a:r>
              <a:rPr lang="en-US" sz="2400" b="0" kern="0" dirty="0">
                <a:latin typeface="+mn-lt"/>
              </a:rPr>
              <a:t>Runs on a java virtual machine in the client as an applet</a:t>
            </a:r>
          </a:p>
          <a:p>
            <a:pPr marL="227013" indent="-227013" algn="l">
              <a:lnSpc>
                <a:spcPct val="100000"/>
              </a:lnSpc>
              <a:spcBef>
                <a:spcPct val="20000"/>
              </a:spcBef>
              <a:buClr>
                <a:schemeClr val="tx2"/>
              </a:buClr>
              <a:buFont typeface="Times" charset="0"/>
              <a:buChar char="•"/>
              <a:defRPr/>
            </a:pPr>
            <a:r>
              <a:rPr lang="en-US" sz="2400" b="0" kern="0" dirty="0">
                <a:latin typeface="+mn-lt"/>
              </a:rPr>
              <a:t>Communicates with the server via forms protocol over HTTP or sockets (deprecated)</a:t>
            </a:r>
          </a:p>
          <a:p>
            <a:pPr marL="227013" indent="-227013" algn="l">
              <a:lnSpc>
                <a:spcPct val="100000"/>
              </a:lnSpc>
              <a:spcBef>
                <a:spcPct val="20000"/>
              </a:spcBef>
              <a:buClr>
                <a:schemeClr val="tx2"/>
              </a:buClr>
              <a:buFont typeface="Times" charset="0"/>
              <a:buChar char="•"/>
              <a:defRPr/>
            </a:pPr>
            <a:r>
              <a:rPr lang="en-US" sz="2400" b="0" kern="0" dirty="0">
                <a:latin typeface="+mn-lt"/>
              </a:rPr>
              <a:t>Legacy platform</a:t>
            </a:r>
          </a:p>
        </p:txBody>
      </p:sp>
      <p:sp>
        <p:nvSpPr>
          <p:cNvPr id="11" name="Rectangle 7"/>
          <p:cNvSpPr txBox="1">
            <a:spLocks noChangeArrowheads="1"/>
          </p:cNvSpPr>
          <p:nvPr/>
        </p:nvSpPr>
        <p:spPr bwMode="auto">
          <a:xfrm>
            <a:off x="889000" y="388938"/>
            <a:ext cx="7581900" cy="857250"/>
          </a:xfrm>
          <a:prstGeom prst="rect">
            <a:avLst/>
          </a:prstGeom>
          <a:noFill/>
          <a:ln w="9525">
            <a:noFill/>
            <a:miter lim="800000"/>
            <a:headEnd/>
            <a:tailEnd/>
          </a:ln>
        </p:spPr>
        <p:txBody>
          <a:bodyPr lIns="0" tIns="0" rIns="0" bIns="0"/>
          <a:lstStyle/>
          <a:p>
            <a:pPr algn="l">
              <a:lnSpc>
                <a:spcPct val="100000"/>
              </a:lnSpc>
              <a:spcBef>
                <a:spcPct val="0"/>
              </a:spcBef>
              <a:buClrTx/>
              <a:defRPr/>
            </a:pPr>
            <a:r>
              <a:rPr lang="en-US" sz="2400" kern="0" dirty="0">
                <a:latin typeface="+mj-lt"/>
                <a:ea typeface="+mj-ea"/>
                <a:cs typeface="+mj-cs"/>
              </a:rPr>
              <a:t>Oracle Forms</a:t>
            </a:r>
          </a:p>
          <a:p>
            <a:pPr algn="l">
              <a:lnSpc>
                <a:spcPct val="100000"/>
              </a:lnSpc>
              <a:spcBef>
                <a:spcPct val="0"/>
              </a:spcBef>
              <a:buClrTx/>
              <a:defRPr/>
            </a:pPr>
            <a:r>
              <a:rPr lang="en-US" sz="1800" b="0" kern="0" dirty="0">
                <a:solidFill>
                  <a:schemeClr val="bg2"/>
                </a:solidFill>
                <a:latin typeface="+mj-lt"/>
                <a:ea typeface="+mj-ea"/>
                <a:cs typeface="+mj-cs"/>
              </a:rPr>
              <a:t>Definition</a:t>
            </a:r>
            <a:endParaRPr lang="en-US" sz="1800" kern="0" dirty="0">
              <a:solidFill>
                <a:schemeClr val="bg2"/>
              </a:solidFill>
              <a:latin typeface="+mj-lt"/>
              <a:ea typeface="+mj-ea"/>
              <a:cs typeface="+mj-cs"/>
            </a:endParaRPr>
          </a:p>
        </p:txBody>
      </p:sp>
      <p:pic>
        <p:nvPicPr>
          <p:cNvPr id="140290" name="Picture 2"/>
          <p:cNvPicPr>
            <a:picLocks noChangeAspect="1" noChangeArrowheads="1"/>
          </p:cNvPicPr>
          <p:nvPr/>
        </p:nvPicPr>
        <p:blipFill>
          <a:blip r:embed="rId3" cstate="print"/>
          <a:srcRect/>
          <a:stretch>
            <a:fillRect/>
          </a:stretch>
        </p:blipFill>
        <p:spPr bwMode="auto">
          <a:xfrm>
            <a:off x="6018213" y="3859213"/>
            <a:ext cx="2370137" cy="199866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10"/>
          <p:cNvGrpSpPr>
            <a:grpSpLocks/>
          </p:cNvGrpSpPr>
          <p:nvPr/>
        </p:nvGrpSpPr>
        <p:grpSpPr bwMode="auto">
          <a:xfrm>
            <a:off x="0" y="0"/>
            <a:ext cx="9144000" cy="6858000"/>
            <a:chOff x="0" y="0"/>
            <a:chExt cx="9144000" cy="6858000"/>
          </a:xfrm>
        </p:grpSpPr>
        <p:pic>
          <p:nvPicPr>
            <p:cNvPr id="16387" name="Picture 10" descr="C:\DOCUME~1\gjimenez\LOCALS~1\Temp\7zE1B6.tmp\ph_ind_hitech_005_cropped.jpg"/>
            <p:cNvPicPr>
              <a:picLocks noChangeAspect="1" noChangeArrowheads="1"/>
            </p:cNvPicPr>
            <p:nvPr/>
          </p:nvPicPr>
          <p:blipFill>
            <a:blip r:embed="rId3" cstate="print"/>
            <a:srcRect/>
            <a:stretch>
              <a:fillRect/>
            </a:stretch>
          </p:blipFill>
          <p:spPr bwMode="auto">
            <a:xfrm>
              <a:off x="2912" y="0"/>
              <a:ext cx="9138176" cy="6858000"/>
            </a:xfrm>
            <a:prstGeom prst="rect">
              <a:avLst/>
            </a:prstGeom>
            <a:noFill/>
            <a:ln w="9525">
              <a:noFill/>
              <a:miter lim="800000"/>
              <a:headEnd/>
              <a:tailEnd/>
            </a:ln>
          </p:spPr>
        </p:pic>
        <p:grpSp>
          <p:nvGrpSpPr>
            <p:cNvPr id="16388" name="Group 1028"/>
            <p:cNvGrpSpPr>
              <a:grpSpLocks/>
            </p:cNvGrpSpPr>
            <p:nvPr/>
          </p:nvGrpSpPr>
          <p:grpSpPr bwMode="auto">
            <a:xfrm>
              <a:off x="0" y="6172200"/>
              <a:ext cx="9144000" cy="225425"/>
              <a:chOff x="0" y="3888"/>
              <a:chExt cx="5760" cy="142"/>
            </a:xfrm>
          </p:grpSpPr>
          <p:pic>
            <p:nvPicPr>
              <p:cNvPr id="16391" name="Picture 1029" descr="Red Bar"/>
              <p:cNvPicPr>
                <a:picLocks noChangeAspect="1" noChangeArrowheads="1"/>
              </p:cNvPicPr>
              <p:nvPr/>
            </p:nvPicPr>
            <p:blipFill>
              <a:blip r:embed="rId4" cstate="print"/>
              <a:srcRect/>
              <a:stretch>
                <a:fillRect/>
              </a:stretch>
            </p:blipFill>
            <p:spPr bwMode="auto">
              <a:xfrm>
                <a:off x="0" y="3888"/>
                <a:ext cx="5760" cy="142"/>
              </a:xfrm>
              <a:prstGeom prst="rect">
                <a:avLst/>
              </a:prstGeom>
              <a:noFill/>
              <a:ln w="9525">
                <a:noFill/>
                <a:miter lim="800000"/>
                <a:headEnd/>
                <a:tailEnd/>
              </a:ln>
            </p:spPr>
          </p:pic>
          <p:pic>
            <p:nvPicPr>
              <p:cNvPr id="16392" name="Picture 1030" descr="Oracle WHITE"/>
              <p:cNvPicPr>
                <a:picLocks noChangeAspect="1" noChangeArrowheads="1"/>
              </p:cNvPicPr>
              <p:nvPr/>
            </p:nvPicPr>
            <p:blipFill>
              <a:blip r:embed="rId5" cstate="print"/>
              <a:srcRect/>
              <a:stretch>
                <a:fillRect/>
              </a:stretch>
            </p:blipFill>
            <p:spPr bwMode="auto">
              <a:xfrm>
                <a:off x="4800" y="3922"/>
                <a:ext cx="597" cy="75"/>
              </a:xfrm>
              <a:prstGeom prst="rect">
                <a:avLst/>
              </a:prstGeom>
              <a:noFill/>
              <a:ln w="9525">
                <a:noFill/>
                <a:miter lim="800000"/>
                <a:headEnd/>
                <a:tailEnd/>
              </a:ln>
            </p:spPr>
          </p:pic>
        </p:grpSp>
        <p:pic>
          <p:nvPicPr>
            <p:cNvPr id="18442" name="Picture 10"/>
            <p:cNvPicPr>
              <a:picLocks noChangeAspect="1" noChangeArrowheads="1"/>
            </p:cNvPicPr>
            <p:nvPr/>
          </p:nvPicPr>
          <p:blipFill>
            <a:blip r:embed="rId6" cstate="print"/>
            <a:srcRect/>
            <a:stretch>
              <a:fillRect/>
            </a:stretch>
          </p:blipFill>
          <p:spPr bwMode="auto">
            <a:xfrm>
              <a:off x="850900" y="2847975"/>
              <a:ext cx="5219700" cy="1162050"/>
            </a:xfrm>
            <a:prstGeom prst="rect">
              <a:avLst/>
            </a:prstGeom>
            <a:noFill/>
            <a:ln w="9525" cap="flat" cmpd="sng" algn="ctr">
              <a:noFill/>
              <a:prstDash val="solid"/>
              <a:miter lim="800000"/>
              <a:headEnd/>
              <a:tailEnd/>
            </a:ln>
            <a:effectLst>
              <a:outerShdw blurRad="50800" dist="38100" dir="2700000" algn="tl" rotWithShape="0">
                <a:prstClr val="black">
                  <a:alpha val="40000"/>
                </a:prstClr>
              </a:outerShdw>
            </a:effectLst>
          </p:spPr>
        </p:pic>
        <p:sp>
          <p:nvSpPr>
            <p:cNvPr id="16390" name="Text Box 1031"/>
            <p:cNvSpPr txBox="1">
              <a:spLocks noChangeArrowheads="1"/>
            </p:cNvSpPr>
            <p:nvPr/>
          </p:nvSpPr>
          <p:spPr bwMode="auto">
            <a:xfrm>
              <a:off x="922338" y="2880916"/>
              <a:ext cx="4057435" cy="1107996"/>
            </a:xfrm>
            <a:prstGeom prst="rect">
              <a:avLst/>
            </a:prstGeom>
            <a:noFill/>
            <a:ln w="9525">
              <a:noFill/>
              <a:miter lim="800000"/>
              <a:headEnd/>
              <a:tailEnd/>
            </a:ln>
          </p:spPr>
          <p:txBody>
            <a:bodyPr lIns="0" tIns="0" rIns="0" bIns="0">
              <a:spAutoFit/>
            </a:bodyPr>
            <a:lstStyle/>
            <a:p>
              <a:pPr algn="l" eaLnBrk="0" hangingPunct="0">
                <a:lnSpc>
                  <a:spcPct val="100000"/>
                </a:lnSpc>
                <a:buClrTx/>
              </a:pPr>
              <a:r>
                <a:rPr lang="en-US" sz="2400">
                  <a:solidFill>
                    <a:schemeClr val="bg1"/>
                  </a:solidFill>
                </a:rPr>
                <a:t>Troubleshooting Oracle Applications Framework based applications</a:t>
              </a:r>
            </a:p>
          </p:txBody>
        </p:sp>
      </p:gr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title"/>
          </p:nvPr>
        </p:nvSpPr>
        <p:spPr>
          <a:noFill/>
        </p:spPr>
        <p:txBody>
          <a:bodyPr/>
          <a:lstStyle/>
          <a:p>
            <a:pPr eaLnBrk="1" hangingPunct="1"/>
            <a:r>
              <a:rPr lang="en-US" smtClean="0"/>
              <a:t>Troubleshooting OAF based applications</a:t>
            </a:r>
            <a:br>
              <a:rPr lang="en-US" smtClean="0"/>
            </a:br>
            <a:r>
              <a:rPr lang="en-US" sz="1800" b="0" smtClean="0">
                <a:solidFill>
                  <a:schemeClr val="bg2"/>
                </a:solidFill>
              </a:rPr>
              <a:t>What to do when the application errors out?</a:t>
            </a:r>
            <a:endParaRPr lang="en-US" sz="1800" smtClean="0">
              <a:solidFill>
                <a:schemeClr val="bg2"/>
              </a:solidFill>
            </a:endParaRPr>
          </a:p>
        </p:txBody>
      </p:sp>
      <p:sp>
        <p:nvSpPr>
          <p:cNvPr id="4" name="Rectangle 8"/>
          <p:cNvSpPr txBox="1">
            <a:spLocks noChangeArrowheads="1"/>
          </p:cNvSpPr>
          <p:nvPr/>
        </p:nvSpPr>
        <p:spPr bwMode="auto">
          <a:xfrm>
            <a:off x="876300" y="1600200"/>
            <a:ext cx="753745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sz="2400" b="0" kern="0" dirty="0">
                <a:latin typeface="+mn-lt"/>
              </a:rPr>
              <a:t>Scenario #1: Your transaction fails with an error</a:t>
            </a:r>
          </a:p>
          <a:p>
            <a:pPr marL="684213" lvl="1" indent="-227013" algn="l">
              <a:lnSpc>
                <a:spcPct val="100000"/>
              </a:lnSpc>
              <a:spcBef>
                <a:spcPct val="20000"/>
              </a:spcBef>
              <a:buClr>
                <a:schemeClr val="tx2"/>
              </a:buClr>
              <a:buFont typeface="Times" charset="0"/>
              <a:buChar char="•"/>
              <a:defRPr/>
            </a:pPr>
            <a:r>
              <a:rPr lang="en-US" sz="2400" b="0" kern="0" dirty="0">
                <a:latin typeface="+mn-lt"/>
              </a:rPr>
              <a:t>Debug the page that is failing</a:t>
            </a:r>
          </a:p>
          <a:p>
            <a:pPr marL="684213" lvl="1" indent="-227013" algn="l">
              <a:lnSpc>
                <a:spcPct val="100000"/>
              </a:lnSpc>
              <a:spcBef>
                <a:spcPct val="20000"/>
              </a:spcBef>
              <a:buClr>
                <a:schemeClr val="tx2"/>
              </a:buClr>
              <a:buFont typeface="Times" charset="0"/>
              <a:buChar char="•"/>
              <a:defRPr/>
            </a:pPr>
            <a:r>
              <a:rPr lang="en-US" sz="2400" b="0" kern="0" dirty="0">
                <a:latin typeface="+mn-lt"/>
              </a:rPr>
              <a:t>The “FND Diagnostics” profile option</a:t>
            </a:r>
          </a:p>
          <a:p>
            <a:pPr marL="1141413" lvl="2" indent="-227013" algn="l">
              <a:lnSpc>
                <a:spcPct val="100000"/>
              </a:lnSpc>
              <a:spcBef>
                <a:spcPct val="20000"/>
              </a:spcBef>
              <a:buClr>
                <a:schemeClr val="tx2"/>
              </a:buClr>
              <a:buFont typeface="Times" charset="0"/>
              <a:buChar char="•"/>
              <a:defRPr/>
            </a:pPr>
            <a:r>
              <a:rPr lang="en-US" sz="2400" b="0" kern="0" dirty="0">
                <a:latin typeface="+mn-lt"/>
              </a:rPr>
              <a:t>Enables additional troubleshooting options</a:t>
            </a:r>
          </a:p>
          <a:p>
            <a:pPr marL="1141413" lvl="2" indent="-227013" algn="l">
              <a:lnSpc>
                <a:spcPct val="100000"/>
              </a:lnSpc>
              <a:spcBef>
                <a:spcPct val="20000"/>
              </a:spcBef>
              <a:buClr>
                <a:schemeClr val="tx2"/>
              </a:buClr>
              <a:buFont typeface="Times" charset="0"/>
              <a:buChar char="•"/>
              <a:defRPr/>
            </a:pPr>
            <a:r>
              <a:rPr lang="en-US" sz="2400" b="0" kern="0" dirty="0">
                <a:latin typeface="+mn-lt"/>
              </a:rPr>
              <a:t>SQL Traces</a:t>
            </a:r>
          </a:p>
          <a:p>
            <a:pPr marL="1141413" lvl="2" indent="-227013" algn="l">
              <a:lnSpc>
                <a:spcPct val="100000"/>
              </a:lnSpc>
              <a:spcBef>
                <a:spcPct val="20000"/>
              </a:spcBef>
              <a:buClr>
                <a:schemeClr val="tx2"/>
              </a:buClr>
              <a:buFont typeface="Times" charset="0"/>
              <a:buChar char="•"/>
              <a:defRPr/>
            </a:pPr>
            <a:r>
              <a:rPr lang="en-US" sz="2400" b="0" kern="0" dirty="0">
                <a:latin typeface="+mn-lt"/>
              </a:rPr>
              <a:t>On screen logging</a:t>
            </a:r>
          </a:p>
          <a:p>
            <a:pPr marL="1141413" lvl="2" indent="-227013" algn="l">
              <a:lnSpc>
                <a:spcPct val="100000"/>
              </a:lnSpc>
              <a:spcBef>
                <a:spcPct val="20000"/>
              </a:spcBef>
              <a:buClr>
                <a:schemeClr val="tx2"/>
              </a:buClr>
              <a:buFont typeface="Times" charset="0"/>
              <a:buChar char="•"/>
              <a:defRPr/>
            </a:pPr>
            <a:r>
              <a:rPr lang="en-US" sz="2400" b="0" kern="0" dirty="0">
                <a:latin typeface="+mn-lt"/>
              </a:rPr>
              <a:t>“About this page” link</a:t>
            </a:r>
          </a:p>
          <a:p>
            <a:pPr marL="1141413" lvl="2" indent="-227013" algn="l">
              <a:lnSpc>
                <a:spcPct val="100000"/>
              </a:lnSpc>
              <a:spcBef>
                <a:spcPct val="20000"/>
              </a:spcBef>
              <a:buClr>
                <a:schemeClr val="tx2"/>
              </a:buClr>
              <a:buFont typeface="Times" charset="0"/>
              <a:buChar char="•"/>
              <a:defRPr/>
            </a:pPr>
            <a:endParaRPr lang="en-US" sz="2400" b="0" kern="0" dirty="0">
              <a:latin typeface="+mn-lt"/>
            </a:endParaRPr>
          </a:p>
          <a:p>
            <a:pPr marL="227013" indent="-227013" algn="l">
              <a:lnSpc>
                <a:spcPct val="100000"/>
              </a:lnSpc>
              <a:spcBef>
                <a:spcPct val="20000"/>
              </a:spcBef>
              <a:buClr>
                <a:schemeClr val="tx2"/>
              </a:buClr>
              <a:buFont typeface="Times" charset="0"/>
              <a:buChar char="•"/>
              <a:defRPr/>
            </a:pPr>
            <a:r>
              <a:rPr lang="en-US" sz="2400" b="0" kern="0" dirty="0">
                <a:latin typeface="+mn-lt"/>
              </a:rPr>
              <a:t>When to use:</a:t>
            </a:r>
          </a:p>
          <a:p>
            <a:pPr marL="684213" lvl="1" indent="-227013" algn="l">
              <a:lnSpc>
                <a:spcPct val="100000"/>
              </a:lnSpc>
              <a:spcBef>
                <a:spcPct val="20000"/>
              </a:spcBef>
              <a:buClr>
                <a:schemeClr val="tx2"/>
              </a:buClr>
              <a:buFont typeface="Times" charset="0"/>
              <a:buChar char="•"/>
              <a:defRPr/>
            </a:pPr>
            <a:r>
              <a:rPr lang="en-US" sz="2400" b="0" kern="0" dirty="0">
                <a:latin typeface="+mn-lt"/>
              </a:rPr>
              <a:t>When the page is functional despite the error</a:t>
            </a:r>
          </a:p>
          <a:p>
            <a:pPr marL="1141413" lvl="2" indent="-227013" algn="l">
              <a:lnSpc>
                <a:spcPct val="100000"/>
              </a:lnSpc>
              <a:spcBef>
                <a:spcPct val="20000"/>
              </a:spcBef>
              <a:buClr>
                <a:schemeClr val="tx2"/>
              </a:buClr>
              <a:buFont typeface="Times" charset="0"/>
              <a:buChar char="•"/>
              <a:defRPr/>
            </a:pPr>
            <a:endParaRPr lang="en-US" sz="2400" b="0" kern="0" dirty="0">
              <a:latin typeface="+mn-lt"/>
            </a:endParaRPr>
          </a:p>
          <a:p>
            <a:pPr marL="684213" lvl="1" indent="-227013" algn="l">
              <a:lnSpc>
                <a:spcPct val="100000"/>
              </a:lnSpc>
              <a:spcBef>
                <a:spcPct val="20000"/>
              </a:spcBef>
              <a:buClr>
                <a:schemeClr val="tx2"/>
              </a:buClr>
              <a:buFont typeface="Times" charset="0"/>
              <a:buChar char="•"/>
              <a:defRPr/>
            </a:pPr>
            <a:endParaRPr lang="en-US" sz="2400" b="0" kern="0" dirty="0">
              <a:latin typeface="+mn-lt"/>
            </a:endParaRP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title"/>
          </p:nvPr>
        </p:nvSpPr>
        <p:spPr>
          <a:noFill/>
        </p:spPr>
        <p:txBody>
          <a:bodyPr/>
          <a:lstStyle/>
          <a:p>
            <a:pPr eaLnBrk="1" hangingPunct="1"/>
            <a:r>
              <a:rPr lang="en-US" smtClean="0"/>
              <a:t>Troubleshooting OAF based applications</a:t>
            </a:r>
            <a:br>
              <a:rPr lang="en-US" smtClean="0"/>
            </a:br>
            <a:r>
              <a:rPr lang="en-US" sz="1800" b="0" smtClean="0">
                <a:solidFill>
                  <a:schemeClr val="bg2"/>
                </a:solidFill>
              </a:rPr>
              <a:t>Scenario #1, continued</a:t>
            </a:r>
            <a:endParaRPr lang="en-US" sz="1800" smtClean="0">
              <a:solidFill>
                <a:schemeClr val="bg2"/>
              </a:solidFill>
            </a:endParaRPr>
          </a:p>
        </p:txBody>
      </p:sp>
      <p:pic>
        <p:nvPicPr>
          <p:cNvPr id="141316" name="Picture 4"/>
          <p:cNvPicPr>
            <a:picLocks noChangeAspect="1" noChangeArrowheads="1"/>
          </p:cNvPicPr>
          <p:nvPr/>
        </p:nvPicPr>
        <p:blipFill>
          <a:blip r:embed="rId3" cstate="print"/>
          <a:srcRect/>
          <a:stretch>
            <a:fillRect/>
          </a:stretch>
        </p:blipFill>
        <p:spPr bwMode="auto">
          <a:xfrm>
            <a:off x="971550" y="2295525"/>
            <a:ext cx="2849563" cy="646113"/>
          </a:xfrm>
          <a:prstGeom prst="rect">
            <a:avLst/>
          </a:prstGeom>
          <a:ln>
            <a:noFill/>
          </a:ln>
          <a:effectLst>
            <a:outerShdw blurRad="292100" dist="139700" dir="2700000" algn="tl" rotWithShape="0">
              <a:srgbClr val="333333">
                <a:alpha val="65000"/>
              </a:srgbClr>
            </a:outerShdw>
          </a:effectLst>
        </p:spPr>
      </p:pic>
      <p:pic>
        <p:nvPicPr>
          <p:cNvPr id="141317" name="Picture 5"/>
          <p:cNvPicPr>
            <a:picLocks noChangeAspect="1" noChangeArrowheads="1"/>
          </p:cNvPicPr>
          <p:nvPr/>
        </p:nvPicPr>
        <p:blipFill>
          <a:blip r:embed="rId4" cstate="print"/>
          <a:srcRect/>
          <a:stretch>
            <a:fillRect/>
          </a:stretch>
        </p:blipFill>
        <p:spPr bwMode="auto">
          <a:xfrm>
            <a:off x="1174750" y="3678238"/>
            <a:ext cx="2238375" cy="2125662"/>
          </a:xfrm>
          <a:prstGeom prst="rect">
            <a:avLst/>
          </a:prstGeom>
          <a:ln>
            <a:noFill/>
          </a:ln>
          <a:effectLst>
            <a:outerShdw blurRad="292100" dist="139700" dir="2700000" algn="tl" rotWithShape="0">
              <a:srgbClr val="333333">
                <a:alpha val="65000"/>
              </a:srgbClr>
            </a:outerShdw>
          </a:effectLst>
        </p:spPr>
      </p:pic>
      <p:pic>
        <p:nvPicPr>
          <p:cNvPr id="141318" name="Picture 6"/>
          <p:cNvPicPr>
            <a:picLocks noChangeAspect="1" noChangeArrowheads="1"/>
          </p:cNvPicPr>
          <p:nvPr/>
        </p:nvPicPr>
        <p:blipFill>
          <a:blip r:embed="rId5" cstate="print"/>
          <a:srcRect/>
          <a:stretch>
            <a:fillRect/>
          </a:stretch>
        </p:blipFill>
        <p:spPr bwMode="auto">
          <a:xfrm>
            <a:off x="4370388" y="2066925"/>
            <a:ext cx="4230687" cy="3786188"/>
          </a:xfrm>
          <a:prstGeom prst="rect">
            <a:avLst/>
          </a:prstGeom>
          <a:ln>
            <a:noFill/>
          </a:ln>
          <a:effectLst>
            <a:outerShdw blurRad="292100" dist="139700" dir="2700000" algn="tl" rotWithShape="0">
              <a:srgbClr val="333333">
                <a:alpha val="65000"/>
              </a:srgbClr>
            </a:outerShdw>
          </a:effectLst>
        </p:spPr>
      </p:pic>
      <p:sp>
        <p:nvSpPr>
          <p:cNvPr id="9" name="Rectangle 8"/>
          <p:cNvSpPr txBox="1">
            <a:spLocks noChangeArrowheads="1"/>
          </p:cNvSpPr>
          <p:nvPr/>
        </p:nvSpPr>
        <p:spPr bwMode="auto">
          <a:xfrm>
            <a:off x="876300" y="1600200"/>
            <a:ext cx="6465888" cy="719138"/>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sz="2400" b="0" kern="0" dirty="0">
                <a:latin typeface="+mn-lt"/>
              </a:rPr>
              <a:t>Requires “FND: Diagnostics” set to “Yes”</a:t>
            </a:r>
          </a:p>
          <a:p>
            <a:pPr marL="1141413" lvl="2" indent="-227013" algn="l">
              <a:lnSpc>
                <a:spcPct val="100000"/>
              </a:lnSpc>
              <a:spcBef>
                <a:spcPct val="20000"/>
              </a:spcBef>
              <a:buClr>
                <a:schemeClr val="tx2"/>
              </a:buClr>
              <a:buFont typeface="Times" charset="0"/>
              <a:buChar char="•"/>
              <a:defRPr/>
            </a:pPr>
            <a:endParaRPr lang="en-US" sz="2400" b="0" kern="0" dirty="0">
              <a:latin typeface="+mn-lt"/>
            </a:endParaRPr>
          </a:p>
          <a:p>
            <a:pPr marL="684213" lvl="1" indent="-227013" algn="l">
              <a:lnSpc>
                <a:spcPct val="100000"/>
              </a:lnSpc>
              <a:spcBef>
                <a:spcPct val="20000"/>
              </a:spcBef>
              <a:buClr>
                <a:schemeClr val="tx2"/>
              </a:buClr>
              <a:buFont typeface="Times" charset="0"/>
              <a:buChar char="•"/>
              <a:defRPr/>
            </a:pPr>
            <a:endParaRPr lang="en-US" sz="2400" b="0" kern="0" dirty="0">
              <a:latin typeface="+mn-lt"/>
            </a:endParaRPr>
          </a:p>
        </p:txBody>
      </p:sp>
      <p:sp>
        <p:nvSpPr>
          <p:cNvPr id="10" name="Down Arrow 9"/>
          <p:cNvSpPr/>
          <p:nvPr/>
        </p:nvSpPr>
        <p:spPr bwMode="auto">
          <a:xfrm>
            <a:off x="2014538" y="3100388"/>
            <a:ext cx="569912" cy="492125"/>
          </a:xfrm>
          <a:prstGeom prst="downArrow">
            <a:avLst>
              <a:gd name="adj1" fmla="val 50000"/>
              <a:gd name="adj2" fmla="val 47304"/>
            </a:avLst>
          </a:prstGeom>
          <a:solidFill>
            <a:schemeClr val="tx2"/>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lIns="92075" tIns="46038" rIns="92075" bIns="46038">
            <a:spAutoFit/>
          </a:bodyPr>
          <a:lstStyle/>
          <a:p>
            <a:pPr marL="119063" indent="-119063">
              <a:defRPr/>
            </a:pPr>
            <a:endParaRPr lang="en-US"/>
          </a:p>
        </p:txBody>
      </p:sp>
      <p:sp>
        <p:nvSpPr>
          <p:cNvPr id="12" name="Down Arrow 11"/>
          <p:cNvSpPr/>
          <p:nvPr/>
        </p:nvSpPr>
        <p:spPr bwMode="auto">
          <a:xfrm rot="16200000">
            <a:off x="3610770" y="4393406"/>
            <a:ext cx="569912" cy="492125"/>
          </a:xfrm>
          <a:prstGeom prst="downArrow">
            <a:avLst>
              <a:gd name="adj1" fmla="val 50000"/>
              <a:gd name="adj2" fmla="val 47304"/>
            </a:avLst>
          </a:prstGeom>
          <a:solidFill>
            <a:schemeClr val="tx2"/>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lIns="92075" tIns="46038" rIns="92075" bIns="46038">
            <a:spAutoFit/>
          </a:bodyPr>
          <a:lstStyle/>
          <a:p>
            <a:pPr marL="119063" indent="-119063">
              <a:defRPr/>
            </a:pPr>
            <a:endParaRPr lang="en-US"/>
          </a:p>
        </p:txBody>
      </p:sp>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title"/>
          </p:nvPr>
        </p:nvSpPr>
        <p:spPr>
          <a:noFill/>
        </p:spPr>
        <p:txBody>
          <a:bodyPr/>
          <a:lstStyle/>
          <a:p>
            <a:pPr eaLnBrk="1" hangingPunct="1"/>
            <a:r>
              <a:rPr lang="en-US" smtClean="0"/>
              <a:t>Troubleshooting OAF based applications</a:t>
            </a:r>
            <a:br>
              <a:rPr lang="en-US" smtClean="0"/>
            </a:br>
            <a:r>
              <a:rPr lang="en-US" sz="1800" b="0" smtClean="0">
                <a:solidFill>
                  <a:schemeClr val="bg2"/>
                </a:solidFill>
              </a:rPr>
              <a:t>What information do I get?</a:t>
            </a:r>
            <a:endParaRPr lang="en-US" sz="1800" smtClean="0">
              <a:solidFill>
                <a:schemeClr val="bg2"/>
              </a:solidFill>
            </a:endParaRPr>
          </a:p>
        </p:txBody>
      </p:sp>
      <p:sp>
        <p:nvSpPr>
          <p:cNvPr id="9" name="Rectangle 8"/>
          <p:cNvSpPr txBox="1">
            <a:spLocks noChangeArrowheads="1"/>
          </p:cNvSpPr>
          <p:nvPr/>
        </p:nvSpPr>
        <p:spPr bwMode="auto">
          <a:xfrm>
            <a:off x="876300" y="1600200"/>
            <a:ext cx="7512050" cy="4403725"/>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sz="2400" b="0" kern="0" dirty="0">
                <a:latin typeface="+mn-lt"/>
              </a:rPr>
              <a:t>Request parameters</a:t>
            </a:r>
          </a:p>
          <a:p>
            <a:pPr marL="227013" indent="-227013" algn="l">
              <a:lnSpc>
                <a:spcPct val="100000"/>
              </a:lnSpc>
              <a:spcBef>
                <a:spcPct val="20000"/>
              </a:spcBef>
              <a:buClr>
                <a:schemeClr val="tx2"/>
              </a:buClr>
              <a:buFont typeface="Times" charset="0"/>
              <a:buChar char="•"/>
              <a:defRPr/>
            </a:pPr>
            <a:r>
              <a:rPr lang="en-US" sz="2400" b="0" kern="0" dirty="0">
                <a:latin typeface="+mn-lt"/>
              </a:rPr>
              <a:t>Cookies</a:t>
            </a:r>
          </a:p>
          <a:p>
            <a:pPr marL="227013" indent="-227013" algn="l">
              <a:lnSpc>
                <a:spcPct val="100000"/>
              </a:lnSpc>
              <a:spcBef>
                <a:spcPct val="20000"/>
              </a:spcBef>
              <a:buClr>
                <a:schemeClr val="tx2"/>
              </a:buClr>
              <a:buFont typeface="Times" charset="0"/>
              <a:buChar char="•"/>
              <a:defRPr/>
            </a:pPr>
            <a:r>
              <a:rPr lang="en-US" sz="2400" b="0" kern="0" dirty="0">
                <a:latin typeface="+mn-lt"/>
              </a:rPr>
              <a:t>Session data</a:t>
            </a:r>
          </a:p>
          <a:p>
            <a:pPr marL="227013" indent="-227013" algn="l">
              <a:lnSpc>
                <a:spcPct val="100000"/>
              </a:lnSpc>
              <a:spcBef>
                <a:spcPct val="20000"/>
              </a:spcBef>
              <a:buClr>
                <a:schemeClr val="tx2"/>
              </a:buClr>
              <a:buFont typeface="Times" charset="0"/>
              <a:buChar char="•"/>
              <a:defRPr/>
            </a:pPr>
            <a:r>
              <a:rPr lang="en-US" sz="2400" b="0" kern="0" dirty="0">
                <a:latin typeface="+mn-lt"/>
              </a:rPr>
              <a:t>Debug log</a:t>
            </a:r>
          </a:p>
          <a:p>
            <a:pPr marL="227013" indent="-227013" algn="l">
              <a:lnSpc>
                <a:spcPct val="100000"/>
              </a:lnSpc>
              <a:spcBef>
                <a:spcPct val="20000"/>
              </a:spcBef>
              <a:buClr>
                <a:schemeClr val="tx2"/>
              </a:buClr>
              <a:buFont typeface="Times" charset="0"/>
              <a:buChar char="•"/>
              <a:defRPr/>
            </a:pPr>
            <a:r>
              <a:rPr lang="en-US" sz="2400" b="0" kern="0" dirty="0">
                <a:latin typeface="+mn-lt"/>
              </a:rPr>
              <a:t>BC4J Logging (queries)</a:t>
            </a:r>
          </a:p>
          <a:p>
            <a:pPr marL="227013" indent="-227013" algn="l">
              <a:lnSpc>
                <a:spcPct val="100000"/>
              </a:lnSpc>
              <a:spcBef>
                <a:spcPct val="20000"/>
              </a:spcBef>
              <a:buClr>
                <a:schemeClr val="tx2"/>
              </a:buClr>
              <a:buFont typeface="Times" charset="0"/>
              <a:buChar char="•"/>
              <a:defRPr/>
            </a:pPr>
            <a:r>
              <a:rPr lang="en-US" sz="2400" b="0" kern="0" dirty="0">
                <a:latin typeface="+mn-lt"/>
              </a:rPr>
              <a:t>Whenever possible, save this data into a file and upload it through My Oracle Support</a:t>
            </a:r>
          </a:p>
          <a:p>
            <a:pPr marL="227013" indent="-227013" algn="l">
              <a:lnSpc>
                <a:spcPct val="100000"/>
              </a:lnSpc>
              <a:spcBef>
                <a:spcPct val="20000"/>
              </a:spcBef>
              <a:buClr>
                <a:schemeClr val="tx2"/>
              </a:buClr>
              <a:buFont typeface="Times" charset="0"/>
              <a:buChar char="•"/>
              <a:defRPr/>
            </a:pPr>
            <a:endParaRPr lang="en-US" sz="2400" b="0" kern="0" dirty="0">
              <a:latin typeface="+mn-lt"/>
            </a:endParaRPr>
          </a:p>
          <a:p>
            <a:pPr marL="1141413" lvl="2" indent="-227013" algn="l">
              <a:lnSpc>
                <a:spcPct val="100000"/>
              </a:lnSpc>
              <a:spcBef>
                <a:spcPct val="20000"/>
              </a:spcBef>
              <a:buClr>
                <a:schemeClr val="tx2"/>
              </a:buClr>
              <a:buFont typeface="Times" charset="0"/>
              <a:buChar char="•"/>
              <a:defRPr/>
            </a:pPr>
            <a:endParaRPr lang="en-US" sz="2400" b="0" kern="0" dirty="0">
              <a:latin typeface="+mn-lt"/>
            </a:endParaRPr>
          </a:p>
          <a:p>
            <a:pPr marL="684213" lvl="1" indent="-227013" algn="l">
              <a:lnSpc>
                <a:spcPct val="100000"/>
              </a:lnSpc>
              <a:spcBef>
                <a:spcPct val="20000"/>
              </a:spcBef>
              <a:buClr>
                <a:schemeClr val="tx2"/>
              </a:buClr>
              <a:buFont typeface="Times" charset="0"/>
              <a:buChar char="•"/>
              <a:defRPr/>
            </a:pPr>
            <a:endParaRPr lang="en-US" sz="2400" b="0" kern="0" dirty="0">
              <a:latin typeface="+mn-lt"/>
            </a:endParaRPr>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title"/>
          </p:nvPr>
        </p:nvSpPr>
        <p:spPr>
          <a:noFill/>
        </p:spPr>
        <p:txBody>
          <a:bodyPr/>
          <a:lstStyle/>
          <a:p>
            <a:pPr eaLnBrk="1" hangingPunct="1"/>
            <a:r>
              <a:rPr lang="en-US" smtClean="0"/>
              <a:t>Troubleshooting OAF based applications</a:t>
            </a:r>
            <a:br>
              <a:rPr lang="en-US" smtClean="0"/>
            </a:br>
            <a:r>
              <a:rPr lang="en-US" sz="1800" b="0" smtClean="0">
                <a:solidFill>
                  <a:schemeClr val="bg2"/>
                </a:solidFill>
              </a:rPr>
              <a:t>Another example</a:t>
            </a:r>
            <a:endParaRPr lang="en-US" sz="1800" smtClean="0">
              <a:solidFill>
                <a:schemeClr val="bg2"/>
              </a:solidFill>
            </a:endParaRPr>
          </a:p>
        </p:txBody>
      </p:sp>
      <p:sp>
        <p:nvSpPr>
          <p:cNvPr id="4" name="Rectangle 8"/>
          <p:cNvSpPr txBox="1">
            <a:spLocks noChangeArrowheads="1"/>
          </p:cNvSpPr>
          <p:nvPr/>
        </p:nvSpPr>
        <p:spPr bwMode="auto">
          <a:xfrm>
            <a:off x="876300" y="1600200"/>
            <a:ext cx="753745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sz="2400" b="0" kern="0" dirty="0">
                <a:latin typeface="+mn-lt"/>
              </a:rPr>
              <a:t>Scenario #2: The page fails to render</a:t>
            </a:r>
          </a:p>
          <a:p>
            <a:pPr marL="684213" lvl="1" indent="-227013" algn="l">
              <a:lnSpc>
                <a:spcPct val="100000"/>
              </a:lnSpc>
              <a:spcBef>
                <a:spcPct val="20000"/>
              </a:spcBef>
              <a:buClr>
                <a:schemeClr val="tx2"/>
              </a:buClr>
              <a:buFont typeface="Times" charset="0"/>
              <a:buChar char="•"/>
              <a:defRPr/>
            </a:pPr>
            <a:r>
              <a:rPr lang="en-US" sz="2400" b="0" kern="0" dirty="0">
                <a:latin typeface="+mn-lt"/>
              </a:rPr>
              <a:t>Verify HTTP traffic between client/server (Fiddler2). Pay special attention to cookies</a:t>
            </a:r>
          </a:p>
          <a:p>
            <a:pPr marL="684213" lvl="1" indent="-227013" algn="l">
              <a:lnSpc>
                <a:spcPct val="100000"/>
              </a:lnSpc>
              <a:spcBef>
                <a:spcPct val="20000"/>
              </a:spcBef>
              <a:buClr>
                <a:schemeClr val="tx2"/>
              </a:buClr>
              <a:buFont typeface="Times" charset="0"/>
              <a:buChar char="•"/>
              <a:defRPr/>
            </a:pPr>
            <a:r>
              <a:rPr lang="en-US" sz="2400" b="0" kern="0" dirty="0">
                <a:latin typeface="+mn-lt"/>
              </a:rPr>
              <a:t>Use Applications Logging (AFLOG)</a:t>
            </a:r>
          </a:p>
          <a:p>
            <a:pPr marL="1141413" lvl="2" indent="-227013" algn="l">
              <a:lnSpc>
                <a:spcPct val="100000"/>
              </a:lnSpc>
              <a:spcBef>
                <a:spcPct val="20000"/>
              </a:spcBef>
              <a:buClr>
                <a:schemeClr val="tx2"/>
              </a:buClr>
              <a:buFont typeface="Times" charset="0"/>
              <a:buChar char="•"/>
              <a:defRPr/>
            </a:pPr>
            <a:r>
              <a:rPr lang="en-US" sz="2400" b="0" kern="0" dirty="0">
                <a:latin typeface="+mn-lt"/>
              </a:rPr>
              <a:t>Use a file (AFLOG_FILENAME) if DB connectivity fails</a:t>
            </a:r>
          </a:p>
          <a:p>
            <a:pPr marL="684213" lvl="1" indent="-227013" algn="l">
              <a:lnSpc>
                <a:spcPct val="100000"/>
              </a:lnSpc>
              <a:spcBef>
                <a:spcPct val="20000"/>
              </a:spcBef>
              <a:buClr>
                <a:schemeClr val="tx2"/>
              </a:buClr>
              <a:buFont typeface="Times" charset="0"/>
              <a:buChar char="•"/>
              <a:defRPr/>
            </a:pPr>
            <a:r>
              <a:rPr lang="en-US" sz="2400" b="0" kern="0" dirty="0">
                <a:latin typeface="+mn-lt"/>
              </a:rPr>
              <a:t>Enable JBO logging as well to capture SQL traffic</a:t>
            </a:r>
          </a:p>
          <a:p>
            <a:pPr marL="684213" lvl="1" indent="-227013" algn="l">
              <a:lnSpc>
                <a:spcPct val="100000"/>
              </a:lnSpc>
              <a:spcBef>
                <a:spcPct val="20000"/>
              </a:spcBef>
              <a:buClr>
                <a:schemeClr val="tx2"/>
              </a:buClr>
              <a:buFont typeface="Times" charset="0"/>
              <a:buChar char="•"/>
              <a:defRPr/>
            </a:pPr>
            <a:r>
              <a:rPr lang="en-US" sz="2400" b="0" kern="0" dirty="0">
                <a:latin typeface="+mn-lt"/>
              </a:rPr>
              <a:t>Check database’s alert.log (MAXEXTENTS in ICX_SESSIONS/ICX_TRANSACTIONS)</a:t>
            </a:r>
          </a:p>
          <a:p>
            <a:pPr marL="684213" lvl="1" indent="-227013" algn="l">
              <a:lnSpc>
                <a:spcPct val="100000"/>
              </a:lnSpc>
              <a:spcBef>
                <a:spcPct val="20000"/>
              </a:spcBef>
              <a:buClr>
                <a:schemeClr val="tx2"/>
              </a:buClr>
              <a:buFont typeface="Times" charset="0"/>
              <a:buChar char="•"/>
              <a:defRPr/>
            </a:pPr>
            <a:endParaRPr lang="en-US" sz="2400" b="0" kern="0" dirty="0">
              <a:latin typeface="+mn-lt"/>
            </a:endParaRPr>
          </a:p>
          <a:p>
            <a:pPr marL="684213" lvl="1" indent="-227013" algn="l">
              <a:lnSpc>
                <a:spcPct val="100000"/>
              </a:lnSpc>
              <a:spcBef>
                <a:spcPct val="20000"/>
              </a:spcBef>
              <a:buClr>
                <a:schemeClr val="tx2"/>
              </a:buClr>
              <a:buFont typeface="Times" charset="0"/>
              <a:buChar char="•"/>
              <a:defRPr/>
            </a:pPr>
            <a:endParaRPr lang="en-US" sz="2400" b="0" kern="0" dirty="0">
              <a:latin typeface="+mn-lt"/>
            </a:endParaRPr>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title"/>
          </p:nvPr>
        </p:nvSpPr>
        <p:spPr>
          <a:noFill/>
        </p:spPr>
        <p:txBody>
          <a:bodyPr/>
          <a:lstStyle/>
          <a:p>
            <a:pPr eaLnBrk="1" hangingPunct="1"/>
            <a:r>
              <a:rPr lang="en-US" dirty="0" smtClean="0"/>
              <a:t>Troubleshooting OAF based applications</a:t>
            </a:r>
            <a:br>
              <a:rPr lang="en-US" dirty="0" smtClean="0"/>
            </a:br>
            <a:r>
              <a:rPr lang="en-US" sz="1800" b="0" dirty="0" smtClean="0">
                <a:solidFill>
                  <a:schemeClr val="bg2"/>
                </a:solidFill>
              </a:rPr>
              <a:t>Continued </a:t>
            </a:r>
            <a:endParaRPr lang="en-US" sz="1800" dirty="0" smtClean="0">
              <a:solidFill>
                <a:schemeClr val="bg2"/>
              </a:solidFill>
            </a:endParaRPr>
          </a:p>
        </p:txBody>
      </p:sp>
      <p:sp>
        <p:nvSpPr>
          <p:cNvPr id="4" name="Rectangle 8"/>
          <p:cNvSpPr txBox="1">
            <a:spLocks noChangeArrowheads="1"/>
          </p:cNvSpPr>
          <p:nvPr/>
        </p:nvSpPr>
        <p:spPr bwMode="auto">
          <a:xfrm>
            <a:off x="876300" y="1600200"/>
            <a:ext cx="753745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sz="2400" b="0" kern="0" dirty="0">
                <a:latin typeface="+mn-lt"/>
              </a:rPr>
              <a:t>Self-explanatory messages</a:t>
            </a:r>
          </a:p>
          <a:p>
            <a:pPr marL="227013" indent="-227013" algn="l">
              <a:lnSpc>
                <a:spcPct val="100000"/>
              </a:lnSpc>
              <a:spcBef>
                <a:spcPct val="20000"/>
              </a:spcBef>
              <a:buClr>
                <a:schemeClr val="tx2"/>
              </a:buClr>
              <a:buFont typeface="Times" charset="0"/>
              <a:buChar char="•"/>
              <a:defRPr/>
            </a:pPr>
            <a:r>
              <a:rPr lang="en-US" sz="2400" b="0" kern="0" dirty="0">
                <a:latin typeface="+mn-lt"/>
              </a:rPr>
              <a:t>Do ask us for help whenever necessary</a:t>
            </a:r>
          </a:p>
          <a:p>
            <a:pPr marL="227013" indent="-227013" algn="l">
              <a:lnSpc>
                <a:spcPct val="100000"/>
              </a:lnSpc>
              <a:spcBef>
                <a:spcPct val="20000"/>
              </a:spcBef>
              <a:buClr>
                <a:schemeClr val="tx2"/>
              </a:buClr>
              <a:buFont typeface="Times" charset="0"/>
              <a:buChar char="•"/>
              <a:defRPr/>
            </a:pPr>
            <a:r>
              <a:rPr lang="en-US" sz="2400" b="0" kern="0" dirty="0">
                <a:latin typeface="+mn-lt"/>
              </a:rPr>
              <a:t>Custom code: </a:t>
            </a:r>
            <a:endParaRPr lang="en-US" sz="2400" b="0" kern="0" dirty="0" smtClean="0">
              <a:latin typeface="+mn-lt"/>
            </a:endParaRPr>
          </a:p>
          <a:p>
            <a:pPr marL="684213" lvl="1" indent="-227013" algn="l">
              <a:lnSpc>
                <a:spcPct val="100000"/>
              </a:lnSpc>
              <a:spcBef>
                <a:spcPct val="20000"/>
              </a:spcBef>
              <a:buClr>
                <a:schemeClr val="tx2"/>
              </a:buClr>
              <a:buFont typeface="Times" charset="0"/>
              <a:buChar char="•"/>
              <a:defRPr/>
            </a:pPr>
            <a:r>
              <a:rPr lang="en-US" sz="2400" b="0" kern="0" dirty="0" smtClean="0">
                <a:latin typeface="+mn-lt"/>
              </a:rPr>
              <a:t>Reproduces after disabling custom code?</a:t>
            </a:r>
            <a:endParaRPr lang="en-US" sz="2400" b="0" kern="0" dirty="0">
              <a:latin typeface="+mn-lt"/>
            </a:endParaRPr>
          </a:p>
          <a:p>
            <a:pPr marL="684213" lvl="1" indent="-227013" algn="l">
              <a:lnSpc>
                <a:spcPct val="100000"/>
              </a:lnSpc>
              <a:spcBef>
                <a:spcPct val="20000"/>
              </a:spcBef>
              <a:buClr>
                <a:schemeClr val="tx2"/>
              </a:buClr>
              <a:buFont typeface="Times" charset="0"/>
              <a:buChar char="•"/>
              <a:defRPr/>
            </a:pPr>
            <a:r>
              <a:rPr lang="en-US" sz="2400" b="0" kern="0" dirty="0" smtClean="0">
                <a:latin typeface="+mn-lt"/>
              </a:rPr>
              <a:t>Not supported.</a:t>
            </a:r>
          </a:p>
          <a:p>
            <a:pPr marL="684213" lvl="1" indent="-227013" algn="l">
              <a:lnSpc>
                <a:spcPct val="100000"/>
              </a:lnSpc>
              <a:spcBef>
                <a:spcPct val="20000"/>
              </a:spcBef>
              <a:buClr>
                <a:schemeClr val="tx2"/>
              </a:buClr>
              <a:buFont typeface="Times" charset="0"/>
              <a:buChar char="•"/>
              <a:defRPr/>
            </a:pPr>
            <a:r>
              <a:rPr lang="en-US" sz="2400" b="0" kern="0" dirty="0" smtClean="0">
                <a:latin typeface="+mn-lt"/>
              </a:rPr>
              <a:t>Play with </a:t>
            </a:r>
            <a:r>
              <a:rPr lang="en-US" sz="2400" b="0" kern="0" dirty="0" err="1" smtClean="0">
                <a:latin typeface="+mn-lt"/>
              </a:rPr>
              <a:t>Jdeveloper</a:t>
            </a:r>
            <a:r>
              <a:rPr lang="en-US" sz="2400" b="0" kern="0" dirty="0" smtClean="0">
                <a:latin typeface="+mn-lt"/>
              </a:rPr>
              <a:t> </a:t>
            </a:r>
            <a:r>
              <a:rPr lang="en-US" sz="2400" b="0" kern="0" dirty="0" smtClean="0">
                <a:latin typeface="+mn-lt"/>
                <a:sym typeface="Wingdings" pitchFamily="2" charset="2"/>
              </a:rPr>
              <a:t> Reproduces?</a:t>
            </a:r>
            <a:endParaRPr lang="en-US" sz="2400" b="0" kern="0" dirty="0">
              <a:latin typeface="+mn-lt"/>
            </a:endParaRPr>
          </a:p>
          <a:p>
            <a:pPr marL="684213" lvl="1" indent="-227013" algn="l">
              <a:lnSpc>
                <a:spcPct val="100000"/>
              </a:lnSpc>
              <a:spcBef>
                <a:spcPct val="20000"/>
              </a:spcBef>
              <a:buClr>
                <a:schemeClr val="tx2"/>
              </a:buClr>
              <a:buFont typeface="Times" charset="0"/>
              <a:buChar char="•"/>
              <a:defRPr/>
            </a:pPr>
            <a:endParaRPr lang="en-US" sz="2400" b="0" kern="0" dirty="0">
              <a:latin typeface="+mn-lt"/>
            </a:endParaRPr>
          </a:p>
        </p:txBody>
      </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title"/>
          </p:nvPr>
        </p:nvSpPr>
        <p:spPr>
          <a:noFill/>
        </p:spPr>
        <p:txBody>
          <a:bodyPr/>
          <a:lstStyle/>
          <a:p>
            <a:pPr eaLnBrk="1" hangingPunct="1"/>
            <a:r>
              <a:rPr lang="en-US" dirty="0" smtClean="0"/>
              <a:t>Troubleshooting OAF based applications</a:t>
            </a:r>
            <a:br>
              <a:rPr lang="en-US" dirty="0" smtClean="0"/>
            </a:br>
            <a:r>
              <a:rPr lang="en-US" sz="1800" b="0" dirty="0" smtClean="0">
                <a:solidFill>
                  <a:schemeClr val="bg2"/>
                </a:solidFill>
              </a:rPr>
              <a:t>Troubleshooting tools</a:t>
            </a:r>
            <a:endParaRPr lang="en-US" sz="1800" dirty="0" smtClean="0">
              <a:solidFill>
                <a:schemeClr val="bg2"/>
              </a:solidFill>
            </a:endParaRPr>
          </a:p>
        </p:txBody>
      </p:sp>
      <p:sp>
        <p:nvSpPr>
          <p:cNvPr id="4" name="Rectangle 8"/>
          <p:cNvSpPr txBox="1">
            <a:spLocks noChangeArrowheads="1"/>
          </p:cNvSpPr>
          <p:nvPr/>
        </p:nvSpPr>
        <p:spPr bwMode="auto">
          <a:xfrm>
            <a:off x="876300" y="1600200"/>
            <a:ext cx="753745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sz="2400" b="0" kern="0" dirty="0">
                <a:latin typeface="+mn-lt"/>
              </a:rPr>
              <a:t>“About this page” link </a:t>
            </a:r>
            <a:r>
              <a:rPr lang="en-US" sz="2400" b="0" kern="0" dirty="0">
                <a:latin typeface="+mn-lt"/>
                <a:sym typeface="Wingdings" pitchFamily="2" charset="2"/>
              </a:rPr>
              <a:t>(Required diagnostics turned on</a:t>
            </a:r>
            <a:r>
              <a:rPr lang="en-US" sz="2400" b="0" kern="0" dirty="0" smtClean="0">
                <a:latin typeface="+mn-lt"/>
                <a:sym typeface="Wingdings" pitchFamily="2" charset="2"/>
              </a:rPr>
              <a:t>)</a:t>
            </a:r>
          </a:p>
          <a:p>
            <a:pPr marL="684213" lvl="1" indent="-227013" algn="l">
              <a:lnSpc>
                <a:spcPct val="100000"/>
              </a:lnSpc>
              <a:spcBef>
                <a:spcPct val="20000"/>
              </a:spcBef>
              <a:buClr>
                <a:schemeClr val="tx2"/>
              </a:buClr>
              <a:buFont typeface="Times" charset="0"/>
              <a:buChar char="•"/>
              <a:defRPr/>
            </a:pPr>
            <a:r>
              <a:rPr lang="en-US" sz="2400" b="0" kern="0" dirty="0" smtClean="0">
                <a:latin typeface="+mn-lt"/>
                <a:sym typeface="Wingdings" pitchFamily="2" charset="2"/>
              </a:rPr>
              <a:t>Shows page structure</a:t>
            </a:r>
          </a:p>
          <a:p>
            <a:pPr marL="684213" lvl="1" indent="-227013" algn="l">
              <a:lnSpc>
                <a:spcPct val="100000"/>
              </a:lnSpc>
              <a:spcBef>
                <a:spcPct val="20000"/>
              </a:spcBef>
              <a:buClr>
                <a:schemeClr val="tx2"/>
              </a:buClr>
              <a:buFont typeface="Times" charset="0"/>
              <a:buChar char="•"/>
              <a:defRPr/>
            </a:pPr>
            <a:r>
              <a:rPr lang="en-US" sz="2400" b="0" kern="0" dirty="0" smtClean="0">
                <a:latin typeface="+mn-lt"/>
                <a:sym typeface="Wingdings" pitchFamily="2" charset="2"/>
              </a:rPr>
              <a:t>Shows involved BC4J objects</a:t>
            </a:r>
          </a:p>
          <a:p>
            <a:pPr marL="684213" lvl="1" indent="-227013" algn="l">
              <a:lnSpc>
                <a:spcPct val="100000"/>
              </a:lnSpc>
              <a:spcBef>
                <a:spcPct val="20000"/>
              </a:spcBef>
              <a:buClr>
                <a:schemeClr val="tx2"/>
              </a:buClr>
              <a:buFont typeface="Times" charset="0"/>
              <a:buChar char="•"/>
              <a:defRPr/>
            </a:pPr>
            <a:r>
              <a:rPr lang="en-US" sz="2400" b="0" kern="0" dirty="0" smtClean="0">
                <a:latin typeface="+mn-lt"/>
                <a:sym typeface="Wingdings" pitchFamily="2" charset="2"/>
              </a:rPr>
              <a:t>Useful for customizations/extensions</a:t>
            </a:r>
          </a:p>
          <a:p>
            <a:pPr marL="684213" lvl="1" indent="-227013" algn="l">
              <a:lnSpc>
                <a:spcPct val="100000"/>
              </a:lnSpc>
              <a:spcBef>
                <a:spcPct val="20000"/>
              </a:spcBef>
              <a:buClr>
                <a:schemeClr val="tx2"/>
              </a:buClr>
              <a:buFont typeface="Times" charset="0"/>
              <a:buChar char="•"/>
              <a:defRPr/>
            </a:pPr>
            <a:r>
              <a:rPr lang="en-US" sz="2400" b="0" kern="0" dirty="0" smtClean="0">
                <a:latin typeface="+mn-lt"/>
                <a:sym typeface="Wingdings" pitchFamily="2" charset="2"/>
              </a:rPr>
              <a:t>Shows context for diagnostics purposes</a:t>
            </a:r>
          </a:p>
          <a:p>
            <a:pPr marL="684213" lvl="1" indent="-227013" algn="l">
              <a:lnSpc>
                <a:spcPct val="100000"/>
              </a:lnSpc>
              <a:spcBef>
                <a:spcPct val="20000"/>
              </a:spcBef>
              <a:buClr>
                <a:schemeClr val="tx2"/>
              </a:buClr>
              <a:buFont typeface="Times" charset="0"/>
              <a:buChar char="•"/>
              <a:defRPr/>
            </a:pPr>
            <a:r>
              <a:rPr lang="en-US" sz="2400" b="0" kern="0" dirty="0" err="1" smtClean="0">
                <a:latin typeface="+mn-lt"/>
                <a:sym typeface="Wingdings" pitchFamily="2" charset="2"/>
              </a:rPr>
              <a:t>Personalizations</a:t>
            </a:r>
            <a:r>
              <a:rPr lang="en-US" sz="2400" b="0" kern="0" dirty="0" smtClean="0">
                <a:latin typeface="+mn-lt"/>
                <a:sym typeface="Wingdings" pitchFamily="2" charset="2"/>
              </a:rPr>
              <a:t>, In memory profile options, Patches, Java system properties, etc</a:t>
            </a:r>
            <a:endParaRPr lang="en-US" sz="2400" b="0" kern="0" dirty="0">
              <a:latin typeface="+mn-lt"/>
              <a:sym typeface="Wingdings" pitchFamily="2" charset="2"/>
            </a:endParaRPr>
          </a:p>
          <a:p>
            <a:pPr marL="227013" indent="-227013" algn="l">
              <a:lnSpc>
                <a:spcPct val="100000"/>
              </a:lnSpc>
              <a:spcBef>
                <a:spcPct val="20000"/>
              </a:spcBef>
              <a:buClr>
                <a:schemeClr val="tx2"/>
              </a:buClr>
              <a:buFont typeface="Times" charset="0"/>
              <a:buChar char="•"/>
              <a:defRPr/>
            </a:pPr>
            <a:endParaRPr lang="en-US" sz="2400" b="0" kern="0" dirty="0">
              <a:latin typeface="+mn-lt"/>
            </a:endParaRPr>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title"/>
          </p:nvPr>
        </p:nvSpPr>
        <p:spPr>
          <a:noFill/>
        </p:spPr>
        <p:txBody>
          <a:bodyPr/>
          <a:lstStyle/>
          <a:p>
            <a:pPr eaLnBrk="1" hangingPunct="1"/>
            <a:r>
              <a:rPr lang="en-US" dirty="0" smtClean="0"/>
              <a:t>Troubleshooting OAF based applications</a:t>
            </a:r>
            <a:br>
              <a:rPr lang="en-US" dirty="0" smtClean="0"/>
            </a:br>
            <a:r>
              <a:rPr lang="en-US" sz="1800" b="0" dirty="0" smtClean="0">
                <a:solidFill>
                  <a:schemeClr val="bg2"/>
                </a:solidFill>
              </a:rPr>
              <a:t>“About this page” link</a:t>
            </a:r>
            <a:endParaRPr lang="en-US" sz="1800" dirty="0" smtClean="0">
              <a:solidFill>
                <a:schemeClr val="bg2"/>
              </a:solidFill>
            </a:endParaRPr>
          </a:p>
        </p:txBody>
      </p:sp>
      <p:sp>
        <p:nvSpPr>
          <p:cNvPr id="9" name="Rectangle 8"/>
          <p:cNvSpPr txBox="1">
            <a:spLocks noChangeArrowheads="1"/>
          </p:cNvSpPr>
          <p:nvPr/>
        </p:nvSpPr>
        <p:spPr bwMode="auto">
          <a:xfrm>
            <a:off x="876300" y="1600200"/>
            <a:ext cx="6465888" cy="719138"/>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sz="2400" b="0" kern="0" dirty="0">
                <a:latin typeface="+mn-lt"/>
              </a:rPr>
              <a:t>Requires “FND: Diagnostics” set to “Yes”</a:t>
            </a:r>
          </a:p>
          <a:p>
            <a:pPr marL="1141413" lvl="2" indent="-227013" algn="l">
              <a:lnSpc>
                <a:spcPct val="100000"/>
              </a:lnSpc>
              <a:spcBef>
                <a:spcPct val="20000"/>
              </a:spcBef>
              <a:buClr>
                <a:schemeClr val="tx2"/>
              </a:buClr>
              <a:buFont typeface="Times" charset="0"/>
              <a:buChar char="•"/>
              <a:defRPr/>
            </a:pPr>
            <a:endParaRPr lang="en-US" sz="2400" b="0" kern="0" dirty="0">
              <a:latin typeface="+mn-lt"/>
            </a:endParaRPr>
          </a:p>
          <a:p>
            <a:pPr marL="684213" lvl="1" indent="-227013" algn="l">
              <a:lnSpc>
                <a:spcPct val="100000"/>
              </a:lnSpc>
              <a:spcBef>
                <a:spcPct val="20000"/>
              </a:spcBef>
              <a:buClr>
                <a:schemeClr val="tx2"/>
              </a:buClr>
              <a:buFont typeface="Times" charset="0"/>
              <a:buChar char="•"/>
              <a:defRPr/>
            </a:pPr>
            <a:endParaRPr lang="en-US" sz="2400" b="0" kern="0" dirty="0">
              <a:latin typeface="+mn-lt"/>
            </a:endParaRPr>
          </a:p>
        </p:txBody>
      </p:sp>
      <p:sp>
        <p:nvSpPr>
          <p:cNvPr id="10" name="Down Arrow 9"/>
          <p:cNvSpPr/>
          <p:nvPr/>
        </p:nvSpPr>
        <p:spPr bwMode="auto">
          <a:xfrm>
            <a:off x="1563126" y="4743993"/>
            <a:ext cx="569912" cy="492125"/>
          </a:xfrm>
          <a:prstGeom prst="downArrow">
            <a:avLst>
              <a:gd name="adj1" fmla="val 50000"/>
              <a:gd name="adj2" fmla="val 47304"/>
            </a:avLst>
          </a:prstGeom>
          <a:solidFill>
            <a:schemeClr val="tx2"/>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lIns="92075" tIns="46038" rIns="92075" bIns="46038">
            <a:spAutoFit/>
          </a:bodyPr>
          <a:lstStyle/>
          <a:p>
            <a:pPr marL="119063" indent="-119063">
              <a:defRPr/>
            </a:pPr>
            <a:endParaRPr lang="en-US"/>
          </a:p>
        </p:txBody>
      </p:sp>
      <p:sp>
        <p:nvSpPr>
          <p:cNvPr id="12" name="Down Arrow 11"/>
          <p:cNvSpPr/>
          <p:nvPr/>
        </p:nvSpPr>
        <p:spPr bwMode="auto">
          <a:xfrm rot="11883959">
            <a:off x="3448726" y="3976717"/>
            <a:ext cx="569912" cy="492125"/>
          </a:xfrm>
          <a:prstGeom prst="downArrow">
            <a:avLst>
              <a:gd name="adj1" fmla="val 50000"/>
              <a:gd name="adj2" fmla="val 47304"/>
            </a:avLst>
          </a:prstGeom>
          <a:solidFill>
            <a:schemeClr val="tx2"/>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lIns="92075" tIns="46038" rIns="92075" bIns="46038">
            <a:spAutoFit/>
          </a:bodyPr>
          <a:lstStyle/>
          <a:p>
            <a:pPr marL="119063" indent="-119063">
              <a:defRPr/>
            </a:pPr>
            <a:endParaRPr lang="en-US"/>
          </a:p>
        </p:txBody>
      </p:sp>
      <p:pic>
        <p:nvPicPr>
          <p:cNvPr id="1026" name="Picture 2"/>
          <p:cNvPicPr>
            <a:picLocks noChangeAspect="1" noChangeArrowheads="1"/>
          </p:cNvPicPr>
          <p:nvPr/>
        </p:nvPicPr>
        <p:blipFill>
          <a:blip r:embed="rId3" cstate="print"/>
          <a:srcRect/>
          <a:stretch>
            <a:fillRect/>
          </a:stretch>
        </p:blipFill>
        <p:spPr bwMode="auto">
          <a:xfrm>
            <a:off x="921575" y="3625589"/>
            <a:ext cx="1833200" cy="876207"/>
          </a:xfrm>
          <a:prstGeom prst="rect">
            <a:avLst/>
          </a:prstGeom>
          <a:ln>
            <a:noFill/>
          </a:ln>
          <a:effectLst>
            <a:outerShdw blurRad="292100" dist="139700" dir="2700000" algn="tl" rotWithShape="0">
              <a:srgbClr val="333333">
                <a:alpha val="65000"/>
              </a:srgbClr>
            </a:outerShdw>
          </a:effectLst>
        </p:spPr>
      </p:pic>
      <p:pic>
        <p:nvPicPr>
          <p:cNvPr id="1027" name="Picture 3"/>
          <p:cNvPicPr>
            <a:picLocks noChangeAspect="1" noChangeArrowheads="1"/>
          </p:cNvPicPr>
          <p:nvPr/>
        </p:nvPicPr>
        <p:blipFill>
          <a:blip r:embed="rId4" cstate="print"/>
          <a:srcRect/>
          <a:stretch>
            <a:fillRect/>
          </a:stretch>
        </p:blipFill>
        <p:spPr bwMode="auto">
          <a:xfrm>
            <a:off x="153242" y="5294814"/>
            <a:ext cx="4708124" cy="421443"/>
          </a:xfrm>
          <a:prstGeom prst="rect">
            <a:avLst/>
          </a:prstGeom>
          <a:ln>
            <a:noFill/>
          </a:ln>
          <a:effectLst>
            <a:outerShdw blurRad="292100" dist="139700" dir="2700000" algn="tl" rotWithShape="0">
              <a:srgbClr val="333333">
                <a:alpha val="65000"/>
              </a:srgbClr>
            </a:outerShdw>
          </a:effectLst>
        </p:spPr>
      </p:pic>
      <p:pic>
        <p:nvPicPr>
          <p:cNvPr id="1028" name="Picture 4"/>
          <p:cNvPicPr>
            <a:picLocks noChangeAspect="1" noChangeArrowheads="1"/>
          </p:cNvPicPr>
          <p:nvPr/>
        </p:nvPicPr>
        <p:blipFill>
          <a:blip r:embed="rId5" cstate="print"/>
          <a:srcRect/>
          <a:stretch>
            <a:fillRect/>
          </a:stretch>
        </p:blipFill>
        <p:spPr bwMode="auto">
          <a:xfrm>
            <a:off x="3053488" y="2009715"/>
            <a:ext cx="4979344" cy="1542663"/>
          </a:xfrm>
          <a:prstGeom prst="rect">
            <a:avLst/>
          </a:prstGeom>
          <a:ln>
            <a:noFill/>
          </a:ln>
          <a:effectLst>
            <a:outerShdw blurRad="292100" dist="139700" dir="2700000" algn="tl" rotWithShape="0">
              <a:srgbClr val="333333">
                <a:alpha val="65000"/>
              </a:srgbClr>
            </a:outerShdw>
          </a:effectLst>
        </p:spPr>
      </p:pic>
      <p:pic>
        <p:nvPicPr>
          <p:cNvPr id="1029" name="Picture 5"/>
          <p:cNvPicPr>
            <a:picLocks noChangeAspect="1" noChangeArrowheads="1"/>
          </p:cNvPicPr>
          <p:nvPr/>
        </p:nvPicPr>
        <p:blipFill>
          <a:blip r:embed="rId6" cstate="print"/>
          <a:srcRect/>
          <a:stretch>
            <a:fillRect/>
          </a:stretch>
        </p:blipFill>
        <p:spPr bwMode="auto">
          <a:xfrm>
            <a:off x="4952940" y="3291733"/>
            <a:ext cx="2859971" cy="1594180"/>
          </a:xfrm>
          <a:prstGeom prst="rect">
            <a:avLst/>
          </a:prstGeom>
          <a:ln>
            <a:noFill/>
          </a:ln>
          <a:effectLst>
            <a:outerShdw blurRad="292100" dist="139700" dir="2700000" algn="tl" rotWithShape="0">
              <a:srgbClr val="333333">
                <a:alpha val="65000"/>
              </a:srgbClr>
            </a:outerShdw>
          </a:effectLst>
        </p:spPr>
      </p:pic>
      <p:sp>
        <p:nvSpPr>
          <p:cNvPr id="13" name="Down Arrow 12"/>
          <p:cNvSpPr/>
          <p:nvPr/>
        </p:nvSpPr>
        <p:spPr bwMode="auto">
          <a:xfrm rot="13264852">
            <a:off x="4330329" y="4511083"/>
            <a:ext cx="569912" cy="492125"/>
          </a:xfrm>
          <a:prstGeom prst="downArrow">
            <a:avLst>
              <a:gd name="adj1" fmla="val 50000"/>
              <a:gd name="adj2" fmla="val 47304"/>
            </a:avLst>
          </a:prstGeom>
          <a:solidFill>
            <a:schemeClr val="tx2"/>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lIns="92075" tIns="46038" rIns="92075" bIns="46038">
            <a:spAutoFit/>
          </a:bodyPr>
          <a:lstStyle/>
          <a:p>
            <a:pPr marL="119063" indent="-119063">
              <a:defRPr/>
            </a:pPr>
            <a:endParaRPr lang="en-US"/>
          </a:p>
        </p:txBody>
      </p:sp>
      <p:pic>
        <p:nvPicPr>
          <p:cNvPr id="1030" name="Picture 6"/>
          <p:cNvPicPr>
            <a:picLocks noChangeAspect="1" noChangeArrowheads="1"/>
          </p:cNvPicPr>
          <p:nvPr/>
        </p:nvPicPr>
        <p:blipFill>
          <a:blip r:embed="rId7" cstate="print"/>
          <a:srcRect/>
          <a:stretch>
            <a:fillRect/>
          </a:stretch>
        </p:blipFill>
        <p:spPr bwMode="auto">
          <a:xfrm>
            <a:off x="5532699" y="4323442"/>
            <a:ext cx="3197205" cy="1695092"/>
          </a:xfrm>
          <a:prstGeom prst="rect">
            <a:avLst/>
          </a:prstGeom>
          <a:ln>
            <a:noFill/>
          </a:ln>
          <a:effectLst>
            <a:outerShdw blurRad="292100" dist="139700" dir="2700000" algn="tl" rotWithShape="0">
              <a:srgbClr val="333333">
                <a:alpha val="65000"/>
              </a:srgbClr>
            </a:outerShdw>
          </a:effectLst>
        </p:spPr>
      </p:pic>
      <p:sp>
        <p:nvSpPr>
          <p:cNvPr id="15" name="Down Arrow 14"/>
          <p:cNvSpPr/>
          <p:nvPr/>
        </p:nvSpPr>
        <p:spPr bwMode="auto">
          <a:xfrm rot="16200000">
            <a:off x="4945718" y="5253791"/>
            <a:ext cx="569912" cy="492125"/>
          </a:xfrm>
          <a:prstGeom prst="downArrow">
            <a:avLst>
              <a:gd name="adj1" fmla="val 50000"/>
              <a:gd name="adj2" fmla="val 47304"/>
            </a:avLst>
          </a:prstGeom>
          <a:solidFill>
            <a:schemeClr val="tx2"/>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lIns="92075" tIns="46038" rIns="92075" bIns="46038">
            <a:spAutoFit/>
          </a:bodyPr>
          <a:lstStyle/>
          <a:p>
            <a:pPr marL="119063" indent="-119063">
              <a:defRPr/>
            </a:pPr>
            <a:endParaRPr lang="en-US"/>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814388" y="4800600"/>
            <a:ext cx="7772400" cy="860425"/>
          </a:xfrm>
        </p:spPr>
        <p:txBody>
          <a:bodyPr/>
          <a:lstStyle/>
          <a:p>
            <a:pPr eaLnBrk="1" hangingPunct="1"/>
            <a:r>
              <a:rPr lang="en-US" dirty="0" smtClean="0"/>
              <a:t>Oracle E-Business Suite Applications Technology: Diagnostics and Troubleshooting </a:t>
            </a:r>
          </a:p>
        </p:txBody>
      </p:sp>
      <p:sp>
        <p:nvSpPr>
          <p:cNvPr id="5123" name="Rectangle 3"/>
          <p:cNvSpPr>
            <a:spLocks noGrp="1" noChangeArrowheads="1"/>
          </p:cNvSpPr>
          <p:nvPr>
            <p:ph type="subTitle" idx="1"/>
          </p:nvPr>
        </p:nvSpPr>
        <p:spPr>
          <a:xfrm>
            <a:off x="814388" y="5715000"/>
            <a:ext cx="6400800" cy="762000"/>
          </a:xfrm>
          <a:noFill/>
        </p:spPr>
        <p:txBody>
          <a:bodyPr/>
          <a:lstStyle/>
          <a:p>
            <a:pPr eaLnBrk="1" hangingPunct="1"/>
            <a:r>
              <a:rPr lang="en-US" smtClean="0"/>
              <a:t>Biju Mohan, Principal Product Manager; Carlo Beekman, Principal Technical Support Engineer; Gustavo Jimenez, Applications Development Manager</a:t>
            </a:r>
          </a:p>
        </p:txBody>
      </p:sp>
      <p:sp>
        <p:nvSpPr>
          <p:cNvPr id="5124" name="Rectangle 4"/>
          <p:cNvSpPr>
            <a:spLocks noChangeArrowheads="1"/>
          </p:cNvSpPr>
          <p:nvPr/>
        </p:nvSpPr>
        <p:spPr bwMode="auto">
          <a:xfrm>
            <a:off x="2244725" y="207963"/>
            <a:ext cx="184150" cy="366712"/>
          </a:xfrm>
          <a:prstGeom prst="rect">
            <a:avLst/>
          </a:prstGeom>
          <a:noFill/>
          <a:ln w="9525">
            <a:noFill/>
            <a:miter lim="800000"/>
            <a:headEnd/>
            <a:tailEnd/>
          </a:ln>
        </p:spPr>
        <p:txBody>
          <a:bodyPr wrap="none" lIns="92075" tIns="46038" rIns="92075" bIns="46038">
            <a:spAutoFit/>
          </a:bodyPr>
          <a:lstStyle/>
          <a:p>
            <a:endParaRPr lang="en-US"/>
          </a:p>
        </p:txBody>
      </p:sp>
      <p:pic>
        <p:nvPicPr>
          <p:cNvPr id="5125" name="Picture 12" descr="OOW10_titleslide_final"/>
          <p:cNvPicPr>
            <a:picLocks noChangeAspect="1" noChangeArrowheads="1"/>
          </p:cNvPicPr>
          <p:nvPr/>
        </p:nvPicPr>
        <p:blipFill>
          <a:blip r:embed="rId3" cstate="print"/>
          <a:srcRect/>
          <a:stretch>
            <a:fillRect/>
          </a:stretch>
        </p:blipFill>
        <p:spPr bwMode="auto">
          <a:xfrm>
            <a:off x="0" y="909638"/>
            <a:ext cx="9145588" cy="28289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title"/>
          </p:nvPr>
        </p:nvSpPr>
        <p:spPr>
          <a:noFill/>
        </p:spPr>
        <p:txBody>
          <a:bodyPr/>
          <a:lstStyle/>
          <a:p>
            <a:pPr eaLnBrk="1" hangingPunct="1"/>
            <a:r>
              <a:rPr lang="en-US" dirty="0" smtClean="0"/>
              <a:t>Troubleshooting OAF based applications</a:t>
            </a:r>
            <a:br>
              <a:rPr lang="en-US" dirty="0" smtClean="0"/>
            </a:br>
            <a:r>
              <a:rPr lang="en-US" sz="1800" b="0" dirty="0" err="1" smtClean="0">
                <a:solidFill>
                  <a:schemeClr val="bg2"/>
                </a:solidFill>
              </a:rPr>
              <a:t>Personalizations</a:t>
            </a:r>
            <a:endParaRPr lang="en-US" sz="1800" dirty="0" smtClean="0">
              <a:solidFill>
                <a:schemeClr val="bg2"/>
              </a:solidFill>
            </a:endParaRPr>
          </a:p>
        </p:txBody>
      </p:sp>
      <p:sp>
        <p:nvSpPr>
          <p:cNvPr id="4" name="Rectangle 8"/>
          <p:cNvSpPr txBox="1">
            <a:spLocks noChangeArrowheads="1"/>
          </p:cNvSpPr>
          <p:nvPr/>
        </p:nvSpPr>
        <p:spPr bwMode="auto">
          <a:xfrm>
            <a:off x="876300" y="1600200"/>
            <a:ext cx="753745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sz="2400" b="0" kern="0" dirty="0" smtClean="0">
                <a:latin typeface="+mn-lt"/>
              </a:rPr>
              <a:t>Files under $PROD_TOP/</a:t>
            </a:r>
            <a:r>
              <a:rPr lang="en-US" sz="2400" b="0" kern="0" dirty="0" err="1" smtClean="0">
                <a:latin typeface="+mn-lt"/>
              </a:rPr>
              <a:t>mds</a:t>
            </a:r>
            <a:endParaRPr lang="en-US" sz="2400" b="0" kern="0" dirty="0" smtClean="0">
              <a:latin typeface="+mn-lt"/>
            </a:endParaRPr>
          </a:p>
          <a:p>
            <a:pPr marL="684213" lvl="1" indent="-227013" algn="l">
              <a:lnSpc>
                <a:spcPct val="100000"/>
              </a:lnSpc>
              <a:spcBef>
                <a:spcPct val="20000"/>
              </a:spcBef>
              <a:buClr>
                <a:schemeClr val="tx2"/>
              </a:buClr>
              <a:buFont typeface="Times" charset="0"/>
              <a:buChar char="•"/>
              <a:defRPr/>
            </a:pPr>
            <a:r>
              <a:rPr lang="en-US" sz="2400" b="0" kern="0" dirty="0" smtClean="0">
                <a:latin typeface="+mn-lt"/>
              </a:rPr>
              <a:t>Uploaded to database via MDS</a:t>
            </a:r>
          </a:p>
          <a:p>
            <a:pPr marL="227013" indent="-227013" algn="l">
              <a:lnSpc>
                <a:spcPct val="100000"/>
              </a:lnSpc>
              <a:spcBef>
                <a:spcPct val="20000"/>
              </a:spcBef>
              <a:buClr>
                <a:schemeClr val="tx2"/>
              </a:buClr>
              <a:buFont typeface="Times" charset="0"/>
              <a:buChar char="•"/>
              <a:defRPr/>
            </a:pPr>
            <a:r>
              <a:rPr lang="en-US" sz="2400" b="0" kern="0" dirty="0" smtClean="0">
                <a:latin typeface="+mn-lt"/>
                <a:sym typeface="Wingdings" pitchFamily="2" charset="2"/>
              </a:rPr>
              <a:t>Disable </a:t>
            </a:r>
            <a:r>
              <a:rPr lang="en-US" sz="2400" b="0" kern="0" dirty="0" err="1" smtClean="0">
                <a:latin typeface="+mn-lt"/>
                <a:sym typeface="Wingdings" pitchFamily="2" charset="2"/>
              </a:rPr>
              <a:t>personalizations</a:t>
            </a:r>
            <a:r>
              <a:rPr lang="en-US" sz="2400" b="0" kern="0" dirty="0" smtClean="0">
                <a:latin typeface="+mn-lt"/>
                <a:sym typeface="Wingdings" pitchFamily="2" charset="2"/>
              </a:rPr>
              <a:t> for diagnostics purposes</a:t>
            </a:r>
          </a:p>
          <a:p>
            <a:pPr marL="684213" lvl="1" indent="-227013" algn="l">
              <a:lnSpc>
                <a:spcPct val="100000"/>
              </a:lnSpc>
              <a:spcBef>
                <a:spcPct val="20000"/>
              </a:spcBef>
              <a:buClr>
                <a:schemeClr val="tx2"/>
              </a:buClr>
              <a:buFont typeface="Times" charset="0"/>
              <a:buChar char="•"/>
              <a:defRPr/>
            </a:pPr>
            <a:r>
              <a:rPr lang="en-US" sz="2400" b="0" kern="0" dirty="0" smtClean="0">
                <a:latin typeface="+mn-lt"/>
                <a:sym typeface="Wingdings" pitchFamily="2" charset="2"/>
              </a:rPr>
              <a:t>Functional Administrator Responsibility / Application Catalog Tool  Individual </a:t>
            </a:r>
            <a:r>
              <a:rPr lang="en-US" sz="2400" b="0" kern="0" dirty="0" err="1" smtClean="0">
                <a:latin typeface="+mn-lt"/>
                <a:sym typeface="Wingdings" pitchFamily="2" charset="2"/>
              </a:rPr>
              <a:t>personalizations</a:t>
            </a:r>
            <a:endParaRPr lang="en-US" sz="2400" b="0" kern="0" dirty="0" smtClean="0">
              <a:latin typeface="+mn-lt"/>
              <a:sym typeface="Wingdings" pitchFamily="2" charset="2"/>
            </a:endParaRPr>
          </a:p>
          <a:p>
            <a:pPr marL="684213" lvl="1" indent="-227013" algn="l">
              <a:lnSpc>
                <a:spcPct val="100000"/>
              </a:lnSpc>
              <a:spcBef>
                <a:spcPct val="20000"/>
              </a:spcBef>
              <a:buClr>
                <a:schemeClr val="tx2"/>
              </a:buClr>
              <a:buFont typeface="Times" charset="0"/>
              <a:buChar char="•"/>
              <a:defRPr/>
            </a:pPr>
            <a:r>
              <a:rPr lang="en-US" sz="2400" b="0" kern="0" dirty="0" smtClean="0">
                <a:latin typeface="+mn-lt"/>
                <a:sym typeface="Wingdings" pitchFamily="2" charset="2"/>
              </a:rPr>
              <a:t>Disable Self-service Personal / FND_DISABLE_OA_CUSTOMIZATIONS  ALL</a:t>
            </a:r>
          </a:p>
          <a:p>
            <a:pPr marL="684213" lvl="1" indent="-227013" algn="l">
              <a:lnSpc>
                <a:spcPct val="100000"/>
              </a:lnSpc>
              <a:spcBef>
                <a:spcPct val="20000"/>
              </a:spcBef>
              <a:buClr>
                <a:schemeClr val="tx2"/>
              </a:buClr>
              <a:buFont typeface="Times" charset="0"/>
              <a:buChar char="•"/>
              <a:defRPr/>
            </a:pPr>
            <a:endParaRPr lang="en-US" sz="2400" b="0" kern="0" dirty="0">
              <a:latin typeface="+mn-lt"/>
              <a:sym typeface="Wingdings" pitchFamily="2" charset="2"/>
            </a:endParaRPr>
          </a:p>
          <a:p>
            <a:pPr marL="227013" indent="-227013" algn="l">
              <a:lnSpc>
                <a:spcPct val="100000"/>
              </a:lnSpc>
              <a:spcBef>
                <a:spcPct val="20000"/>
              </a:spcBef>
              <a:buClr>
                <a:schemeClr val="tx2"/>
              </a:buClr>
              <a:buFont typeface="Times" charset="0"/>
              <a:buChar char="•"/>
              <a:defRPr/>
            </a:pPr>
            <a:endParaRPr lang="en-US" sz="2400" b="0" kern="0" dirty="0">
              <a:latin typeface="+mn-lt"/>
            </a:endParaRPr>
          </a:p>
        </p:txBody>
      </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print"/>
          <a:srcRect/>
          <a:stretch>
            <a:fillRect/>
          </a:stretch>
        </p:blipFill>
        <p:spPr bwMode="auto">
          <a:xfrm>
            <a:off x="450569" y="2338389"/>
            <a:ext cx="8415639" cy="2108898"/>
          </a:xfrm>
          <a:prstGeom prst="rect">
            <a:avLst/>
          </a:prstGeom>
          <a:ln>
            <a:noFill/>
          </a:ln>
          <a:effectLst>
            <a:outerShdw blurRad="292100" dist="139700" dir="2700000" algn="tl" rotWithShape="0">
              <a:srgbClr val="333333">
                <a:alpha val="65000"/>
              </a:srgbClr>
            </a:outerShdw>
          </a:effectLst>
        </p:spPr>
      </p:pic>
      <p:sp>
        <p:nvSpPr>
          <p:cNvPr id="580612" name="Oval 4"/>
          <p:cNvSpPr>
            <a:spLocks noChangeArrowheads="1"/>
          </p:cNvSpPr>
          <p:nvPr/>
        </p:nvSpPr>
        <p:spPr bwMode="auto">
          <a:xfrm>
            <a:off x="7848600" y="3882342"/>
            <a:ext cx="1295400" cy="762000"/>
          </a:xfrm>
          <a:prstGeom prst="ellipse">
            <a:avLst/>
          </a:prstGeom>
          <a:noFill/>
          <a:ln w="9525">
            <a:solidFill>
              <a:schemeClr val="accent1"/>
            </a:solidFill>
            <a:round/>
            <a:headEnd/>
            <a:tailEnd/>
          </a:ln>
          <a:effectLst/>
        </p:spPr>
        <p:txBody>
          <a:bodyPr wrap="none" anchor="ctr"/>
          <a:lstStyle/>
          <a:p>
            <a:endParaRPr lang="en-US"/>
          </a:p>
        </p:txBody>
      </p:sp>
      <p:sp>
        <p:nvSpPr>
          <p:cNvPr id="6" name="Rectangle 7"/>
          <p:cNvSpPr>
            <a:spLocks noGrp="1" noChangeArrowheads="1"/>
          </p:cNvSpPr>
          <p:nvPr>
            <p:ph type="title"/>
          </p:nvPr>
        </p:nvSpPr>
        <p:spPr>
          <a:xfrm>
            <a:off x="889000" y="388938"/>
            <a:ext cx="7581900" cy="857250"/>
          </a:xfrm>
          <a:noFill/>
        </p:spPr>
        <p:txBody>
          <a:bodyPr/>
          <a:lstStyle/>
          <a:p>
            <a:pPr eaLnBrk="1" hangingPunct="1"/>
            <a:r>
              <a:rPr lang="en-US" dirty="0" smtClean="0"/>
              <a:t>Troubleshooting OAF based applications</a:t>
            </a:r>
            <a:br>
              <a:rPr lang="en-US" dirty="0" smtClean="0"/>
            </a:br>
            <a:r>
              <a:rPr lang="en-US" sz="1800" b="0" dirty="0" err="1" smtClean="0">
                <a:solidFill>
                  <a:schemeClr val="bg2"/>
                </a:solidFill>
              </a:rPr>
              <a:t>Personalizations</a:t>
            </a:r>
            <a:endParaRPr lang="en-US" sz="1800" dirty="0" smtClean="0">
              <a:solidFill>
                <a:schemeClr val="bg2"/>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59" name="Rectangle 3"/>
          <p:cNvSpPr>
            <a:spLocks noGrp="1" noChangeArrowheads="1"/>
          </p:cNvSpPr>
          <p:nvPr>
            <p:ph type="body" idx="1"/>
          </p:nvPr>
        </p:nvSpPr>
        <p:spPr/>
        <p:txBody>
          <a:bodyPr/>
          <a:lstStyle/>
          <a:p>
            <a:pPr marL="342900" indent="-342900"/>
            <a:r>
              <a:rPr lang="en-US"/>
              <a:t>Use SQL*Plus to see personalization registration</a:t>
            </a:r>
          </a:p>
          <a:p>
            <a:pPr marL="342900" indent="-342900"/>
            <a:r>
              <a:rPr lang="en-GB"/>
              <a:t>Turn on diagnostic messaging in SQL*Plus</a:t>
            </a:r>
          </a:p>
          <a:p>
            <a:pPr marL="742950" lvl="1" indent="-285750"/>
            <a:r>
              <a:rPr lang="en-GB"/>
              <a:t>SQL&gt; set serveroutput on</a:t>
            </a:r>
          </a:p>
          <a:p>
            <a:pPr marL="342900" indent="-342900"/>
            <a:r>
              <a:rPr lang="en-GB"/>
              <a:t>Review what personalization documents exist for a given page</a:t>
            </a:r>
          </a:p>
          <a:p>
            <a:pPr marL="742950" lvl="1" indent="-285750"/>
            <a:r>
              <a:rPr lang="en-US"/>
              <a:t>execute jdr_utils.listcustomizations ('/oracle/apps/fnd/wf/worklist/webui/FullWorklistPG');</a:t>
            </a:r>
          </a:p>
        </p:txBody>
      </p:sp>
      <p:sp>
        <p:nvSpPr>
          <p:cNvPr id="5" name="Rectangle 7"/>
          <p:cNvSpPr>
            <a:spLocks noGrp="1" noChangeArrowheads="1"/>
          </p:cNvSpPr>
          <p:nvPr>
            <p:ph type="title"/>
          </p:nvPr>
        </p:nvSpPr>
        <p:spPr>
          <a:xfrm>
            <a:off x="889000" y="388938"/>
            <a:ext cx="7581900" cy="857250"/>
          </a:xfrm>
          <a:noFill/>
        </p:spPr>
        <p:txBody>
          <a:bodyPr/>
          <a:lstStyle/>
          <a:p>
            <a:pPr eaLnBrk="1" hangingPunct="1"/>
            <a:r>
              <a:rPr lang="en-US" dirty="0" smtClean="0"/>
              <a:t>Troubleshooting OAF based applications</a:t>
            </a:r>
            <a:br>
              <a:rPr lang="en-US" dirty="0" smtClean="0"/>
            </a:br>
            <a:r>
              <a:rPr lang="en-US" sz="1800" b="0" dirty="0" err="1" smtClean="0">
                <a:solidFill>
                  <a:schemeClr val="bg2"/>
                </a:solidFill>
              </a:rPr>
              <a:t>Personalizations</a:t>
            </a:r>
            <a:endParaRPr lang="en-US" sz="1800" dirty="0" smtClean="0">
              <a:solidFill>
                <a:schemeClr val="bg2"/>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Group 9"/>
          <p:cNvGrpSpPr>
            <a:grpSpLocks/>
          </p:cNvGrpSpPr>
          <p:nvPr/>
        </p:nvGrpSpPr>
        <p:grpSpPr bwMode="auto">
          <a:xfrm>
            <a:off x="0" y="3175"/>
            <a:ext cx="9144000" cy="6854825"/>
            <a:chOff x="0" y="3371"/>
            <a:chExt cx="9144000" cy="6854629"/>
          </a:xfrm>
        </p:grpSpPr>
        <p:pic>
          <p:nvPicPr>
            <p:cNvPr id="23555" name="Picture 9" descr="C:\DOCUME~1\gjimenez\LOCALS~1\Temp\7zE1BA.tmp\ph_fac_hq_rs_009_cropped.jpg"/>
            <p:cNvPicPr>
              <a:picLocks noChangeAspect="1" noChangeArrowheads="1"/>
            </p:cNvPicPr>
            <p:nvPr/>
          </p:nvPicPr>
          <p:blipFill>
            <a:blip r:embed="rId3" cstate="print"/>
            <a:srcRect/>
            <a:stretch>
              <a:fillRect/>
            </a:stretch>
          </p:blipFill>
          <p:spPr bwMode="auto">
            <a:xfrm>
              <a:off x="0" y="3371"/>
              <a:ext cx="9144000" cy="6854629"/>
            </a:xfrm>
            <a:prstGeom prst="rect">
              <a:avLst/>
            </a:prstGeom>
            <a:noFill/>
            <a:ln w="9525">
              <a:noFill/>
              <a:miter lim="800000"/>
              <a:headEnd/>
              <a:tailEnd/>
            </a:ln>
          </p:spPr>
        </p:pic>
        <p:grpSp>
          <p:nvGrpSpPr>
            <p:cNvPr id="23556" name="Group 1028"/>
            <p:cNvGrpSpPr>
              <a:grpSpLocks/>
            </p:cNvGrpSpPr>
            <p:nvPr/>
          </p:nvGrpSpPr>
          <p:grpSpPr bwMode="auto">
            <a:xfrm>
              <a:off x="0" y="6172251"/>
              <a:ext cx="9144000" cy="225408"/>
              <a:chOff x="0" y="3888"/>
              <a:chExt cx="5760" cy="142"/>
            </a:xfrm>
          </p:grpSpPr>
          <p:pic>
            <p:nvPicPr>
              <p:cNvPr id="23559" name="Picture 1029" descr="Red Bar"/>
              <p:cNvPicPr>
                <a:picLocks noChangeAspect="1" noChangeArrowheads="1"/>
              </p:cNvPicPr>
              <p:nvPr/>
            </p:nvPicPr>
            <p:blipFill>
              <a:blip r:embed="rId4" cstate="print"/>
              <a:srcRect/>
              <a:stretch>
                <a:fillRect/>
              </a:stretch>
            </p:blipFill>
            <p:spPr bwMode="auto">
              <a:xfrm>
                <a:off x="0" y="3888"/>
                <a:ext cx="5760" cy="142"/>
              </a:xfrm>
              <a:prstGeom prst="rect">
                <a:avLst/>
              </a:prstGeom>
              <a:noFill/>
              <a:ln w="9525">
                <a:noFill/>
                <a:miter lim="800000"/>
                <a:headEnd/>
                <a:tailEnd/>
              </a:ln>
            </p:spPr>
          </p:pic>
          <p:pic>
            <p:nvPicPr>
              <p:cNvPr id="23560" name="Picture 1030" descr="Oracle WHITE"/>
              <p:cNvPicPr>
                <a:picLocks noChangeAspect="1" noChangeArrowheads="1"/>
              </p:cNvPicPr>
              <p:nvPr/>
            </p:nvPicPr>
            <p:blipFill>
              <a:blip r:embed="rId5" cstate="print"/>
              <a:srcRect/>
              <a:stretch>
                <a:fillRect/>
              </a:stretch>
            </p:blipFill>
            <p:spPr bwMode="auto">
              <a:xfrm>
                <a:off x="4800" y="3922"/>
                <a:ext cx="597" cy="75"/>
              </a:xfrm>
              <a:prstGeom prst="rect">
                <a:avLst/>
              </a:prstGeom>
              <a:noFill/>
              <a:ln w="9525">
                <a:noFill/>
                <a:miter lim="800000"/>
                <a:headEnd/>
                <a:tailEnd/>
              </a:ln>
            </p:spPr>
          </p:pic>
        </p:grpSp>
        <p:pic>
          <p:nvPicPr>
            <p:cNvPr id="18442" name="Picture 10"/>
            <p:cNvPicPr>
              <a:picLocks noChangeAspect="1" noChangeArrowheads="1"/>
            </p:cNvPicPr>
            <p:nvPr/>
          </p:nvPicPr>
          <p:blipFill>
            <a:blip r:embed="rId6" cstate="print"/>
            <a:srcRect/>
            <a:stretch>
              <a:fillRect/>
            </a:stretch>
          </p:blipFill>
          <p:spPr bwMode="auto">
            <a:xfrm>
              <a:off x="850900" y="2848090"/>
              <a:ext cx="5219700" cy="1162017"/>
            </a:xfrm>
            <a:prstGeom prst="rect">
              <a:avLst/>
            </a:prstGeom>
            <a:noFill/>
            <a:ln w="9525" cap="flat" cmpd="sng" algn="ctr">
              <a:noFill/>
              <a:prstDash val="solid"/>
              <a:miter lim="800000"/>
              <a:headEnd/>
              <a:tailEnd/>
            </a:ln>
            <a:effectLst>
              <a:outerShdw blurRad="50800" dist="38100" dir="2700000" algn="tl" rotWithShape="0">
                <a:prstClr val="black">
                  <a:alpha val="40000"/>
                </a:prstClr>
              </a:outerShdw>
            </a:effectLst>
          </p:spPr>
        </p:pic>
        <p:sp>
          <p:nvSpPr>
            <p:cNvPr id="23558" name="Text Box 1031"/>
            <p:cNvSpPr txBox="1">
              <a:spLocks noChangeArrowheads="1"/>
            </p:cNvSpPr>
            <p:nvPr/>
          </p:nvSpPr>
          <p:spPr bwMode="auto">
            <a:xfrm>
              <a:off x="943977" y="3068405"/>
              <a:ext cx="4057435" cy="738609"/>
            </a:xfrm>
            <a:prstGeom prst="rect">
              <a:avLst/>
            </a:prstGeom>
            <a:noFill/>
            <a:ln w="9525">
              <a:noFill/>
              <a:miter lim="800000"/>
              <a:headEnd/>
              <a:tailEnd/>
            </a:ln>
          </p:spPr>
          <p:txBody>
            <a:bodyPr lIns="0" tIns="0" rIns="0" bIns="0">
              <a:spAutoFit/>
            </a:bodyPr>
            <a:lstStyle/>
            <a:p>
              <a:pPr algn="l" eaLnBrk="0" hangingPunct="0">
                <a:lnSpc>
                  <a:spcPct val="100000"/>
                </a:lnSpc>
                <a:buClrTx/>
              </a:pPr>
              <a:r>
                <a:rPr lang="en-US" sz="2400">
                  <a:solidFill>
                    <a:schemeClr val="bg1"/>
                  </a:solidFill>
                </a:rPr>
                <a:t>Troubleshooting Java Object Cache</a:t>
              </a:r>
            </a:p>
          </p:txBody>
        </p:sp>
      </p:grpSp>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txBox="1">
            <a:spLocks noChangeArrowheads="1"/>
          </p:cNvSpPr>
          <p:nvPr/>
        </p:nvSpPr>
        <p:spPr bwMode="auto">
          <a:xfrm>
            <a:off x="730250" y="1692275"/>
            <a:ext cx="7661275" cy="44958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b="0" kern="0" dirty="0">
                <a:latin typeface="+mn-lt"/>
                <a:sym typeface="Wingdings" pitchFamily="2" charset="2"/>
              </a:rPr>
              <a:t>Cache invalidation (or lack thereof) issues</a:t>
            </a:r>
          </a:p>
          <a:p>
            <a:pPr marL="227013" indent="-227013" algn="l">
              <a:lnSpc>
                <a:spcPct val="100000"/>
              </a:lnSpc>
              <a:spcBef>
                <a:spcPct val="20000"/>
              </a:spcBef>
              <a:buClr>
                <a:schemeClr val="tx2"/>
              </a:buClr>
              <a:buFont typeface="Times" charset="0"/>
              <a:buChar char="•"/>
              <a:defRPr/>
            </a:pPr>
            <a:r>
              <a:rPr lang="en-US" b="0" kern="0" dirty="0">
                <a:latin typeface="+mn-lt"/>
                <a:sym typeface="Wingdings" pitchFamily="2" charset="2"/>
              </a:rPr>
              <a:t>Distributed vs. Standalone  Always use Distributed</a:t>
            </a:r>
          </a:p>
          <a:p>
            <a:pPr marL="227013" indent="-227013" algn="l">
              <a:lnSpc>
                <a:spcPct val="100000"/>
              </a:lnSpc>
              <a:spcBef>
                <a:spcPct val="20000"/>
              </a:spcBef>
              <a:buClr>
                <a:schemeClr val="tx2"/>
              </a:buClr>
              <a:buFont typeface="Times" charset="0"/>
              <a:buChar char="•"/>
              <a:defRPr/>
            </a:pPr>
            <a:r>
              <a:rPr lang="en-US" b="0" kern="0" dirty="0">
                <a:latin typeface="+mn-lt"/>
                <a:sym typeface="Wingdings" pitchFamily="2" charset="2"/>
              </a:rPr>
              <a:t>Always make sure latest patches are applied (JOC AND JTF)</a:t>
            </a:r>
          </a:p>
          <a:p>
            <a:pPr marL="227013" indent="-227013" algn="l">
              <a:lnSpc>
                <a:spcPct val="100000"/>
              </a:lnSpc>
              <a:spcBef>
                <a:spcPct val="20000"/>
              </a:spcBef>
              <a:buClr>
                <a:schemeClr val="tx2"/>
              </a:buClr>
              <a:buFont typeface="Times" charset="0"/>
              <a:buChar char="•"/>
              <a:defRPr/>
            </a:pPr>
            <a:r>
              <a:rPr lang="en-US" b="0" kern="0" dirty="0">
                <a:latin typeface="+mn-lt"/>
                <a:sym typeface="Wingdings" pitchFamily="2" charset="2"/>
              </a:rPr>
              <a:t>Communication ports: Ensure there are enough available and open in the firewall, except for DMZs</a:t>
            </a:r>
          </a:p>
          <a:p>
            <a:pPr marL="227013" indent="-227013" algn="l">
              <a:lnSpc>
                <a:spcPct val="100000"/>
              </a:lnSpc>
              <a:spcBef>
                <a:spcPct val="20000"/>
              </a:spcBef>
              <a:buClr>
                <a:schemeClr val="tx2"/>
              </a:buClr>
              <a:buFont typeface="Times" charset="0"/>
              <a:buChar char="•"/>
              <a:defRPr/>
            </a:pPr>
            <a:r>
              <a:rPr lang="en-US" b="0" kern="0" dirty="0">
                <a:latin typeface="+mn-lt"/>
                <a:sym typeface="Wingdings" pitchFamily="2" charset="2"/>
              </a:rPr>
              <a:t>Number of nodes and communication: Use </a:t>
            </a:r>
            <a:r>
              <a:rPr lang="en-US" b="0" kern="0" dirty="0" err="1">
                <a:latin typeface="+mn-lt"/>
                <a:sym typeface="Wingdings" pitchFamily="2" charset="2"/>
              </a:rPr>
              <a:t>CacheWatchUtil</a:t>
            </a:r>
            <a:endParaRPr lang="en-US" b="0" kern="0" dirty="0">
              <a:latin typeface="+mn-lt"/>
              <a:sym typeface="Wingdings" pitchFamily="2" charset="2"/>
            </a:endParaRPr>
          </a:p>
          <a:p>
            <a:pPr marL="227013" indent="-227013" algn="l">
              <a:lnSpc>
                <a:spcPct val="100000"/>
              </a:lnSpc>
              <a:spcBef>
                <a:spcPct val="20000"/>
              </a:spcBef>
              <a:buClr>
                <a:schemeClr val="tx2"/>
              </a:buClr>
              <a:buFont typeface="Times" charset="0"/>
              <a:buChar char="•"/>
              <a:defRPr/>
            </a:pPr>
            <a:r>
              <a:rPr lang="en-US" b="0" kern="0" dirty="0">
                <a:latin typeface="+mn-lt"/>
                <a:sym typeface="Wingdings" pitchFamily="2" charset="2"/>
              </a:rPr>
              <a:t>Cached entities: Use </a:t>
            </a:r>
            <a:r>
              <a:rPr lang="en-US" b="0" kern="0" dirty="0" err="1">
                <a:latin typeface="+mn-lt"/>
                <a:sym typeface="Wingdings" pitchFamily="2" charset="2"/>
              </a:rPr>
              <a:t>CacheWatchUtil</a:t>
            </a:r>
            <a:endParaRPr lang="en-US" b="0" kern="0" dirty="0">
              <a:latin typeface="+mn-lt"/>
              <a:sym typeface="Wingdings" pitchFamily="2" charset="2"/>
            </a:endParaRPr>
          </a:p>
          <a:p>
            <a:pPr marL="227013" indent="-227013" algn="l">
              <a:lnSpc>
                <a:spcPct val="100000"/>
              </a:lnSpc>
              <a:spcBef>
                <a:spcPct val="20000"/>
              </a:spcBef>
              <a:buClr>
                <a:schemeClr val="tx2"/>
              </a:buClr>
              <a:buFont typeface="Times" charset="0"/>
              <a:buChar char="•"/>
              <a:defRPr/>
            </a:pPr>
            <a:r>
              <a:rPr lang="en-US" b="0" kern="0" dirty="0">
                <a:latin typeface="+mn-lt"/>
                <a:sym typeface="Wingdings" pitchFamily="2" charset="2"/>
              </a:rPr>
              <a:t>Most issues might not look cache problems (i.e.: Login page fails to render due to lack of database connectivity)</a:t>
            </a:r>
          </a:p>
          <a:p>
            <a:pPr marL="227013" indent="-227013" algn="l">
              <a:lnSpc>
                <a:spcPct val="100000"/>
              </a:lnSpc>
              <a:spcBef>
                <a:spcPct val="20000"/>
              </a:spcBef>
              <a:buClr>
                <a:schemeClr val="tx2"/>
              </a:buClr>
              <a:buFont typeface="Times" charset="0"/>
              <a:buChar char="•"/>
              <a:defRPr/>
            </a:pPr>
            <a:r>
              <a:rPr lang="en-US" b="0" kern="0" dirty="0">
                <a:latin typeface="+mn-lt"/>
                <a:sym typeface="Wingdings" pitchFamily="2" charset="2"/>
              </a:rPr>
              <a:t>Clear the cache</a:t>
            </a:r>
          </a:p>
          <a:p>
            <a:pPr marL="227013" indent="-227013" algn="l">
              <a:lnSpc>
                <a:spcPct val="100000"/>
              </a:lnSpc>
              <a:spcBef>
                <a:spcPct val="20000"/>
              </a:spcBef>
              <a:buClr>
                <a:schemeClr val="tx2"/>
              </a:buClr>
              <a:buFont typeface="Times" charset="0"/>
              <a:buChar char="•"/>
              <a:defRPr/>
            </a:pPr>
            <a:r>
              <a:rPr lang="en-US" b="0" kern="0" dirty="0">
                <a:latin typeface="+mn-lt"/>
                <a:sym typeface="Wingdings" pitchFamily="2" charset="2"/>
              </a:rPr>
              <a:t>Use java’s </a:t>
            </a:r>
            <a:r>
              <a:rPr lang="en-US" b="0" kern="0" dirty="0" err="1">
                <a:latin typeface="+mn-lt"/>
                <a:sym typeface="Wingdings" pitchFamily="2" charset="2"/>
              </a:rPr>
              <a:t>jconsole</a:t>
            </a:r>
            <a:r>
              <a:rPr lang="en-US" b="0" kern="0" dirty="0">
                <a:latin typeface="+mn-lt"/>
                <a:sym typeface="Wingdings" pitchFamily="2" charset="2"/>
              </a:rPr>
              <a:t> to verify hit/miss ratio and additional statistics</a:t>
            </a:r>
          </a:p>
          <a:p>
            <a:pPr marL="227013" indent="-227013" algn="l">
              <a:lnSpc>
                <a:spcPct val="100000"/>
              </a:lnSpc>
              <a:spcBef>
                <a:spcPct val="20000"/>
              </a:spcBef>
              <a:buClr>
                <a:schemeClr val="tx2"/>
              </a:buClr>
              <a:defRPr/>
            </a:pPr>
            <a:endParaRPr lang="en-US" b="0" kern="0" dirty="0">
              <a:latin typeface="+mn-lt"/>
              <a:sym typeface="Wingdings" pitchFamily="2" charset="2"/>
            </a:endParaRPr>
          </a:p>
          <a:p>
            <a:pPr marL="227013" indent="-227013" algn="l">
              <a:lnSpc>
                <a:spcPct val="100000"/>
              </a:lnSpc>
              <a:spcBef>
                <a:spcPct val="20000"/>
              </a:spcBef>
              <a:buClr>
                <a:schemeClr val="tx2"/>
              </a:buClr>
              <a:buFont typeface="Times" charset="0"/>
              <a:buChar char="•"/>
              <a:defRPr/>
            </a:pPr>
            <a:endParaRPr lang="en-US" b="0" kern="0" dirty="0">
              <a:latin typeface="+mn-lt"/>
              <a:sym typeface="Wingdings" pitchFamily="2" charset="2"/>
            </a:endParaRPr>
          </a:p>
          <a:p>
            <a:pPr marL="227013" indent="-227013" algn="l">
              <a:lnSpc>
                <a:spcPct val="100000"/>
              </a:lnSpc>
              <a:spcBef>
                <a:spcPct val="20000"/>
              </a:spcBef>
              <a:buClr>
                <a:schemeClr val="tx2"/>
              </a:buClr>
              <a:buFont typeface="Times" charset="0"/>
              <a:buChar char="•"/>
              <a:defRPr/>
            </a:pPr>
            <a:endParaRPr lang="en-US" b="0" kern="0" dirty="0">
              <a:latin typeface="+mn-lt"/>
              <a:sym typeface="Wingdings" pitchFamily="2" charset="2"/>
            </a:endParaRPr>
          </a:p>
          <a:p>
            <a:pPr marL="227013" indent="-227013" algn="l">
              <a:lnSpc>
                <a:spcPct val="100000"/>
              </a:lnSpc>
              <a:spcBef>
                <a:spcPct val="20000"/>
              </a:spcBef>
              <a:buClr>
                <a:schemeClr val="tx2"/>
              </a:buClr>
              <a:defRPr/>
            </a:pPr>
            <a:endParaRPr lang="en-US" b="0" kern="0" dirty="0">
              <a:latin typeface="+mn-lt"/>
              <a:sym typeface="Wingdings" pitchFamily="2" charset="2"/>
            </a:endParaRPr>
          </a:p>
          <a:p>
            <a:pPr marL="227013" indent="-227013" algn="l">
              <a:lnSpc>
                <a:spcPct val="100000"/>
              </a:lnSpc>
              <a:spcBef>
                <a:spcPct val="20000"/>
              </a:spcBef>
              <a:buClr>
                <a:schemeClr val="tx2"/>
              </a:buClr>
              <a:buFont typeface="Times" charset="0"/>
              <a:buChar char="•"/>
              <a:defRPr/>
            </a:pPr>
            <a:endParaRPr lang="en-US" b="0" kern="0" dirty="0">
              <a:latin typeface="+mn-lt"/>
              <a:sym typeface="Wingdings" pitchFamily="2" charset="2"/>
            </a:endParaRPr>
          </a:p>
        </p:txBody>
      </p:sp>
      <p:sp>
        <p:nvSpPr>
          <p:cNvPr id="9" name="Rectangle 7"/>
          <p:cNvSpPr txBox="1">
            <a:spLocks noChangeArrowheads="1"/>
          </p:cNvSpPr>
          <p:nvPr/>
        </p:nvSpPr>
        <p:spPr bwMode="auto">
          <a:xfrm>
            <a:off x="889000" y="388938"/>
            <a:ext cx="7581900" cy="857250"/>
          </a:xfrm>
          <a:prstGeom prst="rect">
            <a:avLst/>
          </a:prstGeom>
          <a:noFill/>
          <a:ln w="9525">
            <a:noFill/>
            <a:miter lim="800000"/>
            <a:headEnd/>
            <a:tailEnd/>
          </a:ln>
        </p:spPr>
        <p:txBody>
          <a:bodyPr lIns="0" tIns="0" rIns="0" bIns="0"/>
          <a:lstStyle/>
          <a:p>
            <a:pPr algn="l">
              <a:lnSpc>
                <a:spcPct val="100000"/>
              </a:lnSpc>
              <a:spcBef>
                <a:spcPct val="0"/>
              </a:spcBef>
              <a:buClrTx/>
              <a:defRPr/>
            </a:pPr>
            <a:r>
              <a:rPr lang="en-US" sz="2400" kern="0" dirty="0">
                <a:latin typeface="+mj-lt"/>
                <a:ea typeface="+mj-ea"/>
                <a:cs typeface="+mj-cs"/>
              </a:rPr>
              <a:t>Oracle Java Object Cache (JOC)</a:t>
            </a:r>
            <a:br>
              <a:rPr lang="en-US" sz="2400" kern="0" dirty="0">
                <a:latin typeface="+mj-lt"/>
                <a:ea typeface="+mj-ea"/>
                <a:cs typeface="+mj-cs"/>
              </a:rPr>
            </a:br>
            <a:r>
              <a:rPr lang="en-US" sz="1800" b="0" kern="0" dirty="0">
                <a:solidFill>
                  <a:schemeClr val="bg2"/>
                </a:solidFill>
                <a:latin typeface="+mj-lt"/>
                <a:ea typeface="+mj-ea"/>
                <a:cs typeface="+mj-cs"/>
              </a:rPr>
              <a:t>Troubleshooting</a:t>
            </a:r>
            <a:endParaRPr lang="en-US" sz="1800" kern="0" dirty="0">
              <a:solidFill>
                <a:schemeClr val="bg2"/>
              </a:solidFill>
              <a:latin typeface="+mj-lt"/>
              <a:ea typeface="+mj-ea"/>
              <a:cs typeface="+mj-cs"/>
            </a:endParaRPr>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txBox="1">
            <a:spLocks noChangeArrowheads="1"/>
          </p:cNvSpPr>
          <p:nvPr/>
        </p:nvSpPr>
        <p:spPr bwMode="auto">
          <a:xfrm>
            <a:off x="706438" y="2097088"/>
            <a:ext cx="7477125" cy="2752725"/>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b="0" kern="0" dirty="0">
                <a:latin typeface="+mn-lt"/>
                <a:sym typeface="Wingdings" pitchFamily="2" charset="2"/>
              </a:rPr>
              <a:t>Navigation path:</a:t>
            </a:r>
          </a:p>
          <a:p>
            <a:pPr marL="684213" lvl="1" indent="-227013" algn="l">
              <a:lnSpc>
                <a:spcPct val="100000"/>
              </a:lnSpc>
              <a:spcBef>
                <a:spcPct val="20000"/>
              </a:spcBef>
              <a:buClr>
                <a:schemeClr val="tx2"/>
              </a:buClr>
              <a:buFont typeface="Times" charset="0"/>
              <a:buChar char="•"/>
              <a:defRPr/>
            </a:pPr>
            <a:r>
              <a:rPr lang="en-US" b="0" kern="0" dirty="0">
                <a:latin typeface="+mn-lt"/>
                <a:sym typeface="Wingdings" pitchFamily="2" charset="2"/>
              </a:rPr>
              <a:t>Functional administrator </a:t>
            </a:r>
          </a:p>
          <a:p>
            <a:pPr marL="1141413" lvl="2" indent="-227013" algn="l">
              <a:lnSpc>
                <a:spcPct val="100000"/>
              </a:lnSpc>
              <a:spcBef>
                <a:spcPct val="20000"/>
              </a:spcBef>
              <a:buClr>
                <a:schemeClr val="tx2"/>
              </a:buClr>
              <a:buFont typeface="Times" charset="0"/>
              <a:buChar char="•"/>
              <a:defRPr/>
            </a:pPr>
            <a:r>
              <a:rPr lang="en-US" sz="1800" b="0" kern="0" dirty="0">
                <a:latin typeface="+mn-lt"/>
                <a:sym typeface="Wingdings" pitchFamily="2" charset="2"/>
              </a:rPr>
              <a:t> Core Services </a:t>
            </a:r>
          </a:p>
          <a:p>
            <a:pPr marL="1141413" lvl="2" indent="-227013" algn="l">
              <a:lnSpc>
                <a:spcPct val="100000"/>
              </a:lnSpc>
              <a:spcBef>
                <a:spcPct val="20000"/>
              </a:spcBef>
              <a:buClr>
                <a:schemeClr val="tx2"/>
              </a:buClr>
              <a:buFont typeface="Times" charset="0"/>
              <a:buChar char="•"/>
              <a:defRPr/>
            </a:pPr>
            <a:r>
              <a:rPr lang="en-US" sz="1800" b="0" kern="0" dirty="0">
                <a:latin typeface="+mn-lt"/>
                <a:sym typeface="Wingdings" pitchFamily="2" charset="2"/>
              </a:rPr>
              <a:t> Caching Framework </a:t>
            </a:r>
          </a:p>
          <a:p>
            <a:pPr marL="1141413" lvl="2" indent="-227013" algn="l">
              <a:lnSpc>
                <a:spcPct val="100000"/>
              </a:lnSpc>
              <a:spcBef>
                <a:spcPct val="20000"/>
              </a:spcBef>
              <a:buClr>
                <a:schemeClr val="tx2"/>
              </a:buClr>
              <a:buFont typeface="Times" charset="0"/>
              <a:buChar char="•"/>
              <a:defRPr/>
            </a:pPr>
            <a:r>
              <a:rPr lang="en-US" sz="1800" b="0" kern="0" dirty="0">
                <a:latin typeface="+mn-lt"/>
                <a:sym typeface="Wingdings" pitchFamily="2" charset="2"/>
              </a:rPr>
              <a:t> Clear all cache</a:t>
            </a:r>
          </a:p>
          <a:p>
            <a:pPr marL="684213" lvl="1" indent="-227013" algn="l">
              <a:lnSpc>
                <a:spcPct val="100000"/>
              </a:lnSpc>
              <a:spcBef>
                <a:spcPct val="20000"/>
              </a:spcBef>
              <a:buClr>
                <a:schemeClr val="tx2"/>
              </a:buClr>
              <a:buFont typeface="Times" charset="0"/>
              <a:buChar char="•"/>
              <a:defRPr/>
            </a:pPr>
            <a:endParaRPr lang="en-US" b="0" kern="0" dirty="0">
              <a:latin typeface="+mn-lt"/>
              <a:sym typeface="Wingdings" pitchFamily="2" charset="2"/>
            </a:endParaRPr>
          </a:p>
          <a:p>
            <a:pPr marL="227013" indent="-227013" algn="l">
              <a:lnSpc>
                <a:spcPct val="100000"/>
              </a:lnSpc>
              <a:spcBef>
                <a:spcPct val="20000"/>
              </a:spcBef>
              <a:buClr>
                <a:schemeClr val="tx2"/>
              </a:buClr>
              <a:defRPr/>
            </a:pPr>
            <a:endParaRPr lang="en-US" b="0" kern="0" dirty="0">
              <a:latin typeface="+mn-lt"/>
              <a:sym typeface="Wingdings" pitchFamily="2" charset="2"/>
            </a:endParaRPr>
          </a:p>
          <a:p>
            <a:pPr marL="227013" indent="-227013" algn="l">
              <a:lnSpc>
                <a:spcPct val="100000"/>
              </a:lnSpc>
              <a:spcBef>
                <a:spcPct val="20000"/>
              </a:spcBef>
              <a:buClr>
                <a:schemeClr val="tx2"/>
              </a:buClr>
              <a:buFont typeface="Times" charset="0"/>
              <a:buChar char="•"/>
              <a:defRPr/>
            </a:pPr>
            <a:endParaRPr lang="en-US" b="0" kern="0" dirty="0">
              <a:latin typeface="+mn-lt"/>
              <a:sym typeface="Wingdings" pitchFamily="2" charset="2"/>
            </a:endParaRPr>
          </a:p>
          <a:p>
            <a:pPr marL="227013" indent="-227013" algn="l">
              <a:lnSpc>
                <a:spcPct val="100000"/>
              </a:lnSpc>
              <a:spcBef>
                <a:spcPct val="20000"/>
              </a:spcBef>
              <a:buClr>
                <a:schemeClr val="tx2"/>
              </a:buClr>
              <a:buFont typeface="Times" charset="0"/>
              <a:buChar char="•"/>
              <a:defRPr/>
            </a:pPr>
            <a:endParaRPr lang="en-US" b="0" kern="0" dirty="0">
              <a:latin typeface="+mn-lt"/>
              <a:sym typeface="Wingdings" pitchFamily="2" charset="2"/>
            </a:endParaRPr>
          </a:p>
          <a:p>
            <a:pPr marL="227013" indent="-227013" algn="l">
              <a:lnSpc>
                <a:spcPct val="100000"/>
              </a:lnSpc>
              <a:spcBef>
                <a:spcPct val="20000"/>
              </a:spcBef>
              <a:buClr>
                <a:schemeClr val="tx2"/>
              </a:buClr>
              <a:defRPr/>
            </a:pPr>
            <a:endParaRPr lang="en-US" b="0" kern="0" dirty="0">
              <a:latin typeface="+mn-lt"/>
              <a:sym typeface="Wingdings" pitchFamily="2" charset="2"/>
            </a:endParaRPr>
          </a:p>
          <a:p>
            <a:pPr marL="227013" indent="-227013" algn="l">
              <a:lnSpc>
                <a:spcPct val="100000"/>
              </a:lnSpc>
              <a:spcBef>
                <a:spcPct val="20000"/>
              </a:spcBef>
              <a:buClr>
                <a:schemeClr val="tx2"/>
              </a:buClr>
              <a:buFont typeface="Times" charset="0"/>
              <a:buChar char="•"/>
              <a:defRPr/>
            </a:pPr>
            <a:endParaRPr lang="en-US" b="0" kern="0" dirty="0">
              <a:latin typeface="+mn-lt"/>
              <a:sym typeface="Wingdings" pitchFamily="2" charset="2"/>
            </a:endParaRPr>
          </a:p>
        </p:txBody>
      </p:sp>
      <p:sp>
        <p:nvSpPr>
          <p:cNvPr id="9" name="Rectangle 7"/>
          <p:cNvSpPr txBox="1">
            <a:spLocks noChangeArrowheads="1"/>
          </p:cNvSpPr>
          <p:nvPr/>
        </p:nvSpPr>
        <p:spPr bwMode="auto">
          <a:xfrm>
            <a:off x="889000" y="388938"/>
            <a:ext cx="7581900" cy="857250"/>
          </a:xfrm>
          <a:prstGeom prst="rect">
            <a:avLst/>
          </a:prstGeom>
          <a:noFill/>
          <a:ln w="9525">
            <a:noFill/>
            <a:miter lim="800000"/>
            <a:headEnd/>
            <a:tailEnd/>
          </a:ln>
        </p:spPr>
        <p:txBody>
          <a:bodyPr lIns="0" tIns="0" rIns="0" bIns="0"/>
          <a:lstStyle/>
          <a:p>
            <a:pPr algn="l">
              <a:lnSpc>
                <a:spcPct val="100000"/>
              </a:lnSpc>
              <a:spcBef>
                <a:spcPct val="0"/>
              </a:spcBef>
              <a:buClrTx/>
              <a:defRPr/>
            </a:pPr>
            <a:r>
              <a:rPr lang="en-US" sz="2400" kern="0" dirty="0">
                <a:latin typeface="+mj-lt"/>
                <a:ea typeface="+mj-ea"/>
                <a:cs typeface="+mj-cs"/>
              </a:rPr>
              <a:t>Oracle Java Object Cache (JOC)</a:t>
            </a:r>
            <a:br>
              <a:rPr lang="en-US" sz="2400" kern="0" dirty="0">
                <a:latin typeface="+mj-lt"/>
                <a:ea typeface="+mj-ea"/>
                <a:cs typeface="+mj-cs"/>
              </a:rPr>
            </a:br>
            <a:r>
              <a:rPr lang="en-US" sz="1800" b="0" kern="0" dirty="0">
                <a:solidFill>
                  <a:schemeClr val="bg2"/>
                </a:solidFill>
                <a:latin typeface="+mj-lt"/>
                <a:ea typeface="+mj-ea"/>
                <a:cs typeface="+mj-cs"/>
              </a:rPr>
              <a:t>Clearing the cache</a:t>
            </a:r>
            <a:endParaRPr lang="en-US" sz="1800" kern="0" dirty="0">
              <a:solidFill>
                <a:schemeClr val="bg2"/>
              </a:solidFill>
              <a:latin typeface="+mj-lt"/>
              <a:ea typeface="+mj-ea"/>
              <a:cs typeface="+mj-cs"/>
            </a:endParaRPr>
          </a:p>
        </p:txBody>
      </p:sp>
      <p:pic>
        <p:nvPicPr>
          <p:cNvPr id="91138" name="Picture 2"/>
          <p:cNvPicPr>
            <a:picLocks noChangeAspect="1" noChangeArrowheads="1"/>
          </p:cNvPicPr>
          <p:nvPr/>
        </p:nvPicPr>
        <p:blipFill>
          <a:blip r:embed="rId3" cstate="print"/>
          <a:srcRect/>
          <a:stretch>
            <a:fillRect/>
          </a:stretch>
        </p:blipFill>
        <p:spPr bwMode="auto">
          <a:xfrm>
            <a:off x="4294188" y="1793875"/>
            <a:ext cx="4414837" cy="360045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txBox="1">
            <a:spLocks noChangeArrowheads="1"/>
          </p:cNvSpPr>
          <p:nvPr/>
        </p:nvSpPr>
        <p:spPr bwMode="auto">
          <a:xfrm>
            <a:off x="730250" y="2074239"/>
            <a:ext cx="7661275" cy="3713102"/>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sz="2800" b="0" kern="0" dirty="0" smtClean="0">
                <a:latin typeface="+mn-lt"/>
                <a:sym typeface="Wingdings" pitchFamily="2" charset="2"/>
              </a:rPr>
              <a:t>For more information…</a:t>
            </a:r>
          </a:p>
          <a:p>
            <a:pPr marL="684213" lvl="1" indent="-227013" algn="l">
              <a:lnSpc>
                <a:spcPct val="100000"/>
              </a:lnSpc>
              <a:spcBef>
                <a:spcPct val="20000"/>
              </a:spcBef>
              <a:buClr>
                <a:schemeClr val="tx2"/>
              </a:buClr>
              <a:buFont typeface="Times" charset="0"/>
              <a:buChar char="•"/>
              <a:defRPr/>
            </a:pPr>
            <a:r>
              <a:rPr lang="en-US" sz="2800" b="0" kern="0" dirty="0" smtClean="0">
                <a:latin typeface="+mn-lt"/>
                <a:sym typeface="Wingdings" pitchFamily="2" charset="2"/>
              </a:rPr>
              <a:t>MOS notes:</a:t>
            </a:r>
          </a:p>
          <a:p>
            <a:pPr marL="1141413" lvl="2" indent="-227013" algn="l">
              <a:lnSpc>
                <a:spcPct val="100000"/>
              </a:lnSpc>
              <a:spcBef>
                <a:spcPct val="20000"/>
              </a:spcBef>
              <a:buClr>
                <a:schemeClr val="tx2"/>
              </a:buClr>
              <a:buFont typeface="Times" charset="0"/>
              <a:buChar char="•"/>
              <a:defRPr/>
            </a:pPr>
            <a:r>
              <a:rPr lang="en-US" sz="2800" b="0" kern="0" dirty="0" smtClean="0">
                <a:latin typeface="+mn-lt"/>
                <a:sym typeface="Wingdings" pitchFamily="2" charset="2"/>
              </a:rPr>
              <a:t>454178.1</a:t>
            </a:r>
          </a:p>
          <a:p>
            <a:pPr marL="1141413" lvl="2" indent="-227013" algn="l">
              <a:lnSpc>
                <a:spcPct val="100000"/>
              </a:lnSpc>
              <a:spcBef>
                <a:spcPct val="20000"/>
              </a:spcBef>
              <a:buClr>
                <a:schemeClr val="tx2"/>
              </a:buClr>
              <a:buFont typeface="Times" charset="0"/>
              <a:buChar char="•"/>
              <a:defRPr/>
            </a:pPr>
            <a:r>
              <a:rPr lang="en-US" sz="2800" b="0" kern="0" dirty="0" smtClean="0">
                <a:latin typeface="+mn-lt"/>
                <a:sym typeface="Wingdings" pitchFamily="2" charset="2"/>
              </a:rPr>
              <a:t>455194.1</a:t>
            </a:r>
          </a:p>
          <a:p>
            <a:pPr marL="1141413" lvl="2" indent="-227013" algn="l">
              <a:lnSpc>
                <a:spcPct val="100000"/>
              </a:lnSpc>
              <a:spcBef>
                <a:spcPct val="20000"/>
              </a:spcBef>
              <a:buClr>
                <a:schemeClr val="tx2"/>
              </a:buClr>
              <a:buFont typeface="Times" charset="0"/>
              <a:buChar char="•"/>
              <a:defRPr/>
            </a:pPr>
            <a:r>
              <a:rPr lang="en-US" sz="2800" b="0" kern="0" dirty="0" smtClean="0">
                <a:latin typeface="+mn-lt"/>
                <a:sym typeface="Wingdings" pitchFamily="2" charset="2"/>
              </a:rPr>
              <a:t>386568.1</a:t>
            </a:r>
            <a:endParaRPr lang="en-US" sz="2800" b="0" kern="0" dirty="0">
              <a:latin typeface="+mn-lt"/>
              <a:sym typeface="Wingdings" pitchFamily="2" charset="2"/>
            </a:endParaRPr>
          </a:p>
          <a:p>
            <a:pPr marL="227013" indent="-227013" algn="l">
              <a:lnSpc>
                <a:spcPct val="100000"/>
              </a:lnSpc>
              <a:spcBef>
                <a:spcPct val="20000"/>
              </a:spcBef>
              <a:buClr>
                <a:schemeClr val="tx2"/>
              </a:buClr>
              <a:defRPr/>
            </a:pPr>
            <a:endParaRPr lang="en-US" b="0" kern="0" dirty="0">
              <a:latin typeface="+mn-lt"/>
              <a:sym typeface="Wingdings" pitchFamily="2" charset="2"/>
            </a:endParaRPr>
          </a:p>
          <a:p>
            <a:pPr marL="227013" indent="-227013" algn="l">
              <a:lnSpc>
                <a:spcPct val="100000"/>
              </a:lnSpc>
              <a:spcBef>
                <a:spcPct val="20000"/>
              </a:spcBef>
              <a:buClr>
                <a:schemeClr val="tx2"/>
              </a:buClr>
              <a:buFont typeface="Times" charset="0"/>
              <a:buChar char="•"/>
              <a:defRPr/>
            </a:pPr>
            <a:endParaRPr lang="en-US" b="0" kern="0" dirty="0">
              <a:latin typeface="+mn-lt"/>
              <a:sym typeface="Wingdings" pitchFamily="2" charset="2"/>
            </a:endParaRPr>
          </a:p>
          <a:p>
            <a:pPr marL="227013" indent="-227013" algn="l">
              <a:lnSpc>
                <a:spcPct val="100000"/>
              </a:lnSpc>
              <a:spcBef>
                <a:spcPct val="20000"/>
              </a:spcBef>
              <a:buClr>
                <a:schemeClr val="tx2"/>
              </a:buClr>
              <a:buFont typeface="Times" charset="0"/>
              <a:buChar char="•"/>
              <a:defRPr/>
            </a:pPr>
            <a:endParaRPr lang="en-US" b="0" kern="0" dirty="0">
              <a:latin typeface="+mn-lt"/>
              <a:sym typeface="Wingdings" pitchFamily="2" charset="2"/>
            </a:endParaRPr>
          </a:p>
          <a:p>
            <a:pPr marL="227013" indent="-227013" algn="l">
              <a:lnSpc>
                <a:spcPct val="100000"/>
              </a:lnSpc>
              <a:spcBef>
                <a:spcPct val="20000"/>
              </a:spcBef>
              <a:buClr>
                <a:schemeClr val="tx2"/>
              </a:buClr>
              <a:defRPr/>
            </a:pPr>
            <a:endParaRPr lang="en-US" b="0" kern="0" dirty="0">
              <a:latin typeface="+mn-lt"/>
              <a:sym typeface="Wingdings" pitchFamily="2" charset="2"/>
            </a:endParaRPr>
          </a:p>
          <a:p>
            <a:pPr marL="227013" indent="-227013" algn="l">
              <a:lnSpc>
                <a:spcPct val="100000"/>
              </a:lnSpc>
              <a:spcBef>
                <a:spcPct val="20000"/>
              </a:spcBef>
              <a:buClr>
                <a:schemeClr val="tx2"/>
              </a:buClr>
              <a:buFont typeface="Times" charset="0"/>
              <a:buChar char="•"/>
              <a:defRPr/>
            </a:pPr>
            <a:endParaRPr lang="en-US" b="0" kern="0" dirty="0">
              <a:latin typeface="+mn-lt"/>
              <a:sym typeface="Wingdings" pitchFamily="2" charset="2"/>
            </a:endParaRPr>
          </a:p>
        </p:txBody>
      </p:sp>
      <p:sp>
        <p:nvSpPr>
          <p:cNvPr id="9" name="Rectangle 7"/>
          <p:cNvSpPr txBox="1">
            <a:spLocks noChangeArrowheads="1"/>
          </p:cNvSpPr>
          <p:nvPr/>
        </p:nvSpPr>
        <p:spPr bwMode="auto">
          <a:xfrm>
            <a:off x="889000" y="388938"/>
            <a:ext cx="7581900" cy="857250"/>
          </a:xfrm>
          <a:prstGeom prst="rect">
            <a:avLst/>
          </a:prstGeom>
          <a:noFill/>
          <a:ln w="9525">
            <a:noFill/>
            <a:miter lim="800000"/>
            <a:headEnd/>
            <a:tailEnd/>
          </a:ln>
        </p:spPr>
        <p:txBody>
          <a:bodyPr lIns="0" tIns="0" rIns="0" bIns="0"/>
          <a:lstStyle/>
          <a:p>
            <a:pPr algn="l">
              <a:lnSpc>
                <a:spcPct val="100000"/>
              </a:lnSpc>
              <a:spcBef>
                <a:spcPct val="0"/>
              </a:spcBef>
              <a:buClrTx/>
              <a:defRPr/>
            </a:pPr>
            <a:r>
              <a:rPr lang="en-US" sz="2400" kern="0" dirty="0">
                <a:latin typeface="+mj-lt"/>
                <a:ea typeface="+mj-ea"/>
                <a:cs typeface="+mj-cs"/>
              </a:rPr>
              <a:t>Oracle Java Object Cache (JOC)</a:t>
            </a:r>
            <a:br>
              <a:rPr lang="en-US" sz="2400" kern="0" dirty="0">
                <a:latin typeface="+mj-lt"/>
                <a:ea typeface="+mj-ea"/>
                <a:cs typeface="+mj-cs"/>
              </a:rPr>
            </a:br>
            <a:r>
              <a:rPr lang="en-US" sz="1800" b="0" kern="0" dirty="0" smtClean="0">
                <a:solidFill>
                  <a:schemeClr val="bg2"/>
                </a:solidFill>
                <a:latin typeface="+mj-lt"/>
                <a:ea typeface="+mj-ea"/>
                <a:cs typeface="+mj-cs"/>
              </a:rPr>
              <a:t>References</a:t>
            </a:r>
            <a:endParaRPr lang="en-US" sz="1800" kern="0" dirty="0">
              <a:solidFill>
                <a:schemeClr val="bg2"/>
              </a:solidFill>
              <a:latin typeface="+mj-lt"/>
              <a:ea typeface="+mj-ea"/>
              <a:cs typeface="+mj-cs"/>
            </a:endParaRPr>
          </a:p>
        </p:txBody>
      </p:sp>
      <p:graphicFrame>
        <p:nvGraphicFramePr>
          <p:cNvPr id="6" name="Chart 9"/>
          <p:cNvGraphicFramePr>
            <a:graphicFrameLocks/>
          </p:cNvGraphicFramePr>
          <p:nvPr/>
        </p:nvGraphicFramePr>
        <p:xfrm>
          <a:off x="2034512" y="1183492"/>
          <a:ext cx="7770812" cy="465772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9"/>
          <p:cNvGrpSpPr>
            <a:grpSpLocks/>
          </p:cNvGrpSpPr>
          <p:nvPr/>
        </p:nvGrpSpPr>
        <p:grpSpPr bwMode="auto">
          <a:xfrm>
            <a:off x="0" y="-7938"/>
            <a:ext cx="9144000" cy="6873876"/>
            <a:chOff x="0" y="-7776"/>
            <a:chExt cx="9144000" cy="6873552"/>
          </a:xfrm>
        </p:grpSpPr>
        <p:pic>
          <p:nvPicPr>
            <p:cNvPr id="26627" name="Picture 9" descr="C:\DOCUME~1\gjimenez\LOCALS~1\Temp\7zE1BE.tmp\ph_ind_hitech_006_cropped.jpg"/>
            <p:cNvPicPr>
              <a:picLocks noChangeAspect="1" noChangeArrowheads="1"/>
            </p:cNvPicPr>
            <p:nvPr/>
          </p:nvPicPr>
          <p:blipFill>
            <a:blip r:embed="rId3" cstate="print"/>
            <a:srcRect/>
            <a:stretch>
              <a:fillRect/>
            </a:stretch>
          </p:blipFill>
          <p:spPr bwMode="auto">
            <a:xfrm>
              <a:off x="0" y="-7776"/>
              <a:ext cx="9144000" cy="6873552"/>
            </a:xfrm>
            <a:prstGeom prst="rect">
              <a:avLst/>
            </a:prstGeom>
            <a:noFill/>
            <a:ln w="9525">
              <a:noFill/>
              <a:miter lim="800000"/>
              <a:headEnd/>
              <a:tailEnd/>
            </a:ln>
          </p:spPr>
        </p:pic>
        <p:grpSp>
          <p:nvGrpSpPr>
            <p:cNvPr id="26628" name="Group 1028"/>
            <p:cNvGrpSpPr>
              <a:grpSpLocks/>
            </p:cNvGrpSpPr>
            <p:nvPr/>
          </p:nvGrpSpPr>
          <p:grpSpPr bwMode="auto">
            <a:xfrm>
              <a:off x="0" y="6171979"/>
              <a:ext cx="9144000" cy="225407"/>
              <a:chOff x="0" y="3888"/>
              <a:chExt cx="5760" cy="142"/>
            </a:xfrm>
          </p:grpSpPr>
          <p:pic>
            <p:nvPicPr>
              <p:cNvPr id="26631" name="Picture 1029" descr="Red Bar"/>
              <p:cNvPicPr>
                <a:picLocks noChangeAspect="1" noChangeArrowheads="1"/>
              </p:cNvPicPr>
              <p:nvPr/>
            </p:nvPicPr>
            <p:blipFill>
              <a:blip r:embed="rId4" cstate="print"/>
              <a:srcRect/>
              <a:stretch>
                <a:fillRect/>
              </a:stretch>
            </p:blipFill>
            <p:spPr bwMode="auto">
              <a:xfrm>
                <a:off x="0" y="3888"/>
                <a:ext cx="5760" cy="142"/>
              </a:xfrm>
              <a:prstGeom prst="rect">
                <a:avLst/>
              </a:prstGeom>
              <a:noFill/>
              <a:ln w="9525">
                <a:noFill/>
                <a:miter lim="800000"/>
                <a:headEnd/>
                <a:tailEnd/>
              </a:ln>
            </p:spPr>
          </p:pic>
          <p:pic>
            <p:nvPicPr>
              <p:cNvPr id="26632" name="Picture 1030" descr="Oracle WHITE"/>
              <p:cNvPicPr>
                <a:picLocks noChangeAspect="1" noChangeArrowheads="1"/>
              </p:cNvPicPr>
              <p:nvPr/>
            </p:nvPicPr>
            <p:blipFill>
              <a:blip r:embed="rId5" cstate="print"/>
              <a:srcRect/>
              <a:stretch>
                <a:fillRect/>
              </a:stretch>
            </p:blipFill>
            <p:spPr bwMode="auto">
              <a:xfrm>
                <a:off x="4800" y="3922"/>
                <a:ext cx="597" cy="75"/>
              </a:xfrm>
              <a:prstGeom prst="rect">
                <a:avLst/>
              </a:prstGeom>
              <a:noFill/>
              <a:ln w="9525">
                <a:noFill/>
                <a:miter lim="800000"/>
                <a:headEnd/>
                <a:tailEnd/>
              </a:ln>
            </p:spPr>
          </p:pic>
        </p:grpSp>
        <p:pic>
          <p:nvPicPr>
            <p:cNvPr id="18442" name="Picture 10"/>
            <p:cNvPicPr>
              <a:picLocks noChangeAspect="1" noChangeArrowheads="1"/>
            </p:cNvPicPr>
            <p:nvPr/>
          </p:nvPicPr>
          <p:blipFill>
            <a:blip r:embed="rId6" cstate="print"/>
            <a:srcRect/>
            <a:stretch>
              <a:fillRect/>
            </a:stretch>
          </p:blipFill>
          <p:spPr bwMode="auto">
            <a:xfrm>
              <a:off x="850900" y="2848002"/>
              <a:ext cx="5219700" cy="1161995"/>
            </a:xfrm>
            <a:prstGeom prst="rect">
              <a:avLst/>
            </a:prstGeom>
            <a:noFill/>
            <a:ln w="9525" cap="flat" cmpd="sng" algn="ctr">
              <a:noFill/>
              <a:prstDash val="solid"/>
              <a:miter lim="800000"/>
              <a:headEnd/>
              <a:tailEnd/>
            </a:ln>
            <a:effectLst>
              <a:outerShdw blurRad="50800" dist="38100" dir="2700000" algn="tl" rotWithShape="0">
                <a:prstClr val="black">
                  <a:alpha val="40000"/>
                </a:prstClr>
              </a:outerShdw>
            </a:effectLst>
          </p:spPr>
        </p:pic>
        <p:sp>
          <p:nvSpPr>
            <p:cNvPr id="26630" name="Text Box 1031"/>
            <p:cNvSpPr txBox="1">
              <a:spLocks noChangeArrowheads="1"/>
            </p:cNvSpPr>
            <p:nvPr/>
          </p:nvSpPr>
          <p:spPr bwMode="auto">
            <a:xfrm>
              <a:off x="943977" y="3068153"/>
              <a:ext cx="4057435" cy="738605"/>
            </a:xfrm>
            <a:prstGeom prst="rect">
              <a:avLst/>
            </a:prstGeom>
            <a:noFill/>
            <a:ln w="9525">
              <a:noFill/>
              <a:miter lim="800000"/>
              <a:headEnd/>
              <a:tailEnd/>
            </a:ln>
          </p:spPr>
          <p:txBody>
            <a:bodyPr lIns="0" tIns="0" rIns="0" bIns="0">
              <a:spAutoFit/>
            </a:bodyPr>
            <a:lstStyle/>
            <a:p>
              <a:pPr algn="l" eaLnBrk="0" hangingPunct="0">
                <a:lnSpc>
                  <a:spcPct val="100000"/>
                </a:lnSpc>
                <a:buClrTx/>
              </a:pPr>
              <a:r>
                <a:rPr lang="en-US" sz="2400">
                  <a:solidFill>
                    <a:schemeClr val="bg1"/>
                  </a:solidFill>
                </a:rPr>
                <a:t>Troubleshooting Oracle forms-based applications</a:t>
              </a:r>
            </a:p>
          </p:txBody>
        </p:sp>
      </p:gr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jdelijke aanduiding voor verticale tekst 15"/>
          <p:cNvSpPr>
            <a:spLocks noGrp="1"/>
          </p:cNvSpPr>
          <p:nvPr>
            <p:ph type="body" orient="vert" idx="1"/>
          </p:nvPr>
        </p:nvSpPr>
        <p:spPr>
          <a:xfrm>
            <a:off x="876300" y="1574800"/>
            <a:ext cx="7861300" cy="4368800"/>
          </a:xfrm>
          <a:ln w="6350" cap="sq">
            <a:solidFill>
              <a:schemeClr val="tx1">
                <a:alpha val="50195"/>
              </a:schemeClr>
            </a:solidFill>
          </a:ln>
        </p:spPr>
        <p:txBody>
          <a:bodyPr/>
          <a:lstStyle/>
          <a:p>
            <a:pPr>
              <a:buNone/>
            </a:pPr>
            <a:endParaRPr lang="nl-NL" dirty="0" smtClean="0"/>
          </a:p>
        </p:txBody>
      </p:sp>
      <p:sp>
        <p:nvSpPr>
          <p:cNvPr id="4" name="Rectangle 8"/>
          <p:cNvSpPr txBox="1">
            <a:spLocks noChangeArrowheads="1"/>
          </p:cNvSpPr>
          <p:nvPr/>
        </p:nvSpPr>
        <p:spPr bwMode="auto">
          <a:xfrm>
            <a:off x="876300" y="1600200"/>
            <a:ext cx="753745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pPr>
            <a:endParaRPr lang="en-US" sz="2400" b="0"/>
          </a:p>
        </p:txBody>
      </p:sp>
      <p:sp>
        <p:nvSpPr>
          <p:cNvPr id="8196" name="Rectangle 7"/>
          <p:cNvSpPr txBox="1">
            <a:spLocks noChangeArrowheads="1"/>
          </p:cNvSpPr>
          <p:nvPr/>
        </p:nvSpPr>
        <p:spPr bwMode="auto">
          <a:xfrm>
            <a:off x="889000" y="388938"/>
            <a:ext cx="7581900" cy="857250"/>
          </a:xfrm>
          <a:prstGeom prst="rect">
            <a:avLst/>
          </a:prstGeom>
          <a:noFill/>
          <a:ln w="9525">
            <a:noFill/>
            <a:miter lim="800000"/>
            <a:headEnd/>
            <a:tailEnd/>
          </a:ln>
        </p:spPr>
        <p:txBody>
          <a:bodyPr lIns="0" tIns="0" rIns="0" bIns="0"/>
          <a:lstStyle/>
          <a:p>
            <a:pPr algn="l">
              <a:lnSpc>
                <a:spcPct val="100000"/>
              </a:lnSpc>
              <a:spcBef>
                <a:spcPct val="0"/>
              </a:spcBef>
              <a:buClrTx/>
            </a:pPr>
            <a:r>
              <a:rPr lang="en-US" sz="2400"/>
              <a:t>Oracle Forms</a:t>
            </a:r>
          </a:p>
          <a:p>
            <a:pPr algn="l">
              <a:lnSpc>
                <a:spcPct val="100000"/>
              </a:lnSpc>
              <a:spcBef>
                <a:spcPct val="0"/>
              </a:spcBef>
              <a:buClrTx/>
            </a:pPr>
            <a:r>
              <a:rPr lang="en-US" sz="1800" b="0">
                <a:solidFill>
                  <a:schemeClr val="bg2"/>
                </a:solidFill>
              </a:rPr>
              <a:t>Architecture</a:t>
            </a:r>
            <a:endParaRPr lang="en-US" sz="1800">
              <a:solidFill>
                <a:schemeClr val="bg2"/>
              </a:solidFill>
            </a:endParaRPr>
          </a:p>
        </p:txBody>
      </p:sp>
      <p:pic>
        <p:nvPicPr>
          <p:cNvPr id="8197" name="Afbeelding 4" descr="desktop.jpg"/>
          <p:cNvPicPr>
            <a:picLocks noChangeAspect="1"/>
          </p:cNvPicPr>
          <p:nvPr/>
        </p:nvPicPr>
        <p:blipFill>
          <a:blip r:embed="rId3" cstate="print"/>
          <a:srcRect/>
          <a:stretch>
            <a:fillRect/>
          </a:stretch>
        </p:blipFill>
        <p:spPr bwMode="auto">
          <a:xfrm>
            <a:off x="1341438" y="2003425"/>
            <a:ext cx="920750" cy="1311275"/>
          </a:xfrm>
          <a:prstGeom prst="rect">
            <a:avLst/>
          </a:prstGeom>
          <a:noFill/>
          <a:ln w="9525">
            <a:noFill/>
            <a:miter lim="800000"/>
            <a:headEnd/>
            <a:tailEnd/>
          </a:ln>
        </p:spPr>
      </p:pic>
      <p:pic>
        <p:nvPicPr>
          <p:cNvPr id="8198" name="Afbeelding 5" descr="Appsserver.jpg"/>
          <p:cNvPicPr>
            <a:picLocks noChangeAspect="1"/>
          </p:cNvPicPr>
          <p:nvPr/>
        </p:nvPicPr>
        <p:blipFill>
          <a:blip r:embed="rId4" cstate="print"/>
          <a:srcRect/>
          <a:stretch>
            <a:fillRect/>
          </a:stretch>
        </p:blipFill>
        <p:spPr bwMode="auto">
          <a:xfrm>
            <a:off x="4257675" y="1957388"/>
            <a:ext cx="976313" cy="1427162"/>
          </a:xfrm>
          <a:prstGeom prst="rect">
            <a:avLst/>
          </a:prstGeom>
          <a:noFill/>
          <a:ln w="9525">
            <a:noFill/>
            <a:miter lim="800000"/>
            <a:headEnd/>
            <a:tailEnd/>
          </a:ln>
        </p:spPr>
      </p:pic>
      <p:pic>
        <p:nvPicPr>
          <p:cNvPr id="8199" name="Afbeelding 7" descr="database.jpg"/>
          <p:cNvPicPr>
            <a:picLocks noChangeAspect="1"/>
          </p:cNvPicPr>
          <p:nvPr/>
        </p:nvPicPr>
        <p:blipFill>
          <a:blip r:embed="rId5" cstate="print"/>
          <a:srcRect/>
          <a:stretch>
            <a:fillRect/>
          </a:stretch>
        </p:blipFill>
        <p:spPr bwMode="auto">
          <a:xfrm>
            <a:off x="7053263" y="1893888"/>
            <a:ext cx="1241425" cy="1431925"/>
          </a:xfrm>
          <a:prstGeom prst="rect">
            <a:avLst/>
          </a:prstGeom>
          <a:noFill/>
          <a:ln w="9525">
            <a:noFill/>
            <a:miter lim="800000"/>
            <a:headEnd/>
            <a:tailEnd/>
          </a:ln>
        </p:spPr>
      </p:pic>
      <p:pic>
        <p:nvPicPr>
          <p:cNvPr id="8200" name="Afbeelding 9" descr="javacp.PNG"/>
          <p:cNvPicPr>
            <a:picLocks noChangeAspect="1"/>
          </p:cNvPicPr>
          <p:nvPr/>
        </p:nvPicPr>
        <p:blipFill>
          <a:blip r:embed="rId6" cstate="print"/>
          <a:srcRect/>
          <a:stretch>
            <a:fillRect/>
          </a:stretch>
        </p:blipFill>
        <p:spPr bwMode="auto">
          <a:xfrm>
            <a:off x="1106488" y="2790825"/>
            <a:ext cx="841375" cy="561975"/>
          </a:xfrm>
          <a:prstGeom prst="rect">
            <a:avLst/>
          </a:prstGeom>
          <a:noFill/>
          <a:ln w="9525">
            <a:noFill/>
            <a:miter lim="800000"/>
            <a:headEnd/>
            <a:tailEnd/>
          </a:ln>
        </p:spPr>
      </p:pic>
      <p:graphicFrame>
        <p:nvGraphicFramePr>
          <p:cNvPr id="17" name="Tabel 16"/>
          <p:cNvGraphicFramePr>
            <a:graphicFrameLocks noGrp="1"/>
          </p:cNvGraphicFramePr>
          <p:nvPr/>
        </p:nvGraphicFramePr>
        <p:xfrm>
          <a:off x="901700" y="3729038"/>
          <a:ext cx="7767638" cy="2377440"/>
        </p:xfrm>
        <a:graphic>
          <a:graphicData uri="http://schemas.openxmlformats.org/drawingml/2006/table">
            <a:tbl>
              <a:tblPr/>
              <a:tblGrid>
                <a:gridCol w="2257425"/>
                <a:gridCol w="3462338"/>
                <a:gridCol w="2047875"/>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Arial" charset="0"/>
                        </a:rPr>
                        <a:t>Desktop</a:t>
                      </a:r>
                      <a:r>
                        <a:rPr kumimoji="0" lang="en-US" sz="1800" b="1" i="0" u="none" strike="noStrike" cap="none" normalizeH="0" baseline="0" dirty="0" smtClean="0">
                          <a:ln>
                            <a:noFill/>
                          </a:ln>
                          <a:solidFill>
                            <a:srgbClr val="FFFFFF"/>
                          </a:solidFill>
                          <a:effectLst/>
                          <a:latin typeface="Arial" charset="0"/>
                        </a:rPr>
                        <a:t> </a:t>
                      </a:r>
                      <a:r>
                        <a:rPr kumimoji="0" lang="en-US" sz="1800" b="1" i="0" u="none" strike="noStrike" cap="none" normalizeH="0" baseline="0" dirty="0" smtClean="0">
                          <a:ln>
                            <a:noFill/>
                          </a:ln>
                          <a:solidFill>
                            <a:srgbClr val="FF0000"/>
                          </a:solidFill>
                          <a:effectLst/>
                          <a:latin typeface="Arial" charset="0"/>
                        </a:rPr>
                        <a:t>client</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sz="1800" b="1" i="0" u="none" strike="noStrike" cap="none" normalizeH="0" baseline="0" dirty="0" smtClean="0">
                          <a:ln>
                            <a:noFill/>
                          </a:ln>
                          <a:solidFill>
                            <a:srgbClr val="FFFFFF"/>
                          </a:solidFill>
                          <a:effectLst/>
                          <a:latin typeface="Arial" charset="0"/>
                        </a:rPr>
                        <a:t> </a:t>
                      </a:r>
                      <a:r>
                        <a:rPr kumimoji="0" lang="en-US" sz="1600" b="1" i="0" u="none" strike="noStrike" cap="none" normalizeH="0" baseline="0" dirty="0" smtClean="0">
                          <a:ln>
                            <a:noFill/>
                          </a:ln>
                          <a:solidFill>
                            <a:srgbClr val="FFFFFF"/>
                          </a:solidFill>
                          <a:effectLst/>
                          <a:latin typeface="Arial" charset="0"/>
                        </a:rPr>
                        <a:t>Forms Applet</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sz="1600" b="1" i="0" u="none" strike="noStrike" cap="none" normalizeH="0" baseline="0" dirty="0" smtClean="0">
                          <a:ln>
                            <a:noFill/>
                          </a:ln>
                          <a:solidFill>
                            <a:srgbClr val="FFFFFF"/>
                          </a:solidFill>
                          <a:effectLst/>
                          <a:latin typeface="Arial" charset="0"/>
                        </a:rPr>
                        <a:t> JRE  started from browser</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sz="1600" b="1" i="0" u="none" strike="noStrike" cap="none" normalizeH="0" baseline="0" dirty="0" smtClean="0">
                          <a:ln>
                            <a:noFill/>
                          </a:ln>
                          <a:solidFill>
                            <a:srgbClr val="FFFFFF"/>
                          </a:solidFill>
                          <a:effectLst/>
                          <a:latin typeface="Arial" charset="0"/>
                        </a:rPr>
                        <a:t> User Interface</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sz="1600" b="1" i="0" u="none" strike="noStrike" cap="none" normalizeH="0" baseline="0" dirty="0" smtClean="0">
                          <a:ln>
                            <a:noFill/>
                          </a:ln>
                          <a:solidFill>
                            <a:srgbClr val="FFFFFF"/>
                          </a:solidFill>
                          <a:effectLst/>
                          <a:latin typeface="Arial" charset="0"/>
                        </a:rPr>
                        <a:t> 1:1 relation with Forms runtime process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nl-NL" sz="1800" b="1" i="0" u="none" strike="noStrike" cap="none" normalizeH="0" baseline="0" dirty="0" smtClean="0">
                        <a:ln>
                          <a:noFill/>
                        </a:ln>
                        <a:solidFill>
                          <a:srgbClr val="FFFFFF"/>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0000"/>
                          </a:solidFill>
                          <a:effectLst/>
                          <a:latin typeface="Arial" charset="0"/>
                        </a:rPr>
                        <a:t>Application Server</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sz="1800" b="1" i="0" u="none" strike="noStrike" cap="none" normalizeH="0" baseline="0" smtClean="0">
                          <a:ln>
                            <a:noFill/>
                          </a:ln>
                          <a:solidFill>
                            <a:srgbClr val="FFFFFF"/>
                          </a:solidFill>
                          <a:effectLst/>
                          <a:latin typeface="Arial" charset="0"/>
                        </a:rPr>
                        <a:t> </a:t>
                      </a:r>
                      <a:r>
                        <a:rPr kumimoji="0" lang="en-US" sz="1600" b="1" i="0" u="none" strike="noStrike" cap="none" normalizeH="0" baseline="0" smtClean="0">
                          <a:ln>
                            <a:noFill/>
                          </a:ln>
                          <a:solidFill>
                            <a:srgbClr val="FFFFFF"/>
                          </a:solidFill>
                          <a:effectLst/>
                          <a:latin typeface="Arial" charset="0"/>
                        </a:rPr>
                        <a:t>Listener  </a:t>
                      </a:r>
                    </a:p>
                    <a:p>
                      <a:pPr marL="457200" marR="0" lvl="1" indent="0" algn="l" defTabSz="914400" rtl="0" eaLnBrk="1" fontAlgn="base" latinLnBrk="0" hangingPunct="1">
                        <a:lnSpc>
                          <a:spcPct val="100000"/>
                        </a:lnSpc>
                        <a:spcBef>
                          <a:spcPct val="0"/>
                        </a:spcBef>
                        <a:spcAft>
                          <a:spcPct val="0"/>
                        </a:spcAft>
                        <a:buClrTx/>
                        <a:buSzTx/>
                        <a:buFont typeface="Arial" charset="0"/>
                        <a:buChar char="•"/>
                        <a:tabLst/>
                      </a:pPr>
                      <a:r>
                        <a:rPr kumimoji="0" lang="en-US" sz="1600" b="1" i="0" u="none" strike="noStrike" cap="none" normalizeH="0" baseline="0" smtClean="0">
                          <a:ln>
                            <a:noFill/>
                          </a:ln>
                          <a:solidFill>
                            <a:srgbClr val="FFFFFF"/>
                          </a:solidFill>
                          <a:effectLst/>
                          <a:latin typeface="Arial" charset="0"/>
                        </a:rPr>
                        <a:t> Forms Servlet (http(s))</a:t>
                      </a:r>
                    </a:p>
                    <a:p>
                      <a:pPr marL="457200" marR="0" lvl="1" indent="0" algn="l" defTabSz="914400" rtl="0" eaLnBrk="1" fontAlgn="base" latinLnBrk="0" hangingPunct="1">
                        <a:lnSpc>
                          <a:spcPct val="100000"/>
                        </a:lnSpc>
                        <a:spcBef>
                          <a:spcPct val="0"/>
                        </a:spcBef>
                        <a:spcAft>
                          <a:spcPct val="0"/>
                        </a:spcAft>
                        <a:buClrTx/>
                        <a:buSzTx/>
                        <a:buFont typeface="Arial" charset="0"/>
                        <a:buChar char="•"/>
                        <a:tabLst/>
                      </a:pPr>
                      <a:r>
                        <a:rPr kumimoji="0" lang="en-US" sz="1600" b="1" i="0" u="none" strike="noStrike" cap="none" normalizeH="0" baseline="0" smtClean="0">
                          <a:ln>
                            <a:noFill/>
                          </a:ln>
                          <a:solidFill>
                            <a:srgbClr val="FFFFFF"/>
                          </a:solidFill>
                          <a:effectLst/>
                          <a:latin typeface="Arial" charset="0"/>
                        </a:rPr>
                        <a:t> </a:t>
                      </a:r>
                      <a:r>
                        <a:rPr kumimoji="0" lang="en-US" sz="1600" b="1" i="1" u="none" strike="noStrike" cap="none" normalizeH="0" baseline="0" smtClean="0">
                          <a:ln>
                            <a:noFill/>
                          </a:ln>
                          <a:solidFill>
                            <a:srgbClr val="FFFFFF"/>
                          </a:solidFill>
                          <a:effectLst/>
                          <a:latin typeface="Arial" charset="0"/>
                        </a:rPr>
                        <a:t>OC4J / JSERV</a:t>
                      </a:r>
                    </a:p>
                    <a:p>
                      <a:pPr marL="457200" marR="0" lvl="1" indent="0" algn="l" defTabSz="914400" rtl="0" eaLnBrk="1" fontAlgn="base" latinLnBrk="0" hangingPunct="1">
                        <a:lnSpc>
                          <a:spcPct val="100000"/>
                        </a:lnSpc>
                        <a:spcBef>
                          <a:spcPct val="0"/>
                        </a:spcBef>
                        <a:spcAft>
                          <a:spcPct val="0"/>
                        </a:spcAft>
                        <a:buClrTx/>
                        <a:buSzTx/>
                        <a:buFont typeface="Arial" charset="0"/>
                        <a:buChar char="•"/>
                        <a:tabLst/>
                      </a:pPr>
                      <a:r>
                        <a:rPr kumimoji="0" lang="en-US" sz="1600" b="1" i="0" u="none" strike="noStrike" cap="none" normalizeH="0" baseline="0" smtClean="0">
                          <a:ln>
                            <a:noFill/>
                          </a:ln>
                          <a:solidFill>
                            <a:srgbClr val="FFFFFF"/>
                          </a:solidFill>
                          <a:effectLst/>
                          <a:latin typeface="Arial" charset="0"/>
                        </a:rPr>
                        <a:t> Forms Server (socket)</a:t>
                      </a:r>
                    </a:p>
                    <a:p>
                      <a:pPr marL="457200" marR="0" lvl="1" indent="0" algn="l" defTabSz="914400" rtl="0" eaLnBrk="1" fontAlgn="base" latinLnBrk="0" hangingPunct="1">
                        <a:lnSpc>
                          <a:spcPct val="100000"/>
                        </a:lnSpc>
                        <a:spcBef>
                          <a:spcPct val="0"/>
                        </a:spcBef>
                        <a:spcAft>
                          <a:spcPct val="0"/>
                        </a:spcAft>
                        <a:buClrTx/>
                        <a:buSzTx/>
                        <a:buFont typeface="Arial" charset="0"/>
                        <a:buChar char="•"/>
                        <a:tabLst/>
                      </a:pPr>
                      <a:r>
                        <a:rPr kumimoji="0" lang="en-US" sz="1600" b="1" i="0" u="none" strike="noStrike" cap="none" normalizeH="0" baseline="0" smtClean="0">
                          <a:ln>
                            <a:noFill/>
                          </a:ln>
                          <a:solidFill>
                            <a:srgbClr val="FFFFFF"/>
                          </a:solidFill>
                          <a:effectLst/>
                          <a:latin typeface="Arial" charset="0"/>
                        </a:rPr>
                        <a:t> </a:t>
                      </a:r>
                      <a:r>
                        <a:rPr kumimoji="0" lang="en-US" sz="1600" b="1" i="1" u="none" strike="noStrike" cap="none" normalizeH="0" baseline="0" smtClean="0">
                          <a:ln>
                            <a:noFill/>
                          </a:ln>
                          <a:solidFill>
                            <a:srgbClr val="FFFFFF"/>
                          </a:solidFill>
                          <a:effectLst/>
                          <a:latin typeface="Arial" charset="0"/>
                        </a:rPr>
                        <a:t>frmsrv / f60srvm</a:t>
                      </a:r>
                      <a:r>
                        <a:rPr kumimoji="0" lang="nl-NL" sz="1600" b="1" i="0" u="none" strike="noStrike" cap="none" normalizeH="0" baseline="0" smtClean="0">
                          <a:ln>
                            <a:noFill/>
                          </a:ln>
                          <a:solidFill>
                            <a:srgbClr val="FFFFFF"/>
                          </a:solidFill>
                          <a:effectLst/>
                          <a:latin typeface="Arial" charset="0"/>
                        </a:rPr>
                        <a:t> </a:t>
                      </a:r>
                    </a:p>
                    <a:p>
                      <a:pPr marL="457200" marR="0" lvl="1" indent="0" algn="l" defTabSz="914400" rtl="0" eaLnBrk="1" fontAlgn="base" latinLnBrk="0" hangingPunct="1">
                        <a:lnSpc>
                          <a:spcPct val="100000"/>
                        </a:lnSpc>
                        <a:spcBef>
                          <a:spcPct val="0"/>
                        </a:spcBef>
                        <a:spcAft>
                          <a:spcPct val="0"/>
                        </a:spcAft>
                        <a:buClrTx/>
                        <a:buSzTx/>
                        <a:buFont typeface="Arial" charset="0"/>
                        <a:buChar char="•"/>
                        <a:tabLst/>
                      </a:pPr>
                      <a:endParaRPr kumimoji="0" lang="nl-NL" sz="1600" b="1" i="0" u="none" strike="noStrike" cap="none" normalizeH="0" baseline="0" smtClean="0">
                        <a:ln>
                          <a:noFill/>
                        </a:ln>
                        <a:solidFill>
                          <a:srgbClr val="FFFFFF"/>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sz="1600" b="1" i="0" u="none" strike="noStrike" cap="none" normalizeH="0" baseline="0" smtClean="0">
                          <a:ln>
                            <a:noFill/>
                          </a:ln>
                          <a:solidFill>
                            <a:srgbClr val="FFFFFF"/>
                          </a:solidFill>
                          <a:effectLst/>
                          <a:latin typeface="Arial" charset="0"/>
                        </a:rPr>
                        <a:t> Runtime process (1 per session)</a:t>
                      </a:r>
                    </a:p>
                    <a:p>
                      <a:pPr marL="457200" marR="0" lvl="1" indent="0" algn="l" defTabSz="914400" rtl="0" eaLnBrk="1" fontAlgn="base" latinLnBrk="0" hangingPunct="1">
                        <a:lnSpc>
                          <a:spcPct val="100000"/>
                        </a:lnSpc>
                        <a:spcBef>
                          <a:spcPct val="0"/>
                        </a:spcBef>
                        <a:spcAft>
                          <a:spcPct val="0"/>
                        </a:spcAft>
                        <a:buClrTx/>
                        <a:buSzTx/>
                        <a:buFont typeface="Arial" charset="0"/>
                        <a:buChar char="•"/>
                        <a:tabLst/>
                      </a:pPr>
                      <a:r>
                        <a:rPr kumimoji="0" lang="en-US" sz="1600" b="1" i="0" u="none" strike="noStrike" cap="none" normalizeH="0" baseline="0" smtClean="0">
                          <a:ln>
                            <a:noFill/>
                          </a:ln>
                          <a:solidFill>
                            <a:srgbClr val="FFFFFF"/>
                          </a:solidFill>
                          <a:effectLst/>
                          <a:latin typeface="Arial" charset="0"/>
                        </a:rPr>
                        <a:t> frmweb /  f60webmx</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Arial" charset="0"/>
                        </a:rPr>
                        <a:t>Database</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sz="1800" b="1" i="0" u="none" strike="noStrike" cap="none" normalizeH="0" baseline="0" dirty="0" smtClean="0">
                          <a:ln>
                            <a:noFill/>
                          </a:ln>
                          <a:solidFill>
                            <a:srgbClr val="FFFFFF"/>
                          </a:solidFill>
                          <a:effectLst/>
                          <a:latin typeface="Arial" charset="0"/>
                        </a:rPr>
                        <a:t> </a:t>
                      </a:r>
                      <a:r>
                        <a:rPr kumimoji="0" lang="en-US" sz="1600" b="1" i="0" u="none" strike="noStrike" cap="none" normalizeH="0" baseline="0" dirty="0" smtClean="0">
                          <a:ln>
                            <a:noFill/>
                          </a:ln>
                          <a:solidFill>
                            <a:srgbClr val="FFFFFF"/>
                          </a:solidFill>
                          <a:effectLst/>
                          <a:latin typeface="Arial" charset="0"/>
                        </a:rPr>
                        <a:t>SQL*NET </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sz="1600" b="1" i="0" u="none" strike="noStrike" cap="none" normalizeH="0" baseline="0" dirty="0" smtClean="0">
                          <a:ln>
                            <a:noFill/>
                          </a:ln>
                          <a:solidFill>
                            <a:srgbClr val="FFFFFF"/>
                          </a:solidFill>
                          <a:effectLst/>
                          <a:latin typeface="Arial" charset="0"/>
                        </a:rPr>
                        <a:t> Interacts with Forms runtime process</a:t>
                      </a:r>
                    </a:p>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1600" b="1" i="0" u="none" strike="noStrike" cap="none" normalizeH="0" baseline="0" dirty="0" smtClean="0">
                        <a:ln>
                          <a:noFill/>
                        </a:ln>
                        <a:solidFill>
                          <a:srgbClr val="FFFFFF"/>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8211" name="PIJL-LINKS en -RECHTS 18"/>
          <p:cNvSpPr>
            <a:spLocks noChangeArrowheads="1"/>
          </p:cNvSpPr>
          <p:nvPr/>
        </p:nvSpPr>
        <p:spPr bwMode="auto">
          <a:xfrm>
            <a:off x="2395538" y="2419350"/>
            <a:ext cx="1701800" cy="735013"/>
          </a:xfrm>
          <a:prstGeom prst="leftRightArrow">
            <a:avLst>
              <a:gd name="adj1" fmla="val 50000"/>
              <a:gd name="adj2" fmla="val 50005"/>
            </a:avLst>
          </a:prstGeom>
          <a:noFill/>
          <a:ln w="9525" algn="ctr">
            <a:noFill/>
            <a:round/>
            <a:headEnd/>
            <a:tailEnd/>
          </a:ln>
        </p:spPr>
        <p:txBody>
          <a:bodyPr lIns="92075" tIns="46038" rIns="92075" bIns="46038">
            <a:spAutoFit/>
          </a:bodyPr>
          <a:lstStyle/>
          <a:p>
            <a:pPr marL="119063" indent="-119063"/>
            <a:endParaRPr lang="nl-NL"/>
          </a:p>
        </p:txBody>
      </p:sp>
      <p:sp>
        <p:nvSpPr>
          <p:cNvPr id="21" name="PIJL-LINKS en -RECHTS 20"/>
          <p:cNvSpPr/>
          <p:nvPr/>
        </p:nvSpPr>
        <p:spPr>
          <a:xfrm>
            <a:off x="2482850" y="2532063"/>
            <a:ext cx="1530350" cy="53975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nl-NL">
              <a:solidFill>
                <a:srgbClr val="FFFFFF"/>
              </a:solidFill>
            </a:endParaRPr>
          </a:p>
        </p:txBody>
      </p:sp>
      <p:sp>
        <p:nvSpPr>
          <p:cNvPr id="23" name="PIJL-LINKS en -RECHTS 22"/>
          <p:cNvSpPr/>
          <p:nvPr/>
        </p:nvSpPr>
        <p:spPr>
          <a:xfrm>
            <a:off x="5435600" y="2532063"/>
            <a:ext cx="1530350" cy="53975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nl-NL">
              <a:solidFill>
                <a:srgbClr val="FFFFFF"/>
              </a:solidFill>
            </a:endParaRPr>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txBox="1">
            <a:spLocks noChangeArrowheads="1"/>
          </p:cNvSpPr>
          <p:nvPr/>
        </p:nvSpPr>
        <p:spPr bwMode="auto">
          <a:xfrm>
            <a:off x="876300" y="1600200"/>
            <a:ext cx="753745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pPr>
            <a:r>
              <a:rPr lang="en-US" sz="2400" b="0" dirty="0"/>
              <a:t>Runs in JRE </a:t>
            </a:r>
            <a:r>
              <a:rPr lang="en-US" sz="2400" b="0" dirty="0" smtClean="0"/>
              <a:t>(previous </a:t>
            </a:r>
            <a:r>
              <a:rPr lang="en-US" sz="2400" b="0" dirty="0" err="1" smtClean="0"/>
              <a:t>Jinitiator</a:t>
            </a:r>
            <a:r>
              <a:rPr lang="en-US" sz="2400" b="0" dirty="0"/>
              <a:t>) on the desktop client</a:t>
            </a:r>
          </a:p>
          <a:p>
            <a:pPr marL="227013" indent="-227013" algn="l">
              <a:lnSpc>
                <a:spcPct val="100000"/>
              </a:lnSpc>
              <a:spcBef>
                <a:spcPct val="20000"/>
              </a:spcBef>
              <a:buClr>
                <a:schemeClr val="tx2"/>
              </a:buClr>
              <a:buFont typeface="Times" charset="0"/>
              <a:buChar char="•"/>
            </a:pPr>
            <a:r>
              <a:rPr lang="en-US" sz="2400" b="0" dirty="0"/>
              <a:t>Recommend using latest version of JRE </a:t>
            </a:r>
          </a:p>
          <a:p>
            <a:pPr marL="684213" lvl="1" indent="-227013" algn="l">
              <a:lnSpc>
                <a:spcPct val="100000"/>
              </a:lnSpc>
              <a:spcBef>
                <a:spcPct val="20000"/>
              </a:spcBef>
              <a:buClr>
                <a:schemeClr val="tx2"/>
              </a:buClr>
              <a:buFont typeface="Times" charset="0"/>
              <a:buChar char="•"/>
            </a:pPr>
            <a:r>
              <a:rPr lang="en-US" sz="1600" b="0" dirty="0"/>
              <a:t>Note: 290807.1 Deploying Sun JRE (Native Plug-in) for Windows Clients in Oracle E-Business Suite 11i</a:t>
            </a:r>
          </a:p>
          <a:p>
            <a:pPr marL="684213" lvl="1" indent="-227013" algn="l">
              <a:lnSpc>
                <a:spcPct val="100000"/>
              </a:lnSpc>
              <a:spcBef>
                <a:spcPct val="20000"/>
              </a:spcBef>
              <a:buClr>
                <a:schemeClr val="tx2"/>
              </a:buClr>
              <a:buFont typeface="Times" charset="0"/>
              <a:buChar char="•"/>
            </a:pPr>
            <a:r>
              <a:rPr lang="en-US" sz="1600" b="0" dirty="0"/>
              <a:t>Note: 393931.1 Deploying Sun JRE (Native Plug-in) for Windows Clients in Oracle E-Business Suite Release 12</a:t>
            </a:r>
          </a:p>
          <a:p>
            <a:pPr marL="227013" indent="-227013" algn="l">
              <a:lnSpc>
                <a:spcPct val="100000"/>
              </a:lnSpc>
              <a:spcBef>
                <a:spcPct val="20000"/>
              </a:spcBef>
              <a:buClr>
                <a:schemeClr val="tx2"/>
              </a:buClr>
              <a:buFont typeface="Times" charset="0"/>
              <a:buChar char="•"/>
            </a:pPr>
            <a:r>
              <a:rPr lang="en-US" sz="2400" b="0" dirty="0"/>
              <a:t>Java code for applet downloaded in Forms JAR files</a:t>
            </a:r>
          </a:p>
          <a:p>
            <a:pPr marL="227013" indent="-227013" algn="l">
              <a:lnSpc>
                <a:spcPct val="100000"/>
              </a:lnSpc>
              <a:spcBef>
                <a:spcPct val="20000"/>
              </a:spcBef>
              <a:buClr>
                <a:schemeClr val="tx2"/>
              </a:buClr>
              <a:buFont typeface="Times" charset="0"/>
              <a:buChar char="•"/>
            </a:pPr>
            <a:r>
              <a:rPr lang="en-US" sz="2400" b="0" dirty="0" smtClean="0"/>
              <a:t>E-Business </a:t>
            </a:r>
            <a:r>
              <a:rPr lang="en-US" sz="2400" b="0" dirty="0"/>
              <a:t>Suite specific JAR files (</a:t>
            </a:r>
            <a:r>
              <a:rPr lang="en-US" sz="2400" b="0" dirty="0" err="1"/>
              <a:t>fnd</a:t>
            </a:r>
            <a:r>
              <a:rPr lang="en-US" sz="2400" b="0" dirty="0"/>
              <a:t>&lt;</a:t>
            </a:r>
            <a:r>
              <a:rPr lang="en-US" sz="2400" b="0" dirty="0" err="1"/>
              <a:t>xxxx</a:t>
            </a:r>
            <a:r>
              <a:rPr lang="en-US" sz="2400" b="0" dirty="0"/>
              <a:t>&gt;.jar) </a:t>
            </a:r>
          </a:p>
          <a:p>
            <a:pPr marL="227013" indent="-227013" algn="l">
              <a:lnSpc>
                <a:spcPct val="100000"/>
              </a:lnSpc>
              <a:spcBef>
                <a:spcPct val="20000"/>
              </a:spcBef>
              <a:buClr>
                <a:schemeClr val="tx2"/>
              </a:buClr>
              <a:buFont typeface="Times" charset="0"/>
              <a:buChar char="•"/>
            </a:pPr>
            <a:r>
              <a:rPr lang="en-US" sz="2400" b="0" dirty="0"/>
              <a:t>Generated using ADADMIN utility</a:t>
            </a:r>
          </a:p>
          <a:p>
            <a:pPr marL="227013" indent="-227013" algn="l">
              <a:lnSpc>
                <a:spcPct val="100000"/>
              </a:lnSpc>
              <a:spcBef>
                <a:spcPct val="20000"/>
              </a:spcBef>
              <a:buClr>
                <a:schemeClr val="tx2"/>
              </a:buClr>
              <a:buFont typeface="Times" charset="0"/>
              <a:buChar char="•"/>
            </a:pPr>
            <a:r>
              <a:rPr lang="en-US" sz="2400" b="0" dirty="0"/>
              <a:t>JAR files are cached at desktop </a:t>
            </a:r>
            <a:r>
              <a:rPr lang="en-US" sz="2400" b="0" dirty="0" smtClean="0"/>
              <a:t>(per environment) </a:t>
            </a:r>
            <a:endParaRPr lang="en-US" sz="2400" b="0" dirty="0"/>
          </a:p>
          <a:p>
            <a:pPr marL="227013" indent="-227013" algn="l">
              <a:lnSpc>
                <a:spcPct val="100000"/>
              </a:lnSpc>
              <a:spcBef>
                <a:spcPct val="20000"/>
              </a:spcBef>
              <a:buClr>
                <a:schemeClr val="tx2"/>
              </a:buClr>
              <a:buFont typeface="Times" charset="0"/>
              <a:buChar char="•"/>
            </a:pPr>
            <a:r>
              <a:rPr lang="en-US" sz="2400" b="0" dirty="0"/>
              <a:t>During </a:t>
            </a:r>
            <a:r>
              <a:rPr lang="en-US" sz="2400" b="0" dirty="0" smtClean="0"/>
              <a:t>Forms startup </a:t>
            </a:r>
            <a:r>
              <a:rPr lang="en-US" sz="2400" b="0" dirty="0"/>
              <a:t>verification </a:t>
            </a:r>
            <a:r>
              <a:rPr lang="en-US" sz="2400" b="0" dirty="0" smtClean="0"/>
              <a:t>if JAR </a:t>
            </a:r>
            <a:r>
              <a:rPr lang="en-US" sz="2400" b="0" dirty="0"/>
              <a:t>file on server </a:t>
            </a:r>
            <a:r>
              <a:rPr lang="en-US" sz="2400" b="0" dirty="0" smtClean="0"/>
              <a:t>got changed &gt;&gt; </a:t>
            </a:r>
            <a:r>
              <a:rPr lang="en-US" sz="2400" b="0" dirty="0"/>
              <a:t>If so </a:t>
            </a:r>
            <a:r>
              <a:rPr lang="en-US" sz="2400" b="0" dirty="0" smtClean="0"/>
              <a:t>a download </a:t>
            </a:r>
            <a:r>
              <a:rPr lang="en-US" sz="2400" b="0" dirty="0"/>
              <a:t>is performed</a:t>
            </a:r>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p:txBody>
      </p:sp>
      <p:sp>
        <p:nvSpPr>
          <p:cNvPr id="9219" name="Rectangle 7"/>
          <p:cNvSpPr txBox="1">
            <a:spLocks noChangeArrowheads="1"/>
          </p:cNvSpPr>
          <p:nvPr/>
        </p:nvSpPr>
        <p:spPr bwMode="auto">
          <a:xfrm>
            <a:off x="889000" y="388938"/>
            <a:ext cx="7581900" cy="857250"/>
          </a:xfrm>
          <a:prstGeom prst="rect">
            <a:avLst/>
          </a:prstGeom>
          <a:noFill/>
          <a:ln w="9525">
            <a:noFill/>
            <a:miter lim="800000"/>
            <a:headEnd/>
            <a:tailEnd/>
          </a:ln>
        </p:spPr>
        <p:txBody>
          <a:bodyPr lIns="0" tIns="0" rIns="0" bIns="0"/>
          <a:lstStyle/>
          <a:p>
            <a:pPr algn="l">
              <a:lnSpc>
                <a:spcPct val="100000"/>
              </a:lnSpc>
              <a:spcBef>
                <a:spcPct val="0"/>
              </a:spcBef>
              <a:buClrTx/>
            </a:pPr>
            <a:r>
              <a:rPr lang="en-US" sz="2400"/>
              <a:t>Oracle Forms</a:t>
            </a:r>
          </a:p>
          <a:p>
            <a:pPr algn="l">
              <a:lnSpc>
                <a:spcPct val="100000"/>
              </a:lnSpc>
              <a:spcBef>
                <a:spcPct val="0"/>
              </a:spcBef>
              <a:buClrTx/>
            </a:pPr>
            <a:r>
              <a:rPr lang="en-US" sz="1800" b="0">
                <a:solidFill>
                  <a:schemeClr val="bg2"/>
                </a:solidFill>
              </a:rPr>
              <a:t>Forms Applet</a:t>
            </a:r>
            <a:endParaRPr lang="en-US" sz="1800">
              <a:solidFill>
                <a:schemeClr val="bg2"/>
              </a:solidFill>
            </a:endParaRP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838200" y="1524000"/>
            <a:ext cx="7315200" cy="3378200"/>
          </a:xfrm>
          <a:prstGeom prst="rect">
            <a:avLst/>
          </a:prstGeom>
          <a:noFill/>
          <a:ln w="9525">
            <a:noFill/>
            <a:miter lim="800000"/>
            <a:headEnd/>
            <a:tailEnd/>
          </a:ln>
        </p:spPr>
        <p:txBody>
          <a:bodyPr>
            <a:spAutoFit/>
          </a:bodyPr>
          <a:lstStyle/>
          <a:p>
            <a:pPr algn="l" eaLnBrk="0" hangingPunct="0">
              <a:lnSpc>
                <a:spcPct val="100000"/>
              </a:lnSpc>
              <a:spcBef>
                <a:spcPct val="0"/>
              </a:spcBef>
              <a:buClrTx/>
            </a:pPr>
            <a:r>
              <a:rPr lang="en-US" sz="2400" b="0">
                <a:cs typeface="Times New Roman" pitchFamily="18" charset="0"/>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a:t>
            </a:r>
            <a:br>
              <a:rPr lang="en-US" sz="2400" b="0">
                <a:cs typeface="Times New Roman" pitchFamily="18" charset="0"/>
              </a:rPr>
            </a:br>
            <a:r>
              <a:rPr lang="en-US" sz="2400" b="0">
                <a:cs typeface="Times New Roman" pitchFamily="18" charset="0"/>
              </a:rPr>
              <a:t>The development, release, and timing of any features or functionality described for Oracle’s products remains at the sole discretion of Oracle.</a:t>
            </a:r>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txBox="1">
            <a:spLocks noChangeArrowheads="1"/>
          </p:cNvSpPr>
          <p:nvPr/>
        </p:nvSpPr>
        <p:spPr bwMode="auto">
          <a:xfrm>
            <a:off x="876300" y="1600200"/>
            <a:ext cx="753745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pPr>
            <a:r>
              <a:rPr lang="en-US" sz="2400" b="0" dirty="0"/>
              <a:t>Use latest Forms versions + patches:</a:t>
            </a:r>
          </a:p>
          <a:p>
            <a:pPr marL="684213" lvl="1" indent="-227013" algn="l">
              <a:lnSpc>
                <a:spcPct val="100000"/>
              </a:lnSpc>
              <a:spcBef>
                <a:spcPct val="20000"/>
              </a:spcBef>
              <a:buClr>
                <a:schemeClr val="tx2"/>
              </a:buClr>
              <a:buFont typeface="Times" charset="0"/>
              <a:buChar char="•"/>
            </a:pPr>
            <a:r>
              <a:rPr lang="en-US" sz="1600" b="0" dirty="0"/>
              <a:t>Note: </a:t>
            </a:r>
            <a:r>
              <a:rPr lang="nl-NL" sz="1600" b="0" dirty="0"/>
              <a:t>125767.1</a:t>
            </a:r>
            <a:r>
              <a:rPr lang="en-US" sz="1600" b="0" dirty="0"/>
              <a:t> Upgrading Developer 6i with Oracle Applications 11i</a:t>
            </a:r>
          </a:p>
          <a:p>
            <a:pPr marL="684213" lvl="1" indent="-227013" algn="l">
              <a:lnSpc>
                <a:spcPct val="100000"/>
              </a:lnSpc>
              <a:spcBef>
                <a:spcPct val="20000"/>
              </a:spcBef>
              <a:buClr>
                <a:schemeClr val="tx2"/>
              </a:buClr>
              <a:buFont typeface="Times" charset="0"/>
              <a:buChar char="•"/>
            </a:pPr>
            <a:r>
              <a:rPr lang="en-US" sz="1600" b="0" dirty="0"/>
              <a:t>Note: </a:t>
            </a:r>
            <a:r>
              <a:rPr lang="nl-NL" sz="1600" b="0" dirty="0"/>
              <a:t>437878.1 </a:t>
            </a:r>
            <a:r>
              <a:rPr lang="en-US" sz="1600" b="0" dirty="0"/>
              <a:t>Upgrading </a:t>
            </a:r>
            <a:r>
              <a:rPr lang="en-US" sz="1600" b="0" dirty="0" err="1"/>
              <a:t>OracleAS</a:t>
            </a:r>
            <a:r>
              <a:rPr lang="en-US" sz="1600" b="0" dirty="0"/>
              <a:t> 10g Forms and Reports in Oracle E-Business Suite Release 12</a:t>
            </a:r>
          </a:p>
          <a:p>
            <a:pPr marL="227013" indent="-227013" algn="l">
              <a:lnSpc>
                <a:spcPct val="100000"/>
              </a:lnSpc>
              <a:spcBef>
                <a:spcPct val="20000"/>
              </a:spcBef>
              <a:buClr>
                <a:schemeClr val="tx2"/>
              </a:buClr>
              <a:buFont typeface="Times" charset="0"/>
              <a:buChar char="•"/>
            </a:pPr>
            <a:r>
              <a:rPr lang="en-US" sz="2400" b="0" dirty="0"/>
              <a:t>Forms patch &lt;&gt; Applications patch</a:t>
            </a:r>
          </a:p>
          <a:p>
            <a:pPr marL="684213" lvl="1" indent="-227013" algn="l">
              <a:lnSpc>
                <a:spcPct val="100000"/>
              </a:lnSpc>
              <a:spcBef>
                <a:spcPct val="20000"/>
              </a:spcBef>
              <a:buClr>
                <a:schemeClr val="tx2"/>
              </a:buClr>
              <a:buFont typeface="Times" charset="0"/>
              <a:buChar char="•"/>
            </a:pPr>
            <a:r>
              <a:rPr lang="en-US" sz="1800" b="0" dirty="0"/>
              <a:t>Manual copy (Forms 6i) </a:t>
            </a:r>
            <a:r>
              <a:rPr lang="en-US" sz="1800" b="0" dirty="0" smtClean="0"/>
              <a:t> &gt;&gt; </a:t>
            </a:r>
            <a:r>
              <a:rPr lang="en-US" sz="1800" b="0" dirty="0"/>
              <a:t>no version </a:t>
            </a:r>
            <a:r>
              <a:rPr lang="en-US" sz="1800" b="0" dirty="0" smtClean="0"/>
              <a:t>control, </a:t>
            </a:r>
            <a:r>
              <a:rPr lang="en-US" sz="1800" b="0" dirty="0"/>
              <a:t>so be careful !!</a:t>
            </a:r>
          </a:p>
          <a:p>
            <a:pPr marL="684213" lvl="1" indent="-227013" algn="l">
              <a:lnSpc>
                <a:spcPct val="100000"/>
              </a:lnSpc>
              <a:spcBef>
                <a:spcPct val="20000"/>
              </a:spcBef>
              <a:buClr>
                <a:schemeClr val="tx2"/>
              </a:buClr>
              <a:buFont typeface="Times" charset="0"/>
              <a:buChar char="•"/>
            </a:pPr>
            <a:r>
              <a:rPr lang="en-US" sz="1800" b="0" dirty="0" err="1"/>
              <a:t>Opatch</a:t>
            </a:r>
            <a:r>
              <a:rPr lang="en-US" sz="1800" b="0" dirty="0"/>
              <a:t> (Forms 10G) </a:t>
            </a:r>
            <a:r>
              <a:rPr lang="en-US" sz="1800" b="0" dirty="0" smtClean="0"/>
              <a:t>checks </a:t>
            </a:r>
            <a:r>
              <a:rPr lang="en-US" sz="1800" b="0" dirty="0"/>
              <a:t>for </a:t>
            </a:r>
            <a:r>
              <a:rPr lang="en-US" sz="1800" b="0" dirty="0" smtClean="0"/>
              <a:t>patch conflicts</a:t>
            </a:r>
            <a:endParaRPr lang="en-US" sz="1800" b="0" dirty="0"/>
          </a:p>
          <a:p>
            <a:pPr marL="227013" indent="-227013" algn="l">
              <a:lnSpc>
                <a:spcPct val="100000"/>
              </a:lnSpc>
              <a:spcBef>
                <a:spcPct val="20000"/>
              </a:spcBef>
              <a:buClr>
                <a:schemeClr val="tx2"/>
              </a:buClr>
              <a:buFont typeface="Times" charset="0"/>
              <a:buChar char="•"/>
            </a:pPr>
            <a:r>
              <a:rPr lang="en-US" sz="2400" b="0" dirty="0" err="1"/>
              <a:t>Relink</a:t>
            </a:r>
            <a:r>
              <a:rPr lang="en-US" sz="2400" b="0" dirty="0"/>
              <a:t> Forms executables</a:t>
            </a:r>
          </a:p>
          <a:p>
            <a:pPr marL="227013" indent="-227013" algn="l">
              <a:lnSpc>
                <a:spcPct val="100000"/>
              </a:lnSpc>
              <a:spcBef>
                <a:spcPct val="20000"/>
              </a:spcBef>
              <a:buClr>
                <a:schemeClr val="tx2"/>
              </a:buClr>
              <a:buFont typeface="Times" charset="0"/>
              <a:buChar char="•"/>
            </a:pPr>
            <a:r>
              <a:rPr lang="en-US" sz="2400" b="0" dirty="0"/>
              <a:t>Forms classes are ‘replaced’ in 3 steps</a:t>
            </a:r>
          </a:p>
          <a:p>
            <a:pPr marL="684213" lvl="1" indent="-227013" algn="l">
              <a:lnSpc>
                <a:spcPct val="100000"/>
              </a:lnSpc>
              <a:spcBef>
                <a:spcPct val="20000"/>
              </a:spcBef>
              <a:buClr>
                <a:schemeClr val="tx2"/>
              </a:buClr>
              <a:buFont typeface="Arial" charset="0"/>
              <a:buAutoNum type="arabicPeriod"/>
            </a:pPr>
            <a:r>
              <a:rPr lang="en-US" sz="1800" b="0" dirty="0"/>
              <a:t>Patch is applied to $ORACLE_HOME</a:t>
            </a:r>
          </a:p>
          <a:p>
            <a:pPr marL="684213" lvl="1" indent="-227013" algn="l">
              <a:lnSpc>
                <a:spcPct val="100000"/>
              </a:lnSpc>
              <a:spcBef>
                <a:spcPct val="20000"/>
              </a:spcBef>
              <a:buClr>
                <a:schemeClr val="tx2"/>
              </a:buClr>
              <a:buFont typeface="Arial" charset="0"/>
              <a:buAutoNum type="arabicPeriod"/>
            </a:pPr>
            <a:r>
              <a:rPr lang="en-US" sz="1800" b="0" dirty="0"/>
              <a:t>ADADMIN builds new FND JAR files based on fndjar.dep</a:t>
            </a:r>
          </a:p>
          <a:p>
            <a:pPr marL="684213" lvl="1" indent="-227013" algn="l">
              <a:lnSpc>
                <a:spcPct val="100000"/>
              </a:lnSpc>
              <a:spcBef>
                <a:spcPct val="20000"/>
              </a:spcBef>
              <a:buClr>
                <a:schemeClr val="tx2"/>
              </a:buClr>
              <a:buFont typeface="Arial" charset="0"/>
              <a:buAutoNum type="arabicPeriod"/>
            </a:pPr>
            <a:r>
              <a:rPr lang="en-US" sz="1800" b="0" dirty="0"/>
              <a:t>New FND JAR files are downloaded </a:t>
            </a:r>
            <a:r>
              <a:rPr lang="en-US" sz="1800" b="0" dirty="0" smtClean="0"/>
              <a:t>to </a:t>
            </a:r>
            <a:r>
              <a:rPr lang="en-US" sz="1800" b="0" dirty="0"/>
              <a:t>the desktop </a:t>
            </a:r>
            <a:r>
              <a:rPr lang="en-US" sz="1800" b="0" dirty="0" smtClean="0"/>
              <a:t>client </a:t>
            </a:r>
            <a:r>
              <a:rPr lang="en-US" sz="1800" b="0" dirty="0"/>
              <a:t>when Forms </a:t>
            </a:r>
            <a:r>
              <a:rPr lang="en-US" sz="1800" b="0" dirty="0" smtClean="0"/>
              <a:t>session starts</a:t>
            </a:r>
            <a:endParaRPr lang="en-US" sz="1800" b="0" dirty="0"/>
          </a:p>
          <a:p>
            <a:pPr marL="227013" indent="-227013" algn="l">
              <a:lnSpc>
                <a:spcPct val="100000"/>
              </a:lnSpc>
              <a:spcBef>
                <a:spcPct val="20000"/>
              </a:spcBef>
              <a:buClr>
                <a:schemeClr val="tx2"/>
              </a:buClr>
            </a:pPr>
            <a:endParaRPr lang="en-US" b="0" dirty="0"/>
          </a:p>
          <a:p>
            <a:pPr marL="227013" indent="-227013" algn="l">
              <a:lnSpc>
                <a:spcPct val="100000"/>
              </a:lnSpc>
              <a:spcBef>
                <a:spcPct val="20000"/>
              </a:spcBef>
              <a:buClr>
                <a:schemeClr val="tx2"/>
              </a:buClr>
            </a:pPr>
            <a:endParaRPr lang="en-US"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p:txBody>
      </p:sp>
      <p:sp>
        <p:nvSpPr>
          <p:cNvPr id="10243" name="Rectangle 7"/>
          <p:cNvSpPr txBox="1">
            <a:spLocks noChangeArrowheads="1"/>
          </p:cNvSpPr>
          <p:nvPr/>
        </p:nvSpPr>
        <p:spPr bwMode="auto">
          <a:xfrm>
            <a:off x="889000" y="388938"/>
            <a:ext cx="7581900" cy="857250"/>
          </a:xfrm>
          <a:prstGeom prst="rect">
            <a:avLst/>
          </a:prstGeom>
          <a:noFill/>
          <a:ln w="9525">
            <a:noFill/>
            <a:miter lim="800000"/>
            <a:headEnd/>
            <a:tailEnd/>
          </a:ln>
        </p:spPr>
        <p:txBody>
          <a:bodyPr lIns="0" tIns="0" rIns="0" bIns="0"/>
          <a:lstStyle/>
          <a:p>
            <a:pPr algn="l">
              <a:lnSpc>
                <a:spcPct val="100000"/>
              </a:lnSpc>
              <a:spcBef>
                <a:spcPct val="0"/>
              </a:spcBef>
              <a:buClrTx/>
            </a:pPr>
            <a:r>
              <a:rPr lang="en-US" sz="2400"/>
              <a:t>Oracle Forms</a:t>
            </a:r>
          </a:p>
          <a:p>
            <a:pPr algn="l">
              <a:lnSpc>
                <a:spcPct val="100000"/>
              </a:lnSpc>
              <a:spcBef>
                <a:spcPct val="0"/>
              </a:spcBef>
              <a:buClrTx/>
            </a:pPr>
            <a:r>
              <a:rPr lang="en-US" sz="1800" b="0">
                <a:solidFill>
                  <a:schemeClr val="bg2"/>
                </a:solidFill>
              </a:rPr>
              <a:t>Forms patching</a:t>
            </a:r>
            <a:endParaRPr lang="en-US" sz="1800">
              <a:solidFill>
                <a:schemeClr val="bg2"/>
              </a:solidFill>
            </a:endParaRPr>
          </a:p>
        </p:txBody>
      </p:sp>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txBox="1">
            <a:spLocks noChangeArrowheads="1"/>
          </p:cNvSpPr>
          <p:nvPr/>
        </p:nvSpPr>
        <p:spPr bwMode="auto">
          <a:xfrm>
            <a:off x="876300" y="1600200"/>
            <a:ext cx="7642225"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pPr>
            <a:r>
              <a:rPr lang="en-US" sz="2400" b="0"/>
              <a:t>Java Console: Enable </a:t>
            </a:r>
            <a:r>
              <a:rPr lang="en-US" sz="2400" b="0" i="1"/>
              <a:t>Start &gt; Control Panel &gt; Java</a:t>
            </a:r>
          </a:p>
          <a:p>
            <a:pPr marL="227013" indent="-227013" algn="l">
              <a:lnSpc>
                <a:spcPct val="100000"/>
              </a:lnSpc>
              <a:spcBef>
                <a:spcPct val="20000"/>
              </a:spcBef>
              <a:buClr>
                <a:schemeClr val="tx2"/>
              </a:buClr>
              <a:buFont typeface="Times" charset="0"/>
              <a:buChar char="•"/>
            </a:pPr>
            <a:r>
              <a:rPr lang="en-US" sz="2400" b="0"/>
              <a:t>Shows all kind of information and exceptions on</a:t>
            </a:r>
          </a:p>
          <a:p>
            <a:pPr marL="684213" lvl="1" indent="-227013" algn="l">
              <a:lnSpc>
                <a:spcPct val="100000"/>
              </a:lnSpc>
              <a:spcBef>
                <a:spcPct val="20000"/>
              </a:spcBef>
              <a:buClr>
                <a:schemeClr val="tx2"/>
              </a:buClr>
              <a:buFont typeface="Times" charset="0"/>
              <a:buChar char="•"/>
            </a:pPr>
            <a:r>
              <a:rPr lang="en-US" b="0"/>
              <a:t>JAR file download, Java stack trace, versions, protocols used</a:t>
            </a:r>
          </a:p>
          <a:p>
            <a:pPr marL="227013" indent="-227013" algn="l">
              <a:lnSpc>
                <a:spcPct val="100000"/>
              </a:lnSpc>
              <a:spcBef>
                <a:spcPct val="20000"/>
              </a:spcBef>
              <a:buClr>
                <a:schemeClr val="tx2"/>
              </a:buClr>
              <a:buFont typeface="Times" charset="0"/>
              <a:buChar char="•"/>
            </a:pPr>
            <a:endParaRPr lang="en-US" sz="2400" b="0"/>
          </a:p>
          <a:p>
            <a:pPr marL="227013" indent="-227013" algn="l">
              <a:lnSpc>
                <a:spcPct val="100000"/>
              </a:lnSpc>
              <a:spcBef>
                <a:spcPct val="20000"/>
              </a:spcBef>
              <a:buClr>
                <a:schemeClr val="tx2"/>
              </a:buClr>
              <a:buFont typeface="Times" charset="0"/>
              <a:buChar char="•"/>
            </a:pPr>
            <a:endParaRPr lang="en-US" sz="2400" b="0"/>
          </a:p>
          <a:p>
            <a:pPr marL="227013" indent="-227013" algn="l">
              <a:lnSpc>
                <a:spcPct val="100000"/>
              </a:lnSpc>
              <a:spcBef>
                <a:spcPct val="20000"/>
              </a:spcBef>
              <a:buClr>
                <a:schemeClr val="tx2"/>
              </a:buClr>
              <a:buFont typeface="Times" charset="0"/>
              <a:buChar char="•"/>
            </a:pPr>
            <a:endParaRPr lang="en-US" sz="2400" b="0"/>
          </a:p>
        </p:txBody>
      </p:sp>
      <p:sp>
        <p:nvSpPr>
          <p:cNvPr id="11267" name="Rectangle 7"/>
          <p:cNvSpPr txBox="1">
            <a:spLocks noChangeArrowheads="1"/>
          </p:cNvSpPr>
          <p:nvPr/>
        </p:nvSpPr>
        <p:spPr bwMode="auto">
          <a:xfrm>
            <a:off x="889000" y="388938"/>
            <a:ext cx="7581900" cy="857250"/>
          </a:xfrm>
          <a:prstGeom prst="rect">
            <a:avLst/>
          </a:prstGeom>
          <a:noFill/>
          <a:ln w="9525">
            <a:noFill/>
            <a:miter lim="800000"/>
            <a:headEnd/>
            <a:tailEnd/>
          </a:ln>
        </p:spPr>
        <p:txBody>
          <a:bodyPr lIns="0" tIns="0" rIns="0" bIns="0"/>
          <a:lstStyle/>
          <a:p>
            <a:pPr algn="l">
              <a:lnSpc>
                <a:spcPct val="100000"/>
              </a:lnSpc>
              <a:spcBef>
                <a:spcPct val="0"/>
              </a:spcBef>
              <a:buClrTx/>
            </a:pPr>
            <a:r>
              <a:rPr lang="en-US" sz="2400" dirty="0"/>
              <a:t>Oracle Forms</a:t>
            </a:r>
          </a:p>
          <a:p>
            <a:pPr algn="l">
              <a:lnSpc>
                <a:spcPct val="100000"/>
              </a:lnSpc>
              <a:spcBef>
                <a:spcPct val="0"/>
              </a:spcBef>
              <a:buClrTx/>
            </a:pPr>
            <a:r>
              <a:rPr lang="en-US" sz="1800" b="0" dirty="0">
                <a:solidFill>
                  <a:schemeClr val="bg2"/>
                </a:solidFill>
              </a:rPr>
              <a:t>Troubleshooting at </a:t>
            </a:r>
            <a:r>
              <a:rPr lang="en-US" sz="1800" b="0" dirty="0" smtClean="0">
                <a:solidFill>
                  <a:schemeClr val="bg2"/>
                </a:solidFill>
              </a:rPr>
              <a:t>desktop – Java Console</a:t>
            </a:r>
            <a:endParaRPr lang="en-US" sz="1800" b="0" dirty="0">
              <a:solidFill>
                <a:schemeClr val="bg2"/>
              </a:solidFill>
            </a:endParaRPr>
          </a:p>
          <a:p>
            <a:pPr algn="l">
              <a:lnSpc>
                <a:spcPct val="100000"/>
              </a:lnSpc>
              <a:spcBef>
                <a:spcPct val="0"/>
              </a:spcBef>
              <a:buClrTx/>
            </a:pPr>
            <a:endParaRPr lang="en-US" sz="1800" dirty="0">
              <a:solidFill>
                <a:schemeClr val="bg2"/>
              </a:solidFill>
            </a:endParaRPr>
          </a:p>
        </p:txBody>
      </p:sp>
      <p:grpSp>
        <p:nvGrpSpPr>
          <p:cNvPr id="2" name="Groep 6"/>
          <p:cNvGrpSpPr>
            <a:grpSpLocks/>
          </p:cNvGrpSpPr>
          <p:nvPr/>
        </p:nvGrpSpPr>
        <p:grpSpPr bwMode="auto">
          <a:xfrm>
            <a:off x="901700" y="3071813"/>
            <a:ext cx="7373938" cy="2854325"/>
            <a:chOff x="901700" y="2719397"/>
            <a:chExt cx="7546533" cy="3079519"/>
          </a:xfrm>
        </p:grpSpPr>
        <p:pic>
          <p:nvPicPr>
            <p:cNvPr id="11269" name="Afbeelding 4" descr="java control panel.PNG"/>
            <p:cNvPicPr>
              <a:picLocks noChangeAspect="1"/>
            </p:cNvPicPr>
            <p:nvPr/>
          </p:nvPicPr>
          <p:blipFill>
            <a:blip r:embed="rId3" cstate="print"/>
            <a:srcRect/>
            <a:stretch>
              <a:fillRect/>
            </a:stretch>
          </p:blipFill>
          <p:spPr bwMode="auto">
            <a:xfrm>
              <a:off x="901700" y="2719397"/>
              <a:ext cx="2720138" cy="3079519"/>
            </a:xfrm>
            <a:prstGeom prst="rect">
              <a:avLst/>
            </a:prstGeom>
            <a:noFill/>
            <a:ln w="9525">
              <a:noFill/>
              <a:miter lim="800000"/>
              <a:headEnd/>
              <a:tailEnd/>
            </a:ln>
          </p:spPr>
        </p:pic>
        <p:pic>
          <p:nvPicPr>
            <p:cNvPr id="11270" name="Afbeelding 5" descr="Java console.PNG"/>
            <p:cNvPicPr>
              <a:picLocks noChangeAspect="1"/>
            </p:cNvPicPr>
            <p:nvPr/>
          </p:nvPicPr>
          <p:blipFill>
            <a:blip r:embed="rId4" cstate="print"/>
            <a:srcRect/>
            <a:stretch>
              <a:fillRect/>
            </a:stretch>
          </p:blipFill>
          <p:spPr bwMode="auto">
            <a:xfrm>
              <a:off x="3794527" y="2812266"/>
              <a:ext cx="4653706" cy="2775734"/>
            </a:xfrm>
            <a:prstGeom prst="rect">
              <a:avLst/>
            </a:prstGeom>
            <a:noFill/>
            <a:ln w="9525">
              <a:noFill/>
              <a:miter lim="800000"/>
              <a:headEnd/>
              <a:tailEnd/>
            </a:ln>
          </p:spPr>
        </p:pic>
      </p:grpSp>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txBox="1">
            <a:spLocks noChangeArrowheads="1"/>
          </p:cNvSpPr>
          <p:nvPr/>
        </p:nvSpPr>
        <p:spPr bwMode="auto">
          <a:xfrm>
            <a:off x="876300" y="1600200"/>
            <a:ext cx="786130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pPr>
            <a:r>
              <a:rPr lang="en-US" sz="2400" b="0" dirty="0"/>
              <a:t>Severe errors are shown in Error dialog</a:t>
            </a:r>
          </a:p>
          <a:p>
            <a:pPr marL="227013" indent="-227013" algn="l">
              <a:lnSpc>
                <a:spcPct val="100000"/>
              </a:lnSpc>
              <a:spcBef>
                <a:spcPct val="20000"/>
              </a:spcBef>
              <a:buClr>
                <a:schemeClr val="tx2"/>
              </a:buClr>
              <a:buFont typeface="Times" charset="0"/>
              <a:buChar char="•"/>
            </a:pPr>
            <a:r>
              <a:rPr lang="en-US" sz="2400" b="0" dirty="0"/>
              <a:t>FRM- message is generic, so always check </a:t>
            </a:r>
            <a:r>
              <a:rPr lang="en-US" sz="2400" u="sng" dirty="0"/>
              <a:t>D</a:t>
            </a:r>
            <a:r>
              <a:rPr lang="en-US" sz="2400" dirty="0"/>
              <a:t>etails</a:t>
            </a:r>
          </a:p>
          <a:p>
            <a:pPr marL="227013" indent="-227013" algn="l">
              <a:lnSpc>
                <a:spcPct val="100000"/>
              </a:lnSpc>
              <a:spcBef>
                <a:spcPct val="20000"/>
              </a:spcBef>
              <a:buClr>
                <a:schemeClr val="tx2"/>
              </a:buClr>
              <a:buFont typeface="Times" charset="0"/>
              <a:buChar char="•"/>
            </a:pPr>
            <a:r>
              <a:rPr lang="en-US" sz="2400" b="0" dirty="0"/>
              <a:t>Most common causes:</a:t>
            </a:r>
          </a:p>
          <a:p>
            <a:pPr marL="684213" lvl="1" indent="-227013" algn="l">
              <a:lnSpc>
                <a:spcPct val="100000"/>
              </a:lnSpc>
              <a:spcBef>
                <a:spcPct val="20000"/>
              </a:spcBef>
              <a:buClr>
                <a:schemeClr val="tx2"/>
              </a:buClr>
              <a:buFont typeface="Times" charset="0"/>
              <a:buChar char="•"/>
            </a:pPr>
            <a:r>
              <a:rPr lang="en-US" b="0" dirty="0"/>
              <a:t>Configuration </a:t>
            </a:r>
          </a:p>
          <a:p>
            <a:pPr marL="684213" lvl="1" indent="-227013" algn="l">
              <a:lnSpc>
                <a:spcPct val="100000"/>
              </a:lnSpc>
              <a:spcBef>
                <a:spcPct val="20000"/>
              </a:spcBef>
              <a:buClr>
                <a:schemeClr val="tx2"/>
              </a:buClr>
              <a:buFont typeface="Times" charset="0"/>
              <a:buChar char="•"/>
            </a:pPr>
            <a:r>
              <a:rPr lang="en-US" b="0" dirty="0"/>
              <a:t>Server processes not running </a:t>
            </a:r>
          </a:p>
          <a:p>
            <a:pPr marL="684213" lvl="1" indent="-227013" algn="l">
              <a:lnSpc>
                <a:spcPct val="100000"/>
              </a:lnSpc>
              <a:spcBef>
                <a:spcPct val="20000"/>
              </a:spcBef>
              <a:buClr>
                <a:schemeClr val="tx2"/>
              </a:buClr>
              <a:buFont typeface="Times" charset="0"/>
              <a:buChar char="•"/>
            </a:pPr>
            <a:r>
              <a:rPr lang="en-US" b="0" dirty="0"/>
              <a:t>Runtime process crash</a:t>
            </a:r>
          </a:p>
          <a:p>
            <a:pPr marL="684213" lvl="1" indent="-227013" algn="l">
              <a:lnSpc>
                <a:spcPct val="100000"/>
              </a:lnSpc>
              <a:spcBef>
                <a:spcPct val="20000"/>
              </a:spcBef>
              <a:buClr>
                <a:schemeClr val="tx2"/>
              </a:buClr>
              <a:buFont typeface="Times" charset="0"/>
              <a:buChar char="•"/>
            </a:pPr>
            <a:r>
              <a:rPr lang="en-US" b="0" dirty="0"/>
              <a:t>Network </a:t>
            </a:r>
          </a:p>
          <a:p>
            <a:pPr marL="227013" indent="-227013" algn="l">
              <a:lnSpc>
                <a:spcPct val="100000"/>
              </a:lnSpc>
              <a:spcBef>
                <a:spcPct val="20000"/>
              </a:spcBef>
              <a:buClr>
                <a:schemeClr val="tx2"/>
              </a:buClr>
              <a:buFont typeface="Times" charset="0"/>
              <a:buChar char="•"/>
            </a:pPr>
            <a:r>
              <a:rPr lang="en-US" sz="2400" b="0" dirty="0"/>
              <a:t>Note: </a:t>
            </a:r>
            <a:r>
              <a:rPr lang="en-US" sz="2400" b="0" dirty="0" smtClean="0"/>
              <a:t>444690.1</a:t>
            </a:r>
            <a:endParaRPr lang="en-US" sz="2400" b="0" dirty="0"/>
          </a:p>
          <a:p>
            <a:pPr marL="227013" indent="-227013" algn="l">
              <a:lnSpc>
                <a:spcPct val="100000"/>
              </a:lnSpc>
              <a:spcBef>
                <a:spcPct val="20000"/>
              </a:spcBef>
              <a:buClr>
                <a:schemeClr val="tx2"/>
              </a:buClr>
              <a:buFont typeface="Times" charset="0"/>
              <a:buChar char="•"/>
            </a:pPr>
            <a:endParaRPr lang="en-US" b="0" dirty="0"/>
          </a:p>
          <a:p>
            <a:pPr marL="684213" lvl="1" indent="-227013" algn="l">
              <a:lnSpc>
                <a:spcPct val="100000"/>
              </a:lnSpc>
              <a:spcBef>
                <a:spcPct val="20000"/>
              </a:spcBef>
              <a:buClr>
                <a:schemeClr val="tx2"/>
              </a:buCl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p:txBody>
      </p:sp>
      <p:sp>
        <p:nvSpPr>
          <p:cNvPr id="12291" name="Rectangle 7"/>
          <p:cNvSpPr txBox="1">
            <a:spLocks noChangeArrowheads="1"/>
          </p:cNvSpPr>
          <p:nvPr/>
        </p:nvSpPr>
        <p:spPr bwMode="auto">
          <a:xfrm>
            <a:off x="889000" y="388938"/>
            <a:ext cx="7581900" cy="857250"/>
          </a:xfrm>
          <a:prstGeom prst="rect">
            <a:avLst/>
          </a:prstGeom>
          <a:noFill/>
          <a:ln w="9525">
            <a:noFill/>
            <a:miter lim="800000"/>
            <a:headEnd/>
            <a:tailEnd/>
          </a:ln>
        </p:spPr>
        <p:txBody>
          <a:bodyPr lIns="0" tIns="0" rIns="0" bIns="0"/>
          <a:lstStyle/>
          <a:p>
            <a:pPr algn="l">
              <a:lnSpc>
                <a:spcPct val="100000"/>
              </a:lnSpc>
              <a:spcBef>
                <a:spcPct val="0"/>
              </a:spcBef>
              <a:buClrTx/>
            </a:pPr>
            <a:r>
              <a:rPr lang="en-US" sz="2400" dirty="0"/>
              <a:t>Oracle Forms</a:t>
            </a:r>
          </a:p>
          <a:p>
            <a:pPr algn="l">
              <a:lnSpc>
                <a:spcPct val="100000"/>
              </a:lnSpc>
              <a:spcBef>
                <a:spcPct val="0"/>
              </a:spcBef>
              <a:buClrTx/>
            </a:pPr>
            <a:r>
              <a:rPr lang="en-US" sz="1800" b="0" dirty="0">
                <a:solidFill>
                  <a:schemeClr val="bg2"/>
                </a:solidFill>
              </a:rPr>
              <a:t>Troubleshooting at </a:t>
            </a:r>
            <a:r>
              <a:rPr lang="en-US" sz="1800" b="0" dirty="0" smtClean="0">
                <a:solidFill>
                  <a:schemeClr val="bg2"/>
                </a:solidFill>
              </a:rPr>
              <a:t>Desktop </a:t>
            </a:r>
            <a:r>
              <a:rPr lang="en-US" sz="1800" b="0" dirty="0">
                <a:solidFill>
                  <a:schemeClr val="bg2"/>
                </a:solidFill>
              </a:rPr>
              <a:t>– </a:t>
            </a:r>
            <a:r>
              <a:rPr lang="en-US" sz="1800" b="0" dirty="0" smtClean="0">
                <a:solidFill>
                  <a:schemeClr val="bg2"/>
                </a:solidFill>
              </a:rPr>
              <a:t>Runtime </a:t>
            </a:r>
            <a:r>
              <a:rPr lang="en-US" sz="1800" b="0" dirty="0">
                <a:solidFill>
                  <a:schemeClr val="bg2"/>
                </a:solidFill>
              </a:rPr>
              <a:t>errors</a:t>
            </a:r>
            <a:endParaRPr lang="en-US" sz="1800" dirty="0">
              <a:solidFill>
                <a:schemeClr val="bg2"/>
              </a:solidFill>
            </a:endParaRPr>
          </a:p>
        </p:txBody>
      </p:sp>
      <p:pic>
        <p:nvPicPr>
          <p:cNvPr id="12292" name="Afbeelding 6" descr="FRM_NODETAIL.PNG"/>
          <p:cNvPicPr>
            <a:picLocks noChangeAspect="1"/>
          </p:cNvPicPr>
          <p:nvPr/>
        </p:nvPicPr>
        <p:blipFill>
          <a:blip r:embed="rId3" cstate="print"/>
          <a:srcRect/>
          <a:stretch>
            <a:fillRect/>
          </a:stretch>
        </p:blipFill>
        <p:spPr bwMode="auto">
          <a:xfrm>
            <a:off x="5114925" y="2482850"/>
            <a:ext cx="2836863" cy="1177925"/>
          </a:xfrm>
          <a:prstGeom prst="rect">
            <a:avLst/>
          </a:prstGeom>
          <a:noFill/>
          <a:ln w="9525">
            <a:noFill/>
            <a:miter lim="800000"/>
            <a:headEnd/>
            <a:tailEnd/>
          </a:ln>
        </p:spPr>
      </p:pic>
      <p:pic>
        <p:nvPicPr>
          <p:cNvPr id="12293" name="Afbeelding 7" descr="FRM_DETAIL.PNG"/>
          <p:cNvPicPr>
            <a:picLocks noChangeAspect="1"/>
          </p:cNvPicPr>
          <p:nvPr/>
        </p:nvPicPr>
        <p:blipFill>
          <a:blip r:embed="rId4" cstate="print"/>
          <a:srcRect/>
          <a:stretch>
            <a:fillRect/>
          </a:stretch>
        </p:blipFill>
        <p:spPr bwMode="auto">
          <a:xfrm>
            <a:off x="5095875" y="3721100"/>
            <a:ext cx="3641725" cy="22955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txBox="1">
            <a:spLocks noChangeArrowheads="1"/>
          </p:cNvSpPr>
          <p:nvPr/>
        </p:nvSpPr>
        <p:spPr bwMode="auto">
          <a:xfrm>
            <a:off x="876300" y="1600200"/>
            <a:ext cx="786130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pPr>
            <a:r>
              <a:rPr lang="en-US" sz="2400" b="0" i="1" dirty="0" smtClean="0"/>
              <a:t>Help</a:t>
            </a:r>
            <a:r>
              <a:rPr lang="en-US" sz="2400" b="0" dirty="0" smtClean="0"/>
              <a:t> </a:t>
            </a:r>
            <a:r>
              <a:rPr lang="en-US" sz="2400" b="0" dirty="0"/>
              <a:t>&gt; </a:t>
            </a:r>
            <a:r>
              <a:rPr lang="en-US" sz="2400" b="0" i="1" dirty="0"/>
              <a:t>About Oracle Applications… </a:t>
            </a:r>
            <a:r>
              <a:rPr lang="en-US" sz="2400" b="0" dirty="0" smtClean="0"/>
              <a:t>collect information </a:t>
            </a:r>
            <a:r>
              <a:rPr lang="en-US" sz="2400" b="0" dirty="0"/>
              <a:t>about Forms session </a:t>
            </a:r>
            <a:r>
              <a:rPr lang="en-US" sz="2400" b="0" dirty="0" smtClean="0"/>
              <a:t>+ </a:t>
            </a:r>
            <a:r>
              <a:rPr lang="en-US" sz="2400" b="0" dirty="0"/>
              <a:t>runtime process on server</a:t>
            </a:r>
          </a:p>
          <a:p>
            <a:pPr marL="227013" indent="-227013" algn="l">
              <a:lnSpc>
                <a:spcPct val="100000"/>
              </a:lnSpc>
              <a:spcBef>
                <a:spcPct val="20000"/>
              </a:spcBef>
              <a:buClr>
                <a:schemeClr val="tx2"/>
              </a:buClr>
              <a:buFont typeface="Times" charset="0"/>
              <a:buChar char="•"/>
            </a:pPr>
            <a:r>
              <a:rPr lang="en-US" sz="2400" b="0" dirty="0"/>
              <a:t>Set profile FND: Diagnostics = Yes to see all info</a:t>
            </a:r>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r>
              <a:rPr lang="en-US" sz="2400" b="0" dirty="0"/>
              <a:t>Use </a:t>
            </a:r>
            <a:r>
              <a:rPr lang="en-US" sz="2400" b="0" i="1" dirty="0"/>
              <a:t>Help</a:t>
            </a:r>
            <a:r>
              <a:rPr lang="en-US" sz="2400" b="0" dirty="0"/>
              <a:t> &gt; </a:t>
            </a:r>
            <a:r>
              <a:rPr lang="en-US" sz="2400" b="0" i="1" dirty="0"/>
              <a:t>Diagnostics</a:t>
            </a:r>
            <a:r>
              <a:rPr lang="en-US" sz="2400" b="0" dirty="0"/>
              <a:t> to </a:t>
            </a:r>
          </a:p>
          <a:p>
            <a:pPr marL="684213" lvl="1" indent="-227013" algn="l">
              <a:lnSpc>
                <a:spcPct val="100000"/>
              </a:lnSpc>
              <a:spcBef>
                <a:spcPct val="20000"/>
              </a:spcBef>
              <a:buClr>
                <a:schemeClr val="tx2"/>
              </a:buClr>
              <a:buFont typeface="Times" charset="0"/>
              <a:buChar char="•"/>
            </a:pPr>
            <a:r>
              <a:rPr lang="en-US" b="0" dirty="0"/>
              <a:t>Start </a:t>
            </a:r>
            <a:r>
              <a:rPr lang="en-US" b="0" dirty="0" smtClean="0"/>
              <a:t>a trace </a:t>
            </a:r>
            <a:r>
              <a:rPr lang="en-US" b="0" dirty="0"/>
              <a:t>for database </a:t>
            </a:r>
            <a:r>
              <a:rPr lang="en-US" b="0" dirty="0" smtClean="0"/>
              <a:t>session</a:t>
            </a:r>
            <a:endParaRPr lang="en-US" b="0" dirty="0"/>
          </a:p>
          <a:p>
            <a:pPr marL="684213" lvl="1" indent="-227013" algn="l">
              <a:lnSpc>
                <a:spcPct val="100000"/>
              </a:lnSpc>
              <a:spcBef>
                <a:spcPct val="20000"/>
              </a:spcBef>
              <a:buClr>
                <a:schemeClr val="tx2"/>
              </a:buClr>
              <a:buFont typeface="Times" charset="0"/>
              <a:buChar char="•"/>
            </a:pPr>
            <a:r>
              <a:rPr lang="en-US" b="0" dirty="0"/>
              <a:t>Examine values of item, variables, environment variables, etc</a:t>
            </a:r>
          </a:p>
          <a:p>
            <a:pPr marL="684213" lvl="1" indent="-227013" algn="l">
              <a:lnSpc>
                <a:spcPct val="100000"/>
              </a:lnSpc>
              <a:spcBef>
                <a:spcPct val="20000"/>
              </a:spcBef>
              <a:buClr>
                <a:schemeClr val="tx2"/>
              </a:buClr>
              <a:buFont typeface="Times" charset="0"/>
              <a:buChar char="•"/>
            </a:pPr>
            <a:r>
              <a:rPr lang="en-US" b="0" dirty="0"/>
              <a:t>Database errors </a:t>
            </a:r>
          </a:p>
          <a:p>
            <a:pPr marL="684213" lvl="1"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pPr>
            <a:endParaRPr lang="en-US" sz="2400" b="0" dirty="0"/>
          </a:p>
          <a:p>
            <a:pPr marL="227013" indent="-227013" algn="l">
              <a:lnSpc>
                <a:spcPct val="100000"/>
              </a:lnSpc>
              <a:spcBef>
                <a:spcPct val="20000"/>
              </a:spcBef>
              <a:buClr>
                <a:schemeClr val="tx2"/>
              </a:buClr>
              <a:buFont typeface="Times" charset="0"/>
              <a:buChar char="•"/>
            </a:pPr>
            <a:endParaRPr lang="en-US" b="0" dirty="0"/>
          </a:p>
          <a:p>
            <a:pPr marL="684213" lvl="1" indent="-227013" algn="l">
              <a:lnSpc>
                <a:spcPct val="100000"/>
              </a:lnSpc>
              <a:spcBef>
                <a:spcPct val="20000"/>
              </a:spcBef>
              <a:buClr>
                <a:schemeClr val="tx2"/>
              </a:buCl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p:txBody>
      </p:sp>
      <p:sp>
        <p:nvSpPr>
          <p:cNvPr id="13315" name="Rectangle 7"/>
          <p:cNvSpPr txBox="1">
            <a:spLocks noChangeArrowheads="1"/>
          </p:cNvSpPr>
          <p:nvPr/>
        </p:nvSpPr>
        <p:spPr bwMode="auto">
          <a:xfrm>
            <a:off x="889000" y="388938"/>
            <a:ext cx="7581900" cy="857250"/>
          </a:xfrm>
          <a:prstGeom prst="rect">
            <a:avLst/>
          </a:prstGeom>
          <a:noFill/>
          <a:ln w="9525">
            <a:noFill/>
            <a:miter lim="800000"/>
            <a:headEnd/>
            <a:tailEnd/>
          </a:ln>
        </p:spPr>
        <p:txBody>
          <a:bodyPr lIns="0" tIns="0" rIns="0" bIns="0"/>
          <a:lstStyle/>
          <a:p>
            <a:pPr algn="l">
              <a:lnSpc>
                <a:spcPct val="100000"/>
              </a:lnSpc>
              <a:spcBef>
                <a:spcPct val="0"/>
              </a:spcBef>
              <a:buClrTx/>
            </a:pPr>
            <a:r>
              <a:rPr lang="en-US" sz="2400" dirty="0"/>
              <a:t>Oracle Forms</a:t>
            </a:r>
          </a:p>
          <a:p>
            <a:pPr algn="l">
              <a:lnSpc>
                <a:spcPct val="100000"/>
              </a:lnSpc>
              <a:spcBef>
                <a:spcPct val="0"/>
              </a:spcBef>
              <a:buClrTx/>
            </a:pPr>
            <a:r>
              <a:rPr lang="en-US" sz="1800" b="0" dirty="0">
                <a:solidFill>
                  <a:schemeClr val="bg2"/>
                </a:solidFill>
              </a:rPr>
              <a:t>Troubleshooting in </a:t>
            </a:r>
            <a:r>
              <a:rPr lang="en-US" sz="1800" b="0" dirty="0" smtClean="0">
                <a:solidFill>
                  <a:schemeClr val="bg2"/>
                </a:solidFill>
              </a:rPr>
              <a:t>Forms session</a:t>
            </a:r>
            <a:endParaRPr lang="en-US" sz="1800" dirty="0">
              <a:solidFill>
                <a:schemeClr val="bg2"/>
              </a:solidFill>
            </a:endParaRPr>
          </a:p>
        </p:txBody>
      </p:sp>
      <p:pic>
        <p:nvPicPr>
          <p:cNvPr id="13316" name="Afbeelding 4" descr="ABOUT1.PNG"/>
          <p:cNvPicPr>
            <a:picLocks noChangeAspect="1"/>
          </p:cNvPicPr>
          <p:nvPr/>
        </p:nvPicPr>
        <p:blipFill>
          <a:blip r:embed="rId3" cstate="print"/>
          <a:srcRect/>
          <a:stretch>
            <a:fillRect/>
          </a:stretch>
        </p:blipFill>
        <p:spPr bwMode="auto">
          <a:xfrm>
            <a:off x="1912938" y="2820988"/>
            <a:ext cx="2219325" cy="1746250"/>
          </a:xfrm>
          <a:prstGeom prst="rect">
            <a:avLst/>
          </a:prstGeom>
          <a:noFill/>
          <a:ln w="9525">
            <a:noFill/>
            <a:miter lim="800000"/>
            <a:headEnd/>
            <a:tailEnd/>
          </a:ln>
        </p:spPr>
      </p:pic>
      <p:pic>
        <p:nvPicPr>
          <p:cNvPr id="13317" name="Afbeelding 5" descr="ABOUT2.PNG"/>
          <p:cNvPicPr>
            <a:picLocks noChangeAspect="1"/>
          </p:cNvPicPr>
          <p:nvPr/>
        </p:nvPicPr>
        <p:blipFill>
          <a:blip r:embed="rId4" cstate="print"/>
          <a:srcRect/>
          <a:stretch>
            <a:fillRect/>
          </a:stretch>
        </p:blipFill>
        <p:spPr bwMode="auto">
          <a:xfrm>
            <a:off x="5578475" y="2811463"/>
            <a:ext cx="2263775" cy="1760537"/>
          </a:xfrm>
          <a:prstGeom prst="rect">
            <a:avLst/>
          </a:prstGeom>
          <a:noFill/>
          <a:ln w="9525">
            <a:noFill/>
            <a:miter lim="800000"/>
            <a:headEnd/>
            <a:tailEnd/>
          </a:ln>
        </p:spPr>
      </p:pic>
      <p:cxnSp>
        <p:nvCxnSpPr>
          <p:cNvPr id="7" name="Rechte verbindingslijn met pijl 6"/>
          <p:cNvCxnSpPr/>
          <p:nvPr/>
        </p:nvCxnSpPr>
        <p:spPr>
          <a:xfrm>
            <a:off x="4227513" y="3665538"/>
            <a:ext cx="1169987"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txBox="1">
            <a:spLocks noChangeArrowheads="1"/>
          </p:cNvSpPr>
          <p:nvPr/>
        </p:nvSpPr>
        <p:spPr bwMode="auto">
          <a:xfrm>
            <a:off x="876300" y="1600200"/>
            <a:ext cx="786130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pPr>
            <a:r>
              <a:rPr lang="en-US" sz="2400" b="0" dirty="0"/>
              <a:t>Creating a FRD trace</a:t>
            </a:r>
          </a:p>
          <a:p>
            <a:pPr marL="684213" lvl="1" indent="-227013" algn="l">
              <a:lnSpc>
                <a:spcPct val="100000"/>
              </a:lnSpc>
              <a:spcBef>
                <a:spcPct val="20000"/>
              </a:spcBef>
              <a:buClr>
                <a:schemeClr val="tx2"/>
              </a:buClr>
              <a:buFont typeface="Times" charset="0"/>
              <a:buChar char="•"/>
            </a:pPr>
            <a:r>
              <a:rPr lang="en-US" b="0" dirty="0" smtClean="0"/>
              <a:t>Add ?record=collect </a:t>
            </a:r>
            <a:r>
              <a:rPr lang="en-US" b="0" dirty="0"/>
              <a:t>parameter to ICX: Forms Launcher</a:t>
            </a:r>
          </a:p>
          <a:p>
            <a:pPr marL="684213" lvl="1" indent="-227013" algn="l">
              <a:lnSpc>
                <a:spcPct val="100000"/>
              </a:lnSpc>
              <a:spcBef>
                <a:spcPct val="20000"/>
              </a:spcBef>
              <a:buClr>
                <a:schemeClr val="tx2"/>
              </a:buClr>
              <a:buFont typeface="Times" charset="0"/>
              <a:buChar char="•"/>
            </a:pPr>
            <a:r>
              <a:rPr lang="en-US" b="0" dirty="0"/>
              <a:t>Creates file logging Forms opened, navigations, </a:t>
            </a:r>
            <a:r>
              <a:rPr lang="en-US" b="0" dirty="0" smtClean="0"/>
              <a:t>built-in, errors</a:t>
            </a:r>
            <a:endParaRPr lang="en-US" b="0" dirty="0"/>
          </a:p>
          <a:p>
            <a:pPr marL="684213" lvl="1" indent="-227013" algn="l">
              <a:lnSpc>
                <a:spcPct val="100000"/>
              </a:lnSpc>
              <a:spcBef>
                <a:spcPct val="20000"/>
              </a:spcBef>
              <a:buClr>
                <a:schemeClr val="tx2"/>
              </a:buClr>
              <a:buFont typeface="Times" charset="0"/>
              <a:buChar char="•"/>
            </a:pPr>
            <a:r>
              <a:rPr lang="en-US" b="0" dirty="0"/>
              <a:t>Resource intensive, so use for ‘dedicated’ Forms </a:t>
            </a:r>
            <a:r>
              <a:rPr lang="en-US" b="0" dirty="0" smtClean="0"/>
              <a:t>session</a:t>
            </a:r>
          </a:p>
          <a:p>
            <a:pPr marL="684213" lvl="1" indent="-227013" algn="l">
              <a:lnSpc>
                <a:spcPct val="100000"/>
              </a:lnSpc>
              <a:spcBef>
                <a:spcPct val="20000"/>
              </a:spcBef>
              <a:buClr>
                <a:schemeClr val="tx2"/>
              </a:buClr>
              <a:buFont typeface="Times" charset="0"/>
              <a:buChar char="•"/>
            </a:pPr>
            <a:r>
              <a:rPr lang="en-US" b="0" dirty="0" smtClean="0"/>
              <a:t>Note:438652.1 (R12) / Note:150168.1 (R11i)</a:t>
            </a:r>
            <a:endParaRPr lang="en-US" sz="2400" b="0" dirty="0"/>
          </a:p>
          <a:p>
            <a:pPr marL="227013" indent="-227013" algn="l">
              <a:lnSpc>
                <a:spcPct val="100000"/>
              </a:lnSpc>
              <a:spcBef>
                <a:spcPct val="20000"/>
              </a:spcBef>
              <a:buClr>
                <a:schemeClr val="tx2"/>
              </a:buClr>
              <a:buFont typeface="Times" charset="0"/>
              <a:buChar char="•"/>
            </a:pPr>
            <a:r>
              <a:rPr lang="en-US" sz="2400" b="0" dirty="0"/>
              <a:t>Identify the &lt;PID&gt; of Forms runtime process</a:t>
            </a:r>
          </a:p>
          <a:p>
            <a:pPr marL="684213" lvl="1" indent="-227013" algn="l">
              <a:lnSpc>
                <a:spcPct val="100000"/>
              </a:lnSpc>
              <a:spcBef>
                <a:spcPct val="20000"/>
              </a:spcBef>
              <a:buClr>
                <a:schemeClr val="tx2"/>
              </a:buClr>
              <a:buFont typeface="Times" charset="0"/>
              <a:buChar char="•"/>
            </a:pPr>
            <a:r>
              <a:rPr lang="en-US" b="0" dirty="0"/>
              <a:t>Ensure profile FND: Diagnostics = Yes</a:t>
            </a:r>
          </a:p>
          <a:p>
            <a:pPr marL="684213" lvl="1" indent="-227013" algn="l">
              <a:lnSpc>
                <a:spcPct val="100000"/>
              </a:lnSpc>
              <a:spcBef>
                <a:spcPct val="20000"/>
              </a:spcBef>
              <a:buClr>
                <a:schemeClr val="tx2"/>
              </a:buClr>
              <a:buFont typeface="Times" charset="0"/>
              <a:buChar char="•"/>
            </a:pPr>
            <a:r>
              <a:rPr lang="en-US" b="0" dirty="0"/>
              <a:t>Found in Help &gt; About Oracle Applications</a:t>
            </a:r>
          </a:p>
          <a:p>
            <a:pPr marL="227013" indent="-227013" algn="l">
              <a:lnSpc>
                <a:spcPct val="100000"/>
              </a:lnSpc>
              <a:spcBef>
                <a:spcPct val="20000"/>
              </a:spcBef>
              <a:buClr>
                <a:schemeClr val="tx2"/>
              </a:buClr>
              <a:buFont typeface="Arial" charset="0"/>
              <a:buChar char="•"/>
            </a:pPr>
            <a:r>
              <a:rPr lang="en-US" sz="2400" b="0" dirty="0"/>
              <a:t>With the &lt;PID&gt; it’s possible to </a:t>
            </a:r>
          </a:p>
          <a:p>
            <a:pPr marL="684213" lvl="1" indent="-227013" algn="l">
              <a:lnSpc>
                <a:spcPct val="100000"/>
              </a:lnSpc>
              <a:spcBef>
                <a:spcPct val="20000"/>
              </a:spcBef>
              <a:buClr>
                <a:schemeClr val="tx2"/>
              </a:buClr>
              <a:buFont typeface="Arial" charset="0"/>
              <a:buChar char="•"/>
            </a:pPr>
            <a:r>
              <a:rPr lang="en-US" b="0" dirty="0"/>
              <a:t>Create truss/</a:t>
            </a:r>
            <a:r>
              <a:rPr lang="en-US" b="0" dirty="0" err="1"/>
              <a:t>tusc</a:t>
            </a:r>
            <a:r>
              <a:rPr lang="en-US" b="0" dirty="0"/>
              <a:t>/</a:t>
            </a:r>
            <a:r>
              <a:rPr lang="en-US" b="0" dirty="0" err="1"/>
              <a:t>strace</a:t>
            </a:r>
            <a:r>
              <a:rPr lang="en-US" b="0" dirty="0"/>
              <a:t> output for the Forms </a:t>
            </a:r>
            <a:r>
              <a:rPr lang="en-US" b="0" dirty="0" smtClean="0"/>
              <a:t>runtime process</a:t>
            </a:r>
            <a:endParaRPr lang="en-US" b="0" dirty="0"/>
          </a:p>
          <a:p>
            <a:pPr marL="684213" lvl="1" indent="-227013" algn="l">
              <a:lnSpc>
                <a:spcPct val="100000"/>
              </a:lnSpc>
              <a:spcBef>
                <a:spcPct val="20000"/>
              </a:spcBef>
              <a:buClr>
                <a:schemeClr val="tx2"/>
              </a:buClr>
              <a:buFont typeface="Arial" charset="0"/>
              <a:buChar char="•"/>
            </a:pPr>
            <a:r>
              <a:rPr lang="en-US" b="0" dirty="0"/>
              <a:t>Verify Forms runtime </a:t>
            </a:r>
            <a:r>
              <a:rPr lang="en-US" b="0" dirty="0" smtClean="0"/>
              <a:t>process remains </a:t>
            </a:r>
            <a:r>
              <a:rPr lang="en-US" b="0" dirty="0"/>
              <a:t>running or </a:t>
            </a:r>
            <a:r>
              <a:rPr lang="en-US" b="0" dirty="0" smtClean="0"/>
              <a:t>crashes</a:t>
            </a:r>
          </a:p>
          <a:p>
            <a:pPr marL="684213" lvl="1" indent="-227013" algn="l">
              <a:lnSpc>
                <a:spcPct val="100000"/>
              </a:lnSpc>
              <a:spcBef>
                <a:spcPct val="20000"/>
              </a:spcBef>
              <a:buClr>
                <a:schemeClr val="tx2"/>
              </a:buClr>
              <a:buFont typeface="Arial" charset="0"/>
              <a:buChar char="•"/>
            </a:pPr>
            <a:r>
              <a:rPr lang="en-US" b="0" dirty="0" smtClean="0"/>
              <a:t>Check dump file created in $FORM(60)_TRACE_PATH</a:t>
            </a:r>
            <a:endParaRPr lang="en-US" b="0" dirty="0"/>
          </a:p>
          <a:p>
            <a:pPr marL="227013" indent="-227013" algn="l">
              <a:lnSpc>
                <a:spcPct val="100000"/>
              </a:lnSpc>
              <a:spcBef>
                <a:spcPct val="20000"/>
              </a:spcBef>
              <a:buClr>
                <a:schemeClr val="tx2"/>
              </a:buClr>
            </a:pPr>
            <a:endParaRPr lang="en-US" sz="2400" b="0" dirty="0"/>
          </a:p>
          <a:p>
            <a:pPr marL="227013" indent="-227013" algn="l">
              <a:lnSpc>
                <a:spcPct val="100000"/>
              </a:lnSpc>
              <a:spcBef>
                <a:spcPct val="20000"/>
              </a:spcBef>
              <a:buClr>
                <a:schemeClr val="tx2"/>
              </a:buClr>
              <a:buFont typeface="Times" charset="0"/>
              <a:buChar char="•"/>
            </a:pPr>
            <a:endParaRPr lang="en-US" b="0" dirty="0"/>
          </a:p>
          <a:p>
            <a:pPr marL="684213" lvl="1" indent="-227013" algn="l">
              <a:lnSpc>
                <a:spcPct val="100000"/>
              </a:lnSpc>
              <a:spcBef>
                <a:spcPct val="20000"/>
              </a:spcBef>
              <a:buClr>
                <a:schemeClr val="tx2"/>
              </a:buCl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p:txBody>
      </p:sp>
      <p:sp>
        <p:nvSpPr>
          <p:cNvPr id="14339" name="Rectangle 7"/>
          <p:cNvSpPr txBox="1">
            <a:spLocks noChangeArrowheads="1"/>
          </p:cNvSpPr>
          <p:nvPr/>
        </p:nvSpPr>
        <p:spPr bwMode="auto">
          <a:xfrm>
            <a:off x="889000" y="388938"/>
            <a:ext cx="7581900" cy="857250"/>
          </a:xfrm>
          <a:prstGeom prst="rect">
            <a:avLst/>
          </a:prstGeom>
          <a:noFill/>
          <a:ln w="9525">
            <a:noFill/>
            <a:miter lim="800000"/>
            <a:headEnd/>
            <a:tailEnd/>
          </a:ln>
        </p:spPr>
        <p:txBody>
          <a:bodyPr lIns="0" tIns="0" rIns="0" bIns="0"/>
          <a:lstStyle/>
          <a:p>
            <a:pPr algn="l">
              <a:lnSpc>
                <a:spcPct val="100000"/>
              </a:lnSpc>
              <a:spcBef>
                <a:spcPct val="0"/>
              </a:spcBef>
              <a:buClrTx/>
            </a:pPr>
            <a:r>
              <a:rPr lang="en-US" sz="2400"/>
              <a:t>Oracle Forms</a:t>
            </a:r>
          </a:p>
          <a:p>
            <a:pPr algn="l">
              <a:lnSpc>
                <a:spcPct val="100000"/>
              </a:lnSpc>
              <a:spcBef>
                <a:spcPct val="0"/>
              </a:spcBef>
              <a:buClrTx/>
            </a:pPr>
            <a:r>
              <a:rPr lang="en-US" sz="1800" b="0">
                <a:solidFill>
                  <a:schemeClr val="bg2"/>
                </a:solidFill>
              </a:rPr>
              <a:t>Troubleshooting at Application tier</a:t>
            </a:r>
            <a:endParaRPr lang="en-US" sz="1800">
              <a:solidFill>
                <a:schemeClr val="bg2"/>
              </a:solidFill>
            </a:endParaRPr>
          </a:p>
        </p:txBody>
      </p:sp>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txBox="1">
            <a:spLocks noChangeArrowheads="1"/>
          </p:cNvSpPr>
          <p:nvPr/>
        </p:nvSpPr>
        <p:spPr bwMode="auto">
          <a:xfrm>
            <a:off x="876300" y="1600200"/>
            <a:ext cx="801370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pPr>
            <a:r>
              <a:rPr lang="en-US" sz="2400" b="0" dirty="0"/>
              <a:t>Forms </a:t>
            </a:r>
            <a:r>
              <a:rPr lang="en-US" sz="2400" b="0" dirty="0" smtClean="0"/>
              <a:t>uses </a:t>
            </a:r>
            <a:r>
              <a:rPr lang="en-US" sz="2400" b="0" dirty="0"/>
              <a:t>‘fixed’ connection between Forms applet and runtime process using </a:t>
            </a:r>
            <a:r>
              <a:rPr lang="en-US" sz="2400" b="0" dirty="0" smtClean="0"/>
              <a:t>the SOCKET </a:t>
            </a:r>
            <a:r>
              <a:rPr lang="en-US" sz="2400" b="0" dirty="0"/>
              <a:t>or HTTP(S) protocol</a:t>
            </a:r>
          </a:p>
          <a:p>
            <a:pPr marL="227013" indent="-227013" algn="l">
              <a:lnSpc>
                <a:spcPct val="100000"/>
              </a:lnSpc>
              <a:spcBef>
                <a:spcPct val="20000"/>
              </a:spcBef>
              <a:buClr>
                <a:schemeClr val="tx2"/>
              </a:buClr>
              <a:buFont typeface="Times" charset="0"/>
              <a:buChar char="•"/>
            </a:pPr>
            <a:r>
              <a:rPr lang="en-US" sz="2400" b="0" dirty="0"/>
              <a:t>Network ‘glitches’ easily cause problems</a:t>
            </a:r>
          </a:p>
          <a:p>
            <a:pPr marL="684213" lvl="1" indent="-227013" algn="l">
              <a:lnSpc>
                <a:spcPct val="100000"/>
              </a:lnSpc>
              <a:spcBef>
                <a:spcPct val="20000"/>
              </a:spcBef>
              <a:buClr>
                <a:schemeClr val="tx2"/>
              </a:buClr>
              <a:buFont typeface="Arial" charset="0"/>
              <a:buChar char="•"/>
            </a:pPr>
            <a:r>
              <a:rPr lang="en-US" b="0" dirty="0"/>
              <a:t>Forms Server (SOCKET) disconnects session</a:t>
            </a:r>
          </a:p>
          <a:p>
            <a:pPr marL="684213" lvl="1" indent="-227013" algn="l">
              <a:lnSpc>
                <a:spcPct val="100000"/>
              </a:lnSpc>
              <a:spcBef>
                <a:spcPct val="20000"/>
              </a:spcBef>
              <a:buClr>
                <a:schemeClr val="tx2"/>
              </a:buClr>
              <a:buFont typeface="Arial" charset="0"/>
              <a:buChar char="•"/>
            </a:pPr>
            <a:r>
              <a:rPr lang="en-US" b="0" dirty="0"/>
              <a:t>Forms </a:t>
            </a:r>
            <a:r>
              <a:rPr lang="en-US" b="0" dirty="0" err="1"/>
              <a:t>Servlet</a:t>
            </a:r>
            <a:r>
              <a:rPr lang="en-US" b="0" dirty="0"/>
              <a:t> (</a:t>
            </a:r>
            <a:r>
              <a:rPr lang="en-US" b="0" dirty="0" smtClean="0"/>
              <a:t>HTTP(S)) </a:t>
            </a:r>
            <a:r>
              <a:rPr lang="en-US" b="0" dirty="0"/>
              <a:t>use </a:t>
            </a:r>
            <a:r>
              <a:rPr lang="en-US" b="0" dirty="0" smtClean="0"/>
              <a:t>the </a:t>
            </a:r>
            <a:r>
              <a:rPr lang="en-US" dirty="0" err="1" smtClean="0"/>
              <a:t>networkRetries</a:t>
            </a:r>
            <a:r>
              <a:rPr lang="en-US" dirty="0" smtClean="0"/>
              <a:t>=&lt;x&gt;</a:t>
            </a:r>
            <a:r>
              <a:rPr lang="en-US" b="0" dirty="0" smtClean="0"/>
              <a:t> </a:t>
            </a:r>
            <a:r>
              <a:rPr lang="en-US" b="0" dirty="0"/>
              <a:t>in appsweb.cfg to </a:t>
            </a:r>
            <a:r>
              <a:rPr lang="en-US" b="0" dirty="0" smtClean="0"/>
              <a:t>attempt re-establish </a:t>
            </a:r>
            <a:r>
              <a:rPr lang="en-US" b="0" dirty="0"/>
              <a:t>connection </a:t>
            </a:r>
            <a:r>
              <a:rPr lang="en-US" sz="1800" b="0" dirty="0" smtClean="0"/>
              <a:t>&lt;x&gt; </a:t>
            </a:r>
            <a:r>
              <a:rPr lang="en-US" b="0" dirty="0" smtClean="0"/>
              <a:t>times</a:t>
            </a:r>
            <a:r>
              <a:rPr lang="en-US" sz="2400" b="0" dirty="0" smtClean="0"/>
              <a:t>   </a:t>
            </a:r>
            <a:endParaRPr lang="en-US" sz="2400" b="0" dirty="0"/>
          </a:p>
          <a:p>
            <a:pPr marL="227013" indent="-227013" algn="l">
              <a:lnSpc>
                <a:spcPct val="100000"/>
              </a:lnSpc>
              <a:spcBef>
                <a:spcPct val="20000"/>
              </a:spcBef>
              <a:buClr>
                <a:schemeClr val="tx2"/>
              </a:buClr>
              <a:buFont typeface="Times" charset="0"/>
              <a:buChar char="•"/>
            </a:pPr>
            <a:r>
              <a:rPr lang="en-US" sz="2400" b="0" dirty="0"/>
              <a:t>FORMS(60)_BLOCK_URL_CHARACTERS in </a:t>
            </a:r>
            <a:r>
              <a:rPr lang="en-US" sz="2400" b="0" dirty="0" err="1"/>
              <a:t>apps.conf</a:t>
            </a:r>
            <a:endParaRPr lang="en-US" sz="2400" b="0" dirty="0"/>
          </a:p>
          <a:p>
            <a:pPr marL="684213" lvl="1" indent="-227013" algn="l">
              <a:lnSpc>
                <a:spcPct val="100000"/>
              </a:lnSpc>
              <a:spcBef>
                <a:spcPct val="20000"/>
              </a:spcBef>
              <a:buClr>
                <a:schemeClr val="tx2"/>
              </a:buClr>
              <a:buFont typeface="Times" charset="0"/>
              <a:buChar char="•"/>
            </a:pPr>
            <a:r>
              <a:rPr lang="en-US" b="0" dirty="0" smtClean="0"/>
              <a:t>Prevents </a:t>
            </a:r>
            <a:r>
              <a:rPr lang="en-US" b="0" dirty="0"/>
              <a:t>Forms startup </a:t>
            </a:r>
            <a:r>
              <a:rPr lang="en-US" b="0" dirty="0" smtClean="0"/>
              <a:t>in case of ‘inappropriate</a:t>
            </a:r>
            <a:r>
              <a:rPr lang="en-US" b="0" dirty="0"/>
              <a:t>’ </a:t>
            </a:r>
            <a:r>
              <a:rPr lang="en-US" b="0" dirty="0" smtClean="0"/>
              <a:t>character used</a:t>
            </a:r>
            <a:endParaRPr lang="en-US" b="0" dirty="0"/>
          </a:p>
          <a:p>
            <a:pPr marL="227013" indent="-227013" algn="l">
              <a:lnSpc>
                <a:spcPct val="100000"/>
              </a:lnSpc>
              <a:spcBef>
                <a:spcPct val="20000"/>
              </a:spcBef>
              <a:buClr>
                <a:schemeClr val="tx2"/>
              </a:buClr>
              <a:buFont typeface="Times" charset="0"/>
              <a:buChar char="•"/>
            </a:pPr>
            <a:r>
              <a:rPr lang="en-US" sz="2400" b="0" dirty="0"/>
              <a:t>The </a:t>
            </a:r>
            <a:r>
              <a:rPr lang="en-US" sz="2400" dirty="0" err="1"/>
              <a:t>heartBeat</a:t>
            </a:r>
            <a:r>
              <a:rPr lang="en-US" sz="2400" b="0" dirty="0"/>
              <a:t> in appsweb.cfg &lt; FORMS(60)_TIMEOUT</a:t>
            </a:r>
          </a:p>
          <a:p>
            <a:pPr marL="684213" lvl="1" indent="-227013" algn="l">
              <a:lnSpc>
                <a:spcPct val="100000"/>
              </a:lnSpc>
              <a:spcBef>
                <a:spcPct val="20000"/>
              </a:spcBef>
              <a:buClr>
                <a:schemeClr val="tx2"/>
              </a:buClr>
              <a:buFont typeface="Times" charset="0"/>
              <a:buChar char="•"/>
            </a:pPr>
            <a:r>
              <a:rPr lang="en-US" sz="2400" b="0" dirty="0" smtClean="0"/>
              <a:t>Work together </a:t>
            </a:r>
            <a:r>
              <a:rPr lang="en-US" sz="2400" b="0" dirty="0"/>
              <a:t>to kill or keep alive runtime </a:t>
            </a:r>
            <a:r>
              <a:rPr lang="en-US" sz="2400" b="0" dirty="0" smtClean="0"/>
              <a:t>process</a:t>
            </a:r>
          </a:p>
          <a:p>
            <a:pPr marL="684213" lvl="1" indent="-227013" algn="l">
              <a:lnSpc>
                <a:spcPct val="100000"/>
              </a:lnSpc>
              <a:spcBef>
                <a:spcPct val="20000"/>
              </a:spcBef>
              <a:buClr>
                <a:schemeClr val="tx2"/>
              </a:buClr>
              <a:buFont typeface="Times" charset="0"/>
              <a:buChar char="•"/>
            </a:pPr>
            <a:r>
              <a:rPr lang="en-US" sz="2400" b="0" dirty="0" smtClean="0"/>
              <a:t>Incorrect </a:t>
            </a:r>
            <a:r>
              <a:rPr lang="en-US" sz="2400" b="0" dirty="0"/>
              <a:t>settings may cause </a:t>
            </a:r>
            <a:r>
              <a:rPr lang="en-US" sz="2400" b="0" dirty="0" smtClean="0"/>
              <a:t>an unwanted </a:t>
            </a:r>
            <a:r>
              <a:rPr lang="en-US" sz="2400" b="0" dirty="0"/>
              <a:t>termination</a:t>
            </a:r>
            <a:endParaRPr lang="en-US" b="0" dirty="0"/>
          </a:p>
          <a:p>
            <a:pPr marL="684213" lvl="1" indent="-227013" algn="l">
              <a:lnSpc>
                <a:spcPct val="100000"/>
              </a:lnSpc>
              <a:spcBef>
                <a:spcPct val="20000"/>
              </a:spcBef>
              <a:buClr>
                <a:schemeClr val="tx2"/>
              </a:buCl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p:txBody>
      </p:sp>
      <p:sp>
        <p:nvSpPr>
          <p:cNvPr id="15363" name="Rectangle 7"/>
          <p:cNvSpPr txBox="1">
            <a:spLocks noChangeArrowheads="1"/>
          </p:cNvSpPr>
          <p:nvPr/>
        </p:nvSpPr>
        <p:spPr bwMode="auto">
          <a:xfrm>
            <a:off x="889000" y="388938"/>
            <a:ext cx="7581900" cy="857250"/>
          </a:xfrm>
          <a:prstGeom prst="rect">
            <a:avLst/>
          </a:prstGeom>
          <a:noFill/>
          <a:ln w="9525">
            <a:noFill/>
            <a:miter lim="800000"/>
            <a:headEnd/>
            <a:tailEnd/>
          </a:ln>
        </p:spPr>
        <p:txBody>
          <a:bodyPr lIns="0" tIns="0" rIns="0" bIns="0"/>
          <a:lstStyle/>
          <a:p>
            <a:pPr algn="l">
              <a:lnSpc>
                <a:spcPct val="100000"/>
              </a:lnSpc>
              <a:spcBef>
                <a:spcPct val="0"/>
              </a:spcBef>
              <a:buClrTx/>
            </a:pPr>
            <a:r>
              <a:rPr lang="en-US" sz="2400" dirty="0"/>
              <a:t>Oracle Forms</a:t>
            </a:r>
          </a:p>
          <a:p>
            <a:pPr algn="l">
              <a:lnSpc>
                <a:spcPct val="100000"/>
              </a:lnSpc>
              <a:spcBef>
                <a:spcPct val="0"/>
              </a:spcBef>
              <a:buClrTx/>
            </a:pPr>
            <a:r>
              <a:rPr lang="en-US" sz="1800" b="0" dirty="0">
                <a:solidFill>
                  <a:schemeClr val="bg2"/>
                </a:solidFill>
              </a:rPr>
              <a:t>Troubleshooting </a:t>
            </a:r>
            <a:r>
              <a:rPr lang="en-US" sz="1800" b="0" dirty="0" smtClean="0">
                <a:solidFill>
                  <a:schemeClr val="bg2"/>
                </a:solidFill>
              </a:rPr>
              <a:t>Network</a:t>
            </a:r>
            <a:endParaRPr lang="en-US" sz="1800" dirty="0">
              <a:solidFill>
                <a:schemeClr val="bg2"/>
              </a:solidFill>
            </a:endParaRPr>
          </a:p>
        </p:txBody>
      </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txBox="1">
            <a:spLocks noChangeArrowheads="1"/>
          </p:cNvSpPr>
          <p:nvPr/>
        </p:nvSpPr>
        <p:spPr bwMode="auto">
          <a:xfrm>
            <a:off x="876300" y="1600200"/>
            <a:ext cx="786130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pPr>
            <a:r>
              <a:rPr lang="en-US" sz="2400" b="0" dirty="0"/>
              <a:t>Beware of the </a:t>
            </a:r>
            <a:r>
              <a:rPr lang="en-US" sz="2400" dirty="0"/>
              <a:t>custom.pll</a:t>
            </a:r>
            <a:endParaRPr lang="en-US" b="0" dirty="0"/>
          </a:p>
          <a:p>
            <a:pPr marL="684213" lvl="1" indent="-227013" algn="l">
              <a:lnSpc>
                <a:spcPct val="100000"/>
              </a:lnSpc>
              <a:spcBef>
                <a:spcPct val="20000"/>
              </a:spcBef>
              <a:buClr>
                <a:schemeClr val="tx2"/>
              </a:buClr>
              <a:buFont typeface="Times" charset="0"/>
              <a:buChar char="•"/>
            </a:pPr>
            <a:r>
              <a:rPr lang="en-US" b="0" dirty="0"/>
              <a:t>Ensure no ‘</a:t>
            </a:r>
            <a:r>
              <a:rPr lang="en-US" b="0" dirty="0" smtClean="0"/>
              <a:t>outdated’ </a:t>
            </a:r>
            <a:r>
              <a:rPr lang="en-US" b="0" dirty="0"/>
              <a:t>versions are </a:t>
            </a:r>
            <a:r>
              <a:rPr lang="en-US" b="0" dirty="0" smtClean="0"/>
              <a:t>around on the </a:t>
            </a:r>
            <a:r>
              <a:rPr lang="en-US" b="0" dirty="0" err="1" smtClean="0"/>
              <a:t>filesystem</a:t>
            </a:r>
            <a:endParaRPr lang="en-US" sz="2400" b="0" dirty="0"/>
          </a:p>
          <a:p>
            <a:pPr marL="227013" indent="-227013" algn="l">
              <a:lnSpc>
                <a:spcPct val="100000"/>
              </a:lnSpc>
              <a:spcBef>
                <a:spcPct val="20000"/>
              </a:spcBef>
              <a:buClr>
                <a:schemeClr val="tx2"/>
              </a:buClr>
              <a:buFont typeface="Arial" charset="0"/>
              <a:buChar char="•"/>
            </a:pPr>
            <a:r>
              <a:rPr lang="en-US" sz="2400" b="0" dirty="0"/>
              <a:t>Location of the FMX / PLX files</a:t>
            </a:r>
          </a:p>
          <a:p>
            <a:pPr marL="684213" lvl="1" indent="-227013" algn="l">
              <a:lnSpc>
                <a:spcPct val="100000"/>
              </a:lnSpc>
              <a:spcBef>
                <a:spcPct val="20000"/>
              </a:spcBef>
              <a:buClr>
                <a:schemeClr val="tx2"/>
              </a:buClr>
              <a:buFont typeface="Arial" charset="0"/>
              <a:buChar char="•"/>
            </a:pPr>
            <a:r>
              <a:rPr lang="en-US" b="0" dirty="0" smtClean="0"/>
              <a:t>Working </a:t>
            </a:r>
            <a:r>
              <a:rPr lang="en-US" b="0" dirty="0"/>
              <a:t>directory is first </a:t>
            </a:r>
            <a:r>
              <a:rPr lang="en-US" b="0" dirty="0" smtClean="0"/>
              <a:t>checked &gt;&gt; Ensure no </a:t>
            </a:r>
            <a:r>
              <a:rPr lang="en-US" b="0" dirty="0"/>
              <a:t>files are </a:t>
            </a:r>
            <a:r>
              <a:rPr lang="en-US" b="0" dirty="0" smtClean="0"/>
              <a:t>there</a:t>
            </a:r>
          </a:p>
          <a:p>
            <a:pPr marL="684213" lvl="1" indent="-227013" algn="l">
              <a:lnSpc>
                <a:spcPct val="100000"/>
              </a:lnSpc>
              <a:spcBef>
                <a:spcPct val="20000"/>
              </a:spcBef>
              <a:buClr>
                <a:schemeClr val="tx2"/>
              </a:buClr>
              <a:buFont typeface="Arial" charset="0"/>
              <a:buChar char="•"/>
            </a:pPr>
            <a:r>
              <a:rPr lang="en-US" b="0" dirty="0" smtClean="0"/>
              <a:t>Picked up based on FORMS(60)_PATH</a:t>
            </a:r>
            <a:endParaRPr lang="en-US" b="0" dirty="0"/>
          </a:p>
          <a:p>
            <a:pPr marL="227013" indent="-227013" algn="l">
              <a:lnSpc>
                <a:spcPct val="100000"/>
              </a:lnSpc>
              <a:spcBef>
                <a:spcPct val="20000"/>
              </a:spcBef>
              <a:buClr>
                <a:schemeClr val="tx2"/>
              </a:buClr>
              <a:buFont typeface="Arial" charset="0"/>
              <a:buChar char="•"/>
            </a:pPr>
            <a:r>
              <a:rPr lang="en-US" sz="2400" b="0" dirty="0"/>
              <a:t>FMX / PLX compilation</a:t>
            </a:r>
          </a:p>
          <a:p>
            <a:pPr marL="684213" lvl="1" indent="-227013" algn="l">
              <a:lnSpc>
                <a:spcPct val="100000"/>
              </a:lnSpc>
              <a:spcBef>
                <a:spcPct val="20000"/>
              </a:spcBef>
              <a:buClr>
                <a:schemeClr val="tx2"/>
              </a:buClr>
              <a:buFont typeface="Arial" charset="0"/>
              <a:buChar char="•"/>
            </a:pPr>
            <a:r>
              <a:rPr lang="en-US" b="0" dirty="0"/>
              <a:t>Performed using ADADMIN utility</a:t>
            </a:r>
          </a:p>
          <a:p>
            <a:pPr marL="684213" lvl="1" indent="-227013" algn="l">
              <a:lnSpc>
                <a:spcPct val="100000"/>
              </a:lnSpc>
              <a:spcBef>
                <a:spcPct val="20000"/>
              </a:spcBef>
              <a:buClr>
                <a:schemeClr val="tx2"/>
              </a:buClr>
              <a:buFont typeface="Arial" charset="0"/>
              <a:buChar char="•"/>
            </a:pPr>
            <a:r>
              <a:rPr lang="en-US" b="0" dirty="0"/>
              <a:t>Error: </a:t>
            </a:r>
            <a:r>
              <a:rPr lang="en-US" b="0" dirty="0" smtClean="0"/>
              <a:t>Compile from </a:t>
            </a:r>
            <a:r>
              <a:rPr lang="en-US" b="0" dirty="0"/>
              <a:t>command line to identify </a:t>
            </a:r>
            <a:r>
              <a:rPr lang="en-US" b="0" dirty="0" smtClean="0"/>
              <a:t>root-cause</a:t>
            </a:r>
            <a:endParaRPr lang="en-US" b="0" dirty="0"/>
          </a:p>
          <a:p>
            <a:pPr marL="227013" indent="-227013" algn="l">
              <a:lnSpc>
                <a:spcPct val="100000"/>
              </a:lnSpc>
              <a:spcBef>
                <a:spcPct val="20000"/>
              </a:spcBef>
              <a:buClr>
                <a:schemeClr val="tx2"/>
              </a:buClr>
              <a:buFont typeface="Times" charset="0"/>
              <a:buChar char="•"/>
            </a:pPr>
            <a:r>
              <a:rPr lang="en-US" sz="2400" b="0" dirty="0"/>
              <a:t>(Database) PACKAGE SPEC altered</a:t>
            </a:r>
          </a:p>
          <a:p>
            <a:pPr marL="684213" lvl="1" indent="-227013" algn="l">
              <a:lnSpc>
                <a:spcPct val="100000"/>
              </a:lnSpc>
              <a:spcBef>
                <a:spcPct val="20000"/>
              </a:spcBef>
              <a:buClr>
                <a:schemeClr val="tx2"/>
              </a:buClr>
              <a:buFont typeface="Times" charset="0"/>
              <a:buChar char="•"/>
            </a:pPr>
            <a:r>
              <a:rPr lang="en-US" b="0" dirty="0"/>
              <a:t>For performance </a:t>
            </a:r>
            <a:r>
              <a:rPr lang="en-US" b="0" dirty="0" smtClean="0"/>
              <a:t>references </a:t>
            </a:r>
            <a:r>
              <a:rPr lang="en-US" b="0" dirty="0"/>
              <a:t>to </a:t>
            </a:r>
            <a:r>
              <a:rPr lang="en-US" b="0" dirty="0" smtClean="0"/>
              <a:t>packages fixed </a:t>
            </a:r>
            <a:r>
              <a:rPr lang="en-US" b="0" dirty="0"/>
              <a:t>at compile time</a:t>
            </a:r>
          </a:p>
          <a:p>
            <a:pPr marL="684213" lvl="1" indent="-227013" algn="l">
              <a:lnSpc>
                <a:spcPct val="100000"/>
              </a:lnSpc>
              <a:spcBef>
                <a:spcPct val="20000"/>
              </a:spcBef>
              <a:buClr>
                <a:schemeClr val="tx2"/>
              </a:buClr>
              <a:buFont typeface="Times" charset="0"/>
              <a:buChar char="•"/>
            </a:pPr>
            <a:r>
              <a:rPr lang="en-US" b="0" dirty="0" smtClean="0"/>
              <a:t>Change </a:t>
            </a:r>
            <a:r>
              <a:rPr lang="en-US" b="0" dirty="0"/>
              <a:t>in PACKAGE SPEC require recompilation</a:t>
            </a:r>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pPr>
            <a:endParaRPr lang="en-US" sz="2400" b="0" dirty="0"/>
          </a:p>
          <a:p>
            <a:pPr marL="227013" indent="-227013" algn="l">
              <a:lnSpc>
                <a:spcPct val="100000"/>
              </a:lnSpc>
              <a:spcBef>
                <a:spcPct val="20000"/>
              </a:spcBef>
              <a:buClr>
                <a:schemeClr val="tx2"/>
              </a:buClr>
              <a:buFont typeface="Times" charset="0"/>
              <a:buChar char="•"/>
            </a:pPr>
            <a:endParaRPr lang="en-US" b="0" dirty="0"/>
          </a:p>
          <a:p>
            <a:pPr marL="684213" lvl="1" indent="-227013" algn="l">
              <a:lnSpc>
                <a:spcPct val="100000"/>
              </a:lnSpc>
              <a:spcBef>
                <a:spcPct val="20000"/>
              </a:spcBef>
              <a:buClr>
                <a:schemeClr val="tx2"/>
              </a:buCl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pPr>
            <a:endParaRPr lang="en-US" sz="2400" b="0" dirty="0"/>
          </a:p>
          <a:p>
            <a:pPr marL="227013" indent="-227013" algn="l">
              <a:lnSpc>
                <a:spcPct val="100000"/>
              </a:lnSpc>
              <a:spcBef>
                <a:spcPct val="20000"/>
              </a:spcBef>
              <a:buClr>
                <a:schemeClr val="tx2"/>
              </a:buClr>
              <a:buFont typeface="Times" charset="0"/>
              <a:buChar char="•"/>
            </a:pPr>
            <a:endParaRPr lang="en-US" sz="2400" b="0" dirty="0"/>
          </a:p>
          <a:p>
            <a:pPr marL="227013" indent="-227013" algn="l">
              <a:lnSpc>
                <a:spcPct val="100000"/>
              </a:lnSpc>
              <a:spcBef>
                <a:spcPct val="20000"/>
              </a:spcBef>
              <a:buClr>
                <a:schemeClr val="tx2"/>
              </a:buClr>
              <a:buFont typeface="Times" charset="0"/>
              <a:buChar char="•"/>
            </a:pPr>
            <a:endParaRPr lang="en-US" sz="2400" b="0" dirty="0"/>
          </a:p>
        </p:txBody>
      </p:sp>
      <p:sp>
        <p:nvSpPr>
          <p:cNvPr id="16387" name="Rectangle 7"/>
          <p:cNvSpPr txBox="1">
            <a:spLocks noChangeArrowheads="1"/>
          </p:cNvSpPr>
          <p:nvPr/>
        </p:nvSpPr>
        <p:spPr bwMode="auto">
          <a:xfrm>
            <a:off x="889000" y="388938"/>
            <a:ext cx="7581900" cy="857250"/>
          </a:xfrm>
          <a:prstGeom prst="rect">
            <a:avLst/>
          </a:prstGeom>
          <a:noFill/>
          <a:ln w="9525">
            <a:noFill/>
            <a:miter lim="800000"/>
            <a:headEnd/>
            <a:tailEnd/>
          </a:ln>
        </p:spPr>
        <p:txBody>
          <a:bodyPr lIns="0" tIns="0" rIns="0" bIns="0"/>
          <a:lstStyle/>
          <a:p>
            <a:pPr algn="l">
              <a:lnSpc>
                <a:spcPct val="100000"/>
              </a:lnSpc>
              <a:spcBef>
                <a:spcPct val="0"/>
              </a:spcBef>
              <a:buClrTx/>
            </a:pPr>
            <a:r>
              <a:rPr lang="en-US" sz="2400"/>
              <a:t>Oracle Forms</a:t>
            </a:r>
          </a:p>
          <a:p>
            <a:pPr algn="l">
              <a:lnSpc>
                <a:spcPct val="100000"/>
              </a:lnSpc>
              <a:spcBef>
                <a:spcPct val="0"/>
              </a:spcBef>
              <a:buClrTx/>
            </a:pPr>
            <a:r>
              <a:rPr lang="en-US" sz="1800" b="0">
                <a:solidFill>
                  <a:schemeClr val="bg2"/>
                </a:solidFill>
              </a:rPr>
              <a:t>Troubleshooting Miscellaneous</a:t>
            </a:r>
            <a:endParaRPr lang="en-US" sz="1800">
              <a:solidFill>
                <a:schemeClr val="bg2"/>
              </a:solidFill>
            </a:endParaRPr>
          </a:p>
        </p:txBody>
      </p:sp>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027"/>
          <p:cNvSpPr>
            <a:spLocks noChangeArrowheads="1"/>
          </p:cNvSpPr>
          <p:nvPr/>
        </p:nvSpPr>
        <p:spPr bwMode="auto">
          <a:xfrm>
            <a:off x="9344025" y="4284663"/>
            <a:ext cx="184150" cy="366712"/>
          </a:xfrm>
          <a:prstGeom prst="rect">
            <a:avLst/>
          </a:prstGeom>
          <a:noFill/>
          <a:ln w="9525">
            <a:noFill/>
            <a:miter lim="800000"/>
            <a:headEnd/>
            <a:tailEnd/>
          </a:ln>
        </p:spPr>
        <p:txBody>
          <a:bodyPr wrap="none" lIns="92075" tIns="46038" rIns="92075" bIns="46038">
            <a:spAutoFit/>
          </a:bodyPr>
          <a:lstStyle/>
          <a:p>
            <a:endParaRPr lang="en-US"/>
          </a:p>
        </p:txBody>
      </p:sp>
      <p:grpSp>
        <p:nvGrpSpPr>
          <p:cNvPr id="32771" name="Group 9"/>
          <p:cNvGrpSpPr>
            <a:grpSpLocks/>
          </p:cNvGrpSpPr>
          <p:nvPr/>
        </p:nvGrpSpPr>
        <p:grpSpPr bwMode="auto">
          <a:xfrm>
            <a:off x="0" y="0"/>
            <a:ext cx="9144000" cy="6858000"/>
            <a:chOff x="0" y="0"/>
            <a:chExt cx="9144000" cy="6858000"/>
          </a:xfrm>
        </p:grpSpPr>
        <p:pic>
          <p:nvPicPr>
            <p:cNvPr id="32772" name="Picture 9" descr="C:\DOCUME~1\gjimenez\LOCALS~1\Temp\7zE1C8.tmp\ph_ind_buslife_009_cropped.jpg"/>
            <p:cNvPicPr>
              <a:picLocks noChangeAspect="1" noChangeArrowheads="1"/>
            </p:cNvPicPr>
            <p:nvPr/>
          </p:nvPicPr>
          <p:blipFill>
            <a:blip r:embed="rId3" cstate="print"/>
            <a:srcRect/>
            <a:stretch>
              <a:fillRect/>
            </a:stretch>
          </p:blipFill>
          <p:spPr bwMode="auto">
            <a:xfrm>
              <a:off x="2686" y="0"/>
              <a:ext cx="9138627" cy="6858000"/>
            </a:xfrm>
            <a:prstGeom prst="rect">
              <a:avLst/>
            </a:prstGeom>
            <a:noFill/>
            <a:ln w="9525">
              <a:noFill/>
              <a:miter lim="800000"/>
              <a:headEnd/>
              <a:tailEnd/>
            </a:ln>
          </p:spPr>
        </p:pic>
        <p:grpSp>
          <p:nvGrpSpPr>
            <p:cNvPr id="32773" name="Group 1028"/>
            <p:cNvGrpSpPr>
              <a:grpSpLocks/>
            </p:cNvGrpSpPr>
            <p:nvPr/>
          </p:nvGrpSpPr>
          <p:grpSpPr bwMode="auto">
            <a:xfrm>
              <a:off x="0" y="6172200"/>
              <a:ext cx="9144000" cy="225425"/>
              <a:chOff x="0" y="3888"/>
              <a:chExt cx="5760" cy="142"/>
            </a:xfrm>
          </p:grpSpPr>
          <p:pic>
            <p:nvPicPr>
              <p:cNvPr id="32776" name="Picture 1029" descr="Red Bar"/>
              <p:cNvPicPr>
                <a:picLocks noChangeAspect="1" noChangeArrowheads="1"/>
              </p:cNvPicPr>
              <p:nvPr/>
            </p:nvPicPr>
            <p:blipFill>
              <a:blip r:embed="rId4" cstate="print"/>
              <a:srcRect/>
              <a:stretch>
                <a:fillRect/>
              </a:stretch>
            </p:blipFill>
            <p:spPr bwMode="auto">
              <a:xfrm>
                <a:off x="0" y="3888"/>
                <a:ext cx="5760" cy="142"/>
              </a:xfrm>
              <a:prstGeom prst="rect">
                <a:avLst/>
              </a:prstGeom>
              <a:noFill/>
              <a:ln w="9525">
                <a:noFill/>
                <a:miter lim="800000"/>
                <a:headEnd/>
                <a:tailEnd/>
              </a:ln>
            </p:spPr>
          </p:pic>
          <p:pic>
            <p:nvPicPr>
              <p:cNvPr id="32777" name="Picture 1030" descr="Oracle WHITE"/>
              <p:cNvPicPr>
                <a:picLocks noChangeAspect="1" noChangeArrowheads="1"/>
              </p:cNvPicPr>
              <p:nvPr/>
            </p:nvPicPr>
            <p:blipFill>
              <a:blip r:embed="rId5" cstate="print"/>
              <a:srcRect/>
              <a:stretch>
                <a:fillRect/>
              </a:stretch>
            </p:blipFill>
            <p:spPr bwMode="auto">
              <a:xfrm>
                <a:off x="4800" y="3922"/>
                <a:ext cx="597" cy="75"/>
              </a:xfrm>
              <a:prstGeom prst="rect">
                <a:avLst/>
              </a:prstGeom>
              <a:noFill/>
              <a:ln w="9525">
                <a:noFill/>
                <a:miter lim="800000"/>
                <a:headEnd/>
                <a:tailEnd/>
              </a:ln>
            </p:spPr>
          </p:pic>
        </p:grpSp>
        <p:pic>
          <p:nvPicPr>
            <p:cNvPr id="18442" name="Picture 10"/>
            <p:cNvPicPr>
              <a:picLocks noChangeAspect="1" noChangeArrowheads="1"/>
            </p:cNvPicPr>
            <p:nvPr/>
          </p:nvPicPr>
          <p:blipFill>
            <a:blip r:embed="rId6" cstate="print"/>
            <a:srcRect/>
            <a:stretch>
              <a:fillRect/>
            </a:stretch>
          </p:blipFill>
          <p:spPr bwMode="auto">
            <a:xfrm>
              <a:off x="850900" y="2847975"/>
              <a:ext cx="5219700" cy="1162050"/>
            </a:xfrm>
            <a:prstGeom prst="rect">
              <a:avLst/>
            </a:prstGeom>
            <a:noFill/>
            <a:ln w="9525" cap="flat" cmpd="sng" algn="ctr">
              <a:noFill/>
              <a:prstDash val="solid"/>
              <a:miter lim="800000"/>
              <a:headEnd/>
              <a:tailEnd/>
            </a:ln>
            <a:effectLst>
              <a:outerShdw blurRad="50800" dist="38100" dir="2700000" algn="tl" rotWithShape="0">
                <a:prstClr val="black">
                  <a:alpha val="40000"/>
                </a:prstClr>
              </a:outerShdw>
            </a:effectLst>
          </p:spPr>
        </p:pic>
        <p:sp>
          <p:nvSpPr>
            <p:cNvPr id="32775" name="Text Box 1031"/>
            <p:cNvSpPr txBox="1">
              <a:spLocks noChangeArrowheads="1"/>
            </p:cNvSpPr>
            <p:nvPr/>
          </p:nvSpPr>
          <p:spPr bwMode="auto">
            <a:xfrm>
              <a:off x="1001713" y="3079750"/>
              <a:ext cx="4057650" cy="738664"/>
            </a:xfrm>
            <a:prstGeom prst="rect">
              <a:avLst/>
            </a:prstGeom>
            <a:noFill/>
            <a:ln w="9525">
              <a:noFill/>
              <a:miter lim="800000"/>
              <a:headEnd/>
              <a:tailEnd/>
            </a:ln>
          </p:spPr>
          <p:txBody>
            <a:bodyPr lIns="0" tIns="0" rIns="0" bIns="0">
              <a:spAutoFit/>
            </a:bodyPr>
            <a:lstStyle/>
            <a:p>
              <a:pPr algn="l" eaLnBrk="0" hangingPunct="0">
                <a:lnSpc>
                  <a:spcPct val="100000"/>
                </a:lnSpc>
                <a:buClrTx/>
              </a:pPr>
              <a:r>
                <a:rPr lang="en-US" sz="2400" dirty="0">
                  <a:solidFill>
                    <a:schemeClr val="bg1"/>
                  </a:solidFill>
                </a:rPr>
                <a:t>Diagnosing </a:t>
              </a:r>
              <a:r>
                <a:rPr lang="en-US" sz="2400" dirty="0" smtClean="0">
                  <a:solidFill>
                    <a:schemeClr val="bg1"/>
                  </a:solidFill>
                </a:rPr>
                <a:t>Middle tier performance </a:t>
              </a:r>
              <a:r>
                <a:rPr lang="en-US" sz="2400" dirty="0">
                  <a:solidFill>
                    <a:schemeClr val="bg1"/>
                  </a:solidFill>
                </a:rPr>
                <a:t>problems</a:t>
              </a:r>
            </a:p>
          </p:txBody>
        </p:sp>
      </p:grpSp>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03" name="Rectangle 3"/>
          <p:cNvSpPr>
            <a:spLocks noGrp="1" noChangeArrowheads="1"/>
          </p:cNvSpPr>
          <p:nvPr>
            <p:ph type="body" idx="1"/>
          </p:nvPr>
        </p:nvSpPr>
        <p:spPr>
          <a:xfrm>
            <a:off x="884238" y="1446213"/>
            <a:ext cx="7366000" cy="2987675"/>
          </a:xfrm>
        </p:spPr>
        <p:txBody>
          <a:bodyPr/>
          <a:lstStyle/>
          <a:p>
            <a:pPr>
              <a:defRPr/>
            </a:pPr>
            <a:r>
              <a:rPr lang="en-US" dirty="0" smtClean="0"/>
              <a:t>Performance</a:t>
            </a:r>
            <a:endParaRPr lang="en-US" dirty="0"/>
          </a:p>
          <a:p>
            <a:pPr lvl="1">
              <a:defRPr/>
            </a:pPr>
            <a:r>
              <a:rPr lang="en-US" dirty="0" smtClean="0"/>
              <a:t>Measured via response time</a:t>
            </a:r>
            <a:endParaRPr lang="en-US" dirty="0"/>
          </a:p>
          <a:p>
            <a:pPr>
              <a:defRPr/>
            </a:pPr>
            <a:r>
              <a:rPr lang="en-US" dirty="0"/>
              <a:t>Scalability</a:t>
            </a:r>
          </a:p>
          <a:p>
            <a:pPr lvl="1">
              <a:defRPr/>
            </a:pPr>
            <a:r>
              <a:rPr lang="en-US" dirty="0" smtClean="0"/>
              <a:t>Steady response time despite utilization of the system</a:t>
            </a:r>
            <a:endParaRPr lang="en-US" dirty="0"/>
          </a:p>
          <a:p>
            <a:pPr lvl="1">
              <a:defRPr/>
            </a:pPr>
            <a:endParaRPr lang="en-US" dirty="0"/>
          </a:p>
          <a:p>
            <a:pPr indent="0">
              <a:buFont typeface="Times" charset="0"/>
              <a:buNone/>
              <a:defRPr/>
            </a:pPr>
            <a:r>
              <a:rPr lang="en-US" dirty="0"/>
              <a:t>Performance and Scalability </a:t>
            </a:r>
            <a:r>
              <a:rPr lang="en-US" dirty="0" smtClean="0"/>
              <a:t>are very important as they translate into lower cost per transaction</a:t>
            </a:r>
            <a:endParaRPr lang="en-US" dirty="0"/>
          </a:p>
        </p:txBody>
      </p:sp>
      <p:sp>
        <p:nvSpPr>
          <p:cNvPr id="33795" name="Rectangle 7"/>
          <p:cNvSpPr>
            <a:spLocks noGrp="1" noChangeArrowheads="1"/>
          </p:cNvSpPr>
          <p:nvPr>
            <p:ph type="title"/>
          </p:nvPr>
        </p:nvSpPr>
        <p:spPr/>
        <p:txBody>
          <a:bodyPr/>
          <a:lstStyle/>
          <a:p>
            <a:r>
              <a:rPr lang="en-US" dirty="0" smtClean="0"/>
              <a:t>Defining performance and scalability</a:t>
            </a:r>
            <a:br>
              <a:rPr lang="en-US" dirty="0" smtClean="0"/>
            </a:br>
            <a:r>
              <a:rPr lang="en-US" sz="1800" b="0" dirty="0" smtClean="0">
                <a:solidFill>
                  <a:schemeClr val="bg2"/>
                </a:solidFill>
              </a:rPr>
              <a:t>What do they mean?</a:t>
            </a:r>
            <a:endParaRPr lang="en-US" sz="1800" dirty="0" smtClean="0">
              <a:solidFill>
                <a:schemeClr val="bg2"/>
              </a:solidFill>
            </a:endParaRPr>
          </a:p>
        </p:txBody>
      </p:sp>
    </p:spTree>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34819" name="Rectangle 4"/>
          <p:cNvSpPr>
            <a:spLocks noGrp="1" noChangeArrowheads="1"/>
          </p:cNvSpPr>
          <p:nvPr>
            <p:ph type="body" idx="1"/>
          </p:nvPr>
        </p:nvSpPr>
        <p:spPr/>
        <p:txBody>
          <a:bodyPr/>
          <a:lstStyle/>
          <a:p>
            <a:r>
              <a:rPr lang="en-US" smtClean="0"/>
              <a:t>Response Time / CPU Usage</a:t>
            </a:r>
          </a:p>
          <a:p>
            <a:pPr lvl="1"/>
            <a:r>
              <a:rPr lang="en-US" smtClean="0"/>
              <a:t>Non acceptable response time for a transaction</a:t>
            </a:r>
          </a:p>
          <a:p>
            <a:r>
              <a:rPr lang="en-US" smtClean="0"/>
              <a:t>Deadlocks</a:t>
            </a:r>
          </a:p>
          <a:p>
            <a:pPr lvl="1"/>
            <a:r>
              <a:rPr lang="en-US" smtClean="0"/>
              <a:t>Threads locking each other causing applications to “freeze”</a:t>
            </a:r>
          </a:p>
          <a:p>
            <a:r>
              <a:rPr lang="en-US" smtClean="0"/>
              <a:t>Inadequate configuration</a:t>
            </a:r>
          </a:p>
          <a:p>
            <a:pPr lvl="1"/>
            <a:r>
              <a:rPr lang="en-US" smtClean="0"/>
              <a:t>Incorrect sizing/configuration for the intended use</a:t>
            </a:r>
          </a:p>
          <a:p>
            <a:r>
              <a:rPr lang="en-US" smtClean="0"/>
              <a:t>Memory Leaks</a:t>
            </a:r>
          </a:p>
          <a:p>
            <a:pPr lvl="1"/>
            <a:r>
              <a:rPr lang="en-US" smtClean="0"/>
              <a:t>Allocated memory not released after use</a:t>
            </a:r>
          </a:p>
        </p:txBody>
      </p:sp>
      <p:sp>
        <p:nvSpPr>
          <p:cNvPr id="34820" name="Rectangle 7"/>
          <p:cNvSpPr>
            <a:spLocks noGrp="1" noChangeArrowheads="1"/>
          </p:cNvSpPr>
          <p:nvPr>
            <p:ph type="title"/>
          </p:nvPr>
        </p:nvSpPr>
        <p:spPr/>
        <p:txBody>
          <a:bodyPr/>
          <a:lstStyle/>
          <a:p>
            <a:r>
              <a:rPr lang="en-US" smtClean="0"/>
              <a:t>Diagnosing performance problems</a:t>
            </a:r>
            <a:br>
              <a:rPr lang="en-US" smtClean="0"/>
            </a:br>
            <a:r>
              <a:rPr lang="en-US" sz="1800" b="0" smtClean="0">
                <a:solidFill>
                  <a:schemeClr val="bg2"/>
                </a:solidFill>
              </a:rPr>
              <a:t>Common performance issues in the middle tier</a:t>
            </a:r>
            <a:endParaRPr lang="en-US" sz="1800" smtClean="0">
              <a:solidFill>
                <a:schemeClr val="bg2"/>
              </a:solidFill>
            </a:endParaRP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7010400" y="685800"/>
            <a:ext cx="2133600" cy="2133600"/>
          </a:xfrm>
          <a:prstGeom prst="rect">
            <a:avLst/>
          </a:prstGeom>
          <a:solidFill>
            <a:srgbClr val="B8B8B8"/>
          </a:solidFill>
          <a:ln w="12700" algn="ctr">
            <a:noFill/>
            <a:miter lim="800000"/>
            <a:headEnd/>
            <a:tailEnd/>
          </a:ln>
        </p:spPr>
        <p:txBody>
          <a:bodyPr wrap="none" anchor="ctr" anchorCtr="1"/>
          <a:lstStyle/>
          <a:p>
            <a:pPr eaLnBrk="0" hangingPunct="0">
              <a:lnSpc>
                <a:spcPct val="100000"/>
              </a:lnSpc>
              <a:spcBef>
                <a:spcPct val="0"/>
              </a:spcBef>
              <a:buClrTx/>
            </a:pPr>
            <a:r>
              <a:rPr lang="en-US" sz="1400">
                <a:solidFill>
                  <a:srgbClr val="000000"/>
                </a:solidFill>
              </a:rPr>
              <a:t>&lt;Insert Picture Here&gt;</a:t>
            </a:r>
          </a:p>
        </p:txBody>
      </p:sp>
      <p:pic>
        <p:nvPicPr>
          <p:cNvPr id="7171" name="Picture 3" descr="Right Red"/>
          <p:cNvPicPr>
            <a:picLocks noChangeAspect="1" noChangeArrowheads="1"/>
          </p:cNvPicPr>
          <p:nvPr/>
        </p:nvPicPr>
        <p:blipFill>
          <a:blip r:embed="rId3" cstate="print"/>
          <a:srcRect/>
          <a:stretch>
            <a:fillRect/>
          </a:stretch>
        </p:blipFill>
        <p:spPr bwMode="auto">
          <a:xfrm>
            <a:off x="7010400" y="0"/>
            <a:ext cx="2133600" cy="685800"/>
          </a:xfrm>
          <a:prstGeom prst="rect">
            <a:avLst/>
          </a:prstGeom>
          <a:noFill/>
          <a:ln w="9525">
            <a:noFill/>
            <a:miter lim="800000"/>
            <a:headEnd/>
            <a:tailEnd/>
          </a:ln>
        </p:spPr>
      </p:pic>
      <p:sp>
        <p:nvSpPr>
          <p:cNvPr id="7172" name="Rectangle 4"/>
          <p:cNvSpPr>
            <a:spLocks noGrp="1" noChangeArrowheads="1"/>
          </p:cNvSpPr>
          <p:nvPr>
            <p:ph type="title"/>
          </p:nvPr>
        </p:nvSpPr>
        <p:spPr>
          <a:noFill/>
        </p:spPr>
        <p:txBody>
          <a:bodyPr/>
          <a:lstStyle/>
          <a:p>
            <a:pPr eaLnBrk="1" hangingPunct="1"/>
            <a:r>
              <a:rPr lang="en-US" smtClean="0"/>
              <a:t>Agenda</a:t>
            </a:r>
            <a:br>
              <a:rPr lang="en-US" smtClean="0"/>
            </a:br>
            <a:endParaRPr lang="en-US" smtClean="0"/>
          </a:p>
        </p:txBody>
      </p:sp>
      <p:sp>
        <p:nvSpPr>
          <p:cNvPr id="7173" name="Rectangle 5"/>
          <p:cNvSpPr>
            <a:spLocks noGrp="1" noChangeArrowheads="1"/>
          </p:cNvSpPr>
          <p:nvPr>
            <p:ph type="body" idx="1"/>
          </p:nvPr>
        </p:nvSpPr>
        <p:spPr>
          <a:xfrm>
            <a:off x="876300" y="1600200"/>
            <a:ext cx="7537450" cy="4548188"/>
          </a:xfrm>
          <a:noFill/>
        </p:spPr>
        <p:txBody>
          <a:bodyPr/>
          <a:lstStyle/>
          <a:p>
            <a:pPr eaLnBrk="1" hangingPunct="1"/>
            <a:r>
              <a:rPr lang="en-US" dirty="0" smtClean="0"/>
              <a:t>e-Business Suite Architecture: Intro</a:t>
            </a:r>
          </a:p>
          <a:p>
            <a:pPr eaLnBrk="1" hangingPunct="1"/>
            <a:r>
              <a:rPr lang="en-US" dirty="0" smtClean="0"/>
              <a:t>Diagnosing and troubleshooting challenges</a:t>
            </a:r>
          </a:p>
          <a:p>
            <a:pPr eaLnBrk="1" hangingPunct="1"/>
            <a:r>
              <a:rPr lang="en-US" dirty="0" smtClean="0"/>
              <a:t>Value of understanding</a:t>
            </a:r>
          </a:p>
          <a:p>
            <a:pPr eaLnBrk="1" hangingPunct="1"/>
            <a:r>
              <a:rPr lang="en-US" dirty="0" smtClean="0"/>
              <a:t>Troubleshooting topics</a:t>
            </a:r>
          </a:p>
          <a:p>
            <a:pPr lvl="1" eaLnBrk="1" hangingPunct="1"/>
            <a:r>
              <a:rPr lang="en-US" sz="1800" dirty="0" smtClean="0"/>
              <a:t>Oracle Application Framework based applications</a:t>
            </a:r>
          </a:p>
          <a:p>
            <a:pPr lvl="1" eaLnBrk="1" hangingPunct="1"/>
            <a:r>
              <a:rPr lang="en-US" sz="1800" dirty="0" smtClean="0"/>
              <a:t>Java Object Cache</a:t>
            </a:r>
          </a:p>
          <a:p>
            <a:pPr lvl="1" eaLnBrk="1" hangingPunct="1"/>
            <a:r>
              <a:rPr lang="en-US" sz="1800" dirty="0" smtClean="0"/>
              <a:t>Forms based applications</a:t>
            </a:r>
          </a:p>
          <a:p>
            <a:pPr lvl="1" eaLnBrk="1" hangingPunct="1"/>
            <a:r>
              <a:rPr lang="en-US" sz="1800" dirty="0" smtClean="0"/>
              <a:t>Middle Tier Performance</a:t>
            </a:r>
          </a:p>
          <a:p>
            <a:pPr eaLnBrk="1" hangingPunct="1"/>
            <a:r>
              <a:rPr lang="en-US" dirty="0" smtClean="0"/>
              <a:t>Appendix</a:t>
            </a:r>
          </a:p>
          <a:p>
            <a:pPr lvl="1" eaLnBrk="1" hangingPunct="1"/>
            <a:r>
              <a:rPr lang="en-US" sz="1800" dirty="0" smtClean="0"/>
              <a:t>Useful information</a:t>
            </a:r>
          </a:p>
          <a:p>
            <a:pPr eaLnBrk="1" hangingPunct="1"/>
            <a:endParaRPr lang="en-US" dirty="0" smtClean="0"/>
          </a:p>
        </p:txBody>
      </p:sp>
      <p:pic>
        <p:nvPicPr>
          <p:cNvPr id="7174" name="Picture 6" descr="ph_ind_arc_007_cropped"/>
          <p:cNvPicPr>
            <a:picLocks noChangeAspect="1" noChangeArrowheads="1"/>
          </p:cNvPicPr>
          <p:nvPr/>
        </p:nvPicPr>
        <p:blipFill>
          <a:blip r:embed="rId4" cstate="print"/>
          <a:srcRect/>
          <a:stretch>
            <a:fillRect/>
          </a:stretch>
        </p:blipFill>
        <p:spPr bwMode="auto">
          <a:xfrm>
            <a:off x="7005638" y="684213"/>
            <a:ext cx="2138362" cy="2138362"/>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7010400" y="685800"/>
            <a:ext cx="2133600" cy="2133600"/>
          </a:xfrm>
          <a:prstGeom prst="rect">
            <a:avLst/>
          </a:prstGeom>
          <a:solidFill>
            <a:srgbClr val="B8B8B8"/>
          </a:solidFill>
          <a:ln w="12700" algn="ctr">
            <a:noFill/>
            <a:miter lim="800000"/>
            <a:headEnd/>
            <a:tailEnd/>
          </a:ln>
        </p:spPr>
        <p:txBody>
          <a:bodyPr wrap="none" anchor="ctr" anchorCtr="1"/>
          <a:lstStyle/>
          <a:p>
            <a:pPr eaLnBrk="0" hangingPunct="0">
              <a:lnSpc>
                <a:spcPct val="100000"/>
              </a:lnSpc>
              <a:spcBef>
                <a:spcPct val="0"/>
              </a:spcBef>
              <a:buClrTx/>
            </a:pPr>
            <a:r>
              <a:rPr lang="en-US" sz="1400">
                <a:solidFill>
                  <a:srgbClr val="000000"/>
                </a:solidFill>
              </a:rPr>
              <a:t>&lt;Insert Picture Here&gt;</a:t>
            </a:r>
          </a:p>
        </p:txBody>
      </p:sp>
      <p:sp>
        <p:nvSpPr>
          <p:cNvPr id="35843" name="Text Box 3"/>
          <p:cNvSpPr txBox="1">
            <a:spLocks noChangeArrowheads="1"/>
          </p:cNvSpPr>
          <p:nvPr/>
        </p:nvSpPr>
        <p:spPr bwMode="auto">
          <a:xfrm>
            <a:off x="914400" y="2133600"/>
            <a:ext cx="4933950" cy="974725"/>
          </a:xfrm>
          <a:prstGeom prst="rect">
            <a:avLst/>
          </a:prstGeom>
          <a:noFill/>
          <a:ln w="9525">
            <a:noFill/>
            <a:miter lim="800000"/>
            <a:headEnd/>
            <a:tailEnd/>
          </a:ln>
        </p:spPr>
        <p:txBody>
          <a:bodyPr lIns="0" tIns="0" rIns="0" bIns="0">
            <a:spAutoFit/>
          </a:bodyPr>
          <a:lstStyle/>
          <a:p>
            <a:pPr algn="l" eaLnBrk="0" hangingPunct="0">
              <a:lnSpc>
                <a:spcPct val="100000"/>
              </a:lnSpc>
              <a:buClrTx/>
            </a:pPr>
            <a:r>
              <a:rPr lang="en-US" sz="3200">
                <a:solidFill>
                  <a:schemeClr val="accent1"/>
                </a:solidFill>
              </a:rPr>
              <a:t>Response Time/CPU Issues/Deadlocks</a:t>
            </a:r>
            <a:endParaRPr lang="en-US" sz="3200"/>
          </a:p>
        </p:txBody>
      </p:sp>
      <p:pic>
        <p:nvPicPr>
          <p:cNvPr id="35844" name="Picture 4" descr="Right Red"/>
          <p:cNvPicPr>
            <a:picLocks noChangeAspect="1" noChangeArrowheads="1"/>
          </p:cNvPicPr>
          <p:nvPr/>
        </p:nvPicPr>
        <p:blipFill>
          <a:blip r:embed="rId2" cstate="print"/>
          <a:srcRect/>
          <a:stretch>
            <a:fillRect/>
          </a:stretch>
        </p:blipFill>
        <p:spPr bwMode="auto">
          <a:xfrm>
            <a:off x="7010400" y="0"/>
            <a:ext cx="2133600" cy="685800"/>
          </a:xfrm>
          <a:prstGeom prst="rect">
            <a:avLst/>
          </a:prstGeom>
          <a:noFill/>
          <a:ln w="9525">
            <a:noFill/>
            <a:miter lim="800000"/>
            <a:headEnd/>
            <a:tailEnd/>
          </a:ln>
        </p:spPr>
      </p:pic>
      <p:pic>
        <p:nvPicPr>
          <p:cNvPr id="35845" name="Picture 5" descr="df2f236c-MEDIUM-22762791"/>
          <p:cNvPicPr>
            <a:picLocks noChangeAspect="1" noChangeArrowheads="1"/>
          </p:cNvPicPr>
          <p:nvPr/>
        </p:nvPicPr>
        <p:blipFill>
          <a:blip r:embed="rId3" cstate="print"/>
          <a:srcRect/>
          <a:stretch>
            <a:fillRect/>
          </a:stretch>
        </p:blipFill>
        <p:spPr bwMode="auto">
          <a:xfrm>
            <a:off x="7010400" y="685800"/>
            <a:ext cx="2133600" cy="21336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36867" name="Rectangle 3"/>
          <p:cNvSpPr>
            <a:spLocks noGrp="1" noChangeArrowheads="1"/>
          </p:cNvSpPr>
          <p:nvPr>
            <p:ph type="title"/>
          </p:nvPr>
        </p:nvSpPr>
        <p:spPr/>
        <p:txBody>
          <a:bodyPr/>
          <a:lstStyle/>
          <a:p>
            <a:r>
              <a:rPr lang="en-US" smtClean="0"/>
              <a:t>Response Time/CPU Issues</a:t>
            </a:r>
          </a:p>
        </p:txBody>
      </p:sp>
      <p:sp>
        <p:nvSpPr>
          <p:cNvPr id="36868" name="Rectangle 4"/>
          <p:cNvSpPr>
            <a:spLocks noGrp="1" noChangeArrowheads="1"/>
          </p:cNvSpPr>
          <p:nvPr>
            <p:ph type="body" idx="1"/>
          </p:nvPr>
        </p:nvSpPr>
        <p:spPr>
          <a:xfrm>
            <a:off x="685800" y="1143000"/>
            <a:ext cx="7717420" cy="2514600"/>
          </a:xfrm>
        </p:spPr>
        <p:txBody>
          <a:bodyPr/>
          <a:lstStyle/>
          <a:p>
            <a:pPr>
              <a:lnSpc>
                <a:spcPct val="90000"/>
              </a:lnSpc>
            </a:pPr>
            <a:r>
              <a:rPr lang="en-US" sz="2000" dirty="0" smtClean="0"/>
              <a:t>Configure Apache to log the time it takes to service a request by editing </a:t>
            </a:r>
            <a:r>
              <a:rPr lang="en-US" sz="2000" dirty="0" err="1" smtClean="0"/>
              <a:t>httpd.conf</a:t>
            </a:r>
            <a:r>
              <a:rPr lang="en-US" sz="2000" dirty="0" smtClean="0"/>
              <a:t> and adding the %T option</a:t>
            </a:r>
          </a:p>
          <a:p>
            <a:pPr lvl="1">
              <a:lnSpc>
                <a:spcPct val="90000"/>
              </a:lnSpc>
            </a:pPr>
            <a:r>
              <a:rPr lang="en-US" sz="1800" dirty="0" smtClean="0"/>
              <a:t>For 11.5, edit $IAS_ORACLE_HOME/Apache/Apache/conf/</a:t>
            </a:r>
            <a:r>
              <a:rPr lang="en-US" sz="1800" dirty="0" err="1" smtClean="0"/>
              <a:t>httpd.conf</a:t>
            </a:r>
            <a:endParaRPr lang="en-US" sz="1800" dirty="0" smtClean="0"/>
          </a:p>
          <a:p>
            <a:pPr lvl="1">
              <a:lnSpc>
                <a:spcPct val="90000"/>
              </a:lnSpc>
            </a:pPr>
            <a:r>
              <a:rPr lang="en-US" sz="1800" dirty="0" smtClean="0"/>
              <a:t>For R12, edit $ORA_CONFIG_HOME/10.1.3/Apache/Apache/conf/</a:t>
            </a:r>
            <a:r>
              <a:rPr lang="en-US" sz="1800" dirty="0" err="1" smtClean="0"/>
              <a:t>httpd.conf</a:t>
            </a:r>
            <a:endParaRPr lang="en-US" sz="1800" dirty="0" smtClean="0"/>
          </a:p>
          <a:p>
            <a:pPr>
              <a:lnSpc>
                <a:spcPct val="90000"/>
              </a:lnSpc>
            </a:pPr>
            <a:r>
              <a:rPr lang="en-US" sz="2000" dirty="0" smtClean="0"/>
              <a:t>The access log will contain the response time information</a:t>
            </a:r>
          </a:p>
          <a:p>
            <a:pPr lvl="1">
              <a:lnSpc>
                <a:spcPct val="90000"/>
              </a:lnSpc>
            </a:pPr>
            <a:r>
              <a:rPr lang="en-US" sz="1800" dirty="0" smtClean="0"/>
              <a:t>For 11.5: $IAS_ORACLE_HOME/Apache/Apache/logs/</a:t>
            </a:r>
            <a:r>
              <a:rPr lang="en-US" sz="1800" dirty="0" err="1" smtClean="0"/>
              <a:t>access_log</a:t>
            </a:r>
            <a:r>
              <a:rPr lang="en-US" sz="1800" dirty="0" smtClean="0"/>
              <a:t>*</a:t>
            </a:r>
          </a:p>
          <a:p>
            <a:pPr lvl="1">
              <a:lnSpc>
                <a:spcPct val="90000"/>
              </a:lnSpc>
            </a:pPr>
            <a:r>
              <a:rPr lang="en-US" sz="1800" dirty="0" smtClean="0"/>
              <a:t>For R12: $LOG_HOME/</a:t>
            </a:r>
            <a:r>
              <a:rPr lang="en-US" sz="1800" dirty="0" err="1" smtClean="0"/>
              <a:t>ora</a:t>
            </a:r>
            <a:r>
              <a:rPr lang="en-US" sz="1800" dirty="0" smtClean="0"/>
              <a:t>/10.1.3/Apache/</a:t>
            </a:r>
            <a:r>
              <a:rPr lang="en-US" sz="1800" dirty="0" err="1" smtClean="0"/>
              <a:t>access_log</a:t>
            </a:r>
            <a:r>
              <a:rPr lang="en-US" sz="1800" dirty="0" smtClean="0"/>
              <a:t>*</a:t>
            </a:r>
          </a:p>
        </p:txBody>
      </p:sp>
      <p:sp>
        <p:nvSpPr>
          <p:cNvPr id="6" name="Rectangle 4"/>
          <p:cNvSpPr txBox="1">
            <a:spLocks noChangeArrowheads="1"/>
          </p:cNvSpPr>
          <p:nvPr/>
        </p:nvSpPr>
        <p:spPr bwMode="auto">
          <a:xfrm>
            <a:off x="700267" y="4326038"/>
            <a:ext cx="8108067" cy="126453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227013" marR="0" lvl="0" indent="-227013" algn="l" defTabSz="914400" rtl="0" eaLnBrk="0" fontAlgn="base" latinLnBrk="0" hangingPunct="0">
              <a:lnSpc>
                <a:spcPct val="90000"/>
              </a:lnSpc>
              <a:spcBef>
                <a:spcPct val="20000"/>
              </a:spcBef>
              <a:spcAft>
                <a:spcPct val="0"/>
              </a:spcAft>
              <a:buClr>
                <a:schemeClr val="tx2"/>
              </a:buClr>
              <a:buSzTx/>
              <a:buFontTx/>
              <a:buNone/>
              <a:tabLst/>
              <a:defRPr/>
            </a:pPr>
            <a:r>
              <a:rPr kumimoji="0" lang="en-US" sz="1200" b="1" i="0" u="none" strike="noStrike" kern="0" cap="none" spc="0" normalizeH="0" baseline="0" noProof="0" dirty="0" err="1" smtClean="0">
                <a:ln>
                  <a:noFill/>
                </a:ln>
                <a:solidFill>
                  <a:schemeClr val="tx1"/>
                </a:solidFill>
                <a:effectLst/>
                <a:uLnTx/>
                <a:uFillTx/>
                <a:latin typeface="Courier New" pitchFamily="49" charset="0"/>
                <a:ea typeface="+mn-ea"/>
                <a:cs typeface="+mn-cs"/>
              </a:rPr>
              <a:t>LogFormat</a:t>
            </a:r>
            <a:r>
              <a:rPr kumimoji="0" lang="en-US" sz="1200" b="1" i="0" u="none" strike="noStrike" kern="0" cap="none" spc="0" normalizeH="0" baseline="0" noProof="0" dirty="0" smtClean="0">
                <a:ln>
                  <a:noFill/>
                </a:ln>
                <a:solidFill>
                  <a:schemeClr val="tx1"/>
                </a:solidFill>
                <a:effectLst/>
                <a:uLnTx/>
                <a:uFillTx/>
                <a:latin typeface="Courier New" pitchFamily="49" charset="0"/>
                <a:ea typeface="+mn-ea"/>
                <a:cs typeface="+mn-cs"/>
              </a:rPr>
              <a:t> "%{</a:t>
            </a:r>
            <a:r>
              <a:rPr kumimoji="0" lang="en-US" sz="1200" b="1" i="0" u="none" strike="noStrike" kern="0" cap="none" spc="0" normalizeH="0" baseline="0" noProof="0" dirty="0" err="1" smtClean="0">
                <a:ln>
                  <a:noFill/>
                </a:ln>
                <a:solidFill>
                  <a:schemeClr val="tx1"/>
                </a:solidFill>
                <a:effectLst/>
                <a:uLnTx/>
                <a:uFillTx/>
                <a:latin typeface="Courier New" pitchFamily="49" charset="0"/>
                <a:ea typeface="+mn-ea"/>
                <a:cs typeface="+mn-cs"/>
              </a:rPr>
              <a:t>ClientIP</a:t>
            </a:r>
            <a:r>
              <a:rPr kumimoji="0" lang="en-US" sz="1200" b="1" i="0" u="none" strike="noStrike" kern="0" cap="none" spc="0" normalizeH="0" baseline="0" noProof="0" dirty="0" smtClean="0">
                <a:ln>
                  <a:noFill/>
                </a:ln>
                <a:solidFill>
                  <a:schemeClr val="tx1"/>
                </a:solidFill>
                <a:effectLst/>
                <a:uLnTx/>
                <a:uFillTx/>
                <a:latin typeface="Courier New" pitchFamily="49" charset="0"/>
                <a:ea typeface="+mn-ea"/>
                <a:cs typeface="+mn-cs"/>
              </a:rPr>
              <a:t>}i %l %u %t [</a:t>
            </a:r>
            <a:r>
              <a:rPr kumimoji="0" lang="en-US" sz="1200" b="1" i="0" u="none" strike="noStrike" kern="0" cap="none" spc="0" normalizeH="0" baseline="0" noProof="0" dirty="0" err="1" smtClean="0">
                <a:ln>
                  <a:noFill/>
                </a:ln>
                <a:solidFill>
                  <a:schemeClr val="tx1"/>
                </a:solidFill>
                <a:effectLst/>
                <a:uLnTx/>
                <a:uFillTx/>
                <a:latin typeface="Courier New" pitchFamily="49" charset="0"/>
                <a:ea typeface="+mn-ea"/>
                <a:cs typeface="+mn-cs"/>
              </a:rPr>
              <a:t>ecid</a:t>
            </a:r>
            <a:r>
              <a:rPr kumimoji="0" lang="en-US" sz="1200" b="1" i="0" u="none" strike="noStrike" kern="0" cap="none" spc="0" normalizeH="0" baseline="0" noProof="0" dirty="0" smtClean="0">
                <a:ln>
                  <a:noFill/>
                </a:ln>
                <a:solidFill>
                  <a:schemeClr val="tx1"/>
                </a:solidFill>
                <a:effectLst/>
                <a:uLnTx/>
                <a:uFillTx/>
                <a:latin typeface="Courier New" pitchFamily="49" charset="0"/>
                <a:ea typeface="+mn-ea"/>
                <a:cs typeface="+mn-cs"/>
              </a:rPr>
              <a:t>: %{Oracle-ECID}i] \"%r\" %&gt;s %b [%T (</a:t>
            </a:r>
            <a:r>
              <a:rPr kumimoji="0" lang="en-US" sz="1200" b="1" i="0" u="none" strike="noStrike" kern="0" cap="none" spc="0" normalizeH="0" baseline="0" noProof="0" dirty="0" err="1" smtClean="0">
                <a:ln>
                  <a:noFill/>
                </a:ln>
                <a:solidFill>
                  <a:schemeClr val="tx1"/>
                </a:solidFill>
                <a:effectLst/>
                <a:uLnTx/>
                <a:uFillTx/>
                <a:latin typeface="Courier New" pitchFamily="49" charset="0"/>
                <a:ea typeface="+mn-ea"/>
                <a:cs typeface="+mn-cs"/>
              </a:rPr>
              <a:t>secs</a:t>
            </a:r>
            <a:r>
              <a:rPr kumimoji="0" lang="en-US" sz="1200" b="1" i="0" u="none" strike="noStrike" kern="0" cap="none" spc="0" normalizeH="0" baseline="0" noProof="0" dirty="0" smtClean="0">
                <a:ln>
                  <a:noFill/>
                </a:ln>
                <a:solidFill>
                  <a:schemeClr val="tx1"/>
                </a:solidFill>
                <a:effectLst/>
                <a:uLnTx/>
                <a:uFillTx/>
                <a:latin typeface="Courier New" pitchFamily="49" charset="0"/>
                <a:ea typeface="+mn-ea"/>
                <a:cs typeface="+mn-cs"/>
              </a:rPr>
              <a:t>)]" common</a:t>
            </a:r>
          </a:p>
          <a:p>
            <a:pPr marL="227013" marR="0" lvl="0" indent="-227013" algn="l" defTabSz="914400" rtl="0" eaLnBrk="0" fontAlgn="base" latinLnBrk="0" hangingPunct="0">
              <a:lnSpc>
                <a:spcPct val="90000"/>
              </a:lnSpc>
              <a:spcBef>
                <a:spcPct val="20000"/>
              </a:spcBef>
              <a:spcAft>
                <a:spcPct val="0"/>
              </a:spcAft>
              <a:buClr>
                <a:schemeClr val="tx2"/>
              </a:buClr>
              <a:buSzTx/>
              <a:buFontTx/>
              <a:buNone/>
              <a:tabLst/>
              <a:defRPr/>
            </a:pPr>
            <a:r>
              <a:rPr kumimoji="0" lang="en-US" sz="1200" b="0" i="0" u="none" strike="noStrike" kern="0" cap="none" spc="0" normalizeH="0" baseline="0" noProof="0" dirty="0" smtClean="0">
                <a:ln>
                  <a:noFill/>
                </a:ln>
                <a:solidFill>
                  <a:schemeClr val="tx1"/>
                </a:solidFill>
                <a:effectLst/>
                <a:uLnTx/>
                <a:uFillTx/>
                <a:latin typeface="Courier New" pitchFamily="49" charset="0"/>
                <a:ea typeface="+mn-ea"/>
                <a:cs typeface="+mn-cs"/>
              </a:rPr>
              <a:t>** T% allows for response time and ECID allows you to trace the OC4J request and see if it is a failure or success. MOS</a:t>
            </a:r>
            <a:r>
              <a:rPr kumimoji="0" lang="en-US" sz="1200" b="0" i="0" u="none" strike="noStrike" kern="0" cap="none" spc="0" normalizeH="0" noProof="0" dirty="0" smtClean="0">
                <a:ln>
                  <a:noFill/>
                </a:ln>
                <a:solidFill>
                  <a:schemeClr val="tx1"/>
                </a:solidFill>
                <a:effectLst/>
                <a:uLnTx/>
                <a:uFillTx/>
                <a:latin typeface="Courier New" pitchFamily="49" charset="0"/>
                <a:ea typeface="+mn-ea"/>
                <a:cs typeface="+mn-cs"/>
              </a:rPr>
              <a:t> </a:t>
            </a:r>
            <a:r>
              <a:rPr kumimoji="0" lang="en-US" sz="1200" b="1" i="0" u="none" strike="noStrike" kern="0" cap="none" spc="0" normalizeH="0" baseline="0" noProof="0" dirty="0" smtClean="0">
                <a:ln>
                  <a:noFill/>
                </a:ln>
                <a:solidFill>
                  <a:schemeClr val="tx1"/>
                </a:solidFill>
                <a:effectLst/>
                <a:uLnTx/>
                <a:uFillTx/>
                <a:latin typeface="Courier New" pitchFamily="49" charset="0"/>
                <a:ea typeface="+mn-ea"/>
                <a:cs typeface="+mn-cs"/>
              </a:rPr>
              <a:t>Note.266662.1</a:t>
            </a:r>
          </a:p>
          <a:p>
            <a:pPr marL="227013" marR="0" lvl="0" indent="-227013" algn="l" defTabSz="914400" rtl="0" eaLnBrk="0" fontAlgn="base" latinLnBrk="0" hangingPunct="0">
              <a:lnSpc>
                <a:spcPct val="90000"/>
              </a:lnSpc>
              <a:spcBef>
                <a:spcPct val="20000"/>
              </a:spcBef>
              <a:spcAft>
                <a:spcPct val="0"/>
              </a:spcAft>
              <a:buClr>
                <a:schemeClr val="tx2"/>
              </a:buClr>
              <a:buSzTx/>
              <a:buFontTx/>
              <a:buNone/>
              <a:tabLst/>
              <a:defRPr/>
            </a:pPr>
            <a:endParaRPr kumimoji="0" lang="en-US" sz="1200" b="0" i="0" u="none" strike="noStrike" kern="0" cap="none" spc="0" normalizeH="0" baseline="0" noProof="0" dirty="0" smtClean="0">
              <a:ln>
                <a:noFill/>
              </a:ln>
              <a:solidFill>
                <a:schemeClr val="tx1"/>
              </a:solidFill>
              <a:effectLst/>
              <a:uLnTx/>
              <a:uFillTx/>
              <a:latin typeface="+mn-lt"/>
              <a:ea typeface="+mn-ea"/>
              <a:cs typeface="+mn-cs"/>
            </a:endParaRPr>
          </a:p>
          <a:p>
            <a:pPr marL="227013" marR="0" lvl="0" indent="-227013" algn="l" defTabSz="914400" rtl="0" eaLnBrk="0" fontAlgn="base" latinLnBrk="0" hangingPunct="0">
              <a:lnSpc>
                <a:spcPct val="90000"/>
              </a:lnSpc>
              <a:spcBef>
                <a:spcPct val="20000"/>
              </a:spcBef>
              <a:spcAft>
                <a:spcPct val="0"/>
              </a:spcAft>
              <a:buClr>
                <a:schemeClr val="tx2"/>
              </a:buClr>
              <a:buSzTx/>
              <a:buFont typeface="Times" charset="0"/>
              <a:buChar char="•"/>
              <a:tabLst/>
              <a:defRPr/>
            </a:pPr>
            <a:endParaRPr kumimoji="0" lang="en-US" sz="12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38915" name="Rectangle 3"/>
          <p:cNvSpPr>
            <a:spLocks noGrp="1" noChangeArrowheads="1"/>
          </p:cNvSpPr>
          <p:nvPr>
            <p:ph type="title"/>
          </p:nvPr>
        </p:nvSpPr>
        <p:spPr/>
        <p:txBody>
          <a:bodyPr/>
          <a:lstStyle/>
          <a:p>
            <a:r>
              <a:rPr lang="en-US" smtClean="0"/>
              <a:t>Response Time/CPU Issues</a:t>
            </a:r>
          </a:p>
        </p:txBody>
      </p:sp>
      <p:sp>
        <p:nvSpPr>
          <p:cNvPr id="38916" name="Rectangle 4"/>
          <p:cNvSpPr>
            <a:spLocks noGrp="1" noChangeArrowheads="1"/>
          </p:cNvSpPr>
          <p:nvPr>
            <p:ph type="body" idx="1"/>
          </p:nvPr>
        </p:nvSpPr>
        <p:spPr>
          <a:xfrm>
            <a:off x="457200" y="1066800"/>
            <a:ext cx="8229600" cy="4343400"/>
          </a:xfrm>
        </p:spPr>
        <p:txBody>
          <a:bodyPr/>
          <a:lstStyle/>
          <a:p>
            <a:pPr>
              <a:lnSpc>
                <a:spcPct val="90000"/>
              </a:lnSpc>
            </a:pPr>
            <a:r>
              <a:rPr lang="en-US" dirty="0" smtClean="0"/>
              <a:t>Access log output example:</a:t>
            </a:r>
          </a:p>
          <a:p>
            <a:pPr>
              <a:lnSpc>
                <a:spcPct val="90000"/>
              </a:lnSpc>
              <a:buFontTx/>
              <a:buNone/>
            </a:pPr>
            <a:r>
              <a:rPr lang="en-US" sz="1400" dirty="0" smtClean="0">
                <a:latin typeface="Courier New" pitchFamily="49" charset="0"/>
              </a:rPr>
              <a:t>148.87.19.51 1 - - [01/May/2007:11:38:49 -0700] "GET /OA_HTML/AppsLocalLogin.jsp HTTP/1.1" 200 5986</a:t>
            </a:r>
          </a:p>
          <a:p>
            <a:pPr>
              <a:lnSpc>
                <a:spcPct val="90000"/>
              </a:lnSpc>
              <a:buFontTx/>
              <a:buNone/>
            </a:pPr>
            <a:r>
              <a:rPr lang="en-US" sz="1400" dirty="0" smtClean="0">
                <a:latin typeface="Courier New" pitchFamily="49" charset="0"/>
              </a:rPr>
              <a:t>148.87.19.51 0 - - [01/May/2007:11:38:53 -0700] "POST /OA_HTML/fndvald.jsp HTTP/1.1" 302 259</a:t>
            </a:r>
          </a:p>
          <a:p>
            <a:pPr>
              <a:lnSpc>
                <a:spcPct val="90000"/>
              </a:lnSpc>
              <a:buFontTx/>
              <a:buNone/>
            </a:pPr>
            <a:r>
              <a:rPr lang="en-US" sz="1400" dirty="0" smtClean="0">
                <a:latin typeface="Courier New" pitchFamily="49" charset="0"/>
              </a:rPr>
              <a:t>148.87.19.51 5 - - [01/May/2007:11:38:58 -0700] "GET /OA_HTML/</a:t>
            </a:r>
            <a:r>
              <a:rPr lang="en-US" sz="1400" dirty="0" err="1" smtClean="0">
                <a:latin typeface="Courier New" pitchFamily="49" charset="0"/>
              </a:rPr>
              <a:t>OA.jsp?OAFunc</a:t>
            </a:r>
            <a:r>
              <a:rPr lang="en-US" sz="1400" dirty="0" smtClean="0">
                <a:latin typeface="Courier New" pitchFamily="49" charset="0"/>
              </a:rPr>
              <a:t>=OAHOMEPAGE HTTP/1.1" 200 41609</a:t>
            </a:r>
          </a:p>
          <a:p>
            <a:pPr>
              <a:lnSpc>
                <a:spcPct val="90000"/>
              </a:lnSpc>
              <a:buFontTx/>
              <a:buNone/>
            </a:pPr>
            <a:r>
              <a:rPr lang="en-US" sz="1400" dirty="0" smtClean="0">
                <a:latin typeface="Courier New" pitchFamily="49" charset="0"/>
              </a:rPr>
              <a:t>148.87.19.51 5 - - [01/May/2007:11:39:15 -0700] "GET /OA_HTML/</a:t>
            </a:r>
            <a:r>
              <a:rPr lang="en-US" sz="1400" dirty="0" err="1" smtClean="0">
                <a:latin typeface="Courier New" pitchFamily="49" charset="0"/>
              </a:rPr>
              <a:t>OA.jsp?OAFunc</a:t>
            </a:r>
            <a:r>
              <a:rPr lang="en-US" sz="1400" dirty="0" smtClean="0">
                <a:latin typeface="Courier New" pitchFamily="49" charset="0"/>
              </a:rPr>
              <a:t>=</a:t>
            </a:r>
            <a:r>
              <a:rPr lang="en-US" sz="1400" dirty="0" err="1" smtClean="0">
                <a:latin typeface="Courier New" pitchFamily="49" charset="0"/>
              </a:rPr>
              <a:t>OAHOMEPAGE&amp;akRegionApplicationId</a:t>
            </a:r>
            <a:r>
              <a:rPr lang="en-US" sz="1400" dirty="0" smtClean="0">
                <a:latin typeface="Courier New" pitchFamily="49" charset="0"/>
              </a:rPr>
              <a:t>=0&amp;navRespId=20420&amp;navRespAppId=1&amp;navSecGrpId=0&amp;transactionid=36910577&amp;oapc=2 HTTP/1.1" 200 94506</a:t>
            </a:r>
          </a:p>
          <a:p>
            <a:pPr>
              <a:lnSpc>
                <a:spcPct val="90000"/>
              </a:lnSpc>
            </a:pPr>
            <a:r>
              <a:rPr lang="en-US" dirty="0" smtClean="0"/>
              <a:t>The second field is the response time in second (%T was added as the second field in the previous examples)</a:t>
            </a:r>
          </a:p>
          <a:p>
            <a:pPr>
              <a:lnSpc>
                <a:spcPct val="90000"/>
              </a:lnSpc>
            </a:pPr>
            <a:r>
              <a:rPr lang="en-US" dirty="0" smtClean="0"/>
              <a:t>Note: the entry is written when the request is complete, so if it is hanging, you will not find an entry</a:t>
            </a:r>
          </a:p>
        </p:txBody>
      </p:sp>
      <p:sp>
        <p:nvSpPr>
          <p:cNvPr id="38917" name="Oval 5"/>
          <p:cNvSpPr>
            <a:spLocks noChangeArrowheads="1"/>
          </p:cNvSpPr>
          <p:nvPr/>
        </p:nvSpPr>
        <p:spPr bwMode="auto">
          <a:xfrm>
            <a:off x="1707969" y="2128517"/>
            <a:ext cx="334962" cy="519112"/>
          </a:xfrm>
          <a:prstGeom prst="ellipse">
            <a:avLst/>
          </a:prstGeom>
          <a:noFill/>
          <a:ln w="38100">
            <a:solidFill>
              <a:schemeClr val="accent1"/>
            </a:solidFill>
            <a:round/>
            <a:headEnd/>
            <a:tailEnd/>
          </a:ln>
        </p:spPr>
        <p:txBody>
          <a:bodyPr lIns="92075" tIns="46038" rIns="92075" bIns="46038" anchor="ctr">
            <a:spAutoFit/>
          </a:bodyPr>
          <a:lstStyle/>
          <a:p>
            <a:endParaRPr lang="en-US"/>
          </a:p>
        </p:txBody>
      </p:sp>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39939" name="Rectangle 3"/>
          <p:cNvSpPr>
            <a:spLocks noGrp="1" noChangeArrowheads="1"/>
          </p:cNvSpPr>
          <p:nvPr>
            <p:ph type="title"/>
          </p:nvPr>
        </p:nvSpPr>
        <p:spPr/>
        <p:txBody>
          <a:bodyPr/>
          <a:lstStyle/>
          <a:p>
            <a:r>
              <a:rPr lang="en-US" smtClean="0"/>
              <a:t>Response Time/CPU Issues</a:t>
            </a:r>
          </a:p>
        </p:txBody>
      </p:sp>
      <p:sp>
        <p:nvSpPr>
          <p:cNvPr id="39940" name="Rectangle 4"/>
          <p:cNvSpPr>
            <a:spLocks noGrp="1" noChangeArrowheads="1"/>
          </p:cNvSpPr>
          <p:nvPr>
            <p:ph type="body" idx="1"/>
          </p:nvPr>
        </p:nvSpPr>
        <p:spPr>
          <a:xfrm>
            <a:off x="801546" y="2100805"/>
            <a:ext cx="7537450" cy="2818436"/>
          </a:xfrm>
        </p:spPr>
        <p:txBody>
          <a:bodyPr/>
          <a:lstStyle/>
          <a:p>
            <a:pPr>
              <a:lnSpc>
                <a:spcPct val="90000"/>
              </a:lnSpc>
            </a:pPr>
            <a:r>
              <a:rPr lang="en-US" dirty="0" smtClean="0"/>
              <a:t>Rule out SQL issues.  See Note 357597.1 on enabling SQL trace for OA Framework applications</a:t>
            </a:r>
          </a:p>
          <a:p>
            <a:pPr>
              <a:lnSpc>
                <a:spcPct val="90000"/>
              </a:lnSpc>
            </a:pPr>
            <a:r>
              <a:rPr lang="en-US" dirty="0" smtClean="0"/>
              <a:t>Move onto JVM issues</a:t>
            </a:r>
          </a:p>
          <a:p>
            <a:pPr lvl="1">
              <a:lnSpc>
                <a:spcPct val="90000"/>
              </a:lnSpc>
            </a:pPr>
            <a:r>
              <a:rPr lang="en-US" dirty="0" smtClean="0"/>
              <a:t>Collect thread dumps</a:t>
            </a:r>
          </a:p>
          <a:p>
            <a:pPr lvl="1">
              <a:lnSpc>
                <a:spcPct val="90000"/>
              </a:lnSpc>
            </a:pPr>
            <a:r>
              <a:rPr lang="en-US" dirty="0" smtClean="0"/>
              <a:t>Analyze GC logs</a:t>
            </a:r>
          </a:p>
          <a:p>
            <a:pPr lvl="1">
              <a:lnSpc>
                <a:spcPct val="90000"/>
              </a:lnSpc>
            </a:pPr>
            <a:r>
              <a:rPr lang="en-US" dirty="0" smtClean="0"/>
              <a:t>Use Profilers</a:t>
            </a:r>
          </a:p>
          <a:p>
            <a:pPr lvl="1">
              <a:lnSpc>
                <a:spcPct val="90000"/>
              </a:lnSpc>
            </a:pPr>
            <a:r>
              <a:rPr lang="en-US" dirty="0" smtClean="0"/>
              <a:t>Record, Analyze and View Heap Dumps</a:t>
            </a:r>
          </a:p>
        </p:txBody>
      </p:sp>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7010400" y="685800"/>
            <a:ext cx="2133600" cy="2133600"/>
          </a:xfrm>
          <a:prstGeom prst="rect">
            <a:avLst/>
          </a:prstGeom>
          <a:solidFill>
            <a:srgbClr val="B8B8B8"/>
          </a:solidFill>
          <a:ln w="12700" algn="ctr">
            <a:noFill/>
            <a:miter lim="800000"/>
            <a:headEnd/>
            <a:tailEnd/>
          </a:ln>
        </p:spPr>
        <p:txBody>
          <a:bodyPr wrap="none" anchor="ctr" anchorCtr="1"/>
          <a:lstStyle/>
          <a:p>
            <a:pPr eaLnBrk="0" hangingPunct="0">
              <a:lnSpc>
                <a:spcPct val="100000"/>
              </a:lnSpc>
              <a:spcBef>
                <a:spcPct val="0"/>
              </a:spcBef>
              <a:buClrTx/>
            </a:pPr>
            <a:r>
              <a:rPr lang="en-US" sz="1400">
                <a:solidFill>
                  <a:srgbClr val="000000"/>
                </a:solidFill>
              </a:rPr>
              <a:t>&lt;Insert Picture Here&gt;</a:t>
            </a:r>
          </a:p>
        </p:txBody>
      </p:sp>
      <p:sp>
        <p:nvSpPr>
          <p:cNvPr id="40963" name="Text Box 3"/>
          <p:cNvSpPr txBox="1">
            <a:spLocks noChangeArrowheads="1"/>
          </p:cNvSpPr>
          <p:nvPr/>
        </p:nvSpPr>
        <p:spPr bwMode="auto">
          <a:xfrm>
            <a:off x="914400" y="2133600"/>
            <a:ext cx="4933950" cy="974725"/>
          </a:xfrm>
          <a:prstGeom prst="rect">
            <a:avLst/>
          </a:prstGeom>
          <a:noFill/>
          <a:ln w="9525">
            <a:noFill/>
            <a:miter lim="800000"/>
            <a:headEnd/>
            <a:tailEnd/>
          </a:ln>
        </p:spPr>
        <p:txBody>
          <a:bodyPr lIns="0" tIns="0" rIns="0" bIns="0">
            <a:spAutoFit/>
          </a:bodyPr>
          <a:lstStyle/>
          <a:p>
            <a:pPr algn="l" eaLnBrk="0" hangingPunct="0">
              <a:lnSpc>
                <a:spcPct val="100000"/>
              </a:lnSpc>
              <a:buClrTx/>
            </a:pPr>
            <a:r>
              <a:rPr lang="en-US" sz="3200">
                <a:solidFill>
                  <a:schemeClr val="accent1"/>
                </a:solidFill>
              </a:rPr>
              <a:t>Thread Dumps / Deadlocks</a:t>
            </a:r>
            <a:endParaRPr lang="en-US" sz="3200"/>
          </a:p>
        </p:txBody>
      </p:sp>
      <p:pic>
        <p:nvPicPr>
          <p:cNvPr id="40964" name="Picture 4" descr="Right Red"/>
          <p:cNvPicPr>
            <a:picLocks noChangeAspect="1" noChangeArrowheads="1"/>
          </p:cNvPicPr>
          <p:nvPr/>
        </p:nvPicPr>
        <p:blipFill>
          <a:blip r:embed="rId2" cstate="print"/>
          <a:srcRect/>
          <a:stretch>
            <a:fillRect/>
          </a:stretch>
        </p:blipFill>
        <p:spPr bwMode="auto">
          <a:xfrm>
            <a:off x="7010400" y="0"/>
            <a:ext cx="2133600" cy="685800"/>
          </a:xfrm>
          <a:prstGeom prst="rect">
            <a:avLst/>
          </a:prstGeom>
          <a:noFill/>
          <a:ln w="9525">
            <a:noFill/>
            <a:miter lim="800000"/>
            <a:headEnd/>
            <a:tailEnd/>
          </a:ln>
        </p:spPr>
      </p:pic>
      <p:pic>
        <p:nvPicPr>
          <p:cNvPr id="40965" name="Picture 5" descr="df2f236c-MEDIUM-22762791"/>
          <p:cNvPicPr>
            <a:picLocks noChangeAspect="1" noChangeArrowheads="1"/>
          </p:cNvPicPr>
          <p:nvPr/>
        </p:nvPicPr>
        <p:blipFill>
          <a:blip r:embed="rId3" cstate="print"/>
          <a:srcRect/>
          <a:stretch>
            <a:fillRect/>
          </a:stretch>
        </p:blipFill>
        <p:spPr bwMode="auto">
          <a:xfrm>
            <a:off x="7010400" y="685800"/>
            <a:ext cx="2133600" cy="21336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41987" name="Rectangle 3"/>
          <p:cNvSpPr>
            <a:spLocks noGrp="1" noChangeArrowheads="1"/>
          </p:cNvSpPr>
          <p:nvPr>
            <p:ph type="title"/>
          </p:nvPr>
        </p:nvSpPr>
        <p:spPr/>
        <p:txBody>
          <a:bodyPr/>
          <a:lstStyle/>
          <a:p>
            <a:r>
              <a:rPr lang="en-US" smtClean="0"/>
              <a:t>Thread Dumps</a:t>
            </a:r>
          </a:p>
        </p:txBody>
      </p:sp>
      <p:sp>
        <p:nvSpPr>
          <p:cNvPr id="41988" name="Rectangle 4"/>
          <p:cNvSpPr>
            <a:spLocks noGrp="1" noChangeArrowheads="1"/>
          </p:cNvSpPr>
          <p:nvPr>
            <p:ph type="body" idx="1"/>
          </p:nvPr>
        </p:nvSpPr>
        <p:spPr/>
        <p:txBody>
          <a:bodyPr/>
          <a:lstStyle/>
          <a:p>
            <a:r>
              <a:rPr lang="en-US" dirty="0" smtClean="0"/>
              <a:t>A Thread Dump shows the stack of each thread in the JVM</a:t>
            </a:r>
          </a:p>
          <a:p>
            <a:r>
              <a:rPr lang="en-US" dirty="0" smtClean="0"/>
              <a:t>Identify expensive methods via series of Thread Dumps</a:t>
            </a:r>
          </a:p>
          <a:p>
            <a:r>
              <a:rPr lang="en-US" dirty="0" smtClean="0"/>
              <a:t>Shows blocked/deadlocked threads</a:t>
            </a:r>
          </a:p>
          <a:p>
            <a:r>
              <a:rPr lang="en-US" dirty="0" smtClean="0"/>
              <a:t>UNIX, issue kill –QUIT &lt;</a:t>
            </a:r>
            <a:r>
              <a:rPr lang="en-US" dirty="0" err="1" smtClean="0"/>
              <a:t>jvm</a:t>
            </a:r>
            <a:r>
              <a:rPr lang="en-US" dirty="0" smtClean="0"/>
              <a:t> </a:t>
            </a:r>
            <a:r>
              <a:rPr lang="en-US" dirty="0" err="1" smtClean="0"/>
              <a:t>pid</a:t>
            </a:r>
            <a:r>
              <a:rPr lang="en-US" dirty="0" smtClean="0"/>
              <a:t>&gt;</a:t>
            </a:r>
          </a:p>
          <a:p>
            <a:r>
              <a:rPr lang="en-US" dirty="0" smtClean="0"/>
              <a:t>For JDK 1.5 or above, you can also try </a:t>
            </a:r>
            <a:r>
              <a:rPr lang="en-US" dirty="0" err="1" smtClean="0"/>
              <a:t>jstack</a:t>
            </a:r>
            <a:r>
              <a:rPr lang="en-US" dirty="0" smtClean="0"/>
              <a:t> &lt;</a:t>
            </a:r>
            <a:r>
              <a:rPr lang="en-US" dirty="0" err="1" smtClean="0"/>
              <a:t>pid</a:t>
            </a:r>
            <a:r>
              <a:rPr lang="en-US" dirty="0" smtClean="0"/>
              <a:t>&gt;.  </a:t>
            </a:r>
          </a:p>
          <a:p>
            <a:r>
              <a:rPr lang="en-US" dirty="0" smtClean="0"/>
              <a:t>For PIDs:  </a:t>
            </a:r>
          </a:p>
          <a:p>
            <a:pPr lvl="1"/>
            <a:r>
              <a:rPr lang="en-US" dirty="0" smtClean="0"/>
              <a:t>$INST_TOP/admin/scripts/adopmnctl.sh status</a:t>
            </a:r>
          </a:p>
        </p:txBody>
      </p:sp>
    </p:spTree>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43011" name="Rectangle 3"/>
          <p:cNvSpPr>
            <a:spLocks noGrp="1" noChangeArrowheads="1"/>
          </p:cNvSpPr>
          <p:nvPr>
            <p:ph type="title"/>
          </p:nvPr>
        </p:nvSpPr>
        <p:spPr/>
        <p:txBody>
          <a:bodyPr/>
          <a:lstStyle/>
          <a:p>
            <a:r>
              <a:rPr lang="en-US" dirty="0" smtClean="0"/>
              <a:t>Thread Dumps</a:t>
            </a:r>
          </a:p>
        </p:txBody>
      </p:sp>
      <p:sp>
        <p:nvSpPr>
          <p:cNvPr id="43012" name="Rectangle 4"/>
          <p:cNvSpPr>
            <a:spLocks noGrp="1" noChangeArrowheads="1"/>
          </p:cNvSpPr>
          <p:nvPr>
            <p:ph type="body" idx="1"/>
          </p:nvPr>
        </p:nvSpPr>
        <p:spPr>
          <a:xfrm>
            <a:off x="864726" y="1125638"/>
            <a:ext cx="7537450" cy="4343400"/>
          </a:xfrm>
        </p:spPr>
        <p:txBody>
          <a:bodyPr/>
          <a:lstStyle/>
          <a:p>
            <a:r>
              <a:rPr lang="en-US" sz="1800" dirty="0" smtClean="0"/>
              <a:t>System Property CLIENT_PROCESSID in “About this page”</a:t>
            </a:r>
          </a:p>
          <a:p>
            <a:r>
              <a:rPr lang="en-US" sz="1800" dirty="0" smtClean="0"/>
              <a:t>The thread dump will be written to the </a:t>
            </a:r>
            <a:r>
              <a:rPr lang="en-US" sz="1800" dirty="0" err="1" smtClean="0"/>
              <a:t>stdout</a:t>
            </a:r>
            <a:r>
              <a:rPr lang="en-US" sz="1800" dirty="0" smtClean="0"/>
              <a:t> file</a:t>
            </a:r>
          </a:p>
          <a:p>
            <a:pPr lvl="1"/>
            <a:r>
              <a:rPr lang="en-US" sz="1800" dirty="0" smtClean="0"/>
              <a:t>11i:</a:t>
            </a:r>
          </a:p>
          <a:p>
            <a:pPr lvl="2"/>
            <a:r>
              <a:rPr lang="en-US" sz="1800" dirty="0" smtClean="0"/>
              <a:t>$IAS_ORACLE_HOME/Apache/</a:t>
            </a:r>
            <a:r>
              <a:rPr lang="en-US" sz="1800" dirty="0" err="1" smtClean="0"/>
              <a:t>Jserv</a:t>
            </a:r>
            <a:r>
              <a:rPr lang="en-US" sz="1800" dirty="0" smtClean="0"/>
              <a:t>/logs/</a:t>
            </a:r>
            <a:r>
              <a:rPr lang="en-US" sz="1800" dirty="0" err="1" smtClean="0"/>
              <a:t>jvm</a:t>
            </a:r>
            <a:r>
              <a:rPr lang="en-US" sz="1800" dirty="0" smtClean="0"/>
              <a:t>/</a:t>
            </a:r>
            <a:r>
              <a:rPr lang="en-US" sz="1800" dirty="0" err="1" smtClean="0"/>
              <a:t>OACoreGroup</a:t>
            </a:r>
            <a:r>
              <a:rPr lang="en-US" sz="1800" dirty="0" smtClean="0"/>
              <a:t>.*.</a:t>
            </a:r>
            <a:r>
              <a:rPr lang="en-US" sz="1800" dirty="0" err="1" smtClean="0"/>
              <a:t>stdout</a:t>
            </a:r>
            <a:endParaRPr lang="en-US" sz="1800" dirty="0" smtClean="0"/>
          </a:p>
          <a:p>
            <a:pPr lvl="1"/>
            <a:r>
              <a:rPr lang="en-US" sz="1800" dirty="0" smtClean="0"/>
              <a:t>R12:</a:t>
            </a:r>
          </a:p>
          <a:p>
            <a:pPr lvl="2"/>
            <a:r>
              <a:rPr lang="en-US" sz="1800" dirty="0" smtClean="0"/>
              <a:t>$LOG_HOME/</a:t>
            </a:r>
            <a:r>
              <a:rPr lang="en-US" sz="1800" dirty="0" err="1" smtClean="0"/>
              <a:t>ora</a:t>
            </a:r>
            <a:r>
              <a:rPr lang="en-US" sz="1800" dirty="0" smtClean="0"/>
              <a:t>/10.1.3/</a:t>
            </a:r>
            <a:r>
              <a:rPr lang="en-US" sz="1800" dirty="0" err="1" smtClean="0"/>
              <a:t>opmn</a:t>
            </a:r>
            <a:r>
              <a:rPr lang="en-US" sz="1800" dirty="0" smtClean="0"/>
              <a:t>/OC4J~oacore~default_group_*</a:t>
            </a:r>
          </a:p>
          <a:p>
            <a:r>
              <a:rPr lang="en-US" sz="1800" dirty="0" smtClean="0"/>
              <a:t>Users ends on same JVM after initial log in</a:t>
            </a:r>
          </a:p>
        </p:txBody>
      </p:sp>
      <p:pic>
        <p:nvPicPr>
          <p:cNvPr id="5" name="Picture 5" descr="D:\Work\perf\docs\AboutPage.jpg"/>
          <p:cNvPicPr>
            <a:picLocks noChangeAspect="1" noChangeArrowheads="1"/>
          </p:cNvPicPr>
          <p:nvPr/>
        </p:nvPicPr>
        <p:blipFill>
          <a:blip r:embed="rId2" cstate="print"/>
          <a:srcRect/>
          <a:stretch>
            <a:fillRect/>
          </a:stretch>
        </p:blipFill>
        <p:spPr bwMode="auto">
          <a:xfrm>
            <a:off x="3970116" y="3759217"/>
            <a:ext cx="4598646" cy="2063813"/>
          </a:xfrm>
          <a:prstGeom prst="rect">
            <a:avLst/>
          </a:prstGeom>
          <a:ln>
            <a:noFill/>
          </a:ln>
          <a:effectLst>
            <a:outerShdw blurRad="292100" dist="139700" dir="2700000" algn="tl" rotWithShape="0">
              <a:srgbClr val="333333">
                <a:alpha val="65000"/>
              </a:srgbClr>
            </a:outerShdw>
          </a:effectLst>
        </p:spPr>
      </p:pic>
      <p:sp>
        <p:nvSpPr>
          <p:cNvPr id="6" name="Oval 7"/>
          <p:cNvSpPr>
            <a:spLocks noChangeArrowheads="1"/>
          </p:cNvSpPr>
          <p:nvPr/>
        </p:nvSpPr>
        <p:spPr bwMode="auto">
          <a:xfrm>
            <a:off x="6033304" y="5091896"/>
            <a:ext cx="533400" cy="304800"/>
          </a:xfrm>
          <a:prstGeom prst="ellipse">
            <a:avLst/>
          </a:prstGeom>
          <a:noFill/>
          <a:ln w="28575">
            <a:solidFill>
              <a:schemeClr val="accent1"/>
            </a:solidFill>
            <a:round/>
            <a:headEnd/>
            <a:tailEnd/>
          </a:ln>
        </p:spPr>
        <p:txBody>
          <a:bodyPr wrap="none" lIns="92075" tIns="46038" rIns="92075" bIns="46038" anchor="ctr">
            <a:spAutoFit/>
          </a:bodyPr>
          <a:lstStyle/>
          <a:p>
            <a:endParaRPr lang="en-US"/>
          </a:p>
        </p:txBody>
      </p:sp>
    </p:spTree>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45059" name="Rectangle 3"/>
          <p:cNvSpPr>
            <a:spLocks noGrp="1" noChangeArrowheads="1"/>
          </p:cNvSpPr>
          <p:nvPr>
            <p:ph type="title"/>
          </p:nvPr>
        </p:nvSpPr>
        <p:spPr/>
        <p:txBody>
          <a:bodyPr/>
          <a:lstStyle/>
          <a:p>
            <a:r>
              <a:rPr lang="en-US" smtClean="0"/>
              <a:t>Thread Dumps</a:t>
            </a:r>
          </a:p>
        </p:txBody>
      </p:sp>
      <p:sp>
        <p:nvSpPr>
          <p:cNvPr id="45060" name="Rectangle 4"/>
          <p:cNvSpPr>
            <a:spLocks noGrp="1" noChangeArrowheads="1"/>
          </p:cNvSpPr>
          <p:nvPr>
            <p:ph type="body" idx="1"/>
          </p:nvPr>
        </p:nvSpPr>
        <p:spPr>
          <a:xfrm>
            <a:off x="685800" y="1066800"/>
            <a:ext cx="7537450" cy="4343400"/>
          </a:xfrm>
        </p:spPr>
        <p:txBody>
          <a:bodyPr/>
          <a:lstStyle/>
          <a:p>
            <a:pPr>
              <a:lnSpc>
                <a:spcPct val="90000"/>
              </a:lnSpc>
              <a:buFontTx/>
              <a:buNone/>
            </a:pPr>
            <a:r>
              <a:rPr lang="en-US" sz="1600" smtClean="0">
                <a:latin typeface="Courier New" pitchFamily="49" charset="0"/>
              </a:rPr>
              <a:t>Full thread dump:</a:t>
            </a:r>
          </a:p>
          <a:p>
            <a:pPr>
              <a:lnSpc>
                <a:spcPct val="90000"/>
              </a:lnSpc>
              <a:buFontTx/>
              <a:buNone/>
            </a:pPr>
            <a:endParaRPr lang="en-US" sz="1600" smtClean="0">
              <a:latin typeface="Courier New" pitchFamily="49" charset="0"/>
            </a:endParaRPr>
          </a:p>
          <a:p>
            <a:pPr>
              <a:lnSpc>
                <a:spcPct val="90000"/>
              </a:lnSpc>
              <a:buFontTx/>
              <a:buNone/>
            </a:pPr>
            <a:r>
              <a:rPr lang="en-US" sz="1600" smtClean="0">
                <a:latin typeface="Courier New" pitchFamily="49" charset="0"/>
              </a:rPr>
              <a:t>"Thread-32361" daemon prio=1 tid=0x90787f40 nid=0x542e runnable [0x91e4f000..0x91e5086c]</a:t>
            </a:r>
          </a:p>
          <a:p>
            <a:pPr>
              <a:lnSpc>
                <a:spcPct val="90000"/>
              </a:lnSpc>
              <a:buFontTx/>
              <a:buNone/>
            </a:pPr>
            <a:r>
              <a:rPr lang="en-US" sz="1600" smtClean="0">
                <a:latin typeface="Courier New" pitchFamily="49" charset="0"/>
              </a:rPr>
              <a:t>	at java.net.SocketInputStream.socketRead(Native Method)</a:t>
            </a:r>
          </a:p>
          <a:p>
            <a:pPr>
              <a:lnSpc>
                <a:spcPct val="90000"/>
              </a:lnSpc>
              <a:buFontTx/>
              <a:buNone/>
            </a:pPr>
            <a:r>
              <a:rPr lang="en-US" sz="1600" smtClean="0">
                <a:latin typeface="Courier New" pitchFamily="49" charset="0"/>
              </a:rPr>
              <a:t>	at java.net.SocketInputStream.read(SocketInputStream.java:85)</a:t>
            </a:r>
          </a:p>
          <a:p>
            <a:pPr>
              <a:lnSpc>
                <a:spcPct val="90000"/>
              </a:lnSpc>
              <a:buFontTx/>
              <a:buNone/>
            </a:pPr>
            <a:r>
              <a:rPr lang="en-US" sz="1600" smtClean="0">
                <a:latin typeface="Courier New" pitchFamily="49" charset="0"/>
              </a:rPr>
              <a:t>  . . .</a:t>
            </a:r>
          </a:p>
          <a:p>
            <a:pPr>
              <a:lnSpc>
                <a:spcPct val="90000"/>
              </a:lnSpc>
              <a:buFontTx/>
              <a:buNone/>
            </a:pPr>
            <a:r>
              <a:rPr lang="en-US" sz="1600" smtClean="0">
                <a:latin typeface="Courier New" pitchFamily="49" charset="0"/>
              </a:rPr>
              <a:t>"Thread-27325" daemon prio=1 tid=0x87cfa08 nid=0x4313 waiting on monitor [0x90dff000..0x90dff86c]</a:t>
            </a:r>
          </a:p>
          <a:p>
            <a:pPr>
              <a:lnSpc>
                <a:spcPct val="90000"/>
              </a:lnSpc>
              <a:buFontTx/>
              <a:buNone/>
            </a:pPr>
            <a:r>
              <a:rPr lang="en-US" sz="1600" smtClean="0">
                <a:latin typeface="Courier New" pitchFamily="49" charset="0"/>
              </a:rPr>
              <a:t>	at java.lang.Thread.sleep(Native Method)</a:t>
            </a:r>
          </a:p>
          <a:p>
            <a:pPr>
              <a:lnSpc>
                <a:spcPct val="90000"/>
              </a:lnSpc>
              <a:buFontTx/>
              <a:buNone/>
            </a:pPr>
            <a:r>
              <a:rPr lang="en-US" sz="1600" smtClean="0">
                <a:latin typeface="Courier New" pitchFamily="49" charset="0"/>
              </a:rPr>
              <a:t>	at oracle.apps.jtf.base.session.Monitor.run(Monitor.java:50)</a:t>
            </a:r>
          </a:p>
          <a:p>
            <a:pPr>
              <a:lnSpc>
                <a:spcPct val="90000"/>
              </a:lnSpc>
              <a:buFontTx/>
              <a:buNone/>
            </a:pPr>
            <a:r>
              <a:rPr lang="en-US" sz="1600" smtClean="0">
                <a:latin typeface="Courier New" pitchFamily="49" charset="0"/>
              </a:rPr>
              <a:t>  . . .</a:t>
            </a:r>
          </a:p>
          <a:p>
            <a:pPr>
              <a:lnSpc>
                <a:spcPct val="90000"/>
              </a:lnSpc>
              <a:buFontTx/>
              <a:buNone/>
            </a:pPr>
            <a:r>
              <a:rPr lang="en-US" sz="1600" smtClean="0">
                <a:latin typeface="Courier New" pitchFamily="49" charset="0"/>
              </a:rPr>
              <a:t>"Thread-12" daemon prio=1 tid=0x8099058 nid=0x595c waiting on monitor [0x8f1ff000..0x8f1ff86c]</a:t>
            </a:r>
          </a:p>
          <a:p>
            <a:pPr>
              <a:lnSpc>
                <a:spcPct val="90000"/>
              </a:lnSpc>
              <a:buFontTx/>
              <a:buNone/>
            </a:pPr>
            <a:r>
              <a:rPr lang="en-US" sz="1600" smtClean="0">
                <a:latin typeface="Courier New" pitchFamily="49" charset="0"/>
              </a:rPr>
              <a:t>	at java.lang.Object.wait(Native Method)</a:t>
            </a:r>
          </a:p>
          <a:p>
            <a:pPr>
              <a:lnSpc>
                <a:spcPct val="90000"/>
              </a:lnSpc>
              <a:buFontTx/>
              <a:buNone/>
            </a:pPr>
            <a:r>
              <a:rPr lang="en-US" sz="1600" smtClean="0">
                <a:latin typeface="Courier New" pitchFamily="49" charset="0"/>
              </a:rPr>
              <a:t>	at oracle.apps.fnd.common.Pool.run(Pool.java:1873)</a:t>
            </a:r>
          </a:p>
          <a:p>
            <a:pPr>
              <a:lnSpc>
                <a:spcPct val="90000"/>
              </a:lnSpc>
              <a:buFontTx/>
              <a:buNone/>
            </a:pPr>
            <a:r>
              <a:rPr lang="en-US" sz="1600" smtClean="0">
                <a:latin typeface="Courier New" pitchFamily="49" charset="0"/>
              </a:rPr>
              <a:t>	at java.lang.Thread.run(Thread.java:479)</a:t>
            </a:r>
          </a:p>
          <a:p>
            <a:pPr>
              <a:lnSpc>
                <a:spcPct val="90000"/>
              </a:lnSpc>
              <a:buFontTx/>
              <a:buNone/>
            </a:pPr>
            <a:r>
              <a:rPr lang="en-US" sz="1600" smtClean="0">
                <a:latin typeface="Courier New" pitchFamily="49" charset="0"/>
              </a:rPr>
              <a:t>  . . .</a:t>
            </a:r>
          </a:p>
          <a:p>
            <a:pPr>
              <a:lnSpc>
                <a:spcPct val="90000"/>
              </a:lnSpc>
            </a:pPr>
            <a:endParaRPr lang="en-US" sz="2000" smtClean="0"/>
          </a:p>
          <a:p>
            <a:pPr>
              <a:lnSpc>
                <a:spcPct val="90000"/>
              </a:lnSpc>
            </a:pPr>
            <a:endParaRPr lang="en-US" sz="2000" smtClean="0"/>
          </a:p>
        </p:txBody>
      </p:sp>
    </p:spTree>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46083" name="Rectangle 3"/>
          <p:cNvSpPr>
            <a:spLocks noGrp="1" noChangeArrowheads="1"/>
          </p:cNvSpPr>
          <p:nvPr>
            <p:ph type="title"/>
          </p:nvPr>
        </p:nvSpPr>
        <p:spPr/>
        <p:txBody>
          <a:bodyPr/>
          <a:lstStyle/>
          <a:p>
            <a:r>
              <a:rPr lang="en-US" smtClean="0"/>
              <a:t>Thread Dumps</a:t>
            </a:r>
          </a:p>
        </p:txBody>
      </p:sp>
      <p:sp>
        <p:nvSpPr>
          <p:cNvPr id="46084" name="Rectangle 4"/>
          <p:cNvSpPr>
            <a:spLocks noGrp="1" noChangeArrowheads="1"/>
          </p:cNvSpPr>
          <p:nvPr>
            <p:ph type="body" idx="1"/>
          </p:nvPr>
        </p:nvSpPr>
        <p:spPr>
          <a:xfrm>
            <a:off x="381000" y="1524000"/>
            <a:ext cx="8229600" cy="4343400"/>
          </a:xfrm>
          <a:ln>
            <a:solidFill>
              <a:schemeClr val="tx1"/>
            </a:solidFill>
          </a:ln>
        </p:spPr>
        <p:txBody>
          <a:bodyPr/>
          <a:lstStyle/>
          <a:p>
            <a:pPr>
              <a:lnSpc>
                <a:spcPct val="90000"/>
              </a:lnSpc>
              <a:buFontTx/>
              <a:buNone/>
            </a:pPr>
            <a:r>
              <a:rPr lang="en-US" sz="1600" smtClean="0">
                <a:latin typeface="Courier New" pitchFamily="49" charset="0"/>
              </a:rPr>
              <a:t>Thread dump showing a live lock wait:</a:t>
            </a:r>
          </a:p>
          <a:p>
            <a:pPr>
              <a:lnSpc>
                <a:spcPct val="90000"/>
              </a:lnSpc>
              <a:buFontTx/>
              <a:buNone/>
            </a:pPr>
            <a:endParaRPr lang="en-US" sz="1600" smtClean="0">
              <a:latin typeface="Courier New" pitchFamily="49" charset="0"/>
            </a:endParaRPr>
          </a:p>
          <a:p>
            <a:pPr>
              <a:lnSpc>
                <a:spcPct val="90000"/>
              </a:lnSpc>
              <a:buFontTx/>
              <a:buNone/>
            </a:pPr>
            <a:r>
              <a:rPr lang="en-US" sz="1200" smtClean="0">
                <a:latin typeface="Courier New" pitchFamily="49" charset="0"/>
              </a:rPr>
              <a:t>"Thread-167473" daemon prio=10 tid=000b8f70 nid=171653 lwp_id=7886850 </a:t>
            </a:r>
            <a:br>
              <a:rPr lang="en-US" sz="1200" smtClean="0">
                <a:latin typeface="Courier New" pitchFamily="49" charset="0"/>
              </a:rPr>
            </a:br>
            <a:r>
              <a:rPr lang="en-US" sz="1200" smtClean="0">
                <a:latin typeface="Courier New" pitchFamily="49" charset="0"/>
              </a:rPr>
              <a:t>runnable [0x37eff000..0x37efe4f0] </a:t>
            </a:r>
            <a:br>
              <a:rPr lang="en-US" sz="1200" smtClean="0">
                <a:latin typeface="Courier New" pitchFamily="49" charset="0"/>
              </a:rPr>
            </a:br>
            <a:r>
              <a:rPr lang="en-US" sz="1200" i="1" smtClean="0">
                <a:latin typeface="Courier New" pitchFamily="49" charset="0"/>
              </a:rPr>
              <a:t> </a:t>
            </a:r>
            <a:r>
              <a:rPr lang="en-US" sz="1200" smtClean="0">
                <a:latin typeface="Courier New" pitchFamily="49" charset="0"/>
              </a:rPr>
              <a:t>at java.net.SocketInputStream.socketRead0(Native Method) </a:t>
            </a:r>
            <a:br>
              <a:rPr lang="en-US" sz="1200" smtClean="0">
                <a:latin typeface="Courier New" pitchFamily="49" charset="0"/>
              </a:rPr>
            </a:br>
            <a:r>
              <a:rPr lang="en-US" sz="1200" smtClean="0">
                <a:latin typeface="Courier New" pitchFamily="49" charset="0"/>
              </a:rPr>
              <a:t> at java.net.SocketInputStream.read(SocketInputStream.java:134) </a:t>
            </a:r>
          </a:p>
          <a:p>
            <a:pPr>
              <a:lnSpc>
                <a:spcPct val="90000"/>
              </a:lnSpc>
              <a:buFontTx/>
              <a:buNone/>
            </a:pPr>
            <a:r>
              <a:rPr lang="en-US" sz="1200" smtClean="0">
                <a:latin typeface="Courier New" pitchFamily="49" charset="0"/>
              </a:rPr>
              <a:t>. . .</a:t>
            </a:r>
          </a:p>
          <a:p>
            <a:pPr>
              <a:lnSpc>
                <a:spcPct val="90000"/>
              </a:lnSpc>
              <a:buFontTx/>
              <a:buNone/>
            </a:pPr>
            <a:r>
              <a:rPr lang="en-US" sz="1200" smtClean="0">
                <a:solidFill>
                  <a:srgbClr val="FF0000"/>
                </a:solidFill>
                <a:latin typeface="Courier New" pitchFamily="49" charset="0"/>
              </a:rPr>
              <a:t>   </a:t>
            </a:r>
            <a:r>
              <a:rPr lang="en-US" sz="1200" smtClean="0">
                <a:latin typeface="Courier New" pitchFamily="49" charset="0"/>
              </a:rPr>
              <a:t>at</a:t>
            </a:r>
            <a:r>
              <a:rPr lang="en-US" sz="1200" i="1" smtClean="0">
                <a:latin typeface="Courier New" pitchFamily="49" charset="0"/>
              </a:rPr>
              <a:t> </a:t>
            </a:r>
            <a:r>
              <a:rPr lang="en-US" sz="1200" smtClean="0">
                <a:latin typeface="Courier New" pitchFamily="49" charset="0"/>
              </a:rPr>
              <a:t>oracle.jdbc.driver.OraclePreparedStatement.executeUpdate(OraclePreparedStatement.java:656) </a:t>
            </a:r>
            <a:br>
              <a:rPr lang="en-US" sz="1200" smtClean="0">
                <a:latin typeface="Courier New" pitchFamily="49" charset="0"/>
              </a:rPr>
            </a:br>
            <a:r>
              <a:rPr lang="en-US" sz="1200" smtClean="0">
                <a:latin typeface="Courier New" pitchFamily="49" charset="0"/>
              </a:rPr>
              <a:t>         - locked &lt;46f6ca40&gt; (a oracle.jdbc.driver.OracleCallableStatement) </a:t>
            </a:r>
            <a:br>
              <a:rPr lang="en-US" sz="1200" smtClean="0">
                <a:latin typeface="Courier New" pitchFamily="49" charset="0"/>
              </a:rPr>
            </a:br>
            <a:r>
              <a:rPr lang="en-US" sz="1200" smtClean="0">
                <a:latin typeface="Courier New" pitchFamily="49" charset="0"/>
              </a:rPr>
              <a:t>         - locked &lt;46d64270&gt; (a oracle.jdbc.driver.OracleConnection) </a:t>
            </a:r>
          </a:p>
          <a:p>
            <a:pPr>
              <a:lnSpc>
                <a:spcPct val="90000"/>
              </a:lnSpc>
              <a:buFontTx/>
              <a:buNone/>
            </a:pPr>
            <a:r>
              <a:rPr lang="en-US" sz="1200" smtClean="0">
                <a:latin typeface="Courier New" pitchFamily="49" charset="0"/>
              </a:rPr>
              <a:t>. . .</a:t>
            </a:r>
          </a:p>
          <a:p>
            <a:pPr>
              <a:lnSpc>
                <a:spcPct val="90000"/>
              </a:lnSpc>
              <a:buFontTx/>
              <a:buNone/>
            </a:pPr>
            <a:r>
              <a:rPr lang="en-US" sz="1200" smtClean="0">
                <a:latin typeface="Courier New" pitchFamily="49" charset="0"/>
              </a:rPr>
              <a:t>"Thread-1" daemon prio=10 tid=000b6000 nid=14 lwp_id=2015294 waiting for </a:t>
            </a:r>
            <a:br>
              <a:rPr lang="en-US" sz="1200" smtClean="0">
                <a:latin typeface="Courier New" pitchFamily="49" charset="0"/>
              </a:rPr>
            </a:br>
            <a:r>
              <a:rPr lang="en-US" sz="1200" smtClean="0">
                <a:latin typeface="Courier New" pitchFamily="49" charset="0"/>
              </a:rPr>
              <a:t>monitor entry [0x39a77000..0x39a764f0] </a:t>
            </a:r>
            <a:br>
              <a:rPr lang="en-US" sz="1200" smtClean="0">
                <a:latin typeface="Courier New" pitchFamily="49" charset="0"/>
              </a:rPr>
            </a:br>
            <a:r>
              <a:rPr lang="en-US" sz="1200" smtClean="0">
                <a:latin typeface="Courier New" pitchFamily="49" charset="0"/>
              </a:rPr>
              <a:t>at </a:t>
            </a:r>
            <a:br>
              <a:rPr lang="en-US" sz="1200" smtClean="0">
                <a:latin typeface="Courier New" pitchFamily="49" charset="0"/>
              </a:rPr>
            </a:br>
            <a:r>
              <a:rPr lang="en-US" sz="1200" smtClean="0">
                <a:latin typeface="Courier New" pitchFamily="49" charset="0"/>
              </a:rPr>
              <a:t>oracle.jdbc.driver.OracleConnection.isClosed(OracleConnection.java:1554) </a:t>
            </a:r>
            <a:br>
              <a:rPr lang="en-US" sz="1200" smtClean="0">
                <a:latin typeface="Courier New" pitchFamily="49" charset="0"/>
              </a:rPr>
            </a:br>
            <a:r>
              <a:rPr lang="en-US" sz="1200" smtClean="0">
                <a:latin typeface="Courier New" pitchFamily="49" charset="0"/>
              </a:rPr>
              <a:t>        - waiting to lock &lt;46d64270&gt; (a oracle.jdbc.driver.OracleConnection) </a:t>
            </a:r>
            <a:br>
              <a:rPr lang="en-US" sz="1200" smtClean="0">
                <a:latin typeface="Courier New" pitchFamily="49" charset="0"/>
              </a:rPr>
            </a:br>
            <a:r>
              <a:rPr lang="en-US" sz="1200" smtClean="0">
                <a:latin typeface="Courier New" pitchFamily="49" charset="0"/>
              </a:rPr>
              <a:t>at </a:t>
            </a:r>
            <a:br>
              <a:rPr lang="en-US" sz="1200" smtClean="0">
                <a:latin typeface="Courier New" pitchFamily="49" charset="0"/>
              </a:rPr>
            </a:br>
            <a:r>
              <a:rPr lang="en-US" sz="1200" smtClean="0">
                <a:latin typeface="Courier New" pitchFamily="49" charset="0"/>
              </a:rPr>
              <a:t>oracle.apps.fnd.common.AppsContext.getJDBCConnection(AppsContext.java:2260) </a:t>
            </a:r>
            <a:br>
              <a:rPr lang="en-US" sz="1200" smtClean="0">
                <a:latin typeface="Courier New" pitchFamily="49" charset="0"/>
              </a:rPr>
            </a:br>
            <a:r>
              <a:rPr lang="en-US" sz="1200" smtClean="0">
                <a:latin typeface="Courier New" pitchFamily="49" charset="0"/>
              </a:rPr>
              <a:t>       </a:t>
            </a:r>
            <a:br>
              <a:rPr lang="en-US" sz="1200" smtClean="0">
                <a:latin typeface="Courier New" pitchFamily="49" charset="0"/>
              </a:rPr>
            </a:br>
            <a:endParaRPr lang="en-US" sz="1200" smtClean="0">
              <a:latin typeface="Courier New" pitchFamily="49" charset="0"/>
            </a:endParaRPr>
          </a:p>
          <a:p>
            <a:pPr>
              <a:lnSpc>
                <a:spcPct val="90000"/>
              </a:lnSpc>
              <a:buFontTx/>
              <a:buNone/>
            </a:pPr>
            <a:endParaRPr lang="en-US" sz="1200" smtClean="0">
              <a:latin typeface="Courier New" pitchFamily="49" charset="0"/>
            </a:endParaRPr>
          </a:p>
          <a:p>
            <a:pPr>
              <a:lnSpc>
                <a:spcPct val="90000"/>
              </a:lnSpc>
              <a:buFontTx/>
              <a:buNone/>
            </a:pPr>
            <a:r>
              <a:rPr lang="en-US" sz="1200" smtClean="0">
                <a:latin typeface="Courier New" pitchFamily="49" charset="0"/>
              </a:rPr>
              <a:t>. . .</a:t>
            </a:r>
          </a:p>
          <a:p>
            <a:pPr>
              <a:lnSpc>
                <a:spcPct val="90000"/>
              </a:lnSpc>
            </a:pPr>
            <a:endParaRPr lang="en-US" sz="1200" smtClean="0"/>
          </a:p>
        </p:txBody>
      </p:sp>
      <p:grpSp>
        <p:nvGrpSpPr>
          <p:cNvPr id="46085" name="Group 8"/>
          <p:cNvGrpSpPr>
            <a:grpSpLocks/>
          </p:cNvGrpSpPr>
          <p:nvPr/>
        </p:nvGrpSpPr>
        <p:grpSpPr bwMode="auto">
          <a:xfrm>
            <a:off x="1416050" y="4572000"/>
            <a:ext cx="7118350" cy="1371600"/>
            <a:chOff x="960" y="1584"/>
            <a:chExt cx="4484" cy="864"/>
          </a:xfrm>
        </p:grpSpPr>
        <p:sp>
          <p:nvSpPr>
            <p:cNvPr id="46089" name="Oval 5"/>
            <p:cNvSpPr>
              <a:spLocks noChangeArrowheads="1"/>
            </p:cNvSpPr>
            <p:nvPr/>
          </p:nvSpPr>
          <p:spPr bwMode="auto">
            <a:xfrm>
              <a:off x="960" y="1584"/>
              <a:ext cx="1872" cy="192"/>
            </a:xfrm>
            <a:prstGeom prst="ellipse">
              <a:avLst/>
            </a:prstGeom>
            <a:noFill/>
            <a:ln w="28575">
              <a:solidFill>
                <a:schemeClr val="accent1"/>
              </a:solidFill>
              <a:round/>
              <a:headEnd/>
              <a:tailEnd/>
            </a:ln>
          </p:spPr>
          <p:txBody>
            <a:bodyPr wrap="none" lIns="92075" tIns="46038" rIns="92075" bIns="46038" anchor="ctr">
              <a:spAutoFit/>
            </a:bodyPr>
            <a:lstStyle/>
            <a:p>
              <a:endParaRPr lang="en-US"/>
            </a:p>
          </p:txBody>
        </p:sp>
        <p:sp>
          <p:nvSpPr>
            <p:cNvPr id="46090" name="Line 6"/>
            <p:cNvSpPr>
              <a:spLocks noChangeShapeType="1"/>
            </p:cNvSpPr>
            <p:nvPr/>
          </p:nvSpPr>
          <p:spPr bwMode="auto">
            <a:xfrm>
              <a:off x="2640" y="1728"/>
              <a:ext cx="1200" cy="528"/>
            </a:xfrm>
            <a:prstGeom prst="line">
              <a:avLst/>
            </a:prstGeom>
            <a:noFill/>
            <a:ln w="28575">
              <a:solidFill>
                <a:schemeClr val="tx1"/>
              </a:solidFill>
              <a:round/>
              <a:headEnd type="triangle" w="med" len="med"/>
              <a:tailEnd/>
            </a:ln>
          </p:spPr>
          <p:txBody>
            <a:bodyPr lIns="92075" tIns="46038" rIns="92075" bIns="46038">
              <a:spAutoFit/>
            </a:bodyPr>
            <a:lstStyle/>
            <a:p>
              <a:endParaRPr lang="en-US"/>
            </a:p>
          </p:txBody>
        </p:sp>
        <p:sp>
          <p:nvSpPr>
            <p:cNvPr id="46091" name="Text Box 7"/>
            <p:cNvSpPr txBox="1">
              <a:spLocks noChangeArrowheads="1"/>
            </p:cNvSpPr>
            <p:nvPr/>
          </p:nvSpPr>
          <p:spPr bwMode="auto">
            <a:xfrm>
              <a:off x="3041" y="2269"/>
              <a:ext cx="2403" cy="179"/>
            </a:xfrm>
            <a:prstGeom prst="rect">
              <a:avLst/>
            </a:prstGeom>
            <a:noFill/>
            <a:ln w="9525">
              <a:noFill/>
              <a:miter lim="800000"/>
              <a:headEnd/>
              <a:tailEnd/>
            </a:ln>
          </p:spPr>
          <p:txBody>
            <a:bodyPr wrap="none" lIns="92075" tIns="46038" rIns="92075" bIns="46038">
              <a:spAutoFit/>
            </a:bodyPr>
            <a:lstStyle/>
            <a:p>
              <a:r>
                <a:rPr lang="en-US" sz="1400"/>
                <a:t>This is the thread waiting for the same lock</a:t>
              </a:r>
            </a:p>
          </p:txBody>
        </p:sp>
      </p:grpSp>
      <p:sp>
        <p:nvSpPr>
          <p:cNvPr id="46086" name="Oval 10"/>
          <p:cNvSpPr>
            <a:spLocks noChangeArrowheads="1"/>
          </p:cNvSpPr>
          <p:nvPr/>
        </p:nvSpPr>
        <p:spPr bwMode="auto">
          <a:xfrm>
            <a:off x="990600" y="3505200"/>
            <a:ext cx="2971800" cy="304800"/>
          </a:xfrm>
          <a:prstGeom prst="ellipse">
            <a:avLst/>
          </a:prstGeom>
          <a:noFill/>
          <a:ln w="28575">
            <a:solidFill>
              <a:schemeClr val="accent1"/>
            </a:solidFill>
            <a:round/>
            <a:headEnd/>
            <a:tailEnd/>
          </a:ln>
        </p:spPr>
        <p:txBody>
          <a:bodyPr wrap="none" lIns="92075" tIns="46038" rIns="92075" bIns="46038" anchor="ctr">
            <a:spAutoFit/>
          </a:bodyPr>
          <a:lstStyle/>
          <a:p>
            <a:endParaRPr lang="en-US"/>
          </a:p>
        </p:txBody>
      </p:sp>
      <p:sp>
        <p:nvSpPr>
          <p:cNvPr id="46087" name="Line 11"/>
          <p:cNvSpPr>
            <a:spLocks noChangeShapeType="1"/>
          </p:cNvSpPr>
          <p:nvPr/>
        </p:nvSpPr>
        <p:spPr bwMode="auto">
          <a:xfrm flipV="1">
            <a:off x="3657600" y="2895600"/>
            <a:ext cx="1600200" cy="685800"/>
          </a:xfrm>
          <a:prstGeom prst="line">
            <a:avLst/>
          </a:prstGeom>
          <a:noFill/>
          <a:ln w="28575">
            <a:solidFill>
              <a:schemeClr val="tx1"/>
            </a:solidFill>
            <a:round/>
            <a:headEnd type="triangle" w="med" len="med"/>
            <a:tailEnd/>
          </a:ln>
        </p:spPr>
        <p:txBody>
          <a:bodyPr lIns="92075" tIns="46038" rIns="92075" bIns="46038">
            <a:spAutoFit/>
          </a:bodyPr>
          <a:lstStyle/>
          <a:p>
            <a:endParaRPr lang="en-US"/>
          </a:p>
        </p:txBody>
      </p:sp>
      <p:sp>
        <p:nvSpPr>
          <p:cNvPr id="46088" name="Text Box 12"/>
          <p:cNvSpPr txBox="1">
            <a:spLocks noChangeArrowheads="1"/>
          </p:cNvSpPr>
          <p:nvPr/>
        </p:nvSpPr>
        <p:spPr bwMode="auto">
          <a:xfrm>
            <a:off x="3733800" y="2667000"/>
            <a:ext cx="5032375" cy="284163"/>
          </a:xfrm>
          <a:prstGeom prst="rect">
            <a:avLst/>
          </a:prstGeom>
          <a:noFill/>
          <a:ln w="9525">
            <a:noFill/>
            <a:miter lim="800000"/>
            <a:headEnd/>
            <a:tailEnd/>
          </a:ln>
        </p:spPr>
        <p:txBody>
          <a:bodyPr wrap="none" lIns="92075" tIns="46038" rIns="92075" bIns="46038">
            <a:spAutoFit/>
          </a:bodyPr>
          <a:lstStyle/>
          <a:p>
            <a:r>
              <a:rPr lang="en-US" sz="1400"/>
              <a:t>This is the thread holding the lock with address 46d64270</a:t>
            </a:r>
          </a:p>
        </p:txBody>
      </p:sp>
    </p:spTree>
  </p:cSld>
  <p:clrMapOvr>
    <a:masterClrMapping/>
  </p:clrMapOvr>
  <p:transition>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47107" name="Rectangle 3"/>
          <p:cNvSpPr>
            <a:spLocks noGrp="1" noChangeArrowheads="1"/>
          </p:cNvSpPr>
          <p:nvPr>
            <p:ph type="title"/>
          </p:nvPr>
        </p:nvSpPr>
        <p:spPr/>
        <p:txBody>
          <a:bodyPr/>
          <a:lstStyle/>
          <a:p>
            <a:r>
              <a:rPr lang="en-US" dirty="0" smtClean="0"/>
              <a:t>Deadlocks</a:t>
            </a:r>
            <a:br>
              <a:rPr lang="en-US" dirty="0" smtClean="0"/>
            </a:br>
            <a:r>
              <a:rPr lang="en-US" sz="1800" b="0" dirty="0" smtClean="0">
                <a:solidFill>
                  <a:schemeClr val="bg2"/>
                </a:solidFill>
              </a:rPr>
              <a:t>What are they? What do they do?</a:t>
            </a:r>
            <a:endParaRPr lang="en-US" sz="1800" dirty="0" smtClean="0"/>
          </a:p>
        </p:txBody>
      </p:sp>
      <p:sp>
        <p:nvSpPr>
          <p:cNvPr id="47108" name="Rectangle 4"/>
          <p:cNvSpPr>
            <a:spLocks noGrp="1" noChangeArrowheads="1"/>
          </p:cNvSpPr>
          <p:nvPr>
            <p:ph type="body" idx="1"/>
          </p:nvPr>
        </p:nvSpPr>
        <p:spPr>
          <a:xfrm>
            <a:off x="864725" y="2688221"/>
            <a:ext cx="7537450" cy="1652286"/>
          </a:xfrm>
        </p:spPr>
        <p:txBody>
          <a:bodyPr/>
          <a:lstStyle/>
          <a:p>
            <a:r>
              <a:rPr lang="en-US" dirty="0" smtClean="0"/>
              <a:t>Deadlocks can cause the application/process to hang</a:t>
            </a:r>
          </a:p>
          <a:p>
            <a:r>
              <a:rPr lang="en-US" dirty="0" smtClean="0"/>
              <a:t>System instability can result from cleanup thread or monitor thread deadlocks</a:t>
            </a:r>
          </a:p>
          <a:p>
            <a:r>
              <a:rPr lang="en-US" dirty="0" smtClean="0"/>
              <a:t>Deadlocks can be seen in the thread dumps</a:t>
            </a: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7"/>
          <p:cNvGrpSpPr>
            <a:grpSpLocks/>
          </p:cNvGrpSpPr>
          <p:nvPr/>
        </p:nvGrpSpPr>
        <p:grpSpPr bwMode="auto">
          <a:xfrm>
            <a:off x="0" y="-1588"/>
            <a:ext cx="9528175" cy="6859588"/>
            <a:chOff x="0" y="-1588"/>
            <a:chExt cx="9528175" cy="6859588"/>
          </a:xfrm>
        </p:grpSpPr>
        <p:pic>
          <p:nvPicPr>
            <p:cNvPr id="8195" name="Picture 1035" descr="OOW10_dividerslide_final"/>
            <p:cNvPicPr>
              <a:picLocks noChangeAspect="1" noChangeArrowheads="1"/>
            </p:cNvPicPr>
            <p:nvPr/>
          </p:nvPicPr>
          <p:blipFill>
            <a:blip r:embed="rId3" cstate="print"/>
            <a:srcRect/>
            <a:stretch>
              <a:fillRect/>
            </a:stretch>
          </p:blipFill>
          <p:spPr bwMode="auto">
            <a:xfrm>
              <a:off x="0" y="-1588"/>
              <a:ext cx="9145588" cy="6859588"/>
            </a:xfrm>
            <a:prstGeom prst="rect">
              <a:avLst/>
            </a:prstGeom>
            <a:noFill/>
            <a:ln w="9525">
              <a:noFill/>
              <a:miter lim="800000"/>
              <a:headEnd/>
              <a:tailEnd/>
            </a:ln>
          </p:spPr>
        </p:pic>
        <p:sp>
          <p:nvSpPr>
            <p:cNvPr id="8196" name="Rectangle 1027"/>
            <p:cNvSpPr>
              <a:spLocks noChangeArrowheads="1"/>
            </p:cNvSpPr>
            <p:nvPr/>
          </p:nvSpPr>
          <p:spPr bwMode="auto">
            <a:xfrm>
              <a:off x="9344025" y="4284663"/>
              <a:ext cx="184150" cy="366712"/>
            </a:xfrm>
            <a:prstGeom prst="rect">
              <a:avLst/>
            </a:prstGeom>
            <a:noFill/>
            <a:ln w="9525">
              <a:noFill/>
              <a:miter lim="800000"/>
              <a:headEnd/>
              <a:tailEnd/>
            </a:ln>
          </p:spPr>
          <p:txBody>
            <a:bodyPr wrap="none" lIns="92075" tIns="46038" rIns="92075" bIns="46038">
              <a:spAutoFit/>
            </a:bodyPr>
            <a:lstStyle/>
            <a:p>
              <a:endParaRPr lang="en-US"/>
            </a:p>
          </p:txBody>
        </p:sp>
        <p:grpSp>
          <p:nvGrpSpPr>
            <p:cNvPr id="8197" name="Group 1028"/>
            <p:cNvGrpSpPr>
              <a:grpSpLocks/>
            </p:cNvGrpSpPr>
            <p:nvPr/>
          </p:nvGrpSpPr>
          <p:grpSpPr bwMode="auto">
            <a:xfrm>
              <a:off x="0" y="6172200"/>
              <a:ext cx="9144000" cy="225425"/>
              <a:chOff x="0" y="3888"/>
              <a:chExt cx="5760" cy="142"/>
            </a:xfrm>
          </p:grpSpPr>
          <p:pic>
            <p:nvPicPr>
              <p:cNvPr id="8199" name="Picture 1029" descr="Red Bar"/>
              <p:cNvPicPr>
                <a:picLocks noChangeAspect="1" noChangeArrowheads="1"/>
              </p:cNvPicPr>
              <p:nvPr/>
            </p:nvPicPr>
            <p:blipFill>
              <a:blip r:embed="rId4" cstate="print"/>
              <a:srcRect/>
              <a:stretch>
                <a:fillRect/>
              </a:stretch>
            </p:blipFill>
            <p:spPr bwMode="auto">
              <a:xfrm>
                <a:off x="0" y="3888"/>
                <a:ext cx="5760" cy="142"/>
              </a:xfrm>
              <a:prstGeom prst="rect">
                <a:avLst/>
              </a:prstGeom>
              <a:noFill/>
              <a:ln w="9525">
                <a:noFill/>
                <a:miter lim="800000"/>
                <a:headEnd/>
                <a:tailEnd/>
              </a:ln>
            </p:spPr>
          </p:pic>
          <p:pic>
            <p:nvPicPr>
              <p:cNvPr id="8200" name="Picture 1030" descr="Oracle WHITE"/>
              <p:cNvPicPr>
                <a:picLocks noChangeAspect="1" noChangeArrowheads="1"/>
              </p:cNvPicPr>
              <p:nvPr/>
            </p:nvPicPr>
            <p:blipFill>
              <a:blip r:embed="rId5" cstate="print"/>
              <a:srcRect/>
              <a:stretch>
                <a:fillRect/>
              </a:stretch>
            </p:blipFill>
            <p:spPr bwMode="auto">
              <a:xfrm>
                <a:off x="4800" y="3922"/>
                <a:ext cx="597" cy="75"/>
              </a:xfrm>
              <a:prstGeom prst="rect">
                <a:avLst/>
              </a:prstGeom>
              <a:noFill/>
              <a:ln w="9525">
                <a:noFill/>
                <a:miter lim="800000"/>
                <a:headEnd/>
                <a:tailEnd/>
              </a:ln>
            </p:spPr>
          </p:pic>
        </p:grpSp>
        <p:sp>
          <p:nvSpPr>
            <p:cNvPr id="8198" name="Text Box 1031"/>
            <p:cNvSpPr txBox="1">
              <a:spLocks noChangeArrowheads="1"/>
            </p:cNvSpPr>
            <p:nvPr/>
          </p:nvSpPr>
          <p:spPr bwMode="auto">
            <a:xfrm>
              <a:off x="1154113" y="3111500"/>
              <a:ext cx="4933950" cy="492125"/>
            </a:xfrm>
            <a:prstGeom prst="rect">
              <a:avLst/>
            </a:prstGeom>
            <a:noFill/>
            <a:ln w="9525">
              <a:noFill/>
              <a:miter lim="800000"/>
              <a:headEnd/>
              <a:tailEnd/>
            </a:ln>
          </p:spPr>
          <p:txBody>
            <a:bodyPr lIns="0" tIns="0" rIns="0" bIns="0">
              <a:spAutoFit/>
            </a:bodyPr>
            <a:lstStyle/>
            <a:p>
              <a:pPr algn="l" eaLnBrk="0" hangingPunct="0">
                <a:lnSpc>
                  <a:spcPct val="100000"/>
                </a:lnSpc>
                <a:buClrTx/>
              </a:pPr>
              <a:r>
                <a:rPr lang="en-US" sz="3200">
                  <a:solidFill>
                    <a:schemeClr val="bg1"/>
                  </a:solidFill>
                </a:rPr>
                <a:t>Architecture</a:t>
              </a:r>
            </a:p>
          </p:txBody>
        </p:sp>
      </p:grpSp>
    </p:spTree>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48131" name="Rectangle 3"/>
          <p:cNvSpPr>
            <a:spLocks noGrp="1" noChangeArrowheads="1"/>
          </p:cNvSpPr>
          <p:nvPr>
            <p:ph type="title"/>
          </p:nvPr>
        </p:nvSpPr>
        <p:spPr/>
        <p:txBody>
          <a:bodyPr/>
          <a:lstStyle/>
          <a:p>
            <a:r>
              <a:rPr lang="en-US" smtClean="0"/>
              <a:t>Deadlocks</a:t>
            </a:r>
          </a:p>
        </p:txBody>
      </p:sp>
      <p:sp>
        <p:nvSpPr>
          <p:cNvPr id="48132" name="Rectangle 4"/>
          <p:cNvSpPr>
            <a:spLocks noGrp="1" noChangeArrowheads="1"/>
          </p:cNvSpPr>
          <p:nvPr>
            <p:ph type="body" idx="1"/>
          </p:nvPr>
        </p:nvSpPr>
        <p:spPr/>
        <p:txBody>
          <a:bodyPr/>
          <a:lstStyle/>
          <a:p>
            <a:r>
              <a:rPr lang="en-US" smtClean="0"/>
              <a:t>Deadlock example in a Sun JVM Thread Dump</a:t>
            </a:r>
          </a:p>
          <a:p>
            <a:pPr>
              <a:buFontTx/>
              <a:buNone/>
            </a:pPr>
            <a:r>
              <a:rPr lang="en-US" sz="1600" smtClean="0">
                <a:latin typeface="Courier New" pitchFamily="49" charset="0"/>
              </a:rPr>
              <a:t>Found one Java-level deadlock: </a:t>
            </a:r>
          </a:p>
          <a:p>
            <a:pPr>
              <a:buFontTx/>
              <a:buNone/>
            </a:pPr>
            <a:r>
              <a:rPr lang="en-US" sz="1600" smtClean="0">
                <a:latin typeface="Courier New" pitchFamily="49" charset="0"/>
              </a:rPr>
              <a:t>============================== </a:t>
            </a:r>
          </a:p>
          <a:p>
            <a:pPr>
              <a:buFontTx/>
              <a:buNone/>
            </a:pPr>
            <a:r>
              <a:rPr lang="en-US" sz="1600" smtClean="0">
                <a:latin typeface="Courier New" pitchFamily="49" charset="0"/>
              </a:rPr>
              <a:t>"Thread-3687": waiting to lock monitor 0x08097d74 (object 0x50973e58, a oracle.apps.fnd.framework.server.OADBTransactionImpl),</a:t>
            </a:r>
          </a:p>
          <a:p>
            <a:pPr>
              <a:buFontTx/>
              <a:buNone/>
            </a:pPr>
            <a:r>
              <a:rPr lang="en-US" sz="1600" smtClean="0">
                <a:latin typeface="Courier New" pitchFamily="49" charset="0"/>
              </a:rPr>
              <a:t> which is held by "Thread-3579" </a:t>
            </a:r>
          </a:p>
          <a:p>
            <a:pPr>
              <a:buFontTx/>
              <a:buNone/>
            </a:pPr>
            <a:r>
              <a:rPr lang="en-US" sz="1600" smtClean="0">
                <a:latin typeface="Courier New" pitchFamily="49" charset="0"/>
              </a:rPr>
              <a:t>"Thread-3579": waiting to lock monitor 0x08097dac (object 0x50972a40, a oracle.jbo.JboSyncLock), </a:t>
            </a:r>
          </a:p>
          <a:p>
            <a:pPr>
              <a:buFontTx/>
              <a:buNone/>
            </a:pPr>
            <a:r>
              <a:rPr lang="en-US" sz="1600" smtClean="0">
                <a:latin typeface="Courier New" pitchFamily="49" charset="0"/>
              </a:rPr>
              <a:t>  which is held by "Thread-3687" </a:t>
            </a:r>
          </a:p>
        </p:txBody>
      </p:sp>
    </p:spTree>
  </p:cSld>
  <p:clrMapOvr>
    <a:masterClrMapping/>
  </p:clrMapOvr>
  <p:transition>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050"/>
          <p:cNvSpPr>
            <a:spLocks noGrp="1" noChangeArrowheads="1"/>
          </p:cNvSpPr>
          <p:nvPr>
            <p:ph type="title"/>
          </p:nvPr>
        </p:nvSpPr>
        <p:spPr/>
        <p:txBody>
          <a:bodyPr/>
          <a:lstStyle/>
          <a:p>
            <a:r>
              <a:rPr lang="en-US" smtClean="0"/>
              <a:t>Deadlocks w/ Visual VM</a:t>
            </a:r>
          </a:p>
        </p:txBody>
      </p:sp>
      <p:pic>
        <p:nvPicPr>
          <p:cNvPr id="49155" name="Picture 2051"/>
          <p:cNvPicPr>
            <a:picLocks noGrp="1" noChangeAspect="1" noChangeArrowheads="1"/>
          </p:cNvPicPr>
          <p:nvPr>
            <p:ph type="body" idx="1"/>
          </p:nvPr>
        </p:nvPicPr>
        <p:blipFill>
          <a:blip r:embed="rId2" cstate="print"/>
          <a:srcRect/>
          <a:stretch>
            <a:fillRect/>
          </a:stretch>
        </p:blipFill>
        <p:spPr>
          <a:xfrm>
            <a:off x="841576" y="1171937"/>
            <a:ext cx="7537450" cy="43434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7010400" y="685800"/>
            <a:ext cx="2133600" cy="2133600"/>
          </a:xfrm>
          <a:prstGeom prst="rect">
            <a:avLst/>
          </a:prstGeom>
          <a:solidFill>
            <a:srgbClr val="B8B8B8"/>
          </a:solidFill>
          <a:ln w="12700" algn="ctr">
            <a:noFill/>
            <a:miter lim="800000"/>
            <a:headEnd/>
            <a:tailEnd/>
          </a:ln>
        </p:spPr>
        <p:txBody>
          <a:bodyPr wrap="none" anchor="ctr" anchorCtr="1"/>
          <a:lstStyle/>
          <a:p>
            <a:pPr eaLnBrk="0" hangingPunct="0">
              <a:lnSpc>
                <a:spcPct val="100000"/>
              </a:lnSpc>
              <a:spcBef>
                <a:spcPct val="0"/>
              </a:spcBef>
              <a:buClrTx/>
            </a:pPr>
            <a:r>
              <a:rPr lang="en-US" sz="1400">
                <a:solidFill>
                  <a:srgbClr val="000000"/>
                </a:solidFill>
              </a:rPr>
              <a:t>&lt;Insert Picture Here&gt;</a:t>
            </a:r>
          </a:p>
        </p:txBody>
      </p:sp>
      <p:sp>
        <p:nvSpPr>
          <p:cNvPr id="50179" name="Text Box 3"/>
          <p:cNvSpPr txBox="1">
            <a:spLocks noChangeArrowheads="1"/>
          </p:cNvSpPr>
          <p:nvPr/>
        </p:nvSpPr>
        <p:spPr bwMode="auto">
          <a:xfrm>
            <a:off x="914400" y="2133600"/>
            <a:ext cx="4933950" cy="974725"/>
          </a:xfrm>
          <a:prstGeom prst="rect">
            <a:avLst/>
          </a:prstGeom>
          <a:noFill/>
          <a:ln w="9525">
            <a:noFill/>
            <a:miter lim="800000"/>
            <a:headEnd/>
            <a:tailEnd/>
          </a:ln>
        </p:spPr>
        <p:txBody>
          <a:bodyPr lIns="0" tIns="0" rIns="0" bIns="0">
            <a:spAutoFit/>
          </a:bodyPr>
          <a:lstStyle/>
          <a:p>
            <a:pPr algn="l" eaLnBrk="0" hangingPunct="0">
              <a:lnSpc>
                <a:spcPct val="100000"/>
              </a:lnSpc>
              <a:buClrTx/>
            </a:pPr>
            <a:r>
              <a:rPr lang="en-US" sz="3200">
                <a:solidFill>
                  <a:schemeClr val="accent1"/>
                </a:solidFill>
              </a:rPr>
              <a:t>OutOfMemoryError / Memory Leaks</a:t>
            </a:r>
            <a:endParaRPr lang="en-US" sz="3200"/>
          </a:p>
        </p:txBody>
      </p:sp>
      <p:pic>
        <p:nvPicPr>
          <p:cNvPr id="50180" name="Picture 4" descr="Right Red"/>
          <p:cNvPicPr>
            <a:picLocks noChangeAspect="1" noChangeArrowheads="1"/>
          </p:cNvPicPr>
          <p:nvPr/>
        </p:nvPicPr>
        <p:blipFill>
          <a:blip r:embed="rId2" cstate="print"/>
          <a:srcRect/>
          <a:stretch>
            <a:fillRect/>
          </a:stretch>
        </p:blipFill>
        <p:spPr bwMode="auto">
          <a:xfrm>
            <a:off x="7010400" y="0"/>
            <a:ext cx="2133600" cy="685800"/>
          </a:xfrm>
          <a:prstGeom prst="rect">
            <a:avLst/>
          </a:prstGeom>
          <a:noFill/>
          <a:ln w="9525">
            <a:noFill/>
            <a:miter lim="800000"/>
            <a:headEnd/>
            <a:tailEnd/>
          </a:ln>
        </p:spPr>
      </p:pic>
      <p:pic>
        <p:nvPicPr>
          <p:cNvPr id="50181" name="Picture 5" descr="df2f236c-MEDIUM-22762791"/>
          <p:cNvPicPr>
            <a:picLocks noChangeAspect="1" noChangeArrowheads="1"/>
          </p:cNvPicPr>
          <p:nvPr/>
        </p:nvPicPr>
        <p:blipFill>
          <a:blip r:embed="rId3" cstate="print"/>
          <a:srcRect/>
          <a:stretch>
            <a:fillRect/>
          </a:stretch>
        </p:blipFill>
        <p:spPr bwMode="auto">
          <a:xfrm>
            <a:off x="7010400" y="685800"/>
            <a:ext cx="2133600" cy="21336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51203" name="Rectangle 3"/>
          <p:cNvSpPr>
            <a:spLocks noGrp="1" noChangeArrowheads="1"/>
          </p:cNvSpPr>
          <p:nvPr>
            <p:ph type="title"/>
          </p:nvPr>
        </p:nvSpPr>
        <p:spPr/>
        <p:txBody>
          <a:bodyPr/>
          <a:lstStyle/>
          <a:p>
            <a:r>
              <a:rPr lang="en-US" smtClean="0"/>
              <a:t>JVM Heap Management</a:t>
            </a:r>
          </a:p>
        </p:txBody>
      </p:sp>
      <p:sp>
        <p:nvSpPr>
          <p:cNvPr id="51204" name="Rectangle 4"/>
          <p:cNvSpPr>
            <a:spLocks noGrp="1" noChangeArrowheads="1"/>
          </p:cNvSpPr>
          <p:nvPr>
            <p:ph type="body" idx="1"/>
          </p:nvPr>
        </p:nvSpPr>
        <p:spPr>
          <a:xfrm>
            <a:off x="830001" y="1504707"/>
            <a:ext cx="7537450" cy="4224759"/>
          </a:xfrm>
        </p:spPr>
        <p:txBody>
          <a:bodyPr/>
          <a:lstStyle/>
          <a:p>
            <a:r>
              <a:rPr lang="en-US" dirty="0" smtClean="0"/>
              <a:t>A typical Java program creates objects</a:t>
            </a:r>
          </a:p>
          <a:p>
            <a:pPr lvl="1"/>
            <a:r>
              <a:rPr lang="en-US" dirty="0" smtClean="0"/>
              <a:t>Objects are allocated from the Java heap, and are garbage collected when there are no more strong references to them</a:t>
            </a:r>
          </a:p>
          <a:p>
            <a:pPr lvl="1"/>
            <a:r>
              <a:rPr lang="en-US" dirty="0" smtClean="0"/>
              <a:t>Java heap is divided into multiple generations (memory pools). Each pool holds objects of a certain age</a:t>
            </a:r>
          </a:p>
          <a:p>
            <a:pPr lvl="2"/>
            <a:endParaRPr lang="en-US" dirty="0" smtClean="0"/>
          </a:p>
          <a:p>
            <a:pPr lvl="2"/>
            <a:r>
              <a:rPr lang="en-US" dirty="0" smtClean="0"/>
              <a:t>Eden – newly created objects</a:t>
            </a:r>
          </a:p>
          <a:p>
            <a:pPr lvl="2"/>
            <a:r>
              <a:rPr lang="en-US" dirty="0" smtClean="0"/>
              <a:t>Survivor – short to medium-lived objects </a:t>
            </a:r>
          </a:p>
          <a:p>
            <a:pPr lvl="2"/>
            <a:r>
              <a:rPr lang="en-US" dirty="0" smtClean="0"/>
              <a:t>Tenured (Old) – long-lived objects</a:t>
            </a:r>
          </a:p>
          <a:p>
            <a:pPr lvl="2"/>
            <a:r>
              <a:rPr lang="en-US" dirty="0" smtClean="0"/>
              <a:t>Permanent – class files</a:t>
            </a:r>
          </a:p>
          <a:p>
            <a:pPr lvl="1">
              <a:buNone/>
            </a:pPr>
            <a:endParaRPr lang="en-US" dirty="0" smtClean="0"/>
          </a:p>
          <a:p>
            <a:pPr lvl="1"/>
            <a:endParaRPr lang="en-US" dirty="0" smtClean="0"/>
          </a:p>
          <a:p>
            <a:pPr lvl="1"/>
            <a:endParaRPr lang="en-US" dirty="0" smtClean="0"/>
          </a:p>
          <a:p>
            <a:pPr lvl="2"/>
            <a:endParaRPr lang="en-US" dirty="0" smtClean="0"/>
          </a:p>
        </p:txBody>
      </p:sp>
    </p:spTree>
  </p:cSld>
  <p:clrMapOvr>
    <a:masterClrMapping/>
  </p:clrMapOvr>
  <p:transition>
    <p:wipe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dirty="0" smtClean="0"/>
              <a:t>Garbage Collection</a:t>
            </a:r>
          </a:p>
        </p:txBody>
      </p:sp>
      <p:sp>
        <p:nvSpPr>
          <p:cNvPr id="53251" name="Rectangle 3"/>
          <p:cNvSpPr>
            <a:spLocks noGrp="1" noChangeArrowheads="1"/>
          </p:cNvSpPr>
          <p:nvPr>
            <p:ph type="body" idx="1"/>
          </p:nvPr>
        </p:nvSpPr>
        <p:spPr>
          <a:xfrm>
            <a:off x="898325" y="2345280"/>
            <a:ext cx="7366000" cy="2550811"/>
          </a:xfrm>
        </p:spPr>
        <p:txBody>
          <a:bodyPr/>
          <a:lstStyle/>
          <a:p>
            <a:pPr lvl="1"/>
            <a:r>
              <a:rPr lang="en-US" dirty="0" smtClean="0"/>
              <a:t>New objects are allocated from Eden</a:t>
            </a:r>
          </a:p>
          <a:p>
            <a:pPr lvl="1"/>
            <a:r>
              <a:rPr lang="en-US" dirty="0" smtClean="0"/>
              <a:t>Eden full  </a:t>
            </a:r>
            <a:r>
              <a:rPr lang="en-US" dirty="0" smtClean="0">
                <a:sym typeface="Wingdings" pitchFamily="2" charset="2"/>
              </a:rPr>
              <a:t> </a:t>
            </a:r>
            <a:r>
              <a:rPr lang="en-US" i="1" dirty="0" smtClean="0"/>
              <a:t>minor </a:t>
            </a:r>
            <a:r>
              <a:rPr lang="en-US" dirty="0" smtClean="0"/>
              <a:t>collection (Partial GC).</a:t>
            </a:r>
          </a:p>
          <a:p>
            <a:pPr lvl="1"/>
            <a:r>
              <a:rPr lang="en-US" dirty="0" smtClean="0"/>
              <a:t>Objects still strongly referenced moved to the survivor space</a:t>
            </a:r>
          </a:p>
          <a:p>
            <a:pPr lvl="1"/>
            <a:r>
              <a:rPr lang="en-US" dirty="0" smtClean="0"/>
              <a:t>Objects in survivor space “old” enough, moved to old generation. </a:t>
            </a:r>
          </a:p>
          <a:p>
            <a:pPr lvl="1"/>
            <a:r>
              <a:rPr lang="en-US" dirty="0" smtClean="0"/>
              <a:t>Old generation full </a:t>
            </a:r>
            <a:r>
              <a:rPr lang="en-US" dirty="0" smtClean="0">
                <a:sym typeface="Wingdings" pitchFamily="2" charset="2"/>
              </a:rPr>
              <a:t> </a:t>
            </a:r>
            <a:r>
              <a:rPr lang="en-US" i="1" dirty="0" smtClean="0"/>
              <a:t>major</a:t>
            </a:r>
            <a:r>
              <a:rPr lang="en-US" dirty="0" smtClean="0"/>
              <a:t> collection (Full GC).</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54275" name="Rectangle 3"/>
          <p:cNvSpPr>
            <a:spLocks noGrp="1" noChangeArrowheads="1"/>
          </p:cNvSpPr>
          <p:nvPr>
            <p:ph type="title"/>
          </p:nvPr>
        </p:nvSpPr>
        <p:spPr/>
        <p:txBody>
          <a:bodyPr/>
          <a:lstStyle/>
          <a:p>
            <a:r>
              <a:rPr lang="en-US" smtClean="0"/>
              <a:t>Monitor JVM Garbage Collection </a:t>
            </a:r>
            <a:br>
              <a:rPr lang="en-US" smtClean="0"/>
            </a:br>
            <a:endParaRPr lang="en-US" smtClean="0"/>
          </a:p>
        </p:txBody>
      </p:sp>
      <p:sp>
        <p:nvSpPr>
          <p:cNvPr id="54276" name="Rectangle 4"/>
          <p:cNvSpPr>
            <a:spLocks noGrp="1" noChangeArrowheads="1"/>
          </p:cNvSpPr>
          <p:nvPr>
            <p:ph type="body" idx="1"/>
          </p:nvPr>
        </p:nvSpPr>
        <p:spPr>
          <a:xfrm>
            <a:off x="697374" y="1661932"/>
            <a:ext cx="7537450" cy="3141562"/>
          </a:xfrm>
        </p:spPr>
        <p:txBody>
          <a:bodyPr/>
          <a:lstStyle/>
          <a:p>
            <a:pPr>
              <a:lnSpc>
                <a:spcPct val="90000"/>
              </a:lnSpc>
            </a:pPr>
            <a:r>
              <a:rPr lang="en-US" sz="2000" dirty="0" smtClean="0"/>
              <a:t>–</a:t>
            </a:r>
            <a:r>
              <a:rPr lang="en-US" sz="2000" dirty="0" err="1" smtClean="0"/>
              <a:t>verbose:gc</a:t>
            </a:r>
            <a:r>
              <a:rPr lang="en-US" sz="2000" dirty="0" smtClean="0"/>
              <a:t> option </a:t>
            </a:r>
            <a:r>
              <a:rPr lang="en-US" sz="2000" dirty="0" smtClean="0">
                <a:sym typeface="Wingdings" pitchFamily="2" charset="2"/>
              </a:rPr>
              <a:t> </a:t>
            </a:r>
            <a:r>
              <a:rPr lang="en-US" sz="2000" dirty="0" smtClean="0"/>
              <a:t>monitors JVM GC and heap usage</a:t>
            </a:r>
          </a:p>
          <a:p>
            <a:pPr lvl="1">
              <a:lnSpc>
                <a:spcPct val="90000"/>
              </a:lnSpc>
            </a:pPr>
            <a:r>
              <a:rPr lang="en-US" sz="1600" dirty="0" err="1" smtClean="0"/>
              <a:t>Autoconfig</a:t>
            </a:r>
            <a:r>
              <a:rPr lang="en-US" sz="1600" dirty="0" smtClean="0"/>
              <a:t> adds this option</a:t>
            </a:r>
          </a:p>
          <a:p>
            <a:pPr>
              <a:lnSpc>
                <a:spcPct val="90000"/>
              </a:lnSpc>
            </a:pPr>
            <a:r>
              <a:rPr lang="en-US" sz="2000" dirty="0" smtClean="0"/>
              <a:t>Review log files</a:t>
            </a:r>
          </a:p>
          <a:p>
            <a:pPr lvl="1">
              <a:lnSpc>
                <a:spcPct val="90000"/>
              </a:lnSpc>
            </a:pPr>
            <a:r>
              <a:rPr lang="en-US" sz="1600" dirty="0" smtClean="0"/>
              <a:t>steadily increasing heap </a:t>
            </a:r>
            <a:r>
              <a:rPr lang="en-US" sz="1600" dirty="0" smtClean="0">
                <a:sym typeface="Wingdings" pitchFamily="2" charset="2"/>
              </a:rPr>
              <a:t> possible </a:t>
            </a:r>
            <a:r>
              <a:rPr lang="en-US" sz="1600" dirty="0" smtClean="0"/>
              <a:t>memory leak.</a:t>
            </a:r>
          </a:p>
          <a:p>
            <a:pPr lvl="1">
              <a:lnSpc>
                <a:spcPct val="90000"/>
              </a:lnSpc>
            </a:pPr>
            <a:r>
              <a:rPr lang="en-US" sz="1600" dirty="0" smtClean="0"/>
              <a:t>11i:</a:t>
            </a:r>
          </a:p>
          <a:p>
            <a:pPr lvl="2">
              <a:lnSpc>
                <a:spcPct val="90000"/>
              </a:lnSpc>
            </a:pPr>
            <a:r>
              <a:rPr lang="en-US" sz="1600" dirty="0" smtClean="0"/>
              <a:t>$IAS_ORACLE_HOME/Apache/</a:t>
            </a:r>
            <a:r>
              <a:rPr lang="en-US" sz="1600" dirty="0" err="1" smtClean="0"/>
              <a:t>Jserv</a:t>
            </a:r>
            <a:r>
              <a:rPr lang="en-US" sz="1600" dirty="0" smtClean="0"/>
              <a:t>/logs/</a:t>
            </a:r>
            <a:r>
              <a:rPr lang="en-US" sz="1600" dirty="0" err="1" smtClean="0"/>
              <a:t>jvm</a:t>
            </a:r>
            <a:r>
              <a:rPr lang="en-US" sz="1600" dirty="0" smtClean="0"/>
              <a:t>/</a:t>
            </a:r>
            <a:r>
              <a:rPr lang="en-US" sz="1600" dirty="0" err="1" smtClean="0"/>
              <a:t>OACoreGroup</a:t>
            </a:r>
            <a:r>
              <a:rPr lang="en-US" sz="1600" dirty="0" smtClean="0"/>
              <a:t>.*.</a:t>
            </a:r>
            <a:r>
              <a:rPr lang="en-US" sz="1600" dirty="0" err="1" smtClean="0"/>
              <a:t>stdout</a:t>
            </a:r>
            <a:endParaRPr lang="en-US" sz="1600" dirty="0" smtClean="0"/>
          </a:p>
          <a:p>
            <a:pPr lvl="1">
              <a:lnSpc>
                <a:spcPct val="90000"/>
              </a:lnSpc>
            </a:pPr>
            <a:r>
              <a:rPr lang="en-US" sz="1600" dirty="0" smtClean="0"/>
              <a:t>R12:</a:t>
            </a:r>
          </a:p>
          <a:p>
            <a:pPr lvl="2">
              <a:lnSpc>
                <a:spcPct val="90000"/>
              </a:lnSpc>
            </a:pPr>
            <a:r>
              <a:rPr lang="en-US" sz="1600" dirty="0" smtClean="0"/>
              <a:t>$LOG_HOME/</a:t>
            </a:r>
            <a:r>
              <a:rPr lang="en-US" sz="1600" dirty="0" err="1" smtClean="0"/>
              <a:t>ora</a:t>
            </a:r>
            <a:r>
              <a:rPr lang="en-US" sz="1600" dirty="0" smtClean="0"/>
              <a:t>/10.1.3/</a:t>
            </a:r>
            <a:r>
              <a:rPr lang="en-US" sz="1600" dirty="0" err="1" smtClean="0"/>
              <a:t>opmn</a:t>
            </a:r>
            <a:r>
              <a:rPr lang="en-US" sz="1600" dirty="0" smtClean="0"/>
              <a:t>/OC4J~oacore~default_group_*</a:t>
            </a:r>
          </a:p>
          <a:p>
            <a:pPr lvl="1">
              <a:lnSpc>
                <a:spcPct val="90000"/>
              </a:lnSpc>
            </a:pPr>
            <a:r>
              <a:rPr lang="en-US" sz="1600" dirty="0" smtClean="0"/>
              <a:t>JDK 1.5.0_08 </a:t>
            </a:r>
            <a:r>
              <a:rPr lang="en-US" sz="1600" dirty="0" smtClean="0">
                <a:sym typeface="Wingdings" pitchFamily="2" charset="2"/>
              </a:rPr>
              <a:t> Timestamp relative to JVM startup</a:t>
            </a:r>
          </a:p>
          <a:p>
            <a:pPr lvl="1">
              <a:lnSpc>
                <a:spcPct val="90000"/>
              </a:lnSpc>
            </a:pPr>
            <a:r>
              <a:rPr lang="en-US" sz="1600" dirty="0" smtClean="0">
                <a:sym typeface="Wingdings" pitchFamily="2" charset="2"/>
              </a:rPr>
              <a:t>Prior versions  Relative to first GC event </a:t>
            </a:r>
          </a:p>
          <a:p>
            <a:pPr lvl="1">
              <a:lnSpc>
                <a:spcPct val="90000"/>
              </a:lnSpc>
            </a:pPr>
            <a:endParaRPr lang="en-US" sz="1600" dirty="0" smtClean="0"/>
          </a:p>
          <a:p>
            <a:pPr lvl="1">
              <a:lnSpc>
                <a:spcPct val="90000"/>
              </a:lnSpc>
            </a:pPr>
            <a:endParaRPr lang="en-US" sz="1800" dirty="0" smtClean="0"/>
          </a:p>
        </p:txBody>
      </p:sp>
    </p:spTree>
  </p:cSld>
  <p:clrMapOvr>
    <a:masterClrMapping/>
  </p:clrMapOvr>
  <p:transition>
    <p:wipe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56323" name="Rectangle 3"/>
          <p:cNvSpPr>
            <a:spLocks noGrp="1" noChangeArrowheads="1"/>
          </p:cNvSpPr>
          <p:nvPr>
            <p:ph type="title"/>
          </p:nvPr>
        </p:nvSpPr>
        <p:spPr/>
        <p:txBody>
          <a:bodyPr/>
          <a:lstStyle/>
          <a:p>
            <a:r>
              <a:rPr lang="en-US" smtClean="0"/>
              <a:t>Monitor JVM Garbage Collection </a:t>
            </a:r>
            <a:br>
              <a:rPr lang="en-US" smtClean="0"/>
            </a:br>
            <a:endParaRPr lang="en-US" smtClean="0"/>
          </a:p>
        </p:txBody>
      </p:sp>
      <p:sp>
        <p:nvSpPr>
          <p:cNvPr id="56324" name="Rectangle 4"/>
          <p:cNvSpPr>
            <a:spLocks noGrp="1" noChangeArrowheads="1"/>
          </p:cNvSpPr>
          <p:nvPr>
            <p:ph type="body" idx="1"/>
          </p:nvPr>
        </p:nvSpPr>
        <p:spPr/>
        <p:txBody>
          <a:bodyPr/>
          <a:lstStyle/>
          <a:p>
            <a:pPr lvl="1"/>
            <a:r>
              <a:rPr lang="en-US" smtClean="0"/>
              <a:t>Sample output for Sun’s JVM:</a:t>
            </a:r>
          </a:p>
          <a:p>
            <a:pPr lvl="1">
              <a:buFontTx/>
              <a:buNone/>
            </a:pPr>
            <a:endParaRPr lang="en-US" sz="1500" smtClean="0">
              <a:latin typeface="Courier New" pitchFamily="49" charset="0"/>
            </a:endParaRPr>
          </a:p>
          <a:p>
            <a:pPr lvl="1">
              <a:buFontTx/>
              <a:buNone/>
            </a:pPr>
            <a:endParaRPr lang="en-US" sz="1500" smtClean="0">
              <a:latin typeface="Courier New" pitchFamily="49" charset="0"/>
            </a:endParaRPr>
          </a:p>
          <a:p>
            <a:pPr lvl="1">
              <a:buFontTx/>
              <a:buNone/>
            </a:pPr>
            <a:endParaRPr lang="en-US" sz="1500" smtClean="0">
              <a:latin typeface="Courier New" pitchFamily="49" charset="0"/>
            </a:endParaRPr>
          </a:p>
          <a:p>
            <a:pPr lvl="1">
              <a:buFontTx/>
              <a:buNone/>
            </a:pPr>
            <a:endParaRPr lang="en-US" sz="1500" smtClean="0">
              <a:latin typeface="Courier New" pitchFamily="49" charset="0"/>
            </a:endParaRPr>
          </a:p>
          <a:p>
            <a:pPr lvl="1">
              <a:buFontTx/>
              <a:buNone/>
            </a:pPr>
            <a:r>
              <a:rPr lang="en-US" sz="1500" smtClean="0">
                <a:latin typeface="Courier New" pitchFamily="49" charset="0"/>
              </a:rPr>
              <a:t>0.000: [GC 143357K-&gt;34512K(514048K), 1.5519252 secs]</a:t>
            </a:r>
          </a:p>
          <a:p>
            <a:pPr lvl="1">
              <a:buFontTx/>
              <a:buNone/>
            </a:pPr>
            <a:r>
              <a:rPr lang="en-US" sz="1500" smtClean="0">
                <a:latin typeface="Courier New" pitchFamily="49" charset="0"/>
              </a:rPr>
              <a:t>103.925: [GC 177872K-&gt;44238K(514048K), 0.7564096 secs]</a:t>
            </a:r>
          </a:p>
          <a:p>
            <a:pPr lvl="1">
              <a:buFontTx/>
              <a:buNone/>
            </a:pPr>
            <a:r>
              <a:rPr lang="en-US" sz="1500" smtClean="0">
                <a:latin typeface="Courier New" pitchFamily="49" charset="0"/>
              </a:rPr>
              <a:t>124.894: [GC 187598K-&gt;51968K(514048K), 0.5778231 secs]</a:t>
            </a:r>
          </a:p>
          <a:p>
            <a:pPr lvl="1">
              <a:buFontTx/>
              <a:buNone/>
            </a:pPr>
            <a:r>
              <a:rPr lang="en-US" sz="1500" smtClean="0">
                <a:latin typeface="Courier New" pitchFamily="49" charset="0"/>
              </a:rPr>
              <a:t>687.205: [Full GC 366626K-&gt;230896K(514048K), 7.3117923 secs]</a:t>
            </a:r>
          </a:p>
          <a:p>
            <a:pPr lvl="1"/>
            <a:endParaRPr lang="en-US" smtClean="0"/>
          </a:p>
          <a:p>
            <a:pPr lvl="2"/>
            <a:endParaRPr lang="en-US" smtClean="0"/>
          </a:p>
        </p:txBody>
      </p:sp>
      <p:grpSp>
        <p:nvGrpSpPr>
          <p:cNvPr id="2" name="Group 21"/>
          <p:cNvGrpSpPr>
            <a:grpSpLocks/>
          </p:cNvGrpSpPr>
          <p:nvPr/>
        </p:nvGrpSpPr>
        <p:grpSpPr bwMode="auto">
          <a:xfrm>
            <a:off x="2362200" y="2125663"/>
            <a:ext cx="3327400" cy="1150937"/>
            <a:chOff x="1488" y="1339"/>
            <a:chExt cx="2096" cy="725"/>
          </a:xfrm>
        </p:grpSpPr>
        <p:sp>
          <p:nvSpPr>
            <p:cNvPr id="56344" name="Text Box 5"/>
            <p:cNvSpPr txBox="1">
              <a:spLocks noChangeArrowheads="1"/>
            </p:cNvSpPr>
            <p:nvPr/>
          </p:nvSpPr>
          <p:spPr bwMode="auto">
            <a:xfrm>
              <a:off x="2191" y="1339"/>
              <a:ext cx="1393" cy="185"/>
            </a:xfrm>
            <a:prstGeom prst="rect">
              <a:avLst/>
            </a:prstGeom>
            <a:solidFill>
              <a:srgbClr val="FFFF99"/>
            </a:solidFill>
            <a:ln w="9525">
              <a:solidFill>
                <a:schemeClr val="tx1"/>
              </a:solidFill>
              <a:miter lim="800000"/>
              <a:headEnd/>
              <a:tailEnd/>
            </a:ln>
          </p:spPr>
          <p:txBody>
            <a:bodyPr wrap="none" lIns="92075" tIns="46038" rIns="92075" bIns="46038">
              <a:spAutoFit/>
            </a:bodyPr>
            <a:lstStyle/>
            <a:p>
              <a:r>
                <a:rPr lang="en-US" sz="1400"/>
                <a:t>Minor GC is usually fast</a:t>
              </a:r>
            </a:p>
          </p:txBody>
        </p:sp>
        <p:sp>
          <p:nvSpPr>
            <p:cNvPr id="56345" name="Line 6"/>
            <p:cNvSpPr>
              <a:spLocks noChangeShapeType="1"/>
            </p:cNvSpPr>
            <p:nvPr/>
          </p:nvSpPr>
          <p:spPr bwMode="auto">
            <a:xfrm flipH="1">
              <a:off x="1488" y="1536"/>
              <a:ext cx="816" cy="528"/>
            </a:xfrm>
            <a:prstGeom prst="line">
              <a:avLst/>
            </a:prstGeom>
            <a:noFill/>
            <a:ln w="38100">
              <a:solidFill>
                <a:schemeClr val="tx1"/>
              </a:solidFill>
              <a:round/>
              <a:headEnd/>
              <a:tailEnd type="triangle" w="med" len="med"/>
            </a:ln>
          </p:spPr>
          <p:txBody>
            <a:bodyPr lIns="92075" tIns="46038" rIns="92075" bIns="46038">
              <a:spAutoFit/>
            </a:bodyPr>
            <a:lstStyle/>
            <a:p>
              <a:endParaRPr lang="en-US"/>
            </a:p>
          </p:txBody>
        </p:sp>
      </p:grpSp>
      <p:grpSp>
        <p:nvGrpSpPr>
          <p:cNvPr id="3" name="Group 26"/>
          <p:cNvGrpSpPr>
            <a:grpSpLocks/>
          </p:cNvGrpSpPr>
          <p:nvPr/>
        </p:nvGrpSpPr>
        <p:grpSpPr bwMode="auto">
          <a:xfrm>
            <a:off x="609600" y="4114800"/>
            <a:ext cx="2154238" cy="1208088"/>
            <a:chOff x="384" y="2592"/>
            <a:chExt cx="1357" cy="761"/>
          </a:xfrm>
        </p:grpSpPr>
        <p:sp>
          <p:nvSpPr>
            <p:cNvPr id="56342" name="Text Box 8"/>
            <p:cNvSpPr txBox="1">
              <a:spLocks noChangeArrowheads="1"/>
            </p:cNvSpPr>
            <p:nvPr/>
          </p:nvSpPr>
          <p:spPr bwMode="auto">
            <a:xfrm>
              <a:off x="384" y="3168"/>
              <a:ext cx="1357" cy="185"/>
            </a:xfrm>
            <a:prstGeom prst="rect">
              <a:avLst/>
            </a:prstGeom>
            <a:solidFill>
              <a:srgbClr val="FFFF99"/>
            </a:solidFill>
            <a:ln w="9525">
              <a:solidFill>
                <a:schemeClr val="tx1"/>
              </a:solidFill>
              <a:miter lim="800000"/>
              <a:headEnd/>
              <a:tailEnd/>
            </a:ln>
          </p:spPr>
          <p:txBody>
            <a:bodyPr wrap="none" lIns="92075" tIns="46038" rIns="92075" bIns="46038">
              <a:spAutoFit/>
            </a:bodyPr>
            <a:lstStyle/>
            <a:p>
              <a:r>
                <a:rPr lang="en-US" sz="1400"/>
                <a:t>Full GC is much slower</a:t>
              </a:r>
            </a:p>
          </p:txBody>
        </p:sp>
        <p:sp>
          <p:nvSpPr>
            <p:cNvPr id="56343" name="Line 9"/>
            <p:cNvSpPr>
              <a:spLocks noChangeShapeType="1"/>
            </p:cNvSpPr>
            <p:nvPr/>
          </p:nvSpPr>
          <p:spPr bwMode="auto">
            <a:xfrm flipV="1">
              <a:off x="960" y="2592"/>
              <a:ext cx="384" cy="576"/>
            </a:xfrm>
            <a:prstGeom prst="line">
              <a:avLst/>
            </a:prstGeom>
            <a:noFill/>
            <a:ln w="38100">
              <a:solidFill>
                <a:schemeClr val="tx1"/>
              </a:solidFill>
              <a:round/>
              <a:headEnd/>
              <a:tailEnd type="triangle" w="med" len="med"/>
            </a:ln>
          </p:spPr>
          <p:txBody>
            <a:bodyPr lIns="92075" tIns="46038" rIns="92075" bIns="46038">
              <a:spAutoFit/>
            </a:bodyPr>
            <a:lstStyle/>
            <a:p>
              <a:endParaRPr lang="en-US"/>
            </a:p>
          </p:txBody>
        </p:sp>
      </p:grpSp>
      <p:grpSp>
        <p:nvGrpSpPr>
          <p:cNvPr id="4" name="Group 25"/>
          <p:cNvGrpSpPr>
            <a:grpSpLocks/>
          </p:cNvGrpSpPr>
          <p:nvPr/>
        </p:nvGrpSpPr>
        <p:grpSpPr bwMode="auto">
          <a:xfrm>
            <a:off x="2209800" y="4038600"/>
            <a:ext cx="2114550" cy="762000"/>
            <a:chOff x="1392" y="2544"/>
            <a:chExt cx="1332" cy="480"/>
          </a:xfrm>
        </p:grpSpPr>
        <p:sp>
          <p:nvSpPr>
            <p:cNvPr id="56340" name="Text Box 10"/>
            <p:cNvSpPr txBox="1">
              <a:spLocks noChangeArrowheads="1"/>
            </p:cNvSpPr>
            <p:nvPr/>
          </p:nvSpPr>
          <p:spPr bwMode="auto">
            <a:xfrm>
              <a:off x="1392" y="2839"/>
              <a:ext cx="1332" cy="185"/>
            </a:xfrm>
            <a:prstGeom prst="rect">
              <a:avLst/>
            </a:prstGeom>
            <a:solidFill>
              <a:srgbClr val="FFFF99"/>
            </a:solidFill>
            <a:ln w="9525">
              <a:solidFill>
                <a:schemeClr val="tx1"/>
              </a:solidFill>
              <a:miter lim="800000"/>
              <a:headEnd/>
              <a:tailEnd/>
            </a:ln>
          </p:spPr>
          <p:txBody>
            <a:bodyPr wrap="none" lIns="92075" tIns="46038" rIns="92075" bIns="46038">
              <a:spAutoFit/>
            </a:bodyPr>
            <a:lstStyle/>
            <a:p>
              <a:r>
                <a:rPr lang="en-US" sz="1400"/>
                <a:t>Heap Usage before GC</a:t>
              </a:r>
            </a:p>
          </p:txBody>
        </p:sp>
        <p:sp>
          <p:nvSpPr>
            <p:cNvPr id="56341" name="Line 11"/>
            <p:cNvSpPr>
              <a:spLocks noChangeShapeType="1"/>
            </p:cNvSpPr>
            <p:nvPr/>
          </p:nvSpPr>
          <p:spPr bwMode="auto">
            <a:xfrm flipH="1" flipV="1">
              <a:off x="2112" y="2544"/>
              <a:ext cx="48" cy="288"/>
            </a:xfrm>
            <a:prstGeom prst="line">
              <a:avLst/>
            </a:prstGeom>
            <a:noFill/>
            <a:ln w="38100">
              <a:solidFill>
                <a:schemeClr val="tx1"/>
              </a:solidFill>
              <a:round/>
              <a:headEnd/>
              <a:tailEnd type="triangle" w="med" len="med"/>
            </a:ln>
          </p:spPr>
          <p:txBody>
            <a:bodyPr lIns="92075" tIns="46038" rIns="92075" bIns="46038">
              <a:spAutoFit/>
            </a:bodyPr>
            <a:lstStyle/>
            <a:p>
              <a:endParaRPr lang="en-US"/>
            </a:p>
          </p:txBody>
        </p:sp>
      </p:grpSp>
      <p:grpSp>
        <p:nvGrpSpPr>
          <p:cNvPr id="5" name="Group 24"/>
          <p:cNvGrpSpPr>
            <a:grpSpLocks/>
          </p:cNvGrpSpPr>
          <p:nvPr/>
        </p:nvGrpSpPr>
        <p:grpSpPr bwMode="auto">
          <a:xfrm>
            <a:off x="3810000" y="4038600"/>
            <a:ext cx="1957388" cy="1284288"/>
            <a:chOff x="2400" y="2544"/>
            <a:chExt cx="1233" cy="809"/>
          </a:xfrm>
        </p:grpSpPr>
        <p:sp>
          <p:nvSpPr>
            <p:cNvPr id="56338" name="Text Box 12"/>
            <p:cNvSpPr txBox="1">
              <a:spLocks noChangeArrowheads="1"/>
            </p:cNvSpPr>
            <p:nvPr/>
          </p:nvSpPr>
          <p:spPr bwMode="auto">
            <a:xfrm>
              <a:off x="2400" y="3168"/>
              <a:ext cx="1233" cy="185"/>
            </a:xfrm>
            <a:prstGeom prst="rect">
              <a:avLst/>
            </a:prstGeom>
            <a:solidFill>
              <a:srgbClr val="FFFF99"/>
            </a:solidFill>
            <a:ln w="9525">
              <a:solidFill>
                <a:schemeClr val="tx1"/>
              </a:solidFill>
              <a:miter lim="800000"/>
              <a:headEnd/>
              <a:tailEnd/>
            </a:ln>
          </p:spPr>
          <p:txBody>
            <a:bodyPr wrap="none" lIns="92075" tIns="46038" rIns="92075" bIns="46038">
              <a:spAutoFit/>
            </a:bodyPr>
            <a:lstStyle/>
            <a:p>
              <a:r>
                <a:rPr lang="en-US" sz="1400"/>
                <a:t>Heap Usage after GC</a:t>
              </a:r>
            </a:p>
          </p:txBody>
        </p:sp>
        <p:sp>
          <p:nvSpPr>
            <p:cNvPr id="56339" name="Line 13"/>
            <p:cNvSpPr>
              <a:spLocks noChangeShapeType="1"/>
            </p:cNvSpPr>
            <p:nvPr/>
          </p:nvSpPr>
          <p:spPr bwMode="auto">
            <a:xfrm flipH="1" flipV="1">
              <a:off x="2880" y="2544"/>
              <a:ext cx="48" cy="624"/>
            </a:xfrm>
            <a:prstGeom prst="line">
              <a:avLst/>
            </a:prstGeom>
            <a:noFill/>
            <a:ln w="38100">
              <a:solidFill>
                <a:schemeClr val="tx1"/>
              </a:solidFill>
              <a:round/>
              <a:headEnd/>
              <a:tailEnd type="triangle" w="med" len="med"/>
            </a:ln>
          </p:spPr>
          <p:txBody>
            <a:bodyPr lIns="92075" tIns="46038" rIns="92075" bIns="46038">
              <a:spAutoFit/>
            </a:bodyPr>
            <a:lstStyle/>
            <a:p>
              <a:endParaRPr lang="en-US"/>
            </a:p>
          </p:txBody>
        </p:sp>
      </p:grpSp>
      <p:grpSp>
        <p:nvGrpSpPr>
          <p:cNvPr id="6" name="Group 23"/>
          <p:cNvGrpSpPr>
            <a:grpSpLocks/>
          </p:cNvGrpSpPr>
          <p:nvPr/>
        </p:nvGrpSpPr>
        <p:grpSpPr bwMode="auto">
          <a:xfrm>
            <a:off x="5410200" y="4114800"/>
            <a:ext cx="2105025" cy="674688"/>
            <a:chOff x="3408" y="2592"/>
            <a:chExt cx="1326" cy="425"/>
          </a:xfrm>
        </p:grpSpPr>
        <p:sp>
          <p:nvSpPr>
            <p:cNvPr id="56336" name="Text Box 14"/>
            <p:cNvSpPr txBox="1">
              <a:spLocks noChangeArrowheads="1"/>
            </p:cNvSpPr>
            <p:nvPr/>
          </p:nvSpPr>
          <p:spPr bwMode="auto">
            <a:xfrm>
              <a:off x="3408" y="2832"/>
              <a:ext cx="1326" cy="185"/>
            </a:xfrm>
            <a:prstGeom prst="rect">
              <a:avLst/>
            </a:prstGeom>
            <a:solidFill>
              <a:srgbClr val="FFFF99"/>
            </a:solidFill>
            <a:ln w="9525">
              <a:solidFill>
                <a:schemeClr val="tx1"/>
              </a:solidFill>
              <a:miter lim="800000"/>
              <a:headEnd/>
              <a:tailEnd/>
            </a:ln>
          </p:spPr>
          <p:txBody>
            <a:bodyPr wrap="none" lIns="92075" tIns="46038" rIns="92075" bIns="46038">
              <a:spAutoFit/>
            </a:bodyPr>
            <a:lstStyle/>
            <a:p>
              <a:r>
                <a:rPr lang="en-US" sz="1400"/>
                <a:t>Current Heap Capacity</a:t>
              </a:r>
            </a:p>
          </p:txBody>
        </p:sp>
        <p:sp>
          <p:nvSpPr>
            <p:cNvPr id="56337" name="Line 15"/>
            <p:cNvSpPr>
              <a:spLocks noChangeShapeType="1"/>
            </p:cNvSpPr>
            <p:nvPr/>
          </p:nvSpPr>
          <p:spPr bwMode="auto">
            <a:xfrm flipH="1" flipV="1">
              <a:off x="3504" y="2592"/>
              <a:ext cx="288" cy="240"/>
            </a:xfrm>
            <a:prstGeom prst="line">
              <a:avLst/>
            </a:prstGeom>
            <a:noFill/>
            <a:ln w="38100">
              <a:solidFill>
                <a:schemeClr val="tx1"/>
              </a:solidFill>
              <a:round/>
              <a:headEnd/>
              <a:tailEnd type="triangle" w="med" len="med"/>
            </a:ln>
          </p:spPr>
          <p:txBody>
            <a:bodyPr lIns="92075" tIns="46038" rIns="92075" bIns="46038">
              <a:spAutoFit/>
            </a:bodyPr>
            <a:lstStyle/>
            <a:p>
              <a:endParaRPr lang="en-US"/>
            </a:p>
          </p:txBody>
        </p:sp>
      </p:grpSp>
      <p:grpSp>
        <p:nvGrpSpPr>
          <p:cNvPr id="7" name="Group 22"/>
          <p:cNvGrpSpPr>
            <a:grpSpLocks/>
          </p:cNvGrpSpPr>
          <p:nvPr/>
        </p:nvGrpSpPr>
        <p:grpSpPr bwMode="auto">
          <a:xfrm>
            <a:off x="5942013" y="2590800"/>
            <a:ext cx="1720850" cy="762000"/>
            <a:chOff x="3743" y="1632"/>
            <a:chExt cx="1084" cy="480"/>
          </a:xfrm>
        </p:grpSpPr>
        <p:sp>
          <p:nvSpPr>
            <p:cNvPr id="56334" name="Text Box 16"/>
            <p:cNvSpPr txBox="1">
              <a:spLocks noChangeArrowheads="1"/>
            </p:cNvSpPr>
            <p:nvPr/>
          </p:nvSpPr>
          <p:spPr bwMode="auto">
            <a:xfrm>
              <a:off x="3743" y="1632"/>
              <a:ext cx="1084" cy="185"/>
            </a:xfrm>
            <a:prstGeom prst="rect">
              <a:avLst/>
            </a:prstGeom>
            <a:solidFill>
              <a:srgbClr val="FFFF99"/>
            </a:solidFill>
            <a:ln w="9525">
              <a:solidFill>
                <a:schemeClr val="tx1"/>
              </a:solidFill>
              <a:miter lim="800000"/>
              <a:headEnd/>
              <a:tailEnd/>
            </a:ln>
          </p:spPr>
          <p:txBody>
            <a:bodyPr wrap="none" lIns="92075" tIns="46038" rIns="92075" bIns="46038">
              <a:spAutoFit/>
            </a:bodyPr>
            <a:lstStyle/>
            <a:p>
              <a:r>
                <a:rPr lang="en-US" sz="1400"/>
                <a:t>Time taken for GC</a:t>
              </a:r>
            </a:p>
          </p:txBody>
        </p:sp>
        <p:sp>
          <p:nvSpPr>
            <p:cNvPr id="56335" name="Line 17"/>
            <p:cNvSpPr>
              <a:spLocks noChangeShapeType="1"/>
            </p:cNvSpPr>
            <p:nvPr/>
          </p:nvSpPr>
          <p:spPr bwMode="auto">
            <a:xfrm flipH="1">
              <a:off x="4416" y="1824"/>
              <a:ext cx="192" cy="288"/>
            </a:xfrm>
            <a:prstGeom prst="line">
              <a:avLst/>
            </a:prstGeom>
            <a:noFill/>
            <a:ln w="38100">
              <a:solidFill>
                <a:schemeClr val="tx1"/>
              </a:solidFill>
              <a:round/>
              <a:headEnd/>
              <a:tailEnd type="triangle" w="med" len="med"/>
            </a:ln>
          </p:spPr>
          <p:txBody>
            <a:bodyPr lIns="92075" tIns="46038" rIns="92075" bIns="46038">
              <a:spAutoFit/>
            </a:bodyPr>
            <a:lstStyle/>
            <a:p>
              <a:endParaRPr lang="en-US"/>
            </a:p>
          </p:txBody>
        </p:sp>
      </p:grpSp>
      <p:grpSp>
        <p:nvGrpSpPr>
          <p:cNvPr id="8" name="Group 20"/>
          <p:cNvGrpSpPr>
            <a:grpSpLocks/>
          </p:cNvGrpSpPr>
          <p:nvPr/>
        </p:nvGrpSpPr>
        <p:grpSpPr bwMode="auto">
          <a:xfrm>
            <a:off x="1001713" y="2133600"/>
            <a:ext cx="1395412" cy="1143000"/>
            <a:chOff x="631" y="1344"/>
            <a:chExt cx="879" cy="720"/>
          </a:xfrm>
        </p:grpSpPr>
        <p:sp>
          <p:nvSpPr>
            <p:cNvPr id="56332" name="Text Box 18"/>
            <p:cNvSpPr txBox="1">
              <a:spLocks noChangeArrowheads="1"/>
            </p:cNvSpPr>
            <p:nvPr/>
          </p:nvSpPr>
          <p:spPr bwMode="auto">
            <a:xfrm>
              <a:off x="631" y="1344"/>
              <a:ext cx="879" cy="185"/>
            </a:xfrm>
            <a:prstGeom prst="rect">
              <a:avLst/>
            </a:prstGeom>
            <a:solidFill>
              <a:srgbClr val="FFFF99"/>
            </a:solidFill>
            <a:ln w="9525">
              <a:solidFill>
                <a:schemeClr val="tx1"/>
              </a:solidFill>
              <a:miter lim="800000"/>
              <a:headEnd/>
              <a:tailEnd/>
            </a:ln>
          </p:spPr>
          <p:txBody>
            <a:bodyPr wrap="none" lIns="92075" tIns="46038" rIns="92075" bIns="46038">
              <a:spAutoFit/>
            </a:bodyPr>
            <a:lstStyle/>
            <a:p>
              <a:r>
                <a:rPr lang="en-US" sz="1400"/>
                <a:t>GC begin time</a:t>
              </a:r>
            </a:p>
          </p:txBody>
        </p:sp>
        <p:sp>
          <p:nvSpPr>
            <p:cNvPr id="56333" name="Line 19"/>
            <p:cNvSpPr>
              <a:spLocks noChangeShapeType="1"/>
            </p:cNvSpPr>
            <p:nvPr/>
          </p:nvSpPr>
          <p:spPr bwMode="auto">
            <a:xfrm flipH="1">
              <a:off x="960" y="1536"/>
              <a:ext cx="48" cy="528"/>
            </a:xfrm>
            <a:prstGeom prst="line">
              <a:avLst/>
            </a:prstGeom>
            <a:noFill/>
            <a:ln w="38100">
              <a:solidFill>
                <a:schemeClr val="tx1"/>
              </a:solidFill>
              <a:round/>
              <a:headEnd/>
              <a:tailEnd type="triangle" w="med" len="med"/>
            </a:ln>
          </p:spPr>
          <p:txBody>
            <a:bodyPr lIns="92075" tIns="46038" rIns="92075" bIns="46038">
              <a:spAutoFit/>
            </a:bodyPr>
            <a:lstStyle/>
            <a:p>
              <a:endParaRPr lang="en-US"/>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57347" name="Rectangle 3"/>
          <p:cNvSpPr>
            <a:spLocks noGrp="1" noChangeArrowheads="1"/>
          </p:cNvSpPr>
          <p:nvPr>
            <p:ph type="title"/>
          </p:nvPr>
        </p:nvSpPr>
        <p:spPr/>
        <p:txBody>
          <a:bodyPr/>
          <a:lstStyle/>
          <a:p>
            <a:r>
              <a:rPr lang="en-US" dirty="0" smtClean="0"/>
              <a:t>Monitor JVM Garbage Collection </a:t>
            </a:r>
            <a:br>
              <a:rPr lang="en-US" dirty="0" smtClean="0"/>
            </a:br>
            <a:endParaRPr lang="en-US" dirty="0" smtClean="0"/>
          </a:p>
        </p:txBody>
      </p:sp>
      <p:sp>
        <p:nvSpPr>
          <p:cNvPr id="57348" name="Rectangle 4"/>
          <p:cNvSpPr>
            <a:spLocks noGrp="1" noChangeArrowheads="1"/>
          </p:cNvSpPr>
          <p:nvPr>
            <p:ph type="body" idx="1"/>
          </p:nvPr>
        </p:nvSpPr>
        <p:spPr>
          <a:xfrm>
            <a:off x="508321" y="1728487"/>
            <a:ext cx="8229600" cy="3769489"/>
          </a:xfrm>
        </p:spPr>
        <p:txBody>
          <a:bodyPr/>
          <a:lstStyle/>
          <a:p>
            <a:r>
              <a:rPr lang="en-US" sz="2000" dirty="0" smtClean="0"/>
              <a:t>Use –XX:+</a:t>
            </a:r>
            <a:r>
              <a:rPr lang="en-US" sz="2000" dirty="0" err="1" smtClean="0"/>
              <a:t>PrintGCDetails</a:t>
            </a:r>
            <a:r>
              <a:rPr lang="en-US" sz="2000" dirty="0" smtClean="0"/>
              <a:t> for more information about generations at GC:</a:t>
            </a:r>
          </a:p>
          <a:p>
            <a:pPr>
              <a:buFontTx/>
              <a:buNone/>
            </a:pPr>
            <a:endParaRPr lang="en-US" sz="1400" dirty="0" smtClean="0">
              <a:latin typeface="Courier New" pitchFamily="49" charset="0"/>
            </a:endParaRPr>
          </a:p>
          <a:p>
            <a:pPr>
              <a:buFontTx/>
              <a:buNone/>
            </a:pPr>
            <a:r>
              <a:rPr lang="en-US" sz="1400" dirty="0" smtClean="0">
                <a:latin typeface="Courier New" pitchFamily="49" charset="0"/>
              </a:rPr>
              <a:t>6.037: [Full GC [</a:t>
            </a:r>
            <a:r>
              <a:rPr lang="en-US" sz="1400" dirty="0" err="1" smtClean="0">
                <a:latin typeface="Courier New" pitchFamily="49" charset="0"/>
              </a:rPr>
              <a:t>PSYoungGen</a:t>
            </a:r>
            <a:r>
              <a:rPr lang="en-US" sz="1400" dirty="0" smtClean="0">
                <a:latin typeface="Courier New" pitchFamily="49" charset="0"/>
              </a:rPr>
              <a:t>: 1718K-&gt;0K(12480K)] [</a:t>
            </a:r>
            <a:r>
              <a:rPr lang="en-US" sz="1400" dirty="0" err="1" smtClean="0">
                <a:latin typeface="Courier New" pitchFamily="49" charset="0"/>
              </a:rPr>
              <a:t>PSOldGen</a:t>
            </a:r>
            <a:r>
              <a:rPr lang="en-US" sz="1400" dirty="0" smtClean="0">
                <a:latin typeface="Courier New" pitchFamily="49" charset="0"/>
              </a:rPr>
              <a:t>: 3488K-&gt;5178K(113856K)] 5207K-&gt;5178K(126336K) [</a:t>
            </a:r>
            <a:r>
              <a:rPr lang="en-US" sz="1400" dirty="0" err="1" smtClean="0">
                <a:latin typeface="Courier New" pitchFamily="49" charset="0"/>
              </a:rPr>
              <a:t>PSPermGen</a:t>
            </a:r>
            <a:r>
              <a:rPr lang="en-US" sz="1400" dirty="0" smtClean="0">
                <a:latin typeface="Courier New" pitchFamily="49" charset="0"/>
              </a:rPr>
              <a:t>: 10241K-&gt;10241K(20736K)], 0.0691040 </a:t>
            </a:r>
            <a:r>
              <a:rPr lang="en-US" sz="1400" dirty="0" err="1" smtClean="0">
                <a:latin typeface="Courier New" pitchFamily="49" charset="0"/>
              </a:rPr>
              <a:t>secs</a:t>
            </a:r>
            <a:r>
              <a:rPr lang="en-US" sz="1400" dirty="0" smtClean="0">
                <a:latin typeface="Courier New" pitchFamily="49" charset="0"/>
              </a:rPr>
              <a:t>]</a:t>
            </a:r>
          </a:p>
          <a:p>
            <a:pPr>
              <a:buFontTx/>
              <a:buNone/>
            </a:pPr>
            <a:r>
              <a:rPr lang="en-US" sz="1400" dirty="0" smtClean="0">
                <a:latin typeface="Courier New" pitchFamily="49" charset="0"/>
              </a:rPr>
              <a:t>9.187: [GC [</a:t>
            </a:r>
            <a:r>
              <a:rPr lang="en-US" sz="1400" dirty="0" err="1" smtClean="0">
                <a:latin typeface="Courier New" pitchFamily="49" charset="0"/>
              </a:rPr>
              <a:t>PSYoungGen</a:t>
            </a:r>
            <a:r>
              <a:rPr lang="en-US" sz="1400" dirty="0" smtClean="0">
                <a:latin typeface="Courier New" pitchFamily="49" charset="0"/>
              </a:rPr>
              <a:t>: 423K-&gt;80K(12480K)] 5602K-&gt;5258K(126336K), 0.0011820 </a:t>
            </a:r>
            <a:r>
              <a:rPr lang="en-US" sz="1400" dirty="0" err="1" smtClean="0">
                <a:latin typeface="Courier New" pitchFamily="49" charset="0"/>
              </a:rPr>
              <a:t>secs</a:t>
            </a:r>
            <a:r>
              <a:rPr lang="en-US" sz="1400" dirty="0" smtClean="0">
                <a:latin typeface="Courier New" pitchFamily="49" charset="0"/>
              </a:rPr>
              <a:t>]</a:t>
            </a:r>
          </a:p>
          <a:p>
            <a:pPr>
              <a:buFontTx/>
              <a:buNone/>
            </a:pPr>
            <a:r>
              <a:rPr lang="en-US" sz="1400" dirty="0" smtClean="0">
                <a:latin typeface="Courier New" pitchFamily="49" charset="0"/>
              </a:rPr>
              <a:t>9.188: [Full GC [</a:t>
            </a:r>
            <a:r>
              <a:rPr lang="en-US" sz="1400" dirty="0" err="1" smtClean="0">
                <a:latin typeface="Courier New" pitchFamily="49" charset="0"/>
              </a:rPr>
              <a:t>PSYoungGen</a:t>
            </a:r>
            <a:r>
              <a:rPr lang="en-US" sz="1400" dirty="0" smtClean="0">
                <a:latin typeface="Courier New" pitchFamily="49" charset="0"/>
              </a:rPr>
              <a:t>: 80K-&gt;0K(12480K)] [</a:t>
            </a:r>
            <a:r>
              <a:rPr lang="en-US" sz="1400" dirty="0" err="1" smtClean="0">
                <a:latin typeface="Courier New" pitchFamily="49" charset="0"/>
              </a:rPr>
              <a:t>PSOldGen</a:t>
            </a:r>
            <a:r>
              <a:rPr lang="en-US" sz="1400" dirty="0" smtClean="0">
                <a:latin typeface="Courier New" pitchFamily="49" charset="0"/>
              </a:rPr>
              <a:t>: 5178K-&gt;5179K(113856K)] 5258K-&gt;5179K(126336K) [</a:t>
            </a:r>
            <a:r>
              <a:rPr lang="en-US" sz="1400" dirty="0" err="1" smtClean="0">
                <a:latin typeface="Courier New" pitchFamily="49" charset="0"/>
              </a:rPr>
              <a:t>PSPermGen</a:t>
            </a:r>
            <a:r>
              <a:rPr lang="en-US" sz="1400" dirty="0" smtClean="0">
                <a:latin typeface="Courier New" pitchFamily="49" charset="0"/>
              </a:rPr>
              <a:t>: 10242K-&gt;10242K(23296K)], 0.0629940 </a:t>
            </a:r>
            <a:r>
              <a:rPr lang="en-US" sz="1400" dirty="0" err="1" smtClean="0">
                <a:latin typeface="Courier New" pitchFamily="49" charset="0"/>
              </a:rPr>
              <a:t>secs</a:t>
            </a:r>
            <a:r>
              <a:rPr lang="en-US" sz="1400" dirty="0" smtClean="0">
                <a:latin typeface="Courier New" pitchFamily="49" charset="0"/>
              </a:rPr>
              <a:t>]</a:t>
            </a:r>
          </a:p>
          <a:p>
            <a:pPr>
              <a:buFontTx/>
              <a:buNone/>
            </a:pPr>
            <a:endParaRPr lang="en-US" sz="1400" dirty="0" smtClean="0">
              <a:latin typeface="Courier New" pitchFamily="49" charset="0"/>
            </a:endParaRPr>
          </a:p>
          <a:p>
            <a:r>
              <a:rPr lang="en-US" sz="2000" dirty="0" err="1" smtClean="0"/>
              <a:t>jstat</a:t>
            </a:r>
            <a:r>
              <a:rPr lang="en-US" sz="2000" dirty="0" smtClean="0"/>
              <a:t> (JDK 1.5 onwards) to monitor GC</a:t>
            </a:r>
          </a:p>
        </p:txBody>
      </p:sp>
    </p:spTree>
  </p:cSld>
  <p:clrMapOvr>
    <a:masterClrMapping/>
  </p:clrMapOvr>
  <p:transition>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63491" name="Rectangle 3"/>
          <p:cNvSpPr>
            <a:spLocks noGrp="1" noChangeArrowheads="1"/>
          </p:cNvSpPr>
          <p:nvPr>
            <p:ph type="title"/>
          </p:nvPr>
        </p:nvSpPr>
        <p:spPr/>
        <p:txBody>
          <a:bodyPr/>
          <a:lstStyle/>
          <a:p>
            <a:r>
              <a:rPr lang="en-US" smtClean="0"/>
              <a:t>OutOfMemoryError</a:t>
            </a:r>
          </a:p>
        </p:txBody>
      </p:sp>
      <p:sp>
        <p:nvSpPr>
          <p:cNvPr id="63492" name="Rectangle 4"/>
          <p:cNvSpPr>
            <a:spLocks noGrp="1" noChangeArrowheads="1"/>
          </p:cNvSpPr>
          <p:nvPr>
            <p:ph type="body" idx="1"/>
          </p:nvPr>
        </p:nvSpPr>
        <p:spPr>
          <a:xfrm>
            <a:off x="876300" y="2086336"/>
            <a:ext cx="7537450" cy="2798180"/>
          </a:xfrm>
        </p:spPr>
        <p:txBody>
          <a:bodyPr/>
          <a:lstStyle/>
          <a:p>
            <a:r>
              <a:rPr lang="en-US" dirty="0" err="1" smtClean="0"/>
              <a:t>OutOfMemoryError</a:t>
            </a:r>
            <a:r>
              <a:rPr lang="en-US" dirty="0" smtClean="0"/>
              <a:t> </a:t>
            </a:r>
            <a:r>
              <a:rPr lang="en-US" dirty="0" smtClean="0">
                <a:sym typeface="Wingdings" pitchFamily="2" charset="2"/>
              </a:rPr>
              <a:t> </a:t>
            </a:r>
            <a:r>
              <a:rPr lang="en-US" dirty="0" smtClean="0"/>
              <a:t>JVM unable to free up memory after GC</a:t>
            </a:r>
          </a:p>
          <a:p>
            <a:pPr lvl="1"/>
            <a:r>
              <a:rPr lang="en-US" dirty="0" smtClean="0"/>
              <a:t>Request to create a new object could fail with an OOME</a:t>
            </a:r>
          </a:p>
          <a:p>
            <a:pPr lvl="1"/>
            <a:r>
              <a:rPr lang="en-US" dirty="0" smtClean="0"/>
              <a:t>A request to load a class could fail with OOME </a:t>
            </a:r>
          </a:p>
          <a:p>
            <a:pPr lvl="2"/>
            <a:r>
              <a:rPr lang="en-US" dirty="0" smtClean="0"/>
              <a:t>Not enough space in the permanent generation</a:t>
            </a:r>
          </a:p>
          <a:p>
            <a:pPr lvl="2"/>
            <a:r>
              <a:rPr lang="en-US" dirty="0" smtClean="0"/>
              <a:t>Probably cause: many modules in use with limited number of JVMs</a:t>
            </a:r>
          </a:p>
        </p:txBody>
      </p:sp>
    </p:spTree>
  </p:cSld>
  <p:clrMapOvr>
    <a:masterClrMapping/>
  </p:clrMapOvr>
  <p:transition>
    <p:wipe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64515" name="Rectangle 3"/>
          <p:cNvSpPr>
            <a:spLocks noGrp="1" noChangeArrowheads="1"/>
          </p:cNvSpPr>
          <p:nvPr>
            <p:ph type="title"/>
          </p:nvPr>
        </p:nvSpPr>
        <p:spPr/>
        <p:txBody>
          <a:bodyPr/>
          <a:lstStyle/>
          <a:p>
            <a:r>
              <a:rPr lang="en-US" smtClean="0"/>
              <a:t>OutOfMemoryError</a:t>
            </a:r>
          </a:p>
        </p:txBody>
      </p:sp>
      <p:sp>
        <p:nvSpPr>
          <p:cNvPr id="64516" name="Rectangle 4"/>
          <p:cNvSpPr>
            <a:spLocks noGrp="1" noChangeArrowheads="1"/>
          </p:cNvSpPr>
          <p:nvPr>
            <p:ph type="body" idx="1"/>
          </p:nvPr>
        </p:nvSpPr>
        <p:spPr>
          <a:xfrm>
            <a:off x="864725" y="1831694"/>
            <a:ext cx="7537450" cy="3515810"/>
          </a:xfrm>
        </p:spPr>
        <p:txBody>
          <a:bodyPr/>
          <a:lstStyle/>
          <a:p>
            <a:pPr>
              <a:lnSpc>
                <a:spcPct val="90000"/>
              </a:lnSpc>
            </a:pPr>
            <a:r>
              <a:rPr lang="en-US" dirty="0" smtClean="0"/>
              <a:t>OOME occurs </a:t>
            </a:r>
            <a:r>
              <a:rPr lang="en-US" dirty="0" smtClean="0">
                <a:sym typeface="Wingdings" pitchFamily="2" charset="2"/>
              </a:rPr>
              <a:t> E</a:t>
            </a:r>
            <a:r>
              <a:rPr lang="en-US" dirty="0" smtClean="0"/>
              <a:t>rror message depends on JDK version</a:t>
            </a:r>
          </a:p>
          <a:p>
            <a:pPr lvl="1">
              <a:lnSpc>
                <a:spcPct val="90000"/>
              </a:lnSpc>
            </a:pPr>
            <a:r>
              <a:rPr lang="en-US" dirty="0" smtClean="0"/>
              <a:t>JDK 1.4.2 </a:t>
            </a:r>
            <a:r>
              <a:rPr lang="en-US" dirty="0" smtClean="0">
                <a:sym typeface="Wingdings" pitchFamily="2" charset="2"/>
              </a:rPr>
              <a:t> </a:t>
            </a:r>
            <a:r>
              <a:rPr lang="en-US" dirty="0" smtClean="0"/>
              <a:t>no details:</a:t>
            </a:r>
          </a:p>
          <a:p>
            <a:pPr lvl="2">
              <a:lnSpc>
                <a:spcPct val="90000"/>
              </a:lnSpc>
              <a:buFontTx/>
              <a:buNone/>
            </a:pPr>
            <a:r>
              <a:rPr lang="en-US" sz="1600" dirty="0" err="1" smtClean="0">
                <a:latin typeface="Courier New" pitchFamily="49" charset="0"/>
              </a:rPr>
              <a:t>java.lang.OutOfMemoryError</a:t>
            </a:r>
            <a:endParaRPr lang="en-US" sz="1600" dirty="0" smtClean="0">
              <a:latin typeface="Courier New" pitchFamily="49" charset="0"/>
            </a:endParaRPr>
          </a:p>
          <a:p>
            <a:pPr lvl="1">
              <a:lnSpc>
                <a:spcPct val="90000"/>
              </a:lnSpc>
            </a:pPr>
            <a:r>
              <a:rPr lang="en-US" dirty="0" smtClean="0"/>
              <a:t>JDK 1.5 </a:t>
            </a:r>
            <a:r>
              <a:rPr lang="en-US" dirty="0" smtClean="0">
                <a:sym typeface="Wingdings" pitchFamily="2" charset="2"/>
              </a:rPr>
              <a:t> </a:t>
            </a:r>
            <a:r>
              <a:rPr lang="en-US" dirty="0" smtClean="0"/>
              <a:t>tells you which heap area but no give stack trace</a:t>
            </a:r>
          </a:p>
          <a:p>
            <a:pPr lvl="2">
              <a:lnSpc>
                <a:spcPct val="90000"/>
              </a:lnSpc>
              <a:buFontTx/>
              <a:buNone/>
            </a:pPr>
            <a:r>
              <a:rPr lang="en-US" sz="1600" dirty="0" err="1" smtClean="0">
                <a:latin typeface="Courier New" pitchFamily="49" charset="0"/>
              </a:rPr>
              <a:t>java.lang.OutOfMemoryError</a:t>
            </a:r>
            <a:r>
              <a:rPr lang="en-US" sz="1600" dirty="0" smtClean="0">
                <a:latin typeface="Courier New" pitchFamily="49" charset="0"/>
              </a:rPr>
              <a:t>: Java heap space</a:t>
            </a:r>
            <a:r>
              <a:rPr lang="en-US" dirty="0" smtClean="0"/>
              <a:t> </a:t>
            </a:r>
          </a:p>
          <a:p>
            <a:pPr lvl="2">
              <a:lnSpc>
                <a:spcPct val="90000"/>
              </a:lnSpc>
              <a:buFontTx/>
              <a:buNone/>
            </a:pPr>
            <a:r>
              <a:rPr lang="en-US" sz="1600" dirty="0" err="1" smtClean="0">
                <a:latin typeface="Courier New" pitchFamily="49" charset="0"/>
              </a:rPr>
              <a:t>java.lang.OutOfMemoryError</a:t>
            </a:r>
            <a:r>
              <a:rPr lang="en-US" sz="1600" dirty="0" smtClean="0">
                <a:latin typeface="Courier New" pitchFamily="49" charset="0"/>
              </a:rPr>
              <a:t>: </a:t>
            </a:r>
            <a:r>
              <a:rPr lang="en-US" sz="1600" dirty="0" err="1" smtClean="0">
                <a:latin typeface="Courier New" pitchFamily="49" charset="0"/>
              </a:rPr>
              <a:t>PermGen</a:t>
            </a:r>
            <a:r>
              <a:rPr lang="en-US" sz="1600" dirty="0" smtClean="0">
                <a:latin typeface="Courier New" pitchFamily="49" charset="0"/>
              </a:rPr>
              <a:t> space</a:t>
            </a:r>
            <a:r>
              <a:rPr lang="en-US" dirty="0" smtClean="0"/>
              <a:t> </a:t>
            </a:r>
          </a:p>
          <a:p>
            <a:pPr lvl="1">
              <a:lnSpc>
                <a:spcPct val="90000"/>
              </a:lnSpc>
            </a:pPr>
            <a:r>
              <a:rPr lang="en-US" dirty="0" smtClean="0"/>
              <a:t>JDK 1.6 </a:t>
            </a:r>
            <a:r>
              <a:rPr lang="en-US" dirty="0" smtClean="0">
                <a:sym typeface="Wingdings" pitchFamily="2" charset="2"/>
              </a:rPr>
              <a:t> heap area + stack trace</a:t>
            </a:r>
            <a:endParaRPr lang="en-US" dirty="0" smtClean="0"/>
          </a:p>
          <a:p>
            <a:pPr lvl="2">
              <a:lnSpc>
                <a:spcPct val="90000"/>
              </a:lnSpc>
              <a:buFontTx/>
              <a:buNone/>
            </a:pPr>
            <a:r>
              <a:rPr lang="en-US" sz="1600" dirty="0" smtClean="0">
                <a:latin typeface="Courier New" pitchFamily="49" charset="0"/>
              </a:rPr>
              <a:t>Exception in thread "main" </a:t>
            </a:r>
            <a:r>
              <a:rPr lang="en-US" sz="1600" dirty="0" err="1" smtClean="0">
                <a:latin typeface="Courier New" pitchFamily="49" charset="0"/>
              </a:rPr>
              <a:t>java.lang.OutOfMemoryError</a:t>
            </a:r>
            <a:r>
              <a:rPr lang="en-US" sz="1600" dirty="0" smtClean="0">
                <a:latin typeface="Courier New" pitchFamily="49" charset="0"/>
              </a:rPr>
              <a:t>: Java heap space        </a:t>
            </a:r>
          </a:p>
          <a:p>
            <a:pPr lvl="2">
              <a:lnSpc>
                <a:spcPct val="90000"/>
              </a:lnSpc>
              <a:buFontTx/>
              <a:buNone/>
            </a:pPr>
            <a:r>
              <a:rPr lang="en-US" sz="1600" dirty="0" smtClean="0">
                <a:latin typeface="Courier New" pitchFamily="49" charset="0"/>
              </a:rPr>
              <a:t>at </a:t>
            </a:r>
            <a:r>
              <a:rPr lang="en-US" sz="1600" dirty="0" err="1" smtClean="0">
                <a:latin typeface="Courier New" pitchFamily="49" charset="0"/>
              </a:rPr>
              <a:t>Test.main</a:t>
            </a:r>
            <a:r>
              <a:rPr lang="en-US" sz="1600" dirty="0" smtClean="0">
                <a:latin typeface="Courier New" pitchFamily="49" charset="0"/>
              </a:rPr>
              <a:t>(Test.java:10)</a:t>
            </a:r>
            <a:endParaRPr lang="en-US" dirty="0" smtClean="0"/>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title"/>
          </p:nvPr>
        </p:nvSpPr>
        <p:spPr>
          <a:noFill/>
        </p:spPr>
        <p:txBody>
          <a:bodyPr/>
          <a:lstStyle/>
          <a:p>
            <a:pPr eaLnBrk="1" hangingPunct="1"/>
            <a:r>
              <a:rPr lang="en-US" smtClean="0"/>
              <a:t>Introduction to e-Business Suite Architecture</a:t>
            </a:r>
            <a:br>
              <a:rPr lang="en-US" smtClean="0"/>
            </a:br>
            <a:r>
              <a:rPr lang="en-US" sz="1800" b="0" smtClean="0">
                <a:solidFill>
                  <a:schemeClr val="bg2"/>
                </a:solidFill>
              </a:rPr>
              <a:t>Basic 3-tier architecture</a:t>
            </a:r>
            <a:endParaRPr lang="en-US" sz="1800" smtClean="0">
              <a:solidFill>
                <a:schemeClr val="bg2"/>
              </a:solidFill>
            </a:endParaRPr>
          </a:p>
        </p:txBody>
      </p:sp>
      <p:graphicFrame>
        <p:nvGraphicFramePr>
          <p:cNvPr id="7" name="Table 6"/>
          <p:cNvGraphicFramePr>
            <a:graphicFrameLocks noGrp="1"/>
          </p:cNvGraphicFramePr>
          <p:nvPr/>
        </p:nvGraphicFramePr>
        <p:xfrm>
          <a:off x="688975" y="1290638"/>
          <a:ext cx="8044071" cy="4632741"/>
        </p:xfrm>
        <a:graphic>
          <a:graphicData uri="http://schemas.openxmlformats.org/drawingml/2006/table">
            <a:tbl>
              <a:tblPr firstRow="1" bandRow="1">
                <a:tableStyleId>{5C22544A-7EE6-4342-B048-85BDC9FD1C3A}</a:tableStyleId>
              </a:tblPr>
              <a:tblGrid>
                <a:gridCol w="2681357"/>
                <a:gridCol w="2681357"/>
                <a:gridCol w="2681357"/>
              </a:tblGrid>
              <a:tr h="904505">
                <a:tc>
                  <a:txBody>
                    <a:bodyPr/>
                    <a:lstStyle/>
                    <a:p>
                      <a:r>
                        <a:rPr lang="en-US" dirty="0" smtClean="0"/>
                        <a:t>Database Tier</a:t>
                      </a:r>
                      <a:endParaRPr lang="en-US" dirty="0"/>
                    </a:p>
                  </a:txBody>
                  <a:tcPr/>
                </a:tc>
                <a:tc>
                  <a:txBody>
                    <a:bodyPr/>
                    <a:lstStyle/>
                    <a:p>
                      <a:r>
                        <a:rPr lang="en-US" dirty="0" smtClean="0"/>
                        <a:t>Application Tier</a:t>
                      </a:r>
                      <a:endParaRPr lang="en-US" dirty="0"/>
                    </a:p>
                  </a:txBody>
                  <a:tcPr/>
                </a:tc>
                <a:tc>
                  <a:txBody>
                    <a:bodyPr/>
                    <a:lstStyle/>
                    <a:p>
                      <a:r>
                        <a:rPr lang="en-US" dirty="0" smtClean="0"/>
                        <a:t>Client Tier</a:t>
                      </a:r>
                      <a:endParaRPr lang="en-US" dirty="0"/>
                    </a:p>
                  </a:txBody>
                  <a:tcPr/>
                </a:tc>
              </a:tr>
              <a:tr h="3728236">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r>
            </a:tbl>
          </a:graphicData>
        </a:graphic>
      </p:graphicFrame>
      <p:pic>
        <p:nvPicPr>
          <p:cNvPr id="9233" name="Picture 7" descr="C:\Documents and Settings\gjimenez\Desktop\Oracle Open World 2010\art\database_blue.jpg"/>
          <p:cNvPicPr>
            <a:picLocks noChangeAspect="1" noChangeArrowheads="1"/>
          </p:cNvPicPr>
          <p:nvPr/>
        </p:nvPicPr>
        <p:blipFill>
          <a:blip r:embed="rId3" cstate="print"/>
          <a:srcRect/>
          <a:stretch>
            <a:fillRect/>
          </a:stretch>
        </p:blipFill>
        <p:spPr bwMode="auto">
          <a:xfrm>
            <a:off x="1089025" y="3111500"/>
            <a:ext cx="1635125" cy="1884363"/>
          </a:xfrm>
          <a:prstGeom prst="rect">
            <a:avLst/>
          </a:prstGeom>
          <a:noFill/>
          <a:ln w="9525">
            <a:noFill/>
            <a:miter lim="800000"/>
            <a:headEnd/>
            <a:tailEnd/>
          </a:ln>
        </p:spPr>
      </p:pic>
      <p:pic>
        <p:nvPicPr>
          <p:cNvPr id="9234" name="Picture 8" descr="C:\Documents and Settings\gjimenez\Desktop\Oracle Open World 2010\art\compu033.gif"/>
          <p:cNvPicPr>
            <a:picLocks noChangeAspect="1" noChangeArrowheads="1"/>
          </p:cNvPicPr>
          <p:nvPr/>
        </p:nvPicPr>
        <p:blipFill>
          <a:blip r:embed="rId4" cstate="print"/>
          <a:srcRect/>
          <a:stretch>
            <a:fillRect/>
          </a:stretch>
        </p:blipFill>
        <p:spPr bwMode="auto">
          <a:xfrm>
            <a:off x="3535363" y="3138488"/>
            <a:ext cx="1087437" cy="666750"/>
          </a:xfrm>
          <a:prstGeom prst="rect">
            <a:avLst/>
          </a:prstGeom>
          <a:noFill/>
          <a:ln w="9525">
            <a:noFill/>
            <a:miter lim="800000"/>
            <a:headEnd/>
            <a:tailEnd/>
          </a:ln>
        </p:spPr>
      </p:pic>
      <p:pic>
        <p:nvPicPr>
          <p:cNvPr id="9235" name="Picture 8" descr="C:\Documents and Settings\gjimenez\Desktop\Oracle Open World 2010\art\compu033.gif"/>
          <p:cNvPicPr>
            <a:picLocks noChangeAspect="1" noChangeArrowheads="1"/>
          </p:cNvPicPr>
          <p:nvPr/>
        </p:nvPicPr>
        <p:blipFill>
          <a:blip r:embed="rId4" cstate="print"/>
          <a:srcRect/>
          <a:stretch>
            <a:fillRect/>
          </a:stretch>
        </p:blipFill>
        <p:spPr bwMode="auto">
          <a:xfrm>
            <a:off x="3548063" y="2808288"/>
            <a:ext cx="1089025" cy="665162"/>
          </a:xfrm>
          <a:prstGeom prst="rect">
            <a:avLst/>
          </a:prstGeom>
          <a:noFill/>
          <a:ln w="9525">
            <a:noFill/>
            <a:miter lim="800000"/>
            <a:headEnd/>
            <a:tailEnd/>
          </a:ln>
        </p:spPr>
      </p:pic>
      <p:pic>
        <p:nvPicPr>
          <p:cNvPr id="9236" name="Picture 8" descr="C:\Documents and Settings\gjimenez\Desktop\Oracle Open World 2010\art\compu033.gif"/>
          <p:cNvPicPr>
            <a:picLocks noChangeAspect="1" noChangeArrowheads="1"/>
          </p:cNvPicPr>
          <p:nvPr/>
        </p:nvPicPr>
        <p:blipFill>
          <a:blip r:embed="rId4" cstate="print"/>
          <a:srcRect/>
          <a:stretch>
            <a:fillRect/>
          </a:stretch>
        </p:blipFill>
        <p:spPr bwMode="auto">
          <a:xfrm>
            <a:off x="3548063" y="2470150"/>
            <a:ext cx="1089025" cy="665163"/>
          </a:xfrm>
          <a:prstGeom prst="rect">
            <a:avLst/>
          </a:prstGeom>
          <a:noFill/>
          <a:ln w="9525">
            <a:noFill/>
            <a:miter lim="800000"/>
            <a:headEnd/>
            <a:tailEnd/>
          </a:ln>
        </p:spPr>
      </p:pic>
      <p:pic>
        <p:nvPicPr>
          <p:cNvPr id="9237" name="Picture 10" descr="C:\Documents and Settings\gjimenez\Desktop\Oracle Open World 2010\art\collab006.gif"/>
          <p:cNvPicPr>
            <a:picLocks noChangeAspect="1" noChangeArrowheads="1"/>
          </p:cNvPicPr>
          <p:nvPr/>
        </p:nvPicPr>
        <p:blipFill>
          <a:blip r:embed="rId5" cstate="print"/>
          <a:srcRect/>
          <a:stretch>
            <a:fillRect/>
          </a:stretch>
        </p:blipFill>
        <p:spPr bwMode="auto">
          <a:xfrm>
            <a:off x="7143750" y="2759075"/>
            <a:ext cx="898525" cy="779463"/>
          </a:xfrm>
          <a:prstGeom prst="rect">
            <a:avLst/>
          </a:prstGeom>
          <a:noFill/>
          <a:ln w="9525">
            <a:noFill/>
            <a:miter lim="800000"/>
            <a:headEnd/>
            <a:tailEnd/>
          </a:ln>
        </p:spPr>
      </p:pic>
      <p:pic>
        <p:nvPicPr>
          <p:cNvPr id="9238" name="Picture 11" descr="C:\Documents and Settings\gjimenez\Desktop\Oracle Open World 2010\art\elect011.gif"/>
          <p:cNvPicPr>
            <a:picLocks noChangeAspect="1" noChangeArrowheads="1"/>
          </p:cNvPicPr>
          <p:nvPr/>
        </p:nvPicPr>
        <p:blipFill>
          <a:blip r:embed="rId6" cstate="print"/>
          <a:srcRect/>
          <a:stretch>
            <a:fillRect/>
          </a:stretch>
        </p:blipFill>
        <p:spPr bwMode="auto">
          <a:xfrm>
            <a:off x="7553325" y="3683000"/>
            <a:ext cx="122238" cy="504825"/>
          </a:xfrm>
          <a:prstGeom prst="rect">
            <a:avLst/>
          </a:prstGeom>
          <a:noFill/>
          <a:ln w="9525">
            <a:noFill/>
            <a:miter lim="800000"/>
            <a:headEnd/>
            <a:tailEnd/>
          </a:ln>
        </p:spPr>
      </p:pic>
      <p:pic>
        <p:nvPicPr>
          <p:cNvPr id="9239" name="Picture 12" descr="C:\Documents and Settings\gjimenez\Desktop\Oracle Open World 2010\art\elect028.gif"/>
          <p:cNvPicPr>
            <a:picLocks noChangeAspect="1" noChangeArrowheads="1"/>
          </p:cNvPicPr>
          <p:nvPr/>
        </p:nvPicPr>
        <p:blipFill>
          <a:blip r:embed="rId7" cstate="print"/>
          <a:srcRect/>
          <a:stretch>
            <a:fillRect/>
          </a:stretch>
        </p:blipFill>
        <p:spPr bwMode="auto">
          <a:xfrm>
            <a:off x="7494588" y="4505325"/>
            <a:ext cx="373062" cy="212725"/>
          </a:xfrm>
          <a:prstGeom prst="rect">
            <a:avLst/>
          </a:prstGeom>
          <a:noFill/>
          <a:ln w="9525">
            <a:noFill/>
            <a:miter lim="800000"/>
            <a:headEnd/>
            <a:tailEnd/>
          </a:ln>
        </p:spPr>
      </p:pic>
      <p:pic>
        <p:nvPicPr>
          <p:cNvPr id="9240" name="Picture 13" descr="C:\Documents and Settings\gjimenez\Desktop\Oracle Open World 2010\art\server_2.jpg"/>
          <p:cNvPicPr>
            <a:picLocks noChangeAspect="1" noChangeArrowheads="1"/>
          </p:cNvPicPr>
          <p:nvPr/>
        </p:nvPicPr>
        <p:blipFill>
          <a:blip r:embed="rId8" cstate="print"/>
          <a:srcRect/>
          <a:stretch>
            <a:fillRect/>
          </a:stretch>
        </p:blipFill>
        <p:spPr bwMode="auto">
          <a:xfrm>
            <a:off x="3594100" y="4441825"/>
            <a:ext cx="965200" cy="1416050"/>
          </a:xfrm>
          <a:prstGeom prst="rect">
            <a:avLst/>
          </a:prstGeom>
          <a:noFill/>
          <a:ln w="9525">
            <a:noFill/>
            <a:miter lim="800000"/>
            <a:headEnd/>
            <a:tailEnd/>
          </a:ln>
        </p:spPr>
      </p:pic>
      <p:pic>
        <p:nvPicPr>
          <p:cNvPr id="9241" name="Picture 14" descr="C:\Documents and Settings\gjimenez\Desktop\Oracle Open World 2010\art\computer_2.jpg"/>
          <p:cNvPicPr>
            <a:picLocks noChangeAspect="1" noChangeArrowheads="1"/>
          </p:cNvPicPr>
          <p:nvPr/>
        </p:nvPicPr>
        <p:blipFill>
          <a:blip r:embed="rId9" cstate="print"/>
          <a:srcRect/>
          <a:stretch>
            <a:fillRect/>
          </a:stretch>
        </p:blipFill>
        <p:spPr bwMode="auto">
          <a:xfrm>
            <a:off x="7342188" y="5013325"/>
            <a:ext cx="576262" cy="828675"/>
          </a:xfrm>
          <a:prstGeom prst="rect">
            <a:avLst/>
          </a:prstGeom>
          <a:noFill/>
          <a:ln w="9525">
            <a:noFill/>
            <a:miter lim="800000"/>
            <a:headEnd/>
            <a:tailEnd/>
          </a:ln>
        </p:spPr>
      </p:pic>
      <p:pic>
        <p:nvPicPr>
          <p:cNvPr id="9242" name="Picture 15" descr="C:\Documents and Settings\gjimenez\Desktop\Oracle Open World 2010\art\compu012.gif"/>
          <p:cNvPicPr>
            <a:picLocks noChangeAspect="1" noChangeArrowheads="1"/>
          </p:cNvPicPr>
          <p:nvPr/>
        </p:nvPicPr>
        <p:blipFill>
          <a:blip r:embed="rId10" cstate="print"/>
          <a:srcRect/>
          <a:stretch>
            <a:fillRect/>
          </a:stretch>
        </p:blipFill>
        <p:spPr bwMode="auto">
          <a:xfrm>
            <a:off x="5151438" y="2873375"/>
            <a:ext cx="582612" cy="439738"/>
          </a:xfrm>
          <a:prstGeom prst="rect">
            <a:avLst/>
          </a:prstGeom>
          <a:noFill/>
          <a:ln w="9525">
            <a:noFill/>
            <a:miter lim="800000"/>
            <a:headEnd/>
            <a:tailEnd/>
          </a:ln>
        </p:spPr>
      </p:pic>
      <p:cxnSp>
        <p:nvCxnSpPr>
          <p:cNvPr id="26" name="Elbow Connector 25"/>
          <p:cNvCxnSpPr>
            <a:endCxn id="15371" idx="1"/>
          </p:cNvCxnSpPr>
          <p:nvPr/>
        </p:nvCxnSpPr>
        <p:spPr bwMode="auto">
          <a:xfrm>
            <a:off x="6405513" y="3124986"/>
            <a:ext cx="1148225" cy="810671"/>
          </a:xfrm>
          <a:prstGeom prst="bentConnector3">
            <a:avLst>
              <a:gd name="adj1" fmla="val 740"/>
            </a:avLst>
          </a:prstGeom>
          <a:no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cxnSp>
      <p:cxnSp>
        <p:nvCxnSpPr>
          <p:cNvPr id="33" name="Elbow Connector 32"/>
          <p:cNvCxnSpPr>
            <a:stCxn id="15370" idx="1"/>
            <a:endCxn id="15375" idx="3"/>
          </p:cNvCxnSpPr>
          <p:nvPr/>
        </p:nvCxnSpPr>
        <p:spPr bwMode="auto">
          <a:xfrm rot="10800000">
            <a:off x="5734050" y="3094038"/>
            <a:ext cx="1409700" cy="55562"/>
          </a:xfrm>
          <a:prstGeom prst="bentConnector3">
            <a:avLst>
              <a:gd name="adj1" fmla="val 52340"/>
            </a:avLst>
          </a:prstGeom>
          <a:no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39" name="Elbow Connector 38"/>
          <p:cNvCxnSpPr>
            <a:endCxn id="15372" idx="1"/>
          </p:cNvCxnSpPr>
          <p:nvPr/>
        </p:nvCxnSpPr>
        <p:spPr bwMode="auto">
          <a:xfrm rot="16200000" flipH="1">
            <a:off x="6208866" y="3326347"/>
            <a:ext cx="1486876" cy="1084154"/>
          </a:xfrm>
          <a:prstGeom prst="bentConnector2">
            <a:avLst/>
          </a:prstGeom>
          <a:no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cxnSp>
      <p:cxnSp>
        <p:nvCxnSpPr>
          <p:cNvPr id="43" name="Elbow Connector 42"/>
          <p:cNvCxnSpPr>
            <a:endCxn id="15374" idx="1"/>
          </p:cNvCxnSpPr>
          <p:nvPr/>
        </p:nvCxnSpPr>
        <p:spPr bwMode="auto">
          <a:xfrm rot="16200000" flipH="1">
            <a:off x="5725720" y="3811820"/>
            <a:ext cx="2302641" cy="929330"/>
          </a:xfrm>
          <a:prstGeom prst="bentConnector2">
            <a:avLst/>
          </a:prstGeom>
          <a:no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cxnSp>
      <p:cxnSp>
        <p:nvCxnSpPr>
          <p:cNvPr id="47" name="Elbow Connector 46"/>
          <p:cNvCxnSpPr>
            <a:stCxn id="15375" idx="1"/>
            <a:endCxn id="14" idx="3"/>
          </p:cNvCxnSpPr>
          <p:nvPr/>
        </p:nvCxnSpPr>
        <p:spPr bwMode="auto">
          <a:xfrm rot="10800000">
            <a:off x="4636552" y="2802704"/>
            <a:ext cx="514541" cy="290645"/>
          </a:xfrm>
          <a:prstGeom prst="bentConnector3">
            <a:avLst>
              <a:gd name="adj1" fmla="val 50000"/>
            </a:avLst>
          </a:prstGeom>
          <a:no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cxnSp>
      <p:cxnSp>
        <p:nvCxnSpPr>
          <p:cNvPr id="50" name="Elbow Connector 49"/>
          <p:cNvCxnSpPr>
            <a:stCxn id="15375" idx="1"/>
            <a:endCxn id="13" idx="3"/>
          </p:cNvCxnSpPr>
          <p:nvPr/>
        </p:nvCxnSpPr>
        <p:spPr bwMode="auto">
          <a:xfrm rot="10800000" flipV="1">
            <a:off x="4636552" y="3093348"/>
            <a:ext cx="514541" cy="47284"/>
          </a:xfrm>
          <a:prstGeom prst="bentConnector3">
            <a:avLst>
              <a:gd name="adj1" fmla="val 50000"/>
            </a:avLst>
          </a:prstGeom>
          <a:no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cxnSp>
      <p:cxnSp>
        <p:nvCxnSpPr>
          <p:cNvPr id="53" name="Elbow Connector 52"/>
          <p:cNvCxnSpPr>
            <a:stCxn id="15375" idx="1"/>
            <a:endCxn id="15368" idx="3"/>
          </p:cNvCxnSpPr>
          <p:nvPr/>
        </p:nvCxnSpPr>
        <p:spPr bwMode="auto">
          <a:xfrm rot="10800000" flipV="1">
            <a:off x="4623300" y="3093347"/>
            <a:ext cx="527793" cy="378589"/>
          </a:xfrm>
          <a:prstGeom prst="bentConnector3">
            <a:avLst>
              <a:gd name="adj1" fmla="val 48755"/>
            </a:avLst>
          </a:prstGeom>
          <a:no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cxnSp>
      <p:cxnSp>
        <p:nvCxnSpPr>
          <p:cNvPr id="61" name="Elbow Connector 60"/>
          <p:cNvCxnSpPr>
            <a:stCxn id="15373" idx="0"/>
            <a:endCxn id="15368" idx="2"/>
          </p:cNvCxnSpPr>
          <p:nvPr/>
        </p:nvCxnSpPr>
        <p:spPr bwMode="auto">
          <a:xfrm rot="5400000" flipH="1" flipV="1">
            <a:off x="3759938" y="4122477"/>
            <a:ext cx="636528" cy="1516"/>
          </a:xfrm>
          <a:prstGeom prst="straightConnector1">
            <a:avLst/>
          </a:prstGeom>
          <a:no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cxnSp>
      <p:cxnSp>
        <p:nvCxnSpPr>
          <p:cNvPr id="64" name="Elbow Connector 63"/>
          <p:cNvCxnSpPr>
            <a:stCxn id="15367" idx="3"/>
            <a:endCxn id="15373" idx="1"/>
          </p:cNvCxnSpPr>
          <p:nvPr/>
        </p:nvCxnSpPr>
        <p:spPr bwMode="auto">
          <a:xfrm>
            <a:off x="2723688" y="4054067"/>
            <a:ext cx="871168" cy="1095871"/>
          </a:xfrm>
          <a:prstGeom prst="bentConnector3">
            <a:avLst>
              <a:gd name="adj1" fmla="val 50000"/>
            </a:avLst>
          </a:prstGeom>
          <a:no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cxnSp>
      <p:cxnSp>
        <p:nvCxnSpPr>
          <p:cNvPr id="67" name="Elbow Connector 66"/>
          <p:cNvCxnSpPr>
            <a:stCxn id="15367" idx="0"/>
            <a:endCxn id="14" idx="1"/>
          </p:cNvCxnSpPr>
          <p:nvPr/>
        </p:nvCxnSpPr>
        <p:spPr bwMode="auto">
          <a:xfrm rot="5400000" flipH="1" flipV="1">
            <a:off x="2572244" y="2136436"/>
            <a:ext cx="309360" cy="1641895"/>
          </a:xfrm>
          <a:prstGeom prst="bentConnector2">
            <a:avLst/>
          </a:prstGeom>
          <a:no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cxnSp>
      <p:cxnSp>
        <p:nvCxnSpPr>
          <p:cNvPr id="70" name="Elbow Connector 66"/>
          <p:cNvCxnSpPr>
            <a:stCxn id="15367" idx="0"/>
            <a:endCxn id="13" idx="1"/>
          </p:cNvCxnSpPr>
          <p:nvPr/>
        </p:nvCxnSpPr>
        <p:spPr bwMode="auto">
          <a:xfrm rot="16200000" flipH="1">
            <a:off x="2712639" y="2305400"/>
            <a:ext cx="28569" cy="1641895"/>
          </a:xfrm>
          <a:prstGeom prst="bentConnector4">
            <a:avLst>
              <a:gd name="adj1" fmla="val -1072225"/>
              <a:gd name="adj2" fmla="val 74901"/>
            </a:avLst>
          </a:prstGeom>
          <a:no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cxnSp>
      <p:cxnSp>
        <p:nvCxnSpPr>
          <p:cNvPr id="73" name="Elbow Connector 66"/>
          <p:cNvCxnSpPr>
            <a:stCxn id="15367" idx="0"/>
            <a:endCxn id="15368" idx="1"/>
          </p:cNvCxnSpPr>
          <p:nvPr/>
        </p:nvCxnSpPr>
        <p:spPr bwMode="auto">
          <a:xfrm rot="16200000" flipH="1">
            <a:off x="2540361" y="2477679"/>
            <a:ext cx="359874" cy="1628643"/>
          </a:xfrm>
          <a:prstGeom prst="bentConnector4">
            <a:avLst>
              <a:gd name="adj1" fmla="val -86390"/>
              <a:gd name="adj2" fmla="val 75104"/>
            </a:avLst>
          </a:prstGeom>
          <a:no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cxnSp>
      <p:sp>
        <p:nvSpPr>
          <p:cNvPr id="9255" name="TextBox 116"/>
          <p:cNvSpPr txBox="1">
            <a:spLocks noChangeArrowheads="1"/>
          </p:cNvSpPr>
          <p:nvPr/>
        </p:nvSpPr>
        <p:spPr bwMode="auto">
          <a:xfrm>
            <a:off x="1441450" y="5197475"/>
            <a:ext cx="866775" cy="258763"/>
          </a:xfrm>
          <a:prstGeom prst="rect">
            <a:avLst/>
          </a:prstGeom>
          <a:noFill/>
          <a:ln w="9525">
            <a:noFill/>
            <a:miter lim="800000"/>
            <a:headEnd/>
            <a:tailEnd/>
          </a:ln>
        </p:spPr>
        <p:txBody>
          <a:bodyPr wrap="none">
            <a:spAutoFit/>
          </a:bodyPr>
          <a:lstStyle/>
          <a:p>
            <a:r>
              <a:rPr lang="en-US" sz="1200"/>
              <a:t>Database</a:t>
            </a:r>
          </a:p>
        </p:txBody>
      </p:sp>
      <p:sp>
        <p:nvSpPr>
          <p:cNvPr id="9256" name="TextBox 117"/>
          <p:cNvSpPr txBox="1">
            <a:spLocks noChangeArrowheads="1"/>
          </p:cNvSpPr>
          <p:nvPr/>
        </p:nvSpPr>
        <p:spPr bwMode="auto">
          <a:xfrm>
            <a:off x="4303713" y="3775075"/>
            <a:ext cx="1025525" cy="517525"/>
          </a:xfrm>
          <a:prstGeom prst="rect">
            <a:avLst/>
          </a:prstGeom>
          <a:noFill/>
          <a:ln w="9525">
            <a:noFill/>
            <a:miter lim="800000"/>
            <a:headEnd/>
            <a:tailEnd/>
          </a:ln>
        </p:spPr>
        <p:txBody>
          <a:bodyPr wrap="none">
            <a:spAutoFit/>
          </a:bodyPr>
          <a:lstStyle/>
          <a:p>
            <a:r>
              <a:rPr lang="en-US" sz="1200"/>
              <a:t>Application</a:t>
            </a:r>
          </a:p>
          <a:p>
            <a:r>
              <a:rPr lang="en-US" sz="1200"/>
              <a:t>Servers</a:t>
            </a:r>
          </a:p>
        </p:txBody>
      </p:sp>
      <p:sp>
        <p:nvSpPr>
          <p:cNvPr id="9257" name="TextBox 118"/>
          <p:cNvSpPr txBox="1">
            <a:spLocks noChangeArrowheads="1"/>
          </p:cNvSpPr>
          <p:nvPr/>
        </p:nvSpPr>
        <p:spPr bwMode="auto">
          <a:xfrm>
            <a:off x="4641850" y="4895850"/>
            <a:ext cx="1203325" cy="757238"/>
          </a:xfrm>
          <a:prstGeom prst="rect">
            <a:avLst/>
          </a:prstGeom>
          <a:noFill/>
          <a:ln w="9525">
            <a:noFill/>
            <a:miter lim="800000"/>
            <a:headEnd/>
            <a:tailEnd/>
          </a:ln>
        </p:spPr>
        <p:txBody>
          <a:bodyPr>
            <a:spAutoFit/>
          </a:bodyPr>
          <a:lstStyle/>
          <a:p>
            <a:r>
              <a:rPr lang="en-US" sz="1200"/>
              <a:t>Concurrent processing server (optional)</a:t>
            </a:r>
          </a:p>
        </p:txBody>
      </p:sp>
      <p:sp>
        <p:nvSpPr>
          <p:cNvPr id="9258" name="TextBox 119"/>
          <p:cNvSpPr txBox="1">
            <a:spLocks noChangeArrowheads="1"/>
          </p:cNvSpPr>
          <p:nvPr/>
        </p:nvSpPr>
        <p:spPr bwMode="auto">
          <a:xfrm>
            <a:off x="4737100" y="2536825"/>
            <a:ext cx="1919288" cy="258763"/>
          </a:xfrm>
          <a:prstGeom prst="rect">
            <a:avLst/>
          </a:prstGeom>
          <a:noFill/>
          <a:ln w="9525">
            <a:noFill/>
            <a:miter lim="800000"/>
            <a:headEnd/>
            <a:tailEnd/>
          </a:ln>
        </p:spPr>
        <p:txBody>
          <a:bodyPr wrap="none">
            <a:spAutoFit/>
          </a:bodyPr>
          <a:lstStyle/>
          <a:p>
            <a:r>
              <a:rPr lang="en-US" sz="1200"/>
              <a:t>Hardware load balancer</a:t>
            </a:r>
          </a:p>
        </p:txBody>
      </p:sp>
      <p:sp>
        <p:nvSpPr>
          <p:cNvPr id="9259" name="TextBox 120"/>
          <p:cNvSpPr txBox="1">
            <a:spLocks noChangeArrowheads="1"/>
          </p:cNvSpPr>
          <p:nvPr/>
        </p:nvSpPr>
        <p:spPr bwMode="auto">
          <a:xfrm>
            <a:off x="6756400" y="2397125"/>
            <a:ext cx="1739900" cy="258763"/>
          </a:xfrm>
          <a:prstGeom prst="rect">
            <a:avLst/>
          </a:prstGeom>
          <a:noFill/>
          <a:ln w="9525">
            <a:noFill/>
            <a:miter lim="800000"/>
            <a:headEnd/>
            <a:tailEnd/>
          </a:ln>
        </p:spPr>
        <p:txBody>
          <a:bodyPr>
            <a:spAutoFit/>
          </a:bodyPr>
          <a:lstStyle/>
          <a:p>
            <a:r>
              <a:rPr lang="en-US" sz="1200"/>
              <a:t>Clients</a:t>
            </a:r>
          </a:p>
        </p:txBody>
      </p:sp>
    </p:spTree>
  </p:cSld>
  <p:clrMapOvr>
    <a:masterClrMapping/>
  </p:clrMapOvr>
  <p:transition>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65539" name="Rectangle 3"/>
          <p:cNvSpPr>
            <a:spLocks noGrp="1" noChangeArrowheads="1"/>
          </p:cNvSpPr>
          <p:nvPr>
            <p:ph type="title"/>
          </p:nvPr>
        </p:nvSpPr>
        <p:spPr/>
        <p:txBody>
          <a:bodyPr/>
          <a:lstStyle/>
          <a:p>
            <a:r>
              <a:rPr lang="en-US" smtClean="0"/>
              <a:t>OutOfMemoryError</a:t>
            </a:r>
          </a:p>
        </p:txBody>
      </p:sp>
      <p:sp>
        <p:nvSpPr>
          <p:cNvPr id="65540" name="Rectangle 4"/>
          <p:cNvSpPr>
            <a:spLocks noGrp="1" noChangeArrowheads="1"/>
          </p:cNvSpPr>
          <p:nvPr>
            <p:ph type="body" idx="1"/>
          </p:nvPr>
        </p:nvSpPr>
        <p:spPr>
          <a:xfrm>
            <a:off x="422476" y="1866418"/>
            <a:ext cx="8420582" cy="3388489"/>
          </a:xfrm>
        </p:spPr>
        <p:txBody>
          <a:bodyPr/>
          <a:lstStyle/>
          <a:p>
            <a:r>
              <a:rPr lang="en-US" dirty="0" smtClean="0"/>
              <a:t>The error message could appear in a variety of places</a:t>
            </a:r>
          </a:p>
          <a:p>
            <a:pPr lvl="1"/>
            <a:r>
              <a:rPr lang="en-US" sz="1800" dirty="0" smtClean="0"/>
              <a:t>On the browser window</a:t>
            </a:r>
          </a:p>
          <a:p>
            <a:pPr lvl="1"/>
            <a:r>
              <a:rPr lang="en-US" sz="1800" dirty="0" smtClean="0"/>
              <a:t>In FND_LOG_MESSAGES</a:t>
            </a:r>
          </a:p>
          <a:p>
            <a:pPr lvl="1"/>
            <a:r>
              <a:rPr lang="en-US" sz="1800" dirty="0" smtClean="0"/>
              <a:t>11i </a:t>
            </a:r>
          </a:p>
          <a:p>
            <a:pPr lvl="2"/>
            <a:r>
              <a:rPr lang="en-US" sz="1800" dirty="0" smtClean="0"/>
              <a:t>In $IAS_ORACLE_HOME/Apache/</a:t>
            </a:r>
            <a:r>
              <a:rPr lang="en-US" sz="1800" dirty="0" err="1" smtClean="0"/>
              <a:t>Jserv</a:t>
            </a:r>
            <a:r>
              <a:rPr lang="en-US" sz="1800" dirty="0" smtClean="0"/>
              <a:t>/logs/</a:t>
            </a:r>
            <a:r>
              <a:rPr lang="en-US" sz="1800" dirty="0" err="1" smtClean="0"/>
              <a:t>jvm</a:t>
            </a:r>
            <a:r>
              <a:rPr lang="en-US" sz="1800" dirty="0" smtClean="0"/>
              <a:t>/</a:t>
            </a:r>
            <a:r>
              <a:rPr lang="en-US" sz="1800" dirty="0" err="1" smtClean="0"/>
              <a:t>OACoreGroup</a:t>
            </a:r>
            <a:r>
              <a:rPr lang="en-US" sz="1800" dirty="0" smtClean="0"/>
              <a:t>.*.</a:t>
            </a:r>
            <a:r>
              <a:rPr lang="en-US" sz="1800" dirty="0" err="1" smtClean="0"/>
              <a:t>stderr</a:t>
            </a:r>
            <a:r>
              <a:rPr lang="en-US" sz="1800" dirty="0" smtClean="0"/>
              <a:t> </a:t>
            </a:r>
          </a:p>
          <a:p>
            <a:pPr lvl="1"/>
            <a:r>
              <a:rPr lang="en-US" sz="1800" dirty="0" smtClean="0"/>
              <a:t>R12</a:t>
            </a:r>
          </a:p>
          <a:p>
            <a:pPr lvl="2"/>
            <a:r>
              <a:rPr lang="en-US" sz="1800" dirty="0" smtClean="0"/>
              <a:t>In $LOG_HOME/</a:t>
            </a:r>
            <a:r>
              <a:rPr lang="en-US" sz="1800" dirty="0" err="1" smtClean="0"/>
              <a:t>ora</a:t>
            </a:r>
            <a:r>
              <a:rPr lang="en-US" sz="1800" dirty="0" smtClean="0"/>
              <a:t>/10.1.3/</a:t>
            </a:r>
            <a:r>
              <a:rPr lang="en-US" sz="1800" dirty="0" err="1" smtClean="0"/>
              <a:t>opmn</a:t>
            </a:r>
            <a:r>
              <a:rPr lang="en-US" sz="1800" dirty="0" smtClean="0"/>
              <a:t>/</a:t>
            </a:r>
            <a:r>
              <a:rPr lang="en-US" sz="1800" dirty="0" err="1" smtClean="0"/>
              <a:t>oacore_default_group</a:t>
            </a:r>
            <a:r>
              <a:rPr lang="en-US" sz="1800" dirty="0" smtClean="0"/>
              <a:t>_*/oacorestd.err</a:t>
            </a:r>
          </a:p>
        </p:txBody>
      </p:sp>
    </p:spTree>
  </p:cSld>
  <p:clrMapOvr>
    <a:masterClrMapping/>
  </p:clrMapOvr>
  <p:transition>
    <p:wipe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smtClean="0"/>
              <a:t>Jconsole Diagnosis of OOME</a:t>
            </a:r>
          </a:p>
        </p:txBody>
      </p:sp>
      <p:pic>
        <p:nvPicPr>
          <p:cNvPr id="66563" name="Picture 3"/>
          <p:cNvPicPr>
            <a:picLocks noGrp="1" noChangeAspect="1" noChangeArrowheads="1"/>
          </p:cNvPicPr>
          <p:nvPr>
            <p:ph type="body" idx="1"/>
          </p:nvPr>
        </p:nvPicPr>
        <p:blipFill>
          <a:blip r:embed="rId2" cstate="print"/>
          <a:srcRect/>
          <a:stretch>
            <a:fillRect/>
          </a:stretch>
        </p:blipFill>
        <p:spPr>
          <a:xfrm>
            <a:off x="864726" y="1206661"/>
            <a:ext cx="7537450" cy="43434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67587" name="Rectangle 3"/>
          <p:cNvSpPr>
            <a:spLocks noGrp="1" noChangeArrowheads="1"/>
          </p:cNvSpPr>
          <p:nvPr>
            <p:ph type="title"/>
          </p:nvPr>
        </p:nvSpPr>
        <p:spPr/>
        <p:txBody>
          <a:bodyPr/>
          <a:lstStyle/>
          <a:p>
            <a:r>
              <a:rPr lang="en-US" dirty="0" smtClean="0"/>
              <a:t>Collecting </a:t>
            </a:r>
            <a:r>
              <a:rPr lang="en-US" dirty="0" err="1" smtClean="0"/>
              <a:t>OutOfMemoryError</a:t>
            </a:r>
            <a:r>
              <a:rPr lang="en-US" dirty="0" smtClean="0"/>
              <a:t> Information</a:t>
            </a:r>
            <a:br>
              <a:rPr lang="en-US" dirty="0" smtClean="0"/>
            </a:br>
            <a:endParaRPr lang="en-US" dirty="0" smtClean="0"/>
          </a:p>
        </p:txBody>
      </p:sp>
      <p:sp>
        <p:nvSpPr>
          <p:cNvPr id="67588" name="Rectangle 4"/>
          <p:cNvSpPr>
            <a:spLocks noGrp="1" noChangeArrowheads="1"/>
          </p:cNvSpPr>
          <p:nvPr>
            <p:ph type="body" idx="1"/>
          </p:nvPr>
        </p:nvSpPr>
        <p:spPr>
          <a:xfrm>
            <a:off x="685800" y="1524000"/>
            <a:ext cx="7537450" cy="4343400"/>
          </a:xfrm>
        </p:spPr>
        <p:txBody>
          <a:bodyPr/>
          <a:lstStyle/>
          <a:p>
            <a:r>
              <a:rPr lang="en-US" dirty="0" smtClean="0"/>
              <a:t>Error Logs</a:t>
            </a:r>
          </a:p>
          <a:p>
            <a:pPr lvl="1"/>
            <a:r>
              <a:rPr lang="en-US" dirty="0" smtClean="0"/>
              <a:t>Tell you which kind of OOME</a:t>
            </a:r>
          </a:p>
          <a:p>
            <a:pPr lvl="1"/>
            <a:r>
              <a:rPr lang="en-US" dirty="0" smtClean="0"/>
              <a:t>Shows you the place where OOME occurs (JDK 1.6)</a:t>
            </a:r>
          </a:p>
          <a:p>
            <a:r>
              <a:rPr lang="en-US" dirty="0" smtClean="0"/>
              <a:t>GC Logs</a:t>
            </a:r>
          </a:p>
          <a:p>
            <a:pPr lvl="1"/>
            <a:r>
              <a:rPr lang="en-US" dirty="0" smtClean="0"/>
              <a:t>Allows you to see memory growth trend over time</a:t>
            </a:r>
          </a:p>
          <a:p>
            <a:pPr lvl="1"/>
            <a:r>
              <a:rPr lang="en-US" dirty="0" smtClean="0"/>
              <a:t>The trend can be used to determine general cause of OOM</a:t>
            </a:r>
          </a:p>
          <a:p>
            <a:r>
              <a:rPr lang="en-US" dirty="0" smtClean="0"/>
              <a:t>Useful to provide to support when logging service request</a:t>
            </a:r>
          </a:p>
        </p:txBody>
      </p:sp>
    </p:spTree>
  </p:cSld>
  <p:clrMapOvr>
    <a:masterClrMapping/>
  </p:clrMapOvr>
  <p:transition>
    <p:wipe dir="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smtClean="0"/>
              <a:t>OutOfMemoryError log file contents…</a:t>
            </a:r>
          </a:p>
        </p:txBody>
      </p:sp>
      <p:sp>
        <p:nvSpPr>
          <p:cNvPr id="68611" name="Rectangle 3"/>
          <p:cNvSpPr>
            <a:spLocks noGrp="1" noChangeArrowheads="1"/>
          </p:cNvSpPr>
          <p:nvPr>
            <p:ph type="body" idx="1"/>
          </p:nvPr>
        </p:nvSpPr>
        <p:spPr>
          <a:xfrm>
            <a:off x="830001" y="1380281"/>
            <a:ext cx="7537450" cy="4343400"/>
          </a:xfrm>
        </p:spPr>
        <p:txBody>
          <a:bodyPr/>
          <a:lstStyle/>
          <a:p>
            <a:pPr>
              <a:lnSpc>
                <a:spcPct val="90000"/>
              </a:lnSpc>
            </a:pPr>
            <a:r>
              <a:rPr lang="en-US" sz="2000" dirty="0" smtClean="0"/>
              <a:t>This will be present in the $LOG_HOME/</a:t>
            </a:r>
            <a:r>
              <a:rPr lang="en-US" sz="2000" dirty="0" err="1" smtClean="0"/>
              <a:t>ora</a:t>
            </a:r>
            <a:r>
              <a:rPr lang="en-US" sz="2000" dirty="0" smtClean="0"/>
              <a:t>/10.1.3/</a:t>
            </a:r>
            <a:r>
              <a:rPr lang="en-US" sz="2000" dirty="0" err="1" smtClean="0"/>
              <a:t>opmn</a:t>
            </a:r>
            <a:r>
              <a:rPr lang="en-US" sz="2000" dirty="0" smtClean="0"/>
              <a:t>/default_group~oacore~default_group~1.log</a:t>
            </a:r>
          </a:p>
          <a:p>
            <a:pPr>
              <a:lnSpc>
                <a:spcPct val="90000"/>
              </a:lnSpc>
            </a:pPr>
            <a:endParaRPr lang="en-US" sz="1200" dirty="0" smtClean="0"/>
          </a:p>
          <a:p>
            <a:pPr lvl="1">
              <a:lnSpc>
                <a:spcPct val="90000"/>
              </a:lnSpc>
            </a:pPr>
            <a:r>
              <a:rPr lang="en-US" sz="1000" dirty="0" smtClean="0"/>
              <a:t>10063.579: [Full GC 118783K-&gt;118783K(124928K), 1.2299950 </a:t>
            </a:r>
            <a:r>
              <a:rPr lang="en-US" sz="1000" dirty="0" err="1" smtClean="0"/>
              <a:t>secs</a:t>
            </a:r>
            <a:r>
              <a:rPr lang="en-US" sz="1000" dirty="0" smtClean="0"/>
              <a:t>]</a:t>
            </a:r>
          </a:p>
          <a:p>
            <a:pPr lvl="1">
              <a:lnSpc>
                <a:spcPct val="90000"/>
              </a:lnSpc>
            </a:pPr>
            <a:r>
              <a:rPr lang="en-US" sz="1000" dirty="0" smtClean="0"/>
              <a:t>10064.810: [Full GC 118783K-&gt;117911K(124928K), 1.3957510 </a:t>
            </a:r>
            <a:r>
              <a:rPr lang="en-US" sz="1000" dirty="0" err="1" smtClean="0"/>
              <a:t>secs</a:t>
            </a:r>
            <a:r>
              <a:rPr lang="en-US" sz="1000" dirty="0" smtClean="0"/>
              <a:t>]</a:t>
            </a:r>
          </a:p>
          <a:p>
            <a:pPr lvl="1">
              <a:lnSpc>
                <a:spcPct val="90000"/>
              </a:lnSpc>
            </a:pPr>
            <a:r>
              <a:rPr lang="en-US" sz="1000" dirty="0" smtClean="0"/>
              <a:t>10066.269: [Full GC 118783K-&gt;118783K(124928K), 1.2217780 </a:t>
            </a:r>
            <a:r>
              <a:rPr lang="en-US" sz="1000" dirty="0" err="1" smtClean="0"/>
              <a:t>secs</a:t>
            </a:r>
            <a:r>
              <a:rPr lang="en-US" sz="1000" dirty="0" smtClean="0"/>
              <a:t>]</a:t>
            </a:r>
          </a:p>
          <a:p>
            <a:pPr lvl="1">
              <a:lnSpc>
                <a:spcPct val="90000"/>
              </a:lnSpc>
            </a:pPr>
            <a:r>
              <a:rPr lang="en-US" sz="1000" dirty="0" smtClean="0"/>
              <a:t>10067.492: [Full GC 118783K-&gt;118783K(124928K), 1.2127460 </a:t>
            </a:r>
            <a:r>
              <a:rPr lang="en-US" sz="1000" dirty="0" err="1" smtClean="0"/>
              <a:t>secs</a:t>
            </a:r>
            <a:r>
              <a:rPr lang="en-US" sz="1000" dirty="0" smtClean="0"/>
              <a:t>]</a:t>
            </a:r>
          </a:p>
          <a:p>
            <a:pPr lvl="1">
              <a:lnSpc>
                <a:spcPct val="90000"/>
              </a:lnSpc>
            </a:pPr>
            <a:r>
              <a:rPr lang="en-US" sz="1000" dirty="0" smtClean="0"/>
              <a:t>10068.706: [Full GC 118783K-&gt;118783K(124928K), 1.2166770 </a:t>
            </a:r>
            <a:r>
              <a:rPr lang="en-US" sz="1000" dirty="0" err="1" smtClean="0"/>
              <a:t>secs</a:t>
            </a:r>
            <a:r>
              <a:rPr lang="en-US" sz="1000" dirty="0" smtClean="0"/>
              <a:t>]</a:t>
            </a:r>
          </a:p>
          <a:p>
            <a:pPr lvl="1">
              <a:lnSpc>
                <a:spcPct val="90000"/>
              </a:lnSpc>
            </a:pPr>
            <a:r>
              <a:rPr lang="en-US" sz="1000" dirty="0" smtClean="0"/>
              <a:t>10069.924: [Full GC 118783K-&gt;117977K(124928K), 1.2416330 </a:t>
            </a:r>
            <a:r>
              <a:rPr lang="en-US" sz="1000" dirty="0" err="1" smtClean="0"/>
              <a:t>secs</a:t>
            </a:r>
            <a:r>
              <a:rPr lang="en-US" sz="1000" dirty="0" smtClean="0"/>
              <a:t>]</a:t>
            </a:r>
          </a:p>
          <a:p>
            <a:pPr lvl="1">
              <a:lnSpc>
                <a:spcPct val="90000"/>
              </a:lnSpc>
            </a:pPr>
            <a:r>
              <a:rPr lang="en-US" sz="1000" dirty="0" err="1" smtClean="0"/>
              <a:t>java.lang.OutOfMemoryError</a:t>
            </a:r>
            <a:r>
              <a:rPr lang="en-US" sz="1000" dirty="0" smtClean="0"/>
              <a:t>: GC overhead limit exceeded</a:t>
            </a:r>
          </a:p>
          <a:p>
            <a:pPr lvl="1">
              <a:lnSpc>
                <a:spcPct val="90000"/>
              </a:lnSpc>
            </a:pPr>
            <a:r>
              <a:rPr lang="en-US" sz="1000" dirty="0" smtClean="0"/>
              <a:t>Dumping heap to java_pid8515.hprof ...</a:t>
            </a:r>
          </a:p>
          <a:p>
            <a:pPr lvl="1">
              <a:lnSpc>
                <a:spcPct val="90000"/>
              </a:lnSpc>
            </a:pPr>
            <a:r>
              <a:rPr lang="en-US" sz="1000" dirty="0" smtClean="0"/>
              <a:t>Heap dump file created [149076109 bytes in 10.240 </a:t>
            </a:r>
            <a:r>
              <a:rPr lang="en-US" sz="1000" dirty="0" err="1" smtClean="0"/>
              <a:t>secs</a:t>
            </a:r>
            <a:r>
              <a:rPr lang="en-US" sz="1000" dirty="0" smtClean="0"/>
              <a:t>]</a:t>
            </a:r>
          </a:p>
          <a:p>
            <a:pPr>
              <a:lnSpc>
                <a:spcPct val="90000"/>
              </a:lnSpc>
            </a:pPr>
            <a:endParaRPr lang="en-US" sz="1200" dirty="0" smtClean="0"/>
          </a:p>
          <a:p>
            <a:pPr>
              <a:lnSpc>
                <a:spcPct val="90000"/>
              </a:lnSpc>
            </a:pPr>
            <a:r>
              <a:rPr lang="en-US" dirty="0" smtClean="0"/>
              <a:t>Heap Location is here:</a:t>
            </a:r>
          </a:p>
          <a:p>
            <a:pPr lvl="1">
              <a:lnSpc>
                <a:spcPct val="90000"/>
              </a:lnSpc>
            </a:pPr>
            <a:r>
              <a:rPr lang="en-US" sz="1800" dirty="0" smtClean="0"/>
              <a:t>-bash-3.2$  </a:t>
            </a:r>
            <a:r>
              <a:rPr lang="en-US" sz="1800" dirty="0" err="1" smtClean="0"/>
              <a:t>cd</a:t>
            </a:r>
            <a:r>
              <a:rPr lang="en-US" sz="1800" dirty="0" smtClean="0"/>
              <a:t> $INST_TOP/../../../apps/</a:t>
            </a:r>
            <a:r>
              <a:rPr lang="en-US" sz="1800" dirty="0" err="1" smtClean="0"/>
              <a:t>tech_st</a:t>
            </a:r>
            <a:r>
              <a:rPr lang="en-US" sz="1800" dirty="0" smtClean="0"/>
              <a:t>/10.1.3/j2ee/home</a:t>
            </a:r>
          </a:p>
          <a:p>
            <a:pPr lvl="1">
              <a:lnSpc>
                <a:spcPct val="90000"/>
              </a:lnSpc>
            </a:pPr>
            <a:r>
              <a:rPr lang="en-US" sz="1800" dirty="0" smtClean="0"/>
              <a:t>-bash-3.2$ </a:t>
            </a:r>
            <a:r>
              <a:rPr lang="en-US" sz="1800" dirty="0" err="1" smtClean="0"/>
              <a:t>ls</a:t>
            </a:r>
            <a:r>
              <a:rPr lang="en-US" sz="1800" dirty="0" smtClean="0"/>
              <a:t> -l *</a:t>
            </a:r>
            <a:r>
              <a:rPr lang="en-US" sz="1800" dirty="0" err="1" smtClean="0"/>
              <a:t>hprof</a:t>
            </a:r>
            <a:endParaRPr lang="en-US" sz="1800" dirty="0" smtClean="0"/>
          </a:p>
          <a:p>
            <a:pPr lvl="1">
              <a:lnSpc>
                <a:spcPct val="90000"/>
              </a:lnSpc>
            </a:pPr>
            <a:r>
              <a:rPr lang="en-US" sz="1800" dirty="0" smtClean="0"/>
              <a:t>-</a:t>
            </a:r>
            <a:r>
              <a:rPr lang="en-US" sz="1800" dirty="0" err="1" smtClean="0"/>
              <a:t>rw</a:t>
            </a:r>
            <a:r>
              <a:rPr lang="en-US" sz="1800" dirty="0" smtClean="0"/>
              <a:t>------- 1 </a:t>
            </a:r>
            <a:r>
              <a:rPr lang="en-US" sz="1800" dirty="0" err="1" smtClean="0"/>
              <a:t>oraperf</a:t>
            </a:r>
            <a:r>
              <a:rPr lang="en-US" sz="1800" dirty="0" smtClean="0"/>
              <a:t> </a:t>
            </a:r>
            <a:r>
              <a:rPr lang="en-US" sz="1800" dirty="0" err="1" smtClean="0"/>
              <a:t>dba</a:t>
            </a:r>
            <a:r>
              <a:rPr lang="en-US" sz="1800" dirty="0" smtClean="0"/>
              <a:t> 149076109 Jan 26 11:11 java_pid8515.hprof</a:t>
            </a:r>
          </a:p>
          <a:p>
            <a:pPr lvl="1">
              <a:lnSpc>
                <a:spcPct val="90000"/>
              </a:lnSpc>
            </a:pPr>
            <a:r>
              <a:rPr lang="en-US" sz="1800" dirty="0" smtClean="0"/>
              <a:t>-bash-3.2$ </a:t>
            </a:r>
          </a:p>
          <a:p>
            <a:pPr>
              <a:lnSpc>
                <a:spcPct val="90000"/>
              </a:lnSpc>
            </a:pPr>
            <a:endParaRPr lang="en-US" sz="1200" dirty="0" smtClean="0"/>
          </a:p>
        </p:txBody>
      </p:sp>
    </p:spTree>
  </p:cSld>
  <p:clrMapOvr>
    <a:masterClrMapping/>
  </p:clrMapOvr>
  <p:transition>
    <p:wipe dir="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69635" name="Rectangle 3"/>
          <p:cNvSpPr>
            <a:spLocks noGrp="1" noChangeArrowheads="1"/>
          </p:cNvSpPr>
          <p:nvPr>
            <p:ph type="title"/>
          </p:nvPr>
        </p:nvSpPr>
        <p:spPr/>
        <p:txBody>
          <a:bodyPr/>
          <a:lstStyle/>
          <a:p>
            <a:r>
              <a:rPr lang="en-US" smtClean="0"/>
              <a:t>Collecting OutOfMemoryError Information</a:t>
            </a:r>
          </a:p>
        </p:txBody>
      </p:sp>
      <p:sp>
        <p:nvSpPr>
          <p:cNvPr id="69636" name="Rectangle 4"/>
          <p:cNvSpPr>
            <a:spLocks noGrp="1" noChangeArrowheads="1"/>
          </p:cNvSpPr>
          <p:nvPr>
            <p:ph type="body" idx="1"/>
          </p:nvPr>
        </p:nvSpPr>
        <p:spPr>
          <a:xfrm>
            <a:off x="685800" y="1371600"/>
            <a:ext cx="7537450" cy="4343400"/>
          </a:xfrm>
        </p:spPr>
        <p:txBody>
          <a:bodyPr/>
          <a:lstStyle/>
          <a:p>
            <a:pPr>
              <a:lnSpc>
                <a:spcPct val="90000"/>
              </a:lnSpc>
            </a:pPr>
            <a:r>
              <a:rPr lang="en-US" sz="2000" dirty="0" smtClean="0"/>
              <a:t>Class Histogram over a period of time</a:t>
            </a:r>
          </a:p>
          <a:p>
            <a:pPr lvl="1">
              <a:lnSpc>
                <a:spcPct val="90000"/>
              </a:lnSpc>
            </a:pPr>
            <a:r>
              <a:rPr lang="en-US" sz="1800" dirty="0" smtClean="0"/>
              <a:t>Add -XX:+</a:t>
            </a:r>
            <a:r>
              <a:rPr lang="en-US" sz="1800" dirty="0" err="1" smtClean="0"/>
              <a:t>PrintClassHistogram</a:t>
            </a:r>
            <a:r>
              <a:rPr lang="en-US" sz="1800" dirty="0" smtClean="0"/>
              <a:t> switch and send kill –QUIT signals to JVM</a:t>
            </a:r>
          </a:p>
          <a:p>
            <a:pPr lvl="1">
              <a:lnSpc>
                <a:spcPct val="90000"/>
              </a:lnSpc>
            </a:pPr>
            <a:r>
              <a:rPr lang="en-US" sz="1800" dirty="0" smtClean="0"/>
              <a:t>Shows memory utilization by instances of each class</a:t>
            </a:r>
          </a:p>
          <a:p>
            <a:pPr lvl="1">
              <a:lnSpc>
                <a:spcPct val="90000"/>
              </a:lnSpc>
            </a:pPr>
            <a:r>
              <a:rPr lang="en-US" sz="1800" dirty="0" smtClean="0"/>
              <a:t>Helps in conjunction with heap dumps by trending memory usage of each class</a:t>
            </a:r>
          </a:p>
          <a:p>
            <a:pPr>
              <a:lnSpc>
                <a:spcPct val="90000"/>
              </a:lnSpc>
            </a:pPr>
            <a:r>
              <a:rPr lang="en-US" sz="2000" dirty="0" smtClean="0"/>
              <a:t>Heap Dump</a:t>
            </a:r>
          </a:p>
          <a:p>
            <a:pPr lvl="1">
              <a:lnSpc>
                <a:spcPct val="90000"/>
              </a:lnSpc>
            </a:pPr>
            <a:r>
              <a:rPr lang="en-US" sz="1800" dirty="0" smtClean="0"/>
              <a:t>Provides the most information</a:t>
            </a:r>
          </a:p>
          <a:p>
            <a:pPr lvl="1">
              <a:lnSpc>
                <a:spcPct val="90000"/>
              </a:lnSpc>
            </a:pPr>
            <a:r>
              <a:rPr lang="en-US" sz="1800" dirty="0" smtClean="0"/>
              <a:t>Allows you to see what objects are in the heap and the reference graph.</a:t>
            </a:r>
          </a:p>
          <a:p>
            <a:pPr lvl="1">
              <a:lnSpc>
                <a:spcPct val="90000"/>
              </a:lnSpc>
            </a:pPr>
            <a:r>
              <a:rPr lang="en-US" sz="1800" dirty="0" smtClean="0"/>
              <a:t>Reference graph tells you why the object remains in the heap</a:t>
            </a:r>
          </a:p>
          <a:p>
            <a:pPr lvl="1">
              <a:lnSpc>
                <a:spcPct val="90000"/>
              </a:lnSpc>
            </a:pPr>
            <a:r>
              <a:rPr lang="en-US" sz="1800" dirty="0" smtClean="0"/>
              <a:t>Due to their large size, ask the customer to compress the heap.  This will speed up analysis and problem resolution</a:t>
            </a:r>
          </a:p>
          <a:p>
            <a:pPr lvl="1">
              <a:lnSpc>
                <a:spcPct val="90000"/>
              </a:lnSpc>
            </a:pPr>
            <a:r>
              <a:rPr lang="en-US" sz="1800" dirty="0" smtClean="0"/>
              <a:t>Also do notice that once you take the heap dump that the objects cleaned may need to be recreated.</a:t>
            </a:r>
          </a:p>
        </p:txBody>
      </p:sp>
    </p:spTree>
  </p:cSld>
  <p:clrMapOvr>
    <a:masterClrMapping/>
  </p:clrMapOvr>
  <p:transition>
    <p:wipe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70659" name="Rectangle 3"/>
          <p:cNvSpPr>
            <a:spLocks noGrp="1" noChangeArrowheads="1"/>
          </p:cNvSpPr>
          <p:nvPr>
            <p:ph type="title"/>
          </p:nvPr>
        </p:nvSpPr>
        <p:spPr/>
        <p:txBody>
          <a:bodyPr/>
          <a:lstStyle/>
          <a:p>
            <a:r>
              <a:rPr lang="en-US" smtClean="0"/>
              <a:t>Getting Heap Dumps – Sun JVM </a:t>
            </a:r>
            <a:br>
              <a:rPr lang="en-US" smtClean="0"/>
            </a:br>
            <a:endParaRPr lang="en-US" smtClean="0"/>
          </a:p>
        </p:txBody>
      </p:sp>
      <p:sp>
        <p:nvSpPr>
          <p:cNvPr id="70660" name="Rectangle 4"/>
          <p:cNvSpPr>
            <a:spLocks noGrp="1" noChangeArrowheads="1"/>
          </p:cNvSpPr>
          <p:nvPr>
            <p:ph type="body" idx="1"/>
          </p:nvPr>
        </p:nvSpPr>
        <p:spPr>
          <a:xfrm>
            <a:off x="685800" y="1371600"/>
            <a:ext cx="7537450" cy="4343400"/>
          </a:xfrm>
        </p:spPr>
        <p:txBody>
          <a:bodyPr/>
          <a:lstStyle/>
          <a:p>
            <a:pPr>
              <a:lnSpc>
                <a:spcPct val="90000"/>
              </a:lnSpc>
            </a:pPr>
            <a:r>
              <a:rPr lang="en-US" smtClean="0"/>
              <a:t>Sun JDK 1.4.2_12 and JDK 1.5 have new options to dump the JVM heap</a:t>
            </a:r>
          </a:p>
          <a:p>
            <a:pPr lvl="1">
              <a:lnSpc>
                <a:spcPct val="90000"/>
              </a:lnSpc>
            </a:pPr>
            <a:r>
              <a:rPr lang="en-US" smtClean="0"/>
              <a:t>Add –XX:+HeapDumpOnOutOfMemoryError </a:t>
            </a:r>
            <a:br>
              <a:rPr lang="en-US" smtClean="0"/>
            </a:br>
            <a:r>
              <a:rPr lang="en-US" smtClean="0"/>
              <a:t>–XX:HeapDumpPath=/tmp to the JVM options in opmn.xml enabled oacore section.</a:t>
            </a:r>
          </a:p>
          <a:p>
            <a:pPr lvl="1">
              <a:lnSpc>
                <a:spcPct val="90000"/>
              </a:lnSpc>
            </a:pPr>
            <a:r>
              <a:rPr lang="en-US" smtClean="0"/>
              <a:t>If there is an OutOfMemoryError, the contents of the heap will be dumped to a file in the directory specified by </a:t>
            </a:r>
            <a:br>
              <a:rPr lang="en-US" smtClean="0"/>
            </a:br>
            <a:r>
              <a:rPr lang="en-US" smtClean="0"/>
              <a:t>–XX:HeapDumpPath</a:t>
            </a:r>
          </a:p>
          <a:p>
            <a:pPr lvl="1">
              <a:lnSpc>
                <a:spcPct val="90000"/>
              </a:lnSpc>
            </a:pPr>
            <a:r>
              <a:rPr lang="en-US" smtClean="0"/>
              <a:t>The heap dump file can be read by the Heap Analysis Tool (HAT), or jhat (in JDK 6), or one that supports the binary heap dump format (e.g. Eclipse Memory Analyzer Tool)</a:t>
            </a:r>
          </a:p>
          <a:p>
            <a:pPr lvl="1">
              <a:lnSpc>
                <a:spcPct val="90000"/>
              </a:lnSpc>
            </a:pPr>
            <a:r>
              <a:rPr lang="en-US" smtClean="0"/>
              <a:t>New enhancement on JDK 1.4.2 and 1.5 to dump heap on signal: http://forum.java.sun.com/thread.jspa?threadID=5179031</a:t>
            </a:r>
          </a:p>
        </p:txBody>
      </p:sp>
    </p:spTree>
  </p:cSld>
  <p:clrMapOvr>
    <a:masterClrMapping/>
  </p:clrMapOvr>
  <p:transition>
    <p:wipe dir="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71683" name="Rectangle 3"/>
          <p:cNvSpPr>
            <a:spLocks noGrp="1" noChangeArrowheads="1"/>
          </p:cNvSpPr>
          <p:nvPr>
            <p:ph type="title"/>
          </p:nvPr>
        </p:nvSpPr>
        <p:spPr/>
        <p:txBody>
          <a:bodyPr/>
          <a:lstStyle/>
          <a:p>
            <a:r>
              <a:rPr lang="en-US" dirty="0" err="1" smtClean="0"/>
              <a:t>OutOfMemoryError</a:t>
            </a:r>
            <a:r>
              <a:rPr lang="en-US" dirty="0" smtClean="0"/>
              <a:t> causes</a:t>
            </a:r>
            <a:br>
              <a:rPr lang="en-US" dirty="0" smtClean="0"/>
            </a:br>
            <a:endParaRPr lang="en-US" dirty="0" smtClean="0"/>
          </a:p>
        </p:txBody>
      </p:sp>
      <p:sp>
        <p:nvSpPr>
          <p:cNvPr id="71684" name="Rectangle 4"/>
          <p:cNvSpPr>
            <a:spLocks noGrp="1" noChangeArrowheads="1"/>
          </p:cNvSpPr>
          <p:nvPr>
            <p:ph type="body" idx="1"/>
          </p:nvPr>
        </p:nvSpPr>
        <p:spPr/>
        <p:txBody>
          <a:bodyPr/>
          <a:lstStyle/>
          <a:p>
            <a:r>
              <a:rPr lang="en-US" dirty="0" smtClean="0"/>
              <a:t>Common causes of OOME</a:t>
            </a:r>
          </a:p>
          <a:p>
            <a:pPr lvl="1"/>
            <a:r>
              <a:rPr lang="en-US" dirty="0" smtClean="0"/>
              <a:t>Memory Leak – Some objects not cleaned up after an operation, or incorrect cache management</a:t>
            </a:r>
          </a:p>
          <a:p>
            <a:pPr lvl="1"/>
            <a:r>
              <a:rPr lang="en-US" dirty="0" smtClean="0"/>
              <a:t>Memory Hemorrhage - Infinite loops or consuming vast amounts of memory by reading large data sets</a:t>
            </a:r>
          </a:p>
          <a:p>
            <a:pPr lvl="1"/>
            <a:r>
              <a:rPr lang="en-US" dirty="0" smtClean="0"/>
              <a:t>Blocking – Deadlock/Blocking of cleanup threads preventing normal cleanup operations</a:t>
            </a:r>
          </a:p>
          <a:p>
            <a:pPr lvl="1"/>
            <a:r>
              <a:rPr lang="en-US" dirty="0" smtClean="0"/>
              <a:t>Sizing Issues – Heap is undersized for expected load</a:t>
            </a:r>
          </a:p>
        </p:txBody>
      </p:sp>
    </p:spTree>
  </p:cSld>
  <p:clrMapOvr>
    <a:masterClrMapping/>
  </p:clrMapOvr>
  <p:transition>
    <p:wipe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dirty="0" smtClean="0"/>
              <a:t>EBS Sizing Recommendations</a:t>
            </a:r>
          </a:p>
        </p:txBody>
      </p:sp>
      <p:sp>
        <p:nvSpPr>
          <p:cNvPr id="72707" name="Rectangle 3"/>
          <p:cNvSpPr>
            <a:spLocks noGrp="1" noChangeArrowheads="1"/>
          </p:cNvSpPr>
          <p:nvPr>
            <p:ph type="body" idx="1"/>
          </p:nvPr>
        </p:nvSpPr>
        <p:spPr/>
        <p:txBody>
          <a:bodyPr/>
          <a:lstStyle/>
          <a:p>
            <a:r>
              <a:rPr lang="en-US" dirty="0" err="1" smtClean="0"/>
              <a:t>Metalink</a:t>
            </a:r>
            <a:r>
              <a:rPr lang="en-US" dirty="0" smtClean="0"/>
              <a:t> note#: </a:t>
            </a:r>
            <a:r>
              <a:rPr lang="en-US" dirty="0" smtClean="0">
                <a:cs typeface="Times New Roman" pitchFamily="18" charset="0"/>
              </a:rPr>
              <a:t>362851.1</a:t>
            </a:r>
            <a:r>
              <a:rPr lang="en-US" dirty="0" smtClean="0"/>
              <a:t> </a:t>
            </a:r>
          </a:p>
          <a:p>
            <a:r>
              <a:rPr lang="en-US" dirty="0" smtClean="0"/>
              <a:t>JVM </a:t>
            </a:r>
            <a:r>
              <a:rPr lang="en-US" dirty="0" err="1" smtClean="0"/>
              <a:t>NewRatio</a:t>
            </a:r>
            <a:r>
              <a:rPr lang="en-US" dirty="0" smtClean="0"/>
              <a:t> = 2</a:t>
            </a:r>
          </a:p>
          <a:p>
            <a:r>
              <a:rPr lang="en-US" dirty="0" err="1" smtClean="0"/>
              <a:t>Xmx</a:t>
            </a:r>
            <a:r>
              <a:rPr lang="en-US" dirty="0" smtClean="0"/>
              <a:t>=</a:t>
            </a:r>
            <a:r>
              <a:rPr lang="en-US" dirty="0" err="1" smtClean="0"/>
              <a:t>Xms</a:t>
            </a:r>
            <a:endParaRPr lang="en-US" dirty="0" smtClean="0"/>
          </a:p>
          <a:p>
            <a:r>
              <a:rPr lang="en-US" dirty="0" err="1" smtClean="0"/>
              <a:t>Xmx</a:t>
            </a:r>
            <a:r>
              <a:rPr lang="en-US" dirty="0" smtClean="0"/>
              <a:t>=</a:t>
            </a:r>
            <a:r>
              <a:rPr lang="en-US" dirty="0" err="1" smtClean="0"/>
              <a:t>Xms</a:t>
            </a:r>
            <a:r>
              <a:rPr lang="en-US" dirty="0" smtClean="0"/>
              <a:t>=1024mb to start with.</a:t>
            </a:r>
          </a:p>
          <a:p>
            <a:r>
              <a:rPr lang="en-US" dirty="0" smtClean="0"/>
              <a:t>Load testing </a:t>
            </a:r>
            <a:r>
              <a:rPr lang="en-US" dirty="0" smtClean="0">
                <a:sym typeface="Wingdings" pitchFamily="2" charset="2"/>
              </a:rPr>
              <a:t> Key</a:t>
            </a:r>
            <a:r>
              <a:rPr lang="en-US" dirty="0" smtClean="0"/>
              <a:t>.</a:t>
            </a:r>
          </a:p>
          <a:p>
            <a:pPr lvl="1"/>
            <a:r>
              <a:rPr lang="en-US" dirty="0" smtClean="0"/>
              <a:t>This would ensure that the projected # of users are able to have a pleasant time using the system\</a:t>
            </a:r>
          </a:p>
          <a:p>
            <a:pPr lvl="1"/>
            <a:endParaRPr lang="en-US" dirty="0" smtClean="0"/>
          </a:p>
          <a:p>
            <a:r>
              <a:rPr lang="en-US" dirty="0" err="1" smtClean="0"/>
              <a:t>Autoconfig</a:t>
            </a:r>
            <a:r>
              <a:rPr lang="en-US" dirty="0" smtClean="0"/>
              <a:t> takes care of the recommended values</a:t>
            </a:r>
          </a:p>
        </p:txBody>
      </p:sp>
    </p:spTree>
  </p:cSld>
  <p:clrMapOvr>
    <a:masterClrMapping/>
  </p:clrMapOvr>
  <p:transition>
    <p:wipe dir="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73731" name="Rectangle 3"/>
          <p:cNvSpPr>
            <a:spLocks noGrp="1" noChangeArrowheads="1"/>
          </p:cNvSpPr>
          <p:nvPr>
            <p:ph type="title"/>
          </p:nvPr>
        </p:nvSpPr>
        <p:spPr/>
        <p:txBody>
          <a:bodyPr/>
          <a:lstStyle/>
          <a:p>
            <a:r>
              <a:rPr lang="en-US" dirty="0" smtClean="0"/>
              <a:t>Identifying Memory Leaks</a:t>
            </a:r>
          </a:p>
        </p:txBody>
      </p:sp>
      <p:sp>
        <p:nvSpPr>
          <p:cNvPr id="73732" name="Rectangle 4"/>
          <p:cNvSpPr>
            <a:spLocks noGrp="1" noChangeArrowheads="1"/>
          </p:cNvSpPr>
          <p:nvPr>
            <p:ph type="body" idx="1"/>
          </p:nvPr>
        </p:nvSpPr>
        <p:spPr>
          <a:xfrm>
            <a:off x="697375" y="1910787"/>
            <a:ext cx="7537450" cy="3112625"/>
          </a:xfrm>
        </p:spPr>
        <p:txBody>
          <a:bodyPr/>
          <a:lstStyle/>
          <a:p>
            <a:r>
              <a:rPr lang="en-US" dirty="0" smtClean="0"/>
              <a:t>Symptoms:</a:t>
            </a:r>
          </a:p>
          <a:p>
            <a:pPr lvl="1"/>
            <a:r>
              <a:rPr lang="en-US" dirty="0" smtClean="0"/>
              <a:t>Heap usage increases steadily over a relative longer period of time (e.g. several hours or days)</a:t>
            </a:r>
          </a:p>
          <a:p>
            <a:pPr lvl="1"/>
            <a:r>
              <a:rPr lang="en-US" dirty="0" smtClean="0"/>
              <a:t>When memory leak is large enough </a:t>
            </a:r>
            <a:r>
              <a:rPr lang="en-US" dirty="0" smtClean="0">
                <a:sym typeface="Wingdings" pitchFamily="2" charset="2"/>
              </a:rPr>
              <a:t> </a:t>
            </a:r>
            <a:r>
              <a:rPr lang="en-US" dirty="0" smtClean="0"/>
              <a:t>continuous Full GC</a:t>
            </a:r>
          </a:p>
          <a:p>
            <a:pPr lvl="1"/>
            <a:r>
              <a:rPr lang="en-US" dirty="0" smtClean="0"/>
              <a:t>Different users may encounter OOM on totally unrelated flows</a:t>
            </a:r>
          </a:p>
        </p:txBody>
      </p:sp>
    </p:spTree>
  </p:cSld>
  <p:clrMapOvr>
    <a:masterClrMapping/>
  </p:clrMapOvr>
  <p:transition>
    <p:wipe dir="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74755" name="Rectangle 3"/>
          <p:cNvSpPr>
            <a:spLocks noGrp="1" noChangeArrowheads="1"/>
          </p:cNvSpPr>
          <p:nvPr>
            <p:ph type="title"/>
          </p:nvPr>
        </p:nvSpPr>
        <p:spPr/>
        <p:txBody>
          <a:bodyPr/>
          <a:lstStyle/>
          <a:p>
            <a:r>
              <a:rPr lang="en-US" dirty="0" smtClean="0"/>
              <a:t>Identifying Memory Leaks</a:t>
            </a:r>
          </a:p>
        </p:txBody>
      </p:sp>
      <p:sp>
        <p:nvSpPr>
          <p:cNvPr id="74756" name="Rectangle 4"/>
          <p:cNvSpPr>
            <a:spLocks noGrp="1" noChangeArrowheads="1"/>
          </p:cNvSpPr>
          <p:nvPr>
            <p:ph type="body" idx="1"/>
          </p:nvPr>
        </p:nvSpPr>
        <p:spPr>
          <a:xfrm>
            <a:off x="755248" y="1473843"/>
            <a:ext cx="7537450" cy="4343400"/>
          </a:xfrm>
        </p:spPr>
        <p:txBody>
          <a:bodyPr/>
          <a:lstStyle/>
          <a:p>
            <a:r>
              <a:rPr lang="en-US" dirty="0" smtClean="0"/>
              <a:t>Find the source of the memory leak (Important)</a:t>
            </a:r>
          </a:p>
          <a:p>
            <a:pPr lvl="1"/>
            <a:r>
              <a:rPr lang="en-US" dirty="0" smtClean="0"/>
              <a:t>Get a heap dump when the OOME occurs</a:t>
            </a:r>
          </a:p>
          <a:p>
            <a:pPr lvl="1"/>
            <a:r>
              <a:rPr lang="en-US" dirty="0" smtClean="0"/>
              <a:t>Get series of class histograms over time and observe what classes are growing</a:t>
            </a:r>
          </a:p>
          <a:p>
            <a:pPr lvl="2"/>
            <a:r>
              <a:rPr lang="en-US" dirty="0" smtClean="0"/>
              <a:t>-XX:+</a:t>
            </a:r>
            <a:r>
              <a:rPr lang="en-US" dirty="0" err="1" smtClean="0"/>
              <a:t>PrintClassHistogram</a:t>
            </a:r>
            <a:r>
              <a:rPr lang="en-US" dirty="0" smtClean="0"/>
              <a:t>. The + enables the option, the – disables it.  Add to the opmn.xml enabled </a:t>
            </a:r>
            <a:r>
              <a:rPr lang="en-US" dirty="0" err="1" smtClean="0"/>
              <a:t>oacore</a:t>
            </a:r>
            <a:r>
              <a:rPr lang="en-US" dirty="0" smtClean="0"/>
              <a:t> section.</a:t>
            </a:r>
          </a:p>
          <a:p>
            <a:pPr lvl="1"/>
            <a:r>
              <a:rPr lang="en-US" dirty="0" smtClean="0"/>
              <a:t>If possible, get a series of heap dumps and observe what classes are growing</a:t>
            </a:r>
          </a:p>
          <a:p>
            <a:pPr lvl="1"/>
            <a:r>
              <a:rPr lang="en-US" dirty="0" smtClean="0"/>
              <a:t>Get a series of thread dumps and see if there are any cleanup threads that are deadlocked/blocked</a:t>
            </a: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title"/>
          </p:nvPr>
        </p:nvSpPr>
        <p:spPr>
          <a:noFill/>
        </p:spPr>
        <p:txBody>
          <a:bodyPr/>
          <a:lstStyle/>
          <a:p>
            <a:pPr eaLnBrk="1" hangingPunct="1"/>
            <a:r>
              <a:rPr lang="en-US" smtClean="0"/>
              <a:t>Diagnosing and troubleshooting challenges</a:t>
            </a:r>
            <a:br>
              <a:rPr lang="en-US" smtClean="0"/>
            </a:br>
            <a:r>
              <a:rPr lang="en-US" sz="1800" b="0" smtClean="0">
                <a:solidFill>
                  <a:schemeClr val="bg2"/>
                </a:solidFill>
              </a:rPr>
              <a:t>A very complex system</a:t>
            </a:r>
            <a:endParaRPr lang="en-US" sz="1800" smtClean="0">
              <a:solidFill>
                <a:schemeClr val="bg2"/>
              </a:solidFill>
            </a:endParaRPr>
          </a:p>
        </p:txBody>
      </p:sp>
      <p:sp>
        <p:nvSpPr>
          <p:cNvPr id="4" name="Rectangle 8"/>
          <p:cNvSpPr txBox="1">
            <a:spLocks noChangeArrowheads="1"/>
          </p:cNvSpPr>
          <p:nvPr/>
        </p:nvSpPr>
        <p:spPr bwMode="auto">
          <a:xfrm>
            <a:off x="876300" y="1600200"/>
            <a:ext cx="753745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sz="2400" b="0" kern="0" dirty="0">
                <a:latin typeface="+mn-lt"/>
              </a:rPr>
              <a:t>Complex system with complex components</a:t>
            </a:r>
          </a:p>
          <a:p>
            <a:pPr marL="227013" indent="-227013" algn="l">
              <a:lnSpc>
                <a:spcPct val="100000"/>
              </a:lnSpc>
              <a:spcBef>
                <a:spcPct val="20000"/>
              </a:spcBef>
              <a:buClr>
                <a:schemeClr val="tx2"/>
              </a:buClr>
              <a:buFont typeface="Times" charset="0"/>
              <a:buChar char="•"/>
              <a:defRPr/>
            </a:pPr>
            <a:r>
              <a:rPr lang="en-US" sz="2400" b="0" kern="0" dirty="0">
                <a:latin typeface="+mn-lt"/>
              </a:rPr>
              <a:t>Highly customizable product</a:t>
            </a:r>
          </a:p>
          <a:p>
            <a:pPr marL="227013" indent="-227013" algn="l">
              <a:lnSpc>
                <a:spcPct val="100000"/>
              </a:lnSpc>
              <a:spcBef>
                <a:spcPct val="20000"/>
              </a:spcBef>
              <a:buClr>
                <a:schemeClr val="tx2"/>
              </a:buClr>
              <a:buFont typeface="Times" charset="0"/>
              <a:buChar char="•"/>
              <a:defRPr/>
            </a:pPr>
            <a:r>
              <a:rPr lang="en-US" sz="2400" b="0" kern="0" dirty="0">
                <a:latin typeface="+mn-lt"/>
              </a:rPr>
              <a:t>High number of configuration permutations</a:t>
            </a:r>
          </a:p>
          <a:p>
            <a:pPr marL="227013" indent="-227013" algn="l">
              <a:lnSpc>
                <a:spcPct val="100000"/>
              </a:lnSpc>
              <a:spcBef>
                <a:spcPct val="20000"/>
              </a:spcBef>
              <a:buClr>
                <a:schemeClr val="tx2"/>
              </a:buClr>
              <a:buFont typeface="Times" charset="0"/>
              <a:buChar char="•"/>
              <a:defRPr/>
            </a:pPr>
            <a:r>
              <a:rPr lang="en-US" sz="2400" b="0" kern="0" dirty="0">
                <a:latin typeface="+mn-lt"/>
              </a:rPr>
              <a:t>Configuration errors have a very important cascading effect</a:t>
            </a:r>
          </a:p>
          <a:p>
            <a:pPr marL="227013" indent="-227013" algn="l">
              <a:lnSpc>
                <a:spcPct val="100000"/>
              </a:lnSpc>
              <a:spcBef>
                <a:spcPct val="20000"/>
              </a:spcBef>
              <a:buClr>
                <a:schemeClr val="tx2"/>
              </a:buClr>
              <a:buFont typeface="Times" charset="0"/>
              <a:buChar char="•"/>
              <a:defRPr/>
            </a:pPr>
            <a:r>
              <a:rPr lang="en-US" sz="2400" b="0" kern="0" dirty="0">
                <a:latin typeface="+mn-lt"/>
              </a:rPr>
              <a:t>Some legacy code</a:t>
            </a:r>
          </a:p>
          <a:p>
            <a:pPr marL="227013" indent="-227013" algn="l">
              <a:lnSpc>
                <a:spcPct val="100000"/>
              </a:lnSpc>
              <a:spcBef>
                <a:spcPct val="20000"/>
              </a:spcBef>
              <a:buClr>
                <a:schemeClr val="tx2"/>
              </a:buClr>
              <a:buFont typeface="Times" charset="0"/>
              <a:buChar char="•"/>
              <a:defRPr/>
            </a:pPr>
            <a:r>
              <a:rPr lang="en-US" sz="2400" b="0" kern="0" dirty="0">
                <a:latin typeface="+mn-lt"/>
              </a:rPr>
              <a:t>Code constantly evolving</a:t>
            </a:r>
          </a:p>
          <a:p>
            <a:pPr marL="227013" indent="-227013" algn="l">
              <a:lnSpc>
                <a:spcPct val="100000"/>
              </a:lnSpc>
              <a:spcBef>
                <a:spcPct val="20000"/>
              </a:spcBef>
              <a:buClr>
                <a:schemeClr val="tx2"/>
              </a:buClr>
              <a:buFont typeface="Times" charset="0"/>
              <a:buChar char="•"/>
              <a:defRPr/>
            </a:pPr>
            <a:r>
              <a:rPr lang="en-US" sz="2400" b="0" kern="0" dirty="0">
                <a:latin typeface="+mn-lt"/>
              </a:rPr>
              <a:t>Performance versus system load</a:t>
            </a:r>
          </a:p>
          <a:p>
            <a:pPr marL="227013" indent="-227013" algn="l">
              <a:lnSpc>
                <a:spcPct val="100000"/>
              </a:lnSpc>
              <a:spcBef>
                <a:spcPct val="20000"/>
              </a:spcBef>
              <a:buClr>
                <a:schemeClr val="tx2"/>
              </a:buClr>
              <a:buFont typeface="Times" charset="0"/>
              <a:buChar char="•"/>
              <a:defRPr/>
            </a:pPr>
            <a:r>
              <a:rPr lang="en-US" sz="2400" b="0" kern="0" dirty="0">
                <a:latin typeface="+mn-lt"/>
              </a:rPr>
              <a:t>Deltas between environments</a:t>
            </a:r>
          </a:p>
          <a:p>
            <a:pPr marL="227013" indent="-227013" algn="l">
              <a:lnSpc>
                <a:spcPct val="100000"/>
              </a:lnSpc>
              <a:spcBef>
                <a:spcPct val="20000"/>
              </a:spcBef>
              <a:buClr>
                <a:schemeClr val="tx2"/>
              </a:buClr>
              <a:buFont typeface="Times" charset="0"/>
              <a:buChar char="•"/>
              <a:defRPr/>
            </a:pPr>
            <a:r>
              <a:rPr lang="en-US" sz="2400" b="0" kern="0" dirty="0">
                <a:latin typeface="+mn-lt"/>
              </a:rPr>
              <a:t>Endless list of considerations</a:t>
            </a:r>
          </a:p>
          <a:p>
            <a:pPr marL="227013" indent="-227013" algn="l">
              <a:lnSpc>
                <a:spcPct val="100000"/>
              </a:lnSpc>
              <a:spcBef>
                <a:spcPct val="20000"/>
              </a:spcBef>
              <a:buClr>
                <a:schemeClr val="tx2"/>
              </a:buClr>
              <a:buFont typeface="Times" charset="0"/>
              <a:buChar char="•"/>
              <a:defRPr/>
            </a:pPr>
            <a:endParaRPr lang="en-US" sz="2400" b="0" kern="0" dirty="0">
              <a:latin typeface="+mn-lt"/>
            </a:endParaRPr>
          </a:p>
        </p:txBody>
      </p:sp>
    </p:spTree>
  </p:cSld>
  <p:clrMapOvr>
    <a:masterClrMapping/>
  </p:clrMapOvr>
  <p:transition>
    <p:wipe dir="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76803" name="Rectangle 3"/>
          <p:cNvSpPr>
            <a:spLocks noGrp="1" noChangeArrowheads="1"/>
          </p:cNvSpPr>
          <p:nvPr>
            <p:ph type="title"/>
          </p:nvPr>
        </p:nvSpPr>
        <p:spPr>
          <a:xfrm>
            <a:off x="889000" y="304800"/>
            <a:ext cx="7645400" cy="941388"/>
          </a:xfrm>
        </p:spPr>
        <p:txBody>
          <a:bodyPr/>
          <a:lstStyle/>
          <a:p>
            <a:r>
              <a:rPr lang="en-US" smtClean="0"/>
              <a:t>Connection and JDBC Statement Leaks</a:t>
            </a:r>
          </a:p>
        </p:txBody>
      </p:sp>
      <p:sp>
        <p:nvSpPr>
          <p:cNvPr id="76804" name="Rectangle 4"/>
          <p:cNvSpPr>
            <a:spLocks noGrp="1" noChangeArrowheads="1"/>
          </p:cNvSpPr>
          <p:nvPr>
            <p:ph type="body" idx="1"/>
          </p:nvPr>
        </p:nvSpPr>
        <p:spPr/>
        <p:txBody>
          <a:bodyPr/>
          <a:lstStyle/>
          <a:p>
            <a:r>
              <a:rPr lang="en-US" smtClean="0"/>
              <a:t>Prior to 11.5.10, memory leaks are also frequently caused by JDBC statement/connection leaks.  </a:t>
            </a:r>
          </a:p>
          <a:p>
            <a:r>
              <a:rPr lang="en-US" smtClean="0"/>
              <a:t>In 11.5.10 and R12, these have been decreased by having GSCC checks and more monitoring during system test</a:t>
            </a:r>
          </a:p>
          <a:p>
            <a:r>
              <a:rPr lang="en-US" smtClean="0"/>
              <a:t>Prior to R12, you can use AoljDbcPoolStatus.jsp or OAM to monitor connection leak</a:t>
            </a:r>
          </a:p>
          <a:p>
            <a:r>
              <a:rPr lang="en-US" smtClean="0"/>
              <a:t>In R12, you also need to monitor the stdout/stderr logs for connection leaks</a:t>
            </a:r>
          </a:p>
        </p:txBody>
      </p:sp>
    </p:spTree>
  </p:cSld>
  <p:clrMapOvr>
    <a:masterClrMapping/>
  </p:clrMapOvr>
  <p:transition>
    <p:wipe dir="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889000" y="381000"/>
            <a:ext cx="7721600" cy="876300"/>
          </a:xfrm>
        </p:spPr>
        <p:txBody>
          <a:bodyPr/>
          <a:lstStyle/>
          <a:p>
            <a:r>
              <a:rPr lang="en-US" smtClean="0"/>
              <a:t>Connection and JDBC Statement Leaks</a:t>
            </a:r>
          </a:p>
        </p:txBody>
      </p:sp>
      <p:pic>
        <p:nvPicPr>
          <p:cNvPr id="77827" name="Picture 3"/>
          <p:cNvPicPr>
            <a:picLocks noChangeAspect="1" noChangeArrowheads="1"/>
          </p:cNvPicPr>
          <p:nvPr/>
        </p:nvPicPr>
        <p:blipFill>
          <a:blip r:embed="rId2" cstate="print"/>
          <a:srcRect b="3751"/>
          <a:stretch>
            <a:fillRect/>
          </a:stretch>
        </p:blipFill>
        <p:spPr bwMode="auto">
          <a:xfrm>
            <a:off x="2061258" y="2379079"/>
            <a:ext cx="5103471" cy="3682618"/>
          </a:xfrm>
          <a:prstGeom prst="rect">
            <a:avLst/>
          </a:prstGeom>
          <a:ln>
            <a:noFill/>
          </a:ln>
          <a:effectLst>
            <a:outerShdw blurRad="292100" dist="139700" dir="2700000" algn="tl" rotWithShape="0">
              <a:srgbClr val="333333">
                <a:alpha val="65000"/>
              </a:srgbClr>
            </a:outerShdw>
          </a:effectLst>
        </p:spPr>
      </p:pic>
      <p:sp>
        <p:nvSpPr>
          <p:cNvPr id="77828" name="Text Box 4"/>
          <p:cNvSpPr txBox="1">
            <a:spLocks noChangeArrowheads="1"/>
          </p:cNvSpPr>
          <p:nvPr/>
        </p:nvSpPr>
        <p:spPr bwMode="auto">
          <a:xfrm>
            <a:off x="385823" y="1289612"/>
            <a:ext cx="8534400" cy="762000"/>
          </a:xfrm>
          <a:prstGeom prst="rect">
            <a:avLst/>
          </a:prstGeom>
          <a:noFill/>
          <a:ln w="28575">
            <a:noFill/>
            <a:miter lim="800000"/>
            <a:headEnd type="none" w="sm" len="sm"/>
            <a:tailEnd type="none" w="sm" len="sm"/>
          </a:ln>
        </p:spPr>
        <p:txBody>
          <a:bodyPr>
            <a:spAutoFit/>
          </a:bodyPr>
          <a:lstStyle/>
          <a:p>
            <a:pPr marL="0" lvl="1" algn="l" defTabSz="228600">
              <a:lnSpc>
                <a:spcPct val="100000"/>
              </a:lnSpc>
              <a:spcBef>
                <a:spcPct val="20000"/>
              </a:spcBef>
              <a:buClr>
                <a:srgbClr val="FF0000"/>
              </a:buClr>
              <a:buFont typeface="Arial" pitchFamily="34" charset="0"/>
              <a:buChar char="•"/>
            </a:pPr>
            <a:r>
              <a:rPr lang="en-US" b="0" dirty="0"/>
              <a:t> Use &lt;host&gt;:&lt;port&gt;/OA_HTML/</a:t>
            </a:r>
            <a:r>
              <a:rPr lang="en-US" b="0" dirty="0" err="1"/>
              <a:t>jsp</a:t>
            </a:r>
            <a:r>
              <a:rPr lang="en-US" b="0" dirty="0"/>
              <a:t>/</a:t>
            </a:r>
            <a:r>
              <a:rPr lang="en-US" b="0" dirty="0" err="1"/>
              <a:t>fnd</a:t>
            </a:r>
            <a:r>
              <a:rPr lang="en-US" b="0" dirty="0"/>
              <a:t>/AoljDbcPoolStatus.jsp</a:t>
            </a:r>
          </a:p>
          <a:p>
            <a:pPr marL="0" lvl="1" algn="l" defTabSz="228600">
              <a:lnSpc>
                <a:spcPct val="100000"/>
              </a:lnSpc>
              <a:spcBef>
                <a:spcPct val="20000"/>
              </a:spcBef>
              <a:buClr>
                <a:srgbClr val="FF0000"/>
              </a:buClr>
              <a:buFont typeface="Arial" pitchFamily="34" charset="0"/>
              <a:buChar char="•"/>
            </a:pPr>
            <a:r>
              <a:rPr lang="en-US" b="0" dirty="0"/>
              <a:t> Need to login as user with </a:t>
            </a:r>
            <a:r>
              <a:rPr lang="en-US" b="0" dirty="0" err="1"/>
              <a:t>FND:Diagnostics</a:t>
            </a:r>
            <a:r>
              <a:rPr lang="en-US" b="0" dirty="0"/>
              <a:t> profile set to Yes.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78851" name="Rectangle 3"/>
          <p:cNvSpPr>
            <a:spLocks noGrp="1" noChangeArrowheads="1"/>
          </p:cNvSpPr>
          <p:nvPr>
            <p:ph type="title"/>
          </p:nvPr>
        </p:nvSpPr>
        <p:spPr/>
        <p:txBody>
          <a:bodyPr/>
          <a:lstStyle/>
          <a:p>
            <a:r>
              <a:rPr lang="en-US" dirty="0" smtClean="0"/>
              <a:t>Identifying Memory Hemorrhage</a:t>
            </a:r>
          </a:p>
        </p:txBody>
      </p:sp>
      <p:sp>
        <p:nvSpPr>
          <p:cNvPr id="78852" name="Rectangle 4"/>
          <p:cNvSpPr>
            <a:spLocks noGrp="1" noChangeArrowheads="1"/>
          </p:cNvSpPr>
          <p:nvPr>
            <p:ph type="body" idx="1"/>
          </p:nvPr>
        </p:nvSpPr>
        <p:spPr/>
        <p:txBody>
          <a:bodyPr/>
          <a:lstStyle/>
          <a:p>
            <a:r>
              <a:rPr lang="en-US" smtClean="0"/>
              <a:t>Symptoms of memory hemorrhage</a:t>
            </a:r>
          </a:p>
          <a:p>
            <a:pPr lvl="1"/>
            <a:r>
              <a:rPr lang="en-US" smtClean="0"/>
              <a:t>Free heap after GC decreases rapidly, over a short period of time (e.g. serveral seconds or minutes)</a:t>
            </a:r>
          </a:p>
          <a:p>
            <a:pPr lvl="1"/>
            <a:r>
              <a:rPr lang="en-US" smtClean="0"/>
              <a:t>Continuous Full GC in the GC log</a:t>
            </a:r>
          </a:p>
          <a:p>
            <a:pPr lvl="1"/>
            <a:r>
              <a:rPr lang="en-US" smtClean="0"/>
              <a:t>The OOME is reproducible.  A particular flow will always trigger the OOME</a:t>
            </a:r>
          </a:p>
        </p:txBody>
      </p:sp>
    </p:spTree>
  </p:cSld>
  <p:clrMapOvr>
    <a:masterClrMapping/>
  </p:clrMapOvr>
  <p:transition>
    <p:wipe dir="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79875" name="Rectangle 3"/>
          <p:cNvSpPr>
            <a:spLocks noGrp="1" noChangeArrowheads="1"/>
          </p:cNvSpPr>
          <p:nvPr>
            <p:ph type="title"/>
          </p:nvPr>
        </p:nvSpPr>
        <p:spPr/>
        <p:txBody>
          <a:bodyPr/>
          <a:lstStyle/>
          <a:p>
            <a:r>
              <a:rPr lang="en-US" dirty="0" smtClean="0"/>
              <a:t>Identifying Memory Hemorrhage</a:t>
            </a:r>
          </a:p>
        </p:txBody>
      </p:sp>
      <p:sp>
        <p:nvSpPr>
          <p:cNvPr id="79876" name="Rectangle 4"/>
          <p:cNvSpPr>
            <a:spLocks noGrp="1" noChangeArrowheads="1"/>
          </p:cNvSpPr>
          <p:nvPr>
            <p:ph type="body" idx="1"/>
          </p:nvPr>
        </p:nvSpPr>
        <p:spPr/>
        <p:txBody>
          <a:bodyPr/>
          <a:lstStyle/>
          <a:p>
            <a:r>
              <a:rPr lang="en-US" dirty="0" smtClean="0"/>
              <a:t>Finding the source</a:t>
            </a:r>
          </a:p>
          <a:p>
            <a:pPr lvl="1"/>
            <a:r>
              <a:rPr lang="en-US" dirty="0" smtClean="0"/>
              <a:t>Flow causing the OOME</a:t>
            </a:r>
          </a:p>
          <a:p>
            <a:pPr lvl="1"/>
            <a:r>
              <a:rPr lang="en-US" dirty="0" err="1" smtClean="0"/>
              <a:t>StackOverflowError</a:t>
            </a:r>
            <a:r>
              <a:rPr lang="en-US" dirty="0" smtClean="0"/>
              <a:t> </a:t>
            </a:r>
            <a:r>
              <a:rPr lang="en-US" dirty="0" smtClean="0">
                <a:sym typeface="Wingdings" pitchFamily="2" charset="2"/>
              </a:rPr>
              <a:t></a:t>
            </a:r>
            <a:r>
              <a:rPr lang="en-US" dirty="0" smtClean="0"/>
              <a:t> infinite loops:  Take thread dumps regularly and look for very deep stacks.</a:t>
            </a:r>
          </a:p>
          <a:p>
            <a:pPr lvl="1"/>
            <a:r>
              <a:rPr lang="en-US" dirty="0" smtClean="0"/>
              <a:t>Get heap dump at OOME occurrence</a:t>
            </a:r>
          </a:p>
          <a:p>
            <a:pPr lvl="1">
              <a:buFontTx/>
              <a:buNone/>
            </a:pPr>
            <a:r>
              <a:rPr lang="en-US" dirty="0" smtClean="0"/>
              <a:t>  </a:t>
            </a:r>
          </a:p>
          <a:p>
            <a:pPr lvl="1"/>
            <a:endParaRPr lang="en-US" dirty="0" smtClean="0"/>
          </a:p>
          <a:p>
            <a:pPr lvl="1"/>
            <a:endParaRPr lang="en-US" dirty="0" smtClean="0"/>
          </a:p>
          <a:p>
            <a:pPr lvl="1"/>
            <a:endParaRPr lang="en-US" dirty="0" smtClean="0"/>
          </a:p>
          <a:p>
            <a:pPr lvl="2"/>
            <a:endParaRPr lang="en-US" dirty="0" smtClean="0"/>
          </a:p>
        </p:txBody>
      </p:sp>
    </p:spTree>
  </p:cSld>
  <p:clrMapOvr>
    <a:masterClrMapping/>
  </p:clrMapOvr>
  <p:transition>
    <p:wipe dir="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050"/>
          <p:cNvSpPr>
            <a:spLocks noChangeArrowheads="1"/>
          </p:cNvSpPr>
          <p:nvPr/>
        </p:nvSpPr>
        <p:spPr bwMode="auto">
          <a:xfrm>
            <a:off x="7010400" y="685800"/>
            <a:ext cx="2133600" cy="2133600"/>
          </a:xfrm>
          <a:prstGeom prst="rect">
            <a:avLst/>
          </a:prstGeom>
          <a:solidFill>
            <a:srgbClr val="B8B8B8"/>
          </a:solidFill>
          <a:ln w="12700" algn="ctr">
            <a:noFill/>
            <a:miter lim="800000"/>
            <a:headEnd/>
            <a:tailEnd/>
          </a:ln>
        </p:spPr>
        <p:txBody>
          <a:bodyPr wrap="none" anchor="ctr" anchorCtr="1"/>
          <a:lstStyle/>
          <a:p>
            <a:pPr eaLnBrk="0" hangingPunct="0">
              <a:lnSpc>
                <a:spcPct val="100000"/>
              </a:lnSpc>
              <a:spcBef>
                <a:spcPct val="0"/>
              </a:spcBef>
              <a:buClrTx/>
            </a:pPr>
            <a:r>
              <a:rPr lang="en-US" sz="1400">
                <a:solidFill>
                  <a:srgbClr val="000000"/>
                </a:solidFill>
              </a:rPr>
              <a:t>&lt;Insert Picture Here&gt;</a:t>
            </a:r>
          </a:p>
        </p:txBody>
      </p:sp>
      <p:sp>
        <p:nvSpPr>
          <p:cNvPr id="80899" name="Text Box 2051"/>
          <p:cNvSpPr txBox="1">
            <a:spLocks noChangeArrowheads="1"/>
          </p:cNvSpPr>
          <p:nvPr/>
        </p:nvSpPr>
        <p:spPr bwMode="auto">
          <a:xfrm>
            <a:off x="914400" y="2133600"/>
            <a:ext cx="4933950" cy="974725"/>
          </a:xfrm>
          <a:prstGeom prst="rect">
            <a:avLst/>
          </a:prstGeom>
          <a:noFill/>
          <a:ln w="9525">
            <a:noFill/>
            <a:miter lim="800000"/>
            <a:headEnd/>
            <a:tailEnd/>
          </a:ln>
        </p:spPr>
        <p:txBody>
          <a:bodyPr lIns="0" tIns="0" rIns="0" bIns="0">
            <a:spAutoFit/>
          </a:bodyPr>
          <a:lstStyle/>
          <a:p>
            <a:pPr algn="l" eaLnBrk="0" hangingPunct="0">
              <a:lnSpc>
                <a:spcPct val="100000"/>
              </a:lnSpc>
              <a:buClrTx/>
            </a:pPr>
            <a:r>
              <a:rPr lang="en-US" sz="3200">
                <a:solidFill>
                  <a:schemeClr val="accent1"/>
                </a:solidFill>
              </a:rPr>
              <a:t>Java Diagnostic Tools / Methods</a:t>
            </a:r>
            <a:endParaRPr lang="en-US" sz="3200"/>
          </a:p>
        </p:txBody>
      </p:sp>
      <p:pic>
        <p:nvPicPr>
          <p:cNvPr id="80900" name="Picture 2052" descr="Right Red"/>
          <p:cNvPicPr>
            <a:picLocks noChangeAspect="1" noChangeArrowheads="1"/>
          </p:cNvPicPr>
          <p:nvPr/>
        </p:nvPicPr>
        <p:blipFill>
          <a:blip r:embed="rId2" cstate="print"/>
          <a:srcRect/>
          <a:stretch>
            <a:fillRect/>
          </a:stretch>
        </p:blipFill>
        <p:spPr bwMode="auto">
          <a:xfrm>
            <a:off x="7010400" y="0"/>
            <a:ext cx="2133600" cy="685800"/>
          </a:xfrm>
          <a:prstGeom prst="rect">
            <a:avLst/>
          </a:prstGeom>
          <a:noFill/>
          <a:ln w="9525">
            <a:noFill/>
            <a:miter lim="800000"/>
            <a:headEnd/>
            <a:tailEnd/>
          </a:ln>
        </p:spPr>
      </p:pic>
      <p:pic>
        <p:nvPicPr>
          <p:cNvPr id="80901" name="Picture 2053" descr="df2f236c-MEDIUM-22762791"/>
          <p:cNvPicPr>
            <a:picLocks noChangeAspect="1" noChangeArrowheads="1"/>
          </p:cNvPicPr>
          <p:nvPr/>
        </p:nvPicPr>
        <p:blipFill>
          <a:blip r:embed="rId3" cstate="print"/>
          <a:srcRect/>
          <a:stretch>
            <a:fillRect/>
          </a:stretch>
        </p:blipFill>
        <p:spPr bwMode="auto">
          <a:xfrm>
            <a:off x="7010400" y="685800"/>
            <a:ext cx="2133600" cy="21336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81923" name="Rectangle 3"/>
          <p:cNvSpPr>
            <a:spLocks noGrp="1" noChangeArrowheads="1"/>
          </p:cNvSpPr>
          <p:nvPr>
            <p:ph type="title"/>
          </p:nvPr>
        </p:nvSpPr>
        <p:spPr/>
        <p:txBody>
          <a:bodyPr/>
          <a:lstStyle/>
          <a:p>
            <a:r>
              <a:rPr lang="en-US" dirty="0" smtClean="0"/>
              <a:t>Tools for Diagnosing Heap Dumps</a:t>
            </a:r>
          </a:p>
        </p:txBody>
      </p:sp>
      <p:sp>
        <p:nvSpPr>
          <p:cNvPr id="81924" name="Rectangle 4"/>
          <p:cNvSpPr>
            <a:spLocks noGrp="1" noChangeArrowheads="1"/>
          </p:cNvSpPr>
          <p:nvPr>
            <p:ph type="body" idx="1"/>
          </p:nvPr>
        </p:nvSpPr>
        <p:spPr>
          <a:xfrm>
            <a:off x="685800" y="1371600"/>
            <a:ext cx="7537450" cy="4343400"/>
          </a:xfrm>
        </p:spPr>
        <p:txBody>
          <a:bodyPr/>
          <a:lstStyle/>
          <a:p>
            <a:r>
              <a:rPr lang="en-US" dirty="0" smtClean="0"/>
              <a:t>Regardless the tool, always…</a:t>
            </a:r>
          </a:p>
          <a:p>
            <a:endParaRPr lang="en-US" dirty="0" smtClean="0"/>
          </a:p>
          <a:p>
            <a:pPr lvl="1"/>
            <a:r>
              <a:rPr lang="en-US" dirty="0" smtClean="0"/>
              <a:t>Look for classes/dominators occupying most of the heap</a:t>
            </a:r>
          </a:p>
          <a:p>
            <a:pPr lvl="1"/>
            <a:r>
              <a:rPr lang="en-US" dirty="0" smtClean="0"/>
              <a:t>Look for reference path to the root to determine why the instances remain in memory</a:t>
            </a:r>
          </a:p>
          <a:p>
            <a:pPr lvl="1"/>
            <a:r>
              <a:rPr lang="en-US" dirty="0" smtClean="0"/>
              <a:t>Discuss with appropriate support team.</a:t>
            </a:r>
          </a:p>
          <a:p>
            <a:pPr lvl="2"/>
            <a:r>
              <a:rPr lang="en-US" dirty="0" smtClean="0"/>
              <a:t>Performance</a:t>
            </a:r>
          </a:p>
          <a:p>
            <a:endParaRPr lang="en-US" dirty="0" smtClean="0"/>
          </a:p>
        </p:txBody>
      </p:sp>
    </p:spTree>
  </p:cSld>
  <p:clrMapOvr>
    <a:masterClrMapping/>
  </p:clrMapOvr>
  <p:transition>
    <p:wipe dir="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ChangeArrowheads="1"/>
          </p:cNvSpPr>
          <p:nvPr/>
        </p:nvSpPr>
        <p:spPr bwMode="auto">
          <a:xfrm>
            <a:off x="812800" y="1919288"/>
            <a:ext cx="6789738" cy="630237"/>
          </a:xfrm>
          <a:prstGeom prst="rect">
            <a:avLst/>
          </a:prstGeom>
          <a:noFill/>
          <a:ln w="9525">
            <a:noFill/>
            <a:miter lim="800000"/>
            <a:headEnd/>
            <a:tailEnd/>
          </a:ln>
        </p:spPr>
        <p:txBody>
          <a:bodyPr>
            <a:spAutoFit/>
          </a:bodyPr>
          <a:lstStyle/>
          <a:p>
            <a:pPr marL="119063" indent="-119063" algn="l" eaLnBrk="0" hangingPunct="0">
              <a:lnSpc>
                <a:spcPct val="100000"/>
              </a:lnSpc>
              <a:spcBef>
                <a:spcPct val="20000"/>
              </a:spcBef>
              <a:buClrTx/>
            </a:pPr>
            <a:endParaRPr lang="en-US" sz="1600"/>
          </a:p>
          <a:p>
            <a:pPr marL="119063" indent="-119063" algn="l" eaLnBrk="0" hangingPunct="0">
              <a:lnSpc>
                <a:spcPct val="100000"/>
              </a:lnSpc>
              <a:spcBef>
                <a:spcPct val="20000"/>
              </a:spcBef>
              <a:buClrTx/>
            </a:pPr>
            <a:endParaRPr lang="en-US" sz="1600" b="0"/>
          </a:p>
        </p:txBody>
      </p:sp>
      <p:sp>
        <p:nvSpPr>
          <p:cNvPr id="82947" name="Rectangle 3"/>
          <p:cNvSpPr>
            <a:spLocks noGrp="1" noChangeArrowheads="1"/>
          </p:cNvSpPr>
          <p:nvPr>
            <p:ph type="title"/>
          </p:nvPr>
        </p:nvSpPr>
        <p:spPr/>
        <p:txBody>
          <a:bodyPr/>
          <a:lstStyle/>
          <a:p>
            <a:r>
              <a:rPr lang="en-US" smtClean="0"/>
              <a:t>Tools for Viewing Heap Dumps</a:t>
            </a:r>
          </a:p>
        </p:txBody>
      </p:sp>
      <p:sp>
        <p:nvSpPr>
          <p:cNvPr id="82948" name="Rectangle 4"/>
          <p:cNvSpPr>
            <a:spLocks noGrp="1" noChangeArrowheads="1"/>
          </p:cNvSpPr>
          <p:nvPr>
            <p:ph type="body" idx="1"/>
          </p:nvPr>
        </p:nvSpPr>
        <p:spPr>
          <a:xfrm>
            <a:off x="685800" y="1371600"/>
            <a:ext cx="7537450" cy="4343400"/>
          </a:xfrm>
        </p:spPr>
        <p:txBody>
          <a:bodyPr/>
          <a:lstStyle/>
          <a:p>
            <a:r>
              <a:rPr lang="en-US" dirty="0" smtClean="0"/>
              <a:t>Oracle’s </a:t>
            </a:r>
            <a:r>
              <a:rPr lang="en-US" dirty="0" err="1" smtClean="0"/>
              <a:t>JHat</a:t>
            </a:r>
            <a:r>
              <a:rPr lang="en-US" dirty="0" smtClean="0"/>
              <a:t> bundled with JDK 1.6.0</a:t>
            </a:r>
          </a:p>
          <a:p>
            <a:pPr lvl="1"/>
            <a:r>
              <a:rPr lang="en-US" dirty="0" smtClean="0"/>
              <a:t>Primitive UI</a:t>
            </a:r>
          </a:p>
          <a:p>
            <a:pPr lvl="1"/>
            <a:r>
              <a:rPr lang="en-US" dirty="0" smtClean="0"/>
              <a:t>Slow</a:t>
            </a:r>
          </a:p>
          <a:p>
            <a:r>
              <a:rPr lang="en-US" dirty="0" smtClean="0"/>
              <a:t>Visual VM Java Profiler </a:t>
            </a:r>
          </a:p>
          <a:p>
            <a:pPr lvl="1"/>
            <a:r>
              <a:rPr lang="en-US" dirty="0" smtClean="0"/>
              <a:t>Similar to </a:t>
            </a:r>
            <a:r>
              <a:rPr lang="en-US" dirty="0" err="1" smtClean="0"/>
              <a:t>Jconsole</a:t>
            </a:r>
            <a:r>
              <a:rPr lang="en-US" dirty="0" smtClean="0"/>
              <a:t> + profiling.  Colorful output and graphs</a:t>
            </a:r>
          </a:p>
          <a:p>
            <a:r>
              <a:rPr lang="en-US" dirty="0" smtClean="0"/>
              <a:t>Eclipse Memory Analyzer</a:t>
            </a:r>
          </a:p>
          <a:p>
            <a:pPr lvl="1"/>
            <a:r>
              <a:rPr lang="en-US" dirty="0" smtClean="0"/>
              <a:t>Faster heap analysis, able to process large heap dumps</a:t>
            </a:r>
          </a:p>
          <a:p>
            <a:pPr lvl="2"/>
            <a:r>
              <a:rPr lang="en-US" dirty="0" smtClean="0"/>
              <a:t>Use 64bit for heaps larger than 2GB</a:t>
            </a:r>
          </a:p>
          <a:p>
            <a:r>
              <a:rPr lang="en-US" dirty="0" smtClean="0"/>
              <a:t>IBM – IBM Heap Analyzer</a:t>
            </a:r>
          </a:p>
          <a:p>
            <a:pPr lvl="1"/>
            <a:r>
              <a:rPr lang="en-US" dirty="0" smtClean="0"/>
              <a:t>http://www.alphaworks.ibm.com/tech/heapanalyzer</a:t>
            </a:r>
          </a:p>
          <a:p>
            <a:r>
              <a:rPr lang="en-US" dirty="0" smtClean="0"/>
              <a:t>Oracle AD4J</a:t>
            </a:r>
          </a:p>
        </p:txBody>
      </p:sp>
    </p:spTree>
  </p:cSld>
  <p:clrMapOvr>
    <a:masterClrMapping/>
  </p:clrMapOvr>
  <p:transition>
    <p:wipe dir="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smtClean="0"/>
              <a:t>Jconsole Diagnostic Tool</a:t>
            </a:r>
          </a:p>
        </p:txBody>
      </p:sp>
      <p:sp>
        <p:nvSpPr>
          <p:cNvPr id="58371" name="AutoShape 3"/>
          <p:cNvSpPr>
            <a:spLocks noGrp="1" noChangeAspect="1" noChangeArrowheads="1"/>
          </p:cNvSpPr>
          <p:nvPr>
            <p:ph type="body" idx="1"/>
          </p:nvPr>
        </p:nvSpPr>
        <p:spPr>
          <a:xfrm>
            <a:off x="841575" y="1970590"/>
            <a:ext cx="7537450" cy="2636134"/>
          </a:xfrm>
        </p:spPr>
        <p:txBody>
          <a:bodyPr/>
          <a:lstStyle/>
          <a:p>
            <a:r>
              <a:rPr lang="en-US" dirty="0" smtClean="0"/>
              <a:t>Provided by Oracle with JDKs (version 5/6).</a:t>
            </a:r>
          </a:p>
          <a:p>
            <a:r>
              <a:rPr lang="en-US" dirty="0" smtClean="0"/>
              <a:t>Visual reporting of resources in use of a running JVM</a:t>
            </a:r>
          </a:p>
          <a:p>
            <a:r>
              <a:rPr lang="en-US" dirty="0" smtClean="0"/>
              <a:t>JDK6 onwards </a:t>
            </a:r>
            <a:r>
              <a:rPr lang="en-US" dirty="0" smtClean="0">
                <a:sym typeface="Wingdings" pitchFamily="2" charset="2"/>
              </a:rPr>
              <a:t> ad-hoc, on demand heap dumps</a:t>
            </a:r>
            <a:endParaRPr lang="en-US" dirty="0" smtClean="0"/>
          </a:p>
          <a:p>
            <a:pPr lvl="1"/>
            <a:r>
              <a:rPr lang="en-US" dirty="0" smtClean="0"/>
              <a:t>Huge improvement of JDK5 non-cooperative mechanism</a:t>
            </a:r>
          </a:p>
          <a:p>
            <a:r>
              <a:rPr lang="en-US" dirty="0" smtClean="0"/>
              <a:t>Visual instrumentation for memory segments and how are they doing</a:t>
            </a:r>
          </a:p>
        </p:txBody>
      </p:sp>
    </p:spTree>
  </p:cSld>
  <p:clrMapOvr>
    <a:masterClrMapping/>
  </p:clrMapOvr>
  <p:transition>
    <p:wipe dir="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smtClean="0"/>
              <a:t>Jconsole remote diagnostics</a:t>
            </a:r>
          </a:p>
        </p:txBody>
      </p:sp>
      <p:sp>
        <p:nvSpPr>
          <p:cNvPr id="59395" name="Rectangle 3"/>
          <p:cNvSpPr>
            <a:spLocks noGrp="1" noChangeArrowheads="1"/>
          </p:cNvSpPr>
          <p:nvPr>
            <p:ph type="body" idx="1"/>
          </p:nvPr>
        </p:nvSpPr>
        <p:spPr/>
        <p:txBody>
          <a:bodyPr/>
          <a:lstStyle/>
          <a:p>
            <a:r>
              <a:rPr lang="en-US" dirty="0" smtClean="0"/>
              <a:t>Using JMX (Java Management Extensions)</a:t>
            </a:r>
          </a:p>
          <a:p>
            <a:r>
              <a:rPr lang="en-US" dirty="0" smtClean="0"/>
              <a:t>Remote monitoring: Add the following to opmn.xml).</a:t>
            </a:r>
          </a:p>
          <a:p>
            <a:pPr lvl="1"/>
            <a:r>
              <a:rPr lang="en-US" dirty="0" smtClean="0"/>
              <a:t>-</a:t>
            </a:r>
            <a:r>
              <a:rPr lang="en-US" dirty="0" err="1" smtClean="0"/>
              <a:t>Dcom.sun.management.jmxremote.authenticate</a:t>
            </a:r>
            <a:r>
              <a:rPr lang="en-US" dirty="0" smtClean="0"/>
              <a:t>=false</a:t>
            </a:r>
          </a:p>
          <a:p>
            <a:pPr lvl="1"/>
            <a:r>
              <a:rPr lang="en-US" dirty="0" smtClean="0"/>
              <a:t>-</a:t>
            </a:r>
            <a:r>
              <a:rPr lang="en-US" dirty="0" err="1" smtClean="0"/>
              <a:t>Dcom.sun.management.jmxremote.ssl</a:t>
            </a:r>
            <a:r>
              <a:rPr lang="en-US" dirty="0" smtClean="0"/>
              <a:t>=false</a:t>
            </a:r>
          </a:p>
          <a:p>
            <a:pPr lvl="1"/>
            <a:r>
              <a:rPr lang="en-US" dirty="0" smtClean="0"/>
              <a:t>-</a:t>
            </a:r>
            <a:r>
              <a:rPr lang="en-US" dirty="0" err="1" smtClean="0"/>
              <a:t>Dcom.sun.management.jmxremote.port</a:t>
            </a:r>
            <a:r>
              <a:rPr lang="en-US" dirty="0" smtClean="0"/>
              <a:t>=4000</a:t>
            </a:r>
          </a:p>
          <a:p>
            <a:pPr lvl="1"/>
            <a:r>
              <a:rPr lang="en-US" dirty="0" smtClean="0"/>
              <a:t>Not managed by </a:t>
            </a:r>
            <a:r>
              <a:rPr lang="en-US" dirty="0" err="1" smtClean="0"/>
              <a:t>autoconfig</a:t>
            </a:r>
            <a:endParaRPr lang="en-US" dirty="0" smtClean="0"/>
          </a:p>
          <a:p>
            <a:endParaRPr lang="en-US" dirty="0" smtClean="0"/>
          </a:p>
          <a:p>
            <a:r>
              <a:rPr lang="en-US" dirty="0" smtClean="0"/>
              <a:t>For  more options please see JMX documentation at OTN</a:t>
            </a:r>
          </a:p>
        </p:txBody>
      </p:sp>
    </p:spTree>
  </p:cSld>
  <p:clrMapOvr>
    <a:masterClrMapping/>
  </p:clrMapOvr>
  <p:transition>
    <p:wipe dir="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026"/>
          <p:cNvSpPr>
            <a:spLocks noGrp="1" noChangeArrowheads="1"/>
          </p:cNvSpPr>
          <p:nvPr>
            <p:ph type="title"/>
          </p:nvPr>
        </p:nvSpPr>
        <p:spPr/>
        <p:txBody>
          <a:bodyPr/>
          <a:lstStyle/>
          <a:p>
            <a:r>
              <a:rPr lang="en-US" smtClean="0"/>
              <a:t>Jconsole Diagnostic Tool Overall</a:t>
            </a:r>
          </a:p>
        </p:txBody>
      </p:sp>
      <p:pic>
        <p:nvPicPr>
          <p:cNvPr id="60419" name="Picture 1027"/>
          <p:cNvPicPr>
            <a:picLocks noGrp="1" noChangeAspect="1" noChangeArrowheads="1"/>
          </p:cNvPicPr>
          <p:nvPr>
            <p:ph type="body" idx="1"/>
          </p:nvPr>
        </p:nvPicPr>
        <p:blipFill>
          <a:blip r:embed="rId2" cstate="print"/>
          <a:srcRect/>
          <a:stretch>
            <a:fillRect/>
          </a:stretch>
        </p:blipFill>
        <p:spPr>
          <a:xfrm>
            <a:off x="806851" y="1252960"/>
            <a:ext cx="7537450" cy="43434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title"/>
          </p:nvPr>
        </p:nvSpPr>
        <p:spPr>
          <a:noFill/>
        </p:spPr>
        <p:txBody>
          <a:bodyPr/>
          <a:lstStyle/>
          <a:p>
            <a:pPr eaLnBrk="1" hangingPunct="1"/>
            <a:r>
              <a:rPr lang="en-US" smtClean="0"/>
              <a:t>Value of understanding</a:t>
            </a:r>
            <a:br>
              <a:rPr lang="en-US" smtClean="0"/>
            </a:br>
            <a:r>
              <a:rPr lang="en-US" sz="1800" b="0" smtClean="0">
                <a:solidFill>
                  <a:schemeClr val="bg2"/>
                </a:solidFill>
              </a:rPr>
              <a:t>Getting the most out of Support and Development</a:t>
            </a:r>
            <a:endParaRPr lang="en-US" sz="1800" smtClean="0">
              <a:solidFill>
                <a:schemeClr val="bg2"/>
              </a:solidFill>
            </a:endParaRPr>
          </a:p>
        </p:txBody>
      </p:sp>
      <p:sp>
        <p:nvSpPr>
          <p:cNvPr id="4" name="Rectangle 8"/>
          <p:cNvSpPr txBox="1">
            <a:spLocks noChangeArrowheads="1"/>
          </p:cNvSpPr>
          <p:nvPr/>
        </p:nvSpPr>
        <p:spPr bwMode="auto">
          <a:xfrm>
            <a:off x="876300" y="1444625"/>
            <a:ext cx="7537450" cy="4373563"/>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sz="2400" b="0" kern="0" dirty="0">
                <a:latin typeface="+mn-lt"/>
              </a:rPr>
              <a:t>Faster problem resolution</a:t>
            </a:r>
          </a:p>
          <a:p>
            <a:pPr marL="227013" indent="-227013" algn="l">
              <a:lnSpc>
                <a:spcPct val="100000"/>
              </a:lnSpc>
              <a:spcBef>
                <a:spcPct val="20000"/>
              </a:spcBef>
              <a:buClr>
                <a:schemeClr val="tx2"/>
              </a:buClr>
              <a:buFont typeface="Times" charset="0"/>
              <a:buChar char="•"/>
              <a:defRPr/>
            </a:pPr>
            <a:r>
              <a:rPr lang="en-US" sz="2400" b="0" kern="0" dirty="0">
                <a:latin typeface="+mn-lt"/>
              </a:rPr>
              <a:t>Minimum interaction = Best interaction</a:t>
            </a:r>
          </a:p>
          <a:p>
            <a:pPr marL="227013" indent="-227013" algn="l">
              <a:lnSpc>
                <a:spcPct val="100000"/>
              </a:lnSpc>
              <a:spcBef>
                <a:spcPct val="20000"/>
              </a:spcBef>
              <a:buClr>
                <a:schemeClr val="tx2"/>
              </a:buClr>
              <a:buFont typeface="Times" charset="0"/>
              <a:buChar char="•"/>
              <a:defRPr/>
            </a:pPr>
            <a:r>
              <a:rPr lang="en-US" sz="2400" b="0" kern="0" dirty="0">
                <a:latin typeface="+mn-lt"/>
              </a:rPr>
              <a:t>Ensures all instance-specific variables and deltas are ruled out.</a:t>
            </a:r>
          </a:p>
          <a:p>
            <a:pPr marL="227013" indent="-227013" algn="l">
              <a:lnSpc>
                <a:spcPct val="100000"/>
              </a:lnSpc>
              <a:spcBef>
                <a:spcPct val="20000"/>
              </a:spcBef>
              <a:buClr>
                <a:schemeClr val="tx2"/>
              </a:buClr>
              <a:buFont typeface="Times" charset="0"/>
              <a:buChar char="•"/>
              <a:defRPr/>
            </a:pPr>
            <a:r>
              <a:rPr lang="en-US" sz="2400" b="0" kern="0" dirty="0">
                <a:latin typeface="+mn-lt"/>
              </a:rPr>
              <a:t>Key: understanding technology components.</a:t>
            </a:r>
          </a:p>
          <a:p>
            <a:pPr marL="684213" lvl="1" indent="-227013" algn="l">
              <a:lnSpc>
                <a:spcPct val="100000"/>
              </a:lnSpc>
              <a:spcBef>
                <a:spcPct val="20000"/>
              </a:spcBef>
              <a:buClr>
                <a:schemeClr val="tx2"/>
              </a:buClr>
              <a:buFont typeface="Times" charset="0"/>
              <a:buChar char="•"/>
              <a:defRPr/>
            </a:pPr>
            <a:r>
              <a:rPr lang="en-US" sz="2400" b="0" kern="0" dirty="0">
                <a:latin typeface="+mn-lt"/>
              </a:rPr>
              <a:t>Differentiate between forms based applications and OAF based applications</a:t>
            </a:r>
          </a:p>
          <a:p>
            <a:pPr marL="684213" lvl="1" indent="-227013" algn="l">
              <a:lnSpc>
                <a:spcPct val="100000"/>
              </a:lnSpc>
              <a:spcBef>
                <a:spcPct val="20000"/>
              </a:spcBef>
              <a:buClr>
                <a:schemeClr val="tx2"/>
              </a:buClr>
              <a:buFont typeface="Times" charset="0"/>
              <a:buChar char="•"/>
              <a:defRPr/>
            </a:pPr>
            <a:r>
              <a:rPr lang="en-US" sz="2400" b="0" kern="0" dirty="0">
                <a:latin typeface="+mn-lt"/>
              </a:rPr>
              <a:t>Diagnose directly on the layer where the problem occurs</a:t>
            </a:r>
          </a:p>
          <a:p>
            <a:pPr marL="684213" lvl="1" indent="-227013" algn="l">
              <a:lnSpc>
                <a:spcPct val="100000"/>
              </a:lnSpc>
              <a:spcBef>
                <a:spcPct val="20000"/>
              </a:spcBef>
              <a:buClr>
                <a:schemeClr val="tx2"/>
              </a:buClr>
              <a:buFont typeface="Times" charset="0"/>
              <a:buChar char="•"/>
              <a:defRPr/>
            </a:pPr>
            <a:r>
              <a:rPr lang="en-US" sz="2400" b="0" kern="0" dirty="0">
                <a:latin typeface="+mn-lt"/>
              </a:rPr>
              <a:t>Communication protocols (HTTP, SQL*Net, Forms over HTTP)</a:t>
            </a:r>
          </a:p>
          <a:p>
            <a:pPr marL="684213" lvl="1" indent="-227013" algn="l">
              <a:lnSpc>
                <a:spcPct val="100000"/>
              </a:lnSpc>
              <a:spcBef>
                <a:spcPct val="20000"/>
              </a:spcBef>
              <a:buClr>
                <a:schemeClr val="tx2"/>
              </a:buClr>
              <a:buFont typeface="Times" charset="0"/>
              <a:buChar char="•"/>
              <a:defRPr/>
            </a:pPr>
            <a:endParaRPr lang="en-US" sz="2400" b="0" kern="0" dirty="0">
              <a:latin typeface="+mn-lt"/>
            </a:endParaRPr>
          </a:p>
          <a:p>
            <a:pPr marL="227013" indent="-227013" algn="l">
              <a:lnSpc>
                <a:spcPct val="100000"/>
              </a:lnSpc>
              <a:spcBef>
                <a:spcPct val="20000"/>
              </a:spcBef>
              <a:buClr>
                <a:schemeClr val="tx2"/>
              </a:buClr>
              <a:defRPr/>
            </a:pPr>
            <a:endParaRPr lang="en-US" sz="2400" b="0" kern="0" dirty="0">
              <a:latin typeface="+mn-lt"/>
            </a:endParaRPr>
          </a:p>
          <a:p>
            <a:pPr marL="227013" indent="-227013" algn="l">
              <a:lnSpc>
                <a:spcPct val="100000"/>
              </a:lnSpc>
              <a:spcBef>
                <a:spcPct val="20000"/>
              </a:spcBef>
              <a:buClr>
                <a:schemeClr val="tx2"/>
              </a:buClr>
              <a:buFont typeface="Times" charset="0"/>
              <a:buChar char="•"/>
              <a:defRPr/>
            </a:pPr>
            <a:endParaRPr lang="en-US" sz="2400" b="0" kern="0" dirty="0">
              <a:latin typeface="+mn-lt"/>
            </a:endParaRPr>
          </a:p>
        </p:txBody>
      </p:sp>
    </p:spTree>
  </p:cSld>
  <p:clrMapOvr>
    <a:masterClrMapping/>
  </p:clrMapOvr>
  <p:transition>
    <p:wipe dir="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smtClean="0"/>
              <a:t>Jconsole Diagnostic Tool Memory tab</a:t>
            </a:r>
          </a:p>
        </p:txBody>
      </p:sp>
      <p:pic>
        <p:nvPicPr>
          <p:cNvPr id="61443" name="Picture 3"/>
          <p:cNvPicPr>
            <a:picLocks noGrp="1" noChangeAspect="1" noChangeArrowheads="1"/>
          </p:cNvPicPr>
          <p:nvPr>
            <p:ph type="body" idx="1"/>
          </p:nvPr>
        </p:nvPicPr>
        <p:blipFill>
          <a:blip r:embed="rId2" cstate="print"/>
          <a:srcRect/>
          <a:stretch>
            <a:fillRect/>
          </a:stretch>
        </p:blipFill>
        <p:spPr>
          <a:xfrm>
            <a:off x="1003621" y="1206661"/>
            <a:ext cx="7125677" cy="410611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dirty="0" err="1" smtClean="0"/>
              <a:t>Jconsole</a:t>
            </a:r>
            <a:r>
              <a:rPr lang="en-US" dirty="0" smtClean="0"/>
              <a:t/>
            </a:r>
            <a:br>
              <a:rPr lang="en-US" dirty="0" smtClean="0"/>
            </a:br>
            <a:r>
              <a:rPr lang="en-US" sz="1800" b="0" dirty="0" smtClean="0">
                <a:solidFill>
                  <a:schemeClr val="bg2"/>
                </a:solidFill>
              </a:rPr>
              <a:t> Ad-hoc heap dumps</a:t>
            </a:r>
            <a:endParaRPr lang="en-US" sz="1800" dirty="0" smtClean="0"/>
          </a:p>
        </p:txBody>
      </p:sp>
      <p:pic>
        <p:nvPicPr>
          <p:cNvPr id="62467" name="Picture 3"/>
          <p:cNvPicPr>
            <a:picLocks noGrp="1" noChangeAspect="1" noChangeArrowheads="1"/>
          </p:cNvPicPr>
          <p:nvPr>
            <p:ph type="body" idx="1"/>
          </p:nvPr>
        </p:nvPicPr>
        <p:blipFill>
          <a:blip r:embed="rId2" cstate="print"/>
          <a:srcRect/>
          <a:stretch>
            <a:fillRect/>
          </a:stretch>
        </p:blipFill>
        <p:spPr>
          <a:xfrm>
            <a:off x="1050240" y="1365813"/>
            <a:ext cx="7110614" cy="409743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dirty="0" smtClean="0"/>
              <a:t>MAT – Eclipse Memory Analyzer Tool</a:t>
            </a:r>
            <a:br>
              <a:rPr lang="en-US" dirty="0" smtClean="0"/>
            </a:br>
            <a:r>
              <a:rPr lang="en-US" sz="1800" b="0" dirty="0" smtClean="0">
                <a:solidFill>
                  <a:schemeClr val="bg2"/>
                </a:solidFill>
              </a:rPr>
              <a:t> For dealing with heap dumps</a:t>
            </a:r>
            <a:endParaRPr lang="en-US" sz="1800" dirty="0" smtClean="0"/>
          </a:p>
        </p:txBody>
      </p:sp>
      <p:pic>
        <p:nvPicPr>
          <p:cNvPr id="3074" name="Picture 2"/>
          <p:cNvPicPr>
            <a:picLocks noChangeAspect="1" noChangeArrowheads="1"/>
          </p:cNvPicPr>
          <p:nvPr/>
        </p:nvPicPr>
        <p:blipFill>
          <a:blip r:embed="rId2" cstate="print"/>
          <a:srcRect/>
          <a:stretch>
            <a:fillRect/>
          </a:stretch>
        </p:blipFill>
        <p:spPr bwMode="auto">
          <a:xfrm>
            <a:off x="1192191" y="1323243"/>
            <a:ext cx="6817489" cy="399580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dirty="0" smtClean="0"/>
              <a:t>Fiddler2</a:t>
            </a:r>
            <a:br>
              <a:rPr lang="en-US" dirty="0" smtClean="0"/>
            </a:br>
            <a:r>
              <a:rPr lang="en-US" sz="1800" b="0" dirty="0" smtClean="0">
                <a:solidFill>
                  <a:schemeClr val="bg2"/>
                </a:solidFill>
              </a:rPr>
              <a:t> Analyze HTTP traffic</a:t>
            </a:r>
            <a:endParaRPr lang="en-US" sz="1800" dirty="0" smtClean="0"/>
          </a:p>
        </p:txBody>
      </p:sp>
      <p:pic>
        <p:nvPicPr>
          <p:cNvPr id="4098" name="Picture 2"/>
          <p:cNvPicPr>
            <a:picLocks noChangeAspect="1" noChangeArrowheads="1"/>
          </p:cNvPicPr>
          <p:nvPr/>
        </p:nvPicPr>
        <p:blipFill>
          <a:blip r:embed="rId2" cstate="print"/>
          <a:srcRect/>
          <a:stretch>
            <a:fillRect/>
          </a:stretch>
        </p:blipFill>
        <p:spPr bwMode="auto">
          <a:xfrm>
            <a:off x="1284789" y="1294082"/>
            <a:ext cx="6551270" cy="3839772"/>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1638428" y="5613722"/>
            <a:ext cx="5782480" cy="369332"/>
          </a:xfrm>
          <a:prstGeom prst="rect">
            <a:avLst/>
          </a:prstGeom>
          <a:noFill/>
        </p:spPr>
        <p:txBody>
          <a:bodyPr wrap="none" rtlCol="0">
            <a:spAutoFit/>
          </a:bodyPr>
          <a:lstStyle/>
          <a:p>
            <a:pPr algn="l">
              <a:buFont typeface="Arial" pitchFamily="34" charset="0"/>
              <a:buChar char="•"/>
            </a:pPr>
            <a:r>
              <a:rPr lang="en-US" dirty="0" smtClean="0"/>
              <a:t> See </a:t>
            </a:r>
            <a:r>
              <a:rPr lang="en-US" dirty="0" smtClean="0">
                <a:hlinkClick r:id="rId3"/>
              </a:rPr>
              <a:t>http://www.fiddler2.com/</a:t>
            </a:r>
            <a:r>
              <a:rPr lang="en-US" dirty="0" smtClean="0"/>
              <a:t> for instructions</a:t>
            </a:r>
            <a:endParaRPr lang="en-US" dirty="0"/>
          </a:p>
        </p:txBody>
      </p:sp>
    </p:spTree>
  </p:cSld>
  <p:clrMapOvr>
    <a:masterClrMapping/>
  </p:clrMapOvr>
  <p:transition>
    <p:wipe dir="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title"/>
          </p:nvPr>
        </p:nvSpPr>
        <p:spPr>
          <a:noFill/>
        </p:spPr>
        <p:txBody>
          <a:bodyPr/>
          <a:lstStyle/>
          <a:p>
            <a:pPr eaLnBrk="1" hangingPunct="1"/>
            <a:r>
              <a:rPr lang="en-US" smtClean="0"/>
              <a:t>When reporting a problem to Support</a:t>
            </a:r>
            <a:br>
              <a:rPr lang="en-US" smtClean="0"/>
            </a:br>
            <a:r>
              <a:rPr lang="en-US" sz="1800" b="0" smtClean="0">
                <a:solidFill>
                  <a:schemeClr val="bg2"/>
                </a:solidFill>
              </a:rPr>
              <a:t>What information is really necessary?</a:t>
            </a:r>
            <a:endParaRPr lang="en-US" sz="1800" smtClean="0">
              <a:solidFill>
                <a:schemeClr val="bg2"/>
              </a:solidFill>
            </a:endParaRPr>
          </a:p>
        </p:txBody>
      </p:sp>
      <p:sp>
        <p:nvSpPr>
          <p:cNvPr id="4" name="Rectangle 8"/>
          <p:cNvSpPr txBox="1">
            <a:spLocks noChangeArrowheads="1"/>
          </p:cNvSpPr>
          <p:nvPr/>
        </p:nvSpPr>
        <p:spPr bwMode="auto">
          <a:xfrm>
            <a:off x="876300" y="1600200"/>
            <a:ext cx="753745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sz="2400" b="0" kern="0" dirty="0">
                <a:latin typeface="+mn-lt"/>
              </a:rPr>
              <a:t>Check all relevant versions to the failing page in the “About this page” link and add it to the service request</a:t>
            </a:r>
          </a:p>
          <a:p>
            <a:pPr marL="227013" indent="-227013" algn="l">
              <a:lnSpc>
                <a:spcPct val="100000"/>
              </a:lnSpc>
              <a:spcBef>
                <a:spcPct val="20000"/>
              </a:spcBef>
              <a:buClr>
                <a:schemeClr val="tx2"/>
              </a:buClr>
              <a:buFont typeface="Times" charset="0"/>
              <a:buChar char="•"/>
              <a:defRPr/>
            </a:pPr>
            <a:r>
              <a:rPr lang="en-US" sz="2400" b="0" kern="0" dirty="0">
                <a:latin typeface="+mn-lt"/>
              </a:rPr>
              <a:t>Remember to enable “FND: Diagnostics” profile option (at least, for a single user)</a:t>
            </a:r>
          </a:p>
          <a:p>
            <a:pPr marL="227013" indent="-227013" algn="l">
              <a:lnSpc>
                <a:spcPct val="100000"/>
              </a:lnSpc>
              <a:spcBef>
                <a:spcPct val="20000"/>
              </a:spcBef>
              <a:buClr>
                <a:schemeClr val="tx2"/>
              </a:buClr>
              <a:buFont typeface="Times" charset="0"/>
              <a:buChar char="•"/>
              <a:defRPr/>
            </a:pPr>
            <a:r>
              <a:rPr lang="en-US" sz="2400" b="0" kern="0" dirty="0">
                <a:latin typeface="+mn-lt"/>
              </a:rPr>
              <a:t>Upload all relevant logs:</a:t>
            </a:r>
          </a:p>
          <a:p>
            <a:pPr marL="684213" lvl="1" indent="-227013" algn="l">
              <a:lnSpc>
                <a:spcPct val="100000"/>
              </a:lnSpc>
              <a:spcBef>
                <a:spcPct val="20000"/>
              </a:spcBef>
              <a:buClr>
                <a:schemeClr val="tx2"/>
              </a:buClr>
              <a:buFont typeface="Times" charset="0"/>
              <a:buChar char="•"/>
              <a:defRPr/>
            </a:pPr>
            <a:r>
              <a:rPr lang="en-US" sz="2400" b="0" kern="0" dirty="0">
                <a:latin typeface="+mn-lt"/>
              </a:rPr>
              <a:t>$INST_TOP/logs/*</a:t>
            </a:r>
          </a:p>
          <a:p>
            <a:pPr marL="227013" indent="-227013" algn="l">
              <a:lnSpc>
                <a:spcPct val="100000"/>
              </a:lnSpc>
              <a:spcBef>
                <a:spcPct val="20000"/>
              </a:spcBef>
              <a:buClr>
                <a:schemeClr val="tx2"/>
              </a:buClr>
              <a:buFont typeface="Times" charset="0"/>
              <a:buChar char="•"/>
              <a:defRPr/>
            </a:pPr>
            <a:r>
              <a:rPr lang="en-US" sz="2400" b="0" kern="0" dirty="0">
                <a:latin typeface="+mn-lt"/>
              </a:rPr>
              <a:t>Patches recently applied</a:t>
            </a:r>
          </a:p>
          <a:p>
            <a:pPr marL="227013" indent="-227013" algn="l">
              <a:lnSpc>
                <a:spcPct val="100000"/>
              </a:lnSpc>
              <a:spcBef>
                <a:spcPct val="20000"/>
              </a:spcBef>
              <a:buClr>
                <a:schemeClr val="tx2"/>
              </a:buClr>
              <a:buFont typeface="Times" charset="0"/>
              <a:buChar char="•"/>
              <a:defRPr/>
            </a:pPr>
            <a:r>
              <a:rPr lang="en-US" sz="2400" b="0" kern="0" dirty="0">
                <a:latin typeface="+mn-lt"/>
              </a:rPr>
              <a:t>Any relevant information</a:t>
            </a:r>
          </a:p>
          <a:p>
            <a:pPr marL="227013" indent="-227013" algn="l">
              <a:lnSpc>
                <a:spcPct val="100000"/>
              </a:lnSpc>
              <a:spcBef>
                <a:spcPct val="20000"/>
              </a:spcBef>
              <a:buClr>
                <a:schemeClr val="tx2"/>
              </a:buClr>
              <a:buFont typeface="Times" charset="0"/>
              <a:buChar char="•"/>
              <a:defRPr/>
            </a:pPr>
            <a:r>
              <a:rPr lang="en-US" sz="2400" b="0" kern="0" dirty="0">
                <a:latin typeface="+mn-lt"/>
              </a:rPr>
              <a:t>Java exceptions: Full exception</a:t>
            </a:r>
          </a:p>
          <a:p>
            <a:pPr marL="684213" lvl="1" indent="-227013" algn="l">
              <a:lnSpc>
                <a:spcPct val="100000"/>
              </a:lnSpc>
              <a:spcBef>
                <a:spcPct val="20000"/>
              </a:spcBef>
              <a:buClr>
                <a:schemeClr val="tx2"/>
              </a:buClr>
              <a:buFont typeface="Times" charset="0"/>
              <a:buChar char="•"/>
              <a:defRPr/>
            </a:pPr>
            <a:endParaRPr lang="en-US" sz="2400" b="0" kern="0" dirty="0">
              <a:latin typeface="+mn-lt"/>
            </a:endParaRPr>
          </a:p>
        </p:txBody>
      </p:sp>
    </p:spTree>
  </p:cSld>
  <p:clrMapOvr>
    <a:masterClrMapping/>
  </p:clrMapOvr>
  <p:transition>
    <p:wipe dir="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gjimenez\Desktop\Oracle Open World 2010\art\ph_ind_edu_005_cropped.jpg"/>
          <p:cNvPicPr>
            <a:picLocks noChangeAspect="1" noChangeArrowheads="1"/>
          </p:cNvPicPr>
          <p:nvPr/>
        </p:nvPicPr>
        <p:blipFill>
          <a:blip r:embed="rId3" cstate="print"/>
          <a:srcRect/>
          <a:stretch>
            <a:fillRect/>
          </a:stretch>
        </p:blipFill>
        <p:spPr bwMode="auto">
          <a:xfrm>
            <a:off x="0" y="0"/>
            <a:ext cx="9808681" cy="7356511"/>
          </a:xfrm>
          <a:prstGeom prst="rect">
            <a:avLst/>
          </a:prstGeom>
          <a:noFill/>
        </p:spPr>
      </p:pic>
      <p:sp>
        <p:nvSpPr>
          <p:cNvPr id="32770" name="Rectangle 1027"/>
          <p:cNvSpPr>
            <a:spLocks noChangeArrowheads="1"/>
          </p:cNvSpPr>
          <p:nvPr/>
        </p:nvSpPr>
        <p:spPr bwMode="auto">
          <a:xfrm>
            <a:off x="9344025" y="4284663"/>
            <a:ext cx="184150" cy="366712"/>
          </a:xfrm>
          <a:prstGeom prst="rect">
            <a:avLst/>
          </a:prstGeom>
          <a:noFill/>
          <a:ln w="9525">
            <a:noFill/>
            <a:miter lim="800000"/>
            <a:headEnd/>
            <a:tailEnd/>
          </a:ln>
        </p:spPr>
        <p:txBody>
          <a:bodyPr wrap="none" lIns="92075" tIns="46038" rIns="92075" bIns="46038">
            <a:spAutoFit/>
          </a:bodyPr>
          <a:lstStyle/>
          <a:p>
            <a:endParaRPr lang="en-US"/>
          </a:p>
        </p:txBody>
      </p:sp>
      <p:grpSp>
        <p:nvGrpSpPr>
          <p:cNvPr id="3" name="Group 1028"/>
          <p:cNvGrpSpPr>
            <a:grpSpLocks/>
          </p:cNvGrpSpPr>
          <p:nvPr/>
        </p:nvGrpSpPr>
        <p:grpSpPr bwMode="auto">
          <a:xfrm>
            <a:off x="0" y="6172200"/>
            <a:ext cx="9144000" cy="225425"/>
            <a:chOff x="0" y="3888"/>
            <a:chExt cx="5760" cy="142"/>
          </a:xfrm>
        </p:grpSpPr>
        <p:pic>
          <p:nvPicPr>
            <p:cNvPr id="32776" name="Picture 1029" descr="Red Bar"/>
            <p:cNvPicPr>
              <a:picLocks noChangeAspect="1" noChangeArrowheads="1"/>
            </p:cNvPicPr>
            <p:nvPr/>
          </p:nvPicPr>
          <p:blipFill>
            <a:blip r:embed="rId4" cstate="print"/>
            <a:srcRect/>
            <a:stretch>
              <a:fillRect/>
            </a:stretch>
          </p:blipFill>
          <p:spPr bwMode="auto">
            <a:xfrm>
              <a:off x="0" y="3888"/>
              <a:ext cx="5760" cy="142"/>
            </a:xfrm>
            <a:prstGeom prst="rect">
              <a:avLst/>
            </a:prstGeom>
            <a:noFill/>
            <a:ln w="9525">
              <a:noFill/>
              <a:miter lim="800000"/>
              <a:headEnd/>
              <a:tailEnd/>
            </a:ln>
          </p:spPr>
        </p:pic>
        <p:pic>
          <p:nvPicPr>
            <p:cNvPr id="32777" name="Picture 1030" descr="Oracle WHITE"/>
            <p:cNvPicPr>
              <a:picLocks noChangeAspect="1" noChangeArrowheads="1"/>
            </p:cNvPicPr>
            <p:nvPr/>
          </p:nvPicPr>
          <p:blipFill>
            <a:blip r:embed="rId5" cstate="print"/>
            <a:srcRect/>
            <a:stretch>
              <a:fillRect/>
            </a:stretch>
          </p:blipFill>
          <p:spPr bwMode="auto">
            <a:xfrm>
              <a:off x="4800" y="3922"/>
              <a:ext cx="597" cy="75"/>
            </a:xfrm>
            <a:prstGeom prst="rect">
              <a:avLst/>
            </a:prstGeom>
            <a:noFill/>
            <a:ln w="9525">
              <a:noFill/>
              <a:miter lim="800000"/>
              <a:headEnd/>
              <a:tailEnd/>
            </a:ln>
          </p:spPr>
        </p:pic>
      </p:grpSp>
      <p:pic>
        <p:nvPicPr>
          <p:cNvPr id="18442" name="Picture 10"/>
          <p:cNvPicPr>
            <a:picLocks noChangeAspect="1" noChangeArrowheads="1"/>
          </p:cNvPicPr>
          <p:nvPr/>
        </p:nvPicPr>
        <p:blipFill>
          <a:blip r:embed="rId6" cstate="print"/>
          <a:srcRect/>
          <a:stretch>
            <a:fillRect/>
          </a:stretch>
        </p:blipFill>
        <p:spPr bwMode="auto">
          <a:xfrm>
            <a:off x="850900" y="2847975"/>
            <a:ext cx="5219700" cy="1162050"/>
          </a:xfrm>
          <a:prstGeom prst="rect">
            <a:avLst/>
          </a:prstGeom>
          <a:noFill/>
          <a:ln w="9525" cap="flat" cmpd="sng" algn="ctr">
            <a:noFill/>
            <a:prstDash val="solid"/>
            <a:miter lim="800000"/>
            <a:headEnd/>
            <a:tailEnd/>
          </a:ln>
          <a:effectLst>
            <a:outerShdw blurRad="50800" dist="38100" dir="2700000" algn="tl" rotWithShape="0">
              <a:prstClr val="black">
                <a:alpha val="40000"/>
              </a:prstClr>
            </a:outerShdw>
          </a:effectLst>
        </p:spPr>
      </p:pic>
      <p:sp>
        <p:nvSpPr>
          <p:cNvPr id="32775" name="Text Box 1031"/>
          <p:cNvSpPr txBox="1">
            <a:spLocks noChangeArrowheads="1"/>
          </p:cNvSpPr>
          <p:nvPr/>
        </p:nvSpPr>
        <p:spPr bwMode="auto">
          <a:xfrm>
            <a:off x="978564" y="3195496"/>
            <a:ext cx="4057650" cy="369332"/>
          </a:xfrm>
          <a:prstGeom prst="rect">
            <a:avLst/>
          </a:prstGeom>
          <a:noFill/>
          <a:ln w="9525">
            <a:noFill/>
            <a:miter lim="800000"/>
            <a:headEnd/>
            <a:tailEnd/>
          </a:ln>
        </p:spPr>
        <p:txBody>
          <a:bodyPr lIns="0" tIns="0" rIns="0" bIns="0">
            <a:spAutoFit/>
          </a:bodyPr>
          <a:lstStyle/>
          <a:p>
            <a:pPr algn="l" eaLnBrk="0" hangingPunct="0">
              <a:lnSpc>
                <a:spcPct val="100000"/>
              </a:lnSpc>
              <a:buClrTx/>
            </a:pPr>
            <a:r>
              <a:rPr lang="en-US" sz="2400" dirty="0" smtClean="0">
                <a:solidFill>
                  <a:schemeClr val="bg1"/>
                </a:solidFill>
              </a:rPr>
              <a:t>Questions and Answers</a:t>
            </a:r>
            <a:endParaRPr lang="en-US" sz="2400" dirty="0">
              <a:solidFill>
                <a:schemeClr val="bg1"/>
              </a:solidFill>
            </a:endParaRPr>
          </a:p>
        </p:txBody>
      </p:sp>
    </p:spTree>
  </p:cSld>
  <p:clrMapOvr>
    <a:masterClrMapping/>
  </p:clrMapOvr>
  <p:transition>
    <p:wipe dir="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smtClean="0"/>
              <a:t>Related Sessions – Technology Overview</a:t>
            </a:r>
          </a:p>
        </p:txBody>
      </p:sp>
      <p:graphicFrame>
        <p:nvGraphicFramePr>
          <p:cNvPr id="4" name="Diagram 3"/>
          <p:cNvGraphicFramePr/>
          <p:nvPr/>
        </p:nvGraphicFramePr>
        <p:xfrm>
          <a:off x="178130" y="902525"/>
          <a:ext cx="8514608" cy="51420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smtClean="0"/>
              <a:t>Related Sessions – Technology Overview</a:t>
            </a:r>
          </a:p>
        </p:txBody>
      </p:sp>
      <p:graphicFrame>
        <p:nvGraphicFramePr>
          <p:cNvPr id="4" name="Diagram 3"/>
          <p:cNvGraphicFramePr/>
          <p:nvPr/>
        </p:nvGraphicFramePr>
        <p:xfrm>
          <a:off x="178130" y="902525"/>
          <a:ext cx="8514608" cy="51420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smtClean="0"/>
              <a:t>Related Sessions – Security</a:t>
            </a:r>
          </a:p>
        </p:txBody>
      </p:sp>
      <p:graphicFrame>
        <p:nvGraphicFramePr>
          <p:cNvPr id="4" name="Diagram 3"/>
          <p:cNvGraphicFramePr/>
          <p:nvPr/>
        </p:nvGraphicFramePr>
        <p:xfrm>
          <a:off x="178130" y="897622"/>
          <a:ext cx="8514608" cy="4035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smtClean="0"/>
              <a:t>Related Sessions – Integration</a:t>
            </a:r>
          </a:p>
        </p:txBody>
      </p:sp>
      <p:graphicFrame>
        <p:nvGraphicFramePr>
          <p:cNvPr id="4" name="Diagram 3"/>
          <p:cNvGraphicFramePr/>
          <p:nvPr/>
        </p:nvGraphicFramePr>
        <p:xfrm>
          <a:off x="178130" y="902525"/>
          <a:ext cx="8514608" cy="51420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txBox="1">
            <a:spLocks noChangeArrowheads="1"/>
          </p:cNvSpPr>
          <p:nvPr/>
        </p:nvSpPr>
        <p:spPr bwMode="auto">
          <a:xfrm>
            <a:off x="876300" y="1600200"/>
            <a:ext cx="7537450" cy="4343400"/>
          </a:xfrm>
          <a:prstGeom prst="rect">
            <a:avLst/>
          </a:prstGeom>
          <a:noFill/>
          <a:ln w="9525">
            <a:noFill/>
            <a:miter lim="800000"/>
            <a:headEnd/>
            <a:tailEnd/>
          </a:ln>
        </p:spPr>
        <p:txBody>
          <a:bodyPr lIns="0" tIns="0" rIns="0" bIns="0"/>
          <a:lstStyle/>
          <a:p>
            <a:pPr marL="227013" indent="-227013" algn="l">
              <a:lnSpc>
                <a:spcPct val="100000"/>
              </a:lnSpc>
              <a:spcBef>
                <a:spcPct val="20000"/>
              </a:spcBef>
              <a:buClr>
                <a:schemeClr val="tx2"/>
              </a:buClr>
              <a:buFont typeface="Times" charset="0"/>
              <a:buChar char="•"/>
              <a:defRPr/>
            </a:pPr>
            <a:r>
              <a:rPr lang="en-US" sz="2400" b="0" kern="0" dirty="0">
                <a:latin typeface="+mn-lt"/>
              </a:rPr>
              <a:t>A Model-View-Controller development tool used to build E-Business Suite artifacts</a:t>
            </a:r>
          </a:p>
          <a:p>
            <a:pPr marL="684213" lvl="1" indent="-227013" algn="l">
              <a:lnSpc>
                <a:spcPct val="100000"/>
              </a:lnSpc>
              <a:spcBef>
                <a:spcPct val="20000"/>
              </a:spcBef>
              <a:buClr>
                <a:schemeClr val="tx2"/>
              </a:buClr>
              <a:buFont typeface="Times" charset="0"/>
              <a:buChar char="•"/>
              <a:defRPr/>
            </a:pPr>
            <a:r>
              <a:rPr lang="en-US" b="0" kern="0" dirty="0">
                <a:latin typeface="+mn-lt"/>
              </a:rPr>
              <a:t>OAF-UIX </a:t>
            </a:r>
            <a:r>
              <a:rPr lang="en-US" b="0" kern="0" dirty="0">
                <a:latin typeface="+mn-lt"/>
                <a:sym typeface="Wingdings" pitchFamily="2" charset="2"/>
              </a:rPr>
              <a:t> View layer</a:t>
            </a:r>
          </a:p>
          <a:p>
            <a:pPr marL="684213" lvl="1" indent="-227013" algn="l">
              <a:lnSpc>
                <a:spcPct val="100000"/>
              </a:lnSpc>
              <a:spcBef>
                <a:spcPct val="20000"/>
              </a:spcBef>
              <a:buClr>
                <a:schemeClr val="tx2"/>
              </a:buClr>
              <a:buFont typeface="Times" charset="0"/>
              <a:buChar char="•"/>
              <a:defRPr/>
            </a:pPr>
            <a:r>
              <a:rPr lang="en-US" b="0" kern="0" dirty="0">
                <a:latin typeface="+mn-lt"/>
                <a:sym typeface="Wingdings" pitchFamily="2" charset="2"/>
              </a:rPr>
              <a:t>BC4J  Database/Model layer</a:t>
            </a:r>
          </a:p>
          <a:p>
            <a:pPr marL="684213" lvl="1" indent="-227013" algn="l">
              <a:lnSpc>
                <a:spcPct val="100000"/>
              </a:lnSpc>
              <a:spcBef>
                <a:spcPct val="20000"/>
              </a:spcBef>
              <a:buClr>
                <a:schemeClr val="tx2"/>
              </a:buClr>
              <a:buFont typeface="Times" charset="0"/>
              <a:buChar char="•"/>
              <a:defRPr/>
            </a:pPr>
            <a:r>
              <a:rPr lang="en-US" b="0" kern="0" dirty="0" err="1">
                <a:latin typeface="+mn-lt"/>
                <a:sym typeface="Wingdings" pitchFamily="2" charset="2"/>
              </a:rPr>
              <a:t>OAController</a:t>
            </a:r>
            <a:r>
              <a:rPr lang="en-US" b="0" kern="0" dirty="0">
                <a:latin typeface="+mn-lt"/>
                <a:sym typeface="Wingdings" pitchFamily="2" charset="2"/>
              </a:rPr>
              <a:t>  Event Handler (Java)</a:t>
            </a:r>
          </a:p>
          <a:p>
            <a:pPr marL="684213" lvl="1" indent="-227013" algn="l">
              <a:lnSpc>
                <a:spcPct val="100000"/>
              </a:lnSpc>
              <a:spcBef>
                <a:spcPct val="20000"/>
              </a:spcBef>
              <a:buClr>
                <a:schemeClr val="tx2"/>
              </a:buClr>
              <a:defRPr/>
            </a:pPr>
            <a:endParaRPr lang="en-US" sz="2400" b="0" kern="0" dirty="0">
              <a:latin typeface="+mn-lt"/>
              <a:sym typeface="Wingdings" pitchFamily="2" charset="2"/>
            </a:endParaRPr>
          </a:p>
          <a:p>
            <a:pPr marL="684213" lvl="1" indent="-227013" algn="l">
              <a:lnSpc>
                <a:spcPct val="100000"/>
              </a:lnSpc>
              <a:spcBef>
                <a:spcPct val="20000"/>
              </a:spcBef>
              <a:buClr>
                <a:schemeClr val="tx2"/>
              </a:buClr>
              <a:defRPr/>
            </a:pPr>
            <a:endParaRPr lang="en-US" sz="2400" b="0" kern="0" dirty="0">
              <a:latin typeface="+mn-lt"/>
              <a:sym typeface="Wingdings" pitchFamily="2" charset="2"/>
            </a:endParaRPr>
          </a:p>
          <a:p>
            <a:pPr marL="227013" indent="-227013" algn="l">
              <a:lnSpc>
                <a:spcPct val="100000"/>
              </a:lnSpc>
              <a:spcBef>
                <a:spcPct val="20000"/>
              </a:spcBef>
              <a:buClr>
                <a:schemeClr val="tx2"/>
              </a:buClr>
              <a:buFont typeface="Arial" pitchFamily="34" charset="0"/>
              <a:buChar char="•"/>
              <a:defRPr/>
            </a:pPr>
            <a:r>
              <a:rPr lang="en-US" sz="2400" b="0" kern="0" dirty="0">
                <a:latin typeface="+mn-lt"/>
                <a:sym typeface="Wingdings" pitchFamily="2" charset="2"/>
              </a:rPr>
              <a:t>Key to identify</a:t>
            </a:r>
          </a:p>
          <a:p>
            <a:pPr marL="684213" lvl="1" indent="-227013" algn="l">
              <a:lnSpc>
                <a:spcPct val="100000"/>
              </a:lnSpc>
              <a:spcBef>
                <a:spcPct val="20000"/>
              </a:spcBef>
              <a:buClr>
                <a:schemeClr val="tx2"/>
              </a:buClr>
              <a:buFont typeface="Arial" pitchFamily="34" charset="0"/>
              <a:buChar char="•"/>
              <a:defRPr/>
            </a:pPr>
            <a:r>
              <a:rPr lang="en-US" b="0" kern="0" dirty="0">
                <a:latin typeface="+mn-lt"/>
                <a:sym typeface="Wingdings" pitchFamily="2" charset="2"/>
              </a:rPr>
              <a:t>Layer where the error occurs</a:t>
            </a:r>
          </a:p>
          <a:p>
            <a:pPr marL="684213" lvl="1" indent="-227013" algn="l">
              <a:lnSpc>
                <a:spcPct val="100000"/>
              </a:lnSpc>
              <a:spcBef>
                <a:spcPct val="20000"/>
              </a:spcBef>
              <a:buClr>
                <a:schemeClr val="tx2"/>
              </a:buClr>
              <a:buFont typeface="Arial" pitchFamily="34" charset="0"/>
              <a:buChar char="•"/>
              <a:defRPr/>
            </a:pPr>
            <a:r>
              <a:rPr lang="en-US" b="0" kern="0" dirty="0">
                <a:latin typeface="+mn-lt"/>
                <a:sym typeface="Wingdings" pitchFamily="2" charset="2"/>
              </a:rPr>
              <a:t>All relevant messages</a:t>
            </a:r>
          </a:p>
        </p:txBody>
      </p:sp>
      <p:pic>
        <p:nvPicPr>
          <p:cNvPr id="19465" name="Picture 9"/>
          <p:cNvPicPr>
            <a:picLocks noChangeAspect="1" noChangeArrowheads="1"/>
          </p:cNvPicPr>
          <p:nvPr/>
        </p:nvPicPr>
        <p:blipFill>
          <a:blip r:embed="rId3" cstate="print"/>
          <a:srcRect/>
          <a:stretch>
            <a:fillRect/>
          </a:stretch>
        </p:blipFill>
        <p:spPr bwMode="auto">
          <a:xfrm>
            <a:off x="6102350" y="2195513"/>
            <a:ext cx="1895475" cy="1343025"/>
          </a:xfrm>
          <a:prstGeom prst="rect">
            <a:avLst/>
          </a:prstGeom>
          <a:ln>
            <a:noFill/>
          </a:ln>
          <a:effectLst>
            <a:outerShdw blurRad="292100" dist="139700" dir="2700000" algn="tl" rotWithShape="0">
              <a:srgbClr val="333333">
                <a:alpha val="65000"/>
              </a:srgbClr>
            </a:outerShdw>
          </a:effectLst>
        </p:spPr>
      </p:pic>
      <p:grpSp>
        <p:nvGrpSpPr>
          <p:cNvPr id="12292" name="Group 10"/>
          <p:cNvGrpSpPr>
            <a:grpSpLocks/>
          </p:cNvGrpSpPr>
          <p:nvPr/>
        </p:nvGrpSpPr>
        <p:grpSpPr bwMode="auto">
          <a:xfrm>
            <a:off x="5307013" y="3914775"/>
            <a:ext cx="3467100" cy="2019300"/>
            <a:chOff x="2656290" y="2352072"/>
            <a:chExt cx="3467100" cy="2019300"/>
          </a:xfrm>
        </p:grpSpPr>
        <p:sp>
          <p:nvSpPr>
            <p:cNvPr id="12294" name="AutoShape 3"/>
            <p:cNvSpPr>
              <a:spLocks noChangeArrowheads="1"/>
            </p:cNvSpPr>
            <p:nvPr/>
          </p:nvSpPr>
          <p:spPr bwMode="auto">
            <a:xfrm>
              <a:off x="2656290" y="2352072"/>
              <a:ext cx="3467100" cy="2019300"/>
            </a:xfrm>
            <a:prstGeom prst="triangle">
              <a:avLst>
                <a:gd name="adj" fmla="val 51019"/>
              </a:avLst>
            </a:prstGeom>
            <a:gradFill rotWithShape="0">
              <a:gsLst>
                <a:gs pos="0">
                  <a:srgbClr val="CCCC99"/>
                </a:gs>
                <a:gs pos="100000">
                  <a:schemeClr val="tx1"/>
                </a:gs>
              </a:gsLst>
              <a:path path="shape">
                <a:fillToRect l="50000" t="50000" r="50000" b="50000"/>
              </a:path>
            </a:gradFill>
            <a:ln w="38100">
              <a:solidFill>
                <a:schemeClr val="bg1"/>
              </a:solidFill>
              <a:miter lim="800000"/>
              <a:headEnd type="none" w="sm" len="sm"/>
              <a:tailEnd type="none" w="sm" len="sm"/>
            </a:ln>
          </p:spPr>
          <p:txBody>
            <a:bodyPr wrap="none" anchor="ctr"/>
            <a:lstStyle/>
            <a:p>
              <a:endParaRPr lang="en-US"/>
            </a:p>
          </p:txBody>
        </p:sp>
        <p:sp>
          <p:nvSpPr>
            <p:cNvPr id="13" name="AutoShape 4"/>
            <p:cNvSpPr>
              <a:spLocks noChangeAspect="1" noChangeArrowheads="1"/>
            </p:cNvSpPr>
            <p:nvPr/>
          </p:nvSpPr>
          <p:spPr bwMode="auto">
            <a:xfrm>
              <a:off x="3596090" y="2566385"/>
              <a:ext cx="1644650" cy="966787"/>
            </a:xfrm>
            <a:prstGeom prst="triangle">
              <a:avLst>
                <a:gd name="adj" fmla="val 50000"/>
              </a:avLst>
            </a:prstGeom>
            <a:gradFill rotWithShape="0">
              <a:gsLst>
                <a:gs pos="0">
                  <a:srgbClr val="339966"/>
                </a:gs>
                <a:gs pos="100000">
                  <a:srgbClr val="339966">
                    <a:gamma/>
                    <a:shade val="46275"/>
                    <a:invGamma/>
                  </a:srgbClr>
                </a:gs>
              </a:gsLst>
              <a:path path="shape">
                <a:fillToRect l="50000" t="50000" r="50000" b="50000"/>
              </a:path>
            </a:gradFill>
            <a:ln w="12700">
              <a:noFill/>
              <a:miter lim="800000"/>
              <a:headEnd type="none" w="sm" len="sm"/>
              <a:tailEnd type="none" w="sm" len="sm"/>
            </a:ln>
            <a:effectLst/>
          </p:spPr>
          <p:txBody>
            <a:bodyPr wrap="none" anchor="ctr"/>
            <a:lstStyle/>
            <a:p>
              <a:pPr defTabSz="228600" eaLnBrk="0" hangingPunct="0">
                <a:lnSpc>
                  <a:spcPct val="100000"/>
                </a:lnSpc>
                <a:spcBef>
                  <a:spcPct val="0"/>
                </a:spcBef>
                <a:buClrTx/>
                <a:defRPr/>
              </a:pPr>
              <a:r>
                <a:rPr lang="en-US" sz="1400" dirty="0" err="1">
                  <a:solidFill>
                    <a:schemeClr val="accent2"/>
                  </a:solidFill>
                  <a:effectLst>
                    <a:outerShdw blurRad="38100" dist="38100" dir="2700000" algn="tl">
                      <a:srgbClr val="000000"/>
                    </a:outerShdw>
                  </a:effectLst>
                  <a:cs typeface="Times New Roman" charset="0"/>
                </a:rPr>
                <a:t>OAController</a:t>
              </a:r>
              <a:endParaRPr lang="en-US" sz="1400" dirty="0">
                <a:solidFill>
                  <a:schemeClr val="accent2"/>
                </a:solidFill>
                <a:effectLst>
                  <a:outerShdw blurRad="38100" dist="38100" dir="2700000" algn="tl">
                    <a:srgbClr val="000000"/>
                  </a:outerShdw>
                </a:effectLst>
                <a:cs typeface="Times New Roman" charset="0"/>
              </a:endParaRPr>
            </a:p>
          </p:txBody>
        </p:sp>
        <p:sp>
          <p:nvSpPr>
            <p:cNvPr id="14" name="AutoShape 5"/>
            <p:cNvSpPr>
              <a:spLocks noChangeAspect="1" noChangeArrowheads="1"/>
            </p:cNvSpPr>
            <p:nvPr/>
          </p:nvSpPr>
          <p:spPr bwMode="auto">
            <a:xfrm>
              <a:off x="2808690" y="3329972"/>
              <a:ext cx="1644650" cy="966788"/>
            </a:xfrm>
            <a:prstGeom prst="triangle">
              <a:avLst>
                <a:gd name="adj" fmla="val 50000"/>
              </a:avLst>
            </a:prstGeom>
            <a:gradFill rotWithShape="0">
              <a:gsLst>
                <a:gs pos="0">
                  <a:schemeClr val="accent1"/>
                </a:gs>
                <a:gs pos="100000">
                  <a:schemeClr val="accent1">
                    <a:gamma/>
                    <a:shade val="46275"/>
                    <a:invGamma/>
                  </a:schemeClr>
                </a:gs>
              </a:gsLst>
              <a:path path="shape">
                <a:fillToRect l="50000" t="50000" r="50000" b="50000"/>
              </a:path>
            </a:gradFill>
            <a:ln w="12700">
              <a:noFill/>
              <a:miter lim="800000"/>
              <a:headEnd type="none" w="sm" len="sm"/>
              <a:tailEnd type="none" w="sm" len="sm"/>
            </a:ln>
            <a:effectLst/>
          </p:spPr>
          <p:txBody>
            <a:bodyPr wrap="none" anchor="ctr"/>
            <a:lstStyle/>
            <a:p>
              <a:pPr defTabSz="228600" eaLnBrk="0" hangingPunct="0">
                <a:lnSpc>
                  <a:spcPct val="100000"/>
                </a:lnSpc>
                <a:spcBef>
                  <a:spcPct val="0"/>
                </a:spcBef>
                <a:buClrTx/>
                <a:defRPr/>
              </a:pPr>
              <a:r>
                <a:rPr lang="en-US" sz="1400">
                  <a:solidFill>
                    <a:schemeClr val="accent2"/>
                  </a:solidFill>
                  <a:effectLst>
                    <a:outerShdw blurRad="38100" dist="38100" dir="2700000" algn="tl">
                      <a:srgbClr val="000000"/>
                    </a:outerShdw>
                  </a:effectLst>
                  <a:cs typeface="Times New Roman" charset="0"/>
                </a:rPr>
                <a:t>BC4J</a:t>
              </a:r>
            </a:p>
          </p:txBody>
        </p:sp>
        <p:sp>
          <p:nvSpPr>
            <p:cNvPr id="15" name="AutoShape 6"/>
            <p:cNvSpPr>
              <a:spLocks noChangeAspect="1" noChangeArrowheads="1"/>
            </p:cNvSpPr>
            <p:nvPr/>
          </p:nvSpPr>
          <p:spPr bwMode="auto">
            <a:xfrm>
              <a:off x="4358090" y="3342672"/>
              <a:ext cx="1644650" cy="966788"/>
            </a:xfrm>
            <a:prstGeom prst="triangle">
              <a:avLst>
                <a:gd name="adj" fmla="val 50000"/>
              </a:avLst>
            </a:prstGeom>
            <a:gradFill rotWithShape="0">
              <a:gsLst>
                <a:gs pos="0">
                  <a:srgbClr val="3333CC"/>
                </a:gs>
                <a:gs pos="100000">
                  <a:srgbClr val="3333CC">
                    <a:gamma/>
                    <a:shade val="46275"/>
                    <a:invGamma/>
                  </a:srgbClr>
                </a:gs>
              </a:gsLst>
              <a:path path="shape">
                <a:fillToRect l="50000" t="50000" r="50000" b="50000"/>
              </a:path>
            </a:gradFill>
            <a:ln w="12700">
              <a:noFill/>
              <a:miter lim="800000"/>
              <a:headEnd type="none" w="sm" len="sm"/>
              <a:tailEnd type="none" w="sm" len="sm"/>
            </a:ln>
            <a:effectLst/>
          </p:spPr>
          <p:txBody>
            <a:bodyPr wrap="none" anchor="ctr"/>
            <a:lstStyle/>
            <a:p>
              <a:pPr defTabSz="228600" eaLnBrk="0" hangingPunct="0">
                <a:lnSpc>
                  <a:spcPct val="100000"/>
                </a:lnSpc>
                <a:spcBef>
                  <a:spcPct val="0"/>
                </a:spcBef>
                <a:buClrTx/>
                <a:defRPr/>
              </a:pPr>
              <a:r>
                <a:rPr lang="en-US" sz="1400">
                  <a:solidFill>
                    <a:schemeClr val="accent2"/>
                  </a:solidFill>
                  <a:effectLst>
                    <a:outerShdw blurRad="38100" dist="38100" dir="2700000" algn="tl">
                      <a:srgbClr val="000000"/>
                    </a:outerShdw>
                  </a:effectLst>
                  <a:cs typeface="Times New Roman" charset="0"/>
                </a:rPr>
                <a:t>OAF/UIX</a:t>
              </a:r>
            </a:p>
          </p:txBody>
        </p:sp>
      </p:grpSp>
      <p:sp>
        <p:nvSpPr>
          <p:cNvPr id="9" name="Rectangle 7"/>
          <p:cNvSpPr txBox="1">
            <a:spLocks noChangeArrowheads="1"/>
          </p:cNvSpPr>
          <p:nvPr/>
        </p:nvSpPr>
        <p:spPr bwMode="auto">
          <a:xfrm>
            <a:off x="889000" y="388938"/>
            <a:ext cx="7581900" cy="857250"/>
          </a:xfrm>
          <a:prstGeom prst="rect">
            <a:avLst/>
          </a:prstGeom>
          <a:noFill/>
          <a:ln w="9525">
            <a:noFill/>
            <a:miter lim="800000"/>
            <a:headEnd/>
            <a:tailEnd/>
          </a:ln>
        </p:spPr>
        <p:txBody>
          <a:bodyPr lIns="0" tIns="0" rIns="0" bIns="0"/>
          <a:lstStyle/>
          <a:p>
            <a:pPr algn="l">
              <a:lnSpc>
                <a:spcPct val="100000"/>
              </a:lnSpc>
              <a:spcBef>
                <a:spcPct val="0"/>
              </a:spcBef>
              <a:buClrTx/>
              <a:defRPr/>
            </a:pPr>
            <a:r>
              <a:rPr lang="en-US" sz="2400" kern="0" dirty="0">
                <a:latin typeface="+mj-lt"/>
                <a:ea typeface="+mj-ea"/>
                <a:cs typeface="+mj-cs"/>
              </a:rPr>
              <a:t>Oracle Applications Framework</a:t>
            </a:r>
            <a:br>
              <a:rPr lang="en-US" sz="2400" kern="0" dirty="0">
                <a:latin typeface="+mj-lt"/>
                <a:ea typeface="+mj-ea"/>
                <a:cs typeface="+mj-cs"/>
              </a:rPr>
            </a:br>
            <a:r>
              <a:rPr lang="en-US" sz="1800" b="0" kern="0" dirty="0">
                <a:solidFill>
                  <a:schemeClr val="bg2"/>
                </a:solidFill>
                <a:latin typeface="+mj-lt"/>
                <a:ea typeface="+mj-ea"/>
                <a:cs typeface="+mj-cs"/>
              </a:rPr>
              <a:t>What is it?</a:t>
            </a:r>
            <a:endParaRPr lang="en-US" sz="1800" kern="0" dirty="0">
              <a:solidFill>
                <a:schemeClr val="bg2"/>
              </a:solidFill>
              <a:latin typeface="+mj-lt"/>
              <a:ea typeface="+mj-ea"/>
              <a:cs typeface="+mj-cs"/>
            </a:endParaRPr>
          </a:p>
        </p:txBody>
      </p:sp>
    </p:spTree>
  </p:cSld>
  <p:clrMapOvr>
    <a:masterClrMapping/>
  </p:clrMapOvr>
  <p:transition>
    <p:wipe dir="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smtClean="0"/>
              <a:t>Related Sessions – Extending and Customizing</a:t>
            </a:r>
          </a:p>
        </p:txBody>
      </p:sp>
      <p:graphicFrame>
        <p:nvGraphicFramePr>
          <p:cNvPr id="4" name="Diagram 3"/>
          <p:cNvGraphicFramePr/>
          <p:nvPr/>
        </p:nvGraphicFramePr>
        <p:xfrm>
          <a:off x="178130" y="902525"/>
          <a:ext cx="8514608" cy="51420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smtClean="0"/>
              <a:t>Related Sessions – Extending and Customizing</a:t>
            </a:r>
          </a:p>
        </p:txBody>
      </p:sp>
      <p:graphicFrame>
        <p:nvGraphicFramePr>
          <p:cNvPr id="4" name="Diagram 3"/>
          <p:cNvGraphicFramePr/>
          <p:nvPr/>
        </p:nvGraphicFramePr>
        <p:xfrm>
          <a:off x="178130" y="788565"/>
          <a:ext cx="8514608" cy="5318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smtClean="0"/>
              <a:t>Related Sessions – Performance and Availability</a:t>
            </a:r>
          </a:p>
        </p:txBody>
      </p:sp>
      <p:graphicFrame>
        <p:nvGraphicFramePr>
          <p:cNvPr id="4" name="Diagram 3"/>
          <p:cNvGraphicFramePr/>
          <p:nvPr/>
        </p:nvGraphicFramePr>
        <p:xfrm>
          <a:off x="178130" y="1031846"/>
          <a:ext cx="8514608" cy="50126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smtClean="0"/>
              <a:t>Related Sessions – Performance and Availability</a:t>
            </a:r>
          </a:p>
        </p:txBody>
      </p:sp>
      <p:graphicFrame>
        <p:nvGraphicFramePr>
          <p:cNvPr id="4" name="Diagram 3"/>
          <p:cNvGraphicFramePr/>
          <p:nvPr/>
        </p:nvGraphicFramePr>
        <p:xfrm>
          <a:off x="211685" y="1098958"/>
          <a:ext cx="8514608" cy="40770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smtClean="0"/>
              <a:t>Related Sessions – Internationalization</a:t>
            </a:r>
          </a:p>
        </p:txBody>
      </p:sp>
      <p:graphicFrame>
        <p:nvGraphicFramePr>
          <p:cNvPr id="4" name="Diagram 3"/>
          <p:cNvGraphicFramePr/>
          <p:nvPr/>
        </p:nvGraphicFramePr>
        <p:xfrm>
          <a:off x="186519" y="1132515"/>
          <a:ext cx="8514608" cy="19210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smtClean="0"/>
              <a:t>Related Sessions – Upgrading</a:t>
            </a:r>
          </a:p>
        </p:txBody>
      </p:sp>
      <p:graphicFrame>
        <p:nvGraphicFramePr>
          <p:cNvPr id="4" name="Diagram 3"/>
          <p:cNvGraphicFramePr/>
          <p:nvPr/>
        </p:nvGraphicFramePr>
        <p:xfrm>
          <a:off x="178130" y="902525"/>
          <a:ext cx="8514608" cy="51420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smtClean="0"/>
              <a:t>Related Sessions – Lifecycle Management</a:t>
            </a:r>
          </a:p>
        </p:txBody>
      </p:sp>
      <p:graphicFrame>
        <p:nvGraphicFramePr>
          <p:cNvPr id="4" name="Diagram 3"/>
          <p:cNvGraphicFramePr/>
          <p:nvPr/>
        </p:nvGraphicFramePr>
        <p:xfrm>
          <a:off x="178130" y="902525"/>
          <a:ext cx="8514608" cy="51420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smtClean="0"/>
              <a:t>Related Sessions – Lifecycle Management</a:t>
            </a:r>
          </a:p>
        </p:txBody>
      </p:sp>
      <p:graphicFrame>
        <p:nvGraphicFramePr>
          <p:cNvPr id="4" name="Diagram 3"/>
          <p:cNvGraphicFramePr/>
          <p:nvPr/>
        </p:nvGraphicFramePr>
        <p:xfrm>
          <a:off x="178130" y="902525"/>
          <a:ext cx="8514608" cy="51420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smtClean="0"/>
              <a:t>Related Sessions – DBA Techniques</a:t>
            </a:r>
          </a:p>
        </p:txBody>
      </p:sp>
      <p:graphicFrame>
        <p:nvGraphicFramePr>
          <p:cNvPr id="4" name="Diagram 3"/>
          <p:cNvGraphicFramePr/>
          <p:nvPr/>
        </p:nvGraphicFramePr>
        <p:xfrm>
          <a:off x="178130" y="902525"/>
          <a:ext cx="8514608" cy="51420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Related Demos</a:t>
            </a:r>
            <a:endParaRPr lang="en-US" dirty="0"/>
          </a:p>
        </p:txBody>
      </p:sp>
      <p:graphicFrame>
        <p:nvGraphicFramePr>
          <p:cNvPr id="4" name="Table Placeholder 3"/>
          <p:cNvGraphicFramePr>
            <a:graphicFrameLocks noGrp="1"/>
          </p:cNvGraphicFramePr>
          <p:nvPr>
            <p:ph type="tbl" idx="1"/>
          </p:nvPr>
        </p:nvGraphicFramePr>
        <p:xfrm>
          <a:off x="876300" y="1149291"/>
          <a:ext cx="7537450" cy="4630723"/>
        </p:xfrm>
        <a:graphic>
          <a:graphicData uri="http://schemas.openxmlformats.org/drawingml/2006/table">
            <a:tbl>
              <a:tblPr firstRow="1" bandRow="1">
                <a:tableStyleId>{91EBBBCC-DAD2-459C-BE2E-F6DE35CF9A28}</a:tableStyleId>
              </a:tblPr>
              <a:tblGrid>
                <a:gridCol w="4182261"/>
                <a:gridCol w="3355189"/>
              </a:tblGrid>
              <a:tr h="480858">
                <a:tc>
                  <a:txBody>
                    <a:bodyPr/>
                    <a:lstStyle/>
                    <a:p>
                      <a:r>
                        <a:rPr lang="en-US" sz="2000" dirty="0" smtClean="0">
                          <a:solidFill>
                            <a:schemeClr val="tx1"/>
                          </a:solidFill>
                        </a:rPr>
                        <a:t>Demo</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a:tcPr>
                </a:tc>
                <a:tc>
                  <a:txBody>
                    <a:bodyPr/>
                    <a:lstStyle/>
                    <a:p>
                      <a:r>
                        <a:rPr lang="en-US" sz="2000" dirty="0" smtClean="0">
                          <a:solidFill>
                            <a:schemeClr val="tx1"/>
                          </a:solidFill>
                        </a:rPr>
                        <a:t>Location</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a:tcPr>
                </a:tc>
              </a:tr>
              <a:tr h="8299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baseline="0" dirty="0" smtClean="0">
                          <a:solidFill>
                            <a:schemeClr val="tx2"/>
                          </a:solidFill>
                          <a:latin typeface="+mn-lt"/>
                          <a:ea typeface="+mn-ea"/>
                          <a:cs typeface="+mn-cs"/>
                        </a:rPr>
                        <a:t>Upgrading to Oracle E-Business Suite 12.1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kern="1200" baseline="0" dirty="0" err="1" smtClean="0">
                          <a:solidFill>
                            <a:schemeClr val="dk1"/>
                          </a:solidFill>
                          <a:latin typeface="+mn-lt"/>
                          <a:ea typeface="+mn-ea"/>
                          <a:cs typeface="+mn-cs"/>
                        </a:rPr>
                        <a:t>Moscone</a:t>
                      </a:r>
                      <a:r>
                        <a:rPr lang="en-US" sz="2000" kern="1200" baseline="0" dirty="0" smtClean="0">
                          <a:solidFill>
                            <a:schemeClr val="dk1"/>
                          </a:solidFill>
                          <a:latin typeface="+mn-lt"/>
                          <a:ea typeface="+mn-ea"/>
                          <a:cs typeface="+mn-cs"/>
                        </a:rPr>
                        <a:t> South, S-089 </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299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baseline="0" dirty="0" smtClean="0">
                          <a:solidFill>
                            <a:schemeClr val="tx2"/>
                          </a:solidFill>
                          <a:latin typeface="+mn-lt"/>
                          <a:ea typeface="+mn-ea"/>
                          <a:cs typeface="+mn-cs"/>
                        </a:rPr>
                        <a:t>Advanced Architectures and </a:t>
                      </a:r>
                      <a:br>
                        <a:rPr lang="en-US" sz="2000" kern="1200" baseline="0" dirty="0" smtClean="0">
                          <a:solidFill>
                            <a:schemeClr val="tx2"/>
                          </a:solidFill>
                          <a:latin typeface="+mn-lt"/>
                          <a:ea typeface="+mn-ea"/>
                          <a:cs typeface="+mn-cs"/>
                        </a:rPr>
                      </a:br>
                      <a:r>
                        <a:rPr lang="en-US" sz="2000" kern="1200" baseline="0" dirty="0" smtClean="0">
                          <a:solidFill>
                            <a:schemeClr val="tx2"/>
                          </a:solidFill>
                          <a:latin typeface="+mn-lt"/>
                          <a:ea typeface="+mn-ea"/>
                          <a:cs typeface="+mn-cs"/>
                        </a:rPr>
                        <a:t>Technology Stack Components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baseline="0" dirty="0" err="1" smtClean="0">
                          <a:solidFill>
                            <a:schemeClr val="dk1"/>
                          </a:solidFill>
                          <a:latin typeface="+mn-lt"/>
                          <a:ea typeface="+mn-ea"/>
                          <a:cs typeface="+mn-cs"/>
                        </a:rPr>
                        <a:t>Moscone</a:t>
                      </a:r>
                      <a:r>
                        <a:rPr lang="en-US" sz="2000" kern="1200" baseline="0" dirty="0" smtClean="0">
                          <a:solidFill>
                            <a:schemeClr val="dk1"/>
                          </a:solidFill>
                          <a:latin typeface="+mn-lt"/>
                          <a:ea typeface="+mn-ea"/>
                          <a:cs typeface="+mn-cs"/>
                        </a:rPr>
                        <a:t> South, S-090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r>
              <a:tr h="8299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baseline="0" dirty="0" smtClean="0">
                          <a:solidFill>
                            <a:schemeClr val="tx2"/>
                          </a:solidFill>
                          <a:latin typeface="+mn-lt"/>
                          <a:ea typeface="+mn-ea"/>
                          <a:cs typeface="+mn-cs"/>
                        </a:rPr>
                        <a:t>SOA-Based Integration for </a:t>
                      </a:r>
                      <a:br>
                        <a:rPr lang="en-US" sz="2000" kern="1200" baseline="0" dirty="0" smtClean="0">
                          <a:solidFill>
                            <a:schemeClr val="tx2"/>
                          </a:solidFill>
                          <a:latin typeface="+mn-lt"/>
                          <a:ea typeface="+mn-ea"/>
                          <a:cs typeface="+mn-cs"/>
                        </a:rPr>
                      </a:br>
                      <a:r>
                        <a:rPr lang="en-US" sz="2000" kern="1200" baseline="0" dirty="0" smtClean="0">
                          <a:solidFill>
                            <a:schemeClr val="tx2"/>
                          </a:solidFill>
                          <a:latin typeface="+mn-lt"/>
                          <a:ea typeface="+mn-ea"/>
                          <a:cs typeface="+mn-cs"/>
                        </a:rPr>
                        <a:t>Oracle E-Business Suite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baseline="0" dirty="0" err="1" smtClean="0">
                          <a:solidFill>
                            <a:schemeClr val="dk1"/>
                          </a:solidFill>
                          <a:latin typeface="+mn-lt"/>
                          <a:ea typeface="+mn-ea"/>
                          <a:cs typeface="+mn-cs"/>
                        </a:rPr>
                        <a:t>Moscone</a:t>
                      </a:r>
                      <a:r>
                        <a:rPr lang="en-US" sz="2000" kern="1200" baseline="0" dirty="0" smtClean="0">
                          <a:solidFill>
                            <a:schemeClr val="dk1"/>
                          </a:solidFill>
                          <a:latin typeface="+mn-lt"/>
                          <a:ea typeface="+mn-ea"/>
                          <a:cs typeface="+mn-cs"/>
                        </a:rPr>
                        <a:t> South, S-091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299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baseline="0" dirty="0" smtClean="0">
                          <a:solidFill>
                            <a:schemeClr val="tx2"/>
                          </a:solidFill>
                          <a:latin typeface="+mn-lt"/>
                          <a:ea typeface="+mn-ea"/>
                          <a:cs typeface="+mn-cs"/>
                        </a:rPr>
                        <a:t>End-to-End Management of </a:t>
                      </a:r>
                      <a:br>
                        <a:rPr lang="en-US" sz="2000" kern="1200" baseline="0" dirty="0" smtClean="0">
                          <a:solidFill>
                            <a:schemeClr val="tx2"/>
                          </a:solidFill>
                          <a:latin typeface="+mn-lt"/>
                          <a:ea typeface="+mn-ea"/>
                          <a:cs typeface="+mn-cs"/>
                        </a:rPr>
                      </a:br>
                      <a:r>
                        <a:rPr lang="en-US" sz="2000" kern="1200" baseline="0" dirty="0" smtClean="0">
                          <a:solidFill>
                            <a:schemeClr val="tx2"/>
                          </a:solidFill>
                          <a:latin typeface="+mn-lt"/>
                          <a:ea typeface="+mn-ea"/>
                          <a:cs typeface="+mn-cs"/>
                        </a:rPr>
                        <a:t>Oracle E-Business Suite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baseline="0" dirty="0" err="1" smtClean="0">
                          <a:solidFill>
                            <a:schemeClr val="dk1"/>
                          </a:solidFill>
                          <a:latin typeface="+mn-lt"/>
                          <a:ea typeface="+mn-ea"/>
                          <a:cs typeface="+mn-cs"/>
                        </a:rPr>
                        <a:t>Moscone</a:t>
                      </a:r>
                      <a:r>
                        <a:rPr lang="en-US" sz="2000" kern="1200" baseline="0" dirty="0" smtClean="0">
                          <a:solidFill>
                            <a:schemeClr val="dk1"/>
                          </a:solidFill>
                          <a:latin typeface="+mn-lt"/>
                          <a:ea typeface="+mn-ea"/>
                          <a:cs typeface="+mn-cs"/>
                        </a:rPr>
                        <a:t> South, S-092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r>
              <a:tr h="8299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baseline="0" dirty="0" smtClean="0">
                          <a:solidFill>
                            <a:schemeClr val="tx2"/>
                          </a:solidFill>
                          <a:latin typeface="+mn-lt"/>
                          <a:ea typeface="+mn-ea"/>
                          <a:cs typeface="+mn-cs"/>
                        </a:rPr>
                        <a:t>Oracle Applications Framework Rich UI and Enhanced Web ADI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baseline="0" dirty="0" err="1" smtClean="0">
                          <a:solidFill>
                            <a:schemeClr val="dk1"/>
                          </a:solidFill>
                          <a:latin typeface="+mn-lt"/>
                          <a:ea typeface="+mn-ea"/>
                          <a:cs typeface="+mn-cs"/>
                        </a:rPr>
                        <a:t>Moscone</a:t>
                      </a:r>
                      <a:r>
                        <a:rPr lang="en-US" sz="2000" kern="1200" baseline="0" dirty="0" smtClean="0">
                          <a:solidFill>
                            <a:schemeClr val="dk1"/>
                          </a:solidFill>
                          <a:latin typeface="+mn-lt"/>
                          <a:ea typeface="+mn-ea"/>
                          <a:cs typeface="+mn-cs"/>
                        </a:rPr>
                        <a:t> South, S-094 </a:t>
                      </a:r>
                    </a:p>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p:wipe dir="r"/>
  </p:transition>
</p:sld>
</file>

<file path=ppt/theme/theme1.xml><?xml version="1.0" encoding="utf-8"?>
<a:theme xmlns:a="http://schemas.openxmlformats.org/drawingml/2006/main" name="Blank Presentation">
  <a:themeElements>
    <a:clrScheme name="">
      <a:dk1>
        <a:srgbClr val="000000"/>
      </a:dk1>
      <a:lt1>
        <a:srgbClr val="FFFFFF"/>
      </a:lt1>
      <a:dk2>
        <a:srgbClr val="FF0000"/>
      </a:dk2>
      <a:lt2>
        <a:srgbClr val="4D4D4D"/>
      </a:lt2>
      <a:accent1>
        <a:srgbClr val="667263"/>
      </a:accent1>
      <a:accent2>
        <a:srgbClr val="C0C0C0"/>
      </a:accent2>
      <a:accent3>
        <a:srgbClr val="FFFFFF"/>
      </a:accent3>
      <a:accent4>
        <a:srgbClr val="000000"/>
      </a:accent4>
      <a:accent5>
        <a:srgbClr val="B8BCB7"/>
      </a:accent5>
      <a:accent6>
        <a:srgbClr val="AEAEAE"/>
      </a:accent6>
      <a:hlink>
        <a:srgbClr val="808080"/>
      </a:hlink>
      <a:folHlink>
        <a:srgbClr val="292929"/>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34398</TotalTime>
  <Words>5730</Words>
  <Application>Microsoft Office PowerPoint</Application>
  <PresentationFormat>On-screen Show (4:3)</PresentationFormat>
  <Paragraphs>860</Paragraphs>
  <Slides>104</Slides>
  <Notes>44</Notes>
  <HiddenSlides>0</HiddenSlides>
  <MMClips>0</MMClips>
  <ScaleCrop>false</ScaleCrop>
  <HeadingPairs>
    <vt:vector size="4" baseType="variant">
      <vt:variant>
        <vt:lpstr>Theme</vt:lpstr>
      </vt:variant>
      <vt:variant>
        <vt:i4>1</vt:i4>
      </vt:variant>
      <vt:variant>
        <vt:lpstr>Slide Titles</vt:lpstr>
      </vt:variant>
      <vt:variant>
        <vt:i4>104</vt:i4>
      </vt:variant>
    </vt:vector>
  </HeadingPairs>
  <TitlesOfParts>
    <vt:vector size="105" baseType="lpstr">
      <vt:lpstr>Blank Presentation</vt:lpstr>
      <vt:lpstr>Slide 1</vt:lpstr>
      <vt:lpstr>Oracle E-Business Suite Applications Technology: Diagnostics and Troubleshooting </vt:lpstr>
      <vt:lpstr>Slide 3</vt:lpstr>
      <vt:lpstr>Agenda </vt:lpstr>
      <vt:lpstr>Slide 5</vt:lpstr>
      <vt:lpstr>Introduction to e-Business Suite Architecture Basic 3-tier architecture</vt:lpstr>
      <vt:lpstr>Diagnosing and troubleshooting challenges A very complex system</vt:lpstr>
      <vt:lpstr>Value of understanding Getting the most out of Support and Development</vt:lpstr>
      <vt:lpstr>Slide 9</vt:lpstr>
      <vt:lpstr>Slide 10</vt:lpstr>
      <vt:lpstr>Slide 11</vt:lpstr>
      <vt:lpstr>Slide 12</vt:lpstr>
      <vt:lpstr>Troubleshooting OAF based applications What to do when the application errors out?</vt:lpstr>
      <vt:lpstr>Troubleshooting OAF based applications Scenario #1, continued</vt:lpstr>
      <vt:lpstr>Troubleshooting OAF based applications What information do I get?</vt:lpstr>
      <vt:lpstr>Troubleshooting OAF based applications Another example</vt:lpstr>
      <vt:lpstr>Troubleshooting OAF based applications Continued </vt:lpstr>
      <vt:lpstr>Troubleshooting OAF based applications Troubleshooting tools</vt:lpstr>
      <vt:lpstr>Troubleshooting OAF based applications “About this page” link</vt:lpstr>
      <vt:lpstr>Troubleshooting OAF based applications Personalizations</vt:lpstr>
      <vt:lpstr>Troubleshooting OAF based applications Personalizations</vt:lpstr>
      <vt:lpstr>Troubleshooting OAF based applications Personalizations</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Defining performance and scalability What do they mean?</vt:lpstr>
      <vt:lpstr>Diagnosing performance problems Common performance issues in the middle tier</vt:lpstr>
      <vt:lpstr>Slide 40</vt:lpstr>
      <vt:lpstr>Response Time/CPU Issues</vt:lpstr>
      <vt:lpstr>Response Time/CPU Issues</vt:lpstr>
      <vt:lpstr>Response Time/CPU Issues</vt:lpstr>
      <vt:lpstr>Slide 44</vt:lpstr>
      <vt:lpstr>Thread Dumps</vt:lpstr>
      <vt:lpstr>Thread Dumps</vt:lpstr>
      <vt:lpstr>Thread Dumps</vt:lpstr>
      <vt:lpstr>Thread Dumps</vt:lpstr>
      <vt:lpstr>Deadlocks What are they? What do they do?</vt:lpstr>
      <vt:lpstr>Deadlocks</vt:lpstr>
      <vt:lpstr>Deadlocks w/ Visual VM</vt:lpstr>
      <vt:lpstr>Slide 52</vt:lpstr>
      <vt:lpstr>JVM Heap Management</vt:lpstr>
      <vt:lpstr>Garbage Collection</vt:lpstr>
      <vt:lpstr>Monitor JVM Garbage Collection  </vt:lpstr>
      <vt:lpstr>Monitor JVM Garbage Collection  </vt:lpstr>
      <vt:lpstr>Monitor JVM Garbage Collection  </vt:lpstr>
      <vt:lpstr>OutOfMemoryError</vt:lpstr>
      <vt:lpstr>OutOfMemoryError</vt:lpstr>
      <vt:lpstr>OutOfMemoryError</vt:lpstr>
      <vt:lpstr>Jconsole Diagnosis of OOME</vt:lpstr>
      <vt:lpstr>Collecting OutOfMemoryError Information </vt:lpstr>
      <vt:lpstr>OutOfMemoryError log file contents…</vt:lpstr>
      <vt:lpstr>Collecting OutOfMemoryError Information</vt:lpstr>
      <vt:lpstr>Getting Heap Dumps – Sun JVM  </vt:lpstr>
      <vt:lpstr>OutOfMemoryError causes </vt:lpstr>
      <vt:lpstr>EBS Sizing Recommendations</vt:lpstr>
      <vt:lpstr>Identifying Memory Leaks</vt:lpstr>
      <vt:lpstr>Identifying Memory Leaks</vt:lpstr>
      <vt:lpstr>Connection and JDBC Statement Leaks</vt:lpstr>
      <vt:lpstr>Connection and JDBC Statement Leaks</vt:lpstr>
      <vt:lpstr>Identifying Memory Hemorrhage</vt:lpstr>
      <vt:lpstr>Identifying Memory Hemorrhage</vt:lpstr>
      <vt:lpstr>Slide 74</vt:lpstr>
      <vt:lpstr>Tools for Diagnosing Heap Dumps</vt:lpstr>
      <vt:lpstr>Tools for Viewing Heap Dumps</vt:lpstr>
      <vt:lpstr>Jconsole Diagnostic Tool</vt:lpstr>
      <vt:lpstr>Jconsole remote diagnostics</vt:lpstr>
      <vt:lpstr>Jconsole Diagnostic Tool Overall</vt:lpstr>
      <vt:lpstr>Jconsole Diagnostic Tool Memory tab</vt:lpstr>
      <vt:lpstr>Jconsole  Ad-hoc heap dumps</vt:lpstr>
      <vt:lpstr>MAT – Eclipse Memory Analyzer Tool  For dealing with heap dumps</vt:lpstr>
      <vt:lpstr>Fiddler2  Analyze HTTP traffic</vt:lpstr>
      <vt:lpstr>When reporting a problem to Support What information is really necessary?</vt:lpstr>
      <vt:lpstr>Slide 85</vt:lpstr>
      <vt:lpstr>Related Sessions – Technology Overview</vt:lpstr>
      <vt:lpstr>Related Sessions – Technology Overview</vt:lpstr>
      <vt:lpstr>Related Sessions – Security</vt:lpstr>
      <vt:lpstr>Related Sessions – Integration</vt:lpstr>
      <vt:lpstr>Related Sessions – Extending and Customizing</vt:lpstr>
      <vt:lpstr>Related Sessions – Extending and Customizing</vt:lpstr>
      <vt:lpstr>Related Sessions – Performance and Availability</vt:lpstr>
      <vt:lpstr>Related Sessions – Performance and Availability</vt:lpstr>
      <vt:lpstr>Related Sessions – Internationalization</vt:lpstr>
      <vt:lpstr>Related Sessions – Upgrading</vt:lpstr>
      <vt:lpstr>Related Sessions – Lifecycle Management</vt:lpstr>
      <vt:lpstr>Related Sessions – Lifecycle Management</vt:lpstr>
      <vt:lpstr>Related Sessions – DBA Techniques</vt:lpstr>
      <vt:lpstr>Related Demos</vt:lpstr>
      <vt:lpstr>Additional Related Sessions</vt:lpstr>
      <vt:lpstr>Slide 101</vt:lpstr>
      <vt:lpstr>Slide 102</vt:lpstr>
      <vt:lpstr>Oracle Products Available Online</vt:lpstr>
      <vt:lpstr>Slide 104</vt:lpstr>
    </vt:vector>
  </TitlesOfParts>
  <Company>Oracle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Oracle E-Business Suite Applications Technology: Diagnostics and Troubleshooting </dc:title>
  <dc:subject>Diagnosing and Troubleshooting e-Business Suite</dc:subject>
  <dc:creator>Gustavo Jimenez</dc:creator>
  <dc:description>This presentation contains information proprietary to Oracle Corporation</dc:description>
  <cp:lastModifiedBy>Gustavo Jimenez</cp:lastModifiedBy>
  <cp:revision>2435</cp:revision>
  <cp:lastPrinted>2010-07-08T18:05:02Z</cp:lastPrinted>
  <dcterms:created xsi:type="dcterms:W3CDTF">2004-09-08T23:34:22Z</dcterms:created>
  <dcterms:modified xsi:type="dcterms:W3CDTF">2010-09-30T20:36:32Z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