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354" r:id="rId2"/>
    <p:sldId id="258" r:id="rId3"/>
    <p:sldId id="464" r:id="rId4"/>
    <p:sldId id="424" r:id="rId5"/>
    <p:sldId id="425" r:id="rId6"/>
    <p:sldId id="426" r:id="rId7"/>
    <p:sldId id="427" r:id="rId8"/>
    <p:sldId id="439" r:id="rId9"/>
    <p:sldId id="428" r:id="rId10"/>
    <p:sldId id="430" r:id="rId11"/>
    <p:sldId id="436" r:id="rId12"/>
    <p:sldId id="438" r:id="rId13"/>
    <p:sldId id="468" r:id="rId14"/>
    <p:sldId id="469" r:id="rId15"/>
    <p:sldId id="470" r:id="rId16"/>
    <p:sldId id="471" r:id="rId17"/>
    <p:sldId id="472" r:id="rId18"/>
    <p:sldId id="473" r:id="rId19"/>
    <p:sldId id="474" r:id="rId20"/>
    <p:sldId id="475" r:id="rId21"/>
    <p:sldId id="476" r:id="rId22"/>
    <p:sldId id="477" r:id="rId23"/>
    <p:sldId id="478" r:id="rId24"/>
    <p:sldId id="479" r:id="rId25"/>
    <p:sldId id="480" r:id="rId26"/>
    <p:sldId id="481" r:id="rId27"/>
    <p:sldId id="482" r:id="rId28"/>
    <p:sldId id="288" r:id="rId29"/>
  </p:sldIdLst>
  <p:sldSz cx="12188825" cy="6858000"/>
  <p:notesSz cx="6858000" cy="9144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bout the Template" id="{5D51C580-EE4E-1140-97F4-894549154C0A}">
          <p14:sldIdLst/>
        </p14:section>
        <p14:section name="Presentation" id="{F52B206D-DCD8-7244-B8EF-E7B4DC37A055}">
          <p14:sldIdLst>
            <p14:sldId id="354"/>
            <p14:sldId id="258"/>
            <p14:sldId id="464"/>
            <p14:sldId id="424"/>
            <p14:sldId id="425"/>
            <p14:sldId id="426"/>
            <p14:sldId id="427"/>
            <p14:sldId id="439"/>
            <p14:sldId id="428"/>
            <p14:sldId id="430"/>
            <p14:sldId id="436"/>
            <p14:sldId id="438"/>
            <p14:sldId id="468"/>
            <p14:sldId id="469"/>
            <p14:sldId id="470"/>
            <p14:sldId id="471"/>
            <p14:sldId id="472"/>
            <p14:sldId id="473"/>
            <p14:sldId id="474"/>
            <p14:sldId id="475"/>
            <p14:sldId id="476"/>
            <p14:sldId id="477"/>
            <p14:sldId id="478"/>
            <p14:sldId id="479"/>
            <p14:sldId id="480"/>
            <p14:sldId id="481"/>
            <p14:sldId id="482"/>
            <p14:sldId id="288"/>
          </p14:sldIdLst>
        </p14:section>
      </p14:sectionLst>
    </p:ex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95B"/>
    <a:srgbClr val="4937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27102A9-8310-4765-A935-A1911B00CA5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55" autoAdjust="0"/>
    <p:restoredTop sz="93030" autoAdjust="0"/>
  </p:normalViewPr>
  <p:slideViewPr>
    <p:cSldViewPr snapToGrid="0">
      <p:cViewPr varScale="1">
        <p:scale>
          <a:sx n="98" d="100"/>
          <a:sy n="98" d="100"/>
        </p:scale>
        <p:origin x="78" y="198"/>
      </p:cViewPr>
      <p:guideLst>
        <p:guide orient="horz" pos="2160"/>
        <p:guide orient="horz" pos="3744"/>
        <p:guide orient="horz" pos="960"/>
        <p:guide orient="horz" pos="1248"/>
        <p:guide pos="3839"/>
        <p:guide pos="7343"/>
        <p:guide pos="335"/>
        <p:guide pos="4534"/>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3" d="100"/>
          <a:sy n="83" d="100"/>
        </p:scale>
        <p:origin x="385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t>5/10/2018</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a:t>
            </a:fld>
            <a:endParaRPr lang="en-US" dirty="0"/>
          </a:p>
        </p:txBody>
      </p:sp>
    </p:spTree>
    <p:extLst>
      <p:ext uri="{BB962C8B-B14F-4D97-AF65-F5344CB8AC3E}">
        <p14:creationId xmlns:p14="http://schemas.microsoft.com/office/powerpoint/2010/main" val="124275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13</a:t>
            </a:fld>
            <a:endParaRPr lang="en-US" dirty="0"/>
          </a:p>
        </p:txBody>
      </p:sp>
    </p:spTree>
    <p:extLst>
      <p:ext uri="{BB962C8B-B14F-4D97-AF65-F5344CB8AC3E}">
        <p14:creationId xmlns:p14="http://schemas.microsoft.com/office/powerpoint/2010/main" val="3933797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28</a:t>
            </a:fld>
            <a:endParaRPr lang="en-US" dirty="0"/>
          </a:p>
        </p:txBody>
      </p:sp>
    </p:spTree>
    <p:extLst>
      <p:ext uri="{BB962C8B-B14F-4D97-AF65-F5344CB8AC3E}">
        <p14:creationId xmlns:p14="http://schemas.microsoft.com/office/powerpoint/2010/main" val="3991295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92500" lnSpcReduction="10000"/>
          </a:bodyPr>
          <a:lstStyle/>
          <a:p>
            <a:r>
              <a:rPr lang="en-US" dirty="0" smtClean="0"/>
              <a:t>This is a </a:t>
            </a:r>
            <a:r>
              <a:rPr lang="en-US" b="1" dirty="0" smtClean="0"/>
              <a:t>Title Slide with Picture </a:t>
            </a:r>
            <a:r>
              <a:rPr lang="en-US" b="0" dirty="0" smtClean="0"/>
              <a:t>slide</a:t>
            </a:r>
            <a:r>
              <a:rPr lang="en-US" b="1" dirty="0" smtClean="0"/>
              <a:t> </a:t>
            </a:r>
            <a:r>
              <a:rPr lang="en-US" baseline="0" dirty="0" smtClean="0"/>
              <a:t>ideal for including a picture with a brief title, subtitle and presenter information.</a:t>
            </a:r>
          </a:p>
          <a:p>
            <a:endParaRPr lang="en-US" baseline="0" dirty="0" smtClean="0"/>
          </a:p>
          <a:p>
            <a:r>
              <a:rPr lang="en-US" baseline="0" dirty="0" smtClean="0"/>
              <a:t>To customize this slide with your own picture:</a:t>
            </a:r>
          </a:p>
          <a:p>
            <a:endParaRPr lang="en-US" baseline="0" dirty="0" smtClean="0"/>
          </a:p>
          <a:p>
            <a:pPr marL="0" indent="0">
              <a:buNone/>
            </a:pPr>
            <a:r>
              <a:rPr lang="en-US" b="1" baseline="0" dirty="0" smtClean="0"/>
              <a:t>Right-click</a:t>
            </a:r>
            <a:r>
              <a:rPr lang="en-US" baseline="0" dirty="0" smtClean="0"/>
              <a:t> the slide area and choose </a:t>
            </a:r>
            <a:r>
              <a:rPr lang="en-US" b="1" baseline="0" dirty="0" smtClean="0"/>
              <a:t>Format Background </a:t>
            </a:r>
            <a:r>
              <a:rPr lang="en-US" baseline="0" dirty="0" smtClean="0"/>
              <a:t>from the pop-up menu. From the </a:t>
            </a:r>
            <a:r>
              <a:rPr lang="en-US" b="1" baseline="0" dirty="0" smtClean="0"/>
              <a:t>Fill</a:t>
            </a:r>
            <a:r>
              <a:rPr lang="en-US" baseline="0" dirty="0" smtClean="0"/>
              <a:t> menu, click </a:t>
            </a:r>
            <a:r>
              <a:rPr lang="en-US" b="1" baseline="0" dirty="0" smtClean="0"/>
              <a:t>Picture</a:t>
            </a:r>
            <a:r>
              <a:rPr lang="en-US" baseline="0" dirty="0" smtClean="0"/>
              <a:t> </a:t>
            </a:r>
            <a:r>
              <a:rPr lang="en-US" b="1" baseline="0" dirty="0" smtClean="0"/>
              <a:t>and texture fill</a:t>
            </a:r>
            <a:r>
              <a:rPr lang="en-US" baseline="0" dirty="0" smtClean="0"/>
              <a:t>. Under </a:t>
            </a:r>
            <a:r>
              <a:rPr lang="en-US" b="1" baseline="0" dirty="0" smtClean="0"/>
              <a:t>Insert from: </a:t>
            </a:r>
            <a:r>
              <a:rPr lang="en-US" baseline="0" dirty="0" smtClean="0"/>
              <a:t>click </a:t>
            </a:r>
            <a:r>
              <a:rPr lang="en-US" b="1" baseline="0" dirty="0" smtClean="0"/>
              <a:t>File</a:t>
            </a:r>
            <a:r>
              <a:rPr lang="en-US" baseline="0" dirty="0" smtClean="0"/>
              <a:t>. Locate your new picture and click </a:t>
            </a:r>
            <a:r>
              <a:rPr lang="en-US" b="1" baseline="0" dirty="0" smtClean="0"/>
              <a:t>Insert</a:t>
            </a:r>
            <a:r>
              <a:rPr lang="en-US" baseline="0" dirty="0" smtClean="0"/>
              <a:t>.</a:t>
            </a:r>
          </a:p>
          <a:p>
            <a:pPr marL="0" indent="0">
              <a:buNone/>
            </a:pPr>
            <a:endParaRPr lang="en-US" baseline="0" dirty="0" smtClean="0"/>
          </a:p>
          <a:p>
            <a:pPr marL="0" indent="0">
              <a:buNone/>
            </a:pPr>
            <a:r>
              <a:rPr lang="en-US" sz="1100" b="0" kern="1200" dirty="0" smtClean="0">
                <a:latin typeface="+mn-lt"/>
                <a:ea typeface="+mn-ea"/>
                <a:cs typeface="+mn-cs"/>
              </a:rPr>
              <a:t>To </a:t>
            </a:r>
            <a:r>
              <a:rPr lang="en-US" sz="1100" b="1" kern="1200" dirty="0" smtClean="0">
                <a:latin typeface="+mn-lt"/>
                <a:ea typeface="+mn-ea"/>
                <a:cs typeface="+mn-cs"/>
              </a:rPr>
              <a:t>copy the Customized Background </a:t>
            </a:r>
            <a:r>
              <a:rPr lang="en-US" sz="1100" b="0" kern="1200" dirty="0" smtClean="0">
                <a:latin typeface="+mn-lt"/>
                <a:ea typeface="+mn-ea"/>
                <a:cs typeface="+mn-cs"/>
              </a:rPr>
              <a:t>from Another Presentation on </a:t>
            </a:r>
            <a:r>
              <a:rPr lang="en-US" sz="1100" b="1" kern="1200" dirty="0" smtClean="0">
                <a:latin typeface="+mn-lt"/>
                <a:ea typeface="+mn-ea"/>
                <a:cs typeface="+mn-cs"/>
              </a:rPr>
              <a:t>PC</a:t>
            </a:r>
            <a:endParaRPr lang="en-US" sz="1100" b="0" kern="1200" dirty="0" smtClean="0">
              <a:latin typeface="+mn-lt"/>
              <a:ea typeface="+mn-ea"/>
              <a:cs typeface="+mn-cs"/>
            </a:endParaRPr>
          </a:p>
          <a:p>
            <a:pPr marL="228600" indent="-228600">
              <a:buFont typeface="+mj-lt"/>
              <a:buAutoNum type="arabicPeriod"/>
            </a:pPr>
            <a:r>
              <a:rPr lang="en-US" sz="1100" b="0" kern="1200" dirty="0" smtClean="0">
                <a:latin typeface="+mn-lt"/>
                <a:ea typeface="+mn-ea"/>
                <a:cs typeface="+mn-cs"/>
              </a:rPr>
              <a:t>Click </a:t>
            </a:r>
            <a:r>
              <a:rPr lang="en-US" sz="1100" b="1" kern="1200" dirty="0" smtClean="0">
                <a:latin typeface="+mn-lt"/>
                <a:ea typeface="+mn-ea"/>
                <a:cs typeface="+mn-cs"/>
              </a:rPr>
              <a:t>New Slide</a:t>
            </a:r>
            <a:r>
              <a:rPr lang="en-US" sz="1100" b="0" kern="1200" dirty="0" smtClean="0">
                <a:latin typeface="+mn-lt"/>
                <a:ea typeface="+mn-ea"/>
                <a:cs typeface="+mn-cs"/>
              </a:rPr>
              <a:t> from the </a:t>
            </a:r>
            <a:r>
              <a:rPr lang="en-US" sz="1100" b="1" kern="1200" dirty="0" smtClean="0">
                <a:latin typeface="+mn-lt"/>
                <a:ea typeface="+mn-ea"/>
                <a:cs typeface="+mn-cs"/>
              </a:rPr>
              <a:t>Home</a:t>
            </a:r>
            <a:r>
              <a:rPr lang="en-US" sz="1100" b="0" kern="1200" dirty="0" smtClean="0">
                <a:latin typeface="+mn-lt"/>
                <a:ea typeface="+mn-ea"/>
                <a:cs typeface="+mn-cs"/>
              </a:rPr>
              <a:t> tab's </a:t>
            </a:r>
            <a:r>
              <a:rPr lang="en-US" sz="1100" b="1" kern="1200" dirty="0" smtClean="0">
                <a:latin typeface="+mn-lt"/>
                <a:ea typeface="+mn-ea"/>
                <a:cs typeface="+mn-cs"/>
              </a:rPr>
              <a:t>Slides</a:t>
            </a:r>
            <a:r>
              <a:rPr lang="en-US" sz="1100" b="0" kern="1200" dirty="0" smtClean="0">
                <a:latin typeface="+mn-lt"/>
                <a:ea typeface="+mn-ea"/>
                <a:cs typeface="+mn-cs"/>
              </a:rPr>
              <a:t> group and select </a:t>
            </a:r>
            <a:r>
              <a:rPr lang="en-US" sz="1100" b="1" kern="1200" dirty="0" smtClean="0">
                <a:latin typeface="+mn-lt"/>
                <a:ea typeface="+mn-ea"/>
                <a:cs typeface="+mn-cs"/>
              </a:rPr>
              <a:t>Reuse Slides</a:t>
            </a:r>
            <a:r>
              <a:rPr lang="en-US" sz="1100" b="0" kern="1200" dirty="0" smtClean="0">
                <a:latin typeface="+mn-lt"/>
                <a:ea typeface="+mn-ea"/>
                <a:cs typeface="+mn-cs"/>
              </a:rPr>
              <a:t>.</a:t>
            </a:r>
          </a:p>
          <a:p>
            <a:pPr marL="228600" indent="-228600">
              <a:buFont typeface="+mj-lt"/>
              <a:buAutoNum type="arabicPeriod"/>
            </a:pPr>
            <a:r>
              <a:rPr lang="en-US" sz="1100" b="0" kern="1200" dirty="0" smtClean="0">
                <a:latin typeface="+mn-lt"/>
                <a:ea typeface="+mn-ea"/>
                <a:cs typeface="+mn-cs"/>
              </a:rPr>
              <a:t>Click </a:t>
            </a:r>
            <a:r>
              <a:rPr lang="en-US" sz="1100" b="1" kern="1200" dirty="0" smtClean="0">
                <a:latin typeface="+mn-lt"/>
                <a:ea typeface="+mn-ea"/>
                <a:cs typeface="+mn-cs"/>
              </a:rPr>
              <a:t>Browse</a:t>
            </a:r>
            <a:r>
              <a:rPr lang="en-US" sz="1100" b="0" kern="1200" dirty="0" smtClean="0">
                <a:latin typeface="+mn-lt"/>
                <a:ea typeface="+mn-ea"/>
                <a:cs typeface="+mn-cs"/>
              </a:rPr>
              <a:t> in the </a:t>
            </a:r>
            <a:r>
              <a:rPr lang="en-US" sz="1100" b="1" kern="1200" dirty="0" smtClean="0">
                <a:latin typeface="+mn-lt"/>
                <a:ea typeface="+mn-ea"/>
                <a:cs typeface="+mn-cs"/>
              </a:rPr>
              <a:t>Reuse Slides </a:t>
            </a:r>
            <a:r>
              <a:rPr lang="en-US" sz="1100" b="0" kern="1200" dirty="0" smtClean="0">
                <a:latin typeface="+mn-lt"/>
                <a:ea typeface="+mn-ea"/>
                <a:cs typeface="+mn-cs"/>
              </a:rPr>
              <a:t>panel and select </a:t>
            </a:r>
            <a:r>
              <a:rPr lang="en-US" sz="1100" b="1" kern="1200" dirty="0" smtClean="0">
                <a:latin typeface="+mn-lt"/>
                <a:ea typeface="+mn-ea"/>
                <a:cs typeface="+mn-cs"/>
              </a:rPr>
              <a:t>Browse Files</a:t>
            </a:r>
            <a:r>
              <a:rPr lang="en-US" sz="1100" b="0" kern="1200" dirty="0" smtClean="0">
                <a:latin typeface="+mn-lt"/>
                <a:ea typeface="+mn-ea"/>
                <a:cs typeface="+mn-cs"/>
              </a:rPr>
              <a:t>. Double-click the PowerPoint presentation that contains the background you wish to copy.</a:t>
            </a:r>
          </a:p>
          <a:p>
            <a:pPr marL="228600" indent="-228600">
              <a:buFont typeface="+mj-lt"/>
              <a:buAutoNum type="arabicPeriod"/>
            </a:pPr>
            <a:r>
              <a:rPr lang="en-US" sz="1100" b="0" kern="1200" dirty="0" smtClean="0">
                <a:latin typeface="+mn-lt"/>
                <a:ea typeface="+mn-ea"/>
                <a:cs typeface="+mn-cs"/>
              </a:rPr>
              <a:t>Check</a:t>
            </a:r>
            <a:r>
              <a:rPr lang="en-US" sz="1100" b="0" kern="1200" baseline="0" dirty="0" smtClean="0">
                <a:latin typeface="+mn-lt"/>
                <a:ea typeface="+mn-ea"/>
                <a:cs typeface="+mn-cs"/>
              </a:rPr>
              <a:t> </a:t>
            </a:r>
            <a:r>
              <a:rPr lang="en-US" sz="1100" b="1" kern="1200" dirty="0" smtClean="0">
                <a:latin typeface="+mn-lt"/>
                <a:ea typeface="+mn-ea"/>
                <a:cs typeface="+mn-cs"/>
              </a:rPr>
              <a:t>Keep Source Formatting</a:t>
            </a:r>
            <a:r>
              <a:rPr lang="en-US" sz="1100" b="0" kern="1200" dirty="0" smtClean="0">
                <a:latin typeface="+mn-lt"/>
                <a:ea typeface="+mn-ea"/>
                <a:cs typeface="+mn-cs"/>
              </a:rPr>
              <a:t> and click the slide that contains the background you want.</a:t>
            </a:r>
          </a:p>
          <a:p>
            <a:pPr marL="228600" indent="-228600">
              <a:buFont typeface="+mj-lt"/>
              <a:buAutoNum type="arabicPeriod"/>
            </a:pPr>
            <a:r>
              <a:rPr lang="en-US" sz="1100" b="0" kern="1200" dirty="0" smtClean="0">
                <a:latin typeface="+mn-lt"/>
                <a:ea typeface="+mn-ea"/>
                <a:cs typeface="+mn-cs"/>
              </a:rPr>
              <a:t>Click the left-hand slide preview to which you wish to apply the new master layout. </a:t>
            </a:r>
          </a:p>
          <a:p>
            <a:pPr marL="228600" indent="-228600">
              <a:buFont typeface="+mj-lt"/>
              <a:buAutoNum type="arabicPeriod"/>
            </a:pPr>
            <a:r>
              <a:rPr lang="en-US" sz="1100" b="1" kern="1200" dirty="0" smtClean="0">
                <a:latin typeface="+mn-lt"/>
                <a:ea typeface="+mn-ea"/>
                <a:cs typeface="+mn-cs"/>
              </a:rPr>
              <a:t>Apply New Layout (Important): Right-click</a:t>
            </a:r>
            <a:r>
              <a:rPr lang="en-US" sz="1100" b="0" kern="1200" dirty="0" smtClean="0">
                <a:latin typeface="+mn-lt"/>
                <a:ea typeface="+mn-ea"/>
                <a:cs typeface="+mn-cs"/>
              </a:rPr>
              <a:t> any selected slide, point to </a:t>
            </a:r>
            <a:r>
              <a:rPr lang="en-US" sz="1100" b="1" kern="1200" dirty="0" smtClean="0">
                <a:latin typeface="+mn-lt"/>
                <a:ea typeface="+mn-ea"/>
                <a:cs typeface="+mn-cs"/>
              </a:rPr>
              <a:t>Layout</a:t>
            </a:r>
            <a:r>
              <a:rPr lang="en-US" sz="1100" b="0" kern="1200" dirty="0" smtClean="0">
                <a:latin typeface="+mn-lt"/>
                <a:ea typeface="+mn-ea"/>
                <a:cs typeface="+mn-cs"/>
              </a:rPr>
              <a:t>, and click the slide containing the desired layout from the layout gallery. </a:t>
            </a:r>
          </a:p>
          <a:p>
            <a:pPr marL="228600" indent="-228600">
              <a:buFont typeface="+mj-lt"/>
              <a:buAutoNum type="arabicPeriod"/>
            </a:pPr>
            <a:r>
              <a:rPr lang="en-US" sz="1100" b="0" kern="1200" dirty="0" smtClean="0">
                <a:latin typeface="+mn-lt"/>
                <a:ea typeface="+mn-ea"/>
                <a:cs typeface="+mn-cs"/>
              </a:rPr>
              <a:t>Delete any unwanted slides or duplicates.</a:t>
            </a:r>
          </a:p>
          <a:p>
            <a:pPr marL="228600" indent="-228600">
              <a:buFont typeface="+mj-lt"/>
              <a:buAutoNum type="arabicPeriod"/>
            </a:pPr>
            <a:endParaRPr lang="en-US" sz="1100" b="0" kern="1200" dirty="0" smtClean="0">
              <a:latin typeface="+mn-lt"/>
              <a:ea typeface="+mn-ea"/>
              <a:cs typeface="+mn-cs"/>
            </a:endParaRPr>
          </a:p>
          <a:p>
            <a:pPr marL="0" indent="0">
              <a:buFont typeface="+mj-lt"/>
              <a:buNone/>
            </a:pPr>
            <a:r>
              <a:rPr lang="en-US" sz="1100" b="0" kern="1200" dirty="0" smtClean="0">
                <a:latin typeface="+mn-lt"/>
                <a:ea typeface="+mn-ea"/>
                <a:cs typeface="+mn-cs"/>
              </a:rPr>
              <a:t>To </a:t>
            </a:r>
            <a:r>
              <a:rPr lang="en-US" sz="1100" b="1" kern="1200" dirty="0" smtClean="0">
                <a:latin typeface="+mn-lt"/>
                <a:ea typeface="+mn-ea"/>
                <a:cs typeface="+mn-cs"/>
              </a:rPr>
              <a:t>copy the Customized Background</a:t>
            </a:r>
            <a:r>
              <a:rPr lang="en-US" sz="1100" b="0" kern="1200" dirty="0" smtClean="0">
                <a:latin typeface="+mn-lt"/>
                <a:ea typeface="+mn-ea"/>
                <a:cs typeface="+mn-cs"/>
              </a:rPr>
              <a:t> from Another Presentation on </a:t>
            </a:r>
            <a:r>
              <a:rPr lang="en-US" sz="1100" b="1" kern="1200" dirty="0" smtClean="0">
                <a:latin typeface="+mn-lt"/>
                <a:ea typeface="+mn-ea"/>
                <a:cs typeface="+mn-cs"/>
              </a:rPr>
              <a:t>Mac</a:t>
            </a:r>
          </a:p>
          <a:p>
            <a:pPr marL="228600" indent="-228600">
              <a:buFont typeface="+mj-lt"/>
              <a:buAutoNum type="arabicPeriod"/>
            </a:pPr>
            <a:r>
              <a:rPr lang="en-US" sz="1100" b="0" kern="1200" dirty="0" smtClean="0">
                <a:latin typeface="+mn-lt"/>
                <a:ea typeface="+mn-ea"/>
                <a:cs typeface="+mn-cs"/>
              </a:rPr>
              <a:t>Click </a:t>
            </a:r>
            <a:r>
              <a:rPr lang="en-US" sz="1100" b="1" kern="1200" dirty="0" smtClean="0">
                <a:latin typeface="+mn-lt"/>
                <a:ea typeface="+mn-ea"/>
                <a:cs typeface="+mn-cs"/>
              </a:rPr>
              <a:t>New Slide</a:t>
            </a:r>
            <a:r>
              <a:rPr lang="en-US" sz="1100" b="0" kern="1200" dirty="0" smtClean="0">
                <a:latin typeface="+mn-lt"/>
                <a:ea typeface="+mn-ea"/>
                <a:cs typeface="+mn-cs"/>
              </a:rPr>
              <a:t> from the </a:t>
            </a:r>
            <a:r>
              <a:rPr lang="en-US" sz="1100" b="1" kern="1200" dirty="0" smtClean="0">
                <a:latin typeface="+mn-lt"/>
                <a:ea typeface="+mn-ea"/>
                <a:cs typeface="+mn-cs"/>
              </a:rPr>
              <a:t>Home</a:t>
            </a:r>
            <a:r>
              <a:rPr lang="en-US" sz="1100" b="0" kern="1200" dirty="0" smtClean="0">
                <a:latin typeface="+mn-lt"/>
                <a:ea typeface="+mn-ea"/>
                <a:cs typeface="+mn-cs"/>
              </a:rPr>
              <a:t> tab's </a:t>
            </a:r>
            <a:r>
              <a:rPr lang="en-US" sz="1100" b="1" kern="1200" dirty="0" smtClean="0">
                <a:latin typeface="+mn-lt"/>
                <a:ea typeface="+mn-ea"/>
                <a:cs typeface="+mn-cs"/>
              </a:rPr>
              <a:t>Slides</a:t>
            </a:r>
            <a:r>
              <a:rPr lang="en-US" sz="1100" b="0" kern="1200" dirty="0" smtClean="0">
                <a:latin typeface="+mn-lt"/>
                <a:ea typeface="+mn-ea"/>
                <a:cs typeface="+mn-cs"/>
              </a:rPr>
              <a:t> group and select </a:t>
            </a:r>
            <a:r>
              <a:rPr lang="en-US" sz="1100" b="1" kern="1200" dirty="0" smtClean="0">
                <a:latin typeface="+mn-lt"/>
                <a:ea typeface="+mn-ea"/>
                <a:cs typeface="+mn-cs"/>
              </a:rPr>
              <a:t>Insert Slides from Other Presentation…</a:t>
            </a:r>
            <a:endParaRPr lang="en-US" sz="1100" b="0" kern="1200" dirty="0" smtClean="0">
              <a:latin typeface="+mn-lt"/>
              <a:ea typeface="+mn-ea"/>
              <a:cs typeface="+mn-cs"/>
            </a:endParaRPr>
          </a:p>
          <a:p>
            <a:pPr marL="228600" indent="-228600">
              <a:buFont typeface="+mj-lt"/>
              <a:buAutoNum type="arabicPeriod"/>
            </a:pPr>
            <a:r>
              <a:rPr lang="en-US" sz="1100" b="0" kern="1200" dirty="0" smtClean="0">
                <a:latin typeface="+mn-lt"/>
                <a:ea typeface="+mn-ea"/>
                <a:cs typeface="+mn-cs"/>
              </a:rPr>
              <a:t>Navigate to the PowerPoint presentation file that contains the background you wish to copy. Double-click or press </a:t>
            </a:r>
            <a:r>
              <a:rPr lang="en-US" sz="1100" b="1" kern="1200" dirty="0" smtClean="0">
                <a:latin typeface="+mn-lt"/>
                <a:ea typeface="+mn-ea"/>
                <a:cs typeface="+mn-cs"/>
              </a:rPr>
              <a:t>Insert. </a:t>
            </a:r>
            <a:r>
              <a:rPr lang="en-US" sz="1100" b="0" kern="1200" dirty="0" smtClean="0">
                <a:latin typeface="+mn-lt"/>
                <a:ea typeface="+mn-ea"/>
                <a:cs typeface="+mn-cs"/>
              </a:rPr>
              <a:t>This prompts the </a:t>
            </a:r>
            <a:r>
              <a:rPr lang="en-US" sz="1100" b="1" kern="1200" dirty="0" smtClean="0">
                <a:latin typeface="+mn-lt"/>
                <a:ea typeface="+mn-ea"/>
                <a:cs typeface="+mn-cs"/>
              </a:rPr>
              <a:t>Slide Finder</a:t>
            </a:r>
            <a:r>
              <a:rPr lang="en-US" sz="1100" b="0" kern="1200" dirty="0" smtClean="0">
                <a:latin typeface="+mn-lt"/>
                <a:ea typeface="+mn-ea"/>
                <a:cs typeface="+mn-cs"/>
              </a:rPr>
              <a:t> dialogue box.</a:t>
            </a:r>
          </a:p>
          <a:p>
            <a:pPr marL="228600" indent="-228600">
              <a:buFont typeface="+mj-lt"/>
              <a:buAutoNum type="arabicPeriod"/>
            </a:pPr>
            <a:r>
              <a:rPr lang="en-US" sz="1100" b="0" kern="1200" dirty="0" smtClean="0">
                <a:latin typeface="+mn-lt"/>
                <a:ea typeface="+mn-ea"/>
                <a:cs typeface="+mn-cs"/>
              </a:rPr>
              <a:t>Make sure </a:t>
            </a:r>
            <a:r>
              <a:rPr lang="en-US" sz="1100" b="1" kern="1200" dirty="0" smtClean="0">
                <a:latin typeface="+mn-lt"/>
                <a:ea typeface="+mn-ea"/>
                <a:cs typeface="+mn-cs"/>
              </a:rPr>
              <a:t>Keep design of original slides</a:t>
            </a:r>
            <a:r>
              <a:rPr lang="en-US" sz="1100" b="0" kern="1200" dirty="0" smtClean="0">
                <a:latin typeface="+mn-lt"/>
                <a:ea typeface="+mn-ea"/>
                <a:cs typeface="+mn-cs"/>
              </a:rPr>
              <a:t> is </a:t>
            </a:r>
            <a:r>
              <a:rPr lang="en-US" sz="1100" b="1" kern="1200" dirty="0" smtClean="0">
                <a:latin typeface="+mn-lt"/>
                <a:ea typeface="+mn-ea"/>
                <a:cs typeface="+mn-cs"/>
              </a:rPr>
              <a:t>unchecked</a:t>
            </a:r>
            <a:r>
              <a:rPr lang="en-US" sz="1100" b="0" kern="1200" dirty="0" smtClean="0">
                <a:latin typeface="+mn-lt"/>
                <a:ea typeface="+mn-ea"/>
                <a:cs typeface="+mn-cs"/>
              </a:rPr>
              <a:t> and click the slide(s) that contains the background you want. Hold Shift key to select multiple slides.</a:t>
            </a:r>
          </a:p>
          <a:p>
            <a:pPr marL="228600" indent="-228600">
              <a:buFont typeface="+mj-lt"/>
              <a:buAutoNum type="arabicPeriod"/>
            </a:pPr>
            <a:r>
              <a:rPr lang="en-US" sz="1100" b="0" kern="1200" dirty="0" smtClean="0">
                <a:latin typeface="+mn-lt"/>
                <a:ea typeface="+mn-ea"/>
                <a:cs typeface="+mn-cs"/>
              </a:rPr>
              <a:t>Click the left-hand slide preview to which you wish to apply the new master layout. </a:t>
            </a:r>
          </a:p>
          <a:p>
            <a:pPr marL="228600" indent="-228600">
              <a:buFont typeface="+mj-lt"/>
              <a:buAutoNum type="arabicPeriod"/>
            </a:pPr>
            <a:r>
              <a:rPr lang="en-US" sz="1100" b="1" kern="1200" dirty="0" smtClean="0">
                <a:latin typeface="+mn-lt"/>
                <a:ea typeface="+mn-ea"/>
                <a:cs typeface="+mn-cs"/>
              </a:rPr>
              <a:t>Apply New Layout (Important): </a:t>
            </a:r>
            <a:r>
              <a:rPr lang="en-US" sz="1100" b="0" kern="1200" dirty="0" smtClean="0">
                <a:latin typeface="+mn-lt"/>
                <a:ea typeface="+mn-ea"/>
                <a:cs typeface="+mn-cs"/>
              </a:rPr>
              <a:t>Click </a:t>
            </a:r>
            <a:r>
              <a:rPr lang="en-US" sz="1100" b="1" kern="1200" dirty="0" smtClean="0">
                <a:latin typeface="+mn-lt"/>
                <a:ea typeface="+mn-ea"/>
                <a:cs typeface="+mn-cs"/>
              </a:rPr>
              <a:t>Layout</a:t>
            </a:r>
            <a:r>
              <a:rPr lang="en-US" sz="1100" b="0" kern="1200" dirty="0" smtClean="0">
                <a:latin typeface="+mn-lt"/>
                <a:ea typeface="+mn-ea"/>
                <a:cs typeface="+mn-cs"/>
              </a:rPr>
              <a:t> from the </a:t>
            </a:r>
            <a:r>
              <a:rPr lang="en-US" sz="1100" b="1" kern="1200" dirty="0" smtClean="0">
                <a:latin typeface="+mn-lt"/>
                <a:ea typeface="+mn-ea"/>
                <a:cs typeface="+mn-cs"/>
              </a:rPr>
              <a:t>Home</a:t>
            </a:r>
            <a:r>
              <a:rPr lang="en-US" sz="1100" b="0" kern="1200" dirty="0" smtClean="0">
                <a:latin typeface="+mn-lt"/>
                <a:ea typeface="+mn-ea"/>
                <a:cs typeface="+mn-cs"/>
              </a:rPr>
              <a:t> tab's </a:t>
            </a:r>
            <a:r>
              <a:rPr lang="en-US" sz="1100" b="1" kern="1200" dirty="0" smtClean="0">
                <a:latin typeface="+mn-lt"/>
                <a:ea typeface="+mn-ea"/>
                <a:cs typeface="+mn-cs"/>
              </a:rPr>
              <a:t>Slides</a:t>
            </a:r>
            <a:r>
              <a:rPr lang="en-US" sz="1100" b="0" kern="1200" dirty="0" smtClean="0">
                <a:latin typeface="+mn-lt"/>
                <a:ea typeface="+mn-ea"/>
                <a:cs typeface="+mn-cs"/>
              </a:rPr>
              <a:t> group, and click the slide containing the desired layout from the layout gallery. </a:t>
            </a:r>
          </a:p>
          <a:p>
            <a:pPr marL="228600" indent="-228600">
              <a:buFont typeface="+mj-lt"/>
              <a:buAutoNum type="arabicPeriod"/>
            </a:pPr>
            <a:r>
              <a:rPr lang="en-US" sz="1100" b="0" kern="1200" dirty="0" smtClean="0"/>
              <a:t>Delete any unwanted slides or duplicates.</a:t>
            </a:r>
            <a:endParaRPr lang="en-US" baseline="0"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t>2</a:t>
            </a:fld>
            <a:endParaRPr lang="en-US" dirty="0"/>
          </a:p>
        </p:txBody>
      </p:sp>
    </p:spTree>
    <p:extLst>
      <p:ext uri="{BB962C8B-B14F-4D97-AF65-F5344CB8AC3E}">
        <p14:creationId xmlns:p14="http://schemas.microsoft.com/office/powerpoint/2010/main" val="2238467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https://</a:t>
            </a:r>
            <a:r>
              <a:rPr lang="en-US" dirty="0" err="1" smtClean="0"/>
              <a:t>insights.stackoverflow.com</a:t>
            </a:r>
            <a:r>
              <a:rPr lang="en-US" smtClean="0"/>
              <a:t>/survey/2018#developer-roles</a:t>
            </a:r>
            <a:endParaRPr lang="en-US"/>
          </a:p>
        </p:txBody>
      </p:sp>
      <p:sp>
        <p:nvSpPr>
          <p:cNvPr id="4" name="Slide Number Placeholder 3"/>
          <p:cNvSpPr>
            <a:spLocks noGrp="1"/>
          </p:cNvSpPr>
          <p:nvPr>
            <p:ph type="sldNum" sz="quarter" idx="10"/>
          </p:nvPr>
        </p:nvSpPr>
        <p:spPr/>
        <p:txBody>
          <a:bodyPr/>
          <a:lstStyle/>
          <a:p>
            <a:fld id="{8C72D9AE-7182-4680-8F79-479C4181FF08}" type="slidenum">
              <a:rPr lang="uk-UA" smtClean="0"/>
              <a:t>3</a:t>
            </a:fld>
            <a:endParaRPr lang="uk-UA" dirty="0"/>
          </a:p>
        </p:txBody>
      </p:sp>
    </p:spTree>
    <p:extLst>
      <p:ext uri="{BB962C8B-B14F-4D97-AF65-F5344CB8AC3E}">
        <p14:creationId xmlns:p14="http://schemas.microsoft.com/office/powerpoint/2010/main" val="3276390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3588" cy="25733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72D9AE-7182-4680-8F79-479C4181FF08}" type="slidenum">
              <a:rPr lang="uk-UA" smtClean="0"/>
              <a:t>4</a:t>
            </a:fld>
            <a:endParaRPr lang="uk-UA" dirty="0"/>
          </a:p>
        </p:txBody>
      </p:sp>
    </p:spTree>
    <p:extLst>
      <p:ext uri="{BB962C8B-B14F-4D97-AF65-F5344CB8AC3E}">
        <p14:creationId xmlns:p14="http://schemas.microsoft.com/office/powerpoint/2010/main" val="4062909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3588" cy="25733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72D9AE-7182-4680-8F79-479C4181FF08}" type="slidenum">
              <a:rPr lang="uk-UA" smtClean="0"/>
              <a:t>5</a:t>
            </a:fld>
            <a:endParaRPr lang="uk-UA" dirty="0"/>
          </a:p>
        </p:txBody>
      </p:sp>
    </p:spTree>
    <p:extLst>
      <p:ext uri="{BB962C8B-B14F-4D97-AF65-F5344CB8AC3E}">
        <p14:creationId xmlns:p14="http://schemas.microsoft.com/office/powerpoint/2010/main" val="3109046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3588" cy="25733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72D9AE-7182-4680-8F79-479C4181FF08}" type="slidenum">
              <a:rPr lang="uk-UA" smtClean="0"/>
              <a:t>6</a:t>
            </a:fld>
            <a:endParaRPr lang="uk-UA" dirty="0"/>
          </a:p>
        </p:txBody>
      </p:sp>
    </p:spTree>
    <p:extLst>
      <p:ext uri="{BB962C8B-B14F-4D97-AF65-F5344CB8AC3E}">
        <p14:creationId xmlns:p14="http://schemas.microsoft.com/office/powerpoint/2010/main" val="3734568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5175" cy="2573338"/>
          </a:xfrm>
        </p:spPr>
      </p:sp>
      <p:sp>
        <p:nvSpPr>
          <p:cNvPr id="3" name="Notes Placeholder 2"/>
          <p:cNvSpPr>
            <a:spLocks noGrp="1"/>
          </p:cNvSpPr>
          <p:nvPr>
            <p:ph type="body" idx="1"/>
          </p:nvPr>
        </p:nvSpPr>
        <p:spPr/>
        <p:txBody>
          <a:bodyPr/>
          <a:lstStyle/>
          <a:p>
            <a:endParaRPr lang="en-US" sz="11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pPr/>
              <a:t>8</a:t>
            </a:fld>
            <a:endParaRPr lang="en-US" dirty="0"/>
          </a:p>
        </p:txBody>
      </p:sp>
    </p:spTree>
    <p:extLst>
      <p:ext uri="{BB962C8B-B14F-4D97-AF65-F5344CB8AC3E}">
        <p14:creationId xmlns:p14="http://schemas.microsoft.com/office/powerpoint/2010/main" val="40627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3588" cy="25733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72D9AE-7182-4680-8F79-479C4181FF08}" type="slidenum">
              <a:rPr lang="uk-UA" smtClean="0"/>
              <a:t>9</a:t>
            </a:fld>
            <a:endParaRPr lang="uk-UA" dirty="0"/>
          </a:p>
        </p:txBody>
      </p:sp>
    </p:spTree>
    <p:extLst>
      <p:ext uri="{BB962C8B-B14F-4D97-AF65-F5344CB8AC3E}">
        <p14:creationId xmlns:p14="http://schemas.microsoft.com/office/powerpoint/2010/main" val="1933839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11</a:t>
            </a:fld>
            <a:endParaRPr lang="en-US" dirty="0"/>
          </a:p>
        </p:txBody>
      </p:sp>
    </p:spTree>
    <p:extLst>
      <p:ext uri="{BB962C8B-B14F-4D97-AF65-F5344CB8AC3E}">
        <p14:creationId xmlns:p14="http://schemas.microsoft.com/office/powerpoint/2010/main" val="39337970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fld id="{015A8DA0-6BC9-A246-949E-75A3664FD250}" type="datetime1">
              <a:rPr lang="en-US" smtClean="0"/>
              <a:t>5/10/2018</a:t>
            </a:fld>
            <a:endParaRPr/>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a:t>Confidential – Oracle Internal/Restricted/Highly Restricted</a:t>
            </a:r>
            <a:endParaRPr/>
          </a:p>
        </p:txBody>
      </p:sp>
      <p:pic>
        <p:nvPicPr>
          <p:cNvPr id="9" name="Picture 8" descr="Oracle logo in white on red staging background" title="Oracle red badge l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chemeClr val="tx1"/>
                </a:solidFill>
              </a:rPr>
              <a:t>Copyright © </a:t>
            </a:r>
            <a:r>
              <a:rPr lang="is-IS" sz="850" dirty="0" smtClean="0">
                <a:solidFill>
                  <a:schemeClr val="tx1"/>
                </a:solidFill>
              </a:rPr>
              <a:t>2018</a:t>
            </a:r>
            <a:r>
              <a:rPr lang="en-US" sz="850" dirty="0" smtClean="0">
                <a:solidFill>
                  <a:schemeClr val="tx1"/>
                </a:solidFill>
              </a:rPr>
              <a:t>, </a:t>
            </a:r>
            <a:r>
              <a:rPr lang="en-US" sz="850" dirty="0">
                <a:solidFill>
                  <a:schemeClr val="tx1"/>
                </a:solidFill>
              </a:rPr>
              <a:t>Oracle and/or its affiliates. All rights reserved.  </a:t>
            </a:r>
            <a:r>
              <a:rPr lang="en-US" sz="850" dirty="0" smtClean="0">
                <a:solidFill>
                  <a:schemeClr val="tx1"/>
                </a:solidFill>
              </a:rPr>
              <a:t>|</a:t>
            </a:r>
            <a:endParaRPr lang="en-US" sz="850" dirty="0">
              <a:solidFill>
                <a:schemeClr val="tx1"/>
              </a:solidFill>
            </a:endParaRPr>
          </a:p>
        </p:txBody>
      </p:sp>
    </p:spTree>
    <p:extLst>
      <p:ext uri="{BB962C8B-B14F-4D97-AF65-F5344CB8AC3E}">
        <p14:creationId xmlns:p14="http://schemas.microsoft.com/office/powerpoint/2010/main" val="399320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descr="Full slide 4-color photo can be inserted here" title="Title Slide with Picture"/>
          <p:cNvSpPr/>
          <p:nvPr userDrawn="1"/>
        </p:nvSpPr>
        <p:spPr bwMode="hidden">
          <a:xfrm>
            <a:off x="0" y="0"/>
            <a:ext cx="12188825" cy="6858000"/>
          </a:xfrm>
          <a:prstGeom prst="rect">
            <a:avLst/>
          </a:prstGeom>
          <a:solidFill>
            <a:srgbClr val="493728">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9C2A0A6E-A84D-A14F-B58F-243BDD58B212}" type="datetime1">
              <a:rPr lang="en-US" smtClean="0"/>
              <a:t>5/10/2018</a:t>
            </a:fld>
            <a:endParaRPr/>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a:t>Confidential – Oracle Internal/Restricted/Highly Restricted</a:t>
            </a:r>
            <a:endParaRPr/>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a:pPr/>
              <a:t>‹#›</a:t>
            </a:fld>
            <a:endParaRP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rgbClr val="58595B"/>
                </a:solidFill>
              </a:rPr>
              <a:t>Copyright © </a:t>
            </a:r>
            <a:r>
              <a:rPr lang="is-IS" sz="850" dirty="0" smtClean="0">
                <a:solidFill>
                  <a:srgbClr val="58595B"/>
                </a:solidFill>
              </a:rPr>
              <a:t>2018</a:t>
            </a:r>
            <a:r>
              <a:rPr lang="en-US" sz="850" dirty="0" smtClean="0">
                <a:solidFill>
                  <a:srgbClr val="58595B"/>
                </a:solidFill>
              </a:rPr>
              <a:t>, </a:t>
            </a:r>
            <a:r>
              <a:rPr lang="en-US" sz="850" dirty="0">
                <a:solidFill>
                  <a:srgbClr val="58595B"/>
                </a:solidFill>
              </a:rPr>
              <a:t>Oracle and/or its affiliates. All rights reserved.  </a:t>
            </a:r>
            <a:r>
              <a:rPr lang="en-US" sz="850" dirty="0" smtClean="0">
                <a:solidFill>
                  <a:srgbClr val="58595B"/>
                </a:solidFill>
              </a:rPr>
              <a:t>|</a:t>
            </a:r>
            <a:endParaRPr lang="en-US" sz="850" dirty="0">
              <a:solidFill>
                <a:srgbClr val="58595B"/>
              </a:solidFill>
            </a:endParaRPr>
          </a:p>
        </p:txBody>
      </p:sp>
    </p:spTree>
    <p:extLst>
      <p:ext uri="{BB962C8B-B14F-4D97-AF65-F5344CB8AC3E}">
        <p14:creationId xmlns:p14="http://schemas.microsoft.com/office/powerpoint/2010/main"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A1F9F8-4E28-8C4E-B4B0-830B98FCD2BC}"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Tree>
    <p:extLst>
      <p:ext uri="{BB962C8B-B14F-4D97-AF65-F5344CB8AC3E}">
        <p14:creationId xmlns:p14="http://schemas.microsoft.com/office/powerpoint/2010/main" val="267037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162C965-CFD4-CF46-BC74-A04BCDB31E31}"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a:t>Click to add Name, Title, Company</a:t>
            </a:r>
          </a:p>
        </p:txBody>
      </p:sp>
      <p:sp>
        <p:nvSpPr>
          <p:cNvPr id="5" name="Date Placeholder 4"/>
          <p:cNvSpPr>
            <a:spLocks noGrp="1"/>
          </p:cNvSpPr>
          <p:nvPr>
            <p:ph type="dt" sz="half" idx="10"/>
          </p:nvPr>
        </p:nvSpPr>
        <p:spPr/>
        <p:txBody>
          <a:bodyPr/>
          <a:lstStyle/>
          <a:p>
            <a:fld id="{C0534A02-4935-B04A-BA9E-786B5EAD3949}"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Tree>
    <p:extLst>
      <p:ext uri="{BB962C8B-B14F-4D97-AF65-F5344CB8AC3E}">
        <p14:creationId xmlns:p14="http://schemas.microsoft.com/office/powerpoint/2010/main" val="94509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a:t>Click to add Name, Title, Company</a:t>
            </a:r>
          </a:p>
        </p:txBody>
      </p:sp>
      <p:sp>
        <p:nvSpPr>
          <p:cNvPr id="5" name="Date Placeholder 4"/>
          <p:cNvSpPr>
            <a:spLocks noGrp="1"/>
          </p:cNvSpPr>
          <p:nvPr>
            <p:ph type="dt" sz="half" idx="10"/>
          </p:nvPr>
        </p:nvSpPr>
        <p:spPr/>
        <p:txBody>
          <a:bodyPr/>
          <a:lstStyle/>
          <a:p>
            <a:fld id="{439F716C-8680-4545-B483-C3FBC6B1FC54}"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a:t>Click icon to insert picture</a:t>
            </a:r>
          </a:p>
        </p:txBody>
      </p:sp>
    </p:spTree>
    <p:extLst>
      <p:ext uri="{BB962C8B-B14F-4D97-AF65-F5344CB8AC3E}">
        <p14:creationId xmlns:p14="http://schemas.microsoft.com/office/powerpoint/2010/main" val="102776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E30DDA87-10E2-1542-85DA-D2A08F58656A}"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8" name="Title 7"/>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52016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58DD0341-5BD1-0F4E-9116-1DE4A9002CC8}"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Title 10"/>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533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12DE0776-2B1F-694D-92FD-B026320D0124}"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122633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4D6414C-BF80-9048-AF41-600BB4311B87}"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242812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C5C688-0F97-8F4A-9A09-630A3D260D1F}"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2"/>
                </a:solidFill>
              </a:defRPr>
            </a:lvl1pPr>
          </a:lstStyle>
          <a:p>
            <a:r>
              <a:rPr/>
              <a:t>XX</a:t>
            </a:r>
          </a:p>
        </p:txBody>
      </p:sp>
    </p:spTree>
    <p:extLst>
      <p:ext uri="{BB962C8B-B14F-4D97-AF65-F5344CB8AC3E}">
        <p14:creationId xmlns:p14="http://schemas.microsoft.com/office/powerpoint/2010/main" val="373938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Date Placeholder 6"/>
          <p:cNvSpPr>
            <a:spLocks noGrp="1"/>
          </p:cNvSpPr>
          <p:nvPr>
            <p:ph type="dt" sz="half" idx="10"/>
          </p:nvPr>
        </p:nvSpPr>
        <p:spPr/>
        <p:txBody>
          <a:bodyPr/>
          <a:lstStyle>
            <a:lvl1pPr>
              <a:defRPr>
                <a:solidFill>
                  <a:srgbClr val="5F5F5F"/>
                </a:solidFill>
              </a:defRPr>
            </a:lvl1pPr>
          </a:lstStyle>
          <a:p>
            <a:fld id="{13D10A24-1E95-8440-8F56-C114ACE4A14F}" type="datetime1">
              <a:rPr lang="en-US" smtClean="0"/>
              <a:t>5/10/2018</a:t>
            </a:fld>
            <a:endParaRPr/>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a:t>Confidential – Oracle Internal/Restricted/Highly Restricted</a:t>
            </a:r>
            <a:endParaRPr/>
          </a:p>
        </p:txBody>
      </p:sp>
      <p:pic>
        <p:nvPicPr>
          <p:cNvPr id="10" name="Picture 9" descr="Oracle logo in white on red staging background" title="Oracle red badge l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extBox 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chemeClr val="tx1"/>
                </a:solidFill>
              </a:rPr>
              <a:t>Copyright © </a:t>
            </a:r>
            <a:r>
              <a:rPr lang="is-IS" sz="850" dirty="0" smtClean="0">
                <a:solidFill>
                  <a:schemeClr val="tx1"/>
                </a:solidFill>
              </a:rPr>
              <a:t>2018</a:t>
            </a:r>
            <a:r>
              <a:rPr lang="en-US" sz="850" dirty="0" smtClean="0">
                <a:solidFill>
                  <a:schemeClr val="tx1"/>
                </a:solidFill>
              </a:rPr>
              <a:t>, </a:t>
            </a:r>
            <a:r>
              <a:rPr lang="en-US" sz="850" dirty="0">
                <a:solidFill>
                  <a:schemeClr val="tx1"/>
                </a:solidFill>
              </a:rPr>
              <a:t>Oracle and/or its affiliates. All rights reserved.  </a:t>
            </a:r>
            <a:r>
              <a:rPr lang="en-US" sz="850" dirty="0" smtClean="0">
                <a:solidFill>
                  <a:schemeClr val="tx1"/>
                </a:solidFill>
              </a:rPr>
              <a:t>|</a:t>
            </a:r>
            <a:endParaRPr lang="en-US" sz="850" dirty="0">
              <a:solidFill>
                <a:schemeClr val="tx1"/>
              </a:solidFill>
            </a:endParaRPr>
          </a:p>
        </p:txBody>
      </p:sp>
    </p:spTree>
    <p:extLst>
      <p:ext uri="{BB962C8B-B14F-4D97-AF65-F5344CB8AC3E}">
        <p14:creationId xmlns:p14="http://schemas.microsoft.com/office/powerpoint/2010/main" val="24041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FF4ACC1A-D3E0-8B47-B244-65F94B1E1E2D}" type="datetime1">
              <a:rPr lang="en-US" smtClean="0"/>
              <a:t>5/10/2018</a:t>
            </a:fld>
            <a:endParaRPr/>
          </a:p>
        </p:txBody>
      </p:sp>
      <p:sp>
        <p:nvSpPr>
          <p:cNvPr id="8" name="Footer Placeholder 7"/>
          <p:cNvSpPr>
            <a:spLocks noGrp="1"/>
          </p:cNvSpPr>
          <p:nvPr>
            <p:ph type="ftr" sz="quarter" idx="11"/>
          </p:nvPr>
        </p:nvSpPr>
        <p:spPr/>
        <p:txBody>
          <a:bodyPr/>
          <a:lstStyle/>
          <a:p>
            <a:r>
              <a:rPr lang="en-US"/>
              <a:t>Confidential – Oracle Internal/Restricted/Highly Restricted</a:t>
            </a:r>
            <a:endParaRPr/>
          </a:p>
        </p:txBody>
      </p:sp>
      <p:sp>
        <p:nvSpPr>
          <p:cNvPr id="9" name="Slide Number Placeholder 8"/>
          <p:cNvSpPr>
            <a:spLocks noGrp="1"/>
          </p:cNvSpPr>
          <p:nvPr>
            <p:ph type="sldNum" sz="quarter" idx="12"/>
          </p:nvPr>
        </p:nvSpPr>
        <p:spPr/>
        <p:txBody>
          <a:bodyPr/>
          <a:lstStyle/>
          <a:p>
            <a:fld id="{C51EAA63-D034-42AE-91FA-B13B9518C7BE}" type="slidenum">
              <a:rPr/>
              <a:t>‹#›</a:t>
            </a:fld>
            <a:endParaRPr/>
          </a:p>
        </p:txBody>
      </p:sp>
      <p:sp>
        <p:nvSpPr>
          <p:cNvPr id="11" name="Title 10"/>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37870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3E1EDB5-C073-FD40-82AA-1C5B16FBDF54}" type="datetime1">
              <a:rPr lang="en-US" smtClean="0"/>
              <a:t>5/10/2018</a:t>
            </a:fld>
            <a:endParaRPr/>
          </a:p>
        </p:txBody>
      </p:sp>
      <p:sp>
        <p:nvSpPr>
          <p:cNvPr id="4" name="Footer Placeholder 3"/>
          <p:cNvSpPr>
            <a:spLocks noGrp="1"/>
          </p:cNvSpPr>
          <p:nvPr>
            <p:ph type="ftr" sz="quarter" idx="11"/>
          </p:nvPr>
        </p:nvSpPr>
        <p:spPr/>
        <p:txBody>
          <a:bodyPr/>
          <a:lstStyle/>
          <a:p>
            <a:r>
              <a:rPr lang="en-US"/>
              <a:t>Confidential – Oracle Internal/Restricted/Highly Restricted</a:t>
            </a:r>
            <a:endParaRPr/>
          </a:p>
        </p:txBody>
      </p:sp>
      <p:sp>
        <p:nvSpPr>
          <p:cNvPr id="5" name="Slide Number Placeholder 4"/>
          <p:cNvSpPr>
            <a:spLocks noGrp="1"/>
          </p:cNvSpPr>
          <p:nvPr>
            <p:ph type="sldNum" sz="quarter" idx="12"/>
          </p:nvPr>
        </p:nvSpPr>
        <p:spPr/>
        <p:txBody>
          <a:bodyPr/>
          <a:lstStyle/>
          <a:p>
            <a:fld id="{C51EAA63-D034-42AE-91FA-B13B9518C7BE}" type="slidenum">
              <a:rPr/>
              <a:t>‹#›</a:t>
            </a:fld>
            <a:endParaRPr/>
          </a:p>
        </p:txBody>
      </p:sp>
      <p:sp>
        <p:nvSpPr>
          <p:cNvPr id="2" name="Title 1"/>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E0463E2-67CC-1042-A4F0-1E34C950C6F5}" type="datetime1">
              <a:rPr lang="en-US" smtClean="0"/>
              <a:t>5/10/2018</a:t>
            </a:fld>
            <a:endParaRPr/>
          </a:p>
        </p:txBody>
      </p:sp>
      <p:sp>
        <p:nvSpPr>
          <p:cNvPr id="4" name="Footer Placeholder 3"/>
          <p:cNvSpPr>
            <a:spLocks noGrp="1"/>
          </p:cNvSpPr>
          <p:nvPr>
            <p:ph type="ftr" sz="quarter" idx="11"/>
          </p:nvPr>
        </p:nvSpPr>
        <p:spPr/>
        <p:txBody>
          <a:bodyPr/>
          <a:lstStyle/>
          <a:p>
            <a:r>
              <a:rPr lang="en-US"/>
              <a:t>Confidential – Oracle Internal/Restricted/Highly Restricted</a:t>
            </a:r>
            <a:endParaRPr/>
          </a:p>
        </p:txBody>
      </p:sp>
      <p:sp>
        <p:nvSpPr>
          <p:cNvPr id="5" name="Slide Number Placeholder 4"/>
          <p:cNvSpPr>
            <a:spLocks noGrp="1"/>
          </p:cNvSpPr>
          <p:nvPr>
            <p:ph type="sldNum" sz="quarter" idx="12"/>
          </p:nvPr>
        </p:nvSpPr>
        <p:spPr/>
        <p:txBody>
          <a:bodyPr/>
          <a:lstStyle/>
          <a:p>
            <a:fld id="{C51EAA63-D034-42AE-91FA-B13B9518C7BE}" type="slidenum">
              <a:rPr/>
              <a:t>‹#›</a:t>
            </a:fld>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subtitle</a:t>
            </a:r>
          </a:p>
        </p:txBody>
      </p:sp>
      <p:sp>
        <p:nvSpPr>
          <p:cNvPr id="7" name="Title 6"/>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416362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EE6088-241C-AE4E-933A-E41079AC31C3}" type="datetime1">
              <a:rPr lang="en-US" smtClean="0"/>
              <a:t>5/10/2018</a:t>
            </a:fld>
            <a:endParaRPr/>
          </a:p>
        </p:txBody>
      </p:sp>
      <p:sp>
        <p:nvSpPr>
          <p:cNvPr id="3" name="Footer Placeholder 2"/>
          <p:cNvSpPr>
            <a:spLocks noGrp="1"/>
          </p:cNvSpPr>
          <p:nvPr>
            <p:ph type="ftr" sz="quarter" idx="11"/>
          </p:nvPr>
        </p:nvSpPr>
        <p:spPr/>
        <p:txBody>
          <a:bodyPr/>
          <a:lstStyle/>
          <a:p>
            <a:r>
              <a:rPr lang="en-US"/>
              <a:t>Confidential – Oracle Internal/Restricted/Highly Restricted</a:t>
            </a:r>
            <a:endParaRPr/>
          </a:p>
        </p:txBody>
      </p:sp>
      <p:sp>
        <p:nvSpPr>
          <p:cNvPr id="4" name="Slide Number Placeholder 3"/>
          <p:cNvSpPr>
            <a:spLocks noGrp="1"/>
          </p:cNvSpPr>
          <p:nvPr>
            <p:ph type="sldNum" sz="quarter" idx="12"/>
          </p:nvPr>
        </p:nvSpPr>
        <p:spPr/>
        <p:txBody>
          <a:bodyPr/>
          <a:lstStyle/>
          <a:p>
            <a:fld id="{C51EAA63-D034-42AE-91FA-B13B9518C7BE}" type="slidenum">
              <a:rPr/>
              <a:t>‹#›</a:t>
            </a:fld>
            <a:endParaRPr/>
          </a:p>
        </p:txBody>
      </p:sp>
    </p:spTree>
    <p:extLst>
      <p:ext uri="{BB962C8B-B14F-4D97-AF65-F5344CB8AC3E}">
        <p14:creationId xmlns:p14="http://schemas.microsoft.com/office/powerpoint/2010/main" val="360822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CBE357-2D2B-6D4C-A5B4-8129C9F34D8C}"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8" name="Title 7"/>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345785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B57FF-648B-B74A-95EC-CC62B0D370CA}"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8" name="Title 7"/>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305827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5E40F7-30A6-5A4A-A74E-E4DC4AEB49A6}"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90898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1BB657-D5E5-C749-A99B-304D6E0A35A2}"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27908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title="iOS Smartphone and Tablet: Horizontal Layou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5" name="Date Placeholder 4"/>
          <p:cNvSpPr>
            <a:spLocks noGrp="1"/>
          </p:cNvSpPr>
          <p:nvPr>
            <p:ph type="dt" sz="half" idx="10"/>
          </p:nvPr>
        </p:nvSpPr>
        <p:spPr/>
        <p:txBody>
          <a:bodyPr/>
          <a:lstStyle/>
          <a:p>
            <a:fld id="{14841A96-7051-334A-8814-EDB6541E2E17}"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9" name="Picture Placeholder 2"/>
          <p:cNvSpPr>
            <a:spLocks noGrp="1"/>
          </p:cNvSpPr>
          <p:nvPr>
            <p:ph type="pic" idx="13"/>
          </p:nvPr>
        </p:nvSpPr>
        <p:spPr bwMode="gray">
          <a:xfrm>
            <a:off x="4532312" y="1850231"/>
            <a:ext cx="5246688" cy="396954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itle 3"/>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74544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a:p>
        </p:txBody>
      </p:sp>
      <p:sp>
        <p:nvSpPr>
          <p:cNvPr id="5" name="Date Placeholder 4"/>
          <p:cNvSpPr>
            <a:spLocks noGrp="1"/>
          </p:cNvSpPr>
          <p:nvPr>
            <p:ph type="dt" sz="half" idx="10"/>
          </p:nvPr>
        </p:nvSpPr>
        <p:spPr/>
        <p:txBody>
          <a:bodyPr/>
          <a:lstStyle/>
          <a:p>
            <a:fld id="{501404CD-3F8F-044A-9283-4437BB5303FD}"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9" name="Picture Placeholder 2"/>
          <p:cNvSpPr>
            <a:spLocks noGrp="1"/>
          </p:cNvSpPr>
          <p:nvPr>
            <p:ph type="pic" idx="13"/>
          </p:nvPr>
        </p:nvSpPr>
        <p:spPr bwMode="gray">
          <a:xfrm>
            <a:off x="6747673" y="1013144"/>
            <a:ext cx="396213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pic>
        <p:nvPicPr>
          <p:cNvPr id="13" name="Picture 12" descr="Photos, screen captures, graphics can be inserted in a white mobile phone and tablet" title="iOS Smartphone and Tablet: Vertical Layou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extLst>
      <p:ext uri="{BB962C8B-B14F-4D97-AF65-F5344CB8AC3E}">
        <p14:creationId xmlns:p14="http://schemas.microsoft.com/office/powerpoint/2010/main" val="272063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lvl1pPr>
              <a:defRPr>
                <a:solidFill>
                  <a:schemeClr val="tx1">
                    <a:alpha val="0"/>
                  </a:schemeClr>
                </a:solidFill>
              </a:defRPr>
            </a:lvl1pPr>
          </a:lstStyle>
          <a:p>
            <a:fld id="{C51EAA63-D034-42AE-91FA-B13B9518C7BE}" type="slidenum">
              <a:rPr/>
              <a:pPr/>
              <a:t>‹#›</a:t>
            </a:fld>
            <a:endParaRPr/>
          </a:p>
        </p:txBody>
      </p:sp>
      <p:sp>
        <p:nvSpPr>
          <p:cNvPr id="6" name="Rectangle 5" descr="Full slide 4-color photo can be inserted here" title="Title Slide with Picture"/>
          <p:cNvSpPr/>
          <p:nvPr/>
        </p:nvSpPr>
        <p:spPr bwMode="hidden">
          <a:xfrm>
            <a:off x="0" y="451"/>
            <a:ext cx="12188825" cy="6858000"/>
          </a:xfrm>
          <a:prstGeom prst="rect">
            <a:avLst/>
          </a:prstGeom>
          <a:solidFill>
            <a:srgbClr val="493728">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Date Placeholder 2"/>
          <p:cNvSpPr>
            <a:spLocks noGrp="1"/>
          </p:cNvSpPr>
          <p:nvPr>
            <p:ph type="dt" sz="half" idx="10"/>
          </p:nvPr>
        </p:nvSpPr>
        <p:spPr/>
        <p:txBody>
          <a:bodyPr/>
          <a:lstStyle>
            <a:lvl1pPr>
              <a:defRPr>
                <a:solidFill>
                  <a:schemeClr val="tx1"/>
                </a:solidFill>
              </a:defRPr>
            </a:lvl1pPr>
          </a:lstStyle>
          <a:p>
            <a:fld id="{1019B38B-5D31-CF45-B467-D86F85F50C39}" type="datetime1">
              <a:rPr lang="en-US" smtClean="0"/>
              <a:t>5/10/2018</a:t>
            </a:fld>
            <a:endParaRPr/>
          </a:p>
        </p:txBody>
      </p:sp>
      <p:sp>
        <p:nvSpPr>
          <p:cNvPr id="4" name="Footer Placeholder 3"/>
          <p:cNvSpPr>
            <a:spLocks noGrp="1"/>
          </p:cNvSpPr>
          <p:nvPr>
            <p:ph type="ftr" sz="quarter" idx="11"/>
          </p:nvPr>
        </p:nvSpPr>
        <p:spPr/>
        <p:txBody>
          <a:bodyPr/>
          <a:lstStyle>
            <a:lvl1pPr>
              <a:defRPr>
                <a:solidFill>
                  <a:schemeClr val="tx1"/>
                </a:solidFill>
              </a:defRPr>
            </a:lvl1pPr>
          </a:lstStyle>
          <a:p>
            <a:r>
              <a:rPr lang="en-US"/>
              <a:t>Confidential – Oracle Internal/Restricted/Highly Restricted</a:t>
            </a:r>
            <a:endParaRPr/>
          </a:p>
        </p:txBody>
      </p:sp>
      <p:pic>
        <p:nvPicPr>
          <p:cNvPr id="8" name="Picture 7"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itle 8"/>
          <p:cNvSpPr>
            <a:spLocks noGrp="1"/>
          </p:cNvSpPr>
          <p:nvPr>
            <p:ph type="title"/>
          </p:nvPr>
        </p:nvSpPr>
        <p:spPr>
          <a:xfrm>
            <a:off x="531814" y="739775"/>
            <a:ext cx="9601200" cy="1470025"/>
          </a:xfrm>
        </p:spPr>
        <p:txBody>
          <a:bodyPr/>
          <a:lstStyle>
            <a:lvl1pPr>
              <a:defRPr sz="4800"/>
            </a:lvl1pPr>
          </a:lstStyle>
          <a:p>
            <a:r>
              <a:rPr lang="en-US" smtClean="0"/>
              <a:t>Click to edit Master title style</a:t>
            </a:r>
            <a:endParaRPr/>
          </a:p>
        </p:txBody>
      </p:sp>
      <p:sp>
        <p:nvSpPr>
          <p:cNvPr id="12" name="Text Placeholder 10"/>
          <p:cNvSpPr>
            <a:spLocks noGrp="1"/>
          </p:cNvSpPr>
          <p:nvPr>
            <p:ph type="body" sz="quarter" idx="14" hasCustomPrompt="1"/>
          </p:nvPr>
        </p:nvSpPr>
        <p:spPr>
          <a:xfrm>
            <a:off x="531814" y="3429451"/>
            <a:ext cx="9601200" cy="2514149"/>
          </a:xfrm>
        </p:spPr>
        <p:txBody>
          <a:bodyPr/>
          <a:lstStyle>
            <a:lvl1pPr marL="0" indent="0">
              <a:spcBef>
                <a:spcPts val="0"/>
              </a:spcBef>
              <a:buNone/>
              <a:defRPr sz="2400" b="0"/>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a:t>Click to add presenter’s name, title, division/business unit/organization and date</a:t>
            </a:r>
          </a:p>
        </p:txBody>
      </p:sp>
      <p:sp>
        <p:nvSpPr>
          <p:cNvPr id="13" name="Text Placeholder 10"/>
          <p:cNvSpPr>
            <a:spLocks noGrp="1"/>
          </p:cNvSpPr>
          <p:nvPr>
            <p:ph type="body" sz="quarter" idx="15" hasCustomPrompt="1"/>
          </p:nvPr>
        </p:nvSpPr>
        <p:spPr>
          <a:xfrm>
            <a:off x="531762" y="2286000"/>
            <a:ext cx="9601200" cy="914400"/>
          </a:xfrm>
        </p:spPr>
        <p:txBody>
          <a:bodyPr/>
          <a:lstStyle>
            <a:lvl1pPr marL="0" indent="0">
              <a:spcBef>
                <a:spcPts val="0"/>
              </a:spcBef>
              <a:buNone/>
              <a:defRPr sz="2400" b="1"/>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a:t>Click to add subtitle</a:t>
            </a:r>
          </a:p>
        </p:txBody>
      </p:sp>
      <p:sp>
        <p:nvSpPr>
          <p:cNvPr id="11" name="TextBox 1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chemeClr val="tx1"/>
                </a:solidFill>
              </a:rPr>
              <a:t>Copyright © </a:t>
            </a:r>
            <a:r>
              <a:rPr lang="is-IS" sz="850" dirty="0" smtClean="0">
                <a:solidFill>
                  <a:schemeClr val="tx1"/>
                </a:solidFill>
              </a:rPr>
              <a:t>2018</a:t>
            </a:r>
            <a:r>
              <a:rPr lang="en-US" sz="850" dirty="0" smtClean="0">
                <a:solidFill>
                  <a:schemeClr val="tx1"/>
                </a:solidFill>
              </a:rPr>
              <a:t>, </a:t>
            </a:r>
            <a:r>
              <a:rPr lang="en-US" sz="850" dirty="0">
                <a:solidFill>
                  <a:schemeClr val="tx1"/>
                </a:solidFill>
              </a:rPr>
              <a:t>Oracle and/or its affiliates. All rights reserved.  </a:t>
            </a:r>
            <a:r>
              <a:rPr lang="en-US" sz="850" dirty="0" smtClean="0">
                <a:solidFill>
                  <a:schemeClr val="tx1"/>
                </a:solidFill>
              </a:rPr>
              <a:t>|</a:t>
            </a:r>
            <a:endParaRPr lang="en-US" sz="850" dirty="0">
              <a:solidFill>
                <a:schemeClr val="tx1"/>
              </a:solidFill>
            </a:endParaRPr>
          </a:p>
        </p:txBody>
      </p:sp>
    </p:spTree>
    <p:extLst>
      <p:ext uri="{BB962C8B-B14F-4D97-AF65-F5344CB8AC3E}">
        <p14:creationId xmlns:p14="http://schemas.microsoft.com/office/powerpoint/2010/main" val="15232198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5" name="Date Placeholder 4"/>
          <p:cNvSpPr>
            <a:spLocks noGrp="1"/>
          </p:cNvSpPr>
          <p:nvPr>
            <p:ph type="dt" sz="half" idx="10"/>
          </p:nvPr>
        </p:nvSpPr>
        <p:spPr/>
        <p:txBody>
          <a:bodyPr/>
          <a:lstStyle/>
          <a:p>
            <a:fld id="{02BE8C7D-A4F7-694E-80EC-88A1ED5AE96D}"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9" name="Picture Placeholder 2"/>
          <p:cNvSpPr>
            <a:spLocks noGrp="1"/>
          </p:cNvSpPr>
          <p:nvPr>
            <p:ph type="pic" idx="13"/>
          </p:nvPr>
        </p:nvSpPr>
        <p:spPr bwMode="gray">
          <a:xfrm>
            <a:off x="4532312" y="1975104"/>
            <a:ext cx="5248656" cy="3328416"/>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itle 3"/>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a:p>
        </p:txBody>
      </p:sp>
      <p:sp>
        <p:nvSpPr>
          <p:cNvPr id="5" name="Date Placeholder 4"/>
          <p:cNvSpPr>
            <a:spLocks noGrp="1"/>
          </p:cNvSpPr>
          <p:nvPr>
            <p:ph type="dt" sz="half" idx="10"/>
          </p:nvPr>
        </p:nvSpPr>
        <p:spPr/>
        <p:txBody>
          <a:bodyPr/>
          <a:lstStyle/>
          <a:p>
            <a:fld id="{8499D51B-D267-2D45-ABEC-D11FD24AF26B}" type="datetime1">
              <a:rPr lang="en-US" smtClean="0"/>
              <a:t>5/10/2018</a:t>
            </a:fld>
            <a:endParaRPr/>
          </a:p>
        </p:txBody>
      </p:sp>
      <p:sp>
        <p:nvSpPr>
          <p:cNvPr id="6" name="Footer Placeholder 5"/>
          <p:cNvSpPr>
            <a:spLocks noGrp="1"/>
          </p:cNvSpPr>
          <p:nvPr>
            <p:ph type="ftr" sz="quarter" idx="11"/>
          </p:nvPr>
        </p:nvSpPr>
        <p:spPr/>
        <p:txBody>
          <a:body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p>
            <a:fld id="{C51EAA63-D034-42AE-91FA-B13B9518C7BE}" type="slidenum">
              <a:rPr/>
              <a:t>‹#›</a:t>
            </a:fld>
            <a:endParaRPr/>
          </a:p>
        </p:txBody>
      </p:sp>
      <p:sp>
        <p:nvSpPr>
          <p:cNvPr id="9" name="Picture Placeholder 2"/>
          <p:cNvSpPr>
            <a:spLocks noGrp="1"/>
          </p:cNvSpPr>
          <p:nvPr>
            <p:ph type="pic" idx="13"/>
          </p:nvPr>
        </p:nvSpPr>
        <p:spPr bwMode="gray">
          <a:xfrm>
            <a:off x="7061703" y="1013144"/>
            <a:ext cx="331356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pic>
        <p:nvPicPr>
          <p:cNvPr id="19" name="Picture 18" descr="Photos, screen captures, graphics can be inserted in a white mobile phone and tablet" title="Android Smartphone and Tablet: Vertical Layou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descr="Full slide 4-color photo can be inserted here" title="Title Slide with Picture"/>
          <p:cNvSpPr/>
          <p:nvPr userDrawn="1"/>
        </p:nvSpPr>
        <p:spPr bwMode="hidden">
          <a:xfrm>
            <a:off x="0" y="0"/>
            <a:ext cx="12188825" cy="6858000"/>
          </a:xfrm>
          <a:prstGeom prst="rect">
            <a:avLst/>
          </a:prstGeom>
          <a:solidFill>
            <a:srgbClr val="493728">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2" name="Group 1"/>
          <p:cNvGrpSpPr/>
          <p:nvPr/>
        </p:nvGrpSpPr>
        <p:grpSpPr>
          <a:xfrm>
            <a:off x="0" y="0"/>
            <a:ext cx="12189399" cy="6858000"/>
            <a:chOff x="-287" y="0"/>
            <a:chExt cx="12189399" cy="6858000"/>
          </a:xfrm>
          <a:solidFill>
            <a:srgbClr val="D8E1E6"/>
          </a:solidFill>
        </p:grpSpPr>
        <p:sp>
          <p:nvSpPr>
            <p:cNvPr id="10" name="Rectangle 9"/>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ectangle 10"/>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Rectangle 12"/>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fld id="{AA1E148E-0A2D-AF49-94F0-170EF2B092DF}" type="datetime1">
              <a:rPr lang="en-US" smtClean="0"/>
              <a:t>5/10/2018</a:t>
            </a:fld>
            <a:endParaRPr/>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a:t>Confidential – Oracle Internal/Restricted/Highly Restricted</a:t>
            </a:r>
            <a:endParaRPr/>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a:pPr/>
              <a:t>‹#›</a:t>
            </a:fld>
            <a:endParaRPr/>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a:t>XX</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rgbClr val="58595B"/>
                </a:solidFill>
              </a:rPr>
              <a:t>Copyright © </a:t>
            </a:r>
            <a:r>
              <a:rPr lang="is-IS" sz="850" dirty="0" smtClean="0">
                <a:solidFill>
                  <a:srgbClr val="58595B"/>
                </a:solidFill>
              </a:rPr>
              <a:t>2018</a:t>
            </a:r>
            <a:r>
              <a:rPr lang="en-US" sz="850" dirty="0" smtClean="0">
                <a:solidFill>
                  <a:srgbClr val="58595B"/>
                </a:solidFill>
              </a:rPr>
              <a:t>, </a:t>
            </a:r>
            <a:r>
              <a:rPr lang="en-US" sz="850" dirty="0">
                <a:solidFill>
                  <a:srgbClr val="58595B"/>
                </a:solidFill>
              </a:rPr>
              <a:t>Oracle and/or its affiliates. All rights reserved.  </a:t>
            </a:r>
            <a:r>
              <a:rPr lang="en-US" sz="850" dirty="0" smtClean="0">
                <a:solidFill>
                  <a:srgbClr val="58595B"/>
                </a:solidFill>
              </a:rPr>
              <a:t>|</a:t>
            </a:r>
            <a:endParaRPr lang="en-US" sz="850" dirty="0">
              <a:solidFill>
                <a:srgbClr val="58595B"/>
              </a:solidFill>
            </a:endParaRPr>
          </a:p>
        </p:txBody>
      </p:sp>
    </p:spTree>
    <p:extLst>
      <p:ext uri="{BB962C8B-B14F-4D97-AF65-F5344CB8AC3E}">
        <p14:creationId xmlns:p14="http://schemas.microsoft.com/office/powerpoint/2010/main"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9095DB-4AB1-5647-B13B-8B668381273F}" type="datetime1">
              <a:rPr lang="en-US" smtClean="0"/>
              <a:t>5/10/2018</a:t>
            </a:fld>
            <a:endParaRPr/>
          </a:p>
        </p:txBody>
      </p:sp>
      <p:sp>
        <p:nvSpPr>
          <p:cNvPr id="3" name="Footer Placeholder 2"/>
          <p:cNvSpPr>
            <a:spLocks noGrp="1"/>
          </p:cNvSpPr>
          <p:nvPr>
            <p:ph type="ftr" sz="quarter" idx="11"/>
          </p:nvPr>
        </p:nvSpPr>
        <p:spPr/>
        <p:txBody>
          <a:bodyPr/>
          <a:lstStyle/>
          <a:p>
            <a:r>
              <a:rPr lang="en-US"/>
              <a:t>Confidential – Oracle Internal/Restricted/Highly Restricted</a:t>
            </a:r>
            <a:endParaRPr/>
          </a:p>
        </p:txBody>
      </p:sp>
      <p:sp>
        <p:nvSpPr>
          <p:cNvPr id="4" name="Slide Number Placeholder 3"/>
          <p:cNvSpPr>
            <a:spLocks noGrp="1"/>
          </p:cNvSpPr>
          <p:nvPr>
            <p:ph type="sldNum" sz="quarter" idx="12"/>
          </p:nvPr>
        </p:nvSpPr>
        <p:spPr/>
        <p:txBody>
          <a:bodyPr/>
          <a:lstStyle/>
          <a:p>
            <a:fld id="{C51EAA63-D034-42AE-91FA-B13B9518C7BE}" type="slidenum">
              <a:rPr/>
              <a:t>‹#›</a:t>
            </a:fld>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a:latin typeface="+mj-lt"/>
              </a:rPr>
              <a:t>Safe Harbor</a:t>
            </a:r>
            <a:r>
              <a:rPr sz="3200" baseline="0">
                <a:latin typeface="+mj-lt"/>
              </a:rPr>
              <a:t> Statement</a:t>
            </a:r>
            <a:endParaRPr sz="320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5978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18FDB8-B239-1940-8C58-854C31AD3339}" type="datetime1">
              <a:rPr lang="en-US" smtClean="0"/>
              <a:t>5/10/2018</a:t>
            </a:fld>
            <a:endParaRPr/>
          </a:p>
        </p:txBody>
      </p:sp>
      <p:sp>
        <p:nvSpPr>
          <p:cNvPr id="3" name="Footer Placeholder 2"/>
          <p:cNvSpPr>
            <a:spLocks noGrp="1"/>
          </p:cNvSpPr>
          <p:nvPr>
            <p:ph type="ftr" sz="quarter" idx="11"/>
          </p:nvPr>
        </p:nvSpPr>
        <p:spPr/>
        <p:txBody>
          <a:bodyPr/>
          <a:lstStyle/>
          <a:p>
            <a:r>
              <a:rPr lang="en-US"/>
              <a:t>Confidential – Oracle Internal/Restricted/Highly Restricted</a:t>
            </a:r>
            <a:endParaRPr/>
          </a:p>
        </p:txBody>
      </p:sp>
      <p:sp>
        <p:nvSpPr>
          <p:cNvPr id="4" name="Slide Number Placeholder 3"/>
          <p:cNvSpPr>
            <a:spLocks noGrp="1"/>
          </p:cNvSpPr>
          <p:nvPr>
            <p:ph type="sldNum" sz="quarter" idx="12"/>
          </p:nvPr>
        </p:nvSpPr>
        <p:spPr/>
        <p:txBody>
          <a:bodyPr/>
          <a:lstStyle/>
          <a:p>
            <a:fld id="{C51EAA63-D034-42AE-91FA-B13B9518C7BE}" type="slidenum">
              <a:rPr/>
              <a:t>‹#›</a:t>
            </a:fld>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a:latin typeface="+mj-lt"/>
              </a:rPr>
              <a:t>Safe Harbor</a:t>
            </a:r>
            <a:r>
              <a:rPr sz="3200" baseline="0">
                <a:latin typeface="+mj-lt"/>
              </a:rPr>
              <a:t> Statement</a:t>
            </a:r>
            <a:endParaRPr sz="320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35887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title="Oracle corporate Tagline in colo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A19D74AF-CF87-684B-A992-3647AB1327DE}" type="datetime1">
              <a:rPr lang="en-US" smtClean="0"/>
              <a:t>5/10/2018</a:t>
            </a:fld>
            <a:endParaRPr/>
          </a:p>
        </p:txBody>
      </p:sp>
      <p:sp>
        <p:nvSpPr>
          <p:cNvPr id="3" name="Footer Placeholder 2"/>
          <p:cNvSpPr>
            <a:spLocks noGrp="1"/>
          </p:cNvSpPr>
          <p:nvPr>
            <p:ph type="ftr" sz="quarter" idx="11"/>
          </p:nvPr>
        </p:nvSpPr>
        <p:spPr/>
        <p:txBody>
          <a:bodyPr/>
          <a:lstStyle/>
          <a:p>
            <a:r>
              <a:rPr lang="en-US"/>
              <a:t>Confidential – Oracle Internal/Restricted/Highly Restricted</a:t>
            </a:r>
            <a:endParaRPr/>
          </a:p>
        </p:txBody>
      </p:sp>
      <p:sp>
        <p:nvSpPr>
          <p:cNvPr id="4" name="Slide Number Placeholder 3"/>
          <p:cNvSpPr>
            <a:spLocks noGrp="1"/>
          </p:cNvSpPr>
          <p:nvPr>
            <p:ph type="sldNum" sz="quarter" idx="12"/>
          </p:nvPr>
        </p:nvSpPr>
        <p:spPr/>
        <p:txBody>
          <a:bodyPr/>
          <a:lstStyle/>
          <a:p>
            <a:fld id="{C51EAA63-D034-42AE-91FA-B13B9518C7BE}" type="slidenum">
              <a:rPr/>
              <a:t>‹#›</a:t>
            </a:fld>
            <a:endParaRPr/>
          </a:p>
        </p:txBody>
      </p:sp>
    </p:spTree>
    <p:extLst>
      <p:ext uri="{BB962C8B-B14F-4D97-AF65-F5344CB8AC3E}">
        <p14:creationId xmlns:p14="http://schemas.microsoft.com/office/powerpoint/2010/main" val="370913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Pr>
        <a:solidFill>
          <a:schemeClr val="accent1"/>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grpSp>
        <p:nvGrpSpPr>
          <p:cNvPr id="10" name="Group 9"/>
          <p:cNvGrpSpPr/>
          <p:nvPr/>
        </p:nvGrpSpPr>
        <p:grpSpPr>
          <a:xfrm>
            <a:off x="0" y="0"/>
            <a:ext cx="12189398" cy="6858000"/>
            <a:chOff x="0" y="0"/>
            <a:chExt cx="12189398" cy="6858000"/>
          </a:xfrm>
          <a:solidFill>
            <a:srgbClr val="D8E1E6"/>
          </a:solidFill>
        </p:grpSpPr>
        <p:sp>
          <p:nvSpPr>
            <p:cNvPr id="11" name="Rectangle 10"/>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Rectangle 12"/>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Rectangle 13"/>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ectangle 14"/>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D7DF920-C84A-F544-91CE-22A2E609E223}" type="datetime1">
              <a:rPr lang="en-US" smtClean="0"/>
              <a:t>5/10/2018</a:t>
            </a:fld>
            <a:endParaRPr/>
          </a:p>
        </p:txBody>
      </p:sp>
      <p:sp>
        <p:nvSpPr>
          <p:cNvPr id="5" name="Footer Placeholder 4"/>
          <p:cNvSpPr>
            <a:spLocks noGrp="1"/>
          </p:cNvSpPr>
          <p:nvPr>
            <p:ph type="ftr" sz="quarter" idx="11"/>
          </p:nvPr>
        </p:nvSpPr>
        <p:spPr/>
        <p:txBody>
          <a:bodyPr/>
          <a:lstStyle/>
          <a:p>
            <a:r>
              <a:rPr lang="en-US"/>
              <a:t>Confidential – Oracle Internal/Restricted/Highly Restricted</a:t>
            </a:r>
            <a:endParaRPr/>
          </a:p>
        </p:txBody>
      </p:sp>
      <p:sp>
        <p:nvSpPr>
          <p:cNvPr id="6" name="Slide Number Placeholder 5"/>
          <p:cNvSpPr>
            <a:spLocks noGrp="1"/>
          </p:cNvSpPr>
          <p:nvPr>
            <p:ph type="sldNum" sz="quarter" idx="12"/>
          </p:nvPr>
        </p:nvSpPr>
        <p:spPr/>
        <p:txBody>
          <a:bodyPr/>
          <a:lstStyle/>
          <a:p>
            <a:fld id="{D4EAF17A-378C-49D5-A479-C71FF9D7F1E7}" type="slidenum">
              <a:rPr/>
              <a:t>‹#›</a:t>
            </a:fld>
            <a:endParaRPr/>
          </a:p>
        </p:txBody>
      </p:sp>
    </p:spTree>
    <p:extLst>
      <p:ext uri="{BB962C8B-B14F-4D97-AF65-F5344CB8AC3E}">
        <p14:creationId xmlns:p14="http://schemas.microsoft.com/office/powerpoint/2010/main" val="386218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E8D4C57-1036-C94C-BB45-7DD39E37A73D}" type="datetime1">
              <a:rPr lang="en-US" smtClean="0"/>
              <a:t>5/10/2018</a:t>
            </a:fld>
            <a:endParaRPr/>
          </a:p>
        </p:txBody>
      </p:sp>
      <p:sp>
        <p:nvSpPr>
          <p:cNvPr id="5" name="Footer Placeholder 4"/>
          <p:cNvSpPr>
            <a:spLocks noGrp="1"/>
          </p:cNvSpPr>
          <p:nvPr>
            <p:ph type="ftr" sz="quarter" idx="11"/>
          </p:nvPr>
        </p:nvSpPr>
        <p:spPr/>
        <p:txBody>
          <a:bodyPr/>
          <a:lstStyle/>
          <a:p>
            <a:r>
              <a:rPr lang="en-US"/>
              <a:t>Confidential – Oracle Internal/Restricted/Highly Restricted</a:t>
            </a:r>
            <a:endParaRPr/>
          </a:p>
        </p:txBody>
      </p:sp>
      <p:sp>
        <p:nvSpPr>
          <p:cNvPr id="6" name="Slide Number Placeholder 5"/>
          <p:cNvSpPr>
            <a:spLocks noGrp="1"/>
          </p:cNvSpPr>
          <p:nvPr>
            <p:ph type="sldNum" sz="quarter" idx="12"/>
          </p:nvPr>
        </p:nvSpPr>
        <p:spPr/>
        <p:txBody>
          <a:bodyPr/>
          <a:lstStyle/>
          <a:p>
            <a:fld id="{C51EAA63-D034-42AE-91FA-B13B9518C7BE}" type="slidenum">
              <a:rPr/>
              <a:t>‹#›</a:t>
            </a:fld>
            <a:endParaRPr/>
          </a:p>
        </p:txBody>
      </p:sp>
    </p:spTree>
    <p:extLst>
      <p:ext uri="{BB962C8B-B14F-4D97-AF65-F5344CB8AC3E}">
        <p14:creationId xmlns:p14="http://schemas.microsoft.com/office/powerpoint/2010/main" val="217345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title="Title Slide with Picture"/>
          <p:cNvSpPr/>
          <p:nvPr userDrawn="1"/>
        </p:nvSpPr>
        <p:spPr bwMode="hidden">
          <a:xfrm>
            <a:off x="0" y="0"/>
            <a:ext cx="12188825" cy="6858000"/>
          </a:xfrm>
          <a:prstGeom prst="rect">
            <a:avLst/>
          </a:prstGeom>
          <a:solidFill>
            <a:srgbClr val="493728">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 name="Slide Number Placeholder 4"/>
          <p:cNvSpPr>
            <a:spLocks noGrp="1"/>
          </p:cNvSpPr>
          <p:nvPr>
            <p:ph type="sldNum" sz="quarter" idx="12"/>
          </p:nvPr>
        </p:nvSpPr>
        <p:spPr/>
        <p:txBody>
          <a:bodyPr/>
          <a:lstStyle>
            <a:lvl1pPr>
              <a:defRPr>
                <a:solidFill>
                  <a:schemeClr val="tx1">
                    <a:alpha val="0"/>
                  </a:schemeClr>
                </a:solidFill>
              </a:defRPr>
            </a:lvl1pPr>
          </a:lstStyle>
          <a:p>
            <a:fld id="{C51EAA63-D034-42AE-91FA-B13B9518C7BE}" type="slidenum">
              <a:rPr/>
              <a:pPr/>
              <a:t>‹#›</a:t>
            </a:fld>
            <a:endParaRPr/>
          </a:p>
        </p:txBody>
      </p:sp>
      <p:sp>
        <p:nvSpPr>
          <p:cNvPr id="3" name="Date Placeholder 2"/>
          <p:cNvSpPr>
            <a:spLocks noGrp="1"/>
          </p:cNvSpPr>
          <p:nvPr>
            <p:ph type="dt" sz="half" idx="10"/>
          </p:nvPr>
        </p:nvSpPr>
        <p:spPr/>
        <p:txBody>
          <a:bodyPr/>
          <a:lstStyle>
            <a:lvl1pPr>
              <a:defRPr>
                <a:solidFill>
                  <a:schemeClr val="tx1"/>
                </a:solidFill>
              </a:defRPr>
            </a:lvl1pPr>
          </a:lstStyle>
          <a:p>
            <a:fld id="{ACB247C8-5B70-FE43-A6C0-924C19CF1716}" type="datetime1">
              <a:rPr lang="en-US" smtClean="0"/>
              <a:t>5/10/2018</a:t>
            </a:fld>
            <a:endParaRPr/>
          </a:p>
        </p:txBody>
      </p:sp>
      <p:sp>
        <p:nvSpPr>
          <p:cNvPr id="4" name="Footer Placeholder 3"/>
          <p:cNvSpPr>
            <a:spLocks noGrp="1"/>
          </p:cNvSpPr>
          <p:nvPr>
            <p:ph type="ftr" sz="quarter" idx="11"/>
          </p:nvPr>
        </p:nvSpPr>
        <p:spPr/>
        <p:txBody>
          <a:bodyPr/>
          <a:lstStyle>
            <a:lvl1pPr>
              <a:defRPr>
                <a:solidFill>
                  <a:schemeClr val="tx1"/>
                </a:solidFill>
              </a:defRPr>
            </a:lvl1pPr>
          </a:lstStyle>
          <a:p>
            <a:r>
              <a:rPr lang="en-US"/>
              <a:t>Confidential – Oracle Internal/Restricted/Highly Restricted</a:t>
            </a:r>
            <a:endParaRPr/>
          </a:p>
        </p:txBody>
      </p:sp>
      <p:pic>
        <p:nvPicPr>
          <p:cNvPr id="8" name="Picture 7"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itle 8"/>
          <p:cNvSpPr>
            <a:spLocks noGrp="1"/>
          </p:cNvSpPr>
          <p:nvPr>
            <p:ph type="title"/>
          </p:nvPr>
        </p:nvSpPr>
        <p:spPr>
          <a:xfrm>
            <a:off x="531814" y="739775"/>
            <a:ext cx="9144000" cy="1470025"/>
          </a:xfrm>
        </p:spPr>
        <p:txBody>
          <a:bodyPr/>
          <a:lstStyle>
            <a:lvl1pPr>
              <a:defRPr sz="4800"/>
            </a:lvl1pPr>
          </a:lstStyle>
          <a:p>
            <a:r>
              <a:rPr lang="en-US" smtClean="0"/>
              <a:t>Click to edit Master title style</a:t>
            </a:r>
            <a:endParaRPr/>
          </a:p>
        </p:txBody>
      </p:sp>
      <p:sp>
        <p:nvSpPr>
          <p:cNvPr id="12" name="Text Placeholder 10"/>
          <p:cNvSpPr>
            <a:spLocks noGrp="1"/>
          </p:cNvSpPr>
          <p:nvPr>
            <p:ph type="body" sz="quarter" idx="14" hasCustomPrompt="1"/>
          </p:nvPr>
        </p:nvSpPr>
        <p:spPr>
          <a:xfrm>
            <a:off x="531814" y="3429451"/>
            <a:ext cx="9144000" cy="2514149"/>
          </a:xfrm>
        </p:spPr>
        <p:txBody>
          <a:bodyPr/>
          <a:lstStyle>
            <a:lvl1pPr marL="0" indent="0">
              <a:spcBef>
                <a:spcPts val="0"/>
              </a:spcBef>
              <a:buNone/>
              <a:defRPr sz="2400" b="0"/>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a:t>Click to add presenter’s name, title, division/business unit/organization and date</a:t>
            </a:r>
          </a:p>
        </p:txBody>
      </p:sp>
      <p:sp>
        <p:nvSpPr>
          <p:cNvPr id="11" name="Rectangle 10"/>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Text Placeholder 10"/>
          <p:cNvSpPr>
            <a:spLocks noGrp="1"/>
          </p:cNvSpPr>
          <p:nvPr>
            <p:ph type="body" sz="quarter" idx="15" hasCustomPrompt="1"/>
          </p:nvPr>
        </p:nvSpPr>
        <p:spPr>
          <a:xfrm>
            <a:off x="531762" y="2286000"/>
            <a:ext cx="9601200" cy="914400"/>
          </a:xfrm>
        </p:spPr>
        <p:txBody>
          <a:bodyPr/>
          <a:lstStyle>
            <a:lvl1pPr marL="0" indent="0">
              <a:spcBef>
                <a:spcPts val="0"/>
              </a:spcBef>
              <a:buNone/>
              <a:defRPr sz="2400" b="1"/>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a:t>Click to add subtitle</a:t>
            </a:r>
          </a:p>
        </p:txBody>
      </p:sp>
      <p:sp>
        <p:nvSpPr>
          <p:cNvPr id="17" name="Text Placeholder 12"/>
          <p:cNvSpPr>
            <a:spLocks noGrp="1"/>
          </p:cNvSpPr>
          <p:nvPr>
            <p:ph type="body" sz="quarter" idx="16"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3" name="TextBox 12"/>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chemeClr val="tx1"/>
                </a:solidFill>
              </a:rPr>
              <a:t>Copyright © </a:t>
            </a:r>
            <a:r>
              <a:rPr lang="is-IS" sz="850" dirty="0" smtClean="0">
                <a:solidFill>
                  <a:schemeClr val="tx1"/>
                </a:solidFill>
              </a:rPr>
              <a:t>2018</a:t>
            </a:r>
            <a:r>
              <a:rPr lang="en-US" sz="850" dirty="0" smtClean="0">
                <a:solidFill>
                  <a:schemeClr val="tx1"/>
                </a:solidFill>
              </a:rPr>
              <a:t>, </a:t>
            </a:r>
            <a:r>
              <a:rPr lang="en-US" sz="850" dirty="0">
                <a:solidFill>
                  <a:schemeClr val="tx1"/>
                </a:solidFill>
              </a:rPr>
              <a:t>Oracle and/or its affiliates. All rights reserved.  </a:t>
            </a:r>
            <a:r>
              <a:rPr lang="en-US" sz="850" dirty="0" smtClean="0">
                <a:solidFill>
                  <a:schemeClr val="tx1"/>
                </a:solidFill>
              </a:rPr>
              <a:t>|</a:t>
            </a:r>
            <a:endParaRPr lang="en-US" sz="850" dirty="0">
              <a:solidFill>
                <a:schemeClr val="tx1"/>
              </a:solidFill>
            </a:endParaRPr>
          </a:p>
        </p:txBody>
      </p:sp>
    </p:spTree>
    <p:extLst>
      <p:ext uri="{BB962C8B-B14F-4D97-AF65-F5344CB8AC3E}">
        <p14:creationId xmlns:p14="http://schemas.microsoft.com/office/powerpoint/2010/main" val="38002711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descr="Full slide 4-color photo can be inserted here" title="Title Slide with Picture"/>
          <p:cNvSpPr/>
          <p:nvPr userDrawn="1"/>
        </p:nvSpPr>
        <p:spPr bwMode="hidden">
          <a:xfrm>
            <a:off x="0" y="0"/>
            <a:ext cx="12188825" cy="6858000"/>
          </a:xfrm>
          <a:prstGeom prst="rect">
            <a:avLst/>
          </a:prstGeom>
          <a:solidFill>
            <a:srgbClr val="493728">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 name="Slide Number Placeholder 4"/>
          <p:cNvSpPr>
            <a:spLocks noGrp="1"/>
          </p:cNvSpPr>
          <p:nvPr>
            <p:ph type="sldNum" sz="quarter" idx="12"/>
          </p:nvPr>
        </p:nvSpPr>
        <p:spPr/>
        <p:txBody>
          <a:bodyPr/>
          <a:lstStyle>
            <a:lvl1pPr>
              <a:defRPr>
                <a:solidFill>
                  <a:schemeClr val="tx1">
                    <a:alpha val="0"/>
                  </a:schemeClr>
                </a:solidFill>
              </a:defRPr>
            </a:lvl1pPr>
          </a:lstStyle>
          <a:p>
            <a:fld id="{C51EAA63-D034-42AE-91FA-B13B9518C7BE}" type="slidenum">
              <a:rPr/>
              <a:pPr/>
              <a:t>‹#›</a:t>
            </a:fld>
            <a:endParaRPr/>
          </a:p>
        </p:txBody>
      </p:sp>
      <p:sp>
        <p:nvSpPr>
          <p:cNvPr id="3" name="Date Placeholder 2"/>
          <p:cNvSpPr>
            <a:spLocks noGrp="1"/>
          </p:cNvSpPr>
          <p:nvPr>
            <p:ph type="dt" sz="half" idx="10"/>
          </p:nvPr>
        </p:nvSpPr>
        <p:spPr/>
        <p:txBody>
          <a:bodyPr/>
          <a:lstStyle>
            <a:lvl1pPr>
              <a:defRPr>
                <a:solidFill>
                  <a:schemeClr val="tx1"/>
                </a:solidFill>
              </a:defRPr>
            </a:lvl1pPr>
          </a:lstStyle>
          <a:p>
            <a:fld id="{4C011838-76A6-8B42-85A5-4CF142CAE2C9}" type="datetime1">
              <a:rPr lang="en-US" smtClean="0"/>
              <a:t>5/10/2018</a:t>
            </a:fld>
            <a:endParaRPr/>
          </a:p>
        </p:txBody>
      </p:sp>
      <p:sp>
        <p:nvSpPr>
          <p:cNvPr id="4" name="Footer Placeholder 3"/>
          <p:cNvSpPr>
            <a:spLocks noGrp="1"/>
          </p:cNvSpPr>
          <p:nvPr>
            <p:ph type="ftr" sz="quarter" idx="11"/>
          </p:nvPr>
        </p:nvSpPr>
        <p:spPr/>
        <p:txBody>
          <a:bodyPr/>
          <a:lstStyle>
            <a:lvl1pPr>
              <a:defRPr>
                <a:solidFill>
                  <a:schemeClr val="tx1"/>
                </a:solidFill>
              </a:defRPr>
            </a:lvl1pPr>
          </a:lstStyle>
          <a:p>
            <a:r>
              <a:rPr lang="en-US"/>
              <a:t>Confidential – Oracle Internal/Restricted/Highly Restricted</a:t>
            </a:r>
            <a:endParaRPr/>
          </a:p>
        </p:txBody>
      </p:sp>
      <p:pic>
        <p:nvPicPr>
          <p:cNvPr id="8" name="Picture 7"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itle 8"/>
          <p:cNvSpPr>
            <a:spLocks noGrp="1"/>
          </p:cNvSpPr>
          <p:nvPr>
            <p:ph type="title"/>
          </p:nvPr>
        </p:nvSpPr>
        <p:spPr>
          <a:xfrm>
            <a:off x="531814" y="739775"/>
            <a:ext cx="9144000" cy="1470025"/>
          </a:xfrm>
        </p:spPr>
        <p:txBody>
          <a:bodyPr/>
          <a:lstStyle>
            <a:lvl1pPr>
              <a:defRPr sz="4800"/>
            </a:lvl1pPr>
          </a:lstStyle>
          <a:p>
            <a:r>
              <a:rPr lang="en-US" smtClean="0"/>
              <a:t>Click to edit Master title style</a:t>
            </a:r>
            <a:endParaRPr/>
          </a:p>
        </p:txBody>
      </p:sp>
      <p:sp>
        <p:nvSpPr>
          <p:cNvPr id="12" name="Text Placeholder 10"/>
          <p:cNvSpPr>
            <a:spLocks noGrp="1"/>
          </p:cNvSpPr>
          <p:nvPr>
            <p:ph type="body" sz="quarter" idx="14" hasCustomPrompt="1"/>
          </p:nvPr>
        </p:nvSpPr>
        <p:spPr>
          <a:xfrm>
            <a:off x="531814" y="3429451"/>
            <a:ext cx="9144000" cy="2514149"/>
          </a:xfrm>
        </p:spPr>
        <p:txBody>
          <a:bodyPr/>
          <a:lstStyle>
            <a:lvl1pPr marL="0" indent="0">
              <a:spcBef>
                <a:spcPts val="0"/>
              </a:spcBef>
              <a:buNone/>
              <a:defRPr sz="2400" b="0"/>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a:t>Click to add presenter’s name, title, division/business unit/organization and date</a:t>
            </a:r>
          </a:p>
        </p:txBody>
      </p:sp>
      <p:sp>
        <p:nvSpPr>
          <p:cNvPr id="11" name="Rectangle 10"/>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Rectangle 14"/>
          <p:cNvSpPr/>
          <p:nvPr/>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a:p>
        </p:txBody>
      </p:sp>
      <p:sp>
        <p:nvSpPr>
          <p:cNvPr id="16" name="Text Placeholder 10"/>
          <p:cNvSpPr>
            <a:spLocks noGrp="1"/>
          </p:cNvSpPr>
          <p:nvPr>
            <p:ph type="body" sz="quarter" idx="15" hasCustomPrompt="1"/>
          </p:nvPr>
        </p:nvSpPr>
        <p:spPr>
          <a:xfrm>
            <a:off x="531762" y="2286000"/>
            <a:ext cx="9601200" cy="914400"/>
          </a:xfrm>
        </p:spPr>
        <p:txBody>
          <a:bodyPr/>
          <a:lstStyle>
            <a:lvl1pPr marL="0" indent="0">
              <a:spcBef>
                <a:spcPts val="0"/>
              </a:spcBef>
              <a:buNone/>
              <a:defRPr sz="2400" b="1"/>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a:t>Click to add subtitle</a:t>
            </a:r>
          </a:p>
        </p:txBody>
      </p:sp>
      <p:sp>
        <p:nvSpPr>
          <p:cNvPr id="17" name="Text Placeholder 12"/>
          <p:cNvSpPr>
            <a:spLocks noGrp="1"/>
          </p:cNvSpPr>
          <p:nvPr>
            <p:ph type="body" sz="quarter" idx="16"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chemeClr val="tx1"/>
                </a:solidFill>
              </a:rPr>
              <a:t>Copyright © </a:t>
            </a:r>
            <a:r>
              <a:rPr lang="is-IS" sz="850" dirty="0" smtClean="0">
                <a:solidFill>
                  <a:schemeClr val="tx1"/>
                </a:solidFill>
              </a:rPr>
              <a:t>2018</a:t>
            </a:r>
            <a:r>
              <a:rPr lang="en-US" sz="850" dirty="0" smtClean="0">
                <a:solidFill>
                  <a:schemeClr val="tx1"/>
                </a:solidFill>
              </a:rPr>
              <a:t>, </a:t>
            </a:r>
            <a:r>
              <a:rPr lang="en-US" sz="850" dirty="0">
                <a:solidFill>
                  <a:schemeClr val="tx1"/>
                </a:solidFill>
              </a:rPr>
              <a:t>Oracle and/or its affiliates. All rights reserved.  </a:t>
            </a:r>
            <a:r>
              <a:rPr lang="en-US" sz="850" dirty="0" smtClean="0">
                <a:solidFill>
                  <a:schemeClr val="tx1"/>
                </a:solidFill>
              </a:rPr>
              <a:t>|</a:t>
            </a:r>
            <a:endParaRPr lang="en-US" sz="850" dirty="0">
              <a:solidFill>
                <a:schemeClr val="tx1"/>
              </a:solidFill>
            </a:endParaRPr>
          </a:p>
        </p:txBody>
      </p:sp>
    </p:spTree>
    <p:extLst>
      <p:ext uri="{BB962C8B-B14F-4D97-AF65-F5344CB8AC3E}">
        <p14:creationId xmlns:p14="http://schemas.microsoft.com/office/powerpoint/2010/main" val="400709832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8407406-D3FC-BA4F-806C-6FCD5DA88026}" type="datetime1">
              <a:rPr lang="en-US" smtClean="0"/>
              <a:t>5/10/2018</a:t>
            </a:fld>
            <a:endParaRPr/>
          </a:p>
        </p:txBody>
      </p:sp>
      <p:sp>
        <p:nvSpPr>
          <p:cNvPr id="5" name="Footer Placeholder 4"/>
          <p:cNvSpPr>
            <a:spLocks noGrp="1"/>
          </p:cNvSpPr>
          <p:nvPr>
            <p:ph type="ftr" sz="quarter" idx="11"/>
          </p:nvPr>
        </p:nvSpPr>
        <p:spPr/>
        <p:txBody>
          <a:bodyPr/>
          <a:lstStyle/>
          <a:p>
            <a:r>
              <a:rPr lang="en-US"/>
              <a:t>Confidential – Oracle Internal/Restricted/Highly Restricted</a:t>
            </a:r>
            <a:endParaRPr/>
          </a:p>
        </p:txBody>
      </p:sp>
      <p:sp>
        <p:nvSpPr>
          <p:cNvPr id="6" name="Slide Number Placeholder 5"/>
          <p:cNvSpPr>
            <a:spLocks noGrp="1"/>
          </p:cNvSpPr>
          <p:nvPr>
            <p:ph type="sldNum" sz="quarter" idx="12"/>
          </p:nvPr>
        </p:nvSpPr>
        <p:spPr/>
        <p:txBody>
          <a:bodyPr/>
          <a:lstStyle/>
          <a:p>
            <a:fld id="{C51EAA63-D034-42AE-91FA-B13B9518C7BE}" type="slidenum">
              <a:rPr/>
              <a:t>‹#›</a:t>
            </a:fld>
            <a:endParaRPr/>
          </a:p>
        </p:txBody>
      </p:sp>
    </p:spTree>
    <p:extLst>
      <p:ext uri="{BB962C8B-B14F-4D97-AF65-F5344CB8AC3E}">
        <p14:creationId xmlns:p14="http://schemas.microsoft.com/office/powerpoint/2010/main" val="20752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15BC6AF7-82EF-1B49-A949-7D64B4331DF3}" type="datetime1">
              <a:rPr lang="en-US" smtClean="0"/>
              <a:t>5/10/2018</a:t>
            </a:fld>
            <a:endParaRPr/>
          </a:p>
        </p:txBody>
      </p:sp>
      <p:sp>
        <p:nvSpPr>
          <p:cNvPr id="5" name="Footer Placeholder 4"/>
          <p:cNvSpPr>
            <a:spLocks noGrp="1"/>
          </p:cNvSpPr>
          <p:nvPr>
            <p:ph type="ftr" sz="quarter" idx="11"/>
          </p:nvPr>
        </p:nvSpPr>
        <p:spPr/>
        <p:txBody>
          <a:bodyPr/>
          <a:lstStyle/>
          <a:p>
            <a:r>
              <a:rPr lang="en-US"/>
              <a:t>Confidential – Oracle Internal/Restricted/Highly Restricted</a:t>
            </a:r>
            <a:endParaRPr/>
          </a:p>
        </p:txBody>
      </p:sp>
      <p:sp>
        <p:nvSpPr>
          <p:cNvPr id="6" name="Slide Number Placeholder 5"/>
          <p:cNvSpPr>
            <a:spLocks noGrp="1"/>
          </p:cNvSpPr>
          <p:nvPr>
            <p:ph type="sldNum" sz="quarter" idx="12"/>
          </p:nvPr>
        </p:nvSpPr>
        <p:spPr/>
        <p:txBody>
          <a:bodyPr/>
          <a:lstStyle/>
          <a:p>
            <a:fld id="{C51EAA63-D034-42AE-91FA-B13B9518C7BE}" type="slidenum">
              <a:rPr/>
              <a:t>‹#›</a:t>
            </a:fld>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subtitle</a:t>
            </a:r>
          </a:p>
        </p:txBody>
      </p:sp>
    </p:spTree>
    <p:extLst>
      <p:ext uri="{BB962C8B-B14F-4D97-AF65-F5344CB8AC3E}">
        <p14:creationId xmlns:p14="http://schemas.microsoft.com/office/powerpoint/2010/main" val="337176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4" name="Date Placeholder 3"/>
          <p:cNvSpPr>
            <a:spLocks noGrp="1"/>
          </p:cNvSpPr>
          <p:nvPr>
            <p:ph type="dt" sz="half" idx="10"/>
          </p:nvPr>
        </p:nvSpPr>
        <p:spPr/>
        <p:txBody>
          <a:bodyPr/>
          <a:lstStyle/>
          <a:p>
            <a:fld id="{EFD91D67-50C0-0A4A-AAE2-B28A46BC25FF}" type="datetime1">
              <a:rPr lang="en-US" smtClean="0"/>
              <a:t>5/10/2018</a:t>
            </a:fld>
            <a:endParaRPr/>
          </a:p>
        </p:txBody>
      </p:sp>
      <p:sp>
        <p:nvSpPr>
          <p:cNvPr id="5" name="Footer Placeholder 4"/>
          <p:cNvSpPr>
            <a:spLocks noGrp="1"/>
          </p:cNvSpPr>
          <p:nvPr>
            <p:ph type="ftr" sz="quarter" idx="11"/>
          </p:nvPr>
        </p:nvSpPr>
        <p:spPr/>
        <p:txBody>
          <a:bodyPr/>
          <a:lstStyle/>
          <a:p>
            <a:r>
              <a:rPr lang="en-US"/>
              <a:t>Confidential – Oracle Internal/Restricted/Highly Restricted</a:t>
            </a:r>
            <a:endParaRPr/>
          </a:p>
        </p:txBody>
      </p:sp>
      <p:sp>
        <p:nvSpPr>
          <p:cNvPr id="6" name="Slide Number Placeholder 5"/>
          <p:cNvSpPr>
            <a:spLocks noGrp="1"/>
          </p:cNvSpPr>
          <p:nvPr>
            <p:ph type="sldNum" sz="quarter" idx="12"/>
          </p:nvPr>
        </p:nvSpPr>
        <p:spPr/>
        <p:txBody>
          <a:bodyPr/>
          <a:lstStyle/>
          <a:p>
            <a:fld id="{C51EAA63-D034-42AE-91FA-B13B9518C7BE}" type="slidenum">
              <a:rPr/>
              <a:t>‹#›</a:t>
            </a:fld>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extLst>
      <p:ext uri="{BB962C8B-B14F-4D97-AF65-F5344CB8AC3E}">
        <p14:creationId xmlns:p14="http://schemas.microsoft.com/office/powerpoint/2010/main" val="68122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7D3362-A3F1-1F46-B6C9-0F1765607440}" type="datetime1">
              <a:rPr lang="en-US" smtClean="0"/>
              <a:t>5/10/2018</a:t>
            </a:fld>
            <a:endParaRPr/>
          </a:p>
        </p:txBody>
      </p:sp>
      <p:sp>
        <p:nvSpPr>
          <p:cNvPr id="5" name="Footer Placeholder 4"/>
          <p:cNvSpPr>
            <a:spLocks noGrp="1"/>
          </p:cNvSpPr>
          <p:nvPr>
            <p:ph type="ftr" sz="quarter" idx="11"/>
          </p:nvPr>
        </p:nvSpPr>
        <p:spPr/>
        <p:txBody>
          <a:bodyPr/>
          <a:lstStyle/>
          <a:p>
            <a:r>
              <a:rPr lang="en-US"/>
              <a:t>Confidential – Oracle Internal/Restricted/Highly Restricted</a:t>
            </a:r>
            <a:endParaRPr/>
          </a:p>
        </p:txBody>
      </p:sp>
      <p:sp>
        <p:nvSpPr>
          <p:cNvPr id="6" name="Slide Number Placeholder 5"/>
          <p:cNvSpPr>
            <a:spLocks noGrp="1"/>
          </p:cNvSpPr>
          <p:nvPr>
            <p:ph type="sldNum" sz="quarter" idx="12"/>
          </p:nvPr>
        </p:nvSpPr>
        <p:spPr/>
        <p:txBody>
          <a:bodyPr/>
          <a:lstStyle/>
          <a:p>
            <a:fld id="{C51EAA63-D034-42AE-91FA-B13B9518C7BE}" type="slidenum">
              <a:rPr/>
              <a:t>‹#›</a:t>
            </a:fld>
            <a:endParaRPr/>
          </a:p>
        </p:txBody>
      </p:sp>
    </p:spTree>
    <p:extLst>
      <p:ext uri="{BB962C8B-B14F-4D97-AF65-F5344CB8AC3E}">
        <p14:creationId xmlns:p14="http://schemas.microsoft.com/office/powerpoint/2010/main" val="151385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443F7EA5-F083-9441-BF13-2E5DEEF42081}" type="datetime1">
              <a:rPr lang="en-US" smtClean="0"/>
              <a:t>5/10/2018</a:t>
            </a:fld>
            <a:endParaRPr lang="en-US" dirty="0"/>
          </a:p>
        </p:txBody>
      </p:sp>
      <p:sp>
        <p:nvSpPr>
          <p:cNvPr id="5" name="Footer Placeholder 4"/>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chemeClr val="tx1"/>
                </a:solidFill>
              </a:rPr>
              <a:t>Copyright © </a:t>
            </a:r>
            <a:r>
              <a:rPr lang="is-IS" sz="850" dirty="0" smtClean="0">
                <a:solidFill>
                  <a:schemeClr val="tx1"/>
                </a:solidFill>
              </a:rPr>
              <a:t>2018</a:t>
            </a:r>
            <a:r>
              <a:rPr lang="en-US" sz="850" dirty="0" smtClean="0">
                <a:solidFill>
                  <a:schemeClr val="tx1"/>
                </a:solidFill>
              </a:rPr>
              <a:t>, </a:t>
            </a:r>
            <a:r>
              <a:rPr lang="en-US" sz="850" dirty="0">
                <a:solidFill>
                  <a:schemeClr val="tx1"/>
                </a:solidFill>
              </a:rPr>
              <a:t>Oracle and/or its affiliates. All rights reserved.  </a:t>
            </a:r>
            <a:r>
              <a:rPr lang="en-US" sz="850" dirty="0" smtClean="0">
                <a:solidFill>
                  <a:schemeClr val="tx1"/>
                </a:solidFill>
              </a:rPr>
              <a:t>|</a:t>
            </a:r>
            <a:endParaRPr lang="en-US" sz="850" dirty="0">
              <a:solidFill>
                <a:schemeClr val="tx1"/>
              </a:solidFill>
            </a:endParaRPr>
          </a:p>
        </p:txBody>
      </p:sp>
      <p:pic>
        <p:nvPicPr>
          <p:cNvPr id="16" name="Picture 15" descr="Oracle logo in white on red staging background" title="Oracle red badge logo"/>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93" r:id="rId3"/>
    <p:sldLayoutId id="2147483694" r:id="rId4"/>
    <p:sldLayoutId id="2147483695" r:id="rId5"/>
    <p:sldLayoutId id="2147483650" r:id="rId6"/>
    <p:sldLayoutId id="2147483663" r:id="rId7"/>
    <p:sldLayoutId id="2147483686" r:id="rId8"/>
    <p:sldLayoutId id="2147483651" r:id="rId9"/>
    <p:sldLayoutId id="2147483665" r:id="rId10"/>
    <p:sldLayoutId id="2147483669" r:id="rId11"/>
    <p:sldLayoutId id="2147483692" r:id="rId12"/>
    <p:sldLayoutId id="2147483683" r:id="rId13"/>
    <p:sldLayoutId id="2147483670" r:id="rId14"/>
    <p:sldLayoutId id="2147483652" r:id="rId15"/>
    <p:sldLayoutId id="2147483671" r:id="rId16"/>
    <p:sldLayoutId id="2147483672" r:id="rId17"/>
    <p:sldLayoutId id="2147483679" r:id="rId18"/>
    <p:sldLayoutId id="2147483685" r:id="rId19"/>
    <p:sldLayoutId id="2147483688" r:id="rId20"/>
    <p:sldLayoutId id="2147483654" r:id="rId21"/>
    <p:sldLayoutId id="2147483666" r:id="rId22"/>
    <p:sldLayoutId id="2147483655" r:id="rId23"/>
    <p:sldLayoutId id="2147483656" r:id="rId24"/>
    <p:sldLayoutId id="2147483657" r:id="rId25"/>
    <p:sldLayoutId id="2147483673" r:id="rId26"/>
    <p:sldLayoutId id="2147483674" r:id="rId27"/>
    <p:sldLayoutId id="2147483682" r:id="rId28"/>
    <p:sldLayoutId id="2147483684" r:id="rId29"/>
    <p:sldLayoutId id="2147483690" r:id="rId30"/>
    <p:sldLayoutId id="2147483691" r:id="rId31"/>
    <p:sldLayoutId id="2147483668" r:id="rId32"/>
    <p:sldLayoutId id="2147483675" r:id="rId33"/>
    <p:sldLayoutId id="2147483676" r:id="rId34"/>
    <p:sldLayoutId id="2147483667" r:id="rId35"/>
    <p:sldLayoutId id="2147483661" r:id="rId36"/>
    <p:sldLayoutId id="2147483687" r:id="rId37"/>
    <p:sldLayoutId id="2147483659" r:id="rId3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3"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2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jp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5056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r>
              <a:rPr lang="en-US" dirty="0" smtClean="0"/>
              <a:t>Directly manipulate code</a:t>
            </a:r>
          </a:p>
          <a:p>
            <a:r>
              <a:rPr lang="en-US" dirty="0" smtClean="0"/>
              <a:t>Add your own logic</a:t>
            </a:r>
          </a:p>
          <a:p>
            <a:r>
              <a:rPr lang="en-US" dirty="0" smtClean="0"/>
              <a:t>Extendable platform</a:t>
            </a:r>
          </a:p>
          <a:p>
            <a:pPr lvl="1"/>
            <a:r>
              <a:rPr lang="en-US" dirty="0" smtClean="0"/>
              <a:t>UI Components</a:t>
            </a:r>
          </a:p>
          <a:p>
            <a:pPr lvl="1"/>
            <a:r>
              <a:rPr lang="en-US" dirty="0" smtClean="0"/>
              <a:t>JavaScript Libraries</a:t>
            </a:r>
          </a:p>
          <a:p>
            <a:pPr lvl="1"/>
            <a:r>
              <a:rPr lang="en-US" dirty="0" smtClean="0"/>
              <a:t>Styles</a:t>
            </a:r>
          </a:p>
        </p:txBody>
      </p:sp>
      <p:sp>
        <p:nvSpPr>
          <p:cNvPr id="5" name="Slide Number Placeholder 4"/>
          <p:cNvSpPr>
            <a:spLocks noGrp="1"/>
          </p:cNvSpPr>
          <p:nvPr>
            <p:ph type="sldNum" sz="quarter" idx="12"/>
          </p:nvPr>
        </p:nvSpPr>
        <p:spPr/>
        <p:txBody>
          <a:bodyPr/>
          <a:lstStyle/>
          <a:p>
            <a:fld id="{C51EAA63-D034-42AE-91FA-B13B9518C7BE}" type="slidenum">
              <a:rPr lang="uk-UA" smtClean="0"/>
              <a:t>10</a:t>
            </a:fld>
            <a:endParaRPr lang="uk-UA"/>
          </a:p>
        </p:txBody>
      </p:sp>
      <p:sp>
        <p:nvSpPr>
          <p:cNvPr id="6" name="Title 5"/>
          <p:cNvSpPr>
            <a:spLocks noGrp="1"/>
          </p:cNvSpPr>
          <p:nvPr>
            <p:ph type="title"/>
          </p:nvPr>
        </p:nvSpPr>
        <p:spPr/>
        <p:txBody>
          <a:bodyPr/>
          <a:lstStyle/>
          <a:p>
            <a:r>
              <a:rPr lang="en-US" dirty="0" smtClean="0"/>
              <a:t>Flexibility Through Coding</a:t>
            </a:r>
            <a:endParaRPr lang="en-US" dirty="0"/>
          </a:p>
        </p:txBody>
      </p:sp>
      <p:pic>
        <p:nvPicPr>
          <p:cNvPr id="7" name="Content Placeholder 2" descr="Screen Shot 2017-12-19 at 11.25.44 AM.png"/>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t="-15304" b="-15304"/>
          <a:stretch>
            <a:fillRect/>
          </a:stretch>
        </p:blipFill>
        <p:spPr/>
      </p:pic>
    </p:spTree>
    <p:extLst>
      <p:ext uri="{BB962C8B-B14F-4D97-AF65-F5344CB8AC3E}">
        <p14:creationId xmlns:p14="http://schemas.microsoft.com/office/powerpoint/2010/main" val="176492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51EAA63-D034-42AE-91FA-B13B9518C7BE}" type="slidenum">
              <a:rPr lang="en-US" smtClean="0"/>
              <a:pPr/>
              <a:t>11</a:t>
            </a:fld>
            <a:endParaRPr lang="en-US" dirty="0"/>
          </a:p>
        </p:txBody>
      </p:sp>
      <p:sp>
        <p:nvSpPr>
          <p:cNvPr id="3" name="Title 2"/>
          <p:cNvSpPr>
            <a:spLocks noGrp="1"/>
          </p:cNvSpPr>
          <p:nvPr>
            <p:ph type="title"/>
          </p:nvPr>
        </p:nvSpPr>
        <p:spPr/>
        <p:txBody>
          <a:bodyPr/>
          <a:lstStyle/>
          <a:p>
            <a:r>
              <a:rPr lang="en-US" dirty="0" smtClean="0"/>
              <a:t>Oracle Visual Builder Cloud Service Architecture</a:t>
            </a:r>
            <a:endParaRPr lang="en-US" dirty="0"/>
          </a:p>
        </p:txBody>
      </p:sp>
      <p:pic>
        <p:nvPicPr>
          <p:cNvPr id="6" name="Picture 5" descr="ic-Database-gray.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8854" y="3855352"/>
            <a:ext cx="1239936" cy="1239936"/>
          </a:xfrm>
          <a:prstGeom prst="rect">
            <a:avLst/>
          </a:prstGeom>
        </p:spPr>
      </p:pic>
      <p:pic>
        <p:nvPicPr>
          <p:cNvPr id="8" name="Picture 7" descr="ic-Developer_Male-gray.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7769" y="1632785"/>
            <a:ext cx="1684786" cy="1684786"/>
          </a:xfrm>
          <a:prstGeom prst="rect">
            <a:avLst/>
          </a:prstGeom>
        </p:spPr>
      </p:pic>
      <p:pic>
        <p:nvPicPr>
          <p:cNvPr id="9" name="Picture 8" descr="ic-FlatscreenMonitor-gray.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9147" y="2611925"/>
            <a:ext cx="2342791" cy="2342791"/>
          </a:xfrm>
          <a:prstGeom prst="rect">
            <a:avLst/>
          </a:prstGeom>
        </p:spPr>
      </p:pic>
      <p:pic>
        <p:nvPicPr>
          <p:cNvPr id="10" name="Picture 9" descr="ic-Security-gray-2.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96718" y="1325026"/>
            <a:ext cx="898694" cy="898694"/>
          </a:xfrm>
          <a:prstGeom prst="rect">
            <a:avLst/>
          </a:prstGeom>
        </p:spPr>
      </p:pic>
      <p:pic>
        <p:nvPicPr>
          <p:cNvPr id="11" name="Picture 10" descr="ic-WorldGlobe-gray.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82559" y="4843167"/>
            <a:ext cx="1239936" cy="1239936"/>
          </a:xfrm>
          <a:prstGeom prst="rect">
            <a:avLst/>
          </a:prstGeom>
        </p:spPr>
      </p:pic>
      <p:pic>
        <p:nvPicPr>
          <p:cNvPr id="13" name="Picture 12" descr="ic-DataCenter-gray.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29601" y="1347703"/>
            <a:ext cx="1238251" cy="1238251"/>
          </a:xfrm>
          <a:prstGeom prst="rect">
            <a:avLst/>
          </a:prstGeom>
        </p:spPr>
      </p:pic>
      <p:pic>
        <p:nvPicPr>
          <p:cNvPr id="15" name="Picture 14" descr="ic-BigServer-gray.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18393" y="4438795"/>
            <a:ext cx="1238251" cy="1238251"/>
          </a:xfrm>
          <a:prstGeom prst="rect">
            <a:avLst/>
          </a:prstGeom>
        </p:spPr>
      </p:pic>
      <p:sp>
        <p:nvSpPr>
          <p:cNvPr id="21" name="TextBox 20"/>
          <p:cNvSpPr txBox="1"/>
          <p:nvPr/>
        </p:nvSpPr>
        <p:spPr>
          <a:xfrm>
            <a:off x="9976246" y="2405558"/>
            <a:ext cx="914400" cy="914400"/>
          </a:xfrm>
          <a:prstGeom prst="rect">
            <a:avLst/>
          </a:prstGeom>
          <a:noFill/>
        </p:spPr>
        <p:txBody>
          <a:bodyPr wrap="none" lIns="0" tIns="0" rIns="0" bIns="0" rtlCol="0">
            <a:noAutofit/>
          </a:bodyPr>
          <a:lstStyle/>
          <a:p>
            <a:pPr>
              <a:lnSpc>
                <a:spcPct val="90000"/>
              </a:lnSpc>
            </a:pPr>
            <a:r>
              <a:rPr lang="en-US" sz="2400" dirty="0" smtClean="0"/>
              <a:t>Oracle </a:t>
            </a:r>
            <a:r>
              <a:rPr lang="en-US" sz="2400" dirty="0" err="1" smtClean="0"/>
              <a:t>SaaS</a:t>
            </a:r>
            <a:endParaRPr lang="en-US" sz="2400" dirty="0" smtClean="0"/>
          </a:p>
        </p:txBody>
      </p:sp>
      <p:sp>
        <p:nvSpPr>
          <p:cNvPr id="51" name="TextBox 50"/>
          <p:cNvSpPr txBox="1"/>
          <p:nvPr/>
        </p:nvSpPr>
        <p:spPr>
          <a:xfrm>
            <a:off x="7480742" y="4964252"/>
            <a:ext cx="922043" cy="914400"/>
          </a:xfrm>
          <a:prstGeom prst="rect">
            <a:avLst/>
          </a:prstGeom>
          <a:noFill/>
        </p:spPr>
        <p:txBody>
          <a:bodyPr wrap="none" lIns="0" tIns="0" rIns="0" bIns="0" rtlCol="0">
            <a:noAutofit/>
          </a:bodyPr>
          <a:lstStyle/>
          <a:p>
            <a:pPr algn="ctr">
              <a:lnSpc>
                <a:spcPct val="90000"/>
              </a:lnSpc>
            </a:pPr>
            <a:r>
              <a:rPr lang="en-US" sz="2400" dirty="0" smtClean="0"/>
              <a:t>DBCS</a:t>
            </a:r>
          </a:p>
        </p:txBody>
      </p:sp>
      <p:sp>
        <p:nvSpPr>
          <p:cNvPr id="52" name="TextBox 51"/>
          <p:cNvSpPr txBox="1"/>
          <p:nvPr/>
        </p:nvSpPr>
        <p:spPr>
          <a:xfrm>
            <a:off x="10118492" y="5943600"/>
            <a:ext cx="914400" cy="914400"/>
          </a:xfrm>
          <a:prstGeom prst="rect">
            <a:avLst/>
          </a:prstGeom>
          <a:noFill/>
        </p:spPr>
        <p:txBody>
          <a:bodyPr wrap="none" lIns="0" tIns="0" rIns="0" bIns="0" rtlCol="0">
            <a:noAutofit/>
          </a:bodyPr>
          <a:lstStyle/>
          <a:p>
            <a:pPr>
              <a:lnSpc>
                <a:spcPct val="90000"/>
              </a:lnSpc>
            </a:pPr>
            <a:r>
              <a:rPr lang="en-US" sz="2400" dirty="0" smtClean="0"/>
              <a:t>Other REST</a:t>
            </a:r>
          </a:p>
        </p:txBody>
      </p:sp>
      <p:sp>
        <p:nvSpPr>
          <p:cNvPr id="22" name="Rounded Rectangle 21"/>
          <p:cNvSpPr/>
          <p:nvPr/>
        </p:nvSpPr>
        <p:spPr>
          <a:xfrm>
            <a:off x="4540636" y="1965641"/>
            <a:ext cx="2174635" cy="3635565"/>
          </a:xfrm>
          <a:prstGeom prst="round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48" name="Elbow Connector 47"/>
          <p:cNvCxnSpPr>
            <a:stCxn id="22" idx="0"/>
            <a:endCxn id="10" idx="1"/>
          </p:cNvCxnSpPr>
          <p:nvPr/>
        </p:nvCxnSpPr>
        <p:spPr>
          <a:xfrm rot="5400000" flipH="1" flipV="1">
            <a:off x="6866702" y="535625"/>
            <a:ext cx="191268" cy="2668764"/>
          </a:xfrm>
          <a:prstGeom prst="bentConnector2">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10" idx="3"/>
            <a:endCxn id="13" idx="1"/>
          </p:cNvCxnSpPr>
          <p:nvPr/>
        </p:nvCxnSpPr>
        <p:spPr>
          <a:xfrm>
            <a:off x="9195412" y="1774373"/>
            <a:ext cx="834189" cy="192456"/>
          </a:xfrm>
          <a:prstGeom prst="bentConnector3">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rot="5400000" flipH="1" flipV="1">
            <a:off x="7875397" y="3372263"/>
            <a:ext cx="138071" cy="4354605"/>
          </a:xfrm>
          <a:prstGeom prst="bentConnector4">
            <a:avLst>
              <a:gd name="adj1" fmla="val -165567"/>
              <a:gd name="adj2" fmla="val 81261"/>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202500" y="3566633"/>
            <a:ext cx="914400" cy="914400"/>
          </a:xfrm>
          <a:prstGeom prst="rect">
            <a:avLst/>
          </a:prstGeom>
          <a:noFill/>
        </p:spPr>
        <p:txBody>
          <a:bodyPr wrap="none" lIns="0" tIns="0" rIns="0" bIns="0" rtlCol="0">
            <a:noAutofit/>
          </a:bodyPr>
          <a:lstStyle/>
          <a:p>
            <a:pPr>
              <a:lnSpc>
                <a:spcPct val="90000"/>
              </a:lnSpc>
            </a:pPr>
            <a:r>
              <a:rPr lang="en-US" dirty="0" smtClean="0"/>
              <a:t>Oracle JET</a:t>
            </a:r>
          </a:p>
        </p:txBody>
      </p:sp>
      <p:sp>
        <p:nvSpPr>
          <p:cNvPr id="82" name="TextBox 81"/>
          <p:cNvSpPr txBox="1"/>
          <p:nvPr/>
        </p:nvSpPr>
        <p:spPr>
          <a:xfrm flipH="1">
            <a:off x="5097342" y="3896492"/>
            <a:ext cx="1252037" cy="452271"/>
          </a:xfrm>
          <a:prstGeom prst="rect">
            <a:avLst/>
          </a:prstGeom>
          <a:noFill/>
        </p:spPr>
        <p:txBody>
          <a:bodyPr wrap="none" lIns="0" tIns="0" rIns="0" bIns="0" rtlCol="0">
            <a:noAutofit/>
          </a:bodyPr>
          <a:lstStyle/>
          <a:p>
            <a:pPr algn="ctr">
              <a:lnSpc>
                <a:spcPct val="90000"/>
              </a:lnSpc>
            </a:pPr>
            <a:r>
              <a:rPr lang="en-US" dirty="0" smtClean="0"/>
              <a:t>VBCS</a:t>
            </a:r>
          </a:p>
          <a:p>
            <a:pPr algn="ctr">
              <a:lnSpc>
                <a:spcPct val="90000"/>
              </a:lnSpc>
            </a:pPr>
            <a:r>
              <a:rPr lang="en-US" dirty="0" smtClean="0"/>
              <a:t>Runtime &amp;</a:t>
            </a:r>
          </a:p>
          <a:p>
            <a:pPr algn="ctr">
              <a:lnSpc>
                <a:spcPct val="90000"/>
              </a:lnSpc>
            </a:pPr>
            <a:r>
              <a:rPr lang="en-US" dirty="0" smtClean="0"/>
              <a:t> App Hosting</a:t>
            </a:r>
          </a:p>
        </p:txBody>
      </p:sp>
      <p:sp>
        <p:nvSpPr>
          <p:cNvPr id="83" name="TextBox 82"/>
          <p:cNvSpPr txBox="1"/>
          <p:nvPr/>
        </p:nvSpPr>
        <p:spPr>
          <a:xfrm>
            <a:off x="7654713" y="3813250"/>
            <a:ext cx="596240" cy="914400"/>
          </a:xfrm>
          <a:prstGeom prst="rect">
            <a:avLst/>
          </a:prstGeom>
          <a:noFill/>
        </p:spPr>
        <p:txBody>
          <a:bodyPr wrap="none" lIns="0" tIns="0" rIns="0" bIns="0" rtlCol="0">
            <a:noAutofit/>
          </a:bodyPr>
          <a:lstStyle/>
          <a:p>
            <a:pPr>
              <a:lnSpc>
                <a:spcPct val="90000"/>
              </a:lnSpc>
            </a:pPr>
            <a:r>
              <a:rPr lang="en-US" dirty="0" smtClean="0"/>
              <a:t>Data</a:t>
            </a:r>
          </a:p>
        </p:txBody>
      </p:sp>
      <p:sp>
        <p:nvSpPr>
          <p:cNvPr id="86" name="TextBox 85"/>
          <p:cNvSpPr txBox="1"/>
          <p:nvPr/>
        </p:nvSpPr>
        <p:spPr>
          <a:xfrm>
            <a:off x="3202166" y="3418023"/>
            <a:ext cx="914400" cy="914400"/>
          </a:xfrm>
          <a:prstGeom prst="rect">
            <a:avLst/>
          </a:prstGeom>
          <a:noFill/>
        </p:spPr>
        <p:txBody>
          <a:bodyPr wrap="none" lIns="0" tIns="0" rIns="0" bIns="0" rtlCol="0">
            <a:noAutofit/>
          </a:bodyPr>
          <a:lstStyle/>
          <a:p>
            <a:pPr>
              <a:lnSpc>
                <a:spcPct val="90000"/>
              </a:lnSpc>
            </a:pPr>
            <a:r>
              <a:rPr lang="en-US" dirty="0" smtClean="0"/>
              <a:t>HTTP / REST</a:t>
            </a:r>
          </a:p>
        </p:txBody>
      </p:sp>
      <p:cxnSp>
        <p:nvCxnSpPr>
          <p:cNvPr id="90" name="Straight Arrow Connector 89"/>
          <p:cNvCxnSpPr>
            <a:endCxn id="22" idx="1"/>
          </p:cNvCxnSpPr>
          <p:nvPr/>
        </p:nvCxnSpPr>
        <p:spPr>
          <a:xfrm>
            <a:off x="2499579" y="3782793"/>
            <a:ext cx="2041057" cy="631"/>
          </a:xfrm>
          <a:prstGeom prst="straightConnector1">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3769635" y="1472587"/>
            <a:ext cx="0" cy="4606901"/>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pic>
        <p:nvPicPr>
          <p:cNvPr id="26" name="Picture Placeholder 6" descr="ApplicationBuilder-red.png"/>
          <p:cNvPicPr>
            <a:picLocks noChangeAspect="1"/>
          </p:cNvPicPr>
          <p:nvPr/>
        </p:nvPicPr>
        <p:blipFill>
          <a:blip r:embed="rId10" cstate="print">
            <a:grayscl/>
            <a:extLst>
              <a:ext uri="{28A0092B-C50C-407E-A947-70E740481C1C}">
                <a14:useLocalDpi xmlns:a14="http://schemas.microsoft.com/office/drawing/2010/main" val="0"/>
              </a:ext>
            </a:extLst>
          </a:blip>
          <a:srcRect t="5428" b="5428"/>
          <a:stretch>
            <a:fillRect/>
          </a:stretch>
        </p:blipFill>
        <p:spPr>
          <a:xfrm>
            <a:off x="1508674" y="2573240"/>
            <a:ext cx="529835" cy="351813"/>
          </a:xfrm>
          <a:prstGeom prst="rect">
            <a:avLst/>
          </a:prstGeom>
        </p:spPr>
      </p:pic>
      <p:pic>
        <p:nvPicPr>
          <p:cNvPr id="20" name="Picture 19" descr="ic-Integration-gray.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903868" y="2002492"/>
            <a:ext cx="1550447" cy="1550447"/>
          </a:xfrm>
          <a:prstGeom prst="rect">
            <a:avLst/>
          </a:prstGeom>
        </p:spPr>
      </p:pic>
      <p:pic>
        <p:nvPicPr>
          <p:cNvPr id="24" name="Picture 23" descr="ic-MobilePhone-gray.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02541" y="4244393"/>
            <a:ext cx="1709064" cy="1709064"/>
          </a:xfrm>
          <a:prstGeom prst="rect">
            <a:avLst/>
          </a:prstGeom>
        </p:spPr>
      </p:pic>
      <p:sp>
        <p:nvSpPr>
          <p:cNvPr id="40" name="TextBox 39"/>
          <p:cNvSpPr txBox="1"/>
          <p:nvPr/>
        </p:nvSpPr>
        <p:spPr>
          <a:xfrm flipH="1">
            <a:off x="5058375" y="3353088"/>
            <a:ext cx="1252037" cy="452271"/>
          </a:xfrm>
          <a:prstGeom prst="rect">
            <a:avLst/>
          </a:prstGeom>
          <a:noFill/>
        </p:spPr>
        <p:txBody>
          <a:bodyPr wrap="none" lIns="0" tIns="0" rIns="0" bIns="0" rtlCol="0">
            <a:noAutofit/>
          </a:bodyPr>
          <a:lstStyle/>
          <a:p>
            <a:pPr>
              <a:lnSpc>
                <a:spcPct val="90000"/>
              </a:lnSpc>
            </a:pPr>
            <a:r>
              <a:rPr lang="en-US" dirty="0" smtClean="0"/>
              <a:t>Business Objects</a:t>
            </a:r>
          </a:p>
        </p:txBody>
      </p:sp>
      <p:cxnSp>
        <p:nvCxnSpPr>
          <p:cNvPr id="41" name="Elbow Connector 40"/>
          <p:cNvCxnSpPr>
            <a:stCxn id="20" idx="3"/>
            <a:endCxn id="6" idx="1"/>
          </p:cNvCxnSpPr>
          <p:nvPr/>
        </p:nvCxnSpPr>
        <p:spPr>
          <a:xfrm>
            <a:off x="6454315" y="2777716"/>
            <a:ext cx="854539" cy="1697604"/>
          </a:xfrm>
          <a:prstGeom prst="bentConnector3">
            <a:avLst>
              <a:gd name="adj1" fmla="val 50000"/>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6711096" y="1978880"/>
            <a:ext cx="2174635" cy="3635565"/>
          </a:xfrm>
          <a:prstGeom prst="round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33" name="Picture 32" descr="ic-Network-gray.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252473" y="2069722"/>
            <a:ext cx="1411271" cy="1411271"/>
          </a:xfrm>
          <a:prstGeom prst="rect">
            <a:avLst/>
          </a:prstGeom>
        </p:spPr>
      </p:pic>
      <p:cxnSp>
        <p:nvCxnSpPr>
          <p:cNvPr id="49" name="Elbow Connector 48"/>
          <p:cNvCxnSpPr>
            <a:stCxn id="20" idx="3"/>
            <a:endCxn id="33" idx="1"/>
          </p:cNvCxnSpPr>
          <p:nvPr/>
        </p:nvCxnSpPr>
        <p:spPr>
          <a:xfrm flipV="1">
            <a:off x="6454315" y="2775358"/>
            <a:ext cx="798158" cy="2358"/>
          </a:xfrm>
          <a:prstGeom prst="bentConnector3">
            <a:avLst>
              <a:gd name="adj1" fmla="val 46256"/>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337392" y="1982614"/>
            <a:ext cx="1187174" cy="504879"/>
          </a:xfrm>
          <a:prstGeom prst="rect">
            <a:avLst/>
          </a:prstGeom>
          <a:noFill/>
        </p:spPr>
        <p:txBody>
          <a:bodyPr wrap="none" lIns="0" tIns="0" rIns="0" bIns="0" rtlCol="0">
            <a:noAutofit/>
          </a:bodyPr>
          <a:lstStyle/>
          <a:p>
            <a:pPr algn="ctr">
              <a:lnSpc>
                <a:spcPct val="90000"/>
              </a:lnSpc>
            </a:pPr>
            <a:r>
              <a:rPr lang="en-US" dirty="0" smtClean="0"/>
              <a:t>Processes</a:t>
            </a:r>
          </a:p>
        </p:txBody>
      </p:sp>
      <p:sp>
        <p:nvSpPr>
          <p:cNvPr id="59" name="TextBox 58"/>
          <p:cNvSpPr txBox="1"/>
          <p:nvPr/>
        </p:nvSpPr>
        <p:spPr>
          <a:xfrm>
            <a:off x="7672110" y="3151010"/>
            <a:ext cx="1213619" cy="914400"/>
          </a:xfrm>
          <a:prstGeom prst="rect">
            <a:avLst/>
          </a:prstGeom>
          <a:noFill/>
        </p:spPr>
        <p:txBody>
          <a:bodyPr wrap="none" lIns="0" tIns="0" rIns="0" bIns="0" rtlCol="0">
            <a:noAutofit/>
          </a:bodyPr>
          <a:lstStyle/>
          <a:p>
            <a:pPr>
              <a:lnSpc>
                <a:spcPct val="90000"/>
              </a:lnSpc>
            </a:pPr>
            <a:r>
              <a:rPr lang="en-US" sz="2400" dirty="0" smtClean="0"/>
              <a:t>PCS</a:t>
            </a:r>
          </a:p>
        </p:txBody>
      </p:sp>
    </p:spTree>
    <p:extLst>
      <p:ext uri="{BB962C8B-B14F-4D97-AF65-F5344CB8AC3E}">
        <p14:creationId xmlns:p14="http://schemas.microsoft.com/office/powerpoint/2010/main" val="173416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1812" y="406400"/>
            <a:ext cx="11125200" cy="927100"/>
          </a:xfrm>
        </p:spPr>
        <p:txBody>
          <a:bodyPr/>
          <a:lstStyle/>
          <a:p>
            <a:r>
              <a:rPr lang="en-US" dirty="0" smtClean="0"/>
              <a:t>Oracle’s Visual Development Platform</a:t>
            </a:r>
            <a:endParaRPr lang="en-US" dirty="0"/>
          </a:p>
        </p:txBody>
      </p:sp>
      <p:sp>
        <p:nvSpPr>
          <p:cNvPr id="6" name="Rounded Rectangle 5"/>
          <p:cNvSpPr/>
          <p:nvPr/>
        </p:nvSpPr>
        <p:spPr bwMode="gray">
          <a:xfrm>
            <a:off x="2415527" y="1806928"/>
            <a:ext cx="2146880" cy="1530916"/>
          </a:xfrm>
          <a:prstGeom prst="roundRect">
            <a:avLst>
              <a:gd name="adj" fmla="val 3764"/>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lnSpc>
                <a:spcPct val="90000"/>
              </a:lnSpc>
            </a:pPr>
            <a:r>
              <a:rPr lang="en-US" dirty="0" smtClean="0">
                <a:solidFill>
                  <a:schemeClr val="lt1"/>
                </a:solidFill>
                <a:latin typeface="Calibri" charset="0"/>
                <a:ea typeface="Calibri" charset="0"/>
                <a:cs typeface="Calibri" charset="0"/>
              </a:rPr>
              <a:t>Web</a:t>
            </a:r>
            <a:r>
              <a:rPr lang="en-US" dirty="0">
                <a:latin typeface="Calibri" charset="0"/>
                <a:ea typeface="Calibri" charset="0"/>
                <a:cs typeface="Calibri" charset="0"/>
              </a:rPr>
              <a:t> </a:t>
            </a:r>
            <a:r>
              <a:rPr lang="en-US" dirty="0" smtClean="0">
                <a:solidFill>
                  <a:schemeClr val="lt1"/>
                </a:solidFill>
                <a:latin typeface="Calibri" charset="0"/>
                <a:ea typeface="Calibri" charset="0"/>
                <a:cs typeface="Calibri" charset="0"/>
              </a:rPr>
              <a:t>Applications</a:t>
            </a:r>
          </a:p>
        </p:txBody>
      </p:sp>
      <p:sp>
        <p:nvSpPr>
          <p:cNvPr id="7" name="Rounded Rectangle 6"/>
          <p:cNvSpPr/>
          <p:nvPr/>
        </p:nvSpPr>
        <p:spPr bwMode="gray">
          <a:xfrm>
            <a:off x="4674870" y="1806928"/>
            <a:ext cx="2146880" cy="1530916"/>
          </a:xfrm>
          <a:prstGeom prst="roundRect">
            <a:avLst>
              <a:gd name="adj" fmla="val 3764"/>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lnSpc>
                <a:spcPct val="90000"/>
              </a:lnSpc>
            </a:pPr>
            <a:r>
              <a:rPr lang="en-US" dirty="0" smtClean="0">
                <a:solidFill>
                  <a:schemeClr val="lt1"/>
                </a:solidFill>
                <a:latin typeface="Calibri" charset="0"/>
                <a:ea typeface="Calibri" charset="0"/>
                <a:cs typeface="Calibri" charset="0"/>
              </a:rPr>
              <a:t>Mobile Applications</a:t>
            </a:r>
          </a:p>
        </p:txBody>
      </p:sp>
      <p:sp>
        <p:nvSpPr>
          <p:cNvPr id="23" name="Rounded Rectangle 22"/>
          <p:cNvSpPr/>
          <p:nvPr/>
        </p:nvSpPr>
        <p:spPr bwMode="gray">
          <a:xfrm>
            <a:off x="2408266" y="3854106"/>
            <a:ext cx="6688761" cy="452385"/>
          </a:xfrm>
          <a:prstGeom prst="roundRect">
            <a:avLst>
              <a:gd name="adj" fmla="val 10782"/>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lnSpc>
                <a:spcPct val="90000"/>
              </a:lnSpc>
            </a:pPr>
            <a:endParaRPr lang="en-US" dirty="0" smtClean="0">
              <a:solidFill>
                <a:schemeClr val="lt1"/>
              </a:solidFill>
              <a:latin typeface="Calibri" charset="0"/>
              <a:ea typeface="Calibri" charset="0"/>
              <a:cs typeface="Calibri" charset="0"/>
            </a:endParaRPr>
          </a:p>
        </p:txBody>
      </p:sp>
      <p:sp>
        <p:nvSpPr>
          <p:cNvPr id="25" name="Rounded Rectangle 24"/>
          <p:cNvSpPr/>
          <p:nvPr/>
        </p:nvSpPr>
        <p:spPr bwMode="gray">
          <a:xfrm>
            <a:off x="2418301" y="4349907"/>
            <a:ext cx="1600200" cy="1530916"/>
          </a:xfrm>
          <a:prstGeom prst="roundRect">
            <a:avLst>
              <a:gd name="adj" fmla="val 3764"/>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lnSpc>
                <a:spcPct val="90000"/>
              </a:lnSpc>
            </a:pPr>
            <a:r>
              <a:rPr lang="en-US" dirty="0" smtClean="0">
                <a:solidFill>
                  <a:schemeClr val="lt1"/>
                </a:solidFill>
                <a:latin typeface="Calibri" charset="0"/>
                <a:ea typeface="Calibri" charset="0"/>
                <a:cs typeface="Calibri" charset="0"/>
              </a:rPr>
              <a:t>Oracle </a:t>
            </a:r>
            <a:r>
              <a:rPr lang="en-US" dirty="0" err="1" smtClean="0">
                <a:solidFill>
                  <a:schemeClr val="lt1"/>
                </a:solidFill>
                <a:latin typeface="Calibri" charset="0"/>
                <a:ea typeface="Calibri" charset="0"/>
                <a:cs typeface="Calibri" charset="0"/>
              </a:rPr>
              <a:t>SaaS</a:t>
            </a:r>
            <a:r>
              <a:rPr lang="en-US" dirty="0" smtClean="0">
                <a:solidFill>
                  <a:schemeClr val="lt1"/>
                </a:solidFill>
                <a:latin typeface="Calibri" charset="0"/>
                <a:ea typeface="Calibri" charset="0"/>
                <a:cs typeface="Calibri" charset="0"/>
              </a:rPr>
              <a:t> Services</a:t>
            </a:r>
          </a:p>
        </p:txBody>
      </p:sp>
      <p:sp>
        <p:nvSpPr>
          <p:cNvPr id="26" name="Rounded Rectangle 25"/>
          <p:cNvSpPr/>
          <p:nvPr/>
        </p:nvSpPr>
        <p:spPr bwMode="gray">
          <a:xfrm>
            <a:off x="7498300" y="4349907"/>
            <a:ext cx="1600200" cy="1530916"/>
          </a:xfrm>
          <a:prstGeom prst="roundRect">
            <a:avLst>
              <a:gd name="adj" fmla="val 3764"/>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lnSpc>
                <a:spcPct val="90000"/>
              </a:lnSpc>
            </a:pPr>
            <a:r>
              <a:rPr lang="en-US" dirty="0" smtClean="0">
                <a:solidFill>
                  <a:schemeClr val="lt1"/>
                </a:solidFill>
                <a:latin typeface="Calibri" charset="0"/>
                <a:ea typeface="Calibri" charset="0"/>
                <a:cs typeface="Calibri" charset="0"/>
              </a:rPr>
              <a:t>Third Party Services</a:t>
            </a:r>
          </a:p>
        </p:txBody>
      </p:sp>
      <p:sp>
        <p:nvSpPr>
          <p:cNvPr id="27" name="Rounded Rectangle 26"/>
          <p:cNvSpPr/>
          <p:nvPr/>
        </p:nvSpPr>
        <p:spPr bwMode="gray">
          <a:xfrm>
            <a:off x="4103168" y="4349907"/>
            <a:ext cx="1600200" cy="1530916"/>
          </a:xfrm>
          <a:prstGeom prst="roundRect">
            <a:avLst>
              <a:gd name="adj" fmla="val 3764"/>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lnSpc>
                <a:spcPct val="90000"/>
              </a:lnSpc>
            </a:pPr>
            <a:r>
              <a:rPr lang="en-US" dirty="0" smtClean="0">
                <a:solidFill>
                  <a:schemeClr val="lt1"/>
                </a:solidFill>
                <a:latin typeface="Calibri" charset="0"/>
                <a:ea typeface="Calibri" charset="0"/>
                <a:cs typeface="Calibri" charset="0"/>
              </a:rPr>
              <a:t>Oracle </a:t>
            </a:r>
            <a:r>
              <a:rPr lang="en-US" dirty="0" err="1" smtClean="0">
                <a:solidFill>
                  <a:schemeClr val="lt1"/>
                </a:solidFill>
                <a:latin typeface="Calibri" charset="0"/>
                <a:ea typeface="Calibri" charset="0"/>
                <a:cs typeface="Calibri" charset="0"/>
              </a:rPr>
              <a:t>PaaS</a:t>
            </a:r>
            <a:r>
              <a:rPr lang="en-US" dirty="0" smtClean="0">
                <a:solidFill>
                  <a:schemeClr val="lt1"/>
                </a:solidFill>
                <a:latin typeface="Calibri" charset="0"/>
                <a:ea typeface="Calibri" charset="0"/>
                <a:cs typeface="Calibri" charset="0"/>
              </a:rPr>
              <a:t> Services</a:t>
            </a:r>
          </a:p>
        </p:txBody>
      </p:sp>
      <p:sp>
        <p:nvSpPr>
          <p:cNvPr id="28" name="Rounded Rectangle 27"/>
          <p:cNvSpPr/>
          <p:nvPr/>
        </p:nvSpPr>
        <p:spPr bwMode="gray">
          <a:xfrm>
            <a:off x="5804967" y="4349907"/>
            <a:ext cx="1600200" cy="1530916"/>
          </a:xfrm>
          <a:prstGeom prst="roundRect">
            <a:avLst>
              <a:gd name="adj" fmla="val 3764"/>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lnSpc>
                <a:spcPct val="90000"/>
              </a:lnSpc>
            </a:pPr>
            <a:r>
              <a:rPr lang="en-US" dirty="0" smtClean="0">
                <a:latin typeface="Calibri" charset="0"/>
                <a:ea typeface="Calibri" charset="0"/>
                <a:cs typeface="Calibri" charset="0"/>
              </a:rPr>
              <a:t>DB Data</a:t>
            </a:r>
          </a:p>
          <a:p>
            <a:pPr algn="ctr">
              <a:lnSpc>
                <a:spcPct val="90000"/>
              </a:lnSpc>
            </a:pPr>
            <a:r>
              <a:rPr lang="en-US" dirty="0" smtClean="0">
                <a:latin typeface="Calibri" charset="0"/>
                <a:ea typeface="Calibri" charset="0"/>
                <a:cs typeface="Calibri" charset="0"/>
              </a:rPr>
              <a:t>Services</a:t>
            </a:r>
            <a:endParaRPr lang="en-US" dirty="0" smtClean="0">
              <a:solidFill>
                <a:schemeClr val="lt1"/>
              </a:solidFill>
              <a:latin typeface="Calibri" charset="0"/>
              <a:ea typeface="Calibri" charset="0"/>
              <a:cs typeface="Calibri" charset="0"/>
            </a:endParaRPr>
          </a:p>
        </p:txBody>
      </p:sp>
      <p:sp>
        <p:nvSpPr>
          <p:cNvPr id="30" name="Rounded Rectangle 29"/>
          <p:cNvSpPr/>
          <p:nvPr/>
        </p:nvSpPr>
        <p:spPr bwMode="gray">
          <a:xfrm>
            <a:off x="9181599" y="1825280"/>
            <a:ext cx="509569" cy="4056935"/>
          </a:xfrm>
          <a:prstGeom prst="roundRect">
            <a:avLst>
              <a:gd name="adj" fmla="val 10782"/>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vert="vert" rtlCol="0" anchor="ctr" anchorCtr="1"/>
          <a:lstStyle/>
          <a:p>
            <a:pPr algn="ctr">
              <a:lnSpc>
                <a:spcPct val="90000"/>
              </a:lnSpc>
            </a:pPr>
            <a:r>
              <a:rPr lang="en-US" dirty="0" smtClean="0">
                <a:solidFill>
                  <a:schemeClr val="lt1"/>
                </a:solidFill>
                <a:latin typeface="Calibri" charset="0"/>
                <a:ea typeface="Calibri" charset="0"/>
                <a:cs typeface="Calibri" charset="0"/>
              </a:rPr>
              <a:t>Content</a:t>
            </a:r>
          </a:p>
        </p:txBody>
      </p:sp>
      <p:sp>
        <p:nvSpPr>
          <p:cNvPr id="31" name="Rounded Rectangle 30"/>
          <p:cNvSpPr/>
          <p:nvPr/>
        </p:nvSpPr>
        <p:spPr bwMode="gray">
          <a:xfrm>
            <a:off x="9765799" y="1816814"/>
            <a:ext cx="509569" cy="4056935"/>
          </a:xfrm>
          <a:prstGeom prst="roundRect">
            <a:avLst>
              <a:gd name="adj" fmla="val 10782"/>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vert="vert" rtlCol="0" anchor="ctr" anchorCtr="1"/>
          <a:lstStyle/>
          <a:p>
            <a:pPr algn="ctr">
              <a:lnSpc>
                <a:spcPct val="90000"/>
              </a:lnSpc>
            </a:pPr>
            <a:r>
              <a:rPr lang="en-US" dirty="0" smtClean="0">
                <a:solidFill>
                  <a:schemeClr val="lt1"/>
                </a:solidFill>
                <a:latin typeface="Calibri" charset="0"/>
                <a:ea typeface="Calibri" charset="0"/>
                <a:cs typeface="Calibri" charset="0"/>
              </a:rPr>
              <a:t>Marketplace</a:t>
            </a:r>
          </a:p>
        </p:txBody>
      </p:sp>
      <p:pic>
        <p:nvPicPr>
          <p:cNvPr id="32" name="Picture 31"/>
          <p:cNvPicPr>
            <a:picLocks noChangeAspect="1"/>
          </p:cNvPicPr>
          <p:nvPr/>
        </p:nvPicPr>
        <p:blipFill>
          <a:blip r:embed="rId2" cstate="print">
            <a:clrChange>
              <a:clrFrom>
                <a:srgbClr val="FFFFFF"/>
              </a:clrFrom>
              <a:clrTo>
                <a:srgbClr val="FFFFFF">
                  <a:alpha val="0"/>
                </a:srgbClr>
              </a:clrTo>
            </a:clrChange>
            <a:duotone>
              <a:schemeClr val="bg1"/>
              <a:srgbClr val="FFF1C1"/>
            </a:duotone>
          </a:blip>
          <a:stretch>
            <a:fillRect/>
          </a:stretch>
        </p:blipFill>
        <p:spPr>
          <a:xfrm>
            <a:off x="6219835" y="4496172"/>
            <a:ext cx="715187" cy="761628"/>
          </a:xfrm>
          <a:prstGeom prst="rect">
            <a:avLst/>
          </a:prstGeom>
        </p:spPr>
      </p:pic>
      <p:pic>
        <p:nvPicPr>
          <p:cNvPr id="33" name="Picture 32"/>
          <p:cNvPicPr>
            <a:picLocks noChangeAspect="1"/>
          </p:cNvPicPr>
          <p:nvPr/>
        </p:nvPicPr>
        <p:blipFill>
          <a:blip r:embed="rId3" cstate="print">
            <a:clrChange>
              <a:clrFrom>
                <a:srgbClr val="FFFFFF"/>
              </a:clrFrom>
              <a:clrTo>
                <a:srgbClr val="FFFFFF">
                  <a:alpha val="0"/>
                </a:srgbClr>
              </a:clrTo>
            </a:clrChange>
            <a:duotone>
              <a:schemeClr val="bg1"/>
              <a:srgbClr val="FFF1C1"/>
            </a:duotone>
          </a:blip>
          <a:stretch>
            <a:fillRect/>
          </a:stretch>
        </p:blipFill>
        <p:spPr>
          <a:xfrm>
            <a:off x="3017855" y="1911350"/>
            <a:ext cx="931672" cy="831850"/>
          </a:xfrm>
          <a:prstGeom prst="rect">
            <a:avLst/>
          </a:prstGeom>
        </p:spPr>
      </p:pic>
      <p:pic>
        <p:nvPicPr>
          <p:cNvPr id="34" name="Picture 33"/>
          <p:cNvPicPr>
            <a:picLocks noChangeAspect="1"/>
          </p:cNvPicPr>
          <p:nvPr/>
        </p:nvPicPr>
        <p:blipFill>
          <a:blip r:embed="rId4" cstate="print">
            <a:clrChange>
              <a:clrFrom>
                <a:srgbClr val="FFFFFF"/>
              </a:clrFrom>
              <a:clrTo>
                <a:srgbClr val="FFFFFF">
                  <a:alpha val="0"/>
                </a:srgbClr>
              </a:clrTo>
            </a:clrChange>
            <a:duotone>
              <a:schemeClr val="bg1"/>
              <a:srgbClr val="FFF1C1"/>
            </a:duotone>
          </a:blip>
          <a:stretch>
            <a:fillRect/>
          </a:stretch>
        </p:blipFill>
        <p:spPr>
          <a:xfrm>
            <a:off x="5439158" y="1933575"/>
            <a:ext cx="702733" cy="812800"/>
          </a:xfrm>
          <a:prstGeom prst="rect">
            <a:avLst/>
          </a:prstGeom>
        </p:spPr>
      </p:pic>
      <p:pic>
        <p:nvPicPr>
          <p:cNvPr id="35" name="Picture 34"/>
          <p:cNvPicPr>
            <a:picLocks noChangeAspect="1"/>
          </p:cNvPicPr>
          <p:nvPr/>
        </p:nvPicPr>
        <p:blipFill>
          <a:blip r:embed="rId5" cstate="print">
            <a:clrChange>
              <a:clrFrom>
                <a:srgbClr val="FFFFFF"/>
              </a:clrFrom>
              <a:clrTo>
                <a:srgbClr val="FFFFFF">
                  <a:alpha val="0"/>
                </a:srgbClr>
              </a:clrTo>
            </a:clrChange>
            <a:duotone>
              <a:schemeClr val="bg1"/>
              <a:srgbClr val="FFF1C1"/>
            </a:duotone>
          </a:blip>
          <a:stretch>
            <a:fillRect/>
          </a:stretch>
        </p:blipFill>
        <p:spPr>
          <a:xfrm>
            <a:off x="4402147" y="4489450"/>
            <a:ext cx="1016000" cy="774700"/>
          </a:xfrm>
          <a:prstGeom prst="rect">
            <a:avLst/>
          </a:prstGeom>
        </p:spPr>
      </p:pic>
      <p:pic>
        <p:nvPicPr>
          <p:cNvPr id="36" name="Picture 35"/>
          <p:cNvPicPr>
            <a:picLocks noChangeAspect="1"/>
          </p:cNvPicPr>
          <p:nvPr/>
        </p:nvPicPr>
        <p:blipFill>
          <a:blip r:embed="rId6" cstate="print">
            <a:clrChange>
              <a:clrFrom>
                <a:srgbClr val="FFFFFF"/>
              </a:clrFrom>
              <a:clrTo>
                <a:srgbClr val="FFFFFF">
                  <a:alpha val="0"/>
                </a:srgbClr>
              </a:clrTo>
            </a:clrChange>
            <a:duotone>
              <a:schemeClr val="bg1"/>
              <a:srgbClr val="FFF1C1"/>
            </a:duotone>
          </a:blip>
          <a:stretch>
            <a:fillRect/>
          </a:stretch>
        </p:blipFill>
        <p:spPr>
          <a:xfrm>
            <a:off x="2808297" y="4495800"/>
            <a:ext cx="874304" cy="774700"/>
          </a:xfrm>
          <a:prstGeom prst="rect">
            <a:avLst/>
          </a:prstGeom>
        </p:spPr>
      </p:pic>
      <p:pic>
        <p:nvPicPr>
          <p:cNvPr id="38" name="Picture 37"/>
          <p:cNvPicPr>
            <a:picLocks noChangeAspect="1"/>
          </p:cNvPicPr>
          <p:nvPr/>
        </p:nvPicPr>
        <p:blipFill>
          <a:blip r:embed="rId7" cstate="print">
            <a:clrChange>
              <a:clrFrom>
                <a:srgbClr val="FFFFFF"/>
              </a:clrFrom>
              <a:clrTo>
                <a:srgbClr val="FFFFFF">
                  <a:alpha val="0"/>
                </a:srgbClr>
              </a:clrTo>
            </a:clrChange>
            <a:duotone>
              <a:schemeClr val="bg1"/>
              <a:srgbClr val="FFF1C1"/>
            </a:duotone>
          </a:blip>
          <a:stretch>
            <a:fillRect/>
          </a:stretch>
        </p:blipFill>
        <p:spPr>
          <a:xfrm>
            <a:off x="7913697" y="4489450"/>
            <a:ext cx="787802" cy="768350"/>
          </a:xfrm>
          <a:prstGeom prst="rect">
            <a:avLst/>
          </a:prstGeom>
        </p:spPr>
      </p:pic>
      <p:sp>
        <p:nvSpPr>
          <p:cNvPr id="29" name="Rounded Rectangle 28"/>
          <p:cNvSpPr/>
          <p:nvPr/>
        </p:nvSpPr>
        <p:spPr bwMode="gray">
          <a:xfrm rot="10800000">
            <a:off x="1810925" y="1833005"/>
            <a:ext cx="509569" cy="4056935"/>
          </a:xfrm>
          <a:prstGeom prst="roundRect">
            <a:avLst>
              <a:gd name="adj" fmla="val 10782"/>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vert="vert" rtlCol="0" anchor="ctr" anchorCtr="1"/>
          <a:lstStyle/>
          <a:p>
            <a:pPr algn="ctr">
              <a:lnSpc>
                <a:spcPct val="90000"/>
              </a:lnSpc>
            </a:pPr>
            <a:r>
              <a:rPr lang="en-US" dirty="0" smtClean="0">
                <a:solidFill>
                  <a:schemeClr val="lt1"/>
                </a:solidFill>
                <a:latin typeface="Calibri" charset="0"/>
                <a:ea typeface="Calibri" charset="0"/>
                <a:cs typeface="Calibri" charset="0"/>
              </a:rPr>
              <a:t>Builder</a:t>
            </a:r>
          </a:p>
        </p:txBody>
      </p:sp>
      <p:cxnSp>
        <p:nvCxnSpPr>
          <p:cNvPr id="4" name="Straight Connector 3"/>
          <p:cNvCxnSpPr/>
          <p:nvPr/>
        </p:nvCxnSpPr>
        <p:spPr>
          <a:xfrm flipV="1">
            <a:off x="4717919" y="3836528"/>
            <a:ext cx="530473" cy="466174"/>
          </a:xfrm>
          <a:prstGeom prst="line">
            <a:avLst/>
          </a:prstGeom>
          <a:ln w="38100">
            <a:solidFill>
              <a:schemeClr val="bg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602752" y="3921125"/>
            <a:ext cx="2223564" cy="329874"/>
          </a:xfrm>
          <a:prstGeom prst="rect">
            <a:avLst/>
          </a:prstGeom>
          <a:noFill/>
        </p:spPr>
        <p:txBody>
          <a:bodyPr wrap="square" lIns="0" tIns="0" rIns="0" bIns="0" rtlCol="0">
            <a:noAutofit/>
          </a:bodyPr>
          <a:lstStyle/>
          <a:p>
            <a:pPr algn="ctr">
              <a:lnSpc>
                <a:spcPct val="90000"/>
              </a:lnSpc>
            </a:pPr>
            <a:r>
              <a:rPr lang="en-US" dirty="0" smtClean="0">
                <a:solidFill>
                  <a:schemeClr val="bg1"/>
                </a:solidFill>
              </a:rPr>
              <a:t>Business Objects</a:t>
            </a:r>
          </a:p>
        </p:txBody>
      </p:sp>
      <p:sp>
        <p:nvSpPr>
          <p:cNvPr id="37" name="TextBox 36"/>
          <p:cNvSpPr txBox="1"/>
          <p:nvPr/>
        </p:nvSpPr>
        <p:spPr>
          <a:xfrm>
            <a:off x="5189355" y="3921125"/>
            <a:ext cx="1746364" cy="365124"/>
          </a:xfrm>
          <a:prstGeom prst="rect">
            <a:avLst/>
          </a:prstGeom>
          <a:noFill/>
        </p:spPr>
        <p:txBody>
          <a:bodyPr wrap="square" lIns="0" tIns="0" rIns="0" bIns="0" rtlCol="0">
            <a:noAutofit/>
          </a:bodyPr>
          <a:lstStyle/>
          <a:p>
            <a:pPr algn="ctr">
              <a:lnSpc>
                <a:spcPct val="90000"/>
              </a:lnSpc>
            </a:pPr>
            <a:r>
              <a:rPr lang="en-US" dirty="0" smtClean="0">
                <a:solidFill>
                  <a:schemeClr val="bg1"/>
                </a:solidFill>
              </a:rPr>
              <a:t>Processes</a:t>
            </a:r>
          </a:p>
        </p:txBody>
      </p:sp>
      <p:sp>
        <p:nvSpPr>
          <p:cNvPr id="24" name="TextBox 23"/>
          <p:cNvSpPr txBox="1"/>
          <p:nvPr/>
        </p:nvSpPr>
        <p:spPr>
          <a:xfrm>
            <a:off x="7298758" y="3921125"/>
            <a:ext cx="1687077" cy="334927"/>
          </a:xfrm>
          <a:prstGeom prst="rect">
            <a:avLst/>
          </a:prstGeom>
          <a:noFill/>
        </p:spPr>
        <p:txBody>
          <a:bodyPr wrap="square" lIns="0" tIns="0" rIns="0" bIns="0" rtlCol="0">
            <a:noAutofit/>
          </a:bodyPr>
          <a:lstStyle/>
          <a:p>
            <a:pPr algn="ctr">
              <a:lnSpc>
                <a:spcPct val="90000"/>
              </a:lnSpc>
            </a:pPr>
            <a:r>
              <a:rPr lang="en-US" dirty="0" smtClean="0">
                <a:solidFill>
                  <a:schemeClr val="bg1"/>
                </a:solidFill>
              </a:rPr>
              <a:t>Connectors</a:t>
            </a:r>
          </a:p>
        </p:txBody>
      </p:sp>
      <p:cxnSp>
        <p:nvCxnSpPr>
          <p:cNvPr id="39" name="Straight Connector 38"/>
          <p:cNvCxnSpPr/>
          <p:nvPr/>
        </p:nvCxnSpPr>
        <p:spPr>
          <a:xfrm flipV="1">
            <a:off x="6838948" y="3845853"/>
            <a:ext cx="530473" cy="466174"/>
          </a:xfrm>
          <a:prstGeom prst="line">
            <a:avLst/>
          </a:prstGeom>
          <a:ln w="38100">
            <a:solidFill>
              <a:schemeClr val="bg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bwMode="gray">
          <a:xfrm>
            <a:off x="2401906" y="3371506"/>
            <a:ext cx="6688761" cy="452385"/>
          </a:xfrm>
          <a:prstGeom prst="roundRect">
            <a:avLst>
              <a:gd name="adj" fmla="val 10782"/>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lnSpc>
                <a:spcPct val="90000"/>
              </a:lnSpc>
            </a:pPr>
            <a:endParaRPr lang="en-US" dirty="0" smtClean="0">
              <a:solidFill>
                <a:schemeClr val="lt1"/>
              </a:solidFill>
              <a:latin typeface="Calibri" charset="0"/>
              <a:ea typeface="Calibri" charset="0"/>
              <a:cs typeface="Calibri" charset="0"/>
            </a:endParaRPr>
          </a:p>
        </p:txBody>
      </p:sp>
      <p:sp>
        <p:nvSpPr>
          <p:cNvPr id="41" name="TextBox 40"/>
          <p:cNvSpPr txBox="1"/>
          <p:nvPr/>
        </p:nvSpPr>
        <p:spPr>
          <a:xfrm>
            <a:off x="3818846" y="3422650"/>
            <a:ext cx="2223564" cy="329874"/>
          </a:xfrm>
          <a:prstGeom prst="rect">
            <a:avLst/>
          </a:prstGeom>
          <a:noFill/>
        </p:spPr>
        <p:txBody>
          <a:bodyPr wrap="square" lIns="0" tIns="0" rIns="0" bIns="0" rtlCol="0">
            <a:noAutofit/>
          </a:bodyPr>
          <a:lstStyle/>
          <a:p>
            <a:pPr algn="ctr">
              <a:lnSpc>
                <a:spcPct val="90000"/>
              </a:lnSpc>
            </a:pPr>
            <a:r>
              <a:rPr lang="en-US" dirty="0" smtClean="0">
                <a:solidFill>
                  <a:schemeClr val="bg1"/>
                </a:solidFill>
              </a:rPr>
              <a:t>UI Components</a:t>
            </a:r>
          </a:p>
        </p:txBody>
      </p:sp>
      <p:sp>
        <p:nvSpPr>
          <p:cNvPr id="42" name="TextBox 41"/>
          <p:cNvSpPr txBox="1"/>
          <p:nvPr/>
        </p:nvSpPr>
        <p:spPr>
          <a:xfrm>
            <a:off x="6035130" y="3448050"/>
            <a:ext cx="2223564" cy="329874"/>
          </a:xfrm>
          <a:prstGeom prst="rect">
            <a:avLst/>
          </a:prstGeom>
          <a:noFill/>
        </p:spPr>
        <p:txBody>
          <a:bodyPr wrap="square" lIns="0" tIns="0" rIns="0" bIns="0" rtlCol="0">
            <a:noAutofit/>
          </a:bodyPr>
          <a:lstStyle/>
          <a:p>
            <a:pPr algn="ctr">
              <a:lnSpc>
                <a:spcPct val="90000"/>
              </a:lnSpc>
            </a:pPr>
            <a:r>
              <a:rPr lang="en-US" dirty="0" smtClean="0">
                <a:solidFill>
                  <a:schemeClr val="bg1"/>
                </a:solidFill>
              </a:rPr>
              <a:t>UI Design Patterns</a:t>
            </a:r>
          </a:p>
        </p:txBody>
      </p:sp>
      <p:cxnSp>
        <p:nvCxnSpPr>
          <p:cNvPr id="43" name="Straight Connector 42"/>
          <p:cNvCxnSpPr/>
          <p:nvPr/>
        </p:nvCxnSpPr>
        <p:spPr>
          <a:xfrm flipV="1">
            <a:off x="5743500" y="3370003"/>
            <a:ext cx="530473" cy="466174"/>
          </a:xfrm>
          <a:prstGeom prst="line">
            <a:avLst/>
          </a:prstGeom>
          <a:ln w="38100">
            <a:solidFill>
              <a:schemeClr val="bg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bwMode="gray">
          <a:xfrm>
            <a:off x="6934212" y="1806928"/>
            <a:ext cx="2146880" cy="1530916"/>
          </a:xfrm>
          <a:prstGeom prst="roundRect">
            <a:avLst>
              <a:gd name="adj" fmla="val 3764"/>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lnSpc>
                <a:spcPct val="90000"/>
              </a:lnSpc>
            </a:pPr>
            <a:r>
              <a:rPr lang="en-US" dirty="0" err="1" smtClean="0">
                <a:solidFill>
                  <a:schemeClr val="lt1"/>
                </a:solidFill>
                <a:latin typeface="Calibri" charset="0"/>
                <a:ea typeface="Calibri" charset="0"/>
                <a:cs typeface="Calibri" charset="0"/>
              </a:rPr>
              <a:t>Chatbots</a:t>
            </a:r>
            <a:endParaRPr lang="en-US" dirty="0" smtClean="0">
              <a:solidFill>
                <a:schemeClr val="lt1"/>
              </a:solidFill>
              <a:latin typeface="Calibri" charset="0"/>
              <a:ea typeface="Calibri" charset="0"/>
              <a:cs typeface="Calibri" charset="0"/>
            </a:endParaRPr>
          </a:p>
        </p:txBody>
      </p:sp>
      <p:pic>
        <p:nvPicPr>
          <p:cNvPr id="45" name="Picture 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33177" y="1823508"/>
            <a:ext cx="922867" cy="922867"/>
          </a:xfrm>
          <a:prstGeom prst="rect">
            <a:avLst/>
          </a:prstGeom>
        </p:spPr>
      </p:pic>
      <p:sp>
        <p:nvSpPr>
          <p:cNvPr id="2" name="Slide Number Placeholder 1"/>
          <p:cNvSpPr>
            <a:spLocks noGrp="1"/>
          </p:cNvSpPr>
          <p:nvPr>
            <p:ph type="sldNum" sz="quarter" idx="12"/>
          </p:nvPr>
        </p:nvSpPr>
        <p:spPr/>
        <p:txBody>
          <a:bodyPr/>
          <a:lstStyle/>
          <a:p>
            <a:fld id="{C51EAA63-D034-42AE-91FA-B13B9518C7BE}" type="slidenum">
              <a:rPr lang="uk-UA" smtClean="0"/>
              <a:t>12</a:t>
            </a:fld>
            <a:endParaRPr lang="uk-UA" dirty="0"/>
          </a:p>
        </p:txBody>
      </p:sp>
    </p:spTree>
    <p:extLst>
      <p:ext uri="{BB962C8B-B14F-4D97-AF65-F5344CB8AC3E}">
        <p14:creationId xmlns:p14="http://schemas.microsoft.com/office/powerpoint/2010/main" val="1660593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51EAA63-D034-42AE-91FA-B13B9518C7BE}" type="slidenum">
              <a:rPr lang="en-US" smtClean="0"/>
              <a:pPr/>
              <a:t>13</a:t>
            </a:fld>
            <a:endParaRPr lang="en-US" dirty="0"/>
          </a:p>
        </p:txBody>
      </p:sp>
      <p:sp>
        <p:nvSpPr>
          <p:cNvPr id="3" name="Title 2"/>
          <p:cNvSpPr>
            <a:spLocks noGrp="1"/>
          </p:cNvSpPr>
          <p:nvPr>
            <p:ph type="title"/>
          </p:nvPr>
        </p:nvSpPr>
        <p:spPr/>
        <p:txBody>
          <a:bodyPr/>
          <a:lstStyle/>
          <a:p>
            <a:r>
              <a:rPr lang="en-US" dirty="0" smtClean="0"/>
              <a:t>Oracle Visual Builder Cloud Service Architecture</a:t>
            </a:r>
            <a:endParaRPr lang="en-US" dirty="0"/>
          </a:p>
        </p:txBody>
      </p:sp>
      <p:pic>
        <p:nvPicPr>
          <p:cNvPr id="6" name="Picture 5" descr="ic-Database-gray.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8854" y="3855352"/>
            <a:ext cx="1239936" cy="1239936"/>
          </a:xfrm>
          <a:prstGeom prst="rect">
            <a:avLst/>
          </a:prstGeom>
        </p:spPr>
      </p:pic>
      <p:pic>
        <p:nvPicPr>
          <p:cNvPr id="8" name="Picture 7" descr="ic-Developer_Male-gray.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7769" y="1632785"/>
            <a:ext cx="1684786" cy="1684786"/>
          </a:xfrm>
          <a:prstGeom prst="rect">
            <a:avLst/>
          </a:prstGeom>
        </p:spPr>
      </p:pic>
      <p:pic>
        <p:nvPicPr>
          <p:cNvPr id="9" name="Picture 8" descr="ic-FlatscreenMonitor-gray.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9147" y="2611925"/>
            <a:ext cx="2342791" cy="2342791"/>
          </a:xfrm>
          <a:prstGeom prst="rect">
            <a:avLst/>
          </a:prstGeom>
        </p:spPr>
      </p:pic>
      <p:pic>
        <p:nvPicPr>
          <p:cNvPr id="10" name="Picture 9" descr="ic-Security-gray-2.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96718" y="1325026"/>
            <a:ext cx="898694" cy="898694"/>
          </a:xfrm>
          <a:prstGeom prst="rect">
            <a:avLst/>
          </a:prstGeom>
        </p:spPr>
      </p:pic>
      <p:pic>
        <p:nvPicPr>
          <p:cNvPr id="11" name="Picture 10" descr="ic-WorldGlobe-gray.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82559" y="4843167"/>
            <a:ext cx="1239936" cy="1239936"/>
          </a:xfrm>
          <a:prstGeom prst="rect">
            <a:avLst/>
          </a:prstGeom>
        </p:spPr>
      </p:pic>
      <p:pic>
        <p:nvPicPr>
          <p:cNvPr id="13" name="Picture 12" descr="ic-DataCenter-gray.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29601" y="1347703"/>
            <a:ext cx="1238251" cy="1238251"/>
          </a:xfrm>
          <a:prstGeom prst="rect">
            <a:avLst/>
          </a:prstGeom>
        </p:spPr>
      </p:pic>
      <p:pic>
        <p:nvPicPr>
          <p:cNvPr id="15" name="Picture 14" descr="ic-BigServer-gray.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18393" y="4438795"/>
            <a:ext cx="1238251" cy="1238251"/>
          </a:xfrm>
          <a:prstGeom prst="rect">
            <a:avLst/>
          </a:prstGeom>
        </p:spPr>
      </p:pic>
      <p:sp>
        <p:nvSpPr>
          <p:cNvPr id="21" name="TextBox 20"/>
          <p:cNvSpPr txBox="1"/>
          <p:nvPr/>
        </p:nvSpPr>
        <p:spPr>
          <a:xfrm>
            <a:off x="9976246" y="2405558"/>
            <a:ext cx="914400" cy="914400"/>
          </a:xfrm>
          <a:prstGeom prst="rect">
            <a:avLst/>
          </a:prstGeom>
          <a:noFill/>
        </p:spPr>
        <p:txBody>
          <a:bodyPr wrap="none" lIns="0" tIns="0" rIns="0" bIns="0" rtlCol="0">
            <a:noAutofit/>
          </a:bodyPr>
          <a:lstStyle/>
          <a:p>
            <a:pPr>
              <a:lnSpc>
                <a:spcPct val="90000"/>
              </a:lnSpc>
            </a:pPr>
            <a:r>
              <a:rPr lang="en-US" sz="2400" dirty="0" smtClean="0"/>
              <a:t>Oracle </a:t>
            </a:r>
            <a:r>
              <a:rPr lang="en-US" sz="2400" dirty="0" err="1" smtClean="0"/>
              <a:t>SaaS</a:t>
            </a:r>
            <a:endParaRPr lang="en-US" sz="2400" dirty="0" smtClean="0"/>
          </a:p>
        </p:txBody>
      </p:sp>
      <p:sp>
        <p:nvSpPr>
          <p:cNvPr id="51" name="TextBox 50"/>
          <p:cNvSpPr txBox="1"/>
          <p:nvPr/>
        </p:nvSpPr>
        <p:spPr>
          <a:xfrm>
            <a:off x="7480742" y="4964252"/>
            <a:ext cx="922043" cy="914400"/>
          </a:xfrm>
          <a:prstGeom prst="rect">
            <a:avLst/>
          </a:prstGeom>
          <a:noFill/>
        </p:spPr>
        <p:txBody>
          <a:bodyPr wrap="none" lIns="0" tIns="0" rIns="0" bIns="0" rtlCol="0">
            <a:noAutofit/>
          </a:bodyPr>
          <a:lstStyle/>
          <a:p>
            <a:pPr algn="ctr">
              <a:lnSpc>
                <a:spcPct val="90000"/>
              </a:lnSpc>
            </a:pPr>
            <a:r>
              <a:rPr lang="en-US" sz="2400" dirty="0" smtClean="0"/>
              <a:t>DBCS</a:t>
            </a:r>
          </a:p>
        </p:txBody>
      </p:sp>
      <p:sp>
        <p:nvSpPr>
          <p:cNvPr id="52" name="TextBox 51"/>
          <p:cNvSpPr txBox="1"/>
          <p:nvPr/>
        </p:nvSpPr>
        <p:spPr>
          <a:xfrm>
            <a:off x="10118492" y="5943600"/>
            <a:ext cx="914400" cy="914400"/>
          </a:xfrm>
          <a:prstGeom prst="rect">
            <a:avLst/>
          </a:prstGeom>
          <a:noFill/>
        </p:spPr>
        <p:txBody>
          <a:bodyPr wrap="none" lIns="0" tIns="0" rIns="0" bIns="0" rtlCol="0">
            <a:noAutofit/>
          </a:bodyPr>
          <a:lstStyle/>
          <a:p>
            <a:pPr>
              <a:lnSpc>
                <a:spcPct val="90000"/>
              </a:lnSpc>
            </a:pPr>
            <a:r>
              <a:rPr lang="en-US" sz="2400" dirty="0" smtClean="0"/>
              <a:t>Other REST</a:t>
            </a:r>
          </a:p>
        </p:txBody>
      </p:sp>
      <p:sp>
        <p:nvSpPr>
          <p:cNvPr id="22" name="Rounded Rectangle 21"/>
          <p:cNvSpPr/>
          <p:nvPr/>
        </p:nvSpPr>
        <p:spPr>
          <a:xfrm>
            <a:off x="4540636" y="1965641"/>
            <a:ext cx="2174635" cy="3635565"/>
          </a:xfrm>
          <a:prstGeom prst="round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48" name="Elbow Connector 47"/>
          <p:cNvCxnSpPr>
            <a:stCxn id="22" idx="0"/>
            <a:endCxn id="10" idx="1"/>
          </p:cNvCxnSpPr>
          <p:nvPr/>
        </p:nvCxnSpPr>
        <p:spPr>
          <a:xfrm rot="5400000" flipH="1" flipV="1">
            <a:off x="6866702" y="535625"/>
            <a:ext cx="191268" cy="2668764"/>
          </a:xfrm>
          <a:prstGeom prst="bentConnector2">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10" idx="3"/>
            <a:endCxn id="13" idx="1"/>
          </p:cNvCxnSpPr>
          <p:nvPr/>
        </p:nvCxnSpPr>
        <p:spPr>
          <a:xfrm>
            <a:off x="9195412" y="1774373"/>
            <a:ext cx="834189" cy="192456"/>
          </a:xfrm>
          <a:prstGeom prst="bentConnector3">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rot="5400000" flipH="1" flipV="1">
            <a:off x="7875397" y="3372263"/>
            <a:ext cx="138071" cy="4354605"/>
          </a:xfrm>
          <a:prstGeom prst="bentConnector4">
            <a:avLst>
              <a:gd name="adj1" fmla="val -165567"/>
              <a:gd name="adj2" fmla="val 81261"/>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202500" y="3566633"/>
            <a:ext cx="914400" cy="914400"/>
          </a:xfrm>
          <a:prstGeom prst="rect">
            <a:avLst/>
          </a:prstGeom>
          <a:noFill/>
        </p:spPr>
        <p:txBody>
          <a:bodyPr wrap="none" lIns="0" tIns="0" rIns="0" bIns="0" rtlCol="0">
            <a:noAutofit/>
          </a:bodyPr>
          <a:lstStyle/>
          <a:p>
            <a:pPr>
              <a:lnSpc>
                <a:spcPct val="90000"/>
              </a:lnSpc>
            </a:pPr>
            <a:r>
              <a:rPr lang="en-US" dirty="0" smtClean="0"/>
              <a:t>Oracle JET</a:t>
            </a:r>
          </a:p>
        </p:txBody>
      </p:sp>
      <p:sp>
        <p:nvSpPr>
          <p:cNvPr id="82" name="TextBox 81"/>
          <p:cNvSpPr txBox="1"/>
          <p:nvPr/>
        </p:nvSpPr>
        <p:spPr>
          <a:xfrm flipH="1">
            <a:off x="5097342" y="3896492"/>
            <a:ext cx="1252037" cy="452271"/>
          </a:xfrm>
          <a:prstGeom prst="rect">
            <a:avLst/>
          </a:prstGeom>
          <a:noFill/>
        </p:spPr>
        <p:txBody>
          <a:bodyPr wrap="none" lIns="0" tIns="0" rIns="0" bIns="0" rtlCol="0">
            <a:noAutofit/>
          </a:bodyPr>
          <a:lstStyle/>
          <a:p>
            <a:pPr algn="ctr">
              <a:lnSpc>
                <a:spcPct val="90000"/>
              </a:lnSpc>
            </a:pPr>
            <a:r>
              <a:rPr lang="en-US" dirty="0" smtClean="0"/>
              <a:t>VBCS</a:t>
            </a:r>
          </a:p>
          <a:p>
            <a:pPr algn="ctr">
              <a:lnSpc>
                <a:spcPct val="90000"/>
              </a:lnSpc>
            </a:pPr>
            <a:r>
              <a:rPr lang="en-US" dirty="0" smtClean="0"/>
              <a:t>Runtime &amp;</a:t>
            </a:r>
          </a:p>
          <a:p>
            <a:pPr algn="ctr">
              <a:lnSpc>
                <a:spcPct val="90000"/>
              </a:lnSpc>
            </a:pPr>
            <a:r>
              <a:rPr lang="en-US" dirty="0" smtClean="0"/>
              <a:t> App Hosting</a:t>
            </a:r>
          </a:p>
        </p:txBody>
      </p:sp>
      <p:sp>
        <p:nvSpPr>
          <p:cNvPr id="83" name="TextBox 82"/>
          <p:cNvSpPr txBox="1"/>
          <p:nvPr/>
        </p:nvSpPr>
        <p:spPr>
          <a:xfrm>
            <a:off x="7654713" y="3813250"/>
            <a:ext cx="596240" cy="914400"/>
          </a:xfrm>
          <a:prstGeom prst="rect">
            <a:avLst/>
          </a:prstGeom>
          <a:noFill/>
        </p:spPr>
        <p:txBody>
          <a:bodyPr wrap="none" lIns="0" tIns="0" rIns="0" bIns="0" rtlCol="0">
            <a:noAutofit/>
          </a:bodyPr>
          <a:lstStyle/>
          <a:p>
            <a:pPr>
              <a:lnSpc>
                <a:spcPct val="90000"/>
              </a:lnSpc>
            </a:pPr>
            <a:r>
              <a:rPr lang="en-US" dirty="0" smtClean="0"/>
              <a:t>Data</a:t>
            </a:r>
          </a:p>
        </p:txBody>
      </p:sp>
      <p:sp>
        <p:nvSpPr>
          <p:cNvPr id="86" name="TextBox 85"/>
          <p:cNvSpPr txBox="1"/>
          <p:nvPr/>
        </p:nvSpPr>
        <p:spPr>
          <a:xfrm>
            <a:off x="3202166" y="3418023"/>
            <a:ext cx="914400" cy="914400"/>
          </a:xfrm>
          <a:prstGeom prst="rect">
            <a:avLst/>
          </a:prstGeom>
          <a:noFill/>
        </p:spPr>
        <p:txBody>
          <a:bodyPr wrap="none" lIns="0" tIns="0" rIns="0" bIns="0" rtlCol="0">
            <a:noAutofit/>
          </a:bodyPr>
          <a:lstStyle/>
          <a:p>
            <a:pPr>
              <a:lnSpc>
                <a:spcPct val="90000"/>
              </a:lnSpc>
            </a:pPr>
            <a:r>
              <a:rPr lang="en-US" dirty="0" smtClean="0"/>
              <a:t>HTTP / REST</a:t>
            </a:r>
          </a:p>
        </p:txBody>
      </p:sp>
      <p:cxnSp>
        <p:nvCxnSpPr>
          <p:cNvPr id="90" name="Straight Arrow Connector 89"/>
          <p:cNvCxnSpPr>
            <a:endCxn id="22" idx="1"/>
          </p:cNvCxnSpPr>
          <p:nvPr/>
        </p:nvCxnSpPr>
        <p:spPr>
          <a:xfrm>
            <a:off x="2499579" y="3782793"/>
            <a:ext cx="2041057" cy="631"/>
          </a:xfrm>
          <a:prstGeom prst="straightConnector1">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3769635" y="1472587"/>
            <a:ext cx="0" cy="4606901"/>
          </a:xfrm>
          <a:prstGeom prst="line">
            <a:avLst/>
          </a:prstGeom>
          <a:ln w="19050">
            <a:solidFill>
              <a:schemeClr val="accent5"/>
            </a:solidFill>
            <a:prstDash val="dash"/>
            <a:miter lim="800000"/>
          </a:ln>
        </p:spPr>
        <p:style>
          <a:lnRef idx="1">
            <a:schemeClr val="accent1"/>
          </a:lnRef>
          <a:fillRef idx="0">
            <a:schemeClr val="accent1"/>
          </a:fillRef>
          <a:effectRef idx="0">
            <a:schemeClr val="accent1"/>
          </a:effectRef>
          <a:fontRef idx="minor">
            <a:schemeClr val="tx1"/>
          </a:fontRef>
        </p:style>
      </p:cxnSp>
      <p:pic>
        <p:nvPicPr>
          <p:cNvPr id="26" name="Picture Placeholder 6" descr="ApplicationBuilder-red.png"/>
          <p:cNvPicPr>
            <a:picLocks noChangeAspect="1"/>
          </p:cNvPicPr>
          <p:nvPr/>
        </p:nvPicPr>
        <p:blipFill>
          <a:blip r:embed="rId10" cstate="print">
            <a:grayscl/>
            <a:extLst>
              <a:ext uri="{28A0092B-C50C-407E-A947-70E740481C1C}">
                <a14:useLocalDpi xmlns:a14="http://schemas.microsoft.com/office/drawing/2010/main" val="0"/>
              </a:ext>
            </a:extLst>
          </a:blip>
          <a:srcRect t="5428" b="5428"/>
          <a:stretch>
            <a:fillRect/>
          </a:stretch>
        </p:blipFill>
        <p:spPr>
          <a:xfrm>
            <a:off x="1508674" y="2573240"/>
            <a:ext cx="529835" cy="351813"/>
          </a:xfrm>
          <a:prstGeom prst="rect">
            <a:avLst/>
          </a:prstGeom>
        </p:spPr>
      </p:pic>
      <p:pic>
        <p:nvPicPr>
          <p:cNvPr id="20" name="Picture 19" descr="ic-Integration-gray.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903868" y="2002492"/>
            <a:ext cx="1550447" cy="1550447"/>
          </a:xfrm>
          <a:prstGeom prst="rect">
            <a:avLst/>
          </a:prstGeom>
        </p:spPr>
      </p:pic>
      <p:pic>
        <p:nvPicPr>
          <p:cNvPr id="24" name="Picture 23" descr="ic-MobilePhone-gray.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02541" y="4244393"/>
            <a:ext cx="1709064" cy="1709064"/>
          </a:xfrm>
          <a:prstGeom prst="rect">
            <a:avLst/>
          </a:prstGeom>
        </p:spPr>
      </p:pic>
      <p:sp>
        <p:nvSpPr>
          <p:cNvPr id="40" name="TextBox 39"/>
          <p:cNvSpPr txBox="1"/>
          <p:nvPr/>
        </p:nvSpPr>
        <p:spPr>
          <a:xfrm flipH="1">
            <a:off x="5058375" y="3353088"/>
            <a:ext cx="1252037" cy="452271"/>
          </a:xfrm>
          <a:prstGeom prst="rect">
            <a:avLst/>
          </a:prstGeom>
          <a:noFill/>
        </p:spPr>
        <p:txBody>
          <a:bodyPr wrap="none" lIns="0" tIns="0" rIns="0" bIns="0" rtlCol="0">
            <a:noAutofit/>
          </a:bodyPr>
          <a:lstStyle/>
          <a:p>
            <a:pPr>
              <a:lnSpc>
                <a:spcPct val="90000"/>
              </a:lnSpc>
            </a:pPr>
            <a:r>
              <a:rPr lang="en-US" dirty="0" smtClean="0"/>
              <a:t>Business Objects</a:t>
            </a:r>
          </a:p>
        </p:txBody>
      </p:sp>
      <p:cxnSp>
        <p:nvCxnSpPr>
          <p:cNvPr id="41" name="Elbow Connector 40"/>
          <p:cNvCxnSpPr>
            <a:stCxn id="20" idx="3"/>
            <a:endCxn id="6" idx="1"/>
          </p:cNvCxnSpPr>
          <p:nvPr/>
        </p:nvCxnSpPr>
        <p:spPr>
          <a:xfrm>
            <a:off x="6454315" y="2777716"/>
            <a:ext cx="854539" cy="1697604"/>
          </a:xfrm>
          <a:prstGeom prst="bentConnector3">
            <a:avLst>
              <a:gd name="adj1" fmla="val 50000"/>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6711096" y="1978880"/>
            <a:ext cx="2174635" cy="3635565"/>
          </a:xfrm>
          <a:prstGeom prst="roundRect">
            <a:avLst/>
          </a:prstGeom>
          <a:no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33" name="Picture 32" descr="ic-Network-gray.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252473" y="2069722"/>
            <a:ext cx="1411271" cy="1411271"/>
          </a:xfrm>
          <a:prstGeom prst="rect">
            <a:avLst/>
          </a:prstGeom>
        </p:spPr>
      </p:pic>
      <p:cxnSp>
        <p:nvCxnSpPr>
          <p:cNvPr id="49" name="Elbow Connector 48"/>
          <p:cNvCxnSpPr>
            <a:stCxn id="20" idx="3"/>
            <a:endCxn id="33" idx="1"/>
          </p:cNvCxnSpPr>
          <p:nvPr/>
        </p:nvCxnSpPr>
        <p:spPr>
          <a:xfrm flipV="1">
            <a:off x="6454315" y="2775358"/>
            <a:ext cx="798158" cy="2358"/>
          </a:xfrm>
          <a:prstGeom prst="bentConnector3">
            <a:avLst>
              <a:gd name="adj1" fmla="val 50000"/>
            </a:avLst>
          </a:prstGeom>
          <a:ln w="38100" cmpd="sng">
            <a:solidFill>
              <a:schemeClr val="accent5"/>
            </a:solidFill>
            <a:miter lim="800000"/>
            <a:headEnd type="arrow"/>
            <a:tailEnd type="arrow"/>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337392" y="1982614"/>
            <a:ext cx="1187174" cy="504879"/>
          </a:xfrm>
          <a:prstGeom prst="rect">
            <a:avLst/>
          </a:prstGeom>
          <a:noFill/>
        </p:spPr>
        <p:txBody>
          <a:bodyPr wrap="none" lIns="0" tIns="0" rIns="0" bIns="0" rtlCol="0">
            <a:noAutofit/>
          </a:bodyPr>
          <a:lstStyle/>
          <a:p>
            <a:pPr algn="ctr">
              <a:lnSpc>
                <a:spcPct val="90000"/>
              </a:lnSpc>
            </a:pPr>
            <a:r>
              <a:rPr lang="en-US" dirty="0" smtClean="0"/>
              <a:t>Processes</a:t>
            </a:r>
          </a:p>
        </p:txBody>
      </p:sp>
      <p:sp>
        <p:nvSpPr>
          <p:cNvPr id="59" name="TextBox 58"/>
          <p:cNvSpPr txBox="1"/>
          <p:nvPr/>
        </p:nvSpPr>
        <p:spPr>
          <a:xfrm>
            <a:off x="7672110" y="3151010"/>
            <a:ext cx="1213619" cy="914400"/>
          </a:xfrm>
          <a:prstGeom prst="rect">
            <a:avLst/>
          </a:prstGeom>
          <a:noFill/>
        </p:spPr>
        <p:txBody>
          <a:bodyPr wrap="none" lIns="0" tIns="0" rIns="0" bIns="0" rtlCol="0">
            <a:noAutofit/>
          </a:bodyPr>
          <a:lstStyle/>
          <a:p>
            <a:pPr>
              <a:lnSpc>
                <a:spcPct val="90000"/>
              </a:lnSpc>
            </a:pPr>
            <a:r>
              <a:rPr lang="en-US" sz="2400" dirty="0" smtClean="0"/>
              <a:t>PCS</a:t>
            </a:r>
          </a:p>
        </p:txBody>
      </p:sp>
    </p:spTree>
    <p:extLst>
      <p:ext uri="{BB962C8B-B14F-4D97-AF65-F5344CB8AC3E}">
        <p14:creationId xmlns:p14="http://schemas.microsoft.com/office/powerpoint/2010/main" val="591098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p:txBody>
          <a:bodyPr/>
          <a:lstStyle/>
          <a:p>
            <a:r>
              <a:rPr lang="en-US" dirty="0" smtClean="0"/>
              <a:t>Oracle JET 5 UI</a:t>
            </a:r>
          </a:p>
          <a:p>
            <a:r>
              <a:rPr lang="en-US" dirty="0" smtClean="0"/>
              <a:t>Component Palette</a:t>
            </a:r>
          </a:p>
          <a:p>
            <a:r>
              <a:rPr lang="en-US" dirty="0" smtClean="0"/>
              <a:t>Add Additional Web Components</a:t>
            </a:r>
          </a:p>
          <a:p>
            <a:r>
              <a:rPr lang="en-US" dirty="0"/>
              <a:t>Drag and Drop</a:t>
            </a:r>
          </a:p>
          <a:p>
            <a:r>
              <a:rPr lang="en-US" dirty="0" smtClean="0"/>
              <a:t>WYSIWYG</a:t>
            </a:r>
          </a:p>
          <a:p>
            <a:r>
              <a:rPr lang="en-US" dirty="0" smtClean="0"/>
              <a:t>Property inspector</a:t>
            </a:r>
          </a:p>
          <a:p>
            <a:r>
              <a:rPr lang="en-US" dirty="0" smtClean="0"/>
              <a:t>Multi-device live preview</a:t>
            </a:r>
          </a:p>
          <a:p>
            <a:r>
              <a:rPr lang="en-US" dirty="0" smtClean="0"/>
              <a:t>Security role preview</a:t>
            </a:r>
          </a:p>
        </p:txBody>
      </p:sp>
      <p:sp>
        <p:nvSpPr>
          <p:cNvPr id="2" name="Title 1"/>
          <p:cNvSpPr>
            <a:spLocks noGrp="1"/>
          </p:cNvSpPr>
          <p:nvPr>
            <p:ph type="title"/>
          </p:nvPr>
        </p:nvSpPr>
        <p:spPr/>
        <p:txBody>
          <a:bodyPr/>
          <a:lstStyle/>
          <a:p>
            <a:r>
              <a:rPr lang="en-US" dirty="0" smtClean="0"/>
              <a:t>Simple UI Development</a:t>
            </a:r>
            <a:endParaRPr lang="en-US" dirty="0"/>
          </a:p>
        </p:txBody>
      </p:sp>
      <p:pic>
        <p:nvPicPr>
          <p:cNvPr id="6" name="Content Placeholder 5" descr="Screen Shot 2018-03-13 at 4.17.13 PM.png"/>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t="-15460" b="-15460"/>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14</a:t>
            </a:fld>
            <a:endParaRPr lang="uk-UA"/>
          </a:p>
        </p:txBody>
      </p:sp>
    </p:spTree>
    <p:extLst>
      <p:ext uri="{BB962C8B-B14F-4D97-AF65-F5344CB8AC3E}">
        <p14:creationId xmlns:p14="http://schemas.microsoft.com/office/powerpoint/2010/main" val="152864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r>
              <a:rPr lang="en-US" dirty="0" smtClean="0"/>
              <a:t>Unified development experience</a:t>
            </a:r>
          </a:p>
          <a:p>
            <a:r>
              <a:rPr lang="en-US" dirty="0" smtClean="0"/>
              <a:t>Native look and feel for </a:t>
            </a:r>
            <a:r>
              <a:rPr lang="en-US" dirty="0" err="1" smtClean="0"/>
              <a:t>iOS</a:t>
            </a:r>
            <a:r>
              <a:rPr lang="en-US" dirty="0" smtClean="0"/>
              <a:t> and Android</a:t>
            </a:r>
          </a:p>
          <a:p>
            <a:r>
              <a:rPr lang="en-US" dirty="0" smtClean="0"/>
              <a:t>Preview on device emulators</a:t>
            </a:r>
          </a:p>
          <a:p>
            <a:r>
              <a:rPr lang="en-US" dirty="0" smtClean="0"/>
              <a:t>Application installs and runs on device</a:t>
            </a:r>
          </a:p>
          <a:p>
            <a:endParaRPr lang="en-US" dirty="0" smtClean="0"/>
          </a:p>
          <a:p>
            <a:endParaRPr lang="en-US" dirty="0"/>
          </a:p>
        </p:txBody>
      </p:sp>
      <p:sp>
        <p:nvSpPr>
          <p:cNvPr id="4" name="Title 3"/>
          <p:cNvSpPr>
            <a:spLocks noGrp="1"/>
          </p:cNvSpPr>
          <p:nvPr>
            <p:ph type="title"/>
          </p:nvPr>
        </p:nvSpPr>
        <p:spPr/>
        <p:txBody>
          <a:bodyPr/>
          <a:lstStyle/>
          <a:p>
            <a:r>
              <a:rPr lang="en-US" dirty="0" smtClean="0"/>
              <a:t>On-Device Mobile Applications</a:t>
            </a:r>
            <a:endParaRPr lang="en-US" dirty="0"/>
          </a:p>
        </p:txBody>
      </p:sp>
      <p:pic>
        <p:nvPicPr>
          <p:cNvPr id="5" name="Content Placeholder 4" descr="Screen Shot 2018-03-13 at 4.24.16 PM.png"/>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t="-15398" b="-15398"/>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15</a:t>
            </a:fld>
            <a:endParaRPr lang="uk-UA"/>
          </a:p>
        </p:txBody>
      </p:sp>
    </p:spTree>
    <p:extLst>
      <p:ext uri="{BB962C8B-B14F-4D97-AF65-F5344CB8AC3E}">
        <p14:creationId xmlns:p14="http://schemas.microsoft.com/office/powerpoint/2010/main" val="2746991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p:txBody>
          <a:bodyPr/>
          <a:lstStyle/>
          <a:p>
            <a:r>
              <a:rPr lang="en-US" dirty="0" smtClean="0"/>
              <a:t>Rich code editor</a:t>
            </a:r>
          </a:p>
          <a:p>
            <a:r>
              <a:rPr lang="en-US" dirty="0" smtClean="0"/>
              <a:t>Syntax highlighting</a:t>
            </a:r>
          </a:p>
          <a:p>
            <a:r>
              <a:rPr lang="en-US" dirty="0" smtClean="0"/>
              <a:t>Code insight</a:t>
            </a:r>
          </a:p>
          <a:p>
            <a:r>
              <a:rPr lang="en-US" dirty="0" smtClean="0"/>
              <a:t>Popup doc</a:t>
            </a:r>
          </a:p>
          <a:p>
            <a:r>
              <a:rPr lang="en-US" dirty="0" smtClean="0"/>
              <a:t>Formatting</a:t>
            </a:r>
          </a:p>
          <a:p>
            <a:r>
              <a:rPr lang="en-US" dirty="0" smtClean="0"/>
              <a:t>Code collapse</a:t>
            </a:r>
          </a:p>
          <a:p>
            <a:r>
              <a:rPr lang="en-US" dirty="0" smtClean="0"/>
              <a:t>Smart rename</a:t>
            </a:r>
            <a:endParaRPr lang="en-US" dirty="0"/>
          </a:p>
        </p:txBody>
      </p:sp>
      <p:pic>
        <p:nvPicPr>
          <p:cNvPr id="8" name="Content Placeholder 7" descr="Screen Shot 2018-04-02 at 9.37.56 AM.png"/>
          <p:cNvPicPr>
            <a:picLocks noGrp="1" noChangeAspect="1"/>
          </p:cNvPicPr>
          <p:nvPr>
            <p:ph sz="half" idx="2"/>
          </p:nvPr>
        </p:nvPicPr>
        <p:blipFill>
          <a:blip r:embed="rId2">
            <a:extLst>
              <a:ext uri="{28A0092B-C50C-407E-A947-70E740481C1C}">
                <a14:useLocalDpi xmlns:a14="http://schemas.microsoft.com/office/drawing/2010/main" val="0"/>
              </a:ext>
            </a:extLst>
          </a:blip>
          <a:srcRect t="-37669" b="-37669"/>
          <a:stretch>
            <a:fillRect/>
          </a:stretch>
        </p:blipFill>
        <p:spPr/>
      </p:pic>
      <p:sp>
        <p:nvSpPr>
          <p:cNvPr id="2" name="Slide Number Placeholder 1"/>
          <p:cNvSpPr>
            <a:spLocks noGrp="1"/>
          </p:cNvSpPr>
          <p:nvPr>
            <p:ph type="sldNum" sz="quarter" idx="12"/>
          </p:nvPr>
        </p:nvSpPr>
        <p:spPr/>
        <p:txBody>
          <a:bodyPr/>
          <a:lstStyle/>
          <a:p>
            <a:fld id="{C51EAA63-D034-42AE-91FA-B13B9518C7BE}" type="slidenum">
              <a:rPr lang="uk-UA" smtClean="0"/>
              <a:t>16</a:t>
            </a:fld>
            <a:endParaRPr lang="uk-UA"/>
          </a:p>
        </p:txBody>
      </p:sp>
      <p:sp>
        <p:nvSpPr>
          <p:cNvPr id="6" name="Title 5"/>
          <p:cNvSpPr>
            <a:spLocks noGrp="1"/>
          </p:cNvSpPr>
          <p:nvPr>
            <p:ph type="title"/>
          </p:nvPr>
        </p:nvSpPr>
        <p:spPr/>
        <p:txBody>
          <a:bodyPr/>
          <a:lstStyle/>
          <a:p>
            <a:r>
              <a:rPr lang="en-US" dirty="0" smtClean="0"/>
              <a:t>Two Way UI Editing </a:t>
            </a:r>
            <a:r>
              <a:rPr lang="mr-IN" dirty="0" smtClean="0"/>
              <a:t>–</a:t>
            </a:r>
            <a:r>
              <a:rPr lang="en-US" dirty="0" smtClean="0"/>
              <a:t> Direct Code Access</a:t>
            </a:r>
            <a:endParaRPr lang="en-US" dirty="0"/>
          </a:p>
        </p:txBody>
      </p:sp>
    </p:spTree>
    <p:extLst>
      <p:ext uri="{BB962C8B-B14F-4D97-AF65-F5344CB8AC3E}">
        <p14:creationId xmlns:p14="http://schemas.microsoft.com/office/powerpoint/2010/main" val="390998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p:txBody>
          <a:bodyPr/>
          <a:lstStyle/>
          <a:p>
            <a:r>
              <a:rPr lang="en-US" dirty="0" smtClean="0"/>
              <a:t>Visually define Action Flows</a:t>
            </a:r>
          </a:p>
          <a:p>
            <a:r>
              <a:rPr lang="en-US" dirty="0" smtClean="0"/>
              <a:t>Built in functions</a:t>
            </a:r>
          </a:p>
          <a:p>
            <a:r>
              <a:rPr lang="en-US" dirty="0" smtClean="0"/>
              <a:t>Custom actions</a:t>
            </a:r>
          </a:p>
          <a:p>
            <a:pPr lvl="1"/>
            <a:r>
              <a:rPr lang="en-US" dirty="0" smtClean="0"/>
              <a:t>JavaScript</a:t>
            </a:r>
          </a:p>
          <a:p>
            <a:r>
              <a:rPr lang="en-US" dirty="0" smtClean="0"/>
              <a:t>Create reusable action flows</a:t>
            </a:r>
          </a:p>
        </p:txBody>
      </p:sp>
      <p:sp>
        <p:nvSpPr>
          <p:cNvPr id="2" name="Title 1"/>
          <p:cNvSpPr>
            <a:spLocks noGrp="1"/>
          </p:cNvSpPr>
          <p:nvPr>
            <p:ph type="title"/>
          </p:nvPr>
        </p:nvSpPr>
        <p:spPr/>
        <p:txBody>
          <a:bodyPr/>
          <a:lstStyle/>
          <a:p>
            <a:r>
              <a:rPr lang="en-US" dirty="0" smtClean="0"/>
              <a:t>Custom Logic</a:t>
            </a:r>
            <a:endParaRPr lang="en-US" dirty="0"/>
          </a:p>
        </p:txBody>
      </p:sp>
      <p:pic>
        <p:nvPicPr>
          <p:cNvPr id="4" name="Content Placeholder 3" descr="Screen Shot 2018-03-16 at 1.36.14 PM.png"/>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t="-26889" b="-26889"/>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17</a:t>
            </a:fld>
            <a:endParaRPr lang="uk-UA"/>
          </a:p>
        </p:txBody>
      </p:sp>
    </p:spTree>
    <p:extLst>
      <p:ext uri="{BB962C8B-B14F-4D97-AF65-F5344CB8AC3E}">
        <p14:creationId xmlns:p14="http://schemas.microsoft.com/office/powerpoint/2010/main" val="2695697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531813" y="1524001"/>
            <a:ext cx="5410199" cy="4419600"/>
          </a:xfrm>
        </p:spPr>
        <p:txBody>
          <a:bodyPr/>
          <a:lstStyle/>
          <a:p>
            <a:r>
              <a:rPr lang="en-US" dirty="0" smtClean="0"/>
              <a:t>Declarative definition</a:t>
            </a:r>
          </a:p>
          <a:p>
            <a:r>
              <a:rPr lang="en-US" dirty="0" smtClean="0"/>
              <a:t>Import from spreadsheets</a:t>
            </a:r>
          </a:p>
          <a:p>
            <a:r>
              <a:rPr lang="en-US" dirty="0" smtClean="0"/>
              <a:t>Multiple field types</a:t>
            </a:r>
          </a:p>
          <a:p>
            <a:r>
              <a:rPr lang="en-US" dirty="0" smtClean="0"/>
              <a:t>Relationships establishment</a:t>
            </a:r>
          </a:p>
          <a:p>
            <a:r>
              <a:rPr lang="en-US" dirty="0" smtClean="0"/>
              <a:t>Declarative aggregated fields</a:t>
            </a:r>
          </a:p>
          <a:p>
            <a:r>
              <a:rPr lang="en-US" dirty="0" smtClean="0"/>
              <a:t>Data stored in an Oracle cloud </a:t>
            </a:r>
            <a:r>
              <a:rPr lang="en-US" dirty="0"/>
              <a:t>d</a:t>
            </a:r>
            <a:r>
              <a:rPr lang="en-US" dirty="0" smtClean="0"/>
              <a:t>atabase</a:t>
            </a:r>
          </a:p>
          <a:p>
            <a:r>
              <a:rPr lang="en-US" dirty="0" smtClean="0"/>
              <a:t>Access through REST</a:t>
            </a:r>
            <a:endParaRPr lang="en-US" dirty="0"/>
          </a:p>
        </p:txBody>
      </p:sp>
      <p:sp>
        <p:nvSpPr>
          <p:cNvPr id="2" name="Title 1"/>
          <p:cNvSpPr>
            <a:spLocks noGrp="1"/>
          </p:cNvSpPr>
          <p:nvPr>
            <p:ph type="title"/>
          </p:nvPr>
        </p:nvSpPr>
        <p:spPr/>
        <p:txBody>
          <a:bodyPr/>
          <a:lstStyle/>
          <a:p>
            <a:r>
              <a:rPr lang="en-US" dirty="0" smtClean="0"/>
              <a:t>Create Your Own Data Objects</a:t>
            </a:r>
            <a:endParaRPr lang="en-US" dirty="0"/>
          </a:p>
        </p:txBody>
      </p:sp>
      <p:pic>
        <p:nvPicPr>
          <p:cNvPr id="4" name="Content Placeholder 3" descr="Screen Shot 2018-03-01 at 11.14.03 AM.png"/>
          <p:cNvPicPr>
            <a:picLocks noGrp="1" noChangeAspect="1"/>
          </p:cNvPicPr>
          <p:nvPr>
            <p:ph sz="half" idx="2"/>
          </p:nvPr>
        </p:nvPicPr>
        <p:blipFill>
          <a:blip r:embed="rId2">
            <a:extLst>
              <a:ext uri="{28A0092B-C50C-407E-A947-70E740481C1C}">
                <a14:useLocalDpi xmlns:a14="http://schemas.microsoft.com/office/drawing/2010/main" val="0"/>
              </a:ext>
            </a:extLst>
          </a:blip>
          <a:srcRect t="-21772" b="-21772"/>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18</a:t>
            </a:fld>
            <a:endParaRPr lang="uk-UA"/>
          </a:p>
        </p:txBody>
      </p:sp>
    </p:spTree>
    <p:extLst>
      <p:ext uri="{BB962C8B-B14F-4D97-AF65-F5344CB8AC3E}">
        <p14:creationId xmlns:p14="http://schemas.microsoft.com/office/powerpoint/2010/main" val="1504931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r>
              <a:rPr lang="en-US" dirty="0" smtClean="0"/>
              <a:t>Define triggers, object validators, field validators and object functions</a:t>
            </a:r>
          </a:p>
          <a:p>
            <a:r>
              <a:rPr lang="en-US" dirty="0" smtClean="0"/>
              <a:t>Server side execution</a:t>
            </a:r>
          </a:p>
          <a:p>
            <a:r>
              <a:rPr lang="en-US" dirty="0" smtClean="0"/>
              <a:t>Visual logic flow</a:t>
            </a:r>
          </a:p>
          <a:p>
            <a:r>
              <a:rPr lang="en-US" dirty="0" smtClean="0"/>
              <a:t>Declarative conditioning</a:t>
            </a:r>
          </a:p>
          <a:p>
            <a:r>
              <a:rPr lang="en-US" dirty="0" smtClean="0"/>
              <a:t>Groovy scripting for advanced logic needs</a:t>
            </a:r>
          </a:p>
        </p:txBody>
      </p:sp>
      <p:sp>
        <p:nvSpPr>
          <p:cNvPr id="4" name="Title 3"/>
          <p:cNvSpPr>
            <a:spLocks noGrp="1"/>
          </p:cNvSpPr>
          <p:nvPr>
            <p:ph type="title"/>
          </p:nvPr>
        </p:nvSpPr>
        <p:spPr/>
        <p:txBody>
          <a:bodyPr/>
          <a:lstStyle/>
          <a:p>
            <a:r>
              <a:rPr lang="en-US" dirty="0" smtClean="0"/>
              <a:t>Business Object Business Logic</a:t>
            </a:r>
            <a:endParaRPr lang="en-US" dirty="0"/>
          </a:p>
        </p:txBody>
      </p:sp>
      <p:pic>
        <p:nvPicPr>
          <p:cNvPr id="9" name="Picture 8" descr="Screen Shot 2018-03-01 at 11.07.4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6181" y="1402119"/>
            <a:ext cx="5291340" cy="2645670"/>
          </a:xfrm>
          <a:prstGeom prst="rect">
            <a:avLst/>
          </a:prstGeom>
          <a:ln>
            <a:solidFill>
              <a:schemeClr val="tx1"/>
            </a:solidFill>
          </a:ln>
        </p:spPr>
      </p:pic>
      <p:pic>
        <p:nvPicPr>
          <p:cNvPr id="8" name="Picture 7" descr="Screen Shot 2018-03-01 at 11.09.49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6656" y="3694988"/>
            <a:ext cx="4759827" cy="2519686"/>
          </a:xfrm>
          <a:prstGeom prst="rect">
            <a:avLst/>
          </a:prstGeom>
          <a:ln>
            <a:solidFill>
              <a:schemeClr val="tx1"/>
            </a:solidFill>
          </a:ln>
        </p:spPr>
      </p:pic>
      <p:sp>
        <p:nvSpPr>
          <p:cNvPr id="3" name="Slide Number Placeholder 2"/>
          <p:cNvSpPr>
            <a:spLocks noGrp="1"/>
          </p:cNvSpPr>
          <p:nvPr>
            <p:ph type="sldNum" sz="quarter" idx="12"/>
          </p:nvPr>
        </p:nvSpPr>
        <p:spPr/>
        <p:txBody>
          <a:bodyPr/>
          <a:lstStyle/>
          <a:p>
            <a:fld id="{C51EAA63-D034-42AE-91FA-B13B9518C7BE}" type="slidenum">
              <a:rPr lang="uk-UA" smtClean="0"/>
              <a:t>19</a:t>
            </a:fld>
            <a:endParaRPr lang="uk-UA"/>
          </a:p>
        </p:txBody>
      </p:sp>
    </p:spTree>
    <p:extLst>
      <p:ext uri="{BB962C8B-B14F-4D97-AF65-F5344CB8AC3E}">
        <p14:creationId xmlns:p14="http://schemas.microsoft.com/office/powerpoint/2010/main" val="226738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762" y="1749036"/>
            <a:ext cx="9601200" cy="1470025"/>
          </a:xfrm>
        </p:spPr>
        <p:txBody>
          <a:bodyPr/>
          <a:lstStyle/>
          <a:p>
            <a:r>
              <a:rPr lang="en-US" dirty="0" smtClean="0"/>
              <a:t>Oracle Visual Builder Cloud Service </a:t>
            </a:r>
            <a:br>
              <a:rPr lang="en-US" dirty="0" smtClean="0"/>
            </a:br>
            <a:r>
              <a:rPr lang="en-US" dirty="0" smtClean="0"/>
              <a:t/>
            </a:r>
            <a:br>
              <a:rPr lang="en-US" dirty="0" smtClean="0"/>
            </a:br>
            <a:r>
              <a:rPr lang="en-US" sz="4000" dirty="0" smtClean="0"/>
              <a:t>An Overview</a:t>
            </a:r>
            <a:endParaRPr lang="en-US" dirty="0"/>
          </a:p>
        </p:txBody>
      </p:sp>
      <p:sp>
        <p:nvSpPr>
          <p:cNvPr id="6" name="Text Placeholder 5"/>
          <p:cNvSpPr>
            <a:spLocks noGrp="1"/>
          </p:cNvSpPr>
          <p:nvPr>
            <p:ph type="body" sz="quarter" idx="14"/>
          </p:nvPr>
        </p:nvSpPr>
        <p:spPr/>
        <p:txBody>
          <a:bodyPr/>
          <a:lstStyle/>
          <a:p>
            <a:r>
              <a:rPr lang="en-US" dirty="0" smtClean="0"/>
              <a:t>Shukie Ganguly </a:t>
            </a:r>
          </a:p>
          <a:p>
            <a:r>
              <a:rPr lang="en-US" sz="2000" dirty="0" smtClean="0"/>
              <a:t>Oracle Enterprise Cloud Architect</a:t>
            </a:r>
            <a:endParaRPr lang="en-US" dirty="0" smtClean="0"/>
          </a:p>
          <a:p>
            <a:r>
              <a:rPr lang="en-US" sz="1600" dirty="0"/>
              <a:t>s</a:t>
            </a:r>
            <a:r>
              <a:rPr lang="en-US" sz="1600" dirty="0" smtClean="0"/>
              <a:t>hukie.ganguly@oracle.com</a:t>
            </a:r>
            <a:endParaRPr lang="en-US" sz="1600" dirty="0"/>
          </a:p>
        </p:txBody>
      </p:sp>
      <p:sp>
        <p:nvSpPr>
          <p:cNvPr id="4" name="Slide Number Placeholder 3"/>
          <p:cNvSpPr>
            <a:spLocks noGrp="1"/>
          </p:cNvSpPr>
          <p:nvPr>
            <p:ph type="sldNum" sz="quarter" idx="12"/>
          </p:nvPr>
        </p:nvSpPr>
        <p:spPr/>
        <p:txBody>
          <a:bodyPr/>
          <a:lstStyle/>
          <a:p>
            <a:fld id="{C51EAA63-D034-42AE-91FA-B13B9518C7BE}" type="slidenum">
              <a:rPr lang="uk-UA"/>
              <a:pPr/>
              <a:t>2</a:t>
            </a:fld>
            <a:endParaRPr lang="uk-UA"/>
          </a:p>
        </p:txBody>
      </p:sp>
    </p:spTree>
    <p:extLst>
      <p:ext uri="{BB962C8B-B14F-4D97-AF65-F5344CB8AC3E}">
        <p14:creationId xmlns:p14="http://schemas.microsoft.com/office/powerpoint/2010/main" val="3367760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r>
              <a:rPr lang="en-US" dirty="0" smtClean="0"/>
              <a:t>Bring data from outside</a:t>
            </a:r>
          </a:p>
          <a:p>
            <a:pPr lvl="1"/>
            <a:r>
              <a:rPr lang="en-US" dirty="0" err="1"/>
              <a:t>x</a:t>
            </a:r>
            <a:r>
              <a:rPr lang="en-US" dirty="0" err="1" smtClean="0"/>
              <a:t>ls</a:t>
            </a:r>
            <a:r>
              <a:rPr lang="en-US" dirty="0" smtClean="0"/>
              <a:t> or </a:t>
            </a:r>
            <a:r>
              <a:rPr lang="en-US" dirty="0" err="1" smtClean="0"/>
              <a:t>csv</a:t>
            </a:r>
            <a:r>
              <a:rPr lang="en-US" dirty="0" smtClean="0"/>
              <a:t> files</a:t>
            </a:r>
          </a:p>
          <a:p>
            <a:r>
              <a:rPr lang="en-US" dirty="0" smtClean="0"/>
              <a:t>Import between app stages</a:t>
            </a:r>
          </a:p>
          <a:p>
            <a:r>
              <a:rPr lang="en-US" dirty="0" smtClean="0"/>
              <a:t>Export data</a:t>
            </a:r>
          </a:p>
          <a:p>
            <a:pPr lvl="1"/>
            <a:r>
              <a:rPr lang="en-US" dirty="0" err="1"/>
              <a:t>c</a:t>
            </a:r>
            <a:r>
              <a:rPr lang="en-US" dirty="0" err="1" smtClean="0"/>
              <a:t>sv</a:t>
            </a:r>
            <a:r>
              <a:rPr lang="en-US" dirty="0" smtClean="0"/>
              <a:t> for each object</a:t>
            </a:r>
          </a:p>
          <a:p>
            <a:endParaRPr lang="en-US" dirty="0"/>
          </a:p>
        </p:txBody>
      </p:sp>
      <p:sp>
        <p:nvSpPr>
          <p:cNvPr id="6" name="Title 5"/>
          <p:cNvSpPr>
            <a:spLocks noGrp="1"/>
          </p:cNvSpPr>
          <p:nvPr>
            <p:ph type="title"/>
          </p:nvPr>
        </p:nvSpPr>
        <p:spPr/>
        <p:txBody>
          <a:bodyPr/>
          <a:lstStyle/>
          <a:p>
            <a:r>
              <a:rPr lang="en-US" dirty="0" smtClean="0"/>
              <a:t>Import/Export Data</a:t>
            </a:r>
            <a:endParaRPr lang="en-US" dirty="0"/>
          </a:p>
        </p:txBody>
      </p:sp>
      <p:pic>
        <p:nvPicPr>
          <p:cNvPr id="4" name="Content Placeholder 3" descr="Screen Shot 2018-03-01 at 11.03.58 AM.png"/>
          <p:cNvPicPr>
            <a:picLocks noGrp="1" noChangeAspect="1"/>
          </p:cNvPicPr>
          <p:nvPr>
            <p:ph sz="half" idx="2"/>
          </p:nvPr>
        </p:nvPicPr>
        <p:blipFill>
          <a:blip r:embed="rId2">
            <a:extLst>
              <a:ext uri="{28A0092B-C50C-407E-A947-70E740481C1C}">
                <a14:useLocalDpi xmlns:a14="http://schemas.microsoft.com/office/drawing/2010/main" val="0"/>
              </a:ext>
            </a:extLst>
          </a:blip>
          <a:srcRect t="-21631" b="-21631"/>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20</a:t>
            </a:fld>
            <a:endParaRPr lang="uk-UA"/>
          </a:p>
        </p:txBody>
      </p:sp>
    </p:spTree>
    <p:extLst>
      <p:ext uri="{BB962C8B-B14F-4D97-AF65-F5344CB8AC3E}">
        <p14:creationId xmlns:p14="http://schemas.microsoft.com/office/powerpoint/2010/main" val="2450488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p:txBody>
          <a:bodyPr/>
          <a:lstStyle/>
          <a:p>
            <a:r>
              <a:rPr lang="en-US" dirty="0" smtClean="0"/>
              <a:t>REST services catalog</a:t>
            </a:r>
          </a:p>
          <a:p>
            <a:r>
              <a:rPr lang="en-US" dirty="0" smtClean="0"/>
              <a:t>Pre-populated with Oracle cloud services</a:t>
            </a:r>
          </a:p>
          <a:p>
            <a:r>
              <a:rPr lang="en-US" dirty="0" smtClean="0"/>
              <a:t>Add other services</a:t>
            </a:r>
          </a:p>
        </p:txBody>
      </p:sp>
      <p:sp>
        <p:nvSpPr>
          <p:cNvPr id="2" name="Title 1"/>
          <p:cNvSpPr>
            <a:spLocks noGrp="1"/>
          </p:cNvSpPr>
          <p:nvPr>
            <p:ph type="title"/>
          </p:nvPr>
        </p:nvSpPr>
        <p:spPr/>
        <p:txBody>
          <a:bodyPr/>
          <a:lstStyle/>
          <a:p>
            <a:r>
              <a:rPr lang="en-US" dirty="0" smtClean="0"/>
              <a:t>Consume REST Services</a:t>
            </a:r>
            <a:endParaRPr lang="en-US" dirty="0"/>
          </a:p>
        </p:txBody>
      </p:sp>
      <p:sp>
        <p:nvSpPr>
          <p:cNvPr id="3" name="Content Placeholder 2"/>
          <p:cNvSpPr>
            <a:spLocks noGrp="1"/>
          </p:cNvSpPr>
          <p:nvPr>
            <p:ph sz="half" idx="2"/>
          </p:nvPr>
        </p:nvSpPr>
        <p:spPr/>
        <p:txBody>
          <a:bodyPr/>
          <a:lstStyle/>
          <a:p>
            <a:endParaRPr lang="en-US"/>
          </a:p>
        </p:txBody>
      </p:sp>
      <p:pic>
        <p:nvPicPr>
          <p:cNvPr id="6" name="Content Placeholder 3" descr="Screen Shot 2017-12-19 at 11.30.07 AM.png"/>
          <p:cNvPicPr>
            <a:picLocks noChangeAspect="1"/>
          </p:cNvPicPr>
          <p:nvPr/>
        </p:nvPicPr>
        <p:blipFill>
          <a:blip r:embed="rId2">
            <a:extLst>
              <a:ext uri="{28A0092B-C50C-407E-A947-70E740481C1C}">
                <a14:useLocalDpi xmlns:a14="http://schemas.microsoft.com/office/drawing/2010/main" val="0"/>
              </a:ext>
            </a:extLst>
          </a:blip>
          <a:srcRect t="-25581" b="-25581"/>
          <a:stretch>
            <a:fillRect/>
          </a:stretch>
        </p:blipFill>
        <p:spPr>
          <a:xfrm>
            <a:off x="6195380" y="1456882"/>
            <a:ext cx="5410198" cy="4419600"/>
          </a:xfrm>
          <a:prstGeom prst="rect">
            <a:avLst/>
          </a:prstGeom>
        </p:spPr>
      </p:pic>
      <p:sp>
        <p:nvSpPr>
          <p:cNvPr id="4" name="Slide Number Placeholder 3"/>
          <p:cNvSpPr>
            <a:spLocks noGrp="1"/>
          </p:cNvSpPr>
          <p:nvPr>
            <p:ph type="sldNum" sz="quarter" idx="12"/>
          </p:nvPr>
        </p:nvSpPr>
        <p:spPr/>
        <p:txBody>
          <a:bodyPr/>
          <a:lstStyle/>
          <a:p>
            <a:fld id="{C51EAA63-D034-42AE-91FA-B13B9518C7BE}" type="slidenum">
              <a:rPr lang="uk-UA" smtClean="0"/>
              <a:t>21</a:t>
            </a:fld>
            <a:endParaRPr lang="uk-UA"/>
          </a:p>
        </p:txBody>
      </p:sp>
    </p:spTree>
    <p:extLst>
      <p:ext uri="{BB962C8B-B14F-4D97-AF65-F5344CB8AC3E}">
        <p14:creationId xmlns:p14="http://schemas.microsoft.com/office/powerpoint/2010/main" val="2946198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p:txBody>
          <a:bodyPr/>
          <a:lstStyle/>
          <a:p>
            <a:r>
              <a:rPr lang="en-US" dirty="0" smtClean="0"/>
              <a:t>Map endpoints easily</a:t>
            </a:r>
          </a:p>
          <a:p>
            <a:r>
              <a:rPr lang="en-US" dirty="0" smtClean="0"/>
              <a:t>Automatic consumption of</a:t>
            </a:r>
          </a:p>
          <a:p>
            <a:pPr lvl="1"/>
            <a:r>
              <a:rPr lang="en-US" dirty="0" smtClean="0"/>
              <a:t>Swagger</a:t>
            </a:r>
          </a:p>
          <a:p>
            <a:pPr lvl="1"/>
            <a:r>
              <a:rPr lang="en-US" dirty="0"/>
              <a:t>ADF </a:t>
            </a:r>
            <a:r>
              <a:rPr lang="en-US" dirty="0" smtClean="0"/>
              <a:t>BC REST</a:t>
            </a:r>
            <a:endParaRPr lang="en-US" dirty="0"/>
          </a:p>
          <a:p>
            <a:r>
              <a:rPr lang="en-US" dirty="0" smtClean="0"/>
              <a:t>Declarative definition for others</a:t>
            </a:r>
          </a:p>
          <a:p>
            <a:pPr lvl="1"/>
            <a:r>
              <a:rPr lang="en-US" dirty="0" smtClean="0"/>
              <a:t>Endpoints</a:t>
            </a:r>
          </a:p>
          <a:p>
            <a:pPr lvl="1"/>
            <a:r>
              <a:rPr lang="en-US" dirty="0" smtClean="0"/>
              <a:t>Parameters</a:t>
            </a:r>
          </a:p>
          <a:p>
            <a:pPr lvl="1"/>
            <a:r>
              <a:rPr lang="en-US" dirty="0" smtClean="0"/>
              <a:t>Security</a:t>
            </a:r>
          </a:p>
          <a:p>
            <a:pPr lvl="1"/>
            <a:endParaRPr lang="en-US" dirty="0"/>
          </a:p>
        </p:txBody>
      </p:sp>
      <p:sp>
        <p:nvSpPr>
          <p:cNvPr id="2" name="Title 1"/>
          <p:cNvSpPr>
            <a:spLocks noGrp="1"/>
          </p:cNvSpPr>
          <p:nvPr>
            <p:ph type="title"/>
          </p:nvPr>
        </p:nvSpPr>
        <p:spPr/>
        <p:txBody>
          <a:bodyPr/>
          <a:lstStyle/>
          <a:p>
            <a:r>
              <a:rPr lang="en-US" dirty="0" smtClean="0"/>
              <a:t>Declarative REST services consumption</a:t>
            </a:r>
            <a:endParaRPr lang="en-US" dirty="0"/>
          </a:p>
        </p:txBody>
      </p:sp>
      <p:sp>
        <p:nvSpPr>
          <p:cNvPr id="3" name="Slide Number Placeholder 2"/>
          <p:cNvSpPr>
            <a:spLocks noGrp="1"/>
          </p:cNvSpPr>
          <p:nvPr>
            <p:ph type="sldNum" sz="quarter" idx="12"/>
          </p:nvPr>
        </p:nvSpPr>
        <p:spPr/>
        <p:txBody>
          <a:bodyPr/>
          <a:lstStyle/>
          <a:p>
            <a:fld id="{C51EAA63-D034-42AE-91FA-B13B9518C7BE}" type="slidenum">
              <a:rPr lang="uk-UA" smtClean="0"/>
              <a:t>22</a:t>
            </a:fld>
            <a:endParaRPr lang="uk-UA"/>
          </a:p>
        </p:txBody>
      </p:sp>
      <p:pic>
        <p:nvPicPr>
          <p:cNvPr id="8" name="Content Placeholder 7" descr="Screen Shot 2018-04-02 at 9.29.39 AM.png"/>
          <p:cNvPicPr>
            <a:picLocks noGrp="1" noChangeAspect="1"/>
          </p:cNvPicPr>
          <p:nvPr>
            <p:ph sz="half" idx="2"/>
          </p:nvPr>
        </p:nvPicPr>
        <p:blipFill>
          <a:blip r:embed="rId2">
            <a:extLst>
              <a:ext uri="{28A0092B-C50C-407E-A947-70E740481C1C}">
                <a14:useLocalDpi xmlns:a14="http://schemas.microsoft.com/office/drawing/2010/main" val="0"/>
              </a:ext>
            </a:extLst>
          </a:blip>
          <a:srcRect t="-4082" b="-4082"/>
          <a:stretch>
            <a:fillRect/>
          </a:stretch>
        </p:blipFill>
        <p:spPr/>
      </p:pic>
    </p:spTree>
    <p:extLst>
      <p:ext uri="{BB962C8B-B14F-4D97-AF65-F5344CB8AC3E}">
        <p14:creationId xmlns:p14="http://schemas.microsoft.com/office/powerpoint/2010/main" val="3292228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r>
              <a:rPr lang="en-US" dirty="0" smtClean="0"/>
              <a:t>Built-in integration with Oracle Process Cloud</a:t>
            </a:r>
          </a:p>
          <a:p>
            <a:r>
              <a:rPr lang="en-US" dirty="0" smtClean="0"/>
              <a:t>Add processes into your application</a:t>
            </a:r>
          </a:p>
          <a:p>
            <a:r>
              <a:rPr lang="en-US" dirty="0" smtClean="0"/>
              <a:t>Action flows command to interact with processes in a declarative way</a:t>
            </a:r>
          </a:p>
          <a:p>
            <a:r>
              <a:rPr lang="en-US" dirty="0" smtClean="0"/>
              <a:t>Direct access to data from business objects in the process </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uk-UA" smtClean="0"/>
              <a:t>23</a:t>
            </a:fld>
            <a:endParaRPr lang="uk-UA" dirty="0"/>
          </a:p>
        </p:txBody>
      </p:sp>
      <p:sp>
        <p:nvSpPr>
          <p:cNvPr id="6" name="Title 5"/>
          <p:cNvSpPr>
            <a:spLocks noGrp="1"/>
          </p:cNvSpPr>
          <p:nvPr>
            <p:ph type="title"/>
          </p:nvPr>
        </p:nvSpPr>
        <p:spPr/>
        <p:txBody>
          <a:bodyPr/>
          <a:lstStyle/>
          <a:p>
            <a:r>
              <a:rPr lang="en-US" dirty="0" smtClean="0"/>
              <a:t>Process Integration</a:t>
            </a:r>
            <a:endParaRPr lang="en-US" dirty="0"/>
          </a:p>
        </p:txBody>
      </p:sp>
      <p:pic>
        <p:nvPicPr>
          <p:cNvPr id="7" name="Content Placeholder 6" descr="Screen Shot 2018-05-02 at 12.23.41 PM.png"/>
          <p:cNvPicPr>
            <a:picLocks noGrp="1" noChangeAspect="1"/>
          </p:cNvPicPr>
          <p:nvPr>
            <p:ph sz="half" idx="2"/>
          </p:nvPr>
        </p:nvPicPr>
        <p:blipFill>
          <a:blip r:embed="rId2">
            <a:extLst>
              <a:ext uri="{28A0092B-C50C-407E-A947-70E740481C1C}">
                <a14:useLocalDpi xmlns:a14="http://schemas.microsoft.com/office/drawing/2010/main" val="0"/>
              </a:ext>
            </a:extLst>
          </a:blip>
          <a:srcRect t="-15658" b="-15658"/>
          <a:stretch>
            <a:fillRect/>
          </a:stretch>
        </p:blipFill>
        <p:spPr/>
      </p:pic>
    </p:spTree>
    <p:extLst>
      <p:ext uri="{BB962C8B-B14F-4D97-AF65-F5344CB8AC3E}">
        <p14:creationId xmlns:p14="http://schemas.microsoft.com/office/powerpoint/2010/main" val="3071357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531813" y="1539681"/>
            <a:ext cx="5410199" cy="4419600"/>
          </a:xfrm>
        </p:spPr>
        <p:txBody>
          <a:bodyPr/>
          <a:lstStyle/>
          <a:p>
            <a:r>
              <a:rPr lang="en-US" dirty="0"/>
              <a:t>Anonymous </a:t>
            </a:r>
            <a:r>
              <a:rPr lang="en-US" dirty="0" smtClean="0"/>
              <a:t>or Authentication</a:t>
            </a:r>
            <a:endParaRPr lang="en-US" dirty="0"/>
          </a:p>
          <a:p>
            <a:r>
              <a:rPr lang="en-US" dirty="0" smtClean="0"/>
              <a:t>Role based security</a:t>
            </a:r>
          </a:p>
          <a:p>
            <a:r>
              <a:rPr lang="en-US" dirty="0" smtClean="0"/>
              <a:t>Declarative security on business objects (row value level)</a:t>
            </a:r>
            <a:endParaRPr lang="en-US" dirty="0"/>
          </a:p>
          <a:p>
            <a:r>
              <a:rPr lang="en-US" dirty="0" smtClean="0"/>
              <a:t>Access user/role in code and UI for programmatic control</a:t>
            </a:r>
          </a:p>
        </p:txBody>
      </p:sp>
      <p:sp>
        <p:nvSpPr>
          <p:cNvPr id="4" name="Title 3"/>
          <p:cNvSpPr>
            <a:spLocks noGrp="1"/>
          </p:cNvSpPr>
          <p:nvPr>
            <p:ph type="title"/>
          </p:nvPr>
        </p:nvSpPr>
        <p:spPr/>
        <p:txBody>
          <a:bodyPr/>
          <a:lstStyle/>
          <a:p>
            <a:r>
              <a:rPr lang="en-US" dirty="0" smtClean="0"/>
              <a:t>Security</a:t>
            </a:r>
            <a:endParaRPr lang="en-US" dirty="0"/>
          </a:p>
        </p:txBody>
      </p:sp>
      <p:pic>
        <p:nvPicPr>
          <p:cNvPr id="5" name="Content Placeholder 4" descr="Screen Shot 2018-03-16 at 1.40.01 PM.png"/>
          <p:cNvPicPr>
            <a:picLocks noGrp="1" noChangeAspect="1"/>
          </p:cNvPicPr>
          <p:nvPr>
            <p:ph sz="half" idx="2"/>
          </p:nvPr>
        </p:nvPicPr>
        <p:blipFill>
          <a:blip r:embed="rId2">
            <a:extLst>
              <a:ext uri="{28A0092B-C50C-407E-A947-70E740481C1C}">
                <a14:useLocalDpi xmlns:a14="http://schemas.microsoft.com/office/drawing/2010/main" val="0"/>
              </a:ext>
            </a:extLst>
          </a:blip>
          <a:srcRect t="-26765" b="-26765"/>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24</a:t>
            </a:fld>
            <a:endParaRPr lang="uk-UA"/>
          </a:p>
        </p:txBody>
      </p:sp>
    </p:spTree>
    <p:extLst>
      <p:ext uri="{BB962C8B-B14F-4D97-AF65-F5344CB8AC3E}">
        <p14:creationId xmlns:p14="http://schemas.microsoft.com/office/powerpoint/2010/main" val="1293872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r>
              <a:rPr lang="en-US" dirty="0" smtClean="0"/>
              <a:t>Multi-developer support</a:t>
            </a:r>
          </a:p>
          <a:p>
            <a:r>
              <a:rPr lang="en-US" dirty="0" err="1" smtClean="0"/>
              <a:t>Git</a:t>
            </a:r>
            <a:r>
              <a:rPr lang="en-US" dirty="0" smtClean="0"/>
              <a:t> based versioning</a:t>
            </a:r>
          </a:p>
          <a:p>
            <a:r>
              <a:rPr lang="en-US" dirty="0" smtClean="0"/>
              <a:t>Integration with Developer Cloud Service</a:t>
            </a:r>
            <a:endParaRPr lang="en-US" dirty="0"/>
          </a:p>
        </p:txBody>
      </p:sp>
      <p:sp>
        <p:nvSpPr>
          <p:cNvPr id="4" name="Title 3"/>
          <p:cNvSpPr>
            <a:spLocks noGrp="1"/>
          </p:cNvSpPr>
          <p:nvPr>
            <p:ph type="title"/>
          </p:nvPr>
        </p:nvSpPr>
        <p:spPr/>
        <p:txBody>
          <a:bodyPr/>
          <a:lstStyle/>
          <a:p>
            <a:r>
              <a:rPr lang="en-US" dirty="0" smtClean="0"/>
              <a:t>Team Collaboration</a:t>
            </a:r>
            <a:endParaRPr lang="en-US" dirty="0"/>
          </a:p>
        </p:txBody>
      </p:sp>
      <p:pic>
        <p:nvPicPr>
          <p:cNvPr id="6" name="Content Placeholder 5" descr="Screen Shot 2018-03-16 at 1.41.22 PM.png"/>
          <p:cNvPicPr>
            <a:picLocks noGrp="1" noChangeAspect="1"/>
          </p:cNvPicPr>
          <p:nvPr>
            <p:ph sz="half" idx="2"/>
          </p:nvPr>
        </p:nvPicPr>
        <p:blipFill>
          <a:blip r:embed="rId2">
            <a:extLst>
              <a:ext uri="{28A0092B-C50C-407E-A947-70E740481C1C}">
                <a14:useLocalDpi xmlns:a14="http://schemas.microsoft.com/office/drawing/2010/main" val="0"/>
              </a:ext>
            </a:extLst>
          </a:blip>
          <a:srcRect t="6166" b="6166"/>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25</a:t>
            </a:fld>
            <a:endParaRPr lang="uk-UA"/>
          </a:p>
        </p:txBody>
      </p:sp>
    </p:spTree>
    <p:extLst>
      <p:ext uri="{BB962C8B-B14F-4D97-AF65-F5344CB8AC3E}">
        <p14:creationId xmlns:p14="http://schemas.microsoft.com/office/powerpoint/2010/main" val="23750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p:txBody>
          <a:bodyPr/>
          <a:lstStyle/>
          <a:p>
            <a:r>
              <a:rPr lang="en-US" dirty="0" smtClean="0"/>
              <a:t>Develop/stage/publish</a:t>
            </a:r>
          </a:p>
          <a:p>
            <a:r>
              <a:rPr lang="en-US" dirty="0" smtClean="0"/>
              <a:t>One click publish</a:t>
            </a:r>
          </a:p>
          <a:p>
            <a:r>
              <a:rPr lang="en-US" dirty="0" smtClean="0"/>
              <a:t>Automatic hosting</a:t>
            </a:r>
          </a:p>
          <a:p>
            <a:r>
              <a:rPr lang="en-US" dirty="0" smtClean="0"/>
              <a:t>Shareable URL</a:t>
            </a:r>
          </a:p>
          <a:p>
            <a:r>
              <a:rPr lang="en-US" dirty="0" smtClean="0"/>
              <a:t>Public or private</a:t>
            </a:r>
          </a:p>
          <a:p>
            <a:r>
              <a:rPr lang="en-US" dirty="0" smtClean="0"/>
              <a:t>Role based</a:t>
            </a:r>
          </a:p>
          <a:p>
            <a:r>
              <a:rPr lang="en-US" dirty="0" smtClean="0"/>
              <a:t>Export app to other instances</a:t>
            </a:r>
            <a:endParaRPr lang="en-US" dirty="0"/>
          </a:p>
        </p:txBody>
      </p:sp>
      <p:sp>
        <p:nvSpPr>
          <p:cNvPr id="2" name="Title 1"/>
          <p:cNvSpPr>
            <a:spLocks noGrp="1"/>
          </p:cNvSpPr>
          <p:nvPr>
            <p:ph type="title"/>
          </p:nvPr>
        </p:nvSpPr>
        <p:spPr/>
        <p:txBody>
          <a:bodyPr/>
          <a:lstStyle/>
          <a:p>
            <a:r>
              <a:rPr lang="en-US" dirty="0" smtClean="0"/>
              <a:t>Publish</a:t>
            </a:r>
            <a:endParaRPr lang="en-US" dirty="0"/>
          </a:p>
        </p:txBody>
      </p:sp>
      <p:pic>
        <p:nvPicPr>
          <p:cNvPr id="5" name="Content Placeholder 4" descr="Screen Shot 2018-04-02 at 9.41.23 AM.png"/>
          <p:cNvPicPr>
            <a:picLocks noGrp="1" noChangeAspect="1"/>
          </p:cNvPicPr>
          <p:nvPr>
            <p:ph sz="half" idx="2"/>
          </p:nvPr>
        </p:nvPicPr>
        <p:blipFill>
          <a:blip r:embed="rId2">
            <a:extLst>
              <a:ext uri="{28A0092B-C50C-407E-A947-70E740481C1C}">
                <a14:useLocalDpi xmlns:a14="http://schemas.microsoft.com/office/drawing/2010/main" val="0"/>
              </a:ext>
            </a:extLst>
          </a:blip>
          <a:srcRect l="4425" r="4425"/>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26</a:t>
            </a:fld>
            <a:endParaRPr lang="uk-UA"/>
          </a:p>
        </p:txBody>
      </p:sp>
    </p:spTree>
    <p:extLst>
      <p:ext uri="{BB962C8B-B14F-4D97-AF65-F5344CB8AC3E}">
        <p14:creationId xmlns:p14="http://schemas.microsoft.com/office/powerpoint/2010/main" val="238097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r>
              <a:rPr lang="en-US" dirty="0" smtClean="0"/>
              <a:t>Add UI </a:t>
            </a:r>
            <a:r>
              <a:rPr lang="en-US" dirty="0"/>
              <a:t>c</a:t>
            </a:r>
            <a:r>
              <a:rPr lang="en-US" dirty="0" smtClean="0"/>
              <a:t>omponents</a:t>
            </a:r>
          </a:p>
          <a:p>
            <a:r>
              <a:rPr lang="en-US" dirty="0" smtClean="0"/>
              <a:t>Add JavaScript code</a:t>
            </a:r>
          </a:p>
          <a:p>
            <a:r>
              <a:rPr lang="en-US" dirty="0" smtClean="0"/>
              <a:t>Add Look and feel</a:t>
            </a:r>
          </a:p>
        </p:txBody>
      </p:sp>
      <p:sp>
        <p:nvSpPr>
          <p:cNvPr id="6" name="Title 5"/>
          <p:cNvSpPr>
            <a:spLocks noGrp="1"/>
          </p:cNvSpPr>
          <p:nvPr>
            <p:ph type="title"/>
          </p:nvPr>
        </p:nvSpPr>
        <p:spPr/>
        <p:txBody>
          <a:bodyPr/>
          <a:lstStyle/>
          <a:p>
            <a:r>
              <a:rPr lang="en-US" dirty="0" smtClean="0"/>
              <a:t>Extendable Platform</a:t>
            </a:r>
            <a:endParaRPr lang="en-US" dirty="0"/>
          </a:p>
        </p:txBody>
      </p:sp>
      <p:pic>
        <p:nvPicPr>
          <p:cNvPr id="4" name="Content Placeholder 3" descr="Screen Shot 2018-04-02 at 9.34.21 AM.png"/>
          <p:cNvPicPr>
            <a:picLocks noGrp="1" noChangeAspect="1"/>
          </p:cNvPicPr>
          <p:nvPr>
            <p:ph sz="half" idx="2"/>
          </p:nvPr>
        </p:nvPicPr>
        <p:blipFill>
          <a:blip r:embed="rId2">
            <a:extLst>
              <a:ext uri="{28A0092B-C50C-407E-A947-70E740481C1C}">
                <a14:useLocalDpi xmlns:a14="http://schemas.microsoft.com/office/drawing/2010/main" val="0"/>
              </a:ext>
            </a:extLst>
          </a:blip>
          <a:srcRect l="-4790" r="-4790"/>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27</a:t>
            </a:fld>
            <a:endParaRPr lang="uk-UA"/>
          </a:p>
        </p:txBody>
      </p:sp>
    </p:spTree>
    <p:extLst>
      <p:ext uri="{BB962C8B-B14F-4D97-AF65-F5344CB8AC3E}">
        <p14:creationId xmlns:p14="http://schemas.microsoft.com/office/powerpoint/2010/main" val="3430832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51EAA63-D034-42AE-91FA-B13B9518C7BE}" type="slidenum">
              <a:rPr lang="en-US" smtClean="0"/>
              <a:t>28</a:t>
            </a:fld>
            <a:endParaRPr lang="en-US" dirty="0"/>
          </a:p>
        </p:txBody>
      </p:sp>
    </p:spTree>
    <p:extLst>
      <p:ext uri="{BB962C8B-B14F-4D97-AF65-F5344CB8AC3E}">
        <p14:creationId xmlns:p14="http://schemas.microsoft.com/office/powerpoint/2010/main" val="4175989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Content Placeholder 7" descr="Screen Shot 2018-03-13 at 10.05.30 AM.png"/>
          <p:cNvPicPr>
            <a:picLocks noGrp="1" noChangeAspect="1"/>
          </p:cNvPicPr>
          <p:nvPr>
            <p:ph sz="half" idx="1"/>
          </p:nvPr>
        </p:nvPicPr>
        <p:blipFill>
          <a:blip r:embed="rId3" cstate="print">
            <a:extLst>
              <a:ext uri="{28A0092B-C50C-407E-A947-70E740481C1C}">
                <a14:useLocalDpi xmlns:a14="http://schemas.microsoft.com/office/drawing/2010/main" val="0"/>
              </a:ext>
            </a:extLst>
          </a:blip>
          <a:srcRect t="-15605" b="-15605"/>
          <a:stretch>
            <a:fillRect/>
          </a:stretch>
        </p:blipFill>
        <p:spPr/>
      </p:pic>
      <p:pic>
        <p:nvPicPr>
          <p:cNvPr id="9" name="Content Placeholder 8" descr="Screen Shot 2018-03-13 at 10.07.39 AM.png"/>
          <p:cNvPicPr>
            <a:picLocks noGrp="1" noChangeAspect="1"/>
          </p:cNvPicPr>
          <p:nvPr>
            <p:ph sz="half" idx="2"/>
          </p:nvPr>
        </p:nvPicPr>
        <p:blipFill>
          <a:blip r:embed="rId4" cstate="print">
            <a:extLst>
              <a:ext uri="{28A0092B-C50C-407E-A947-70E740481C1C}">
                <a14:useLocalDpi xmlns:a14="http://schemas.microsoft.com/office/drawing/2010/main" val="0"/>
              </a:ext>
            </a:extLst>
          </a:blip>
          <a:srcRect t="-39600" b="-39600"/>
          <a:stretch>
            <a:fillRect/>
          </a:stretch>
        </p:blipFill>
        <p:spPr/>
      </p:pic>
      <p:sp>
        <p:nvSpPr>
          <p:cNvPr id="5" name="Title 4"/>
          <p:cNvSpPr>
            <a:spLocks noGrp="1"/>
          </p:cNvSpPr>
          <p:nvPr>
            <p:ph type="title"/>
          </p:nvPr>
        </p:nvSpPr>
        <p:spPr/>
        <p:txBody>
          <a:bodyPr/>
          <a:lstStyle/>
          <a:p>
            <a:r>
              <a:rPr lang="en-US" dirty="0" smtClean="0"/>
              <a:t>What Are Developers Doing?</a:t>
            </a:r>
            <a:endParaRPr lang="en-US" dirty="0"/>
          </a:p>
        </p:txBody>
      </p:sp>
      <p:pic>
        <p:nvPicPr>
          <p:cNvPr id="10" name="Picture 9" descr="Screen Shot 2018-03-13 at 10.08.39 A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43099" y="5042612"/>
            <a:ext cx="2845463" cy="1198090"/>
          </a:xfrm>
          <a:prstGeom prst="rect">
            <a:avLst/>
          </a:prstGeom>
        </p:spPr>
      </p:pic>
      <p:sp>
        <p:nvSpPr>
          <p:cNvPr id="2" name="Slide Number Placeholder 1"/>
          <p:cNvSpPr>
            <a:spLocks noGrp="1"/>
          </p:cNvSpPr>
          <p:nvPr>
            <p:ph type="sldNum" sz="quarter" idx="12"/>
          </p:nvPr>
        </p:nvSpPr>
        <p:spPr/>
        <p:txBody>
          <a:bodyPr/>
          <a:lstStyle/>
          <a:p>
            <a:fld id="{C51EAA63-D034-42AE-91FA-B13B9518C7BE}" type="slidenum">
              <a:rPr lang="uk-UA" smtClean="0"/>
              <a:t>3</a:t>
            </a:fld>
            <a:endParaRPr lang="uk-UA"/>
          </a:p>
        </p:txBody>
      </p:sp>
    </p:spTree>
    <p:extLst>
      <p:ext uri="{BB962C8B-B14F-4D97-AF65-F5344CB8AC3E}">
        <p14:creationId xmlns:p14="http://schemas.microsoft.com/office/powerpoint/2010/main" val="663853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they’re really doing is this.</a:t>
            </a:r>
            <a:endParaRPr lang="en-US" dirty="0"/>
          </a:p>
        </p:txBody>
      </p:sp>
      <p:pic>
        <p:nvPicPr>
          <p:cNvPr id="5" name="Content Placeholder 4" descr="1-e0eQH_9X8jN7yC6AEqlvdQ.jpeg"/>
          <p:cNvPicPr>
            <a:picLocks noGrp="1" noChangeAspect="1"/>
          </p:cNvPicPr>
          <p:nvPr>
            <p:ph idx="1"/>
          </p:nvPr>
        </p:nvPicPr>
        <p:blipFill>
          <a:blip r:embed="rId3">
            <a:extLst>
              <a:ext uri="{28A0092B-C50C-407E-A947-70E740481C1C}">
                <a14:useLocalDpi xmlns:a14="http://schemas.microsoft.com/office/drawing/2010/main" val="0"/>
              </a:ext>
            </a:extLst>
          </a:blip>
          <a:srcRect t="17344" b="17344"/>
          <a:stretch>
            <a:fillRect/>
          </a:stretch>
        </p:blipFill>
        <p:spPr/>
      </p:pic>
      <p:sp>
        <p:nvSpPr>
          <p:cNvPr id="3" name="Slide Number Placeholder 2"/>
          <p:cNvSpPr>
            <a:spLocks noGrp="1"/>
          </p:cNvSpPr>
          <p:nvPr>
            <p:ph type="sldNum" sz="quarter" idx="12"/>
          </p:nvPr>
        </p:nvSpPr>
        <p:spPr/>
        <p:txBody>
          <a:bodyPr/>
          <a:lstStyle/>
          <a:p>
            <a:fld id="{C51EAA63-D034-42AE-91FA-B13B9518C7BE}" type="slidenum">
              <a:rPr lang="uk-UA" smtClean="0"/>
              <a:t>4</a:t>
            </a:fld>
            <a:endParaRPr lang="uk-UA"/>
          </a:p>
        </p:txBody>
      </p:sp>
    </p:spTree>
    <p:extLst>
      <p:ext uri="{BB962C8B-B14F-4D97-AF65-F5344CB8AC3E}">
        <p14:creationId xmlns:p14="http://schemas.microsoft.com/office/powerpoint/2010/main" val="357244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Development Productivity Regressing?</a:t>
            </a:r>
            <a:endParaRPr lang="en-US" dirty="0"/>
          </a:p>
        </p:txBody>
      </p:sp>
      <p:pic>
        <p:nvPicPr>
          <p:cNvPr id="5" name="Picture 4" descr="Screen Shot 2017-04-05 at 11.05.46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4917" y="1543050"/>
            <a:ext cx="5134595" cy="2346325"/>
          </a:xfrm>
          <a:prstGeom prst="rect">
            <a:avLst/>
          </a:prstGeom>
        </p:spPr>
      </p:pic>
      <p:pic>
        <p:nvPicPr>
          <p:cNvPr id="6" name="Picture 5" descr="maxresdefault.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376" y="1555751"/>
            <a:ext cx="3831165" cy="2873374"/>
          </a:xfrm>
          <a:prstGeom prst="rect">
            <a:avLst/>
          </a:prstGeom>
        </p:spPr>
      </p:pic>
      <p:pic>
        <p:nvPicPr>
          <p:cNvPr id="7" name="Picture 6"/>
          <p:cNvPicPr>
            <a:picLocks noChangeAspect="1"/>
          </p:cNvPicPr>
          <p:nvPr/>
        </p:nvPicPr>
        <p:blipFill>
          <a:blip r:embed="rId5"/>
          <a:stretch>
            <a:fillRect/>
          </a:stretch>
        </p:blipFill>
        <p:spPr>
          <a:xfrm>
            <a:off x="4328491" y="3127375"/>
            <a:ext cx="5657535" cy="3182363"/>
          </a:xfrm>
          <a:prstGeom prst="rect">
            <a:avLst/>
          </a:prstGeom>
        </p:spPr>
      </p:pic>
      <p:sp>
        <p:nvSpPr>
          <p:cNvPr id="3" name="Slide Number Placeholder 2"/>
          <p:cNvSpPr>
            <a:spLocks noGrp="1"/>
          </p:cNvSpPr>
          <p:nvPr>
            <p:ph type="sldNum" sz="quarter" idx="12"/>
          </p:nvPr>
        </p:nvSpPr>
        <p:spPr/>
        <p:txBody>
          <a:bodyPr/>
          <a:lstStyle/>
          <a:p>
            <a:fld id="{C51EAA63-D034-42AE-91FA-B13B9518C7BE}" type="slidenum">
              <a:rPr lang="uk-UA" smtClean="0"/>
              <a:t>5</a:t>
            </a:fld>
            <a:endParaRPr lang="uk-UA"/>
          </a:p>
        </p:txBody>
      </p:sp>
    </p:spTree>
    <p:extLst>
      <p:ext uri="{BB962C8B-B14F-4D97-AF65-F5344CB8AC3E}">
        <p14:creationId xmlns:p14="http://schemas.microsoft.com/office/powerpoint/2010/main" val="1742269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r>
              <a:rPr lang="en-US" dirty="0" smtClean="0"/>
              <a:t>Low-code platforms</a:t>
            </a:r>
            <a:r>
              <a:rPr lang="en-US" dirty="0"/>
              <a:t> </a:t>
            </a:r>
          </a:p>
          <a:p>
            <a:pPr lvl="1"/>
            <a:r>
              <a:rPr lang="en-US" dirty="0" smtClean="0"/>
              <a:t>The new name for RAD tools</a:t>
            </a:r>
          </a:p>
          <a:p>
            <a:r>
              <a:rPr lang="en-US" dirty="0" smtClean="0"/>
              <a:t>Bringing development with new technologies to a boarder audience</a:t>
            </a:r>
          </a:p>
          <a:p>
            <a:r>
              <a:rPr lang="en-US" dirty="0" smtClean="0"/>
              <a:t>Focuses on Business Applications</a:t>
            </a:r>
          </a:p>
        </p:txBody>
      </p:sp>
      <p:sp>
        <p:nvSpPr>
          <p:cNvPr id="2" name="Title 1"/>
          <p:cNvSpPr>
            <a:spLocks noGrp="1"/>
          </p:cNvSpPr>
          <p:nvPr>
            <p:ph type="title"/>
          </p:nvPr>
        </p:nvSpPr>
        <p:spPr/>
        <p:txBody>
          <a:bodyPr/>
          <a:lstStyle/>
          <a:p>
            <a:r>
              <a:rPr lang="en-US" dirty="0" smtClean="0"/>
              <a:t>It’s Time for Visual </a:t>
            </a:r>
            <a:r>
              <a:rPr lang="en-US" dirty="0" err="1" smtClean="0"/>
              <a:t>Dev</a:t>
            </a:r>
            <a:r>
              <a:rPr lang="en-US" dirty="0" smtClean="0"/>
              <a:t> Tools for JavaScript/HTML/REST</a:t>
            </a:r>
            <a:endParaRPr lang="en-US" dirty="0"/>
          </a:p>
        </p:txBody>
      </p:sp>
      <p:pic>
        <p:nvPicPr>
          <p:cNvPr id="8" name="Content Placeholder 7" descr="ic-IT_Professional-gray.png"/>
          <p:cNvPicPr>
            <a:picLocks noGrp="1" noChangeAspect="1"/>
          </p:cNvPicPr>
          <p:nvPr>
            <p:ph sz="half" idx="2"/>
          </p:nvPr>
        </p:nvPicPr>
        <p:blipFill>
          <a:blip r:embed="rId3" cstate="print">
            <a:extLst>
              <a:ext uri="{28A0092B-C50C-407E-A947-70E740481C1C}">
                <a14:useLocalDpi xmlns:a14="http://schemas.microsoft.com/office/drawing/2010/main" val="0"/>
              </a:ext>
            </a:extLst>
          </a:blip>
          <a:srcRect t="9155" b="9155"/>
          <a:stretch>
            <a:fillRect/>
          </a:stretch>
        </p:blipFill>
        <p:spPr>
          <a:prstGeom prst="rect">
            <a:avLst/>
          </a:prstGeom>
        </p:spPr>
      </p:pic>
      <p:sp>
        <p:nvSpPr>
          <p:cNvPr id="4" name="Slide Number Placeholder 3"/>
          <p:cNvSpPr>
            <a:spLocks noGrp="1"/>
          </p:cNvSpPr>
          <p:nvPr>
            <p:ph type="sldNum" sz="quarter" idx="12"/>
          </p:nvPr>
        </p:nvSpPr>
        <p:spPr/>
        <p:txBody>
          <a:bodyPr/>
          <a:lstStyle/>
          <a:p>
            <a:fld id="{C51EAA63-D034-42AE-91FA-B13B9518C7BE}" type="slidenum">
              <a:rPr lang="uk-UA" smtClean="0"/>
              <a:t>6</a:t>
            </a:fld>
            <a:endParaRPr lang="uk-UA"/>
          </a:p>
        </p:txBody>
      </p:sp>
    </p:spTree>
    <p:extLst>
      <p:ext uri="{BB962C8B-B14F-4D97-AF65-F5344CB8AC3E}">
        <p14:creationId xmlns:p14="http://schemas.microsoft.com/office/powerpoint/2010/main" val="608095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4941" y="1905000"/>
            <a:ext cx="5227466" cy="1645920"/>
          </a:xfrm>
        </p:spPr>
        <p:txBody>
          <a:bodyPr/>
          <a:lstStyle/>
          <a:p>
            <a:r>
              <a:rPr lang="en-US" dirty="0" smtClean="0">
                <a:latin typeface="Arial"/>
                <a:cs typeface="Arial"/>
              </a:rPr>
              <a:t>Oracle Visual Builder Cloud Service</a:t>
            </a:r>
            <a:endParaRPr lang="en-US" dirty="0">
              <a:latin typeface="Arial"/>
              <a:cs typeface="Arial"/>
            </a:endParaRPr>
          </a:p>
        </p:txBody>
      </p:sp>
      <p:sp>
        <p:nvSpPr>
          <p:cNvPr id="3" name="Content Placeholder 2"/>
          <p:cNvSpPr>
            <a:spLocks noGrp="1"/>
          </p:cNvSpPr>
          <p:nvPr>
            <p:ph type="body" sz="half" idx="2"/>
          </p:nvPr>
        </p:nvSpPr>
        <p:spPr>
          <a:xfrm>
            <a:off x="1580952" y="3752874"/>
            <a:ext cx="5343056" cy="1645920"/>
          </a:xfrm>
          <a:noFill/>
          <a:ln>
            <a:noFill/>
          </a:ln>
        </p:spPr>
        <p:txBody>
          <a:bodyPr/>
          <a:lstStyle/>
          <a:p>
            <a:pPr marL="0" indent="0">
              <a:buNone/>
            </a:pPr>
            <a:r>
              <a:rPr lang="en-US" dirty="0" smtClean="0">
                <a:solidFill>
                  <a:srgbClr val="FF0000"/>
                </a:solidFill>
                <a:latin typeface="Arial"/>
                <a:cs typeface="Arial"/>
              </a:rPr>
              <a:t>Build</a:t>
            </a:r>
            <a:r>
              <a:rPr lang="en-US" dirty="0" smtClean="0">
                <a:latin typeface="Arial"/>
                <a:cs typeface="Arial"/>
              </a:rPr>
              <a:t> and </a:t>
            </a:r>
            <a:r>
              <a:rPr lang="en-US" dirty="0" smtClean="0">
                <a:solidFill>
                  <a:srgbClr val="FF0000"/>
                </a:solidFill>
                <a:latin typeface="Arial"/>
                <a:cs typeface="Arial"/>
              </a:rPr>
              <a:t>host</a:t>
            </a:r>
            <a:r>
              <a:rPr lang="en-US" dirty="0" smtClean="0">
                <a:latin typeface="Arial"/>
                <a:cs typeface="Arial"/>
              </a:rPr>
              <a:t> web and mobile </a:t>
            </a:r>
            <a:r>
              <a:rPr lang="en-US" dirty="0" smtClean="0">
                <a:solidFill>
                  <a:srgbClr val="F80000"/>
                </a:solidFill>
                <a:latin typeface="Arial"/>
                <a:cs typeface="Arial"/>
              </a:rPr>
              <a:t>applications</a:t>
            </a:r>
            <a:r>
              <a:rPr lang="en-US" dirty="0" smtClean="0">
                <a:latin typeface="Arial"/>
                <a:cs typeface="Arial"/>
              </a:rPr>
              <a:t> in a </a:t>
            </a:r>
            <a:r>
              <a:rPr lang="en-US" dirty="0" smtClean="0">
                <a:solidFill>
                  <a:srgbClr val="FF0000"/>
                </a:solidFill>
                <a:latin typeface="Arial"/>
                <a:cs typeface="Arial"/>
              </a:rPr>
              <a:t>faster and simpler </a:t>
            </a:r>
            <a:r>
              <a:rPr lang="en-US" dirty="0" smtClean="0">
                <a:latin typeface="Arial"/>
                <a:cs typeface="Arial"/>
              </a:rPr>
              <a:t>way with </a:t>
            </a:r>
            <a:r>
              <a:rPr lang="en-US" dirty="0" smtClean="0">
                <a:solidFill>
                  <a:srgbClr val="FF0000"/>
                </a:solidFill>
                <a:latin typeface="Arial"/>
                <a:cs typeface="Arial"/>
              </a:rPr>
              <a:t>zero install</a:t>
            </a:r>
            <a:r>
              <a:rPr lang="en-US" dirty="0" smtClean="0">
                <a:latin typeface="Arial"/>
                <a:cs typeface="Arial"/>
              </a:rPr>
              <a:t> and </a:t>
            </a:r>
            <a:r>
              <a:rPr lang="en-US" dirty="0" smtClean="0">
                <a:solidFill>
                  <a:srgbClr val="FF0000"/>
                </a:solidFill>
                <a:latin typeface="Arial"/>
                <a:cs typeface="Arial"/>
              </a:rPr>
              <a:t>visual</a:t>
            </a:r>
            <a:r>
              <a:rPr lang="en-US" dirty="0" smtClean="0">
                <a:latin typeface="Arial"/>
                <a:cs typeface="Arial"/>
              </a:rPr>
              <a:t> </a:t>
            </a:r>
            <a:r>
              <a:rPr lang="en-US" dirty="0" smtClean="0">
                <a:solidFill>
                  <a:schemeClr val="accent1"/>
                </a:solidFill>
                <a:latin typeface="Arial"/>
                <a:cs typeface="Arial"/>
              </a:rPr>
              <a:t>development </a:t>
            </a:r>
            <a:r>
              <a:rPr lang="en-US" dirty="0" smtClean="0">
                <a:latin typeface="Arial"/>
                <a:cs typeface="Arial"/>
              </a:rPr>
              <a:t>experience</a:t>
            </a:r>
          </a:p>
          <a:p>
            <a:pPr marL="0" indent="0">
              <a:buNone/>
            </a:pPr>
            <a:endParaRPr lang="en-US" dirty="0">
              <a:latin typeface="Arial"/>
              <a:cs typeface="Arial"/>
            </a:endParaRPr>
          </a:p>
        </p:txBody>
      </p:sp>
      <p:sp>
        <p:nvSpPr>
          <p:cNvPr id="10" name="Rectangle 9"/>
          <p:cNvSpPr/>
          <p:nvPr/>
        </p:nvSpPr>
        <p:spPr>
          <a:xfrm>
            <a:off x="8622823" y="166570"/>
            <a:ext cx="3369511" cy="6225554"/>
          </a:xfrm>
          <a:prstGeom prst="rect">
            <a:avLst/>
          </a:prstGeom>
          <a:solidFill>
            <a:srgbClr val="3A83CB"/>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4" name="Group 9"/>
          <p:cNvGrpSpPr/>
          <p:nvPr/>
        </p:nvGrpSpPr>
        <p:grpSpPr>
          <a:xfrm>
            <a:off x="6998448" y="1295342"/>
            <a:ext cx="3190232" cy="3190232"/>
            <a:chOff x="2480015" y="1190087"/>
            <a:chExt cx="3190232" cy="3190232"/>
          </a:xfrm>
        </p:grpSpPr>
        <p:sp>
          <p:nvSpPr>
            <p:cNvPr id="9" name="Oval 8"/>
            <p:cNvSpPr/>
            <p:nvPr/>
          </p:nvSpPr>
          <p:spPr>
            <a:xfrm>
              <a:off x="2480015" y="1190087"/>
              <a:ext cx="3190232" cy="3190232"/>
            </a:xfrm>
            <a:prstGeom prst="ellipse">
              <a:avLst/>
            </a:prstGeom>
            <a:solidFill>
              <a:srgbClr val="EEF0F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6" name="Picture 5"/>
            <p:cNvPicPr>
              <a:picLocks noChangeAspect="1"/>
            </p:cNvPicPr>
            <p:nvPr/>
          </p:nvPicPr>
          <p:blipFill>
            <a:blip r:embed="rId2"/>
            <a:stretch>
              <a:fillRect/>
            </a:stretch>
          </p:blipFill>
          <p:spPr>
            <a:xfrm>
              <a:off x="2924589" y="1763789"/>
              <a:ext cx="2336800" cy="2336800"/>
            </a:xfrm>
            <a:prstGeom prst="rect">
              <a:avLst/>
            </a:prstGeom>
          </p:spPr>
        </p:pic>
      </p:grpSp>
      <p:sp>
        <p:nvSpPr>
          <p:cNvPr id="5" name="Slide Number Placeholder 4"/>
          <p:cNvSpPr>
            <a:spLocks noGrp="1"/>
          </p:cNvSpPr>
          <p:nvPr>
            <p:ph type="sldNum" sz="quarter" idx="12"/>
          </p:nvPr>
        </p:nvSpPr>
        <p:spPr/>
        <p:txBody>
          <a:bodyPr/>
          <a:lstStyle/>
          <a:p>
            <a:fld id="{C51EAA63-D034-42AE-91FA-B13B9518C7BE}" type="slidenum">
              <a:rPr lang="uk-UA" smtClean="0"/>
              <a:t>7</a:t>
            </a:fld>
            <a:endParaRPr lang="uk-UA"/>
          </a:p>
        </p:txBody>
      </p:sp>
    </p:spTree>
    <p:extLst>
      <p:ext uri="{BB962C8B-B14F-4D97-AF65-F5344CB8AC3E}">
        <p14:creationId xmlns:p14="http://schemas.microsoft.com/office/powerpoint/2010/main" val="1386230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5"/>
          <p:cNvPicPr>
            <a:picLocks noChangeAspect="1" noChangeArrowheads="1"/>
          </p:cNvPicPr>
          <p:nvPr/>
        </p:nvPicPr>
        <p:blipFill>
          <a:blip r:embed="rId3" cstate="print"/>
          <a:srcRect/>
          <a:stretch>
            <a:fillRect/>
          </a:stretch>
        </p:blipFill>
        <p:spPr bwMode="gray">
          <a:xfrm>
            <a:off x="463611" y="5007249"/>
            <a:ext cx="11282363" cy="1020762"/>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C51EAA63-D034-42AE-91FA-B13B9518C7BE}" type="slidenum">
              <a:rPr lang="en-US" smtClean="0"/>
              <a:pPr/>
              <a:t>8</a:t>
            </a:fld>
            <a:endParaRPr lang="en-US" dirty="0"/>
          </a:p>
        </p:txBody>
      </p:sp>
      <p:sp>
        <p:nvSpPr>
          <p:cNvPr id="6" name="Title 3"/>
          <p:cNvSpPr txBox="1">
            <a:spLocks/>
          </p:cNvSpPr>
          <p:nvPr/>
        </p:nvSpPr>
        <p:spPr>
          <a:xfrm>
            <a:off x="455612" y="762000"/>
            <a:ext cx="11125200" cy="762000"/>
          </a:xfrm>
          <a:prstGeom prst="rect">
            <a:avLst/>
          </a:prstGeom>
        </p:spPr>
        <p:txBody>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r>
              <a:rPr lang="en-US" dirty="0" smtClean="0"/>
              <a:t>Visual Builder Cloud Service</a:t>
            </a:r>
          </a:p>
          <a:p>
            <a:endParaRPr lang="en-US" dirty="0" smtClean="0"/>
          </a:p>
          <a:p>
            <a:r>
              <a:rPr lang="en-US" dirty="0" smtClean="0"/>
              <a:t> </a:t>
            </a:r>
            <a:endParaRPr lang="en-US" dirty="0"/>
          </a:p>
        </p:txBody>
      </p:sp>
      <p:sp>
        <p:nvSpPr>
          <p:cNvPr id="51" name="Rectangle 50"/>
          <p:cNvSpPr/>
          <p:nvPr/>
        </p:nvSpPr>
        <p:spPr bwMode="gray">
          <a:xfrm>
            <a:off x="531812" y="1295400"/>
            <a:ext cx="10972800" cy="377004"/>
          </a:xfrm>
          <a:prstGeom prst="rect">
            <a:avLst/>
          </a:prstGeom>
          <a:solidFill>
            <a:srgbClr val="3A83CB"/>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dirty="0" smtClean="0">
                <a:solidFill>
                  <a:schemeClr val="bg1">
                    <a:lumMod val="95000"/>
                  </a:schemeClr>
                </a:solidFill>
              </a:rPr>
              <a:t>Key principles for Visual Builder</a:t>
            </a:r>
          </a:p>
        </p:txBody>
      </p:sp>
      <p:pic>
        <p:nvPicPr>
          <p:cNvPr id="14" name="Picture 7"/>
          <p:cNvPicPr>
            <a:picLocks noChangeAspect="1" noChangeArrowheads="1"/>
          </p:cNvPicPr>
          <p:nvPr/>
        </p:nvPicPr>
        <p:blipFill>
          <a:blip r:embed="rId4" cstate="print"/>
          <a:srcRect/>
          <a:stretch>
            <a:fillRect/>
          </a:stretch>
        </p:blipFill>
        <p:spPr bwMode="gray">
          <a:xfrm>
            <a:off x="463611" y="3951264"/>
            <a:ext cx="11282362" cy="1020763"/>
          </a:xfrm>
          <a:prstGeom prst="rect">
            <a:avLst/>
          </a:prstGeom>
          <a:noFill/>
          <a:ln w="9525">
            <a:noFill/>
            <a:miter lim="800000"/>
            <a:headEnd/>
            <a:tailEnd/>
          </a:ln>
        </p:spPr>
      </p:pic>
      <p:pic>
        <p:nvPicPr>
          <p:cNvPr id="15" name="Picture 9"/>
          <p:cNvPicPr>
            <a:picLocks noChangeAspect="1" noChangeArrowheads="1"/>
          </p:cNvPicPr>
          <p:nvPr/>
        </p:nvPicPr>
        <p:blipFill>
          <a:blip r:embed="rId5" cstate="print"/>
          <a:srcRect/>
          <a:stretch>
            <a:fillRect/>
          </a:stretch>
        </p:blipFill>
        <p:spPr bwMode="gray">
          <a:xfrm>
            <a:off x="463611" y="1879951"/>
            <a:ext cx="11282362" cy="1012825"/>
          </a:xfrm>
          <a:prstGeom prst="rect">
            <a:avLst/>
          </a:prstGeom>
          <a:noFill/>
          <a:ln w="9525">
            <a:noFill/>
            <a:miter lim="800000"/>
            <a:headEnd/>
            <a:tailEnd/>
          </a:ln>
        </p:spPr>
      </p:pic>
      <p:sp>
        <p:nvSpPr>
          <p:cNvPr id="16" name="Freeform 10"/>
          <p:cNvSpPr>
            <a:spLocks noChangeArrowheads="1"/>
          </p:cNvSpPr>
          <p:nvPr/>
        </p:nvSpPr>
        <p:spPr bwMode="gray">
          <a:xfrm flipH="1">
            <a:off x="471550" y="1889476"/>
            <a:ext cx="11388725" cy="981075"/>
          </a:xfrm>
          <a:custGeom>
            <a:avLst/>
            <a:gdLst>
              <a:gd name="T0" fmla="*/ 2147483647 w 27798"/>
              <a:gd name="T1" fmla="*/ 2147483647 h 2393"/>
              <a:gd name="T2" fmla="*/ 0 w 27798"/>
              <a:gd name="T3" fmla="*/ 2147483647 h 2393"/>
              <a:gd name="T4" fmla="*/ 0 w 27798"/>
              <a:gd name="T5" fmla="*/ 0 h 2393"/>
              <a:gd name="T6" fmla="*/ 2147483647 w 27798"/>
              <a:gd name="T7" fmla="*/ 0 h 2393"/>
              <a:gd name="T8" fmla="*/ 2147483647 w 27798"/>
              <a:gd name="T9" fmla="*/ 2147483647 h 2393"/>
              <a:gd name="T10" fmla="*/ 0 60000 65536"/>
              <a:gd name="T11" fmla="*/ 0 60000 65536"/>
              <a:gd name="T12" fmla="*/ 0 60000 65536"/>
              <a:gd name="T13" fmla="*/ 0 60000 65536"/>
              <a:gd name="T14" fmla="*/ 0 60000 65536"/>
              <a:gd name="T15" fmla="*/ 0 w 27798"/>
              <a:gd name="T16" fmla="*/ 0 h 2393"/>
              <a:gd name="T17" fmla="*/ 27798 w 27798"/>
              <a:gd name="T18" fmla="*/ 2393 h 2393"/>
            </a:gdLst>
            <a:ahLst/>
            <a:cxnLst>
              <a:cxn ang="T10">
                <a:pos x="T0" y="T1"/>
              </a:cxn>
              <a:cxn ang="T11">
                <a:pos x="T2" y="T3"/>
              </a:cxn>
              <a:cxn ang="T12">
                <a:pos x="T4" y="T5"/>
              </a:cxn>
              <a:cxn ang="T13">
                <a:pos x="T6" y="T7"/>
              </a:cxn>
              <a:cxn ang="T14">
                <a:pos x="T8" y="T9"/>
              </a:cxn>
            </a:cxnLst>
            <a:rect l="T15" t="T16" r="T17" b="T18"/>
            <a:pathLst>
              <a:path w="27798" h="2393">
                <a:moveTo>
                  <a:pt x="27797" y="2392"/>
                </a:moveTo>
                <a:lnTo>
                  <a:pt x="0" y="2392"/>
                </a:lnTo>
                <a:lnTo>
                  <a:pt x="0" y="0"/>
                </a:lnTo>
                <a:lnTo>
                  <a:pt x="27797" y="0"/>
                </a:lnTo>
                <a:lnTo>
                  <a:pt x="27797" y="2392"/>
                </a:lnTo>
              </a:path>
            </a:pathLst>
          </a:custGeom>
          <a:noFill/>
          <a:ln w="9525" cap="flat">
            <a:solidFill>
              <a:srgbClr val="FFFFFF"/>
            </a:solidFill>
            <a:bevel/>
            <a:headEnd/>
            <a:tailEnd/>
          </a:ln>
        </p:spPr>
        <p:txBody>
          <a:bodyPr wrap="none" anchor="ctr"/>
          <a:lstStyle/>
          <a:p>
            <a:endParaRPr lang="en-US"/>
          </a:p>
        </p:txBody>
      </p:sp>
      <p:sp>
        <p:nvSpPr>
          <p:cNvPr id="17" name="Rectangle 63"/>
          <p:cNvSpPr>
            <a:spLocks noChangeArrowheads="1"/>
          </p:cNvSpPr>
          <p:nvPr/>
        </p:nvSpPr>
        <p:spPr bwMode="gray">
          <a:xfrm>
            <a:off x="1630425" y="2106963"/>
            <a:ext cx="3546475" cy="338138"/>
          </a:xfrm>
          <a:prstGeom prst="rect">
            <a:avLst/>
          </a:prstGeom>
          <a:noFill/>
          <a:ln w="9525">
            <a:noFill/>
            <a:miter lim="800000"/>
            <a:headEnd/>
            <a:tailEnd/>
          </a:ln>
        </p:spPr>
        <p:txBody>
          <a:bodyPr lIns="0" tIns="0" rIns="0" bIns="0">
            <a:spAutoFit/>
          </a:bodyPr>
          <a:lstStyle/>
          <a:p>
            <a:pPr marL="0" lvl="1">
              <a:lnSpc>
                <a:spcPct val="90000"/>
              </a:lnSpc>
              <a:spcAft>
                <a:spcPts val="600"/>
              </a:spcAft>
              <a:buClr>
                <a:srgbClr val="5E5F60"/>
              </a:buClr>
            </a:pPr>
            <a:r>
              <a:rPr lang="en-US" altLang="en-US" sz="2400" b="1" dirty="0" smtClean="0">
                <a:solidFill>
                  <a:srgbClr val="5F5F5F"/>
                </a:solidFill>
                <a:latin typeface="Calibri" pitchFamily="34" charset="0"/>
              </a:rPr>
              <a:t>Cloud Based</a:t>
            </a:r>
            <a:endParaRPr lang="en-US" altLang="en-US" sz="2400" b="1" dirty="0">
              <a:solidFill>
                <a:srgbClr val="5F5F5F"/>
              </a:solidFill>
              <a:latin typeface="Calibri" pitchFamily="34" charset="0"/>
            </a:endParaRPr>
          </a:p>
        </p:txBody>
      </p:sp>
      <p:sp>
        <p:nvSpPr>
          <p:cNvPr id="18" name="Rectangle 64"/>
          <p:cNvSpPr>
            <a:spLocks noChangeArrowheads="1"/>
          </p:cNvSpPr>
          <p:nvPr/>
        </p:nvSpPr>
        <p:spPr bwMode="gray">
          <a:xfrm>
            <a:off x="1630423" y="4221472"/>
            <a:ext cx="4010356" cy="338554"/>
          </a:xfrm>
          <a:prstGeom prst="rect">
            <a:avLst/>
          </a:prstGeom>
          <a:noFill/>
          <a:ln w="9525">
            <a:noFill/>
            <a:miter lim="800000"/>
            <a:headEnd/>
            <a:tailEnd/>
          </a:ln>
        </p:spPr>
        <p:txBody>
          <a:bodyPr wrap="square" lIns="0" tIns="0" rIns="0" bIns="0">
            <a:spAutoFit/>
          </a:bodyPr>
          <a:lstStyle/>
          <a:p>
            <a:pPr marL="0" lvl="1">
              <a:lnSpc>
                <a:spcPct val="90000"/>
              </a:lnSpc>
              <a:spcAft>
                <a:spcPts val="600"/>
              </a:spcAft>
              <a:buClr>
                <a:srgbClr val="5E5F60"/>
              </a:buClr>
            </a:pPr>
            <a:r>
              <a:rPr lang="en-US" altLang="en-US" sz="2400" b="1" dirty="0" err="1" smtClean="0">
                <a:solidFill>
                  <a:srgbClr val="5F5F5F"/>
                </a:solidFill>
                <a:latin typeface="Calibri" pitchFamily="34" charset="0"/>
              </a:rPr>
              <a:t>SaaS</a:t>
            </a:r>
            <a:r>
              <a:rPr lang="en-US" altLang="en-US" sz="2400" b="1" dirty="0" smtClean="0">
                <a:solidFill>
                  <a:srgbClr val="5F5F5F"/>
                </a:solidFill>
                <a:latin typeface="Calibri" pitchFamily="34" charset="0"/>
              </a:rPr>
              <a:t> Integrated</a:t>
            </a:r>
            <a:endParaRPr lang="en-US" altLang="en-US" sz="2400" b="1" dirty="0">
              <a:solidFill>
                <a:srgbClr val="5F5F5F"/>
              </a:solidFill>
              <a:latin typeface="Calibri" pitchFamily="34" charset="0"/>
            </a:endParaRPr>
          </a:p>
        </p:txBody>
      </p:sp>
      <p:sp>
        <p:nvSpPr>
          <p:cNvPr id="20" name="Rectangle 23"/>
          <p:cNvSpPr>
            <a:spLocks noChangeArrowheads="1"/>
          </p:cNvSpPr>
          <p:nvPr/>
        </p:nvSpPr>
        <p:spPr bwMode="gray">
          <a:xfrm>
            <a:off x="4951412" y="1981200"/>
            <a:ext cx="5512479" cy="559127"/>
          </a:xfrm>
          <a:prstGeom prst="rect">
            <a:avLst/>
          </a:prstGeom>
          <a:noFill/>
          <a:ln w="9525">
            <a:noFill/>
            <a:miter lim="800000"/>
            <a:headEnd/>
            <a:tailEnd/>
          </a:ln>
        </p:spPr>
        <p:txBody>
          <a:bodyPr wrap="square" lIns="0" tIns="0" rIns="0" bIns="0">
            <a:spAutoFit/>
          </a:bodyPr>
          <a:lstStyle/>
          <a:p>
            <a:pPr marL="0" lvl="1">
              <a:lnSpc>
                <a:spcPct val="90000"/>
              </a:lnSpc>
              <a:spcAft>
                <a:spcPts val="600"/>
              </a:spcAft>
              <a:buClr>
                <a:srgbClr val="5E5F60"/>
              </a:buClr>
            </a:pPr>
            <a:r>
              <a:rPr lang="en-US" altLang="en-US" sz="2000" dirty="0" smtClean="0">
                <a:solidFill>
                  <a:srgbClr val="5F5F5F"/>
                </a:solidFill>
                <a:latin typeface="Calibri" pitchFamily="34" charset="0"/>
              </a:rPr>
              <a:t>Nothing to install or configure, runs in the browser. Applications accessible from any device.</a:t>
            </a:r>
            <a:endParaRPr lang="en-US" altLang="en-US" sz="2000" dirty="0">
              <a:solidFill>
                <a:srgbClr val="5F5F5F"/>
              </a:solidFill>
              <a:latin typeface="Calibri" pitchFamily="34" charset="0"/>
            </a:endParaRPr>
          </a:p>
        </p:txBody>
      </p:sp>
      <p:sp>
        <p:nvSpPr>
          <p:cNvPr id="21" name="Rectangle 24"/>
          <p:cNvSpPr>
            <a:spLocks noChangeArrowheads="1"/>
          </p:cNvSpPr>
          <p:nvPr/>
        </p:nvSpPr>
        <p:spPr bwMode="gray">
          <a:xfrm>
            <a:off x="4951412" y="4142653"/>
            <a:ext cx="5759693" cy="559127"/>
          </a:xfrm>
          <a:prstGeom prst="rect">
            <a:avLst/>
          </a:prstGeom>
          <a:noFill/>
          <a:ln w="9525">
            <a:noFill/>
            <a:miter lim="800000"/>
            <a:headEnd/>
            <a:tailEnd/>
          </a:ln>
        </p:spPr>
        <p:txBody>
          <a:bodyPr wrap="square" lIns="0" tIns="0" rIns="0" bIns="0">
            <a:spAutoFit/>
          </a:bodyPr>
          <a:lstStyle/>
          <a:p>
            <a:pPr marL="0" lvl="1">
              <a:lnSpc>
                <a:spcPct val="90000"/>
              </a:lnSpc>
              <a:spcAft>
                <a:spcPts val="600"/>
              </a:spcAft>
              <a:buClr>
                <a:srgbClr val="5E5F60"/>
              </a:buClr>
            </a:pPr>
            <a:r>
              <a:rPr lang="en-US" altLang="en-US" sz="2000" dirty="0" smtClean="0">
                <a:solidFill>
                  <a:srgbClr val="5F5F5F"/>
                </a:solidFill>
                <a:latin typeface="Calibri" pitchFamily="34" charset="0"/>
              </a:rPr>
              <a:t>Easy access to </a:t>
            </a:r>
            <a:r>
              <a:rPr lang="en-US" altLang="en-US" sz="2000" dirty="0" err="1" smtClean="0">
                <a:solidFill>
                  <a:srgbClr val="5F5F5F"/>
                </a:solidFill>
                <a:latin typeface="Calibri" pitchFamily="34" charset="0"/>
              </a:rPr>
              <a:t>SaaS</a:t>
            </a:r>
            <a:r>
              <a:rPr lang="en-US" altLang="en-US" sz="2000" dirty="0" smtClean="0">
                <a:solidFill>
                  <a:srgbClr val="5F5F5F"/>
                </a:solidFill>
                <a:latin typeface="Calibri" pitchFamily="34" charset="0"/>
              </a:rPr>
              <a:t> data and processes via REST catalog. Enrich </a:t>
            </a:r>
            <a:r>
              <a:rPr lang="en-US" altLang="en-US" sz="2000" dirty="0" err="1" smtClean="0">
                <a:solidFill>
                  <a:srgbClr val="5F5F5F"/>
                </a:solidFill>
                <a:latin typeface="Calibri" pitchFamily="34" charset="0"/>
              </a:rPr>
              <a:t>SaaS</a:t>
            </a:r>
            <a:r>
              <a:rPr lang="en-US" altLang="en-US" sz="2000" dirty="0" smtClean="0">
                <a:solidFill>
                  <a:srgbClr val="5F5F5F"/>
                </a:solidFill>
                <a:latin typeface="Calibri" pitchFamily="34" charset="0"/>
              </a:rPr>
              <a:t> with engaging custom UI.</a:t>
            </a:r>
            <a:endParaRPr lang="en-US" altLang="en-US" sz="2000" dirty="0">
              <a:solidFill>
                <a:srgbClr val="5F5F5F"/>
              </a:solidFill>
              <a:latin typeface="Calibri" pitchFamily="34" charset="0"/>
            </a:endParaRPr>
          </a:p>
        </p:txBody>
      </p:sp>
      <p:grpSp>
        <p:nvGrpSpPr>
          <p:cNvPr id="4" name="Group 1"/>
          <p:cNvGrpSpPr/>
          <p:nvPr/>
        </p:nvGrpSpPr>
        <p:grpSpPr bwMode="gray">
          <a:xfrm>
            <a:off x="595543" y="5149669"/>
            <a:ext cx="684804" cy="721482"/>
            <a:chOff x="643043" y="433197"/>
            <a:chExt cx="684804" cy="721482"/>
          </a:xfrm>
          <a:solidFill>
            <a:srgbClr val="46575E"/>
          </a:solidFill>
        </p:grpSpPr>
        <p:sp>
          <p:nvSpPr>
            <p:cNvPr id="27" name="Freeform 1690"/>
            <p:cNvSpPr>
              <a:spLocks noEditPoints="1"/>
            </p:cNvSpPr>
            <p:nvPr/>
          </p:nvSpPr>
          <p:spPr bwMode="gray">
            <a:xfrm>
              <a:off x="826472" y="732796"/>
              <a:ext cx="330171" cy="421883"/>
            </a:xfrm>
            <a:custGeom>
              <a:avLst/>
              <a:gdLst/>
              <a:ahLst/>
              <a:cxnLst>
                <a:cxn ang="0">
                  <a:pos x="125" y="0"/>
                </a:cxn>
                <a:cxn ang="0">
                  <a:pos x="125" y="20"/>
                </a:cxn>
                <a:cxn ang="0">
                  <a:pos x="21" y="20"/>
                </a:cxn>
                <a:cxn ang="0">
                  <a:pos x="21" y="178"/>
                </a:cxn>
                <a:cxn ang="0">
                  <a:pos x="142" y="178"/>
                </a:cxn>
                <a:cxn ang="0">
                  <a:pos x="143" y="168"/>
                </a:cxn>
                <a:cxn ang="0">
                  <a:pos x="143" y="67"/>
                </a:cxn>
                <a:cxn ang="0">
                  <a:pos x="163" y="52"/>
                </a:cxn>
                <a:cxn ang="0">
                  <a:pos x="163" y="63"/>
                </a:cxn>
                <a:cxn ang="0">
                  <a:pos x="163" y="184"/>
                </a:cxn>
                <a:cxn ang="0">
                  <a:pos x="141" y="205"/>
                </a:cxn>
                <a:cxn ang="0">
                  <a:pos x="21" y="205"/>
                </a:cxn>
                <a:cxn ang="0">
                  <a:pos x="0" y="183"/>
                </a:cxn>
                <a:cxn ang="0">
                  <a:pos x="0" y="20"/>
                </a:cxn>
                <a:cxn ang="0">
                  <a:pos x="18" y="0"/>
                </a:cxn>
                <a:cxn ang="0">
                  <a:pos x="125" y="0"/>
                </a:cxn>
                <a:cxn ang="0">
                  <a:pos x="83" y="196"/>
                </a:cxn>
                <a:cxn ang="0">
                  <a:pos x="89" y="190"/>
                </a:cxn>
                <a:cxn ang="0">
                  <a:pos x="82" y="186"/>
                </a:cxn>
                <a:cxn ang="0">
                  <a:pos x="75" y="191"/>
                </a:cxn>
                <a:cxn ang="0">
                  <a:pos x="83" y="196"/>
                </a:cxn>
              </a:cxnLst>
              <a:rect l="0" t="0" r="r" b="b"/>
              <a:pathLst>
                <a:path w="163" h="205">
                  <a:moveTo>
                    <a:pt x="125" y="0"/>
                  </a:moveTo>
                  <a:cubicBezTo>
                    <a:pt x="125" y="7"/>
                    <a:pt x="125" y="13"/>
                    <a:pt x="125" y="20"/>
                  </a:cubicBezTo>
                  <a:cubicBezTo>
                    <a:pt x="90" y="20"/>
                    <a:pt x="56" y="20"/>
                    <a:pt x="21" y="20"/>
                  </a:cubicBezTo>
                  <a:cubicBezTo>
                    <a:pt x="21" y="74"/>
                    <a:pt x="21" y="126"/>
                    <a:pt x="21" y="178"/>
                  </a:cubicBezTo>
                  <a:cubicBezTo>
                    <a:pt x="61" y="178"/>
                    <a:pt x="101" y="178"/>
                    <a:pt x="142" y="178"/>
                  </a:cubicBezTo>
                  <a:cubicBezTo>
                    <a:pt x="142" y="175"/>
                    <a:pt x="143" y="171"/>
                    <a:pt x="143" y="168"/>
                  </a:cubicBezTo>
                  <a:cubicBezTo>
                    <a:pt x="143" y="134"/>
                    <a:pt x="143" y="100"/>
                    <a:pt x="143" y="67"/>
                  </a:cubicBezTo>
                  <a:cubicBezTo>
                    <a:pt x="143" y="49"/>
                    <a:pt x="144" y="48"/>
                    <a:pt x="163" y="52"/>
                  </a:cubicBezTo>
                  <a:cubicBezTo>
                    <a:pt x="163" y="56"/>
                    <a:pt x="163" y="59"/>
                    <a:pt x="163" y="63"/>
                  </a:cubicBezTo>
                  <a:cubicBezTo>
                    <a:pt x="163" y="103"/>
                    <a:pt x="163" y="143"/>
                    <a:pt x="163" y="184"/>
                  </a:cubicBezTo>
                  <a:cubicBezTo>
                    <a:pt x="163" y="199"/>
                    <a:pt x="157" y="205"/>
                    <a:pt x="141" y="205"/>
                  </a:cubicBezTo>
                  <a:cubicBezTo>
                    <a:pt x="101" y="205"/>
                    <a:pt x="61" y="205"/>
                    <a:pt x="21" y="205"/>
                  </a:cubicBezTo>
                  <a:cubicBezTo>
                    <a:pt x="6" y="205"/>
                    <a:pt x="0" y="198"/>
                    <a:pt x="0" y="183"/>
                  </a:cubicBezTo>
                  <a:cubicBezTo>
                    <a:pt x="0" y="129"/>
                    <a:pt x="0" y="75"/>
                    <a:pt x="0" y="20"/>
                  </a:cubicBezTo>
                  <a:cubicBezTo>
                    <a:pt x="0" y="8"/>
                    <a:pt x="7" y="1"/>
                    <a:pt x="18" y="0"/>
                  </a:cubicBezTo>
                  <a:cubicBezTo>
                    <a:pt x="53" y="0"/>
                    <a:pt x="88" y="0"/>
                    <a:pt x="125" y="0"/>
                  </a:cubicBezTo>
                  <a:close/>
                  <a:moveTo>
                    <a:pt x="83" y="196"/>
                  </a:moveTo>
                  <a:cubicBezTo>
                    <a:pt x="86" y="193"/>
                    <a:pt x="87" y="192"/>
                    <a:pt x="89" y="190"/>
                  </a:cubicBezTo>
                  <a:cubicBezTo>
                    <a:pt x="87" y="189"/>
                    <a:pt x="84" y="186"/>
                    <a:pt x="82" y="186"/>
                  </a:cubicBezTo>
                  <a:cubicBezTo>
                    <a:pt x="80" y="187"/>
                    <a:pt x="78" y="189"/>
                    <a:pt x="75" y="191"/>
                  </a:cubicBezTo>
                  <a:cubicBezTo>
                    <a:pt x="78" y="192"/>
                    <a:pt x="80" y="194"/>
                    <a:pt x="83" y="196"/>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28" name="Freeform 1691"/>
            <p:cNvSpPr>
              <a:spLocks/>
            </p:cNvSpPr>
            <p:nvPr/>
          </p:nvSpPr>
          <p:spPr bwMode="gray">
            <a:xfrm>
              <a:off x="991558" y="433197"/>
              <a:ext cx="165085" cy="165085"/>
            </a:xfrm>
            <a:custGeom>
              <a:avLst/>
              <a:gdLst/>
              <a:ahLst/>
              <a:cxnLst>
                <a:cxn ang="0">
                  <a:pos x="82" y="42"/>
                </a:cxn>
                <a:cxn ang="0">
                  <a:pos x="82" y="68"/>
                </a:cxn>
                <a:cxn ang="0">
                  <a:pos x="69" y="82"/>
                </a:cxn>
                <a:cxn ang="0">
                  <a:pos x="14" y="82"/>
                </a:cxn>
                <a:cxn ang="0">
                  <a:pos x="1" y="68"/>
                </a:cxn>
                <a:cxn ang="0">
                  <a:pos x="1" y="15"/>
                </a:cxn>
                <a:cxn ang="0">
                  <a:pos x="15" y="0"/>
                </a:cxn>
                <a:cxn ang="0">
                  <a:pos x="68" y="0"/>
                </a:cxn>
                <a:cxn ang="0">
                  <a:pos x="82" y="14"/>
                </a:cxn>
                <a:cxn ang="0">
                  <a:pos x="82" y="42"/>
                </a:cxn>
              </a:cxnLst>
              <a:rect l="0" t="0" r="r" b="b"/>
              <a:pathLst>
                <a:path w="82" h="82">
                  <a:moveTo>
                    <a:pt x="82" y="42"/>
                  </a:moveTo>
                  <a:cubicBezTo>
                    <a:pt x="82" y="51"/>
                    <a:pt x="81" y="60"/>
                    <a:pt x="82" y="68"/>
                  </a:cubicBezTo>
                  <a:cubicBezTo>
                    <a:pt x="82" y="77"/>
                    <a:pt x="78" y="82"/>
                    <a:pt x="69" y="82"/>
                  </a:cubicBezTo>
                  <a:cubicBezTo>
                    <a:pt x="51" y="82"/>
                    <a:pt x="32" y="82"/>
                    <a:pt x="14" y="82"/>
                  </a:cubicBezTo>
                  <a:cubicBezTo>
                    <a:pt x="5" y="82"/>
                    <a:pt x="1" y="77"/>
                    <a:pt x="1" y="68"/>
                  </a:cubicBezTo>
                  <a:cubicBezTo>
                    <a:pt x="0" y="50"/>
                    <a:pt x="0" y="32"/>
                    <a:pt x="1" y="15"/>
                  </a:cubicBezTo>
                  <a:cubicBezTo>
                    <a:pt x="1" y="4"/>
                    <a:pt x="5" y="0"/>
                    <a:pt x="15" y="0"/>
                  </a:cubicBezTo>
                  <a:cubicBezTo>
                    <a:pt x="33" y="0"/>
                    <a:pt x="50" y="0"/>
                    <a:pt x="68" y="0"/>
                  </a:cubicBezTo>
                  <a:cubicBezTo>
                    <a:pt x="78" y="0"/>
                    <a:pt x="81" y="4"/>
                    <a:pt x="82" y="14"/>
                  </a:cubicBezTo>
                  <a:cubicBezTo>
                    <a:pt x="82" y="23"/>
                    <a:pt x="82" y="33"/>
                    <a:pt x="82" y="42"/>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29" name="Freeform 1692"/>
            <p:cNvSpPr>
              <a:spLocks/>
            </p:cNvSpPr>
            <p:nvPr/>
          </p:nvSpPr>
          <p:spPr bwMode="gray">
            <a:xfrm>
              <a:off x="643043" y="592166"/>
              <a:ext cx="128400" cy="128401"/>
            </a:xfrm>
            <a:custGeom>
              <a:avLst/>
              <a:gdLst/>
              <a:ahLst/>
              <a:cxnLst>
                <a:cxn ang="0">
                  <a:pos x="31" y="0"/>
                </a:cxn>
                <a:cxn ang="0">
                  <a:pos x="51" y="0"/>
                </a:cxn>
                <a:cxn ang="0">
                  <a:pos x="61" y="10"/>
                </a:cxn>
                <a:cxn ang="0">
                  <a:pos x="61" y="51"/>
                </a:cxn>
                <a:cxn ang="0">
                  <a:pos x="50" y="61"/>
                </a:cxn>
                <a:cxn ang="0">
                  <a:pos x="11" y="61"/>
                </a:cxn>
                <a:cxn ang="0">
                  <a:pos x="0" y="50"/>
                </a:cxn>
                <a:cxn ang="0">
                  <a:pos x="0" y="11"/>
                </a:cxn>
                <a:cxn ang="0">
                  <a:pos x="11" y="0"/>
                </a:cxn>
                <a:cxn ang="0">
                  <a:pos x="31" y="0"/>
                </a:cxn>
              </a:cxnLst>
              <a:rect l="0" t="0" r="r" b="b"/>
              <a:pathLst>
                <a:path w="61" h="61">
                  <a:moveTo>
                    <a:pt x="31" y="0"/>
                  </a:moveTo>
                  <a:cubicBezTo>
                    <a:pt x="38" y="0"/>
                    <a:pt x="44" y="0"/>
                    <a:pt x="51" y="0"/>
                  </a:cubicBezTo>
                  <a:cubicBezTo>
                    <a:pt x="58" y="0"/>
                    <a:pt x="61" y="3"/>
                    <a:pt x="61" y="10"/>
                  </a:cubicBezTo>
                  <a:cubicBezTo>
                    <a:pt x="61" y="23"/>
                    <a:pt x="61" y="37"/>
                    <a:pt x="61" y="51"/>
                  </a:cubicBezTo>
                  <a:cubicBezTo>
                    <a:pt x="61" y="58"/>
                    <a:pt x="57" y="61"/>
                    <a:pt x="50" y="61"/>
                  </a:cubicBezTo>
                  <a:cubicBezTo>
                    <a:pt x="37" y="61"/>
                    <a:pt x="24" y="61"/>
                    <a:pt x="11" y="61"/>
                  </a:cubicBezTo>
                  <a:cubicBezTo>
                    <a:pt x="4" y="61"/>
                    <a:pt x="0" y="58"/>
                    <a:pt x="0" y="50"/>
                  </a:cubicBezTo>
                  <a:cubicBezTo>
                    <a:pt x="0" y="37"/>
                    <a:pt x="0" y="24"/>
                    <a:pt x="0" y="11"/>
                  </a:cubicBezTo>
                  <a:cubicBezTo>
                    <a:pt x="0" y="4"/>
                    <a:pt x="3" y="0"/>
                    <a:pt x="11" y="0"/>
                  </a:cubicBezTo>
                  <a:cubicBezTo>
                    <a:pt x="17" y="0"/>
                    <a:pt x="24" y="0"/>
                    <a:pt x="31" y="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0" name="Freeform 1693"/>
            <p:cNvSpPr>
              <a:spLocks/>
            </p:cNvSpPr>
            <p:nvPr/>
          </p:nvSpPr>
          <p:spPr bwMode="gray">
            <a:xfrm>
              <a:off x="1095501" y="696111"/>
              <a:ext cx="128400" cy="128401"/>
            </a:xfrm>
            <a:custGeom>
              <a:avLst/>
              <a:gdLst/>
              <a:ahLst/>
              <a:cxnLst>
                <a:cxn ang="0">
                  <a:pos x="30" y="61"/>
                </a:cxn>
                <a:cxn ang="0">
                  <a:pos x="10" y="61"/>
                </a:cxn>
                <a:cxn ang="0">
                  <a:pos x="0" y="51"/>
                </a:cxn>
                <a:cxn ang="0">
                  <a:pos x="0" y="10"/>
                </a:cxn>
                <a:cxn ang="0">
                  <a:pos x="11" y="0"/>
                </a:cxn>
                <a:cxn ang="0">
                  <a:pos x="50" y="0"/>
                </a:cxn>
                <a:cxn ang="0">
                  <a:pos x="61" y="11"/>
                </a:cxn>
                <a:cxn ang="0">
                  <a:pos x="61" y="50"/>
                </a:cxn>
                <a:cxn ang="0">
                  <a:pos x="50" y="61"/>
                </a:cxn>
                <a:cxn ang="0">
                  <a:pos x="30" y="61"/>
                </a:cxn>
              </a:cxnLst>
              <a:rect l="0" t="0" r="r" b="b"/>
              <a:pathLst>
                <a:path w="61" h="61">
                  <a:moveTo>
                    <a:pt x="30" y="61"/>
                  </a:moveTo>
                  <a:cubicBezTo>
                    <a:pt x="24" y="61"/>
                    <a:pt x="17" y="61"/>
                    <a:pt x="10" y="61"/>
                  </a:cubicBezTo>
                  <a:cubicBezTo>
                    <a:pt x="3" y="61"/>
                    <a:pt x="0" y="58"/>
                    <a:pt x="0" y="51"/>
                  </a:cubicBezTo>
                  <a:cubicBezTo>
                    <a:pt x="0" y="37"/>
                    <a:pt x="0" y="24"/>
                    <a:pt x="0" y="10"/>
                  </a:cubicBezTo>
                  <a:cubicBezTo>
                    <a:pt x="0" y="3"/>
                    <a:pt x="4" y="0"/>
                    <a:pt x="11" y="0"/>
                  </a:cubicBezTo>
                  <a:cubicBezTo>
                    <a:pt x="24" y="0"/>
                    <a:pt x="37" y="0"/>
                    <a:pt x="50" y="0"/>
                  </a:cubicBezTo>
                  <a:cubicBezTo>
                    <a:pt x="57" y="0"/>
                    <a:pt x="61" y="3"/>
                    <a:pt x="61" y="11"/>
                  </a:cubicBezTo>
                  <a:cubicBezTo>
                    <a:pt x="61" y="24"/>
                    <a:pt x="61" y="37"/>
                    <a:pt x="61" y="50"/>
                  </a:cubicBezTo>
                  <a:cubicBezTo>
                    <a:pt x="61" y="58"/>
                    <a:pt x="57" y="61"/>
                    <a:pt x="50" y="61"/>
                  </a:cubicBezTo>
                  <a:cubicBezTo>
                    <a:pt x="43" y="61"/>
                    <a:pt x="37" y="61"/>
                    <a:pt x="30" y="61"/>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1" name="Freeform 1694"/>
            <p:cNvSpPr>
              <a:spLocks/>
            </p:cNvSpPr>
            <p:nvPr/>
          </p:nvSpPr>
          <p:spPr bwMode="gray">
            <a:xfrm>
              <a:off x="820356" y="549370"/>
              <a:ext cx="91716" cy="91716"/>
            </a:xfrm>
            <a:custGeom>
              <a:avLst/>
              <a:gdLst/>
              <a:ahLst/>
              <a:cxnLst>
                <a:cxn ang="0">
                  <a:pos x="22" y="2"/>
                </a:cxn>
                <a:cxn ang="0">
                  <a:pos x="42" y="22"/>
                </a:cxn>
                <a:cxn ang="0">
                  <a:pos x="21" y="43"/>
                </a:cxn>
                <a:cxn ang="0">
                  <a:pos x="1" y="23"/>
                </a:cxn>
                <a:cxn ang="0">
                  <a:pos x="22" y="2"/>
                </a:cxn>
              </a:cxnLst>
              <a:rect l="0" t="0" r="r" b="b"/>
              <a:pathLst>
                <a:path w="43" h="45">
                  <a:moveTo>
                    <a:pt x="22" y="2"/>
                  </a:moveTo>
                  <a:cubicBezTo>
                    <a:pt x="42" y="2"/>
                    <a:pt x="42" y="2"/>
                    <a:pt x="42" y="22"/>
                  </a:cubicBezTo>
                  <a:cubicBezTo>
                    <a:pt x="42" y="45"/>
                    <a:pt x="43" y="43"/>
                    <a:pt x="21" y="43"/>
                  </a:cubicBezTo>
                  <a:cubicBezTo>
                    <a:pt x="1" y="43"/>
                    <a:pt x="1" y="43"/>
                    <a:pt x="1" y="23"/>
                  </a:cubicBezTo>
                  <a:cubicBezTo>
                    <a:pt x="1" y="0"/>
                    <a:pt x="0" y="2"/>
                    <a:pt x="22" y="2"/>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2" name="Freeform 1695"/>
            <p:cNvSpPr>
              <a:spLocks/>
            </p:cNvSpPr>
            <p:nvPr/>
          </p:nvSpPr>
          <p:spPr bwMode="gray">
            <a:xfrm>
              <a:off x="1236131" y="579938"/>
              <a:ext cx="91716" cy="91716"/>
            </a:xfrm>
            <a:custGeom>
              <a:avLst/>
              <a:gdLst/>
              <a:ahLst/>
              <a:cxnLst>
                <a:cxn ang="0">
                  <a:pos x="3" y="22"/>
                </a:cxn>
                <a:cxn ang="0">
                  <a:pos x="23" y="3"/>
                </a:cxn>
                <a:cxn ang="0">
                  <a:pos x="43" y="24"/>
                </a:cxn>
                <a:cxn ang="0">
                  <a:pos x="24" y="43"/>
                </a:cxn>
                <a:cxn ang="0">
                  <a:pos x="3" y="22"/>
                </a:cxn>
              </a:cxnLst>
              <a:rect l="0" t="0" r="r" b="b"/>
              <a:pathLst>
                <a:path w="46" h="44">
                  <a:moveTo>
                    <a:pt x="3" y="22"/>
                  </a:moveTo>
                  <a:cubicBezTo>
                    <a:pt x="3" y="1"/>
                    <a:pt x="0" y="3"/>
                    <a:pt x="23" y="3"/>
                  </a:cubicBezTo>
                  <a:cubicBezTo>
                    <a:pt x="46" y="3"/>
                    <a:pt x="43" y="0"/>
                    <a:pt x="43" y="24"/>
                  </a:cubicBezTo>
                  <a:cubicBezTo>
                    <a:pt x="43" y="44"/>
                    <a:pt x="46" y="43"/>
                    <a:pt x="24" y="43"/>
                  </a:cubicBezTo>
                  <a:cubicBezTo>
                    <a:pt x="0" y="43"/>
                    <a:pt x="3" y="44"/>
                    <a:pt x="3" y="22"/>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3" name="Freeform 1696"/>
            <p:cNvSpPr>
              <a:spLocks/>
            </p:cNvSpPr>
            <p:nvPr/>
          </p:nvSpPr>
          <p:spPr bwMode="gray">
            <a:xfrm>
              <a:off x="704188" y="855080"/>
              <a:ext cx="91716" cy="97827"/>
            </a:xfrm>
            <a:custGeom>
              <a:avLst/>
              <a:gdLst/>
              <a:ahLst/>
              <a:cxnLst>
                <a:cxn ang="0">
                  <a:pos x="42" y="23"/>
                </a:cxn>
                <a:cxn ang="0">
                  <a:pos x="22" y="43"/>
                </a:cxn>
                <a:cxn ang="0">
                  <a:pos x="1" y="23"/>
                </a:cxn>
                <a:cxn ang="0">
                  <a:pos x="22" y="3"/>
                </a:cxn>
                <a:cxn ang="0">
                  <a:pos x="42" y="23"/>
                </a:cxn>
              </a:cxnLst>
              <a:rect l="0" t="0" r="r" b="b"/>
              <a:pathLst>
                <a:path w="45" h="46">
                  <a:moveTo>
                    <a:pt x="42" y="23"/>
                  </a:moveTo>
                  <a:cubicBezTo>
                    <a:pt x="41" y="46"/>
                    <a:pt x="45" y="43"/>
                    <a:pt x="22" y="43"/>
                  </a:cubicBezTo>
                  <a:cubicBezTo>
                    <a:pt x="0" y="43"/>
                    <a:pt x="1" y="46"/>
                    <a:pt x="1" y="23"/>
                  </a:cubicBezTo>
                  <a:cubicBezTo>
                    <a:pt x="1" y="1"/>
                    <a:pt x="1" y="3"/>
                    <a:pt x="22" y="3"/>
                  </a:cubicBezTo>
                  <a:cubicBezTo>
                    <a:pt x="45" y="3"/>
                    <a:pt x="41" y="0"/>
                    <a:pt x="42" y="23"/>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4" name="Freeform 1697"/>
            <p:cNvSpPr>
              <a:spLocks/>
            </p:cNvSpPr>
            <p:nvPr/>
          </p:nvSpPr>
          <p:spPr bwMode="gray">
            <a:xfrm>
              <a:off x="1028242" y="1014049"/>
              <a:ext cx="55029" cy="48914"/>
            </a:xfrm>
            <a:custGeom>
              <a:avLst/>
              <a:gdLst/>
              <a:ahLst/>
              <a:cxnLst>
                <a:cxn ang="0">
                  <a:pos x="3" y="0"/>
                </a:cxn>
                <a:cxn ang="0">
                  <a:pos x="22" y="4"/>
                </a:cxn>
                <a:cxn ang="0">
                  <a:pos x="21" y="20"/>
                </a:cxn>
                <a:cxn ang="0">
                  <a:pos x="5" y="21"/>
                </a:cxn>
                <a:cxn ang="0">
                  <a:pos x="0" y="3"/>
                </a:cxn>
                <a:cxn ang="0">
                  <a:pos x="3" y="0"/>
                </a:cxn>
              </a:cxnLst>
              <a:rect l="0" t="0" r="r" b="b"/>
              <a:pathLst>
                <a:path w="25" h="24">
                  <a:moveTo>
                    <a:pt x="3" y="0"/>
                  </a:moveTo>
                  <a:cubicBezTo>
                    <a:pt x="10" y="1"/>
                    <a:pt x="18" y="0"/>
                    <a:pt x="22" y="4"/>
                  </a:cubicBezTo>
                  <a:cubicBezTo>
                    <a:pt x="25" y="6"/>
                    <a:pt x="24" y="17"/>
                    <a:pt x="21" y="20"/>
                  </a:cubicBezTo>
                  <a:cubicBezTo>
                    <a:pt x="19" y="23"/>
                    <a:pt x="8" y="24"/>
                    <a:pt x="5" y="21"/>
                  </a:cubicBezTo>
                  <a:cubicBezTo>
                    <a:pt x="2" y="17"/>
                    <a:pt x="2" y="9"/>
                    <a:pt x="0" y="3"/>
                  </a:cubicBezTo>
                  <a:cubicBezTo>
                    <a:pt x="1" y="2"/>
                    <a:pt x="2" y="1"/>
                    <a:pt x="3" y="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5" name="Freeform 1698"/>
            <p:cNvSpPr>
              <a:spLocks/>
            </p:cNvSpPr>
            <p:nvPr/>
          </p:nvSpPr>
          <p:spPr bwMode="gray">
            <a:xfrm>
              <a:off x="967100" y="946796"/>
              <a:ext cx="48914" cy="48914"/>
            </a:xfrm>
            <a:custGeom>
              <a:avLst/>
              <a:gdLst/>
              <a:ahLst/>
              <a:cxnLst>
                <a:cxn ang="0">
                  <a:pos x="22" y="12"/>
                </a:cxn>
                <a:cxn ang="0">
                  <a:pos x="11" y="22"/>
                </a:cxn>
                <a:cxn ang="0">
                  <a:pos x="0" y="11"/>
                </a:cxn>
                <a:cxn ang="0">
                  <a:pos x="12" y="0"/>
                </a:cxn>
                <a:cxn ang="0">
                  <a:pos x="22" y="12"/>
                </a:cxn>
              </a:cxnLst>
              <a:rect l="0" t="0" r="r" b="b"/>
              <a:pathLst>
                <a:path w="24" h="23">
                  <a:moveTo>
                    <a:pt x="22" y="12"/>
                  </a:moveTo>
                  <a:cubicBezTo>
                    <a:pt x="24" y="21"/>
                    <a:pt x="19" y="22"/>
                    <a:pt x="11" y="22"/>
                  </a:cubicBezTo>
                  <a:cubicBezTo>
                    <a:pt x="2" y="23"/>
                    <a:pt x="1" y="19"/>
                    <a:pt x="0" y="11"/>
                  </a:cubicBezTo>
                  <a:cubicBezTo>
                    <a:pt x="0" y="2"/>
                    <a:pt x="4" y="0"/>
                    <a:pt x="12" y="0"/>
                  </a:cubicBezTo>
                  <a:cubicBezTo>
                    <a:pt x="22" y="0"/>
                    <a:pt x="24" y="4"/>
                    <a:pt x="22" y="12"/>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6" name="Freeform 1699"/>
            <p:cNvSpPr>
              <a:spLocks/>
            </p:cNvSpPr>
            <p:nvPr/>
          </p:nvSpPr>
          <p:spPr bwMode="gray">
            <a:xfrm>
              <a:off x="1034359" y="946796"/>
              <a:ext cx="42801" cy="48914"/>
            </a:xfrm>
            <a:custGeom>
              <a:avLst/>
              <a:gdLst/>
              <a:ahLst/>
              <a:cxnLst>
                <a:cxn ang="0">
                  <a:pos x="11" y="22"/>
                </a:cxn>
                <a:cxn ang="0">
                  <a:pos x="0" y="11"/>
                </a:cxn>
                <a:cxn ang="0">
                  <a:pos x="12" y="0"/>
                </a:cxn>
                <a:cxn ang="0">
                  <a:pos x="23" y="12"/>
                </a:cxn>
                <a:cxn ang="0">
                  <a:pos x="11" y="22"/>
                </a:cxn>
              </a:cxnLst>
              <a:rect l="0" t="0" r="r" b="b"/>
              <a:pathLst>
                <a:path w="23" h="24">
                  <a:moveTo>
                    <a:pt x="11" y="22"/>
                  </a:moveTo>
                  <a:cubicBezTo>
                    <a:pt x="1" y="24"/>
                    <a:pt x="1" y="18"/>
                    <a:pt x="0" y="11"/>
                  </a:cubicBezTo>
                  <a:cubicBezTo>
                    <a:pt x="0" y="2"/>
                    <a:pt x="4" y="1"/>
                    <a:pt x="12" y="0"/>
                  </a:cubicBezTo>
                  <a:cubicBezTo>
                    <a:pt x="21" y="0"/>
                    <a:pt x="22" y="4"/>
                    <a:pt x="23" y="12"/>
                  </a:cubicBezTo>
                  <a:cubicBezTo>
                    <a:pt x="23" y="22"/>
                    <a:pt x="18" y="23"/>
                    <a:pt x="11" y="22"/>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7" name="Freeform 1700"/>
            <p:cNvSpPr>
              <a:spLocks/>
            </p:cNvSpPr>
            <p:nvPr/>
          </p:nvSpPr>
          <p:spPr bwMode="gray">
            <a:xfrm>
              <a:off x="967100" y="1014049"/>
              <a:ext cx="48914" cy="42801"/>
            </a:xfrm>
            <a:custGeom>
              <a:avLst/>
              <a:gdLst/>
              <a:ahLst/>
              <a:cxnLst>
                <a:cxn ang="0">
                  <a:pos x="22" y="11"/>
                </a:cxn>
                <a:cxn ang="0">
                  <a:pos x="12" y="23"/>
                </a:cxn>
                <a:cxn ang="0">
                  <a:pos x="0" y="11"/>
                </a:cxn>
                <a:cxn ang="0">
                  <a:pos x="12" y="0"/>
                </a:cxn>
                <a:cxn ang="0">
                  <a:pos x="22" y="11"/>
                </a:cxn>
              </a:cxnLst>
              <a:rect l="0" t="0" r="r" b="b"/>
              <a:pathLst>
                <a:path w="24" h="23">
                  <a:moveTo>
                    <a:pt x="22" y="11"/>
                  </a:moveTo>
                  <a:cubicBezTo>
                    <a:pt x="24" y="20"/>
                    <a:pt x="20" y="23"/>
                    <a:pt x="12" y="23"/>
                  </a:cubicBezTo>
                  <a:cubicBezTo>
                    <a:pt x="3" y="23"/>
                    <a:pt x="1" y="20"/>
                    <a:pt x="0" y="11"/>
                  </a:cubicBezTo>
                  <a:cubicBezTo>
                    <a:pt x="0" y="2"/>
                    <a:pt x="4" y="1"/>
                    <a:pt x="12" y="0"/>
                  </a:cubicBezTo>
                  <a:cubicBezTo>
                    <a:pt x="20" y="0"/>
                    <a:pt x="24" y="3"/>
                    <a:pt x="22" y="11"/>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8" name="Freeform 1701"/>
            <p:cNvSpPr>
              <a:spLocks/>
            </p:cNvSpPr>
            <p:nvPr/>
          </p:nvSpPr>
          <p:spPr bwMode="gray">
            <a:xfrm>
              <a:off x="1028242" y="824510"/>
              <a:ext cx="55029" cy="48914"/>
            </a:xfrm>
            <a:custGeom>
              <a:avLst/>
              <a:gdLst/>
              <a:ahLst/>
              <a:cxnLst>
                <a:cxn ang="0">
                  <a:pos x="3" y="0"/>
                </a:cxn>
                <a:cxn ang="0">
                  <a:pos x="22" y="4"/>
                </a:cxn>
                <a:cxn ang="0">
                  <a:pos x="21" y="20"/>
                </a:cxn>
                <a:cxn ang="0">
                  <a:pos x="5" y="21"/>
                </a:cxn>
                <a:cxn ang="0">
                  <a:pos x="0" y="3"/>
                </a:cxn>
                <a:cxn ang="0">
                  <a:pos x="3" y="0"/>
                </a:cxn>
              </a:cxnLst>
              <a:rect l="0" t="0" r="r" b="b"/>
              <a:pathLst>
                <a:path w="25" h="24">
                  <a:moveTo>
                    <a:pt x="3" y="0"/>
                  </a:moveTo>
                  <a:cubicBezTo>
                    <a:pt x="10" y="1"/>
                    <a:pt x="17" y="1"/>
                    <a:pt x="22" y="4"/>
                  </a:cubicBezTo>
                  <a:cubicBezTo>
                    <a:pt x="25" y="6"/>
                    <a:pt x="24" y="17"/>
                    <a:pt x="21" y="20"/>
                  </a:cubicBezTo>
                  <a:cubicBezTo>
                    <a:pt x="18" y="23"/>
                    <a:pt x="8" y="24"/>
                    <a:pt x="5" y="21"/>
                  </a:cubicBezTo>
                  <a:cubicBezTo>
                    <a:pt x="2" y="17"/>
                    <a:pt x="2" y="9"/>
                    <a:pt x="0" y="3"/>
                  </a:cubicBezTo>
                  <a:cubicBezTo>
                    <a:pt x="1" y="2"/>
                    <a:pt x="2" y="1"/>
                    <a:pt x="3" y="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39" name="Freeform 1702"/>
            <p:cNvSpPr>
              <a:spLocks/>
            </p:cNvSpPr>
            <p:nvPr/>
          </p:nvSpPr>
          <p:spPr bwMode="gray">
            <a:xfrm>
              <a:off x="905958" y="1014049"/>
              <a:ext cx="48914" cy="48914"/>
            </a:xfrm>
            <a:custGeom>
              <a:avLst/>
              <a:gdLst/>
              <a:ahLst/>
              <a:cxnLst>
                <a:cxn ang="0">
                  <a:pos x="0" y="0"/>
                </a:cxn>
                <a:cxn ang="0">
                  <a:pos x="23" y="0"/>
                </a:cxn>
                <a:cxn ang="0">
                  <a:pos x="19" y="20"/>
                </a:cxn>
                <a:cxn ang="0">
                  <a:pos x="4" y="20"/>
                </a:cxn>
                <a:cxn ang="0">
                  <a:pos x="0" y="0"/>
                </a:cxn>
              </a:cxnLst>
              <a:rect l="0" t="0" r="r" b="b"/>
              <a:pathLst>
                <a:path w="23" h="23">
                  <a:moveTo>
                    <a:pt x="0" y="0"/>
                  </a:moveTo>
                  <a:cubicBezTo>
                    <a:pt x="9" y="0"/>
                    <a:pt x="15" y="0"/>
                    <a:pt x="23" y="0"/>
                  </a:cubicBezTo>
                  <a:cubicBezTo>
                    <a:pt x="22" y="8"/>
                    <a:pt x="22" y="15"/>
                    <a:pt x="19" y="20"/>
                  </a:cubicBezTo>
                  <a:cubicBezTo>
                    <a:pt x="18" y="23"/>
                    <a:pt x="6" y="23"/>
                    <a:pt x="4" y="20"/>
                  </a:cubicBezTo>
                  <a:cubicBezTo>
                    <a:pt x="1" y="15"/>
                    <a:pt x="1" y="8"/>
                    <a:pt x="0" y="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40" name="Freeform 1703"/>
            <p:cNvSpPr>
              <a:spLocks/>
            </p:cNvSpPr>
            <p:nvPr/>
          </p:nvSpPr>
          <p:spPr bwMode="gray">
            <a:xfrm>
              <a:off x="967100" y="824510"/>
              <a:ext cx="48914" cy="42801"/>
            </a:xfrm>
            <a:custGeom>
              <a:avLst/>
              <a:gdLst/>
              <a:ahLst/>
              <a:cxnLst>
                <a:cxn ang="0">
                  <a:pos x="25" y="0"/>
                </a:cxn>
                <a:cxn ang="0">
                  <a:pos x="20" y="21"/>
                </a:cxn>
                <a:cxn ang="0">
                  <a:pos x="3" y="19"/>
                </a:cxn>
                <a:cxn ang="0">
                  <a:pos x="3" y="4"/>
                </a:cxn>
                <a:cxn ang="0">
                  <a:pos x="25" y="0"/>
                </a:cxn>
              </a:cxnLst>
              <a:rect l="0" t="0" r="r" b="b"/>
              <a:pathLst>
                <a:path w="25" h="23">
                  <a:moveTo>
                    <a:pt x="25" y="0"/>
                  </a:moveTo>
                  <a:cubicBezTo>
                    <a:pt x="23" y="9"/>
                    <a:pt x="24" y="17"/>
                    <a:pt x="20" y="21"/>
                  </a:cubicBezTo>
                  <a:cubicBezTo>
                    <a:pt x="17" y="23"/>
                    <a:pt x="7" y="22"/>
                    <a:pt x="3" y="19"/>
                  </a:cubicBezTo>
                  <a:cubicBezTo>
                    <a:pt x="0" y="17"/>
                    <a:pt x="0" y="6"/>
                    <a:pt x="3" y="4"/>
                  </a:cubicBezTo>
                  <a:cubicBezTo>
                    <a:pt x="8" y="1"/>
                    <a:pt x="15" y="1"/>
                    <a:pt x="25" y="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41" name="Freeform 1704"/>
            <p:cNvSpPr>
              <a:spLocks/>
            </p:cNvSpPr>
            <p:nvPr/>
          </p:nvSpPr>
          <p:spPr bwMode="gray">
            <a:xfrm>
              <a:off x="967100" y="885652"/>
              <a:ext cx="48914" cy="48914"/>
            </a:xfrm>
            <a:custGeom>
              <a:avLst/>
              <a:gdLst/>
              <a:ahLst/>
              <a:cxnLst>
                <a:cxn ang="0">
                  <a:pos x="11" y="22"/>
                </a:cxn>
                <a:cxn ang="0">
                  <a:pos x="0" y="11"/>
                </a:cxn>
                <a:cxn ang="0">
                  <a:pos x="12" y="1"/>
                </a:cxn>
                <a:cxn ang="0">
                  <a:pos x="22" y="12"/>
                </a:cxn>
                <a:cxn ang="0">
                  <a:pos x="11" y="22"/>
                </a:cxn>
              </a:cxnLst>
              <a:rect l="0" t="0" r="r" b="b"/>
              <a:pathLst>
                <a:path w="23" h="24">
                  <a:moveTo>
                    <a:pt x="11" y="22"/>
                  </a:moveTo>
                  <a:cubicBezTo>
                    <a:pt x="1" y="24"/>
                    <a:pt x="1" y="18"/>
                    <a:pt x="0" y="11"/>
                  </a:cubicBezTo>
                  <a:cubicBezTo>
                    <a:pt x="0" y="1"/>
                    <a:pt x="5" y="1"/>
                    <a:pt x="12" y="1"/>
                  </a:cubicBezTo>
                  <a:cubicBezTo>
                    <a:pt x="22" y="0"/>
                    <a:pt x="22" y="5"/>
                    <a:pt x="22" y="12"/>
                  </a:cubicBezTo>
                  <a:cubicBezTo>
                    <a:pt x="23" y="22"/>
                    <a:pt x="18" y="23"/>
                    <a:pt x="11" y="22"/>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42" name="Freeform 1705"/>
            <p:cNvSpPr>
              <a:spLocks/>
            </p:cNvSpPr>
            <p:nvPr/>
          </p:nvSpPr>
          <p:spPr bwMode="gray">
            <a:xfrm>
              <a:off x="905958" y="824510"/>
              <a:ext cx="42801" cy="42801"/>
            </a:xfrm>
            <a:custGeom>
              <a:avLst/>
              <a:gdLst/>
              <a:ahLst/>
              <a:cxnLst>
                <a:cxn ang="0">
                  <a:pos x="22" y="20"/>
                </a:cxn>
                <a:cxn ang="0">
                  <a:pos x="4" y="1"/>
                </a:cxn>
                <a:cxn ang="0">
                  <a:pos x="12" y="0"/>
                </a:cxn>
                <a:cxn ang="0">
                  <a:pos x="22" y="0"/>
                </a:cxn>
                <a:cxn ang="0">
                  <a:pos x="22" y="20"/>
                </a:cxn>
              </a:cxnLst>
              <a:rect l="0" t="0" r="r" b="b"/>
              <a:pathLst>
                <a:path w="22" h="22">
                  <a:moveTo>
                    <a:pt x="22" y="20"/>
                  </a:moveTo>
                  <a:cubicBezTo>
                    <a:pt x="1" y="22"/>
                    <a:pt x="0" y="21"/>
                    <a:pt x="4" y="1"/>
                  </a:cubicBezTo>
                  <a:cubicBezTo>
                    <a:pt x="6" y="1"/>
                    <a:pt x="9" y="0"/>
                    <a:pt x="12" y="0"/>
                  </a:cubicBezTo>
                  <a:cubicBezTo>
                    <a:pt x="15" y="0"/>
                    <a:pt x="18" y="0"/>
                    <a:pt x="22" y="0"/>
                  </a:cubicBezTo>
                  <a:cubicBezTo>
                    <a:pt x="22" y="7"/>
                    <a:pt x="22" y="13"/>
                    <a:pt x="22" y="2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43" name="Freeform 1706"/>
            <p:cNvSpPr>
              <a:spLocks/>
            </p:cNvSpPr>
            <p:nvPr/>
          </p:nvSpPr>
          <p:spPr bwMode="gray">
            <a:xfrm>
              <a:off x="905958" y="885652"/>
              <a:ext cx="48914" cy="48914"/>
            </a:xfrm>
            <a:custGeom>
              <a:avLst/>
              <a:gdLst/>
              <a:ahLst/>
              <a:cxnLst>
                <a:cxn ang="0">
                  <a:pos x="21" y="11"/>
                </a:cxn>
                <a:cxn ang="0">
                  <a:pos x="10" y="21"/>
                </a:cxn>
                <a:cxn ang="0">
                  <a:pos x="0" y="11"/>
                </a:cxn>
                <a:cxn ang="0">
                  <a:pos x="11" y="0"/>
                </a:cxn>
                <a:cxn ang="0">
                  <a:pos x="21" y="11"/>
                </a:cxn>
              </a:cxnLst>
              <a:rect l="0" t="0" r="r" b="b"/>
              <a:pathLst>
                <a:path w="23" h="22">
                  <a:moveTo>
                    <a:pt x="21" y="11"/>
                  </a:moveTo>
                  <a:cubicBezTo>
                    <a:pt x="23" y="21"/>
                    <a:pt x="17" y="21"/>
                    <a:pt x="10" y="21"/>
                  </a:cubicBezTo>
                  <a:cubicBezTo>
                    <a:pt x="1" y="22"/>
                    <a:pt x="0" y="18"/>
                    <a:pt x="0" y="11"/>
                  </a:cubicBezTo>
                  <a:cubicBezTo>
                    <a:pt x="0" y="2"/>
                    <a:pt x="2" y="0"/>
                    <a:pt x="11" y="0"/>
                  </a:cubicBezTo>
                  <a:cubicBezTo>
                    <a:pt x="20" y="0"/>
                    <a:pt x="22" y="3"/>
                    <a:pt x="21" y="11"/>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44" name="Freeform 1707"/>
            <p:cNvSpPr>
              <a:spLocks/>
            </p:cNvSpPr>
            <p:nvPr/>
          </p:nvSpPr>
          <p:spPr bwMode="gray">
            <a:xfrm>
              <a:off x="777558" y="482112"/>
              <a:ext cx="48914" cy="42801"/>
            </a:xfrm>
            <a:custGeom>
              <a:avLst/>
              <a:gdLst/>
              <a:ahLst/>
              <a:cxnLst>
                <a:cxn ang="0">
                  <a:pos x="22" y="21"/>
                </a:cxn>
                <a:cxn ang="0">
                  <a:pos x="0" y="21"/>
                </a:cxn>
                <a:cxn ang="0">
                  <a:pos x="3" y="3"/>
                </a:cxn>
                <a:cxn ang="0">
                  <a:pos x="18" y="3"/>
                </a:cxn>
                <a:cxn ang="0">
                  <a:pos x="22" y="21"/>
                </a:cxn>
              </a:cxnLst>
              <a:rect l="0" t="0" r="r" b="b"/>
              <a:pathLst>
                <a:path w="22" h="21">
                  <a:moveTo>
                    <a:pt x="22" y="21"/>
                  </a:moveTo>
                  <a:cubicBezTo>
                    <a:pt x="13" y="21"/>
                    <a:pt x="8" y="21"/>
                    <a:pt x="0" y="21"/>
                  </a:cubicBezTo>
                  <a:cubicBezTo>
                    <a:pt x="1" y="14"/>
                    <a:pt x="0" y="7"/>
                    <a:pt x="3" y="3"/>
                  </a:cubicBezTo>
                  <a:cubicBezTo>
                    <a:pt x="5" y="0"/>
                    <a:pt x="16" y="0"/>
                    <a:pt x="18" y="3"/>
                  </a:cubicBezTo>
                  <a:cubicBezTo>
                    <a:pt x="21" y="7"/>
                    <a:pt x="21" y="14"/>
                    <a:pt x="22" y="21"/>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45" name="Freeform 1708"/>
            <p:cNvSpPr>
              <a:spLocks/>
            </p:cNvSpPr>
            <p:nvPr/>
          </p:nvSpPr>
          <p:spPr bwMode="gray">
            <a:xfrm>
              <a:off x="991558" y="647197"/>
              <a:ext cx="42801" cy="42801"/>
            </a:xfrm>
            <a:custGeom>
              <a:avLst/>
              <a:gdLst/>
              <a:ahLst/>
              <a:cxnLst>
                <a:cxn ang="0">
                  <a:pos x="23" y="22"/>
                </a:cxn>
                <a:cxn ang="0">
                  <a:pos x="3" y="18"/>
                </a:cxn>
                <a:cxn ang="0">
                  <a:pos x="3" y="3"/>
                </a:cxn>
                <a:cxn ang="0">
                  <a:pos x="18" y="2"/>
                </a:cxn>
                <a:cxn ang="0">
                  <a:pos x="23" y="22"/>
                </a:cxn>
              </a:cxnLst>
              <a:rect l="0" t="0" r="r" b="b"/>
              <a:pathLst>
                <a:path w="23" h="22">
                  <a:moveTo>
                    <a:pt x="23" y="22"/>
                  </a:moveTo>
                  <a:cubicBezTo>
                    <a:pt x="14" y="21"/>
                    <a:pt x="7" y="22"/>
                    <a:pt x="3" y="18"/>
                  </a:cubicBezTo>
                  <a:cubicBezTo>
                    <a:pt x="0" y="17"/>
                    <a:pt x="0" y="6"/>
                    <a:pt x="3" y="3"/>
                  </a:cubicBezTo>
                  <a:cubicBezTo>
                    <a:pt x="6" y="0"/>
                    <a:pt x="16" y="0"/>
                    <a:pt x="18" y="2"/>
                  </a:cubicBezTo>
                  <a:cubicBezTo>
                    <a:pt x="22" y="6"/>
                    <a:pt x="21" y="13"/>
                    <a:pt x="23" y="22"/>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46" name="Freeform 1709"/>
            <p:cNvSpPr>
              <a:spLocks/>
            </p:cNvSpPr>
            <p:nvPr/>
          </p:nvSpPr>
          <p:spPr bwMode="gray">
            <a:xfrm>
              <a:off x="746986" y="757253"/>
              <a:ext cx="42801" cy="48914"/>
            </a:xfrm>
            <a:custGeom>
              <a:avLst/>
              <a:gdLst/>
              <a:ahLst/>
              <a:cxnLst>
                <a:cxn ang="0">
                  <a:pos x="21" y="0"/>
                </a:cxn>
                <a:cxn ang="0">
                  <a:pos x="21" y="22"/>
                </a:cxn>
                <a:cxn ang="0">
                  <a:pos x="3" y="18"/>
                </a:cxn>
                <a:cxn ang="0">
                  <a:pos x="3" y="3"/>
                </a:cxn>
                <a:cxn ang="0">
                  <a:pos x="21" y="0"/>
                </a:cxn>
              </a:cxnLst>
              <a:rect l="0" t="0" r="r" b="b"/>
              <a:pathLst>
                <a:path w="21" h="22">
                  <a:moveTo>
                    <a:pt x="21" y="0"/>
                  </a:moveTo>
                  <a:cubicBezTo>
                    <a:pt x="21" y="8"/>
                    <a:pt x="21" y="14"/>
                    <a:pt x="21" y="22"/>
                  </a:cubicBezTo>
                  <a:cubicBezTo>
                    <a:pt x="15" y="21"/>
                    <a:pt x="7" y="22"/>
                    <a:pt x="3" y="18"/>
                  </a:cubicBezTo>
                  <a:cubicBezTo>
                    <a:pt x="0" y="16"/>
                    <a:pt x="0" y="6"/>
                    <a:pt x="3" y="3"/>
                  </a:cubicBezTo>
                  <a:cubicBezTo>
                    <a:pt x="7" y="0"/>
                    <a:pt x="14" y="1"/>
                    <a:pt x="21" y="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47" name="Freeform 1710"/>
            <p:cNvSpPr>
              <a:spLocks/>
            </p:cNvSpPr>
            <p:nvPr/>
          </p:nvSpPr>
          <p:spPr bwMode="gray">
            <a:xfrm>
              <a:off x="1223901" y="855080"/>
              <a:ext cx="42801" cy="42801"/>
            </a:xfrm>
            <a:custGeom>
              <a:avLst/>
              <a:gdLst/>
              <a:ahLst/>
              <a:cxnLst>
                <a:cxn ang="0">
                  <a:pos x="20" y="10"/>
                </a:cxn>
                <a:cxn ang="0">
                  <a:pos x="11" y="21"/>
                </a:cxn>
                <a:cxn ang="0">
                  <a:pos x="0" y="11"/>
                </a:cxn>
                <a:cxn ang="0">
                  <a:pos x="11" y="1"/>
                </a:cxn>
                <a:cxn ang="0">
                  <a:pos x="20" y="10"/>
                </a:cxn>
              </a:cxnLst>
              <a:rect l="0" t="0" r="r" b="b"/>
              <a:pathLst>
                <a:path w="22" h="21">
                  <a:moveTo>
                    <a:pt x="20" y="10"/>
                  </a:moveTo>
                  <a:cubicBezTo>
                    <a:pt x="22" y="18"/>
                    <a:pt x="19" y="21"/>
                    <a:pt x="11" y="21"/>
                  </a:cubicBezTo>
                  <a:cubicBezTo>
                    <a:pt x="3" y="21"/>
                    <a:pt x="0" y="19"/>
                    <a:pt x="0" y="11"/>
                  </a:cubicBezTo>
                  <a:cubicBezTo>
                    <a:pt x="0" y="3"/>
                    <a:pt x="3" y="0"/>
                    <a:pt x="11" y="1"/>
                  </a:cubicBezTo>
                  <a:cubicBezTo>
                    <a:pt x="18" y="1"/>
                    <a:pt x="22" y="2"/>
                    <a:pt x="20" y="1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48" name="Freeform 1711"/>
            <p:cNvSpPr>
              <a:spLocks/>
            </p:cNvSpPr>
            <p:nvPr/>
          </p:nvSpPr>
          <p:spPr bwMode="gray">
            <a:xfrm>
              <a:off x="979330" y="1111876"/>
              <a:ext cx="30574" cy="24457"/>
            </a:xfrm>
            <a:custGeom>
              <a:avLst/>
              <a:gdLst/>
              <a:ahLst/>
              <a:cxnLst>
                <a:cxn ang="0">
                  <a:pos x="8" y="10"/>
                </a:cxn>
                <a:cxn ang="0">
                  <a:pos x="0" y="5"/>
                </a:cxn>
                <a:cxn ang="0">
                  <a:pos x="7" y="0"/>
                </a:cxn>
                <a:cxn ang="0">
                  <a:pos x="14" y="4"/>
                </a:cxn>
                <a:cxn ang="0">
                  <a:pos x="8" y="10"/>
                </a:cxn>
              </a:cxnLst>
              <a:rect l="0" t="0" r="r" b="b"/>
              <a:pathLst>
                <a:path w="14" h="10">
                  <a:moveTo>
                    <a:pt x="8" y="10"/>
                  </a:moveTo>
                  <a:cubicBezTo>
                    <a:pt x="5" y="8"/>
                    <a:pt x="3" y="6"/>
                    <a:pt x="0" y="5"/>
                  </a:cubicBezTo>
                  <a:cubicBezTo>
                    <a:pt x="3" y="3"/>
                    <a:pt x="5" y="1"/>
                    <a:pt x="7" y="0"/>
                  </a:cubicBezTo>
                  <a:cubicBezTo>
                    <a:pt x="9" y="0"/>
                    <a:pt x="12" y="3"/>
                    <a:pt x="14" y="4"/>
                  </a:cubicBezTo>
                  <a:cubicBezTo>
                    <a:pt x="12" y="6"/>
                    <a:pt x="11" y="7"/>
                    <a:pt x="8" y="1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grpSp>
      <p:grpSp>
        <p:nvGrpSpPr>
          <p:cNvPr id="5" name="Group 2"/>
          <p:cNvGrpSpPr>
            <a:grpSpLocks/>
          </p:cNvGrpSpPr>
          <p:nvPr/>
        </p:nvGrpSpPr>
        <p:grpSpPr bwMode="auto">
          <a:xfrm>
            <a:off x="647761" y="4172259"/>
            <a:ext cx="627062" cy="627063"/>
            <a:chOff x="-950077" y="2479568"/>
            <a:chExt cx="627617" cy="627618"/>
          </a:xfrm>
          <a:solidFill>
            <a:srgbClr val="0C558B"/>
          </a:solidFill>
        </p:grpSpPr>
        <p:sp>
          <p:nvSpPr>
            <p:cNvPr id="52" name="Freeform 641"/>
            <p:cNvSpPr>
              <a:spLocks/>
            </p:cNvSpPr>
            <p:nvPr/>
          </p:nvSpPr>
          <p:spPr bwMode="gray">
            <a:xfrm>
              <a:off x="-950077" y="2479568"/>
              <a:ext cx="627613" cy="373175"/>
            </a:xfrm>
            <a:custGeom>
              <a:avLst/>
              <a:gdLst>
                <a:gd name="T0" fmla="*/ 0 w 333"/>
                <a:gd name="T1" fmla="*/ 0 h 196"/>
                <a:gd name="T2" fmla="*/ 2147483647 w 333"/>
                <a:gd name="T3" fmla="*/ 0 h 196"/>
                <a:gd name="T4" fmla="*/ 2147483647 w 333"/>
                <a:gd name="T5" fmla="*/ 2147483647 h 196"/>
                <a:gd name="T6" fmla="*/ 2147483647 w 333"/>
                <a:gd name="T7" fmla="*/ 2147483647 h 196"/>
                <a:gd name="T8" fmla="*/ 2147483647 w 333"/>
                <a:gd name="T9" fmla="*/ 2147483647 h 196"/>
                <a:gd name="T10" fmla="*/ 2147483647 w 333"/>
                <a:gd name="T11" fmla="*/ 2147483647 h 196"/>
                <a:gd name="T12" fmla="*/ 2147483647 w 333"/>
                <a:gd name="T13" fmla="*/ 2147483647 h 196"/>
                <a:gd name="T14" fmla="*/ 2147483647 w 333"/>
                <a:gd name="T15" fmla="*/ 2147483647 h 196"/>
                <a:gd name="T16" fmla="*/ 2147483647 w 333"/>
                <a:gd name="T17" fmla="*/ 2147483647 h 196"/>
                <a:gd name="T18" fmla="*/ 0 w 333"/>
                <a:gd name="T19" fmla="*/ 2147483647 h 196"/>
                <a:gd name="T20" fmla="*/ 0 w 333"/>
                <a:gd name="T21" fmla="*/ 2147483647 h 196"/>
                <a:gd name="T22" fmla="*/ 0 w 333"/>
                <a:gd name="T23" fmla="*/ 0 h 1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3"/>
                <a:gd name="T37" fmla="*/ 0 h 196"/>
                <a:gd name="T38" fmla="*/ 333 w 333"/>
                <a:gd name="T39" fmla="*/ 196 h 1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3" h="196">
                  <a:moveTo>
                    <a:pt x="0" y="0"/>
                  </a:moveTo>
                  <a:cubicBezTo>
                    <a:pt x="111" y="0"/>
                    <a:pt x="222" y="0"/>
                    <a:pt x="333" y="0"/>
                  </a:cubicBezTo>
                  <a:cubicBezTo>
                    <a:pt x="333" y="1"/>
                    <a:pt x="333" y="2"/>
                    <a:pt x="333" y="3"/>
                  </a:cubicBezTo>
                  <a:cubicBezTo>
                    <a:pt x="333" y="9"/>
                    <a:pt x="333" y="15"/>
                    <a:pt x="333" y="22"/>
                  </a:cubicBezTo>
                  <a:cubicBezTo>
                    <a:pt x="333" y="23"/>
                    <a:pt x="333" y="24"/>
                    <a:pt x="332" y="25"/>
                  </a:cubicBezTo>
                  <a:cubicBezTo>
                    <a:pt x="316" y="47"/>
                    <a:pt x="298" y="68"/>
                    <a:pt x="279" y="88"/>
                  </a:cubicBezTo>
                  <a:cubicBezTo>
                    <a:pt x="258" y="109"/>
                    <a:pt x="235" y="129"/>
                    <a:pt x="210" y="146"/>
                  </a:cubicBezTo>
                  <a:cubicBezTo>
                    <a:pt x="189" y="161"/>
                    <a:pt x="167" y="173"/>
                    <a:pt x="142" y="181"/>
                  </a:cubicBezTo>
                  <a:cubicBezTo>
                    <a:pt x="92" y="196"/>
                    <a:pt x="46" y="187"/>
                    <a:pt x="4" y="155"/>
                  </a:cubicBezTo>
                  <a:cubicBezTo>
                    <a:pt x="1" y="153"/>
                    <a:pt x="0" y="150"/>
                    <a:pt x="0" y="146"/>
                  </a:cubicBezTo>
                  <a:cubicBezTo>
                    <a:pt x="0" y="98"/>
                    <a:pt x="0" y="51"/>
                    <a:pt x="0" y="3"/>
                  </a:cubicBezTo>
                  <a:cubicBezTo>
                    <a:pt x="0" y="2"/>
                    <a:pt x="0" y="1"/>
                    <a:pt x="0"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53" name="Freeform 642"/>
            <p:cNvSpPr>
              <a:spLocks/>
            </p:cNvSpPr>
            <p:nvPr/>
          </p:nvSpPr>
          <p:spPr bwMode="gray">
            <a:xfrm>
              <a:off x="-554284" y="2914942"/>
              <a:ext cx="231822" cy="192242"/>
            </a:xfrm>
            <a:custGeom>
              <a:avLst/>
              <a:gdLst>
                <a:gd name="T0" fmla="*/ 2147483647 w 125"/>
                <a:gd name="T1" fmla="*/ 2147483647 h 102"/>
                <a:gd name="T2" fmla="*/ 2147483647 w 125"/>
                <a:gd name="T3" fmla="*/ 2147483647 h 102"/>
                <a:gd name="T4" fmla="*/ 2147483647 w 125"/>
                <a:gd name="T5" fmla="*/ 2147483647 h 102"/>
                <a:gd name="T6" fmla="*/ 2147483647 w 125"/>
                <a:gd name="T7" fmla="*/ 2147483647 h 102"/>
                <a:gd name="T8" fmla="*/ 2147483647 w 125"/>
                <a:gd name="T9" fmla="*/ 2147483647 h 102"/>
                <a:gd name="T10" fmla="*/ 2147483647 w 125"/>
                <a:gd name="T11" fmla="*/ 2147483647 h 102"/>
                <a:gd name="T12" fmla="*/ 0 w 125"/>
                <a:gd name="T13" fmla="*/ 2147483647 h 102"/>
                <a:gd name="T14" fmla="*/ 2147483647 w 125"/>
                <a:gd name="T15" fmla="*/ 0 h 102"/>
                <a:gd name="T16" fmla="*/ 2147483647 w 125"/>
                <a:gd name="T17" fmla="*/ 0 h 102"/>
                <a:gd name="T18" fmla="*/ 2147483647 w 125"/>
                <a:gd name="T19" fmla="*/ 2147483647 h 102"/>
                <a:gd name="T20" fmla="*/ 2147483647 w 125"/>
                <a:gd name="T21" fmla="*/ 2147483647 h 102"/>
                <a:gd name="T22" fmla="*/ 2147483647 w 125"/>
                <a:gd name="T23" fmla="*/ 2147483647 h 102"/>
                <a:gd name="T24" fmla="*/ 2147483647 w 125"/>
                <a:gd name="T25" fmla="*/ 2147483647 h 102"/>
                <a:gd name="T26" fmla="*/ 2147483647 w 125"/>
                <a:gd name="T27" fmla="*/ 2147483647 h 102"/>
                <a:gd name="T28" fmla="*/ 2147483647 w 125"/>
                <a:gd name="T29" fmla="*/ 2147483647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5"/>
                <a:gd name="T46" fmla="*/ 0 h 102"/>
                <a:gd name="T47" fmla="*/ 125 w 125"/>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5" h="102">
                  <a:moveTo>
                    <a:pt x="125" y="102"/>
                  </a:moveTo>
                  <a:cubicBezTo>
                    <a:pt x="118" y="102"/>
                    <a:pt x="111" y="102"/>
                    <a:pt x="103" y="102"/>
                  </a:cubicBezTo>
                  <a:cubicBezTo>
                    <a:pt x="90" y="102"/>
                    <a:pt x="76" y="102"/>
                    <a:pt x="63" y="102"/>
                  </a:cubicBezTo>
                  <a:cubicBezTo>
                    <a:pt x="61" y="102"/>
                    <a:pt x="60" y="101"/>
                    <a:pt x="60" y="100"/>
                  </a:cubicBezTo>
                  <a:cubicBezTo>
                    <a:pt x="48" y="88"/>
                    <a:pt x="36" y="75"/>
                    <a:pt x="23" y="62"/>
                  </a:cubicBezTo>
                  <a:cubicBezTo>
                    <a:pt x="16" y="55"/>
                    <a:pt x="8" y="48"/>
                    <a:pt x="1" y="41"/>
                  </a:cubicBezTo>
                  <a:cubicBezTo>
                    <a:pt x="0" y="41"/>
                    <a:pt x="0" y="40"/>
                    <a:pt x="0" y="39"/>
                  </a:cubicBezTo>
                  <a:cubicBezTo>
                    <a:pt x="5" y="26"/>
                    <a:pt x="10" y="13"/>
                    <a:pt x="16" y="0"/>
                  </a:cubicBezTo>
                  <a:cubicBezTo>
                    <a:pt x="16" y="0"/>
                    <a:pt x="16" y="0"/>
                    <a:pt x="16" y="0"/>
                  </a:cubicBezTo>
                  <a:cubicBezTo>
                    <a:pt x="18" y="1"/>
                    <a:pt x="21" y="2"/>
                    <a:pt x="23" y="3"/>
                  </a:cubicBezTo>
                  <a:cubicBezTo>
                    <a:pt x="54" y="18"/>
                    <a:pt x="82" y="36"/>
                    <a:pt x="110" y="57"/>
                  </a:cubicBezTo>
                  <a:cubicBezTo>
                    <a:pt x="114" y="61"/>
                    <a:pt x="119" y="65"/>
                    <a:pt x="124" y="68"/>
                  </a:cubicBezTo>
                  <a:cubicBezTo>
                    <a:pt x="124" y="69"/>
                    <a:pt x="125" y="70"/>
                    <a:pt x="125" y="71"/>
                  </a:cubicBezTo>
                  <a:cubicBezTo>
                    <a:pt x="125" y="81"/>
                    <a:pt x="125" y="91"/>
                    <a:pt x="125" y="101"/>
                  </a:cubicBezTo>
                  <a:cubicBezTo>
                    <a:pt x="125" y="101"/>
                    <a:pt x="125" y="101"/>
                    <a:pt x="125" y="102"/>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54" name="Freeform 643"/>
            <p:cNvSpPr>
              <a:spLocks/>
            </p:cNvSpPr>
            <p:nvPr/>
          </p:nvSpPr>
          <p:spPr bwMode="gray">
            <a:xfrm>
              <a:off x="-520359" y="2841435"/>
              <a:ext cx="197895" cy="186589"/>
            </a:xfrm>
            <a:custGeom>
              <a:avLst/>
              <a:gdLst>
                <a:gd name="T0" fmla="*/ 2147483647 w 106"/>
                <a:gd name="T1" fmla="*/ 2147483647 h 99"/>
                <a:gd name="T2" fmla="*/ 0 w 106"/>
                <a:gd name="T3" fmla="*/ 2147483647 h 99"/>
                <a:gd name="T4" fmla="*/ 2147483647 w 106"/>
                <a:gd name="T5" fmla="*/ 2147483647 h 99"/>
                <a:gd name="T6" fmla="*/ 2147483647 w 106"/>
                <a:gd name="T7" fmla="*/ 2147483647 h 99"/>
                <a:gd name="T8" fmla="*/ 2147483647 w 106"/>
                <a:gd name="T9" fmla="*/ 2147483647 h 99"/>
                <a:gd name="T10" fmla="*/ 2147483647 w 106"/>
                <a:gd name="T11" fmla="*/ 2147483647 h 99"/>
                <a:gd name="T12" fmla="*/ 2147483647 w 106"/>
                <a:gd name="T13" fmla="*/ 2147483647 h 99"/>
                <a:gd name="T14" fmla="*/ 2147483647 w 106"/>
                <a:gd name="T15" fmla="*/ 2147483647 h 99"/>
                <a:gd name="T16" fmla="*/ 2147483647 w 106"/>
                <a:gd name="T17" fmla="*/ 2147483647 h 99"/>
                <a:gd name="T18" fmla="*/ 2147483647 w 106"/>
                <a:gd name="T19" fmla="*/ 2147483647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6"/>
                <a:gd name="T31" fmla="*/ 0 h 99"/>
                <a:gd name="T32" fmla="*/ 106 w 106"/>
                <a:gd name="T33" fmla="*/ 99 h 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6" h="99">
                  <a:moveTo>
                    <a:pt x="106" y="99"/>
                  </a:moveTo>
                  <a:cubicBezTo>
                    <a:pt x="73" y="73"/>
                    <a:pt x="38" y="50"/>
                    <a:pt x="0" y="32"/>
                  </a:cubicBezTo>
                  <a:cubicBezTo>
                    <a:pt x="2" y="28"/>
                    <a:pt x="4" y="23"/>
                    <a:pt x="6" y="19"/>
                  </a:cubicBezTo>
                  <a:cubicBezTo>
                    <a:pt x="8" y="13"/>
                    <a:pt x="11" y="8"/>
                    <a:pt x="14" y="2"/>
                  </a:cubicBezTo>
                  <a:cubicBezTo>
                    <a:pt x="14" y="1"/>
                    <a:pt x="15" y="0"/>
                    <a:pt x="17" y="1"/>
                  </a:cubicBezTo>
                  <a:cubicBezTo>
                    <a:pt x="37" y="5"/>
                    <a:pt x="56" y="10"/>
                    <a:pt x="75" y="18"/>
                  </a:cubicBezTo>
                  <a:cubicBezTo>
                    <a:pt x="85" y="22"/>
                    <a:pt x="95" y="27"/>
                    <a:pt x="104" y="31"/>
                  </a:cubicBezTo>
                  <a:cubicBezTo>
                    <a:pt x="105" y="32"/>
                    <a:pt x="106" y="32"/>
                    <a:pt x="106" y="33"/>
                  </a:cubicBezTo>
                  <a:cubicBezTo>
                    <a:pt x="106" y="55"/>
                    <a:pt x="106" y="77"/>
                    <a:pt x="106" y="98"/>
                  </a:cubicBezTo>
                  <a:cubicBezTo>
                    <a:pt x="106" y="98"/>
                    <a:pt x="106" y="99"/>
                    <a:pt x="106" y="99"/>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55" name="Freeform 644"/>
            <p:cNvSpPr>
              <a:spLocks/>
            </p:cNvSpPr>
            <p:nvPr/>
          </p:nvSpPr>
          <p:spPr bwMode="gray">
            <a:xfrm>
              <a:off x="-486435" y="2773587"/>
              <a:ext cx="163971" cy="113084"/>
            </a:xfrm>
            <a:custGeom>
              <a:avLst/>
              <a:gdLst>
                <a:gd name="T0" fmla="*/ 2147483647 w 88"/>
                <a:gd name="T1" fmla="*/ 2147483647 h 58"/>
                <a:gd name="T2" fmla="*/ 0 w 88"/>
                <a:gd name="T3" fmla="*/ 2147483647 h 58"/>
                <a:gd name="T4" fmla="*/ 2147483647 w 88"/>
                <a:gd name="T5" fmla="*/ 2147483647 h 58"/>
                <a:gd name="T6" fmla="*/ 2147483647 w 88"/>
                <a:gd name="T7" fmla="*/ 2147483647 h 58"/>
                <a:gd name="T8" fmla="*/ 2147483647 w 88"/>
                <a:gd name="T9" fmla="*/ 2147483647 h 58"/>
                <a:gd name="T10" fmla="*/ 2147483647 w 88"/>
                <a:gd name="T11" fmla="*/ 2147483647 h 58"/>
                <a:gd name="T12" fmla="*/ 2147483647 w 88"/>
                <a:gd name="T13" fmla="*/ 2147483647 h 58"/>
                <a:gd name="T14" fmla="*/ 2147483647 w 88"/>
                <a:gd name="T15" fmla="*/ 2147483647 h 58"/>
                <a:gd name="T16" fmla="*/ 2147483647 w 88"/>
                <a:gd name="T17" fmla="*/ 2147483647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58"/>
                <a:gd name="T29" fmla="*/ 88 w 88"/>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58">
                  <a:moveTo>
                    <a:pt x="88" y="58"/>
                  </a:moveTo>
                  <a:cubicBezTo>
                    <a:pt x="60" y="44"/>
                    <a:pt x="31" y="34"/>
                    <a:pt x="0" y="28"/>
                  </a:cubicBezTo>
                  <a:cubicBezTo>
                    <a:pt x="2" y="24"/>
                    <a:pt x="3" y="21"/>
                    <a:pt x="5" y="18"/>
                  </a:cubicBezTo>
                  <a:cubicBezTo>
                    <a:pt x="8" y="13"/>
                    <a:pt x="10" y="8"/>
                    <a:pt x="13" y="3"/>
                  </a:cubicBezTo>
                  <a:cubicBezTo>
                    <a:pt x="14" y="2"/>
                    <a:pt x="15" y="1"/>
                    <a:pt x="15" y="1"/>
                  </a:cubicBezTo>
                  <a:cubicBezTo>
                    <a:pt x="30" y="0"/>
                    <a:pt x="45" y="0"/>
                    <a:pt x="59" y="1"/>
                  </a:cubicBezTo>
                  <a:cubicBezTo>
                    <a:pt x="68" y="1"/>
                    <a:pt x="77" y="2"/>
                    <a:pt x="85" y="3"/>
                  </a:cubicBezTo>
                  <a:cubicBezTo>
                    <a:pt x="86" y="3"/>
                    <a:pt x="87" y="4"/>
                    <a:pt x="88" y="4"/>
                  </a:cubicBezTo>
                  <a:cubicBezTo>
                    <a:pt x="88" y="22"/>
                    <a:pt x="88" y="40"/>
                    <a:pt x="88" y="58"/>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56" name="Freeform 645"/>
            <p:cNvSpPr>
              <a:spLocks/>
            </p:cNvSpPr>
            <p:nvPr/>
          </p:nvSpPr>
          <p:spPr bwMode="gray">
            <a:xfrm>
              <a:off x="-599517" y="3005409"/>
              <a:ext cx="141354" cy="101775"/>
            </a:xfrm>
            <a:custGeom>
              <a:avLst/>
              <a:gdLst>
                <a:gd name="T0" fmla="*/ 2147483647 w 73"/>
                <a:gd name="T1" fmla="*/ 2147483647 h 55"/>
                <a:gd name="T2" fmla="*/ 0 w 73"/>
                <a:gd name="T3" fmla="*/ 2147483647 h 55"/>
                <a:gd name="T4" fmla="*/ 2147483647 w 73"/>
                <a:gd name="T5" fmla="*/ 0 h 55"/>
                <a:gd name="T6" fmla="*/ 2147483647 w 73"/>
                <a:gd name="T7" fmla="*/ 2147483647 h 55"/>
                <a:gd name="T8" fmla="*/ 0 60000 65536"/>
                <a:gd name="T9" fmla="*/ 0 60000 65536"/>
                <a:gd name="T10" fmla="*/ 0 60000 65536"/>
                <a:gd name="T11" fmla="*/ 0 60000 65536"/>
                <a:gd name="T12" fmla="*/ 0 w 73"/>
                <a:gd name="T13" fmla="*/ 0 h 55"/>
                <a:gd name="T14" fmla="*/ 73 w 73"/>
                <a:gd name="T15" fmla="*/ 55 h 55"/>
              </a:gdLst>
              <a:ahLst/>
              <a:cxnLst>
                <a:cxn ang="T8">
                  <a:pos x="T0" y="T1"/>
                </a:cxn>
                <a:cxn ang="T9">
                  <a:pos x="T2" y="T3"/>
                </a:cxn>
                <a:cxn ang="T10">
                  <a:pos x="T4" y="T5"/>
                </a:cxn>
                <a:cxn ang="T11">
                  <a:pos x="T6" y="T7"/>
                </a:cxn>
              </a:cxnLst>
              <a:rect l="T12" t="T13" r="T14" b="T15"/>
              <a:pathLst>
                <a:path w="73" h="55">
                  <a:moveTo>
                    <a:pt x="73" y="55"/>
                  </a:moveTo>
                  <a:cubicBezTo>
                    <a:pt x="49" y="55"/>
                    <a:pt x="25" y="55"/>
                    <a:pt x="0" y="55"/>
                  </a:cubicBezTo>
                  <a:cubicBezTo>
                    <a:pt x="6" y="36"/>
                    <a:pt x="12" y="18"/>
                    <a:pt x="19" y="0"/>
                  </a:cubicBezTo>
                  <a:cubicBezTo>
                    <a:pt x="38" y="17"/>
                    <a:pt x="56" y="35"/>
                    <a:pt x="73" y="55"/>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57" name="Freeform 646"/>
            <p:cNvSpPr>
              <a:spLocks/>
            </p:cNvSpPr>
            <p:nvPr/>
          </p:nvSpPr>
          <p:spPr bwMode="gray">
            <a:xfrm>
              <a:off x="-452507" y="2700079"/>
              <a:ext cx="130046" cy="67851"/>
            </a:xfrm>
            <a:custGeom>
              <a:avLst/>
              <a:gdLst>
                <a:gd name="T0" fmla="*/ 0 w 70"/>
                <a:gd name="T1" fmla="*/ 2147483647 h 38"/>
                <a:gd name="T2" fmla="*/ 2147483647 w 70"/>
                <a:gd name="T3" fmla="*/ 2147483647 h 38"/>
                <a:gd name="T4" fmla="*/ 2147483647 w 70"/>
                <a:gd name="T5" fmla="*/ 2147483647 h 38"/>
                <a:gd name="T6" fmla="*/ 2147483647 w 70"/>
                <a:gd name="T7" fmla="*/ 2147483647 h 38"/>
                <a:gd name="T8" fmla="*/ 2147483647 w 70"/>
                <a:gd name="T9" fmla="*/ 0 h 38"/>
                <a:gd name="T10" fmla="*/ 2147483647 w 70"/>
                <a:gd name="T11" fmla="*/ 0 h 38"/>
                <a:gd name="T12" fmla="*/ 2147483647 w 70"/>
                <a:gd name="T13" fmla="*/ 2147483647 h 38"/>
                <a:gd name="T14" fmla="*/ 0 w 70"/>
                <a:gd name="T15" fmla="*/ 2147483647 h 38"/>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38"/>
                <a:gd name="T26" fmla="*/ 70 w 70"/>
                <a:gd name="T27" fmla="*/ 38 h 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38">
                  <a:moveTo>
                    <a:pt x="0" y="35"/>
                  </a:moveTo>
                  <a:cubicBezTo>
                    <a:pt x="3" y="30"/>
                    <a:pt x="6" y="26"/>
                    <a:pt x="8" y="21"/>
                  </a:cubicBezTo>
                  <a:cubicBezTo>
                    <a:pt x="9" y="19"/>
                    <a:pt x="11" y="17"/>
                    <a:pt x="12" y="15"/>
                  </a:cubicBezTo>
                  <a:cubicBezTo>
                    <a:pt x="13" y="13"/>
                    <a:pt x="14" y="12"/>
                    <a:pt x="16" y="12"/>
                  </a:cubicBezTo>
                  <a:cubicBezTo>
                    <a:pt x="34" y="6"/>
                    <a:pt x="51" y="2"/>
                    <a:pt x="69" y="0"/>
                  </a:cubicBezTo>
                  <a:cubicBezTo>
                    <a:pt x="69" y="0"/>
                    <a:pt x="70" y="0"/>
                    <a:pt x="70" y="0"/>
                  </a:cubicBezTo>
                  <a:cubicBezTo>
                    <a:pt x="70" y="12"/>
                    <a:pt x="70" y="25"/>
                    <a:pt x="70" y="38"/>
                  </a:cubicBezTo>
                  <a:cubicBezTo>
                    <a:pt x="47" y="34"/>
                    <a:pt x="24" y="33"/>
                    <a:pt x="0" y="35"/>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58" name="Freeform 647"/>
            <p:cNvSpPr>
              <a:spLocks/>
            </p:cNvSpPr>
            <p:nvPr/>
          </p:nvSpPr>
          <p:spPr bwMode="gray">
            <a:xfrm>
              <a:off x="-650405" y="2960176"/>
              <a:ext cx="79158" cy="141356"/>
            </a:xfrm>
            <a:custGeom>
              <a:avLst/>
              <a:gdLst>
                <a:gd name="T0" fmla="*/ 2147483647 w 42"/>
                <a:gd name="T1" fmla="*/ 0 h 75"/>
                <a:gd name="T2" fmla="*/ 2147483647 w 42"/>
                <a:gd name="T3" fmla="*/ 2147483647 h 75"/>
                <a:gd name="T4" fmla="*/ 2147483647 w 42"/>
                <a:gd name="T5" fmla="*/ 2147483647 h 75"/>
                <a:gd name="T6" fmla="*/ 2147483647 w 42"/>
                <a:gd name="T7" fmla="*/ 2147483647 h 75"/>
                <a:gd name="T8" fmla="*/ 2147483647 w 42"/>
                <a:gd name="T9" fmla="*/ 2147483647 h 75"/>
                <a:gd name="T10" fmla="*/ 0 w 42"/>
                <a:gd name="T11" fmla="*/ 2147483647 h 75"/>
                <a:gd name="T12" fmla="*/ 2147483647 w 42"/>
                <a:gd name="T13" fmla="*/ 0 h 75"/>
                <a:gd name="T14" fmla="*/ 2147483647 w 42"/>
                <a:gd name="T15" fmla="*/ 0 h 75"/>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75"/>
                <a:gd name="T26" fmla="*/ 42 w 42"/>
                <a:gd name="T27" fmla="*/ 75 h 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75">
                  <a:moveTo>
                    <a:pt x="20" y="0"/>
                  </a:moveTo>
                  <a:cubicBezTo>
                    <a:pt x="27" y="6"/>
                    <a:pt x="35" y="12"/>
                    <a:pt x="42" y="18"/>
                  </a:cubicBezTo>
                  <a:cubicBezTo>
                    <a:pt x="36" y="37"/>
                    <a:pt x="29" y="56"/>
                    <a:pt x="23" y="75"/>
                  </a:cubicBezTo>
                  <a:cubicBezTo>
                    <a:pt x="22" y="75"/>
                    <a:pt x="22" y="74"/>
                    <a:pt x="22" y="74"/>
                  </a:cubicBezTo>
                  <a:cubicBezTo>
                    <a:pt x="15" y="63"/>
                    <a:pt x="8" y="52"/>
                    <a:pt x="1" y="41"/>
                  </a:cubicBezTo>
                  <a:cubicBezTo>
                    <a:pt x="0" y="40"/>
                    <a:pt x="0" y="39"/>
                    <a:pt x="0" y="38"/>
                  </a:cubicBezTo>
                  <a:cubicBezTo>
                    <a:pt x="7" y="26"/>
                    <a:pt x="13" y="13"/>
                    <a:pt x="19" y="0"/>
                  </a:cubicBezTo>
                  <a:cubicBezTo>
                    <a:pt x="19" y="0"/>
                    <a:pt x="19" y="0"/>
                    <a:pt x="20"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59" name="Freeform 648"/>
            <p:cNvSpPr>
              <a:spLocks/>
            </p:cNvSpPr>
            <p:nvPr/>
          </p:nvSpPr>
          <p:spPr bwMode="gray">
            <a:xfrm>
              <a:off x="-950077" y="2971483"/>
              <a:ext cx="56541" cy="135701"/>
            </a:xfrm>
            <a:custGeom>
              <a:avLst/>
              <a:gdLst>
                <a:gd name="T0" fmla="*/ 2147483647 w 28"/>
                <a:gd name="T1" fmla="*/ 0 h 71"/>
                <a:gd name="T2" fmla="*/ 2147483647 w 28"/>
                <a:gd name="T3" fmla="*/ 2147483647 h 71"/>
                <a:gd name="T4" fmla="*/ 2147483647 w 28"/>
                <a:gd name="T5" fmla="*/ 2147483647 h 71"/>
                <a:gd name="T6" fmla="*/ 2147483647 w 28"/>
                <a:gd name="T7" fmla="*/ 2147483647 h 71"/>
                <a:gd name="T8" fmla="*/ 2147483647 w 28"/>
                <a:gd name="T9" fmla="*/ 2147483647 h 71"/>
                <a:gd name="T10" fmla="*/ 0 w 28"/>
                <a:gd name="T11" fmla="*/ 2147483647 h 71"/>
                <a:gd name="T12" fmla="*/ 0 w 28"/>
                <a:gd name="T13" fmla="*/ 2147483647 h 71"/>
                <a:gd name="T14" fmla="*/ 0 w 28"/>
                <a:gd name="T15" fmla="*/ 2147483647 h 71"/>
                <a:gd name="T16" fmla="*/ 0 w 28"/>
                <a:gd name="T17" fmla="*/ 2147483647 h 71"/>
                <a:gd name="T18" fmla="*/ 2147483647 w 28"/>
                <a:gd name="T19" fmla="*/ 2147483647 h 71"/>
                <a:gd name="T20" fmla="*/ 2147483647 w 28"/>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71"/>
                <a:gd name="T35" fmla="*/ 28 w 28"/>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71">
                  <a:moveTo>
                    <a:pt x="14" y="0"/>
                  </a:moveTo>
                  <a:cubicBezTo>
                    <a:pt x="17" y="7"/>
                    <a:pt x="21" y="14"/>
                    <a:pt x="24" y="21"/>
                  </a:cubicBezTo>
                  <a:cubicBezTo>
                    <a:pt x="25" y="24"/>
                    <a:pt x="27" y="27"/>
                    <a:pt x="28" y="30"/>
                  </a:cubicBezTo>
                  <a:cubicBezTo>
                    <a:pt x="28" y="31"/>
                    <a:pt x="28" y="32"/>
                    <a:pt x="28" y="33"/>
                  </a:cubicBezTo>
                  <a:cubicBezTo>
                    <a:pt x="19" y="45"/>
                    <a:pt x="11" y="57"/>
                    <a:pt x="3" y="70"/>
                  </a:cubicBezTo>
                  <a:cubicBezTo>
                    <a:pt x="3" y="70"/>
                    <a:pt x="1" y="71"/>
                    <a:pt x="0" y="71"/>
                  </a:cubicBezTo>
                  <a:cubicBezTo>
                    <a:pt x="0" y="71"/>
                    <a:pt x="0" y="71"/>
                    <a:pt x="0" y="71"/>
                  </a:cubicBezTo>
                  <a:cubicBezTo>
                    <a:pt x="0" y="70"/>
                    <a:pt x="0" y="69"/>
                    <a:pt x="0" y="68"/>
                  </a:cubicBezTo>
                  <a:cubicBezTo>
                    <a:pt x="0" y="51"/>
                    <a:pt x="0" y="34"/>
                    <a:pt x="0" y="17"/>
                  </a:cubicBezTo>
                  <a:cubicBezTo>
                    <a:pt x="0" y="16"/>
                    <a:pt x="0" y="14"/>
                    <a:pt x="1" y="14"/>
                  </a:cubicBezTo>
                  <a:cubicBezTo>
                    <a:pt x="5" y="9"/>
                    <a:pt x="10" y="4"/>
                    <a:pt x="14"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0" name="Freeform 649"/>
            <p:cNvSpPr>
              <a:spLocks/>
            </p:cNvSpPr>
            <p:nvPr/>
          </p:nvSpPr>
          <p:spPr bwMode="gray">
            <a:xfrm>
              <a:off x="-876573" y="2994100"/>
              <a:ext cx="62196" cy="113084"/>
            </a:xfrm>
            <a:custGeom>
              <a:avLst/>
              <a:gdLst>
                <a:gd name="T0" fmla="*/ 2147483647 w 34"/>
                <a:gd name="T1" fmla="*/ 0 h 61"/>
                <a:gd name="T2" fmla="*/ 2147483647 w 34"/>
                <a:gd name="T3" fmla="*/ 2147483647 h 61"/>
                <a:gd name="T4" fmla="*/ 2147483647 w 34"/>
                <a:gd name="T5" fmla="*/ 2147483647 h 61"/>
                <a:gd name="T6" fmla="*/ 2147483647 w 34"/>
                <a:gd name="T7" fmla="*/ 2147483647 h 61"/>
                <a:gd name="T8" fmla="*/ 2147483647 w 34"/>
                <a:gd name="T9" fmla="*/ 2147483647 h 61"/>
                <a:gd name="T10" fmla="*/ 2147483647 w 34"/>
                <a:gd name="T11" fmla="*/ 2147483647 h 61"/>
                <a:gd name="T12" fmla="*/ 2147483647 w 34"/>
                <a:gd name="T13" fmla="*/ 2147483647 h 61"/>
                <a:gd name="T14" fmla="*/ 0 w 34"/>
                <a:gd name="T15" fmla="*/ 2147483647 h 61"/>
                <a:gd name="T16" fmla="*/ 0 w 34"/>
                <a:gd name="T17" fmla="*/ 2147483647 h 61"/>
                <a:gd name="T18" fmla="*/ 2147483647 w 34"/>
                <a:gd name="T19" fmla="*/ 2147483647 h 61"/>
                <a:gd name="T20" fmla="*/ 2147483647 w 34"/>
                <a:gd name="T21" fmla="*/ 0 h 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61"/>
                <a:gd name="T35" fmla="*/ 34 w 34"/>
                <a:gd name="T36" fmla="*/ 61 h 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61">
                  <a:moveTo>
                    <a:pt x="17" y="0"/>
                  </a:moveTo>
                  <a:cubicBezTo>
                    <a:pt x="20" y="6"/>
                    <a:pt x="23" y="11"/>
                    <a:pt x="26" y="16"/>
                  </a:cubicBezTo>
                  <a:cubicBezTo>
                    <a:pt x="29" y="20"/>
                    <a:pt x="31" y="24"/>
                    <a:pt x="33" y="28"/>
                  </a:cubicBezTo>
                  <a:cubicBezTo>
                    <a:pt x="34" y="29"/>
                    <a:pt x="34" y="30"/>
                    <a:pt x="33" y="31"/>
                  </a:cubicBezTo>
                  <a:cubicBezTo>
                    <a:pt x="28" y="41"/>
                    <a:pt x="23" y="50"/>
                    <a:pt x="17" y="59"/>
                  </a:cubicBezTo>
                  <a:cubicBezTo>
                    <a:pt x="17" y="60"/>
                    <a:pt x="16" y="61"/>
                    <a:pt x="16" y="61"/>
                  </a:cubicBezTo>
                  <a:cubicBezTo>
                    <a:pt x="15" y="61"/>
                    <a:pt x="15" y="60"/>
                    <a:pt x="14" y="59"/>
                  </a:cubicBezTo>
                  <a:cubicBezTo>
                    <a:pt x="10" y="48"/>
                    <a:pt x="5" y="36"/>
                    <a:pt x="0" y="24"/>
                  </a:cubicBezTo>
                  <a:cubicBezTo>
                    <a:pt x="0" y="23"/>
                    <a:pt x="0" y="22"/>
                    <a:pt x="0" y="22"/>
                  </a:cubicBezTo>
                  <a:cubicBezTo>
                    <a:pt x="6" y="15"/>
                    <a:pt x="11" y="8"/>
                    <a:pt x="17" y="1"/>
                  </a:cubicBezTo>
                  <a:cubicBezTo>
                    <a:pt x="17" y="1"/>
                    <a:pt x="17" y="1"/>
                    <a:pt x="17"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1" name="Freeform 650"/>
            <p:cNvSpPr>
              <a:spLocks/>
            </p:cNvSpPr>
            <p:nvPr/>
          </p:nvSpPr>
          <p:spPr bwMode="gray">
            <a:xfrm>
              <a:off x="-610825" y="2892325"/>
              <a:ext cx="73504" cy="90466"/>
            </a:xfrm>
            <a:custGeom>
              <a:avLst/>
              <a:gdLst>
                <a:gd name="T0" fmla="*/ 2147483647 w 38"/>
                <a:gd name="T1" fmla="*/ 2147483647 h 47"/>
                <a:gd name="T2" fmla="*/ 2147483647 w 38"/>
                <a:gd name="T3" fmla="*/ 2147483647 h 47"/>
                <a:gd name="T4" fmla="*/ 0 w 38"/>
                <a:gd name="T5" fmla="*/ 2147483647 h 47"/>
                <a:gd name="T6" fmla="*/ 2147483647 w 38"/>
                <a:gd name="T7" fmla="*/ 0 h 47"/>
                <a:gd name="T8" fmla="*/ 2147483647 w 38"/>
                <a:gd name="T9" fmla="*/ 2147483647 h 47"/>
                <a:gd name="T10" fmla="*/ 2147483647 w 38"/>
                <a:gd name="T11" fmla="*/ 2147483647 h 47"/>
                <a:gd name="T12" fmla="*/ 0 60000 65536"/>
                <a:gd name="T13" fmla="*/ 0 60000 65536"/>
                <a:gd name="T14" fmla="*/ 0 60000 65536"/>
                <a:gd name="T15" fmla="*/ 0 60000 65536"/>
                <a:gd name="T16" fmla="*/ 0 60000 65536"/>
                <a:gd name="T17" fmla="*/ 0 60000 65536"/>
                <a:gd name="T18" fmla="*/ 0 w 38"/>
                <a:gd name="T19" fmla="*/ 0 h 47"/>
                <a:gd name="T20" fmla="*/ 38 w 38"/>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8" h="47">
                  <a:moveTo>
                    <a:pt x="22" y="47"/>
                  </a:moveTo>
                  <a:cubicBezTo>
                    <a:pt x="15" y="41"/>
                    <a:pt x="8" y="36"/>
                    <a:pt x="1" y="30"/>
                  </a:cubicBezTo>
                  <a:cubicBezTo>
                    <a:pt x="0" y="30"/>
                    <a:pt x="0" y="29"/>
                    <a:pt x="0" y="29"/>
                  </a:cubicBezTo>
                  <a:cubicBezTo>
                    <a:pt x="6" y="19"/>
                    <a:pt x="11" y="10"/>
                    <a:pt x="16" y="0"/>
                  </a:cubicBezTo>
                  <a:cubicBezTo>
                    <a:pt x="24" y="3"/>
                    <a:pt x="31" y="6"/>
                    <a:pt x="38" y="8"/>
                  </a:cubicBezTo>
                  <a:cubicBezTo>
                    <a:pt x="32" y="21"/>
                    <a:pt x="27" y="34"/>
                    <a:pt x="22" y="47"/>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2" name="Freeform 651"/>
            <p:cNvSpPr>
              <a:spLocks/>
            </p:cNvSpPr>
            <p:nvPr/>
          </p:nvSpPr>
          <p:spPr bwMode="gray">
            <a:xfrm>
              <a:off x="-729563" y="2994100"/>
              <a:ext cx="62196" cy="107431"/>
            </a:xfrm>
            <a:custGeom>
              <a:avLst/>
              <a:gdLst>
                <a:gd name="T0" fmla="*/ 2147483647 w 32"/>
                <a:gd name="T1" fmla="*/ 2147483647 h 57"/>
                <a:gd name="T2" fmla="*/ 2147483647 w 32"/>
                <a:gd name="T3" fmla="*/ 2147483647 h 57"/>
                <a:gd name="T4" fmla="*/ 0 w 32"/>
                <a:gd name="T5" fmla="*/ 2147483647 h 57"/>
                <a:gd name="T6" fmla="*/ 0 w 32"/>
                <a:gd name="T7" fmla="*/ 2147483647 h 57"/>
                <a:gd name="T8" fmla="*/ 2147483647 w 32"/>
                <a:gd name="T9" fmla="*/ 0 h 57"/>
                <a:gd name="T10" fmla="*/ 2147483647 w 32"/>
                <a:gd name="T11" fmla="*/ 2147483647 h 57"/>
                <a:gd name="T12" fmla="*/ 2147483647 w 32"/>
                <a:gd name="T13" fmla="*/ 2147483647 h 57"/>
                <a:gd name="T14" fmla="*/ 2147483647 w 32"/>
                <a:gd name="T15" fmla="*/ 2147483647 h 57"/>
                <a:gd name="T16" fmla="*/ 2147483647 w 32"/>
                <a:gd name="T17" fmla="*/ 214748364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57"/>
                <a:gd name="T29" fmla="*/ 32 w 32"/>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57">
                  <a:moveTo>
                    <a:pt x="17" y="57"/>
                  </a:moveTo>
                  <a:cubicBezTo>
                    <a:pt x="14" y="53"/>
                    <a:pt x="12" y="49"/>
                    <a:pt x="10" y="45"/>
                  </a:cubicBezTo>
                  <a:cubicBezTo>
                    <a:pt x="7" y="40"/>
                    <a:pt x="3" y="34"/>
                    <a:pt x="0" y="29"/>
                  </a:cubicBezTo>
                  <a:cubicBezTo>
                    <a:pt x="0" y="28"/>
                    <a:pt x="0" y="27"/>
                    <a:pt x="0" y="27"/>
                  </a:cubicBezTo>
                  <a:cubicBezTo>
                    <a:pt x="5" y="18"/>
                    <a:pt x="9" y="9"/>
                    <a:pt x="14" y="0"/>
                  </a:cubicBezTo>
                  <a:cubicBezTo>
                    <a:pt x="16" y="1"/>
                    <a:pt x="17" y="3"/>
                    <a:pt x="18" y="4"/>
                  </a:cubicBezTo>
                  <a:cubicBezTo>
                    <a:pt x="22" y="10"/>
                    <a:pt x="27" y="15"/>
                    <a:pt x="31" y="21"/>
                  </a:cubicBezTo>
                  <a:cubicBezTo>
                    <a:pt x="31" y="22"/>
                    <a:pt x="32" y="23"/>
                    <a:pt x="31" y="23"/>
                  </a:cubicBezTo>
                  <a:cubicBezTo>
                    <a:pt x="27" y="35"/>
                    <a:pt x="22" y="46"/>
                    <a:pt x="17" y="57"/>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3" name="Freeform 652"/>
            <p:cNvSpPr>
              <a:spLocks/>
            </p:cNvSpPr>
            <p:nvPr/>
          </p:nvSpPr>
          <p:spPr bwMode="gray">
            <a:xfrm>
              <a:off x="-695638" y="2926250"/>
              <a:ext cx="67849" cy="96123"/>
            </a:xfrm>
            <a:custGeom>
              <a:avLst/>
              <a:gdLst>
                <a:gd name="T0" fmla="*/ 2147483647 w 36"/>
                <a:gd name="T1" fmla="*/ 0 h 50"/>
                <a:gd name="T2" fmla="*/ 2147483647 w 36"/>
                <a:gd name="T3" fmla="*/ 2147483647 h 50"/>
                <a:gd name="T4" fmla="*/ 2147483647 w 36"/>
                <a:gd name="T5" fmla="*/ 2147483647 h 50"/>
                <a:gd name="T6" fmla="*/ 2147483647 w 36"/>
                <a:gd name="T7" fmla="*/ 2147483647 h 50"/>
                <a:gd name="T8" fmla="*/ 2147483647 w 36"/>
                <a:gd name="T9" fmla="*/ 2147483647 h 50"/>
                <a:gd name="T10" fmla="*/ 2147483647 w 36"/>
                <a:gd name="T11" fmla="*/ 2147483647 h 50"/>
                <a:gd name="T12" fmla="*/ 2147483647 w 36"/>
                <a:gd name="T13" fmla="*/ 2147483647 h 50"/>
                <a:gd name="T14" fmla="*/ 2147483647 w 36"/>
                <a:gd name="T15" fmla="*/ 0 h 50"/>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50"/>
                <a:gd name="T26" fmla="*/ 36 w 36"/>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50">
                  <a:moveTo>
                    <a:pt x="18" y="0"/>
                  </a:moveTo>
                  <a:cubicBezTo>
                    <a:pt x="24" y="4"/>
                    <a:pt x="30" y="8"/>
                    <a:pt x="36" y="12"/>
                  </a:cubicBezTo>
                  <a:cubicBezTo>
                    <a:pt x="29" y="25"/>
                    <a:pt x="23" y="37"/>
                    <a:pt x="17" y="50"/>
                  </a:cubicBezTo>
                  <a:cubicBezTo>
                    <a:pt x="17" y="49"/>
                    <a:pt x="16" y="49"/>
                    <a:pt x="16" y="48"/>
                  </a:cubicBezTo>
                  <a:cubicBezTo>
                    <a:pt x="11" y="42"/>
                    <a:pt x="6" y="36"/>
                    <a:pt x="2" y="30"/>
                  </a:cubicBezTo>
                  <a:cubicBezTo>
                    <a:pt x="1" y="29"/>
                    <a:pt x="0" y="28"/>
                    <a:pt x="1" y="27"/>
                  </a:cubicBezTo>
                  <a:cubicBezTo>
                    <a:pt x="7" y="18"/>
                    <a:pt x="12" y="10"/>
                    <a:pt x="17" y="2"/>
                  </a:cubicBezTo>
                  <a:cubicBezTo>
                    <a:pt x="18" y="1"/>
                    <a:pt x="18" y="1"/>
                    <a:pt x="18"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4" name="Freeform 653"/>
            <p:cNvSpPr>
              <a:spLocks/>
            </p:cNvSpPr>
            <p:nvPr/>
          </p:nvSpPr>
          <p:spPr bwMode="gray">
            <a:xfrm>
              <a:off x="-412930" y="2637886"/>
              <a:ext cx="90465" cy="67851"/>
            </a:xfrm>
            <a:custGeom>
              <a:avLst/>
              <a:gdLst>
                <a:gd name="T0" fmla="*/ 2147483647 w 50"/>
                <a:gd name="T1" fmla="*/ 0 h 35"/>
                <a:gd name="T2" fmla="*/ 2147483647 w 50"/>
                <a:gd name="T3" fmla="*/ 2147483647 h 35"/>
                <a:gd name="T4" fmla="*/ 0 w 50"/>
                <a:gd name="T5" fmla="*/ 2147483647 h 35"/>
                <a:gd name="T6" fmla="*/ 2147483647 w 50"/>
                <a:gd name="T7" fmla="*/ 2147483647 h 35"/>
                <a:gd name="T8" fmla="*/ 2147483647 w 50"/>
                <a:gd name="T9" fmla="*/ 2147483647 h 35"/>
                <a:gd name="T10" fmla="*/ 2147483647 w 50"/>
                <a:gd name="T11" fmla="*/ 2147483647 h 35"/>
                <a:gd name="T12" fmla="*/ 2147483647 w 50"/>
                <a:gd name="T13" fmla="*/ 0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50" y="0"/>
                  </a:moveTo>
                  <a:cubicBezTo>
                    <a:pt x="50" y="9"/>
                    <a:pt x="50" y="16"/>
                    <a:pt x="50" y="24"/>
                  </a:cubicBezTo>
                  <a:cubicBezTo>
                    <a:pt x="33" y="27"/>
                    <a:pt x="16" y="30"/>
                    <a:pt x="0" y="35"/>
                  </a:cubicBezTo>
                  <a:cubicBezTo>
                    <a:pt x="1" y="33"/>
                    <a:pt x="3" y="31"/>
                    <a:pt x="4" y="29"/>
                  </a:cubicBezTo>
                  <a:cubicBezTo>
                    <a:pt x="7" y="22"/>
                    <a:pt x="13" y="18"/>
                    <a:pt x="20" y="15"/>
                  </a:cubicBezTo>
                  <a:cubicBezTo>
                    <a:pt x="29" y="10"/>
                    <a:pt x="39" y="6"/>
                    <a:pt x="48" y="1"/>
                  </a:cubicBezTo>
                  <a:cubicBezTo>
                    <a:pt x="49" y="1"/>
                    <a:pt x="49" y="1"/>
                    <a:pt x="50"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5" name="Freeform 654"/>
            <p:cNvSpPr>
              <a:spLocks/>
            </p:cNvSpPr>
            <p:nvPr/>
          </p:nvSpPr>
          <p:spPr bwMode="gray">
            <a:xfrm>
              <a:off x="-797412" y="3005409"/>
              <a:ext cx="50889" cy="96123"/>
            </a:xfrm>
            <a:custGeom>
              <a:avLst/>
              <a:gdLst>
                <a:gd name="T0" fmla="*/ 2147483647 w 29"/>
                <a:gd name="T1" fmla="*/ 0 h 53"/>
                <a:gd name="T2" fmla="*/ 2147483647 w 29"/>
                <a:gd name="T3" fmla="*/ 2147483647 h 53"/>
                <a:gd name="T4" fmla="*/ 2147483647 w 29"/>
                <a:gd name="T5" fmla="*/ 2147483647 h 53"/>
                <a:gd name="T6" fmla="*/ 2147483647 w 29"/>
                <a:gd name="T7" fmla="*/ 2147483647 h 53"/>
                <a:gd name="T8" fmla="*/ 2147483647 w 29"/>
                <a:gd name="T9" fmla="*/ 2147483647 h 53"/>
                <a:gd name="T10" fmla="*/ 2147483647 w 29"/>
                <a:gd name="T11" fmla="*/ 2147483647 h 53"/>
                <a:gd name="T12" fmla="*/ 0 w 29"/>
                <a:gd name="T13" fmla="*/ 2147483647 h 53"/>
                <a:gd name="T14" fmla="*/ 0 w 29"/>
                <a:gd name="T15" fmla="*/ 2147483647 h 53"/>
                <a:gd name="T16" fmla="*/ 2147483647 w 29"/>
                <a:gd name="T17" fmla="*/ 0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53"/>
                <a:gd name="T29" fmla="*/ 29 w 29"/>
                <a:gd name="T30" fmla="*/ 53 h 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53">
                  <a:moveTo>
                    <a:pt x="15" y="0"/>
                  </a:moveTo>
                  <a:cubicBezTo>
                    <a:pt x="20" y="7"/>
                    <a:pt x="24" y="15"/>
                    <a:pt x="29" y="22"/>
                  </a:cubicBezTo>
                  <a:cubicBezTo>
                    <a:pt x="29" y="22"/>
                    <a:pt x="29" y="23"/>
                    <a:pt x="29" y="24"/>
                  </a:cubicBezTo>
                  <a:cubicBezTo>
                    <a:pt x="25" y="33"/>
                    <a:pt x="20" y="43"/>
                    <a:pt x="15" y="52"/>
                  </a:cubicBezTo>
                  <a:cubicBezTo>
                    <a:pt x="15" y="53"/>
                    <a:pt x="15" y="53"/>
                    <a:pt x="15" y="53"/>
                  </a:cubicBezTo>
                  <a:cubicBezTo>
                    <a:pt x="13" y="50"/>
                    <a:pt x="12" y="48"/>
                    <a:pt x="11" y="45"/>
                  </a:cubicBezTo>
                  <a:cubicBezTo>
                    <a:pt x="7" y="38"/>
                    <a:pt x="4" y="32"/>
                    <a:pt x="0" y="25"/>
                  </a:cubicBezTo>
                  <a:cubicBezTo>
                    <a:pt x="0" y="25"/>
                    <a:pt x="0" y="24"/>
                    <a:pt x="0" y="23"/>
                  </a:cubicBezTo>
                  <a:cubicBezTo>
                    <a:pt x="5" y="15"/>
                    <a:pt x="10" y="8"/>
                    <a:pt x="15"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6" name="Freeform 655"/>
            <p:cNvSpPr>
              <a:spLocks/>
            </p:cNvSpPr>
            <p:nvPr/>
          </p:nvSpPr>
          <p:spPr bwMode="gray">
            <a:xfrm>
              <a:off x="-910498" y="2937558"/>
              <a:ext cx="56541" cy="84815"/>
            </a:xfrm>
            <a:custGeom>
              <a:avLst/>
              <a:gdLst>
                <a:gd name="T0" fmla="*/ 2147483647 w 30"/>
                <a:gd name="T1" fmla="*/ 2147483647 h 45"/>
                <a:gd name="T2" fmla="*/ 2147483647 w 30"/>
                <a:gd name="T3" fmla="*/ 2147483647 h 45"/>
                <a:gd name="T4" fmla="*/ 0 w 30"/>
                <a:gd name="T5" fmla="*/ 2147483647 h 45"/>
                <a:gd name="T6" fmla="*/ 0 w 30"/>
                <a:gd name="T7" fmla="*/ 2147483647 h 45"/>
                <a:gd name="T8" fmla="*/ 2147483647 w 30"/>
                <a:gd name="T9" fmla="*/ 0 h 45"/>
                <a:gd name="T10" fmla="*/ 2147483647 w 30"/>
                <a:gd name="T11" fmla="*/ 2147483647 h 45"/>
                <a:gd name="T12" fmla="*/ 2147483647 w 30"/>
                <a:gd name="T13" fmla="*/ 2147483647 h 45"/>
                <a:gd name="T14" fmla="*/ 2147483647 w 30"/>
                <a:gd name="T15" fmla="*/ 2147483647 h 45"/>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45"/>
                <a:gd name="T26" fmla="*/ 30 w 30"/>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45">
                  <a:moveTo>
                    <a:pt x="13" y="45"/>
                  </a:moveTo>
                  <a:cubicBezTo>
                    <a:pt x="12" y="42"/>
                    <a:pt x="11" y="40"/>
                    <a:pt x="10" y="37"/>
                  </a:cubicBezTo>
                  <a:cubicBezTo>
                    <a:pt x="7" y="30"/>
                    <a:pt x="3" y="23"/>
                    <a:pt x="0" y="16"/>
                  </a:cubicBezTo>
                  <a:cubicBezTo>
                    <a:pt x="0" y="15"/>
                    <a:pt x="0" y="14"/>
                    <a:pt x="0" y="14"/>
                  </a:cubicBezTo>
                  <a:cubicBezTo>
                    <a:pt x="6" y="9"/>
                    <a:pt x="11" y="5"/>
                    <a:pt x="16" y="0"/>
                  </a:cubicBezTo>
                  <a:cubicBezTo>
                    <a:pt x="21" y="8"/>
                    <a:pt x="25" y="15"/>
                    <a:pt x="30" y="23"/>
                  </a:cubicBezTo>
                  <a:cubicBezTo>
                    <a:pt x="30" y="23"/>
                    <a:pt x="30" y="24"/>
                    <a:pt x="30" y="25"/>
                  </a:cubicBezTo>
                  <a:cubicBezTo>
                    <a:pt x="24" y="31"/>
                    <a:pt x="19" y="38"/>
                    <a:pt x="13" y="45"/>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7" name="Freeform 656"/>
            <p:cNvSpPr>
              <a:spLocks/>
            </p:cNvSpPr>
            <p:nvPr/>
          </p:nvSpPr>
          <p:spPr bwMode="gray">
            <a:xfrm>
              <a:off x="-836992" y="2954519"/>
              <a:ext cx="56541" cy="79159"/>
            </a:xfrm>
            <a:custGeom>
              <a:avLst/>
              <a:gdLst>
                <a:gd name="T0" fmla="*/ 2147483647 w 30"/>
                <a:gd name="T1" fmla="*/ 2147483647 h 43"/>
                <a:gd name="T2" fmla="*/ 0 w 30"/>
                <a:gd name="T3" fmla="*/ 2147483647 h 43"/>
                <a:gd name="T4" fmla="*/ 2147483647 w 30"/>
                <a:gd name="T5" fmla="*/ 0 h 43"/>
                <a:gd name="T6" fmla="*/ 2147483647 w 30"/>
                <a:gd name="T7" fmla="*/ 2147483647 h 43"/>
                <a:gd name="T8" fmla="*/ 2147483647 w 30"/>
                <a:gd name="T9" fmla="*/ 2147483647 h 43"/>
                <a:gd name="T10" fmla="*/ 2147483647 w 30"/>
                <a:gd name="T11" fmla="*/ 2147483647 h 43"/>
                <a:gd name="T12" fmla="*/ 2147483647 w 30"/>
                <a:gd name="T13" fmla="*/ 2147483647 h 43"/>
                <a:gd name="T14" fmla="*/ 0 60000 65536"/>
                <a:gd name="T15" fmla="*/ 0 60000 65536"/>
                <a:gd name="T16" fmla="*/ 0 60000 65536"/>
                <a:gd name="T17" fmla="*/ 0 60000 65536"/>
                <a:gd name="T18" fmla="*/ 0 60000 65536"/>
                <a:gd name="T19" fmla="*/ 0 60000 65536"/>
                <a:gd name="T20" fmla="*/ 0 60000 65536"/>
                <a:gd name="T21" fmla="*/ 0 w 30"/>
                <a:gd name="T22" fmla="*/ 0 h 43"/>
                <a:gd name="T23" fmla="*/ 30 w 30"/>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3">
                  <a:moveTo>
                    <a:pt x="16" y="43"/>
                  </a:moveTo>
                  <a:cubicBezTo>
                    <a:pt x="11" y="34"/>
                    <a:pt x="5" y="25"/>
                    <a:pt x="0" y="16"/>
                  </a:cubicBezTo>
                  <a:cubicBezTo>
                    <a:pt x="5" y="10"/>
                    <a:pt x="10" y="5"/>
                    <a:pt x="15" y="0"/>
                  </a:cubicBezTo>
                  <a:cubicBezTo>
                    <a:pt x="15" y="0"/>
                    <a:pt x="16" y="1"/>
                    <a:pt x="16" y="1"/>
                  </a:cubicBezTo>
                  <a:cubicBezTo>
                    <a:pt x="21" y="7"/>
                    <a:pt x="25" y="13"/>
                    <a:pt x="30" y="20"/>
                  </a:cubicBezTo>
                  <a:cubicBezTo>
                    <a:pt x="30" y="20"/>
                    <a:pt x="30" y="21"/>
                    <a:pt x="30" y="22"/>
                  </a:cubicBezTo>
                  <a:cubicBezTo>
                    <a:pt x="25" y="29"/>
                    <a:pt x="21" y="36"/>
                    <a:pt x="16" y="43"/>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8" name="Freeform 657"/>
            <p:cNvSpPr>
              <a:spLocks/>
            </p:cNvSpPr>
            <p:nvPr/>
          </p:nvSpPr>
          <p:spPr bwMode="gray">
            <a:xfrm>
              <a:off x="-763487" y="2954519"/>
              <a:ext cx="56541" cy="79159"/>
            </a:xfrm>
            <a:custGeom>
              <a:avLst/>
              <a:gdLst>
                <a:gd name="T0" fmla="*/ 2147483647 w 29"/>
                <a:gd name="T1" fmla="*/ 2147483647 h 42"/>
                <a:gd name="T2" fmla="*/ 2147483647 w 29"/>
                <a:gd name="T3" fmla="*/ 2147483647 h 42"/>
                <a:gd name="T4" fmla="*/ 0 w 29"/>
                <a:gd name="T5" fmla="*/ 2147483647 h 42"/>
                <a:gd name="T6" fmla="*/ 2147483647 w 29"/>
                <a:gd name="T7" fmla="*/ 0 h 42"/>
                <a:gd name="T8" fmla="*/ 2147483647 w 29"/>
                <a:gd name="T9" fmla="*/ 2147483647 h 42"/>
                <a:gd name="T10" fmla="*/ 2147483647 w 29"/>
                <a:gd name="T11" fmla="*/ 2147483647 h 42"/>
                <a:gd name="T12" fmla="*/ 2147483647 w 29"/>
                <a:gd name="T13" fmla="*/ 2147483647 h 42"/>
                <a:gd name="T14" fmla="*/ 0 60000 65536"/>
                <a:gd name="T15" fmla="*/ 0 60000 65536"/>
                <a:gd name="T16" fmla="*/ 0 60000 65536"/>
                <a:gd name="T17" fmla="*/ 0 60000 65536"/>
                <a:gd name="T18" fmla="*/ 0 60000 65536"/>
                <a:gd name="T19" fmla="*/ 0 60000 65536"/>
                <a:gd name="T20" fmla="*/ 0 60000 65536"/>
                <a:gd name="T21" fmla="*/ 0 w 29"/>
                <a:gd name="T22" fmla="*/ 0 h 42"/>
                <a:gd name="T23" fmla="*/ 29 w 29"/>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42">
                  <a:moveTo>
                    <a:pt x="14" y="42"/>
                  </a:moveTo>
                  <a:cubicBezTo>
                    <a:pt x="10" y="35"/>
                    <a:pt x="5" y="29"/>
                    <a:pt x="1" y="22"/>
                  </a:cubicBezTo>
                  <a:cubicBezTo>
                    <a:pt x="0" y="21"/>
                    <a:pt x="0" y="20"/>
                    <a:pt x="0" y="20"/>
                  </a:cubicBezTo>
                  <a:cubicBezTo>
                    <a:pt x="5" y="13"/>
                    <a:pt x="10" y="7"/>
                    <a:pt x="15" y="0"/>
                  </a:cubicBezTo>
                  <a:cubicBezTo>
                    <a:pt x="19" y="5"/>
                    <a:pt x="24" y="10"/>
                    <a:pt x="28" y="15"/>
                  </a:cubicBezTo>
                  <a:cubicBezTo>
                    <a:pt x="29" y="16"/>
                    <a:pt x="29" y="17"/>
                    <a:pt x="28" y="17"/>
                  </a:cubicBezTo>
                  <a:cubicBezTo>
                    <a:pt x="24" y="26"/>
                    <a:pt x="19" y="34"/>
                    <a:pt x="14" y="42"/>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69" name="Freeform 658"/>
            <p:cNvSpPr>
              <a:spLocks/>
            </p:cNvSpPr>
            <p:nvPr/>
          </p:nvSpPr>
          <p:spPr bwMode="gray">
            <a:xfrm>
              <a:off x="-571245" y="2835784"/>
              <a:ext cx="67849" cy="62197"/>
            </a:xfrm>
            <a:custGeom>
              <a:avLst/>
              <a:gdLst>
                <a:gd name="T0" fmla="*/ 2147483647 w 34"/>
                <a:gd name="T1" fmla="*/ 2147483647 h 33"/>
                <a:gd name="T2" fmla="*/ 0 w 34"/>
                <a:gd name="T3" fmla="*/ 2147483647 h 33"/>
                <a:gd name="T4" fmla="*/ 0 w 34"/>
                <a:gd name="T5" fmla="*/ 2147483647 h 33"/>
                <a:gd name="T6" fmla="*/ 2147483647 w 34"/>
                <a:gd name="T7" fmla="*/ 2147483647 h 33"/>
                <a:gd name="T8" fmla="*/ 2147483647 w 34"/>
                <a:gd name="T9" fmla="*/ 0 h 33"/>
                <a:gd name="T10" fmla="*/ 2147483647 w 34"/>
                <a:gd name="T11" fmla="*/ 2147483647 h 33"/>
                <a:gd name="T12" fmla="*/ 2147483647 w 34"/>
                <a:gd name="T13" fmla="*/ 2147483647 h 33"/>
                <a:gd name="T14" fmla="*/ 0 60000 65536"/>
                <a:gd name="T15" fmla="*/ 0 60000 65536"/>
                <a:gd name="T16" fmla="*/ 0 60000 65536"/>
                <a:gd name="T17" fmla="*/ 0 60000 65536"/>
                <a:gd name="T18" fmla="*/ 0 60000 65536"/>
                <a:gd name="T19" fmla="*/ 0 60000 65536"/>
                <a:gd name="T20" fmla="*/ 0 60000 65536"/>
                <a:gd name="T21" fmla="*/ 0 w 34"/>
                <a:gd name="T22" fmla="*/ 0 h 33"/>
                <a:gd name="T23" fmla="*/ 34 w 34"/>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3">
                  <a:moveTo>
                    <a:pt x="19" y="33"/>
                  </a:moveTo>
                  <a:cubicBezTo>
                    <a:pt x="13" y="30"/>
                    <a:pt x="6" y="28"/>
                    <a:pt x="0" y="25"/>
                  </a:cubicBezTo>
                  <a:cubicBezTo>
                    <a:pt x="0" y="24"/>
                    <a:pt x="0" y="24"/>
                    <a:pt x="0" y="23"/>
                  </a:cubicBezTo>
                  <a:cubicBezTo>
                    <a:pt x="5" y="16"/>
                    <a:pt x="10" y="9"/>
                    <a:pt x="14" y="2"/>
                  </a:cubicBezTo>
                  <a:cubicBezTo>
                    <a:pt x="15" y="1"/>
                    <a:pt x="16" y="0"/>
                    <a:pt x="17" y="0"/>
                  </a:cubicBezTo>
                  <a:cubicBezTo>
                    <a:pt x="23" y="1"/>
                    <a:pt x="28" y="2"/>
                    <a:pt x="34" y="3"/>
                  </a:cubicBezTo>
                  <a:cubicBezTo>
                    <a:pt x="29" y="13"/>
                    <a:pt x="24" y="23"/>
                    <a:pt x="19" y="33"/>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0" name="Freeform 659"/>
            <p:cNvSpPr>
              <a:spLocks/>
            </p:cNvSpPr>
            <p:nvPr/>
          </p:nvSpPr>
          <p:spPr bwMode="gray">
            <a:xfrm>
              <a:off x="-944422" y="2881017"/>
              <a:ext cx="56541" cy="67851"/>
            </a:xfrm>
            <a:custGeom>
              <a:avLst/>
              <a:gdLst>
                <a:gd name="T0" fmla="*/ 2147483647 w 30"/>
                <a:gd name="T1" fmla="*/ 2147483647 h 36"/>
                <a:gd name="T2" fmla="*/ 2147483647 w 30"/>
                <a:gd name="T3" fmla="*/ 2147483647 h 36"/>
                <a:gd name="T4" fmla="*/ 0 w 30"/>
                <a:gd name="T5" fmla="*/ 2147483647 h 36"/>
                <a:gd name="T6" fmla="*/ 2147483647 w 30"/>
                <a:gd name="T7" fmla="*/ 0 h 36"/>
                <a:gd name="T8" fmla="*/ 2147483647 w 30"/>
                <a:gd name="T9" fmla="*/ 2147483647 h 36"/>
                <a:gd name="T10" fmla="*/ 0 60000 65536"/>
                <a:gd name="T11" fmla="*/ 0 60000 65536"/>
                <a:gd name="T12" fmla="*/ 0 60000 65536"/>
                <a:gd name="T13" fmla="*/ 0 60000 65536"/>
                <a:gd name="T14" fmla="*/ 0 60000 65536"/>
                <a:gd name="T15" fmla="*/ 0 w 30"/>
                <a:gd name="T16" fmla="*/ 0 h 36"/>
                <a:gd name="T17" fmla="*/ 30 w 30"/>
                <a:gd name="T18" fmla="*/ 36 h 36"/>
              </a:gdLst>
              <a:ahLst/>
              <a:cxnLst>
                <a:cxn ang="T10">
                  <a:pos x="T0" y="T1"/>
                </a:cxn>
                <a:cxn ang="T11">
                  <a:pos x="T2" y="T3"/>
                </a:cxn>
                <a:cxn ang="T12">
                  <a:pos x="T4" y="T5"/>
                </a:cxn>
                <a:cxn ang="T13">
                  <a:pos x="T6" y="T7"/>
                </a:cxn>
                <a:cxn ang="T14">
                  <a:pos x="T8" y="T9"/>
                </a:cxn>
              </a:cxnLst>
              <a:rect l="T15" t="T16" r="T17" b="T18"/>
              <a:pathLst>
                <a:path w="30" h="36">
                  <a:moveTo>
                    <a:pt x="30" y="22"/>
                  </a:moveTo>
                  <a:cubicBezTo>
                    <a:pt x="25" y="27"/>
                    <a:pt x="20" y="31"/>
                    <a:pt x="14" y="36"/>
                  </a:cubicBezTo>
                  <a:cubicBezTo>
                    <a:pt x="10" y="26"/>
                    <a:pt x="5" y="16"/>
                    <a:pt x="0" y="6"/>
                  </a:cubicBezTo>
                  <a:cubicBezTo>
                    <a:pt x="5" y="4"/>
                    <a:pt x="10" y="2"/>
                    <a:pt x="15" y="0"/>
                  </a:cubicBezTo>
                  <a:cubicBezTo>
                    <a:pt x="20" y="7"/>
                    <a:pt x="25" y="15"/>
                    <a:pt x="30" y="22"/>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1" name="Freeform 660"/>
            <p:cNvSpPr>
              <a:spLocks/>
            </p:cNvSpPr>
            <p:nvPr/>
          </p:nvSpPr>
          <p:spPr bwMode="gray">
            <a:xfrm>
              <a:off x="-650405" y="2875361"/>
              <a:ext cx="62196" cy="62197"/>
            </a:xfrm>
            <a:custGeom>
              <a:avLst/>
              <a:gdLst>
                <a:gd name="T0" fmla="*/ 2147483647 w 33"/>
                <a:gd name="T1" fmla="*/ 2147483647 h 33"/>
                <a:gd name="T2" fmla="*/ 2147483647 w 33"/>
                <a:gd name="T3" fmla="*/ 2147483647 h 33"/>
                <a:gd name="T4" fmla="*/ 0 w 33"/>
                <a:gd name="T5" fmla="*/ 2147483647 h 33"/>
                <a:gd name="T6" fmla="*/ 2147483647 w 33"/>
                <a:gd name="T7" fmla="*/ 2147483647 h 33"/>
                <a:gd name="T8" fmla="*/ 2147483647 w 33"/>
                <a:gd name="T9" fmla="*/ 2147483647 h 33"/>
                <a:gd name="T10" fmla="*/ 2147483647 w 33"/>
                <a:gd name="T11" fmla="*/ 0 h 33"/>
                <a:gd name="T12" fmla="*/ 2147483647 w 33"/>
                <a:gd name="T13" fmla="*/ 2147483647 h 33"/>
                <a:gd name="T14" fmla="*/ 0 60000 65536"/>
                <a:gd name="T15" fmla="*/ 0 60000 65536"/>
                <a:gd name="T16" fmla="*/ 0 60000 65536"/>
                <a:gd name="T17" fmla="*/ 0 60000 65536"/>
                <a:gd name="T18" fmla="*/ 0 60000 65536"/>
                <a:gd name="T19" fmla="*/ 0 60000 65536"/>
                <a:gd name="T20" fmla="*/ 0 60000 65536"/>
                <a:gd name="T21" fmla="*/ 0 w 33"/>
                <a:gd name="T22" fmla="*/ 0 h 33"/>
                <a:gd name="T23" fmla="*/ 33 w 33"/>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3">
                  <a:moveTo>
                    <a:pt x="33" y="5"/>
                  </a:moveTo>
                  <a:cubicBezTo>
                    <a:pt x="28" y="15"/>
                    <a:pt x="22" y="24"/>
                    <a:pt x="17" y="33"/>
                  </a:cubicBezTo>
                  <a:cubicBezTo>
                    <a:pt x="11" y="29"/>
                    <a:pt x="6" y="25"/>
                    <a:pt x="0" y="21"/>
                  </a:cubicBezTo>
                  <a:cubicBezTo>
                    <a:pt x="1" y="21"/>
                    <a:pt x="1" y="20"/>
                    <a:pt x="2" y="19"/>
                  </a:cubicBezTo>
                  <a:cubicBezTo>
                    <a:pt x="6" y="13"/>
                    <a:pt x="11" y="7"/>
                    <a:pt x="15" y="1"/>
                  </a:cubicBezTo>
                  <a:cubicBezTo>
                    <a:pt x="16" y="0"/>
                    <a:pt x="16" y="0"/>
                    <a:pt x="18" y="0"/>
                  </a:cubicBezTo>
                  <a:cubicBezTo>
                    <a:pt x="23" y="2"/>
                    <a:pt x="28" y="4"/>
                    <a:pt x="33" y="5"/>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2" name="Freeform 661"/>
            <p:cNvSpPr>
              <a:spLocks/>
            </p:cNvSpPr>
            <p:nvPr/>
          </p:nvSpPr>
          <p:spPr bwMode="gray">
            <a:xfrm>
              <a:off x="-927458" y="3044987"/>
              <a:ext cx="62196" cy="62197"/>
            </a:xfrm>
            <a:custGeom>
              <a:avLst/>
              <a:gdLst>
                <a:gd name="T0" fmla="*/ 0 w 34"/>
                <a:gd name="T1" fmla="*/ 2147483647 h 32"/>
                <a:gd name="T2" fmla="*/ 2147483647 w 34"/>
                <a:gd name="T3" fmla="*/ 0 h 32"/>
                <a:gd name="T4" fmla="*/ 2147483647 w 34"/>
                <a:gd name="T5" fmla="*/ 2147483647 h 32"/>
                <a:gd name="T6" fmla="*/ 0 w 34"/>
                <a:gd name="T7" fmla="*/ 2147483647 h 32"/>
                <a:gd name="T8" fmla="*/ 0 60000 65536"/>
                <a:gd name="T9" fmla="*/ 0 60000 65536"/>
                <a:gd name="T10" fmla="*/ 0 60000 65536"/>
                <a:gd name="T11" fmla="*/ 0 60000 65536"/>
                <a:gd name="T12" fmla="*/ 0 w 34"/>
                <a:gd name="T13" fmla="*/ 0 h 32"/>
                <a:gd name="T14" fmla="*/ 34 w 34"/>
                <a:gd name="T15" fmla="*/ 32 h 32"/>
              </a:gdLst>
              <a:ahLst/>
              <a:cxnLst>
                <a:cxn ang="T8">
                  <a:pos x="T0" y="T1"/>
                </a:cxn>
                <a:cxn ang="T9">
                  <a:pos x="T2" y="T3"/>
                </a:cxn>
                <a:cxn ang="T10">
                  <a:pos x="T4" y="T5"/>
                </a:cxn>
                <a:cxn ang="T11">
                  <a:pos x="T6" y="T7"/>
                </a:cxn>
              </a:cxnLst>
              <a:rect l="T12" t="T13" r="T14" b="T15"/>
              <a:pathLst>
                <a:path w="34" h="32">
                  <a:moveTo>
                    <a:pt x="0" y="32"/>
                  </a:moveTo>
                  <a:cubicBezTo>
                    <a:pt x="7" y="21"/>
                    <a:pt x="14" y="11"/>
                    <a:pt x="22" y="0"/>
                  </a:cubicBezTo>
                  <a:cubicBezTo>
                    <a:pt x="26" y="11"/>
                    <a:pt x="30" y="21"/>
                    <a:pt x="34" y="32"/>
                  </a:cubicBezTo>
                  <a:cubicBezTo>
                    <a:pt x="23" y="32"/>
                    <a:pt x="12" y="32"/>
                    <a:pt x="0" y="32"/>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3" name="Freeform 662"/>
            <p:cNvSpPr>
              <a:spLocks/>
            </p:cNvSpPr>
            <p:nvPr/>
          </p:nvSpPr>
          <p:spPr bwMode="gray">
            <a:xfrm>
              <a:off x="-729563" y="2903634"/>
              <a:ext cx="62196" cy="67851"/>
            </a:xfrm>
            <a:custGeom>
              <a:avLst/>
              <a:gdLst>
                <a:gd name="T0" fmla="*/ 2147483647 w 31"/>
                <a:gd name="T1" fmla="*/ 2147483647 h 35"/>
                <a:gd name="T2" fmla="*/ 0 w 31"/>
                <a:gd name="T3" fmla="*/ 2147483647 h 35"/>
                <a:gd name="T4" fmla="*/ 2147483647 w 31"/>
                <a:gd name="T5" fmla="*/ 0 h 35"/>
                <a:gd name="T6" fmla="*/ 2147483647 w 31"/>
                <a:gd name="T7" fmla="*/ 2147483647 h 35"/>
                <a:gd name="T8" fmla="*/ 2147483647 w 31"/>
                <a:gd name="T9" fmla="*/ 2147483647 h 35"/>
                <a:gd name="T10" fmla="*/ 0 60000 65536"/>
                <a:gd name="T11" fmla="*/ 0 60000 65536"/>
                <a:gd name="T12" fmla="*/ 0 60000 65536"/>
                <a:gd name="T13" fmla="*/ 0 60000 65536"/>
                <a:gd name="T14" fmla="*/ 0 60000 65536"/>
                <a:gd name="T15" fmla="*/ 0 w 31"/>
                <a:gd name="T16" fmla="*/ 0 h 35"/>
                <a:gd name="T17" fmla="*/ 31 w 31"/>
                <a:gd name="T18" fmla="*/ 35 h 35"/>
              </a:gdLst>
              <a:ahLst/>
              <a:cxnLst>
                <a:cxn ang="T10">
                  <a:pos x="T0" y="T1"/>
                </a:cxn>
                <a:cxn ang="T11">
                  <a:pos x="T2" y="T3"/>
                </a:cxn>
                <a:cxn ang="T12">
                  <a:pos x="T4" y="T5"/>
                </a:cxn>
                <a:cxn ang="T13">
                  <a:pos x="T6" y="T7"/>
                </a:cxn>
                <a:cxn ang="T14">
                  <a:pos x="T8" y="T9"/>
                </a:cxn>
              </a:cxnLst>
              <a:rect l="T15" t="T16" r="T17" b="T18"/>
              <a:pathLst>
                <a:path w="31" h="35">
                  <a:moveTo>
                    <a:pt x="14" y="35"/>
                  </a:moveTo>
                  <a:cubicBezTo>
                    <a:pt x="9" y="30"/>
                    <a:pt x="5" y="25"/>
                    <a:pt x="0" y="20"/>
                  </a:cubicBezTo>
                  <a:cubicBezTo>
                    <a:pt x="6" y="13"/>
                    <a:pt x="11" y="7"/>
                    <a:pt x="17" y="0"/>
                  </a:cubicBezTo>
                  <a:cubicBezTo>
                    <a:pt x="21" y="3"/>
                    <a:pt x="26" y="6"/>
                    <a:pt x="31" y="8"/>
                  </a:cubicBezTo>
                  <a:cubicBezTo>
                    <a:pt x="25" y="17"/>
                    <a:pt x="19" y="26"/>
                    <a:pt x="14" y="35"/>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4" name="Freeform 663"/>
            <p:cNvSpPr>
              <a:spLocks/>
            </p:cNvSpPr>
            <p:nvPr/>
          </p:nvSpPr>
          <p:spPr bwMode="gray">
            <a:xfrm>
              <a:off x="-684330" y="3050643"/>
              <a:ext cx="62196" cy="56542"/>
            </a:xfrm>
            <a:custGeom>
              <a:avLst/>
              <a:gdLst>
                <a:gd name="T0" fmla="*/ 0 w 33"/>
                <a:gd name="T1" fmla="*/ 2147483647 h 31"/>
                <a:gd name="T2" fmla="*/ 2147483647 w 33"/>
                <a:gd name="T3" fmla="*/ 0 h 31"/>
                <a:gd name="T4" fmla="*/ 2147483647 w 33"/>
                <a:gd name="T5" fmla="*/ 2147483647 h 31"/>
                <a:gd name="T6" fmla="*/ 0 w 33"/>
                <a:gd name="T7" fmla="*/ 2147483647 h 31"/>
                <a:gd name="T8" fmla="*/ 0 60000 65536"/>
                <a:gd name="T9" fmla="*/ 0 60000 65536"/>
                <a:gd name="T10" fmla="*/ 0 60000 65536"/>
                <a:gd name="T11" fmla="*/ 0 60000 65536"/>
                <a:gd name="T12" fmla="*/ 0 w 33"/>
                <a:gd name="T13" fmla="*/ 0 h 31"/>
                <a:gd name="T14" fmla="*/ 33 w 33"/>
                <a:gd name="T15" fmla="*/ 31 h 31"/>
              </a:gdLst>
              <a:ahLst/>
              <a:cxnLst>
                <a:cxn ang="T8">
                  <a:pos x="T0" y="T1"/>
                </a:cxn>
                <a:cxn ang="T9">
                  <a:pos x="T2" y="T3"/>
                </a:cxn>
                <a:cxn ang="T10">
                  <a:pos x="T4" y="T5"/>
                </a:cxn>
                <a:cxn ang="T11">
                  <a:pos x="T6" y="T7"/>
                </a:cxn>
              </a:cxnLst>
              <a:rect l="T12" t="T13" r="T14" b="T15"/>
              <a:pathLst>
                <a:path w="33" h="31">
                  <a:moveTo>
                    <a:pt x="0" y="31"/>
                  </a:moveTo>
                  <a:cubicBezTo>
                    <a:pt x="5" y="20"/>
                    <a:pt x="9" y="10"/>
                    <a:pt x="14" y="0"/>
                  </a:cubicBezTo>
                  <a:cubicBezTo>
                    <a:pt x="20" y="10"/>
                    <a:pt x="27" y="20"/>
                    <a:pt x="33" y="31"/>
                  </a:cubicBezTo>
                  <a:cubicBezTo>
                    <a:pt x="22" y="31"/>
                    <a:pt x="11" y="31"/>
                    <a:pt x="0" y="31"/>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5" name="Freeform 664"/>
            <p:cNvSpPr>
              <a:spLocks/>
            </p:cNvSpPr>
            <p:nvPr/>
          </p:nvSpPr>
          <p:spPr bwMode="gray">
            <a:xfrm>
              <a:off x="-797412" y="2914942"/>
              <a:ext cx="50889" cy="67851"/>
            </a:xfrm>
            <a:custGeom>
              <a:avLst/>
              <a:gdLst>
                <a:gd name="T0" fmla="*/ 2147483647 w 29"/>
                <a:gd name="T1" fmla="*/ 2147483647 h 34"/>
                <a:gd name="T2" fmla="*/ 2147483647 w 29"/>
                <a:gd name="T3" fmla="*/ 2147483647 h 34"/>
                <a:gd name="T4" fmla="*/ 0 w 29"/>
                <a:gd name="T5" fmla="*/ 2147483647 h 34"/>
                <a:gd name="T6" fmla="*/ 2147483647 w 29"/>
                <a:gd name="T7" fmla="*/ 0 h 34"/>
                <a:gd name="T8" fmla="*/ 2147483647 w 29"/>
                <a:gd name="T9" fmla="*/ 2147483647 h 34"/>
                <a:gd name="T10" fmla="*/ 0 60000 65536"/>
                <a:gd name="T11" fmla="*/ 0 60000 65536"/>
                <a:gd name="T12" fmla="*/ 0 60000 65536"/>
                <a:gd name="T13" fmla="*/ 0 60000 65536"/>
                <a:gd name="T14" fmla="*/ 0 60000 65536"/>
                <a:gd name="T15" fmla="*/ 0 w 29"/>
                <a:gd name="T16" fmla="*/ 0 h 34"/>
                <a:gd name="T17" fmla="*/ 29 w 29"/>
                <a:gd name="T18" fmla="*/ 34 h 34"/>
              </a:gdLst>
              <a:ahLst/>
              <a:cxnLst>
                <a:cxn ang="T10">
                  <a:pos x="T0" y="T1"/>
                </a:cxn>
                <a:cxn ang="T11">
                  <a:pos x="T2" y="T3"/>
                </a:cxn>
                <a:cxn ang="T12">
                  <a:pos x="T4" y="T5"/>
                </a:cxn>
                <a:cxn ang="T13">
                  <a:pos x="T6" y="T7"/>
                </a:cxn>
                <a:cxn ang="T14">
                  <a:pos x="T8" y="T9"/>
                </a:cxn>
              </a:cxnLst>
              <a:rect l="T15" t="T16" r="T17" b="T18"/>
              <a:pathLst>
                <a:path w="29" h="34">
                  <a:moveTo>
                    <a:pt x="29" y="14"/>
                  </a:moveTo>
                  <a:cubicBezTo>
                    <a:pt x="24" y="21"/>
                    <a:pt x="19" y="27"/>
                    <a:pt x="15" y="34"/>
                  </a:cubicBezTo>
                  <a:cubicBezTo>
                    <a:pt x="10" y="27"/>
                    <a:pt x="5" y="21"/>
                    <a:pt x="0" y="14"/>
                  </a:cubicBezTo>
                  <a:cubicBezTo>
                    <a:pt x="5" y="9"/>
                    <a:pt x="9" y="5"/>
                    <a:pt x="14" y="0"/>
                  </a:cubicBezTo>
                  <a:cubicBezTo>
                    <a:pt x="19" y="5"/>
                    <a:pt x="24" y="9"/>
                    <a:pt x="29" y="14"/>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6" name="Freeform 665"/>
            <p:cNvSpPr>
              <a:spLocks/>
            </p:cNvSpPr>
            <p:nvPr/>
          </p:nvSpPr>
          <p:spPr bwMode="gray">
            <a:xfrm>
              <a:off x="-870916" y="2909286"/>
              <a:ext cx="56541" cy="62197"/>
            </a:xfrm>
            <a:custGeom>
              <a:avLst/>
              <a:gdLst>
                <a:gd name="T0" fmla="*/ 2147483647 w 28"/>
                <a:gd name="T1" fmla="*/ 2147483647 h 32"/>
                <a:gd name="T2" fmla="*/ 0 w 28"/>
                <a:gd name="T3" fmla="*/ 2147483647 h 32"/>
                <a:gd name="T4" fmla="*/ 2147483647 w 28"/>
                <a:gd name="T5" fmla="*/ 0 h 32"/>
                <a:gd name="T6" fmla="*/ 2147483647 w 28"/>
                <a:gd name="T7" fmla="*/ 2147483647 h 32"/>
                <a:gd name="T8" fmla="*/ 2147483647 w 28"/>
                <a:gd name="T9" fmla="*/ 2147483647 h 32"/>
                <a:gd name="T10" fmla="*/ 0 60000 65536"/>
                <a:gd name="T11" fmla="*/ 0 60000 65536"/>
                <a:gd name="T12" fmla="*/ 0 60000 65536"/>
                <a:gd name="T13" fmla="*/ 0 60000 65536"/>
                <a:gd name="T14" fmla="*/ 0 60000 65536"/>
                <a:gd name="T15" fmla="*/ 0 w 28"/>
                <a:gd name="T16" fmla="*/ 0 h 32"/>
                <a:gd name="T17" fmla="*/ 28 w 28"/>
                <a:gd name="T18" fmla="*/ 32 h 32"/>
              </a:gdLst>
              <a:ahLst/>
              <a:cxnLst>
                <a:cxn ang="T10">
                  <a:pos x="T0" y="T1"/>
                </a:cxn>
                <a:cxn ang="T11">
                  <a:pos x="T2" y="T3"/>
                </a:cxn>
                <a:cxn ang="T12">
                  <a:pos x="T4" y="T5"/>
                </a:cxn>
                <a:cxn ang="T13">
                  <a:pos x="T6" y="T7"/>
                </a:cxn>
                <a:cxn ang="T14">
                  <a:pos x="T8" y="T9"/>
                </a:cxn>
              </a:cxnLst>
              <a:rect l="T15" t="T16" r="T17" b="T18"/>
              <a:pathLst>
                <a:path w="28" h="32">
                  <a:moveTo>
                    <a:pt x="13" y="32"/>
                  </a:moveTo>
                  <a:cubicBezTo>
                    <a:pt x="9" y="25"/>
                    <a:pt x="4" y="17"/>
                    <a:pt x="0" y="10"/>
                  </a:cubicBezTo>
                  <a:cubicBezTo>
                    <a:pt x="4" y="7"/>
                    <a:pt x="9" y="3"/>
                    <a:pt x="13" y="0"/>
                  </a:cubicBezTo>
                  <a:cubicBezTo>
                    <a:pt x="18" y="6"/>
                    <a:pt x="23" y="11"/>
                    <a:pt x="28" y="17"/>
                  </a:cubicBezTo>
                  <a:cubicBezTo>
                    <a:pt x="23" y="22"/>
                    <a:pt x="18" y="27"/>
                    <a:pt x="13" y="32"/>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7" name="Freeform 666"/>
            <p:cNvSpPr>
              <a:spLocks/>
            </p:cNvSpPr>
            <p:nvPr/>
          </p:nvSpPr>
          <p:spPr bwMode="gray">
            <a:xfrm>
              <a:off x="-610825" y="2830128"/>
              <a:ext cx="56541" cy="45233"/>
            </a:xfrm>
            <a:custGeom>
              <a:avLst/>
              <a:gdLst>
                <a:gd name="T0" fmla="*/ 2147483647 w 30"/>
                <a:gd name="T1" fmla="*/ 2147483647 h 23"/>
                <a:gd name="T2" fmla="*/ 2147483647 w 30"/>
                <a:gd name="T3" fmla="*/ 2147483647 h 23"/>
                <a:gd name="T4" fmla="*/ 2147483647 w 30"/>
                <a:gd name="T5" fmla="*/ 2147483647 h 23"/>
                <a:gd name="T6" fmla="*/ 2147483647 w 30"/>
                <a:gd name="T7" fmla="*/ 2147483647 h 23"/>
                <a:gd name="T8" fmla="*/ 0 w 30"/>
                <a:gd name="T9" fmla="*/ 2147483647 h 23"/>
                <a:gd name="T10" fmla="*/ 2147483647 w 30"/>
                <a:gd name="T11" fmla="*/ 2147483647 h 23"/>
                <a:gd name="T12" fmla="*/ 2147483647 w 30"/>
                <a:gd name="T13" fmla="*/ 0 h 23"/>
                <a:gd name="T14" fmla="*/ 2147483647 w 30"/>
                <a:gd name="T15" fmla="*/ 2147483647 h 23"/>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3"/>
                <a:gd name="T26" fmla="*/ 30 w 30"/>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3">
                  <a:moveTo>
                    <a:pt x="30" y="1"/>
                  </a:moveTo>
                  <a:cubicBezTo>
                    <a:pt x="30" y="1"/>
                    <a:pt x="30" y="2"/>
                    <a:pt x="30" y="2"/>
                  </a:cubicBezTo>
                  <a:cubicBezTo>
                    <a:pt x="25" y="9"/>
                    <a:pt x="21" y="15"/>
                    <a:pt x="17" y="22"/>
                  </a:cubicBezTo>
                  <a:cubicBezTo>
                    <a:pt x="16" y="23"/>
                    <a:pt x="15" y="23"/>
                    <a:pt x="14" y="23"/>
                  </a:cubicBezTo>
                  <a:cubicBezTo>
                    <a:pt x="9" y="21"/>
                    <a:pt x="5" y="20"/>
                    <a:pt x="0" y="18"/>
                  </a:cubicBezTo>
                  <a:cubicBezTo>
                    <a:pt x="4" y="13"/>
                    <a:pt x="8" y="8"/>
                    <a:pt x="12" y="3"/>
                  </a:cubicBezTo>
                  <a:cubicBezTo>
                    <a:pt x="14" y="1"/>
                    <a:pt x="16" y="0"/>
                    <a:pt x="19" y="0"/>
                  </a:cubicBezTo>
                  <a:cubicBezTo>
                    <a:pt x="23" y="0"/>
                    <a:pt x="26" y="0"/>
                    <a:pt x="30" y="1"/>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8" name="Freeform 667"/>
            <p:cNvSpPr>
              <a:spLocks/>
            </p:cNvSpPr>
            <p:nvPr/>
          </p:nvSpPr>
          <p:spPr bwMode="gray">
            <a:xfrm>
              <a:off x="-763487" y="2886670"/>
              <a:ext cx="56541" cy="45233"/>
            </a:xfrm>
            <a:custGeom>
              <a:avLst/>
              <a:gdLst>
                <a:gd name="T0" fmla="*/ 2147483647 w 29"/>
                <a:gd name="T1" fmla="*/ 2147483647 h 26"/>
                <a:gd name="T2" fmla="*/ 2147483647 w 29"/>
                <a:gd name="T3" fmla="*/ 2147483647 h 26"/>
                <a:gd name="T4" fmla="*/ 0 w 29"/>
                <a:gd name="T5" fmla="*/ 2147483647 h 26"/>
                <a:gd name="T6" fmla="*/ 2147483647 w 29"/>
                <a:gd name="T7" fmla="*/ 2147483647 h 26"/>
                <a:gd name="T8" fmla="*/ 2147483647 w 29"/>
                <a:gd name="T9" fmla="*/ 2147483647 h 26"/>
                <a:gd name="T10" fmla="*/ 2147483647 w 29"/>
                <a:gd name="T11" fmla="*/ 2147483647 h 26"/>
                <a:gd name="T12" fmla="*/ 0 60000 65536"/>
                <a:gd name="T13" fmla="*/ 0 60000 65536"/>
                <a:gd name="T14" fmla="*/ 0 60000 65536"/>
                <a:gd name="T15" fmla="*/ 0 60000 65536"/>
                <a:gd name="T16" fmla="*/ 0 60000 65536"/>
                <a:gd name="T17" fmla="*/ 0 60000 65536"/>
                <a:gd name="T18" fmla="*/ 0 w 29"/>
                <a:gd name="T19" fmla="*/ 0 h 26"/>
                <a:gd name="T20" fmla="*/ 29 w 29"/>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9" h="26">
                  <a:moveTo>
                    <a:pt x="29" y="7"/>
                  </a:moveTo>
                  <a:cubicBezTo>
                    <a:pt x="23" y="14"/>
                    <a:pt x="18" y="19"/>
                    <a:pt x="13" y="26"/>
                  </a:cubicBezTo>
                  <a:cubicBezTo>
                    <a:pt x="9" y="21"/>
                    <a:pt x="4" y="17"/>
                    <a:pt x="0" y="13"/>
                  </a:cubicBezTo>
                  <a:cubicBezTo>
                    <a:pt x="3" y="10"/>
                    <a:pt x="7" y="7"/>
                    <a:pt x="11" y="4"/>
                  </a:cubicBezTo>
                  <a:cubicBezTo>
                    <a:pt x="14" y="1"/>
                    <a:pt x="17" y="0"/>
                    <a:pt x="21" y="3"/>
                  </a:cubicBezTo>
                  <a:cubicBezTo>
                    <a:pt x="23" y="5"/>
                    <a:pt x="26" y="6"/>
                    <a:pt x="29" y="7"/>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79" name="Freeform 668"/>
            <p:cNvSpPr>
              <a:spLocks/>
            </p:cNvSpPr>
            <p:nvPr/>
          </p:nvSpPr>
          <p:spPr bwMode="gray">
            <a:xfrm>
              <a:off x="-531667" y="2779238"/>
              <a:ext cx="56541" cy="45233"/>
            </a:xfrm>
            <a:custGeom>
              <a:avLst/>
              <a:gdLst>
                <a:gd name="T0" fmla="*/ 0 w 29"/>
                <a:gd name="T1" fmla="*/ 2147483647 h 24"/>
                <a:gd name="T2" fmla="*/ 2147483647 w 29"/>
                <a:gd name="T3" fmla="*/ 2147483647 h 24"/>
                <a:gd name="T4" fmla="*/ 2147483647 w 29"/>
                <a:gd name="T5" fmla="*/ 2147483647 h 24"/>
                <a:gd name="T6" fmla="*/ 2147483647 w 29"/>
                <a:gd name="T7" fmla="*/ 0 h 24"/>
                <a:gd name="T8" fmla="*/ 2147483647 w 29"/>
                <a:gd name="T9" fmla="*/ 2147483647 h 24"/>
                <a:gd name="T10" fmla="*/ 2147483647 w 29"/>
                <a:gd name="T11" fmla="*/ 2147483647 h 24"/>
                <a:gd name="T12" fmla="*/ 0 w 29"/>
                <a:gd name="T13" fmla="*/ 2147483647 h 24"/>
                <a:gd name="T14" fmla="*/ 0 60000 65536"/>
                <a:gd name="T15" fmla="*/ 0 60000 65536"/>
                <a:gd name="T16" fmla="*/ 0 60000 65536"/>
                <a:gd name="T17" fmla="*/ 0 60000 65536"/>
                <a:gd name="T18" fmla="*/ 0 60000 65536"/>
                <a:gd name="T19" fmla="*/ 0 60000 65536"/>
                <a:gd name="T20" fmla="*/ 0 60000 65536"/>
                <a:gd name="T21" fmla="*/ 0 w 29"/>
                <a:gd name="T22" fmla="*/ 0 h 24"/>
                <a:gd name="T23" fmla="*/ 29 w 2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24">
                  <a:moveTo>
                    <a:pt x="0" y="22"/>
                  </a:moveTo>
                  <a:cubicBezTo>
                    <a:pt x="5" y="15"/>
                    <a:pt x="9" y="9"/>
                    <a:pt x="14" y="3"/>
                  </a:cubicBezTo>
                  <a:cubicBezTo>
                    <a:pt x="14" y="3"/>
                    <a:pt x="15" y="2"/>
                    <a:pt x="15" y="2"/>
                  </a:cubicBezTo>
                  <a:cubicBezTo>
                    <a:pt x="20" y="1"/>
                    <a:pt x="25" y="1"/>
                    <a:pt x="29" y="0"/>
                  </a:cubicBezTo>
                  <a:cubicBezTo>
                    <a:pt x="26" y="7"/>
                    <a:pt x="22" y="14"/>
                    <a:pt x="19" y="21"/>
                  </a:cubicBezTo>
                  <a:cubicBezTo>
                    <a:pt x="17" y="24"/>
                    <a:pt x="17" y="24"/>
                    <a:pt x="13" y="24"/>
                  </a:cubicBezTo>
                  <a:cubicBezTo>
                    <a:pt x="9" y="23"/>
                    <a:pt x="4" y="22"/>
                    <a:pt x="0" y="22"/>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0" name="Freeform 669"/>
            <p:cNvSpPr>
              <a:spLocks/>
            </p:cNvSpPr>
            <p:nvPr/>
          </p:nvSpPr>
          <p:spPr bwMode="gray">
            <a:xfrm>
              <a:off x="-757835" y="3056296"/>
              <a:ext cx="50889" cy="50890"/>
            </a:xfrm>
            <a:custGeom>
              <a:avLst/>
              <a:gdLst>
                <a:gd name="T0" fmla="*/ 2147483647 w 26"/>
                <a:gd name="T1" fmla="*/ 0 h 26"/>
                <a:gd name="T2" fmla="*/ 2147483647 w 26"/>
                <a:gd name="T3" fmla="*/ 2147483647 h 26"/>
                <a:gd name="T4" fmla="*/ 0 w 26"/>
                <a:gd name="T5" fmla="*/ 2147483647 h 26"/>
                <a:gd name="T6" fmla="*/ 2147483647 w 26"/>
                <a:gd name="T7" fmla="*/ 0 h 26"/>
                <a:gd name="T8" fmla="*/ 0 60000 65536"/>
                <a:gd name="T9" fmla="*/ 0 60000 65536"/>
                <a:gd name="T10" fmla="*/ 0 60000 65536"/>
                <a:gd name="T11" fmla="*/ 0 60000 65536"/>
                <a:gd name="T12" fmla="*/ 0 w 26"/>
                <a:gd name="T13" fmla="*/ 0 h 26"/>
                <a:gd name="T14" fmla="*/ 26 w 26"/>
                <a:gd name="T15" fmla="*/ 26 h 26"/>
              </a:gdLst>
              <a:ahLst/>
              <a:cxnLst>
                <a:cxn ang="T8">
                  <a:pos x="T0" y="T1"/>
                </a:cxn>
                <a:cxn ang="T9">
                  <a:pos x="T2" y="T3"/>
                </a:cxn>
                <a:cxn ang="T10">
                  <a:pos x="T4" y="T5"/>
                </a:cxn>
                <a:cxn ang="T11">
                  <a:pos x="T6" y="T7"/>
                </a:cxn>
              </a:cxnLst>
              <a:rect l="T12" t="T13" r="T14" b="T15"/>
              <a:pathLst>
                <a:path w="26" h="26">
                  <a:moveTo>
                    <a:pt x="12" y="0"/>
                  </a:moveTo>
                  <a:cubicBezTo>
                    <a:pt x="17" y="9"/>
                    <a:pt x="21" y="17"/>
                    <a:pt x="26" y="26"/>
                  </a:cubicBezTo>
                  <a:cubicBezTo>
                    <a:pt x="17" y="26"/>
                    <a:pt x="9" y="26"/>
                    <a:pt x="0" y="26"/>
                  </a:cubicBezTo>
                  <a:cubicBezTo>
                    <a:pt x="4" y="17"/>
                    <a:pt x="8" y="9"/>
                    <a:pt x="12"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1" name="Freeform 670"/>
            <p:cNvSpPr>
              <a:spLocks/>
            </p:cNvSpPr>
            <p:nvPr/>
          </p:nvSpPr>
          <p:spPr bwMode="gray">
            <a:xfrm>
              <a:off x="-904841" y="2869709"/>
              <a:ext cx="50889" cy="45233"/>
            </a:xfrm>
            <a:custGeom>
              <a:avLst/>
              <a:gdLst>
                <a:gd name="T0" fmla="*/ 0 w 27"/>
                <a:gd name="T1" fmla="*/ 2147483647 h 25"/>
                <a:gd name="T2" fmla="*/ 2147483647 w 27"/>
                <a:gd name="T3" fmla="*/ 0 h 25"/>
                <a:gd name="T4" fmla="*/ 2147483647 w 27"/>
                <a:gd name="T5" fmla="*/ 2147483647 h 25"/>
                <a:gd name="T6" fmla="*/ 2147483647 w 27"/>
                <a:gd name="T7" fmla="*/ 2147483647 h 25"/>
                <a:gd name="T8" fmla="*/ 2147483647 w 27"/>
                <a:gd name="T9" fmla="*/ 2147483647 h 25"/>
                <a:gd name="T10" fmla="*/ 0 w 27"/>
                <a:gd name="T11" fmla="*/ 2147483647 h 25"/>
                <a:gd name="T12" fmla="*/ 0 60000 65536"/>
                <a:gd name="T13" fmla="*/ 0 60000 65536"/>
                <a:gd name="T14" fmla="*/ 0 60000 65536"/>
                <a:gd name="T15" fmla="*/ 0 60000 65536"/>
                <a:gd name="T16" fmla="*/ 0 60000 65536"/>
                <a:gd name="T17" fmla="*/ 0 60000 65536"/>
                <a:gd name="T18" fmla="*/ 0 w 27"/>
                <a:gd name="T19" fmla="*/ 0 h 25"/>
                <a:gd name="T20" fmla="*/ 27 w 27"/>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27" h="25">
                  <a:moveTo>
                    <a:pt x="0" y="4"/>
                  </a:moveTo>
                  <a:cubicBezTo>
                    <a:pt x="4" y="3"/>
                    <a:pt x="8" y="2"/>
                    <a:pt x="12" y="0"/>
                  </a:cubicBezTo>
                  <a:cubicBezTo>
                    <a:pt x="13" y="0"/>
                    <a:pt x="13" y="1"/>
                    <a:pt x="14" y="1"/>
                  </a:cubicBezTo>
                  <a:cubicBezTo>
                    <a:pt x="18" y="6"/>
                    <a:pt x="22" y="11"/>
                    <a:pt x="27" y="16"/>
                  </a:cubicBezTo>
                  <a:cubicBezTo>
                    <a:pt x="22" y="19"/>
                    <a:pt x="18" y="22"/>
                    <a:pt x="14" y="25"/>
                  </a:cubicBezTo>
                  <a:cubicBezTo>
                    <a:pt x="9" y="18"/>
                    <a:pt x="5" y="11"/>
                    <a:pt x="0" y="4"/>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2" name="Freeform 671"/>
            <p:cNvSpPr>
              <a:spLocks/>
            </p:cNvSpPr>
            <p:nvPr/>
          </p:nvSpPr>
          <p:spPr bwMode="gray">
            <a:xfrm>
              <a:off x="-831339" y="2886670"/>
              <a:ext cx="50889" cy="45233"/>
            </a:xfrm>
            <a:custGeom>
              <a:avLst/>
              <a:gdLst>
                <a:gd name="T0" fmla="*/ 0 w 27"/>
                <a:gd name="T1" fmla="*/ 2147483647 h 23"/>
                <a:gd name="T2" fmla="*/ 2147483647 w 27"/>
                <a:gd name="T3" fmla="*/ 0 h 23"/>
                <a:gd name="T4" fmla="*/ 2147483647 w 27"/>
                <a:gd name="T5" fmla="*/ 0 h 23"/>
                <a:gd name="T6" fmla="*/ 2147483647 w 27"/>
                <a:gd name="T7" fmla="*/ 2147483647 h 23"/>
                <a:gd name="T8" fmla="*/ 2147483647 w 27"/>
                <a:gd name="T9" fmla="*/ 2147483647 h 23"/>
                <a:gd name="T10" fmla="*/ 0 w 27"/>
                <a:gd name="T11" fmla="*/ 2147483647 h 23"/>
                <a:gd name="T12" fmla="*/ 0 60000 65536"/>
                <a:gd name="T13" fmla="*/ 0 60000 65536"/>
                <a:gd name="T14" fmla="*/ 0 60000 65536"/>
                <a:gd name="T15" fmla="*/ 0 60000 65536"/>
                <a:gd name="T16" fmla="*/ 0 60000 65536"/>
                <a:gd name="T17" fmla="*/ 0 60000 65536"/>
                <a:gd name="T18" fmla="*/ 0 w 27"/>
                <a:gd name="T19" fmla="*/ 0 h 23"/>
                <a:gd name="T20" fmla="*/ 27 w 27"/>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7" h="23">
                  <a:moveTo>
                    <a:pt x="0" y="7"/>
                  </a:moveTo>
                  <a:cubicBezTo>
                    <a:pt x="4" y="5"/>
                    <a:pt x="8" y="2"/>
                    <a:pt x="12" y="0"/>
                  </a:cubicBezTo>
                  <a:cubicBezTo>
                    <a:pt x="13" y="0"/>
                    <a:pt x="14" y="0"/>
                    <a:pt x="14" y="0"/>
                  </a:cubicBezTo>
                  <a:cubicBezTo>
                    <a:pt x="19" y="3"/>
                    <a:pt x="23" y="7"/>
                    <a:pt x="27" y="11"/>
                  </a:cubicBezTo>
                  <a:cubicBezTo>
                    <a:pt x="23" y="15"/>
                    <a:pt x="18" y="19"/>
                    <a:pt x="14" y="23"/>
                  </a:cubicBezTo>
                  <a:cubicBezTo>
                    <a:pt x="9" y="18"/>
                    <a:pt x="5" y="13"/>
                    <a:pt x="0" y="7"/>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3" name="Freeform 672"/>
            <p:cNvSpPr>
              <a:spLocks/>
            </p:cNvSpPr>
            <p:nvPr/>
          </p:nvSpPr>
          <p:spPr bwMode="gray">
            <a:xfrm>
              <a:off x="-684330" y="2869709"/>
              <a:ext cx="50889" cy="39582"/>
            </a:xfrm>
            <a:custGeom>
              <a:avLst/>
              <a:gdLst>
                <a:gd name="T0" fmla="*/ 2147483647 w 27"/>
                <a:gd name="T1" fmla="*/ 2147483647 h 23"/>
                <a:gd name="T2" fmla="*/ 0 w 27"/>
                <a:gd name="T3" fmla="*/ 2147483647 h 23"/>
                <a:gd name="T4" fmla="*/ 2147483647 w 27"/>
                <a:gd name="T5" fmla="*/ 2147483647 h 23"/>
                <a:gd name="T6" fmla="*/ 2147483647 w 27"/>
                <a:gd name="T7" fmla="*/ 2147483647 h 23"/>
                <a:gd name="T8" fmla="*/ 2147483647 w 27"/>
                <a:gd name="T9" fmla="*/ 0 h 23"/>
                <a:gd name="T10" fmla="*/ 2147483647 w 27"/>
                <a:gd name="T11" fmla="*/ 2147483647 h 23"/>
                <a:gd name="T12" fmla="*/ 2147483647 w 27"/>
                <a:gd name="T13" fmla="*/ 2147483647 h 23"/>
                <a:gd name="T14" fmla="*/ 0 60000 65536"/>
                <a:gd name="T15" fmla="*/ 0 60000 65536"/>
                <a:gd name="T16" fmla="*/ 0 60000 65536"/>
                <a:gd name="T17" fmla="*/ 0 60000 65536"/>
                <a:gd name="T18" fmla="*/ 0 60000 65536"/>
                <a:gd name="T19" fmla="*/ 0 60000 65536"/>
                <a:gd name="T20" fmla="*/ 0 60000 65536"/>
                <a:gd name="T21" fmla="*/ 0 w 27"/>
                <a:gd name="T22" fmla="*/ 0 h 23"/>
                <a:gd name="T23" fmla="*/ 27 w 27"/>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23">
                  <a:moveTo>
                    <a:pt x="13" y="23"/>
                  </a:moveTo>
                  <a:cubicBezTo>
                    <a:pt x="8" y="20"/>
                    <a:pt x="4" y="18"/>
                    <a:pt x="0" y="15"/>
                  </a:cubicBezTo>
                  <a:cubicBezTo>
                    <a:pt x="1" y="13"/>
                    <a:pt x="3" y="11"/>
                    <a:pt x="5" y="9"/>
                  </a:cubicBezTo>
                  <a:cubicBezTo>
                    <a:pt x="8" y="6"/>
                    <a:pt x="10" y="4"/>
                    <a:pt x="13" y="1"/>
                  </a:cubicBezTo>
                  <a:cubicBezTo>
                    <a:pt x="14" y="1"/>
                    <a:pt x="15" y="0"/>
                    <a:pt x="15" y="0"/>
                  </a:cubicBezTo>
                  <a:cubicBezTo>
                    <a:pt x="19" y="1"/>
                    <a:pt x="23" y="2"/>
                    <a:pt x="27" y="3"/>
                  </a:cubicBezTo>
                  <a:cubicBezTo>
                    <a:pt x="22" y="10"/>
                    <a:pt x="17" y="16"/>
                    <a:pt x="13" y="23"/>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4" name="Freeform 673"/>
            <p:cNvSpPr>
              <a:spLocks/>
            </p:cNvSpPr>
            <p:nvPr/>
          </p:nvSpPr>
          <p:spPr bwMode="gray">
            <a:xfrm>
              <a:off x="-831339" y="3061951"/>
              <a:ext cx="45232" cy="45233"/>
            </a:xfrm>
            <a:custGeom>
              <a:avLst/>
              <a:gdLst>
                <a:gd name="T0" fmla="*/ 2147483647 w 25"/>
                <a:gd name="T1" fmla="*/ 0 h 24"/>
                <a:gd name="T2" fmla="*/ 2147483647 w 25"/>
                <a:gd name="T3" fmla="*/ 2147483647 h 24"/>
                <a:gd name="T4" fmla="*/ 0 w 25"/>
                <a:gd name="T5" fmla="*/ 2147483647 h 24"/>
                <a:gd name="T6" fmla="*/ 2147483647 w 25"/>
                <a:gd name="T7" fmla="*/ 0 h 24"/>
                <a:gd name="T8" fmla="*/ 0 60000 65536"/>
                <a:gd name="T9" fmla="*/ 0 60000 65536"/>
                <a:gd name="T10" fmla="*/ 0 60000 65536"/>
                <a:gd name="T11" fmla="*/ 0 60000 65536"/>
                <a:gd name="T12" fmla="*/ 0 w 25"/>
                <a:gd name="T13" fmla="*/ 0 h 24"/>
                <a:gd name="T14" fmla="*/ 25 w 25"/>
                <a:gd name="T15" fmla="*/ 24 h 24"/>
              </a:gdLst>
              <a:ahLst/>
              <a:cxnLst>
                <a:cxn ang="T8">
                  <a:pos x="T0" y="T1"/>
                </a:cxn>
                <a:cxn ang="T9">
                  <a:pos x="T2" y="T3"/>
                </a:cxn>
                <a:cxn ang="T10">
                  <a:pos x="T4" y="T5"/>
                </a:cxn>
                <a:cxn ang="T11">
                  <a:pos x="T6" y="T7"/>
                </a:cxn>
              </a:cxnLst>
              <a:rect l="T12" t="T13" r="T14" b="T15"/>
              <a:pathLst>
                <a:path w="25" h="24">
                  <a:moveTo>
                    <a:pt x="13" y="0"/>
                  </a:moveTo>
                  <a:cubicBezTo>
                    <a:pt x="17" y="8"/>
                    <a:pt x="21" y="16"/>
                    <a:pt x="25" y="24"/>
                  </a:cubicBezTo>
                  <a:cubicBezTo>
                    <a:pt x="16" y="24"/>
                    <a:pt x="8" y="24"/>
                    <a:pt x="0" y="24"/>
                  </a:cubicBezTo>
                  <a:cubicBezTo>
                    <a:pt x="4" y="16"/>
                    <a:pt x="8" y="8"/>
                    <a:pt x="13"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5" name="Freeform 674"/>
            <p:cNvSpPr>
              <a:spLocks/>
            </p:cNvSpPr>
            <p:nvPr/>
          </p:nvSpPr>
          <p:spPr bwMode="gray">
            <a:xfrm>
              <a:off x="-938770" y="2830128"/>
              <a:ext cx="50889" cy="33925"/>
            </a:xfrm>
            <a:custGeom>
              <a:avLst/>
              <a:gdLst>
                <a:gd name="T0" fmla="*/ 2147483647 w 27"/>
                <a:gd name="T1" fmla="*/ 2147483647 h 20"/>
                <a:gd name="T2" fmla="*/ 2147483647 w 27"/>
                <a:gd name="T3" fmla="*/ 2147483647 h 20"/>
                <a:gd name="T4" fmla="*/ 0 w 27"/>
                <a:gd name="T5" fmla="*/ 0 h 20"/>
                <a:gd name="T6" fmla="*/ 2147483647 w 27"/>
                <a:gd name="T7" fmla="*/ 2147483647 h 20"/>
                <a:gd name="T8" fmla="*/ 2147483647 w 27"/>
                <a:gd name="T9" fmla="*/ 2147483647 h 20"/>
                <a:gd name="T10" fmla="*/ 2147483647 w 27"/>
                <a:gd name="T11" fmla="*/ 2147483647 h 20"/>
                <a:gd name="T12" fmla="*/ 0 60000 65536"/>
                <a:gd name="T13" fmla="*/ 0 60000 65536"/>
                <a:gd name="T14" fmla="*/ 0 60000 65536"/>
                <a:gd name="T15" fmla="*/ 0 60000 65536"/>
                <a:gd name="T16" fmla="*/ 0 60000 65536"/>
                <a:gd name="T17" fmla="*/ 0 60000 65536"/>
                <a:gd name="T18" fmla="*/ 0 w 27"/>
                <a:gd name="T19" fmla="*/ 0 h 20"/>
                <a:gd name="T20" fmla="*/ 27 w 27"/>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7" h="20">
                  <a:moveTo>
                    <a:pt x="27" y="16"/>
                  </a:moveTo>
                  <a:cubicBezTo>
                    <a:pt x="22" y="18"/>
                    <a:pt x="19" y="19"/>
                    <a:pt x="15" y="20"/>
                  </a:cubicBezTo>
                  <a:cubicBezTo>
                    <a:pt x="10" y="14"/>
                    <a:pt x="5" y="7"/>
                    <a:pt x="0" y="0"/>
                  </a:cubicBezTo>
                  <a:cubicBezTo>
                    <a:pt x="4" y="0"/>
                    <a:pt x="8" y="0"/>
                    <a:pt x="11" y="1"/>
                  </a:cubicBezTo>
                  <a:cubicBezTo>
                    <a:pt x="11" y="1"/>
                    <a:pt x="12" y="1"/>
                    <a:pt x="12" y="1"/>
                  </a:cubicBezTo>
                  <a:cubicBezTo>
                    <a:pt x="17" y="6"/>
                    <a:pt x="22" y="11"/>
                    <a:pt x="27" y="16"/>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6" name="Freeform 675"/>
            <p:cNvSpPr>
              <a:spLocks/>
            </p:cNvSpPr>
            <p:nvPr/>
          </p:nvSpPr>
          <p:spPr bwMode="gray">
            <a:xfrm>
              <a:off x="-797412" y="2869709"/>
              <a:ext cx="50889" cy="28273"/>
            </a:xfrm>
            <a:custGeom>
              <a:avLst/>
              <a:gdLst>
                <a:gd name="T0" fmla="*/ 0 w 27"/>
                <a:gd name="T1" fmla="*/ 2147483647 h 17"/>
                <a:gd name="T2" fmla="*/ 2147483647 w 27"/>
                <a:gd name="T3" fmla="*/ 2147483647 h 17"/>
                <a:gd name="T4" fmla="*/ 2147483647 w 27"/>
                <a:gd name="T5" fmla="*/ 0 h 17"/>
                <a:gd name="T6" fmla="*/ 2147483647 w 27"/>
                <a:gd name="T7" fmla="*/ 2147483647 h 17"/>
                <a:gd name="T8" fmla="*/ 2147483647 w 27"/>
                <a:gd name="T9" fmla="*/ 2147483647 h 17"/>
                <a:gd name="T10" fmla="*/ 2147483647 w 27"/>
                <a:gd name="T11" fmla="*/ 2147483647 h 17"/>
                <a:gd name="T12" fmla="*/ 0 w 27"/>
                <a:gd name="T13" fmla="*/ 2147483647 h 17"/>
                <a:gd name="T14" fmla="*/ 0 60000 65536"/>
                <a:gd name="T15" fmla="*/ 0 60000 65536"/>
                <a:gd name="T16" fmla="*/ 0 60000 65536"/>
                <a:gd name="T17" fmla="*/ 0 60000 65536"/>
                <a:gd name="T18" fmla="*/ 0 60000 65536"/>
                <a:gd name="T19" fmla="*/ 0 60000 65536"/>
                <a:gd name="T20" fmla="*/ 0 60000 65536"/>
                <a:gd name="T21" fmla="*/ 0 w 27"/>
                <a:gd name="T22" fmla="*/ 0 h 17"/>
                <a:gd name="T23" fmla="*/ 27 w 2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7">
                  <a:moveTo>
                    <a:pt x="0" y="7"/>
                  </a:moveTo>
                  <a:cubicBezTo>
                    <a:pt x="5" y="4"/>
                    <a:pt x="9" y="2"/>
                    <a:pt x="13" y="1"/>
                  </a:cubicBezTo>
                  <a:cubicBezTo>
                    <a:pt x="14" y="0"/>
                    <a:pt x="14" y="0"/>
                    <a:pt x="15" y="0"/>
                  </a:cubicBezTo>
                  <a:cubicBezTo>
                    <a:pt x="18" y="2"/>
                    <a:pt x="22" y="4"/>
                    <a:pt x="27" y="6"/>
                  </a:cubicBezTo>
                  <a:cubicBezTo>
                    <a:pt x="23" y="9"/>
                    <a:pt x="19" y="12"/>
                    <a:pt x="16" y="14"/>
                  </a:cubicBezTo>
                  <a:cubicBezTo>
                    <a:pt x="13" y="17"/>
                    <a:pt x="13" y="17"/>
                    <a:pt x="9" y="14"/>
                  </a:cubicBezTo>
                  <a:cubicBezTo>
                    <a:pt x="6" y="12"/>
                    <a:pt x="4" y="9"/>
                    <a:pt x="0" y="7"/>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7" name="Freeform 676"/>
            <p:cNvSpPr>
              <a:spLocks/>
            </p:cNvSpPr>
            <p:nvPr/>
          </p:nvSpPr>
          <p:spPr bwMode="gray">
            <a:xfrm>
              <a:off x="-373349" y="2603960"/>
              <a:ext cx="50889" cy="45233"/>
            </a:xfrm>
            <a:custGeom>
              <a:avLst/>
              <a:gdLst>
                <a:gd name="T0" fmla="*/ 2147483647 w 29"/>
                <a:gd name="T1" fmla="*/ 0 h 24"/>
                <a:gd name="T2" fmla="*/ 2147483647 w 29"/>
                <a:gd name="T3" fmla="*/ 2147483647 h 24"/>
                <a:gd name="T4" fmla="*/ 2147483647 w 29"/>
                <a:gd name="T5" fmla="*/ 2147483647 h 24"/>
                <a:gd name="T6" fmla="*/ 0 w 29"/>
                <a:gd name="T7" fmla="*/ 2147483647 h 24"/>
                <a:gd name="T8" fmla="*/ 2147483647 w 29"/>
                <a:gd name="T9" fmla="*/ 0 h 24"/>
                <a:gd name="T10" fmla="*/ 0 60000 65536"/>
                <a:gd name="T11" fmla="*/ 0 60000 65536"/>
                <a:gd name="T12" fmla="*/ 0 60000 65536"/>
                <a:gd name="T13" fmla="*/ 0 60000 65536"/>
                <a:gd name="T14" fmla="*/ 0 60000 65536"/>
                <a:gd name="T15" fmla="*/ 0 w 29"/>
                <a:gd name="T16" fmla="*/ 0 h 24"/>
                <a:gd name="T17" fmla="*/ 29 w 29"/>
                <a:gd name="T18" fmla="*/ 24 h 24"/>
              </a:gdLst>
              <a:ahLst/>
              <a:cxnLst>
                <a:cxn ang="T10">
                  <a:pos x="T0" y="T1"/>
                </a:cxn>
                <a:cxn ang="T11">
                  <a:pos x="T2" y="T3"/>
                </a:cxn>
                <a:cxn ang="T12">
                  <a:pos x="T4" y="T5"/>
                </a:cxn>
                <a:cxn ang="T13">
                  <a:pos x="T6" y="T7"/>
                </a:cxn>
                <a:cxn ang="T14">
                  <a:pos x="T8" y="T9"/>
                </a:cxn>
              </a:cxnLst>
              <a:rect l="T15" t="T16" r="T17" b="T18"/>
              <a:pathLst>
                <a:path w="29" h="24">
                  <a:moveTo>
                    <a:pt x="29" y="0"/>
                  </a:moveTo>
                  <a:cubicBezTo>
                    <a:pt x="29" y="4"/>
                    <a:pt x="29" y="7"/>
                    <a:pt x="29" y="10"/>
                  </a:cubicBezTo>
                  <a:cubicBezTo>
                    <a:pt x="29" y="10"/>
                    <a:pt x="29" y="11"/>
                    <a:pt x="28" y="11"/>
                  </a:cubicBezTo>
                  <a:cubicBezTo>
                    <a:pt x="19" y="15"/>
                    <a:pt x="9" y="20"/>
                    <a:pt x="0" y="24"/>
                  </a:cubicBezTo>
                  <a:cubicBezTo>
                    <a:pt x="6" y="12"/>
                    <a:pt x="18" y="7"/>
                    <a:pt x="29"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8" name="Freeform 677"/>
            <p:cNvSpPr>
              <a:spLocks/>
            </p:cNvSpPr>
            <p:nvPr/>
          </p:nvSpPr>
          <p:spPr bwMode="gray">
            <a:xfrm>
              <a:off x="-950077" y="2914942"/>
              <a:ext cx="22617" cy="67851"/>
            </a:xfrm>
            <a:custGeom>
              <a:avLst/>
              <a:gdLst>
                <a:gd name="T0" fmla="*/ 0 w 11"/>
                <a:gd name="T1" fmla="*/ 2147483647 h 34"/>
                <a:gd name="T2" fmla="*/ 0 w 11"/>
                <a:gd name="T3" fmla="*/ 0 h 34"/>
                <a:gd name="T4" fmla="*/ 2147483647 w 11"/>
                <a:gd name="T5" fmla="*/ 2147483647 h 34"/>
                <a:gd name="T6" fmla="*/ 2147483647 w 11"/>
                <a:gd name="T7" fmla="*/ 2147483647 h 34"/>
                <a:gd name="T8" fmla="*/ 2147483647 w 11"/>
                <a:gd name="T9" fmla="*/ 2147483647 h 34"/>
                <a:gd name="T10" fmla="*/ 2147483647 w 11"/>
                <a:gd name="T11" fmla="*/ 2147483647 h 34"/>
                <a:gd name="T12" fmla="*/ 0 w 11"/>
                <a:gd name="T13" fmla="*/ 2147483647 h 34"/>
                <a:gd name="T14" fmla="*/ 0 60000 65536"/>
                <a:gd name="T15" fmla="*/ 0 60000 65536"/>
                <a:gd name="T16" fmla="*/ 0 60000 65536"/>
                <a:gd name="T17" fmla="*/ 0 60000 65536"/>
                <a:gd name="T18" fmla="*/ 0 60000 65536"/>
                <a:gd name="T19" fmla="*/ 0 60000 65536"/>
                <a:gd name="T20" fmla="*/ 0 60000 65536"/>
                <a:gd name="T21" fmla="*/ 0 w 11"/>
                <a:gd name="T22" fmla="*/ 0 h 34"/>
                <a:gd name="T23" fmla="*/ 11 w 11"/>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4">
                  <a:moveTo>
                    <a:pt x="0" y="34"/>
                  </a:moveTo>
                  <a:cubicBezTo>
                    <a:pt x="0" y="23"/>
                    <a:pt x="0" y="12"/>
                    <a:pt x="0" y="0"/>
                  </a:cubicBezTo>
                  <a:cubicBezTo>
                    <a:pt x="0" y="1"/>
                    <a:pt x="1" y="2"/>
                    <a:pt x="1" y="2"/>
                  </a:cubicBezTo>
                  <a:cubicBezTo>
                    <a:pt x="4" y="9"/>
                    <a:pt x="7" y="15"/>
                    <a:pt x="10" y="22"/>
                  </a:cubicBezTo>
                  <a:cubicBezTo>
                    <a:pt x="11" y="23"/>
                    <a:pt x="11" y="24"/>
                    <a:pt x="10" y="25"/>
                  </a:cubicBezTo>
                  <a:cubicBezTo>
                    <a:pt x="7" y="27"/>
                    <a:pt x="4" y="30"/>
                    <a:pt x="1" y="33"/>
                  </a:cubicBezTo>
                  <a:cubicBezTo>
                    <a:pt x="1" y="33"/>
                    <a:pt x="0" y="34"/>
                    <a:pt x="0" y="34"/>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89" name="Freeform 678"/>
            <p:cNvSpPr>
              <a:spLocks/>
            </p:cNvSpPr>
            <p:nvPr/>
          </p:nvSpPr>
          <p:spPr bwMode="gray">
            <a:xfrm>
              <a:off x="-865265" y="2864053"/>
              <a:ext cx="45232" cy="28273"/>
            </a:xfrm>
            <a:custGeom>
              <a:avLst/>
              <a:gdLst>
                <a:gd name="T0" fmla="*/ 2147483647 w 24"/>
                <a:gd name="T1" fmla="*/ 2147483647 h 16"/>
                <a:gd name="T2" fmla="*/ 0 w 24"/>
                <a:gd name="T3" fmla="*/ 2147483647 h 16"/>
                <a:gd name="T4" fmla="*/ 2147483647 w 24"/>
                <a:gd name="T5" fmla="*/ 0 h 16"/>
                <a:gd name="T6" fmla="*/ 2147483647 w 24"/>
                <a:gd name="T7" fmla="*/ 0 h 16"/>
                <a:gd name="T8" fmla="*/ 2147483647 w 24"/>
                <a:gd name="T9" fmla="*/ 2147483647 h 16"/>
                <a:gd name="T10" fmla="*/ 2147483647 w 24"/>
                <a:gd name="T11" fmla="*/ 2147483647 h 16"/>
                <a:gd name="T12" fmla="*/ 0 60000 65536"/>
                <a:gd name="T13" fmla="*/ 0 60000 65536"/>
                <a:gd name="T14" fmla="*/ 0 60000 65536"/>
                <a:gd name="T15" fmla="*/ 0 60000 65536"/>
                <a:gd name="T16" fmla="*/ 0 60000 65536"/>
                <a:gd name="T17" fmla="*/ 0 60000 65536"/>
                <a:gd name="T18" fmla="*/ 0 w 24"/>
                <a:gd name="T19" fmla="*/ 0 h 16"/>
                <a:gd name="T20" fmla="*/ 24 w 2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4" h="16">
                  <a:moveTo>
                    <a:pt x="12" y="16"/>
                  </a:moveTo>
                  <a:cubicBezTo>
                    <a:pt x="8" y="11"/>
                    <a:pt x="4" y="7"/>
                    <a:pt x="0" y="2"/>
                  </a:cubicBezTo>
                  <a:cubicBezTo>
                    <a:pt x="4" y="1"/>
                    <a:pt x="7" y="1"/>
                    <a:pt x="11" y="0"/>
                  </a:cubicBezTo>
                  <a:cubicBezTo>
                    <a:pt x="11" y="0"/>
                    <a:pt x="12" y="0"/>
                    <a:pt x="12" y="0"/>
                  </a:cubicBezTo>
                  <a:cubicBezTo>
                    <a:pt x="16" y="3"/>
                    <a:pt x="20" y="6"/>
                    <a:pt x="24" y="9"/>
                  </a:cubicBezTo>
                  <a:cubicBezTo>
                    <a:pt x="19" y="11"/>
                    <a:pt x="16" y="13"/>
                    <a:pt x="12" y="16"/>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0" name="Freeform 679"/>
            <p:cNvSpPr>
              <a:spLocks/>
            </p:cNvSpPr>
            <p:nvPr/>
          </p:nvSpPr>
          <p:spPr bwMode="gray">
            <a:xfrm>
              <a:off x="-571245" y="2790547"/>
              <a:ext cx="45232" cy="28273"/>
            </a:xfrm>
            <a:custGeom>
              <a:avLst/>
              <a:gdLst>
                <a:gd name="T0" fmla="*/ 0 w 25"/>
                <a:gd name="T1" fmla="*/ 2147483647 h 16"/>
                <a:gd name="T2" fmla="*/ 2147483647 w 25"/>
                <a:gd name="T3" fmla="*/ 2147483647 h 16"/>
                <a:gd name="T4" fmla="*/ 2147483647 w 25"/>
                <a:gd name="T5" fmla="*/ 2147483647 h 16"/>
                <a:gd name="T6" fmla="*/ 2147483647 w 25"/>
                <a:gd name="T7" fmla="*/ 0 h 16"/>
                <a:gd name="T8" fmla="*/ 2147483647 w 25"/>
                <a:gd name="T9" fmla="*/ 2147483647 h 16"/>
                <a:gd name="T10" fmla="*/ 2147483647 w 25"/>
                <a:gd name="T11" fmla="*/ 2147483647 h 16"/>
                <a:gd name="T12" fmla="*/ 2147483647 w 25"/>
                <a:gd name="T13" fmla="*/ 2147483647 h 16"/>
                <a:gd name="T14" fmla="*/ 0 w 25"/>
                <a:gd name="T15" fmla="*/ 2147483647 h 16"/>
                <a:gd name="T16" fmla="*/ 0 w 25"/>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6"/>
                <a:gd name="T29" fmla="*/ 25 w 2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6">
                  <a:moveTo>
                    <a:pt x="0" y="15"/>
                  </a:moveTo>
                  <a:cubicBezTo>
                    <a:pt x="4" y="11"/>
                    <a:pt x="7" y="7"/>
                    <a:pt x="11" y="3"/>
                  </a:cubicBezTo>
                  <a:cubicBezTo>
                    <a:pt x="11" y="3"/>
                    <a:pt x="12" y="3"/>
                    <a:pt x="12" y="3"/>
                  </a:cubicBezTo>
                  <a:cubicBezTo>
                    <a:pt x="16" y="2"/>
                    <a:pt x="20" y="0"/>
                    <a:pt x="25" y="0"/>
                  </a:cubicBezTo>
                  <a:cubicBezTo>
                    <a:pt x="23" y="2"/>
                    <a:pt x="21" y="4"/>
                    <a:pt x="20" y="7"/>
                  </a:cubicBezTo>
                  <a:cubicBezTo>
                    <a:pt x="18" y="9"/>
                    <a:pt x="16" y="12"/>
                    <a:pt x="14" y="15"/>
                  </a:cubicBezTo>
                  <a:cubicBezTo>
                    <a:pt x="14" y="15"/>
                    <a:pt x="13" y="16"/>
                    <a:pt x="12" y="16"/>
                  </a:cubicBezTo>
                  <a:cubicBezTo>
                    <a:pt x="8" y="16"/>
                    <a:pt x="4" y="15"/>
                    <a:pt x="0" y="15"/>
                  </a:cubicBezTo>
                  <a:cubicBezTo>
                    <a:pt x="0" y="15"/>
                    <a:pt x="0" y="15"/>
                    <a:pt x="0" y="15"/>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1" name="Freeform 680"/>
            <p:cNvSpPr>
              <a:spLocks/>
            </p:cNvSpPr>
            <p:nvPr/>
          </p:nvSpPr>
          <p:spPr bwMode="gray">
            <a:xfrm>
              <a:off x="-718255" y="2858399"/>
              <a:ext cx="45232" cy="28273"/>
            </a:xfrm>
            <a:custGeom>
              <a:avLst/>
              <a:gdLst>
                <a:gd name="T0" fmla="*/ 0 w 24"/>
                <a:gd name="T1" fmla="*/ 2147483647 h 15"/>
                <a:gd name="T2" fmla="*/ 2147483647 w 24"/>
                <a:gd name="T3" fmla="*/ 2147483647 h 15"/>
                <a:gd name="T4" fmla="*/ 2147483647 w 24"/>
                <a:gd name="T5" fmla="*/ 0 h 15"/>
                <a:gd name="T6" fmla="*/ 2147483647 w 24"/>
                <a:gd name="T7" fmla="*/ 2147483647 h 15"/>
                <a:gd name="T8" fmla="*/ 2147483647 w 24"/>
                <a:gd name="T9" fmla="*/ 2147483647 h 15"/>
                <a:gd name="T10" fmla="*/ 0 w 24"/>
                <a:gd name="T11" fmla="*/ 2147483647 h 15"/>
                <a:gd name="T12" fmla="*/ 0 60000 65536"/>
                <a:gd name="T13" fmla="*/ 0 60000 65536"/>
                <a:gd name="T14" fmla="*/ 0 60000 65536"/>
                <a:gd name="T15" fmla="*/ 0 60000 65536"/>
                <a:gd name="T16" fmla="*/ 0 60000 65536"/>
                <a:gd name="T17" fmla="*/ 0 60000 65536"/>
                <a:gd name="T18" fmla="*/ 0 w 24"/>
                <a:gd name="T19" fmla="*/ 0 h 15"/>
                <a:gd name="T20" fmla="*/ 24 w 24"/>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24" h="15">
                  <a:moveTo>
                    <a:pt x="0" y="9"/>
                  </a:moveTo>
                  <a:cubicBezTo>
                    <a:pt x="4" y="6"/>
                    <a:pt x="8" y="3"/>
                    <a:pt x="12" y="1"/>
                  </a:cubicBezTo>
                  <a:cubicBezTo>
                    <a:pt x="12" y="0"/>
                    <a:pt x="13" y="0"/>
                    <a:pt x="13" y="0"/>
                  </a:cubicBezTo>
                  <a:cubicBezTo>
                    <a:pt x="17" y="1"/>
                    <a:pt x="20" y="1"/>
                    <a:pt x="24" y="2"/>
                  </a:cubicBezTo>
                  <a:cubicBezTo>
                    <a:pt x="20" y="7"/>
                    <a:pt x="15" y="11"/>
                    <a:pt x="11" y="15"/>
                  </a:cubicBezTo>
                  <a:cubicBezTo>
                    <a:pt x="8" y="13"/>
                    <a:pt x="4" y="11"/>
                    <a:pt x="0" y="9"/>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2" name="Freeform 681"/>
            <p:cNvSpPr>
              <a:spLocks/>
            </p:cNvSpPr>
            <p:nvPr/>
          </p:nvSpPr>
          <p:spPr bwMode="gray">
            <a:xfrm>
              <a:off x="-492086" y="2728352"/>
              <a:ext cx="45232" cy="39582"/>
            </a:xfrm>
            <a:custGeom>
              <a:avLst/>
              <a:gdLst>
                <a:gd name="T0" fmla="*/ 0 w 24"/>
                <a:gd name="T1" fmla="*/ 2147483647 h 20"/>
                <a:gd name="T2" fmla="*/ 2147483647 w 24"/>
                <a:gd name="T3" fmla="*/ 2147483647 h 20"/>
                <a:gd name="T4" fmla="*/ 2147483647 w 24"/>
                <a:gd name="T5" fmla="*/ 0 h 20"/>
                <a:gd name="T6" fmla="*/ 2147483647 w 24"/>
                <a:gd name="T7" fmla="*/ 0 h 20"/>
                <a:gd name="T8" fmla="*/ 2147483647 w 24"/>
                <a:gd name="T9" fmla="*/ 2147483647 h 20"/>
                <a:gd name="T10" fmla="*/ 2147483647 w 24"/>
                <a:gd name="T11" fmla="*/ 2147483647 h 20"/>
                <a:gd name="T12" fmla="*/ 0 w 24"/>
                <a:gd name="T13" fmla="*/ 2147483647 h 20"/>
                <a:gd name="T14" fmla="*/ 0 60000 65536"/>
                <a:gd name="T15" fmla="*/ 0 60000 65536"/>
                <a:gd name="T16" fmla="*/ 0 60000 65536"/>
                <a:gd name="T17" fmla="*/ 0 60000 65536"/>
                <a:gd name="T18" fmla="*/ 0 60000 65536"/>
                <a:gd name="T19" fmla="*/ 0 60000 65536"/>
                <a:gd name="T20" fmla="*/ 0 60000 65536"/>
                <a:gd name="T21" fmla="*/ 0 w 24"/>
                <a:gd name="T22" fmla="*/ 0 h 20"/>
                <a:gd name="T23" fmla="*/ 24 w 24"/>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0">
                  <a:moveTo>
                    <a:pt x="0" y="20"/>
                  </a:moveTo>
                  <a:cubicBezTo>
                    <a:pt x="2" y="17"/>
                    <a:pt x="5" y="14"/>
                    <a:pt x="7" y="10"/>
                  </a:cubicBezTo>
                  <a:cubicBezTo>
                    <a:pt x="11" y="5"/>
                    <a:pt x="15" y="2"/>
                    <a:pt x="21" y="0"/>
                  </a:cubicBezTo>
                  <a:cubicBezTo>
                    <a:pt x="22" y="0"/>
                    <a:pt x="23" y="0"/>
                    <a:pt x="24" y="0"/>
                  </a:cubicBezTo>
                  <a:cubicBezTo>
                    <a:pt x="20" y="6"/>
                    <a:pt x="17" y="12"/>
                    <a:pt x="13" y="18"/>
                  </a:cubicBezTo>
                  <a:cubicBezTo>
                    <a:pt x="13" y="18"/>
                    <a:pt x="12" y="19"/>
                    <a:pt x="12" y="19"/>
                  </a:cubicBezTo>
                  <a:cubicBezTo>
                    <a:pt x="8" y="19"/>
                    <a:pt x="4" y="20"/>
                    <a:pt x="0" y="2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3" name="Freeform 682"/>
            <p:cNvSpPr>
              <a:spLocks/>
            </p:cNvSpPr>
            <p:nvPr/>
          </p:nvSpPr>
          <p:spPr bwMode="gray">
            <a:xfrm>
              <a:off x="-650405" y="2830128"/>
              <a:ext cx="50889" cy="33925"/>
            </a:xfrm>
            <a:custGeom>
              <a:avLst/>
              <a:gdLst>
                <a:gd name="T0" fmla="*/ 2147483647 w 25"/>
                <a:gd name="T1" fmla="*/ 0 h 16"/>
                <a:gd name="T2" fmla="*/ 2147483647 w 25"/>
                <a:gd name="T3" fmla="*/ 2147483647 h 16"/>
                <a:gd name="T4" fmla="*/ 2147483647 w 25"/>
                <a:gd name="T5" fmla="*/ 2147483647 h 16"/>
                <a:gd name="T6" fmla="*/ 0 w 25"/>
                <a:gd name="T7" fmla="*/ 2147483647 h 16"/>
                <a:gd name="T8" fmla="*/ 2147483647 w 25"/>
                <a:gd name="T9" fmla="*/ 2147483647 h 16"/>
                <a:gd name="T10" fmla="*/ 2147483647 w 25"/>
                <a:gd name="T11" fmla="*/ 2147483647 h 16"/>
                <a:gd name="T12" fmla="*/ 2147483647 w 25"/>
                <a:gd name="T13" fmla="*/ 0 h 16"/>
                <a:gd name="T14" fmla="*/ 2147483647 w 25"/>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16"/>
                <a:gd name="T26" fmla="*/ 25 w 25"/>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16">
                  <a:moveTo>
                    <a:pt x="25" y="0"/>
                  </a:moveTo>
                  <a:cubicBezTo>
                    <a:pt x="21" y="5"/>
                    <a:pt x="17" y="10"/>
                    <a:pt x="12" y="15"/>
                  </a:cubicBezTo>
                  <a:cubicBezTo>
                    <a:pt x="12" y="16"/>
                    <a:pt x="11" y="16"/>
                    <a:pt x="11" y="16"/>
                  </a:cubicBezTo>
                  <a:cubicBezTo>
                    <a:pt x="7" y="15"/>
                    <a:pt x="4" y="14"/>
                    <a:pt x="0" y="13"/>
                  </a:cubicBezTo>
                  <a:cubicBezTo>
                    <a:pt x="2" y="12"/>
                    <a:pt x="3" y="10"/>
                    <a:pt x="4" y="9"/>
                  </a:cubicBezTo>
                  <a:cubicBezTo>
                    <a:pt x="8" y="7"/>
                    <a:pt x="11" y="4"/>
                    <a:pt x="14" y="1"/>
                  </a:cubicBezTo>
                  <a:cubicBezTo>
                    <a:pt x="14" y="1"/>
                    <a:pt x="16" y="0"/>
                    <a:pt x="17" y="0"/>
                  </a:cubicBezTo>
                  <a:cubicBezTo>
                    <a:pt x="19" y="0"/>
                    <a:pt x="22" y="0"/>
                    <a:pt x="25"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4" name="Freeform 683"/>
            <p:cNvSpPr>
              <a:spLocks/>
            </p:cNvSpPr>
            <p:nvPr/>
          </p:nvSpPr>
          <p:spPr bwMode="gray">
            <a:xfrm>
              <a:off x="-950077" y="2835784"/>
              <a:ext cx="28272" cy="45233"/>
            </a:xfrm>
            <a:custGeom>
              <a:avLst/>
              <a:gdLst>
                <a:gd name="T0" fmla="*/ 0 w 13"/>
                <a:gd name="T1" fmla="*/ 0 h 24"/>
                <a:gd name="T2" fmla="*/ 2147483647 w 13"/>
                <a:gd name="T3" fmla="*/ 2147483647 h 24"/>
                <a:gd name="T4" fmla="*/ 0 w 13"/>
                <a:gd name="T5" fmla="*/ 2147483647 h 24"/>
                <a:gd name="T6" fmla="*/ 0 w 13"/>
                <a:gd name="T7" fmla="*/ 0 h 24"/>
                <a:gd name="T8" fmla="*/ 0 60000 65536"/>
                <a:gd name="T9" fmla="*/ 0 60000 65536"/>
                <a:gd name="T10" fmla="*/ 0 60000 65536"/>
                <a:gd name="T11" fmla="*/ 0 60000 65536"/>
                <a:gd name="T12" fmla="*/ 0 w 13"/>
                <a:gd name="T13" fmla="*/ 0 h 24"/>
                <a:gd name="T14" fmla="*/ 13 w 13"/>
                <a:gd name="T15" fmla="*/ 24 h 24"/>
              </a:gdLst>
              <a:ahLst/>
              <a:cxnLst>
                <a:cxn ang="T8">
                  <a:pos x="T0" y="T1"/>
                </a:cxn>
                <a:cxn ang="T9">
                  <a:pos x="T2" y="T3"/>
                </a:cxn>
                <a:cxn ang="T10">
                  <a:pos x="T4" y="T5"/>
                </a:cxn>
                <a:cxn ang="T11">
                  <a:pos x="T6" y="T7"/>
                </a:cxn>
              </a:cxnLst>
              <a:rect l="T12" t="T13" r="T14" b="T15"/>
              <a:pathLst>
                <a:path w="13" h="24">
                  <a:moveTo>
                    <a:pt x="0" y="0"/>
                  </a:moveTo>
                  <a:cubicBezTo>
                    <a:pt x="4" y="6"/>
                    <a:pt x="9" y="12"/>
                    <a:pt x="13" y="19"/>
                  </a:cubicBezTo>
                  <a:cubicBezTo>
                    <a:pt x="9" y="21"/>
                    <a:pt x="4" y="22"/>
                    <a:pt x="0" y="24"/>
                  </a:cubicBezTo>
                  <a:cubicBezTo>
                    <a:pt x="0" y="16"/>
                    <a:pt x="0" y="9"/>
                    <a:pt x="0"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5" name="Freeform 684"/>
            <p:cNvSpPr>
              <a:spLocks/>
            </p:cNvSpPr>
            <p:nvPr/>
          </p:nvSpPr>
          <p:spPr bwMode="gray">
            <a:xfrm>
              <a:off x="-825684" y="2852744"/>
              <a:ext cx="39581" cy="16964"/>
            </a:xfrm>
            <a:custGeom>
              <a:avLst/>
              <a:gdLst>
                <a:gd name="T0" fmla="*/ 0 w 20"/>
                <a:gd name="T1" fmla="*/ 2147483647 h 10"/>
                <a:gd name="T2" fmla="*/ 2147483647 w 20"/>
                <a:gd name="T3" fmla="*/ 2147483647 h 10"/>
                <a:gd name="T4" fmla="*/ 2147483647 w 20"/>
                <a:gd name="T5" fmla="*/ 2147483647 h 10"/>
                <a:gd name="T6" fmla="*/ 2147483647 w 20"/>
                <a:gd name="T7" fmla="*/ 2147483647 h 10"/>
                <a:gd name="T8" fmla="*/ 0 w 20"/>
                <a:gd name="T9" fmla="*/ 2147483647 h 10"/>
                <a:gd name="T10" fmla="*/ 0 60000 65536"/>
                <a:gd name="T11" fmla="*/ 0 60000 65536"/>
                <a:gd name="T12" fmla="*/ 0 60000 65536"/>
                <a:gd name="T13" fmla="*/ 0 60000 65536"/>
                <a:gd name="T14" fmla="*/ 0 60000 65536"/>
                <a:gd name="T15" fmla="*/ 0 w 20"/>
                <a:gd name="T16" fmla="*/ 0 h 10"/>
                <a:gd name="T17" fmla="*/ 20 w 20"/>
                <a:gd name="T18" fmla="*/ 10 h 10"/>
              </a:gdLst>
              <a:ahLst/>
              <a:cxnLst>
                <a:cxn ang="T10">
                  <a:pos x="T0" y="T1"/>
                </a:cxn>
                <a:cxn ang="T11">
                  <a:pos x="T2" y="T3"/>
                </a:cxn>
                <a:cxn ang="T12">
                  <a:pos x="T4" y="T5"/>
                </a:cxn>
                <a:cxn ang="T13">
                  <a:pos x="T6" y="T7"/>
                </a:cxn>
                <a:cxn ang="T14">
                  <a:pos x="T8" y="T9"/>
                </a:cxn>
              </a:cxnLst>
              <a:rect l="T15" t="T16" r="T17" b="T18"/>
              <a:pathLst>
                <a:path w="20" h="10">
                  <a:moveTo>
                    <a:pt x="0" y="3"/>
                  </a:moveTo>
                  <a:cubicBezTo>
                    <a:pt x="7" y="3"/>
                    <a:pt x="14" y="0"/>
                    <a:pt x="20" y="5"/>
                  </a:cubicBezTo>
                  <a:cubicBezTo>
                    <a:pt x="16" y="6"/>
                    <a:pt x="13" y="8"/>
                    <a:pt x="10" y="10"/>
                  </a:cubicBezTo>
                  <a:cubicBezTo>
                    <a:pt x="9" y="10"/>
                    <a:pt x="9" y="10"/>
                    <a:pt x="9" y="10"/>
                  </a:cubicBezTo>
                  <a:cubicBezTo>
                    <a:pt x="6" y="8"/>
                    <a:pt x="3" y="6"/>
                    <a:pt x="0" y="3"/>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6" name="Freeform 685"/>
            <p:cNvSpPr>
              <a:spLocks/>
            </p:cNvSpPr>
            <p:nvPr/>
          </p:nvSpPr>
          <p:spPr bwMode="gray">
            <a:xfrm>
              <a:off x="-893534" y="2830128"/>
              <a:ext cx="33924" cy="22618"/>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0 w 20"/>
                <a:gd name="T9" fmla="*/ 0 h 12"/>
                <a:gd name="T10" fmla="*/ 2147483647 w 20"/>
                <a:gd name="T11" fmla="*/ 2147483647 h 12"/>
                <a:gd name="T12" fmla="*/ 0 60000 65536"/>
                <a:gd name="T13" fmla="*/ 0 60000 65536"/>
                <a:gd name="T14" fmla="*/ 0 60000 65536"/>
                <a:gd name="T15" fmla="*/ 0 60000 65536"/>
                <a:gd name="T16" fmla="*/ 0 60000 65536"/>
                <a:gd name="T17" fmla="*/ 0 60000 65536"/>
                <a:gd name="T18" fmla="*/ 0 w 20"/>
                <a:gd name="T19" fmla="*/ 0 h 12"/>
                <a:gd name="T20" fmla="*/ 20 w 2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0" h="12">
                  <a:moveTo>
                    <a:pt x="20" y="10"/>
                  </a:moveTo>
                  <a:cubicBezTo>
                    <a:pt x="17" y="11"/>
                    <a:pt x="14" y="12"/>
                    <a:pt x="12" y="12"/>
                  </a:cubicBezTo>
                  <a:cubicBezTo>
                    <a:pt x="11" y="12"/>
                    <a:pt x="11" y="12"/>
                    <a:pt x="11" y="12"/>
                  </a:cubicBezTo>
                  <a:cubicBezTo>
                    <a:pt x="11" y="12"/>
                    <a:pt x="10" y="12"/>
                    <a:pt x="10" y="11"/>
                  </a:cubicBezTo>
                  <a:cubicBezTo>
                    <a:pt x="7" y="8"/>
                    <a:pt x="3" y="4"/>
                    <a:pt x="0" y="0"/>
                  </a:cubicBezTo>
                  <a:cubicBezTo>
                    <a:pt x="7" y="2"/>
                    <a:pt x="13" y="6"/>
                    <a:pt x="20" y="1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7" name="Freeform 686"/>
            <p:cNvSpPr>
              <a:spLocks/>
            </p:cNvSpPr>
            <p:nvPr/>
          </p:nvSpPr>
          <p:spPr bwMode="gray">
            <a:xfrm>
              <a:off x="-752180" y="2852744"/>
              <a:ext cx="33924" cy="16964"/>
            </a:xfrm>
            <a:custGeom>
              <a:avLst/>
              <a:gdLst>
                <a:gd name="T0" fmla="*/ 2147483647 w 19"/>
                <a:gd name="T1" fmla="*/ 2147483647 h 8"/>
                <a:gd name="T2" fmla="*/ 2147483647 w 19"/>
                <a:gd name="T3" fmla="*/ 2147483647 h 8"/>
                <a:gd name="T4" fmla="*/ 2147483647 w 19"/>
                <a:gd name="T5" fmla="*/ 2147483647 h 8"/>
                <a:gd name="T6" fmla="*/ 0 w 19"/>
                <a:gd name="T7" fmla="*/ 2147483647 h 8"/>
                <a:gd name="T8" fmla="*/ 2147483647 w 19"/>
                <a:gd name="T9" fmla="*/ 2147483647 h 8"/>
                <a:gd name="T10" fmla="*/ 0 60000 65536"/>
                <a:gd name="T11" fmla="*/ 0 60000 65536"/>
                <a:gd name="T12" fmla="*/ 0 60000 65536"/>
                <a:gd name="T13" fmla="*/ 0 60000 65536"/>
                <a:gd name="T14" fmla="*/ 0 60000 65536"/>
                <a:gd name="T15" fmla="*/ 0 w 19"/>
                <a:gd name="T16" fmla="*/ 0 h 8"/>
                <a:gd name="T17" fmla="*/ 19 w 19"/>
                <a:gd name="T18" fmla="*/ 8 h 8"/>
              </a:gdLst>
              <a:ahLst/>
              <a:cxnLst>
                <a:cxn ang="T10">
                  <a:pos x="T0" y="T1"/>
                </a:cxn>
                <a:cxn ang="T11">
                  <a:pos x="T2" y="T3"/>
                </a:cxn>
                <a:cxn ang="T12">
                  <a:pos x="T4" y="T5"/>
                </a:cxn>
                <a:cxn ang="T13">
                  <a:pos x="T6" y="T7"/>
                </a:cxn>
                <a:cxn ang="T14">
                  <a:pos x="T8" y="T9"/>
                </a:cxn>
              </a:cxnLst>
              <a:rect l="T15" t="T16" r="T17" b="T18"/>
              <a:pathLst>
                <a:path w="19" h="8">
                  <a:moveTo>
                    <a:pt x="19" y="2"/>
                  </a:moveTo>
                  <a:cubicBezTo>
                    <a:pt x="16" y="4"/>
                    <a:pt x="13" y="6"/>
                    <a:pt x="11" y="8"/>
                  </a:cubicBezTo>
                  <a:cubicBezTo>
                    <a:pt x="10" y="8"/>
                    <a:pt x="9" y="8"/>
                    <a:pt x="9" y="8"/>
                  </a:cubicBezTo>
                  <a:cubicBezTo>
                    <a:pt x="6" y="7"/>
                    <a:pt x="3" y="5"/>
                    <a:pt x="0" y="4"/>
                  </a:cubicBezTo>
                  <a:cubicBezTo>
                    <a:pt x="5" y="1"/>
                    <a:pt x="10" y="0"/>
                    <a:pt x="19" y="2"/>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8" name="Freeform 687"/>
            <p:cNvSpPr>
              <a:spLocks/>
            </p:cNvSpPr>
            <p:nvPr/>
          </p:nvSpPr>
          <p:spPr bwMode="gray">
            <a:xfrm>
              <a:off x="-531667" y="2750969"/>
              <a:ext cx="33924" cy="22618"/>
            </a:xfrm>
            <a:custGeom>
              <a:avLst/>
              <a:gdLst>
                <a:gd name="T0" fmla="*/ 0 w 18"/>
                <a:gd name="T1" fmla="*/ 2147483647 h 13"/>
                <a:gd name="T2" fmla="*/ 2147483647 w 18"/>
                <a:gd name="T3" fmla="*/ 0 h 13"/>
                <a:gd name="T4" fmla="*/ 2147483647 w 18"/>
                <a:gd name="T5" fmla="*/ 2147483647 h 13"/>
                <a:gd name="T6" fmla="*/ 2147483647 w 18"/>
                <a:gd name="T7" fmla="*/ 2147483647 h 13"/>
                <a:gd name="T8" fmla="*/ 2147483647 w 18"/>
                <a:gd name="T9" fmla="*/ 2147483647 h 13"/>
                <a:gd name="T10" fmla="*/ 0 w 18"/>
                <a:gd name="T11" fmla="*/ 2147483647 h 13"/>
                <a:gd name="T12" fmla="*/ 0 60000 65536"/>
                <a:gd name="T13" fmla="*/ 0 60000 65536"/>
                <a:gd name="T14" fmla="*/ 0 60000 65536"/>
                <a:gd name="T15" fmla="*/ 0 60000 65536"/>
                <a:gd name="T16" fmla="*/ 0 60000 65536"/>
                <a:gd name="T17" fmla="*/ 0 60000 65536"/>
                <a:gd name="T18" fmla="*/ 0 w 18"/>
                <a:gd name="T19" fmla="*/ 0 h 13"/>
                <a:gd name="T20" fmla="*/ 18 w 1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8" h="13">
                  <a:moveTo>
                    <a:pt x="0" y="13"/>
                  </a:moveTo>
                  <a:cubicBezTo>
                    <a:pt x="5" y="8"/>
                    <a:pt x="10" y="2"/>
                    <a:pt x="18" y="0"/>
                  </a:cubicBezTo>
                  <a:cubicBezTo>
                    <a:pt x="17" y="1"/>
                    <a:pt x="17" y="2"/>
                    <a:pt x="16" y="2"/>
                  </a:cubicBezTo>
                  <a:cubicBezTo>
                    <a:pt x="15" y="3"/>
                    <a:pt x="15" y="4"/>
                    <a:pt x="14" y="5"/>
                  </a:cubicBezTo>
                  <a:cubicBezTo>
                    <a:pt x="11" y="10"/>
                    <a:pt x="7" y="12"/>
                    <a:pt x="2" y="13"/>
                  </a:cubicBezTo>
                  <a:cubicBezTo>
                    <a:pt x="1" y="13"/>
                    <a:pt x="1" y="13"/>
                    <a:pt x="0" y="13"/>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99" name="Freeform 688"/>
            <p:cNvSpPr>
              <a:spLocks/>
            </p:cNvSpPr>
            <p:nvPr/>
          </p:nvSpPr>
          <p:spPr bwMode="gray">
            <a:xfrm>
              <a:off x="-678674" y="2835784"/>
              <a:ext cx="33924" cy="16964"/>
            </a:xfrm>
            <a:custGeom>
              <a:avLst/>
              <a:gdLst>
                <a:gd name="T0" fmla="*/ 0 w 19"/>
                <a:gd name="T1" fmla="*/ 2147483647 h 10"/>
                <a:gd name="T2" fmla="*/ 2147483647 w 19"/>
                <a:gd name="T3" fmla="*/ 0 h 10"/>
                <a:gd name="T4" fmla="*/ 2147483647 w 19"/>
                <a:gd name="T5" fmla="*/ 2147483647 h 10"/>
                <a:gd name="T6" fmla="*/ 2147483647 w 19"/>
                <a:gd name="T7" fmla="*/ 2147483647 h 10"/>
                <a:gd name="T8" fmla="*/ 0 w 19"/>
                <a:gd name="T9" fmla="*/ 2147483647 h 10"/>
                <a:gd name="T10" fmla="*/ 0 60000 65536"/>
                <a:gd name="T11" fmla="*/ 0 60000 65536"/>
                <a:gd name="T12" fmla="*/ 0 60000 65536"/>
                <a:gd name="T13" fmla="*/ 0 60000 65536"/>
                <a:gd name="T14" fmla="*/ 0 60000 65536"/>
                <a:gd name="T15" fmla="*/ 0 w 19"/>
                <a:gd name="T16" fmla="*/ 0 h 10"/>
                <a:gd name="T17" fmla="*/ 19 w 19"/>
                <a:gd name="T18" fmla="*/ 10 h 10"/>
              </a:gdLst>
              <a:ahLst/>
              <a:cxnLst>
                <a:cxn ang="T10">
                  <a:pos x="T0" y="T1"/>
                </a:cxn>
                <a:cxn ang="T11">
                  <a:pos x="T2" y="T3"/>
                </a:cxn>
                <a:cxn ang="T12">
                  <a:pos x="T4" y="T5"/>
                </a:cxn>
                <a:cxn ang="T13">
                  <a:pos x="T6" y="T7"/>
                </a:cxn>
                <a:cxn ang="T14">
                  <a:pos x="T8" y="T9"/>
                </a:cxn>
              </a:cxnLst>
              <a:rect l="T15" t="T16" r="T17" b="T18"/>
              <a:pathLst>
                <a:path w="19" h="10">
                  <a:moveTo>
                    <a:pt x="0" y="8"/>
                  </a:moveTo>
                  <a:cubicBezTo>
                    <a:pt x="6" y="4"/>
                    <a:pt x="12" y="1"/>
                    <a:pt x="19" y="0"/>
                  </a:cubicBezTo>
                  <a:cubicBezTo>
                    <a:pt x="16" y="2"/>
                    <a:pt x="13" y="4"/>
                    <a:pt x="11" y="6"/>
                  </a:cubicBezTo>
                  <a:cubicBezTo>
                    <a:pt x="9" y="9"/>
                    <a:pt x="7" y="10"/>
                    <a:pt x="4" y="8"/>
                  </a:cubicBezTo>
                  <a:cubicBezTo>
                    <a:pt x="3" y="8"/>
                    <a:pt x="2" y="8"/>
                    <a:pt x="0" y="8"/>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100" name="Freeform 689"/>
            <p:cNvSpPr>
              <a:spLocks/>
            </p:cNvSpPr>
            <p:nvPr/>
          </p:nvSpPr>
          <p:spPr bwMode="gray">
            <a:xfrm>
              <a:off x="-605172" y="2801856"/>
              <a:ext cx="28272" cy="16964"/>
            </a:xfrm>
            <a:custGeom>
              <a:avLst/>
              <a:gdLst>
                <a:gd name="T0" fmla="*/ 2147483647 w 15"/>
                <a:gd name="T1" fmla="*/ 0 h 8"/>
                <a:gd name="T2" fmla="*/ 2147483647 w 15"/>
                <a:gd name="T3" fmla="*/ 2147483647 h 8"/>
                <a:gd name="T4" fmla="*/ 2147483647 w 15"/>
                <a:gd name="T5" fmla="*/ 2147483647 h 8"/>
                <a:gd name="T6" fmla="*/ 0 w 15"/>
                <a:gd name="T7" fmla="*/ 2147483647 h 8"/>
                <a:gd name="T8" fmla="*/ 2147483647 w 15"/>
                <a:gd name="T9" fmla="*/ 0 h 8"/>
                <a:gd name="T10" fmla="*/ 0 60000 65536"/>
                <a:gd name="T11" fmla="*/ 0 60000 65536"/>
                <a:gd name="T12" fmla="*/ 0 60000 65536"/>
                <a:gd name="T13" fmla="*/ 0 60000 65536"/>
                <a:gd name="T14" fmla="*/ 0 60000 65536"/>
                <a:gd name="T15" fmla="*/ 0 w 15"/>
                <a:gd name="T16" fmla="*/ 0 h 8"/>
                <a:gd name="T17" fmla="*/ 15 w 15"/>
                <a:gd name="T18" fmla="*/ 8 h 8"/>
              </a:gdLst>
              <a:ahLst/>
              <a:cxnLst>
                <a:cxn ang="T10">
                  <a:pos x="T0" y="T1"/>
                </a:cxn>
                <a:cxn ang="T11">
                  <a:pos x="T2" y="T3"/>
                </a:cxn>
                <a:cxn ang="T12">
                  <a:pos x="T4" y="T5"/>
                </a:cxn>
                <a:cxn ang="T13">
                  <a:pos x="T6" y="T7"/>
                </a:cxn>
                <a:cxn ang="T14">
                  <a:pos x="T8" y="T9"/>
                </a:cxn>
              </a:cxnLst>
              <a:rect l="T15" t="T16" r="T17" b="T18"/>
              <a:pathLst>
                <a:path w="15" h="8">
                  <a:moveTo>
                    <a:pt x="15" y="0"/>
                  </a:moveTo>
                  <a:cubicBezTo>
                    <a:pt x="12" y="3"/>
                    <a:pt x="10" y="5"/>
                    <a:pt x="8" y="7"/>
                  </a:cubicBezTo>
                  <a:cubicBezTo>
                    <a:pt x="8" y="8"/>
                    <a:pt x="7" y="8"/>
                    <a:pt x="6" y="8"/>
                  </a:cubicBezTo>
                  <a:cubicBezTo>
                    <a:pt x="5" y="8"/>
                    <a:pt x="3" y="8"/>
                    <a:pt x="0" y="8"/>
                  </a:cubicBezTo>
                  <a:cubicBezTo>
                    <a:pt x="5" y="4"/>
                    <a:pt x="9" y="1"/>
                    <a:pt x="15" y="0"/>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101" name="Freeform 690"/>
            <p:cNvSpPr>
              <a:spLocks/>
            </p:cNvSpPr>
            <p:nvPr/>
          </p:nvSpPr>
          <p:spPr bwMode="gray">
            <a:xfrm>
              <a:off x="-446854" y="2694427"/>
              <a:ext cx="22617" cy="22618"/>
            </a:xfrm>
            <a:custGeom>
              <a:avLst/>
              <a:gdLst>
                <a:gd name="T0" fmla="*/ 0 w 12"/>
                <a:gd name="T1" fmla="*/ 2147483647 h 11"/>
                <a:gd name="T2" fmla="*/ 2147483647 w 12"/>
                <a:gd name="T3" fmla="*/ 0 h 11"/>
                <a:gd name="T4" fmla="*/ 2147483647 w 12"/>
                <a:gd name="T5" fmla="*/ 2147483647 h 11"/>
                <a:gd name="T6" fmla="*/ 2147483647 w 12"/>
                <a:gd name="T7" fmla="*/ 2147483647 h 11"/>
                <a:gd name="T8" fmla="*/ 0 w 12"/>
                <a:gd name="T9" fmla="*/ 2147483647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11"/>
                  </a:moveTo>
                  <a:cubicBezTo>
                    <a:pt x="3" y="7"/>
                    <a:pt x="6" y="2"/>
                    <a:pt x="12" y="0"/>
                  </a:cubicBezTo>
                  <a:cubicBezTo>
                    <a:pt x="11" y="1"/>
                    <a:pt x="11" y="2"/>
                    <a:pt x="10" y="3"/>
                  </a:cubicBezTo>
                  <a:cubicBezTo>
                    <a:pt x="9" y="4"/>
                    <a:pt x="9" y="5"/>
                    <a:pt x="8" y="6"/>
                  </a:cubicBezTo>
                  <a:cubicBezTo>
                    <a:pt x="7" y="9"/>
                    <a:pt x="3" y="10"/>
                    <a:pt x="0" y="11"/>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sp>
          <p:nvSpPr>
            <p:cNvPr id="102" name="Freeform 691"/>
            <p:cNvSpPr>
              <a:spLocks/>
            </p:cNvSpPr>
            <p:nvPr/>
          </p:nvSpPr>
          <p:spPr bwMode="gray">
            <a:xfrm>
              <a:off x="-950071" y="2801793"/>
              <a:ext cx="16964" cy="11308"/>
            </a:xfrm>
            <a:custGeom>
              <a:avLst/>
              <a:gdLst>
                <a:gd name="T0" fmla="*/ 2147483647 w 9"/>
                <a:gd name="T1" fmla="*/ 2147483647 h 6"/>
                <a:gd name="T2" fmla="*/ 2147483647 w 9"/>
                <a:gd name="T3" fmla="*/ 2147483647 h 6"/>
                <a:gd name="T4" fmla="*/ 0 w 9"/>
                <a:gd name="T5" fmla="*/ 2147483647 h 6"/>
                <a:gd name="T6" fmla="*/ 0 w 9"/>
                <a:gd name="T7" fmla="*/ 0 h 6"/>
                <a:gd name="T8" fmla="*/ 2147483647 w 9"/>
                <a:gd name="T9" fmla="*/ 2147483647 h 6"/>
                <a:gd name="T10" fmla="*/ 0 60000 65536"/>
                <a:gd name="T11" fmla="*/ 0 60000 65536"/>
                <a:gd name="T12" fmla="*/ 0 60000 65536"/>
                <a:gd name="T13" fmla="*/ 0 60000 65536"/>
                <a:gd name="T14" fmla="*/ 0 60000 65536"/>
                <a:gd name="T15" fmla="*/ 0 w 9"/>
                <a:gd name="T16" fmla="*/ 0 h 6"/>
                <a:gd name="T17" fmla="*/ 9 w 9"/>
                <a:gd name="T18" fmla="*/ 6 h 6"/>
              </a:gdLst>
              <a:ahLst/>
              <a:cxnLst>
                <a:cxn ang="T10">
                  <a:pos x="T0" y="T1"/>
                </a:cxn>
                <a:cxn ang="T11">
                  <a:pos x="T2" y="T3"/>
                </a:cxn>
                <a:cxn ang="T12">
                  <a:pos x="T4" y="T5"/>
                </a:cxn>
                <a:cxn ang="T13">
                  <a:pos x="T6" y="T7"/>
                </a:cxn>
                <a:cxn ang="T14">
                  <a:pos x="T8" y="T9"/>
                </a:cxn>
              </a:cxnLst>
              <a:rect l="T15" t="T16" r="T17" b="T18"/>
              <a:pathLst>
                <a:path w="9" h="6">
                  <a:moveTo>
                    <a:pt x="9" y="6"/>
                  </a:moveTo>
                  <a:cubicBezTo>
                    <a:pt x="6" y="6"/>
                    <a:pt x="3" y="6"/>
                    <a:pt x="1" y="6"/>
                  </a:cubicBezTo>
                  <a:cubicBezTo>
                    <a:pt x="1" y="6"/>
                    <a:pt x="0" y="5"/>
                    <a:pt x="0" y="5"/>
                  </a:cubicBezTo>
                  <a:cubicBezTo>
                    <a:pt x="0" y="3"/>
                    <a:pt x="0" y="2"/>
                    <a:pt x="0" y="0"/>
                  </a:cubicBezTo>
                  <a:cubicBezTo>
                    <a:pt x="4" y="1"/>
                    <a:pt x="6" y="4"/>
                    <a:pt x="9" y="6"/>
                  </a:cubicBezTo>
                  <a:close/>
                </a:path>
              </a:pathLst>
            </a:custGeom>
            <a:grpFill/>
            <a:ln>
              <a:headEnd/>
              <a:tailEnd/>
            </a:ln>
          </p:spPr>
          <p:style>
            <a:lnRef idx="1">
              <a:schemeClr val="accent4"/>
            </a:lnRef>
            <a:fillRef idx="3">
              <a:schemeClr val="accent4"/>
            </a:fillRef>
            <a:effectRef idx="2">
              <a:schemeClr val="accent4"/>
            </a:effectRef>
            <a:fontRef idx="minor">
              <a:schemeClr val="lt1"/>
            </a:fontRef>
          </p:style>
          <p:txBody>
            <a:bodyPr/>
            <a:lstStyle/>
            <a:p>
              <a:endParaRPr lang="en-US"/>
            </a:p>
          </p:txBody>
        </p:sp>
      </p:grpSp>
      <p:sp>
        <p:nvSpPr>
          <p:cNvPr id="104" name="Rectangle 65"/>
          <p:cNvSpPr>
            <a:spLocks noChangeArrowheads="1"/>
          </p:cNvSpPr>
          <p:nvPr/>
        </p:nvSpPr>
        <p:spPr bwMode="gray">
          <a:xfrm>
            <a:off x="1616573" y="5223149"/>
            <a:ext cx="3962400" cy="338554"/>
          </a:xfrm>
          <a:prstGeom prst="rect">
            <a:avLst/>
          </a:prstGeom>
          <a:noFill/>
          <a:ln w="9525">
            <a:noFill/>
            <a:miter lim="800000"/>
            <a:headEnd/>
            <a:tailEnd/>
          </a:ln>
        </p:spPr>
        <p:txBody>
          <a:bodyPr lIns="0" tIns="0" rIns="0" bIns="0">
            <a:spAutoFit/>
          </a:bodyPr>
          <a:lstStyle/>
          <a:p>
            <a:pPr marL="0" lvl="1">
              <a:lnSpc>
                <a:spcPct val="90000"/>
              </a:lnSpc>
              <a:spcAft>
                <a:spcPts val="600"/>
              </a:spcAft>
              <a:buClr>
                <a:srgbClr val="5E5F60"/>
              </a:buClr>
            </a:pPr>
            <a:r>
              <a:rPr lang="en-US" altLang="en-US" sz="2400" b="1" dirty="0" smtClean="0">
                <a:solidFill>
                  <a:srgbClr val="5F5F5F"/>
                </a:solidFill>
                <a:latin typeface="Calibri" pitchFamily="34" charset="0"/>
              </a:rPr>
              <a:t>Extensible</a:t>
            </a:r>
            <a:endParaRPr lang="en-US" altLang="en-US" b="1" dirty="0">
              <a:solidFill>
                <a:srgbClr val="5F5F5F"/>
              </a:solidFill>
              <a:latin typeface="Calibri" pitchFamily="34" charset="0"/>
            </a:endParaRPr>
          </a:p>
        </p:txBody>
      </p:sp>
      <p:sp>
        <p:nvSpPr>
          <p:cNvPr id="105" name="Rectangle 25"/>
          <p:cNvSpPr>
            <a:spLocks noChangeArrowheads="1"/>
          </p:cNvSpPr>
          <p:nvPr/>
        </p:nvSpPr>
        <p:spPr bwMode="gray">
          <a:xfrm>
            <a:off x="4951412" y="5218535"/>
            <a:ext cx="5512479" cy="559127"/>
          </a:xfrm>
          <a:prstGeom prst="rect">
            <a:avLst/>
          </a:prstGeom>
          <a:noFill/>
          <a:ln w="9525">
            <a:noFill/>
            <a:miter lim="800000"/>
            <a:headEnd/>
            <a:tailEnd/>
          </a:ln>
        </p:spPr>
        <p:txBody>
          <a:bodyPr wrap="square" lIns="0" tIns="0" rIns="0" bIns="0">
            <a:spAutoFit/>
          </a:bodyPr>
          <a:lstStyle/>
          <a:p>
            <a:pPr marL="0" lvl="1">
              <a:lnSpc>
                <a:spcPct val="90000"/>
              </a:lnSpc>
              <a:spcAft>
                <a:spcPts val="600"/>
              </a:spcAft>
              <a:buClr>
                <a:srgbClr val="5E5F60"/>
              </a:buClr>
            </a:pPr>
            <a:r>
              <a:rPr lang="en-US" altLang="en-US" sz="2000" dirty="0" smtClean="0">
                <a:solidFill>
                  <a:srgbClr val="5F5F5F"/>
                </a:solidFill>
                <a:latin typeface="Calibri" pitchFamily="34" charset="0"/>
              </a:rPr>
              <a:t>More complex behavior can be implemented in standard JavaScript and HTML.</a:t>
            </a:r>
            <a:endParaRPr lang="en-US" altLang="en-US" sz="2000" dirty="0">
              <a:solidFill>
                <a:srgbClr val="5F5F5F"/>
              </a:solidFill>
              <a:latin typeface="Calibri" pitchFamily="34" charset="0"/>
            </a:endParaRPr>
          </a:p>
        </p:txBody>
      </p:sp>
      <p:pic>
        <p:nvPicPr>
          <p:cNvPr id="107" name="Picture 106"/>
          <p:cNvPicPr>
            <a:picLocks noChangeAspect="1"/>
          </p:cNvPicPr>
          <p:nvPr/>
        </p:nvPicPr>
        <p:blipFill>
          <a:blip r:embed="rId6" cstate="print">
            <a:duotone>
              <a:srgbClr val="004080"/>
              <a:srgbClr val="FFF1C1"/>
            </a:duotone>
            <a:extLst>
              <a:ext uri="{28A0092B-C50C-407E-A947-70E740481C1C}">
                <a14:useLocalDpi xmlns:a14="http://schemas.microsoft.com/office/drawing/2010/main" val="0"/>
              </a:ext>
            </a:extLst>
          </a:blip>
          <a:stretch>
            <a:fillRect/>
          </a:stretch>
        </p:blipFill>
        <p:spPr>
          <a:xfrm>
            <a:off x="617269" y="2076425"/>
            <a:ext cx="768241" cy="534226"/>
          </a:xfrm>
          <a:prstGeom prst="rect">
            <a:avLst/>
          </a:prstGeom>
        </p:spPr>
      </p:pic>
      <p:pic>
        <p:nvPicPr>
          <p:cNvPr id="106" name="Picture 5"/>
          <p:cNvPicPr>
            <a:picLocks noChangeAspect="1" noChangeArrowheads="1"/>
          </p:cNvPicPr>
          <p:nvPr/>
        </p:nvPicPr>
        <p:blipFill>
          <a:blip r:embed="rId3" cstate="print"/>
          <a:srcRect/>
          <a:stretch>
            <a:fillRect/>
          </a:stretch>
        </p:blipFill>
        <p:spPr bwMode="gray">
          <a:xfrm>
            <a:off x="463611" y="2900709"/>
            <a:ext cx="11282363" cy="1020762"/>
          </a:xfrm>
          <a:prstGeom prst="rect">
            <a:avLst/>
          </a:prstGeom>
          <a:noFill/>
          <a:ln w="9525">
            <a:noFill/>
            <a:miter lim="800000"/>
            <a:headEnd/>
            <a:tailEnd/>
          </a:ln>
        </p:spPr>
      </p:pic>
      <p:sp>
        <p:nvSpPr>
          <p:cNvPr id="108" name="Rectangle 65"/>
          <p:cNvSpPr>
            <a:spLocks noChangeArrowheads="1"/>
          </p:cNvSpPr>
          <p:nvPr/>
        </p:nvSpPr>
        <p:spPr bwMode="gray">
          <a:xfrm>
            <a:off x="1606673" y="3097775"/>
            <a:ext cx="3962400" cy="332399"/>
          </a:xfrm>
          <a:prstGeom prst="rect">
            <a:avLst/>
          </a:prstGeom>
          <a:noFill/>
          <a:ln w="9525">
            <a:noFill/>
            <a:miter lim="800000"/>
            <a:headEnd/>
            <a:tailEnd/>
          </a:ln>
        </p:spPr>
        <p:txBody>
          <a:bodyPr lIns="0" tIns="0" rIns="0" bIns="0">
            <a:spAutoFit/>
          </a:bodyPr>
          <a:lstStyle/>
          <a:p>
            <a:pPr marL="0" lvl="1">
              <a:lnSpc>
                <a:spcPct val="90000"/>
              </a:lnSpc>
              <a:spcAft>
                <a:spcPts val="600"/>
              </a:spcAft>
              <a:buClr>
                <a:srgbClr val="5E5F60"/>
              </a:buClr>
            </a:pPr>
            <a:r>
              <a:rPr lang="en-US" altLang="en-US" sz="2400" b="1" dirty="0" smtClean="0">
                <a:solidFill>
                  <a:srgbClr val="5F5F5F"/>
                </a:solidFill>
                <a:latin typeface="Calibri" pitchFamily="34" charset="0"/>
              </a:rPr>
              <a:t>Easy to Use</a:t>
            </a:r>
            <a:endParaRPr lang="en-US" altLang="en-US" b="1" dirty="0">
              <a:solidFill>
                <a:srgbClr val="5F5F5F"/>
              </a:solidFill>
              <a:latin typeface="Calibri" pitchFamily="34" charset="0"/>
            </a:endParaRPr>
          </a:p>
        </p:txBody>
      </p:sp>
      <p:sp>
        <p:nvSpPr>
          <p:cNvPr id="109" name="Rectangle 25"/>
          <p:cNvSpPr>
            <a:spLocks noChangeArrowheads="1"/>
          </p:cNvSpPr>
          <p:nvPr/>
        </p:nvSpPr>
        <p:spPr bwMode="gray">
          <a:xfrm>
            <a:off x="4951412" y="3052561"/>
            <a:ext cx="5512479" cy="559127"/>
          </a:xfrm>
          <a:prstGeom prst="rect">
            <a:avLst/>
          </a:prstGeom>
          <a:noFill/>
          <a:ln w="9525">
            <a:noFill/>
            <a:miter lim="800000"/>
            <a:headEnd/>
            <a:tailEnd/>
          </a:ln>
        </p:spPr>
        <p:txBody>
          <a:bodyPr wrap="square" lIns="0" tIns="0" rIns="0" bIns="0">
            <a:spAutoFit/>
          </a:bodyPr>
          <a:lstStyle/>
          <a:p>
            <a:pPr marL="0" lvl="1">
              <a:lnSpc>
                <a:spcPct val="90000"/>
              </a:lnSpc>
              <a:spcAft>
                <a:spcPts val="600"/>
              </a:spcAft>
              <a:buClr>
                <a:srgbClr val="5E5F60"/>
              </a:buClr>
            </a:pPr>
            <a:r>
              <a:rPr lang="en-US" altLang="en-US" sz="2000" dirty="0" smtClean="0">
                <a:solidFill>
                  <a:srgbClr val="5F5F5F"/>
                </a:solidFill>
                <a:latin typeface="Calibri" pitchFamily="34" charset="0"/>
              </a:rPr>
              <a:t>Drag and drop visual development with live WYSIWYG designer</a:t>
            </a:r>
            <a:endParaRPr lang="en-US" altLang="en-US" sz="2000" dirty="0">
              <a:solidFill>
                <a:srgbClr val="5F5F5F"/>
              </a:solidFill>
              <a:latin typeface="Calibri" pitchFamily="34" charset="0"/>
            </a:endParaRPr>
          </a:p>
        </p:txBody>
      </p:sp>
      <p:grpSp>
        <p:nvGrpSpPr>
          <p:cNvPr id="110" name="Group 303"/>
          <p:cNvGrpSpPr>
            <a:grpSpLocks noChangeAspect="1"/>
          </p:cNvGrpSpPr>
          <p:nvPr/>
        </p:nvGrpSpPr>
        <p:grpSpPr bwMode="gray">
          <a:xfrm>
            <a:off x="610092" y="2997099"/>
            <a:ext cx="655703" cy="757701"/>
            <a:chOff x="3715" y="2530"/>
            <a:chExt cx="450" cy="520"/>
          </a:xfrm>
          <a:solidFill>
            <a:schemeClr val="accent4"/>
          </a:solidFill>
        </p:grpSpPr>
        <p:sp>
          <p:nvSpPr>
            <p:cNvPr id="111" name="Freeform 305"/>
            <p:cNvSpPr>
              <a:spLocks/>
            </p:cNvSpPr>
            <p:nvPr/>
          </p:nvSpPr>
          <p:spPr bwMode="gray">
            <a:xfrm>
              <a:off x="3715" y="2777"/>
              <a:ext cx="450" cy="273"/>
            </a:xfrm>
            <a:custGeom>
              <a:avLst/>
              <a:gdLst/>
              <a:ahLst/>
              <a:cxnLst>
                <a:cxn ang="0">
                  <a:pos x="148" y="307"/>
                </a:cxn>
                <a:cxn ang="0">
                  <a:pos x="213" y="253"/>
                </a:cxn>
                <a:cxn ang="0">
                  <a:pos x="290" y="310"/>
                </a:cxn>
                <a:cxn ang="0">
                  <a:pos x="238" y="350"/>
                </a:cxn>
                <a:cxn ang="0">
                  <a:pos x="156" y="405"/>
                </a:cxn>
                <a:cxn ang="0">
                  <a:pos x="0" y="405"/>
                </a:cxn>
                <a:cxn ang="0">
                  <a:pos x="14" y="276"/>
                </a:cxn>
                <a:cxn ang="0">
                  <a:pos x="33" y="113"/>
                </a:cxn>
                <a:cxn ang="0">
                  <a:pos x="229" y="3"/>
                </a:cxn>
                <a:cxn ang="0">
                  <a:pos x="330" y="81"/>
                </a:cxn>
                <a:cxn ang="0">
                  <a:pos x="346" y="73"/>
                </a:cxn>
                <a:cxn ang="0">
                  <a:pos x="436" y="1"/>
                </a:cxn>
                <a:cxn ang="0">
                  <a:pos x="623" y="87"/>
                </a:cxn>
                <a:cxn ang="0">
                  <a:pos x="648" y="231"/>
                </a:cxn>
                <a:cxn ang="0">
                  <a:pos x="668" y="399"/>
                </a:cxn>
                <a:cxn ang="0">
                  <a:pos x="663" y="405"/>
                </a:cxn>
                <a:cxn ang="0">
                  <a:pos x="500" y="402"/>
                </a:cxn>
                <a:cxn ang="0">
                  <a:pos x="391" y="325"/>
                </a:cxn>
                <a:cxn ang="0">
                  <a:pos x="411" y="404"/>
                </a:cxn>
                <a:cxn ang="0">
                  <a:pos x="279" y="383"/>
                </a:cxn>
                <a:cxn ang="0">
                  <a:pos x="442" y="271"/>
                </a:cxn>
                <a:cxn ang="0">
                  <a:pos x="532" y="246"/>
                </a:cxn>
                <a:cxn ang="0">
                  <a:pos x="539" y="169"/>
                </a:cxn>
                <a:cxn ang="0">
                  <a:pos x="534" y="174"/>
                </a:cxn>
                <a:cxn ang="0">
                  <a:pos x="510" y="209"/>
                </a:cxn>
                <a:cxn ang="0">
                  <a:pos x="481" y="207"/>
                </a:cxn>
                <a:cxn ang="0">
                  <a:pos x="474" y="182"/>
                </a:cxn>
                <a:cxn ang="0">
                  <a:pos x="496" y="145"/>
                </a:cxn>
                <a:cxn ang="0">
                  <a:pos x="415" y="186"/>
                </a:cxn>
                <a:cxn ang="0">
                  <a:pos x="380" y="249"/>
                </a:cxn>
                <a:cxn ang="0">
                  <a:pos x="333" y="284"/>
                </a:cxn>
                <a:cxn ang="0">
                  <a:pos x="246" y="222"/>
                </a:cxn>
                <a:cxn ang="0">
                  <a:pos x="237" y="176"/>
                </a:cxn>
                <a:cxn ang="0">
                  <a:pos x="291" y="170"/>
                </a:cxn>
                <a:cxn ang="0">
                  <a:pos x="295" y="156"/>
                </a:cxn>
                <a:cxn ang="0">
                  <a:pos x="150" y="218"/>
                </a:cxn>
                <a:cxn ang="0">
                  <a:pos x="109" y="277"/>
                </a:cxn>
              </a:cxnLst>
              <a:rect l="0" t="0" r="r" b="b"/>
              <a:pathLst>
                <a:path w="668" h="405">
                  <a:moveTo>
                    <a:pt x="109" y="277"/>
                  </a:moveTo>
                  <a:cubicBezTo>
                    <a:pt x="119" y="291"/>
                    <a:pt x="133" y="300"/>
                    <a:pt x="148" y="307"/>
                  </a:cubicBezTo>
                  <a:cubicBezTo>
                    <a:pt x="154" y="297"/>
                    <a:pt x="162" y="288"/>
                    <a:pt x="166" y="277"/>
                  </a:cubicBezTo>
                  <a:cubicBezTo>
                    <a:pt x="173" y="254"/>
                    <a:pt x="190" y="246"/>
                    <a:pt x="213" y="253"/>
                  </a:cubicBezTo>
                  <a:cubicBezTo>
                    <a:pt x="216" y="254"/>
                    <a:pt x="220" y="255"/>
                    <a:pt x="222" y="258"/>
                  </a:cubicBezTo>
                  <a:cubicBezTo>
                    <a:pt x="245" y="275"/>
                    <a:pt x="267" y="292"/>
                    <a:pt x="290" y="310"/>
                  </a:cubicBezTo>
                  <a:cubicBezTo>
                    <a:pt x="291" y="311"/>
                    <a:pt x="291" y="311"/>
                    <a:pt x="292" y="312"/>
                  </a:cubicBezTo>
                  <a:cubicBezTo>
                    <a:pt x="274" y="325"/>
                    <a:pt x="256" y="338"/>
                    <a:pt x="238" y="350"/>
                  </a:cubicBezTo>
                  <a:cubicBezTo>
                    <a:pt x="213" y="368"/>
                    <a:pt x="189" y="385"/>
                    <a:pt x="164" y="402"/>
                  </a:cubicBezTo>
                  <a:cubicBezTo>
                    <a:pt x="162" y="403"/>
                    <a:pt x="159" y="405"/>
                    <a:pt x="156" y="405"/>
                  </a:cubicBezTo>
                  <a:cubicBezTo>
                    <a:pt x="106" y="405"/>
                    <a:pt x="55" y="405"/>
                    <a:pt x="5" y="405"/>
                  </a:cubicBezTo>
                  <a:cubicBezTo>
                    <a:pt x="3" y="405"/>
                    <a:pt x="2" y="405"/>
                    <a:pt x="0" y="405"/>
                  </a:cubicBezTo>
                  <a:cubicBezTo>
                    <a:pt x="1" y="397"/>
                    <a:pt x="1" y="390"/>
                    <a:pt x="2" y="383"/>
                  </a:cubicBezTo>
                  <a:cubicBezTo>
                    <a:pt x="6" y="347"/>
                    <a:pt x="10" y="312"/>
                    <a:pt x="14" y="276"/>
                  </a:cubicBezTo>
                  <a:cubicBezTo>
                    <a:pt x="19" y="235"/>
                    <a:pt x="24" y="195"/>
                    <a:pt x="29" y="154"/>
                  </a:cubicBezTo>
                  <a:cubicBezTo>
                    <a:pt x="30" y="140"/>
                    <a:pt x="31" y="126"/>
                    <a:pt x="33" y="113"/>
                  </a:cubicBezTo>
                  <a:cubicBezTo>
                    <a:pt x="36" y="95"/>
                    <a:pt x="45" y="83"/>
                    <a:pt x="61" y="76"/>
                  </a:cubicBezTo>
                  <a:cubicBezTo>
                    <a:pt x="117" y="51"/>
                    <a:pt x="173" y="27"/>
                    <a:pt x="229" y="3"/>
                  </a:cubicBezTo>
                  <a:cubicBezTo>
                    <a:pt x="232" y="1"/>
                    <a:pt x="234" y="2"/>
                    <a:pt x="237" y="4"/>
                  </a:cubicBezTo>
                  <a:cubicBezTo>
                    <a:pt x="268" y="30"/>
                    <a:pt x="299" y="55"/>
                    <a:pt x="330" y="81"/>
                  </a:cubicBezTo>
                  <a:cubicBezTo>
                    <a:pt x="331" y="82"/>
                    <a:pt x="332" y="83"/>
                    <a:pt x="334" y="84"/>
                  </a:cubicBezTo>
                  <a:cubicBezTo>
                    <a:pt x="338" y="80"/>
                    <a:pt x="342" y="77"/>
                    <a:pt x="346" y="73"/>
                  </a:cubicBezTo>
                  <a:cubicBezTo>
                    <a:pt x="374" y="50"/>
                    <a:pt x="401" y="26"/>
                    <a:pt x="429" y="3"/>
                  </a:cubicBezTo>
                  <a:cubicBezTo>
                    <a:pt x="431" y="0"/>
                    <a:pt x="433" y="0"/>
                    <a:pt x="436" y="1"/>
                  </a:cubicBezTo>
                  <a:cubicBezTo>
                    <a:pt x="490" y="25"/>
                    <a:pt x="545" y="49"/>
                    <a:pt x="599" y="72"/>
                  </a:cubicBezTo>
                  <a:cubicBezTo>
                    <a:pt x="608" y="76"/>
                    <a:pt x="616" y="80"/>
                    <a:pt x="623" y="87"/>
                  </a:cubicBezTo>
                  <a:cubicBezTo>
                    <a:pt x="633" y="98"/>
                    <a:pt x="635" y="110"/>
                    <a:pt x="636" y="124"/>
                  </a:cubicBezTo>
                  <a:cubicBezTo>
                    <a:pt x="640" y="160"/>
                    <a:pt x="644" y="195"/>
                    <a:pt x="648" y="231"/>
                  </a:cubicBezTo>
                  <a:cubicBezTo>
                    <a:pt x="652" y="266"/>
                    <a:pt x="656" y="300"/>
                    <a:pt x="660" y="335"/>
                  </a:cubicBezTo>
                  <a:cubicBezTo>
                    <a:pt x="663" y="356"/>
                    <a:pt x="665" y="377"/>
                    <a:pt x="668" y="399"/>
                  </a:cubicBezTo>
                  <a:cubicBezTo>
                    <a:pt x="668" y="400"/>
                    <a:pt x="668" y="402"/>
                    <a:pt x="668" y="405"/>
                  </a:cubicBezTo>
                  <a:cubicBezTo>
                    <a:pt x="666" y="405"/>
                    <a:pt x="665" y="405"/>
                    <a:pt x="663" y="405"/>
                  </a:cubicBezTo>
                  <a:cubicBezTo>
                    <a:pt x="611" y="405"/>
                    <a:pt x="559" y="405"/>
                    <a:pt x="508" y="405"/>
                  </a:cubicBezTo>
                  <a:cubicBezTo>
                    <a:pt x="505" y="405"/>
                    <a:pt x="502" y="404"/>
                    <a:pt x="500" y="402"/>
                  </a:cubicBezTo>
                  <a:cubicBezTo>
                    <a:pt x="465" y="377"/>
                    <a:pt x="430" y="353"/>
                    <a:pt x="395" y="328"/>
                  </a:cubicBezTo>
                  <a:cubicBezTo>
                    <a:pt x="394" y="327"/>
                    <a:pt x="393" y="326"/>
                    <a:pt x="391" y="325"/>
                  </a:cubicBezTo>
                  <a:cubicBezTo>
                    <a:pt x="378" y="335"/>
                    <a:pt x="364" y="346"/>
                    <a:pt x="350" y="357"/>
                  </a:cubicBezTo>
                  <a:cubicBezTo>
                    <a:pt x="370" y="373"/>
                    <a:pt x="390" y="388"/>
                    <a:pt x="411" y="404"/>
                  </a:cubicBezTo>
                  <a:cubicBezTo>
                    <a:pt x="358" y="404"/>
                    <a:pt x="305" y="404"/>
                    <a:pt x="252" y="404"/>
                  </a:cubicBezTo>
                  <a:cubicBezTo>
                    <a:pt x="261" y="397"/>
                    <a:pt x="270" y="390"/>
                    <a:pt x="279" y="383"/>
                  </a:cubicBezTo>
                  <a:cubicBezTo>
                    <a:pt x="319" y="351"/>
                    <a:pt x="359" y="320"/>
                    <a:pt x="399" y="288"/>
                  </a:cubicBezTo>
                  <a:cubicBezTo>
                    <a:pt x="412" y="278"/>
                    <a:pt x="426" y="273"/>
                    <a:pt x="442" y="271"/>
                  </a:cubicBezTo>
                  <a:cubicBezTo>
                    <a:pt x="455" y="269"/>
                    <a:pt x="469" y="268"/>
                    <a:pt x="483" y="267"/>
                  </a:cubicBezTo>
                  <a:cubicBezTo>
                    <a:pt x="501" y="265"/>
                    <a:pt x="518" y="259"/>
                    <a:pt x="532" y="246"/>
                  </a:cubicBezTo>
                  <a:cubicBezTo>
                    <a:pt x="548" y="230"/>
                    <a:pt x="551" y="210"/>
                    <a:pt x="546" y="188"/>
                  </a:cubicBezTo>
                  <a:cubicBezTo>
                    <a:pt x="544" y="182"/>
                    <a:pt x="541" y="176"/>
                    <a:pt x="539" y="169"/>
                  </a:cubicBezTo>
                  <a:cubicBezTo>
                    <a:pt x="538" y="169"/>
                    <a:pt x="538" y="169"/>
                    <a:pt x="537" y="169"/>
                  </a:cubicBezTo>
                  <a:cubicBezTo>
                    <a:pt x="536" y="171"/>
                    <a:pt x="535" y="172"/>
                    <a:pt x="534" y="174"/>
                  </a:cubicBezTo>
                  <a:cubicBezTo>
                    <a:pt x="528" y="184"/>
                    <a:pt x="522" y="195"/>
                    <a:pt x="515" y="205"/>
                  </a:cubicBezTo>
                  <a:cubicBezTo>
                    <a:pt x="514" y="207"/>
                    <a:pt x="512" y="208"/>
                    <a:pt x="510" y="209"/>
                  </a:cubicBezTo>
                  <a:cubicBezTo>
                    <a:pt x="502" y="209"/>
                    <a:pt x="494" y="210"/>
                    <a:pt x="485" y="210"/>
                  </a:cubicBezTo>
                  <a:cubicBezTo>
                    <a:pt x="483" y="210"/>
                    <a:pt x="482" y="209"/>
                    <a:pt x="481" y="207"/>
                  </a:cubicBezTo>
                  <a:cubicBezTo>
                    <a:pt x="478" y="201"/>
                    <a:pt x="475" y="195"/>
                    <a:pt x="473" y="189"/>
                  </a:cubicBezTo>
                  <a:cubicBezTo>
                    <a:pt x="473" y="187"/>
                    <a:pt x="473" y="184"/>
                    <a:pt x="474" y="182"/>
                  </a:cubicBezTo>
                  <a:cubicBezTo>
                    <a:pt x="480" y="171"/>
                    <a:pt x="487" y="161"/>
                    <a:pt x="493" y="150"/>
                  </a:cubicBezTo>
                  <a:cubicBezTo>
                    <a:pt x="494" y="149"/>
                    <a:pt x="495" y="147"/>
                    <a:pt x="496" y="145"/>
                  </a:cubicBezTo>
                  <a:cubicBezTo>
                    <a:pt x="488" y="143"/>
                    <a:pt x="481" y="144"/>
                    <a:pt x="474" y="146"/>
                  </a:cubicBezTo>
                  <a:cubicBezTo>
                    <a:pt x="449" y="152"/>
                    <a:pt x="430" y="167"/>
                    <a:pt x="415" y="186"/>
                  </a:cubicBezTo>
                  <a:cubicBezTo>
                    <a:pt x="410" y="192"/>
                    <a:pt x="405" y="199"/>
                    <a:pt x="402" y="206"/>
                  </a:cubicBezTo>
                  <a:cubicBezTo>
                    <a:pt x="394" y="220"/>
                    <a:pt x="387" y="234"/>
                    <a:pt x="380" y="249"/>
                  </a:cubicBezTo>
                  <a:cubicBezTo>
                    <a:pt x="379" y="251"/>
                    <a:pt x="378" y="252"/>
                    <a:pt x="376" y="254"/>
                  </a:cubicBezTo>
                  <a:cubicBezTo>
                    <a:pt x="362" y="264"/>
                    <a:pt x="348" y="274"/>
                    <a:pt x="333" y="284"/>
                  </a:cubicBezTo>
                  <a:cubicBezTo>
                    <a:pt x="319" y="274"/>
                    <a:pt x="305" y="264"/>
                    <a:pt x="291" y="254"/>
                  </a:cubicBezTo>
                  <a:cubicBezTo>
                    <a:pt x="276" y="243"/>
                    <a:pt x="261" y="233"/>
                    <a:pt x="246" y="222"/>
                  </a:cubicBezTo>
                  <a:cubicBezTo>
                    <a:pt x="239" y="216"/>
                    <a:pt x="233" y="209"/>
                    <a:pt x="228" y="202"/>
                  </a:cubicBezTo>
                  <a:cubicBezTo>
                    <a:pt x="221" y="191"/>
                    <a:pt x="224" y="181"/>
                    <a:pt x="237" y="176"/>
                  </a:cubicBezTo>
                  <a:cubicBezTo>
                    <a:pt x="249" y="171"/>
                    <a:pt x="263" y="170"/>
                    <a:pt x="276" y="170"/>
                  </a:cubicBezTo>
                  <a:cubicBezTo>
                    <a:pt x="281" y="170"/>
                    <a:pt x="286" y="170"/>
                    <a:pt x="291" y="170"/>
                  </a:cubicBezTo>
                  <a:cubicBezTo>
                    <a:pt x="297" y="170"/>
                    <a:pt x="297" y="165"/>
                    <a:pt x="299" y="162"/>
                  </a:cubicBezTo>
                  <a:cubicBezTo>
                    <a:pt x="300" y="158"/>
                    <a:pt x="297" y="157"/>
                    <a:pt x="295" y="156"/>
                  </a:cubicBezTo>
                  <a:cubicBezTo>
                    <a:pt x="239" y="131"/>
                    <a:pt x="174" y="157"/>
                    <a:pt x="151" y="213"/>
                  </a:cubicBezTo>
                  <a:cubicBezTo>
                    <a:pt x="150" y="214"/>
                    <a:pt x="150" y="216"/>
                    <a:pt x="150" y="218"/>
                  </a:cubicBezTo>
                  <a:cubicBezTo>
                    <a:pt x="151" y="231"/>
                    <a:pt x="148" y="243"/>
                    <a:pt x="137" y="249"/>
                  </a:cubicBezTo>
                  <a:cubicBezTo>
                    <a:pt x="125" y="256"/>
                    <a:pt x="119" y="268"/>
                    <a:pt x="109" y="277"/>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sp>
          <p:nvSpPr>
            <p:cNvPr id="112" name="Freeform 306"/>
            <p:cNvSpPr>
              <a:spLocks/>
            </p:cNvSpPr>
            <p:nvPr/>
          </p:nvSpPr>
          <p:spPr bwMode="gray">
            <a:xfrm>
              <a:off x="3859" y="2530"/>
              <a:ext cx="161" cy="237"/>
            </a:xfrm>
            <a:custGeom>
              <a:avLst/>
              <a:gdLst/>
              <a:ahLst/>
              <a:cxnLst>
                <a:cxn ang="0">
                  <a:pos x="128" y="0"/>
                </a:cxn>
                <a:cxn ang="0">
                  <a:pos x="128" y="13"/>
                </a:cxn>
                <a:cxn ang="0">
                  <a:pos x="138" y="23"/>
                </a:cxn>
                <a:cxn ang="0">
                  <a:pos x="235" y="97"/>
                </a:cxn>
                <a:cxn ang="0">
                  <a:pos x="239" y="120"/>
                </a:cxn>
                <a:cxn ang="0">
                  <a:pos x="239" y="209"/>
                </a:cxn>
                <a:cxn ang="0">
                  <a:pos x="236" y="216"/>
                </a:cxn>
                <a:cxn ang="0">
                  <a:pos x="218" y="231"/>
                </a:cxn>
                <a:cxn ang="0">
                  <a:pos x="213" y="241"/>
                </a:cxn>
                <a:cxn ang="0">
                  <a:pos x="196" y="306"/>
                </a:cxn>
                <a:cxn ang="0">
                  <a:pos x="115" y="349"/>
                </a:cxn>
                <a:cxn ang="0">
                  <a:pos x="40" y="297"/>
                </a:cxn>
                <a:cxn ang="0">
                  <a:pos x="28" y="240"/>
                </a:cxn>
                <a:cxn ang="0">
                  <a:pos x="24" y="231"/>
                </a:cxn>
                <a:cxn ang="0">
                  <a:pos x="4" y="214"/>
                </a:cxn>
                <a:cxn ang="0">
                  <a:pos x="1" y="208"/>
                </a:cxn>
                <a:cxn ang="0">
                  <a:pos x="2" y="108"/>
                </a:cxn>
                <a:cxn ang="0">
                  <a:pos x="71" y="12"/>
                </a:cxn>
                <a:cxn ang="0">
                  <a:pos x="125" y="0"/>
                </a:cxn>
                <a:cxn ang="0">
                  <a:pos x="128" y="0"/>
                </a:cxn>
              </a:cxnLst>
              <a:rect l="0" t="0" r="r" b="b"/>
              <a:pathLst>
                <a:path w="239" h="351">
                  <a:moveTo>
                    <a:pt x="128" y="0"/>
                  </a:moveTo>
                  <a:cubicBezTo>
                    <a:pt x="128" y="5"/>
                    <a:pt x="128" y="9"/>
                    <a:pt x="128" y="13"/>
                  </a:cubicBezTo>
                  <a:cubicBezTo>
                    <a:pt x="128" y="21"/>
                    <a:pt x="130" y="23"/>
                    <a:pt x="138" y="23"/>
                  </a:cubicBezTo>
                  <a:cubicBezTo>
                    <a:pt x="182" y="24"/>
                    <a:pt x="223" y="54"/>
                    <a:pt x="235" y="97"/>
                  </a:cubicBezTo>
                  <a:cubicBezTo>
                    <a:pt x="237" y="104"/>
                    <a:pt x="239" y="112"/>
                    <a:pt x="239" y="120"/>
                  </a:cubicBezTo>
                  <a:cubicBezTo>
                    <a:pt x="239" y="149"/>
                    <a:pt x="239" y="179"/>
                    <a:pt x="239" y="209"/>
                  </a:cubicBezTo>
                  <a:cubicBezTo>
                    <a:pt x="239" y="212"/>
                    <a:pt x="238" y="214"/>
                    <a:pt x="236" y="216"/>
                  </a:cubicBezTo>
                  <a:cubicBezTo>
                    <a:pt x="230" y="221"/>
                    <a:pt x="224" y="226"/>
                    <a:pt x="218" y="231"/>
                  </a:cubicBezTo>
                  <a:cubicBezTo>
                    <a:pt x="215" y="233"/>
                    <a:pt x="213" y="237"/>
                    <a:pt x="213" y="241"/>
                  </a:cubicBezTo>
                  <a:cubicBezTo>
                    <a:pt x="214" y="264"/>
                    <a:pt x="208" y="286"/>
                    <a:pt x="196" y="306"/>
                  </a:cubicBezTo>
                  <a:cubicBezTo>
                    <a:pt x="178" y="336"/>
                    <a:pt x="150" y="351"/>
                    <a:pt x="115" y="349"/>
                  </a:cubicBezTo>
                  <a:cubicBezTo>
                    <a:pt x="80" y="347"/>
                    <a:pt x="56" y="328"/>
                    <a:pt x="40" y="297"/>
                  </a:cubicBezTo>
                  <a:cubicBezTo>
                    <a:pt x="32" y="279"/>
                    <a:pt x="27" y="260"/>
                    <a:pt x="28" y="240"/>
                  </a:cubicBezTo>
                  <a:cubicBezTo>
                    <a:pt x="28" y="236"/>
                    <a:pt x="27" y="234"/>
                    <a:pt x="24" y="231"/>
                  </a:cubicBezTo>
                  <a:cubicBezTo>
                    <a:pt x="17" y="226"/>
                    <a:pt x="11" y="220"/>
                    <a:pt x="4" y="214"/>
                  </a:cubicBezTo>
                  <a:cubicBezTo>
                    <a:pt x="3" y="213"/>
                    <a:pt x="1" y="210"/>
                    <a:pt x="1" y="208"/>
                  </a:cubicBezTo>
                  <a:cubicBezTo>
                    <a:pt x="1" y="175"/>
                    <a:pt x="0" y="142"/>
                    <a:pt x="2" y="108"/>
                  </a:cubicBezTo>
                  <a:cubicBezTo>
                    <a:pt x="4" y="63"/>
                    <a:pt x="28" y="30"/>
                    <a:pt x="71" y="12"/>
                  </a:cubicBezTo>
                  <a:cubicBezTo>
                    <a:pt x="88" y="4"/>
                    <a:pt x="106" y="2"/>
                    <a:pt x="125" y="0"/>
                  </a:cubicBezTo>
                  <a:cubicBezTo>
                    <a:pt x="126" y="0"/>
                    <a:pt x="127" y="0"/>
                    <a:pt x="128" y="0"/>
                  </a:cubicBezTo>
                  <a:close/>
                </a:path>
              </a:pathLst>
            </a:custGeom>
            <a:ln>
              <a:headEnd/>
              <a:tailEnd/>
            </a:ln>
          </p:spPr>
          <p:style>
            <a:lnRef idx="1">
              <a:schemeClr val="accent4"/>
            </a:lnRef>
            <a:fillRef idx="3">
              <a:schemeClr val="accent4"/>
            </a:fillRef>
            <a:effectRef idx="2">
              <a:schemeClr val="accent4"/>
            </a:effectRef>
            <a:fontRef idx="minor">
              <a:schemeClr val="lt1"/>
            </a:fontRef>
          </p:style>
          <p:txBody>
            <a:bodyPr/>
            <a:lstStyle/>
            <a:p>
              <a:pPr>
                <a:defRPr/>
              </a:pPr>
              <a:endParaRPr lang="en-US" dirty="0">
                <a:solidFill>
                  <a:srgbClr val="5F5F5F"/>
                </a:solidFill>
                <a:latin typeface="Arial" charset="0"/>
                <a:cs typeface="Arial" charset="0"/>
              </a:endParaRPr>
            </a:p>
          </p:txBody>
        </p:sp>
      </p:grpSp>
    </p:spTree>
    <p:extLst>
      <p:ext uri="{BB962C8B-B14F-4D97-AF65-F5344CB8AC3E}">
        <p14:creationId xmlns:p14="http://schemas.microsoft.com/office/powerpoint/2010/main" val="2061006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r>
              <a:rPr lang="en-US" dirty="0" smtClean="0"/>
              <a:t>Visual Page Layout</a:t>
            </a:r>
          </a:p>
          <a:p>
            <a:r>
              <a:rPr lang="en-US" dirty="0" smtClean="0"/>
              <a:t>Visual Page Flow Diagram</a:t>
            </a:r>
          </a:p>
          <a:p>
            <a:r>
              <a:rPr lang="en-US" dirty="0" smtClean="0"/>
              <a:t>Visual Action Definition</a:t>
            </a:r>
          </a:p>
          <a:p>
            <a:r>
              <a:rPr lang="en-US" dirty="0" smtClean="0"/>
              <a:t>Visual REST Connection</a:t>
            </a:r>
          </a:p>
          <a:p>
            <a:r>
              <a:rPr lang="en-US" dirty="0" smtClean="0"/>
              <a:t>Visual Business Object Creation</a:t>
            </a:r>
          </a:p>
          <a:p>
            <a:r>
              <a:rPr lang="en-US" dirty="0" smtClean="0"/>
              <a:t>Visual Business Objects Logic</a:t>
            </a:r>
          </a:p>
          <a:p>
            <a:endParaRPr lang="en-US" dirty="0" smtClean="0"/>
          </a:p>
          <a:p>
            <a:endParaRPr lang="en-US" dirty="0"/>
          </a:p>
        </p:txBody>
      </p:sp>
      <p:sp>
        <p:nvSpPr>
          <p:cNvPr id="2" name="Title 1"/>
          <p:cNvSpPr>
            <a:spLocks noGrp="1"/>
          </p:cNvSpPr>
          <p:nvPr>
            <p:ph type="title"/>
          </p:nvPr>
        </p:nvSpPr>
        <p:spPr/>
        <p:txBody>
          <a:bodyPr/>
          <a:lstStyle/>
          <a:p>
            <a:r>
              <a:rPr lang="en-US" dirty="0" smtClean="0"/>
              <a:t>Productivity Through Visualization</a:t>
            </a:r>
            <a:endParaRPr lang="en-US" dirty="0"/>
          </a:p>
        </p:txBody>
      </p:sp>
      <p:pic>
        <p:nvPicPr>
          <p:cNvPr id="5" name="Picture 4" descr="Screen Shot 2018-02-23 at 1.09.44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4871" y="4154713"/>
            <a:ext cx="5247850" cy="2255157"/>
          </a:xfrm>
          <a:prstGeom prst="rect">
            <a:avLst/>
          </a:prstGeom>
        </p:spPr>
      </p:pic>
      <p:pic>
        <p:nvPicPr>
          <p:cNvPr id="17" name="Picture 16" descr="Screen Shot 2018-02-23 at 1.08.13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7454" y="1433285"/>
            <a:ext cx="5616685" cy="2015683"/>
          </a:xfrm>
          <a:prstGeom prst="rect">
            <a:avLst/>
          </a:prstGeom>
        </p:spPr>
      </p:pic>
      <p:sp>
        <p:nvSpPr>
          <p:cNvPr id="4" name="Slide Number Placeholder 3"/>
          <p:cNvSpPr>
            <a:spLocks noGrp="1"/>
          </p:cNvSpPr>
          <p:nvPr>
            <p:ph type="sldNum" sz="quarter" idx="12"/>
          </p:nvPr>
        </p:nvSpPr>
        <p:spPr/>
        <p:txBody>
          <a:bodyPr/>
          <a:lstStyle/>
          <a:p>
            <a:fld id="{C51EAA63-D034-42AE-91FA-B13B9518C7BE}" type="slidenum">
              <a:rPr lang="uk-UA" smtClean="0"/>
              <a:t>9</a:t>
            </a:fld>
            <a:endParaRPr lang="uk-UA"/>
          </a:p>
        </p:txBody>
      </p:sp>
    </p:spTree>
    <p:extLst>
      <p:ext uri="{BB962C8B-B14F-4D97-AF65-F5344CB8AC3E}">
        <p14:creationId xmlns:p14="http://schemas.microsoft.com/office/powerpoint/2010/main" val="343691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Master_16x9_2018">
  <a:themeElements>
    <a:clrScheme name="Oracl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2"/>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thm15="http://schemas.microsoft.com/office/thememl/2012/main" name="Oracle_Master_16x9_2018" id="{89889A7B-3782-0049-A9B9-220EE8323AB8}" vid="{1BB8C564-5AD3-8144-999B-F962D80E7E41}"/>
    </a:ext>
  </a:extLst>
</a:theme>
</file>

<file path=ppt/theme/theme2.xml><?xml version="1.0" encoding="utf-8"?>
<a:theme xmlns:a="http://schemas.openxmlformats.org/drawingml/2006/main" name="Office Theme">
  <a:themeElements>
    <a:clrScheme name="Oracl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racl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Oracle_Master_16x9_2018.potx</Template>
  <TotalTime>437</TotalTime>
  <Words>949</Words>
  <Application>Microsoft Office PowerPoint</Application>
  <PresentationFormat>Custom</PresentationFormat>
  <Paragraphs>230</Paragraphs>
  <Slides>28</Slides>
  <Notes>11</Notes>
  <HiddenSlides>6</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Mangal</vt:lpstr>
      <vt:lpstr>Oracle_Master_16x9_2018</vt:lpstr>
      <vt:lpstr>PowerPoint Presentation</vt:lpstr>
      <vt:lpstr>Oracle Visual Builder Cloud Service   An Overview</vt:lpstr>
      <vt:lpstr>What Are Developers Doing?</vt:lpstr>
      <vt:lpstr>What they’re really doing is this.</vt:lpstr>
      <vt:lpstr>Is Development Productivity Regressing?</vt:lpstr>
      <vt:lpstr>It’s Time for Visual Dev Tools for JavaScript/HTML/REST</vt:lpstr>
      <vt:lpstr>Oracle Visual Builder Cloud Service</vt:lpstr>
      <vt:lpstr>PowerPoint Presentation</vt:lpstr>
      <vt:lpstr>Productivity Through Visualization</vt:lpstr>
      <vt:lpstr>Flexibility Through Coding</vt:lpstr>
      <vt:lpstr>Oracle Visual Builder Cloud Service Architecture</vt:lpstr>
      <vt:lpstr>Oracle’s Visual Development Platform</vt:lpstr>
      <vt:lpstr>Oracle Visual Builder Cloud Service Architecture</vt:lpstr>
      <vt:lpstr>Simple UI Development</vt:lpstr>
      <vt:lpstr>On-Device Mobile Applications</vt:lpstr>
      <vt:lpstr>Two Way UI Editing – Direct Code Access</vt:lpstr>
      <vt:lpstr>Custom Logic</vt:lpstr>
      <vt:lpstr>Create Your Own Data Objects</vt:lpstr>
      <vt:lpstr>Business Object Business Logic</vt:lpstr>
      <vt:lpstr>Import/Export Data</vt:lpstr>
      <vt:lpstr>Consume REST Services</vt:lpstr>
      <vt:lpstr>Declarative REST services consumption</vt:lpstr>
      <vt:lpstr>Process Integration</vt:lpstr>
      <vt:lpstr>Security</vt:lpstr>
      <vt:lpstr>Team Collaboration</vt:lpstr>
      <vt:lpstr>Publish</vt:lpstr>
      <vt:lpstr>Extendable Platform</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VBCS Product Overview</dc:title>
  <dc:subject>VBCS Product Overview</dc:subject>
  <dc:creator>Shay Shmeltzer</dc:creator>
  <cp:keywords/>
  <dc:description/>
  <cp:lastModifiedBy>shugangu</cp:lastModifiedBy>
  <cp:revision>33</cp:revision>
  <cp:lastPrinted>2014-07-16T02:22:57Z</cp:lastPrinted>
  <dcterms:created xsi:type="dcterms:W3CDTF">2017-11-20T01:00:17Z</dcterms:created>
  <dcterms:modified xsi:type="dcterms:W3CDTF">2018-05-10T20:13:48Z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4753136</vt:lpwstr>
  </property>
  <property fmtid="{D5CDD505-2E9C-101B-9397-08002B2CF9AE}" pid="3" name="NXPowerLiteSettings">
    <vt:lpwstr>F98007B004F000</vt:lpwstr>
  </property>
  <property fmtid="{D5CDD505-2E9C-101B-9397-08002B2CF9AE}" pid="4" name="NXPowerLiteVersion">
    <vt:lpwstr>D6.2.10</vt:lpwstr>
  </property>
</Properties>
</file>