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theme/theme2.xml" ContentType="application/vnd.openxmlformats-officedocument.theme+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3" r:id="rId1"/>
    <p:sldMasterId id="2147484135" r:id="rId2"/>
    <p:sldMasterId id="2147484661" r:id="rId3"/>
  </p:sldMasterIdLst>
  <p:notesMasterIdLst>
    <p:notesMasterId r:id="rId38"/>
  </p:notesMasterIdLst>
  <p:handoutMasterIdLst>
    <p:handoutMasterId r:id="rId39"/>
  </p:handoutMasterIdLst>
  <p:sldIdLst>
    <p:sldId id="593" r:id="rId4"/>
    <p:sldId id="1141" r:id="rId5"/>
    <p:sldId id="1144" r:id="rId6"/>
    <p:sldId id="1177" r:id="rId7"/>
    <p:sldId id="1163" r:id="rId8"/>
    <p:sldId id="1169" r:id="rId9"/>
    <p:sldId id="1168" r:id="rId10"/>
    <p:sldId id="1181" r:id="rId11"/>
    <p:sldId id="1182" r:id="rId12"/>
    <p:sldId id="1183" r:id="rId13"/>
    <p:sldId id="1185" r:id="rId14"/>
    <p:sldId id="1184" r:id="rId15"/>
    <p:sldId id="1186" r:id="rId16"/>
    <p:sldId id="1167" r:id="rId17"/>
    <p:sldId id="1173" r:id="rId18"/>
    <p:sldId id="1158" r:id="rId19"/>
    <p:sldId id="1165" r:id="rId20"/>
    <p:sldId id="1159" r:id="rId21"/>
    <p:sldId id="1170" r:id="rId22"/>
    <p:sldId id="1171" r:id="rId23"/>
    <p:sldId id="1172" r:id="rId24"/>
    <p:sldId id="1160" r:id="rId25"/>
    <p:sldId id="1174" r:id="rId26"/>
    <p:sldId id="1175" r:id="rId27"/>
    <p:sldId id="1176" r:id="rId28"/>
    <p:sldId id="1161" r:id="rId29"/>
    <p:sldId id="1180" r:id="rId30"/>
    <p:sldId id="1164" r:id="rId31"/>
    <p:sldId id="1178" r:id="rId32"/>
    <p:sldId id="1179" r:id="rId33"/>
    <p:sldId id="354" r:id="rId34"/>
    <p:sldId id="1154" r:id="rId35"/>
    <p:sldId id="1155" r:id="rId36"/>
    <p:sldId id="1156" r:id="rId37"/>
  </p:sldIdLst>
  <p:sldSz cx="12188825" cy="6858000"/>
  <p:notesSz cx="6858000" cy="9144000"/>
  <p:custDataLst>
    <p:tags r:id="rId4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74B07087-F799-47D1-A6A9-48CEE5042AF1}">
          <p14:sldIdLst>
            <p14:sldId id="593"/>
            <p14:sldId id="1141"/>
            <p14:sldId id="1144"/>
            <p14:sldId id="1177"/>
            <p14:sldId id="1163"/>
            <p14:sldId id="1169"/>
            <p14:sldId id="1168"/>
            <p14:sldId id="1181"/>
            <p14:sldId id="1182"/>
            <p14:sldId id="1183"/>
            <p14:sldId id="1185"/>
            <p14:sldId id="1184"/>
            <p14:sldId id="1186"/>
            <p14:sldId id="1167"/>
            <p14:sldId id="1173"/>
            <p14:sldId id="1158"/>
            <p14:sldId id="1165"/>
            <p14:sldId id="1159"/>
            <p14:sldId id="1170"/>
            <p14:sldId id="1171"/>
            <p14:sldId id="1172"/>
            <p14:sldId id="1160"/>
            <p14:sldId id="1174"/>
            <p14:sldId id="1175"/>
            <p14:sldId id="1176"/>
            <p14:sldId id="1161"/>
            <p14:sldId id="1180"/>
            <p14:sldId id="1164"/>
            <p14:sldId id="1178"/>
            <p14:sldId id="1179"/>
            <p14:sldId id="354"/>
            <p14:sldId id="1154"/>
            <p14:sldId id="1155"/>
            <p14:sldId id="1156"/>
          </p14:sldIdLst>
        </p14:section>
      </p14:sectionLst>
    </p:ext>
    <p:ext uri="{EFAFB233-063F-42B5-8137-9DF3F51BA10A}">
      <p15:sldGuideLst xmlns:p15="http://schemas.microsoft.com/office/powerpoint/2012/main">
        <p15:guide id="1" orient="horz" pos="2160">
          <p15:clr>
            <a:srgbClr val="A4A3A4"/>
          </p15:clr>
        </p15:guide>
        <p15:guide id="2" orient="horz" pos="3744">
          <p15:clr>
            <a:srgbClr val="A4A3A4"/>
          </p15:clr>
        </p15:guide>
        <p15:guide id="3" orient="horz" pos="960">
          <p15:clr>
            <a:srgbClr val="A4A3A4"/>
          </p15:clr>
        </p15:guide>
        <p15:guide id="4" orient="horz" pos="1248">
          <p15:clr>
            <a:srgbClr val="A4A3A4"/>
          </p15:clr>
        </p15:guide>
        <p15:guide id="5" pos="3839">
          <p15:clr>
            <a:srgbClr val="A4A3A4"/>
          </p15:clr>
        </p15:guide>
        <p15:guide id="6" pos="7343">
          <p15:clr>
            <a:srgbClr val="A4A3A4"/>
          </p15:clr>
        </p15:guide>
        <p15:guide id="7" pos="335">
          <p15:clr>
            <a:srgbClr val="A4A3A4"/>
          </p15:clr>
        </p15:guide>
        <p15:guide id="8" pos="4534">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ichard Mcnees" initials="RM" lastIdx="2" clrIdx="0"/>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D3E0"/>
    <a:srgbClr val="E4F5FC"/>
    <a:srgbClr val="108EC6"/>
    <a:srgbClr val="0E7AAB"/>
    <a:srgbClr val="0D77A7"/>
    <a:srgbClr val="0F87BD"/>
    <a:srgbClr val="FF4F4F"/>
    <a:srgbClr val="51BDED"/>
    <a:srgbClr val="60C2EE"/>
    <a:srgbClr val="009F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FD0F851-EC5A-4D38-B0AD-8093EC10F338}">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021" autoAdjust="0"/>
    <p:restoredTop sz="96238" autoAdjust="0"/>
  </p:normalViewPr>
  <p:slideViewPr>
    <p:cSldViewPr snapToGrid="0">
      <p:cViewPr varScale="1">
        <p:scale>
          <a:sx n="111" d="100"/>
          <a:sy n="111" d="100"/>
        </p:scale>
        <p:origin x="876" y="102"/>
      </p:cViewPr>
      <p:guideLst>
        <p:guide orient="horz" pos="2160"/>
        <p:guide orient="horz" pos="3744"/>
        <p:guide orient="horz" pos="960"/>
        <p:guide orient="horz" pos="1248"/>
        <p:guide pos="3839"/>
        <p:guide pos="7343"/>
        <p:guide pos="335"/>
        <p:guide pos="4534"/>
      </p:guideLst>
    </p:cSldViewPr>
  </p:slideViewPr>
  <p:outlineViewPr>
    <p:cViewPr>
      <p:scale>
        <a:sx n="33" d="100"/>
        <a:sy n="33" d="100"/>
      </p:scale>
      <p:origin x="0" y="19746"/>
    </p:cViewPr>
  </p:outlineViewPr>
  <p:notesTextViewPr>
    <p:cViewPr>
      <p:scale>
        <a:sx n="1" d="1"/>
        <a:sy n="1" d="1"/>
      </p:scale>
      <p:origin x="0" y="0"/>
    </p:cViewPr>
  </p:notesTextViewPr>
  <p:sorterViewPr>
    <p:cViewPr>
      <p:scale>
        <a:sx n="75" d="100"/>
        <a:sy n="75" d="100"/>
      </p:scale>
      <p:origin x="0" y="0"/>
    </p:cViewPr>
  </p:sorterViewPr>
  <p:notesViewPr>
    <p:cSldViewPr snapToGrid="0">
      <p:cViewPr varScale="1">
        <p:scale>
          <a:sx n="85" d="100"/>
          <a:sy n="85" d="100"/>
        </p:scale>
        <p:origin x="-383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tags" Target="tags/tag1.xml"/><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E821AA6-70BE-4FDE-A8DC-DB381A688FD8}" type="datetimeFigureOut">
              <a:rPr lang="en-US"/>
              <a:pPr/>
              <a:t>1/29/2018</a:t>
            </a:fld>
            <a:endParaRPr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97E47EA-D299-42CE-88BF-4E1035596DA5}" type="slidenum">
              <a:rPr/>
              <a:pPr/>
              <a:t>‹#›</a:t>
            </a:fld>
            <a:endParaRPr dirty="0"/>
          </a:p>
        </p:txBody>
      </p:sp>
    </p:spTree>
    <p:extLst>
      <p:ext uri="{BB962C8B-B14F-4D97-AF65-F5344CB8AC3E}">
        <p14:creationId xmlns:p14="http://schemas.microsoft.com/office/powerpoint/2010/main" val="19668118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82588" y="381000"/>
            <a:ext cx="4572000" cy="2573090"/>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381000" y="3124200"/>
            <a:ext cx="6096000" cy="5334000"/>
          </a:xfrm>
          <a:prstGeom prst="rect">
            <a:avLst/>
          </a:prstGeom>
        </p:spPr>
        <p:txBody>
          <a:bodyPr vert="horz" lIns="0" tIns="0" rIns="0" bIns="91440" rtlCol="0">
            <a:normAutofit/>
          </a:bodyPr>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6" name="Footer Placeholder 5"/>
          <p:cNvSpPr>
            <a:spLocks noGrp="1"/>
          </p:cNvSpPr>
          <p:nvPr>
            <p:ph type="ftr" sz="quarter" idx="4"/>
          </p:nvPr>
        </p:nvSpPr>
        <p:spPr>
          <a:xfrm>
            <a:off x="381000" y="8610600"/>
            <a:ext cx="4648200" cy="2270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715000" y="8610600"/>
            <a:ext cx="762000" cy="227013"/>
          </a:xfrm>
          <a:prstGeom prst="rect">
            <a:avLst/>
          </a:prstGeom>
        </p:spPr>
        <p:txBody>
          <a:bodyPr vert="horz" lIns="91440" tIns="45720" rIns="91440" bIns="45720" rtlCol="0" anchor="b"/>
          <a:lstStyle>
            <a:lvl1pPr algn="r">
              <a:defRPr sz="1200"/>
            </a:lvl1pPr>
          </a:lstStyle>
          <a:p>
            <a:fld id="{8C72D9AE-7182-4680-8F79-479C4181FF08}" type="slidenum">
              <a:rPr/>
              <a:pPr/>
              <a:t>‹#›</a:t>
            </a:fld>
            <a:endParaRPr dirty="0"/>
          </a:p>
        </p:txBody>
      </p:sp>
    </p:spTree>
    <p:extLst>
      <p:ext uri="{BB962C8B-B14F-4D97-AF65-F5344CB8AC3E}">
        <p14:creationId xmlns:p14="http://schemas.microsoft.com/office/powerpoint/2010/main" val="97311490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spcBef>
        <a:spcPts val="600"/>
      </a:spcBef>
      <a:defRPr sz="1100" kern="1200">
        <a:solidFill>
          <a:srgbClr val="000000"/>
        </a:solidFill>
        <a:latin typeface="+mn-lt"/>
        <a:ea typeface="+mn-ea"/>
        <a:cs typeface="+mn-cs"/>
      </a:defRPr>
    </a:lvl1pPr>
    <a:lvl2pPr marL="228600" indent="-114300" algn="l" defTabSz="914400" rtl="0" eaLnBrk="1" latinLnBrk="0" hangingPunct="1">
      <a:spcBef>
        <a:spcPts val="600"/>
      </a:spcBef>
      <a:buFont typeface="Arial" panose="020B0604020202020204" pitchFamily="34" charset="0"/>
      <a:buChar char="•"/>
      <a:defRPr sz="1050" kern="1200">
        <a:solidFill>
          <a:srgbClr val="000000"/>
        </a:solidFill>
        <a:latin typeface="+mn-lt"/>
        <a:ea typeface="+mn-ea"/>
        <a:cs typeface="+mn-cs"/>
      </a:defRPr>
    </a:lvl2pPr>
    <a:lvl3pPr marL="400050" indent="-114300" algn="l" defTabSz="914400" rtl="0" eaLnBrk="1" latinLnBrk="0" hangingPunct="1">
      <a:spcBef>
        <a:spcPts val="600"/>
      </a:spcBef>
      <a:buFont typeface="Arial" panose="020B0604020202020204" pitchFamily="34" charset="0"/>
      <a:buChar char="–"/>
      <a:defRPr sz="900" kern="1200">
        <a:solidFill>
          <a:srgbClr val="000000"/>
        </a:solidFill>
        <a:latin typeface="+mn-lt"/>
        <a:ea typeface="+mn-ea"/>
        <a:cs typeface="+mn-cs"/>
      </a:defRPr>
    </a:lvl3pPr>
    <a:lvl4pPr marL="571500" indent="-114300" algn="l" defTabSz="914400" rtl="0" eaLnBrk="1" latinLnBrk="0" hangingPunct="1">
      <a:spcBef>
        <a:spcPts val="600"/>
      </a:spcBef>
      <a:buFont typeface="Arial" panose="020B0604020202020204" pitchFamily="34" charset="0"/>
      <a:buChar char="•"/>
      <a:defRPr sz="900" kern="1200">
        <a:solidFill>
          <a:srgbClr val="000000"/>
        </a:solidFill>
        <a:latin typeface="+mn-lt"/>
        <a:ea typeface="+mn-ea"/>
        <a:cs typeface="+mn-cs"/>
      </a:defRPr>
    </a:lvl4pPr>
    <a:lvl5pPr marL="742950" indent="-114300" algn="l" defTabSz="914400" rtl="0" eaLnBrk="1" latinLnBrk="0" hangingPunct="1">
      <a:spcBef>
        <a:spcPts val="600"/>
      </a:spcBef>
      <a:buFont typeface="Arial" panose="020B0604020202020204" pitchFamily="34" charset="0"/>
      <a:buChar char="–"/>
      <a:defRPr sz="800" kern="1200">
        <a:solidFill>
          <a:srgbClr val="000000"/>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618333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r>
              <a:rPr lang="en-US" dirty="0"/>
              <a:t>Agenda Slide.  Layout topics in a Grid</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C72D9AE-7182-4680-8F79-479C4181FF08}"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8701498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1638" y="692150"/>
            <a:ext cx="6143625" cy="3457575"/>
          </a:xfrm>
        </p:spPr>
      </p:sp>
      <p:sp>
        <p:nvSpPr>
          <p:cNvPr id="3" name="Notes Placeholder 2"/>
          <p:cNvSpPr>
            <a:spLocks noGrp="1"/>
          </p:cNvSpPr>
          <p:nvPr>
            <p:ph type="body" idx="1"/>
          </p:nvPr>
        </p:nvSpPr>
        <p:spPr/>
        <p:txBody>
          <a:bodyPr>
            <a:normAutofit/>
          </a:bodyPr>
          <a:lstStyle/>
          <a:p>
            <a:r>
              <a:rPr lang="en-US" dirty="0" smtClean="0"/>
              <a:t>Develop –</a:t>
            </a:r>
          </a:p>
          <a:p>
            <a:r>
              <a:rPr lang="en-US" dirty="0" smtClean="0"/>
              <a:t>	MAF</a:t>
            </a:r>
          </a:p>
          <a:p>
            <a:r>
              <a:rPr lang="en-US" dirty="0" smtClean="0"/>
              <a:t>	Portal , Content Management, Web Experience</a:t>
            </a:r>
          </a:p>
          <a:p>
            <a:r>
              <a:rPr lang="en-US" dirty="0" smtClean="0"/>
              <a:t>	</a:t>
            </a:r>
          </a:p>
          <a:p>
            <a:r>
              <a:rPr lang="en-US" dirty="0" smtClean="0"/>
              <a:t>Connect </a:t>
            </a:r>
            <a:r>
              <a:rPr lang="en-US" baseline="0" dirty="0" smtClean="0"/>
              <a:t>–</a:t>
            </a:r>
          </a:p>
          <a:p>
            <a:r>
              <a:rPr lang="en-US" baseline="0" dirty="0" smtClean="0"/>
              <a:t>	Integration platform and adapters</a:t>
            </a:r>
          </a:p>
          <a:p>
            <a:r>
              <a:rPr lang="en-US" dirty="0" smtClean="0"/>
              <a:t>Secure – </a:t>
            </a:r>
          </a:p>
          <a:p>
            <a:r>
              <a:rPr lang="en-US" dirty="0" smtClean="0"/>
              <a:t>	Identity and access mgmt,</a:t>
            </a:r>
            <a:r>
              <a:rPr lang="en-US" baseline="0" dirty="0" smtClean="0"/>
              <a:t> Secure container</a:t>
            </a:r>
          </a:p>
          <a:p>
            <a:r>
              <a:rPr lang="en-US" baseline="0" dirty="0" smtClean="0"/>
              <a:t>	Mobile App Store</a:t>
            </a:r>
          </a:p>
          <a:p>
            <a:r>
              <a:rPr lang="en-US" baseline="0" dirty="0" smtClean="0"/>
              <a:t>	App Gateway</a:t>
            </a:r>
          </a:p>
          <a:p>
            <a:endParaRPr lang="en-US" baseline="0" dirty="0" smtClean="0"/>
          </a:p>
          <a:p>
            <a:r>
              <a:rPr lang="en-US" dirty="0" smtClean="0"/>
              <a:t>Manage</a:t>
            </a:r>
            <a:r>
              <a:rPr lang="en-US" baseline="0" dirty="0" smtClean="0"/>
              <a:t> – </a:t>
            </a:r>
          </a:p>
          <a:p>
            <a:r>
              <a:rPr lang="en-US" baseline="0" dirty="0" smtClean="0"/>
              <a:t>	Enterprise Management</a:t>
            </a:r>
          </a:p>
          <a:p>
            <a:r>
              <a:rPr lang="en-US" baseline="0" dirty="0" smtClean="0"/>
              <a:t>	API Gateway/API Management</a:t>
            </a:r>
            <a:endParaRPr lang="en-US" dirty="0"/>
          </a:p>
        </p:txBody>
      </p:sp>
      <p:sp>
        <p:nvSpPr>
          <p:cNvPr id="4" name="Slide Number Placeholder 3"/>
          <p:cNvSpPr>
            <a:spLocks noGrp="1"/>
          </p:cNvSpPr>
          <p:nvPr>
            <p:ph type="sldNum" sz="quarter" idx="10"/>
          </p:nvPr>
        </p:nvSpPr>
        <p:spPr/>
        <p:txBody>
          <a:bodyPr/>
          <a:lstStyle/>
          <a:p>
            <a:fld id="{36E82501-53DA-4152-84B0-51135B15EEA8}" type="slidenum">
              <a:rPr lang="en-US">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8261438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1638" y="692150"/>
            <a:ext cx="6143625" cy="3457575"/>
          </a:xfrm>
        </p:spPr>
      </p:sp>
      <p:sp>
        <p:nvSpPr>
          <p:cNvPr id="3" name="Notes Placeholder 2"/>
          <p:cNvSpPr>
            <a:spLocks noGrp="1"/>
          </p:cNvSpPr>
          <p:nvPr>
            <p:ph type="body" idx="1"/>
          </p:nvPr>
        </p:nvSpPr>
        <p:spPr/>
        <p:txBody>
          <a:bodyPr>
            <a:normAutofit/>
          </a:bodyPr>
          <a:lstStyle/>
          <a:p>
            <a:r>
              <a:rPr lang="en-US" dirty="0" smtClean="0"/>
              <a:t>Develop –</a:t>
            </a:r>
          </a:p>
          <a:p>
            <a:r>
              <a:rPr lang="en-US" dirty="0" smtClean="0"/>
              <a:t>	MAF</a:t>
            </a:r>
          </a:p>
          <a:p>
            <a:r>
              <a:rPr lang="en-US" dirty="0" smtClean="0"/>
              <a:t>	Portal , Content Management, Web Experience</a:t>
            </a:r>
          </a:p>
          <a:p>
            <a:r>
              <a:rPr lang="en-US" dirty="0" smtClean="0"/>
              <a:t>	</a:t>
            </a:r>
          </a:p>
          <a:p>
            <a:r>
              <a:rPr lang="en-US" dirty="0" smtClean="0"/>
              <a:t>Connect </a:t>
            </a:r>
            <a:r>
              <a:rPr lang="en-US" baseline="0" dirty="0" smtClean="0"/>
              <a:t>–</a:t>
            </a:r>
          </a:p>
          <a:p>
            <a:r>
              <a:rPr lang="en-US" baseline="0" dirty="0" smtClean="0"/>
              <a:t>	Integration platform and adapters</a:t>
            </a:r>
          </a:p>
          <a:p>
            <a:r>
              <a:rPr lang="en-US" dirty="0" smtClean="0"/>
              <a:t>Secure – </a:t>
            </a:r>
          </a:p>
          <a:p>
            <a:r>
              <a:rPr lang="en-US" dirty="0" smtClean="0"/>
              <a:t>	Identity and access mgmt,</a:t>
            </a:r>
            <a:r>
              <a:rPr lang="en-US" baseline="0" dirty="0" smtClean="0"/>
              <a:t> Secure container</a:t>
            </a:r>
          </a:p>
          <a:p>
            <a:r>
              <a:rPr lang="en-US" baseline="0" dirty="0" smtClean="0"/>
              <a:t>	Mobile App Store</a:t>
            </a:r>
          </a:p>
          <a:p>
            <a:r>
              <a:rPr lang="en-US" baseline="0" dirty="0" smtClean="0"/>
              <a:t>	App Gateway</a:t>
            </a:r>
          </a:p>
          <a:p>
            <a:endParaRPr lang="en-US" baseline="0" dirty="0" smtClean="0"/>
          </a:p>
          <a:p>
            <a:r>
              <a:rPr lang="en-US" dirty="0" smtClean="0"/>
              <a:t>Manage</a:t>
            </a:r>
            <a:r>
              <a:rPr lang="en-US" baseline="0" dirty="0" smtClean="0"/>
              <a:t> – </a:t>
            </a:r>
          </a:p>
          <a:p>
            <a:r>
              <a:rPr lang="en-US" baseline="0" dirty="0" smtClean="0"/>
              <a:t>	Enterprise Management</a:t>
            </a:r>
          </a:p>
          <a:p>
            <a:r>
              <a:rPr lang="en-US" baseline="0" dirty="0" smtClean="0"/>
              <a:t>	API Gateway/API Management</a:t>
            </a:r>
            <a:endParaRPr lang="en-US" dirty="0"/>
          </a:p>
        </p:txBody>
      </p:sp>
      <p:sp>
        <p:nvSpPr>
          <p:cNvPr id="4" name="Slide Number Placeholder 3"/>
          <p:cNvSpPr>
            <a:spLocks noGrp="1"/>
          </p:cNvSpPr>
          <p:nvPr>
            <p:ph type="sldNum" sz="quarter" idx="10"/>
          </p:nvPr>
        </p:nvSpPr>
        <p:spPr/>
        <p:txBody>
          <a:bodyPr/>
          <a:lstStyle/>
          <a:p>
            <a:fld id="{36E82501-53DA-4152-84B0-51135B15EEA8}" type="slidenum">
              <a:rPr lang="en-US">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37267287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31</a:t>
            </a:fld>
            <a:endParaRPr lang="en-US" dirty="0"/>
          </a:p>
        </p:txBody>
      </p:sp>
    </p:spTree>
    <p:extLst>
      <p:ext uri="{BB962C8B-B14F-4D97-AF65-F5344CB8AC3E}">
        <p14:creationId xmlns:p14="http://schemas.microsoft.com/office/powerpoint/2010/main" val="12427561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pPr>
              <a:spcBef>
                <a:spcPts val="300"/>
              </a:spcBef>
              <a:spcAft>
                <a:spcPts val="300"/>
              </a:spcAft>
            </a:pPr>
            <a:r>
              <a:rPr lang="en-US" sz="1600" dirty="0"/>
              <a:t>Capture inventory in an Excel spreadsheet.</a:t>
            </a:r>
          </a:p>
          <a:p>
            <a:pPr>
              <a:spcBef>
                <a:spcPts val="300"/>
              </a:spcBef>
              <a:spcAft>
                <a:spcPts val="300"/>
              </a:spcAft>
            </a:pPr>
            <a:r>
              <a:rPr lang="en-US" sz="1600" dirty="0"/>
              <a:t>Include Application attributes that are relevant and will aid in portfolio analysis, example;</a:t>
            </a:r>
          </a:p>
          <a:p>
            <a:pPr lvl="1">
              <a:spcBef>
                <a:spcPts val="300"/>
              </a:spcBef>
              <a:spcAft>
                <a:spcPts val="300"/>
              </a:spcAft>
            </a:pPr>
            <a:r>
              <a:rPr lang="en-US" sz="1400" dirty="0"/>
              <a:t>An older version of an application may need to be upgraded to address software currency issue</a:t>
            </a:r>
          </a:p>
          <a:p>
            <a:pPr lvl="1">
              <a:spcBef>
                <a:spcPts val="300"/>
              </a:spcBef>
              <a:spcAft>
                <a:spcPts val="300"/>
              </a:spcAft>
            </a:pPr>
            <a:r>
              <a:rPr lang="en-US" sz="1400" dirty="0"/>
              <a:t>Is application in compliance with security/regulatory requirements?</a:t>
            </a:r>
          </a:p>
          <a:p>
            <a:pPr>
              <a:spcBef>
                <a:spcPts val="300"/>
              </a:spcBef>
              <a:spcAft>
                <a:spcPts val="300"/>
              </a:spcAft>
            </a:pPr>
            <a:r>
              <a:rPr lang="en-US" sz="1600" dirty="0"/>
              <a:t>A customer’s Configuration</a:t>
            </a:r>
            <a:r>
              <a:rPr lang="en-US" sz="1600" baseline="0" dirty="0"/>
              <a:t> Management Database (CMDB) may serve as the source for this information</a:t>
            </a:r>
            <a:endParaRPr lang="en-US" sz="1600" dirty="0"/>
          </a:p>
          <a:p>
            <a:pPr>
              <a:spcBef>
                <a:spcPts val="300"/>
              </a:spcBef>
              <a:spcAft>
                <a:spcPts val="300"/>
              </a:spcAft>
            </a:pPr>
            <a:r>
              <a:rPr lang="en-US" sz="1600" dirty="0"/>
              <a:t>There are tools that can automate the collection of some information:</a:t>
            </a:r>
          </a:p>
          <a:p>
            <a:pPr lvl="1">
              <a:spcBef>
                <a:spcPts val="300"/>
              </a:spcBef>
              <a:spcAft>
                <a:spcPts val="300"/>
              </a:spcAft>
            </a:pPr>
            <a:r>
              <a:rPr lang="en-US" sz="1400" dirty="0"/>
              <a:t>Oracle Enterprise Manager, BDNA, Custom Scripts</a:t>
            </a:r>
          </a:p>
          <a:p>
            <a:pPr marL="0" marR="0" lvl="0" indent="0" algn="l" defTabSz="914400" rtl="0" eaLnBrk="1" fontAlgn="auto" latinLnBrk="0" hangingPunct="1">
              <a:lnSpc>
                <a:spcPct val="100000"/>
              </a:lnSpc>
              <a:spcBef>
                <a:spcPts val="300"/>
              </a:spcBef>
              <a:spcAft>
                <a:spcPts val="300"/>
              </a:spcAft>
              <a:buClrTx/>
              <a:buSzTx/>
              <a:buFontTx/>
              <a:buNone/>
              <a:tabLst/>
              <a:defRPr/>
            </a:pPr>
            <a:r>
              <a:rPr lang="en-US" sz="1400" dirty="0"/>
              <a:t>There are EA tools that automate Application Portfolio rationalization, analysis, and management, e.g., </a:t>
            </a:r>
            <a:r>
              <a:rPr lang="en-US" sz="1400" dirty="0" err="1"/>
              <a:t>Troux</a:t>
            </a:r>
            <a:r>
              <a:rPr lang="en-US" sz="1400" dirty="0"/>
              <a:t> – an Oracle partner</a:t>
            </a:r>
          </a:p>
          <a:p>
            <a:pPr lvl="1">
              <a:spcBef>
                <a:spcPts val="300"/>
              </a:spcBef>
              <a:spcAft>
                <a:spcPts val="300"/>
              </a:spcAft>
            </a:pPr>
            <a:endParaRPr lang="en-US" sz="1400" dirty="0"/>
          </a:p>
          <a:p>
            <a:endParaRPr lang="en-US" dirty="0"/>
          </a:p>
        </p:txBody>
      </p:sp>
      <p:sp>
        <p:nvSpPr>
          <p:cNvPr id="4" name="Slide Number Placeholder 3"/>
          <p:cNvSpPr>
            <a:spLocks noGrp="1"/>
          </p:cNvSpPr>
          <p:nvPr>
            <p:ph type="sldNum" sz="quarter" idx="10"/>
          </p:nvPr>
        </p:nvSpPr>
        <p:spPr/>
        <p:txBody>
          <a:bodyPr/>
          <a:lstStyle/>
          <a:p>
            <a:fld id="{36E82501-53DA-4152-84B0-51135B15EEA8}"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25303753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5.jpe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6.jpeg"/><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7.jpeg"/><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7.jpeg"/><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8.jpeg"/><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9.jpeg"/><Relationship Id="rId1" Type="http://schemas.openxmlformats.org/officeDocument/2006/relationships/slideMaster" Target="../slideMasters/slideMaster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3.xml"/></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1.xml"/><Relationship Id="rId1" Type="http://schemas.openxmlformats.org/officeDocument/2006/relationships/themeOverride" Target="../theme/themeOverride1.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1.xml"/><Relationship Id="rId1" Type="http://schemas.openxmlformats.org/officeDocument/2006/relationships/themeOverride" Target="../theme/themeOverride2.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6.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5.png"/><Relationship Id="rId4" Type="http://schemas.openxmlformats.org/officeDocument/2006/relationships/image" Target="../media/image1.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and Subtitle">
    <p:bg>
      <p:bgPr>
        <a:gradFill>
          <a:gsLst>
            <a:gs pos="0">
              <a:schemeClr val="bg1"/>
            </a:gs>
            <a:gs pos="100000">
              <a:srgbClr val="0E7AAB"/>
            </a:gs>
          </a:gsLst>
          <a:lin ang="5400000" scaled="1"/>
        </a:gra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solidFill>
                  <a:srgbClr val="5F5F5F"/>
                </a:solidFill>
              </a:rPr>
              <a:pPr/>
              <a:t>1/29/2018</a:t>
            </a:fld>
            <a:endParaRPr lang="en-US" dirty="0">
              <a:solidFill>
                <a:srgbClr val="5F5F5F"/>
              </a:solidFill>
            </a:endParaRPr>
          </a:p>
        </p:txBody>
      </p:sp>
      <p:sp>
        <p:nvSpPr>
          <p:cNvPr id="4" name="Footer Placeholder 3"/>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91385" y="5582389"/>
            <a:ext cx="11802141" cy="822723"/>
          </a:xfrm>
          <a:prstGeom prst="rect">
            <a:avLst/>
          </a:prstGeom>
        </p:spPr>
      </p:pic>
      <p:pic>
        <p:nvPicPr>
          <p:cNvPr id="10" name="Picture 9" descr="Enterprise-Cloud-Architect_02c.png"/>
          <p:cNvPicPr>
            <a:picLocks noChangeAspect="1"/>
          </p:cNvPicPr>
          <p:nvPr userDrawn="1"/>
        </p:nvPicPr>
        <p:blipFill>
          <a:blip r:embed="rId3" cstate="print"/>
          <a:stretch>
            <a:fillRect/>
          </a:stretch>
        </p:blipFill>
        <p:spPr>
          <a:xfrm>
            <a:off x="8151812" y="1066800"/>
            <a:ext cx="3420801" cy="4953000"/>
          </a:xfrm>
          <a:prstGeom prst="rect">
            <a:avLst/>
          </a:prstGeom>
        </p:spPr>
      </p:pic>
      <p:sp>
        <p:nvSpPr>
          <p:cNvPr id="11" name="Title 1"/>
          <p:cNvSpPr>
            <a:spLocks noGrp="1"/>
          </p:cNvSpPr>
          <p:nvPr>
            <p:ph type="ctrTitle" hasCustomPrompt="1"/>
          </p:nvPr>
        </p:nvSpPr>
        <p:spPr>
          <a:xfrm>
            <a:off x="530352" y="1608340"/>
            <a:ext cx="11125199" cy="1322816"/>
          </a:xfrm>
        </p:spPr>
        <p:txBody>
          <a:bodyPr/>
          <a:lstStyle>
            <a:lvl1pPr>
              <a:lnSpc>
                <a:spcPct val="80000"/>
              </a:lnSpc>
              <a:defRPr sz="4800">
                <a:solidFill>
                  <a:srgbClr val="FF0000"/>
                </a:solidFill>
                <a:latin typeface="Calibri Light" pitchFamily="34" charset="0"/>
              </a:defRPr>
            </a:lvl1pPr>
          </a:lstStyle>
          <a:p>
            <a:r>
              <a:rPr lang="en-US" dirty="0"/>
              <a:t>Click to edit Master Title</a:t>
            </a:r>
            <a:endParaRPr dirty="0"/>
          </a:p>
        </p:txBody>
      </p:sp>
      <p:sp>
        <p:nvSpPr>
          <p:cNvPr id="12" name="Subtitle 2"/>
          <p:cNvSpPr>
            <a:spLocks noGrp="1"/>
          </p:cNvSpPr>
          <p:nvPr>
            <p:ph type="subTitle" idx="1"/>
          </p:nvPr>
        </p:nvSpPr>
        <p:spPr>
          <a:xfrm>
            <a:off x="530302" y="3007356"/>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dirty="0"/>
          </a:p>
        </p:txBody>
      </p:sp>
      <p:sp>
        <p:nvSpPr>
          <p:cNvPr id="13" name="Text Placeholder 12"/>
          <p:cNvSpPr>
            <a:spLocks noGrp="1"/>
          </p:cNvSpPr>
          <p:nvPr>
            <p:ph type="body" sz="quarter" idx="13" hasCustomPrompt="1"/>
          </p:nvPr>
        </p:nvSpPr>
        <p:spPr>
          <a:xfrm>
            <a:off x="530352" y="4560383"/>
            <a:ext cx="11125199" cy="1229494"/>
          </a:xfrm>
        </p:spPr>
        <p:txBody>
          <a:bodyPr>
            <a:noAutofit/>
          </a:bodyPr>
          <a:lstStyle>
            <a:lvl1pPr marL="1588" indent="0">
              <a:spcBef>
                <a:spcPts val="0"/>
              </a:spcBef>
              <a:buFontTx/>
              <a:buNone/>
              <a:defRPr sz="2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dirty="0"/>
              <a:t>Name</a:t>
            </a:r>
            <a:br>
              <a:rPr lang="en-US" dirty="0"/>
            </a:br>
            <a:r>
              <a:rPr lang="en-US" dirty="0"/>
              <a:t>Title</a:t>
            </a:r>
            <a:br>
              <a:rPr lang="en-US" dirty="0"/>
            </a:br>
            <a:r>
              <a:rPr lang="en-US" dirty="0"/>
              <a:t>Date</a:t>
            </a:r>
            <a:endParaRPr dirty="0"/>
          </a:p>
        </p:txBody>
      </p:sp>
    </p:spTree>
    <p:extLst>
      <p:ext uri="{BB962C8B-B14F-4D97-AF65-F5344CB8AC3E}">
        <p14:creationId xmlns:p14="http://schemas.microsoft.com/office/powerpoint/2010/main" val="2100355151"/>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cxnSp>
        <p:nvCxnSpPr>
          <p:cNvPr id="9" name="Straight Connector 8"/>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5" name="Date Placeholder 4"/>
          <p:cNvSpPr>
            <a:spLocks noGrp="1"/>
          </p:cNvSpPr>
          <p:nvPr>
            <p:ph type="dt" sz="half" idx="10"/>
          </p:nvPr>
        </p:nvSpPr>
        <p:spPr/>
        <p:txBody>
          <a:bodyPr/>
          <a:lstStyle/>
          <a:p>
            <a:fld id="{E1F5459C-11CD-4246-BAA2-A0CD8B7930CF}" type="datetime1">
              <a:rPr lang="en-US" smtClean="0"/>
              <a:pPr/>
              <a:t>1/29/2018</a:t>
            </a:fld>
            <a:endParaRPr lang="en-US" dirty="0"/>
          </a:p>
        </p:txBody>
      </p:sp>
      <p:sp>
        <p:nvSpPr>
          <p:cNvPr id="6" name="Footer Placeholder 5"/>
          <p:cNvSpPr>
            <a:spLocks noGrp="1"/>
          </p:cNvSpPr>
          <p:nvPr>
            <p:ph type="ftr" sz="quarter" idx="11"/>
          </p:nvPr>
        </p:nvSpPr>
        <p:spPr/>
        <p:txBody>
          <a:bodyPr/>
          <a:lstStyle/>
          <a:p>
            <a:r>
              <a:rPr lang="en-US"/>
              <a:t>Confidential – Oracle Internal/Restricted/Highly Restricted</a:t>
            </a:r>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pPr/>
              <a:t>‹#›</a:t>
            </a:fld>
            <a:endParaRPr lang="en-US" dirty="0"/>
          </a:p>
        </p:txBody>
      </p:sp>
      <p:sp>
        <p:nvSpPr>
          <p:cNvPr id="12" name="Title 1"/>
          <p:cNvSpPr>
            <a:spLocks noGrp="1"/>
          </p:cNvSpPr>
          <p:nvPr>
            <p:ph type="title"/>
          </p:nvPr>
        </p:nvSpPr>
        <p:spPr>
          <a:xfrm>
            <a:off x="541337" y="0"/>
            <a:ext cx="11125200" cy="819150"/>
          </a:xfrm>
        </p:spPr>
        <p:txBody>
          <a:bodyPr/>
          <a:lstStyle>
            <a:lvl1pPr>
              <a:defRPr sz="3200">
                <a:solidFill>
                  <a:schemeClr val="accent1"/>
                </a:solidFill>
              </a:defRPr>
            </a:lvl1pPr>
          </a:lstStyle>
          <a:p>
            <a:r>
              <a:rPr lang="en-US" dirty="0"/>
              <a:t>Click to edit Master title style</a:t>
            </a:r>
            <a:endParaRPr dirty="0"/>
          </a:p>
        </p:txBody>
      </p:sp>
      <p:sp>
        <p:nvSpPr>
          <p:cNvPr id="13" name="Content Placeholder 2"/>
          <p:cNvSpPr>
            <a:spLocks noGrp="1"/>
          </p:cNvSpPr>
          <p:nvPr>
            <p:ph idx="1" hasCustomPrompt="1"/>
          </p:nvPr>
        </p:nvSpPr>
        <p:spPr>
          <a:xfrm>
            <a:off x="531152" y="1524001"/>
            <a:ext cx="3478874" cy="954107"/>
          </a:xfrm>
        </p:spPr>
        <p:txBody>
          <a:bodyPr wrap="square">
            <a:spAutoFit/>
          </a:bodyPr>
          <a:lstStyle>
            <a:lvl1pPr>
              <a:lnSpc>
                <a:spcPct val="100000"/>
              </a:lnSpc>
              <a:spcBef>
                <a:spcPts val="0"/>
              </a:spcBef>
              <a:spcAft>
                <a:spcPts val="600"/>
              </a:spcAft>
              <a:buClr>
                <a:schemeClr val="accent3"/>
              </a:buClr>
              <a:buFont typeface="Wingdings" pitchFamily="2" charset="2"/>
              <a:buChar char="§"/>
              <a:defRPr sz="2000">
                <a:solidFill>
                  <a:schemeClr val="accent1"/>
                </a:solidFill>
              </a:defRPr>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i="1">
                <a:solidFill>
                  <a:schemeClr val="accent3"/>
                </a:solidFill>
              </a:defRPr>
            </a:lvl3pPr>
          </a:lstStyle>
          <a:p>
            <a:pPr lvl="0"/>
            <a:r>
              <a:rPr lang="en-US" dirty="0"/>
              <a:t>Edit Master text styles</a:t>
            </a:r>
          </a:p>
          <a:p>
            <a:pPr lvl="1"/>
            <a:r>
              <a:rPr lang="en-US" dirty="0"/>
              <a:t>Second level</a:t>
            </a:r>
          </a:p>
          <a:p>
            <a:pPr lvl="2"/>
            <a:r>
              <a:rPr lang="en-US" dirty="0"/>
              <a:t>Third level</a:t>
            </a:r>
          </a:p>
        </p:txBody>
      </p:sp>
      <p:sp>
        <p:nvSpPr>
          <p:cNvPr id="14" name="Text Placeholder 12"/>
          <p:cNvSpPr>
            <a:spLocks noGrp="1"/>
          </p:cNvSpPr>
          <p:nvPr>
            <p:ph type="body" sz="quarter" idx="14" hasCustomPrompt="1"/>
          </p:nvPr>
        </p:nvSpPr>
        <p:spPr>
          <a:xfrm>
            <a:off x="541338" y="830816"/>
            <a:ext cx="11125199" cy="343299"/>
          </a:xfrm>
        </p:spPr>
        <p:txBody>
          <a:bodyPr>
            <a:noAutofit/>
          </a:bodyPr>
          <a:lstStyle>
            <a:lvl1pPr marL="1588" indent="0">
              <a:spcBef>
                <a:spcPts val="0"/>
              </a:spcBef>
              <a:buFontTx/>
              <a:buNone/>
              <a:defRPr sz="2000" b="0" i="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15" name="Content Placeholder 2"/>
          <p:cNvSpPr>
            <a:spLocks noGrp="1"/>
          </p:cNvSpPr>
          <p:nvPr>
            <p:ph idx="15" hasCustomPrompt="1"/>
          </p:nvPr>
        </p:nvSpPr>
        <p:spPr>
          <a:xfrm>
            <a:off x="4360202" y="1524001"/>
            <a:ext cx="3478874" cy="954107"/>
          </a:xfrm>
        </p:spPr>
        <p:txBody>
          <a:bodyPr wrap="square">
            <a:spAutoFit/>
          </a:bodyPr>
          <a:lstStyle>
            <a:lvl1pPr>
              <a:lnSpc>
                <a:spcPct val="100000"/>
              </a:lnSpc>
              <a:spcBef>
                <a:spcPts val="0"/>
              </a:spcBef>
              <a:spcAft>
                <a:spcPts val="600"/>
              </a:spcAft>
              <a:buClr>
                <a:schemeClr val="accent3"/>
              </a:buClr>
              <a:buFont typeface="Wingdings" pitchFamily="2" charset="2"/>
              <a:buChar char="§"/>
              <a:defRPr sz="2000">
                <a:solidFill>
                  <a:schemeClr val="accent1"/>
                </a:solidFill>
              </a:defRPr>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i="1">
                <a:solidFill>
                  <a:schemeClr val="accent3"/>
                </a:solidFill>
              </a:defRPr>
            </a:lvl3pPr>
          </a:lstStyle>
          <a:p>
            <a:pPr lvl="0"/>
            <a:r>
              <a:rPr lang="en-US" dirty="0"/>
              <a:t>Edit Master text styles</a:t>
            </a:r>
          </a:p>
          <a:p>
            <a:pPr lvl="1"/>
            <a:r>
              <a:rPr lang="en-US" dirty="0"/>
              <a:t>Second level</a:t>
            </a:r>
          </a:p>
          <a:p>
            <a:pPr lvl="2"/>
            <a:r>
              <a:rPr lang="en-US" dirty="0"/>
              <a:t>Third level</a:t>
            </a:r>
          </a:p>
        </p:txBody>
      </p:sp>
      <p:sp>
        <p:nvSpPr>
          <p:cNvPr id="16" name="Content Placeholder 2"/>
          <p:cNvSpPr>
            <a:spLocks noGrp="1"/>
          </p:cNvSpPr>
          <p:nvPr>
            <p:ph idx="16" hasCustomPrompt="1"/>
          </p:nvPr>
        </p:nvSpPr>
        <p:spPr>
          <a:xfrm>
            <a:off x="8179727" y="1524001"/>
            <a:ext cx="3478874" cy="954107"/>
          </a:xfrm>
        </p:spPr>
        <p:txBody>
          <a:bodyPr wrap="square">
            <a:spAutoFit/>
          </a:bodyPr>
          <a:lstStyle>
            <a:lvl1pPr>
              <a:lnSpc>
                <a:spcPct val="100000"/>
              </a:lnSpc>
              <a:spcBef>
                <a:spcPts val="0"/>
              </a:spcBef>
              <a:spcAft>
                <a:spcPts val="600"/>
              </a:spcAft>
              <a:buClr>
                <a:schemeClr val="accent3"/>
              </a:buClr>
              <a:buFont typeface="Wingdings" pitchFamily="2" charset="2"/>
              <a:buChar char="§"/>
              <a:defRPr sz="2000">
                <a:solidFill>
                  <a:schemeClr val="accent1"/>
                </a:solidFill>
              </a:defRPr>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i="1">
                <a:solidFill>
                  <a:schemeClr val="accent3"/>
                </a:solidFill>
              </a:defRPr>
            </a:lvl3pPr>
          </a:lstStyle>
          <a:p>
            <a:pPr lvl="0"/>
            <a:r>
              <a:rPr lang="en-US" dirty="0"/>
              <a:t>Edit Master text styles</a:t>
            </a:r>
          </a:p>
          <a:p>
            <a:pPr lvl="1"/>
            <a:r>
              <a:rPr lang="en-US" dirty="0"/>
              <a:t>Second level</a:t>
            </a:r>
          </a:p>
          <a:p>
            <a:pPr lvl="2"/>
            <a:r>
              <a:rPr lang="en-US" dirty="0"/>
              <a:t>Third level</a:t>
            </a:r>
          </a:p>
        </p:txBody>
      </p:sp>
      <p:grpSp>
        <p:nvGrpSpPr>
          <p:cNvPr id="17" name="Group 8"/>
          <p:cNvGrpSpPr/>
          <p:nvPr userDrawn="1"/>
        </p:nvGrpSpPr>
        <p:grpSpPr>
          <a:xfrm>
            <a:off x="150811" y="4608188"/>
            <a:ext cx="11887201" cy="2297313"/>
            <a:chOff x="191056" y="4560687"/>
            <a:chExt cx="11805241" cy="2297313"/>
          </a:xfrm>
        </p:grpSpPr>
        <p:pic>
          <p:nvPicPr>
            <p:cNvPr id="18" name="Picture 17"/>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19" name="Group 10"/>
            <p:cNvGrpSpPr/>
            <p:nvPr/>
          </p:nvGrpSpPr>
          <p:grpSpPr>
            <a:xfrm>
              <a:off x="191056" y="4560687"/>
              <a:ext cx="3456317" cy="2297313"/>
              <a:chOff x="191056" y="4560687"/>
              <a:chExt cx="3456317" cy="2297313"/>
            </a:xfrm>
          </p:grpSpPr>
          <p:pic>
            <p:nvPicPr>
              <p:cNvPr id="20" name="Picture 19"/>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21" name="Picture 20"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2094" y="6263640"/>
                <a:ext cx="1625138" cy="594360"/>
              </a:xfrm>
              <a:prstGeom prst="rect">
                <a:avLst/>
              </a:prstGeom>
            </p:spPr>
          </p:pic>
        </p:grpSp>
      </p:grpSp>
    </p:spTree>
    <p:extLst>
      <p:ext uri="{BB962C8B-B14F-4D97-AF65-F5344CB8AC3E}">
        <p14:creationId xmlns:p14="http://schemas.microsoft.com/office/powerpoint/2010/main" val="3746177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iOS Smartphone and Tablet: Vertical">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print">
            <a:extLst>
              <a:ext uri="{28A0092B-C50C-407E-A947-70E740481C1C}">
                <a14:useLocalDpi xmlns:a14="http://schemas.microsoft.com/office/drawing/2010/main" val="0"/>
              </a:ext>
            </a:extLst>
          </a:blip>
          <a:srcRect r="7518"/>
          <a:stretch/>
        </p:blipFill>
        <p:spPr>
          <a:xfrm rot="5400000">
            <a:off x="5748377" y="1113567"/>
            <a:ext cx="6007047" cy="4567423"/>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a:t>Click to edit Master title style</a:t>
            </a:r>
            <a:endParaRPr dirty="0"/>
          </a:p>
        </p:txBody>
      </p:sp>
      <p:sp>
        <p:nvSpPr>
          <p:cNvPr id="5" name="Date Placeholder 4"/>
          <p:cNvSpPr>
            <a:spLocks noGrp="1"/>
          </p:cNvSpPr>
          <p:nvPr>
            <p:ph type="dt" sz="half" idx="10"/>
          </p:nvPr>
        </p:nvSpPr>
        <p:spPr/>
        <p:txBody>
          <a:bodyPr/>
          <a:lstStyle/>
          <a:p>
            <a:fld id="{E63E8679-970F-0E44-9FB8-4B88F38302EF}"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9" name="Picture Placeholder 2"/>
          <p:cNvSpPr>
            <a:spLocks noGrp="1"/>
          </p:cNvSpPr>
          <p:nvPr>
            <p:ph type="pic" idx="13"/>
          </p:nvPr>
        </p:nvSpPr>
        <p:spPr bwMode="gray">
          <a:xfrm>
            <a:off x="6747673" y="1013144"/>
            <a:ext cx="396213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pic>
        <p:nvPicPr>
          <p:cNvPr id="13" name="Picture 12" descr="Photos, screen captures, graphics can be inserted in a white mobile phone and tablet"/>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960812" y="1905000"/>
            <a:ext cx="1840875" cy="3887139"/>
          </a:xfrm>
          <a:prstGeom prst="rect">
            <a:avLst/>
          </a:prstGeom>
        </p:spPr>
      </p:pic>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Tree>
    <p:extLst>
      <p:ext uri="{BB962C8B-B14F-4D97-AF65-F5344CB8AC3E}">
        <p14:creationId xmlns:p14="http://schemas.microsoft.com/office/powerpoint/2010/main" val="1751351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6728" y="2011145"/>
            <a:ext cx="1819656" cy="3522853"/>
          </a:xfrm>
          <a:prstGeom prst="rect">
            <a:avLst/>
          </a:prstGeom>
        </p:spPr>
      </p:pic>
      <p:pic>
        <p:nvPicPr>
          <p:cNvPr id="11" name="Picture 10" descr="Photos, screen captures, graphics can be inserted in a white mobile phone and table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41990" y="1585322"/>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5" name="Date Placeholder 4"/>
          <p:cNvSpPr>
            <a:spLocks noGrp="1"/>
          </p:cNvSpPr>
          <p:nvPr>
            <p:ph type="dt" sz="half" idx="10"/>
          </p:nvPr>
        </p:nvSpPr>
        <p:spPr/>
        <p:txBody>
          <a:bodyPr/>
          <a:lstStyle/>
          <a:p>
            <a:fld id="{8B482C15-144D-5047-A5F1-7D99D84BBFB0}"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9" name="Picture Placeholder 2"/>
          <p:cNvSpPr>
            <a:spLocks noGrp="1"/>
          </p:cNvSpPr>
          <p:nvPr>
            <p:ph type="pic" idx="13"/>
          </p:nvPr>
        </p:nvSpPr>
        <p:spPr bwMode="gray">
          <a:xfrm>
            <a:off x="4532312" y="1975104"/>
            <a:ext cx="5248656" cy="3328416"/>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itle 3"/>
          <p:cNvSpPr>
            <a:spLocks noGrp="1"/>
          </p:cNvSpPr>
          <p:nvPr>
            <p:ph type="title"/>
          </p:nvPr>
        </p:nvSpPr>
        <p:spPr/>
        <p:txBody>
          <a:bodyPr/>
          <a:lstStyle/>
          <a:p>
            <a:r>
              <a:rPr lang="en-US"/>
              <a:t>Click to edit Master title style</a:t>
            </a:r>
            <a:endParaRPr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86728" y="2011145"/>
            <a:ext cx="1819656" cy="3522853"/>
          </a:xfrm>
          <a:prstGeom prst="rect">
            <a:avLst/>
          </a:prstGeom>
        </p:spPr>
      </p:pic>
      <p:pic>
        <p:nvPicPr>
          <p:cNvPr id="13" name="Picture 12"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241990" y="1585322"/>
            <a:ext cx="5829300" cy="4107283"/>
          </a:xfrm>
          <a:prstGeom prst="rect">
            <a:avLst/>
          </a:prstGeom>
        </p:spPr>
      </p:pic>
    </p:spTree>
    <p:extLst>
      <p:ext uri="{BB962C8B-B14F-4D97-AF65-F5344CB8AC3E}">
        <p14:creationId xmlns:p14="http://schemas.microsoft.com/office/powerpoint/2010/main" val="2188755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2_Android Smartphone and Tablet: Horizontal">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6728" y="2011145"/>
            <a:ext cx="1819656" cy="3522853"/>
          </a:xfrm>
          <a:prstGeom prst="rect">
            <a:avLst/>
          </a:prstGeom>
        </p:spPr>
      </p:pic>
      <p:pic>
        <p:nvPicPr>
          <p:cNvPr id="11" name="Picture 10" descr="Photos, screen captures, graphics can be inserted in a white mobile phone and table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41990" y="1585322"/>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5" name="Date Placeholder 4"/>
          <p:cNvSpPr>
            <a:spLocks noGrp="1"/>
          </p:cNvSpPr>
          <p:nvPr>
            <p:ph type="dt" sz="half" idx="10"/>
          </p:nvPr>
        </p:nvSpPr>
        <p:spPr/>
        <p:txBody>
          <a:bodyPr/>
          <a:lstStyle/>
          <a:p>
            <a:fld id="{8B482C15-144D-5047-A5F1-7D99D84BBFB0}"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9" name="Picture Placeholder 2"/>
          <p:cNvSpPr>
            <a:spLocks noGrp="1"/>
          </p:cNvSpPr>
          <p:nvPr>
            <p:ph type="pic" idx="13"/>
          </p:nvPr>
        </p:nvSpPr>
        <p:spPr bwMode="gray">
          <a:xfrm>
            <a:off x="4532312" y="1975104"/>
            <a:ext cx="5248656" cy="3328416"/>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itle 3"/>
          <p:cNvSpPr>
            <a:spLocks noGrp="1"/>
          </p:cNvSpPr>
          <p:nvPr>
            <p:ph type="title"/>
          </p:nvPr>
        </p:nvSpPr>
        <p:spPr/>
        <p:txBody>
          <a:bodyPr/>
          <a:lstStyle>
            <a:lvl1pPr>
              <a:defRPr>
                <a:solidFill>
                  <a:schemeClr val="bg1"/>
                </a:solidFill>
              </a:defRPr>
            </a:lvl1pPr>
          </a:lstStyle>
          <a:p>
            <a:r>
              <a:rPr lang="en-US"/>
              <a:t>Click to edit Master title style</a:t>
            </a:r>
            <a:endParaRPr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86728" y="2011145"/>
            <a:ext cx="1819656" cy="3522853"/>
          </a:xfrm>
          <a:prstGeom prst="rect">
            <a:avLst/>
          </a:prstGeom>
        </p:spPr>
      </p:pic>
      <p:pic>
        <p:nvPicPr>
          <p:cNvPr id="13" name="Picture 12"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241990" y="1585322"/>
            <a:ext cx="5829300" cy="4107283"/>
          </a:xfrm>
          <a:prstGeom prst="rect">
            <a:avLst/>
          </a:prstGeom>
        </p:spPr>
      </p:pic>
    </p:spTree>
    <p:extLst>
      <p:ext uri="{BB962C8B-B14F-4D97-AF65-F5344CB8AC3E}">
        <p14:creationId xmlns:p14="http://schemas.microsoft.com/office/powerpoint/2010/main" val="4086751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3_Android Smartphone and Tablet: Horizontal">
    <p:bg>
      <p:bgPr>
        <a:gradFill>
          <a:gsLst>
            <a:gs pos="0">
              <a:srgbClr val="009FB5"/>
            </a:gs>
            <a:gs pos="100000">
              <a:srgbClr val="00849D"/>
            </a:gs>
          </a:gsLst>
          <a:lin ang="5400000" scaled="1"/>
        </a:gradFill>
        <a:effectLst/>
      </p:bgPr>
    </p:bg>
    <p:spTree>
      <p:nvGrpSpPr>
        <p:cNvPr id="1" name=""/>
        <p:cNvGrpSpPr/>
        <p:nvPr/>
      </p:nvGrpSpPr>
      <p:grpSpPr>
        <a:xfrm>
          <a:off x="0" y="0"/>
          <a:ext cx="0" cy="0"/>
          <a:chOff x="0" y="0"/>
          <a:chExt cx="0" cy="0"/>
        </a:xfrm>
      </p:grpSpPr>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6728" y="2011145"/>
            <a:ext cx="1819656" cy="3522853"/>
          </a:xfrm>
          <a:prstGeom prst="rect">
            <a:avLst/>
          </a:prstGeom>
        </p:spPr>
      </p:pic>
      <p:pic>
        <p:nvPicPr>
          <p:cNvPr id="11" name="Picture 10" descr="Photos, screen captures, graphics can be inserted in a white mobile phone and table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41990" y="1585322"/>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5" name="Date Placeholder 4"/>
          <p:cNvSpPr>
            <a:spLocks noGrp="1"/>
          </p:cNvSpPr>
          <p:nvPr>
            <p:ph type="dt" sz="half" idx="10"/>
          </p:nvPr>
        </p:nvSpPr>
        <p:spPr/>
        <p:txBody>
          <a:bodyPr/>
          <a:lstStyle/>
          <a:p>
            <a:fld id="{8B482C15-144D-5047-A5F1-7D99D84BBFB0}"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9" name="Picture Placeholder 2"/>
          <p:cNvSpPr>
            <a:spLocks noGrp="1"/>
          </p:cNvSpPr>
          <p:nvPr>
            <p:ph type="pic" idx="13"/>
          </p:nvPr>
        </p:nvSpPr>
        <p:spPr bwMode="gray">
          <a:xfrm>
            <a:off x="4532312" y="1975104"/>
            <a:ext cx="5248656" cy="3328416"/>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itle 3"/>
          <p:cNvSpPr>
            <a:spLocks noGrp="1"/>
          </p:cNvSpPr>
          <p:nvPr>
            <p:ph type="title"/>
          </p:nvPr>
        </p:nvSpPr>
        <p:spPr/>
        <p:txBody>
          <a:bodyPr/>
          <a:lstStyle>
            <a:lvl1pPr>
              <a:defRPr>
                <a:solidFill>
                  <a:schemeClr val="bg1"/>
                </a:solidFill>
              </a:defRPr>
            </a:lvl1pPr>
          </a:lstStyle>
          <a:p>
            <a:r>
              <a:rPr lang="en-US"/>
              <a:t>Click to edit Master title style</a:t>
            </a:r>
            <a:endParaRPr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86728" y="2011145"/>
            <a:ext cx="1819656" cy="3522853"/>
          </a:xfrm>
          <a:prstGeom prst="rect">
            <a:avLst/>
          </a:prstGeom>
        </p:spPr>
      </p:pic>
      <p:pic>
        <p:nvPicPr>
          <p:cNvPr id="13" name="Picture 12"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241990" y="1585322"/>
            <a:ext cx="5829300" cy="4107283"/>
          </a:xfrm>
          <a:prstGeom prst="rect">
            <a:avLst/>
          </a:prstGeom>
        </p:spPr>
      </p:pic>
    </p:spTree>
    <p:extLst>
      <p:ext uri="{BB962C8B-B14F-4D97-AF65-F5344CB8AC3E}">
        <p14:creationId xmlns:p14="http://schemas.microsoft.com/office/powerpoint/2010/main" val="3059515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Android Smartphone and Tablet: Vertical">
    <p:spTree>
      <p:nvGrpSpPr>
        <p:cNvPr id="1" name=""/>
        <p:cNvGrpSpPr/>
        <p:nvPr/>
      </p:nvGrpSpPr>
      <p:grpSpPr>
        <a:xfrm>
          <a:off x="0" y="0"/>
          <a:ext cx="0" cy="0"/>
          <a:chOff x="0" y="0"/>
          <a:chExt cx="0" cy="0"/>
        </a:xfrm>
      </p:grpSpPr>
      <p:pic>
        <p:nvPicPr>
          <p:cNvPr id="21" name="Picture 20"/>
          <p:cNvPicPr>
            <a:picLocks noChangeAspect="1"/>
          </p:cNvPicPr>
          <p:nvPr/>
        </p:nvPicPr>
        <p:blipFill rotWithShape="1">
          <a:blip r:embed="rId2" cstate="print">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a:t>Click to edit Master title style</a:t>
            </a:r>
            <a:endParaRPr dirty="0"/>
          </a:p>
        </p:txBody>
      </p:sp>
      <p:sp>
        <p:nvSpPr>
          <p:cNvPr id="5" name="Date Placeholder 4"/>
          <p:cNvSpPr>
            <a:spLocks noGrp="1"/>
          </p:cNvSpPr>
          <p:nvPr>
            <p:ph type="dt" sz="half" idx="10"/>
          </p:nvPr>
        </p:nvSpPr>
        <p:spPr/>
        <p:txBody>
          <a:bodyPr/>
          <a:lstStyle/>
          <a:p>
            <a:fld id="{F8E68280-77B5-7046-8002-0C2A6FF60231}"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pic>
        <p:nvPicPr>
          <p:cNvPr id="19" name="Picture 18" descr="Photos, screen captures, graphics can be inserted in a white mobile phone and table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pic>
        <p:nvPicPr>
          <p:cNvPr id="11" name="Picture 10"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Tree>
    <p:extLst>
      <p:ext uri="{BB962C8B-B14F-4D97-AF65-F5344CB8AC3E}">
        <p14:creationId xmlns:p14="http://schemas.microsoft.com/office/powerpoint/2010/main" val="2407939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2_Android Smartphone and Tablet: Vertical">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pic>
        <p:nvPicPr>
          <p:cNvPr id="21" name="Picture 20"/>
          <p:cNvPicPr>
            <a:picLocks noChangeAspect="1"/>
          </p:cNvPicPr>
          <p:nvPr/>
        </p:nvPicPr>
        <p:blipFill rotWithShape="1">
          <a:blip r:embed="rId2" cstate="print">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solidFill>
                  <a:schemeClr val="bg1"/>
                </a:solidFill>
              </a:defRPr>
            </a:lvl1pPr>
          </a:lstStyle>
          <a:p>
            <a:r>
              <a:rPr lang="en-US"/>
              <a:t>Click to edit Master title style</a:t>
            </a:r>
            <a:endParaRPr dirty="0"/>
          </a:p>
        </p:txBody>
      </p:sp>
      <p:sp>
        <p:nvSpPr>
          <p:cNvPr id="5" name="Date Placeholder 4"/>
          <p:cNvSpPr>
            <a:spLocks noGrp="1"/>
          </p:cNvSpPr>
          <p:nvPr>
            <p:ph type="dt" sz="half" idx="10"/>
          </p:nvPr>
        </p:nvSpPr>
        <p:spPr/>
        <p:txBody>
          <a:bodyPr/>
          <a:lstStyle/>
          <a:p>
            <a:fld id="{F8E68280-77B5-7046-8002-0C2A6FF60231}"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pic>
        <p:nvPicPr>
          <p:cNvPr id="19" name="Picture 18" descr="Photos, screen captures, graphics can be inserted in a white mobile phone and table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pic>
        <p:nvPicPr>
          <p:cNvPr id="11" name="Picture 10"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Tree>
    <p:extLst>
      <p:ext uri="{BB962C8B-B14F-4D97-AF65-F5344CB8AC3E}">
        <p14:creationId xmlns:p14="http://schemas.microsoft.com/office/powerpoint/2010/main" val="393697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3_Android Smartphone and Tablet: Vertical">
    <p:bg>
      <p:bgPr>
        <a:gradFill>
          <a:gsLst>
            <a:gs pos="0">
              <a:srgbClr val="009FB5"/>
            </a:gs>
            <a:gs pos="100000">
              <a:srgbClr val="0087A0"/>
            </a:gs>
          </a:gsLst>
          <a:lin ang="5400000" scaled="1"/>
        </a:gradFill>
        <a:effectLst/>
      </p:bgPr>
    </p:bg>
    <p:spTree>
      <p:nvGrpSpPr>
        <p:cNvPr id="1" name=""/>
        <p:cNvGrpSpPr/>
        <p:nvPr/>
      </p:nvGrpSpPr>
      <p:grpSpPr>
        <a:xfrm>
          <a:off x="0" y="0"/>
          <a:ext cx="0" cy="0"/>
          <a:chOff x="0" y="0"/>
          <a:chExt cx="0" cy="0"/>
        </a:xfrm>
      </p:grpSpPr>
      <p:pic>
        <p:nvPicPr>
          <p:cNvPr id="21" name="Picture 20"/>
          <p:cNvPicPr>
            <a:picLocks noChangeAspect="1"/>
          </p:cNvPicPr>
          <p:nvPr/>
        </p:nvPicPr>
        <p:blipFill rotWithShape="1">
          <a:blip r:embed="rId2" cstate="print">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solidFill>
                  <a:schemeClr val="bg1"/>
                </a:solidFill>
              </a:defRPr>
            </a:lvl1pPr>
          </a:lstStyle>
          <a:p>
            <a:r>
              <a:rPr lang="en-US"/>
              <a:t>Click to edit Master title style</a:t>
            </a:r>
            <a:endParaRPr dirty="0"/>
          </a:p>
        </p:txBody>
      </p:sp>
      <p:sp>
        <p:nvSpPr>
          <p:cNvPr id="5" name="Date Placeholder 4"/>
          <p:cNvSpPr>
            <a:spLocks noGrp="1"/>
          </p:cNvSpPr>
          <p:nvPr>
            <p:ph type="dt" sz="half" idx="10"/>
          </p:nvPr>
        </p:nvSpPr>
        <p:spPr/>
        <p:txBody>
          <a:bodyPr/>
          <a:lstStyle/>
          <a:p>
            <a:fld id="{F8E68280-77B5-7046-8002-0C2A6FF60231}"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pic>
        <p:nvPicPr>
          <p:cNvPr id="19" name="Picture 18" descr="Photos, screen captures, graphics can be inserted in a white mobile phone and table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pic>
        <p:nvPicPr>
          <p:cNvPr id="11" name="Picture 10"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Tree>
    <p:extLst>
      <p:ext uri="{BB962C8B-B14F-4D97-AF65-F5344CB8AC3E}">
        <p14:creationId xmlns:p14="http://schemas.microsoft.com/office/powerpoint/2010/main" val="3218704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7E3EDE-07F9-F543-A57F-B068A6C6C2E7}" type="datetime1">
              <a:rPr lang="en-US" smtClean="0">
                <a:solidFill>
                  <a:srgbClr val="5F5F5F"/>
                </a:solidFill>
              </a:rPr>
              <a:pPr/>
              <a:t>1/29/2018</a:t>
            </a:fld>
            <a:endParaRPr lang="en-US" dirty="0">
              <a:solidFill>
                <a:srgbClr val="5F5F5F"/>
              </a:solidFill>
            </a:endParaRPr>
          </a:p>
        </p:txBody>
      </p:sp>
      <p:sp>
        <p:nvSpPr>
          <p:cNvPr id="3" name="Footer Placeholder 2"/>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4" name="Slide Number Placeholder 3"/>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solidFill>
                  <a:srgbClr val="5F5F5F"/>
                </a:solidFill>
                <a:latin typeface="MV Boli"/>
              </a:rPr>
              <a:t>Safe Harbor Statement</a:t>
            </a: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solidFill>
                  <a:srgbClr val="5F5F5F"/>
                </a:solidFill>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1939050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1_Safe Harbor Front">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7E3EDE-07F9-F543-A57F-B068A6C6C2E7}" type="datetime1">
              <a:rPr lang="en-US" smtClean="0">
                <a:solidFill>
                  <a:srgbClr val="5F5F5F"/>
                </a:solidFill>
              </a:rPr>
              <a:pPr/>
              <a:t>1/29/2018</a:t>
            </a:fld>
            <a:endParaRPr lang="en-US" dirty="0">
              <a:solidFill>
                <a:srgbClr val="5F5F5F"/>
              </a:solidFill>
            </a:endParaRPr>
          </a:p>
        </p:txBody>
      </p:sp>
      <p:sp>
        <p:nvSpPr>
          <p:cNvPr id="3" name="Footer Placeholder 2"/>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4" name="Slide Number Placeholder 3"/>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5" name="TextBox 4"/>
          <p:cNvSpPr txBox="1"/>
          <p:nvPr/>
        </p:nvSpPr>
        <p:spPr>
          <a:xfrm>
            <a:off x="532472" y="1371600"/>
            <a:ext cx="11125200" cy="889000"/>
          </a:xfrm>
          <a:prstGeom prst="rect">
            <a:avLst/>
          </a:prstGeom>
          <a:noFill/>
        </p:spPr>
        <p:txBody>
          <a:bodyPr wrap="none" lIns="0" tIns="0" rIns="0" bIns="0" rtlCol="0" anchor="b">
            <a:noAutofit/>
          </a:bodyPr>
          <a:lstStyle/>
          <a:p>
            <a:pPr>
              <a:lnSpc>
                <a:spcPct val="90000"/>
              </a:lnSpc>
            </a:pPr>
            <a:r>
              <a:rPr sz="3200" dirty="0">
                <a:solidFill>
                  <a:srgbClr val="FFFFFF"/>
                </a:solidFill>
                <a:latin typeface="MV Boli"/>
              </a:rPr>
              <a:t>Safe Harbor Statement</a:t>
            </a:r>
          </a:p>
        </p:txBody>
      </p:sp>
      <p:sp>
        <p:nvSpPr>
          <p:cNvPr id="6" name="TextBox 5"/>
          <p:cNvSpPr txBox="1"/>
          <p:nvPr/>
        </p:nvSpPr>
        <p:spPr>
          <a:xfrm>
            <a:off x="532472" y="2514600"/>
            <a:ext cx="11125200" cy="2286000"/>
          </a:xfrm>
          <a:prstGeom prst="rect">
            <a:avLst/>
          </a:prstGeom>
          <a:noFill/>
        </p:spPr>
        <p:txBody>
          <a:bodyPr wrap="square" lIns="0" tIns="0" rIns="0" bIns="0" rtlCol="0" anchor="t">
            <a:noAutofit/>
          </a:bodyPr>
          <a:lstStyle/>
          <a:p>
            <a:pPr>
              <a:lnSpc>
                <a:spcPct val="90000"/>
              </a:lnSpc>
            </a:pPr>
            <a:r>
              <a:rPr sz="2400" dirty="0">
                <a:solidFill>
                  <a:srgbClr val="FFFFFF"/>
                </a:solidFill>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4056720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AF0846-A068-BC48-8252-2B37F39F59F8}" type="datetime1">
              <a:rPr lang="en-US" smtClean="0">
                <a:solidFill>
                  <a:srgbClr val="5F5F5F"/>
                </a:solidFill>
              </a:rPr>
              <a:pPr/>
              <a:t>1/29/2018</a:t>
            </a:fld>
            <a:endParaRPr lang="en-US" dirty="0">
              <a:solidFill>
                <a:srgbClr val="5F5F5F"/>
              </a:solidFill>
            </a:endParaRPr>
          </a:p>
        </p:txBody>
      </p:sp>
      <p:sp>
        <p:nvSpPr>
          <p:cNvPr id="3" name="Footer Placeholder 2"/>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4" name="Slide Number Placeholder 3"/>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solidFill>
                  <a:srgbClr val="5F5F5F"/>
                </a:solidFill>
                <a:latin typeface="MV Boli"/>
              </a:rPr>
              <a:t>Safe Harbor Statement</a:t>
            </a: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solidFill>
                  <a:srgbClr val="5F5F5F"/>
                </a:solidFill>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3597865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hree Content">
    <p:spTree>
      <p:nvGrpSpPr>
        <p:cNvPr id="1" name=""/>
        <p:cNvGrpSpPr/>
        <p:nvPr/>
      </p:nvGrpSpPr>
      <p:grpSpPr>
        <a:xfrm>
          <a:off x="0" y="0"/>
          <a:ext cx="0" cy="0"/>
          <a:chOff x="0" y="0"/>
          <a:chExt cx="0" cy="0"/>
        </a:xfrm>
      </p:grpSpPr>
      <p:cxnSp>
        <p:nvCxnSpPr>
          <p:cNvPr id="9" name="Straight Connector 8"/>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5" name="Date Placeholder 4"/>
          <p:cNvSpPr>
            <a:spLocks noGrp="1"/>
          </p:cNvSpPr>
          <p:nvPr>
            <p:ph type="dt" sz="half" idx="10"/>
          </p:nvPr>
        </p:nvSpPr>
        <p:spPr/>
        <p:txBody>
          <a:bodyPr/>
          <a:lstStyle/>
          <a:p>
            <a:fld id="{E1F5459C-11CD-4246-BAA2-A0CD8B7930CF}" type="datetime1">
              <a:rPr lang="en-US" smtClean="0"/>
              <a:pPr/>
              <a:t>1/29/2018</a:t>
            </a:fld>
            <a:endParaRPr lang="en-US" dirty="0"/>
          </a:p>
        </p:txBody>
      </p:sp>
      <p:sp>
        <p:nvSpPr>
          <p:cNvPr id="6" name="Footer Placeholder 5"/>
          <p:cNvSpPr>
            <a:spLocks noGrp="1"/>
          </p:cNvSpPr>
          <p:nvPr>
            <p:ph type="ftr" sz="quarter" idx="11"/>
          </p:nvPr>
        </p:nvSpPr>
        <p:spPr/>
        <p:txBody>
          <a:bodyPr/>
          <a:lstStyle/>
          <a:p>
            <a:r>
              <a:rPr lang="en-US"/>
              <a:t>Confidential – Oracle Internal/Restricted/Highly Restricted</a:t>
            </a:r>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pPr/>
              <a:t>‹#›</a:t>
            </a:fld>
            <a:endParaRPr lang="en-US" dirty="0"/>
          </a:p>
        </p:txBody>
      </p:sp>
      <p:sp>
        <p:nvSpPr>
          <p:cNvPr id="12" name="Title 1"/>
          <p:cNvSpPr>
            <a:spLocks noGrp="1"/>
          </p:cNvSpPr>
          <p:nvPr>
            <p:ph type="title"/>
          </p:nvPr>
        </p:nvSpPr>
        <p:spPr>
          <a:xfrm>
            <a:off x="541337" y="0"/>
            <a:ext cx="11125200" cy="819150"/>
          </a:xfrm>
        </p:spPr>
        <p:txBody>
          <a:bodyPr/>
          <a:lstStyle>
            <a:lvl1pPr>
              <a:defRPr sz="3200">
                <a:solidFill>
                  <a:schemeClr val="accent1"/>
                </a:solidFill>
              </a:defRPr>
            </a:lvl1pPr>
          </a:lstStyle>
          <a:p>
            <a:r>
              <a:rPr lang="en-US" dirty="0"/>
              <a:t>Click to edit Master title style</a:t>
            </a:r>
            <a:endParaRPr dirty="0"/>
          </a:p>
        </p:txBody>
      </p:sp>
      <p:sp>
        <p:nvSpPr>
          <p:cNvPr id="13" name="Content Placeholder 2"/>
          <p:cNvSpPr>
            <a:spLocks noGrp="1"/>
          </p:cNvSpPr>
          <p:nvPr>
            <p:ph idx="1" hasCustomPrompt="1"/>
          </p:nvPr>
        </p:nvSpPr>
        <p:spPr>
          <a:xfrm>
            <a:off x="531152" y="1524001"/>
            <a:ext cx="3478874" cy="954107"/>
          </a:xfrm>
        </p:spPr>
        <p:txBody>
          <a:bodyPr wrap="square">
            <a:spAutoFit/>
          </a:bodyPr>
          <a:lstStyle>
            <a:lvl1pPr>
              <a:lnSpc>
                <a:spcPct val="100000"/>
              </a:lnSpc>
              <a:spcBef>
                <a:spcPts val="0"/>
              </a:spcBef>
              <a:spcAft>
                <a:spcPts val="600"/>
              </a:spcAft>
              <a:buClr>
                <a:schemeClr val="accent3"/>
              </a:buClr>
              <a:buFont typeface="Wingdings" pitchFamily="2" charset="2"/>
              <a:buChar char="§"/>
              <a:defRPr sz="2000">
                <a:solidFill>
                  <a:schemeClr val="accent1"/>
                </a:solidFill>
              </a:defRPr>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i="1">
                <a:solidFill>
                  <a:schemeClr val="accent3"/>
                </a:solidFill>
              </a:defRPr>
            </a:lvl3pPr>
          </a:lstStyle>
          <a:p>
            <a:pPr lvl="0"/>
            <a:r>
              <a:rPr lang="en-US" dirty="0"/>
              <a:t>Edit Master text styles</a:t>
            </a:r>
          </a:p>
          <a:p>
            <a:pPr lvl="1"/>
            <a:r>
              <a:rPr lang="en-US" dirty="0"/>
              <a:t>Second level</a:t>
            </a:r>
          </a:p>
          <a:p>
            <a:pPr lvl="2"/>
            <a:r>
              <a:rPr lang="en-US" dirty="0"/>
              <a:t>Third level</a:t>
            </a:r>
          </a:p>
        </p:txBody>
      </p:sp>
      <p:sp>
        <p:nvSpPr>
          <p:cNvPr id="14" name="Text Placeholder 12"/>
          <p:cNvSpPr>
            <a:spLocks noGrp="1"/>
          </p:cNvSpPr>
          <p:nvPr>
            <p:ph type="body" sz="quarter" idx="14" hasCustomPrompt="1"/>
          </p:nvPr>
        </p:nvSpPr>
        <p:spPr>
          <a:xfrm>
            <a:off x="541338" y="830816"/>
            <a:ext cx="11125199" cy="343299"/>
          </a:xfrm>
        </p:spPr>
        <p:txBody>
          <a:bodyPr>
            <a:noAutofit/>
          </a:bodyPr>
          <a:lstStyle>
            <a:lvl1pPr marL="1588" indent="0">
              <a:spcBef>
                <a:spcPts val="0"/>
              </a:spcBef>
              <a:buFontTx/>
              <a:buNone/>
              <a:defRPr sz="2000" b="0" i="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15" name="Content Placeholder 2"/>
          <p:cNvSpPr>
            <a:spLocks noGrp="1"/>
          </p:cNvSpPr>
          <p:nvPr>
            <p:ph idx="15" hasCustomPrompt="1"/>
          </p:nvPr>
        </p:nvSpPr>
        <p:spPr>
          <a:xfrm>
            <a:off x="4360202" y="1524001"/>
            <a:ext cx="3478874" cy="954107"/>
          </a:xfrm>
        </p:spPr>
        <p:txBody>
          <a:bodyPr wrap="square">
            <a:spAutoFit/>
          </a:bodyPr>
          <a:lstStyle>
            <a:lvl1pPr>
              <a:lnSpc>
                <a:spcPct val="100000"/>
              </a:lnSpc>
              <a:spcBef>
                <a:spcPts val="0"/>
              </a:spcBef>
              <a:spcAft>
                <a:spcPts val="600"/>
              </a:spcAft>
              <a:buClr>
                <a:schemeClr val="accent3"/>
              </a:buClr>
              <a:buFont typeface="Wingdings" pitchFamily="2" charset="2"/>
              <a:buChar char="§"/>
              <a:defRPr sz="2000">
                <a:solidFill>
                  <a:schemeClr val="accent1"/>
                </a:solidFill>
              </a:defRPr>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i="1">
                <a:solidFill>
                  <a:schemeClr val="accent3"/>
                </a:solidFill>
              </a:defRPr>
            </a:lvl3pPr>
          </a:lstStyle>
          <a:p>
            <a:pPr lvl="0"/>
            <a:r>
              <a:rPr lang="en-US" dirty="0"/>
              <a:t>Edit Master text styles</a:t>
            </a:r>
          </a:p>
          <a:p>
            <a:pPr lvl="1"/>
            <a:r>
              <a:rPr lang="en-US" dirty="0"/>
              <a:t>Second level</a:t>
            </a:r>
          </a:p>
          <a:p>
            <a:pPr lvl="2"/>
            <a:r>
              <a:rPr lang="en-US" dirty="0"/>
              <a:t>Third level</a:t>
            </a:r>
          </a:p>
        </p:txBody>
      </p:sp>
      <p:sp>
        <p:nvSpPr>
          <p:cNvPr id="16" name="Content Placeholder 2"/>
          <p:cNvSpPr>
            <a:spLocks noGrp="1"/>
          </p:cNvSpPr>
          <p:nvPr>
            <p:ph idx="16" hasCustomPrompt="1"/>
          </p:nvPr>
        </p:nvSpPr>
        <p:spPr>
          <a:xfrm>
            <a:off x="8179727" y="1524001"/>
            <a:ext cx="3478874" cy="954107"/>
          </a:xfrm>
        </p:spPr>
        <p:txBody>
          <a:bodyPr wrap="square">
            <a:spAutoFit/>
          </a:bodyPr>
          <a:lstStyle>
            <a:lvl1pPr>
              <a:lnSpc>
                <a:spcPct val="100000"/>
              </a:lnSpc>
              <a:spcBef>
                <a:spcPts val="0"/>
              </a:spcBef>
              <a:spcAft>
                <a:spcPts val="600"/>
              </a:spcAft>
              <a:buClr>
                <a:schemeClr val="accent3"/>
              </a:buClr>
              <a:buFont typeface="Wingdings" pitchFamily="2" charset="2"/>
              <a:buChar char="§"/>
              <a:defRPr sz="2000">
                <a:solidFill>
                  <a:schemeClr val="accent1"/>
                </a:solidFill>
              </a:defRPr>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i="1">
                <a:solidFill>
                  <a:schemeClr val="accent3"/>
                </a:solidFill>
              </a:defRPr>
            </a:lvl3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746177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1_Safe Harbor Back">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AF0846-A068-BC48-8252-2B37F39F59F8}" type="datetime1">
              <a:rPr lang="en-US" smtClean="0">
                <a:solidFill>
                  <a:srgbClr val="5F5F5F"/>
                </a:solidFill>
              </a:rPr>
              <a:pPr/>
              <a:t>1/29/2018</a:t>
            </a:fld>
            <a:endParaRPr lang="en-US" dirty="0">
              <a:solidFill>
                <a:srgbClr val="5F5F5F"/>
              </a:solidFill>
            </a:endParaRPr>
          </a:p>
        </p:txBody>
      </p:sp>
      <p:sp>
        <p:nvSpPr>
          <p:cNvPr id="3" name="Footer Placeholder 2"/>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4" name="Slide Number Placeholder 3"/>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solidFill>
                  <a:srgbClr val="FFFFFF"/>
                </a:solidFill>
                <a:latin typeface="MV Boli"/>
              </a:rPr>
              <a:t>Safe Harbor Statement</a:t>
            </a: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solidFill>
                  <a:srgbClr val="FFFFFF"/>
                </a:solidFill>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2686704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Positioning Statement">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BD323E-1AA8-9945-A9F0-CB54A017EE50}" type="datetime1">
              <a:rPr lang="en-US" smtClean="0">
                <a:solidFill>
                  <a:srgbClr val="5F5F5F"/>
                </a:solidFill>
              </a:rPr>
              <a:pPr/>
              <a:t>1/29/2018</a:t>
            </a:fld>
            <a:endParaRPr lang="en-US" dirty="0">
              <a:solidFill>
                <a:srgbClr val="5F5F5F"/>
              </a:solidFill>
            </a:endParaRPr>
          </a:p>
        </p:txBody>
      </p:sp>
      <p:sp>
        <p:nvSpPr>
          <p:cNvPr id="3" name="Footer Placeholder 2"/>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4" name="Slide Number Placeholder 3"/>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7059" y="2010839"/>
            <a:ext cx="8454703" cy="1275762"/>
          </a:xfrm>
          <a:prstGeom prst="rect">
            <a:avLst/>
          </a:prstGeom>
        </p:spPr>
      </p:pic>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67059" y="2010839"/>
            <a:ext cx="8454703" cy="1275762"/>
          </a:xfrm>
          <a:prstGeom prst="rect">
            <a:avLst/>
          </a:prstGeom>
        </p:spPr>
      </p:pic>
    </p:spTree>
    <p:extLst>
      <p:ext uri="{BB962C8B-B14F-4D97-AF65-F5344CB8AC3E}">
        <p14:creationId xmlns:p14="http://schemas.microsoft.com/office/powerpoint/2010/main" val="851647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type="blank" preserve="1">
  <p:cSld name="1_Positioning Statement">
    <p:bg>
      <p:bgPr>
        <a:gradFill>
          <a:gsLst>
            <a:gs pos="0">
              <a:srgbClr val="009FB5"/>
            </a:gs>
            <a:gs pos="100000">
              <a:srgbClr val="0087A0"/>
            </a:gs>
          </a:gsLst>
          <a:lin ang="5400000" scaled="1"/>
        </a:gra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BD323E-1AA8-9945-A9F0-CB54A017EE50}" type="datetime1">
              <a:rPr lang="en-US" smtClean="0">
                <a:solidFill>
                  <a:srgbClr val="5F5F5F"/>
                </a:solidFill>
              </a:rPr>
              <a:pPr/>
              <a:t>1/29/2018</a:t>
            </a:fld>
            <a:endParaRPr lang="en-US" dirty="0">
              <a:solidFill>
                <a:srgbClr val="5F5F5F"/>
              </a:solidFill>
            </a:endParaRPr>
          </a:p>
        </p:txBody>
      </p:sp>
      <p:sp>
        <p:nvSpPr>
          <p:cNvPr id="3" name="Footer Placeholder 2"/>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4" name="Slide Number Placeholder 3"/>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7059" y="2010839"/>
            <a:ext cx="8454703" cy="1275762"/>
          </a:xfrm>
          <a:prstGeom prst="rect">
            <a:avLst/>
          </a:prstGeom>
        </p:spPr>
      </p:pic>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67059" y="2010839"/>
            <a:ext cx="8454703" cy="1275762"/>
          </a:xfrm>
          <a:prstGeom prst="rect">
            <a:avLst/>
          </a:prstGeom>
        </p:spPr>
      </p:pic>
    </p:spTree>
    <p:extLst>
      <p:ext uri="{BB962C8B-B14F-4D97-AF65-F5344CB8AC3E}">
        <p14:creationId xmlns:p14="http://schemas.microsoft.com/office/powerpoint/2010/main" val="26385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 descr="Oracle logo in white on red staging background. Light blue frame around perimete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hidden">
          <a:xfrm>
            <a:off x="138023" y="129398"/>
            <a:ext cx="11912778" cy="6547450"/>
          </a:xfrm>
          <a:prstGeom prst="rect">
            <a:avLst/>
          </a:prstGeom>
          <a:noFill/>
          <a:ln>
            <a:noFill/>
          </a:ln>
        </p:spPr>
      </p:pic>
      <p:pic>
        <p:nvPicPr>
          <p:cNvPr id="12" name="Picture 11"/>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bwMode="black">
          <a:xfrm>
            <a:off x="3822128" y="2843826"/>
            <a:ext cx="4544568" cy="569547"/>
          </a:xfrm>
          <a:prstGeom prst="rect">
            <a:avLst/>
          </a:prstGeom>
        </p:spPr>
      </p:pic>
      <p:sp>
        <p:nvSpPr>
          <p:cNvPr id="6" name="Rectangle 5"/>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7" name="Rectangle 6"/>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8" name="Rectangle 7"/>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9" name="Rectangle 8"/>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pic>
        <p:nvPicPr>
          <p:cNvPr id="10" name="Picture 9"/>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bwMode="black">
          <a:xfrm>
            <a:off x="3822128" y="2843826"/>
            <a:ext cx="4544568" cy="569547"/>
          </a:xfrm>
          <a:prstGeom prst="rect">
            <a:avLst/>
          </a:prstGeom>
        </p:spPr>
      </p:pic>
    </p:spTree>
    <p:extLst>
      <p:ext uri="{BB962C8B-B14F-4D97-AF65-F5344CB8AC3E}">
        <p14:creationId xmlns:p14="http://schemas.microsoft.com/office/powerpoint/2010/main" val="1831864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1_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D39A174-1ADF-1E48-B6DD-36515CA54732}" type="datetime1">
              <a:rPr lang="en-US" smtClean="0">
                <a:solidFill>
                  <a:srgbClr val="5F5F5F"/>
                </a:solidFill>
              </a:rPr>
              <a:pPr/>
              <a:t>1/29/2018</a:t>
            </a:fld>
            <a:endParaRPr dirty="0">
              <a:solidFill>
                <a:srgbClr val="5F5F5F"/>
              </a:solidFill>
            </a:endParaRPr>
          </a:p>
        </p:txBody>
      </p:sp>
      <p:sp>
        <p:nvSpPr>
          <p:cNvPr id="4" name="Footer Placeholder 3"/>
          <p:cNvSpPr>
            <a:spLocks noGrp="1"/>
          </p:cNvSpPr>
          <p:nvPr>
            <p:ph type="ftr" sz="quarter" idx="11"/>
          </p:nvPr>
        </p:nvSpPr>
        <p:spPr/>
        <p:txBody>
          <a:bodyPr/>
          <a:lstStyle/>
          <a:p>
            <a:r>
              <a:rPr lang="en-US">
                <a:solidFill>
                  <a:srgbClr val="5F5F5F"/>
                </a:solidFill>
              </a:rPr>
              <a:t>Confidential – Oracle Internal/Restricted/Highly Restricted</a:t>
            </a:r>
            <a:endParaRPr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37699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5_Title and Subtitle">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solidFill>
                  <a:srgbClr val="5F5F5F"/>
                </a:solidFill>
              </a:rPr>
              <a:pPr/>
              <a:t>1/29/2018</a:t>
            </a:fld>
            <a:endParaRPr dirty="0">
              <a:solidFill>
                <a:srgbClr val="5F5F5F"/>
              </a:solidFill>
            </a:endParaRPr>
          </a:p>
        </p:txBody>
      </p:sp>
      <p:sp>
        <p:nvSpPr>
          <p:cNvPr id="4" name="Footer Placeholder 3"/>
          <p:cNvSpPr>
            <a:spLocks noGrp="1"/>
          </p:cNvSpPr>
          <p:nvPr>
            <p:ph type="ftr" sz="quarter" idx="11"/>
          </p:nvPr>
        </p:nvSpPr>
        <p:spPr/>
        <p:txBody>
          <a:bodyPr/>
          <a:lstStyle/>
          <a:p>
            <a:r>
              <a:rPr lang="en-US">
                <a:solidFill>
                  <a:srgbClr val="5F5F5F"/>
                </a:solidFill>
              </a:rPr>
              <a:t>Confidential – Oracle Internal/Restricted/Highly Restricted</a:t>
            </a:r>
            <a:endParaRPr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7"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8" name="Title 6"/>
          <p:cNvSpPr>
            <a:spLocks noGrp="1"/>
          </p:cNvSpPr>
          <p:nvPr>
            <p:ph type="title"/>
          </p:nvPr>
        </p:nvSpPr>
        <p:spPr>
          <a:xfrm>
            <a:off x="531812" y="406400"/>
            <a:ext cx="11125200" cy="889000"/>
          </a:xfrm>
        </p:spPr>
        <p:txBody>
          <a:bodyPr/>
          <a:lstStyle>
            <a:lvl1pPr>
              <a:defRPr>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1935793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6_Title and Subtitle">
    <p:bg>
      <p:bgPr>
        <a:gradFill>
          <a:gsLst>
            <a:gs pos="0">
              <a:srgbClr val="009FB5"/>
            </a:gs>
            <a:gs pos="100000">
              <a:srgbClr val="00849D"/>
            </a:gs>
          </a:gsLst>
          <a:lin ang="5400000" scaled="1"/>
        </a:gra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solidFill>
                  <a:srgbClr val="5F5F5F"/>
                </a:solidFill>
              </a:rPr>
              <a:pPr/>
              <a:t>1/29/2018</a:t>
            </a:fld>
            <a:endParaRPr dirty="0">
              <a:solidFill>
                <a:srgbClr val="5F5F5F"/>
              </a:solidFill>
            </a:endParaRPr>
          </a:p>
        </p:txBody>
      </p:sp>
      <p:sp>
        <p:nvSpPr>
          <p:cNvPr id="4" name="Footer Placeholder 3"/>
          <p:cNvSpPr>
            <a:spLocks noGrp="1"/>
          </p:cNvSpPr>
          <p:nvPr>
            <p:ph type="ftr" sz="quarter" idx="11"/>
          </p:nvPr>
        </p:nvSpPr>
        <p:spPr/>
        <p:txBody>
          <a:bodyPr/>
          <a:lstStyle/>
          <a:p>
            <a:r>
              <a:rPr lang="en-US">
                <a:solidFill>
                  <a:srgbClr val="5F5F5F"/>
                </a:solidFill>
              </a:rPr>
              <a:t>Confidential – Oracle Internal/Restricted/Highly Restricted</a:t>
            </a:r>
            <a:endParaRPr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10" name="Text Placeholder 12"/>
          <p:cNvSpPr>
            <a:spLocks noGrp="1"/>
          </p:cNvSpPr>
          <p:nvPr>
            <p:ph type="body" sz="quarter" idx="14" hasCustomPrompt="1"/>
          </p:nvPr>
        </p:nvSpPr>
        <p:spPr>
          <a:xfrm>
            <a:off x="531814" y="895622"/>
            <a:ext cx="10330522" cy="343299"/>
          </a:xfrm>
        </p:spPr>
        <p:txBody>
          <a:bodyPr>
            <a:noAutofit/>
          </a:bodyPr>
          <a:lstStyle>
            <a:lvl1pPr marL="1588" indent="0">
              <a:spcBef>
                <a:spcPts val="0"/>
              </a:spcBef>
              <a:buFontTx/>
              <a:buNone/>
              <a:defRPr sz="2400" b="1"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11" name="Text Placeholder 10"/>
          <p:cNvSpPr>
            <a:spLocks noGrp="1"/>
          </p:cNvSpPr>
          <p:nvPr>
            <p:ph type="body" sz="quarter" idx="15" hasCustomPrompt="1"/>
          </p:nvPr>
        </p:nvSpPr>
        <p:spPr>
          <a:xfrm>
            <a:off x="531814" y="348608"/>
            <a:ext cx="10330522" cy="490537"/>
          </a:xfrm>
        </p:spPr>
        <p:txBody>
          <a:bodyPr anchor="ctr"/>
          <a:lstStyle>
            <a:lvl1pPr marL="0" indent="0">
              <a:buNone/>
              <a:defRPr sz="3600" baseline="0">
                <a:solidFill>
                  <a:schemeClr val="bg1"/>
                </a:solidFill>
              </a:defRPr>
            </a:lvl1pPr>
          </a:lstStyle>
          <a:p>
            <a:pPr lvl="0"/>
            <a:r>
              <a:rPr lang="en-US" dirty="0"/>
              <a:t>Click to edit Master title style</a:t>
            </a:r>
          </a:p>
        </p:txBody>
      </p:sp>
    </p:spTree>
    <p:extLst>
      <p:ext uri="{BB962C8B-B14F-4D97-AF65-F5344CB8AC3E}">
        <p14:creationId xmlns:p14="http://schemas.microsoft.com/office/powerpoint/2010/main" val="184794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7_Title and Subtitle">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solidFill>
                  <a:srgbClr val="5F5F5F"/>
                </a:solidFill>
              </a:rPr>
              <a:pPr/>
              <a:t>1/29/2018</a:t>
            </a:fld>
            <a:endParaRPr dirty="0">
              <a:solidFill>
                <a:srgbClr val="5F5F5F"/>
              </a:solidFill>
            </a:endParaRPr>
          </a:p>
        </p:txBody>
      </p:sp>
      <p:sp>
        <p:nvSpPr>
          <p:cNvPr id="4" name="Footer Placeholder 3"/>
          <p:cNvSpPr>
            <a:spLocks noGrp="1"/>
          </p:cNvSpPr>
          <p:nvPr>
            <p:ph type="ftr" sz="quarter" idx="11"/>
          </p:nvPr>
        </p:nvSpPr>
        <p:spPr/>
        <p:txBody>
          <a:bodyPr/>
          <a:lstStyle/>
          <a:p>
            <a:r>
              <a:rPr lang="en-US">
                <a:solidFill>
                  <a:srgbClr val="5F5F5F"/>
                </a:solidFill>
              </a:rPr>
              <a:t>Confidential – Oracle Internal/Restricted/Highly Restricted</a:t>
            </a:r>
            <a:endParaRPr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9" name="Text Placeholder 12"/>
          <p:cNvSpPr>
            <a:spLocks noGrp="1"/>
          </p:cNvSpPr>
          <p:nvPr>
            <p:ph type="body" sz="quarter" idx="14" hasCustomPrompt="1"/>
          </p:nvPr>
        </p:nvSpPr>
        <p:spPr>
          <a:xfrm>
            <a:off x="531814" y="895622"/>
            <a:ext cx="10330522" cy="343299"/>
          </a:xfrm>
        </p:spPr>
        <p:txBody>
          <a:bodyPr>
            <a:noAutofit/>
          </a:bodyPr>
          <a:lstStyle>
            <a:lvl1pPr marL="1588" indent="0">
              <a:spcBef>
                <a:spcPts val="0"/>
              </a:spcBef>
              <a:buFontTx/>
              <a:buNone/>
              <a:defRPr sz="2400" b="1"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11" name="Text Placeholder 10"/>
          <p:cNvSpPr>
            <a:spLocks noGrp="1"/>
          </p:cNvSpPr>
          <p:nvPr>
            <p:ph type="body" sz="quarter" idx="15" hasCustomPrompt="1"/>
          </p:nvPr>
        </p:nvSpPr>
        <p:spPr>
          <a:xfrm>
            <a:off x="531814" y="348608"/>
            <a:ext cx="10330522" cy="490537"/>
          </a:xfrm>
        </p:spPr>
        <p:txBody>
          <a:bodyPr anchor="ctr"/>
          <a:lstStyle>
            <a:lvl1pPr marL="0" indent="0">
              <a:buNone/>
              <a:defRPr sz="3600" baseline="0">
                <a:solidFill>
                  <a:schemeClr val="bg1"/>
                </a:solidFill>
              </a:defRPr>
            </a:lvl1pPr>
          </a:lstStyle>
          <a:p>
            <a:pPr lvl="0"/>
            <a:r>
              <a:rPr lang="en-US" dirty="0"/>
              <a:t>Click to edit Master title style</a:t>
            </a:r>
          </a:p>
        </p:txBody>
      </p:sp>
    </p:spTree>
    <p:extLst>
      <p:ext uri="{BB962C8B-B14F-4D97-AF65-F5344CB8AC3E}">
        <p14:creationId xmlns:p14="http://schemas.microsoft.com/office/powerpoint/2010/main" val="369977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userDrawn="1">
  <p:cSld name="Title Slide without Picture">
    <p:bg>
      <p:bgPr>
        <a:solidFill>
          <a:srgbClr val="D8E1E6"/>
        </a:solidFill>
        <a:effectLst/>
      </p:bgPr>
    </p:bg>
    <p:spTree>
      <p:nvGrpSpPr>
        <p:cNvPr id="1" name=""/>
        <p:cNvGrpSpPr/>
        <p:nvPr/>
      </p:nvGrpSpPr>
      <p:grpSpPr>
        <a:xfrm>
          <a:off x="0" y="0"/>
          <a:ext cx="0" cy="0"/>
          <a:chOff x="0" y="0"/>
          <a:chExt cx="0" cy="0"/>
        </a:xfrm>
      </p:grpSpPr>
      <p:sp>
        <p:nvSpPr>
          <p:cNvPr id="10" name="Rectangle 9"/>
          <p:cNvSpPr/>
          <p:nvPr userDrawn="1"/>
        </p:nvSpPr>
        <p:spPr>
          <a:xfrm>
            <a:off x="0" y="0"/>
            <a:ext cx="12188825" cy="6872068"/>
          </a:xfrm>
          <a:prstGeom prst="rect">
            <a:avLst/>
          </a:prstGeom>
          <a:blipFill>
            <a:blip r:embed="rId2" cstate="print">
              <a:grayscl/>
              <a:lum bright="-7000" contrast="-16000"/>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1218987" fontAlgn="auto">
              <a:spcBef>
                <a:spcPts val="0"/>
              </a:spcBef>
              <a:spcAft>
                <a:spcPts val="0"/>
              </a:spcAft>
              <a:defRPr/>
            </a:pPr>
            <a:endParaRPr lang="en-US"/>
          </a:p>
        </p:txBody>
      </p:sp>
      <p:sp>
        <p:nvSpPr>
          <p:cNvPr id="12" name="Rectangle 11" descr="Full slide 4-color photo can be inserted here"/>
          <p:cNvSpPr/>
          <p:nvPr userDrawn="1"/>
        </p:nvSpPr>
        <p:spPr bwMode="hidden">
          <a:xfrm>
            <a:off x="-19019" y="2197"/>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pic>
        <p:nvPicPr>
          <p:cNvPr id="18" name="Picture 17"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2275" y="6276973"/>
            <a:ext cx="1625138" cy="594360"/>
          </a:xfrm>
          <a:prstGeom prst="rect">
            <a:avLst/>
          </a:prstGeom>
        </p:spPr>
      </p:pic>
      <p:sp>
        <p:nvSpPr>
          <p:cNvPr id="22" name="Date Placeholder 6"/>
          <p:cNvSpPr>
            <a:spLocks noGrp="1"/>
          </p:cNvSpPr>
          <p:nvPr>
            <p:ph type="dt" sz="half" idx="14"/>
          </p:nvPr>
        </p:nvSpPr>
        <p:spPr>
          <a:xfrm>
            <a:off x="4182130" y="6556248"/>
            <a:ext cx="1226398" cy="182880"/>
          </a:xfrm>
          <a:prstGeom prst="rect">
            <a:avLst/>
          </a:prstGeom>
        </p:spPr>
        <p:txBody>
          <a:bodyPr/>
          <a:lstStyle>
            <a:lvl1pPr>
              <a:defRPr sz="800">
                <a:solidFill>
                  <a:schemeClr val="tx1"/>
                </a:solidFill>
              </a:defRPr>
            </a:lvl1pPr>
          </a:lstStyle>
          <a:p>
            <a:fld id="{A8A0FE9B-1A72-4814-AF6B-21F9253DAD57}" type="datetime1">
              <a:rPr lang="en-US" kern="0" smtClean="0">
                <a:solidFill>
                  <a:srgbClr val="FFFFFF"/>
                </a:solidFill>
              </a:rPr>
              <a:t>1/29/2018</a:t>
            </a:fld>
            <a:endParaRPr lang="en-US" kern="0" dirty="0">
              <a:solidFill>
                <a:srgbClr val="FFFFFF"/>
              </a:solidFill>
            </a:endParaRPr>
          </a:p>
        </p:txBody>
      </p:sp>
      <p:sp>
        <p:nvSpPr>
          <p:cNvPr id="24" name="TextBox 23"/>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sz="850" b="0" i="0" u="none" strike="noStrike" kern="0" cap="none" spc="0" normalizeH="0" baseline="0" noProof="0" dirty="0">
                <a:ln>
                  <a:noFill/>
                </a:ln>
                <a:solidFill>
                  <a:srgbClr val="FFFFFF"/>
                </a:solidFill>
                <a:effectLst/>
                <a:uLnTx/>
                <a:uFillTx/>
              </a:rPr>
              <a:t>Copyright © </a:t>
            </a:r>
            <a:r>
              <a:rPr kumimoji="0" lang="en-US" sz="850" b="0" i="0" u="none" strike="noStrike" kern="0" cap="none" spc="0" normalizeH="0" baseline="0" noProof="0" dirty="0">
                <a:ln>
                  <a:noFill/>
                </a:ln>
                <a:solidFill>
                  <a:srgbClr val="FFFFFF"/>
                </a:solidFill>
                <a:effectLst/>
                <a:uLnTx/>
                <a:uFillTx/>
              </a:rPr>
              <a:t>2017,</a:t>
            </a:r>
            <a:r>
              <a:rPr kumimoji="0" sz="850" b="0" i="0" u="none" strike="noStrike" kern="0" cap="none" spc="0" normalizeH="0" baseline="0" noProof="0" dirty="0">
                <a:ln>
                  <a:noFill/>
                </a:ln>
                <a:solidFill>
                  <a:srgbClr val="FFFFFF"/>
                </a:solidFill>
                <a:effectLst/>
                <a:uLnTx/>
                <a:uFillTx/>
              </a:rPr>
              <a:t> Oracle and/or its affiliates. All rights reserved.  |</a:t>
            </a:r>
          </a:p>
        </p:txBody>
      </p:sp>
      <p:sp>
        <p:nvSpPr>
          <p:cNvPr id="9" name="Footer Placeholder 1"/>
          <p:cNvSpPr>
            <a:spLocks noGrp="1"/>
          </p:cNvSpPr>
          <p:nvPr>
            <p:ph type="ftr" sz="quarter" idx="15"/>
          </p:nvPr>
        </p:nvSpPr>
        <p:spPr>
          <a:xfrm>
            <a:off x="8621423" y="6565301"/>
            <a:ext cx="2743200" cy="182880"/>
          </a:xfrm>
        </p:spPr>
        <p:txBody>
          <a:bodyPr/>
          <a:lstStyle/>
          <a:p>
            <a:r>
              <a:rPr lang="en-US" kern="0" dirty="0">
                <a:solidFill>
                  <a:srgbClr val="FFFFFF"/>
                </a:solidFill>
              </a:rPr>
              <a:t>Confidential – Oracle Internal</a:t>
            </a:r>
          </a:p>
        </p:txBody>
      </p:sp>
      <p:sp>
        <p:nvSpPr>
          <p:cNvPr id="13" name="Slide Number Placeholder 3"/>
          <p:cNvSpPr>
            <a:spLocks noGrp="1"/>
          </p:cNvSpPr>
          <p:nvPr>
            <p:ph type="sldNum" sz="quarter" idx="12"/>
          </p:nvPr>
        </p:nvSpPr>
        <p:spPr>
          <a:xfrm>
            <a:off x="11276011" y="6556248"/>
            <a:ext cx="381661" cy="182880"/>
          </a:xfrm>
        </p:spPr>
        <p:txBody>
          <a:bodyPr/>
          <a:lstStyle>
            <a:lvl1pPr>
              <a:defRPr>
                <a:solidFill>
                  <a:schemeClr val="bg1"/>
                </a:solidFill>
              </a:defRPr>
            </a:lvl1pPr>
          </a:lstStyle>
          <a:p>
            <a:fld id="{C51EAA63-D034-42AE-91FA-B13B9518C7BE}" type="slidenum">
              <a:rPr lang="en-US" smtClean="0"/>
              <a:pPr/>
              <a:t>‹#›</a:t>
            </a:fld>
            <a:endParaRPr lang="en-US" dirty="0"/>
          </a:p>
        </p:txBody>
      </p:sp>
    </p:spTree>
    <p:extLst>
      <p:ext uri="{BB962C8B-B14F-4D97-AF65-F5344CB8AC3E}">
        <p14:creationId xmlns:p14="http://schemas.microsoft.com/office/powerpoint/2010/main" val="268840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userDrawn="1">
  <p:cSld name="2_Title Slide without Picture">
    <p:bg>
      <p:bgPr>
        <a:solidFill>
          <a:srgbClr val="D8E1E6"/>
        </a:solidFill>
        <a:effectLst/>
      </p:bgPr>
    </p:bg>
    <p:spTree>
      <p:nvGrpSpPr>
        <p:cNvPr id="1" name=""/>
        <p:cNvGrpSpPr/>
        <p:nvPr/>
      </p:nvGrpSpPr>
      <p:grpSpPr>
        <a:xfrm>
          <a:off x="0" y="0"/>
          <a:ext cx="0" cy="0"/>
          <a:chOff x="0" y="0"/>
          <a:chExt cx="0" cy="0"/>
        </a:xfrm>
      </p:grpSpPr>
      <p:sp>
        <p:nvSpPr>
          <p:cNvPr id="10" name="Rectangle 9"/>
          <p:cNvSpPr/>
          <p:nvPr userDrawn="1"/>
        </p:nvSpPr>
        <p:spPr>
          <a:xfrm>
            <a:off x="0" y="0"/>
            <a:ext cx="12188825" cy="6872068"/>
          </a:xfrm>
          <a:prstGeom prst="rect">
            <a:avLst/>
          </a:prstGeom>
          <a:blipFill>
            <a:blip r:embed="rId2" cstate="print">
              <a:grayscl/>
              <a:lum bright="-7000" contrast="-16000"/>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1218987" fontAlgn="auto">
              <a:spcBef>
                <a:spcPts val="0"/>
              </a:spcBef>
              <a:spcAft>
                <a:spcPts val="0"/>
              </a:spcAft>
              <a:defRPr/>
            </a:pPr>
            <a:endParaRPr lang="en-US"/>
          </a:p>
        </p:txBody>
      </p:sp>
      <p:sp>
        <p:nvSpPr>
          <p:cNvPr id="12" name="Rectangle 11" descr="Full slide 4-color photo can be inserted here"/>
          <p:cNvSpPr/>
          <p:nvPr userDrawn="1"/>
        </p:nvSpPr>
        <p:spPr bwMode="hidden">
          <a:xfrm>
            <a:off x="-19019" y="2197"/>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Tree>
    <p:extLst>
      <p:ext uri="{BB962C8B-B14F-4D97-AF65-F5344CB8AC3E}">
        <p14:creationId xmlns:p14="http://schemas.microsoft.com/office/powerpoint/2010/main" val="119075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B793641-39FE-9941-B493-4C6CA22258AD}" type="datetime1">
              <a:rPr lang="en-US" smtClean="0"/>
              <a:pPr/>
              <a:t>1/29/2018</a:t>
            </a:fld>
            <a:endParaRPr lang="en-US" dirty="0"/>
          </a:p>
        </p:txBody>
      </p:sp>
      <p:sp>
        <p:nvSpPr>
          <p:cNvPr id="6" name="Footer Placeholder 5"/>
          <p:cNvSpPr>
            <a:spLocks noGrp="1"/>
          </p:cNvSpPr>
          <p:nvPr>
            <p:ph type="ftr" sz="quarter" idx="11"/>
          </p:nvPr>
        </p:nvSpPr>
        <p:spPr/>
        <p:txBody>
          <a:bodyPr/>
          <a:lstStyle/>
          <a:p>
            <a:r>
              <a:rPr lang="en-US"/>
              <a:t>Confidential – Oracle Internal/Restricted/Highly Restricted</a:t>
            </a:r>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pPr/>
              <a:t>‹#›</a:t>
            </a:fld>
            <a:endParaRPr lang="en-US" dirty="0"/>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a:xfrm>
            <a:off x="531812" y="6350"/>
            <a:ext cx="11125200" cy="889000"/>
          </a:xfrm>
        </p:spPr>
        <p:txBody>
          <a:bodyPr/>
          <a:lstStyle>
            <a:lvl1pPr>
              <a:defRPr sz="3200">
                <a:solidFill>
                  <a:schemeClr val="accent1"/>
                </a:solidFill>
              </a:defRPr>
            </a:lvl1pPr>
          </a:lstStyle>
          <a:p>
            <a:r>
              <a:rPr lang="en-US" dirty="0"/>
              <a:t>Click to edit Master title style</a:t>
            </a:r>
            <a:endParaRPr dirty="0"/>
          </a:p>
        </p:txBody>
      </p:sp>
      <p:grpSp>
        <p:nvGrpSpPr>
          <p:cNvPr id="12" name="Group 8"/>
          <p:cNvGrpSpPr/>
          <p:nvPr userDrawn="1"/>
        </p:nvGrpSpPr>
        <p:grpSpPr>
          <a:xfrm>
            <a:off x="150811" y="4608188"/>
            <a:ext cx="11887201" cy="2297313"/>
            <a:chOff x="191056" y="4560687"/>
            <a:chExt cx="11805241" cy="2297313"/>
          </a:xfrm>
        </p:grpSpPr>
        <p:pic>
          <p:nvPicPr>
            <p:cNvPr id="13" name="Picture 12"/>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14" name="Group 10"/>
            <p:cNvGrpSpPr/>
            <p:nvPr/>
          </p:nvGrpSpPr>
          <p:grpSpPr>
            <a:xfrm>
              <a:off x="191056" y="4560687"/>
              <a:ext cx="3456317" cy="2297313"/>
              <a:chOff x="191056" y="4560687"/>
              <a:chExt cx="3456317" cy="2297313"/>
            </a:xfrm>
          </p:grpSpPr>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16" name="Picture 15"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2094" y="6263640"/>
                <a:ext cx="1625138" cy="594360"/>
              </a:xfrm>
              <a:prstGeom prst="rect">
                <a:avLst/>
              </a:prstGeom>
            </p:spPr>
          </p:pic>
        </p:grpSp>
      </p:grpSp>
    </p:spTree>
    <p:extLst>
      <p:ext uri="{BB962C8B-B14F-4D97-AF65-F5344CB8AC3E}">
        <p14:creationId xmlns:p14="http://schemas.microsoft.com/office/powerpoint/2010/main" val="1524132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D8E1E6"/>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7" name="Date Placeholder 6"/>
          <p:cNvSpPr>
            <a:spLocks noGrp="1"/>
          </p:cNvSpPr>
          <p:nvPr>
            <p:ph type="dt" sz="half" idx="10"/>
          </p:nvPr>
        </p:nvSpPr>
        <p:spPr/>
        <p:txBody>
          <a:bodyPr/>
          <a:lstStyle>
            <a:lvl1pPr>
              <a:defRPr>
                <a:solidFill>
                  <a:srgbClr val="5F5F5F"/>
                </a:solidFill>
              </a:defRPr>
            </a:lvl1pPr>
          </a:lstStyle>
          <a:p>
            <a:fld id="{22D4D5AA-1F94-40FE-86FC-0EA662993C97}" type="datetime1">
              <a:rPr lang="en-US" smtClean="0"/>
              <a:t>1/29/2018</a:t>
            </a:fld>
            <a:endParaRPr lang="en-US" dirty="0"/>
          </a:p>
        </p:txBody>
      </p:sp>
      <p:sp>
        <p:nvSpPr>
          <p:cNvPr id="8" name="Footer Placeholder 7"/>
          <p:cNvSpPr>
            <a:spLocks noGrp="1"/>
          </p:cNvSpPr>
          <p:nvPr>
            <p:ph type="ftr" sz="quarter" idx="11"/>
          </p:nvPr>
        </p:nvSpPr>
        <p:spPr/>
        <p:txBody>
          <a:bodyPr/>
          <a:lstStyle>
            <a:lvl1pPr>
              <a:defRPr>
                <a:solidFill>
                  <a:srgbClr val="5F5F5F"/>
                </a:solidFill>
              </a:defRPr>
            </a:lvl1pPr>
          </a:lstStyle>
          <a:p>
            <a:r>
              <a:rPr lang="en-US"/>
              <a:t>Confidential – Oracle Internal</a:t>
            </a:r>
            <a:endParaRPr lang="en-US" dirty="0"/>
          </a:p>
        </p:txBody>
      </p:sp>
      <p:sp>
        <p:nvSpPr>
          <p:cNvPr id="15" name="TextBox 14"/>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2017,</a:t>
            </a:r>
            <a:r>
              <a:rPr sz="850" dirty="0">
                <a:solidFill>
                  <a:srgbClr val="5F5F5F"/>
                </a:solidFill>
              </a:rPr>
              <a:t> Oracle and/or its affiliates. All rights reserved.  |</a:t>
            </a:r>
          </a:p>
        </p:txBody>
      </p:sp>
      <p:pic>
        <p:nvPicPr>
          <p:cNvPr id="10" name="Picture 9"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251186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10" name="Rectangle 9" descr="Full slide 4-color photo can be inserted here"/>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531814" y="739775"/>
            <a:ext cx="9601200" cy="1470025"/>
          </a:xfrm>
        </p:spPr>
        <p:txBody>
          <a:bodyPr/>
          <a:lstStyle>
            <a:lvl1pPr>
              <a:lnSpc>
                <a:spcPct val="80000"/>
              </a:lnSpc>
              <a:defRPr sz="4800"/>
            </a:lvl1pPr>
          </a:lstStyle>
          <a:p>
            <a:r>
              <a:rPr lang="en-US"/>
              <a:t>Click to edit Master title style</a:t>
            </a:r>
            <a:endParaRPr dirty="0"/>
          </a:p>
        </p:txBody>
      </p:sp>
      <p:sp>
        <p:nvSpPr>
          <p:cNvPr id="3" name="Subtitle 2"/>
          <p:cNvSpPr>
            <a:spLocks noGrp="1"/>
          </p:cNvSpPr>
          <p:nvPr>
            <p:ph type="subTitle" idx="1"/>
          </p:nvPr>
        </p:nvSpPr>
        <p:spPr>
          <a:xfrm>
            <a:off x="531762" y="2286000"/>
            <a:ext cx="96012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13" name="Text Placeholder 12"/>
          <p:cNvSpPr>
            <a:spLocks noGrp="1"/>
          </p:cNvSpPr>
          <p:nvPr>
            <p:ph type="body" sz="quarter" idx="13" hasCustomPrompt="1"/>
          </p:nvPr>
        </p:nvSpPr>
        <p:spPr>
          <a:xfrm>
            <a:off x="531814" y="3429451"/>
            <a:ext cx="96012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7" name="Date Placeholder 6"/>
          <p:cNvSpPr>
            <a:spLocks noGrp="1"/>
          </p:cNvSpPr>
          <p:nvPr>
            <p:ph type="dt" sz="half" idx="14"/>
          </p:nvPr>
        </p:nvSpPr>
        <p:spPr/>
        <p:txBody>
          <a:bodyPr/>
          <a:lstStyle>
            <a:lvl1pPr>
              <a:defRPr>
                <a:solidFill>
                  <a:schemeClr val="tx1"/>
                </a:solidFill>
              </a:defRPr>
            </a:lvl1pPr>
          </a:lstStyle>
          <a:p>
            <a:fld id="{1192C6A0-AA3A-4D7E-95DC-677354EDF1EF}" type="datetime1">
              <a:rPr lang="en-US" smtClean="0"/>
              <a:t>1/29/2018</a:t>
            </a:fld>
            <a:endParaRPr lang="en-US" dirty="0"/>
          </a:p>
        </p:txBody>
      </p:sp>
      <p:sp>
        <p:nvSpPr>
          <p:cNvPr id="8" name="Footer Placeholder 7"/>
          <p:cNvSpPr>
            <a:spLocks noGrp="1"/>
          </p:cNvSpPr>
          <p:nvPr>
            <p:ph type="ftr" sz="quarter" idx="15"/>
          </p:nvPr>
        </p:nvSpPr>
        <p:spPr/>
        <p:txBody>
          <a:bodyPr/>
          <a:lstStyle>
            <a:lvl1pPr>
              <a:defRPr>
                <a:solidFill>
                  <a:schemeClr val="tx1"/>
                </a:solidFill>
              </a:defRPr>
            </a:lvl1pPr>
          </a:lstStyle>
          <a:p>
            <a:r>
              <a:rPr lang="en-US"/>
              <a:t>Confidential – Oracle Internal</a:t>
            </a:r>
            <a:endParaRPr lang="en-US" dirty="0"/>
          </a:p>
        </p:txBody>
      </p:sp>
      <p:sp>
        <p:nvSpPr>
          <p:cNvPr id="14" name="TextBox 13"/>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a:solidFill>
                  <a:schemeClr val="tx1"/>
                </a:solidFill>
              </a:rPr>
              <a:t>2017,</a:t>
            </a:r>
            <a:r>
              <a:rPr sz="850" dirty="0">
                <a:solidFill>
                  <a:schemeClr val="tx1"/>
                </a:solidFill>
              </a:rPr>
              <a:t> Oracle and/or its affiliates. All rights reserved.  |</a:t>
            </a:r>
          </a:p>
        </p:txBody>
      </p:sp>
      <p:pic>
        <p:nvPicPr>
          <p:cNvPr id="11" name="Picture 10"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41452276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p:cSld name="Title Slide with Picture and Logo">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p:cNvSpPr/>
          <p:nvPr/>
        </p:nvSpPr>
        <p:spPr bwMode="hidden">
          <a:xfrm>
            <a:off x="0" y="451"/>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fld id="{4BE2DE1C-3BA5-4D9A-A1A1-921D40E82850}" type="datetime1">
              <a:rPr lang="en-US" smtClean="0"/>
              <a:t>1/29/2018</a:t>
            </a:fld>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a:t>Confidential – Oracle Internal</a:t>
            </a:r>
            <a:endParaRPr lang="en-US" dirty="0"/>
          </a:p>
        </p:txBody>
      </p:sp>
      <p:sp>
        <p:nvSpPr>
          <p:cNvPr id="13" name="Text Placeholder 12"/>
          <p:cNvSpPr>
            <a:spLocks noGrp="1"/>
          </p:cNvSpPr>
          <p:nvPr>
            <p:ph type="body" sz="quarter" idx="13" hasCustomPrompt="1"/>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1" name="Text Placeholder 12"/>
          <p:cNvSpPr>
            <a:spLocks noGrp="1"/>
          </p:cNvSpPr>
          <p:nvPr>
            <p:ph type="body" sz="quarter" idx="15"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text</a:t>
            </a:r>
          </a:p>
        </p:txBody>
      </p:sp>
      <p:sp>
        <p:nvSpPr>
          <p:cNvPr id="16" name="TextBox 15"/>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a:solidFill>
                  <a:schemeClr val="tx1"/>
                </a:solidFill>
              </a:rPr>
              <a:t>2017,</a:t>
            </a:r>
            <a:r>
              <a:rPr sz="850" dirty="0">
                <a:solidFill>
                  <a:schemeClr val="tx1"/>
                </a:solidFill>
              </a:rPr>
              <a:t> Oracle and/or its affiliates. All rights reserved.  |</a:t>
            </a:r>
          </a:p>
        </p:txBody>
      </p:sp>
      <p:pic>
        <p:nvPicPr>
          <p:cNvPr id="15" name="Picture 14"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55301002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p:cSld name="Title Slide with Picture and 2 Logo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fld id="{019A20C5-2DC4-4CBD-92D8-A7166617B949}" type="datetime1">
              <a:rPr lang="en-US" smtClean="0"/>
              <a:t>1/29/2018</a:t>
            </a:fld>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a:t>Confidential – Oracle Internal</a:t>
            </a:r>
            <a:endParaRPr lang="en-US" dirty="0"/>
          </a:p>
        </p:txBody>
      </p:sp>
      <p:sp>
        <p:nvSpPr>
          <p:cNvPr id="13" name="Text Placeholder 12"/>
          <p:cNvSpPr>
            <a:spLocks noGrp="1"/>
          </p:cNvSpPr>
          <p:nvPr>
            <p:ph type="body" sz="quarter" idx="13" hasCustomPrompt="1"/>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1" name="Text Placeholder 12"/>
          <p:cNvSpPr>
            <a:spLocks noGrp="1"/>
          </p:cNvSpPr>
          <p:nvPr>
            <p:ph type="body" sz="quarter" idx="15"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text</a:t>
            </a:r>
          </a:p>
        </p:txBody>
      </p:sp>
      <p:sp>
        <p:nvSpPr>
          <p:cNvPr id="15" name="Rectangle 14"/>
          <p:cNvSpPr/>
          <p:nvPr userDrawn="1"/>
        </p:nvSpPr>
        <p:spPr>
          <a:xfrm>
            <a:off x="9823443" y="5409983"/>
            <a:ext cx="1828800" cy="850392"/>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a:solidFill>
                  <a:schemeClr val="tx1"/>
                </a:solidFill>
              </a:rPr>
              <a:t>2017,</a:t>
            </a:r>
            <a:r>
              <a:rPr sz="850" dirty="0">
                <a:solidFill>
                  <a:schemeClr val="tx1"/>
                </a:solidFill>
              </a:rPr>
              <a:t> Oracle and/or its affiliates. All rights reserved.  |</a:t>
            </a:r>
          </a:p>
        </p:txBody>
      </p:sp>
      <p:pic>
        <p:nvPicPr>
          <p:cNvPr id="16" name="Picture 15"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82239471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1812" y="406400"/>
            <a:ext cx="11125200" cy="504954"/>
          </a:xfrm>
        </p:spPr>
        <p:txBody>
          <a:bodyPr/>
          <a:lstStyle>
            <a:lvl1pPr>
              <a:defRPr sz="3200">
                <a:latin typeface="Calibri Light" panose="020F0302020204030204" pitchFamily="34" charset="0"/>
              </a:defRPr>
            </a:lvl1pPr>
          </a:lstStyle>
          <a:p>
            <a:r>
              <a:rPr lang="en-US" dirty="0"/>
              <a:t>Click to edit Master title style</a:t>
            </a:r>
            <a:endParaRPr dirty="0"/>
          </a:p>
        </p:txBody>
      </p:sp>
      <p:sp>
        <p:nvSpPr>
          <p:cNvPr id="3" name="Content Placeholder 2"/>
          <p:cNvSpPr>
            <a:spLocks noGrp="1"/>
          </p:cNvSpPr>
          <p:nvPr>
            <p:ph idx="1" hasCustomPrompt="1"/>
          </p:nvPr>
        </p:nvSpPr>
        <p:spPr>
          <a:xfrm>
            <a:off x="531151" y="1524001"/>
            <a:ext cx="11126522" cy="4419600"/>
          </a:xfrm>
        </p:spPr>
        <p:txBody>
          <a:bodyPr/>
          <a:lstStyle>
            <a:lvl1pPr>
              <a:buClr>
                <a:schemeClr val="accent3"/>
              </a:buClr>
              <a:defRPr sz="2000"/>
            </a:lvl1pPr>
          </a:lstStyle>
          <a:p>
            <a:pPr lvl="0"/>
            <a:r>
              <a:rPr lang="en-US" dirty="0"/>
              <a:t>Click to edit Master text styles</a:t>
            </a:r>
          </a:p>
        </p:txBody>
      </p:sp>
      <p:sp>
        <p:nvSpPr>
          <p:cNvPr id="4" name="Date Placeholder 3"/>
          <p:cNvSpPr>
            <a:spLocks noGrp="1"/>
          </p:cNvSpPr>
          <p:nvPr>
            <p:ph type="dt" sz="half" idx="10"/>
          </p:nvPr>
        </p:nvSpPr>
        <p:spPr/>
        <p:txBody>
          <a:bodyPr/>
          <a:lstStyle/>
          <a:p>
            <a:fld id="{38B7C8EB-E67B-4F53-98E1-4DD3396993C3}" type="datetime1">
              <a:rPr lang="en-US" smtClean="0"/>
              <a:t>1/29/2018</a:t>
            </a:fld>
            <a:endParaRPr dirty="0"/>
          </a:p>
        </p:txBody>
      </p:sp>
      <p:sp>
        <p:nvSpPr>
          <p:cNvPr id="5" name="Footer Placeholder 4"/>
          <p:cNvSpPr>
            <a:spLocks noGrp="1"/>
          </p:cNvSpPr>
          <p:nvPr>
            <p:ph type="ftr" sz="quarter" idx="11"/>
          </p:nvPr>
        </p:nvSpPr>
        <p:spPr/>
        <p:txBody>
          <a:bodyPr/>
          <a:lstStyle/>
          <a:p>
            <a:r>
              <a:rPr lang="en-US"/>
              <a:t>Confidential – Oracle Internal</a:t>
            </a:r>
            <a:endParaRPr dirty="0"/>
          </a:p>
        </p:txBody>
      </p:sp>
      <p:sp>
        <p:nvSpPr>
          <p:cNvPr id="6" name="Slide Number Placeholder 5"/>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p14="http://schemas.microsoft.com/office/powerpoint/2010/main" val="1221406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1812" y="406400"/>
            <a:ext cx="11125200" cy="464868"/>
          </a:xfrm>
        </p:spPr>
        <p:txBody>
          <a:bodyPr/>
          <a:lstStyle>
            <a:lvl1pPr>
              <a:defRPr sz="3200">
                <a:latin typeface="Calibri Light" panose="020F0302020204030204" pitchFamily="34" charset="0"/>
              </a:defRPr>
            </a:lvl1pPr>
          </a:lstStyle>
          <a:p>
            <a:r>
              <a:rPr lang="en-US" dirty="0"/>
              <a:t>Click to edit Master title style</a:t>
            </a:r>
            <a:endParaRPr dirty="0"/>
          </a:p>
        </p:txBody>
      </p:sp>
      <p:sp>
        <p:nvSpPr>
          <p:cNvPr id="3" name="Content Placeholder 2"/>
          <p:cNvSpPr>
            <a:spLocks noGrp="1"/>
          </p:cNvSpPr>
          <p:nvPr>
            <p:ph idx="1" hasCustomPrompt="1"/>
          </p:nvPr>
        </p:nvSpPr>
        <p:spPr>
          <a:xfrm>
            <a:off x="531151" y="1981200"/>
            <a:ext cx="11126522" cy="3962400"/>
          </a:xfrm>
        </p:spPr>
        <p:txBody>
          <a:bodyPr/>
          <a:lstStyle>
            <a:lvl1pPr marL="228600" indent="-228600">
              <a:buClr>
                <a:schemeClr val="accent3"/>
              </a:buClr>
              <a:buFont typeface="Arial" panose="020B0604020202020204" pitchFamily="34" charset="0"/>
              <a:buChar char="•"/>
              <a:defRPr sz="2000"/>
            </a:lvl1pPr>
            <a:lvl2pPr marL="274320" indent="0">
              <a:buNone/>
              <a:defRPr/>
            </a:lvl2pPr>
          </a:lstStyle>
          <a:p>
            <a:pPr lvl="0"/>
            <a:r>
              <a:rPr lang="en-US" dirty="0"/>
              <a:t>Click to edit Master text styles</a:t>
            </a:r>
          </a:p>
        </p:txBody>
      </p:sp>
      <p:sp>
        <p:nvSpPr>
          <p:cNvPr id="4" name="Date Placeholder 3"/>
          <p:cNvSpPr>
            <a:spLocks noGrp="1"/>
          </p:cNvSpPr>
          <p:nvPr>
            <p:ph type="dt" sz="half" idx="10"/>
          </p:nvPr>
        </p:nvSpPr>
        <p:spPr/>
        <p:txBody>
          <a:bodyPr/>
          <a:lstStyle/>
          <a:p>
            <a:fld id="{E8CDA104-4476-4570-9ABE-50CF208C8DC4}" type="datetime1">
              <a:rPr lang="en-US" smtClean="0"/>
              <a:t>1/29/2018</a:t>
            </a:fld>
            <a:endParaRPr dirty="0"/>
          </a:p>
        </p:txBody>
      </p:sp>
      <p:sp>
        <p:nvSpPr>
          <p:cNvPr id="5" name="Footer Placeholder 4"/>
          <p:cNvSpPr>
            <a:spLocks noGrp="1"/>
          </p:cNvSpPr>
          <p:nvPr>
            <p:ph type="ftr" sz="quarter" idx="11"/>
          </p:nvPr>
        </p:nvSpPr>
        <p:spPr/>
        <p:txBody>
          <a:bodyPr/>
          <a:lstStyle/>
          <a:p>
            <a:r>
              <a:rPr lang="en-US"/>
              <a:t>Confidential – Oracle Internal</a:t>
            </a:r>
            <a:endParaRPr dirty="0"/>
          </a:p>
        </p:txBody>
      </p:sp>
      <p:sp>
        <p:nvSpPr>
          <p:cNvPr id="6" name="Slide Number Placeholder 5"/>
          <p:cNvSpPr>
            <a:spLocks noGrp="1"/>
          </p:cNvSpPr>
          <p:nvPr>
            <p:ph type="sldNum" sz="quarter" idx="12"/>
          </p:nvPr>
        </p:nvSpPr>
        <p:spPr/>
        <p:txBody>
          <a:bodyPr/>
          <a:lstStyle/>
          <a:p>
            <a:fld id="{C51EAA63-D034-42AE-91FA-B13B9518C7BE}" type="slidenum">
              <a:rPr/>
              <a:pPr/>
              <a:t>‹#›</a:t>
            </a:fld>
            <a:endParaRPr dirty="0"/>
          </a:p>
        </p:txBody>
      </p:sp>
      <p:sp>
        <p:nvSpPr>
          <p:cNvPr id="7" name="Text Placeholder 12"/>
          <p:cNvSpPr>
            <a:spLocks noGrp="1"/>
          </p:cNvSpPr>
          <p:nvPr>
            <p:ph type="body" sz="quarter" idx="13" hasCustomPrompt="1"/>
          </p:nvPr>
        </p:nvSpPr>
        <p:spPr>
          <a:xfrm>
            <a:off x="531813" y="899292"/>
            <a:ext cx="11125199" cy="343299"/>
          </a:xfrm>
        </p:spPr>
        <p:txBody>
          <a:bodyPr>
            <a:noAutofit/>
          </a:bodyPr>
          <a:lstStyle>
            <a:lvl1pPr marL="1588" indent="0">
              <a:spcBef>
                <a:spcPts val="0"/>
              </a:spcBef>
              <a:buFontTx/>
              <a:buNone/>
              <a:defRPr sz="2000" b="0" i="1" baseline="0">
                <a:solidFill>
                  <a:schemeClr val="accent3"/>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p14="http://schemas.microsoft.com/office/powerpoint/2010/main" val="979522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dirty="0"/>
          </a:p>
        </p:txBody>
      </p:sp>
      <p:sp>
        <p:nvSpPr>
          <p:cNvPr id="4" name="Date Placeholder 3"/>
          <p:cNvSpPr>
            <a:spLocks noGrp="1"/>
          </p:cNvSpPr>
          <p:nvPr>
            <p:ph type="dt" sz="half" idx="10"/>
          </p:nvPr>
        </p:nvSpPr>
        <p:spPr/>
        <p:txBody>
          <a:bodyPr/>
          <a:lstStyle/>
          <a:p>
            <a:fld id="{7889405C-43DA-4840-9F21-5B23E4575B63}" type="datetime1">
              <a:rPr lang="en-US" smtClean="0"/>
              <a:t>1/29/2018</a:t>
            </a:fld>
            <a:endParaRPr dirty="0"/>
          </a:p>
        </p:txBody>
      </p:sp>
      <p:sp>
        <p:nvSpPr>
          <p:cNvPr id="5" name="Footer Placeholder 4"/>
          <p:cNvSpPr>
            <a:spLocks noGrp="1"/>
          </p:cNvSpPr>
          <p:nvPr>
            <p:ph type="ftr" sz="quarter" idx="11"/>
          </p:nvPr>
        </p:nvSpPr>
        <p:spPr/>
        <p:txBody>
          <a:bodyPr/>
          <a:lstStyle/>
          <a:p>
            <a:r>
              <a:rPr lang="en-US"/>
              <a:t>Confidential – Oracle Internal</a:t>
            </a:r>
            <a:endParaRPr dirty="0"/>
          </a:p>
        </p:txBody>
      </p:sp>
      <p:sp>
        <p:nvSpPr>
          <p:cNvPr id="6" name="Slide Number Placeholder 5"/>
          <p:cNvSpPr>
            <a:spLocks noGrp="1"/>
          </p:cNvSpPr>
          <p:nvPr>
            <p:ph type="sldNum" sz="quarter" idx="12"/>
          </p:nvPr>
        </p:nvSpPr>
        <p:spPr/>
        <p:txBody>
          <a:bodyPr/>
          <a:lstStyle/>
          <a:p>
            <a:fld id="{C51EAA63-D034-42AE-91FA-B13B9518C7BE}" type="slidenum">
              <a:rPr/>
              <a:pPr/>
              <a:t>‹#›</a:t>
            </a:fld>
            <a:endParaRPr dirty="0"/>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96246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a:t>Click to edit Master title style</a:t>
            </a:r>
            <a:endParaRPr/>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9D47853-E245-481D-93F2-83BA3FCDDA49}" type="datetime1">
              <a:rPr lang="en-US" smtClean="0"/>
              <a:t>1/29/2018</a:t>
            </a:fld>
            <a:endParaRPr dirty="0"/>
          </a:p>
        </p:txBody>
      </p:sp>
      <p:sp>
        <p:nvSpPr>
          <p:cNvPr id="5" name="Footer Placeholder 4"/>
          <p:cNvSpPr>
            <a:spLocks noGrp="1"/>
          </p:cNvSpPr>
          <p:nvPr>
            <p:ph type="ftr" sz="quarter" idx="11"/>
          </p:nvPr>
        </p:nvSpPr>
        <p:spPr/>
        <p:txBody>
          <a:bodyPr/>
          <a:lstStyle/>
          <a:p>
            <a:r>
              <a:rPr lang="en-US"/>
              <a:t>Confidential – Oracle Internal</a:t>
            </a:r>
            <a:endParaRPr dirty="0"/>
          </a:p>
        </p:txBody>
      </p:sp>
      <p:sp>
        <p:nvSpPr>
          <p:cNvPr id="6" name="Slide Number Placeholder 5"/>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p14="http://schemas.microsoft.com/office/powerpoint/2010/main" val="870061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8" name="Rectangle 17" descr="Full bleed 4-color photo can be inserted here"/>
          <p:cNvSpPr/>
          <p:nvPr userDrawn="1"/>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nvGrpSpPr>
          <p:cNvPr id="7" name="Group 6"/>
          <p:cNvGrpSpPr/>
          <p:nvPr/>
        </p:nvGrpSpPr>
        <p:grpSpPr bwMode="gray">
          <a:xfrm>
            <a:off x="-287" y="0"/>
            <a:ext cx="12189399" cy="6858000"/>
            <a:chOff x="-287" y="0"/>
            <a:chExt cx="12189399" cy="6858000"/>
          </a:xfrm>
          <a:solidFill>
            <a:srgbClr val="D8E1E6"/>
          </a:solidFill>
        </p:grpSpPr>
        <p:sp>
          <p:nvSpPr>
            <p:cNvPr id="9" name="Rectangle 8"/>
            <p:cNvSpPr/>
            <p:nvPr/>
          </p:nvSpPr>
          <p:spPr bwMode="gray">
            <a:xfrm>
              <a:off x="-287" y="0"/>
              <a:ext cx="193962"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0" name="Rectangle 9"/>
            <p:cNvSpPr/>
            <p:nvPr/>
          </p:nvSpPr>
          <p:spPr bwMode="gray">
            <a:xfrm>
              <a:off x="11995151" y="5854"/>
              <a:ext cx="193960"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286"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2" name="Rectangle 11"/>
            <p:cNvSpPr/>
            <p:nvPr/>
          </p:nvSpPr>
          <p:spPr bwMode="gray">
            <a:xfrm>
              <a:off x="-286"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a:t>Click to edit Master title style</a:t>
            </a:r>
            <a:endParaRPr dirty="0"/>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rgbClr val="5F5F5F"/>
                </a:solidFill>
              </a:defRPr>
            </a:lvl1pPr>
          </a:lstStyle>
          <a:p>
            <a:fld id="{0EAA7747-9DCF-4ECE-9898-FE3379676D92}" type="datetime1">
              <a:rPr lang="en-US" smtClean="0"/>
              <a:t>1/29/2018</a:t>
            </a:fld>
            <a:endParaRPr lang="en-US" dirty="0"/>
          </a:p>
        </p:txBody>
      </p:sp>
      <p:sp>
        <p:nvSpPr>
          <p:cNvPr id="5" name="Footer Placeholder 4"/>
          <p:cNvSpPr>
            <a:spLocks noGrp="1"/>
          </p:cNvSpPr>
          <p:nvPr>
            <p:ph type="ftr" sz="quarter" idx="11"/>
          </p:nvPr>
        </p:nvSpPr>
        <p:spPr/>
        <p:txBody>
          <a:bodyPr/>
          <a:lstStyle>
            <a:lvl1pPr>
              <a:defRPr>
                <a:solidFill>
                  <a:srgbClr val="5F5F5F"/>
                </a:solidFill>
              </a:defRPr>
            </a:lvl1pPr>
          </a:lstStyle>
          <a:p>
            <a:r>
              <a:rPr lang="en-US"/>
              <a:t>Confidential – Oracle Internal</a:t>
            </a:r>
            <a:endParaRPr lang="en-US" dirty="0"/>
          </a:p>
        </p:txBody>
      </p:sp>
      <p:sp>
        <p:nvSpPr>
          <p:cNvPr id="6" name="Slide Number Placeholder 5"/>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2017,</a:t>
            </a:r>
            <a:r>
              <a:rPr sz="850" dirty="0">
                <a:solidFill>
                  <a:srgbClr val="5F5F5F"/>
                </a:solidFill>
              </a:rPr>
              <a:t> Oracle and/or its affiliates. All rights reserved.  |</a:t>
            </a:r>
          </a:p>
        </p:txBody>
      </p:sp>
      <p:pic>
        <p:nvPicPr>
          <p:cNvPr id="16" name="Picture 15"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3145805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nchor="b"/>
          <a:lstStyle>
            <a:lvl1pPr algn="l">
              <a:lnSpc>
                <a:spcPct val="80000"/>
              </a:lnSpc>
              <a:defRPr sz="4800" b="0"/>
            </a:lvl1pPr>
          </a:lstStyle>
          <a:p>
            <a:r>
              <a:rPr lang="en-US"/>
              <a:t>Click to edit Master title style</a:t>
            </a:r>
            <a:endParaRPr dirty="0"/>
          </a:p>
        </p:txBody>
      </p:sp>
      <p:sp>
        <p:nvSpPr>
          <p:cNvPr id="3" name="Picture Placeholder 2"/>
          <p:cNvSpPr>
            <a:spLocks noGrp="1"/>
          </p:cNvSpPr>
          <p:nvPr>
            <p:ph type="pic" idx="1"/>
          </p:nvPr>
        </p:nvSpPr>
        <p:spPr>
          <a:xfrm>
            <a:off x="5588456" y="533400"/>
            <a:ext cx="6068558" cy="5410200"/>
          </a:xfrm>
          <a:no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ext Placeholder 3"/>
          <p:cNvSpPr>
            <a:spLocks noGrp="1"/>
          </p:cNvSpPr>
          <p:nvPr>
            <p:ph type="body" sz="half" idx="2"/>
          </p:nvPr>
        </p:nvSpPr>
        <p:spPr>
          <a:xfrm>
            <a:off x="531812" y="3657600"/>
            <a:ext cx="4800599" cy="1645920"/>
          </a:xfrm>
        </p:spPr>
        <p:txBody>
          <a:bodyPr>
            <a:noAutofit/>
          </a:bodyPr>
          <a:lstStyle>
            <a:lvl1pPr marL="0" indent="0">
              <a:spcBef>
                <a:spcPts val="0"/>
              </a:spcBef>
              <a:buNone/>
              <a:defRPr sz="2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3C9AEB-49CC-40CA-A6E0-0DA5A2F7B1B3}" type="datetime1">
              <a:rPr lang="en-US" smtClean="0"/>
              <a:t>1/29/2018</a:t>
            </a:fld>
            <a:endParaRPr dirty="0"/>
          </a:p>
        </p:txBody>
      </p:sp>
      <p:sp>
        <p:nvSpPr>
          <p:cNvPr id="6" name="Footer Placeholder 5"/>
          <p:cNvSpPr>
            <a:spLocks noGrp="1"/>
          </p:cNvSpPr>
          <p:nvPr>
            <p:ph type="ftr" sz="quarter" idx="11"/>
          </p:nvPr>
        </p:nvSpPr>
        <p:spPr/>
        <p:txBody>
          <a:bodyPr/>
          <a:lstStyle/>
          <a:p>
            <a:r>
              <a:rPr lang="en-US"/>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p14="http://schemas.microsoft.com/office/powerpoint/2010/main" val="2351360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lgn="ctr">
              <a:spcBef>
                <a:spcPts val="0"/>
              </a:spcBef>
              <a:buNone/>
              <a:defRPr sz="2800" b="0">
                <a:solidFill>
                  <a:schemeClr val="accent1"/>
                </a:solidFill>
                <a:latin typeface="MV Boli" pitchFamily="2" charset="0"/>
                <a:cs typeface="MV Boli"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lgn="ctr">
              <a:spcBef>
                <a:spcPts val="0"/>
              </a:spcBef>
              <a:buNone/>
              <a:defRPr sz="2800" b="0">
                <a:solidFill>
                  <a:schemeClr val="accent1"/>
                </a:solidFill>
                <a:latin typeface="MV Boli" pitchFamily="2" charset="0"/>
                <a:cs typeface="MV Boli"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7" name="Date Placeholder 6"/>
          <p:cNvSpPr>
            <a:spLocks noGrp="1"/>
          </p:cNvSpPr>
          <p:nvPr>
            <p:ph type="dt" sz="half" idx="10"/>
          </p:nvPr>
        </p:nvSpPr>
        <p:spPr/>
        <p:txBody>
          <a:bodyPr/>
          <a:lstStyle/>
          <a:p>
            <a:fld id="{3CFFFFBC-830B-BE48-A60F-3A3B7341FF90}" type="datetime1">
              <a:rPr lang="en-US" smtClean="0"/>
              <a:pPr/>
              <a:t>1/29/2018</a:t>
            </a:fld>
            <a:endParaRPr lang="en-US" dirty="0"/>
          </a:p>
        </p:txBody>
      </p:sp>
      <p:sp>
        <p:nvSpPr>
          <p:cNvPr id="8" name="Footer Placeholder 7"/>
          <p:cNvSpPr>
            <a:spLocks noGrp="1"/>
          </p:cNvSpPr>
          <p:nvPr>
            <p:ph type="ftr" sz="quarter" idx="11"/>
          </p:nvPr>
        </p:nvSpPr>
        <p:spPr/>
        <p:txBody>
          <a:bodyPr/>
          <a:lstStyle/>
          <a:p>
            <a:r>
              <a:rPr lang="en-US"/>
              <a:t>Confidential – Oracle Internal/Restricted/Highly Restricted</a:t>
            </a:r>
            <a:endParaRPr lang="en-US" dirty="0"/>
          </a:p>
        </p:txBody>
      </p:sp>
      <p:sp>
        <p:nvSpPr>
          <p:cNvPr id="9" name="Slide Number Placeholder 8"/>
          <p:cNvSpPr>
            <a:spLocks noGrp="1"/>
          </p:cNvSpPr>
          <p:nvPr>
            <p:ph type="sldNum" sz="quarter" idx="12"/>
          </p:nvPr>
        </p:nvSpPr>
        <p:spPr/>
        <p:txBody>
          <a:bodyPr/>
          <a:lstStyle/>
          <a:p>
            <a:fld id="{C51EAA63-D034-42AE-91FA-B13B9518C7BE}" type="slidenum">
              <a:rPr lang="en-US" smtClean="0"/>
              <a:pPr/>
              <a:t>‹#›</a:t>
            </a:fld>
            <a:endParaRPr lang="en-US" dirty="0"/>
          </a:p>
        </p:txBody>
      </p:sp>
      <p:sp>
        <p:nvSpPr>
          <p:cNvPr id="11" name="Title 10"/>
          <p:cNvSpPr>
            <a:spLocks noGrp="1"/>
          </p:cNvSpPr>
          <p:nvPr>
            <p:ph type="title"/>
          </p:nvPr>
        </p:nvSpPr>
        <p:spPr>
          <a:xfrm>
            <a:off x="531812" y="-3175"/>
            <a:ext cx="11125200" cy="889000"/>
          </a:xfrm>
        </p:spPr>
        <p:txBody>
          <a:bodyPr/>
          <a:lstStyle>
            <a:lvl1pPr>
              <a:defRPr sz="3200">
                <a:solidFill>
                  <a:schemeClr val="accent1"/>
                </a:solidFill>
              </a:defRPr>
            </a:lvl1pPr>
          </a:lstStyle>
          <a:p>
            <a:r>
              <a:rPr lang="en-US" dirty="0"/>
              <a:t>Click to edit Master title style</a:t>
            </a:r>
            <a:endParaRPr dirty="0"/>
          </a:p>
        </p:txBody>
      </p:sp>
      <p:grpSp>
        <p:nvGrpSpPr>
          <p:cNvPr id="12" name="Group 8"/>
          <p:cNvGrpSpPr/>
          <p:nvPr userDrawn="1"/>
        </p:nvGrpSpPr>
        <p:grpSpPr>
          <a:xfrm>
            <a:off x="150811" y="4608188"/>
            <a:ext cx="11887201" cy="2297313"/>
            <a:chOff x="191056" y="4560687"/>
            <a:chExt cx="11805241" cy="2297313"/>
          </a:xfrm>
        </p:grpSpPr>
        <p:pic>
          <p:nvPicPr>
            <p:cNvPr id="13" name="Picture 12"/>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14" name="Group 10"/>
            <p:cNvGrpSpPr/>
            <p:nvPr/>
          </p:nvGrpSpPr>
          <p:grpSpPr>
            <a:xfrm>
              <a:off x="191056" y="4560687"/>
              <a:ext cx="3456317" cy="2297313"/>
              <a:chOff x="191056" y="4560687"/>
              <a:chExt cx="3456317" cy="2297313"/>
            </a:xfrm>
          </p:grpSpPr>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16" name="Picture 15"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2094" y="6263640"/>
                <a:ext cx="1625138" cy="594360"/>
              </a:xfrm>
              <a:prstGeom prst="rect">
                <a:avLst/>
              </a:prstGeom>
            </p:spPr>
          </p:pic>
        </p:grpSp>
      </p:grpSp>
      <p:sp>
        <p:nvSpPr>
          <p:cNvPr id="17" name="Content Placeholder 2"/>
          <p:cNvSpPr>
            <a:spLocks noGrp="1"/>
          </p:cNvSpPr>
          <p:nvPr>
            <p:ph idx="13" hasCustomPrompt="1"/>
          </p:nvPr>
        </p:nvSpPr>
        <p:spPr>
          <a:xfrm>
            <a:off x="521627" y="2371726"/>
            <a:ext cx="5421974" cy="954107"/>
          </a:xfrm>
        </p:spPr>
        <p:txBody>
          <a:bodyPr wrap="square">
            <a:spAutoFit/>
          </a:bodyPr>
          <a:lstStyle>
            <a:lvl1pPr>
              <a:lnSpc>
                <a:spcPct val="100000"/>
              </a:lnSpc>
              <a:spcBef>
                <a:spcPts val="0"/>
              </a:spcBef>
              <a:spcAft>
                <a:spcPts val="600"/>
              </a:spcAft>
              <a:buClr>
                <a:schemeClr val="accent3"/>
              </a:buClr>
              <a:buFont typeface="Wingdings" pitchFamily="2" charset="2"/>
              <a:buChar char="§"/>
              <a:defRPr sz="2000"/>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a:solidFill>
                  <a:schemeClr val="tx1"/>
                </a:solidFill>
              </a:defRPr>
            </a:lvl3pPr>
          </a:lstStyle>
          <a:p>
            <a:pPr lvl="0"/>
            <a:r>
              <a:rPr lang="en-US" dirty="0"/>
              <a:t>Edit Master text styles</a:t>
            </a:r>
          </a:p>
          <a:p>
            <a:pPr lvl="1"/>
            <a:r>
              <a:rPr lang="en-US" dirty="0"/>
              <a:t>Second level</a:t>
            </a:r>
          </a:p>
          <a:p>
            <a:pPr lvl="2"/>
            <a:r>
              <a:rPr lang="en-US" dirty="0"/>
              <a:t>Third level</a:t>
            </a:r>
          </a:p>
        </p:txBody>
      </p:sp>
      <p:sp>
        <p:nvSpPr>
          <p:cNvPr id="18" name="Content Placeholder 2"/>
          <p:cNvSpPr>
            <a:spLocks noGrp="1"/>
          </p:cNvSpPr>
          <p:nvPr>
            <p:ph idx="14" hasCustomPrompt="1"/>
          </p:nvPr>
        </p:nvSpPr>
        <p:spPr>
          <a:xfrm>
            <a:off x="6246152" y="2371726"/>
            <a:ext cx="5421974" cy="954107"/>
          </a:xfrm>
        </p:spPr>
        <p:txBody>
          <a:bodyPr wrap="square">
            <a:spAutoFit/>
          </a:bodyPr>
          <a:lstStyle>
            <a:lvl1pPr>
              <a:lnSpc>
                <a:spcPct val="100000"/>
              </a:lnSpc>
              <a:spcBef>
                <a:spcPts val="0"/>
              </a:spcBef>
              <a:spcAft>
                <a:spcPts val="600"/>
              </a:spcAft>
              <a:buClr>
                <a:schemeClr val="accent3"/>
              </a:buClr>
              <a:buFont typeface="Wingdings" pitchFamily="2" charset="2"/>
              <a:buChar char="§"/>
              <a:defRPr sz="2000"/>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a:solidFill>
                  <a:schemeClr val="tx1"/>
                </a:solidFill>
              </a:defRPr>
            </a:lvl3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786244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Remote Speaker Picture">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91458AC3-9884-4BCA-8323-EDAB3D0BF272}" type="datetime1">
              <a:rPr lang="en-US" smtClean="0"/>
              <a:t>1/29/2018</a:t>
            </a:fld>
            <a:endParaRPr dirty="0"/>
          </a:p>
        </p:txBody>
      </p:sp>
      <p:sp>
        <p:nvSpPr>
          <p:cNvPr id="6" name="Footer Placeholder 5"/>
          <p:cNvSpPr>
            <a:spLocks noGrp="1"/>
          </p:cNvSpPr>
          <p:nvPr>
            <p:ph type="ftr" sz="quarter" idx="11"/>
          </p:nvPr>
        </p:nvSpPr>
        <p:spPr/>
        <p:txBody>
          <a:bodyPr/>
          <a:lstStyle/>
          <a:p>
            <a:r>
              <a:rPr lang="en-US"/>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Picture Placeholder 15"/>
          <p:cNvSpPr>
            <a:spLocks noGrp="1"/>
          </p:cNvSpPr>
          <p:nvPr>
            <p:ph type="pic" sz="quarter" idx="14" hasCustomPrompt="1"/>
          </p:nvPr>
        </p:nvSpPr>
        <p:spPr>
          <a:xfrm>
            <a:off x="2286000" y="1828800"/>
            <a:ext cx="3474720" cy="3840480"/>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
        <p:nvSpPr>
          <p:cNvPr id="10" name="Text Placeholder 10"/>
          <p:cNvSpPr>
            <a:spLocks noGrp="1"/>
          </p:cNvSpPr>
          <p:nvPr>
            <p:ph type="body" sz="quarter" idx="15"/>
          </p:nvPr>
        </p:nvSpPr>
        <p:spPr>
          <a:xfrm>
            <a:off x="6035040" y="1828799"/>
            <a:ext cx="5621972" cy="3840480"/>
          </a:xfrm>
        </p:spPr>
        <p:txBody>
          <a:bodyPr anchor="ctr" anchorCtr="0"/>
          <a:lstStyle>
            <a:lvl1pPr>
              <a:spcBef>
                <a:spcPts val="0"/>
              </a:spcBef>
              <a:spcAft>
                <a:spcPts val="800"/>
              </a:spcAft>
              <a:buClr>
                <a:schemeClr val="bg1"/>
              </a:buClr>
              <a:defRPr b="1"/>
            </a:lvl1pPr>
            <a:lvl2pPr marL="228600">
              <a:spcBef>
                <a:spcPts val="0"/>
              </a:spcBef>
              <a:buClr>
                <a:schemeClr val="bg1"/>
              </a:buClr>
              <a:defRPr/>
            </a:lvl2pPr>
          </a:lstStyle>
          <a:p>
            <a:pPr lvl="0"/>
            <a:r>
              <a:rPr lang="en-US"/>
              <a:t>Click to edit Master text styles</a:t>
            </a:r>
          </a:p>
          <a:p>
            <a:pPr lvl="1"/>
            <a:r>
              <a:rPr lang="en-US"/>
              <a:t>Second level</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7216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4554C477-12DA-4B1D-B95E-F71AB9C47083}" type="datetime1">
              <a:rPr lang="en-US" smtClean="0"/>
              <a:t>1/29/2018</a:t>
            </a:fld>
            <a:endParaRPr dirty="0"/>
          </a:p>
        </p:txBody>
      </p:sp>
      <p:sp>
        <p:nvSpPr>
          <p:cNvPr id="6" name="Footer Placeholder 5"/>
          <p:cNvSpPr>
            <a:spLocks noGrp="1"/>
          </p:cNvSpPr>
          <p:nvPr>
            <p:ph type="ftr" sz="quarter" idx="11"/>
          </p:nvPr>
        </p:nvSpPr>
        <p:spPr/>
        <p:txBody>
          <a:bodyPr/>
          <a:lstStyle/>
          <a:p>
            <a:r>
              <a:rPr lang="en-US"/>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p14="http://schemas.microsoft.com/office/powerpoint/2010/main" val="3732706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FF176FA1-341C-473D-A881-1E1D5638A2F8}" type="datetime1">
              <a:rPr lang="en-US" smtClean="0"/>
              <a:t>1/29/2018</a:t>
            </a:fld>
            <a:endParaRPr dirty="0"/>
          </a:p>
        </p:txBody>
      </p:sp>
      <p:sp>
        <p:nvSpPr>
          <p:cNvPr id="6" name="Footer Placeholder 5"/>
          <p:cNvSpPr>
            <a:spLocks noGrp="1"/>
          </p:cNvSpPr>
          <p:nvPr>
            <p:ph type="ftr" sz="quarter" idx="11"/>
          </p:nvPr>
        </p:nvSpPr>
        <p:spPr/>
        <p:txBody>
          <a:bodyPr/>
          <a:lstStyle/>
          <a:p>
            <a:r>
              <a:rPr lang="en-US"/>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Picture Placeholder 15"/>
          <p:cNvSpPr>
            <a:spLocks noGrp="1" noChangeAspect="1"/>
          </p:cNvSpPr>
          <p:nvPr>
            <p:ph type="pic" sz="quarter" idx="14" hasCustomPrompt="1"/>
          </p:nvPr>
        </p:nvSpPr>
        <p:spPr>
          <a:xfrm>
            <a:off x="531812" y="1905000"/>
            <a:ext cx="2194560" cy="3072384"/>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Tree>
    <p:extLst>
      <p:ext uri="{BB962C8B-B14F-4D97-AF65-F5344CB8AC3E}">
        <p14:creationId xmlns:p14="http://schemas.microsoft.com/office/powerpoint/2010/main" val="4130885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9" name="Straight Connector 8"/>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46814" y="1524001"/>
            <a:ext cx="5410198"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00E9FD4-51FE-44AD-A4AA-01C3232FEDB9}" type="datetime1">
              <a:rPr lang="en-US" smtClean="0"/>
              <a:t>1/29/2018</a:t>
            </a:fld>
            <a:endParaRPr dirty="0"/>
          </a:p>
        </p:txBody>
      </p:sp>
      <p:sp>
        <p:nvSpPr>
          <p:cNvPr id="6" name="Footer Placeholder 5"/>
          <p:cNvSpPr>
            <a:spLocks noGrp="1"/>
          </p:cNvSpPr>
          <p:nvPr>
            <p:ph type="ftr" sz="quarter" idx="11"/>
          </p:nvPr>
        </p:nvSpPr>
        <p:spPr/>
        <p:txBody>
          <a:bodyPr/>
          <a:lstStyle/>
          <a:p>
            <a:r>
              <a:rPr lang="en-US"/>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Title 7"/>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3677297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9" name="Straight Connector 8"/>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09B8558-E651-429E-8B68-2D3508B85D04}" type="datetime1">
              <a:rPr lang="en-US" smtClean="0"/>
              <a:t>1/29/2018</a:t>
            </a:fld>
            <a:endParaRPr dirty="0"/>
          </a:p>
        </p:txBody>
      </p:sp>
      <p:sp>
        <p:nvSpPr>
          <p:cNvPr id="6" name="Footer Placeholder 5"/>
          <p:cNvSpPr>
            <a:spLocks noGrp="1"/>
          </p:cNvSpPr>
          <p:nvPr>
            <p:ph type="ftr" sz="quarter" idx="11"/>
          </p:nvPr>
        </p:nvSpPr>
        <p:spPr/>
        <p:txBody>
          <a:bodyPr/>
          <a:lstStyle/>
          <a:p>
            <a:r>
              <a:rPr lang="en-US"/>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0"/>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1283246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0CA8FC3-1659-4962-9906-59274225B70F}" type="datetime1">
              <a:rPr lang="en-US" smtClean="0"/>
              <a:t>1/29/2018</a:t>
            </a:fld>
            <a:endParaRPr dirty="0"/>
          </a:p>
        </p:txBody>
      </p:sp>
      <p:sp>
        <p:nvSpPr>
          <p:cNvPr id="6" name="Footer Placeholder 5"/>
          <p:cNvSpPr>
            <a:spLocks noGrp="1"/>
          </p:cNvSpPr>
          <p:nvPr>
            <p:ph type="ftr" sz="quarter" idx="11"/>
          </p:nvPr>
        </p:nvSpPr>
        <p:spPr/>
        <p:txBody>
          <a:bodyPr/>
          <a:lstStyle/>
          <a:p>
            <a:r>
              <a:rPr lang="en-US"/>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66156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9E3F258-C6CD-41B1-8482-4269356407D9}" type="datetime1">
              <a:rPr lang="en-US" smtClean="0"/>
              <a:t>1/29/2018</a:t>
            </a:fld>
            <a:endParaRPr dirty="0"/>
          </a:p>
        </p:txBody>
      </p:sp>
      <p:sp>
        <p:nvSpPr>
          <p:cNvPr id="6" name="Footer Placeholder 5"/>
          <p:cNvSpPr>
            <a:spLocks noGrp="1"/>
          </p:cNvSpPr>
          <p:nvPr>
            <p:ph type="ftr" sz="quarter" idx="11"/>
          </p:nvPr>
        </p:nvSpPr>
        <p:spPr/>
        <p:txBody>
          <a:bodyPr/>
          <a:lstStyle/>
          <a:p>
            <a:r>
              <a:rPr lang="en-US" dirty="0"/>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5"/>
          </p:nvPr>
        </p:nvSpPr>
        <p:spPr>
          <a:xfrm>
            <a:off x="2436811"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a:t>Click to edit Master text styles</a:t>
            </a:r>
          </a:p>
        </p:txBody>
      </p:sp>
      <p:cxnSp>
        <p:nvCxnSpPr>
          <p:cNvPr id="13" name="Straight Connector 12"/>
          <p:cNvCxnSpPr/>
          <p:nvPr/>
        </p:nvCxnSpPr>
        <p:spPr bwMode="ltGray">
          <a:xfrm flipH="1">
            <a:off x="531813" y="3733800"/>
            <a:ext cx="11125201"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1"/>
          <p:cNvSpPr>
            <a:spLocks noGrp="1"/>
          </p:cNvSpPr>
          <p:nvPr>
            <p:ph type="body" sz="quarter" idx="16"/>
          </p:nvPr>
        </p:nvSpPr>
        <p:spPr>
          <a:xfrm>
            <a:off x="8151812"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a:t>Click to edit Master text styles</a:t>
            </a:r>
          </a:p>
        </p:txBody>
      </p:sp>
      <p:sp>
        <p:nvSpPr>
          <p:cNvPr id="17" name="Text Placeholder 11"/>
          <p:cNvSpPr>
            <a:spLocks noGrp="1"/>
          </p:cNvSpPr>
          <p:nvPr>
            <p:ph type="body" sz="quarter" idx="17"/>
          </p:nvPr>
        </p:nvSpPr>
        <p:spPr>
          <a:xfrm>
            <a:off x="2436811"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a:t>Click to edit Master text styles</a:t>
            </a:r>
          </a:p>
        </p:txBody>
      </p:sp>
      <p:sp>
        <p:nvSpPr>
          <p:cNvPr id="18" name="Text Placeholder 11"/>
          <p:cNvSpPr>
            <a:spLocks noGrp="1"/>
          </p:cNvSpPr>
          <p:nvPr>
            <p:ph type="body" sz="quarter" idx="18"/>
          </p:nvPr>
        </p:nvSpPr>
        <p:spPr>
          <a:xfrm>
            <a:off x="8151812"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a:t>Click to edit Master text styles</a:t>
            </a:r>
          </a:p>
        </p:txBody>
      </p:sp>
      <p:sp>
        <p:nvSpPr>
          <p:cNvPr id="3" name="Title 2"/>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480385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12" name="Text Placeholder 11"/>
          <p:cNvSpPr>
            <a:spLocks noGrp="1"/>
          </p:cNvSpPr>
          <p:nvPr>
            <p:ph type="body" sz="quarter" idx="15"/>
          </p:nvPr>
        </p:nvSpPr>
        <p:spPr>
          <a:xfrm>
            <a:off x="5256213" y="1524000"/>
            <a:ext cx="5486400" cy="2743200"/>
          </a:xfrm>
        </p:spPr>
        <p:txBody>
          <a:bodyPr anchor="ctr">
            <a:noAutofit/>
          </a:bodyPr>
          <a:lstStyle>
            <a:lvl1pPr marL="0" indent="0">
              <a:spcBef>
                <a:spcPts val="1200"/>
              </a:spcBef>
              <a:buFont typeface="Arial" panose="020B0604020202020204" pitchFamily="34" charset="0"/>
              <a:buNone/>
              <a:defRPr sz="28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a:t>Click to edit Master text styles</a:t>
            </a:r>
          </a:p>
        </p:txBody>
      </p:sp>
      <p:sp>
        <p:nvSpPr>
          <p:cNvPr id="5" name="Date Placeholder 4"/>
          <p:cNvSpPr>
            <a:spLocks noGrp="1"/>
          </p:cNvSpPr>
          <p:nvPr>
            <p:ph type="dt" sz="half" idx="10"/>
          </p:nvPr>
        </p:nvSpPr>
        <p:spPr/>
        <p:txBody>
          <a:bodyPr/>
          <a:lstStyle/>
          <a:p>
            <a:fld id="{37C4A6EE-1C9E-405F-A06B-5B2779506147}" type="datetime1">
              <a:rPr lang="en-US" smtClean="0"/>
              <a:t>1/29/2018</a:t>
            </a:fld>
            <a:endParaRPr dirty="0"/>
          </a:p>
        </p:txBody>
      </p:sp>
      <p:sp>
        <p:nvSpPr>
          <p:cNvPr id="6" name="Footer Placeholder 5"/>
          <p:cNvSpPr>
            <a:spLocks noGrp="1"/>
          </p:cNvSpPr>
          <p:nvPr>
            <p:ph type="ftr" sz="quarter" idx="11"/>
          </p:nvPr>
        </p:nvSpPr>
        <p:spPr/>
        <p:txBody>
          <a:bodyPr/>
          <a:lstStyle/>
          <a:p>
            <a:r>
              <a:rPr lang="en-US"/>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2" name="Title 1"/>
          <p:cNvSpPr>
            <a:spLocks noGrp="1"/>
          </p:cNvSpPr>
          <p:nvPr>
            <p:ph type="title" hasCustomPrompt="1"/>
          </p:nvPr>
        </p:nvSpPr>
        <p:spPr>
          <a:xfrm>
            <a:off x="760412" y="1524000"/>
            <a:ext cx="4076700" cy="2743200"/>
          </a:xfrm>
        </p:spPr>
        <p:txBody>
          <a:bodyPr anchor="ctr"/>
          <a:lstStyle>
            <a:lvl1pPr algn="r">
              <a:defRPr sz="16600" b="1">
                <a:solidFill>
                  <a:schemeClr val="accent2"/>
                </a:solidFill>
              </a:defRPr>
            </a:lvl1pPr>
          </a:lstStyle>
          <a:p>
            <a:r>
              <a:rPr lang="en-US" dirty="0"/>
              <a:t>XX</a:t>
            </a:r>
          </a:p>
        </p:txBody>
      </p:sp>
    </p:spTree>
    <p:extLst>
      <p:ext uri="{BB962C8B-B14F-4D97-AF65-F5344CB8AC3E}">
        <p14:creationId xmlns:p14="http://schemas.microsoft.com/office/powerpoint/2010/main" val="2642348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EBEBA2-8427-4C13-B135-B27B8D2EF071}" type="datetime1">
              <a:rPr lang="en-US" smtClean="0"/>
              <a:t>1/29/2018</a:t>
            </a:fld>
            <a:endParaRPr dirty="0"/>
          </a:p>
        </p:txBody>
      </p:sp>
      <p:sp>
        <p:nvSpPr>
          <p:cNvPr id="8" name="Footer Placeholder 7"/>
          <p:cNvSpPr>
            <a:spLocks noGrp="1"/>
          </p:cNvSpPr>
          <p:nvPr>
            <p:ph type="ftr" sz="quarter" idx="11"/>
          </p:nvPr>
        </p:nvSpPr>
        <p:spPr/>
        <p:txBody>
          <a:bodyPr/>
          <a:lstStyle/>
          <a:p>
            <a:r>
              <a:rPr lang="en-US"/>
              <a:t>Confidential – Oracle Internal</a:t>
            </a:r>
            <a:endParaRPr dirty="0"/>
          </a:p>
        </p:txBody>
      </p:sp>
      <p:sp>
        <p:nvSpPr>
          <p:cNvPr id="9" name="Slide Number Placeholder 8"/>
          <p:cNvSpPr>
            <a:spLocks noGrp="1"/>
          </p:cNvSpPr>
          <p:nvPr>
            <p:ph type="sldNum" sz="quarter" idx="12"/>
          </p:nvPr>
        </p:nvSpPr>
        <p:spPr/>
        <p:txBody>
          <a:bodyPr/>
          <a:lstStyle/>
          <a:p>
            <a:fld id="{C51EAA63-D034-42AE-91FA-B13B9518C7BE}" type="slidenum">
              <a:rPr/>
              <a:pPr/>
              <a:t>‹#›</a:t>
            </a:fld>
            <a:endParaRPr dirty="0"/>
          </a:p>
        </p:txBody>
      </p:sp>
      <p:sp>
        <p:nvSpPr>
          <p:cNvPr id="11" name="Title 10"/>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200352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93CE235-83E4-495C-85D6-D8552D6A1AE2}" type="datetime1">
              <a:rPr lang="en-US" smtClean="0"/>
              <a:t>1/29/2018</a:t>
            </a:fld>
            <a:endParaRPr dirty="0"/>
          </a:p>
        </p:txBody>
      </p:sp>
      <p:sp>
        <p:nvSpPr>
          <p:cNvPr id="4" name="Footer Placeholder 3"/>
          <p:cNvSpPr>
            <a:spLocks noGrp="1"/>
          </p:cNvSpPr>
          <p:nvPr>
            <p:ph type="ftr" sz="quarter" idx="11"/>
          </p:nvPr>
        </p:nvSpPr>
        <p:spPr/>
        <p:txBody>
          <a:bodyPr/>
          <a:lstStyle/>
          <a:p>
            <a:r>
              <a:rPr lang="en-US"/>
              <a:t>Confidential – Oracle Internal</a:t>
            </a:r>
            <a:endParaRPr dirty="0"/>
          </a:p>
        </p:txBody>
      </p:sp>
      <p:sp>
        <p:nvSpPr>
          <p:cNvPr id="5" name="Slide Number Placeholder 4"/>
          <p:cNvSpPr>
            <a:spLocks noGrp="1"/>
          </p:cNvSpPr>
          <p:nvPr>
            <p:ph type="sldNum" sz="quarter" idx="12"/>
          </p:nvPr>
        </p:nvSpPr>
        <p:spPr/>
        <p:txBody>
          <a:bodyPr/>
          <a:lstStyle/>
          <a:p>
            <a:fld id="{C51EAA63-D034-42AE-91FA-B13B9518C7BE}" type="slidenum">
              <a:rPr/>
              <a:pPr/>
              <a:t>‹#›</a:t>
            </a:fld>
            <a:endParaRPr dirty="0"/>
          </a:p>
        </p:txBody>
      </p:sp>
      <p:sp>
        <p:nvSpPr>
          <p:cNvPr id="2" name="Title 1"/>
          <p:cNvSpPr>
            <a:spLocks noGrp="1"/>
          </p:cNvSpPr>
          <p:nvPr>
            <p:ph type="title"/>
          </p:nvPr>
        </p:nvSpPr>
        <p:spPr>
          <a:xfrm>
            <a:off x="531812" y="396621"/>
            <a:ext cx="11125200" cy="393954"/>
          </a:xfrm>
        </p:spPr>
        <p:txBody>
          <a:bodyPr>
            <a:spAutoFit/>
          </a:bodyPr>
          <a:lstStyle>
            <a:lvl1pPr>
              <a:defRPr sz="3200">
                <a:latin typeface="Calibri Light" panose="020F0302020204030204" pitchFamily="34" charset="0"/>
              </a:defRPr>
            </a:lvl1pPr>
          </a:lstStyle>
          <a:p>
            <a:r>
              <a:rPr lang="en-US" dirty="0"/>
              <a:t>Click to edit Master title style</a:t>
            </a:r>
          </a:p>
        </p:txBody>
      </p:sp>
    </p:spTree>
    <p:extLst>
      <p:ext uri="{BB962C8B-B14F-4D97-AF65-F5344CB8AC3E}">
        <p14:creationId xmlns:p14="http://schemas.microsoft.com/office/powerpoint/2010/main" val="2365275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8_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pPr/>
              <a:t>1/29/2018</a:t>
            </a:fld>
            <a:endParaRPr lang="en-US" dirty="0"/>
          </a:p>
        </p:txBody>
      </p:sp>
      <p:sp>
        <p:nvSpPr>
          <p:cNvPr id="4" name="Footer Placeholder 3"/>
          <p:cNvSpPr>
            <a:spLocks noGrp="1"/>
          </p:cNvSpPr>
          <p:nvPr>
            <p:ph type="ftr" sz="quarter" idx="11"/>
          </p:nvPr>
        </p:nvSpPr>
        <p:spPr/>
        <p:txBody>
          <a:bodyPr/>
          <a:lstStyle/>
          <a:p>
            <a:r>
              <a:rPr lang="en-US"/>
              <a:t>Confidential – Oracle Internal/Restricted/Highly Restricted</a:t>
            </a:r>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en-US" smtClean="0"/>
              <a:pPr/>
              <a:t>‹#›</a:t>
            </a:fld>
            <a:endParaRPr lang="en-US" dirty="0"/>
          </a:p>
        </p:txBody>
      </p:sp>
      <p:sp>
        <p:nvSpPr>
          <p:cNvPr id="10" name="Text Placeholder 12"/>
          <p:cNvSpPr>
            <a:spLocks noGrp="1"/>
          </p:cNvSpPr>
          <p:nvPr>
            <p:ph type="body" sz="quarter" idx="14" hasCustomPrompt="1"/>
          </p:nvPr>
        </p:nvSpPr>
        <p:spPr>
          <a:xfrm>
            <a:off x="531814" y="809897"/>
            <a:ext cx="10330522" cy="343299"/>
          </a:xfrm>
        </p:spPr>
        <p:txBody>
          <a:bodyPr>
            <a:noAutofit/>
          </a:bodyPr>
          <a:lstStyle>
            <a:lvl1pPr marL="1588" indent="0">
              <a:spcBef>
                <a:spcPts val="0"/>
              </a:spcBef>
              <a:buFontTx/>
              <a:buNone/>
              <a:defRPr sz="2000" b="0" i="1" baseline="0">
                <a:solidFill>
                  <a:schemeClr val="tx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11" name="Text Placeholder 10"/>
          <p:cNvSpPr>
            <a:spLocks noGrp="1"/>
          </p:cNvSpPr>
          <p:nvPr>
            <p:ph type="body" sz="quarter" idx="15" hasCustomPrompt="1"/>
          </p:nvPr>
        </p:nvSpPr>
        <p:spPr>
          <a:xfrm>
            <a:off x="531814" y="348608"/>
            <a:ext cx="10330522" cy="490537"/>
          </a:xfrm>
        </p:spPr>
        <p:txBody>
          <a:bodyPr anchor="ctr"/>
          <a:lstStyle>
            <a:lvl1pPr marL="0" indent="0">
              <a:buNone/>
              <a:defRPr lang="en-US" sz="3200" kern="1200" dirty="0">
                <a:solidFill>
                  <a:schemeClr val="accent1"/>
                </a:solidFill>
                <a:latin typeface="+mj-lt"/>
                <a:ea typeface="+mj-ea"/>
                <a:cs typeface="+mj-cs"/>
              </a:defRPr>
            </a:lvl1pPr>
          </a:lstStyle>
          <a:p>
            <a:pPr lvl="0"/>
            <a:r>
              <a:rPr lang="en-US" dirty="0"/>
              <a:t>Click to edit Master title style</a:t>
            </a:r>
          </a:p>
        </p:txBody>
      </p:sp>
      <p:grpSp>
        <p:nvGrpSpPr>
          <p:cNvPr id="7" name="Group 8"/>
          <p:cNvGrpSpPr/>
          <p:nvPr userDrawn="1"/>
        </p:nvGrpSpPr>
        <p:grpSpPr>
          <a:xfrm>
            <a:off x="150811" y="4608188"/>
            <a:ext cx="11887201" cy="2297313"/>
            <a:chOff x="191056" y="4560687"/>
            <a:chExt cx="11805241" cy="2297313"/>
          </a:xfrm>
        </p:grpSpPr>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9" name="Group 10"/>
            <p:cNvGrpSpPr/>
            <p:nvPr/>
          </p:nvGrpSpPr>
          <p:grpSpPr>
            <a:xfrm>
              <a:off x="191056" y="4560687"/>
              <a:ext cx="3456317" cy="2297313"/>
              <a:chOff x="191056" y="4560687"/>
              <a:chExt cx="3456317" cy="2297313"/>
            </a:xfrm>
          </p:grpSpPr>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13" name="Picture 12"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2094" y="6263640"/>
                <a:ext cx="1625138" cy="594360"/>
              </a:xfrm>
              <a:prstGeom prst="rect">
                <a:avLst/>
              </a:prstGeom>
            </p:spPr>
          </p:pic>
        </p:grpSp>
      </p:grpSp>
    </p:spTree>
    <p:extLst>
      <p:ext uri="{BB962C8B-B14F-4D97-AF65-F5344CB8AC3E}">
        <p14:creationId xmlns:p14="http://schemas.microsoft.com/office/powerpoint/2010/main" val="700431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5A703416-C241-4F04-8C5B-BD524CD2975A}" type="datetime1">
              <a:rPr lang="en-US" smtClean="0"/>
              <a:t>1/29/2018</a:t>
            </a:fld>
            <a:endParaRPr dirty="0"/>
          </a:p>
        </p:txBody>
      </p:sp>
      <p:sp>
        <p:nvSpPr>
          <p:cNvPr id="4" name="Footer Placeholder 3"/>
          <p:cNvSpPr>
            <a:spLocks noGrp="1"/>
          </p:cNvSpPr>
          <p:nvPr>
            <p:ph type="ftr" sz="quarter" idx="11"/>
          </p:nvPr>
        </p:nvSpPr>
        <p:spPr/>
        <p:txBody>
          <a:bodyPr/>
          <a:lstStyle/>
          <a:p>
            <a:r>
              <a:rPr lang="en-US"/>
              <a:t>Confidential – Oracle Internal</a:t>
            </a:r>
            <a:endParaRPr dirty="0"/>
          </a:p>
        </p:txBody>
      </p:sp>
      <p:sp>
        <p:nvSpPr>
          <p:cNvPr id="5" name="Slide Number Placeholder 4"/>
          <p:cNvSpPr>
            <a:spLocks noGrp="1"/>
          </p:cNvSpPr>
          <p:nvPr>
            <p:ph type="sldNum" sz="quarter" idx="12"/>
          </p:nvPr>
        </p:nvSpPr>
        <p:spPr/>
        <p:txBody>
          <a:bodyPr/>
          <a:lstStyle/>
          <a:p>
            <a:fld id="{C51EAA63-D034-42AE-91FA-B13B9518C7BE}" type="slidenum">
              <a:rPr/>
              <a:pPr/>
              <a:t>‹#›</a:t>
            </a:fld>
            <a:endParaRPr dirty="0"/>
          </a:p>
        </p:txBody>
      </p:sp>
      <p:sp>
        <p:nvSpPr>
          <p:cNvPr id="6" name="Text Placeholder 12"/>
          <p:cNvSpPr>
            <a:spLocks noGrp="1"/>
          </p:cNvSpPr>
          <p:nvPr>
            <p:ph type="body" sz="quarter" idx="13" hasCustomPrompt="1"/>
          </p:nvPr>
        </p:nvSpPr>
        <p:spPr>
          <a:xfrm>
            <a:off x="531814" y="754616"/>
            <a:ext cx="11125198" cy="276999"/>
          </a:xfrm>
        </p:spPr>
        <p:txBody>
          <a:bodyPr>
            <a:spAutoFit/>
          </a:bodyPr>
          <a:lstStyle>
            <a:lvl1pPr marL="1588" indent="0">
              <a:spcBef>
                <a:spcPts val="0"/>
              </a:spcBef>
              <a:buFontTx/>
              <a:buNone/>
              <a:defRPr sz="2000" b="0" i="1" baseline="0">
                <a:solidFill>
                  <a:schemeClr val="accent3"/>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7" name="Title 6"/>
          <p:cNvSpPr>
            <a:spLocks noGrp="1"/>
          </p:cNvSpPr>
          <p:nvPr>
            <p:ph type="title"/>
          </p:nvPr>
        </p:nvSpPr>
        <p:spPr>
          <a:xfrm>
            <a:off x="531812" y="358521"/>
            <a:ext cx="11125200" cy="393954"/>
          </a:xfrm>
        </p:spPr>
        <p:txBody>
          <a:bodyPr>
            <a:spAutoFit/>
          </a:bodyPr>
          <a:lstStyle>
            <a:lvl1pPr>
              <a:defRPr sz="3200">
                <a:latin typeface="Calibri Light" panose="020F0302020204030204" pitchFamily="34" charset="0"/>
              </a:defRPr>
            </a:lvl1pPr>
          </a:lstStyle>
          <a:p>
            <a:r>
              <a:rPr lang="en-US" dirty="0"/>
              <a:t>Click to edit Master title style</a:t>
            </a:r>
            <a:endParaRPr dirty="0"/>
          </a:p>
        </p:txBody>
      </p:sp>
    </p:spTree>
    <p:extLst>
      <p:ext uri="{BB962C8B-B14F-4D97-AF65-F5344CB8AC3E}">
        <p14:creationId xmlns:p14="http://schemas.microsoft.com/office/powerpoint/2010/main" val="349831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64603F-8D9B-493D-806F-5EB58E9C2737}" type="datetime1">
              <a:rPr lang="en-US" smtClean="0"/>
              <a:t>1/29/2018</a:t>
            </a:fld>
            <a:endParaRPr dirty="0"/>
          </a:p>
        </p:txBody>
      </p:sp>
      <p:sp>
        <p:nvSpPr>
          <p:cNvPr id="3" name="Footer Placeholder 2"/>
          <p:cNvSpPr>
            <a:spLocks noGrp="1"/>
          </p:cNvSpPr>
          <p:nvPr>
            <p:ph type="ftr" sz="quarter" idx="11"/>
          </p:nvPr>
        </p:nvSpPr>
        <p:spPr/>
        <p:txBody>
          <a:bodyPr/>
          <a:lstStyle/>
          <a:p>
            <a:r>
              <a:rPr lang="en-US"/>
              <a:t>Confidential – Oracle Internal</a:t>
            </a:r>
            <a:endParaRPr dirty="0"/>
          </a:p>
        </p:txBody>
      </p:sp>
      <p:sp>
        <p:nvSpPr>
          <p:cNvPr id="4" name="Slide Number Placeholder 3"/>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p14="http://schemas.microsoft.com/office/powerpoint/2010/main" val="1065484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662" y="1524000"/>
            <a:ext cx="7772550"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777288" y="1524001"/>
            <a:ext cx="2971800"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FB30943-C615-418E-A8B9-7012815FB1A1}" type="datetime1">
              <a:rPr lang="en-US" smtClean="0"/>
              <a:t>1/29/2018</a:t>
            </a:fld>
            <a:endParaRPr dirty="0"/>
          </a:p>
        </p:txBody>
      </p:sp>
      <p:sp>
        <p:nvSpPr>
          <p:cNvPr id="6" name="Footer Placeholder 5"/>
          <p:cNvSpPr>
            <a:spLocks noGrp="1"/>
          </p:cNvSpPr>
          <p:nvPr>
            <p:ph type="ftr" sz="quarter" idx="11"/>
          </p:nvPr>
        </p:nvSpPr>
        <p:spPr/>
        <p:txBody>
          <a:bodyPr/>
          <a:lstStyle/>
          <a:p>
            <a:r>
              <a:rPr lang="en-US"/>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Title 7"/>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4060638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531813" y="1524000"/>
            <a:ext cx="6095999" cy="4416725"/>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F4DE35A-4D4B-46F1-8C03-57B229E13D1A}" type="datetime1">
              <a:rPr lang="en-US" smtClean="0"/>
              <a:t>1/29/2018</a:t>
            </a:fld>
            <a:endParaRPr dirty="0"/>
          </a:p>
        </p:txBody>
      </p:sp>
      <p:sp>
        <p:nvSpPr>
          <p:cNvPr id="6" name="Footer Placeholder 5"/>
          <p:cNvSpPr>
            <a:spLocks noGrp="1"/>
          </p:cNvSpPr>
          <p:nvPr>
            <p:ph type="ftr" sz="quarter" idx="11"/>
          </p:nvPr>
        </p:nvSpPr>
        <p:spPr/>
        <p:txBody>
          <a:bodyPr/>
          <a:lstStyle/>
          <a:p>
            <a:r>
              <a:rPr lang="en-US"/>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Title 7"/>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2340727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8" name="Straight Connector 7"/>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C6EB2D1-C2D3-44A9-9046-6E156860AE6F}" type="datetime1">
              <a:rPr lang="en-US" smtClean="0"/>
              <a:t>1/29/2018</a:t>
            </a:fld>
            <a:endParaRPr dirty="0"/>
          </a:p>
        </p:txBody>
      </p:sp>
      <p:sp>
        <p:nvSpPr>
          <p:cNvPr id="6" name="Footer Placeholder 5"/>
          <p:cNvSpPr>
            <a:spLocks noGrp="1"/>
          </p:cNvSpPr>
          <p:nvPr>
            <p:ph type="ftr" sz="quarter" idx="11"/>
          </p:nvPr>
        </p:nvSpPr>
        <p:spPr/>
        <p:txBody>
          <a:bodyPr/>
          <a:lstStyle/>
          <a:p>
            <a:r>
              <a:rPr lang="en-US"/>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itle 10"/>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1756464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C96B707-9FE5-4432-A66B-3FB17102ACEF}" type="datetime1">
              <a:rPr lang="en-US" smtClean="0"/>
              <a:t>1/29/2018</a:t>
            </a:fld>
            <a:endParaRPr dirty="0"/>
          </a:p>
        </p:txBody>
      </p:sp>
      <p:sp>
        <p:nvSpPr>
          <p:cNvPr id="6" name="Footer Placeholder 5"/>
          <p:cNvSpPr>
            <a:spLocks noGrp="1"/>
          </p:cNvSpPr>
          <p:nvPr>
            <p:ph type="ftr" sz="quarter" idx="11"/>
          </p:nvPr>
        </p:nvSpPr>
        <p:spPr/>
        <p:txBody>
          <a:bodyPr/>
          <a:lstStyle/>
          <a:p>
            <a:r>
              <a:rPr lang="en-US"/>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9" name="Picture Placeholder 2"/>
          <p:cNvSpPr>
            <a:spLocks noGrp="1"/>
          </p:cNvSpPr>
          <p:nvPr>
            <p:ph type="pic" idx="13"/>
          </p:nvPr>
        </p:nvSpPr>
        <p:spPr bwMode="gray">
          <a:xfrm>
            <a:off x="435705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Title 7"/>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2143332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p:cSld name="iOS Smartphone and Tablet: Horizontal">
    <p:spTree>
      <p:nvGrpSpPr>
        <p:cNvPr id="1" name=""/>
        <p:cNvGrpSpPr/>
        <p:nvPr/>
      </p:nvGrpSpPr>
      <p:grpSpPr>
        <a:xfrm>
          <a:off x="0" y="0"/>
          <a:ext cx="0" cy="0"/>
          <a:chOff x="0" y="0"/>
          <a:chExt cx="0" cy="0"/>
        </a:xfrm>
      </p:grpSpPr>
      <p:pic>
        <p:nvPicPr>
          <p:cNvPr id="2" name="Picture 1" descr="Photos, screen captures, graphics can be inserted in a white mobile phone and tablet"/>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6717" y="1522826"/>
            <a:ext cx="6495366" cy="4567423"/>
          </a:xfrm>
          <a:prstGeom prst="rect">
            <a:avLst/>
          </a:prstGeom>
        </p:spPr>
      </p:pic>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770494" y="1827861"/>
            <a:ext cx="1840875" cy="3887139"/>
          </a:xfrm>
          <a:prstGeom prst="rect">
            <a:avLst/>
          </a:prstGeom>
        </p:spPr>
      </p:pic>
      <p:sp>
        <p:nvSpPr>
          <p:cNvPr id="3" name="Picture Placeholder 2"/>
          <p:cNvSpPr>
            <a:spLocks noGrp="1"/>
          </p:cNvSpPr>
          <p:nvPr>
            <p:ph type="pic" idx="1"/>
          </p:nvPr>
        </p:nvSpPr>
        <p:spPr bwMode="gray">
          <a:xfrm>
            <a:off x="1889122" y="2364583"/>
            <a:ext cx="1618488" cy="2833684"/>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5" name="Date Placeholder 4"/>
          <p:cNvSpPr>
            <a:spLocks noGrp="1"/>
          </p:cNvSpPr>
          <p:nvPr>
            <p:ph type="dt" sz="half" idx="10"/>
          </p:nvPr>
        </p:nvSpPr>
        <p:spPr/>
        <p:txBody>
          <a:bodyPr/>
          <a:lstStyle/>
          <a:p>
            <a:fld id="{CB478B26-2526-49BB-9E76-0FB835287F5A}" type="datetime1">
              <a:rPr lang="en-US" smtClean="0"/>
              <a:t>1/29/2018</a:t>
            </a:fld>
            <a:endParaRPr dirty="0"/>
          </a:p>
        </p:txBody>
      </p:sp>
      <p:sp>
        <p:nvSpPr>
          <p:cNvPr id="6" name="Footer Placeholder 5"/>
          <p:cNvSpPr>
            <a:spLocks noGrp="1"/>
          </p:cNvSpPr>
          <p:nvPr>
            <p:ph type="ftr" sz="quarter" idx="11"/>
          </p:nvPr>
        </p:nvSpPr>
        <p:spPr/>
        <p:txBody>
          <a:bodyPr/>
          <a:lstStyle/>
          <a:p>
            <a:r>
              <a:rPr lang="en-US"/>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9" name="Picture Placeholder 2"/>
          <p:cNvSpPr>
            <a:spLocks noGrp="1"/>
          </p:cNvSpPr>
          <p:nvPr>
            <p:ph type="pic" idx="13"/>
          </p:nvPr>
        </p:nvSpPr>
        <p:spPr bwMode="gray">
          <a:xfrm>
            <a:off x="4532312" y="1850231"/>
            <a:ext cx="5246688" cy="3969544"/>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itle 3"/>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3831599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p:cSld name="iOS Smartphone and Tablet: Vertical">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print">
            <a:extLst>
              <a:ext uri="{28A0092B-C50C-407E-A947-70E740481C1C}">
                <a14:useLocalDpi xmlns:a14="http://schemas.microsoft.com/office/drawing/2010/main" val="0"/>
              </a:ext>
            </a:extLst>
          </a:blip>
          <a:srcRect r="7518"/>
          <a:stretch/>
        </p:blipFill>
        <p:spPr>
          <a:xfrm rot="5400000">
            <a:off x="5748377" y="1113567"/>
            <a:ext cx="6007047" cy="4567423"/>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a:t>Click to edit Master title style</a:t>
            </a:r>
            <a:endParaRPr dirty="0"/>
          </a:p>
        </p:txBody>
      </p:sp>
      <p:sp>
        <p:nvSpPr>
          <p:cNvPr id="5" name="Date Placeholder 4"/>
          <p:cNvSpPr>
            <a:spLocks noGrp="1"/>
          </p:cNvSpPr>
          <p:nvPr>
            <p:ph type="dt" sz="half" idx="10"/>
          </p:nvPr>
        </p:nvSpPr>
        <p:spPr/>
        <p:txBody>
          <a:bodyPr/>
          <a:lstStyle/>
          <a:p>
            <a:fld id="{15ACAE2C-BC00-4A4B-95C1-B9B684A92A74}" type="datetime1">
              <a:rPr lang="en-US" smtClean="0"/>
              <a:t>1/29/2018</a:t>
            </a:fld>
            <a:endParaRPr dirty="0"/>
          </a:p>
        </p:txBody>
      </p:sp>
      <p:sp>
        <p:nvSpPr>
          <p:cNvPr id="6" name="Footer Placeholder 5"/>
          <p:cNvSpPr>
            <a:spLocks noGrp="1"/>
          </p:cNvSpPr>
          <p:nvPr>
            <p:ph type="ftr" sz="quarter" idx="11"/>
          </p:nvPr>
        </p:nvSpPr>
        <p:spPr/>
        <p:txBody>
          <a:bodyPr/>
          <a:lstStyle/>
          <a:p>
            <a:r>
              <a:rPr lang="en-US"/>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9" name="Picture Placeholder 2"/>
          <p:cNvSpPr>
            <a:spLocks noGrp="1"/>
          </p:cNvSpPr>
          <p:nvPr>
            <p:ph type="pic" idx="13"/>
          </p:nvPr>
        </p:nvSpPr>
        <p:spPr bwMode="gray">
          <a:xfrm>
            <a:off x="6747673" y="1013144"/>
            <a:ext cx="3962137" cy="5252348"/>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pic>
        <p:nvPicPr>
          <p:cNvPr id="13" name="Picture 12" descr="Photos, screen captures, graphics can be inserted in a white mobile phone and tablet"/>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960812" y="1905000"/>
            <a:ext cx="1840875" cy="3887139"/>
          </a:xfrm>
          <a:prstGeom prst="rect">
            <a:avLst/>
          </a:prstGeom>
        </p:spPr>
      </p:pic>
      <p:sp>
        <p:nvSpPr>
          <p:cNvPr id="14" name="Picture Placeholder 2"/>
          <p:cNvSpPr>
            <a:spLocks noGrp="1"/>
          </p:cNvSpPr>
          <p:nvPr>
            <p:ph type="pic" idx="1"/>
          </p:nvPr>
        </p:nvSpPr>
        <p:spPr bwMode="gray">
          <a:xfrm>
            <a:off x="4079443" y="2448864"/>
            <a:ext cx="1618488" cy="2834640"/>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Tree>
    <p:extLst>
      <p:ext uri="{BB962C8B-B14F-4D97-AF65-F5344CB8AC3E}">
        <p14:creationId xmlns:p14="http://schemas.microsoft.com/office/powerpoint/2010/main" val="853045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86728" y="2011145"/>
            <a:ext cx="1819656" cy="3522853"/>
          </a:xfrm>
          <a:prstGeom prst="rect">
            <a:avLst/>
          </a:prstGeom>
        </p:spPr>
      </p:pic>
      <p:pic>
        <p:nvPicPr>
          <p:cNvPr id="11" name="Picture 10"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241990" y="1585322"/>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5" name="Date Placeholder 4"/>
          <p:cNvSpPr>
            <a:spLocks noGrp="1"/>
          </p:cNvSpPr>
          <p:nvPr>
            <p:ph type="dt" sz="half" idx="10"/>
          </p:nvPr>
        </p:nvSpPr>
        <p:spPr/>
        <p:txBody>
          <a:bodyPr/>
          <a:lstStyle/>
          <a:p>
            <a:fld id="{B47C62D4-5382-4FE4-9129-897211367B7D}" type="datetime1">
              <a:rPr lang="en-US" smtClean="0"/>
              <a:t>1/29/2018</a:t>
            </a:fld>
            <a:endParaRPr dirty="0"/>
          </a:p>
        </p:txBody>
      </p:sp>
      <p:sp>
        <p:nvSpPr>
          <p:cNvPr id="6" name="Footer Placeholder 5"/>
          <p:cNvSpPr>
            <a:spLocks noGrp="1"/>
          </p:cNvSpPr>
          <p:nvPr>
            <p:ph type="ftr" sz="quarter" idx="11"/>
          </p:nvPr>
        </p:nvSpPr>
        <p:spPr/>
        <p:txBody>
          <a:bodyPr/>
          <a:lstStyle/>
          <a:p>
            <a:r>
              <a:rPr lang="en-US"/>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9" name="Picture Placeholder 2"/>
          <p:cNvSpPr>
            <a:spLocks noGrp="1"/>
          </p:cNvSpPr>
          <p:nvPr>
            <p:ph type="pic" idx="13"/>
          </p:nvPr>
        </p:nvSpPr>
        <p:spPr bwMode="gray">
          <a:xfrm>
            <a:off x="4532312" y="1975104"/>
            <a:ext cx="5248656" cy="3328416"/>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itle 3"/>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2595064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Android Smartphone and Tablet: Vertical">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cstate="print">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a:t>Click to edit Master title style</a:t>
            </a:r>
            <a:endParaRPr dirty="0"/>
          </a:p>
        </p:txBody>
      </p:sp>
      <p:sp>
        <p:nvSpPr>
          <p:cNvPr id="5" name="Date Placeholder 4"/>
          <p:cNvSpPr>
            <a:spLocks noGrp="1"/>
          </p:cNvSpPr>
          <p:nvPr>
            <p:ph type="dt" sz="half" idx="10"/>
          </p:nvPr>
        </p:nvSpPr>
        <p:spPr/>
        <p:txBody>
          <a:bodyPr/>
          <a:lstStyle/>
          <a:p>
            <a:fld id="{2B280B29-749F-4686-919A-02E851B1A432}" type="datetime1">
              <a:rPr lang="en-US" smtClean="0"/>
              <a:t>1/29/2018</a:t>
            </a:fld>
            <a:endParaRPr dirty="0"/>
          </a:p>
        </p:txBody>
      </p:sp>
      <p:sp>
        <p:nvSpPr>
          <p:cNvPr id="6" name="Footer Placeholder 5"/>
          <p:cNvSpPr>
            <a:spLocks noGrp="1"/>
          </p:cNvSpPr>
          <p:nvPr>
            <p:ph type="ftr" sz="quarter" idx="11"/>
          </p:nvPr>
        </p:nvSpPr>
        <p:spPr/>
        <p:txBody>
          <a:bodyPr/>
          <a:lstStyle/>
          <a:p>
            <a:r>
              <a:rPr lang="en-US"/>
              <a:t>Confidential – Oracle Internal</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9" name="Picture Placeholder 2"/>
          <p:cNvSpPr>
            <a:spLocks noGrp="1"/>
          </p:cNvSpPr>
          <p:nvPr>
            <p:ph type="pic" idx="13"/>
          </p:nvPr>
        </p:nvSpPr>
        <p:spPr bwMode="gray">
          <a:xfrm>
            <a:off x="7061703" y="1013144"/>
            <a:ext cx="3313567" cy="5252348"/>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pic>
        <p:nvPicPr>
          <p:cNvPr id="19" name="Picture 18"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Tree>
    <p:extLst>
      <p:ext uri="{BB962C8B-B14F-4D97-AF65-F5344CB8AC3E}">
        <p14:creationId xmlns:p14="http://schemas.microsoft.com/office/powerpoint/2010/main" val="24405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9_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pPr/>
              <a:t>1/29/2018</a:t>
            </a:fld>
            <a:endParaRPr lang="en-US" dirty="0"/>
          </a:p>
        </p:txBody>
      </p:sp>
      <p:sp>
        <p:nvSpPr>
          <p:cNvPr id="4" name="Footer Placeholder 3"/>
          <p:cNvSpPr>
            <a:spLocks noGrp="1"/>
          </p:cNvSpPr>
          <p:nvPr>
            <p:ph type="ftr" sz="quarter" idx="11"/>
          </p:nvPr>
        </p:nvSpPr>
        <p:spPr/>
        <p:txBody>
          <a:bodyPr/>
          <a:lstStyle/>
          <a:p>
            <a:r>
              <a:rPr lang="en-US"/>
              <a:t>Confidential – Oracle Internal/Restricted/Highly Restricted</a:t>
            </a:r>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en-US" smtClean="0"/>
              <a:pPr/>
              <a:t>‹#›</a:t>
            </a:fld>
            <a:endParaRPr lang="en-US" dirty="0"/>
          </a:p>
        </p:txBody>
      </p:sp>
      <p:sp>
        <p:nvSpPr>
          <p:cNvPr id="10" name="Text Placeholder 12"/>
          <p:cNvSpPr>
            <a:spLocks noGrp="1"/>
          </p:cNvSpPr>
          <p:nvPr>
            <p:ph type="body" sz="quarter" idx="14" hasCustomPrompt="1"/>
          </p:nvPr>
        </p:nvSpPr>
        <p:spPr>
          <a:xfrm>
            <a:off x="531814" y="809897"/>
            <a:ext cx="10330522" cy="343299"/>
          </a:xfrm>
        </p:spPr>
        <p:txBody>
          <a:bodyPr>
            <a:noAutofit/>
          </a:bodyPr>
          <a:lstStyle>
            <a:lvl1pPr marL="1588" indent="0">
              <a:spcBef>
                <a:spcPts val="0"/>
              </a:spcBef>
              <a:buFontTx/>
              <a:buNone/>
              <a:defRPr sz="2000" b="0" i="1" baseline="0">
                <a:solidFill>
                  <a:schemeClr val="tx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11" name="Text Placeholder 10"/>
          <p:cNvSpPr>
            <a:spLocks noGrp="1"/>
          </p:cNvSpPr>
          <p:nvPr>
            <p:ph type="body" sz="quarter" idx="15" hasCustomPrompt="1"/>
          </p:nvPr>
        </p:nvSpPr>
        <p:spPr>
          <a:xfrm>
            <a:off x="531814" y="348608"/>
            <a:ext cx="10330522" cy="490537"/>
          </a:xfrm>
        </p:spPr>
        <p:txBody>
          <a:bodyPr anchor="ctr"/>
          <a:lstStyle>
            <a:lvl1pPr marL="0" indent="0">
              <a:buNone/>
              <a:defRPr lang="en-US" sz="3200" kern="1200" dirty="0">
                <a:solidFill>
                  <a:schemeClr val="accent1"/>
                </a:solidFill>
                <a:latin typeface="+mj-lt"/>
                <a:ea typeface="+mj-ea"/>
                <a:cs typeface="+mj-cs"/>
              </a:defRPr>
            </a:lvl1pPr>
          </a:lstStyle>
          <a:p>
            <a:pPr lvl="0"/>
            <a:r>
              <a:rPr lang="en-US" dirty="0"/>
              <a:t>Click to edit Master title style</a:t>
            </a:r>
          </a:p>
        </p:txBody>
      </p:sp>
    </p:spTree>
    <p:extLst>
      <p:ext uri="{BB962C8B-B14F-4D97-AF65-F5344CB8AC3E}">
        <p14:creationId xmlns:p14="http://schemas.microsoft.com/office/powerpoint/2010/main" val="700431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Rectangle 7" descr="A large metric, brief statement, and 4-color photo can be included here"/>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nvGrpSpPr>
          <p:cNvPr id="2" name="Group 1"/>
          <p:cNvGrpSpPr/>
          <p:nvPr/>
        </p:nvGrpSpPr>
        <p:grpSpPr>
          <a:xfrm>
            <a:off x="0" y="0"/>
            <a:ext cx="12189399" cy="6858000"/>
            <a:chOff x="-287" y="0"/>
            <a:chExt cx="12189399" cy="6858000"/>
          </a:xfrm>
          <a:solidFill>
            <a:srgbClr val="D8E1E6"/>
          </a:solidFill>
        </p:grpSpPr>
        <p:sp>
          <p:nvSpPr>
            <p:cNvPr id="10" name="Rectangle 9"/>
            <p:cNvSpPr/>
            <p:nvPr/>
          </p:nvSpPr>
          <p:spPr bwMode="gray">
            <a:xfrm>
              <a:off x="-287" y="0"/>
              <a:ext cx="193962"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11995151" y="5854"/>
              <a:ext cx="193960"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2" name="Rectangle 11"/>
            <p:cNvSpPr/>
            <p:nvPr/>
          </p:nvSpPr>
          <p:spPr bwMode="gray">
            <a:xfrm>
              <a:off x="-286"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3" name="Rectangle 12"/>
            <p:cNvSpPr/>
            <p:nvPr/>
          </p:nvSpPr>
          <p:spPr bwMode="gray">
            <a:xfrm>
              <a:off x="-286"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5" name="Date Placeholder 4"/>
          <p:cNvSpPr>
            <a:spLocks noGrp="1"/>
          </p:cNvSpPr>
          <p:nvPr>
            <p:ph type="dt" sz="half" idx="10"/>
          </p:nvPr>
        </p:nvSpPr>
        <p:spPr/>
        <p:txBody>
          <a:bodyPr/>
          <a:lstStyle>
            <a:lvl1pPr>
              <a:defRPr>
                <a:solidFill>
                  <a:srgbClr val="5F5F5F"/>
                </a:solidFill>
              </a:defRPr>
            </a:lvl1pPr>
          </a:lstStyle>
          <a:p>
            <a:fld id="{83461A5E-DD08-4D81-9C0A-D88E3F3A703C}" type="datetime1">
              <a:rPr lang="en-US" smtClean="0"/>
              <a:t>1/29/2018</a:t>
            </a:fld>
            <a:endParaRPr lang="en-US" dirty="0"/>
          </a:p>
        </p:txBody>
      </p:sp>
      <p:sp>
        <p:nvSpPr>
          <p:cNvPr id="6" name="Footer Placeholder 5"/>
          <p:cNvSpPr>
            <a:spLocks noGrp="1"/>
          </p:cNvSpPr>
          <p:nvPr>
            <p:ph type="ftr" sz="quarter" idx="11"/>
          </p:nvPr>
        </p:nvSpPr>
        <p:spPr/>
        <p:txBody>
          <a:bodyPr/>
          <a:lstStyle>
            <a:lvl1pPr>
              <a:defRPr>
                <a:solidFill>
                  <a:srgbClr val="5F5F5F"/>
                </a:solidFill>
              </a:defRPr>
            </a:lvl1pPr>
          </a:lstStyle>
          <a:p>
            <a:r>
              <a:rPr lang="en-US"/>
              <a:t>Confidential – Oracle Internal</a:t>
            </a:r>
            <a:endParaRPr lang="en-US" dirty="0"/>
          </a:p>
        </p:txBody>
      </p:sp>
      <p:sp>
        <p:nvSpPr>
          <p:cNvPr id="7" name="Slide Number Placeholder 6"/>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22" name="Text Placeholder 12"/>
          <p:cNvSpPr>
            <a:spLocks noGrp="1"/>
          </p:cNvSpPr>
          <p:nvPr>
            <p:ph type="body" sz="quarter" idx="13" hasCustomPrompt="1"/>
          </p:nvPr>
        </p:nvSpPr>
        <p:spPr>
          <a:xfrm>
            <a:off x="760412" y="2666999"/>
            <a:ext cx="50292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text</a:t>
            </a:r>
          </a:p>
        </p:txBody>
      </p:sp>
      <p:sp>
        <p:nvSpPr>
          <p:cNvPr id="3" name="Title 2"/>
          <p:cNvSpPr>
            <a:spLocks noGrp="1"/>
          </p:cNvSpPr>
          <p:nvPr>
            <p:ph type="title" hasCustomPrompt="1"/>
          </p:nvPr>
        </p:nvSpPr>
        <p:spPr>
          <a:xfrm>
            <a:off x="760412" y="609600"/>
            <a:ext cx="5029200" cy="2044700"/>
          </a:xfrm>
        </p:spPr>
        <p:txBody>
          <a:bodyPr/>
          <a:lstStyle>
            <a:lvl1pPr>
              <a:defRPr sz="13800" b="1"/>
            </a:lvl1pPr>
          </a:lstStyle>
          <a:p>
            <a:r>
              <a:rPr lang="en-US" dirty="0"/>
              <a:t>XX</a:t>
            </a:r>
          </a:p>
        </p:txBody>
      </p:sp>
      <p:sp>
        <p:nvSpPr>
          <p:cNvPr id="19" name="TextBox 18"/>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2017,</a:t>
            </a:r>
            <a:r>
              <a:rPr sz="850" dirty="0">
                <a:solidFill>
                  <a:srgbClr val="5F5F5F"/>
                </a:solidFill>
              </a:rPr>
              <a:t> Oracle and/or its affiliates. All rights reserved.  |</a:t>
            </a:r>
          </a:p>
        </p:txBody>
      </p:sp>
      <p:pic>
        <p:nvPicPr>
          <p:cNvPr id="16" name="Picture 15"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76904737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6B55EB-1AA9-4B06-AF4C-3AD467C8923A}" type="datetime1">
              <a:rPr lang="en-US" smtClean="0"/>
              <a:t>1/29/2018</a:t>
            </a:fld>
            <a:endParaRPr dirty="0"/>
          </a:p>
        </p:txBody>
      </p:sp>
      <p:sp>
        <p:nvSpPr>
          <p:cNvPr id="3" name="Footer Placeholder 2"/>
          <p:cNvSpPr>
            <a:spLocks noGrp="1"/>
          </p:cNvSpPr>
          <p:nvPr>
            <p:ph type="ftr" sz="quarter" idx="11"/>
          </p:nvPr>
        </p:nvSpPr>
        <p:spPr/>
        <p:txBody>
          <a:bodyPr/>
          <a:lstStyle/>
          <a:p>
            <a:r>
              <a:rPr lang="en-US"/>
              <a:t>Confidential – Oracle Internal</a:t>
            </a:r>
            <a:endParaRPr dirty="0"/>
          </a:p>
        </p:txBody>
      </p:sp>
      <p:sp>
        <p:nvSpPr>
          <p:cNvPr id="4" name="Slide Number Placeholder 3"/>
          <p:cNvSpPr>
            <a:spLocks noGrp="1"/>
          </p:cNvSpPr>
          <p:nvPr>
            <p:ph type="sldNum" sz="quarter" idx="12"/>
          </p:nvPr>
        </p:nvSpPr>
        <p:spPr/>
        <p:txBody>
          <a:bodyPr/>
          <a:lstStyle/>
          <a:p>
            <a:fld id="{C51EAA63-D034-42AE-91FA-B13B9518C7BE}" type="slidenum">
              <a:rPr/>
              <a:pPr/>
              <a:t>‹#›</a:t>
            </a:fld>
            <a:endParaRPr dirty="0"/>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latin typeface="+mj-lt"/>
              </a:rPr>
              <a:t>Safe Harbor</a:t>
            </a:r>
            <a:r>
              <a:rPr sz="3200" baseline="0" dirty="0">
                <a:latin typeface="+mj-lt"/>
              </a:rPr>
              <a:t> Statement</a:t>
            </a:r>
            <a:endParaRPr sz="3200" dirty="0">
              <a:latin typeface="+mj-lt"/>
            </a:endParaRP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latin typeface="+mn-lt"/>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1211308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FC7E17-0237-42F7-887D-9D179534735C}" type="datetime1">
              <a:rPr lang="en-US" smtClean="0"/>
              <a:t>1/29/2018</a:t>
            </a:fld>
            <a:endParaRPr dirty="0"/>
          </a:p>
        </p:txBody>
      </p:sp>
      <p:sp>
        <p:nvSpPr>
          <p:cNvPr id="3" name="Footer Placeholder 2"/>
          <p:cNvSpPr>
            <a:spLocks noGrp="1"/>
          </p:cNvSpPr>
          <p:nvPr>
            <p:ph type="ftr" sz="quarter" idx="11"/>
          </p:nvPr>
        </p:nvSpPr>
        <p:spPr/>
        <p:txBody>
          <a:bodyPr/>
          <a:lstStyle/>
          <a:p>
            <a:r>
              <a:rPr lang="en-US"/>
              <a:t>Confidential – Oracle Internal</a:t>
            </a:r>
            <a:endParaRPr dirty="0"/>
          </a:p>
        </p:txBody>
      </p:sp>
      <p:sp>
        <p:nvSpPr>
          <p:cNvPr id="4" name="Slide Number Placeholder 3"/>
          <p:cNvSpPr>
            <a:spLocks noGrp="1"/>
          </p:cNvSpPr>
          <p:nvPr>
            <p:ph type="sldNum" sz="quarter" idx="12"/>
          </p:nvPr>
        </p:nvSpPr>
        <p:spPr/>
        <p:txBody>
          <a:bodyPr/>
          <a:lstStyle/>
          <a:p>
            <a:fld id="{C51EAA63-D034-42AE-91FA-B13B9518C7BE}" type="slidenum">
              <a:rPr/>
              <a:pPr/>
              <a:t>‹#›</a:t>
            </a:fld>
            <a:endParaRPr dirty="0"/>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latin typeface="+mj-lt"/>
              </a:rPr>
              <a:t>Safe Harbor</a:t>
            </a:r>
            <a:r>
              <a:rPr sz="3200" baseline="0" dirty="0">
                <a:latin typeface="+mj-lt"/>
              </a:rPr>
              <a:t> Statement</a:t>
            </a:r>
            <a:endParaRPr sz="3200" dirty="0">
              <a:latin typeface="+mj-lt"/>
            </a:endParaRP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latin typeface="+mn-lt"/>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570346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pic>
        <p:nvPicPr>
          <p:cNvPr id="51" name="Picture 50" descr="&quot;Integrated Cloud Applications &amp; Platform Services&quot; tagline in red and black"/>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19916" y="1722238"/>
            <a:ext cx="7748992" cy="2950267"/>
          </a:xfrm>
          <a:prstGeom prst="rect">
            <a:avLst/>
          </a:prstGeom>
        </p:spPr>
      </p:pic>
      <p:sp>
        <p:nvSpPr>
          <p:cNvPr id="2" name="Date Placeholder 1"/>
          <p:cNvSpPr>
            <a:spLocks noGrp="1"/>
          </p:cNvSpPr>
          <p:nvPr>
            <p:ph type="dt" sz="half" idx="10"/>
          </p:nvPr>
        </p:nvSpPr>
        <p:spPr/>
        <p:txBody>
          <a:bodyPr/>
          <a:lstStyle/>
          <a:p>
            <a:fld id="{207C8525-3CD2-4040-B3C1-53B306E71101}" type="datetime1">
              <a:rPr lang="en-US" smtClean="0"/>
              <a:t>1/29/2018</a:t>
            </a:fld>
            <a:endParaRPr dirty="0"/>
          </a:p>
        </p:txBody>
      </p:sp>
      <p:sp>
        <p:nvSpPr>
          <p:cNvPr id="3" name="Footer Placeholder 2"/>
          <p:cNvSpPr>
            <a:spLocks noGrp="1"/>
          </p:cNvSpPr>
          <p:nvPr>
            <p:ph type="ftr" sz="quarter" idx="11"/>
          </p:nvPr>
        </p:nvSpPr>
        <p:spPr/>
        <p:txBody>
          <a:bodyPr/>
          <a:lstStyle/>
          <a:p>
            <a:r>
              <a:rPr lang="en-US"/>
              <a:t>Confidential – Oracle Internal</a:t>
            </a:r>
            <a:endParaRPr dirty="0"/>
          </a:p>
        </p:txBody>
      </p:sp>
      <p:sp>
        <p:nvSpPr>
          <p:cNvPr id="4" name="Slide Number Placeholder 3"/>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p14="http://schemas.microsoft.com/office/powerpoint/2010/main" val="2265589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 descr="Oracle logo in white on red staging background. Light blue frame around perimete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hidden">
          <a:xfrm>
            <a:off x="138023" y="129398"/>
            <a:ext cx="11912778" cy="6547450"/>
          </a:xfrm>
          <a:prstGeom prst="rect">
            <a:avLst/>
          </a:prstGeom>
          <a:noFill/>
          <a:ln>
            <a:noFill/>
          </a:ln>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bwMode="black">
          <a:xfrm>
            <a:off x="3822128" y="2843826"/>
            <a:ext cx="4544568" cy="569547"/>
          </a:xfrm>
          <a:prstGeom prst="rect">
            <a:avLst/>
          </a:prstGeom>
        </p:spPr>
      </p:pic>
      <p:grpSp>
        <p:nvGrpSpPr>
          <p:cNvPr id="10" name="Group 9"/>
          <p:cNvGrpSpPr/>
          <p:nvPr userDrawn="1"/>
        </p:nvGrpSpPr>
        <p:grpSpPr>
          <a:xfrm>
            <a:off x="0" y="0"/>
            <a:ext cx="12189398" cy="6858000"/>
            <a:chOff x="0" y="0"/>
            <a:chExt cx="12189398" cy="6858000"/>
          </a:xfrm>
          <a:solidFill>
            <a:srgbClr val="D8E1E6"/>
          </a:solidFill>
        </p:grpSpPr>
        <p:sp>
          <p:nvSpPr>
            <p:cNvPr id="11" name="Rectangle 10"/>
            <p:cNvSpPr/>
            <p:nvPr/>
          </p:nvSpPr>
          <p:spPr bwMode="gray">
            <a:xfrm>
              <a:off x="0" y="0"/>
              <a:ext cx="193962"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3" name="Rectangle 12"/>
            <p:cNvSpPr/>
            <p:nvPr/>
          </p:nvSpPr>
          <p:spPr bwMode="gray">
            <a:xfrm>
              <a:off x="11995151" y="0"/>
              <a:ext cx="193960"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4" name="Rectangle 13"/>
            <p:cNvSpPr/>
            <p:nvPr/>
          </p:nvSpPr>
          <p:spPr bwMode="gray">
            <a:xfrm>
              <a:off x="0"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5" name="Rectangle 14"/>
            <p:cNvSpPr/>
            <p:nvPr/>
          </p:nvSpPr>
          <p:spPr bwMode="gray">
            <a:xfrm>
              <a:off x="0"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Tree>
    <p:extLst>
      <p:ext uri="{BB962C8B-B14F-4D97-AF65-F5344CB8AC3E}">
        <p14:creationId xmlns:p14="http://schemas.microsoft.com/office/powerpoint/2010/main" val="1533263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531151" y="1524001"/>
            <a:ext cx="11126522" cy="4419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5A4D5AD-7182-47D6-A244-8B777F7D634B}" type="datetime1">
              <a:rPr lang="en-US" smtClean="0"/>
              <a:t>1/29/2018</a:t>
            </a:fld>
            <a:endParaRPr lang="en-US"/>
          </a:p>
        </p:txBody>
      </p:sp>
      <p:sp>
        <p:nvSpPr>
          <p:cNvPr id="5" name="Footer Placeholder 4"/>
          <p:cNvSpPr>
            <a:spLocks noGrp="1"/>
          </p:cNvSpPr>
          <p:nvPr>
            <p:ph type="ftr" sz="quarter" idx="11"/>
          </p:nvPr>
        </p:nvSpPr>
        <p:spPr/>
        <p:txBody>
          <a:bodyPr/>
          <a:lstStyle/>
          <a:p>
            <a:r>
              <a:rPr lang="en-US"/>
              <a:t>Confidential – Oracle Internal</a:t>
            </a:r>
          </a:p>
        </p:txBody>
      </p:sp>
      <p:sp>
        <p:nvSpPr>
          <p:cNvPr id="6" name="Slide Number Placeholder 5"/>
          <p:cNvSpPr>
            <a:spLocks noGrp="1"/>
          </p:cNvSpPr>
          <p:nvPr>
            <p:ph type="sldNum" sz="quarter" idx="12"/>
          </p:nvPr>
        </p:nvSpPr>
        <p:spPr/>
        <p:txBody>
          <a:bodyPr/>
          <a:lstStyle/>
          <a:p>
            <a:fld id="{D4EAF17A-378C-49D5-A479-C71FF9D7F1E7}" type="slidenum">
              <a:rPr lang="en-US" smtClean="0"/>
              <a:pPr/>
              <a:t>‹#›</a:t>
            </a:fld>
            <a:endParaRPr lang="en-US"/>
          </a:p>
        </p:txBody>
      </p:sp>
    </p:spTree>
    <p:extLst>
      <p:ext uri="{BB962C8B-B14F-4D97-AF65-F5344CB8AC3E}">
        <p14:creationId xmlns:p14="http://schemas.microsoft.com/office/powerpoint/2010/main" val="2536154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a:t>Click to edit Master title style</a:t>
            </a:r>
            <a:endParaRPr dirty="0"/>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fld id="{F2C04D02-D58A-4F9A-8B2E-ED1CE632B76B}" type="datetime1">
              <a:rPr lang="en-US" smtClean="0"/>
              <a:t>1/29/2018</a:t>
            </a:fld>
            <a:endParaRPr dirty="0"/>
          </a:p>
        </p:txBody>
      </p:sp>
      <p:sp>
        <p:nvSpPr>
          <p:cNvPr id="5" name="Footer Placeholder 4"/>
          <p:cNvSpPr>
            <a:spLocks noGrp="1"/>
          </p:cNvSpPr>
          <p:nvPr>
            <p:ph type="ftr" sz="quarter" idx="11"/>
          </p:nvPr>
        </p:nvSpPr>
        <p:spPr/>
        <p:txBody>
          <a:bodyPr/>
          <a:lstStyle/>
          <a:p>
            <a:r>
              <a:rPr lang="en-US"/>
              <a:t>Confidential – Oracle Internal</a:t>
            </a:r>
            <a:endParaRPr dirty="0"/>
          </a:p>
        </p:txBody>
      </p:sp>
      <p:sp>
        <p:nvSpPr>
          <p:cNvPr id="6" name="Slide Number Placeholder 5"/>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p14="http://schemas.microsoft.com/office/powerpoint/2010/main" val="2310153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userDrawn="1">
  <p:cSld name="New Template_Content 2 Line Title">
    <p:spTree>
      <p:nvGrpSpPr>
        <p:cNvPr id="1" name=""/>
        <p:cNvGrpSpPr/>
        <p:nvPr/>
      </p:nvGrpSpPr>
      <p:grpSpPr>
        <a:xfrm>
          <a:off x="0" y="0"/>
          <a:ext cx="0" cy="0"/>
          <a:chOff x="0" y="0"/>
          <a:chExt cx="0" cy="0"/>
        </a:xfrm>
      </p:grpSpPr>
      <p:sp>
        <p:nvSpPr>
          <p:cNvPr id="2" name="Title 1"/>
          <p:cNvSpPr>
            <a:spLocks noGrp="1"/>
          </p:cNvSpPr>
          <p:nvPr>
            <p:ph type="title"/>
          </p:nvPr>
        </p:nvSpPr>
        <p:spPr>
          <a:xfrm>
            <a:off x="1072183" y="327394"/>
            <a:ext cx="10969924" cy="1025071"/>
          </a:xfrm>
        </p:spPr>
        <p:txBody>
          <a:bodyPr anchor="t" anchorCtr="0"/>
          <a:lstStyle/>
          <a:p>
            <a:r>
              <a:rPr lang="en-US" smtClean="0"/>
              <a:t>Click to edit Master title style</a:t>
            </a:r>
            <a:endParaRPr lang="en-US" dirty="0"/>
          </a:p>
        </p:txBody>
      </p:sp>
      <p:sp>
        <p:nvSpPr>
          <p:cNvPr id="6" name="Content Placeholder 5"/>
          <p:cNvSpPr>
            <a:spLocks noGrp="1"/>
          </p:cNvSpPr>
          <p:nvPr>
            <p:ph sz="quarter" idx="12"/>
          </p:nvPr>
        </p:nvSpPr>
        <p:spPr>
          <a:xfrm>
            <a:off x="1072183" y="2029469"/>
            <a:ext cx="10969943" cy="4083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7" name="Text Placeholder 4"/>
          <p:cNvSpPr>
            <a:spLocks noGrp="1"/>
          </p:cNvSpPr>
          <p:nvPr>
            <p:ph type="body" sz="quarter" idx="13"/>
          </p:nvPr>
        </p:nvSpPr>
        <p:spPr>
          <a:xfrm>
            <a:off x="1072183" y="1372308"/>
            <a:ext cx="10969943" cy="406400"/>
          </a:xfrm>
        </p:spPr>
        <p:txBody>
          <a:bodyPr anchor="t" anchorCtr="0">
            <a:noAutofit/>
          </a:bodyPr>
          <a:lstStyle>
            <a:lvl1pPr marL="0" indent="0">
              <a:spcAft>
                <a:spcPts val="0"/>
              </a:spcAft>
              <a:buFontTx/>
              <a:buNone/>
              <a:defRPr sz="2700">
                <a:solidFill>
                  <a:schemeClr val="accent1"/>
                </a:solidFill>
              </a:defRPr>
            </a:lvl1pPr>
            <a:lvl2pPr marL="609204" indent="0">
              <a:buFontTx/>
              <a:buNone/>
              <a:defRPr/>
            </a:lvl2pPr>
            <a:lvl3pPr marL="1218408" indent="0">
              <a:buFontTx/>
              <a:buNone/>
              <a:defRPr/>
            </a:lvl3pPr>
            <a:lvl4pPr marL="1827612" indent="0">
              <a:buFontTx/>
              <a:buNone/>
              <a:defRPr/>
            </a:lvl4pPr>
            <a:lvl5pPr marL="2436815" indent="0">
              <a:buFontTx/>
              <a:buNone/>
              <a:defRPr/>
            </a:lvl5pPr>
          </a:lstStyle>
          <a:p>
            <a:pPr lvl="0"/>
            <a:r>
              <a:rPr lang="en-US" smtClean="0"/>
              <a:t>Click to edit Master text styles</a:t>
            </a:r>
          </a:p>
        </p:txBody>
      </p:sp>
    </p:spTree>
    <p:extLst>
      <p:ext uri="{BB962C8B-B14F-4D97-AF65-F5344CB8AC3E}">
        <p14:creationId xmlns:p14="http://schemas.microsoft.com/office/powerpoint/2010/main" val="493540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19AFBF-606B-E543-8502-3BFA1F086CBC}" type="datetime1">
              <a:rPr lang="en-US" smtClean="0"/>
              <a:pPr/>
              <a:t>1/29/2018</a:t>
            </a:fld>
            <a:endParaRPr lang="en-US" dirty="0"/>
          </a:p>
        </p:txBody>
      </p:sp>
      <p:sp>
        <p:nvSpPr>
          <p:cNvPr id="3" name="Footer Placeholder 2"/>
          <p:cNvSpPr>
            <a:spLocks noGrp="1"/>
          </p:cNvSpPr>
          <p:nvPr>
            <p:ph type="ftr" sz="quarter" idx="11"/>
          </p:nvPr>
        </p:nvSpPr>
        <p:spPr/>
        <p:txBody>
          <a:bodyPr/>
          <a:lstStyle/>
          <a:p>
            <a:r>
              <a:rPr lang="en-US"/>
              <a:t>Confidential – Oracle Internal/Restricted/Highly Restricted</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8436012" y="4560563"/>
            <a:ext cx="3563900" cy="1840114"/>
          </a:xfrm>
          <a:prstGeom prst="rect">
            <a:avLst/>
          </a:prstGeom>
        </p:spPr>
      </p:pic>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180975" y="4560563"/>
            <a:ext cx="3471482" cy="1840114"/>
          </a:xfrm>
          <a:prstGeom prst="rect">
            <a:avLst/>
          </a:prstGeom>
        </p:spPr>
      </p:pic>
      <p:pic>
        <p:nvPicPr>
          <p:cNvPr id="9" name="Picture 8"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5585" y="6263640"/>
            <a:ext cx="1632268" cy="594360"/>
          </a:xfrm>
          <a:prstGeom prst="rect">
            <a:avLst/>
          </a:prstGeom>
        </p:spPr>
      </p:pic>
    </p:spTree>
    <p:extLst>
      <p:ext uri="{BB962C8B-B14F-4D97-AF65-F5344CB8AC3E}">
        <p14:creationId xmlns:p14="http://schemas.microsoft.com/office/powerpoint/2010/main" val="364441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19AFBF-606B-E543-8502-3BFA1F086CBC}" type="datetime1">
              <a:rPr lang="en-US" smtClean="0"/>
              <a:pPr/>
              <a:t>1/29/2018</a:t>
            </a:fld>
            <a:endParaRPr lang="en-US" dirty="0"/>
          </a:p>
        </p:txBody>
      </p:sp>
      <p:sp>
        <p:nvSpPr>
          <p:cNvPr id="3" name="Footer Placeholder 2"/>
          <p:cNvSpPr>
            <a:spLocks noGrp="1"/>
          </p:cNvSpPr>
          <p:nvPr>
            <p:ph type="ftr" sz="quarter" idx="11"/>
          </p:nvPr>
        </p:nvSpPr>
        <p:spPr/>
        <p:txBody>
          <a:bodyPr/>
          <a:lstStyle/>
          <a:p>
            <a:r>
              <a:rPr lang="en-US"/>
              <a:t>Confidential – Oracle Internal/Restricted/Highly Restricted</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pic>
        <p:nvPicPr>
          <p:cNvPr id="5" name="Picture 4"/>
          <p:cNvPicPr>
            <a:picLocks noChangeAspect="1"/>
          </p:cNvPicPr>
          <p:nvPr userDrawn="1"/>
        </p:nvPicPr>
        <p:blipFill>
          <a:blip r:embed="rId2" cstate="print">
            <a:alphaModFix amt="10000"/>
            <a:lum bright="-74000" contrast="100000"/>
            <a:extLst>
              <a:ext uri="{28A0092B-C50C-407E-A947-70E740481C1C}">
                <a14:useLocalDpi xmlns:a14="http://schemas.microsoft.com/office/drawing/2010/main"/>
              </a:ext>
            </a:extLst>
          </a:blip>
          <a:stretch>
            <a:fillRect/>
          </a:stretch>
        </p:blipFill>
        <p:spPr bwMode="gray">
          <a:xfrm>
            <a:off x="180976" y="3458070"/>
            <a:ext cx="11801474" cy="2952159"/>
          </a:xfrm>
          <a:prstGeom prst="rect">
            <a:avLst/>
          </a:prstGeom>
        </p:spPr>
      </p:pic>
      <p:pic>
        <p:nvPicPr>
          <p:cNvPr id="6" name="Picture 5"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25585" y="6263640"/>
            <a:ext cx="1632268" cy="594360"/>
          </a:xfrm>
          <a:prstGeom prst="rect">
            <a:avLst/>
          </a:prstGeom>
        </p:spPr>
      </p:pic>
    </p:spTree>
    <p:extLst>
      <p:ext uri="{BB962C8B-B14F-4D97-AF65-F5344CB8AC3E}">
        <p14:creationId xmlns:p14="http://schemas.microsoft.com/office/powerpoint/2010/main" val="364441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14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19AFBF-606B-E543-8502-3BFA1F086CBC}" type="datetime1">
              <a:rPr lang="en-US" smtClean="0"/>
              <a:pPr/>
              <a:t>1/29/2018</a:t>
            </a:fld>
            <a:endParaRPr lang="en-US" dirty="0"/>
          </a:p>
        </p:txBody>
      </p:sp>
      <p:sp>
        <p:nvSpPr>
          <p:cNvPr id="3" name="Footer Placeholder 2"/>
          <p:cNvSpPr>
            <a:spLocks noGrp="1"/>
          </p:cNvSpPr>
          <p:nvPr>
            <p:ph type="ftr" sz="quarter" idx="11"/>
          </p:nvPr>
        </p:nvSpPr>
        <p:spPr/>
        <p:txBody>
          <a:bodyPr/>
          <a:lstStyle/>
          <a:p>
            <a:r>
              <a:rPr lang="en-US"/>
              <a:t>Confidential – Oracle Internal/Restricted/Highly Restricted</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pic>
        <p:nvPicPr>
          <p:cNvPr id="5" name="Picture 4"/>
          <p:cNvPicPr>
            <a:picLocks noChangeAspect="1"/>
          </p:cNvPicPr>
          <p:nvPr userDrawn="1"/>
        </p:nvPicPr>
        <p:blipFill>
          <a:blip r:embed="rId2" cstate="print">
            <a:alphaModFix amt="10000"/>
            <a:lum bright="-74000" contrast="100000"/>
            <a:extLst>
              <a:ext uri="{28A0092B-C50C-407E-A947-70E740481C1C}">
                <a14:useLocalDpi xmlns:a14="http://schemas.microsoft.com/office/drawing/2010/main"/>
              </a:ext>
            </a:extLst>
          </a:blip>
          <a:stretch>
            <a:fillRect/>
          </a:stretch>
        </p:blipFill>
        <p:spPr bwMode="gray">
          <a:xfrm>
            <a:off x="180976" y="3458070"/>
            <a:ext cx="11801474" cy="2952159"/>
          </a:xfrm>
          <a:prstGeom prst="rect">
            <a:avLst/>
          </a:prstGeom>
        </p:spPr>
      </p:pic>
      <p:sp>
        <p:nvSpPr>
          <p:cNvPr id="7" name="Rectangle 6"/>
          <p:cNvSpPr/>
          <p:nvPr userDrawn="1"/>
        </p:nvSpPr>
        <p:spPr>
          <a:xfrm>
            <a:off x="200025" y="3409950"/>
            <a:ext cx="11811000" cy="3067050"/>
          </a:xfrm>
          <a:prstGeom prst="rect">
            <a:avLst/>
          </a:prstGeom>
          <a:solidFill>
            <a:schemeClr val="bg1">
              <a:alpha val="2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pic>
        <p:nvPicPr>
          <p:cNvPr id="6" name="Picture 5"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25585" y="6263640"/>
            <a:ext cx="1632268" cy="594360"/>
          </a:xfrm>
          <a:prstGeom prst="rect">
            <a:avLst/>
          </a:prstGeom>
        </p:spPr>
      </p:pic>
    </p:spTree>
    <p:extLst>
      <p:ext uri="{BB962C8B-B14F-4D97-AF65-F5344CB8AC3E}">
        <p14:creationId xmlns:p14="http://schemas.microsoft.com/office/powerpoint/2010/main" val="364441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13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19AFBF-606B-E543-8502-3BFA1F086CBC}" type="datetime1">
              <a:rPr lang="en-US" smtClean="0"/>
              <a:pPr/>
              <a:t>1/29/2018</a:t>
            </a:fld>
            <a:endParaRPr lang="en-US" dirty="0"/>
          </a:p>
        </p:txBody>
      </p:sp>
      <p:sp>
        <p:nvSpPr>
          <p:cNvPr id="3" name="Footer Placeholder 2"/>
          <p:cNvSpPr>
            <a:spLocks noGrp="1"/>
          </p:cNvSpPr>
          <p:nvPr>
            <p:ph type="ftr" sz="quarter" idx="11"/>
          </p:nvPr>
        </p:nvSpPr>
        <p:spPr/>
        <p:txBody>
          <a:bodyPr/>
          <a:lstStyle/>
          <a:p>
            <a:r>
              <a:rPr lang="en-US"/>
              <a:t>Confidential – Oracle Internal/Restricted/Highly Restricted</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spTree>
    <p:extLst>
      <p:ext uri="{BB962C8B-B14F-4D97-AF65-F5344CB8AC3E}">
        <p14:creationId xmlns:p14="http://schemas.microsoft.com/office/powerpoint/2010/main" val="364441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0_Title and Subtitle">
    <p:bg>
      <p:bgPr>
        <a:gradFill>
          <a:gsLst>
            <a:gs pos="0">
              <a:schemeClr val="accent4">
                <a:lumMod val="40000"/>
                <a:lumOff val="60000"/>
              </a:schemeClr>
            </a:gs>
            <a:gs pos="28000">
              <a:schemeClr val="accent5">
                <a:lumMod val="20000"/>
                <a:lumOff val="80000"/>
              </a:schemeClr>
            </a:gs>
            <a:gs pos="50000">
              <a:schemeClr val="accent5">
                <a:lumMod val="20000"/>
                <a:lumOff val="80000"/>
              </a:schemeClr>
            </a:gs>
          </a:gsLst>
          <a:lin ang="5400000" scaled="1"/>
        </a:gra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solidFill>
                  <a:srgbClr val="5F5F5F"/>
                </a:solidFill>
              </a:rPr>
              <a:pPr/>
              <a:t>1/29/2018</a:t>
            </a:fld>
            <a:endParaRPr lang="en-US" dirty="0">
              <a:solidFill>
                <a:srgbClr val="5F5F5F"/>
              </a:solidFill>
            </a:endParaRPr>
          </a:p>
        </p:txBody>
      </p:sp>
      <p:sp>
        <p:nvSpPr>
          <p:cNvPr id="4" name="Footer Placeholder 3"/>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11" name="Title 1"/>
          <p:cNvSpPr>
            <a:spLocks noGrp="1"/>
          </p:cNvSpPr>
          <p:nvPr>
            <p:ph type="ctrTitle" hasCustomPrompt="1"/>
          </p:nvPr>
        </p:nvSpPr>
        <p:spPr>
          <a:xfrm>
            <a:off x="530352" y="1608340"/>
            <a:ext cx="11125199" cy="1322816"/>
          </a:xfrm>
        </p:spPr>
        <p:txBody>
          <a:bodyPr/>
          <a:lstStyle>
            <a:lvl1pPr>
              <a:lnSpc>
                <a:spcPct val="80000"/>
              </a:lnSpc>
              <a:defRPr sz="4800">
                <a:solidFill>
                  <a:srgbClr val="FF0000"/>
                </a:solidFill>
                <a:latin typeface="Calibri Light" pitchFamily="34" charset="0"/>
              </a:defRPr>
            </a:lvl1pPr>
          </a:lstStyle>
          <a:p>
            <a:r>
              <a:rPr lang="en-US" dirty="0"/>
              <a:t>Click to edit Master Title</a:t>
            </a:r>
            <a:endParaRPr dirty="0"/>
          </a:p>
        </p:txBody>
      </p:sp>
      <p:sp>
        <p:nvSpPr>
          <p:cNvPr id="12" name="Subtitle 2"/>
          <p:cNvSpPr>
            <a:spLocks noGrp="1"/>
          </p:cNvSpPr>
          <p:nvPr>
            <p:ph type="subTitle" idx="1"/>
          </p:nvPr>
        </p:nvSpPr>
        <p:spPr>
          <a:xfrm>
            <a:off x="530302" y="3007356"/>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dirty="0"/>
          </a:p>
        </p:txBody>
      </p:sp>
      <p:pic>
        <p:nvPicPr>
          <p:cNvPr id="2050" name="Picture 2"/>
          <p:cNvPicPr>
            <a:picLocks noChangeAspect="1" noChangeArrowheads="1"/>
          </p:cNvPicPr>
          <p:nvPr userDrawn="1"/>
        </p:nvPicPr>
        <p:blipFill>
          <a:blip r:embed="rId2" cstate="print"/>
          <a:srcRect/>
          <a:stretch>
            <a:fillRect/>
          </a:stretch>
        </p:blipFill>
        <p:spPr bwMode="auto">
          <a:xfrm>
            <a:off x="174968" y="4086225"/>
            <a:ext cx="11826532" cy="2324100"/>
          </a:xfrm>
          <a:prstGeom prst="rect">
            <a:avLst/>
          </a:prstGeom>
          <a:noFill/>
          <a:ln w="9525">
            <a:noFill/>
            <a:miter lim="800000"/>
            <a:headEnd/>
            <a:tailEnd/>
          </a:ln>
          <a:effectLst>
            <a:softEdge rad="127000"/>
          </a:effectLst>
        </p:spPr>
      </p:pic>
      <p:pic>
        <p:nvPicPr>
          <p:cNvPr id="14" name="Picture 15" descr="1.5X red tab for PPT.png"/>
          <p:cNvPicPr>
            <a:picLocks noChangeAspect="1"/>
          </p:cNvPicPr>
          <p:nvPr userDrawn="1"/>
        </p:nvPicPr>
        <p:blipFill>
          <a:blip r:embed="rId3" cstate="print"/>
          <a:srcRect/>
          <a:stretch>
            <a:fillRect/>
          </a:stretch>
        </p:blipFill>
        <p:spPr bwMode="ltGray">
          <a:xfrm>
            <a:off x="531813" y="6269037"/>
            <a:ext cx="1609725" cy="588963"/>
          </a:xfrm>
          <a:prstGeom prst="rect">
            <a:avLst/>
          </a:prstGeom>
          <a:noFill/>
          <a:ln w="9525">
            <a:noFill/>
            <a:miter lim="800000"/>
            <a:headEnd/>
            <a:tailEnd/>
          </a:ln>
        </p:spPr>
      </p:pic>
      <p:sp>
        <p:nvSpPr>
          <p:cNvPr id="15" name="Text Placeholder 12"/>
          <p:cNvSpPr>
            <a:spLocks noGrp="1"/>
          </p:cNvSpPr>
          <p:nvPr>
            <p:ph type="body" sz="quarter" idx="13" hasCustomPrompt="1"/>
          </p:nvPr>
        </p:nvSpPr>
        <p:spPr>
          <a:xfrm>
            <a:off x="530352" y="4560383"/>
            <a:ext cx="11125199" cy="1229494"/>
          </a:xfrm>
        </p:spPr>
        <p:txBody>
          <a:bodyPr>
            <a:noAutofit/>
          </a:bodyPr>
          <a:lstStyle>
            <a:lvl1pPr marL="1588" indent="0">
              <a:spcBef>
                <a:spcPts val="0"/>
              </a:spcBef>
              <a:buFontTx/>
              <a:buNone/>
              <a:defRPr sz="2400" baseline="0">
                <a:solidFill>
                  <a:schemeClr val="tx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dirty="0"/>
              <a:t>Name</a:t>
            </a:r>
            <a:br>
              <a:rPr lang="en-US" dirty="0"/>
            </a:br>
            <a:r>
              <a:rPr lang="en-US" dirty="0"/>
              <a:t>Title</a:t>
            </a:r>
            <a:br>
              <a:rPr lang="en-US" dirty="0"/>
            </a:br>
            <a:r>
              <a:rPr lang="en-US" dirty="0"/>
              <a:t>Date</a:t>
            </a:r>
            <a:endParaRPr dirty="0"/>
          </a:p>
        </p:txBody>
      </p:sp>
    </p:spTree>
    <p:extLst>
      <p:ext uri="{BB962C8B-B14F-4D97-AF65-F5344CB8AC3E}">
        <p14:creationId xmlns:p14="http://schemas.microsoft.com/office/powerpoint/2010/main" val="2100355151"/>
      </p:ext>
    </p:extLst>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le and Content">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926090-F7DD-7C47-A7A5-57C7ADACE0E5}" type="datetime1">
              <a:rPr lang="en-US" smtClean="0"/>
              <a:pPr/>
              <a:t>1/29/2018</a:t>
            </a:fld>
            <a:endParaRPr lang="en-US" dirty="0"/>
          </a:p>
        </p:txBody>
      </p:sp>
      <p:sp>
        <p:nvSpPr>
          <p:cNvPr id="5" name="Footer Placeholder 4"/>
          <p:cNvSpPr>
            <a:spLocks noGrp="1"/>
          </p:cNvSpPr>
          <p:nvPr>
            <p:ph type="ftr" sz="quarter" idx="11"/>
          </p:nvPr>
        </p:nvSpPr>
        <p:spPr/>
        <p:txBody>
          <a:bodyPr/>
          <a:lstStyle/>
          <a:p>
            <a:r>
              <a:rPr lang="en-US"/>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pPr/>
              <a:t>‹#›</a:t>
            </a:fld>
            <a:endParaRPr lang="en-US" dirty="0"/>
          </a:p>
        </p:txBody>
      </p:sp>
      <p:sp>
        <p:nvSpPr>
          <p:cNvPr id="7" name="Title 1"/>
          <p:cNvSpPr>
            <a:spLocks noGrp="1"/>
          </p:cNvSpPr>
          <p:nvPr>
            <p:ph type="title"/>
          </p:nvPr>
        </p:nvSpPr>
        <p:spPr>
          <a:xfrm>
            <a:off x="541337" y="0"/>
            <a:ext cx="11125200" cy="819150"/>
          </a:xfrm>
        </p:spPr>
        <p:txBody>
          <a:bodyPr/>
          <a:lstStyle>
            <a:lvl1pPr>
              <a:defRPr sz="3200">
                <a:solidFill>
                  <a:schemeClr val="bg1"/>
                </a:solidFill>
              </a:defRPr>
            </a:lvl1pPr>
          </a:lstStyle>
          <a:p>
            <a:r>
              <a:rPr lang="en-US" dirty="0"/>
              <a:t>Click to edit Master title style</a:t>
            </a:r>
            <a:endParaRPr dirty="0"/>
          </a:p>
        </p:txBody>
      </p:sp>
      <p:sp>
        <p:nvSpPr>
          <p:cNvPr id="8" name="Content Placeholder 2"/>
          <p:cNvSpPr>
            <a:spLocks noGrp="1"/>
          </p:cNvSpPr>
          <p:nvPr>
            <p:ph idx="1" hasCustomPrompt="1"/>
          </p:nvPr>
        </p:nvSpPr>
        <p:spPr>
          <a:xfrm>
            <a:off x="540676" y="1514476"/>
            <a:ext cx="5583899" cy="369332"/>
          </a:xfrm>
        </p:spPr>
        <p:txBody>
          <a:bodyPr>
            <a:spAutoFit/>
          </a:bodyPr>
          <a:lstStyle>
            <a:lvl1pPr>
              <a:lnSpc>
                <a:spcPct val="100000"/>
              </a:lnSpc>
              <a:spcBef>
                <a:spcPts val="0"/>
              </a:spcBef>
              <a:spcAft>
                <a:spcPts val="1200"/>
              </a:spcAft>
              <a:buClr>
                <a:schemeClr val="accent6">
                  <a:lumMod val="40000"/>
                  <a:lumOff val="60000"/>
                </a:schemeClr>
              </a:buClr>
              <a:buFont typeface="Wingdings" pitchFamily="2" charset="2"/>
              <a:buChar char="§"/>
              <a:defRPr sz="2400">
                <a:solidFill>
                  <a:schemeClr val="bg1"/>
                </a:solidFill>
              </a:defRPr>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a:solidFill>
                  <a:schemeClr val="accent1"/>
                </a:solidFill>
              </a:defRPr>
            </a:lvl3pPr>
          </a:lstStyle>
          <a:p>
            <a:pPr lvl="0"/>
            <a:r>
              <a:rPr lang="en-US" dirty="0"/>
              <a:t>Edit Master text styles</a:t>
            </a:r>
          </a:p>
        </p:txBody>
      </p:sp>
      <p:sp>
        <p:nvSpPr>
          <p:cNvPr id="9" name="Text Placeholder 12"/>
          <p:cNvSpPr>
            <a:spLocks noGrp="1"/>
          </p:cNvSpPr>
          <p:nvPr>
            <p:ph type="body" sz="quarter" idx="13" hasCustomPrompt="1"/>
          </p:nvPr>
        </p:nvSpPr>
        <p:spPr>
          <a:xfrm>
            <a:off x="541338" y="830816"/>
            <a:ext cx="11125199" cy="343299"/>
          </a:xfrm>
        </p:spPr>
        <p:txBody>
          <a:bodyPr>
            <a:noAutofit/>
          </a:bodyPr>
          <a:lstStyle>
            <a:lvl1pPr marL="1588" indent="0">
              <a:spcBef>
                <a:spcPts val="0"/>
              </a:spcBef>
              <a:buFontTx/>
              <a:buNone/>
              <a:defRPr sz="2000" b="1" i="1" baseline="0">
                <a:solidFill>
                  <a:schemeClr val="tx1">
                    <a:lumMod val="20000"/>
                    <a:lumOff val="80000"/>
                  </a:schemeClr>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p14="http://schemas.microsoft.com/office/powerpoint/2010/main" val="562259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Title and Content">
    <p:bg>
      <p:bgPr>
        <a:gradFill>
          <a:gsLst>
            <a:gs pos="0">
              <a:schemeClr val="accent6"/>
            </a:gs>
            <a:gs pos="100000">
              <a:srgbClr val="0E7AAB"/>
            </a:gs>
          </a:gsLst>
          <a:lin ang="5400000" scaled="1"/>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926090-F7DD-7C47-A7A5-57C7ADACE0E5}" type="datetime1">
              <a:rPr lang="en-US" smtClean="0"/>
              <a:pPr/>
              <a:t>1/29/2018</a:t>
            </a:fld>
            <a:endParaRPr lang="en-US" dirty="0"/>
          </a:p>
        </p:txBody>
      </p:sp>
      <p:sp>
        <p:nvSpPr>
          <p:cNvPr id="5" name="Footer Placeholder 4"/>
          <p:cNvSpPr>
            <a:spLocks noGrp="1"/>
          </p:cNvSpPr>
          <p:nvPr>
            <p:ph type="ftr" sz="quarter" idx="11"/>
          </p:nvPr>
        </p:nvSpPr>
        <p:spPr/>
        <p:txBody>
          <a:bodyPr/>
          <a:lstStyle/>
          <a:p>
            <a:r>
              <a:rPr lang="en-US"/>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pPr/>
              <a:t>‹#›</a:t>
            </a:fld>
            <a:endParaRPr lang="en-US" dirty="0"/>
          </a:p>
        </p:txBody>
      </p:sp>
      <p:sp>
        <p:nvSpPr>
          <p:cNvPr id="7" name="Title 1"/>
          <p:cNvSpPr>
            <a:spLocks noGrp="1"/>
          </p:cNvSpPr>
          <p:nvPr>
            <p:ph type="title"/>
          </p:nvPr>
        </p:nvSpPr>
        <p:spPr>
          <a:xfrm>
            <a:off x="541337" y="0"/>
            <a:ext cx="11125200" cy="819150"/>
          </a:xfrm>
        </p:spPr>
        <p:txBody>
          <a:bodyPr/>
          <a:lstStyle>
            <a:lvl1pPr>
              <a:defRPr sz="3200">
                <a:solidFill>
                  <a:schemeClr val="bg1"/>
                </a:solidFill>
              </a:defRPr>
            </a:lvl1pPr>
          </a:lstStyle>
          <a:p>
            <a:r>
              <a:rPr lang="en-US" dirty="0"/>
              <a:t>Click to edit Master title style</a:t>
            </a:r>
            <a:endParaRPr dirty="0"/>
          </a:p>
        </p:txBody>
      </p:sp>
      <p:sp>
        <p:nvSpPr>
          <p:cNvPr id="8" name="Content Placeholder 2"/>
          <p:cNvSpPr>
            <a:spLocks noGrp="1"/>
          </p:cNvSpPr>
          <p:nvPr>
            <p:ph idx="1" hasCustomPrompt="1"/>
          </p:nvPr>
        </p:nvSpPr>
        <p:spPr>
          <a:xfrm>
            <a:off x="540676" y="1514476"/>
            <a:ext cx="5583899" cy="369332"/>
          </a:xfrm>
        </p:spPr>
        <p:txBody>
          <a:bodyPr>
            <a:spAutoFit/>
          </a:bodyPr>
          <a:lstStyle>
            <a:lvl1pPr>
              <a:lnSpc>
                <a:spcPct val="100000"/>
              </a:lnSpc>
              <a:spcBef>
                <a:spcPts val="0"/>
              </a:spcBef>
              <a:spcAft>
                <a:spcPts val="1200"/>
              </a:spcAft>
              <a:buClr>
                <a:schemeClr val="accent6">
                  <a:lumMod val="40000"/>
                  <a:lumOff val="60000"/>
                </a:schemeClr>
              </a:buClr>
              <a:buFont typeface="Wingdings" pitchFamily="2" charset="2"/>
              <a:buChar char="§"/>
              <a:defRPr sz="2400">
                <a:solidFill>
                  <a:schemeClr val="bg1"/>
                </a:solidFill>
              </a:defRPr>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a:solidFill>
                  <a:schemeClr val="accent1"/>
                </a:solidFill>
              </a:defRPr>
            </a:lvl3pPr>
          </a:lstStyle>
          <a:p>
            <a:pPr lvl="0"/>
            <a:r>
              <a:rPr lang="en-US" dirty="0"/>
              <a:t>Edit Master text styles</a:t>
            </a:r>
          </a:p>
        </p:txBody>
      </p:sp>
      <p:sp>
        <p:nvSpPr>
          <p:cNvPr id="9" name="Text Placeholder 12"/>
          <p:cNvSpPr>
            <a:spLocks noGrp="1"/>
          </p:cNvSpPr>
          <p:nvPr>
            <p:ph type="body" sz="quarter" idx="13" hasCustomPrompt="1"/>
          </p:nvPr>
        </p:nvSpPr>
        <p:spPr>
          <a:xfrm>
            <a:off x="541338" y="830816"/>
            <a:ext cx="11125199" cy="343299"/>
          </a:xfrm>
        </p:spPr>
        <p:txBody>
          <a:bodyPr>
            <a:noAutofit/>
          </a:bodyPr>
          <a:lstStyle>
            <a:lvl1pPr marL="1588" indent="0">
              <a:spcBef>
                <a:spcPts val="0"/>
              </a:spcBef>
              <a:buFontTx/>
              <a:buNone/>
              <a:defRPr sz="2000" b="1" i="1" baseline="0">
                <a:solidFill>
                  <a:schemeClr val="tx1">
                    <a:lumMod val="20000"/>
                    <a:lumOff val="80000"/>
                  </a:schemeClr>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p14="http://schemas.microsoft.com/office/powerpoint/2010/main" val="562259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2_Title and Subtitle">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pPr/>
              <a:t>1/29/2018</a:t>
            </a:fld>
            <a:endParaRPr lang="en-US" dirty="0"/>
          </a:p>
        </p:txBody>
      </p:sp>
      <p:sp>
        <p:nvSpPr>
          <p:cNvPr id="4" name="Footer Placeholder 3"/>
          <p:cNvSpPr>
            <a:spLocks noGrp="1"/>
          </p:cNvSpPr>
          <p:nvPr>
            <p:ph type="ftr" sz="quarter" idx="11"/>
          </p:nvPr>
        </p:nvSpPr>
        <p:spPr/>
        <p:txBody>
          <a:bodyPr/>
          <a:lstStyle/>
          <a:p>
            <a:r>
              <a:rPr lang="en-US"/>
              <a:t>Confidential – Oracle Internal/Restricted/Highly Restricted</a:t>
            </a:r>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en-US" smtClean="0"/>
              <a:pPr/>
              <a:t>‹#›</a:t>
            </a:fld>
            <a:endParaRPr lang="en-US" dirty="0"/>
          </a:p>
        </p:txBody>
      </p:sp>
      <p:sp>
        <p:nvSpPr>
          <p:cNvPr id="9" name="Text Placeholder 12"/>
          <p:cNvSpPr>
            <a:spLocks noGrp="1"/>
          </p:cNvSpPr>
          <p:nvPr>
            <p:ph type="body" sz="quarter" idx="14" hasCustomPrompt="1"/>
          </p:nvPr>
        </p:nvSpPr>
        <p:spPr>
          <a:xfrm>
            <a:off x="531814" y="895622"/>
            <a:ext cx="10330522" cy="343299"/>
          </a:xfrm>
        </p:spPr>
        <p:txBody>
          <a:bodyPr>
            <a:noAutofit/>
          </a:bodyPr>
          <a:lstStyle>
            <a:lvl1pPr marL="1588" indent="0">
              <a:spcBef>
                <a:spcPts val="0"/>
              </a:spcBef>
              <a:buFontTx/>
              <a:buNone/>
              <a:defRPr sz="2400" b="0" baseline="0">
                <a:solidFill>
                  <a:schemeClr val="bg2"/>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11" name="Text Placeholder 10"/>
          <p:cNvSpPr>
            <a:spLocks noGrp="1"/>
          </p:cNvSpPr>
          <p:nvPr>
            <p:ph type="body" sz="quarter" idx="15" hasCustomPrompt="1"/>
          </p:nvPr>
        </p:nvSpPr>
        <p:spPr>
          <a:xfrm>
            <a:off x="531814" y="348608"/>
            <a:ext cx="10330522" cy="490537"/>
          </a:xfrm>
        </p:spPr>
        <p:txBody>
          <a:bodyPr anchor="ctr"/>
          <a:lstStyle>
            <a:lvl1pPr marL="0" indent="0">
              <a:buNone/>
              <a:defRPr sz="3200" baseline="0">
                <a:solidFill>
                  <a:schemeClr val="bg1"/>
                </a:solidFill>
                <a:latin typeface="+mj-lt"/>
              </a:defRPr>
            </a:lvl1pPr>
          </a:lstStyle>
          <a:p>
            <a:pPr lvl="0"/>
            <a:r>
              <a:rPr lang="en-US" dirty="0"/>
              <a:t>Click to edit Master title style</a:t>
            </a:r>
          </a:p>
        </p:txBody>
      </p:sp>
    </p:spTree>
    <p:extLst>
      <p:ext uri="{BB962C8B-B14F-4D97-AF65-F5344CB8AC3E}">
        <p14:creationId xmlns:p14="http://schemas.microsoft.com/office/powerpoint/2010/main" val="3079490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Section Header without Picture">
    <p:bg>
      <p:bgPr>
        <a:gradFill>
          <a:gsLst>
            <a:gs pos="0">
              <a:schemeClr val="accent2"/>
            </a:gs>
            <a:gs pos="100000">
              <a:schemeClr val="accent2"/>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1495424"/>
            <a:ext cx="12188825" cy="1371600"/>
          </a:xfrm>
        </p:spPr>
        <p:txBody>
          <a:bodyPr anchor="b"/>
          <a:lstStyle>
            <a:lvl1pPr algn="ctr">
              <a:lnSpc>
                <a:spcPct val="80000"/>
              </a:lnSpc>
              <a:defRPr sz="4800" b="0" cap="none" baseline="0">
                <a:solidFill>
                  <a:schemeClr val="bg1"/>
                </a:solidFill>
                <a:latin typeface="MV Boli" pitchFamily="2" charset="0"/>
                <a:cs typeface="MV Boli" pitchFamily="2" charset="0"/>
              </a:defRPr>
            </a:lvl1pPr>
          </a:lstStyle>
          <a:p>
            <a:r>
              <a:rPr lang="en-US" dirty="0"/>
              <a:t>Click to edit Master title style</a:t>
            </a:r>
            <a:endParaRPr dirty="0"/>
          </a:p>
        </p:txBody>
      </p:sp>
      <p:sp>
        <p:nvSpPr>
          <p:cNvPr id="3" name="Text Placeholder 2"/>
          <p:cNvSpPr>
            <a:spLocks noGrp="1"/>
          </p:cNvSpPr>
          <p:nvPr>
            <p:ph type="body" idx="1" hasCustomPrompt="1"/>
          </p:nvPr>
        </p:nvSpPr>
        <p:spPr>
          <a:xfrm>
            <a:off x="0" y="3086098"/>
            <a:ext cx="12188825" cy="914400"/>
          </a:xfrm>
        </p:spPr>
        <p:txBody>
          <a:bodyPr anchor="t">
            <a:noAutofit/>
          </a:bodyPr>
          <a:lstStyle>
            <a:lvl1pPr marL="0" indent="0" algn="ctr">
              <a:spcBef>
                <a:spcPts val="0"/>
              </a:spcBef>
              <a:buNone/>
              <a:defRPr sz="3200" b="0">
                <a:solidFill>
                  <a:schemeClr val="bg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
        <p:nvSpPr>
          <p:cNvPr id="4" name="Date Placeholder 3"/>
          <p:cNvSpPr>
            <a:spLocks noGrp="1"/>
          </p:cNvSpPr>
          <p:nvPr>
            <p:ph type="dt" sz="half" idx="10"/>
          </p:nvPr>
        </p:nvSpPr>
        <p:spPr/>
        <p:txBody>
          <a:bodyPr/>
          <a:lstStyle/>
          <a:p>
            <a:fld id="{73F7589B-9BD6-8B45-A3F1-2069890F0F33}" type="datetime1">
              <a:rPr lang="en-US" smtClean="0"/>
              <a:pPr/>
              <a:t>1/29/2018</a:t>
            </a:fld>
            <a:endParaRPr lang="en-US" dirty="0"/>
          </a:p>
        </p:txBody>
      </p:sp>
      <p:sp>
        <p:nvSpPr>
          <p:cNvPr id="5" name="Footer Placeholder 4"/>
          <p:cNvSpPr>
            <a:spLocks noGrp="1"/>
          </p:cNvSpPr>
          <p:nvPr>
            <p:ph type="ftr" sz="quarter" idx="11"/>
          </p:nvPr>
        </p:nvSpPr>
        <p:spPr/>
        <p:txBody>
          <a:bodyPr/>
          <a:lstStyle/>
          <a:p>
            <a:r>
              <a:rPr lang="en-US"/>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pPr/>
              <a:t>‹#›</a:t>
            </a:fld>
            <a:endParaRPr lang="en-US" dirty="0"/>
          </a:p>
        </p:txBody>
      </p:sp>
      <p:sp>
        <p:nvSpPr>
          <p:cNvPr id="7" name="Footer Placeholder 4"/>
          <p:cNvSpPr txBox="1">
            <a:spLocks/>
          </p:cNvSpPr>
          <p:nvPr userDrawn="1"/>
        </p:nvSpPr>
        <p:spPr>
          <a:xfrm>
            <a:off x="8621423" y="6556248"/>
            <a:ext cx="2743200" cy="182880"/>
          </a:xfrm>
          <a:prstGeom prst="rect">
            <a:avLst/>
          </a:prstGeom>
        </p:spPr>
        <p:txBody>
          <a:bodyPr vert="horz" wrap="none" lIns="0" tIns="0" rIns="0" bIns="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50" b="0" i="0" u="none" strike="noStrike" kern="1200" cap="none" spc="0" normalizeH="0" baseline="0" noProof="0">
                <a:ln>
                  <a:noFill/>
                </a:ln>
                <a:solidFill>
                  <a:srgbClr val="5F5F5F">
                    <a:lumMod val="60000"/>
                    <a:lumOff val="40000"/>
                  </a:srgbClr>
                </a:solidFill>
                <a:effectLst/>
                <a:uLnTx/>
                <a:uFillTx/>
                <a:latin typeface="+mn-lt"/>
                <a:ea typeface="+mn-ea"/>
                <a:cs typeface="+mn-cs"/>
              </a:rPr>
              <a:t>Oracle Confidential – Internal</a:t>
            </a:r>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
        <p:nvSpPr>
          <p:cNvPr id="8" name="Slide Number Placeholder 6"/>
          <p:cNvSpPr txBox="1">
            <a:spLocks/>
          </p:cNvSpPr>
          <p:nvPr userDrawn="1"/>
        </p:nvSpPr>
        <p:spPr>
          <a:xfrm>
            <a:off x="11276011" y="6556248"/>
            <a:ext cx="381661" cy="182880"/>
          </a:xfrm>
          <a:prstGeom prst="rect">
            <a:avLst/>
          </a:prstGeom>
        </p:spPr>
        <p:txBody>
          <a:bodyPr vert="horz" wrap="none" lIns="0" tIns="0" rIns="0" bIns="0" rtlCol="0" anchor="ctr"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1EAA63-D034-42AE-91FA-B13B9518C7BE}" type="slidenum">
              <a:rPr kumimoji="0" lang="en-US" sz="850" b="0" i="0" u="none" strike="noStrike" kern="1200" cap="none" spc="0" normalizeH="0" baseline="0" noProof="0" smtClean="0">
                <a:ln>
                  <a:noFill/>
                </a:ln>
                <a:solidFill>
                  <a:srgbClr val="5F5F5F">
                    <a:lumMod val="60000"/>
                    <a:lumOff val="40000"/>
                  </a:srgb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
        <p:nvSpPr>
          <p:cNvPr id="10" name="Rectangle 9"/>
          <p:cNvSpPr/>
          <p:nvPr userDrawn="1"/>
        </p:nvSpPr>
        <p:spPr>
          <a:xfrm>
            <a:off x="1674812" y="2895600"/>
            <a:ext cx="8991600" cy="76200"/>
          </a:xfrm>
          <a:prstGeom prst="rect">
            <a:avLst/>
          </a:prstGeom>
          <a:gradFill flip="none" rotWithShape="1">
            <a:gsLst>
              <a:gs pos="0">
                <a:schemeClr val="accent3">
                  <a:lumMod val="40000"/>
                  <a:lumOff val="60000"/>
                </a:schemeClr>
              </a:gs>
              <a:gs pos="50000">
                <a:schemeClr val="accent3"/>
              </a:gs>
              <a:gs pos="100000">
                <a:schemeClr val="accent3">
                  <a:lumMod val="60000"/>
                  <a:lumOff val="40000"/>
                </a:schemeClr>
              </a:gs>
            </a:gsLst>
            <a:lin ang="0" scaled="1"/>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9" name="Group 8"/>
          <p:cNvGrpSpPr/>
          <p:nvPr userDrawn="1"/>
        </p:nvGrpSpPr>
        <p:grpSpPr>
          <a:xfrm>
            <a:off x="193040" y="4560687"/>
            <a:ext cx="11805241" cy="2297313"/>
            <a:chOff x="191056" y="4560687"/>
            <a:chExt cx="11805241" cy="2297313"/>
          </a:xfrm>
        </p:grpSpPr>
        <p:pic>
          <p:nvPicPr>
            <p:cNvPr id="14" name="Picture 1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11" name="Group 10"/>
            <p:cNvGrpSpPr/>
            <p:nvPr/>
          </p:nvGrpSpPr>
          <p:grpSpPr>
            <a:xfrm>
              <a:off x="191056" y="4560687"/>
              <a:ext cx="3456317" cy="2297313"/>
              <a:chOff x="191056" y="4560687"/>
              <a:chExt cx="3456317" cy="2297313"/>
            </a:xfrm>
          </p:grpSpPr>
          <p:pic>
            <p:nvPicPr>
              <p:cNvPr id="16" name="Picture 1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17" name="Picture 16"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grpSp>
      </p:grpSp>
      <p:sp>
        <p:nvSpPr>
          <p:cNvPr id="15" name="Text Placeholder 2"/>
          <p:cNvSpPr>
            <a:spLocks noGrp="1"/>
          </p:cNvSpPr>
          <p:nvPr>
            <p:ph type="body" idx="13" hasCustomPrompt="1"/>
          </p:nvPr>
        </p:nvSpPr>
        <p:spPr>
          <a:xfrm>
            <a:off x="0" y="542923"/>
            <a:ext cx="12188825" cy="914400"/>
          </a:xfrm>
        </p:spPr>
        <p:txBody>
          <a:bodyPr anchor="t">
            <a:noAutofit/>
          </a:bodyPr>
          <a:lstStyle>
            <a:lvl1pPr marL="0" indent="0" algn="ctr">
              <a:spcBef>
                <a:spcPts val="0"/>
              </a:spcBef>
              <a:buNone/>
              <a:defRPr sz="3200" b="0">
                <a:solidFill>
                  <a:schemeClr val="bg1">
                    <a:lumMod val="85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Appendix #</a:t>
            </a:r>
          </a:p>
        </p:txBody>
      </p:sp>
    </p:spTree>
    <p:extLst>
      <p:ext uri="{BB962C8B-B14F-4D97-AF65-F5344CB8AC3E}">
        <p14:creationId xmlns:p14="http://schemas.microsoft.com/office/powerpoint/2010/main" val="541242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Section Header without Picture">
    <p:bg>
      <p:bgPr>
        <a:gradFill>
          <a:gsLst>
            <a:gs pos="0">
              <a:schemeClr val="tx2"/>
            </a:gs>
            <a:gs pos="100000">
              <a:schemeClr val="tx2"/>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1495424"/>
            <a:ext cx="12188825" cy="1371600"/>
          </a:xfrm>
        </p:spPr>
        <p:txBody>
          <a:bodyPr anchor="b"/>
          <a:lstStyle>
            <a:lvl1pPr algn="ctr">
              <a:lnSpc>
                <a:spcPct val="80000"/>
              </a:lnSpc>
              <a:defRPr sz="4800" b="0" cap="none" baseline="0">
                <a:solidFill>
                  <a:schemeClr val="bg1"/>
                </a:solidFill>
                <a:latin typeface="MV Boli" pitchFamily="2" charset="0"/>
                <a:cs typeface="MV Boli" pitchFamily="2" charset="0"/>
              </a:defRPr>
            </a:lvl1pPr>
          </a:lstStyle>
          <a:p>
            <a:r>
              <a:rPr lang="en-US" dirty="0"/>
              <a:t>Click to edit Master title style</a:t>
            </a:r>
            <a:endParaRPr dirty="0"/>
          </a:p>
        </p:txBody>
      </p:sp>
      <p:sp>
        <p:nvSpPr>
          <p:cNvPr id="3" name="Text Placeholder 2"/>
          <p:cNvSpPr>
            <a:spLocks noGrp="1"/>
          </p:cNvSpPr>
          <p:nvPr>
            <p:ph type="body" idx="1" hasCustomPrompt="1"/>
          </p:nvPr>
        </p:nvSpPr>
        <p:spPr>
          <a:xfrm>
            <a:off x="0" y="3086098"/>
            <a:ext cx="12188825" cy="914400"/>
          </a:xfrm>
        </p:spPr>
        <p:txBody>
          <a:bodyPr anchor="t">
            <a:noAutofit/>
          </a:bodyPr>
          <a:lstStyle>
            <a:lvl1pPr marL="0" indent="0" algn="ctr">
              <a:spcBef>
                <a:spcPts val="0"/>
              </a:spcBef>
              <a:buNone/>
              <a:defRPr sz="3200" b="0">
                <a:solidFill>
                  <a:schemeClr val="bg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
        <p:nvSpPr>
          <p:cNvPr id="4" name="Date Placeholder 3"/>
          <p:cNvSpPr>
            <a:spLocks noGrp="1"/>
          </p:cNvSpPr>
          <p:nvPr>
            <p:ph type="dt" sz="half" idx="10"/>
          </p:nvPr>
        </p:nvSpPr>
        <p:spPr/>
        <p:txBody>
          <a:bodyPr/>
          <a:lstStyle/>
          <a:p>
            <a:fld id="{73F7589B-9BD6-8B45-A3F1-2069890F0F33}" type="datetime1">
              <a:rPr lang="en-US" smtClean="0"/>
              <a:pPr/>
              <a:t>1/29/2018</a:t>
            </a:fld>
            <a:endParaRPr lang="en-US" dirty="0"/>
          </a:p>
        </p:txBody>
      </p:sp>
      <p:sp>
        <p:nvSpPr>
          <p:cNvPr id="5" name="Footer Placeholder 4"/>
          <p:cNvSpPr>
            <a:spLocks noGrp="1"/>
          </p:cNvSpPr>
          <p:nvPr>
            <p:ph type="ftr" sz="quarter" idx="11"/>
          </p:nvPr>
        </p:nvSpPr>
        <p:spPr/>
        <p:txBody>
          <a:bodyPr/>
          <a:lstStyle/>
          <a:p>
            <a:r>
              <a:rPr lang="en-US"/>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pPr/>
              <a:t>‹#›</a:t>
            </a:fld>
            <a:endParaRPr lang="en-US" dirty="0"/>
          </a:p>
        </p:txBody>
      </p:sp>
      <p:sp>
        <p:nvSpPr>
          <p:cNvPr id="7" name="Footer Placeholder 4"/>
          <p:cNvSpPr txBox="1">
            <a:spLocks/>
          </p:cNvSpPr>
          <p:nvPr userDrawn="1"/>
        </p:nvSpPr>
        <p:spPr>
          <a:xfrm>
            <a:off x="8621423" y="6556248"/>
            <a:ext cx="2743200" cy="182880"/>
          </a:xfrm>
          <a:prstGeom prst="rect">
            <a:avLst/>
          </a:prstGeom>
        </p:spPr>
        <p:txBody>
          <a:bodyPr vert="horz" wrap="none" lIns="0" tIns="0" rIns="0" bIns="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50" b="0" i="0" u="none" strike="noStrike" kern="1200" cap="none" spc="0" normalizeH="0" baseline="0" noProof="0">
                <a:ln>
                  <a:noFill/>
                </a:ln>
                <a:solidFill>
                  <a:srgbClr val="5F5F5F">
                    <a:lumMod val="60000"/>
                    <a:lumOff val="40000"/>
                  </a:srgbClr>
                </a:solidFill>
                <a:effectLst/>
                <a:uLnTx/>
                <a:uFillTx/>
                <a:latin typeface="+mn-lt"/>
                <a:ea typeface="+mn-ea"/>
                <a:cs typeface="+mn-cs"/>
              </a:rPr>
              <a:t>Oracle Confidential – Internal</a:t>
            </a:r>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
        <p:nvSpPr>
          <p:cNvPr id="8" name="Slide Number Placeholder 6"/>
          <p:cNvSpPr txBox="1">
            <a:spLocks/>
          </p:cNvSpPr>
          <p:nvPr userDrawn="1"/>
        </p:nvSpPr>
        <p:spPr>
          <a:xfrm>
            <a:off x="11276011" y="6556248"/>
            <a:ext cx="381661" cy="182880"/>
          </a:xfrm>
          <a:prstGeom prst="rect">
            <a:avLst/>
          </a:prstGeom>
        </p:spPr>
        <p:txBody>
          <a:bodyPr vert="horz" wrap="none" lIns="0" tIns="0" rIns="0" bIns="0" rtlCol="0" anchor="ctr"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1EAA63-D034-42AE-91FA-B13B9518C7BE}" type="slidenum">
              <a:rPr kumimoji="0" lang="en-US" sz="850" b="0" i="0" u="none" strike="noStrike" kern="1200" cap="none" spc="0" normalizeH="0" baseline="0" noProof="0" smtClean="0">
                <a:ln>
                  <a:noFill/>
                </a:ln>
                <a:solidFill>
                  <a:srgbClr val="5F5F5F">
                    <a:lumMod val="60000"/>
                    <a:lumOff val="40000"/>
                  </a:srgb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
        <p:nvSpPr>
          <p:cNvPr id="10" name="Rectangle 9"/>
          <p:cNvSpPr/>
          <p:nvPr userDrawn="1"/>
        </p:nvSpPr>
        <p:spPr>
          <a:xfrm>
            <a:off x="1674812" y="2895600"/>
            <a:ext cx="8991600" cy="76200"/>
          </a:xfrm>
          <a:prstGeom prst="rect">
            <a:avLst/>
          </a:prstGeom>
          <a:gradFill flip="none" rotWithShape="1">
            <a:gsLst>
              <a:gs pos="0">
                <a:schemeClr val="accent3">
                  <a:lumMod val="40000"/>
                  <a:lumOff val="60000"/>
                </a:schemeClr>
              </a:gs>
              <a:gs pos="50000">
                <a:schemeClr val="accent3"/>
              </a:gs>
              <a:gs pos="100000">
                <a:schemeClr val="accent3">
                  <a:lumMod val="60000"/>
                  <a:lumOff val="40000"/>
                </a:schemeClr>
              </a:gs>
            </a:gsLst>
            <a:lin ang="0" scaled="1"/>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9" name="Group 8"/>
          <p:cNvGrpSpPr/>
          <p:nvPr userDrawn="1"/>
        </p:nvGrpSpPr>
        <p:grpSpPr>
          <a:xfrm>
            <a:off x="193040" y="4560687"/>
            <a:ext cx="11805241" cy="2297313"/>
            <a:chOff x="191056" y="4560687"/>
            <a:chExt cx="11805241" cy="2297313"/>
          </a:xfrm>
        </p:grpSpPr>
        <p:pic>
          <p:nvPicPr>
            <p:cNvPr id="14" name="Picture 1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11" name="Group 10"/>
            <p:cNvGrpSpPr/>
            <p:nvPr/>
          </p:nvGrpSpPr>
          <p:grpSpPr>
            <a:xfrm>
              <a:off x="191056" y="4560687"/>
              <a:ext cx="3456317" cy="2297313"/>
              <a:chOff x="191056" y="4560687"/>
              <a:chExt cx="3456317" cy="2297313"/>
            </a:xfrm>
          </p:grpSpPr>
          <p:pic>
            <p:nvPicPr>
              <p:cNvPr id="16" name="Picture 1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17" name="Picture 16"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grpSp>
      </p:grpSp>
      <p:sp>
        <p:nvSpPr>
          <p:cNvPr id="15" name="Text Placeholder 2"/>
          <p:cNvSpPr>
            <a:spLocks noGrp="1"/>
          </p:cNvSpPr>
          <p:nvPr>
            <p:ph type="body" idx="13" hasCustomPrompt="1"/>
          </p:nvPr>
        </p:nvSpPr>
        <p:spPr>
          <a:xfrm>
            <a:off x="0" y="542923"/>
            <a:ext cx="12188825" cy="914400"/>
          </a:xfrm>
        </p:spPr>
        <p:txBody>
          <a:bodyPr anchor="t">
            <a:noAutofit/>
          </a:bodyPr>
          <a:lstStyle>
            <a:lvl1pPr marL="0" indent="0" algn="ctr">
              <a:spcBef>
                <a:spcPts val="0"/>
              </a:spcBef>
              <a:buNone/>
              <a:defRPr sz="3200" b="0">
                <a:solidFill>
                  <a:schemeClr val="bg1">
                    <a:lumMod val="85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Appendix #</a:t>
            </a:r>
          </a:p>
        </p:txBody>
      </p:sp>
    </p:spTree>
    <p:extLst>
      <p:ext uri="{BB962C8B-B14F-4D97-AF65-F5344CB8AC3E}">
        <p14:creationId xmlns:p14="http://schemas.microsoft.com/office/powerpoint/2010/main" val="541242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Section Header without Picture">
    <p:bg>
      <p:bgPr>
        <a:gradFill>
          <a:gsLst>
            <a:gs pos="0">
              <a:schemeClr val="accent3"/>
            </a:gs>
            <a:gs pos="100000">
              <a:schemeClr val="accent3"/>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1495424"/>
            <a:ext cx="12188825" cy="1371600"/>
          </a:xfrm>
        </p:spPr>
        <p:txBody>
          <a:bodyPr anchor="b"/>
          <a:lstStyle>
            <a:lvl1pPr algn="ctr">
              <a:lnSpc>
                <a:spcPct val="80000"/>
              </a:lnSpc>
              <a:defRPr sz="4800" b="0" cap="none" baseline="0">
                <a:solidFill>
                  <a:schemeClr val="bg1"/>
                </a:solidFill>
                <a:latin typeface="MV Boli" pitchFamily="2" charset="0"/>
                <a:cs typeface="MV Boli" pitchFamily="2" charset="0"/>
              </a:defRPr>
            </a:lvl1pPr>
          </a:lstStyle>
          <a:p>
            <a:r>
              <a:rPr lang="en-US" dirty="0"/>
              <a:t>Click to edit Master title style</a:t>
            </a:r>
            <a:endParaRPr dirty="0"/>
          </a:p>
        </p:txBody>
      </p:sp>
      <p:sp>
        <p:nvSpPr>
          <p:cNvPr id="3" name="Text Placeholder 2"/>
          <p:cNvSpPr>
            <a:spLocks noGrp="1"/>
          </p:cNvSpPr>
          <p:nvPr>
            <p:ph type="body" idx="1" hasCustomPrompt="1"/>
          </p:nvPr>
        </p:nvSpPr>
        <p:spPr>
          <a:xfrm>
            <a:off x="9525" y="3086098"/>
            <a:ext cx="12188825" cy="914400"/>
          </a:xfrm>
        </p:spPr>
        <p:txBody>
          <a:bodyPr anchor="t">
            <a:noAutofit/>
          </a:bodyPr>
          <a:lstStyle>
            <a:lvl1pPr marL="0" indent="0" algn="ctr">
              <a:spcBef>
                <a:spcPts val="0"/>
              </a:spcBef>
              <a:buNone/>
              <a:defRPr sz="3200" b="0">
                <a:solidFill>
                  <a:schemeClr val="bg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
        <p:nvSpPr>
          <p:cNvPr id="4" name="Date Placeholder 3"/>
          <p:cNvSpPr>
            <a:spLocks noGrp="1"/>
          </p:cNvSpPr>
          <p:nvPr>
            <p:ph type="dt" sz="half" idx="10"/>
          </p:nvPr>
        </p:nvSpPr>
        <p:spPr/>
        <p:txBody>
          <a:bodyPr/>
          <a:lstStyle/>
          <a:p>
            <a:fld id="{73F7589B-9BD6-8B45-A3F1-2069890F0F33}" type="datetime1">
              <a:rPr lang="en-US" smtClean="0"/>
              <a:pPr/>
              <a:t>1/29/2018</a:t>
            </a:fld>
            <a:endParaRPr lang="en-US" dirty="0"/>
          </a:p>
        </p:txBody>
      </p:sp>
      <p:sp>
        <p:nvSpPr>
          <p:cNvPr id="5" name="Footer Placeholder 4"/>
          <p:cNvSpPr>
            <a:spLocks noGrp="1"/>
          </p:cNvSpPr>
          <p:nvPr>
            <p:ph type="ftr" sz="quarter" idx="11"/>
          </p:nvPr>
        </p:nvSpPr>
        <p:spPr/>
        <p:txBody>
          <a:bodyPr/>
          <a:lstStyle/>
          <a:p>
            <a:r>
              <a:rPr lang="en-US"/>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pPr/>
              <a:t>‹#›</a:t>
            </a:fld>
            <a:endParaRPr lang="en-US" dirty="0"/>
          </a:p>
        </p:txBody>
      </p:sp>
      <p:sp>
        <p:nvSpPr>
          <p:cNvPr id="7" name="Footer Placeholder 4"/>
          <p:cNvSpPr txBox="1">
            <a:spLocks/>
          </p:cNvSpPr>
          <p:nvPr userDrawn="1"/>
        </p:nvSpPr>
        <p:spPr>
          <a:xfrm>
            <a:off x="8621423" y="6556248"/>
            <a:ext cx="2743200" cy="182880"/>
          </a:xfrm>
          <a:prstGeom prst="rect">
            <a:avLst/>
          </a:prstGeom>
        </p:spPr>
        <p:txBody>
          <a:bodyPr vert="horz" wrap="none" lIns="0" tIns="0" rIns="0" bIns="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50" b="0" i="0" u="none" strike="noStrike" kern="1200" cap="none" spc="0" normalizeH="0" baseline="0" noProof="0">
                <a:ln>
                  <a:noFill/>
                </a:ln>
                <a:solidFill>
                  <a:srgbClr val="5F5F5F">
                    <a:lumMod val="60000"/>
                    <a:lumOff val="40000"/>
                  </a:srgbClr>
                </a:solidFill>
                <a:effectLst/>
                <a:uLnTx/>
                <a:uFillTx/>
                <a:latin typeface="+mn-lt"/>
                <a:ea typeface="+mn-ea"/>
                <a:cs typeface="+mn-cs"/>
              </a:rPr>
              <a:t>Oracle Confidential – Internal</a:t>
            </a:r>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
        <p:nvSpPr>
          <p:cNvPr id="8" name="Slide Number Placeholder 6"/>
          <p:cNvSpPr txBox="1">
            <a:spLocks/>
          </p:cNvSpPr>
          <p:nvPr userDrawn="1"/>
        </p:nvSpPr>
        <p:spPr>
          <a:xfrm>
            <a:off x="11276011" y="6556248"/>
            <a:ext cx="381661" cy="182880"/>
          </a:xfrm>
          <a:prstGeom prst="rect">
            <a:avLst/>
          </a:prstGeom>
        </p:spPr>
        <p:txBody>
          <a:bodyPr vert="horz" wrap="none" lIns="0" tIns="0" rIns="0" bIns="0" rtlCol="0" anchor="ctr"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1EAA63-D034-42AE-91FA-B13B9518C7BE}" type="slidenum">
              <a:rPr kumimoji="0" lang="en-US" sz="850" b="0" i="0" u="none" strike="noStrike" kern="1200" cap="none" spc="0" normalizeH="0" baseline="0" noProof="0" smtClean="0">
                <a:ln>
                  <a:noFill/>
                </a:ln>
                <a:solidFill>
                  <a:srgbClr val="5F5F5F">
                    <a:lumMod val="60000"/>
                    <a:lumOff val="40000"/>
                  </a:srgb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
        <p:nvSpPr>
          <p:cNvPr id="10" name="Rectangle 9"/>
          <p:cNvSpPr/>
          <p:nvPr userDrawn="1"/>
        </p:nvSpPr>
        <p:spPr>
          <a:xfrm>
            <a:off x="1674812" y="2895600"/>
            <a:ext cx="8991600" cy="76200"/>
          </a:xfrm>
          <a:prstGeom prst="rect">
            <a:avLst/>
          </a:prstGeom>
          <a:gradFill flip="none" rotWithShape="1">
            <a:gsLst>
              <a:gs pos="0">
                <a:schemeClr val="accent3">
                  <a:lumMod val="40000"/>
                  <a:lumOff val="60000"/>
                </a:schemeClr>
              </a:gs>
              <a:gs pos="50000">
                <a:schemeClr val="accent3"/>
              </a:gs>
              <a:gs pos="100000">
                <a:schemeClr val="accent3">
                  <a:lumMod val="60000"/>
                  <a:lumOff val="40000"/>
                </a:schemeClr>
              </a:gs>
            </a:gsLst>
            <a:lin ang="0" scaled="1"/>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9" name="Group 8"/>
          <p:cNvGrpSpPr/>
          <p:nvPr userDrawn="1"/>
        </p:nvGrpSpPr>
        <p:grpSpPr>
          <a:xfrm>
            <a:off x="193040" y="4560687"/>
            <a:ext cx="11805241" cy="2297313"/>
            <a:chOff x="191056" y="4560687"/>
            <a:chExt cx="11805241" cy="2297313"/>
          </a:xfrm>
        </p:grpSpPr>
        <p:pic>
          <p:nvPicPr>
            <p:cNvPr id="14" name="Picture 1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11" name="Group 10"/>
            <p:cNvGrpSpPr/>
            <p:nvPr/>
          </p:nvGrpSpPr>
          <p:grpSpPr>
            <a:xfrm>
              <a:off x="191056" y="4560687"/>
              <a:ext cx="3456317" cy="2297313"/>
              <a:chOff x="191056" y="4560687"/>
              <a:chExt cx="3456317" cy="2297313"/>
            </a:xfrm>
          </p:grpSpPr>
          <p:pic>
            <p:nvPicPr>
              <p:cNvPr id="16" name="Picture 1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17" name="Picture 16"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grpSp>
      </p:grpSp>
      <p:sp>
        <p:nvSpPr>
          <p:cNvPr id="15" name="Text Placeholder 2"/>
          <p:cNvSpPr>
            <a:spLocks noGrp="1"/>
          </p:cNvSpPr>
          <p:nvPr>
            <p:ph type="body" idx="13" hasCustomPrompt="1"/>
          </p:nvPr>
        </p:nvSpPr>
        <p:spPr>
          <a:xfrm>
            <a:off x="0" y="542923"/>
            <a:ext cx="12188825" cy="914400"/>
          </a:xfrm>
        </p:spPr>
        <p:txBody>
          <a:bodyPr anchor="t">
            <a:noAutofit/>
          </a:bodyPr>
          <a:lstStyle>
            <a:lvl1pPr marL="0" indent="0" algn="ctr">
              <a:spcBef>
                <a:spcPts val="0"/>
              </a:spcBef>
              <a:buNone/>
              <a:defRPr sz="3200" b="0">
                <a:solidFill>
                  <a:schemeClr val="bg1">
                    <a:lumMod val="85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Appendix #</a:t>
            </a:r>
          </a:p>
        </p:txBody>
      </p:sp>
    </p:spTree>
    <p:extLst>
      <p:ext uri="{BB962C8B-B14F-4D97-AF65-F5344CB8AC3E}">
        <p14:creationId xmlns:p14="http://schemas.microsoft.com/office/powerpoint/2010/main" val="541242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Section Header without Picture">
    <p:bg>
      <p:bgPr>
        <a:gradFill>
          <a:gsLst>
            <a:gs pos="0">
              <a:schemeClr val="accent3"/>
            </a:gs>
            <a:gs pos="100000">
              <a:schemeClr val="accent3"/>
            </a:gs>
          </a:gsLst>
          <a:lin ang="5400000" scaled="0"/>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3F7589B-9BD6-8B45-A3F1-2069890F0F33}" type="datetime1">
              <a:rPr lang="en-US" smtClean="0"/>
              <a:pPr/>
              <a:t>1/29/2018</a:t>
            </a:fld>
            <a:endParaRPr lang="en-US" dirty="0"/>
          </a:p>
        </p:txBody>
      </p:sp>
      <p:sp>
        <p:nvSpPr>
          <p:cNvPr id="5" name="Footer Placeholder 4"/>
          <p:cNvSpPr>
            <a:spLocks noGrp="1"/>
          </p:cNvSpPr>
          <p:nvPr>
            <p:ph type="ftr" sz="quarter" idx="11"/>
          </p:nvPr>
        </p:nvSpPr>
        <p:spPr/>
        <p:txBody>
          <a:bodyPr/>
          <a:lstStyle/>
          <a:p>
            <a:r>
              <a:rPr lang="en-US"/>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pPr/>
              <a:t>‹#›</a:t>
            </a:fld>
            <a:endParaRPr lang="en-US" dirty="0"/>
          </a:p>
        </p:txBody>
      </p:sp>
      <p:sp>
        <p:nvSpPr>
          <p:cNvPr id="7" name="Footer Placeholder 4"/>
          <p:cNvSpPr txBox="1">
            <a:spLocks/>
          </p:cNvSpPr>
          <p:nvPr userDrawn="1"/>
        </p:nvSpPr>
        <p:spPr>
          <a:xfrm>
            <a:off x="8621423" y="6556248"/>
            <a:ext cx="2743200" cy="182880"/>
          </a:xfrm>
          <a:prstGeom prst="rect">
            <a:avLst/>
          </a:prstGeom>
        </p:spPr>
        <p:txBody>
          <a:bodyPr vert="horz" wrap="none" lIns="0" tIns="0" rIns="0" bIns="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50" b="0" i="0" u="none" strike="noStrike" kern="1200" cap="none" spc="0" normalizeH="0" baseline="0" noProof="0">
                <a:ln>
                  <a:noFill/>
                </a:ln>
                <a:solidFill>
                  <a:srgbClr val="5F5F5F">
                    <a:lumMod val="60000"/>
                    <a:lumOff val="40000"/>
                  </a:srgbClr>
                </a:solidFill>
                <a:effectLst/>
                <a:uLnTx/>
                <a:uFillTx/>
                <a:latin typeface="+mn-lt"/>
                <a:ea typeface="+mn-ea"/>
                <a:cs typeface="+mn-cs"/>
              </a:rPr>
              <a:t>Oracle Confidential – Internal</a:t>
            </a:r>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
        <p:nvSpPr>
          <p:cNvPr id="8" name="Slide Number Placeholder 6"/>
          <p:cNvSpPr txBox="1">
            <a:spLocks/>
          </p:cNvSpPr>
          <p:nvPr userDrawn="1"/>
        </p:nvSpPr>
        <p:spPr>
          <a:xfrm>
            <a:off x="11276011" y="6556248"/>
            <a:ext cx="381661" cy="182880"/>
          </a:xfrm>
          <a:prstGeom prst="rect">
            <a:avLst/>
          </a:prstGeom>
        </p:spPr>
        <p:txBody>
          <a:bodyPr vert="horz" wrap="none" lIns="0" tIns="0" rIns="0" bIns="0" rtlCol="0" anchor="ctr"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1EAA63-D034-42AE-91FA-B13B9518C7BE}" type="slidenum">
              <a:rPr kumimoji="0" lang="en-US" sz="850" b="0" i="0" u="none" strike="noStrike" kern="1200" cap="none" spc="0" normalizeH="0" baseline="0" noProof="0" smtClean="0">
                <a:ln>
                  <a:noFill/>
                </a:ln>
                <a:solidFill>
                  <a:srgbClr val="5F5F5F">
                    <a:lumMod val="60000"/>
                    <a:lumOff val="40000"/>
                  </a:srgb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Tree>
    <p:extLst>
      <p:ext uri="{BB962C8B-B14F-4D97-AF65-F5344CB8AC3E}">
        <p14:creationId xmlns:p14="http://schemas.microsoft.com/office/powerpoint/2010/main" val="541242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Section Header without Picture">
    <p:bg>
      <p:bgPr>
        <a:gradFill>
          <a:gsLst>
            <a:gs pos="0">
              <a:schemeClr val="accent1"/>
            </a:gs>
            <a:gs pos="100000">
              <a:schemeClr val="accent1"/>
            </a:gs>
          </a:gsLst>
          <a:lin ang="5400000" scaled="0"/>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3F7589B-9BD6-8B45-A3F1-2069890F0F33}" type="datetime1">
              <a:rPr lang="en-US" smtClean="0"/>
              <a:pPr/>
              <a:t>1/29/2018</a:t>
            </a:fld>
            <a:endParaRPr lang="en-US" dirty="0"/>
          </a:p>
        </p:txBody>
      </p:sp>
      <p:sp>
        <p:nvSpPr>
          <p:cNvPr id="5" name="Footer Placeholder 4"/>
          <p:cNvSpPr>
            <a:spLocks noGrp="1"/>
          </p:cNvSpPr>
          <p:nvPr>
            <p:ph type="ftr" sz="quarter" idx="11"/>
          </p:nvPr>
        </p:nvSpPr>
        <p:spPr/>
        <p:txBody>
          <a:bodyPr/>
          <a:lstStyle/>
          <a:p>
            <a:r>
              <a:rPr lang="en-US"/>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pPr/>
              <a:t>‹#›</a:t>
            </a:fld>
            <a:endParaRPr lang="en-US" dirty="0"/>
          </a:p>
        </p:txBody>
      </p:sp>
      <p:sp>
        <p:nvSpPr>
          <p:cNvPr id="7" name="Footer Placeholder 4"/>
          <p:cNvSpPr txBox="1">
            <a:spLocks/>
          </p:cNvSpPr>
          <p:nvPr userDrawn="1"/>
        </p:nvSpPr>
        <p:spPr>
          <a:xfrm>
            <a:off x="8621423" y="6556248"/>
            <a:ext cx="2743200" cy="182880"/>
          </a:xfrm>
          <a:prstGeom prst="rect">
            <a:avLst/>
          </a:prstGeom>
        </p:spPr>
        <p:txBody>
          <a:bodyPr vert="horz" wrap="none" lIns="0" tIns="0" rIns="0" bIns="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50" b="0" i="0" u="none" strike="noStrike" kern="1200" cap="none" spc="0" normalizeH="0" baseline="0" noProof="0">
                <a:ln>
                  <a:noFill/>
                </a:ln>
                <a:solidFill>
                  <a:srgbClr val="5F5F5F">
                    <a:lumMod val="60000"/>
                    <a:lumOff val="40000"/>
                  </a:srgbClr>
                </a:solidFill>
                <a:effectLst/>
                <a:uLnTx/>
                <a:uFillTx/>
                <a:latin typeface="+mn-lt"/>
                <a:ea typeface="+mn-ea"/>
                <a:cs typeface="+mn-cs"/>
              </a:rPr>
              <a:t>Oracle Confidential – Internal</a:t>
            </a:r>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
        <p:nvSpPr>
          <p:cNvPr id="8" name="Slide Number Placeholder 6"/>
          <p:cNvSpPr txBox="1">
            <a:spLocks/>
          </p:cNvSpPr>
          <p:nvPr userDrawn="1"/>
        </p:nvSpPr>
        <p:spPr>
          <a:xfrm>
            <a:off x="11276011" y="6556248"/>
            <a:ext cx="381661" cy="182880"/>
          </a:xfrm>
          <a:prstGeom prst="rect">
            <a:avLst/>
          </a:prstGeom>
        </p:spPr>
        <p:txBody>
          <a:bodyPr vert="horz" wrap="none" lIns="0" tIns="0" rIns="0" bIns="0" rtlCol="0" anchor="ctr"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1EAA63-D034-42AE-91FA-B13B9518C7BE}" type="slidenum">
              <a:rPr kumimoji="0" lang="en-US" sz="850" b="0" i="0" u="none" strike="noStrike" kern="1200" cap="none" spc="0" normalizeH="0" baseline="0" noProof="0" smtClean="0">
                <a:ln>
                  <a:noFill/>
                </a:ln>
                <a:solidFill>
                  <a:srgbClr val="5F5F5F">
                    <a:lumMod val="60000"/>
                    <a:lumOff val="40000"/>
                  </a:srgb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Tree>
    <p:extLst>
      <p:ext uri="{BB962C8B-B14F-4D97-AF65-F5344CB8AC3E}">
        <p14:creationId xmlns:p14="http://schemas.microsoft.com/office/powerpoint/2010/main" val="541242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9_Section Header without Picture">
    <p:bg>
      <p:bgPr>
        <a:gradFill>
          <a:gsLst>
            <a:gs pos="0">
              <a:schemeClr val="accent2"/>
            </a:gs>
            <a:gs pos="100000">
              <a:schemeClr val="accent2"/>
            </a:gs>
          </a:gsLst>
          <a:lin ang="5400000" scaled="0"/>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3F7589B-9BD6-8B45-A3F1-2069890F0F33}" type="datetime1">
              <a:rPr lang="en-US" smtClean="0"/>
              <a:pPr/>
              <a:t>1/29/2018</a:t>
            </a:fld>
            <a:endParaRPr lang="en-US" dirty="0"/>
          </a:p>
        </p:txBody>
      </p:sp>
      <p:sp>
        <p:nvSpPr>
          <p:cNvPr id="5" name="Footer Placeholder 4"/>
          <p:cNvSpPr>
            <a:spLocks noGrp="1"/>
          </p:cNvSpPr>
          <p:nvPr>
            <p:ph type="ftr" sz="quarter" idx="11"/>
          </p:nvPr>
        </p:nvSpPr>
        <p:spPr/>
        <p:txBody>
          <a:bodyPr/>
          <a:lstStyle/>
          <a:p>
            <a:r>
              <a:rPr lang="en-US"/>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pPr/>
              <a:t>‹#›</a:t>
            </a:fld>
            <a:endParaRPr lang="en-US" dirty="0"/>
          </a:p>
        </p:txBody>
      </p:sp>
      <p:sp>
        <p:nvSpPr>
          <p:cNvPr id="7" name="Footer Placeholder 4"/>
          <p:cNvSpPr txBox="1">
            <a:spLocks/>
          </p:cNvSpPr>
          <p:nvPr userDrawn="1"/>
        </p:nvSpPr>
        <p:spPr>
          <a:xfrm>
            <a:off x="8621423" y="6556248"/>
            <a:ext cx="2743200" cy="182880"/>
          </a:xfrm>
          <a:prstGeom prst="rect">
            <a:avLst/>
          </a:prstGeom>
        </p:spPr>
        <p:txBody>
          <a:bodyPr vert="horz" wrap="none" lIns="0" tIns="0" rIns="0" bIns="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50" b="0" i="0" u="none" strike="noStrike" kern="1200" cap="none" spc="0" normalizeH="0" baseline="0" noProof="0">
                <a:ln>
                  <a:noFill/>
                </a:ln>
                <a:solidFill>
                  <a:srgbClr val="5F5F5F">
                    <a:lumMod val="60000"/>
                    <a:lumOff val="40000"/>
                  </a:srgbClr>
                </a:solidFill>
                <a:effectLst/>
                <a:uLnTx/>
                <a:uFillTx/>
                <a:latin typeface="+mn-lt"/>
                <a:ea typeface="+mn-ea"/>
                <a:cs typeface="+mn-cs"/>
              </a:rPr>
              <a:t>Oracle Confidential – Internal</a:t>
            </a:r>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
        <p:nvSpPr>
          <p:cNvPr id="8" name="Slide Number Placeholder 6"/>
          <p:cNvSpPr txBox="1">
            <a:spLocks/>
          </p:cNvSpPr>
          <p:nvPr userDrawn="1"/>
        </p:nvSpPr>
        <p:spPr>
          <a:xfrm>
            <a:off x="11276011" y="6556248"/>
            <a:ext cx="381661" cy="182880"/>
          </a:xfrm>
          <a:prstGeom prst="rect">
            <a:avLst/>
          </a:prstGeom>
        </p:spPr>
        <p:txBody>
          <a:bodyPr vert="horz" wrap="none" lIns="0" tIns="0" rIns="0" bIns="0" rtlCol="0" anchor="ctr"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1EAA63-D034-42AE-91FA-B13B9518C7BE}" type="slidenum">
              <a:rPr kumimoji="0" lang="en-US" sz="850" b="0" i="0" u="none" strike="noStrike" kern="1200" cap="none" spc="0" normalizeH="0" baseline="0" noProof="0" smtClean="0">
                <a:ln>
                  <a:noFill/>
                </a:ln>
                <a:solidFill>
                  <a:srgbClr val="5F5F5F">
                    <a:lumMod val="60000"/>
                    <a:lumOff val="40000"/>
                  </a:srgb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Tree>
    <p:extLst>
      <p:ext uri="{BB962C8B-B14F-4D97-AF65-F5344CB8AC3E}">
        <p14:creationId xmlns:p14="http://schemas.microsoft.com/office/powerpoint/2010/main" val="541242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0_Section Header without Picture">
    <p:bg>
      <p:bgPr>
        <a:gradFill>
          <a:gsLst>
            <a:gs pos="0">
              <a:schemeClr val="tx1"/>
            </a:gs>
            <a:gs pos="100000">
              <a:schemeClr val="tx1"/>
            </a:gs>
          </a:gsLst>
          <a:lin ang="5400000" scaled="0"/>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3F7589B-9BD6-8B45-A3F1-2069890F0F33}" type="datetime1">
              <a:rPr lang="en-US" smtClean="0"/>
              <a:pPr/>
              <a:t>1/29/2018</a:t>
            </a:fld>
            <a:endParaRPr lang="en-US" dirty="0"/>
          </a:p>
        </p:txBody>
      </p:sp>
      <p:sp>
        <p:nvSpPr>
          <p:cNvPr id="5" name="Footer Placeholder 4"/>
          <p:cNvSpPr>
            <a:spLocks noGrp="1"/>
          </p:cNvSpPr>
          <p:nvPr>
            <p:ph type="ftr" sz="quarter" idx="11"/>
          </p:nvPr>
        </p:nvSpPr>
        <p:spPr/>
        <p:txBody>
          <a:bodyPr/>
          <a:lstStyle/>
          <a:p>
            <a:r>
              <a:rPr lang="en-US"/>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pPr/>
              <a:t>‹#›</a:t>
            </a:fld>
            <a:endParaRPr lang="en-US" dirty="0"/>
          </a:p>
        </p:txBody>
      </p:sp>
      <p:sp>
        <p:nvSpPr>
          <p:cNvPr id="7" name="Footer Placeholder 4"/>
          <p:cNvSpPr txBox="1">
            <a:spLocks/>
          </p:cNvSpPr>
          <p:nvPr userDrawn="1"/>
        </p:nvSpPr>
        <p:spPr>
          <a:xfrm>
            <a:off x="8621423" y="6556248"/>
            <a:ext cx="2743200" cy="182880"/>
          </a:xfrm>
          <a:prstGeom prst="rect">
            <a:avLst/>
          </a:prstGeom>
        </p:spPr>
        <p:txBody>
          <a:bodyPr vert="horz" wrap="none" lIns="0" tIns="0" rIns="0" bIns="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50" b="0" i="0" u="none" strike="noStrike" kern="1200" cap="none" spc="0" normalizeH="0" baseline="0" noProof="0">
                <a:ln>
                  <a:noFill/>
                </a:ln>
                <a:solidFill>
                  <a:srgbClr val="5F5F5F">
                    <a:lumMod val="60000"/>
                    <a:lumOff val="40000"/>
                  </a:srgbClr>
                </a:solidFill>
                <a:effectLst/>
                <a:uLnTx/>
                <a:uFillTx/>
                <a:latin typeface="+mn-lt"/>
                <a:ea typeface="+mn-ea"/>
                <a:cs typeface="+mn-cs"/>
              </a:rPr>
              <a:t>Oracle Confidential – Internal</a:t>
            </a:r>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
        <p:nvSpPr>
          <p:cNvPr id="8" name="Slide Number Placeholder 6"/>
          <p:cNvSpPr txBox="1">
            <a:spLocks/>
          </p:cNvSpPr>
          <p:nvPr userDrawn="1"/>
        </p:nvSpPr>
        <p:spPr>
          <a:xfrm>
            <a:off x="11276011" y="6556248"/>
            <a:ext cx="381661" cy="182880"/>
          </a:xfrm>
          <a:prstGeom prst="rect">
            <a:avLst/>
          </a:prstGeom>
        </p:spPr>
        <p:txBody>
          <a:bodyPr vert="horz" wrap="none" lIns="0" tIns="0" rIns="0" bIns="0" rtlCol="0" anchor="ctr"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1EAA63-D034-42AE-91FA-B13B9518C7BE}" type="slidenum">
              <a:rPr kumimoji="0" lang="en-US" sz="850" b="0" i="0" u="none" strike="noStrike" kern="1200" cap="none" spc="0" normalizeH="0" baseline="0" noProof="0" smtClean="0">
                <a:ln>
                  <a:noFill/>
                </a:ln>
                <a:solidFill>
                  <a:srgbClr val="5F5F5F">
                    <a:lumMod val="60000"/>
                    <a:lumOff val="40000"/>
                  </a:srgb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Tree>
    <p:extLst>
      <p:ext uri="{BB962C8B-B14F-4D97-AF65-F5344CB8AC3E}">
        <p14:creationId xmlns:p14="http://schemas.microsoft.com/office/powerpoint/2010/main" val="541242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5989638" y="6556377"/>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5F5F5F"/>
                </a:solidFill>
                <a:latin typeface="+mn-lt"/>
                <a:cs typeface="+mn-cs"/>
              </a:rPr>
              <a:t>Copyright © </a:t>
            </a:r>
            <a:r>
              <a:rPr lang="en-US" sz="800" dirty="0">
                <a:solidFill>
                  <a:srgbClr val="5F5F5F"/>
                </a:solidFill>
                <a:latin typeface="+mn-lt"/>
                <a:cs typeface="+mn-cs"/>
              </a:rPr>
              <a:t>2015</a:t>
            </a:r>
            <a:r>
              <a:rPr sz="800" dirty="0">
                <a:solidFill>
                  <a:srgbClr val="5F5F5F"/>
                </a:solidFill>
                <a:latin typeface="+mn-lt"/>
                <a:cs typeface="+mn-cs"/>
              </a:rPr>
              <a:t> Oracle and/or its affiliates. All rights reserved.  |</a:t>
            </a:r>
          </a:p>
        </p:txBody>
      </p:sp>
      <p:pic>
        <p:nvPicPr>
          <p:cNvPr id="6" name="Picture 15" descr="1.5X red tab for PPT.png"/>
          <p:cNvPicPr>
            <a:picLocks noChangeAspect="1"/>
          </p:cNvPicPr>
          <p:nvPr/>
        </p:nvPicPr>
        <p:blipFill>
          <a:blip r:embed="rId4" cstate="print"/>
          <a:srcRect/>
          <a:stretch>
            <a:fillRect/>
          </a:stretch>
        </p:blipFill>
        <p:spPr bwMode="ltGray">
          <a:xfrm>
            <a:off x="531813" y="6269037"/>
            <a:ext cx="1609725" cy="588963"/>
          </a:xfrm>
          <a:prstGeom prst="rect">
            <a:avLst/>
          </a:prstGeom>
          <a:noFill/>
          <a:ln w="9525">
            <a:noFill/>
            <a:miter lim="800000"/>
            <a:headEnd/>
            <a:tailEnd/>
          </a:ln>
        </p:spPr>
      </p:pic>
      <p:sp>
        <p:nvSpPr>
          <p:cNvPr id="7" name="Date Placeholder 3"/>
          <p:cNvSpPr>
            <a:spLocks noGrp="1"/>
          </p:cNvSpPr>
          <p:nvPr>
            <p:ph type="dt" sz="half" idx="14"/>
          </p:nvPr>
        </p:nvSpPr>
        <p:spPr/>
        <p:txBody>
          <a:bodyPr/>
          <a:lstStyle>
            <a:lvl1pPr>
              <a:defRPr/>
            </a:lvl1pPr>
          </a:lstStyle>
          <a:p>
            <a:pPr>
              <a:defRPr/>
            </a:pPr>
            <a:fld id="{1A9FF8F4-F5DD-4180-946C-B9EB6AD219EA}" type="datetime1">
              <a:rPr lang="en-US" smtClean="0"/>
              <a:pPr>
                <a:defRPr/>
              </a:pPr>
              <a:t>1/29/2018</a:t>
            </a:fld>
            <a:endParaRPr dirty="0"/>
          </a:p>
        </p:txBody>
      </p:sp>
      <p:pic>
        <p:nvPicPr>
          <p:cNvPr id="8" name="Picture 7" descr="Enterprise-Cloud-Architect_02c.png"/>
          <p:cNvPicPr>
            <a:picLocks noChangeAspect="1"/>
          </p:cNvPicPr>
          <p:nvPr userDrawn="1"/>
        </p:nvPicPr>
        <p:blipFill>
          <a:blip r:embed="rId5" cstate="print"/>
          <a:stretch>
            <a:fillRect/>
          </a:stretch>
        </p:blipFill>
        <p:spPr>
          <a:xfrm>
            <a:off x="8151812" y="1066800"/>
            <a:ext cx="3420801" cy="4953000"/>
          </a:xfrm>
          <a:prstGeom prst="rect">
            <a:avLst/>
          </a:prstGeom>
        </p:spPr>
      </p:pic>
      <p:sp>
        <p:nvSpPr>
          <p:cNvPr id="9" name="Title 1"/>
          <p:cNvSpPr>
            <a:spLocks noGrp="1"/>
          </p:cNvSpPr>
          <p:nvPr>
            <p:ph type="ctrTitle" hasCustomPrompt="1"/>
          </p:nvPr>
        </p:nvSpPr>
        <p:spPr>
          <a:xfrm>
            <a:off x="530352" y="1608340"/>
            <a:ext cx="11125199" cy="1322816"/>
          </a:xfrm>
        </p:spPr>
        <p:txBody>
          <a:bodyPr/>
          <a:lstStyle>
            <a:lvl1pPr>
              <a:lnSpc>
                <a:spcPct val="80000"/>
              </a:lnSpc>
              <a:defRPr sz="4800">
                <a:solidFill>
                  <a:srgbClr val="FF0000"/>
                </a:solidFill>
                <a:latin typeface="Calibri Light" pitchFamily="34" charset="0"/>
              </a:defRPr>
            </a:lvl1pPr>
          </a:lstStyle>
          <a:p>
            <a:r>
              <a:rPr lang="en-US" dirty="0"/>
              <a:t>Click to edit Master Title</a:t>
            </a:r>
            <a:endParaRPr dirty="0"/>
          </a:p>
        </p:txBody>
      </p:sp>
      <p:sp>
        <p:nvSpPr>
          <p:cNvPr id="10" name="Subtitle 2"/>
          <p:cNvSpPr>
            <a:spLocks noGrp="1"/>
          </p:cNvSpPr>
          <p:nvPr>
            <p:ph type="subTitle" idx="1"/>
          </p:nvPr>
        </p:nvSpPr>
        <p:spPr>
          <a:xfrm>
            <a:off x="530302" y="3007356"/>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dirty="0"/>
          </a:p>
        </p:txBody>
      </p:sp>
      <p:sp>
        <p:nvSpPr>
          <p:cNvPr id="11" name="Text Placeholder 12"/>
          <p:cNvSpPr>
            <a:spLocks noGrp="1"/>
          </p:cNvSpPr>
          <p:nvPr>
            <p:ph type="body" sz="quarter" idx="13" hasCustomPrompt="1"/>
          </p:nvPr>
        </p:nvSpPr>
        <p:spPr>
          <a:xfrm>
            <a:off x="530352" y="4560383"/>
            <a:ext cx="11125199" cy="1229494"/>
          </a:xfrm>
        </p:spPr>
        <p:txBody>
          <a:bodyPr>
            <a:noAutofit/>
          </a:bodyPr>
          <a:lstStyle>
            <a:lvl1pPr marL="1588" indent="0">
              <a:spcBef>
                <a:spcPts val="0"/>
              </a:spcBef>
              <a:buFontTx/>
              <a:buNone/>
              <a:defRPr sz="2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dirty="0"/>
              <a:t>Name</a:t>
            </a:r>
            <a:br>
              <a:rPr lang="en-US" dirty="0"/>
            </a:br>
            <a:r>
              <a:rPr lang="en-US" dirty="0"/>
              <a:t>Title</a:t>
            </a:r>
            <a:br>
              <a:rPr lang="en-US" dirty="0"/>
            </a:br>
            <a:r>
              <a:rPr lang="en-US" dirty="0"/>
              <a:t>Date</a:t>
            </a:r>
            <a:endParaRPr dirty="0"/>
          </a:p>
        </p:txBody>
      </p:sp>
    </p:spTree>
    <p:extLst>
      <p:ext uri="{BB962C8B-B14F-4D97-AF65-F5344CB8AC3E}">
        <p14:creationId xmlns:p14="http://schemas.microsoft.com/office/powerpoint/2010/main" val="2576593657"/>
      </p:ext>
    </p:extLst>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6_Section Header without Picture">
    <p:bg>
      <p:bgPr>
        <a:gradFill>
          <a:gsLst>
            <a:gs pos="0">
              <a:schemeClr val="accent1"/>
            </a:gs>
            <a:gs pos="100000">
              <a:schemeClr val="accent1"/>
            </a:gs>
            <a:gs pos="100000">
              <a:schemeClr val="accent1"/>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1495424"/>
            <a:ext cx="12188825" cy="1371600"/>
          </a:xfrm>
        </p:spPr>
        <p:txBody>
          <a:bodyPr anchor="b"/>
          <a:lstStyle>
            <a:lvl1pPr algn="ctr">
              <a:lnSpc>
                <a:spcPct val="80000"/>
              </a:lnSpc>
              <a:defRPr sz="4800" b="0" cap="none" baseline="0">
                <a:solidFill>
                  <a:schemeClr val="bg1"/>
                </a:solidFill>
                <a:latin typeface="MV Boli" pitchFamily="2" charset="0"/>
                <a:cs typeface="MV Boli" pitchFamily="2" charset="0"/>
              </a:defRPr>
            </a:lvl1pPr>
          </a:lstStyle>
          <a:p>
            <a:r>
              <a:rPr lang="en-US" dirty="0"/>
              <a:t>Click to edit Master title style</a:t>
            </a:r>
            <a:endParaRPr dirty="0"/>
          </a:p>
        </p:txBody>
      </p:sp>
      <p:sp>
        <p:nvSpPr>
          <p:cNvPr id="3" name="Text Placeholder 2"/>
          <p:cNvSpPr>
            <a:spLocks noGrp="1"/>
          </p:cNvSpPr>
          <p:nvPr>
            <p:ph type="body" idx="1" hasCustomPrompt="1"/>
          </p:nvPr>
        </p:nvSpPr>
        <p:spPr>
          <a:xfrm>
            <a:off x="9525" y="3086098"/>
            <a:ext cx="12188825" cy="914400"/>
          </a:xfrm>
        </p:spPr>
        <p:txBody>
          <a:bodyPr anchor="t">
            <a:noAutofit/>
          </a:bodyPr>
          <a:lstStyle>
            <a:lvl1pPr marL="0" indent="0" algn="ctr">
              <a:spcBef>
                <a:spcPts val="0"/>
              </a:spcBef>
              <a:buNone/>
              <a:defRPr sz="3200" b="0">
                <a:solidFill>
                  <a:schemeClr val="bg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
        <p:nvSpPr>
          <p:cNvPr id="4" name="Date Placeholder 3"/>
          <p:cNvSpPr>
            <a:spLocks noGrp="1"/>
          </p:cNvSpPr>
          <p:nvPr>
            <p:ph type="dt" sz="half" idx="10"/>
          </p:nvPr>
        </p:nvSpPr>
        <p:spPr/>
        <p:txBody>
          <a:bodyPr/>
          <a:lstStyle/>
          <a:p>
            <a:fld id="{73F7589B-9BD6-8B45-A3F1-2069890F0F33}" type="datetime1">
              <a:rPr lang="en-US" smtClean="0"/>
              <a:pPr/>
              <a:t>1/29/2018</a:t>
            </a:fld>
            <a:endParaRPr lang="en-US" dirty="0"/>
          </a:p>
        </p:txBody>
      </p:sp>
      <p:sp>
        <p:nvSpPr>
          <p:cNvPr id="5" name="Footer Placeholder 4"/>
          <p:cNvSpPr>
            <a:spLocks noGrp="1"/>
          </p:cNvSpPr>
          <p:nvPr>
            <p:ph type="ftr" sz="quarter" idx="11"/>
          </p:nvPr>
        </p:nvSpPr>
        <p:spPr/>
        <p:txBody>
          <a:bodyPr/>
          <a:lstStyle/>
          <a:p>
            <a:r>
              <a:rPr lang="en-US"/>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pPr/>
              <a:t>‹#›</a:t>
            </a:fld>
            <a:endParaRPr lang="en-US" dirty="0"/>
          </a:p>
        </p:txBody>
      </p:sp>
      <p:sp>
        <p:nvSpPr>
          <p:cNvPr id="7" name="Footer Placeholder 4"/>
          <p:cNvSpPr txBox="1">
            <a:spLocks/>
          </p:cNvSpPr>
          <p:nvPr userDrawn="1"/>
        </p:nvSpPr>
        <p:spPr>
          <a:xfrm>
            <a:off x="8621423" y="6556248"/>
            <a:ext cx="2743200" cy="182880"/>
          </a:xfrm>
          <a:prstGeom prst="rect">
            <a:avLst/>
          </a:prstGeom>
        </p:spPr>
        <p:txBody>
          <a:bodyPr vert="horz" wrap="none" lIns="0" tIns="0" rIns="0" bIns="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50" b="0" i="0" u="none" strike="noStrike" kern="1200" cap="none" spc="0" normalizeH="0" baseline="0" noProof="0">
                <a:ln>
                  <a:noFill/>
                </a:ln>
                <a:solidFill>
                  <a:srgbClr val="5F5F5F">
                    <a:lumMod val="60000"/>
                    <a:lumOff val="40000"/>
                  </a:srgbClr>
                </a:solidFill>
                <a:effectLst/>
                <a:uLnTx/>
                <a:uFillTx/>
                <a:latin typeface="+mn-lt"/>
                <a:ea typeface="+mn-ea"/>
                <a:cs typeface="+mn-cs"/>
              </a:rPr>
              <a:t>Oracle Confidential – Internal</a:t>
            </a:r>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
        <p:nvSpPr>
          <p:cNvPr id="8" name="Slide Number Placeholder 6"/>
          <p:cNvSpPr txBox="1">
            <a:spLocks/>
          </p:cNvSpPr>
          <p:nvPr userDrawn="1"/>
        </p:nvSpPr>
        <p:spPr>
          <a:xfrm>
            <a:off x="11276011" y="6556248"/>
            <a:ext cx="381661" cy="182880"/>
          </a:xfrm>
          <a:prstGeom prst="rect">
            <a:avLst/>
          </a:prstGeom>
        </p:spPr>
        <p:txBody>
          <a:bodyPr vert="horz" wrap="none" lIns="0" tIns="0" rIns="0" bIns="0" rtlCol="0" anchor="ctr"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1EAA63-D034-42AE-91FA-B13B9518C7BE}" type="slidenum">
              <a:rPr kumimoji="0" lang="en-US" sz="850" b="0" i="0" u="none" strike="noStrike" kern="1200" cap="none" spc="0" normalizeH="0" baseline="0" noProof="0" smtClean="0">
                <a:ln>
                  <a:noFill/>
                </a:ln>
                <a:solidFill>
                  <a:srgbClr val="5F5F5F">
                    <a:lumMod val="60000"/>
                    <a:lumOff val="40000"/>
                  </a:srgb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
        <p:nvSpPr>
          <p:cNvPr id="10" name="Rectangle 9"/>
          <p:cNvSpPr/>
          <p:nvPr userDrawn="1"/>
        </p:nvSpPr>
        <p:spPr>
          <a:xfrm>
            <a:off x="1674812" y="2895600"/>
            <a:ext cx="8991600" cy="76200"/>
          </a:xfrm>
          <a:prstGeom prst="rect">
            <a:avLst/>
          </a:prstGeom>
          <a:gradFill flip="none" rotWithShape="1">
            <a:gsLst>
              <a:gs pos="0">
                <a:schemeClr val="accent3">
                  <a:lumMod val="40000"/>
                  <a:lumOff val="60000"/>
                </a:schemeClr>
              </a:gs>
              <a:gs pos="50000">
                <a:schemeClr val="accent3"/>
              </a:gs>
              <a:gs pos="100000">
                <a:schemeClr val="accent3">
                  <a:lumMod val="60000"/>
                  <a:lumOff val="40000"/>
                </a:schemeClr>
              </a:gs>
            </a:gsLst>
            <a:lin ang="0" scaled="1"/>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9" name="Group 8"/>
          <p:cNvGrpSpPr/>
          <p:nvPr userDrawn="1"/>
        </p:nvGrpSpPr>
        <p:grpSpPr>
          <a:xfrm>
            <a:off x="193040" y="4560687"/>
            <a:ext cx="11805241" cy="2297313"/>
            <a:chOff x="191056" y="4560687"/>
            <a:chExt cx="11805241" cy="2297313"/>
          </a:xfrm>
        </p:grpSpPr>
        <p:pic>
          <p:nvPicPr>
            <p:cNvPr id="14" name="Picture 1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11" name="Group 10"/>
            <p:cNvGrpSpPr/>
            <p:nvPr/>
          </p:nvGrpSpPr>
          <p:grpSpPr>
            <a:xfrm>
              <a:off x="191056" y="4560687"/>
              <a:ext cx="3456317" cy="2297313"/>
              <a:chOff x="191056" y="4560687"/>
              <a:chExt cx="3456317" cy="2297313"/>
            </a:xfrm>
          </p:grpSpPr>
          <p:pic>
            <p:nvPicPr>
              <p:cNvPr id="16" name="Picture 1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17" name="Picture 16"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grpSp>
      </p:grpSp>
      <p:sp>
        <p:nvSpPr>
          <p:cNvPr id="15" name="Text Placeholder 2"/>
          <p:cNvSpPr>
            <a:spLocks noGrp="1"/>
          </p:cNvSpPr>
          <p:nvPr>
            <p:ph type="body" idx="13" hasCustomPrompt="1"/>
          </p:nvPr>
        </p:nvSpPr>
        <p:spPr>
          <a:xfrm>
            <a:off x="0" y="542923"/>
            <a:ext cx="12188825" cy="914400"/>
          </a:xfrm>
        </p:spPr>
        <p:txBody>
          <a:bodyPr anchor="t">
            <a:noAutofit/>
          </a:bodyPr>
          <a:lstStyle>
            <a:lvl1pPr marL="0" indent="0" algn="ctr">
              <a:spcBef>
                <a:spcPts val="0"/>
              </a:spcBef>
              <a:buNone/>
              <a:defRPr sz="3200" b="0">
                <a:solidFill>
                  <a:schemeClr val="bg1">
                    <a:lumMod val="85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Appendix #</a:t>
            </a:r>
          </a:p>
        </p:txBody>
      </p:sp>
    </p:spTree>
    <p:extLst>
      <p:ext uri="{BB962C8B-B14F-4D97-AF65-F5344CB8AC3E}">
        <p14:creationId xmlns:p14="http://schemas.microsoft.com/office/powerpoint/2010/main" val="541242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Section Header without Picture">
    <p:bg>
      <p:bgPr>
        <a:gradFill>
          <a:gsLst>
            <a:gs pos="0">
              <a:schemeClr val="accent2"/>
            </a:gs>
            <a:gs pos="100000">
              <a:srgbClr val="0E7AAB"/>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1495424"/>
            <a:ext cx="12188825" cy="1371600"/>
          </a:xfrm>
        </p:spPr>
        <p:txBody>
          <a:bodyPr anchor="b"/>
          <a:lstStyle>
            <a:lvl1pPr algn="ctr">
              <a:lnSpc>
                <a:spcPct val="80000"/>
              </a:lnSpc>
              <a:defRPr sz="4800" b="0" cap="none" baseline="0">
                <a:solidFill>
                  <a:schemeClr val="bg1"/>
                </a:solidFill>
                <a:latin typeface="MV Boli" pitchFamily="2" charset="0"/>
                <a:cs typeface="MV Boli" pitchFamily="2" charset="0"/>
              </a:defRPr>
            </a:lvl1pPr>
          </a:lstStyle>
          <a:p>
            <a:r>
              <a:rPr lang="en-US" dirty="0"/>
              <a:t>Click to edit Master title style</a:t>
            </a:r>
            <a:endParaRPr dirty="0"/>
          </a:p>
        </p:txBody>
      </p:sp>
      <p:sp>
        <p:nvSpPr>
          <p:cNvPr id="3" name="Text Placeholder 2"/>
          <p:cNvSpPr>
            <a:spLocks noGrp="1"/>
          </p:cNvSpPr>
          <p:nvPr>
            <p:ph type="body" idx="1" hasCustomPrompt="1"/>
          </p:nvPr>
        </p:nvSpPr>
        <p:spPr>
          <a:xfrm>
            <a:off x="1" y="3086098"/>
            <a:ext cx="12188824" cy="914400"/>
          </a:xfrm>
        </p:spPr>
        <p:txBody>
          <a:bodyPr anchor="t">
            <a:noAutofit/>
          </a:bodyPr>
          <a:lstStyle>
            <a:lvl1pPr marL="0" indent="0" algn="ctr">
              <a:spcBef>
                <a:spcPts val="0"/>
              </a:spcBef>
              <a:buNone/>
              <a:defRPr sz="3200" b="0">
                <a:solidFill>
                  <a:schemeClr val="bg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
        <p:nvSpPr>
          <p:cNvPr id="4" name="Date Placeholder 3"/>
          <p:cNvSpPr>
            <a:spLocks noGrp="1"/>
          </p:cNvSpPr>
          <p:nvPr>
            <p:ph type="dt" sz="half" idx="10"/>
          </p:nvPr>
        </p:nvSpPr>
        <p:spPr/>
        <p:txBody>
          <a:bodyPr/>
          <a:lstStyle/>
          <a:p>
            <a:fld id="{73F7589B-9BD6-8B45-A3F1-2069890F0F33}" type="datetime1">
              <a:rPr lang="en-US" smtClean="0"/>
              <a:pPr/>
              <a:t>1/29/2018</a:t>
            </a:fld>
            <a:endParaRPr lang="en-US" dirty="0"/>
          </a:p>
        </p:txBody>
      </p:sp>
      <p:sp>
        <p:nvSpPr>
          <p:cNvPr id="5" name="Footer Placeholder 4"/>
          <p:cNvSpPr>
            <a:spLocks noGrp="1"/>
          </p:cNvSpPr>
          <p:nvPr>
            <p:ph type="ftr" sz="quarter" idx="11"/>
          </p:nvPr>
        </p:nvSpPr>
        <p:spPr/>
        <p:txBody>
          <a:bodyPr/>
          <a:lstStyle/>
          <a:p>
            <a:r>
              <a:rPr lang="en-US"/>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pPr/>
              <a:t>‹#›</a:t>
            </a:fld>
            <a:endParaRPr lang="en-US" dirty="0"/>
          </a:p>
        </p:txBody>
      </p:sp>
      <p:sp>
        <p:nvSpPr>
          <p:cNvPr id="7" name="Footer Placeholder 4"/>
          <p:cNvSpPr txBox="1">
            <a:spLocks/>
          </p:cNvSpPr>
          <p:nvPr userDrawn="1"/>
        </p:nvSpPr>
        <p:spPr>
          <a:xfrm>
            <a:off x="8621423" y="6556248"/>
            <a:ext cx="2743200" cy="182880"/>
          </a:xfrm>
          <a:prstGeom prst="rect">
            <a:avLst/>
          </a:prstGeom>
        </p:spPr>
        <p:txBody>
          <a:bodyPr vert="horz" wrap="none" lIns="0" tIns="0" rIns="0" bIns="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50" b="0" i="0" u="none" strike="noStrike" kern="1200" cap="none" spc="0" normalizeH="0" baseline="0" noProof="0">
                <a:ln>
                  <a:noFill/>
                </a:ln>
                <a:solidFill>
                  <a:srgbClr val="5F5F5F">
                    <a:lumMod val="60000"/>
                    <a:lumOff val="40000"/>
                  </a:srgbClr>
                </a:solidFill>
                <a:effectLst/>
                <a:uLnTx/>
                <a:uFillTx/>
                <a:latin typeface="+mn-lt"/>
                <a:ea typeface="+mn-ea"/>
                <a:cs typeface="+mn-cs"/>
              </a:rPr>
              <a:t>Oracle Confidential – Internal</a:t>
            </a:r>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
        <p:nvSpPr>
          <p:cNvPr id="8" name="Slide Number Placeholder 6"/>
          <p:cNvSpPr txBox="1">
            <a:spLocks/>
          </p:cNvSpPr>
          <p:nvPr userDrawn="1"/>
        </p:nvSpPr>
        <p:spPr>
          <a:xfrm>
            <a:off x="11276011" y="6556248"/>
            <a:ext cx="381661" cy="182880"/>
          </a:xfrm>
          <a:prstGeom prst="rect">
            <a:avLst/>
          </a:prstGeom>
        </p:spPr>
        <p:txBody>
          <a:bodyPr vert="horz" wrap="none" lIns="0" tIns="0" rIns="0" bIns="0" rtlCol="0" anchor="ctr"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1EAA63-D034-42AE-91FA-B13B9518C7BE}" type="slidenum">
              <a:rPr kumimoji="0" lang="en-US" sz="850" b="0" i="0" u="none" strike="noStrike" kern="1200" cap="none" spc="0" normalizeH="0" baseline="0" noProof="0" smtClean="0">
                <a:ln>
                  <a:noFill/>
                </a:ln>
                <a:solidFill>
                  <a:srgbClr val="5F5F5F">
                    <a:lumMod val="60000"/>
                    <a:lumOff val="40000"/>
                  </a:srgb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
        <p:nvSpPr>
          <p:cNvPr id="10" name="Rectangle 9"/>
          <p:cNvSpPr/>
          <p:nvPr userDrawn="1"/>
        </p:nvSpPr>
        <p:spPr>
          <a:xfrm>
            <a:off x="1674812" y="2895600"/>
            <a:ext cx="8991600" cy="76200"/>
          </a:xfrm>
          <a:prstGeom prst="rect">
            <a:avLst/>
          </a:prstGeom>
          <a:gradFill flip="none" rotWithShape="1">
            <a:gsLst>
              <a:gs pos="0">
                <a:schemeClr val="accent3">
                  <a:lumMod val="40000"/>
                  <a:lumOff val="60000"/>
                </a:schemeClr>
              </a:gs>
              <a:gs pos="50000">
                <a:schemeClr val="accent3"/>
              </a:gs>
              <a:gs pos="100000">
                <a:schemeClr val="accent3">
                  <a:lumMod val="60000"/>
                  <a:lumOff val="40000"/>
                </a:schemeClr>
              </a:gs>
            </a:gsLst>
            <a:lin ang="0" scaled="1"/>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13" name="Group 8"/>
          <p:cNvGrpSpPr/>
          <p:nvPr userDrawn="1"/>
        </p:nvGrpSpPr>
        <p:grpSpPr>
          <a:xfrm>
            <a:off x="193040" y="4560687"/>
            <a:ext cx="11805241" cy="2297313"/>
            <a:chOff x="191056" y="4560687"/>
            <a:chExt cx="11805241" cy="2297313"/>
          </a:xfrm>
        </p:grpSpPr>
        <p:pic>
          <p:nvPicPr>
            <p:cNvPr id="14" name="Picture 1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15" name="Group 10"/>
            <p:cNvGrpSpPr/>
            <p:nvPr/>
          </p:nvGrpSpPr>
          <p:grpSpPr>
            <a:xfrm>
              <a:off x="191056" y="4560687"/>
              <a:ext cx="3456317" cy="2297313"/>
              <a:chOff x="191056" y="4560687"/>
              <a:chExt cx="3456317" cy="2297313"/>
            </a:xfrm>
          </p:grpSpPr>
          <p:pic>
            <p:nvPicPr>
              <p:cNvPr id="16" name="Picture 1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17" name="Picture 16"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grpSp>
      </p:grpSp>
      <p:sp>
        <p:nvSpPr>
          <p:cNvPr id="18" name="Text Placeholder 2"/>
          <p:cNvSpPr>
            <a:spLocks noGrp="1"/>
          </p:cNvSpPr>
          <p:nvPr>
            <p:ph type="body" idx="13" hasCustomPrompt="1"/>
          </p:nvPr>
        </p:nvSpPr>
        <p:spPr>
          <a:xfrm>
            <a:off x="0" y="542923"/>
            <a:ext cx="12188825" cy="914400"/>
          </a:xfrm>
        </p:spPr>
        <p:txBody>
          <a:bodyPr anchor="t">
            <a:noAutofit/>
          </a:bodyPr>
          <a:lstStyle>
            <a:lvl1pPr marL="0" indent="0" algn="ctr">
              <a:spcBef>
                <a:spcPts val="0"/>
              </a:spcBef>
              <a:buNone/>
              <a:defRPr sz="3200" b="0">
                <a:solidFill>
                  <a:schemeClr val="bg1">
                    <a:lumMod val="85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Appendix #</a:t>
            </a:r>
          </a:p>
        </p:txBody>
      </p:sp>
    </p:spTree>
    <p:extLst>
      <p:ext uri="{BB962C8B-B14F-4D97-AF65-F5344CB8AC3E}">
        <p14:creationId xmlns:p14="http://schemas.microsoft.com/office/powerpoint/2010/main" val="541242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_Section Header without Picture">
    <p:bg>
      <p:bgPr>
        <a:gradFill>
          <a:gsLst>
            <a:gs pos="0">
              <a:schemeClr val="accent3"/>
            </a:gs>
            <a:gs pos="100000">
              <a:schemeClr val="accent2"/>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1495424"/>
            <a:ext cx="12188825" cy="1371600"/>
          </a:xfrm>
        </p:spPr>
        <p:txBody>
          <a:bodyPr anchor="b"/>
          <a:lstStyle>
            <a:lvl1pPr algn="ctr">
              <a:lnSpc>
                <a:spcPct val="80000"/>
              </a:lnSpc>
              <a:defRPr sz="4800" b="0" cap="none" baseline="0">
                <a:solidFill>
                  <a:schemeClr val="bg1"/>
                </a:solidFill>
                <a:latin typeface="MV Boli" pitchFamily="2" charset="0"/>
                <a:cs typeface="MV Boli" pitchFamily="2" charset="0"/>
              </a:defRPr>
            </a:lvl1pPr>
          </a:lstStyle>
          <a:p>
            <a:r>
              <a:rPr lang="en-US" dirty="0"/>
              <a:t>Click to edit Master title style</a:t>
            </a:r>
            <a:endParaRPr dirty="0"/>
          </a:p>
        </p:txBody>
      </p:sp>
      <p:sp>
        <p:nvSpPr>
          <p:cNvPr id="3" name="Text Placeholder 2"/>
          <p:cNvSpPr>
            <a:spLocks noGrp="1"/>
          </p:cNvSpPr>
          <p:nvPr>
            <p:ph type="body" idx="1" hasCustomPrompt="1"/>
          </p:nvPr>
        </p:nvSpPr>
        <p:spPr>
          <a:xfrm>
            <a:off x="0" y="3086098"/>
            <a:ext cx="12188825" cy="914400"/>
          </a:xfrm>
        </p:spPr>
        <p:txBody>
          <a:bodyPr anchor="t">
            <a:noAutofit/>
          </a:bodyPr>
          <a:lstStyle>
            <a:lvl1pPr marL="0" indent="0" algn="ctr">
              <a:spcBef>
                <a:spcPts val="0"/>
              </a:spcBef>
              <a:buNone/>
              <a:defRPr sz="3200" b="0">
                <a:solidFill>
                  <a:schemeClr val="bg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
        <p:nvSpPr>
          <p:cNvPr id="4" name="Date Placeholder 3"/>
          <p:cNvSpPr>
            <a:spLocks noGrp="1"/>
          </p:cNvSpPr>
          <p:nvPr>
            <p:ph type="dt" sz="half" idx="10"/>
          </p:nvPr>
        </p:nvSpPr>
        <p:spPr/>
        <p:txBody>
          <a:bodyPr/>
          <a:lstStyle/>
          <a:p>
            <a:fld id="{73F7589B-9BD6-8B45-A3F1-2069890F0F33}" type="datetime1">
              <a:rPr lang="en-US" smtClean="0"/>
              <a:pPr/>
              <a:t>1/29/2018</a:t>
            </a:fld>
            <a:endParaRPr lang="en-US" dirty="0"/>
          </a:p>
        </p:txBody>
      </p:sp>
      <p:sp>
        <p:nvSpPr>
          <p:cNvPr id="5" name="Footer Placeholder 4"/>
          <p:cNvSpPr>
            <a:spLocks noGrp="1"/>
          </p:cNvSpPr>
          <p:nvPr>
            <p:ph type="ftr" sz="quarter" idx="11"/>
          </p:nvPr>
        </p:nvSpPr>
        <p:spPr/>
        <p:txBody>
          <a:bodyPr/>
          <a:lstStyle/>
          <a:p>
            <a:r>
              <a:rPr lang="en-US"/>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pPr/>
              <a:t>‹#›</a:t>
            </a:fld>
            <a:endParaRPr lang="en-US" dirty="0"/>
          </a:p>
        </p:txBody>
      </p:sp>
      <p:sp>
        <p:nvSpPr>
          <p:cNvPr id="7" name="Footer Placeholder 4"/>
          <p:cNvSpPr txBox="1">
            <a:spLocks/>
          </p:cNvSpPr>
          <p:nvPr userDrawn="1"/>
        </p:nvSpPr>
        <p:spPr>
          <a:xfrm>
            <a:off x="8621423" y="6556248"/>
            <a:ext cx="2743200" cy="182880"/>
          </a:xfrm>
          <a:prstGeom prst="rect">
            <a:avLst/>
          </a:prstGeom>
        </p:spPr>
        <p:txBody>
          <a:bodyPr vert="horz" wrap="none" lIns="0" tIns="0" rIns="0" bIns="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50" b="0" i="0" u="none" strike="noStrike" kern="1200" cap="none" spc="0" normalizeH="0" baseline="0" noProof="0">
                <a:ln>
                  <a:noFill/>
                </a:ln>
                <a:solidFill>
                  <a:srgbClr val="5F5F5F">
                    <a:lumMod val="60000"/>
                    <a:lumOff val="40000"/>
                  </a:srgbClr>
                </a:solidFill>
                <a:effectLst/>
                <a:uLnTx/>
                <a:uFillTx/>
                <a:latin typeface="+mn-lt"/>
                <a:ea typeface="+mn-ea"/>
                <a:cs typeface="+mn-cs"/>
              </a:rPr>
              <a:t>Oracle Confidential – Internal</a:t>
            </a:r>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
        <p:nvSpPr>
          <p:cNvPr id="8" name="Slide Number Placeholder 6"/>
          <p:cNvSpPr txBox="1">
            <a:spLocks/>
          </p:cNvSpPr>
          <p:nvPr userDrawn="1"/>
        </p:nvSpPr>
        <p:spPr>
          <a:xfrm>
            <a:off x="11276011" y="6556248"/>
            <a:ext cx="381661" cy="182880"/>
          </a:xfrm>
          <a:prstGeom prst="rect">
            <a:avLst/>
          </a:prstGeom>
        </p:spPr>
        <p:txBody>
          <a:bodyPr vert="horz" wrap="none" lIns="0" tIns="0" rIns="0" bIns="0" rtlCol="0" anchor="ctr"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1EAA63-D034-42AE-91FA-B13B9518C7BE}" type="slidenum">
              <a:rPr kumimoji="0" lang="en-US" sz="850" b="0" i="0" u="none" strike="noStrike" kern="1200" cap="none" spc="0" normalizeH="0" baseline="0" noProof="0" smtClean="0">
                <a:ln>
                  <a:noFill/>
                </a:ln>
                <a:solidFill>
                  <a:srgbClr val="5F5F5F">
                    <a:lumMod val="60000"/>
                    <a:lumOff val="40000"/>
                  </a:srgb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850" b="0" i="0" u="none" strike="noStrike" kern="1200" cap="none" spc="0" normalizeH="0" baseline="0" noProof="0" dirty="0">
              <a:ln>
                <a:noFill/>
              </a:ln>
              <a:solidFill>
                <a:srgbClr val="5F5F5F">
                  <a:lumMod val="60000"/>
                  <a:lumOff val="40000"/>
                </a:srgbClr>
              </a:solidFill>
              <a:effectLst/>
              <a:uLnTx/>
              <a:uFillTx/>
              <a:latin typeface="+mn-lt"/>
              <a:ea typeface="+mn-ea"/>
              <a:cs typeface="+mn-cs"/>
            </a:endParaRPr>
          </a:p>
        </p:txBody>
      </p:sp>
      <p:sp>
        <p:nvSpPr>
          <p:cNvPr id="10" name="Rectangle 9"/>
          <p:cNvSpPr/>
          <p:nvPr userDrawn="1"/>
        </p:nvSpPr>
        <p:spPr>
          <a:xfrm>
            <a:off x="1674812" y="2895600"/>
            <a:ext cx="8991600" cy="76200"/>
          </a:xfrm>
          <a:prstGeom prst="rect">
            <a:avLst/>
          </a:prstGeom>
          <a:gradFill flip="none" rotWithShape="1">
            <a:gsLst>
              <a:gs pos="0">
                <a:schemeClr val="accent3">
                  <a:lumMod val="40000"/>
                  <a:lumOff val="60000"/>
                </a:schemeClr>
              </a:gs>
              <a:gs pos="50000">
                <a:schemeClr val="accent3"/>
              </a:gs>
              <a:gs pos="100000">
                <a:schemeClr val="accent3">
                  <a:lumMod val="60000"/>
                  <a:lumOff val="40000"/>
                </a:schemeClr>
              </a:gs>
            </a:gsLst>
            <a:lin ang="0" scaled="1"/>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9" name="Group 8"/>
          <p:cNvGrpSpPr/>
          <p:nvPr userDrawn="1"/>
        </p:nvGrpSpPr>
        <p:grpSpPr>
          <a:xfrm>
            <a:off x="193040" y="4560687"/>
            <a:ext cx="11805241" cy="2297313"/>
            <a:chOff x="191056" y="4560687"/>
            <a:chExt cx="11805241" cy="2297313"/>
          </a:xfrm>
        </p:grpSpPr>
        <p:pic>
          <p:nvPicPr>
            <p:cNvPr id="14" name="Picture 1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11" name="Group 10"/>
            <p:cNvGrpSpPr/>
            <p:nvPr/>
          </p:nvGrpSpPr>
          <p:grpSpPr>
            <a:xfrm>
              <a:off x="191056" y="4560687"/>
              <a:ext cx="3456317" cy="2297313"/>
              <a:chOff x="191056" y="4560687"/>
              <a:chExt cx="3456317" cy="2297313"/>
            </a:xfrm>
          </p:grpSpPr>
          <p:pic>
            <p:nvPicPr>
              <p:cNvPr id="16" name="Picture 1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17" name="Picture 16"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grpSp>
      </p:grpSp>
      <p:sp>
        <p:nvSpPr>
          <p:cNvPr id="15" name="Text Placeholder 2"/>
          <p:cNvSpPr>
            <a:spLocks noGrp="1"/>
          </p:cNvSpPr>
          <p:nvPr>
            <p:ph type="body" idx="13" hasCustomPrompt="1"/>
          </p:nvPr>
        </p:nvSpPr>
        <p:spPr>
          <a:xfrm>
            <a:off x="0" y="542923"/>
            <a:ext cx="12188825" cy="914400"/>
          </a:xfrm>
        </p:spPr>
        <p:txBody>
          <a:bodyPr anchor="t">
            <a:noAutofit/>
          </a:bodyPr>
          <a:lstStyle>
            <a:lvl1pPr marL="0" indent="0" algn="ctr">
              <a:spcBef>
                <a:spcPts val="0"/>
              </a:spcBef>
              <a:buNone/>
              <a:defRPr sz="3200" b="0">
                <a:solidFill>
                  <a:schemeClr val="bg1">
                    <a:lumMod val="85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Appendix #</a:t>
            </a:r>
          </a:p>
        </p:txBody>
      </p:sp>
    </p:spTree>
    <p:extLst>
      <p:ext uri="{BB962C8B-B14F-4D97-AF65-F5344CB8AC3E}">
        <p14:creationId xmlns:p14="http://schemas.microsoft.com/office/powerpoint/2010/main" val="541242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10" name="Rectangle 9"/>
          <p:cNvSpPr/>
          <p:nvPr userDrawn="1"/>
        </p:nvSpPr>
        <p:spPr>
          <a:xfrm>
            <a:off x="180753" y="191386"/>
            <a:ext cx="2941859" cy="6251943"/>
          </a:xfrm>
          <a:prstGeom prst="rect">
            <a:avLst/>
          </a:prstGeom>
          <a:solidFill>
            <a:schemeClr val="tx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grpSp>
        <p:nvGrpSpPr>
          <p:cNvPr id="13" name="Group 11"/>
          <p:cNvGrpSpPr/>
          <p:nvPr userDrawn="1"/>
        </p:nvGrpSpPr>
        <p:grpSpPr>
          <a:xfrm>
            <a:off x="303212" y="1219200"/>
            <a:ext cx="2667000" cy="2514600"/>
            <a:chOff x="8304212" y="1981200"/>
            <a:chExt cx="2667000" cy="2514600"/>
          </a:xfrm>
        </p:grpSpPr>
        <p:sp>
          <p:nvSpPr>
            <p:cNvPr id="14" name="Donut 13"/>
            <p:cNvSpPr/>
            <p:nvPr/>
          </p:nvSpPr>
          <p:spPr>
            <a:xfrm>
              <a:off x="8685212" y="2286000"/>
              <a:ext cx="1981200" cy="1905000"/>
            </a:xfrm>
            <a:prstGeom prst="donut">
              <a:avLst>
                <a:gd name="adj" fmla="val 7524"/>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5F5F5F"/>
                </a:solidFill>
              </a:endParaRPr>
            </a:p>
          </p:txBody>
        </p:sp>
        <p:sp>
          <p:nvSpPr>
            <p:cNvPr id="15" name="4-Point Star 14"/>
            <p:cNvSpPr/>
            <p:nvPr/>
          </p:nvSpPr>
          <p:spPr>
            <a:xfrm>
              <a:off x="8304212" y="1981200"/>
              <a:ext cx="2667000" cy="2514600"/>
            </a:xfrm>
            <a:prstGeom prst="star4">
              <a:avLst/>
            </a:prstGeom>
            <a:solidFill>
              <a:schemeClr val="accent2"/>
            </a:solid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16" name="4-Point Star 15"/>
            <p:cNvSpPr/>
            <p:nvPr/>
          </p:nvSpPr>
          <p:spPr>
            <a:xfrm rot="19008559">
              <a:off x="8816159" y="2414125"/>
              <a:ext cx="1700365" cy="1671196"/>
            </a:xfrm>
            <a:prstGeom prst="star4">
              <a:avLst/>
            </a:prstGeom>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path path="circle">
                <a:fillToRect l="50000" t="50000" r="50000" b="50000"/>
              </a:path>
              <a:tileRect/>
            </a:gradFill>
            <a:ln w="3810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17" name="Donut 16"/>
            <p:cNvSpPr/>
            <p:nvPr/>
          </p:nvSpPr>
          <p:spPr>
            <a:xfrm>
              <a:off x="9371012" y="2971800"/>
              <a:ext cx="533400" cy="533400"/>
            </a:xfrm>
            <a:prstGeom prst="donut">
              <a:avLst/>
            </a:prstGeom>
            <a:solidFill>
              <a:schemeClr val="bg1"/>
            </a:solidFill>
            <a:ln w="19050">
              <a:solidFill>
                <a:schemeClr val="bg1">
                  <a:lumMod val="5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5F5F5F"/>
                </a:solidFill>
              </a:endParaRPr>
            </a:p>
          </p:txBody>
        </p:sp>
      </p:grpSp>
      <p:sp>
        <p:nvSpPr>
          <p:cNvPr id="2" name="Date Placeholder 1"/>
          <p:cNvSpPr>
            <a:spLocks noGrp="1"/>
          </p:cNvSpPr>
          <p:nvPr>
            <p:ph type="dt" sz="half" idx="10"/>
          </p:nvPr>
        </p:nvSpPr>
        <p:spPr/>
        <p:txBody>
          <a:bodyPr/>
          <a:lstStyle/>
          <a:p>
            <a:fld id="{E319AFBF-606B-E543-8502-3BFA1F086CBC}" type="datetime1">
              <a:rPr lang="en-US" smtClean="0"/>
              <a:pPr/>
              <a:t>1/29/2018</a:t>
            </a:fld>
            <a:endParaRPr lang="en-US" dirty="0"/>
          </a:p>
        </p:txBody>
      </p:sp>
      <p:sp>
        <p:nvSpPr>
          <p:cNvPr id="3" name="Footer Placeholder 2"/>
          <p:cNvSpPr>
            <a:spLocks noGrp="1"/>
          </p:cNvSpPr>
          <p:nvPr>
            <p:ph type="ftr" sz="quarter" idx="11"/>
          </p:nvPr>
        </p:nvSpPr>
        <p:spPr/>
        <p:txBody>
          <a:bodyPr/>
          <a:lstStyle/>
          <a:p>
            <a:r>
              <a:rPr lang="en-US"/>
              <a:t>Confidential – Oracle Internal/Restricted/Highly Restricted</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grpSp>
        <p:nvGrpSpPr>
          <p:cNvPr id="5" name="Group 8"/>
          <p:cNvGrpSpPr/>
          <p:nvPr userDrawn="1"/>
        </p:nvGrpSpPr>
        <p:grpSpPr>
          <a:xfrm>
            <a:off x="150811" y="4608188"/>
            <a:ext cx="11887201" cy="2297313"/>
            <a:chOff x="191056" y="4560687"/>
            <a:chExt cx="11805241" cy="2297313"/>
          </a:xfrm>
        </p:grpSpPr>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7" name="Group 10"/>
            <p:cNvGrpSpPr/>
            <p:nvPr/>
          </p:nvGrpSpPr>
          <p:grpSpPr>
            <a:xfrm>
              <a:off x="191056" y="4560687"/>
              <a:ext cx="3456317" cy="2297313"/>
              <a:chOff x="191056" y="4560687"/>
              <a:chExt cx="3456317" cy="2297313"/>
            </a:xfrm>
          </p:grpSpPr>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9" name="Picture 8"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2094" y="6263640"/>
                <a:ext cx="1625138" cy="594360"/>
              </a:xfrm>
              <a:prstGeom prst="rect">
                <a:avLst/>
              </a:prstGeom>
            </p:spPr>
          </p:pic>
        </p:grpSp>
      </p:grpSp>
      <p:sp>
        <p:nvSpPr>
          <p:cNvPr id="18" name="Title 1"/>
          <p:cNvSpPr txBox="1">
            <a:spLocks/>
          </p:cNvSpPr>
          <p:nvPr userDrawn="1"/>
        </p:nvSpPr>
        <p:spPr>
          <a:xfrm>
            <a:off x="3267075" y="0"/>
            <a:ext cx="8264525" cy="819150"/>
          </a:xfrm>
          <a:prstGeom prst="rect">
            <a:avLst/>
          </a:prstGeom>
        </p:spPr>
        <p:txBody>
          <a:bodyPr vert="horz" lIns="0" tIns="0" rIns="0" bIns="0" rtlCol="0" anchor="b">
            <a:noAutofit/>
          </a:bodyPr>
          <a:lstStyle>
            <a:lvl1pPr>
              <a:defRPr sz="3200">
                <a:solidFill>
                  <a:schemeClr val="accent2"/>
                </a:solidFill>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US" sz="3200" b="0" i="0" u="none" strike="noStrike" kern="1200" cap="none" spc="0" normalizeH="0" baseline="0" noProof="0" dirty="0">
                <a:ln>
                  <a:noFill/>
                </a:ln>
                <a:solidFill>
                  <a:schemeClr val="accent2"/>
                </a:solidFill>
                <a:effectLst/>
                <a:uLnTx/>
                <a:uFillTx/>
                <a:latin typeface="+mj-lt"/>
                <a:ea typeface="+mj-ea"/>
                <a:cs typeface="+mj-cs"/>
              </a:rPr>
              <a:t>Click to edit Master title style</a:t>
            </a:r>
          </a:p>
        </p:txBody>
      </p:sp>
      <p:sp>
        <p:nvSpPr>
          <p:cNvPr id="19" name="Text Placeholder 2"/>
          <p:cNvSpPr>
            <a:spLocks noGrp="1"/>
          </p:cNvSpPr>
          <p:nvPr>
            <p:ph type="body" idx="1" hasCustomPrompt="1"/>
          </p:nvPr>
        </p:nvSpPr>
        <p:spPr>
          <a:xfrm>
            <a:off x="171451" y="0"/>
            <a:ext cx="2952749" cy="828675"/>
          </a:xfrm>
        </p:spPr>
        <p:txBody>
          <a:bodyPr anchor="b">
            <a:noAutofit/>
          </a:bodyPr>
          <a:lstStyle>
            <a:lvl1pPr marL="0" indent="0" algn="ctr">
              <a:spcBef>
                <a:spcPts val="0"/>
              </a:spcBef>
              <a:buNone/>
              <a:defRPr sz="3200" b="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
        <p:nvSpPr>
          <p:cNvPr id="20" name="Content Placeholder 2"/>
          <p:cNvSpPr>
            <a:spLocks noGrp="1"/>
          </p:cNvSpPr>
          <p:nvPr>
            <p:ph idx="13" hasCustomPrompt="1"/>
          </p:nvPr>
        </p:nvSpPr>
        <p:spPr>
          <a:xfrm>
            <a:off x="3341027" y="1228726"/>
            <a:ext cx="6993598" cy="630942"/>
          </a:xfrm>
        </p:spPr>
        <p:txBody>
          <a:bodyPr wrap="square">
            <a:spAutoFit/>
          </a:bodyPr>
          <a:lstStyle>
            <a:lvl1pPr>
              <a:lnSpc>
                <a:spcPct val="100000"/>
              </a:lnSpc>
              <a:spcBef>
                <a:spcPts val="0"/>
              </a:spcBef>
              <a:spcAft>
                <a:spcPts val="600"/>
              </a:spcAft>
              <a:buClr>
                <a:schemeClr val="tx2"/>
              </a:buClr>
              <a:buFont typeface="Wingdings" pitchFamily="2" charset="2"/>
              <a:buChar char="§"/>
              <a:defRPr sz="1800">
                <a:solidFill>
                  <a:schemeClr val="tx1"/>
                </a:solidFill>
              </a:defRPr>
            </a:lvl1pPr>
            <a:lvl2pPr>
              <a:lnSpc>
                <a:spcPct val="100000"/>
              </a:lnSpc>
              <a:spcBef>
                <a:spcPts val="0"/>
              </a:spcBef>
              <a:spcAft>
                <a:spcPts val="600"/>
              </a:spcAft>
              <a:buClr>
                <a:schemeClr val="tx2"/>
              </a:buClr>
              <a:buFont typeface="Wingdings" pitchFamily="2" charset="2"/>
              <a:buChar char="§"/>
              <a:defRPr sz="1800"/>
            </a:lvl2pPr>
            <a:lvl3pPr>
              <a:lnSpc>
                <a:spcPct val="100000"/>
              </a:lnSpc>
              <a:spcBef>
                <a:spcPts val="0"/>
              </a:spcBef>
              <a:spcAft>
                <a:spcPts val="600"/>
              </a:spcAft>
              <a:buClr>
                <a:schemeClr val="accent3"/>
              </a:buClr>
              <a:buFont typeface="Wingdings" pitchFamily="2" charset="2"/>
              <a:buChar char="§"/>
              <a:defRPr sz="1400">
                <a:solidFill>
                  <a:schemeClr val="tx1"/>
                </a:solidFill>
              </a:defRPr>
            </a:lvl3pPr>
          </a:lstStyle>
          <a:p>
            <a:pPr lvl="0"/>
            <a:r>
              <a:rPr lang="en-US" dirty="0"/>
              <a:t>Edit Master text styles</a:t>
            </a:r>
          </a:p>
          <a:p>
            <a:pPr lvl="1"/>
            <a:r>
              <a:rPr lang="en-US" dirty="0"/>
              <a:t>Second level</a:t>
            </a:r>
          </a:p>
        </p:txBody>
      </p:sp>
    </p:spTree>
    <p:extLst>
      <p:ext uri="{BB962C8B-B14F-4D97-AF65-F5344CB8AC3E}">
        <p14:creationId xmlns:p14="http://schemas.microsoft.com/office/powerpoint/2010/main" val="364441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2_Blank">
    <p:spTree>
      <p:nvGrpSpPr>
        <p:cNvPr id="1" name=""/>
        <p:cNvGrpSpPr/>
        <p:nvPr/>
      </p:nvGrpSpPr>
      <p:grpSpPr>
        <a:xfrm>
          <a:off x="0" y="0"/>
          <a:ext cx="0" cy="0"/>
          <a:chOff x="0" y="0"/>
          <a:chExt cx="0" cy="0"/>
        </a:xfrm>
      </p:grpSpPr>
      <p:sp>
        <p:nvSpPr>
          <p:cNvPr id="10" name="Rectangle 9"/>
          <p:cNvSpPr/>
          <p:nvPr userDrawn="1"/>
        </p:nvSpPr>
        <p:spPr>
          <a:xfrm>
            <a:off x="180753" y="191386"/>
            <a:ext cx="2941859" cy="6251943"/>
          </a:xfrm>
          <a:prstGeom prst="rect">
            <a:avLst/>
          </a:prstGeom>
          <a:solidFill>
            <a:schemeClr val="tx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2" name="Date Placeholder 1"/>
          <p:cNvSpPr>
            <a:spLocks noGrp="1"/>
          </p:cNvSpPr>
          <p:nvPr>
            <p:ph type="dt" sz="half" idx="10"/>
          </p:nvPr>
        </p:nvSpPr>
        <p:spPr/>
        <p:txBody>
          <a:bodyPr/>
          <a:lstStyle/>
          <a:p>
            <a:fld id="{E319AFBF-606B-E543-8502-3BFA1F086CBC}" type="datetime1">
              <a:rPr lang="en-US" smtClean="0"/>
              <a:pPr/>
              <a:t>1/29/2018</a:t>
            </a:fld>
            <a:endParaRPr lang="en-US" dirty="0"/>
          </a:p>
        </p:txBody>
      </p:sp>
      <p:sp>
        <p:nvSpPr>
          <p:cNvPr id="3" name="Footer Placeholder 2"/>
          <p:cNvSpPr>
            <a:spLocks noGrp="1"/>
          </p:cNvSpPr>
          <p:nvPr>
            <p:ph type="ftr" sz="quarter" idx="11"/>
          </p:nvPr>
        </p:nvSpPr>
        <p:spPr/>
        <p:txBody>
          <a:bodyPr/>
          <a:lstStyle/>
          <a:p>
            <a:r>
              <a:rPr lang="en-US"/>
              <a:t>Confidential – Oracle Internal/Restricted/Highly Restricted</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grpSp>
        <p:nvGrpSpPr>
          <p:cNvPr id="7" name="Group 8"/>
          <p:cNvGrpSpPr/>
          <p:nvPr userDrawn="1"/>
        </p:nvGrpSpPr>
        <p:grpSpPr>
          <a:xfrm>
            <a:off x="150811" y="4608188"/>
            <a:ext cx="11887201" cy="2297313"/>
            <a:chOff x="191056" y="4560687"/>
            <a:chExt cx="11805241" cy="2297313"/>
          </a:xfrm>
        </p:grpSpPr>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11" name="Group 10"/>
            <p:cNvGrpSpPr/>
            <p:nvPr/>
          </p:nvGrpSpPr>
          <p:grpSpPr>
            <a:xfrm>
              <a:off x="191056" y="4560687"/>
              <a:ext cx="3456317" cy="2297313"/>
              <a:chOff x="191056" y="4560687"/>
              <a:chExt cx="3456317" cy="2297313"/>
            </a:xfrm>
          </p:grpSpPr>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9" name="Picture 8"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2094" y="6263640"/>
                <a:ext cx="1625138" cy="594360"/>
              </a:xfrm>
              <a:prstGeom prst="rect">
                <a:avLst/>
              </a:prstGeom>
            </p:spPr>
          </p:pic>
        </p:grpSp>
      </p:grpSp>
      <p:sp>
        <p:nvSpPr>
          <p:cNvPr id="19" name="Text Placeholder 2"/>
          <p:cNvSpPr>
            <a:spLocks noGrp="1"/>
          </p:cNvSpPr>
          <p:nvPr>
            <p:ph type="body" idx="1" hasCustomPrompt="1"/>
          </p:nvPr>
        </p:nvSpPr>
        <p:spPr>
          <a:xfrm>
            <a:off x="171451" y="0"/>
            <a:ext cx="2952749" cy="828675"/>
          </a:xfrm>
        </p:spPr>
        <p:txBody>
          <a:bodyPr anchor="b">
            <a:noAutofit/>
          </a:bodyPr>
          <a:lstStyle>
            <a:lvl1pPr marL="0" indent="0" algn="ctr">
              <a:spcBef>
                <a:spcPts val="0"/>
              </a:spcBef>
              <a:buNone/>
              <a:defRPr sz="3200" b="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
        <p:nvSpPr>
          <p:cNvPr id="20" name="Content Placeholder 2"/>
          <p:cNvSpPr>
            <a:spLocks noGrp="1"/>
          </p:cNvSpPr>
          <p:nvPr>
            <p:ph idx="13" hasCustomPrompt="1"/>
          </p:nvPr>
        </p:nvSpPr>
        <p:spPr>
          <a:xfrm>
            <a:off x="3341027" y="1228726"/>
            <a:ext cx="6993598" cy="630942"/>
          </a:xfrm>
        </p:spPr>
        <p:txBody>
          <a:bodyPr wrap="square">
            <a:spAutoFit/>
          </a:bodyPr>
          <a:lstStyle>
            <a:lvl1pPr>
              <a:lnSpc>
                <a:spcPct val="100000"/>
              </a:lnSpc>
              <a:spcBef>
                <a:spcPts val="0"/>
              </a:spcBef>
              <a:spcAft>
                <a:spcPts val="600"/>
              </a:spcAft>
              <a:buClr>
                <a:schemeClr val="tx2"/>
              </a:buClr>
              <a:buFont typeface="Wingdings" pitchFamily="2" charset="2"/>
              <a:buChar char="§"/>
              <a:defRPr sz="1800">
                <a:solidFill>
                  <a:schemeClr val="tx1"/>
                </a:solidFill>
              </a:defRPr>
            </a:lvl1pPr>
            <a:lvl2pPr>
              <a:lnSpc>
                <a:spcPct val="100000"/>
              </a:lnSpc>
              <a:spcBef>
                <a:spcPts val="0"/>
              </a:spcBef>
              <a:spcAft>
                <a:spcPts val="600"/>
              </a:spcAft>
              <a:buClr>
                <a:schemeClr val="tx2"/>
              </a:buClr>
              <a:buFont typeface="Wingdings" pitchFamily="2" charset="2"/>
              <a:buChar char="§"/>
              <a:defRPr sz="1800"/>
            </a:lvl2pPr>
            <a:lvl3pPr>
              <a:lnSpc>
                <a:spcPct val="100000"/>
              </a:lnSpc>
              <a:spcBef>
                <a:spcPts val="0"/>
              </a:spcBef>
              <a:spcAft>
                <a:spcPts val="600"/>
              </a:spcAft>
              <a:buClr>
                <a:schemeClr val="accent3"/>
              </a:buClr>
              <a:buFont typeface="Wingdings" pitchFamily="2" charset="2"/>
              <a:buChar char="§"/>
              <a:defRPr sz="1400">
                <a:solidFill>
                  <a:schemeClr val="tx1"/>
                </a:solidFill>
              </a:defRPr>
            </a:lvl3pPr>
          </a:lstStyle>
          <a:p>
            <a:pPr lvl="0"/>
            <a:r>
              <a:rPr lang="en-US" dirty="0"/>
              <a:t>Edit Master text styles</a:t>
            </a:r>
          </a:p>
          <a:p>
            <a:pPr lvl="1"/>
            <a:r>
              <a:rPr lang="en-US" dirty="0"/>
              <a:t>Second level</a:t>
            </a:r>
          </a:p>
        </p:txBody>
      </p:sp>
    </p:spTree>
    <p:extLst>
      <p:ext uri="{BB962C8B-B14F-4D97-AF65-F5344CB8AC3E}">
        <p14:creationId xmlns:p14="http://schemas.microsoft.com/office/powerpoint/2010/main" val="364441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
        <p:nvSpPr>
          <p:cNvPr id="10" name="Rectangle 9"/>
          <p:cNvSpPr/>
          <p:nvPr userDrawn="1"/>
        </p:nvSpPr>
        <p:spPr>
          <a:xfrm>
            <a:off x="180753" y="191386"/>
            <a:ext cx="2941859" cy="6251943"/>
          </a:xfrm>
          <a:prstGeom prst="rect">
            <a:avLst/>
          </a:prstGeom>
          <a:solidFill>
            <a:schemeClr val="tx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11" name="Title 1"/>
          <p:cNvSpPr>
            <a:spLocks noGrp="1"/>
          </p:cNvSpPr>
          <p:nvPr userDrawn="1">
            <p:ph type="title"/>
          </p:nvPr>
        </p:nvSpPr>
        <p:spPr>
          <a:xfrm>
            <a:off x="171450" y="473360"/>
            <a:ext cx="2943225" cy="457215"/>
          </a:xfrm>
        </p:spPr>
        <p:txBody>
          <a:bodyPr/>
          <a:lstStyle/>
          <a:p>
            <a:pPr algn="ctr"/>
            <a:r>
              <a:rPr lang="en-US" sz="2800" b="1" dirty="0">
                <a:solidFill>
                  <a:schemeClr val="bg1"/>
                </a:solidFill>
              </a:rPr>
              <a:t>Your Vision</a:t>
            </a:r>
            <a:endParaRPr lang="en-US" sz="2800" dirty="0">
              <a:solidFill>
                <a:schemeClr val="accent2"/>
              </a:solidFill>
            </a:endParaRPr>
          </a:p>
        </p:txBody>
      </p:sp>
      <p:pic>
        <p:nvPicPr>
          <p:cNvPr id="12" name="Picture 11" descr="ic-ForecastingPlanning-wht.png"/>
          <p:cNvPicPr>
            <a:picLocks noChangeAspect="1"/>
          </p:cNvPicPr>
          <p:nvPr userDrawn="1"/>
        </p:nvPicPr>
        <p:blipFill>
          <a:blip r:embed="rId2" cstate="print"/>
          <a:stretch>
            <a:fillRect/>
          </a:stretch>
        </p:blipFill>
        <p:spPr>
          <a:xfrm>
            <a:off x="579212" y="1346347"/>
            <a:ext cx="2073127" cy="2073127"/>
          </a:xfrm>
          <a:prstGeom prst="rect">
            <a:avLst/>
          </a:prstGeom>
        </p:spPr>
      </p:pic>
      <p:pic>
        <p:nvPicPr>
          <p:cNvPr id="13" name="Picture 12"/>
          <p:cNvPicPr>
            <a:picLocks noChangeAspect="1"/>
          </p:cNvPicPr>
          <p:nvPr userDrawn="1"/>
        </p:nvPicPr>
        <p:blipFill>
          <a:blip r:embed="rId3" cstate="print">
            <a:alphaModFix amt="80000"/>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444315" y="1343758"/>
            <a:ext cx="2405281" cy="1309040"/>
          </a:xfrm>
          <a:prstGeom prst="rect">
            <a:avLst/>
          </a:prstGeom>
        </p:spPr>
      </p:pic>
      <p:sp>
        <p:nvSpPr>
          <p:cNvPr id="14" name="TextBox 13"/>
          <p:cNvSpPr txBox="1"/>
          <p:nvPr userDrawn="1"/>
        </p:nvSpPr>
        <p:spPr>
          <a:xfrm>
            <a:off x="171450" y="3332976"/>
            <a:ext cx="2943225" cy="2215991"/>
          </a:xfrm>
          <a:prstGeom prst="rect">
            <a:avLst/>
          </a:prstGeom>
        </p:spPr>
        <p:txBody>
          <a:bodyPr vert="horz" wrap="square" lIns="91440" tIns="0" rIns="91440" bIns="0" rtlCol="0" anchor="t">
            <a:spAutoFit/>
          </a:bodyPr>
          <a:lstStyle/>
          <a:p>
            <a:pPr marL="228600" indent="-228600">
              <a:spcAft>
                <a:spcPts val="1200"/>
              </a:spcAft>
              <a:buFont typeface="Arial" pitchFamily="34" charset="0"/>
              <a:buChar char="•"/>
            </a:pPr>
            <a:r>
              <a:rPr lang="en-US" sz="1400" dirty="0">
                <a:solidFill>
                  <a:srgbClr val="FFFFFF"/>
                </a:solidFill>
              </a:rPr>
              <a:t>What is the future of your enterprise?</a:t>
            </a:r>
          </a:p>
          <a:p>
            <a:pPr marL="228600" indent="-228600">
              <a:spcAft>
                <a:spcPts val="1200"/>
              </a:spcAft>
              <a:buFont typeface="Arial" pitchFamily="34" charset="0"/>
              <a:buChar char="•"/>
            </a:pPr>
            <a:r>
              <a:rPr lang="en-US" sz="1400" dirty="0">
                <a:solidFill>
                  <a:srgbClr val="FFFFFF"/>
                </a:solidFill>
              </a:rPr>
              <a:t>What role does Cloud technology play?</a:t>
            </a:r>
          </a:p>
          <a:p>
            <a:pPr marL="228600" indent="-228600">
              <a:spcAft>
                <a:spcPts val="1200"/>
              </a:spcAft>
              <a:buFont typeface="Arial" pitchFamily="34" charset="0"/>
              <a:buChar char="•"/>
            </a:pPr>
            <a:r>
              <a:rPr lang="en-US" sz="1400" dirty="0">
                <a:solidFill>
                  <a:srgbClr val="FFFFFF"/>
                </a:solidFill>
              </a:rPr>
              <a:t>How can you implement Cloud </a:t>
            </a:r>
            <a:br>
              <a:rPr lang="en-US" sz="1400" dirty="0">
                <a:solidFill>
                  <a:srgbClr val="FFFFFF"/>
                </a:solidFill>
              </a:rPr>
            </a:br>
            <a:r>
              <a:rPr lang="en-US" sz="1400" dirty="0">
                <a:solidFill>
                  <a:srgbClr val="FFFFFF"/>
                </a:solidFill>
              </a:rPr>
              <a:t>to accelerate achieving your vision?</a:t>
            </a:r>
          </a:p>
          <a:p>
            <a:pPr marL="228600" indent="-228600"/>
            <a:endParaRPr lang="en-US" sz="1600" dirty="0">
              <a:solidFill>
                <a:srgbClr val="FFFFFF"/>
              </a:solidFill>
            </a:endParaRPr>
          </a:p>
        </p:txBody>
      </p:sp>
      <p:sp>
        <p:nvSpPr>
          <p:cNvPr id="2" name="Date Placeholder 1"/>
          <p:cNvSpPr>
            <a:spLocks noGrp="1"/>
          </p:cNvSpPr>
          <p:nvPr>
            <p:ph type="dt" sz="half" idx="10"/>
          </p:nvPr>
        </p:nvSpPr>
        <p:spPr/>
        <p:txBody>
          <a:bodyPr/>
          <a:lstStyle/>
          <a:p>
            <a:fld id="{E319AFBF-606B-E543-8502-3BFA1F086CBC}" type="datetime1">
              <a:rPr lang="en-US" smtClean="0"/>
              <a:pPr/>
              <a:t>1/29/2018</a:t>
            </a:fld>
            <a:endParaRPr lang="en-US" dirty="0"/>
          </a:p>
        </p:txBody>
      </p:sp>
      <p:sp>
        <p:nvSpPr>
          <p:cNvPr id="3" name="Footer Placeholder 2"/>
          <p:cNvSpPr>
            <a:spLocks noGrp="1"/>
          </p:cNvSpPr>
          <p:nvPr>
            <p:ph type="ftr" sz="quarter" idx="11"/>
          </p:nvPr>
        </p:nvSpPr>
        <p:spPr/>
        <p:txBody>
          <a:bodyPr/>
          <a:lstStyle/>
          <a:p>
            <a:r>
              <a:rPr lang="en-US"/>
              <a:t>Confidential – Oracle Internal/Restricted/Highly Restricted</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grpSp>
        <p:nvGrpSpPr>
          <p:cNvPr id="5" name="Group 8"/>
          <p:cNvGrpSpPr/>
          <p:nvPr userDrawn="1"/>
        </p:nvGrpSpPr>
        <p:grpSpPr>
          <a:xfrm>
            <a:off x="150811" y="4608188"/>
            <a:ext cx="11887201" cy="2297313"/>
            <a:chOff x="191056" y="4560687"/>
            <a:chExt cx="11805241" cy="2297313"/>
          </a:xfrm>
        </p:grpSpPr>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7" name="Group 10"/>
            <p:cNvGrpSpPr/>
            <p:nvPr/>
          </p:nvGrpSpPr>
          <p:grpSpPr>
            <a:xfrm>
              <a:off x="191056" y="4560687"/>
              <a:ext cx="3456317" cy="2297313"/>
              <a:chOff x="191056" y="4560687"/>
              <a:chExt cx="3456317" cy="2297313"/>
            </a:xfrm>
          </p:grpSpPr>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9" name="Picture 8" descr="Oracle logo in white on red staging background"/>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2094" y="6263640"/>
                <a:ext cx="1625138" cy="594360"/>
              </a:xfrm>
              <a:prstGeom prst="rect">
                <a:avLst/>
              </a:prstGeom>
            </p:spPr>
          </p:pic>
        </p:grpSp>
      </p:grpSp>
    </p:spTree>
    <p:extLst>
      <p:ext uri="{BB962C8B-B14F-4D97-AF65-F5344CB8AC3E}">
        <p14:creationId xmlns:p14="http://schemas.microsoft.com/office/powerpoint/2010/main" val="364441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_Blank">
    <p:spTree>
      <p:nvGrpSpPr>
        <p:cNvPr id="1" name=""/>
        <p:cNvGrpSpPr/>
        <p:nvPr/>
      </p:nvGrpSpPr>
      <p:grpSpPr>
        <a:xfrm>
          <a:off x="0" y="0"/>
          <a:ext cx="0" cy="0"/>
          <a:chOff x="0" y="0"/>
          <a:chExt cx="0" cy="0"/>
        </a:xfrm>
      </p:grpSpPr>
      <p:sp>
        <p:nvSpPr>
          <p:cNvPr id="10" name="Rectangle 9"/>
          <p:cNvSpPr/>
          <p:nvPr userDrawn="1"/>
        </p:nvSpPr>
        <p:spPr>
          <a:xfrm>
            <a:off x="180753" y="191386"/>
            <a:ext cx="2941859" cy="6251943"/>
          </a:xfrm>
          <a:prstGeom prst="rect">
            <a:avLst/>
          </a:prstGeom>
          <a:solidFill>
            <a:schemeClr val="tx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11" name="Title 1"/>
          <p:cNvSpPr>
            <a:spLocks noGrp="1"/>
          </p:cNvSpPr>
          <p:nvPr userDrawn="1">
            <p:ph type="title"/>
          </p:nvPr>
        </p:nvSpPr>
        <p:spPr>
          <a:xfrm>
            <a:off x="171450" y="473360"/>
            <a:ext cx="2943225" cy="457215"/>
          </a:xfrm>
        </p:spPr>
        <p:txBody>
          <a:bodyPr/>
          <a:lstStyle/>
          <a:p>
            <a:pPr algn="ctr"/>
            <a:r>
              <a:rPr lang="en-US" sz="2800" b="1" dirty="0">
                <a:solidFill>
                  <a:schemeClr val="bg1"/>
                </a:solidFill>
              </a:rPr>
              <a:t>Your Vision</a:t>
            </a:r>
            <a:endParaRPr lang="en-US" sz="2800" dirty="0">
              <a:solidFill>
                <a:schemeClr val="accent2"/>
              </a:solidFill>
            </a:endParaRPr>
          </a:p>
        </p:txBody>
      </p:sp>
      <p:pic>
        <p:nvPicPr>
          <p:cNvPr id="12" name="Picture 11" descr="ic-ForecastingPlanning-wht.png"/>
          <p:cNvPicPr>
            <a:picLocks noChangeAspect="1"/>
          </p:cNvPicPr>
          <p:nvPr userDrawn="1"/>
        </p:nvPicPr>
        <p:blipFill>
          <a:blip r:embed="rId2" cstate="print"/>
          <a:stretch>
            <a:fillRect/>
          </a:stretch>
        </p:blipFill>
        <p:spPr>
          <a:xfrm>
            <a:off x="579212" y="1346347"/>
            <a:ext cx="2073127" cy="2073127"/>
          </a:xfrm>
          <a:prstGeom prst="rect">
            <a:avLst/>
          </a:prstGeom>
        </p:spPr>
      </p:pic>
      <p:pic>
        <p:nvPicPr>
          <p:cNvPr id="13" name="Picture 12"/>
          <p:cNvPicPr>
            <a:picLocks noChangeAspect="1"/>
          </p:cNvPicPr>
          <p:nvPr userDrawn="1"/>
        </p:nvPicPr>
        <p:blipFill>
          <a:blip r:embed="rId3" cstate="print">
            <a:alphaModFix amt="80000"/>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444315" y="1343758"/>
            <a:ext cx="2405281" cy="1309040"/>
          </a:xfrm>
          <a:prstGeom prst="rect">
            <a:avLst/>
          </a:prstGeom>
        </p:spPr>
      </p:pic>
      <p:sp>
        <p:nvSpPr>
          <p:cNvPr id="2" name="Date Placeholder 1"/>
          <p:cNvSpPr>
            <a:spLocks noGrp="1"/>
          </p:cNvSpPr>
          <p:nvPr>
            <p:ph type="dt" sz="half" idx="10"/>
          </p:nvPr>
        </p:nvSpPr>
        <p:spPr/>
        <p:txBody>
          <a:bodyPr/>
          <a:lstStyle/>
          <a:p>
            <a:fld id="{E319AFBF-606B-E543-8502-3BFA1F086CBC}" type="datetime1">
              <a:rPr lang="en-US" smtClean="0"/>
              <a:pPr/>
              <a:t>1/29/2018</a:t>
            </a:fld>
            <a:endParaRPr lang="en-US" dirty="0"/>
          </a:p>
        </p:txBody>
      </p:sp>
      <p:sp>
        <p:nvSpPr>
          <p:cNvPr id="3" name="Footer Placeholder 2"/>
          <p:cNvSpPr>
            <a:spLocks noGrp="1"/>
          </p:cNvSpPr>
          <p:nvPr>
            <p:ph type="ftr" sz="quarter" idx="11"/>
          </p:nvPr>
        </p:nvSpPr>
        <p:spPr/>
        <p:txBody>
          <a:bodyPr/>
          <a:lstStyle/>
          <a:p>
            <a:r>
              <a:rPr lang="en-US"/>
              <a:t>Confidential – Oracle Internal/Restricted/Highly Restricted</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grpSp>
        <p:nvGrpSpPr>
          <p:cNvPr id="5" name="Group 8"/>
          <p:cNvGrpSpPr/>
          <p:nvPr userDrawn="1"/>
        </p:nvGrpSpPr>
        <p:grpSpPr>
          <a:xfrm>
            <a:off x="150811" y="4608188"/>
            <a:ext cx="11887201" cy="2297313"/>
            <a:chOff x="191056" y="4560687"/>
            <a:chExt cx="11805241" cy="2297313"/>
          </a:xfrm>
        </p:grpSpPr>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7" name="Group 10"/>
            <p:cNvGrpSpPr/>
            <p:nvPr/>
          </p:nvGrpSpPr>
          <p:grpSpPr>
            <a:xfrm>
              <a:off x="191056" y="4560687"/>
              <a:ext cx="3456317" cy="2297313"/>
              <a:chOff x="191056" y="4560687"/>
              <a:chExt cx="3456317" cy="2297313"/>
            </a:xfrm>
          </p:grpSpPr>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9" name="Picture 8" descr="Oracle logo in white on red staging background"/>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2094" y="6263640"/>
                <a:ext cx="1625138" cy="594360"/>
              </a:xfrm>
              <a:prstGeom prst="rect">
                <a:avLst/>
              </a:prstGeom>
            </p:spPr>
          </p:pic>
        </p:grpSp>
      </p:grpSp>
    </p:spTree>
    <p:extLst>
      <p:ext uri="{BB962C8B-B14F-4D97-AF65-F5344CB8AC3E}">
        <p14:creationId xmlns:p14="http://schemas.microsoft.com/office/powerpoint/2010/main" val="364441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sp>
        <p:nvSpPr>
          <p:cNvPr id="14" name="Rectangle 13"/>
          <p:cNvSpPr/>
          <p:nvPr userDrawn="1"/>
        </p:nvSpPr>
        <p:spPr>
          <a:xfrm>
            <a:off x="180753" y="191386"/>
            <a:ext cx="2941859" cy="6251943"/>
          </a:xfrm>
          <a:prstGeom prst="rect">
            <a:avLst/>
          </a:prstGeom>
          <a:solidFill>
            <a:schemeClr val="accent3"/>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15" name="Title 1"/>
          <p:cNvSpPr>
            <a:spLocks noGrp="1"/>
          </p:cNvSpPr>
          <p:nvPr userDrawn="1">
            <p:ph type="title"/>
          </p:nvPr>
        </p:nvSpPr>
        <p:spPr>
          <a:xfrm>
            <a:off x="171450" y="473360"/>
            <a:ext cx="2943225" cy="457215"/>
          </a:xfrm>
        </p:spPr>
        <p:txBody>
          <a:bodyPr/>
          <a:lstStyle/>
          <a:p>
            <a:pPr algn="ctr"/>
            <a:r>
              <a:rPr lang="en-US" sz="2800" b="1" dirty="0">
                <a:solidFill>
                  <a:schemeClr val="bg1"/>
                </a:solidFill>
              </a:rPr>
              <a:t>Your Reality</a:t>
            </a:r>
            <a:endParaRPr lang="en-US" sz="2800" dirty="0">
              <a:solidFill>
                <a:schemeClr val="accent2"/>
              </a:solidFill>
            </a:endParaRPr>
          </a:p>
        </p:txBody>
      </p:sp>
      <p:pic>
        <p:nvPicPr>
          <p:cNvPr id="16" name="Picture 15"/>
          <p:cNvPicPr>
            <a:picLocks noChangeAspect="1"/>
          </p:cNvPicPr>
          <p:nvPr userDrawn="1"/>
        </p:nvPicPr>
        <p:blipFill>
          <a:blip r:embed="rId2" cstate="print">
            <a:alphaModFix amt="80000"/>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444315" y="1343758"/>
            <a:ext cx="2405281" cy="1309040"/>
          </a:xfrm>
          <a:prstGeom prst="rect">
            <a:avLst/>
          </a:prstGeom>
        </p:spPr>
      </p:pic>
      <p:sp>
        <p:nvSpPr>
          <p:cNvPr id="17" name="TextBox 16"/>
          <p:cNvSpPr txBox="1"/>
          <p:nvPr userDrawn="1"/>
        </p:nvSpPr>
        <p:spPr>
          <a:xfrm>
            <a:off x="171450" y="3380601"/>
            <a:ext cx="2943225" cy="1815882"/>
          </a:xfrm>
          <a:prstGeom prst="rect">
            <a:avLst/>
          </a:prstGeom>
        </p:spPr>
        <p:txBody>
          <a:bodyPr vert="horz" wrap="square" lIns="91440" tIns="0" rIns="91440" bIns="0" rtlCol="0" anchor="t">
            <a:spAutoFit/>
          </a:bodyPr>
          <a:lstStyle/>
          <a:p>
            <a:pPr marL="228600" indent="-228600">
              <a:spcAft>
                <a:spcPts val="1200"/>
              </a:spcAft>
              <a:buFont typeface="Arial" pitchFamily="34" charset="0"/>
              <a:buChar char="•"/>
            </a:pPr>
            <a:r>
              <a:rPr lang="en-US" sz="1400" dirty="0">
                <a:solidFill>
                  <a:srgbClr val="FFFFFF"/>
                </a:solidFill>
              </a:rPr>
              <a:t>What are the current challenges in driving the enterprise to achieve its business goals?</a:t>
            </a:r>
          </a:p>
          <a:p>
            <a:pPr marL="228600" indent="-228600">
              <a:spcAft>
                <a:spcPts val="1200"/>
              </a:spcAft>
              <a:buFont typeface="Arial" pitchFamily="34" charset="0"/>
              <a:buChar char="•"/>
            </a:pPr>
            <a:r>
              <a:rPr lang="en-US" sz="1400" dirty="0">
                <a:solidFill>
                  <a:srgbClr val="FFFFFF"/>
                </a:solidFill>
              </a:rPr>
              <a:t>Is the business ready to execute on its strategies?</a:t>
            </a:r>
          </a:p>
          <a:p>
            <a:pPr marL="228600" indent="-228600">
              <a:spcAft>
                <a:spcPts val="1200"/>
              </a:spcAft>
              <a:buFont typeface="Arial" pitchFamily="34" charset="0"/>
              <a:buChar char="•"/>
            </a:pPr>
            <a:r>
              <a:rPr lang="en-US" sz="1400" dirty="0">
                <a:solidFill>
                  <a:srgbClr val="FFFFFF"/>
                </a:solidFill>
              </a:rPr>
              <a:t>Is the business operating at full efficiency?</a:t>
            </a:r>
          </a:p>
        </p:txBody>
      </p:sp>
      <p:pic>
        <p:nvPicPr>
          <p:cNvPr id="18" name="Picture 17" descr="ic-PersonWithLaptop-wht.png"/>
          <p:cNvPicPr>
            <a:picLocks noChangeAspect="1"/>
          </p:cNvPicPr>
          <p:nvPr userDrawn="1"/>
        </p:nvPicPr>
        <p:blipFill>
          <a:blip r:embed="rId3" cstate="print"/>
          <a:stretch>
            <a:fillRect/>
          </a:stretch>
        </p:blipFill>
        <p:spPr>
          <a:xfrm>
            <a:off x="866775" y="1398587"/>
            <a:ext cx="1533525" cy="1533525"/>
          </a:xfrm>
          <a:prstGeom prst="rect">
            <a:avLst/>
          </a:prstGeom>
        </p:spPr>
      </p:pic>
      <p:sp>
        <p:nvSpPr>
          <p:cNvPr id="2" name="Date Placeholder 1"/>
          <p:cNvSpPr>
            <a:spLocks noGrp="1"/>
          </p:cNvSpPr>
          <p:nvPr>
            <p:ph type="dt" sz="half" idx="10"/>
          </p:nvPr>
        </p:nvSpPr>
        <p:spPr/>
        <p:txBody>
          <a:bodyPr/>
          <a:lstStyle/>
          <a:p>
            <a:fld id="{E319AFBF-606B-E543-8502-3BFA1F086CBC}" type="datetime1">
              <a:rPr lang="en-US" smtClean="0"/>
              <a:pPr/>
              <a:t>1/29/2018</a:t>
            </a:fld>
            <a:endParaRPr lang="en-US" dirty="0"/>
          </a:p>
        </p:txBody>
      </p:sp>
      <p:sp>
        <p:nvSpPr>
          <p:cNvPr id="3" name="Footer Placeholder 2"/>
          <p:cNvSpPr>
            <a:spLocks noGrp="1"/>
          </p:cNvSpPr>
          <p:nvPr>
            <p:ph type="ftr" sz="quarter" idx="11"/>
          </p:nvPr>
        </p:nvSpPr>
        <p:spPr/>
        <p:txBody>
          <a:bodyPr/>
          <a:lstStyle/>
          <a:p>
            <a:r>
              <a:rPr lang="en-US"/>
              <a:t>Confidential – Oracle Internal/Restricted/Highly Restricted</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grpSp>
        <p:nvGrpSpPr>
          <p:cNvPr id="5" name="Group 8"/>
          <p:cNvGrpSpPr/>
          <p:nvPr userDrawn="1"/>
        </p:nvGrpSpPr>
        <p:grpSpPr>
          <a:xfrm>
            <a:off x="150811" y="4608188"/>
            <a:ext cx="11887201" cy="2297313"/>
            <a:chOff x="191056" y="4560687"/>
            <a:chExt cx="11805241" cy="2297313"/>
          </a:xfrm>
        </p:grpSpPr>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7" name="Group 10"/>
            <p:cNvGrpSpPr/>
            <p:nvPr/>
          </p:nvGrpSpPr>
          <p:grpSpPr>
            <a:xfrm>
              <a:off x="191056" y="4560687"/>
              <a:ext cx="3456317" cy="2297313"/>
              <a:chOff x="191056" y="4560687"/>
              <a:chExt cx="3456317" cy="2297313"/>
            </a:xfrm>
          </p:grpSpPr>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9" name="Picture 8" descr="Oracle logo in white on red staging background"/>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2094" y="6263640"/>
                <a:ext cx="1625138" cy="594360"/>
              </a:xfrm>
              <a:prstGeom prst="rect">
                <a:avLst/>
              </a:prstGeom>
            </p:spPr>
          </p:pic>
        </p:grpSp>
      </p:grpSp>
    </p:spTree>
    <p:extLst>
      <p:ext uri="{BB962C8B-B14F-4D97-AF65-F5344CB8AC3E}">
        <p14:creationId xmlns:p14="http://schemas.microsoft.com/office/powerpoint/2010/main" val="364441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9_Blank">
    <p:spTree>
      <p:nvGrpSpPr>
        <p:cNvPr id="1" name=""/>
        <p:cNvGrpSpPr/>
        <p:nvPr/>
      </p:nvGrpSpPr>
      <p:grpSpPr>
        <a:xfrm>
          <a:off x="0" y="0"/>
          <a:ext cx="0" cy="0"/>
          <a:chOff x="0" y="0"/>
          <a:chExt cx="0" cy="0"/>
        </a:xfrm>
      </p:grpSpPr>
      <p:sp>
        <p:nvSpPr>
          <p:cNvPr id="14" name="Rectangle 13"/>
          <p:cNvSpPr/>
          <p:nvPr userDrawn="1"/>
        </p:nvSpPr>
        <p:spPr>
          <a:xfrm>
            <a:off x="180753" y="191386"/>
            <a:ext cx="2941859" cy="6251943"/>
          </a:xfrm>
          <a:prstGeom prst="rect">
            <a:avLst/>
          </a:prstGeom>
          <a:solidFill>
            <a:schemeClr val="accent3"/>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15" name="Title 1"/>
          <p:cNvSpPr>
            <a:spLocks noGrp="1"/>
          </p:cNvSpPr>
          <p:nvPr userDrawn="1">
            <p:ph type="title"/>
          </p:nvPr>
        </p:nvSpPr>
        <p:spPr>
          <a:xfrm>
            <a:off x="171450" y="473360"/>
            <a:ext cx="2943225" cy="457215"/>
          </a:xfrm>
        </p:spPr>
        <p:txBody>
          <a:bodyPr/>
          <a:lstStyle/>
          <a:p>
            <a:pPr algn="ctr"/>
            <a:r>
              <a:rPr lang="en-US" sz="2800" b="1" dirty="0">
                <a:solidFill>
                  <a:schemeClr val="bg1"/>
                </a:solidFill>
              </a:rPr>
              <a:t>Your Reality</a:t>
            </a:r>
            <a:endParaRPr lang="en-US" sz="2800" dirty="0">
              <a:solidFill>
                <a:schemeClr val="accent2"/>
              </a:solidFill>
            </a:endParaRPr>
          </a:p>
        </p:txBody>
      </p:sp>
      <p:pic>
        <p:nvPicPr>
          <p:cNvPr id="16" name="Picture 15"/>
          <p:cNvPicPr>
            <a:picLocks noChangeAspect="1"/>
          </p:cNvPicPr>
          <p:nvPr userDrawn="1"/>
        </p:nvPicPr>
        <p:blipFill>
          <a:blip r:embed="rId2" cstate="print">
            <a:alphaModFix amt="80000"/>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444315" y="1343758"/>
            <a:ext cx="2405281" cy="1309040"/>
          </a:xfrm>
          <a:prstGeom prst="rect">
            <a:avLst/>
          </a:prstGeom>
        </p:spPr>
      </p:pic>
      <p:pic>
        <p:nvPicPr>
          <p:cNvPr id="18" name="Picture 17" descr="ic-PersonWithLaptop-wht.png"/>
          <p:cNvPicPr>
            <a:picLocks noChangeAspect="1"/>
          </p:cNvPicPr>
          <p:nvPr userDrawn="1"/>
        </p:nvPicPr>
        <p:blipFill>
          <a:blip r:embed="rId3" cstate="print"/>
          <a:stretch>
            <a:fillRect/>
          </a:stretch>
        </p:blipFill>
        <p:spPr>
          <a:xfrm>
            <a:off x="866775" y="1398587"/>
            <a:ext cx="1533525" cy="1533525"/>
          </a:xfrm>
          <a:prstGeom prst="rect">
            <a:avLst/>
          </a:prstGeom>
        </p:spPr>
      </p:pic>
      <p:sp>
        <p:nvSpPr>
          <p:cNvPr id="2" name="Date Placeholder 1"/>
          <p:cNvSpPr>
            <a:spLocks noGrp="1"/>
          </p:cNvSpPr>
          <p:nvPr>
            <p:ph type="dt" sz="half" idx="10"/>
          </p:nvPr>
        </p:nvSpPr>
        <p:spPr/>
        <p:txBody>
          <a:bodyPr/>
          <a:lstStyle/>
          <a:p>
            <a:fld id="{E319AFBF-606B-E543-8502-3BFA1F086CBC}" type="datetime1">
              <a:rPr lang="en-US" smtClean="0"/>
              <a:pPr/>
              <a:t>1/29/2018</a:t>
            </a:fld>
            <a:endParaRPr lang="en-US" dirty="0"/>
          </a:p>
        </p:txBody>
      </p:sp>
      <p:sp>
        <p:nvSpPr>
          <p:cNvPr id="3" name="Footer Placeholder 2"/>
          <p:cNvSpPr>
            <a:spLocks noGrp="1"/>
          </p:cNvSpPr>
          <p:nvPr>
            <p:ph type="ftr" sz="quarter" idx="11"/>
          </p:nvPr>
        </p:nvSpPr>
        <p:spPr/>
        <p:txBody>
          <a:bodyPr/>
          <a:lstStyle/>
          <a:p>
            <a:r>
              <a:rPr lang="en-US"/>
              <a:t>Confidential – Oracle Internal/Restricted/Highly Restricted</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grpSp>
        <p:nvGrpSpPr>
          <p:cNvPr id="5" name="Group 8"/>
          <p:cNvGrpSpPr/>
          <p:nvPr userDrawn="1"/>
        </p:nvGrpSpPr>
        <p:grpSpPr>
          <a:xfrm>
            <a:off x="150811" y="4608188"/>
            <a:ext cx="11887201" cy="2297313"/>
            <a:chOff x="191056" y="4560687"/>
            <a:chExt cx="11805241" cy="2297313"/>
          </a:xfrm>
        </p:grpSpPr>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7" name="Group 10"/>
            <p:cNvGrpSpPr/>
            <p:nvPr/>
          </p:nvGrpSpPr>
          <p:grpSpPr>
            <a:xfrm>
              <a:off x="191056" y="4560687"/>
              <a:ext cx="3456317" cy="2297313"/>
              <a:chOff x="191056" y="4560687"/>
              <a:chExt cx="3456317" cy="2297313"/>
            </a:xfrm>
          </p:grpSpPr>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9" name="Picture 8" descr="Oracle logo in white on red staging background"/>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2094" y="6263640"/>
                <a:ext cx="1625138" cy="594360"/>
              </a:xfrm>
              <a:prstGeom prst="rect">
                <a:avLst/>
              </a:prstGeom>
            </p:spPr>
          </p:pic>
        </p:grpSp>
      </p:grpSp>
    </p:spTree>
    <p:extLst>
      <p:ext uri="{BB962C8B-B14F-4D97-AF65-F5344CB8AC3E}">
        <p14:creationId xmlns:p14="http://schemas.microsoft.com/office/powerpoint/2010/main" val="364441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sp>
        <p:nvSpPr>
          <p:cNvPr id="10" name="Rectangle 9"/>
          <p:cNvSpPr/>
          <p:nvPr userDrawn="1"/>
        </p:nvSpPr>
        <p:spPr>
          <a:xfrm>
            <a:off x="180753" y="191386"/>
            <a:ext cx="2941859" cy="6251943"/>
          </a:xfrm>
          <a:prstGeom prst="rect">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11" name="Title 1"/>
          <p:cNvSpPr>
            <a:spLocks noGrp="1"/>
          </p:cNvSpPr>
          <p:nvPr userDrawn="1">
            <p:ph type="title"/>
          </p:nvPr>
        </p:nvSpPr>
        <p:spPr>
          <a:xfrm>
            <a:off x="171450" y="473360"/>
            <a:ext cx="2943225" cy="457215"/>
          </a:xfrm>
        </p:spPr>
        <p:txBody>
          <a:bodyPr/>
          <a:lstStyle/>
          <a:p>
            <a:pPr algn="ctr"/>
            <a:r>
              <a:rPr lang="en-US" sz="2800" b="1" dirty="0">
                <a:solidFill>
                  <a:schemeClr val="bg1"/>
                </a:solidFill>
              </a:rPr>
              <a:t>Your Future</a:t>
            </a:r>
            <a:endParaRPr lang="en-US" sz="2800" dirty="0">
              <a:solidFill>
                <a:schemeClr val="accent2"/>
              </a:solidFill>
            </a:endParaRPr>
          </a:p>
        </p:txBody>
      </p:sp>
      <p:pic>
        <p:nvPicPr>
          <p:cNvPr id="12" name="Picture 11"/>
          <p:cNvPicPr>
            <a:picLocks noChangeAspect="1"/>
          </p:cNvPicPr>
          <p:nvPr userDrawn="1"/>
        </p:nvPicPr>
        <p:blipFill>
          <a:blip r:embed="rId2" cstate="print">
            <a:alphaModFix amt="80000"/>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444315" y="1343758"/>
            <a:ext cx="2405281" cy="1309040"/>
          </a:xfrm>
          <a:prstGeom prst="rect">
            <a:avLst/>
          </a:prstGeom>
        </p:spPr>
      </p:pic>
      <p:sp>
        <p:nvSpPr>
          <p:cNvPr id="13" name="TextBox 12"/>
          <p:cNvSpPr txBox="1"/>
          <p:nvPr userDrawn="1"/>
        </p:nvSpPr>
        <p:spPr>
          <a:xfrm>
            <a:off x="171450" y="3475851"/>
            <a:ext cx="2943225" cy="1600438"/>
          </a:xfrm>
          <a:prstGeom prst="rect">
            <a:avLst/>
          </a:prstGeom>
        </p:spPr>
        <p:txBody>
          <a:bodyPr vert="horz" wrap="square" lIns="91440" tIns="0" rIns="91440" bIns="0" rtlCol="0" anchor="t">
            <a:spAutoFit/>
          </a:bodyPr>
          <a:lstStyle/>
          <a:p>
            <a:pPr marL="228600" indent="-228600">
              <a:spcAft>
                <a:spcPts val="1200"/>
              </a:spcAft>
              <a:buFont typeface="Arial" pitchFamily="34" charset="0"/>
              <a:buChar char="•"/>
            </a:pPr>
            <a:r>
              <a:rPr lang="en-US" sz="1400" dirty="0">
                <a:solidFill>
                  <a:srgbClr val="FFFFFF"/>
                </a:solidFill>
              </a:rPr>
              <a:t>What are the opportunities for change?</a:t>
            </a:r>
          </a:p>
          <a:p>
            <a:pPr marL="228600" indent="-228600">
              <a:spcAft>
                <a:spcPts val="1200"/>
              </a:spcAft>
              <a:buFont typeface="Arial" pitchFamily="34" charset="0"/>
              <a:buChar char="•"/>
            </a:pPr>
            <a:r>
              <a:rPr lang="en-US" sz="1400" dirty="0">
                <a:solidFill>
                  <a:srgbClr val="FFFFFF"/>
                </a:solidFill>
              </a:rPr>
              <a:t>What does your Cloud-enabled future look like?</a:t>
            </a:r>
          </a:p>
          <a:p>
            <a:pPr marL="228600" indent="-228600">
              <a:spcAft>
                <a:spcPts val="1200"/>
              </a:spcAft>
              <a:buFont typeface="Arial" pitchFamily="34" charset="0"/>
              <a:buChar char="•"/>
            </a:pPr>
            <a:r>
              <a:rPr lang="en-US" sz="1400" dirty="0">
                <a:solidFill>
                  <a:srgbClr val="FFFFFF"/>
                </a:solidFill>
              </a:rPr>
              <a:t>Are you ready to take the next step?</a:t>
            </a:r>
          </a:p>
        </p:txBody>
      </p:sp>
      <p:pic>
        <p:nvPicPr>
          <p:cNvPr id="14" name="Picture 13" descr="ic-Application-wht.png"/>
          <p:cNvPicPr>
            <a:picLocks noChangeAspect="1"/>
          </p:cNvPicPr>
          <p:nvPr userDrawn="1"/>
        </p:nvPicPr>
        <p:blipFill>
          <a:blip r:embed="rId3" cstate="print"/>
          <a:stretch>
            <a:fillRect/>
          </a:stretch>
        </p:blipFill>
        <p:spPr>
          <a:xfrm>
            <a:off x="828675" y="1398586"/>
            <a:ext cx="1438273" cy="1438273"/>
          </a:xfrm>
          <a:prstGeom prst="rect">
            <a:avLst/>
          </a:prstGeom>
        </p:spPr>
      </p:pic>
      <p:sp>
        <p:nvSpPr>
          <p:cNvPr id="2" name="Date Placeholder 1"/>
          <p:cNvSpPr>
            <a:spLocks noGrp="1"/>
          </p:cNvSpPr>
          <p:nvPr>
            <p:ph type="dt" sz="half" idx="10"/>
          </p:nvPr>
        </p:nvSpPr>
        <p:spPr/>
        <p:txBody>
          <a:bodyPr/>
          <a:lstStyle/>
          <a:p>
            <a:fld id="{E319AFBF-606B-E543-8502-3BFA1F086CBC}" type="datetime1">
              <a:rPr lang="en-US" smtClean="0"/>
              <a:pPr/>
              <a:t>1/29/2018</a:t>
            </a:fld>
            <a:endParaRPr lang="en-US" dirty="0"/>
          </a:p>
        </p:txBody>
      </p:sp>
      <p:sp>
        <p:nvSpPr>
          <p:cNvPr id="3" name="Footer Placeholder 2"/>
          <p:cNvSpPr>
            <a:spLocks noGrp="1"/>
          </p:cNvSpPr>
          <p:nvPr>
            <p:ph type="ftr" sz="quarter" idx="11"/>
          </p:nvPr>
        </p:nvSpPr>
        <p:spPr/>
        <p:txBody>
          <a:bodyPr/>
          <a:lstStyle/>
          <a:p>
            <a:r>
              <a:rPr lang="en-US"/>
              <a:t>Confidential – Oracle Internal/Restricted/Highly Restricted</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grpSp>
        <p:nvGrpSpPr>
          <p:cNvPr id="5" name="Group 8"/>
          <p:cNvGrpSpPr/>
          <p:nvPr userDrawn="1"/>
        </p:nvGrpSpPr>
        <p:grpSpPr>
          <a:xfrm>
            <a:off x="150811" y="4608188"/>
            <a:ext cx="11887201" cy="2297313"/>
            <a:chOff x="191056" y="4560687"/>
            <a:chExt cx="11805241" cy="2297313"/>
          </a:xfrm>
        </p:grpSpPr>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7" name="Group 10"/>
            <p:cNvGrpSpPr/>
            <p:nvPr/>
          </p:nvGrpSpPr>
          <p:grpSpPr>
            <a:xfrm>
              <a:off x="191056" y="4560687"/>
              <a:ext cx="3456317" cy="2297313"/>
              <a:chOff x="191056" y="4560687"/>
              <a:chExt cx="3456317" cy="2297313"/>
            </a:xfrm>
          </p:grpSpPr>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9" name="Picture 8" descr="Oracle logo in white on red staging background"/>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2094" y="6263640"/>
                <a:ext cx="1625138" cy="594360"/>
              </a:xfrm>
              <a:prstGeom prst="rect">
                <a:avLst/>
              </a:prstGeom>
            </p:spPr>
          </p:pic>
        </p:grpSp>
      </p:grpSp>
    </p:spTree>
    <p:extLst>
      <p:ext uri="{BB962C8B-B14F-4D97-AF65-F5344CB8AC3E}">
        <p14:creationId xmlns:p14="http://schemas.microsoft.com/office/powerpoint/2010/main" val="364441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Slide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5989638" y="6556377"/>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5F5F5F"/>
                </a:solidFill>
                <a:latin typeface="+mn-lt"/>
                <a:cs typeface="+mn-cs"/>
              </a:rPr>
              <a:t>Copyright © </a:t>
            </a:r>
            <a:r>
              <a:rPr lang="en-US" sz="800" dirty="0">
                <a:solidFill>
                  <a:srgbClr val="5F5F5F"/>
                </a:solidFill>
                <a:latin typeface="+mn-lt"/>
                <a:cs typeface="+mn-cs"/>
              </a:rPr>
              <a:t>2015</a:t>
            </a:r>
            <a:r>
              <a:rPr sz="800" dirty="0">
                <a:solidFill>
                  <a:srgbClr val="5F5F5F"/>
                </a:solidFill>
                <a:latin typeface="+mn-lt"/>
                <a:cs typeface="+mn-cs"/>
              </a:rPr>
              <a:t> Oracle and/or its affiliates. All rights reserved.  |</a:t>
            </a:r>
          </a:p>
        </p:txBody>
      </p:sp>
      <p:pic>
        <p:nvPicPr>
          <p:cNvPr id="6" name="Picture 15" descr="1.5X red tab for PPT.png"/>
          <p:cNvPicPr>
            <a:picLocks noChangeAspect="1"/>
          </p:cNvPicPr>
          <p:nvPr/>
        </p:nvPicPr>
        <p:blipFill>
          <a:blip r:embed="rId4" cstate="print"/>
          <a:srcRect/>
          <a:stretch>
            <a:fillRect/>
          </a:stretch>
        </p:blipFill>
        <p:spPr bwMode="ltGray">
          <a:xfrm>
            <a:off x="531813" y="6269037"/>
            <a:ext cx="1609725" cy="588963"/>
          </a:xfrm>
          <a:prstGeom prst="rect">
            <a:avLst/>
          </a:prstGeom>
          <a:noFill/>
          <a:ln w="9525">
            <a:noFill/>
            <a:miter lim="800000"/>
            <a:headEnd/>
            <a:tailEnd/>
          </a:ln>
        </p:spPr>
      </p:pic>
      <p:sp>
        <p:nvSpPr>
          <p:cNvPr id="7" name="Date Placeholder 3"/>
          <p:cNvSpPr>
            <a:spLocks noGrp="1"/>
          </p:cNvSpPr>
          <p:nvPr>
            <p:ph type="dt" sz="half" idx="14"/>
          </p:nvPr>
        </p:nvSpPr>
        <p:spPr/>
        <p:txBody>
          <a:bodyPr/>
          <a:lstStyle>
            <a:lvl1pPr>
              <a:defRPr/>
            </a:lvl1pPr>
          </a:lstStyle>
          <a:p>
            <a:pPr>
              <a:defRPr/>
            </a:pPr>
            <a:fld id="{1A9FF8F4-F5DD-4180-946C-B9EB6AD219EA}" type="datetime1">
              <a:rPr lang="en-US" smtClean="0"/>
              <a:pPr>
                <a:defRPr/>
              </a:pPr>
              <a:t>1/29/2018</a:t>
            </a:fld>
            <a:endParaRPr dirty="0"/>
          </a:p>
        </p:txBody>
      </p:sp>
      <p:sp>
        <p:nvSpPr>
          <p:cNvPr id="9" name="Title 1"/>
          <p:cNvSpPr>
            <a:spLocks noGrp="1"/>
          </p:cNvSpPr>
          <p:nvPr>
            <p:ph type="ctrTitle" hasCustomPrompt="1"/>
          </p:nvPr>
        </p:nvSpPr>
        <p:spPr>
          <a:xfrm>
            <a:off x="530352" y="1608340"/>
            <a:ext cx="11125199" cy="1322816"/>
          </a:xfrm>
        </p:spPr>
        <p:txBody>
          <a:bodyPr/>
          <a:lstStyle>
            <a:lvl1pPr>
              <a:lnSpc>
                <a:spcPct val="80000"/>
              </a:lnSpc>
              <a:defRPr sz="4800">
                <a:solidFill>
                  <a:srgbClr val="FF0000"/>
                </a:solidFill>
                <a:latin typeface="Calibri Light" pitchFamily="34" charset="0"/>
              </a:defRPr>
            </a:lvl1pPr>
          </a:lstStyle>
          <a:p>
            <a:r>
              <a:rPr lang="en-US" dirty="0"/>
              <a:t>Click to edit Master Title</a:t>
            </a:r>
            <a:endParaRPr dirty="0"/>
          </a:p>
        </p:txBody>
      </p:sp>
      <p:sp>
        <p:nvSpPr>
          <p:cNvPr id="10" name="Subtitle 2"/>
          <p:cNvSpPr>
            <a:spLocks noGrp="1"/>
          </p:cNvSpPr>
          <p:nvPr>
            <p:ph type="subTitle" idx="1"/>
          </p:nvPr>
        </p:nvSpPr>
        <p:spPr>
          <a:xfrm>
            <a:off x="530302" y="3007356"/>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dirty="0"/>
          </a:p>
        </p:txBody>
      </p:sp>
      <p:sp>
        <p:nvSpPr>
          <p:cNvPr id="12" name="Text Placeholder 12"/>
          <p:cNvSpPr>
            <a:spLocks noGrp="1"/>
          </p:cNvSpPr>
          <p:nvPr>
            <p:ph type="body" sz="quarter" idx="13" hasCustomPrompt="1"/>
          </p:nvPr>
        </p:nvSpPr>
        <p:spPr>
          <a:xfrm>
            <a:off x="530352" y="4560383"/>
            <a:ext cx="11125199" cy="1229494"/>
          </a:xfrm>
        </p:spPr>
        <p:txBody>
          <a:bodyPr>
            <a:noAutofit/>
          </a:bodyPr>
          <a:lstStyle>
            <a:lvl1pPr marL="1588" indent="0">
              <a:spcBef>
                <a:spcPts val="0"/>
              </a:spcBef>
              <a:buFontTx/>
              <a:buNone/>
              <a:defRPr sz="2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dirty="0"/>
              <a:t>Name</a:t>
            </a:r>
            <a:br>
              <a:rPr lang="en-US" dirty="0"/>
            </a:br>
            <a:r>
              <a:rPr lang="en-US" dirty="0"/>
              <a:t>Title</a:t>
            </a:r>
            <a:br>
              <a:rPr lang="en-US" dirty="0"/>
            </a:br>
            <a:r>
              <a:rPr lang="en-US" dirty="0"/>
              <a:t>Date</a:t>
            </a:r>
            <a:endParaRPr dirty="0"/>
          </a:p>
        </p:txBody>
      </p:sp>
    </p:spTree>
    <p:extLst>
      <p:ext uri="{BB962C8B-B14F-4D97-AF65-F5344CB8AC3E}">
        <p14:creationId xmlns:p14="http://schemas.microsoft.com/office/powerpoint/2010/main" val="2576593657"/>
      </p:ext>
    </p:extLst>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0_Blank">
    <p:spTree>
      <p:nvGrpSpPr>
        <p:cNvPr id="1" name=""/>
        <p:cNvGrpSpPr/>
        <p:nvPr/>
      </p:nvGrpSpPr>
      <p:grpSpPr>
        <a:xfrm>
          <a:off x="0" y="0"/>
          <a:ext cx="0" cy="0"/>
          <a:chOff x="0" y="0"/>
          <a:chExt cx="0" cy="0"/>
        </a:xfrm>
      </p:grpSpPr>
      <p:sp>
        <p:nvSpPr>
          <p:cNvPr id="10" name="Rectangle 9"/>
          <p:cNvSpPr/>
          <p:nvPr userDrawn="1"/>
        </p:nvSpPr>
        <p:spPr>
          <a:xfrm>
            <a:off x="180753" y="191386"/>
            <a:ext cx="2941859" cy="6251943"/>
          </a:xfrm>
          <a:prstGeom prst="rect">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11" name="Title 1"/>
          <p:cNvSpPr>
            <a:spLocks noGrp="1"/>
          </p:cNvSpPr>
          <p:nvPr userDrawn="1">
            <p:ph type="title"/>
          </p:nvPr>
        </p:nvSpPr>
        <p:spPr>
          <a:xfrm>
            <a:off x="171450" y="473360"/>
            <a:ext cx="2943225" cy="457215"/>
          </a:xfrm>
        </p:spPr>
        <p:txBody>
          <a:bodyPr/>
          <a:lstStyle/>
          <a:p>
            <a:pPr algn="ctr"/>
            <a:r>
              <a:rPr lang="en-US" sz="2800" b="1" dirty="0">
                <a:solidFill>
                  <a:schemeClr val="bg1"/>
                </a:solidFill>
              </a:rPr>
              <a:t>Your Future</a:t>
            </a:r>
            <a:endParaRPr lang="en-US" sz="2800" dirty="0">
              <a:solidFill>
                <a:schemeClr val="accent2"/>
              </a:solidFill>
            </a:endParaRPr>
          </a:p>
        </p:txBody>
      </p:sp>
      <p:pic>
        <p:nvPicPr>
          <p:cNvPr id="12" name="Picture 11"/>
          <p:cNvPicPr>
            <a:picLocks noChangeAspect="1"/>
          </p:cNvPicPr>
          <p:nvPr userDrawn="1"/>
        </p:nvPicPr>
        <p:blipFill>
          <a:blip r:embed="rId2" cstate="print">
            <a:alphaModFix amt="80000"/>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444315" y="1343758"/>
            <a:ext cx="2405281" cy="1309040"/>
          </a:xfrm>
          <a:prstGeom prst="rect">
            <a:avLst/>
          </a:prstGeom>
        </p:spPr>
      </p:pic>
      <p:pic>
        <p:nvPicPr>
          <p:cNvPr id="14" name="Picture 13" descr="ic-Application-wht.png"/>
          <p:cNvPicPr>
            <a:picLocks noChangeAspect="1"/>
          </p:cNvPicPr>
          <p:nvPr userDrawn="1"/>
        </p:nvPicPr>
        <p:blipFill>
          <a:blip r:embed="rId3" cstate="print"/>
          <a:stretch>
            <a:fillRect/>
          </a:stretch>
        </p:blipFill>
        <p:spPr>
          <a:xfrm>
            <a:off x="828675" y="1398586"/>
            <a:ext cx="1438273" cy="1438273"/>
          </a:xfrm>
          <a:prstGeom prst="rect">
            <a:avLst/>
          </a:prstGeom>
        </p:spPr>
      </p:pic>
      <p:sp>
        <p:nvSpPr>
          <p:cNvPr id="2" name="Date Placeholder 1"/>
          <p:cNvSpPr>
            <a:spLocks noGrp="1"/>
          </p:cNvSpPr>
          <p:nvPr>
            <p:ph type="dt" sz="half" idx="10"/>
          </p:nvPr>
        </p:nvSpPr>
        <p:spPr/>
        <p:txBody>
          <a:bodyPr/>
          <a:lstStyle/>
          <a:p>
            <a:fld id="{E319AFBF-606B-E543-8502-3BFA1F086CBC}" type="datetime1">
              <a:rPr lang="en-US" smtClean="0"/>
              <a:pPr/>
              <a:t>1/29/2018</a:t>
            </a:fld>
            <a:endParaRPr lang="en-US" dirty="0"/>
          </a:p>
        </p:txBody>
      </p:sp>
      <p:sp>
        <p:nvSpPr>
          <p:cNvPr id="3" name="Footer Placeholder 2"/>
          <p:cNvSpPr>
            <a:spLocks noGrp="1"/>
          </p:cNvSpPr>
          <p:nvPr>
            <p:ph type="ftr" sz="quarter" idx="11"/>
          </p:nvPr>
        </p:nvSpPr>
        <p:spPr/>
        <p:txBody>
          <a:bodyPr/>
          <a:lstStyle/>
          <a:p>
            <a:r>
              <a:rPr lang="en-US"/>
              <a:t>Confidential – Oracle Internal/Restricted/Highly Restricted</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grpSp>
        <p:nvGrpSpPr>
          <p:cNvPr id="5" name="Group 8"/>
          <p:cNvGrpSpPr/>
          <p:nvPr userDrawn="1"/>
        </p:nvGrpSpPr>
        <p:grpSpPr>
          <a:xfrm>
            <a:off x="150811" y="4608188"/>
            <a:ext cx="11887201" cy="2297313"/>
            <a:chOff x="191056" y="4560687"/>
            <a:chExt cx="11805241" cy="2297313"/>
          </a:xfrm>
        </p:grpSpPr>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7" name="Group 10"/>
            <p:cNvGrpSpPr/>
            <p:nvPr/>
          </p:nvGrpSpPr>
          <p:grpSpPr>
            <a:xfrm>
              <a:off x="191056" y="4560687"/>
              <a:ext cx="3456317" cy="2297313"/>
              <a:chOff x="191056" y="4560687"/>
              <a:chExt cx="3456317" cy="2297313"/>
            </a:xfrm>
          </p:grpSpPr>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9" name="Picture 8" descr="Oracle logo in white on red staging background"/>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2094" y="6263640"/>
                <a:ext cx="1625138" cy="594360"/>
              </a:xfrm>
              <a:prstGeom prst="rect">
                <a:avLst/>
              </a:prstGeom>
            </p:spPr>
          </p:pic>
        </p:grpSp>
      </p:grpSp>
    </p:spTree>
    <p:extLst>
      <p:ext uri="{BB962C8B-B14F-4D97-AF65-F5344CB8AC3E}">
        <p14:creationId xmlns:p14="http://schemas.microsoft.com/office/powerpoint/2010/main" val="364441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7_Blank">
    <p:spTree>
      <p:nvGrpSpPr>
        <p:cNvPr id="1" name=""/>
        <p:cNvGrpSpPr/>
        <p:nvPr/>
      </p:nvGrpSpPr>
      <p:grpSpPr>
        <a:xfrm>
          <a:off x="0" y="0"/>
          <a:ext cx="0" cy="0"/>
          <a:chOff x="0" y="0"/>
          <a:chExt cx="0" cy="0"/>
        </a:xfrm>
      </p:grpSpPr>
      <p:sp>
        <p:nvSpPr>
          <p:cNvPr id="10" name="Rectangle 9"/>
          <p:cNvSpPr/>
          <p:nvPr userDrawn="1"/>
        </p:nvSpPr>
        <p:spPr>
          <a:xfrm>
            <a:off x="180753" y="191386"/>
            <a:ext cx="2941859" cy="6251943"/>
          </a:xfrm>
          <a:prstGeom prst="rect">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11" name="Title 1"/>
          <p:cNvSpPr>
            <a:spLocks noGrp="1"/>
          </p:cNvSpPr>
          <p:nvPr userDrawn="1">
            <p:ph type="title"/>
          </p:nvPr>
        </p:nvSpPr>
        <p:spPr>
          <a:xfrm>
            <a:off x="171450" y="682910"/>
            <a:ext cx="2943225" cy="457215"/>
          </a:xfrm>
        </p:spPr>
        <p:txBody>
          <a:bodyPr/>
          <a:lstStyle/>
          <a:p>
            <a:pPr algn="ctr"/>
            <a:r>
              <a:rPr lang="en-US" sz="2800" b="1" dirty="0">
                <a:solidFill>
                  <a:schemeClr val="bg1"/>
                </a:solidFill>
              </a:rPr>
              <a:t>Your Transformation</a:t>
            </a:r>
            <a:endParaRPr lang="en-US" sz="2800" dirty="0">
              <a:solidFill>
                <a:schemeClr val="accent2"/>
              </a:solidFill>
            </a:endParaRPr>
          </a:p>
        </p:txBody>
      </p:sp>
      <p:pic>
        <p:nvPicPr>
          <p:cNvPr id="12" name="Picture 11"/>
          <p:cNvPicPr>
            <a:picLocks noChangeAspect="1"/>
          </p:cNvPicPr>
          <p:nvPr userDrawn="1"/>
        </p:nvPicPr>
        <p:blipFill>
          <a:blip r:embed="rId2" cstate="print">
            <a:alphaModFix amt="80000"/>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444315" y="1343758"/>
            <a:ext cx="2405281" cy="1309040"/>
          </a:xfrm>
          <a:prstGeom prst="rect">
            <a:avLst/>
          </a:prstGeom>
        </p:spPr>
      </p:pic>
      <p:sp>
        <p:nvSpPr>
          <p:cNvPr id="13" name="TextBox 12"/>
          <p:cNvSpPr txBox="1"/>
          <p:nvPr userDrawn="1"/>
        </p:nvSpPr>
        <p:spPr>
          <a:xfrm>
            <a:off x="171450" y="3513951"/>
            <a:ext cx="2943225" cy="1600438"/>
          </a:xfrm>
          <a:prstGeom prst="rect">
            <a:avLst/>
          </a:prstGeom>
        </p:spPr>
        <p:txBody>
          <a:bodyPr vert="horz" wrap="square" lIns="91440" tIns="0" rIns="91440" bIns="0" rtlCol="0" anchor="t">
            <a:spAutoFit/>
          </a:bodyPr>
          <a:lstStyle/>
          <a:p>
            <a:pPr marL="228600" indent="-228600">
              <a:spcAft>
                <a:spcPts val="1200"/>
              </a:spcAft>
              <a:buFont typeface="Arial" pitchFamily="34" charset="0"/>
              <a:buChar char="•"/>
            </a:pPr>
            <a:r>
              <a:rPr lang="en-US" sz="1400" dirty="0">
                <a:solidFill>
                  <a:srgbClr val="FFFFFF"/>
                </a:solidFill>
              </a:rPr>
              <a:t>What  is the best plan for moving forward?</a:t>
            </a:r>
          </a:p>
          <a:p>
            <a:pPr marL="228600" indent="-228600">
              <a:spcAft>
                <a:spcPts val="1200"/>
              </a:spcAft>
              <a:buFont typeface="Arial" pitchFamily="34" charset="0"/>
              <a:buChar char="•"/>
            </a:pPr>
            <a:r>
              <a:rPr lang="en-US" sz="1400" dirty="0">
                <a:solidFill>
                  <a:srgbClr val="FFFFFF"/>
                </a:solidFill>
              </a:rPr>
              <a:t>How can you manage deployments at the speed of business?</a:t>
            </a:r>
          </a:p>
          <a:p>
            <a:pPr marL="228600" indent="-228600">
              <a:spcAft>
                <a:spcPts val="1200"/>
              </a:spcAft>
              <a:buFont typeface="Arial" pitchFamily="34" charset="0"/>
              <a:buChar char="•"/>
            </a:pPr>
            <a:r>
              <a:rPr lang="en-US" sz="1400" dirty="0">
                <a:solidFill>
                  <a:srgbClr val="FFFFFF"/>
                </a:solidFill>
              </a:rPr>
              <a:t>How do you measure success and achieve business continuity?</a:t>
            </a:r>
            <a:endParaRPr lang="en-US" sz="1600" dirty="0">
              <a:solidFill>
                <a:srgbClr val="FFFFFF"/>
              </a:solidFill>
            </a:endParaRPr>
          </a:p>
        </p:txBody>
      </p:sp>
      <p:pic>
        <p:nvPicPr>
          <p:cNvPr id="14" name="Picture 13" descr="ic-CollaborationTools-wht.png"/>
          <p:cNvPicPr>
            <a:picLocks noChangeAspect="1"/>
          </p:cNvPicPr>
          <p:nvPr userDrawn="1"/>
        </p:nvPicPr>
        <p:blipFill>
          <a:blip r:embed="rId3" cstate="print"/>
          <a:stretch>
            <a:fillRect/>
          </a:stretch>
        </p:blipFill>
        <p:spPr>
          <a:xfrm>
            <a:off x="915024" y="1485862"/>
            <a:ext cx="1418601" cy="1418601"/>
          </a:xfrm>
          <a:prstGeom prst="rect">
            <a:avLst/>
          </a:prstGeom>
        </p:spPr>
      </p:pic>
      <p:sp>
        <p:nvSpPr>
          <p:cNvPr id="2" name="Date Placeholder 1"/>
          <p:cNvSpPr>
            <a:spLocks noGrp="1"/>
          </p:cNvSpPr>
          <p:nvPr>
            <p:ph type="dt" sz="half" idx="10"/>
          </p:nvPr>
        </p:nvSpPr>
        <p:spPr/>
        <p:txBody>
          <a:bodyPr/>
          <a:lstStyle/>
          <a:p>
            <a:fld id="{E319AFBF-606B-E543-8502-3BFA1F086CBC}" type="datetime1">
              <a:rPr lang="en-US" smtClean="0"/>
              <a:pPr/>
              <a:t>1/29/2018</a:t>
            </a:fld>
            <a:endParaRPr lang="en-US" dirty="0"/>
          </a:p>
        </p:txBody>
      </p:sp>
      <p:sp>
        <p:nvSpPr>
          <p:cNvPr id="3" name="Footer Placeholder 2"/>
          <p:cNvSpPr>
            <a:spLocks noGrp="1"/>
          </p:cNvSpPr>
          <p:nvPr>
            <p:ph type="ftr" sz="quarter" idx="11"/>
          </p:nvPr>
        </p:nvSpPr>
        <p:spPr/>
        <p:txBody>
          <a:bodyPr/>
          <a:lstStyle/>
          <a:p>
            <a:r>
              <a:rPr lang="en-US"/>
              <a:t>Confidential – Oracle Internal/Restricted/Highly Restricted</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grpSp>
        <p:nvGrpSpPr>
          <p:cNvPr id="5" name="Group 8"/>
          <p:cNvGrpSpPr/>
          <p:nvPr userDrawn="1"/>
        </p:nvGrpSpPr>
        <p:grpSpPr>
          <a:xfrm>
            <a:off x="150811" y="4608188"/>
            <a:ext cx="11887201" cy="2297313"/>
            <a:chOff x="191056" y="4560687"/>
            <a:chExt cx="11805241" cy="2297313"/>
          </a:xfrm>
        </p:grpSpPr>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7" name="Group 10"/>
            <p:cNvGrpSpPr/>
            <p:nvPr/>
          </p:nvGrpSpPr>
          <p:grpSpPr>
            <a:xfrm>
              <a:off x="191056" y="4560687"/>
              <a:ext cx="3456317" cy="2297313"/>
              <a:chOff x="191056" y="4560687"/>
              <a:chExt cx="3456317" cy="2297313"/>
            </a:xfrm>
          </p:grpSpPr>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9" name="Picture 8" descr="Oracle logo in white on red staging background"/>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2094" y="6263640"/>
                <a:ext cx="1625138" cy="594360"/>
              </a:xfrm>
              <a:prstGeom prst="rect">
                <a:avLst/>
              </a:prstGeom>
            </p:spPr>
          </p:pic>
        </p:grpSp>
      </p:grpSp>
    </p:spTree>
    <p:extLst>
      <p:ext uri="{BB962C8B-B14F-4D97-AF65-F5344CB8AC3E}">
        <p14:creationId xmlns:p14="http://schemas.microsoft.com/office/powerpoint/2010/main" val="364441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1_Blank">
    <p:spTree>
      <p:nvGrpSpPr>
        <p:cNvPr id="1" name=""/>
        <p:cNvGrpSpPr/>
        <p:nvPr/>
      </p:nvGrpSpPr>
      <p:grpSpPr>
        <a:xfrm>
          <a:off x="0" y="0"/>
          <a:ext cx="0" cy="0"/>
          <a:chOff x="0" y="0"/>
          <a:chExt cx="0" cy="0"/>
        </a:xfrm>
      </p:grpSpPr>
      <p:sp>
        <p:nvSpPr>
          <p:cNvPr id="10" name="Rectangle 9"/>
          <p:cNvSpPr/>
          <p:nvPr userDrawn="1"/>
        </p:nvSpPr>
        <p:spPr>
          <a:xfrm>
            <a:off x="180753" y="191386"/>
            <a:ext cx="2941859" cy="6251943"/>
          </a:xfrm>
          <a:prstGeom prst="rect">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rgbClr val="FFFFFF"/>
              </a:solidFill>
            </a:endParaRPr>
          </a:p>
        </p:txBody>
      </p:sp>
      <p:sp>
        <p:nvSpPr>
          <p:cNvPr id="11" name="Title 1"/>
          <p:cNvSpPr>
            <a:spLocks noGrp="1"/>
          </p:cNvSpPr>
          <p:nvPr userDrawn="1">
            <p:ph type="title"/>
          </p:nvPr>
        </p:nvSpPr>
        <p:spPr>
          <a:xfrm>
            <a:off x="171450" y="682910"/>
            <a:ext cx="2943225" cy="457215"/>
          </a:xfrm>
        </p:spPr>
        <p:txBody>
          <a:bodyPr/>
          <a:lstStyle/>
          <a:p>
            <a:pPr algn="ctr"/>
            <a:r>
              <a:rPr lang="en-US" sz="2800" b="1" dirty="0">
                <a:solidFill>
                  <a:schemeClr val="bg1"/>
                </a:solidFill>
              </a:rPr>
              <a:t>Your Transformation</a:t>
            </a:r>
            <a:endParaRPr lang="en-US" sz="2800" dirty="0">
              <a:solidFill>
                <a:schemeClr val="accent2"/>
              </a:solidFill>
            </a:endParaRPr>
          </a:p>
        </p:txBody>
      </p:sp>
      <p:pic>
        <p:nvPicPr>
          <p:cNvPr id="12" name="Picture 11"/>
          <p:cNvPicPr>
            <a:picLocks noChangeAspect="1"/>
          </p:cNvPicPr>
          <p:nvPr userDrawn="1"/>
        </p:nvPicPr>
        <p:blipFill>
          <a:blip r:embed="rId2" cstate="print">
            <a:alphaModFix amt="80000"/>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444315" y="1343758"/>
            <a:ext cx="2405281" cy="1309040"/>
          </a:xfrm>
          <a:prstGeom prst="rect">
            <a:avLst/>
          </a:prstGeom>
        </p:spPr>
      </p:pic>
      <p:pic>
        <p:nvPicPr>
          <p:cNvPr id="14" name="Picture 13" descr="ic-CollaborationTools-wht.png"/>
          <p:cNvPicPr>
            <a:picLocks noChangeAspect="1"/>
          </p:cNvPicPr>
          <p:nvPr userDrawn="1"/>
        </p:nvPicPr>
        <p:blipFill>
          <a:blip r:embed="rId3" cstate="print"/>
          <a:stretch>
            <a:fillRect/>
          </a:stretch>
        </p:blipFill>
        <p:spPr>
          <a:xfrm>
            <a:off x="915024" y="1485862"/>
            <a:ext cx="1418601" cy="1418601"/>
          </a:xfrm>
          <a:prstGeom prst="rect">
            <a:avLst/>
          </a:prstGeom>
        </p:spPr>
      </p:pic>
      <p:sp>
        <p:nvSpPr>
          <p:cNvPr id="2" name="Date Placeholder 1"/>
          <p:cNvSpPr>
            <a:spLocks noGrp="1"/>
          </p:cNvSpPr>
          <p:nvPr>
            <p:ph type="dt" sz="half" idx="10"/>
          </p:nvPr>
        </p:nvSpPr>
        <p:spPr/>
        <p:txBody>
          <a:bodyPr/>
          <a:lstStyle/>
          <a:p>
            <a:fld id="{E319AFBF-606B-E543-8502-3BFA1F086CBC}" type="datetime1">
              <a:rPr lang="en-US" smtClean="0"/>
              <a:pPr/>
              <a:t>1/29/2018</a:t>
            </a:fld>
            <a:endParaRPr lang="en-US" dirty="0"/>
          </a:p>
        </p:txBody>
      </p:sp>
      <p:sp>
        <p:nvSpPr>
          <p:cNvPr id="3" name="Footer Placeholder 2"/>
          <p:cNvSpPr>
            <a:spLocks noGrp="1"/>
          </p:cNvSpPr>
          <p:nvPr>
            <p:ph type="ftr" sz="quarter" idx="11"/>
          </p:nvPr>
        </p:nvSpPr>
        <p:spPr/>
        <p:txBody>
          <a:bodyPr/>
          <a:lstStyle/>
          <a:p>
            <a:r>
              <a:rPr lang="en-US"/>
              <a:t>Confidential – Oracle Internal/Restricted/Highly Restricted</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grpSp>
        <p:nvGrpSpPr>
          <p:cNvPr id="5" name="Group 8"/>
          <p:cNvGrpSpPr/>
          <p:nvPr userDrawn="1"/>
        </p:nvGrpSpPr>
        <p:grpSpPr>
          <a:xfrm>
            <a:off x="150811" y="4608188"/>
            <a:ext cx="11887201" cy="2297313"/>
            <a:chOff x="191056" y="4560687"/>
            <a:chExt cx="11805241" cy="2297313"/>
          </a:xfrm>
        </p:grpSpPr>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7" name="Group 10"/>
            <p:cNvGrpSpPr/>
            <p:nvPr/>
          </p:nvGrpSpPr>
          <p:grpSpPr>
            <a:xfrm>
              <a:off x="191056" y="4560687"/>
              <a:ext cx="3456317" cy="2297313"/>
              <a:chOff x="191056" y="4560687"/>
              <a:chExt cx="3456317" cy="2297313"/>
            </a:xfrm>
          </p:grpSpPr>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9" name="Picture 8" descr="Oracle logo in white on red staging background"/>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2094" y="6263640"/>
                <a:ext cx="1625138" cy="594360"/>
              </a:xfrm>
              <a:prstGeom prst="rect">
                <a:avLst/>
              </a:prstGeom>
            </p:spPr>
          </p:pic>
        </p:grpSp>
      </p:grpSp>
    </p:spTree>
    <p:extLst>
      <p:ext uri="{BB962C8B-B14F-4D97-AF65-F5344CB8AC3E}">
        <p14:creationId xmlns:p14="http://schemas.microsoft.com/office/powerpoint/2010/main" val="364441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AF0846-A068-BC48-8252-2B37F39F59F8}" type="datetime1">
              <a:rPr lang="en-US" smtClean="0">
                <a:solidFill>
                  <a:srgbClr val="5F5F5F"/>
                </a:solidFill>
              </a:rPr>
              <a:pPr/>
              <a:t>1/29/2018</a:t>
            </a:fld>
            <a:endParaRPr lang="en-US" dirty="0">
              <a:solidFill>
                <a:srgbClr val="5F5F5F"/>
              </a:solidFill>
            </a:endParaRPr>
          </a:p>
        </p:txBody>
      </p:sp>
      <p:sp>
        <p:nvSpPr>
          <p:cNvPr id="3" name="Footer Placeholder 2"/>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4" name="Slide Number Placeholder 3"/>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solidFill>
                  <a:srgbClr val="5F5F5F"/>
                </a:solidFill>
                <a:latin typeface="MV Boli"/>
              </a:rPr>
              <a:t>Safe Harbor Statement</a:t>
            </a: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solidFill>
                  <a:srgbClr val="5F5F5F"/>
                </a:solidFill>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3597865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1_Blank">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19AFBF-606B-E543-8502-3BFA1F086CBC}" type="datetime1">
              <a:rPr lang="en-US" smtClean="0"/>
              <a:pPr/>
              <a:t>1/29/2018</a:t>
            </a:fld>
            <a:endParaRPr lang="en-US" dirty="0"/>
          </a:p>
        </p:txBody>
      </p:sp>
      <p:sp>
        <p:nvSpPr>
          <p:cNvPr id="3" name="Footer Placeholder 2"/>
          <p:cNvSpPr>
            <a:spLocks noGrp="1"/>
          </p:cNvSpPr>
          <p:nvPr>
            <p:ph type="ftr" sz="quarter" idx="11"/>
          </p:nvPr>
        </p:nvSpPr>
        <p:spPr/>
        <p:txBody>
          <a:bodyPr/>
          <a:lstStyle/>
          <a:p>
            <a:r>
              <a:rPr lang="en-US"/>
              <a:t>Confidential – Oracle Internal/Restricted/Highly Restricted</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grpSp>
        <p:nvGrpSpPr>
          <p:cNvPr id="5" name="Group 9"/>
          <p:cNvGrpSpPr/>
          <p:nvPr userDrawn="1"/>
        </p:nvGrpSpPr>
        <p:grpSpPr>
          <a:xfrm>
            <a:off x="186006" y="4136073"/>
            <a:ext cx="11805969" cy="2721927"/>
            <a:chOff x="195531" y="4136073"/>
            <a:chExt cx="11800789" cy="2721927"/>
          </a:xfrm>
        </p:grpSpPr>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l="35936" b="1944"/>
            <a:stretch/>
          </p:blipFill>
          <p:spPr>
            <a:xfrm rot="5400000" flipH="1" flipV="1">
              <a:off x="10269912" y="4674537"/>
              <a:ext cx="2264872" cy="1187944"/>
            </a:xfrm>
            <a:prstGeom prst="rect">
              <a:avLst/>
            </a:prstGeom>
          </p:spPr>
        </p:pic>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45210" r="31923"/>
            <a:stretch/>
          </p:blipFill>
          <p:spPr>
            <a:xfrm flipH="1">
              <a:off x="195531" y="4563233"/>
              <a:ext cx="2698715" cy="1840114"/>
            </a:xfrm>
            <a:prstGeom prst="rect">
              <a:avLst/>
            </a:prstGeom>
          </p:spPr>
        </p:pic>
        <p:pic>
          <p:nvPicPr>
            <p:cNvPr id="8" name="Picture 7"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grpSp>
      <p:grpSp>
        <p:nvGrpSpPr>
          <p:cNvPr id="9" name="Group 14"/>
          <p:cNvGrpSpPr/>
          <p:nvPr userDrawn="1"/>
        </p:nvGrpSpPr>
        <p:grpSpPr>
          <a:xfrm>
            <a:off x="2665412" y="1676400"/>
            <a:ext cx="6330419" cy="3070520"/>
            <a:chOff x="-792488" y="-25143"/>
            <a:chExt cx="10455564" cy="5070068"/>
          </a:xfrm>
        </p:grpSpPr>
        <p:pic>
          <p:nvPicPr>
            <p:cNvPr id="10" name="Picture 9"/>
            <p:cNvPicPr>
              <a:picLocks noChangeAspect="1"/>
            </p:cNvPicPr>
            <p:nvPr/>
          </p:nvPicPr>
          <p:blipFill>
            <a:blip r:embed="rId5" cstate="print">
              <a:alphaModFix amt="30000"/>
              <a:extLst>
                <a:ext uri="{28A0092B-C50C-407E-A947-70E740481C1C}">
                  <a14:useLocalDpi xmlns:a14="http://schemas.microsoft.com/office/drawing/2010/main"/>
                </a:ext>
              </a:extLst>
            </a:blip>
            <a:stretch>
              <a:fillRect/>
            </a:stretch>
          </p:blipFill>
          <p:spPr>
            <a:xfrm>
              <a:off x="350512" y="-25143"/>
              <a:ext cx="9312564" cy="5070068"/>
            </a:xfrm>
            <a:prstGeom prst="rect">
              <a:avLst/>
            </a:prstGeom>
          </p:spPr>
        </p:pic>
        <p:pic>
          <p:nvPicPr>
            <p:cNvPr id="11" name="Picture 10"/>
            <p:cNvPicPr>
              <a:picLocks noChangeAspect="1"/>
            </p:cNvPicPr>
            <p:nvPr/>
          </p:nvPicPr>
          <p:blipFill>
            <a:blip r:embed="rId6" cstate="print">
              <a:alphaModFix amt="80000"/>
              <a:extLst>
                <a:ext uri="{28A0092B-C50C-407E-A947-70E740481C1C}">
                  <a14:useLocalDpi xmlns:a14="http://schemas.microsoft.com/office/drawing/2010/main"/>
                </a:ext>
              </a:extLst>
            </a:blip>
            <a:stretch>
              <a:fillRect/>
            </a:stretch>
          </p:blipFill>
          <p:spPr>
            <a:xfrm>
              <a:off x="-792488" y="2032257"/>
              <a:ext cx="3972655" cy="2161498"/>
            </a:xfrm>
            <a:prstGeom prst="rect">
              <a:avLst/>
            </a:prstGeom>
          </p:spPr>
        </p:pic>
        <p:pic>
          <p:nvPicPr>
            <p:cNvPr id="12" name="Picture 11"/>
            <p:cNvPicPr>
              <a:picLocks noChangeAspect="1"/>
            </p:cNvPicPr>
            <p:nvPr/>
          </p:nvPicPr>
          <p:blipFill>
            <a:blip r:embed="rId6" cstate="print">
              <a:alphaModFix amt="80000"/>
              <a:extLst>
                <a:ext uri="{28A0092B-C50C-407E-A947-70E740481C1C}">
                  <a14:useLocalDpi xmlns:a14="http://schemas.microsoft.com/office/drawing/2010/main"/>
                </a:ext>
              </a:extLst>
            </a:blip>
            <a:stretch>
              <a:fillRect/>
            </a:stretch>
          </p:blipFill>
          <p:spPr>
            <a:xfrm>
              <a:off x="5532112" y="51057"/>
              <a:ext cx="3972654" cy="2161498"/>
            </a:xfrm>
            <a:prstGeom prst="rect">
              <a:avLst/>
            </a:prstGeom>
          </p:spPr>
        </p:pic>
      </p:grpSp>
      <p:pic>
        <p:nvPicPr>
          <p:cNvPr id="13" name="Picture 12" descr="ic-AerospaceAndDefense-gray.png"/>
          <p:cNvPicPr>
            <a:picLocks noChangeAspect="1"/>
          </p:cNvPicPr>
          <p:nvPr userDrawn="1"/>
        </p:nvPicPr>
        <p:blipFill>
          <a:blip r:embed="rId7" cstate="print">
            <a:duotone>
              <a:schemeClr val="bg2">
                <a:shade val="45000"/>
                <a:satMod val="135000"/>
              </a:schemeClr>
              <a:prstClr val="white"/>
            </a:duotone>
            <a:lum bright="6000" contrast="6000"/>
          </a:blip>
          <a:srcRect l="24696" t="14583" r="24957" b="15625"/>
          <a:stretch>
            <a:fillRect/>
          </a:stretch>
        </p:blipFill>
        <p:spPr>
          <a:xfrm rot="2890278">
            <a:off x="3457132" y="3391510"/>
            <a:ext cx="827690" cy="1134042"/>
          </a:xfrm>
          <a:prstGeom prst="rect">
            <a:avLst/>
          </a:prstGeom>
        </p:spPr>
      </p:pic>
      <p:sp>
        <p:nvSpPr>
          <p:cNvPr id="14" name="TextBox 13"/>
          <p:cNvSpPr txBox="1"/>
          <p:nvPr userDrawn="1"/>
        </p:nvSpPr>
        <p:spPr>
          <a:xfrm>
            <a:off x="0" y="2352675"/>
            <a:ext cx="12188825" cy="636424"/>
          </a:xfrm>
          <a:prstGeom prst="rect">
            <a:avLst/>
          </a:prstGeom>
          <a:noFill/>
        </p:spPr>
        <p:txBody>
          <a:bodyPr wrap="none" lIns="0" tIns="0" rIns="0" bIns="0" rtlCol="0">
            <a:noAutofit/>
          </a:bodyPr>
          <a:lstStyle/>
          <a:p>
            <a:pPr algn="ctr" fontAlgn="base">
              <a:lnSpc>
                <a:spcPct val="80000"/>
              </a:lnSpc>
              <a:spcBef>
                <a:spcPct val="0"/>
              </a:spcBef>
              <a:spcAft>
                <a:spcPct val="0"/>
              </a:spcAft>
            </a:pPr>
            <a:r>
              <a:rPr lang="en-US" sz="3600" b="1" dirty="0">
                <a:solidFill>
                  <a:schemeClr val="bg1"/>
                </a:solidFill>
                <a:latin typeface="MV Boli" pitchFamily="2" charset="0"/>
                <a:ea typeface="ＭＳ Ｐゴシック" pitchFamily="34" charset="-128"/>
                <a:cs typeface="MV Boli" pitchFamily="2" charset="0"/>
              </a:rPr>
              <a:t/>
            </a:r>
            <a:br>
              <a:rPr lang="en-US" sz="3600" b="1" dirty="0">
                <a:solidFill>
                  <a:schemeClr val="bg1"/>
                </a:solidFill>
                <a:latin typeface="MV Boli" pitchFamily="2" charset="0"/>
                <a:ea typeface="ＭＳ Ｐゴシック" pitchFamily="34" charset="-128"/>
                <a:cs typeface="MV Boli" pitchFamily="2" charset="0"/>
              </a:rPr>
            </a:br>
            <a:r>
              <a:rPr lang="en-US" sz="3600" b="1" dirty="0">
                <a:solidFill>
                  <a:schemeClr val="bg1"/>
                </a:solidFill>
                <a:ea typeface="ＭＳ Ｐゴシック" pitchFamily="34" charset="-128"/>
                <a:cs typeface="MV Boli" pitchFamily="2" charset="0"/>
              </a:rPr>
              <a:t>Enterprise </a:t>
            </a:r>
            <a:br>
              <a:rPr lang="en-US" sz="3600" b="1" dirty="0">
                <a:solidFill>
                  <a:schemeClr val="bg1"/>
                </a:solidFill>
                <a:ea typeface="ＭＳ Ｐゴシック" pitchFamily="34" charset="-128"/>
                <a:cs typeface="MV Boli" pitchFamily="2" charset="0"/>
              </a:rPr>
            </a:br>
            <a:r>
              <a:rPr lang="en-US" sz="3600" b="1" dirty="0">
                <a:solidFill>
                  <a:schemeClr val="bg1"/>
                </a:solidFill>
                <a:ea typeface="ＭＳ Ｐゴシック" pitchFamily="34" charset="-128"/>
                <a:cs typeface="MV Boli" pitchFamily="2" charset="0"/>
              </a:rPr>
              <a:t>Cloud Architecture</a:t>
            </a:r>
          </a:p>
        </p:txBody>
      </p:sp>
    </p:spTree>
    <p:extLst>
      <p:ext uri="{BB962C8B-B14F-4D97-AF65-F5344CB8AC3E}">
        <p14:creationId xmlns:p14="http://schemas.microsoft.com/office/powerpoint/2010/main" val="1527027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 descr="Oracle logo in white on red staging background. Light blue frame around perimete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hidden">
          <a:xfrm>
            <a:off x="138023" y="129398"/>
            <a:ext cx="11912778" cy="6547450"/>
          </a:xfrm>
          <a:prstGeom prst="rect">
            <a:avLst/>
          </a:prstGeom>
          <a:noFill/>
          <a:ln>
            <a:noFill/>
          </a:ln>
        </p:spPr>
      </p:pic>
      <p:pic>
        <p:nvPicPr>
          <p:cNvPr id="12" name="Picture 11"/>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bwMode="black">
          <a:xfrm>
            <a:off x="3822128" y="2843826"/>
            <a:ext cx="4544568" cy="569547"/>
          </a:xfrm>
          <a:prstGeom prst="rect">
            <a:avLst/>
          </a:prstGeom>
        </p:spPr>
      </p:pic>
      <p:sp>
        <p:nvSpPr>
          <p:cNvPr id="6" name="Rectangle 5"/>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7" name="Rectangle 6"/>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8" name="Rectangle 7"/>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9" name="Rectangle 8"/>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pic>
        <p:nvPicPr>
          <p:cNvPr id="10" name="Picture 9"/>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bwMode="black">
          <a:xfrm>
            <a:off x="3822128" y="2843826"/>
            <a:ext cx="4544568" cy="569547"/>
          </a:xfrm>
          <a:prstGeom prst="rect">
            <a:avLst/>
          </a:prstGeom>
        </p:spPr>
      </p:pic>
    </p:spTree>
    <p:extLst>
      <p:ext uri="{BB962C8B-B14F-4D97-AF65-F5344CB8AC3E}">
        <p14:creationId xmlns:p14="http://schemas.microsoft.com/office/powerpoint/2010/main" val="1831864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iOS Smartphone and Tablet: Horizontal">
    <p:spTree>
      <p:nvGrpSpPr>
        <p:cNvPr id="1" name=""/>
        <p:cNvGrpSpPr/>
        <p:nvPr/>
      </p:nvGrpSpPr>
      <p:grpSpPr>
        <a:xfrm>
          <a:off x="0" y="0"/>
          <a:ext cx="0" cy="0"/>
          <a:chOff x="0" y="0"/>
          <a:chExt cx="0" cy="0"/>
        </a:xfrm>
      </p:grpSpPr>
      <p:pic>
        <p:nvPicPr>
          <p:cNvPr id="2" name="Picture 1" descr="Photos, screen captures, graphics can be inserted in a white mobile phone and tablet"/>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6717" y="1522826"/>
            <a:ext cx="6495366" cy="4567423"/>
          </a:xfrm>
          <a:prstGeom prst="rect">
            <a:avLst/>
          </a:prstGeom>
        </p:spPr>
      </p:pic>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770494" y="1827861"/>
            <a:ext cx="1840875" cy="3887139"/>
          </a:xfrm>
          <a:prstGeom prst="rect">
            <a:avLst/>
          </a:prstGeom>
        </p:spPr>
      </p:pic>
      <p:sp>
        <p:nvSpPr>
          <p:cNvPr id="3" name="Picture Placeholder 2"/>
          <p:cNvSpPr>
            <a:spLocks noGrp="1"/>
          </p:cNvSpPr>
          <p:nvPr>
            <p:ph type="pic" idx="1"/>
          </p:nvPr>
        </p:nvSpPr>
        <p:spPr bwMode="gray">
          <a:xfrm>
            <a:off x="1889122" y="2364583"/>
            <a:ext cx="161848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5" name="Date Placeholder 4"/>
          <p:cNvSpPr>
            <a:spLocks noGrp="1"/>
          </p:cNvSpPr>
          <p:nvPr>
            <p:ph type="dt" sz="half" idx="10"/>
          </p:nvPr>
        </p:nvSpPr>
        <p:spPr/>
        <p:txBody>
          <a:bodyPr/>
          <a:lstStyle/>
          <a:p>
            <a:fld id="{DA38B655-5B37-774F-952B-2EF42A453626}" type="datetime1">
              <a:rPr lang="en-US" smtClean="0"/>
              <a:pPr/>
              <a:t>1/29/2018</a:t>
            </a:fld>
            <a:endParaRPr lang="en-US" dirty="0"/>
          </a:p>
        </p:txBody>
      </p:sp>
      <p:sp>
        <p:nvSpPr>
          <p:cNvPr id="6" name="Footer Placeholder 5"/>
          <p:cNvSpPr>
            <a:spLocks noGrp="1"/>
          </p:cNvSpPr>
          <p:nvPr>
            <p:ph type="ftr" sz="quarter" idx="11"/>
          </p:nvPr>
        </p:nvSpPr>
        <p:spPr/>
        <p:txBody>
          <a:bodyPr/>
          <a:lstStyle/>
          <a:p>
            <a:r>
              <a:rPr lang="en-US"/>
              <a:t>Confidential – Oracle Internal/Restricted/Highly Restricted</a:t>
            </a:r>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pPr/>
              <a:t>‹#›</a:t>
            </a:fld>
            <a:endParaRPr lang="en-US" dirty="0"/>
          </a:p>
        </p:txBody>
      </p:sp>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itle 3"/>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1862762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iOS Smartphone and Tablet: Vertical">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print">
            <a:extLst>
              <a:ext uri="{28A0092B-C50C-407E-A947-70E740481C1C}">
                <a14:useLocalDpi xmlns:a14="http://schemas.microsoft.com/office/drawing/2010/main" val="0"/>
              </a:ext>
            </a:extLst>
          </a:blip>
          <a:srcRect r="7518"/>
          <a:stretch/>
        </p:blipFill>
        <p:spPr>
          <a:xfrm rot="5400000">
            <a:off x="5748377" y="1113567"/>
            <a:ext cx="6007047" cy="4567423"/>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a:t>Click to edit Master title style</a:t>
            </a:r>
            <a:endParaRPr dirty="0"/>
          </a:p>
        </p:txBody>
      </p:sp>
      <p:sp>
        <p:nvSpPr>
          <p:cNvPr id="5" name="Date Placeholder 4"/>
          <p:cNvSpPr>
            <a:spLocks noGrp="1"/>
          </p:cNvSpPr>
          <p:nvPr>
            <p:ph type="dt" sz="half" idx="10"/>
          </p:nvPr>
        </p:nvSpPr>
        <p:spPr/>
        <p:txBody>
          <a:bodyPr/>
          <a:lstStyle/>
          <a:p>
            <a:fld id="{E63E8679-970F-0E44-9FB8-4B88F38302EF}" type="datetime1">
              <a:rPr lang="en-US" smtClean="0"/>
              <a:pPr/>
              <a:t>1/29/2018</a:t>
            </a:fld>
            <a:endParaRPr lang="en-US" dirty="0"/>
          </a:p>
        </p:txBody>
      </p:sp>
      <p:sp>
        <p:nvSpPr>
          <p:cNvPr id="6" name="Footer Placeholder 5"/>
          <p:cNvSpPr>
            <a:spLocks noGrp="1"/>
          </p:cNvSpPr>
          <p:nvPr>
            <p:ph type="ftr" sz="quarter" idx="11"/>
          </p:nvPr>
        </p:nvSpPr>
        <p:spPr/>
        <p:txBody>
          <a:bodyPr/>
          <a:lstStyle/>
          <a:p>
            <a:r>
              <a:rPr lang="en-US"/>
              <a:t>Confidential – Oracle Internal/Restricted/Highly Restricted</a:t>
            </a:r>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pPr/>
              <a:t>‹#›</a:t>
            </a:fld>
            <a:endParaRPr lang="en-US" dirty="0"/>
          </a:p>
        </p:txBody>
      </p:sp>
      <p:sp>
        <p:nvSpPr>
          <p:cNvPr id="9" name="Picture Placeholder 2"/>
          <p:cNvSpPr>
            <a:spLocks noGrp="1"/>
          </p:cNvSpPr>
          <p:nvPr>
            <p:ph type="pic" idx="13"/>
          </p:nvPr>
        </p:nvSpPr>
        <p:spPr bwMode="gray">
          <a:xfrm>
            <a:off x="6747673" y="1013144"/>
            <a:ext cx="396213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pic>
        <p:nvPicPr>
          <p:cNvPr id="13" name="Picture 12" descr="Photos, screen captures, graphics can be inserted in a white mobile phone and tablet"/>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960812" y="1905000"/>
            <a:ext cx="1840875" cy="3887139"/>
          </a:xfrm>
          <a:prstGeom prst="rect">
            <a:avLst/>
          </a:prstGeom>
        </p:spPr>
      </p:pic>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Tree>
    <p:extLst>
      <p:ext uri="{BB962C8B-B14F-4D97-AF65-F5344CB8AC3E}">
        <p14:creationId xmlns:p14="http://schemas.microsoft.com/office/powerpoint/2010/main" val="1751351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Android Smartphone and Tablet: Vertical">
    <p:spTree>
      <p:nvGrpSpPr>
        <p:cNvPr id="1" name=""/>
        <p:cNvGrpSpPr/>
        <p:nvPr/>
      </p:nvGrpSpPr>
      <p:grpSpPr>
        <a:xfrm>
          <a:off x="0" y="0"/>
          <a:ext cx="0" cy="0"/>
          <a:chOff x="0" y="0"/>
          <a:chExt cx="0" cy="0"/>
        </a:xfrm>
      </p:grpSpPr>
      <p:pic>
        <p:nvPicPr>
          <p:cNvPr id="21" name="Picture 20"/>
          <p:cNvPicPr>
            <a:picLocks noChangeAspect="1"/>
          </p:cNvPicPr>
          <p:nvPr/>
        </p:nvPicPr>
        <p:blipFill rotWithShape="1">
          <a:blip r:embed="rId2" cstate="print">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a:t>Click to edit Master title style</a:t>
            </a:r>
            <a:endParaRPr dirty="0"/>
          </a:p>
        </p:txBody>
      </p:sp>
      <p:sp>
        <p:nvSpPr>
          <p:cNvPr id="5" name="Date Placeholder 4"/>
          <p:cNvSpPr>
            <a:spLocks noGrp="1"/>
          </p:cNvSpPr>
          <p:nvPr>
            <p:ph type="dt" sz="half" idx="10"/>
          </p:nvPr>
        </p:nvSpPr>
        <p:spPr/>
        <p:txBody>
          <a:bodyPr/>
          <a:lstStyle/>
          <a:p>
            <a:fld id="{F8E68280-77B5-7046-8002-0C2A6FF60231}" type="datetime1">
              <a:rPr lang="en-US" smtClean="0"/>
              <a:pPr/>
              <a:t>1/29/2018</a:t>
            </a:fld>
            <a:endParaRPr lang="en-US" dirty="0"/>
          </a:p>
        </p:txBody>
      </p:sp>
      <p:sp>
        <p:nvSpPr>
          <p:cNvPr id="6" name="Footer Placeholder 5"/>
          <p:cNvSpPr>
            <a:spLocks noGrp="1"/>
          </p:cNvSpPr>
          <p:nvPr>
            <p:ph type="ftr" sz="quarter" idx="11"/>
          </p:nvPr>
        </p:nvSpPr>
        <p:spPr/>
        <p:txBody>
          <a:bodyPr/>
          <a:lstStyle/>
          <a:p>
            <a:r>
              <a:rPr lang="en-US"/>
              <a:t>Confidential – Oracle Internal/Restricted/Highly Restricted</a:t>
            </a:r>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pPr/>
              <a:t>‹#›</a:t>
            </a:fld>
            <a:endParaRPr lang="en-US" dirty="0"/>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pic>
        <p:nvPicPr>
          <p:cNvPr id="19" name="Picture 18" descr="Photos, screen captures, graphics can be inserted in a white mobile phone and table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pic>
        <p:nvPicPr>
          <p:cNvPr id="11" name="Picture 10"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Tree>
    <p:extLst>
      <p:ext uri="{BB962C8B-B14F-4D97-AF65-F5344CB8AC3E}">
        <p14:creationId xmlns:p14="http://schemas.microsoft.com/office/powerpoint/2010/main" val="2407939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2_Android Smartphone and Tablet: Vertical">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pic>
        <p:nvPicPr>
          <p:cNvPr id="21" name="Picture 20"/>
          <p:cNvPicPr>
            <a:picLocks noChangeAspect="1"/>
          </p:cNvPicPr>
          <p:nvPr/>
        </p:nvPicPr>
        <p:blipFill rotWithShape="1">
          <a:blip r:embed="rId2" cstate="print">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solidFill>
                  <a:schemeClr val="bg1"/>
                </a:solidFill>
              </a:defRPr>
            </a:lvl1pPr>
          </a:lstStyle>
          <a:p>
            <a:r>
              <a:rPr lang="en-US"/>
              <a:t>Click to edit Master title style</a:t>
            </a:r>
            <a:endParaRPr dirty="0"/>
          </a:p>
        </p:txBody>
      </p:sp>
      <p:sp>
        <p:nvSpPr>
          <p:cNvPr id="5" name="Date Placeholder 4"/>
          <p:cNvSpPr>
            <a:spLocks noGrp="1"/>
          </p:cNvSpPr>
          <p:nvPr>
            <p:ph type="dt" sz="half" idx="10"/>
          </p:nvPr>
        </p:nvSpPr>
        <p:spPr/>
        <p:txBody>
          <a:bodyPr/>
          <a:lstStyle/>
          <a:p>
            <a:fld id="{F8E68280-77B5-7046-8002-0C2A6FF60231}" type="datetime1">
              <a:rPr lang="en-US" smtClean="0"/>
              <a:pPr/>
              <a:t>1/29/2018</a:t>
            </a:fld>
            <a:endParaRPr lang="en-US" dirty="0"/>
          </a:p>
        </p:txBody>
      </p:sp>
      <p:sp>
        <p:nvSpPr>
          <p:cNvPr id="6" name="Footer Placeholder 5"/>
          <p:cNvSpPr>
            <a:spLocks noGrp="1"/>
          </p:cNvSpPr>
          <p:nvPr>
            <p:ph type="ftr" sz="quarter" idx="11"/>
          </p:nvPr>
        </p:nvSpPr>
        <p:spPr/>
        <p:txBody>
          <a:bodyPr/>
          <a:lstStyle/>
          <a:p>
            <a:r>
              <a:rPr lang="en-US"/>
              <a:t>Confidential – Oracle Internal/Restricted/Highly Restricted</a:t>
            </a:r>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pPr/>
              <a:t>‹#›</a:t>
            </a:fld>
            <a:endParaRPr lang="en-US" dirty="0"/>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pic>
        <p:nvPicPr>
          <p:cNvPr id="19" name="Picture 18" descr="Photos, screen captures, graphics can be inserted in a white mobile phone and table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pic>
        <p:nvPicPr>
          <p:cNvPr id="11" name="Picture 10"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Tree>
    <p:extLst>
      <p:ext uri="{BB962C8B-B14F-4D97-AF65-F5344CB8AC3E}">
        <p14:creationId xmlns:p14="http://schemas.microsoft.com/office/powerpoint/2010/main" val="393697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7E3EDE-07F9-F543-A57F-B068A6C6C2E7}" type="datetime1">
              <a:rPr lang="en-US" smtClean="0">
                <a:solidFill>
                  <a:srgbClr val="5F5F5F"/>
                </a:solidFill>
              </a:rPr>
              <a:pPr/>
              <a:t>1/29/2018</a:t>
            </a:fld>
            <a:endParaRPr lang="en-US" dirty="0">
              <a:solidFill>
                <a:srgbClr val="5F5F5F"/>
              </a:solidFill>
            </a:endParaRPr>
          </a:p>
        </p:txBody>
      </p:sp>
      <p:sp>
        <p:nvSpPr>
          <p:cNvPr id="3" name="Footer Placeholder 2"/>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4" name="Slide Number Placeholder 3"/>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solidFill>
                  <a:srgbClr val="5F5F5F"/>
                </a:solidFill>
                <a:latin typeface="MV Boli"/>
              </a:rPr>
              <a:t>Safe Harbor Statement</a:t>
            </a: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solidFill>
                  <a:srgbClr val="5F5F5F"/>
                </a:solidFill>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grpSp>
        <p:nvGrpSpPr>
          <p:cNvPr id="7" name="Group 8"/>
          <p:cNvGrpSpPr/>
          <p:nvPr userDrawn="1"/>
        </p:nvGrpSpPr>
        <p:grpSpPr>
          <a:xfrm>
            <a:off x="150811" y="4608188"/>
            <a:ext cx="11887201" cy="2297313"/>
            <a:chOff x="191056" y="4560687"/>
            <a:chExt cx="11805241" cy="2297313"/>
          </a:xfrm>
        </p:grpSpPr>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9" name="Group 10"/>
            <p:cNvGrpSpPr/>
            <p:nvPr/>
          </p:nvGrpSpPr>
          <p:grpSpPr>
            <a:xfrm>
              <a:off x="191056" y="4560687"/>
              <a:ext cx="3456317" cy="2297313"/>
              <a:chOff x="191056" y="4560687"/>
              <a:chExt cx="3456317" cy="2297313"/>
            </a:xfrm>
          </p:grpSpPr>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11" name="Picture 10"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2094" y="6263640"/>
                <a:ext cx="1625138" cy="594360"/>
              </a:xfrm>
              <a:prstGeom prst="rect">
                <a:avLst/>
              </a:prstGeom>
            </p:spPr>
          </p:pic>
        </p:grpSp>
      </p:grpSp>
    </p:spTree>
    <p:extLst>
      <p:ext uri="{BB962C8B-B14F-4D97-AF65-F5344CB8AC3E}">
        <p14:creationId xmlns:p14="http://schemas.microsoft.com/office/powerpoint/2010/main" val="1939050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2_Title Slide without Picture">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sp>
        <p:nvSpPr>
          <p:cNvPr id="6" name="Date Placeholder 5"/>
          <p:cNvSpPr>
            <a:spLocks noGrp="1"/>
          </p:cNvSpPr>
          <p:nvPr>
            <p:ph type="dt" sz="half" idx="14"/>
          </p:nvPr>
        </p:nvSpPr>
        <p:spPr/>
        <p:txBody>
          <a:bodyPr/>
          <a:lstStyle>
            <a:lvl1pPr>
              <a:defRPr>
                <a:solidFill>
                  <a:schemeClr val="bg1"/>
                </a:solidFill>
              </a:defRPr>
            </a:lvl1pPr>
          </a:lstStyle>
          <a:p>
            <a:fld id="{DB0592DB-01ED-A44A-830D-2A57CD1AF06B}" type="datetime1">
              <a:rPr lang="en-US" smtClean="0">
                <a:solidFill>
                  <a:srgbClr val="FFFFFF"/>
                </a:solidFill>
              </a:rPr>
              <a:pPr/>
              <a:t>1/29/2018</a:t>
            </a:fld>
            <a:endParaRPr lang="en-US" dirty="0">
              <a:solidFill>
                <a:srgbClr val="FFFFFF"/>
              </a:solidFill>
            </a:endParaRPr>
          </a:p>
        </p:txBody>
      </p:sp>
      <p:sp>
        <p:nvSpPr>
          <p:cNvPr id="8" name="Footer Placeholder 7"/>
          <p:cNvSpPr>
            <a:spLocks noGrp="1"/>
          </p:cNvSpPr>
          <p:nvPr>
            <p:ph type="ftr" sz="quarter" idx="15"/>
          </p:nvPr>
        </p:nvSpPr>
        <p:spPr/>
        <p:txBody>
          <a:bodyPr/>
          <a:lstStyle>
            <a:lvl1pPr>
              <a:defRPr>
                <a:solidFill>
                  <a:schemeClr val="bg1"/>
                </a:solidFill>
              </a:defRPr>
            </a:lvl1pPr>
          </a:lstStyle>
          <a:p>
            <a:r>
              <a:rPr lang="en-US" dirty="0">
                <a:solidFill>
                  <a:srgbClr val="FFFFFF"/>
                </a:solidFill>
              </a:rPr>
              <a:t>Confidential – Oracle Internal</a:t>
            </a:r>
          </a:p>
        </p:txBody>
      </p:sp>
      <p:sp>
        <p:nvSpPr>
          <p:cNvPr id="16" name="TextBox 15"/>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2016,</a:t>
            </a:r>
            <a:r>
              <a:rPr sz="850" dirty="0">
                <a:solidFill>
                  <a:srgbClr val="FFFFFF"/>
                </a:solidFill>
              </a:rPr>
              <a:t> Oracle and/or its affiliates. All rights reserved.  |</a:t>
            </a:r>
          </a:p>
        </p:txBody>
      </p:sp>
      <p:pic>
        <p:nvPicPr>
          <p:cNvPr id="9" name="Picture 8" descr="Oracle logo in white on red staging backgroun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10" name="TextBox 9"/>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2016,</a:t>
            </a:r>
            <a:r>
              <a:rPr sz="850" dirty="0">
                <a:solidFill>
                  <a:srgbClr val="FFFFFF"/>
                </a:solidFill>
              </a:rPr>
              <a:t> Oracle and/or its affiliates. All rights reserved.  |</a:t>
            </a:r>
          </a:p>
        </p:txBody>
      </p:sp>
      <p:pic>
        <p:nvPicPr>
          <p:cNvPr id="11" name="Picture 10"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12" name="Title 1"/>
          <p:cNvSpPr>
            <a:spLocks noGrp="1"/>
          </p:cNvSpPr>
          <p:nvPr>
            <p:ph type="ctrTitle"/>
          </p:nvPr>
        </p:nvSpPr>
        <p:spPr>
          <a:xfrm>
            <a:off x="530352" y="2360815"/>
            <a:ext cx="11125199" cy="1322816"/>
          </a:xfrm>
        </p:spPr>
        <p:txBody>
          <a:bodyPr/>
          <a:lstStyle>
            <a:lvl1pPr>
              <a:lnSpc>
                <a:spcPct val="80000"/>
              </a:lnSpc>
              <a:defRPr sz="4800">
                <a:solidFill>
                  <a:schemeClr val="bg1"/>
                </a:solidFill>
              </a:defRPr>
            </a:lvl1pPr>
          </a:lstStyle>
          <a:p>
            <a:r>
              <a:rPr lang="en-US" dirty="0"/>
              <a:t>Click to edit Master title style</a:t>
            </a:r>
            <a:endParaRPr dirty="0"/>
          </a:p>
        </p:txBody>
      </p:sp>
      <p:sp>
        <p:nvSpPr>
          <p:cNvPr id="14" name="Subtitle 2"/>
          <p:cNvSpPr>
            <a:spLocks noGrp="1"/>
          </p:cNvSpPr>
          <p:nvPr>
            <p:ph type="subTitle" idx="1"/>
          </p:nvPr>
        </p:nvSpPr>
        <p:spPr>
          <a:xfrm>
            <a:off x="530302" y="3759831"/>
            <a:ext cx="11126648" cy="914400"/>
          </a:xfrm>
        </p:spPr>
        <p:txBody>
          <a:bodyPr>
            <a:noAutofit/>
          </a:bodyPr>
          <a:lstStyle>
            <a:lvl1pPr marL="0" indent="0" algn="l">
              <a:spcBef>
                <a:spcPts val="0"/>
              </a:spcBef>
              <a:buNone/>
              <a:defRPr sz="24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15" name="Text Placeholder 12"/>
          <p:cNvSpPr>
            <a:spLocks noGrp="1"/>
          </p:cNvSpPr>
          <p:nvPr>
            <p:ph type="body" sz="quarter" idx="13" hasCustomPrompt="1"/>
          </p:nvPr>
        </p:nvSpPr>
        <p:spPr>
          <a:xfrm>
            <a:off x="530352" y="4903283"/>
            <a:ext cx="11125199" cy="1229494"/>
          </a:xfrm>
        </p:spPr>
        <p:txBody>
          <a:bodyPr>
            <a:noAutofit/>
          </a:bodyPr>
          <a:lstStyle>
            <a:lvl1pPr marL="1588" indent="0">
              <a:spcBef>
                <a:spcPts val="0"/>
              </a:spcBef>
              <a:buFontTx/>
              <a:buNone/>
              <a:defRPr sz="2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Tree>
    <p:extLst>
      <p:ext uri="{BB962C8B-B14F-4D97-AF65-F5344CB8AC3E}">
        <p14:creationId xmlns:p14="http://schemas.microsoft.com/office/powerpoint/2010/main" val="155377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D39A174-1ADF-1E48-B6DD-36515CA54732}" type="datetime1">
              <a:rPr lang="en-US" smtClean="0">
                <a:solidFill>
                  <a:srgbClr val="5F5F5F"/>
                </a:solidFill>
              </a:rPr>
              <a:pPr/>
              <a:t>1/29/2018</a:t>
            </a:fld>
            <a:endParaRPr dirty="0">
              <a:solidFill>
                <a:srgbClr val="5F5F5F"/>
              </a:solidFill>
            </a:endParaRPr>
          </a:p>
        </p:txBody>
      </p:sp>
      <p:sp>
        <p:nvSpPr>
          <p:cNvPr id="4" name="Footer Placeholder 3"/>
          <p:cNvSpPr>
            <a:spLocks noGrp="1"/>
          </p:cNvSpPr>
          <p:nvPr>
            <p:ph type="ftr" sz="quarter" idx="11"/>
          </p:nvPr>
        </p:nvSpPr>
        <p:spPr/>
        <p:txBody>
          <a:bodyPr/>
          <a:lstStyle/>
          <a:p>
            <a:r>
              <a:rPr lang="en-US">
                <a:solidFill>
                  <a:srgbClr val="5F5F5F"/>
                </a:solidFill>
              </a:rPr>
              <a:t>Confidential – Oracle Internal/Restricted/Highly Restricted</a:t>
            </a:r>
            <a:endParaRPr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37699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5_Title and Subtitle">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solidFill>
                  <a:srgbClr val="5F5F5F"/>
                </a:solidFill>
              </a:rPr>
              <a:pPr/>
              <a:t>1/29/2018</a:t>
            </a:fld>
            <a:endParaRPr dirty="0">
              <a:solidFill>
                <a:srgbClr val="5F5F5F"/>
              </a:solidFill>
            </a:endParaRPr>
          </a:p>
        </p:txBody>
      </p:sp>
      <p:sp>
        <p:nvSpPr>
          <p:cNvPr id="4" name="Footer Placeholder 3"/>
          <p:cNvSpPr>
            <a:spLocks noGrp="1"/>
          </p:cNvSpPr>
          <p:nvPr>
            <p:ph type="ftr" sz="quarter" idx="11"/>
          </p:nvPr>
        </p:nvSpPr>
        <p:spPr/>
        <p:txBody>
          <a:bodyPr/>
          <a:lstStyle/>
          <a:p>
            <a:r>
              <a:rPr lang="en-US">
                <a:solidFill>
                  <a:srgbClr val="5F5F5F"/>
                </a:solidFill>
              </a:rPr>
              <a:t>Confidential – Oracle Internal/Restricted/Highly Restricted</a:t>
            </a:r>
            <a:endParaRPr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7"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8" name="Title 6"/>
          <p:cNvSpPr>
            <a:spLocks noGrp="1"/>
          </p:cNvSpPr>
          <p:nvPr>
            <p:ph type="title"/>
          </p:nvPr>
        </p:nvSpPr>
        <p:spPr>
          <a:xfrm>
            <a:off x="531812" y="406400"/>
            <a:ext cx="11125200" cy="889000"/>
          </a:xfrm>
        </p:spPr>
        <p:txBody>
          <a:bodyPr/>
          <a:lstStyle>
            <a:lvl1pPr>
              <a:defRPr>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1935793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1_Title and Subtitle">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solidFill>
                  <a:srgbClr val="5F5F5F"/>
                </a:solidFill>
              </a:rPr>
              <a:pPr/>
              <a:t>1/29/2018</a:t>
            </a:fld>
            <a:endParaRPr dirty="0">
              <a:solidFill>
                <a:srgbClr val="5F5F5F"/>
              </a:solidFill>
            </a:endParaRPr>
          </a:p>
        </p:txBody>
      </p:sp>
      <p:sp>
        <p:nvSpPr>
          <p:cNvPr id="4" name="Footer Placeholder 3"/>
          <p:cNvSpPr>
            <a:spLocks noGrp="1"/>
          </p:cNvSpPr>
          <p:nvPr>
            <p:ph type="ftr" sz="quarter" idx="11"/>
          </p:nvPr>
        </p:nvSpPr>
        <p:spPr/>
        <p:txBody>
          <a:bodyPr/>
          <a:lstStyle/>
          <a:p>
            <a:r>
              <a:rPr lang="en-US">
                <a:solidFill>
                  <a:srgbClr val="5F5F5F"/>
                </a:solidFill>
              </a:rPr>
              <a:t>Confidential – Oracle Internal/Restricted/Highly Restricted</a:t>
            </a:r>
            <a:endParaRPr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a:solidFill>
                  <a:srgbClr val="5F5F5F"/>
                </a:solidFill>
              </a:rPr>
              <a:pPr/>
              <a:t>‹#›</a:t>
            </a:fld>
            <a:endParaRPr dirty="0">
              <a:solidFill>
                <a:srgbClr val="5F5F5F"/>
              </a:solidFill>
            </a:endParaRPr>
          </a:p>
        </p:txBody>
      </p:sp>
      <p:sp>
        <p:nvSpPr>
          <p:cNvPr id="9" name="Text Placeholder 12"/>
          <p:cNvSpPr>
            <a:spLocks noGrp="1"/>
          </p:cNvSpPr>
          <p:nvPr>
            <p:ph type="body" sz="quarter" idx="14" hasCustomPrompt="1"/>
          </p:nvPr>
        </p:nvSpPr>
        <p:spPr>
          <a:xfrm>
            <a:off x="531814" y="895622"/>
            <a:ext cx="10330522" cy="343299"/>
          </a:xfrm>
        </p:spPr>
        <p:txBody>
          <a:bodyPr>
            <a:noAutofit/>
          </a:bodyPr>
          <a:lstStyle>
            <a:lvl1pPr marL="1588" indent="0">
              <a:spcBef>
                <a:spcPts val="0"/>
              </a:spcBef>
              <a:buFontTx/>
              <a:buNone/>
              <a:defRPr sz="2400" b="1"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11" name="Text Placeholder 10"/>
          <p:cNvSpPr>
            <a:spLocks noGrp="1"/>
          </p:cNvSpPr>
          <p:nvPr>
            <p:ph type="body" sz="quarter" idx="15" hasCustomPrompt="1"/>
          </p:nvPr>
        </p:nvSpPr>
        <p:spPr>
          <a:xfrm>
            <a:off x="531814" y="348608"/>
            <a:ext cx="10330522" cy="490537"/>
          </a:xfrm>
        </p:spPr>
        <p:txBody>
          <a:bodyPr anchor="ctr"/>
          <a:lstStyle>
            <a:lvl1pPr marL="0" indent="0">
              <a:buNone/>
              <a:defRPr sz="3600" baseline="0">
                <a:solidFill>
                  <a:schemeClr val="bg1"/>
                </a:solidFill>
              </a:defRPr>
            </a:lvl1pPr>
          </a:lstStyle>
          <a:p>
            <a:pPr lvl="0"/>
            <a:r>
              <a:rPr lang="en-US" dirty="0"/>
              <a:t>Click to edit Master title style</a:t>
            </a:r>
          </a:p>
        </p:txBody>
      </p:sp>
    </p:spTree>
    <p:extLst>
      <p:ext uri="{BB962C8B-B14F-4D97-AF65-F5344CB8AC3E}">
        <p14:creationId xmlns:p14="http://schemas.microsoft.com/office/powerpoint/2010/main" val="369977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New Template_Content 1 Line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61372" y="83539"/>
            <a:ext cx="10969924" cy="541860"/>
          </a:xfrm>
        </p:spPr>
        <p:txBody>
          <a:bodyPr anchor="t" anchorCtr="0"/>
          <a:lstStyle/>
          <a:p>
            <a:r>
              <a:rPr lang="en-US" dirty="0"/>
              <a:t>Click to edit Master title style</a:t>
            </a:r>
            <a:br>
              <a:rPr lang="en-US" dirty="0"/>
            </a:br>
            <a:endParaRPr lang="en-US" dirty="0"/>
          </a:p>
        </p:txBody>
      </p:sp>
      <p:sp>
        <p:nvSpPr>
          <p:cNvPr id="6" name="Content Placeholder 5"/>
          <p:cNvSpPr>
            <a:spLocks noGrp="1"/>
          </p:cNvSpPr>
          <p:nvPr>
            <p:ph sz="quarter" idx="12"/>
          </p:nvPr>
        </p:nvSpPr>
        <p:spPr>
          <a:xfrm>
            <a:off x="961376" y="1231449"/>
            <a:ext cx="10969943" cy="4698299"/>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4"/>
          <p:cNvSpPr>
            <a:spLocks noGrp="1"/>
          </p:cNvSpPr>
          <p:nvPr>
            <p:ph type="body" sz="quarter" idx="13"/>
          </p:nvPr>
        </p:nvSpPr>
        <p:spPr>
          <a:xfrm>
            <a:off x="961372" y="620440"/>
            <a:ext cx="10969943" cy="406400"/>
          </a:xfrm>
        </p:spPr>
        <p:txBody>
          <a:bodyPr anchor="t" anchorCtr="0">
            <a:noAutofit/>
          </a:bodyPr>
          <a:lstStyle>
            <a:lvl1pPr marL="0" indent="0">
              <a:spcAft>
                <a:spcPts val="0"/>
              </a:spcAft>
              <a:buFontTx/>
              <a:buNone/>
              <a:defRPr sz="2700">
                <a:solidFill>
                  <a:schemeClr val="accent1"/>
                </a:solidFill>
              </a:defRPr>
            </a:lvl1pPr>
            <a:lvl2pPr marL="609493" indent="0">
              <a:buFontTx/>
              <a:buNone/>
              <a:defRPr/>
            </a:lvl2pPr>
            <a:lvl3pPr marL="1218987" indent="0">
              <a:buFontTx/>
              <a:buNone/>
              <a:defRPr/>
            </a:lvl3pPr>
            <a:lvl4pPr marL="1828480" indent="0">
              <a:buFontTx/>
              <a:buNone/>
              <a:defRPr/>
            </a:lvl4pPr>
            <a:lvl5pPr marL="2437973" indent="0">
              <a:buFontTx/>
              <a:buNone/>
              <a:defRPr/>
            </a:lvl5pPr>
          </a:lstStyle>
          <a:p>
            <a:pPr lvl="0"/>
            <a:r>
              <a:rPr lang="en-US"/>
              <a:t>Click to edit Master text styles</a:t>
            </a:r>
          </a:p>
        </p:txBody>
      </p:sp>
    </p:spTree>
    <p:extLst>
      <p:ext uri="{BB962C8B-B14F-4D97-AF65-F5344CB8AC3E}">
        <p14:creationId xmlns:p14="http://schemas.microsoft.com/office/powerpoint/2010/main" val="1016774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p:cSld name="2_Title Slide without Picture">
    <p:bg>
      <p:bgPr>
        <a:gradFill>
          <a:gsLst>
            <a:gs pos="0">
              <a:srgbClr val="009FB5"/>
            </a:gs>
            <a:gs pos="100000">
              <a:srgbClr val="00849D"/>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solidFill>
                  <a:schemeClr val="bg1"/>
                </a:solidFill>
              </a:defRPr>
            </a:lvl1pPr>
          </a:lstStyle>
          <a:p>
            <a:r>
              <a:rPr lang="en-US"/>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13" name="Text Placeholder 12"/>
          <p:cNvSpPr>
            <a:spLocks noGrp="1"/>
          </p:cNvSpPr>
          <p:nvPr>
            <p:ph type="body" sz="quarter" idx="13" hasCustomPrompt="1"/>
          </p:nvPr>
        </p:nvSpPr>
        <p:spPr>
          <a:xfrm>
            <a:off x="531813" y="3429451"/>
            <a:ext cx="11125199" cy="2514149"/>
          </a:xfrm>
        </p:spPr>
        <p:txBody>
          <a:bodyPr>
            <a:noAutofit/>
          </a:bodyPr>
          <a:lstStyle>
            <a:lvl1pPr marL="1588" indent="0">
              <a:spcBef>
                <a:spcPts val="0"/>
              </a:spcBef>
              <a:buFontTx/>
              <a:buNone/>
              <a:defRPr sz="2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6" name="Date Placeholder 5"/>
          <p:cNvSpPr>
            <a:spLocks noGrp="1"/>
          </p:cNvSpPr>
          <p:nvPr>
            <p:ph type="dt" sz="half" idx="14"/>
          </p:nvPr>
        </p:nvSpPr>
        <p:spPr/>
        <p:txBody>
          <a:bodyPr/>
          <a:lstStyle>
            <a:lvl1pPr>
              <a:defRPr>
                <a:solidFill>
                  <a:schemeClr val="bg1"/>
                </a:solidFill>
              </a:defRPr>
            </a:lvl1pPr>
          </a:lstStyle>
          <a:p>
            <a:fld id="{DB0592DB-01ED-A44A-830D-2A57CD1AF06B}" type="datetime1">
              <a:rPr lang="en-US" smtClean="0">
                <a:solidFill>
                  <a:srgbClr val="FFFFFF"/>
                </a:solidFill>
              </a:rPr>
              <a:pPr/>
              <a:t>1/29/2018</a:t>
            </a:fld>
            <a:endParaRPr lang="en-US" dirty="0">
              <a:solidFill>
                <a:srgbClr val="FFFFFF"/>
              </a:solidFill>
            </a:endParaRPr>
          </a:p>
        </p:txBody>
      </p:sp>
      <p:sp>
        <p:nvSpPr>
          <p:cNvPr id="8" name="Footer Placeholder 7"/>
          <p:cNvSpPr>
            <a:spLocks noGrp="1"/>
          </p:cNvSpPr>
          <p:nvPr>
            <p:ph type="ftr" sz="quarter" idx="15"/>
          </p:nvPr>
        </p:nvSpPr>
        <p:spPr/>
        <p:txBody>
          <a:bodyPr/>
          <a:lstStyle>
            <a:lvl1pPr>
              <a:defRPr>
                <a:solidFill>
                  <a:schemeClr val="bg1"/>
                </a:solidFill>
              </a:defRPr>
            </a:lvl1pPr>
          </a:lstStyle>
          <a:p>
            <a:r>
              <a:rPr lang="en-US">
                <a:solidFill>
                  <a:srgbClr val="FFFFFF"/>
                </a:solidFill>
              </a:rPr>
              <a:t>Confidential – Oracle Internal/Restricted/Highly Restricted</a:t>
            </a:r>
            <a:endParaRPr lang="en-US" dirty="0">
              <a:solidFill>
                <a:srgbClr val="FFFFFF"/>
              </a:solidFill>
            </a:endParaRPr>
          </a:p>
        </p:txBody>
      </p:sp>
      <p:sp>
        <p:nvSpPr>
          <p:cNvPr id="16" name="TextBox 15"/>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2016,</a:t>
            </a:r>
            <a:r>
              <a:rPr sz="850" dirty="0">
                <a:solidFill>
                  <a:srgbClr val="FFFFFF"/>
                </a:solidFill>
              </a:rPr>
              <a:t> Oracle and/or its affiliates. All rights reserved.  |</a:t>
            </a:r>
          </a:p>
        </p:txBody>
      </p:sp>
      <p:pic>
        <p:nvPicPr>
          <p:cNvPr id="9" name="Picture 8" descr="Oracle logo in white on red staging backgroun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10" name="TextBox 9"/>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2016,</a:t>
            </a:r>
            <a:r>
              <a:rPr sz="850" dirty="0">
                <a:solidFill>
                  <a:srgbClr val="FFFFFF"/>
                </a:solidFill>
              </a:rPr>
              <a:t> Oracle and/or its affiliates. All rights reserved.  |</a:t>
            </a:r>
          </a:p>
        </p:txBody>
      </p:sp>
      <p:pic>
        <p:nvPicPr>
          <p:cNvPr id="11" name="Picture 10"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489143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Title Slide without Picture">
    <p:bg>
      <p:bgPr>
        <a:gradFill>
          <a:gsLst>
            <a:gs pos="0">
              <a:srgbClr val="009FB5"/>
            </a:gs>
            <a:gs pos="100000">
              <a:srgbClr val="00849D"/>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0352" y="2360815"/>
            <a:ext cx="11125199" cy="1322816"/>
          </a:xfrm>
        </p:spPr>
        <p:txBody>
          <a:bodyPr/>
          <a:lstStyle>
            <a:lvl1pPr>
              <a:lnSpc>
                <a:spcPct val="80000"/>
              </a:lnSpc>
              <a:defRPr sz="4800">
                <a:solidFill>
                  <a:schemeClr val="bg1"/>
                </a:solidFill>
              </a:defRPr>
            </a:lvl1pPr>
          </a:lstStyle>
          <a:p>
            <a:r>
              <a:rPr lang="en-US" dirty="0"/>
              <a:t>Click to edit Master title style</a:t>
            </a:r>
            <a:endParaRPr dirty="0"/>
          </a:p>
        </p:txBody>
      </p:sp>
      <p:sp>
        <p:nvSpPr>
          <p:cNvPr id="3" name="Subtitle 2"/>
          <p:cNvSpPr>
            <a:spLocks noGrp="1"/>
          </p:cNvSpPr>
          <p:nvPr>
            <p:ph type="subTitle" idx="1"/>
          </p:nvPr>
        </p:nvSpPr>
        <p:spPr>
          <a:xfrm>
            <a:off x="530302" y="3759831"/>
            <a:ext cx="11126648" cy="914400"/>
          </a:xfrm>
        </p:spPr>
        <p:txBody>
          <a:bodyPr>
            <a:noAutofit/>
          </a:bodyPr>
          <a:lstStyle>
            <a:lvl1pPr marL="0" indent="0" algn="l">
              <a:spcBef>
                <a:spcPts val="0"/>
              </a:spcBef>
              <a:buNone/>
              <a:defRPr sz="24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13" name="Text Placeholder 12"/>
          <p:cNvSpPr>
            <a:spLocks noGrp="1"/>
          </p:cNvSpPr>
          <p:nvPr>
            <p:ph type="body" sz="quarter" idx="13" hasCustomPrompt="1"/>
          </p:nvPr>
        </p:nvSpPr>
        <p:spPr>
          <a:xfrm>
            <a:off x="530352" y="4903283"/>
            <a:ext cx="11125199" cy="1229494"/>
          </a:xfrm>
        </p:spPr>
        <p:txBody>
          <a:bodyPr>
            <a:noAutofit/>
          </a:bodyPr>
          <a:lstStyle>
            <a:lvl1pPr marL="1588" indent="0">
              <a:spcBef>
                <a:spcPts val="0"/>
              </a:spcBef>
              <a:buFontTx/>
              <a:buNone/>
              <a:defRPr sz="2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6" name="Date Placeholder 5"/>
          <p:cNvSpPr>
            <a:spLocks noGrp="1"/>
          </p:cNvSpPr>
          <p:nvPr>
            <p:ph type="dt" sz="half" idx="14"/>
          </p:nvPr>
        </p:nvSpPr>
        <p:spPr/>
        <p:txBody>
          <a:bodyPr/>
          <a:lstStyle>
            <a:lvl1pPr>
              <a:defRPr>
                <a:solidFill>
                  <a:schemeClr val="bg1"/>
                </a:solidFill>
              </a:defRPr>
            </a:lvl1pPr>
          </a:lstStyle>
          <a:p>
            <a:fld id="{DB0592DB-01ED-A44A-830D-2A57CD1AF06B}" type="datetime1">
              <a:rPr lang="en-US" smtClean="0">
                <a:solidFill>
                  <a:srgbClr val="FFFFFF"/>
                </a:solidFill>
              </a:rPr>
              <a:pPr/>
              <a:t>1/29/2018</a:t>
            </a:fld>
            <a:endParaRPr lang="en-US" dirty="0">
              <a:solidFill>
                <a:srgbClr val="FFFFFF"/>
              </a:solidFill>
            </a:endParaRPr>
          </a:p>
        </p:txBody>
      </p:sp>
      <p:sp>
        <p:nvSpPr>
          <p:cNvPr id="8" name="Footer Placeholder 7"/>
          <p:cNvSpPr>
            <a:spLocks noGrp="1"/>
          </p:cNvSpPr>
          <p:nvPr>
            <p:ph type="ftr" sz="quarter" idx="15"/>
          </p:nvPr>
        </p:nvSpPr>
        <p:spPr/>
        <p:txBody>
          <a:bodyPr/>
          <a:lstStyle>
            <a:lvl1pPr>
              <a:defRPr>
                <a:solidFill>
                  <a:schemeClr val="bg1"/>
                </a:solidFill>
              </a:defRPr>
            </a:lvl1pPr>
          </a:lstStyle>
          <a:p>
            <a:r>
              <a:rPr lang="en-US">
                <a:solidFill>
                  <a:srgbClr val="FFFFFF"/>
                </a:solidFill>
              </a:rPr>
              <a:t>Confidential – Oracle Internal/Restricted/Highly Restricted</a:t>
            </a:r>
            <a:endParaRPr lang="en-US" dirty="0">
              <a:solidFill>
                <a:srgbClr val="FFFFFF"/>
              </a:solidFill>
            </a:endParaRPr>
          </a:p>
        </p:txBody>
      </p:sp>
      <p:sp>
        <p:nvSpPr>
          <p:cNvPr id="16" name="TextBox 15"/>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2016,</a:t>
            </a:r>
            <a:r>
              <a:rPr sz="850" dirty="0">
                <a:solidFill>
                  <a:srgbClr val="FFFFFF"/>
                </a:solidFill>
              </a:rPr>
              <a:t> Oracle and/or its affiliates. All rights reserved.  |</a:t>
            </a:r>
          </a:p>
        </p:txBody>
      </p:sp>
      <p:pic>
        <p:nvPicPr>
          <p:cNvPr id="9" name="Picture 8" descr="Oracle logo in white on red staging backgroun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10" name="TextBox 9"/>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2016,</a:t>
            </a:r>
            <a:r>
              <a:rPr sz="850" dirty="0">
                <a:solidFill>
                  <a:srgbClr val="FFFFFF"/>
                </a:solidFill>
              </a:rPr>
              <a:t> Oracle and/or its affiliates. All rights reserved.  |</a:t>
            </a:r>
          </a:p>
        </p:txBody>
      </p:sp>
      <p:pic>
        <p:nvPicPr>
          <p:cNvPr id="11" name="Picture 10"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pic>
        <p:nvPicPr>
          <p:cNvPr id="15" name="Picture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1812" y="440358"/>
            <a:ext cx="4123315" cy="622183"/>
          </a:xfrm>
          <a:prstGeom prst="rect">
            <a:avLst/>
          </a:prstGeom>
        </p:spPr>
      </p:pic>
    </p:spTree>
    <p:extLst>
      <p:ext uri="{BB962C8B-B14F-4D97-AF65-F5344CB8AC3E}">
        <p14:creationId xmlns:p14="http://schemas.microsoft.com/office/powerpoint/2010/main" val="4141827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gradFill>
          <a:gsLst>
            <a:gs pos="0">
              <a:srgbClr val="009FB5"/>
            </a:gs>
            <a:gs pos="100000">
              <a:srgbClr val="00849D"/>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solidFill>
                  <a:schemeClr val="bg1"/>
                </a:solidFill>
              </a:defRPr>
            </a:lvl1pPr>
          </a:lstStyle>
          <a:p>
            <a:r>
              <a:rPr lang="en-US"/>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7" name="Date Placeholder 6"/>
          <p:cNvSpPr>
            <a:spLocks noGrp="1"/>
          </p:cNvSpPr>
          <p:nvPr>
            <p:ph type="dt" sz="half" idx="10"/>
          </p:nvPr>
        </p:nvSpPr>
        <p:spPr/>
        <p:txBody>
          <a:bodyPr/>
          <a:lstStyle>
            <a:lvl1pPr>
              <a:defRPr>
                <a:solidFill>
                  <a:schemeClr val="bg1"/>
                </a:solidFill>
              </a:defRPr>
            </a:lvl1pPr>
          </a:lstStyle>
          <a:p>
            <a:fld id="{4D813C46-5AAA-0045-A784-1D6C400A7C04}" type="datetime1">
              <a:rPr lang="en-US" smtClean="0">
                <a:solidFill>
                  <a:srgbClr val="FFFFFF"/>
                </a:solidFill>
              </a:rPr>
              <a:pPr/>
              <a:t>1/29/2018</a:t>
            </a:fld>
            <a:endParaRPr lang="en-US" dirty="0">
              <a:solidFill>
                <a:srgbClr val="FFFFFF"/>
              </a:solidFill>
            </a:endParaRPr>
          </a:p>
        </p:txBody>
      </p:sp>
      <p:sp>
        <p:nvSpPr>
          <p:cNvPr id="8" name="Footer Placeholder 7"/>
          <p:cNvSpPr>
            <a:spLocks noGrp="1"/>
          </p:cNvSpPr>
          <p:nvPr>
            <p:ph type="ftr" sz="quarter" idx="11"/>
          </p:nvPr>
        </p:nvSpPr>
        <p:spPr/>
        <p:txBody>
          <a:bodyPr/>
          <a:lstStyle>
            <a:lvl1pPr>
              <a:defRPr>
                <a:solidFill>
                  <a:schemeClr val="bg1"/>
                </a:solidFill>
              </a:defRPr>
            </a:lvl1pPr>
          </a:lstStyle>
          <a:p>
            <a:r>
              <a:rPr lang="en-US">
                <a:solidFill>
                  <a:srgbClr val="FFFFFF"/>
                </a:solidFill>
              </a:rPr>
              <a:t>Confidential – Oracle Internal/Restricted/Highly Restricted</a:t>
            </a:r>
            <a:endParaRPr lang="en-US" dirty="0">
              <a:solidFill>
                <a:srgbClr val="FFFFFF"/>
              </a:solidFill>
            </a:endParaRPr>
          </a:p>
        </p:txBody>
      </p:sp>
      <p:sp>
        <p:nvSpPr>
          <p:cNvPr id="15" name="TextBox 14"/>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2016,</a:t>
            </a:r>
            <a:r>
              <a:rPr sz="850" dirty="0">
                <a:solidFill>
                  <a:srgbClr val="FFFFFF"/>
                </a:solidFill>
              </a:rPr>
              <a:t> Oracle and/or its affiliates. All rights reserved.  |</a:t>
            </a:r>
          </a:p>
        </p:txBody>
      </p:sp>
      <p:pic>
        <p:nvPicPr>
          <p:cNvPr id="10" name="Picture 9" descr="Oracle logo in white on red staging backgroun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9" name="TextBox 8"/>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2016,</a:t>
            </a:r>
            <a:r>
              <a:rPr sz="850" dirty="0">
                <a:solidFill>
                  <a:srgbClr val="FFFFFF"/>
                </a:solidFill>
              </a:rPr>
              <a:t> Oracle and/or its affiliates. All rights reserved.  |</a:t>
            </a:r>
          </a:p>
        </p:txBody>
      </p:sp>
      <p:pic>
        <p:nvPicPr>
          <p:cNvPr id="11" name="Picture 10"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489973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1_Title Slide without Picture">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sp>
        <p:nvSpPr>
          <p:cNvPr id="6" name="Date Placeholder 5"/>
          <p:cNvSpPr>
            <a:spLocks noGrp="1"/>
          </p:cNvSpPr>
          <p:nvPr>
            <p:ph type="dt" sz="half" idx="14"/>
          </p:nvPr>
        </p:nvSpPr>
        <p:spPr/>
        <p:txBody>
          <a:bodyPr/>
          <a:lstStyle>
            <a:lvl1pPr>
              <a:defRPr>
                <a:solidFill>
                  <a:schemeClr val="bg1"/>
                </a:solidFill>
              </a:defRPr>
            </a:lvl1pPr>
          </a:lstStyle>
          <a:p>
            <a:fld id="{DB0592DB-01ED-A44A-830D-2A57CD1AF06B}" type="datetime1">
              <a:rPr lang="en-US" smtClean="0">
                <a:solidFill>
                  <a:srgbClr val="FFFFFF"/>
                </a:solidFill>
              </a:rPr>
              <a:pPr/>
              <a:t>1/29/2018</a:t>
            </a:fld>
            <a:endParaRPr lang="en-US" dirty="0">
              <a:solidFill>
                <a:srgbClr val="FFFFFF"/>
              </a:solidFill>
            </a:endParaRPr>
          </a:p>
        </p:txBody>
      </p:sp>
      <p:sp>
        <p:nvSpPr>
          <p:cNvPr id="8" name="Footer Placeholder 7"/>
          <p:cNvSpPr>
            <a:spLocks noGrp="1"/>
          </p:cNvSpPr>
          <p:nvPr>
            <p:ph type="ftr" sz="quarter" idx="15"/>
          </p:nvPr>
        </p:nvSpPr>
        <p:spPr/>
        <p:txBody>
          <a:bodyPr/>
          <a:lstStyle>
            <a:lvl1pPr>
              <a:defRPr>
                <a:solidFill>
                  <a:schemeClr val="bg1"/>
                </a:solidFill>
              </a:defRPr>
            </a:lvl1pPr>
          </a:lstStyle>
          <a:p>
            <a:r>
              <a:rPr lang="en-US" dirty="0">
                <a:solidFill>
                  <a:srgbClr val="FFFFFF"/>
                </a:solidFill>
              </a:rPr>
              <a:t>Confidential – Oracle Internal</a:t>
            </a:r>
          </a:p>
        </p:txBody>
      </p:sp>
      <p:sp>
        <p:nvSpPr>
          <p:cNvPr id="16" name="TextBox 15"/>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2016,</a:t>
            </a:r>
            <a:r>
              <a:rPr sz="850" dirty="0">
                <a:solidFill>
                  <a:srgbClr val="FFFFFF"/>
                </a:solidFill>
              </a:rPr>
              <a:t> Oracle and/or its affiliates. All rights reserved.  |</a:t>
            </a:r>
          </a:p>
        </p:txBody>
      </p:sp>
      <p:pic>
        <p:nvPicPr>
          <p:cNvPr id="9" name="Picture 8" descr="Oracle logo in white on red staging backgroun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10" name="TextBox 9"/>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2016,</a:t>
            </a:r>
            <a:r>
              <a:rPr sz="850" dirty="0">
                <a:solidFill>
                  <a:srgbClr val="FFFFFF"/>
                </a:solidFill>
              </a:rPr>
              <a:t> Oracle and/or its affiliates. All rights reserved.  |</a:t>
            </a:r>
          </a:p>
        </p:txBody>
      </p:sp>
      <p:pic>
        <p:nvPicPr>
          <p:cNvPr id="11" name="Picture 10"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12" name="Title 1"/>
          <p:cNvSpPr>
            <a:spLocks noGrp="1"/>
          </p:cNvSpPr>
          <p:nvPr>
            <p:ph type="ctrTitle"/>
          </p:nvPr>
        </p:nvSpPr>
        <p:spPr>
          <a:xfrm>
            <a:off x="530352" y="2360815"/>
            <a:ext cx="11125199" cy="1322816"/>
          </a:xfrm>
        </p:spPr>
        <p:txBody>
          <a:bodyPr/>
          <a:lstStyle>
            <a:lvl1pPr>
              <a:lnSpc>
                <a:spcPct val="80000"/>
              </a:lnSpc>
              <a:defRPr sz="4800">
                <a:solidFill>
                  <a:schemeClr val="bg1"/>
                </a:solidFill>
              </a:defRPr>
            </a:lvl1pPr>
          </a:lstStyle>
          <a:p>
            <a:r>
              <a:rPr lang="en-US" dirty="0"/>
              <a:t>Click to edit Master title style</a:t>
            </a:r>
            <a:endParaRPr dirty="0"/>
          </a:p>
        </p:txBody>
      </p:sp>
      <p:sp>
        <p:nvSpPr>
          <p:cNvPr id="14" name="Subtitle 2"/>
          <p:cNvSpPr>
            <a:spLocks noGrp="1"/>
          </p:cNvSpPr>
          <p:nvPr>
            <p:ph type="subTitle" idx="1"/>
          </p:nvPr>
        </p:nvSpPr>
        <p:spPr>
          <a:xfrm>
            <a:off x="530302" y="3759831"/>
            <a:ext cx="11126648" cy="914400"/>
          </a:xfrm>
        </p:spPr>
        <p:txBody>
          <a:bodyPr>
            <a:noAutofit/>
          </a:bodyPr>
          <a:lstStyle>
            <a:lvl1pPr marL="0" indent="0" algn="l">
              <a:spcBef>
                <a:spcPts val="0"/>
              </a:spcBef>
              <a:buNone/>
              <a:defRPr sz="24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15" name="Text Placeholder 12"/>
          <p:cNvSpPr>
            <a:spLocks noGrp="1"/>
          </p:cNvSpPr>
          <p:nvPr>
            <p:ph type="body" sz="quarter" idx="13" hasCustomPrompt="1"/>
          </p:nvPr>
        </p:nvSpPr>
        <p:spPr>
          <a:xfrm>
            <a:off x="530352" y="4903283"/>
            <a:ext cx="11125199" cy="1229494"/>
          </a:xfrm>
        </p:spPr>
        <p:txBody>
          <a:bodyPr>
            <a:noAutofit/>
          </a:bodyPr>
          <a:lstStyle>
            <a:lvl1pPr marL="1588" indent="0">
              <a:spcBef>
                <a:spcPts val="0"/>
              </a:spcBef>
              <a:buFontTx/>
              <a:buNone/>
              <a:defRPr sz="2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grpSp>
        <p:nvGrpSpPr>
          <p:cNvPr id="2" name="Group 8"/>
          <p:cNvGrpSpPr/>
          <p:nvPr userDrawn="1"/>
        </p:nvGrpSpPr>
        <p:grpSpPr>
          <a:xfrm>
            <a:off x="193040" y="4560687"/>
            <a:ext cx="11805241" cy="2297313"/>
            <a:chOff x="191056" y="4560687"/>
            <a:chExt cx="11805241" cy="2297313"/>
          </a:xfrm>
        </p:grpSpPr>
        <p:pic>
          <p:nvPicPr>
            <p:cNvPr id="17" name="Picture 16"/>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3" name="Group 10"/>
            <p:cNvGrpSpPr/>
            <p:nvPr/>
          </p:nvGrpSpPr>
          <p:grpSpPr>
            <a:xfrm>
              <a:off x="191056" y="4560687"/>
              <a:ext cx="3456317" cy="2297313"/>
              <a:chOff x="191056" y="4560687"/>
              <a:chExt cx="3456317" cy="2297313"/>
            </a:xfrm>
          </p:grpSpPr>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20" name="Picture 19" descr="Oracle logo in white on red staging backgroun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grpSp>
      </p:grpSp>
    </p:spTree>
    <p:extLst>
      <p:ext uri="{BB962C8B-B14F-4D97-AF65-F5344CB8AC3E}">
        <p14:creationId xmlns:p14="http://schemas.microsoft.com/office/powerpoint/2010/main" val="155377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p:cSld name="3_Title Slide without Picture">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solidFill>
                  <a:schemeClr val="bg1"/>
                </a:solidFill>
              </a:defRPr>
            </a:lvl1pPr>
          </a:lstStyle>
          <a:p>
            <a:r>
              <a:rPr lang="en-US"/>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13" name="Text Placeholder 12"/>
          <p:cNvSpPr>
            <a:spLocks noGrp="1"/>
          </p:cNvSpPr>
          <p:nvPr>
            <p:ph type="body" sz="quarter" idx="13" hasCustomPrompt="1"/>
          </p:nvPr>
        </p:nvSpPr>
        <p:spPr>
          <a:xfrm>
            <a:off x="531813" y="3429451"/>
            <a:ext cx="11125199" cy="2514149"/>
          </a:xfrm>
        </p:spPr>
        <p:txBody>
          <a:bodyPr>
            <a:noAutofit/>
          </a:bodyPr>
          <a:lstStyle>
            <a:lvl1pPr marL="1588" indent="0">
              <a:spcBef>
                <a:spcPts val="0"/>
              </a:spcBef>
              <a:buFontTx/>
              <a:buNone/>
              <a:defRPr sz="2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6" name="Date Placeholder 5"/>
          <p:cNvSpPr>
            <a:spLocks noGrp="1"/>
          </p:cNvSpPr>
          <p:nvPr>
            <p:ph type="dt" sz="half" idx="14"/>
          </p:nvPr>
        </p:nvSpPr>
        <p:spPr/>
        <p:txBody>
          <a:bodyPr/>
          <a:lstStyle>
            <a:lvl1pPr>
              <a:defRPr>
                <a:solidFill>
                  <a:schemeClr val="bg1"/>
                </a:solidFill>
              </a:defRPr>
            </a:lvl1pPr>
          </a:lstStyle>
          <a:p>
            <a:fld id="{DB0592DB-01ED-A44A-830D-2A57CD1AF06B}" type="datetime1">
              <a:rPr lang="en-US" smtClean="0">
                <a:solidFill>
                  <a:srgbClr val="FFFFFF"/>
                </a:solidFill>
              </a:rPr>
              <a:pPr/>
              <a:t>1/29/2018</a:t>
            </a:fld>
            <a:endParaRPr lang="en-US" dirty="0">
              <a:solidFill>
                <a:srgbClr val="FFFFFF"/>
              </a:solidFill>
            </a:endParaRPr>
          </a:p>
        </p:txBody>
      </p:sp>
      <p:sp>
        <p:nvSpPr>
          <p:cNvPr id="8" name="Footer Placeholder 7"/>
          <p:cNvSpPr>
            <a:spLocks noGrp="1"/>
          </p:cNvSpPr>
          <p:nvPr>
            <p:ph type="ftr" sz="quarter" idx="15"/>
          </p:nvPr>
        </p:nvSpPr>
        <p:spPr/>
        <p:txBody>
          <a:bodyPr/>
          <a:lstStyle>
            <a:lvl1pPr>
              <a:defRPr>
                <a:solidFill>
                  <a:schemeClr val="bg1"/>
                </a:solidFill>
              </a:defRPr>
            </a:lvl1pPr>
          </a:lstStyle>
          <a:p>
            <a:r>
              <a:rPr lang="en-US">
                <a:solidFill>
                  <a:srgbClr val="FFFFFF"/>
                </a:solidFill>
              </a:rPr>
              <a:t>Confidential – Oracle Internal/Restricted/Highly Restricted</a:t>
            </a:r>
            <a:endParaRPr lang="en-US" dirty="0">
              <a:solidFill>
                <a:srgbClr val="FFFFFF"/>
              </a:solidFill>
            </a:endParaRPr>
          </a:p>
        </p:txBody>
      </p:sp>
      <p:sp>
        <p:nvSpPr>
          <p:cNvPr id="16" name="TextBox 15"/>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2016,</a:t>
            </a:r>
            <a:r>
              <a:rPr sz="850" dirty="0">
                <a:solidFill>
                  <a:srgbClr val="FFFFFF"/>
                </a:solidFill>
              </a:rPr>
              <a:t> Oracle and/or its affiliates. All rights reserved.  |</a:t>
            </a:r>
          </a:p>
        </p:txBody>
      </p:sp>
      <p:pic>
        <p:nvPicPr>
          <p:cNvPr id="9" name="Picture 8" descr="Oracle logo in white on red staging backgroun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10" name="TextBox 9"/>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2016,</a:t>
            </a:r>
            <a:r>
              <a:rPr sz="850" dirty="0">
                <a:solidFill>
                  <a:srgbClr val="FFFFFF"/>
                </a:solidFill>
              </a:rPr>
              <a:t> Oracle and/or its affiliates. All rights reserved.  |</a:t>
            </a:r>
          </a:p>
        </p:txBody>
      </p:sp>
      <p:pic>
        <p:nvPicPr>
          <p:cNvPr id="11" name="Picture 10"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906307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41337" y="0"/>
            <a:ext cx="11125200" cy="819150"/>
          </a:xfrm>
        </p:spPr>
        <p:txBody>
          <a:bodyPr/>
          <a:lstStyle>
            <a:lvl1pPr>
              <a:defRPr sz="3200">
                <a:solidFill>
                  <a:schemeClr val="accent1"/>
                </a:solidFill>
              </a:defRPr>
            </a:lvl1pPr>
          </a:lstStyle>
          <a:p>
            <a:r>
              <a:rPr lang="en-US" dirty="0"/>
              <a:t>Click to edit Master title style</a:t>
            </a:r>
            <a:endParaRPr dirty="0"/>
          </a:p>
        </p:txBody>
      </p:sp>
      <p:sp>
        <p:nvSpPr>
          <p:cNvPr id="3" name="Content Placeholder 2"/>
          <p:cNvSpPr>
            <a:spLocks noGrp="1"/>
          </p:cNvSpPr>
          <p:nvPr>
            <p:ph idx="1" hasCustomPrompt="1"/>
          </p:nvPr>
        </p:nvSpPr>
        <p:spPr>
          <a:xfrm>
            <a:off x="531151" y="1524001"/>
            <a:ext cx="5583899" cy="954107"/>
          </a:xfrm>
        </p:spPr>
        <p:txBody>
          <a:bodyPr>
            <a:spAutoFit/>
          </a:bodyPr>
          <a:lstStyle>
            <a:lvl1pPr>
              <a:lnSpc>
                <a:spcPct val="100000"/>
              </a:lnSpc>
              <a:spcBef>
                <a:spcPts val="0"/>
              </a:spcBef>
              <a:spcAft>
                <a:spcPts val="600"/>
              </a:spcAft>
              <a:buClr>
                <a:schemeClr val="accent3"/>
              </a:buClr>
              <a:buFont typeface="Wingdings" pitchFamily="2" charset="2"/>
              <a:buChar char="§"/>
              <a:defRPr sz="2000"/>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a:solidFill>
                  <a:schemeClr val="tx1"/>
                </a:solidFill>
              </a:defRPr>
            </a:lvl3pPr>
          </a:lstStyle>
          <a:p>
            <a:pPr lvl="0"/>
            <a:r>
              <a:rPr lang="en-US" dirty="0"/>
              <a:t>Edit Master text styles</a:t>
            </a:r>
          </a:p>
          <a:p>
            <a:pPr lvl="1"/>
            <a:r>
              <a:rPr lang="en-US" dirty="0"/>
              <a:t>Second level</a:t>
            </a:r>
          </a:p>
          <a:p>
            <a:pPr lvl="2"/>
            <a:r>
              <a:rPr lang="en-US" dirty="0"/>
              <a:t>Third level</a:t>
            </a:r>
          </a:p>
        </p:txBody>
      </p:sp>
      <p:sp>
        <p:nvSpPr>
          <p:cNvPr id="4" name="Date Placeholder 3"/>
          <p:cNvSpPr>
            <a:spLocks noGrp="1"/>
          </p:cNvSpPr>
          <p:nvPr>
            <p:ph type="dt" sz="half" idx="10"/>
          </p:nvPr>
        </p:nvSpPr>
        <p:spPr/>
        <p:txBody>
          <a:bodyPr/>
          <a:lstStyle/>
          <a:p>
            <a:fld id="{68926090-F7DD-7C47-A7A5-57C7ADACE0E5}" type="datetime1">
              <a:rPr lang="en-US" smtClean="0"/>
              <a:pPr/>
              <a:t>1/29/2018</a:t>
            </a:fld>
            <a:endParaRPr lang="en-US" dirty="0"/>
          </a:p>
        </p:txBody>
      </p:sp>
      <p:sp>
        <p:nvSpPr>
          <p:cNvPr id="5" name="Footer Placeholder 4"/>
          <p:cNvSpPr>
            <a:spLocks noGrp="1"/>
          </p:cNvSpPr>
          <p:nvPr>
            <p:ph type="ftr" sz="quarter" idx="11"/>
          </p:nvPr>
        </p:nvSpPr>
        <p:spPr/>
        <p:txBody>
          <a:bodyPr/>
          <a:lstStyle/>
          <a:p>
            <a:r>
              <a:rPr lang="en-US"/>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pPr/>
              <a:t>‹#›</a:t>
            </a:fld>
            <a:endParaRPr lang="en-US" dirty="0"/>
          </a:p>
        </p:txBody>
      </p:sp>
      <p:sp>
        <p:nvSpPr>
          <p:cNvPr id="7" name="Text Placeholder 12"/>
          <p:cNvSpPr>
            <a:spLocks noGrp="1"/>
          </p:cNvSpPr>
          <p:nvPr>
            <p:ph type="body" sz="quarter" idx="13" hasCustomPrompt="1"/>
          </p:nvPr>
        </p:nvSpPr>
        <p:spPr>
          <a:xfrm>
            <a:off x="541338" y="830816"/>
            <a:ext cx="11125199" cy="343299"/>
          </a:xfrm>
        </p:spPr>
        <p:txBody>
          <a:bodyPr>
            <a:noAutofit/>
          </a:bodyPr>
          <a:lstStyle>
            <a:lvl1pPr marL="1588" indent="0">
              <a:spcBef>
                <a:spcPts val="0"/>
              </a:spcBef>
              <a:buFontTx/>
              <a:buNone/>
              <a:defRPr sz="2000" b="0" i="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grpSp>
        <p:nvGrpSpPr>
          <p:cNvPr id="13" name="Group 12"/>
          <p:cNvGrpSpPr/>
          <p:nvPr userDrawn="1"/>
        </p:nvGrpSpPr>
        <p:grpSpPr>
          <a:xfrm>
            <a:off x="189810" y="4560563"/>
            <a:ext cx="11801476" cy="2306962"/>
            <a:chOff x="189810" y="4560563"/>
            <a:chExt cx="11801476" cy="2306962"/>
          </a:xfrm>
        </p:grpSpPr>
        <p:pic>
          <p:nvPicPr>
            <p:cNvPr id="9" name="Picture 8"/>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8418319" y="4560563"/>
              <a:ext cx="3572967" cy="1840114"/>
            </a:xfrm>
            <a:prstGeom prst="rect">
              <a:avLst/>
            </a:prstGeom>
          </p:spPr>
        </p:pic>
        <p:pic>
          <p:nvPicPr>
            <p:cNvPr id="11" name="Picture 10"/>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189810" y="4560563"/>
              <a:ext cx="3480313" cy="1840114"/>
            </a:xfrm>
            <a:prstGeom prst="rect">
              <a:avLst/>
            </a:prstGeom>
          </p:spPr>
        </p:pic>
        <p:pic>
          <p:nvPicPr>
            <p:cNvPr id="12" name="Picture 11"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6343" y="6273165"/>
              <a:ext cx="1636421" cy="594360"/>
            </a:xfrm>
            <a:prstGeom prst="rect">
              <a:avLst/>
            </a:prstGeom>
          </p:spPr>
        </p:pic>
      </p:grpSp>
    </p:spTree>
    <p:extLst>
      <p:ext uri="{BB962C8B-B14F-4D97-AF65-F5344CB8AC3E}">
        <p14:creationId xmlns:p14="http://schemas.microsoft.com/office/powerpoint/2010/main" val="605650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itle" preserve="1">
  <p:cSld name="1_Title Slide">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solidFill>
                  <a:schemeClr val="bg1"/>
                </a:solidFill>
              </a:defRPr>
            </a:lvl1pPr>
          </a:lstStyle>
          <a:p>
            <a:r>
              <a:rPr lang="en-US"/>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7" name="Date Placeholder 6"/>
          <p:cNvSpPr>
            <a:spLocks noGrp="1"/>
          </p:cNvSpPr>
          <p:nvPr>
            <p:ph type="dt" sz="half" idx="10"/>
          </p:nvPr>
        </p:nvSpPr>
        <p:spPr/>
        <p:txBody>
          <a:bodyPr/>
          <a:lstStyle>
            <a:lvl1pPr>
              <a:defRPr>
                <a:solidFill>
                  <a:schemeClr val="bg1"/>
                </a:solidFill>
              </a:defRPr>
            </a:lvl1pPr>
          </a:lstStyle>
          <a:p>
            <a:fld id="{4D813C46-5AAA-0045-A784-1D6C400A7C04}" type="datetime1">
              <a:rPr lang="en-US" smtClean="0">
                <a:solidFill>
                  <a:srgbClr val="FFFFFF"/>
                </a:solidFill>
              </a:rPr>
              <a:pPr/>
              <a:t>1/29/2018</a:t>
            </a:fld>
            <a:endParaRPr lang="en-US" dirty="0">
              <a:solidFill>
                <a:srgbClr val="FFFFFF"/>
              </a:solidFill>
            </a:endParaRPr>
          </a:p>
        </p:txBody>
      </p:sp>
      <p:sp>
        <p:nvSpPr>
          <p:cNvPr id="8" name="Footer Placeholder 7"/>
          <p:cNvSpPr>
            <a:spLocks noGrp="1"/>
          </p:cNvSpPr>
          <p:nvPr>
            <p:ph type="ftr" sz="quarter" idx="11"/>
          </p:nvPr>
        </p:nvSpPr>
        <p:spPr/>
        <p:txBody>
          <a:bodyPr/>
          <a:lstStyle>
            <a:lvl1pPr>
              <a:defRPr>
                <a:solidFill>
                  <a:schemeClr val="bg1"/>
                </a:solidFill>
              </a:defRPr>
            </a:lvl1pPr>
          </a:lstStyle>
          <a:p>
            <a:r>
              <a:rPr lang="en-US">
                <a:solidFill>
                  <a:srgbClr val="FFFFFF"/>
                </a:solidFill>
              </a:rPr>
              <a:t>Confidential – Oracle Internal/Restricted/Highly Restricted</a:t>
            </a:r>
            <a:endParaRPr lang="en-US" dirty="0">
              <a:solidFill>
                <a:srgbClr val="FFFFFF"/>
              </a:solidFill>
            </a:endParaRPr>
          </a:p>
        </p:txBody>
      </p:sp>
      <p:sp>
        <p:nvSpPr>
          <p:cNvPr id="15" name="TextBox 14"/>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2016,</a:t>
            </a:r>
            <a:r>
              <a:rPr sz="850" dirty="0">
                <a:solidFill>
                  <a:srgbClr val="FFFFFF"/>
                </a:solidFill>
              </a:rPr>
              <a:t> Oracle and/or its affiliates. All rights reserved.  |</a:t>
            </a:r>
          </a:p>
        </p:txBody>
      </p:sp>
      <p:pic>
        <p:nvPicPr>
          <p:cNvPr id="10" name="Picture 9" descr="Oracle logo in white on red staging backgroun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9" name="TextBox 8"/>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2016,</a:t>
            </a:r>
            <a:r>
              <a:rPr sz="850" dirty="0">
                <a:solidFill>
                  <a:srgbClr val="FFFFFF"/>
                </a:solidFill>
              </a:rPr>
              <a:t> Oracle and/or its affiliates. All rights reserved.  |</a:t>
            </a:r>
          </a:p>
        </p:txBody>
      </p:sp>
      <p:pic>
        <p:nvPicPr>
          <p:cNvPr id="11" name="Picture 10"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727944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fld id="{68926090-F7DD-7C47-A7A5-57C7ADACE0E5}" type="datetime1">
              <a:rPr lang="en-US" smtClean="0">
                <a:solidFill>
                  <a:srgbClr val="5F5F5F"/>
                </a:solidFill>
              </a:rPr>
              <a:pPr/>
              <a:t>1/29/2018</a:t>
            </a:fld>
            <a:endParaRPr lang="en-US" dirty="0">
              <a:solidFill>
                <a:srgbClr val="5F5F5F"/>
              </a:solidFill>
            </a:endParaRPr>
          </a:p>
        </p:txBody>
      </p:sp>
      <p:sp>
        <p:nvSpPr>
          <p:cNvPr id="5" name="Footer Placeholder 4"/>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6" name="Slide Number Placeholder 5"/>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Tree>
    <p:extLst>
      <p:ext uri="{BB962C8B-B14F-4D97-AF65-F5344CB8AC3E}">
        <p14:creationId xmlns:p14="http://schemas.microsoft.com/office/powerpoint/2010/main" val="605650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1_Title and Content">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4" name="Date Placeholder 3"/>
          <p:cNvSpPr>
            <a:spLocks noGrp="1"/>
          </p:cNvSpPr>
          <p:nvPr>
            <p:ph type="dt" sz="half" idx="10"/>
          </p:nvPr>
        </p:nvSpPr>
        <p:spPr/>
        <p:txBody>
          <a:bodyPr/>
          <a:lstStyle/>
          <a:p>
            <a:fld id="{68926090-F7DD-7C47-A7A5-57C7ADACE0E5}" type="datetime1">
              <a:rPr lang="en-US" smtClean="0">
                <a:solidFill>
                  <a:srgbClr val="5F5F5F"/>
                </a:solidFill>
              </a:rPr>
              <a:pPr/>
              <a:t>1/29/2018</a:t>
            </a:fld>
            <a:endParaRPr lang="en-US" dirty="0">
              <a:solidFill>
                <a:srgbClr val="5F5F5F"/>
              </a:solidFill>
            </a:endParaRPr>
          </a:p>
        </p:txBody>
      </p:sp>
      <p:sp>
        <p:nvSpPr>
          <p:cNvPr id="5" name="Footer Placeholder 4"/>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6" name="Slide Number Placeholder 5"/>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Tree>
    <p:extLst>
      <p:ext uri="{BB962C8B-B14F-4D97-AF65-F5344CB8AC3E}">
        <p14:creationId xmlns:p14="http://schemas.microsoft.com/office/powerpoint/2010/main" val="562259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2_Title and Content">
    <p:bg>
      <p:bgPr>
        <a:gradFill>
          <a:gsLst>
            <a:gs pos="0">
              <a:srgbClr val="009FB5"/>
            </a:gs>
            <a:gs pos="100000">
              <a:srgbClr val="0087A0"/>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4" name="Date Placeholder 3"/>
          <p:cNvSpPr>
            <a:spLocks noGrp="1"/>
          </p:cNvSpPr>
          <p:nvPr>
            <p:ph type="dt" sz="half" idx="10"/>
          </p:nvPr>
        </p:nvSpPr>
        <p:spPr/>
        <p:txBody>
          <a:bodyPr/>
          <a:lstStyle/>
          <a:p>
            <a:fld id="{68926090-F7DD-7C47-A7A5-57C7ADACE0E5}" type="datetime1">
              <a:rPr lang="en-US" smtClean="0">
                <a:solidFill>
                  <a:srgbClr val="5F5F5F"/>
                </a:solidFill>
              </a:rPr>
              <a:pPr/>
              <a:t>1/29/2018</a:t>
            </a:fld>
            <a:endParaRPr lang="en-US" dirty="0">
              <a:solidFill>
                <a:srgbClr val="5F5F5F"/>
              </a:solidFill>
            </a:endParaRPr>
          </a:p>
        </p:txBody>
      </p:sp>
      <p:sp>
        <p:nvSpPr>
          <p:cNvPr id="5" name="Footer Placeholder 4"/>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6" name="Slide Number Placeholder 5"/>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Tree>
    <p:extLst>
      <p:ext uri="{BB962C8B-B14F-4D97-AF65-F5344CB8AC3E}">
        <p14:creationId xmlns:p14="http://schemas.microsoft.com/office/powerpoint/2010/main" val="3344648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dirty="0"/>
          </a:p>
        </p:txBody>
      </p:sp>
      <p:sp>
        <p:nvSpPr>
          <p:cNvPr id="3" name="Content Placeholder 2"/>
          <p:cNvSpPr>
            <a:spLocks noGrp="1"/>
          </p:cNvSpPr>
          <p:nvPr>
            <p:ph idx="1"/>
          </p:nvPr>
        </p:nvSpPr>
        <p:spPr>
          <a:xfrm>
            <a:off x="531151" y="1981200"/>
            <a:ext cx="11126522" cy="3962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fld id="{6996FA26-999E-144A-B9D6-0275E6EB9A15}" type="datetime1">
              <a:rPr lang="en-US" smtClean="0">
                <a:solidFill>
                  <a:srgbClr val="5F5F5F"/>
                </a:solidFill>
              </a:rPr>
              <a:pPr/>
              <a:t>1/29/2018</a:t>
            </a:fld>
            <a:endParaRPr lang="en-US" dirty="0">
              <a:solidFill>
                <a:srgbClr val="5F5F5F"/>
              </a:solidFill>
            </a:endParaRPr>
          </a:p>
        </p:txBody>
      </p:sp>
      <p:sp>
        <p:nvSpPr>
          <p:cNvPr id="5" name="Footer Placeholder 4"/>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6" name="Slide Number Placeholder 5"/>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7" name="Text Placeholder 12"/>
          <p:cNvSpPr>
            <a:spLocks noGrp="1"/>
          </p:cNvSpPr>
          <p:nvPr>
            <p:ph type="body" sz="quarter" idx="13" hasCustomPrompt="1"/>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p14="http://schemas.microsoft.com/office/powerpoint/2010/main" val="1093879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Title, Subtitle, and Content">
    <p:bg>
      <p:bgPr>
        <a:gradFill>
          <a:gsLst>
            <a:gs pos="0">
              <a:srgbClr val="1592CC"/>
            </a:gs>
            <a:gs pos="100000">
              <a:srgbClr val="0E7AAB"/>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dirty="0"/>
          </a:p>
        </p:txBody>
      </p:sp>
      <p:sp>
        <p:nvSpPr>
          <p:cNvPr id="3" name="Content Placeholder 2"/>
          <p:cNvSpPr>
            <a:spLocks noGrp="1"/>
          </p:cNvSpPr>
          <p:nvPr>
            <p:ph idx="1"/>
          </p:nvPr>
        </p:nvSpPr>
        <p:spPr>
          <a:xfrm>
            <a:off x="531151" y="1981200"/>
            <a:ext cx="11126522" cy="3962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4" name="Date Placeholder 3"/>
          <p:cNvSpPr>
            <a:spLocks noGrp="1"/>
          </p:cNvSpPr>
          <p:nvPr>
            <p:ph type="dt" sz="half" idx="10"/>
          </p:nvPr>
        </p:nvSpPr>
        <p:spPr/>
        <p:txBody>
          <a:bodyPr/>
          <a:lstStyle/>
          <a:p>
            <a:fld id="{6996FA26-999E-144A-B9D6-0275E6EB9A15}" type="datetime1">
              <a:rPr lang="en-US" smtClean="0">
                <a:solidFill>
                  <a:srgbClr val="5F5F5F"/>
                </a:solidFill>
              </a:rPr>
              <a:pPr/>
              <a:t>1/29/2018</a:t>
            </a:fld>
            <a:endParaRPr lang="en-US" dirty="0">
              <a:solidFill>
                <a:srgbClr val="5F5F5F"/>
              </a:solidFill>
            </a:endParaRPr>
          </a:p>
        </p:txBody>
      </p:sp>
      <p:sp>
        <p:nvSpPr>
          <p:cNvPr id="5" name="Footer Placeholder 4"/>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6" name="Slide Number Placeholder 5"/>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7" name="Text Placeholder 12"/>
          <p:cNvSpPr>
            <a:spLocks noGrp="1"/>
          </p:cNvSpPr>
          <p:nvPr>
            <p:ph type="body" sz="quarter" idx="13" hasCustomPrompt="1"/>
          </p:nvPr>
        </p:nvSpPr>
        <p:spPr>
          <a:xfrm>
            <a:off x="531813" y="1373741"/>
            <a:ext cx="11125199" cy="343299"/>
          </a:xfrm>
        </p:spPr>
        <p:txBody>
          <a:bodyPr>
            <a:noAutofit/>
          </a:bodyPr>
          <a:lstStyle>
            <a:lvl1pPr marL="1588" indent="0">
              <a:spcBef>
                <a:spcPts val="0"/>
              </a:spcBef>
              <a:buFontTx/>
              <a:buNone/>
              <a:defRPr sz="2400" b="1"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p14="http://schemas.microsoft.com/office/powerpoint/2010/main" val="2540671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2_Title, Subtitle, and Content">
    <p:bg>
      <p:bgPr>
        <a:gradFill>
          <a:gsLst>
            <a:gs pos="0">
              <a:srgbClr val="009FB5"/>
            </a:gs>
            <a:gs pos="100000">
              <a:srgbClr val="0087A0"/>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dirty="0"/>
          </a:p>
        </p:txBody>
      </p:sp>
      <p:sp>
        <p:nvSpPr>
          <p:cNvPr id="3" name="Content Placeholder 2"/>
          <p:cNvSpPr>
            <a:spLocks noGrp="1"/>
          </p:cNvSpPr>
          <p:nvPr>
            <p:ph idx="1"/>
          </p:nvPr>
        </p:nvSpPr>
        <p:spPr>
          <a:xfrm>
            <a:off x="531151" y="1981200"/>
            <a:ext cx="11126522" cy="3962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4" name="Date Placeholder 3"/>
          <p:cNvSpPr>
            <a:spLocks noGrp="1"/>
          </p:cNvSpPr>
          <p:nvPr>
            <p:ph type="dt" sz="half" idx="10"/>
          </p:nvPr>
        </p:nvSpPr>
        <p:spPr/>
        <p:txBody>
          <a:bodyPr/>
          <a:lstStyle/>
          <a:p>
            <a:fld id="{6996FA26-999E-144A-B9D6-0275E6EB9A15}" type="datetime1">
              <a:rPr lang="en-US" smtClean="0">
                <a:solidFill>
                  <a:srgbClr val="5F5F5F"/>
                </a:solidFill>
              </a:rPr>
              <a:pPr/>
              <a:t>1/29/2018</a:t>
            </a:fld>
            <a:endParaRPr lang="en-US" dirty="0">
              <a:solidFill>
                <a:srgbClr val="5F5F5F"/>
              </a:solidFill>
            </a:endParaRPr>
          </a:p>
        </p:txBody>
      </p:sp>
      <p:sp>
        <p:nvSpPr>
          <p:cNvPr id="5" name="Footer Placeholder 4"/>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6" name="Slide Number Placeholder 5"/>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7" name="Text Placeholder 12"/>
          <p:cNvSpPr>
            <a:spLocks noGrp="1"/>
          </p:cNvSpPr>
          <p:nvPr>
            <p:ph type="body" sz="quarter" idx="13" hasCustomPrompt="1"/>
          </p:nvPr>
        </p:nvSpPr>
        <p:spPr>
          <a:xfrm>
            <a:off x="531813" y="1373741"/>
            <a:ext cx="11125199" cy="343299"/>
          </a:xfrm>
        </p:spPr>
        <p:txBody>
          <a:bodyPr>
            <a:noAutofit/>
          </a:bodyPr>
          <a:lstStyle>
            <a:lvl1pPr marL="1588" indent="0">
              <a:spcBef>
                <a:spcPts val="0"/>
              </a:spcBef>
              <a:buFontTx/>
              <a:buNone/>
              <a:defRPr sz="2400" b="1"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p14="http://schemas.microsoft.com/office/powerpoint/2010/main" val="49778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a:t>Click to edit Master title style</a:t>
            </a:r>
            <a:endParaRPr/>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3F7589B-9BD6-8B45-A3F1-2069890F0F33}" type="datetime1">
              <a:rPr lang="en-US" smtClean="0">
                <a:solidFill>
                  <a:srgbClr val="5F5F5F"/>
                </a:solidFill>
              </a:rPr>
              <a:pPr/>
              <a:t>1/29/2018</a:t>
            </a:fld>
            <a:endParaRPr lang="en-US" dirty="0">
              <a:solidFill>
                <a:srgbClr val="5F5F5F"/>
              </a:solidFill>
            </a:endParaRPr>
          </a:p>
        </p:txBody>
      </p:sp>
      <p:sp>
        <p:nvSpPr>
          <p:cNvPr id="5" name="Footer Placeholder 4"/>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6" name="Slide Number Placeholder 5"/>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Tree>
    <p:extLst>
      <p:ext uri="{BB962C8B-B14F-4D97-AF65-F5344CB8AC3E}">
        <p14:creationId xmlns:p14="http://schemas.microsoft.com/office/powerpoint/2010/main" val="83182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1_Section Header without Picture">
    <p:bg>
      <p:bgPr>
        <a:gradFill>
          <a:gsLst>
            <a:gs pos="0">
              <a:srgbClr val="1592CC"/>
            </a:gs>
            <a:gs pos="100000">
              <a:srgbClr val="0E7AAB"/>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solidFill>
                  <a:schemeClr val="bg1"/>
                </a:solidFill>
              </a:defRPr>
            </a:lvl1pPr>
          </a:lstStyle>
          <a:p>
            <a:r>
              <a:rPr lang="en-US"/>
              <a:t>Click to edit Master title style</a:t>
            </a:r>
            <a:endParaRPr/>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3F7589B-9BD6-8B45-A3F1-2069890F0F33}" type="datetime1">
              <a:rPr lang="en-US" smtClean="0">
                <a:solidFill>
                  <a:srgbClr val="5F5F5F"/>
                </a:solidFill>
              </a:rPr>
              <a:pPr/>
              <a:t>1/29/2018</a:t>
            </a:fld>
            <a:endParaRPr lang="en-US" dirty="0">
              <a:solidFill>
                <a:srgbClr val="5F5F5F"/>
              </a:solidFill>
            </a:endParaRPr>
          </a:p>
        </p:txBody>
      </p:sp>
      <p:sp>
        <p:nvSpPr>
          <p:cNvPr id="5" name="Footer Placeholder 4"/>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6" name="Slide Number Placeholder 5"/>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Tree>
    <p:extLst>
      <p:ext uri="{BB962C8B-B14F-4D97-AF65-F5344CB8AC3E}">
        <p14:creationId xmlns:p14="http://schemas.microsoft.com/office/powerpoint/2010/main" val="541242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2_Section Header without Picture">
    <p:bg>
      <p:bgPr>
        <a:gradFill>
          <a:gsLst>
            <a:gs pos="0">
              <a:srgbClr val="009FB5"/>
            </a:gs>
            <a:gs pos="100000">
              <a:srgbClr val="0087A0"/>
            </a:gs>
          </a:gsLst>
          <a:lin ang="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solidFill>
                  <a:schemeClr val="bg1"/>
                </a:solidFill>
              </a:defRPr>
            </a:lvl1pPr>
          </a:lstStyle>
          <a:p>
            <a:r>
              <a:rPr lang="en-US"/>
              <a:t>Click to edit Master title style</a:t>
            </a:r>
            <a:endParaRPr/>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3F7589B-9BD6-8B45-A3F1-2069890F0F33}" type="datetime1">
              <a:rPr lang="en-US" smtClean="0">
                <a:solidFill>
                  <a:srgbClr val="5F5F5F"/>
                </a:solidFill>
              </a:rPr>
              <a:pPr/>
              <a:t>1/29/2018</a:t>
            </a:fld>
            <a:endParaRPr lang="en-US" dirty="0">
              <a:solidFill>
                <a:srgbClr val="5F5F5F"/>
              </a:solidFill>
            </a:endParaRPr>
          </a:p>
        </p:txBody>
      </p:sp>
      <p:sp>
        <p:nvSpPr>
          <p:cNvPr id="5" name="Footer Placeholder 4"/>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6" name="Slide Number Placeholder 5"/>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Tree>
    <p:extLst>
      <p:ext uri="{BB962C8B-B14F-4D97-AF65-F5344CB8AC3E}">
        <p14:creationId xmlns:p14="http://schemas.microsoft.com/office/powerpoint/2010/main" val="1345910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41337" y="0"/>
            <a:ext cx="11125200" cy="819150"/>
          </a:xfrm>
        </p:spPr>
        <p:txBody>
          <a:bodyPr/>
          <a:lstStyle>
            <a:lvl1pPr>
              <a:defRPr sz="3200">
                <a:solidFill>
                  <a:schemeClr val="accent1"/>
                </a:solidFill>
              </a:defRPr>
            </a:lvl1pPr>
          </a:lstStyle>
          <a:p>
            <a:r>
              <a:rPr lang="en-US" dirty="0"/>
              <a:t>Click to edit Master title style</a:t>
            </a:r>
            <a:endParaRPr dirty="0"/>
          </a:p>
        </p:txBody>
      </p:sp>
      <p:sp>
        <p:nvSpPr>
          <p:cNvPr id="3" name="Content Placeholder 2"/>
          <p:cNvSpPr>
            <a:spLocks noGrp="1"/>
          </p:cNvSpPr>
          <p:nvPr>
            <p:ph idx="1" hasCustomPrompt="1"/>
          </p:nvPr>
        </p:nvSpPr>
        <p:spPr>
          <a:xfrm>
            <a:off x="531151" y="1524001"/>
            <a:ext cx="5583899" cy="954107"/>
          </a:xfrm>
        </p:spPr>
        <p:txBody>
          <a:bodyPr>
            <a:spAutoFit/>
          </a:bodyPr>
          <a:lstStyle>
            <a:lvl1pPr>
              <a:lnSpc>
                <a:spcPct val="100000"/>
              </a:lnSpc>
              <a:spcBef>
                <a:spcPts val="0"/>
              </a:spcBef>
              <a:spcAft>
                <a:spcPts val="600"/>
              </a:spcAft>
              <a:buClr>
                <a:schemeClr val="accent3"/>
              </a:buClr>
              <a:buFont typeface="Wingdings" pitchFamily="2" charset="2"/>
              <a:buChar char="§"/>
              <a:defRPr sz="2000"/>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a:solidFill>
                  <a:schemeClr val="tx1"/>
                </a:solidFill>
              </a:defRPr>
            </a:lvl3pPr>
          </a:lstStyle>
          <a:p>
            <a:pPr lvl="0"/>
            <a:r>
              <a:rPr lang="en-US" dirty="0"/>
              <a:t>Edit Master text styles</a:t>
            </a:r>
          </a:p>
          <a:p>
            <a:pPr lvl="1"/>
            <a:r>
              <a:rPr lang="en-US" dirty="0"/>
              <a:t>Second level</a:t>
            </a:r>
          </a:p>
          <a:p>
            <a:pPr lvl="2"/>
            <a:r>
              <a:rPr lang="en-US" dirty="0"/>
              <a:t>Third level</a:t>
            </a:r>
          </a:p>
        </p:txBody>
      </p:sp>
      <p:sp>
        <p:nvSpPr>
          <p:cNvPr id="4" name="Date Placeholder 3"/>
          <p:cNvSpPr>
            <a:spLocks noGrp="1"/>
          </p:cNvSpPr>
          <p:nvPr>
            <p:ph type="dt" sz="half" idx="10"/>
          </p:nvPr>
        </p:nvSpPr>
        <p:spPr/>
        <p:txBody>
          <a:bodyPr/>
          <a:lstStyle/>
          <a:p>
            <a:fld id="{68926090-F7DD-7C47-A7A5-57C7ADACE0E5}" type="datetime1">
              <a:rPr lang="en-US" smtClean="0"/>
              <a:pPr/>
              <a:t>1/29/2018</a:t>
            </a:fld>
            <a:endParaRPr lang="en-US" dirty="0"/>
          </a:p>
        </p:txBody>
      </p:sp>
      <p:sp>
        <p:nvSpPr>
          <p:cNvPr id="5" name="Footer Placeholder 4"/>
          <p:cNvSpPr>
            <a:spLocks noGrp="1"/>
          </p:cNvSpPr>
          <p:nvPr>
            <p:ph type="ftr" sz="quarter" idx="11"/>
          </p:nvPr>
        </p:nvSpPr>
        <p:spPr/>
        <p:txBody>
          <a:bodyPr/>
          <a:lstStyle/>
          <a:p>
            <a:r>
              <a:rPr lang="en-US"/>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pPr/>
              <a:t>‹#›</a:t>
            </a:fld>
            <a:endParaRPr lang="en-US" dirty="0"/>
          </a:p>
        </p:txBody>
      </p:sp>
      <p:sp>
        <p:nvSpPr>
          <p:cNvPr id="7" name="Text Placeholder 12"/>
          <p:cNvSpPr>
            <a:spLocks noGrp="1"/>
          </p:cNvSpPr>
          <p:nvPr>
            <p:ph type="body" sz="quarter" idx="13" hasCustomPrompt="1"/>
          </p:nvPr>
        </p:nvSpPr>
        <p:spPr>
          <a:xfrm>
            <a:off x="541338" y="830816"/>
            <a:ext cx="11125199" cy="343299"/>
          </a:xfrm>
        </p:spPr>
        <p:txBody>
          <a:bodyPr>
            <a:noAutofit/>
          </a:bodyPr>
          <a:lstStyle>
            <a:lvl1pPr marL="1588" indent="0">
              <a:spcBef>
                <a:spcPts val="0"/>
              </a:spcBef>
              <a:buFontTx/>
              <a:buNone/>
              <a:defRPr sz="2000" b="0" i="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p14="http://schemas.microsoft.com/office/powerpoint/2010/main" val="605650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25CFA18C-E322-D848-90AE-048444F05653}"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8" name="Picture Placeholder 15"/>
          <p:cNvSpPr>
            <a:spLocks noGrp="1" noChangeAspect="1"/>
          </p:cNvSpPr>
          <p:nvPr>
            <p:ph type="pic" sz="quarter" idx="14" hasCustomPrompt="1"/>
          </p:nvPr>
        </p:nvSpPr>
        <p:spPr>
          <a:xfrm>
            <a:off x="531812" y="1905000"/>
            <a:ext cx="2194560" cy="3072384"/>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Tree>
    <p:extLst>
      <p:ext uri="{BB962C8B-B14F-4D97-AF65-F5344CB8AC3E}">
        <p14:creationId xmlns:p14="http://schemas.microsoft.com/office/powerpoint/2010/main" val="115638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2_Quote with Picture">
    <p:bg>
      <p:bgPr>
        <a:gradFill>
          <a:gsLst>
            <a:gs pos="0">
              <a:srgbClr val="1592CC"/>
            </a:gs>
            <a:gs pos="100000">
              <a:srgbClr val="0E7AAB"/>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solidFill>
                  <a:schemeClr val="bg1"/>
                </a:solidFill>
              </a:defRPr>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bg1"/>
              </a:buClr>
              <a:buFont typeface="Arial" panose="020B0604020202020204" pitchFamily="34" charset="0"/>
              <a:buChar char="–"/>
              <a:defRPr sz="2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25CFA18C-E322-D848-90AE-048444F05653}"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8" name="Picture Placeholder 15"/>
          <p:cNvSpPr>
            <a:spLocks noGrp="1" noChangeAspect="1"/>
          </p:cNvSpPr>
          <p:nvPr>
            <p:ph type="pic" sz="quarter" idx="14" hasCustomPrompt="1"/>
          </p:nvPr>
        </p:nvSpPr>
        <p:spPr>
          <a:xfrm>
            <a:off x="531812" y="1905000"/>
            <a:ext cx="2194560" cy="3072384"/>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Tree>
    <p:extLst>
      <p:ext uri="{BB962C8B-B14F-4D97-AF65-F5344CB8AC3E}">
        <p14:creationId xmlns:p14="http://schemas.microsoft.com/office/powerpoint/2010/main" val="4221083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1_Quote with Picture">
    <p:bg>
      <p:bgPr>
        <a:gradFill>
          <a:gsLst>
            <a:gs pos="0">
              <a:srgbClr val="009FB5"/>
            </a:gs>
            <a:gs pos="100000">
              <a:srgbClr val="0087A0"/>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solidFill>
                  <a:schemeClr val="bg1"/>
                </a:solidFill>
              </a:defRPr>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bg1"/>
              </a:buClr>
              <a:buFont typeface="Arial" panose="020B0604020202020204" pitchFamily="34" charset="0"/>
              <a:buChar char="–"/>
              <a:defRPr sz="2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25CFA18C-E322-D848-90AE-048444F05653}"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8" name="Picture Placeholder 15"/>
          <p:cNvSpPr>
            <a:spLocks noGrp="1" noChangeAspect="1"/>
          </p:cNvSpPr>
          <p:nvPr>
            <p:ph type="pic" sz="quarter" idx="14" hasCustomPrompt="1"/>
          </p:nvPr>
        </p:nvSpPr>
        <p:spPr>
          <a:xfrm>
            <a:off x="531812" y="1905000"/>
            <a:ext cx="2194560" cy="3072384"/>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Tree>
    <p:extLst>
      <p:ext uri="{BB962C8B-B14F-4D97-AF65-F5344CB8AC3E}">
        <p14:creationId xmlns:p14="http://schemas.microsoft.com/office/powerpoint/2010/main" val="2591076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9" name="Straight Connector 8"/>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46814" y="1524001"/>
            <a:ext cx="5410198"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D23F527-3A46-1444-AC47-E74332FAE46E}"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8" name="Title 7"/>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3288434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1_Two Content">
    <p:bg>
      <p:bgPr>
        <a:gradFill>
          <a:gsLst>
            <a:gs pos="0">
              <a:srgbClr val="1592CC"/>
            </a:gs>
            <a:gs pos="100000">
              <a:srgbClr val="0E7AAB"/>
            </a:gs>
          </a:gsLst>
          <a:lin ang="5400000" scaled="0"/>
        </a:gradFill>
        <a:effectLst/>
      </p:bgPr>
    </p:bg>
    <p:spTree>
      <p:nvGrpSpPr>
        <p:cNvPr id="1" name=""/>
        <p:cNvGrpSpPr/>
        <p:nvPr/>
      </p:nvGrpSpPr>
      <p:grpSpPr>
        <a:xfrm>
          <a:off x="0" y="0"/>
          <a:ext cx="0" cy="0"/>
          <a:chOff x="0" y="0"/>
          <a:chExt cx="0" cy="0"/>
        </a:xfrm>
      </p:grpSpPr>
      <p:cxnSp>
        <p:nvCxnSpPr>
          <p:cNvPr id="9" name="Straight Connector 8"/>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4419600"/>
          </a:xfrm>
        </p:spPr>
        <p:txBody>
          <a:bodyPr>
            <a:noAutofit/>
          </a:bodyPr>
          <a:lstStyle>
            <a:lvl1pPr>
              <a:buClr>
                <a:schemeClr val="bg1"/>
              </a:buClr>
              <a:defRPr sz="2800">
                <a:solidFill>
                  <a:schemeClr val="bg1"/>
                </a:solidFill>
              </a:defRPr>
            </a:lvl1pPr>
            <a:lvl2pPr>
              <a:buClr>
                <a:schemeClr val="bg1"/>
              </a:buClr>
              <a:defRPr sz="2400">
                <a:solidFill>
                  <a:schemeClr val="bg1"/>
                </a:solidFill>
              </a:defRPr>
            </a:lvl2pPr>
            <a:lvl3pPr>
              <a:buClr>
                <a:schemeClr val="bg1"/>
              </a:buClr>
              <a:defRPr sz="2000">
                <a:solidFill>
                  <a:schemeClr val="bg1"/>
                </a:solidFill>
              </a:defRPr>
            </a:lvl3pPr>
            <a:lvl4pPr>
              <a:buClr>
                <a:schemeClr val="bg1"/>
              </a:buClr>
              <a:defRPr sz="1800">
                <a:solidFill>
                  <a:schemeClr val="bg1"/>
                </a:solidFill>
              </a:defRPr>
            </a:lvl4pPr>
            <a:lvl5pPr>
              <a:buClr>
                <a:schemeClr val="bg1"/>
              </a:buClr>
              <a:defRPr sz="1600">
                <a:solidFill>
                  <a:schemeClr val="bg1"/>
                </a:solidFill>
              </a:defRPr>
            </a:lvl5pPr>
            <a:lvl6pPr>
              <a:defRPr sz="1600"/>
            </a:lvl6pPr>
            <a:lvl7pPr>
              <a:defRPr sz="1600"/>
            </a:lvl7pPr>
            <a:lvl8pPr>
              <a:defRPr sz="1600"/>
            </a:lvl8pPr>
            <a:lvl9pPr>
              <a:defRPr sz="16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246814" y="1524001"/>
            <a:ext cx="5410198" cy="4419600"/>
          </a:xfrm>
        </p:spPr>
        <p:txBody>
          <a:bodyPr>
            <a:noAutofit/>
          </a:bodyPr>
          <a:lstStyle>
            <a:lvl1pPr>
              <a:buClr>
                <a:schemeClr val="bg1"/>
              </a:buClr>
              <a:defRPr sz="2800">
                <a:solidFill>
                  <a:schemeClr val="bg1"/>
                </a:solidFill>
              </a:defRPr>
            </a:lvl1pPr>
            <a:lvl2pPr>
              <a:buClr>
                <a:schemeClr val="bg1"/>
              </a:buClr>
              <a:defRPr sz="2400">
                <a:solidFill>
                  <a:schemeClr val="bg1"/>
                </a:solidFill>
              </a:defRPr>
            </a:lvl2pPr>
            <a:lvl3pPr>
              <a:buClr>
                <a:schemeClr val="bg1"/>
              </a:buClr>
              <a:defRPr sz="2000">
                <a:solidFill>
                  <a:schemeClr val="bg1"/>
                </a:solidFill>
              </a:defRPr>
            </a:lvl3pPr>
            <a:lvl4pPr>
              <a:buClr>
                <a:schemeClr val="bg1"/>
              </a:buClr>
              <a:defRPr sz="1800">
                <a:solidFill>
                  <a:schemeClr val="bg1"/>
                </a:solidFill>
              </a:defRPr>
            </a:lvl4pPr>
            <a:lvl5pPr>
              <a:buClr>
                <a:schemeClr val="bg1"/>
              </a:buClr>
              <a:defRPr sz="1600">
                <a:solidFill>
                  <a:schemeClr val="bg1"/>
                </a:solidFill>
              </a:defRPr>
            </a:lvl5pPr>
            <a:lvl6pPr>
              <a:defRPr sz="1600"/>
            </a:lvl6pPr>
            <a:lvl7pPr>
              <a:defRPr sz="1600"/>
            </a:lvl7pPr>
            <a:lvl8pPr>
              <a:defRPr sz="1600"/>
            </a:lvl8pPr>
            <a:lvl9pPr>
              <a:defRPr sz="16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DD23F527-3A46-1444-AC47-E74332FAE46E}"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8" name="Title 7"/>
          <p:cNvSpPr>
            <a:spLocks noGrp="1"/>
          </p:cNvSpPr>
          <p:nvPr>
            <p:ph type="title"/>
          </p:nvPr>
        </p:nvSpPr>
        <p:spPr/>
        <p:txBody>
          <a:bodyPr/>
          <a:lstStyle>
            <a:lvl1pPr>
              <a:defRPr>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2409161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2_Two Content">
    <p:bg>
      <p:bgPr>
        <a:gradFill>
          <a:gsLst>
            <a:gs pos="0">
              <a:srgbClr val="009FB5"/>
            </a:gs>
            <a:gs pos="100000">
              <a:srgbClr val="0087A0"/>
            </a:gs>
          </a:gsLst>
          <a:lin ang="5400000" scaled="0"/>
        </a:gradFill>
        <a:effectLst/>
      </p:bgPr>
    </p:bg>
    <p:spTree>
      <p:nvGrpSpPr>
        <p:cNvPr id="1" name=""/>
        <p:cNvGrpSpPr/>
        <p:nvPr/>
      </p:nvGrpSpPr>
      <p:grpSpPr>
        <a:xfrm>
          <a:off x="0" y="0"/>
          <a:ext cx="0" cy="0"/>
          <a:chOff x="0" y="0"/>
          <a:chExt cx="0" cy="0"/>
        </a:xfrm>
      </p:grpSpPr>
      <p:cxnSp>
        <p:nvCxnSpPr>
          <p:cNvPr id="9" name="Straight Connector 8"/>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4419600"/>
          </a:xfrm>
        </p:spPr>
        <p:txBody>
          <a:bodyPr>
            <a:noAutofit/>
          </a:bodyPr>
          <a:lstStyle>
            <a:lvl1pPr>
              <a:buClr>
                <a:schemeClr val="bg1"/>
              </a:buClr>
              <a:defRPr sz="2800">
                <a:solidFill>
                  <a:schemeClr val="bg1"/>
                </a:solidFill>
              </a:defRPr>
            </a:lvl1pPr>
            <a:lvl2pPr>
              <a:buClr>
                <a:schemeClr val="bg1"/>
              </a:buClr>
              <a:defRPr sz="2400">
                <a:solidFill>
                  <a:schemeClr val="bg1"/>
                </a:solidFill>
              </a:defRPr>
            </a:lvl2pPr>
            <a:lvl3pPr>
              <a:buClr>
                <a:schemeClr val="bg1"/>
              </a:buClr>
              <a:defRPr sz="2000">
                <a:solidFill>
                  <a:schemeClr val="bg1"/>
                </a:solidFill>
              </a:defRPr>
            </a:lvl3pPr>
            <a:lvl4pPr>
              <a:buClr>
                <a:schemeClr val="bg1"/>
              </a:buClr>
              <a:defRPr sz="1800">
                <a:solidFill>
                  <a:schemeClr val="bg1"/>
                </a:solidFill>
              </a:defRPr>
            </a:lvl4pPr>
            <a:lvl5pPr>
              <a:buClr>
                <a:schemeClr val="bg1"/>
              </a:buClr>
              <a:defRPr sz="1600">
                <a:solidFill>
                  <a:schemeClr val="bg1"/>
                </a:solidFill>
              </a:defRPr>
            </a:lvl5pPr>
            <a:lvl6pPr>
              <a:defRPr sz="1600"/>
            </a:lvl6pPr>
            <a:lvl7pPr>
              <a:defRPr sz="1600"/>
            </a:lvl7pPr>
            <a:lvl8pPr>
              <a:defRPr sz="1600"/>
            </a:lvl8pPr>
            <a:lvl9pPr>
              <a:defRPr sz="16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246814" y="1524001"/>
            <a:ext cx="5410198" cy="4419600"/>
          </a:xfrm>
        </p:spPr>
        <p:txBody>
          <a:bodyPr>
            <a:noAutofit/>
          </a:bodyPr>
          <a:lstStyle>
            <a:lvl1pPr>
              <a:buClr>
                <a:schemeClr val="bg1"/>
              </a:buClr>
              <a:defRPr sz="2800">
                <a:solidFill>
                  <a:schemeClr val="bg1"/>
                </a:solidFill>
              </a:defRPr>
            </a:lvl1pPr>
            <a:lvl2pPr>
              <a:buClr>
                <a:schemeClr val="bg1"/>
              </a:buClr>
              <a:defRPr sz="2400">
                <a:solidFill>
                  <a:schemeClr val="bg1"/>
                </a:solidFill>
              </a:defRPr>
            </a:lvl2pPr>
            <a:lvl3pPr>
              <a:buClr>
                <a:schemeClr val="bg1"/>
              </a:buClr>
              <a:defRPr sz="2000">
                <a:solidFill>
                  <a:schemeClr val="bg1"/>
                </a:solidFill>
              </a:defRPr>
            </a:lvl3pPr>
            <a:lvl4pPr>
              <a:buClr>
                <a:schemeClr val="bg1"/>
              </a:buClr>
              <a:defRPr sz="1800">
                <a:solidFill>
                  <a:schemeClr val="bg1"/>
                </a:solidFill>
              </a:defRPr>
            </a:lvl4pPr>
            <a:lvl5pPr>
              <a:buClr>
                <a:schemeClr val="bg1"/>
              </a:buClr>
              <a:defRPr sz="1600">
                <a:solidFill>
                  <a:schemeClr val="bg1"/>
                </a:solidFill>
              </a:defRPr>
            </a:lvl5pPr>
            <a:lvl6pPr>
              <a:defRPr sz="1600"/>
            </a:lvl6pPr>
            <a:lvl7pPr>
              <a:defRPr sz="1600"/>
            </a:lvl7pPr>
            <a:lvl8pPr>
              <a:defRPr sz="1600"/>
            </a:lvl8pPr>
            <a:lvl9pPr>
              <a:defRPr sz="16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DD23F527-3A46-1444-AC47-E74332FAE46E}"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8" name="Title 7"/>
          <p:cNvSpPr>
            <a:spLocks noGrp="1"/>
          </p:cNvSpPr>
          <p:nvPr>
            <p:ph type="title"/>
          </p:nvPr>
        </p:nvSpPr>
        <p:spPr/>
        <p:txBody>
          <a:bodyPr/>
          <a:lstStyle>
            <a:lvl1pPr>
              <a:defRPr>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280223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9" name="Straight Connector 8"/>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1F5459C-11CD-4246-BAA2-A0CD8B7930CF}"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0"/>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3746177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1_Three Content">
    <p:bg>
      <p:bgPr>
        <a:gradFill>
          <a:gsLst>
            <a:gs pos="0">
              <a:srgbClr val="1592CC"/>
            </a:gs>
            <a:gs pos="100000">
              <a:srgbClr val="0E7AAB"/>
            </a:gs>
          </a:gsLst>
          <a:lin ang="5400000" scaled="0"/>
        </a:gradFill>
        <a:effectLst/>
      </p:bgPr>
    </p:bg>
    <p:spTree>
      <p:nvGrpSpPr>
        <p:cNvPr id="1" name=""/>
        <p:cNvGrpSpPr/>
        <p:nvPr/>
      </p:nvGrpSpPr>
      <p:grpSpPr>
        <a:xfrm>
          <a:off x="0" y="0"/>
          <a:ext cx="0" cy="0"/>
          <a:chOff x="0" y="0"/>
          <a:chExt cx="0" cy="0"/>
        </a:xfrm>
      </p:grpSpPr>
      <p:cxnSp>
        <p:nvCxnSpPr>
          <p:cNvPr id="9" name="Straight Connector 8"/>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400">
                <a:solidFill>
                  <a:schemeClr val="bg1"/>
                </a:solidFill>
              </a:defRPr>
            </a:lvl5pPr>
            <a:lvl6pPr>
              <a:defRPr sz="1400"/>
            </a:lvl6pPr>
            <a:lvl7pPr>
              <a:defRPr sz="1400"/>
            </a:lvl7pPr>
            <a:lvl8pPr>
              <a:defRPr sz="1400"/>
            </a:lvl8pPr>
            <a:lvl9pPr>
              <a:defRPr sz="14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357052" y="1524001"/>
            <a:ext cx="3474720" cy="4419600"/>
          </a:xfrm>
        </p:spPr>
        <p:txBody>
          <a:bodyPr>
            <a:no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400">
                <a:solidFill>
                  <a:schemeClr val="bg1"/>
                </a:solidFill>
              </a:defRPr>
            </a:lvl5pPr>
            <a:lvl6pPr>
              <a:defRPr sz="1400"/>
            </a:lvl6pPr>
            <a:lvl7pPr>
              <a:defRPr sz="1400"/>
            </a:lvl7pPr>
            <a:lvl8pPr>
              <a:defRPr sz="1400"/>
            </a:lvl8pPr>
            <a:lvl9pPr>
              <a:defRPr sz="14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E1F5459C-11CD-4246-BAA2-A0CD8B7930CF}"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8" name="Content Placeholder 3"/>
          <p:cNvSpPr>
            <a:spLocks noGrp="1"/>
          </p:cNvSpPr>
          <p:nvPr>
            <p:ph sz="half" idx="13"/>
          </p:nvPr>
        </p:nvSpPr>
        <p:spPr>
          <a:xfrm>
            <a:off x="8182292" y="1524001"/>
            <a:ext cx="3474720" cy="4419600"/>
          </a:xfrm>
        </p:spPr>
        <p:txBody>
          <a:bodyPr>
            <a:no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400">
                <a:solidFill>
                  <a:schemeClr val="bg1"/>
                </a:solidFill>
              </a:defRPr>
            </a:lvl5pPr>
            <a:lvl6pPr>
              <a:defRPr sz="1400"/>
            </a:lvl6pPr>
            <a:lvl7pPr>
              <a:defRPr sz="1400"/>
            </a:lvl7pPr>
            <a:lvl8pPr>
              <a:defRPr sz="1400"/>
            </a:lvl8pPr>
            <a:lvl9pPr>
              <a:defRPr sz="14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10"/>
          <p:cNvSpPr>
            <a:spLocks noGrp="1"/>
          </p:cNvSpPr>
          <p:nvPr>
            <p:ph type="title"/>
          </p:nvPr>
        </p:nvSpPr>
        <p:spPr/>
        <p:txBody>
          <a:bodyPr/>
          <a:lstStyle>
            <a:lvl1pPr>
              <a:defRPr>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4232681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2_Three Content">
    <p:bg>
      <p:bgPr>
        <a:gradFill>
          <a:gsLst>
            <a:gs pos="0">
              <a:srgbClr val="009FB5"/>
            </a:gs>
            <a:gs pos="100000">
              <a:srgbClr val="0087A0"/>
            </a:gs>
          </a:gsLst>
          <a:lin ang="5400000" scaled="0"/>
        </a:gradFill>
        <a:effectLst/>
      </p:bgPr>
    </p:bg>
    <p:spTree>
      <p:nvGrpSpPr>
        <p:cNvPr id="1" name=""/>
        <p:cNvGrpSpPr/>
        <p:nvPr/>
      </p:nvGrpSpPr>
      <p:grpSpPr>
        <a:xfrm>
          <a:off x="0" y="0"/>
          <a:ext cx="0" cy="0"/>
          <a:chOff x="0" y="0"/>
          <a:chExt cx="0" cy="0"/>
        </a:xfrm>
      </p:grpSpPr>
      <p:cxnSp>
        <p:nvCxnSpPr>
          <p:cNvPr id="9" name="Straight Connector 8"/>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400">
                <a:solidFill>
                  <a:schemeClr val="bg1"/>
                </a:solidFill>
              </a:defRPr>
            </a:lvl5pPr>
            <a:lvl6pPr>
              <a:defRPr sz="1400"/>
            </a:lvl6pPr>
            <a:lvl7pPr>
              <a:defRPr sz="1400"/>
            </a:lvl7pPr>
            <a:lvl8pPr>
              <a:defRPr sz="1400"/>
            </a:lvl8pPr>
            <a:lvl9pPr>
              <a:defRPr sz="14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357052" y="1524001"/>
            <a:ext cx="3474720" cy="4419600"/>
          </a:xfrm>
        </p:spPr>
        <p:txBody>
          <a:bodyPr>
            <a:no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400">
                <a:solidFill>
                  <a:schemeClr val="bg1"/>
                </a:solidFill>
              </a:defRPr>
            </a:lvl5pPr>
            <a:lvl6pPr>
              <a:defRPr sz="1400"/>
            </a:lvl6pPr>
            <a:lvl7pPr>
              <a:defRPr sz="1400"/>
            </a:lvl7pPr>
            <a:lvl8pPr>
              <a:defRPr sz="1400"/>
            </a:lvl8pPr>
            <a:lvl9pPr>
              <a:defRPr sz="14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E1F5459C-11CD-4246-BAA2-A0CD8B7930CF}"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8" name="Content Placeholder 3"/>
          <p:cNvSpPr>
            <a:spLocks noGrp="1"/>
          </p:cNvSpPr>
          <p:nvPr>
            <p:ph sz="half" idx="13"/>
          </p:nvPr>
        </p:nvSpPr>
        <p:spPr>
          <a:xfrm>
            <a:off x="8182292" y="1524001"/>
            <a:ext cx="3474720" cy="4419600"/>
          </a:xfrm>
        </p:spPr>
        <p:txBody>
          <a:bodyPr>
            <a:no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400">
                <a:solidFill>
                  <a:schemeClr val="bg1"/>
                </a:solidFill>
              </a:defRPr>
            </a:lvl5pPr>
            <a:lvl6pPr>
              <a:defRPr sz="1400"/>
            </a:lvl6pPr>
            <a:lvl7pPr>
              <a:defRPr sz="1400"/>
            </a:lvl7pPr>
            <a:lvl8pPr>
              <a:defRPr sz="1400"/>
            </a:lvl8pPr>
            <a:lvl9pPr>
              <a:defRPr sz="14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10"/>
          <p:cNvSpPr>
            <a:spLocks noGrp="1"/>
          </p:cNvSpPr>
          <p:nvPr>
            <p:ph type="title"/>
          </p:nvPr>
        </p:nvSpPr>
        <p:spPr/>
        <p:txBody>
          <a:bodyPr/>
          <a:lstStyle>
            <a:lvl1pPr>
              <a:defRPr>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1935081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B793641-39FE-9941-B493-4C6CA22258AD}"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1524132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cxnSp>
        <p:nvCxnSpPr>
          <p:cNvPr id="9" name="Straight Connector 8"/>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5" name="Date Placeholder 4"/>
          <p:cNvSpPr>
            <a:spLocks noGrp="1"/>
          </p:cNvSpPr>
          <p:nvPr>
            <p:ph type="dt" sz="half" idx="10"/>
          </p:nvPr>
        </p:nvSpPr>
        <p:spPr/>
        <p:txBody>
          <a:bodyPr/>
          <a:lstStyle/>
          <a:p>
            <a:fld id="{DD23F527-3A46-1444-AC47-E74332FAE46E}" type="datetime1">
              <a:rPr lang="en-US" smtClean="0"/>
              <a:pPr/>
              <a:t>1/29/2018</a:t>
            </a:fld>
            <a:endParaRPr lang="en-US" dirty="0"/>
          </a:p>
        </p:txBody>
      </p:sp>
      <p:sp>
        <p:nvSpPr>
          <p:cNvPr id="6" name="Footer Placeholder 5"/>
          <p:cNvSpPr>
            <a:spLocks noGrp="1"/>
          </p:cNvSpPr>
          <p:nvPr>
            <p:ph type="ftr" sz="quarter" idx="11"/>
          </p:nvPr>
        </p:nvSpPr>
        <p:spPr/>
        <p:txBody>
          <a:bodyPr/>
          <a:lstStyle/>
          <a:p>
            <a:r>
              <a:rPr lang="en-US"/>
              <a:t>Confidential – Oracle Internal/Restricted/Highly Restricted</a:t>
            </a:r>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pPr/>
              <a:t>‹#›</a:t>
            </a:fld>
            <a:endParaRPr lang="en-US" dirty="0"/>
          </a:p>
        </p:txBody>
      </p:sp>
      <p:sp>
        <p:nvSpPr>
          <p:cNvPr id="10" name="Title 1"/>
          <p:cNvSpPr>
            <a:spLocks noGrp="1"/>
          </p:cNvSpPr>
          <p:nvPr>
            <p:ph type="title"/>
          </p:nvPr>
        </p:nvSpPr>
        <p:spPr>
          <a:xfrm>
            <a:off x="541337" y="0"/>
            <a:ext cx="11125200" cy="819150"/>
          </a:xfrm>
        </p:spPr>
        <p:txBody>
          <a:bodyPr/>
          <a:lstStyle>
            <a:lvl1pPr>
              <a:defRPr sz="3200">
                <a:solidFill>
                  <a:schemeClr val="accent1"/>
                </a:solidFill>
              </a:defRPr>
            </a:lvl1pPr>
          </a:lstStyle>
          <a:p>
            <a:r>
              <a:rPr lang="en-US" dirty="0"/>
              <a:t>Click to edit Master title style</a:t>
            </a:r>
            <a:endParaRPr dirty="0"/>
          </a:p>
        </p:txBody>
      </p:sp>
      <p:sp>
        <p:nvSpPr>
          <p:cNvPr id="11" name="Content Placeholder 2"/>
          <p:cNvSpPr>
            <a:spLocks noGrp="1"/>
          </p:cNvSpPr>
          <p:nvPr>
            <p:ph idx="1" hasCustomPrompt="1"/>
          </p:nvPr>
        </p:nvSpPr>
        <p:spPr>
          <a:xfrm>
            <a:off x="531152" y="1524001"/>
            <a:ext cx="5402924" cy="954107"/>
          </a:xfrm>
        </p:spPr>
        <p:txBody>
          <a:bodyPr wrap="square">
            <a:spAutoFit/>
          </a:bodyPr>
          <a:lstStyle>
            <a:lvl1pPr>
              <a:lnSpc>
                <a:spcPct val="100000"/>
              </a:lnSpc>
              <a:spcBef>
                <a:spcPts val="0"/>
              </a:spcBef>
              <a:spcAft>
                <a:spcPts val="600"/>
              </a:spcAft>
              <a:buClr>
                <a:schemeClr val="accent3"/>
              </a:buClr>
              <a:buFont typeface="Wingdings" pitchFamily="2" charset="2"/>
              <a:buChar char="§"/>
              <a:defRPr sz="2000">
                <a:solidFill>
                  <a:schemeClr val="accent1"/>
                </a:solidFill>
              </a:defRPr>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a:solidFill>
                  <a:schemeClr val="tx1"/>
                </a:solidFill>
              </a:defRPr>
            </a:lvl3pPr>
          </a:lstStyle>
          <a:p>
            <a:pPr lvl="0"/>
            <a:r>
              <a:rPr lang="en-US" dirty="0"/>
              <a:t>Edit Master text styles</a:t>
            </a:r>
          </a:p>
          <a:p>
            <a:pPr lvl="1"/>
            <a:r>
              <a:rPr lang="en-US" dirty="0"/>
              <a:t>Second level</a:t>
            </a:r>
          </a:p>
          <a:p>
            <a:pPr lvl="2"/>
            <a:r>
              <a:rPr lang="en-US" dirty="0"/>
              <a:t>Third level</a:t>
            </a:r>
          </a:p>
        </p:txBody>
      </p:sp>
      <p:sp>
        <p:nvSpPr>
          <p:cNvPr id="12" name="Text Placeholder 12"/>
          <p:cNvSpPr>
            <a:spLocks noGrp="1"/>
          </p:cNvSpPr>
          <p:nvPr>
            <p:ph type="body" sz="quarter" idx="13" hasCustomPrompt="1"/>
          </p:nvPr>
        </p:nvSpPr>
        <p:spPr>
          <a:xfrm>
            <a:off x="541338" y="830816"/>
            <a:ext cx="11125199" cy="343299"/>
          </a:xfrm>
        </p:spPr>
        <p:txBody>
          <a:bodyPr>
            <a:noAutofit/>
          </a:bodyPr>
          <a:lstStyle>
            <a:lvl1pPr marL="1588" indent="0">
              <a:spcBef>
                <a:spcPts val="0"/>
              </a:spcBef>
              <a:buFontTx/>
              <a:buNone/>
              <a:defRPr sz="2000" b="0" i="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13" name="Content Placeholder 2"/>
          <p:cNvSpPr>
            <a:spLocks noGrp="1"/>
          </p:cNvSpPr>
          <p:nvPr>
            <p:ph idx="14" hasCustomPrompt="1"/>
          </p:nvPr>
        </p:nvSpPr>
        <p:spPr>
          <a:xfrm>
            <a:off x="6255677" y="1524001"/>
            <a:ext cx="5402924" cy="954107"/>
          </a:xfrm>
        </p:spPr>
        <p:txBody>
          <a:bodyPr wrap="square">
            <a:spAutoFit/>
          </a:bodyPr>
          <a:lstStyle>
            <a:lvl1pPr>
              <a:lnSpc>
                <a:spcPct val="100000"/>
              </a:lnSpc>
              <a:spcBef>
                <a:spcPts val="0"/>
              </a:spcBef>
              <a:spcAft>
                <a:spcPts val="600"/>
              </a:spcAft>
              <a:buClr>
                <a:schemeClr val="accent3"/>
              </a:buClr>
              <a:buFont typeface="Wingdings" pitchFamily="2" charset="2"/>
              <a:buChar char="§"/>
              <a:defRPr sz="2000">
                <a:solidFill>
                  <a:schemeClr val="accent1"/>
                </a:solidFill>
              </a:defRPr>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a:solidFill>
                  <a:schemeClr val="tx1"/>
                </a:solidFill>
              </a:defRPr>
            </a:lvl3pPr>
          </a:lstStyle>
          <a:p>
            <a:pPr lvl="0"/>
            <a:r>
              <a:rPr lang="en-US" dirty="0"/>
              <a:t>Edit Master text styles</a:t>
            </a:r>
          </a:p>
          <a:p>
            <a:pPr lvl="1"/>
            <a:r>
              <a:rPr lang="en-US" dirty="0"/>
              <a:t>Second level</a:t>
            </a:r>
          </a:p>
          <a:p>
            <a:pPr lvl="2"/>
            <a:r>
              <a:rPr lang="en-US" dirty="0"/>
              <a:t>Third level</a:t>
            </a:r>
          </a:p>
        </p:txBody>
      </p:sp>
      <p:grpSp>
        <p:nvGrpSpPr>
          <p:cNvPr id="2" name="Group 8"/>
          <p:cNvGrpSpPr/>
          <p:nvPr userDrawn="1"/>
        </p:nvGrpSpPr>
        <p:grpSpPr>
          <a:xfrm>
            <a:off x="150811" y="4608188"/>
            <a:ext cx="11887201" cy="2297313"/>
            <a:chOff x="191056" y="4560687"/>
            <a:chExt cx="11805241" cy="2297313"/>
          </a:xfrm>
        </p:grpSpPr>
        <p:pic>
          <p:nvPicPr>
            <p:cNvPr id="15" name="Picture 14"/>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3" name="Group 10"/>
            <p:cNvGrpSpPr/>
            <p:nvPr/>
          </p:nvGrpSpPr>
          <p:grpSpPr>
            <a:xfrm>
              <a:off x="191056" y="4560687"/>
              <a:ext cx="3456317" cy="2297313"/>
              <a:chOff x="191056" y="4560687"/>
              <a:chExt cx="3456317" cy="2297313"/>
            </a:xfrm>
          </p:grpSpPr>
          <p:pic>
            <p:nvPicPr>
              <p:cNvPr id="17" name="Picture 16"/>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18" name="Picture 17"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2094" y="6263640"/>
                <a:ext cx="1625138" cy="594360"/>
              </a:xfrm>
              <a:prstGeom prst="rect">
                <a:avLst/>
              </a:prstGeom>
            </p:spPr>
          </p:pic>
        </p:grpSp>
      </p:grpSp>
    </p:spTree>
    <p:extLst>
      <p:ext uri="{BB962C8B-B14F-4D97-AF65-F5344CB8AC3E}">
        <p14:creationId xmlns:p14="http://schemas.microsoft.com/office/powerpoint/2010/main" val="3288434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1_Four Content">
    <p:bg>
      <p:bgPr>
        <a:gradFill>
          <a:gsLst>
            <a:gs pos="0">
              <a:srgbClr val="1592CC"/>
            </a:gs>
            <a:gs pos="100000">
              <a:srgbClr val="0E7AAB"/>
            </a:gs>
          </a:gsLst>
          <a:lin ang="54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3" y="1524001"/>
            <a:ext cx="5410199" cy="2133599"/>
          </a:xfrm>
        </p:spPr>
        <p:txBody>
          <a:bodyPr>
            <a:no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400">
                <a:solidFill>
                  <a:schemeClr val="bg1"/>
                </a:solidFill>
              </a:defRPr>
            </a:lvl5pPr>
            <a:lvl6pPr>
              <a:defRPr sz="1400"/>
            </a:lvl6pPr>
            <a:lvl7pPr>
              <a:defRPr sz="1400"/>
            </a:lvl7pPr>
            <a:lvl8pPr>
              <a:defRPr sz="1400"/>
            </a:lvl8pPr>
            <a:lvl9pPr>
              <a:defRPr sz="14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246814" y="1524001"/>
            <a:ext cx="5410198" cy="2133599"/>
          </a:xfrm>
        </p:spPr>
        <p:txBody>
          <a:bodyPr>
            <a:no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400">
                <a:solidFill>
                  <a:schemeClr val="bg1"/>
                </a:solidFill>
              </a:defRPr>
            </a:lvl5pPr>
            <a:lvl6pPr>
              <a:defRPr sz="1400"/>
            </a:lvl6pPr>
            <a:lvl7pPr>
              <a:defRPr sz="1400"/>
            </a:lvl7pPr>
            <a:lvl8pPr>
              <a:defRPr sz="1400"/>
            </a:lvl8pPr>
            <a:lvl9pPr>
              <a:defRPr sz="14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DB793641-39FE-9941-B493-4C6CA22258AD}"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8" name="Content Placeholder 2"/>
          <p:cNvSpPr>
            <a:spLocks noGrp="1"/>
          </p:cNvSpPr>
          <p:nvPr>
            <p:ph sz="half" idx="13"/>
          </p:nvPr>
        </p:nvSpPr>
        <p:spPr>
          <a:xfrm>
            <a:off x="531813" y="3810001"/>
            <a:ext cx="5410199" cy="2133599"/>
          </a:xfrm>
        </p:spPr>
        <p:txBody>
          <a:bodyPr>
            <a:no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400">
                <a:solidFill>
                  <a:schemeClr val="bg1"/>
                </a:solidFill>
              </a:defRPr>
            </a:lvl5pPr>
            <a:lvl6pPr>
              <a:defRPr sz="1400"/>
            </a:lvl6pPr>
            <a:lvl7pPr>
              <a:defRPr sz="1400"/>
            </a:lvl7pPr>
            <a:lvl8pPr>
              <a:defRPr sz="1400"/>
            </a:lvl8pPr>
            <a:lvl9pPr>
              <a:defRPr sz="14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3"/>
          <p:cNvSpPr>
            <a:spLocks noGrp="1"/>
          </p:cNvSpPr>
          <p:nvPr>
            <p:ph sz="half" idx="14"/>
          </p:nvPr>
        </p:nvSpPr>
        <p:spPr>
          <a:xfrm>
            <a:off x="6246814" y="3810001"/>
            <a:ext cx="5410198" cy="2133599"/>
          </a:xfrm>
        </p:spPr>
        <p:txBody>
          <a:bodyPr>
            <a:no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400">
                <a:solidFill>
                  <a:schemeClr val="bg1"/>
                </a:solidFill>
              </a:defRPr>
            </a:lvl5pPr>
            <a:lvl6pPr>
              <a:defRPr sz="1400"/>
            </a:lvl6pPr>
            <a:lvl7pPr>
              <a:defRPr sz="1400"/>
            </a:lvl7pPr>
            <a:lvl8pPr>
              <a:defRPr sz="1400"/>
            </a:lvl8pPr>
            <a:lvl9pPr>
              <a:defRPr sz="14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lvl1pPr>
              <a:defRPr>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355880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2_Four Content">
    <p:bg>
      <p:bgPr>
        <a:gradFill>
          <a:gsLst>
            <a:gs pos="0">
              <a:srgbClr val="009FB5"/>
            </a:gs>
            <a:gs pos="100000">
              <a:srgbClr val="0087A0"/>
            </a:gs>
          </a:gsLst>
          <a:lin ang="54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3" y="1524001"/>
            <a:ext cx="5410199" cy="2133599"/>
          </a:xfrm>
        </p:spPr>
        <p:txBody>
          <a:bodyPr>
            <a:no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400">
                <a:solidFill>
                  <a:schemeClr val="bg1"/>
                </a:solidFill>
              </a:defRPr>
            </a:lvl5pPr>
            <a:lvl6pPr>
              <a:defRPr sz="1400"/>
            </a:lvl6pPr>
            <a:lvl7pPr>
              <a:defRPr sz="1400"/>
            </a:lvl7pPr>
            <a:lvl8pPr>
              <a:defRPr sz="1400"/>
            </a:lvl8pPr>
            <a:lvl9pPr>
              <a:defRPr sz="14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246814" y="1524001"/>
            <a:ext cx="5410198" cy="2133599"/>
          </a:xfrm>
        </p:spPr>
        <p:txBody>
          <a:bodyPr>
            <a:no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400">
                <a:solidFill>
                  <a:schemeClr val="bg1"/>
                </a:solidFill>
              </a:defRPr>
            </a:lvl5pPr>
            <a:lvl6pPr>
              <a:defRPr sz="1400"/>
            </a:lvl6pPr>
            <a:lvl7pPr>
              <a:defRPr sz="1400"/>
            </a:lvl7pPr>
            <a:lvl8pPr>
              <a:defRPr sz="1400"/>
            </a:lvl8pPr>
            <a:lvl9pPr>
              <a:defRPr sz="14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DB793641-39FE-9941-B493-4C6CA22258AD}"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8" name="Content Placeholder 2"/>
          <p:cNvSpPr>
            <a:spLocks noGrp="1"/>
          </p:cNvSpPr>
          <p:nvPr>
            <p:ph sz="half" idx="13"/>
          </p:nvPr>
        </p:nvSpPr>
        <p:spPr>
          <a:xfrm>
            <a:off x="531813" y="3810001"/>
            <a:ext cx="5410199" cy="2133599"/>
          </a:xfrm>
        </p:spPr>
        <p:txBody>
          <a:bodyPr>
            <a:no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400">
                <a:solidFill>
                  <a:schemeClr val="bg1"/>
                </a:solidFill>
              </a:defRPr>
            </a:lvl5pPr>
            <a:lvl6pPr>
              <a:defRPr sz="1400"/>
            </a:lvl6pPr>
            <a:lvl7pPr>
              <a:defRPr sz="1400"/>
            </a:lvl7pPr>
            <a:lvl8pPr>
              <a:defRPr sz="1400"/>
            </a:lvl8pPr>
            <a:lvl9pPr>
              <a:defRPr sz="14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3"/>
          <p:cNvSpPr>
            <a:spLocks noGrp="1"/>
          </p:cNvSpPr>
          <p:nvPr>
            <p:ph sz="half" idx="14"/>
          </p:nvPr>
        </p:nvSpPr>
        <p:spPr>
          <a:xfrm>
            <a:off x="6246814" y="3810001"/>
            <a:ext cx="5410198" cy="2133599"/>
          </a:xfrm>
        </p:spPr>
        <p:txBody>
          <a:bodyPr>
            <a:no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400">
                <a:solidFill>
                  <a:schemeClr val="bg1"/>
                </a:solidFill>
              </a:defRPr>
            </a:lvl5pPr>
            <a:lvl6pPr>
              <a:defRPr sz="1400"/>
            </a:lvl6pPr>
            <a:lvl7pPr>
              <a:defRPr sz="1400"/>
            </a:lvl7pPr>
            <a:lvl8pPr>
              <a:defRPr sz="1400"/>
            </a:lvl8pPr>
            <a:lvl9pPr>
              <a:defRPr sz="14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lvl1pPr>
              <a:defRPr>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2395119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CFFFFBC-830B-BE48-A60F-3A3B7341FF90}" type="datetime1">
              <a:rPr lang="en-US" smtClean="0">
                <a:solidFill>
                  <a:srgbClr val="5F5F5F"/>
                </a:solidFill>
              </a:rPr>
              <a:pPr/>
              <a:t>1/29/2018</a:t>
            </a:fld>
            <a:endParaRPr lang="en-US" dirty="0">
              <a:solidFill>
                <a:srgbClr val="5F5F5F"/>
              </a:solidFill>
            </a:endParaRPr>
          </a:p>
        </p:txBody>
      </p:sp>
      <p:sp>
        <p:nvSpPr>
          <p:cNvPr id="8" name="Footer Placeholder 7"/>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9" name="Slide Number Placeholder 8"/>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11" name="Title 10"/>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2786244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1_Comparison">
    <p:bg>
      <p:bgPr>
        <a:gradFill>
          <a:gsLst>
            <a:gs pos="0">
              <a:srgbClr val="1592CC"/>
            </a:gs>
            <a:gs pos="100000">
              <a:srgbClr val="0E7AAB"/>
            </a:gs>
          </a:gsLst>
          <a:lin ang="5400000" scaled="0"/>
        </a:gradFill>
        <a:effectLst/>
      </p:bgPr>
    </p:bg>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buClr>
                <a:schemeClr val="bg1"/>
              </a:buClr>
              <a:defRPr sz="2800">
                <a:solidFill>
                  <a:schemeClr val="bg1"/>
                </a:solidFill>
              </a:defRPr>
            </a:lvl1pPr>
            <a:lvl2pPr>
              <a:buClr>
                <a:schemeClr val="bg1"/>
              </a:buClr>
              <a:defRPr sz="2400">
                <a:solidFill>
                  <a:schemeClr val="bg1"/>
                </a:solidFill>
              </a:defRPr>
            </a:lvl2pPr>
            <a:lvl3pPr>
              <a:buClr>
                <a:schemeClr val="bg1"/>
              </a:buClr>
              <a:defRPr sz="2000">
                <a:solidFill>
                  <a:schemeClr val="bg1"/>
                </a:solidFill>
              </a:defRPr>
            </a:lvl3pPr>
            <a:lvl4pPr>
              <a:buClr>
                <a:schemeClr val="bg1"/>
              </a:buClr>
              <a:defRPr sz="1800">
                <a:solidFill>
                  <a:schemeClr val="bg1"/>
                </a:solidFill>
              </a:defRPr>
            </a:lvl4pPr>
            <a:lvl5pPr>
              <a:buClr>
                <a:schemeClr val="bg1"/>
              </a:buClr>
              <a:defRPr sz="1600">
                <a:solidFill>
                  <a:schemeClr val="bg1"/>
                </a:solidFill>
              </a:defRPr>
            </a:lvl5pPr>
            <a:lvl6pPr>
              <a:defRPr sz="1600"/>
            </a:lvl6pPr>
            <a:lvl7pPr>
              <a:defRPr sz="1600"/>
            </a:lvl7pPr>
            <a:lvl8pPr>
              <a:defRPr sz="1600"/>
            </a:lvl8pPr>
            <a:lvl9pPr>
              <a:defRPr sz="16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buClr>
                <a:schemeClr val="bg1"/>
              </a:buClr>
              <a:defRPr sz="2800">
                <a:solidFill>
                  <a:schemeClr val="bg1"/>
                </a:solidFill>
              </a:defRPr>
            </a:lvl1pPr>
            <a:lvl2pPr>
              <a:buClr>
                <a:schemeClr val="bg1"/>
              </a:buClr>
              <a:defRPr sz="2400">
                <a:solidFill>
                  <a:schemeClr val="bg1"/>
                </a:solidFill>
              </a:defRPr>
            </a:lvl2pPr>
            <a:lvl3pPr>
              <a:buClr>
                <a:schemeClr val="bg1"/>
              </a:buClr>
              <a:defRPr sz="2000">
                <a:solidFill>
                  <a:schemeClr val="bg1"/>
                </a:solidFill>
              </a:defRPr>
            </a:lvl3pPr>
            <a:lvl4pPr>
              <a:buClr>
                <a:schemeClr val="bg1"/>
              </a:buClr>
              <a:defRPr sz="1800">
                <a:solidFill>
                  <a:schemeClr val="bg1"/>
                </a:solidFill>
              </a:defRPr>
            </a:lvl4pPr>
            <a:lvl5pPr>
              <a:buClr>
                <a:schemeClr val="bg1"/>
              </a:buClr>
              <a:defRPr sz="1600">
                <a:solidFill>
                  <a:schemeClr val="bg1"/>
                </a:solidFill>
              </a:defRPr>
            </a:lvl5pPr>
            <a:lvl6pPr>
              <a:defRPr sz="1600"/>
            </a:lvl6pPr>
            <a:lvl7pPr>
              <a:defRPr sz="1600"/>
            </a:lvl7pPr>
            <a:lvl8pPr>
              <a:defRPr sz="1600"/>
            </a:lvl8pPr>
            <a:lvl9pPr>
              <a:defRPr sz="16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3CFFFFBC-830B-BE48-A60F-3A3B7341FF90}" type="datetime1">
              <a:rPr lang="en-US" smtClean="0">
                <a:solidFill>
                  <a:srgbClr val="5F5F5F"/>
                </a:solidFill>
              </a:rPr>
              <a:pPr/>
              <a:t>1/29/2018</a:t>
            </a:fld>
            <a:endParaRPr lang="en-US" dirty="0">
              <a:solidFill>
                <a:srgbClr val="5F5F5F"/>
              </a:solidFill>
            </a:endParaRPr>
          </a:p>
        </p:txBody>
      </p:sp>
      <p:sp>
        <p:nvSpPr>
          <p:cNvPr id="8" name="Footer Placeholder 7"/>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9" name="Slide Number Placeholder 8"/>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11" name="Title 10"/>
          <p:cNvSpPr>
            <a:spLocks noGrp="1"/>
          </p:cNvSpPr>
          <p:nvPr>
            <p:ph type="title"/>
          </p:nvPr>
        </p:nvSpPr>
        <p:spPr/>
        <p:txBody>
          <a:bodyPr/>
          <a:lstStyle>
            <a:lvl1pPr>
              <a:defRPr>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1686058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2_Comparison">
    <p:bg>
      <p:bgPr>
        <a:gradFill>
          <a:gsLst>
            <a:gs pos="0">
              <a:srgbClr val="009FB5"/>
            </a:gs>
            <a:gs pos="100000">
              <a:srgbClr val="0087A0"/>
            </a:gs>
          </a:gsLst>
          <a:lin ang="5400000" scaled="0"/>
        </a:gradFill>
        <a:effectLst/>
      </p:bgPr>
    </p:bg>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buClr>
                <a:schemeClr val="bg1"/>
              </a:buClr>
              <a:defRPr sz="2800">
                <a:solidFill>
                  <a:schemeClr val="bg1"/>
                </a:solidFill>
              </a:defRPr>
            </a:lvl1pPr>
            <a:lvl2pPr>
              <a:buClr>
                <a:schemeClr val="bg1"/>
              </a:buClr>
              <a:defRPr sz="2400">
                <a:solidFill>
                  <a:schemeClr val="bg1"/>
                </a:solidFill>
              </a:defRPr>
            </a:lvl2pPr>
            <a:lvl3pPr>
              <a:buClr>
                <a:schemeClr val="bg1"/>
              </a:buClr>
              <a:defRPr sz="2000">
                <a:solidFill>
                  <a:schemeClr val="bg1"/>
                </a:solidFill>
              </a:defRPr>
            </a:lvl3pPr>
            <a:lvl4pPr>
              <a:buClr>
                <a:schemeClr val="bg1"/>
              </a:buClr>
              <a:defRPr sz="1800">
                <a:solidFill>
                  <a:schemeClr val="bg1"/>
                </a:solidFill>
              </a:defRPr>
            </a:lvl4pPr>
            <a:lvl5pPr>
              <a:buClr>
                <a:schemeClr val="bg1"/>
              </a:buClr>
              <a:defRPr sz="1600">
                <a:solidFill>
                  <a:schemeClr val="bg1"/>
                </a:solidFill>
              </a:defRPr>
            </a:lvl5pPr>
            <a:lvl6pPr>
              <a:defRPr sz="1600"/>
            </a:lvl6pPr>
            <a:lvl7pPr>
              <a:defRPr sz="1600"/>
            </a:lvl7pPr>
            <a:lvl8pPr>
              <a:defRPr sz="1600"/>
            </a:lvl8pPr>
            <a:lvl9pPr>
              <a:defRPr sz="16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buClr>
                <a:schemeClr val="bg1"/>
              </a:buClr>
              <a:defRPr sz="2800">
                <a:solidFill>
                  <a:schemeClr val="bg1"/>
                </a:solidFill>
              </a:defRPr>
            </a:lvl1pPr>
            <a:lvl2pPr>
              <a:buClr>
                <a:schemeClr val="bg1"/>
              </a:buClr>
              <a:defRPr sz="2400">
                <a:solidFill>
                  <a:schemeClr val="bg1"/>
                </a:solidFill>
              </a:defRPr>
            </a:lvl2pPr>
            <a:lvl3pPr>
              <a:buClr>
                <a:schemeClr val="bg1"/>
              </a:buClr>
              <a:defRPr sz="2000">
                <a:solidFill>
                  <a:schemeClr val="bg1"/>
                </a:solidFill>
              </a:defRPr>
            </a:lvl3pPr>
            <a:lvl4pPr>
              <a:buClr>
                <a:schemeClr val="bg1"/>
              </a:buClr>
              <a:defRPr sz="1800">
                <a:solidFill>
                  <a:schemeClr val="bg1"/>
                </a:solidFill>
              </a:defRPr>
            </a:lvl4pPr>
            <a:lvl5pPr>
              <a:buClr>
                <a:schemeClr val="bg1"/>
              </a:buClr>
              <a:defRPr sz="1600">
                <a:solidFill>
                  <a:schemeClr val="bg1"/>
                </a:solidFill>
              </a:defRPr>
            </a:lvl5pPr>
            <a:lvl6pPr>
              <a:defRPr sz="1600"/>
            </a:lvl6pPr>
            <a:lvl7pPr>
              <a:defRPr sz="1600"/>
            </a:lvl7pPr>
            <a:lvl8pPr>
              <a:defRPr sz="1600"/>
            </a:lvl8pPr>
            <a:lvl9pPr>
              <a:defRPr sz="16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3CFFFFBC-830B-BE48-A60F-3A3B7341FF90}" type="datetime1">
              <a:rPr lang="en-US" smtClean="0">
                <a:solidFill>
                  <a:srgbClr val="5F5F5F"/>
                </a:solidFill>
              </a:rPr>
              <a:pPr/>
              <a:t>1/29/2018</a:t>
            </a:fld>
            <a:endParaRPr lang="en-US" dirty="0">
              <a:solidFill>
                <a:srgbClr val="5F5F5F"/>
              </a:solidFill>
            </a:endParaRPr>
          </a:p>
        </p:txBody>
      </p:sp>
      <p:sp>
        <p:nvSpPr>
          <p:cNvPr id="8" name="Footer Placeholder 7"/>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9" name="Slide Number Placeholder 8"/>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11" name="Title 10"/>
          <p:cNvSpPr>
            <a:spLocks noGrp="1"/>
          </p:cNvSpPr>
          <p:nvPr>
            <p:ph type="title"/>
          </p:nvPr>
        </p:nvSpPr>
        <p:spPr/>
        <p:txBody>
          <a:bodyPr/>
          <a:lstStyle>
            <a:lvl1pPr>
              <a:defRPr>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2420935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D39A174-1ADF-1E48-B6DD-36515CA54732}" type="datetime1">
              <a:rPr lang="en-US" smtClean="0">
                <a:solidFill>
                  <a:srgbClr val="5F5F5F"/>
                </a:solidFill>
              </a:rPr>
              <a:pPr/>
              <a:t>1/29/2018</a:t>
            </a:fld>
            <a:endParaRPr lang="en-US" dirty="0">
              <a:solidFill>
                <a:srgbClr val="5F5F5F"/>
              </a:solidFill>
            </a:endParaRPr>
          </a:p>
        </p:txBody>
      </p:sp>
      <p:sp>
        <p:nvSpPr>
          <p:cNvPr id="4" name="Footer Placeholder 3"/>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34616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solidFill>
                  <a:srgbClr val="5F5F5F"/>
                </a:solidFill>
              </a:rPr>
              <a:pPr/>
              <a:t>1/29/2018</a:t>
            </a:fld>
            <a:endParaRPr lang="en-US" dirty="0">
              <a:solidFill>
                <a:srgbClr val="5F5F5F"/>
              </a:solidFill>
            </a:endParaRPr>
          </a:p>
        </p:txBody>
      </p:sp>
      <p:sp>
        <p:nvSpPr>
          <p:cNvPr id="4" name="Footer Placeholder 3"/>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6"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7" name="Title 6"/>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3021919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1_Title and Subtitle">
    <p:bg>
      <p:bgPr>
        <a:gradFill>
          <a:gsLst>
            <a:gs pos="0">
              <a:srgbClr val="009FB5"/>
            </a:gs>
            <a:gs pos="100000">
              <a:srgbClr val="00849D"/>
            </a:gs>
          </a:gsLst>
          <a:lin ang="5400000" scaled="1"/>
        </a:gra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solidFill>
                  <a:srgbClr val="5F5F5F"/>
                </a:solidFill>
              </a:rPr>
              <a:pPr/>
              <a:t>1/29/2018</a:t>
            </a:fld>
            <a:endParaRPr lang="en-US" dirty="0">
              <a:solidFill>
                <a:srgbClr val="5F5F5F"/>
              </a:solidFill>
            </a:endParaRPr>
          </a:p>
        </p:txBody>
      </p:sp>
      <p:sp>
        <p:nvSpPr>
          <p:cNvPr id="4" name="Footer Placeholder 3"/>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6"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7" name="Title 6"/>
          <p:cNvSpPr>
            <a:spLocks noGrp="1"/>
          </p:cNvSpPr>
          <p:nvPr>
            <p:ph type="title"/>
          </p:nvPr>
        </p:nvSpPr>
        <p:spPr/>
        <p:txBody>
          <a:bodyPr/>
          <a:lstStyle>
            <a:lvl1pPr>
              <a:defRPr>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4292841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4_Title and Subtitle">
    <p:bg>
      <p:bgPr>
        <a:gradFill>
          <a:gsLst>
            <a:gs pos="0">
              <a:schemeClr val="bg1"/>
            </a:gs>
            <a:gs pos="100000">
              <a:srgbClr val="0E7AAB"/>
            </a:gs>
          </a:gsLst>
          <a:lin ang="5400000" scaled="1"/>
        </a:gra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solidFill>
                  <a:srgbClr val="5F5F5F"/>
                </a:solidFill>
              </a:rPr>
              <a:pPr/>
              <a:t>1/29/2018</a:t>
            </a:fld>
            <a:endParaRPr lang="en-US" dirty="0">
              <a:solidFill>
                <a:srgbClr val="5F5F5F"/>
              </a:solidFill>
            </a:endParaRPr>
          </a:p>
        </p:txBody>
      </p:sp>
      <p:sp>
        <p:nvSpPr>
          <p:cNvPr id="4" name="Footer Placeholder 3"/>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7"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8" name="Title 6"/>
          <p:cNvSpPr>
            <a:spLocks noGrp="1"/>
          </p:cNvSpPr>
          <p:nvPr>
            <p:ph type="title"/>
          </p:nvPr>
        </p:nvSpPr>
        <p:spPr>
          <a:xfrm>
            <a:off x="531812" y="406400"/>
            <a:ext cx="11125200" cy="889000"/>
          </a:xfrm>
        </p:spPr>
        <p:txBody>
          <a:bodyPr/>
          <a:lstStyle>
            <a:lvl1pPr>
              <a:defRPr>
                <a:solidFill>
                  <a:schemeClr val="bg1"/>
                </a:solidFill>
              </a:defRPr>
            </a:lvl1pPr>
          </a:lstStyle>
          <a:p>
            <a:r>
              <a:rPr lang="en-US"/>
              <a:t>Click to edit Master title style</a:t>
            </a:r>
            <a:endParaRPr dirty="0"/>
          </a:p>
        </p:txBody>
      </p: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91385" y="5582389"/>
            <a:ext cx="11802141" cy="822723"/>
          </a:xfrm>
          <a:prstGeom prst="rect">
            <a:avLst/>
          </a:prstGeom>
        </p:spPr>
      </p:pic>
    </p:spTree>
    <p:extLst>
      <p:ext uri="{BB962C8B-B14F-4D97-AF65-F5344CB8AC3E}">
        <p14:creationId xmlns:p14="http://schemas.microsoft.com/office/powerpoint/2010/main" val="2100355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3_Title and Subtitle">
    <p:bg>
      <p:bgPr>
        <a:gradFill>
          <a:gsLst>
            <a:gs pos="0">
              <a:srgbClr val="009FB5"/>
            </a:gs>
            <a:gs pos="100000">
              <a:srgbClr val="00849D"/>
            </a:gs>
          </a:gsLst>
          <a:lin ang="5400000" scaled="1"/>
        </a:gra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solidFill>
                  <a:srgbClr val="5F5F5F"/>
                </a:solidFill>
              </a:rPr>
              <a:pPr/>
              <a:t>1/29/2018</a:t>
            </a:fld>
            <a:endParaRPr lang="en-US" dirty="0">
              <a:solidFill>
                <a:srgbClr val="5F5F5F"/>
              </a:solidFill>
            </a:endParaRPr>
          </a:p>
        </p:txBody>
      </p:sp>
      <p:sp>
        <p:nvSpPr>
          <p:cNvPr id="4" name="Footer Placeholder 3"/>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10" name="Text Placeholder 12"/>
          <p:cNvSpPr>
            <a:spLocks noGrp="1"/>
          </p:cNvSpPr>
          <p:nvPr>
            <p:ph type="body" sz="quarter" idx="14" hasCustomPrompt="1"/>
          </p:nvPr>
        </p:nvSpPr>
        <p:spPr>
          <a:xfrm>
            <a:off x="531814" y="895622"/>
            <a:ext cx="10330522" cy="343299"/>
          </a:xfrm>
        </p:spPr>
        <p:txBody>
          <a:bodyPr>
            <a:noAutofit/>
          </a:bodyPr>
          <a:lstStyle>
            <a:lvl1pPr marL="1588" indent="0">
              <a:spcBef>
                <a:spcPts val="0"/>
              </a:spcBef>
              <a:buFontTx/>
              <a:buNone/>
              <a:defRPr sz="2400" b="0" baseline="0">
                <a:solidFill>
                  <a:schemeClr val="bg2"/>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11" name="Text Placeholder 10"/>
          <p:cNvSpPr>
            <a:spLocks noGrp="1"/>
          </p:cNvSpPr>
          <p:nvPr>
            <p:ph type="body" sz="quarter" idx="15" hasCustomPrompt="1"/>
          </p:nvPr>
        </p:nvSpPr>
        <p:spPr>
          <a:xfrm>
            <a:off x="531814" y="348608"/>
            <a:ext cx="10330522" cy="490537"/>
          </a:xfrm>
        </p:spPr>
        <p:txBody>
          <a:bodyPr anchor="ctr"/>
          <a:lstStyle>
            <a:lvl1pPr marL="0" indent="0">
              <a:buNone/>
              <a:defRPr sz="3200" baseline="0">
                <a:solidFill>
                  <a:schemeClr val="bg1"/>
                </a:solidFill>
                <a:latin typeface="+mj-lt"/>
              </a:defRPr>
            </a:lvl1pPr>
          </a:lstStyle>
          <a:p>
            <a:pPr lvl="0"/>
            <a:r>
              <a:rPr lang="en-US" dirty="0"/>
              <a:t>Click to edit Master title style</a:t>
            </a:r>
          </a:p>
        </p:txBody>
      </p:sp>
    </p:spTree>
    <p:extLst>
      <p:ext uri="{BB962C8B-B14F-4D97-AF65-F5344CB8AC3E}">
        <p14:creationId xmlns:p14="http://schemas.microsoft.com/office/powerpoint/2010/main" val="974464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cxnSp>
        <p:nvCxnSpPr>
          <p:cNvPr id="9" name="Straight Connector 8"/>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5" name="Date Placeholder 4"/>
          <p:cNvSpPr>
            <a:spLocks noGrp="1"/>
          </p:cNvSpPr>
          <p:nvPr>
            <p:ph type="dt" sz="half" idx="10"/>
          </p:nvPr>
        </p:nvSpPr>
        <p:spPr/>
        <p:txBody>
          <a:bodyPr/>
          <a:lstStyle/>
          <a:p>
            <a:fld id="{DD23F527-3A46-1444-AC47-E74332FAE46E}" type="datetime1">
              <a:rPr lang="en-US" smtClean="0"/>
              <a:pPr/>
              <a:t>1/29/2018</a:t>
            </a:fld>
            <a:endParaRPr lang="en-US" dirty="0"/>
          </a:p>
        </p:txBody>
      </p:sp>
      <p:sp>
        <p:nvSpPr>
          <p:cNvPr id="6" name="Footer Placeholder 5"/>
          <p:cNvSpPr>
            <a:spLocks noGrp="1"/>
          </p:cNvSpPr>
          <p:nvPr>
            <p:ph type="ftr" sz="quarter" idx="11"/>
          </p:nvPr>
        </p:nvSpPr>
        <p:spPr/>
        <p:txBody>
          <a:bodyPr/>
          <a:lstStyle/>
          <a:p>
            <a:r>
              <a:rPr lang="en-US"/>
              <a:t>Confidential – Oracle Internal/Restricted/Highly Restricted</a:t>
            </a:r>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pPr/>
              <a:t>‹#›</a:t>
            </a:fld>
            <a:endParaRPr lang="en-US" dirty="0"/>
          </a:p>
        </p:txBody>
      </p:sp>
      <p:sp>
        <p:nvSpPr>
          <p:cNvPr id="10" name="Title 1"/>
          <p:cNvSpPr>
            <a:spLocks noGrp="1"/>
          </p:cNvSpPr>
          <p:nvPr>
            <p:ph type="title"/>
          </p:nvPr>
        </p:nvSpPr>
        <p:spPr>
          <a:xfrm>
            <a:off x="541337" y="0"/>
            <a:ext cx="11125200" cy="819150"/>
          </a:xfrm>
        </p:spPr>
        <p:txBody>
          <a:bodyPr/>
          <a:lstStyle>
            <a:lvl1pPr>
              <a:defRPr sz="3200">
                <a:solidFill>
                  <a:schemeClr val="accent1"/>
                </a:solidFill>
              </a:defRPr>
            </a:lvl1pPr>
          </a:lstStyle>
          <a:p>
            <a:r>
              <a:rPr lang="en-US" dirty="0"/>
              <a:t>Click to edit Master title style</a:t>
            </a:r>
            <a:endParaRPr dirty="0"/>
          </a:p>
        </p:txBody>
      </p:sp>
      <p:sp>
        <p:nvSpPr>
          <p:cNvPr id="11" name="Content Placeholder 2"/>
          <p:cNvSpPr>
            <a:spLocks noGrp="1"/>
          </p:cNvSpPr>
          <p:nvPr>
            <p:ph idx="1" hasCustomPrompt="1"/>
          </p:nvPr>
        </p:nvSpPr>
        <p:spPr>
          <a:xfrm>
            <a:off x="531152" y="1524001"/>
            <a:ext cx="5402924" cy="954107"/>
          </a:xfrm>
        </p:spPr>
        <p:txBody>
          <a:bodyPr wrap="square">
            <a:spAutoFit/>
          </a:bodyPr>
          <a:lstStyle>
            <a:lvl1pPr>
              <a:lnSpc>
                <a:spcPct val="100000"/>
              </a:lnSpc>
              <a:spcBef>
                <a:spcPts val="0"/>
              </a:spcBef>
              <a:spcAft>
                <a:spcPts val="600"/>
              </a:spcAft>
              <a:buClr>
                <a:schemeClr val="accent3"/>
              </a:buClr>
              <a:buFont typeface="Wingdings" pitchFamily="2" charset="2"/>
              <a:buChar char="§"/>
              <a:defRPr sz="2000">
                <a:solidFill>
                  <a:schemeClr val="accent1"/>
                </a:solidFill>
              </a:defRPr>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a:solidFill>
                  <a:schemeClr val="tx1"/>
                </a:solidFill>
              </a:defRPr>
            </a:lvl3pPr>
          </a:lstStyle>
          <a:p>
            <a:pPr lvl="0"/>
            <a:r>
              <a:rPr lang="en-US" dirty="0"/>
              <a:t>Edit Master text styles</a:t>
            </a:r>
          </a:p>
          <a:p>
            <a:pPr lvl="1"/>
            <a:r>
              <a:rPr lang="en-US" dirty="0"/>
              <a:t>Second level</a:t>
            </a:r>
          </a:p>
          <a:p>
            <a:pPr lvl="2"/>
            <a:r>
              <a:rPr lang="en-US" dirty="0"/>
              <a:t>Third level</a:t>
            </a:r>
          </a:p>
        </p:txBody>
      </p:sp>
      <p:sp>
        <p:nvSpPr>
          <p:cNvPr id="12" name="Text Placeholder 12"/>
          <p:cNvSpPr>
            <a:spLocks noGrp="1"/>
          </p:cNvSpPr>
          <p:nvPr>
            <p:ph type="body" sz="quarter" idx="13" hasCustomPrompt="1"/>
          </p:nvPr>
        </p:nvSpPr>
        <p:spPr>
          <a:xfrm>
            <a:off x="541338" y="830816"/>
            <a:ext cx="11125199" cy="343299"/>
          </a:xfrm>
        </p:spPr>
        <p:txBody>
          <a:bodyPr>
            <a:noAutofit/>
          </a:bodyPr>
          <a:lstStyle>
            <a:lvl1pPr marL="1588" indent="0">
              <a:spcBef>
                <a:spcPts val="0"/>
              </a:spcBef>
              <a:buFontTx/>
              <a:buNone/>
              <a:defRPr sz="2000" b="0" i="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13" name="Content Placeholder 2"/>
          <p:cNvSpPr>
            <a:spLocks noGrp="1"/>
          </p:cNvSpPr>
          <p:nvPr>
            <p:ph idx="14" hasCustomPrompt="1"/>
          </p:nvPr>
        </p:nvSpPr>
        <p:spPr>
          <a:xfrm>
            <a:off x="6255677" y="1524001"/>
            <a:ext cx="5402924" cy="954107"/>
          </a:xfrm>
        </p:spPr>
        <p:txBody>
          <a:bodyPr wrap="square">
            <a:spAutoFit/>
          </a:bodyPr>
          <a:lstStyle>
            <a:lvl1pPr>
              <a:lnSpc>
                <a:spcPct val="100000"/>
              </a:lnSpc>
              <a:spcBef>
                <a:spcPts val="0"/>
              </a:spcBef>
              <a:spcAft>
                <a:spcPts val="600"/>
              </a:spcAft>
              <a:buClr>
                <a:schemeClr val="accent3"/>
              </a:buClr>
              <a:buFont typeface="Wingdings" pitchFamily="2" charset="2"/>
              <a:buChar char="§"/>
              <a:defRPr sz="2000">
                <a:solidFill>
                  <a:schemeClr val="accent1"/>
                </a:solidFill>
              </a:defRPr>
            </a:lvl1pPr>
            <a:lvl2pPr>
              <a:lnSpc>
                <a:spcPct val="100000"/>
              </a:lnSpc>
              <a:spcBef>
                <a:spcPts val="0"/>
              </a:spcBef>
              <a:spcAft>
                <a:spcPts val="600"/>
              </a:spcAft>
              <a:buClr>
                <a:schemeClr val="accent3"/>
              </a:buClr>
              <a:buFont typeface="Arial" pitchFamily="34" charset="0"/>
              <a:buChar char="•"/>
              <a:defRPr sz="1800"/>
            </a:lvl2pPr>
            <a:lvl3pPr>
              <a:lnSpc>
                <a:spcPct val="100000"/>
              </a:lnSpc>
              <a:spcBef>
                <a:spcPts val="0"/>
              </a:spcBef>
              <a:spcAft>
                <a:spcPts val="600"/>
              </a:spcAft>
              <a:buClr>
                <a:schemeClr val="accent3"/>
              </a:buClr>
              <a:buFont typeface="Wingdings" pitchFamily="2" charset="2"/>
              <a:buChar char="§"/>
              <a:defRPr sz="1400">
                <a:solidFill>
                  <a:schemeClr val="tx1"/>
                </a:solidFill>
              </a:defRPr>
            </a:lvl3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288434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2_Title and Subtitle">
    <p:bg>
      <p:bgPr>
        <a:gradFill>
          <a:gsLst>
            <a:gs pos="0">
              <a:schemeClr val="bg1"/>
            </a:gs>
            <a:gs pos="100000">
              <a:srgbClr val="0E7AAB"/>
            </a:gs>
          </a:gsLst>
          <a:lin ang="5400000" scaled="1"/>
        </a:gra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solidFill>
                  <a:srgbClr val="5F5F5F"/>
                </a:solidFill>
              </a:rPr>
              <a:pPr/>
              <a:t>1/29/2018</a:t>
            </a:fld>
            <a:endParaRPr lang="en-US" dirty="0">
              <a:solidFill>
                <a:srgbClr val="5F5F5F"/>
              </a:solidFill>
            </a:endParaRPr>
          </a:p>
        </p:txBody>
      </p:sp>
      <p:sp>
        <p:nvSpPr>
          <p:cNvPr id="4" name="Footer Placeholder 3"/>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9" name="Text Placeholder 12"/>
          <p:cNvSpPr>
            <a:spLocks noGrp="1"/>
          </p:cNvSpPr>
          <p:nvPr>
            <p:ph type="body" sz="quarter" idx="14" hasCustomPrompt="1"/>
          </p:nvPr>
        </p:nvSpPr>
        <p:spPr>
          <a:xfrm>
            <a:off x="531814" y="895622"/>
            <a:ext cx="10330522" cy="343299"/>
          </a:xfrm>
        </p:spPr>
        <p:txBody>
          <a:bodyPr>
            <a:noAutofit/>
          </a:bodyPr>
          <a:lstStyle>
            <a:lvl1pPr marL="1588" indent="0">
              <a:spcBef>
                <a:spcPts val="0"/>
              </a:spcBef>
              <a:buFontTx/>
              <a:buNone/>
              <a:defRPr sz="2400" b="0" baseline="0">
                <a:solidFill>
                  <a:schemeClr val="bg2"/>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11" name="Text Placeholder 10"/>
          <p:cNvSpPr>
            <a:spLocks noGrp="1"/>
          </p:cNvSpPr>
          <p:nvPr>
            <p:ph type="body" sz="quarter" idx="15" hasCustomPrompt="1"/>
          </p:nvPr>
        </p:nvSpPr>
        <p:spPr>
          <a:xfrm>
            <a:off x="531814" y="348608"/>
            <a:ext cx="10330522" cy="490537"/>
          </a:xfrm>
        </p:spPr>
        <p:txBody>
          <a:bodyPr anchor="ctr"/>
          <a:lstStyle>
            <a:lvl1pPr marL="0" indent="0">
              <a:buNone/>
              <a:defRPr sz="3200" baseline="0">
                <a:solidFill>
                  <a:schemeClr val="bg1"/>
                </a:solidFill>
                <a:latin typeface="+mj-lt"/>
              </a:defRPr>
            </a:lvl1pPr>
          </a:lstStyle>
          <a:p>
            <a:pPr lvl="0"/>
            <a:r>
              <a:rPr lang="en-US" dirty="0"/>
              <a:t>Click to edit Master title style</a:t>
            </a:r>
          </a:p>
        </p:txBody>
      </p:sp>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91385" y="5582389"/>
            <a:ext cx="11802141" cy="822723"/>
          </a:xfrm>
          <a:prstGeom prst="rect">
            <a:avLst/>
          </a:prstGeom>
        </p:spPr>
      </p:pic>
    </p:spTree>
    <p:extLst>
      <p:ext uri="{BB962C8B-B14F-4D97-AF65-F5344CB8AC3E}">
        <p14:creationId xmlns:p14="http://schemas.microsoft.com/office/powerpoint/2010/main" val="3079490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8_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solidFill>
                  <a:srgbClr val="5F5F5F"/>
                </a:solidFill>
              </a:rPr>
              <a:pPr/>
              <a:t>1/29/2018</a:t>
            </a:fld>
            <a:endParaRPr lang="en-US" dirty="0">
              <a:solidFill>
                <a:srgbClr val="5F5F5F"/>
              </a:solidFill>
            </a:endParaRPr>
          </a:p>
        </p:txBody>
      </p:sp>
      <p:sp>
        <p:nvSpPr>
          <p:cNvPr id="4" name="Footer Placeholder 3"/>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10" name="Text Placeholder 12"/>
          <p:cNvSpPr>
            <a:spLocks noGrp="1"/>
          </p:cNvSpPr>
          <p:nvPr>
            <p:ph type="body" sz="quarter" idx="14" hasCustomPrompt="1"/>
          </p:nvPr>
        </p:nvSpPr>
        <p:spPr>
          <a:xfrm>
            <a:off x="531814" y="895622"/>
            <a:ext cx="10330522" cy="343299"/>
          </a:xfrm>
        </p:spPr>
        <p:txBody>
          <a:bodyPr>
            <a:noAutofit/>
          </a:bodyPr>
          <a:lstStyle>
            <a:lvl1pPr marL="1588" indent="0">
              <a:spcBef>
                <a:spcPts val="0"/>
              </a:spcBef>
              <a:buFontTx/>
              <a:buNone/>
              <a:defRPr sz="2400" b="0" baseline="0">
                <a:solidFill>
                  <a:schemeClr val="tx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11" name="Text Placeholder 10"/>
          <p:cNvSpPr>
            <a:spLocks noGrp="1"/>
          </p:cNvSpPr>
          <p:nvPr>
            <p:ph type="body" sz="quarter" idx="15" hasCustomPrompt="1"/>
          </p:nvPr>
        </p:nvSpPr>
        <p:spPr>
          <a:xfrm>
            <a:off x="531814" y="348608"/>
            <a:ext cx="10330522" cy="490537"/>
          </a:xfrm>
        </p:spPr>
        <p:txBody>
          <a:bodyPr anchor="ctr"/>
          <a:lstStyle>
            <a:lvl1pPr marL="0" indent="0">
              <a:buNone/>
              <a:defRPr lang="en-US" sz="3200" kern="1200" dirty="0">
                <a:solidFill>
                  <a:schemeClr val="tx1"/>
                </a:solidFill>
                <a:latin typeface="+mj-lt"/>
                <a:ea typeface="+mj-ea"/>
                <a:cs typeface="+mj-cs"/>
              </a:defRPr>
            </a:lvl1pPr>
          </a:lstStyle>
          <a:p>
            <a:pPr lvl="0"/>
            <a:r>
              <a:rPr lang="en-US" dirty="0"/>
              <a:t>Click to edit Master title style</a:t>
            </a:r>
          </a:p>
        </p:txBody>
      </p:sp>
    </p:spTree>
    <p:extLst>
      <p:ext uri="{BB962C8B-B14F-4D97-AF65-F5344CB8AC3E}">
        <p14:creationId xmlns:p14="http://schemas.microsoft.com/office/powerpoint/2010/main" val="700431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19AFBF-606B-E543-8502-3BFA1F086CBC}" type="datetime1">
              <a:rPr lang="en-US" smtClean="0">
                <a:solidFill>
                  <a:srgbClr val="5F5F5F"/>
                </a:solidFill>
              </a:rPr>
              <a:pPr/>
              <a:t>1/29/2018</a:t>
            </a:fld>
            <a:endParaRPr lang="en-US" dirty="0">
              <a:solidFill>
                <a:srgbClr val="5F5F5F"/>
              </a:solidFill>
            </a:endParaRPr>
          </a:p>
        </p:txBody>
      </p:sp>
      <p:sp>
        <p:nvSpPr>
          <p:cNvPr id="3" name="Footer Placeholder 2"/>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4" name="Slide Number Placeholder 3"/>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Tree>
    <p:extLst>
      <p:ext uri="{BB962C8B-B14F-4D97-AF65-F5344CB8AC3E}">
        <p14:creationId xmlns:p14="http://schemas.microsoft.com/office/powerpoint/2010/main" val="364441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1_Blank">
    <p:bg>
      <p:bgPr>
        <a:gradFill>
          <a:gsLst>
            <a:gs pos="0">
              <a:srgbClr val="1592CC"/>
            </a:gs>
            <a:gs pos="100000">
              <a:srgbClr val="0E7AAB"/>
            </a:gs>
          </a:gsLst>
          <a:lin ang="5400000" scaled="1"/>
        </a:gra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19AFBF-606B-E543-8502-3BFA1F086CBC}" type="datetime1">
              <a:rPr lang="en-US" smtClean="0">
                <a:solidFill>
                  <a:srgbClr val="5F5F5F"/>
                </a:solidFill>
              </a:rPr>
              <a:pPr/>
              <a:t>1/29/2018</a:t>
            </a:fld>
            <a:endParaRPr lang="en-US" dirty="0">
              <a:solidFill>
                <a:srgbClr val="5F5F5F"/>
              </a:solidFill>
            </a:endParaRPr>
          </a:p>
        </p:txBody>
      </p:sp>
      <p:sp>
        <p:nvSpPr>
          <p:cNvPr id="3" name="Footer Placeholder 2"/>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4" name="Slide Number Placeholder 3"/>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Tree>
    <p:extLst>
      <p:ext uri="{BB962C8B-B14F-4D97-AF65-F5344CB8AC3E}">
        <p14:creationId xmlns:p14="http://schemas.microsoft.com/office/powerpoint/2010/main" val="1527027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2_Blank">
    <p:bg>
      <p:bgPr>
        <a:gradFill>
          <a:gsLst>
            <a:gs pos="0">
              <a:srgbClr val="009FB5"/>
            </a:gs>
            <a:gs pos="100000">
              <a:srgbClr val="0087A0"/>
            </a:gs>
          </a:gsLst>
          <a:lin ang="5400000" scaled="1"/>
        </a:gra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19AFBF-606B-E543-8502-3BFA1F086CBC}" type="datetime1">
              <a:rPr lang="en-US" smtClean="0">
                <a:solidFill>
                  <a:srgbClr val="5F5F5F"/>
                </a:solidFill>
              </a:rPr>
              <a:pPr/>
              <a:t>1/29/2018</a:t>
            </a:fld>
            <a:endParaRPr lang="en-US" dirty="0">
              <a:solidFill>
                <a:srgbClr val="5F5F5F"/>
              </a:solidFill>
            </a:endParaRPr>
          </a:p>
        </p:txBody>
      </p:sp>
      <p:sp>
        <p:nvSpPr>
          <p:cNvPr id="3" name="Footer Placeholder 2"/>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4" name="Slide Number Placeholder 3"/>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Tree>
    <p:extLst>
      <p:ext uri="{BB962C8B-B14F-4D97-AF65-F5344CB8AC3E}">
        <p14:creationId xmlns:p14="http://schemas.microsoft.com/office/powerpoint/2010/main" val="2320928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662" y="1524000"/>
            <a:ext cx="7772550"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777288" y="1524001"/>
            <a:ext cx="2971800"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20AF893-3E10-FD41-AEC9-8B3D0A4A1856}"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8" name="Title 7"/>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4172252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531813" y="1524000"/>
            <a:ext cx="6095999" cy="4416725"/>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5F325C25-20DE-A84C-A42C-F77161DB4A96}"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8" name="Title 7"/>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1320843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8" name="Straight Connector 7"/>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95EB4F4-FDFD-ED43-860C-BD557FEEC804}"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itle 10"/>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3833185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0440CA68-5E1D-2648-A796-3AC679BBE128}"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9" name="Picture Placeholder 2"/>
          <p:cNvSpPr>
            <a:spLocks noGrp="1"/>
          </p:cNvSpPr>
          <p:nvPr>
            <p:ph type="pic" idx="13"/>
          </p:nvPr>
        </p:nvSpPr>
        <p:spPr bwMode="gray">
          <a:xfrm>
            <a:off x="435705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Title 7"/>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342913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iOS Smartphone and Tablet: Horizontal">
    <p:spTree>
      <p:nvGrpSpPr>
        <p:cNvPr id="1" name=""/>
        <p:cNvGrpSpPr/>
        <p:nvPr/>
      </p:nvGrpSpPr>
      <p:grpSpPr>
        <a:xfrm>
          <a:off x="0" y="0"/>
          <a:ext cx="0" cy="0"/>
          <a:chOff x="0" y="0"/>
          <a:chExt cx="0" cy="0"/>
        </a:xfrm>
      </p:grpSpPr>
      <p:pic>
        <p:nvPicPr>
          <p:cNvPr id="2" name="Picture 1" descr="Photos, screen captures, graphics can be inserted in a white mobile phone and tablet"/>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6717" y="1522826"/>
            <a:ext cx="6495366" cy="4567423"/>
          </a:xfrm>
          <a:prstGeom prst="rect">
            <a:avLst/>
          </a:prstGeom>
        </p:spPr>
      </p:pic>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770494" y="1827861"/>
            <a:ext cx="1840875" cy="3887139"/>
          </a:xfrm>
          <a:prstGeom prst="rect">
            <a:avLst/>
          </a:prstGeom>
        </p:spPr>
      </p:pic>
      <p:sp>
        <p:nvSpPr>
          <p:cNvPr id="3" name="Picture Placeholder 2"/>
          <p:cNvSpPr>
            <a:spLocks noGrp="1"/>
          </p:cNvSpPr>
          <p:nvPr>
            <p:ph type="pic" idx="1"/>
          </p:nvPr>
        </p:nvSpPr>
        <p:spPr bwMode="gray">
          <a:xfrm>
            <a:off x="1889122" y="2364583"/>
            <a:ext cx="161848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5" name="Date Placeholder 4"/>
          <p:cNvSpPr>
            <a:spLocks noGrp="1"/>
          </p:cNvSpPr>
          <p:nvPr>
            <p:ph type="dt" sz="half" idx="10"/>
          </p:nvPr>
        </p:nvSpPr>
        <p:spPr/>
        <p:txBody>
          <a:bodyPr/>
          <a:lstStyle/>
          <a:p>
            <a:fld id="{DA38B655-5B37-774F-952B-2EF42A453626}" type="datetime1">
              <a:rPr lang="en-US" smtClean="0">
                <a:solidFill>
                  <a:srgbClr val="5F5F5F"/>
                </a:solidFill>
              </a:rPr>
              <a:pPr/>
              <a:t>1/29/2018</a:t>
            </a:fld>
            <a:endParaRPr lang="en-US" dirty="0">
              <a:solidFill>
                <a:srgbClr val="5F5F5F"/>
              </a:solidFill>
            </a:endParaRPr>
          </a:p>
        </p:txBody>
      </p:sp>
      <p:sp>
        <p:nvSpPr>
          <p:cNvPr id="6" name="Footer Placeholder 5"/>
          <p:cNvSpPr>
            <a:spLocks noGrp="1"/>
          </p:cNvSpPr>
          <p:nvPr>
            <p:ph type="ftr" sz="quarter" idx="11"/>
          </p:nvPr>
        </p:nvSpPr>
        <p:spPr/>
        <p:txBody>
          <a:bodyPr/>
          <a:lstStyle/>
          <a:p>
            <a:r>
              <a:rPr lang="en-US">
                <a:solidFill>
                  <a:srgbClr val="5F5F5F"/>
                </a:solidFill>
              </a:rPr>
              <a:t>Confidential – Oracle Internal/Restricted/Highly Restricted</a:t>
            </a:r>
            <a:endParaRPr lang="en-US" dirty="0">
              <a:solidFill>
                <a:srgbClr val="5F5F5F"/>
              </a:solidFill>
            </a:endParaRPr>
          </a:p>
        </p:txBody>
      </p:sp>
      <p:sp>
        <p:nvSpPr>
          <p:cNvPr id="7" name="Slide Number Placeholder 6"/>
          <p:cNvSpPr>
            <a:spLocks noGrp="1"/>
          </p:cNvSpPr>
          <p:nvPr>
            <p:ph type="sldNum" sz="quarter" idx="12"/>
          </p:nvPr>
        </p:nvSpPr>
        <p:spPr/>
        <p:txBody>
          <a:bodyPr/>
          <a:lstStyle/>
          <a:p>
            <a:fld id="{C51EAA63-D034-42AE-91FA-B13B9518C7BE}" type="slidenum">
              <a:rPr lang="en-US" smtClean="0">
                <a:solidFill>
                  <a:srgbClr val="5F5F5F"/>
                </a:solidFill>
              </a:rPr>
              <a:pPr/>
              <a:t>‹#›</a:t>
            </a:fld>
            <a:endParaRPr lang="en-US" dirty="0">
              <a:solidFill>
                <a:srgbClr val="5F5F5F"/>
              </a:solidFill>
            </a:endParaRPr>
          </a:p>
        </p:txBody>
      </p:sp>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itle 3"/>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1862762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image" Target="../media/image1.png"/><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7.xml"/><Relationship Id="rId18" Type="http://schemas.openxmlformats.org/officeDocument/2006/relationships/slideLayout" Target="../slideLayouts/slideLayout72.xml"/><Relationship Id="rId26" Type="http://schemas.openxmlformats.org/officeDocument/2006/relationships/slideLayout" Target="../slideLayouts/slideLayout80.xml"/><Relationship Id="rId39" Type="http://schemas.openxmlformats.org/officeDocument/2006/relationships/slideLayout" Target="../slideLayouts/slideLayout93.xml"/><Relationship Id="rId21" Type="http://schemas.openxmlformats.org/officeDocument/2006/relationships/slideLayout" Target="../slideLayouts/slideLayout75.xml"/><Relationship Id="rId34" Type="http://schemas.openxmlformats.org/officeDocument/2006/relationships/slideLayout" Target="../slideLayouts/slideLayout88.xml"/><Relationship Id="rId42" Type="http://schemas.openxmlformats.org/officeDocument/2006/relationships/slideLayout" Target="../slideLayouts/slideLayout96.xml"/><Relationship Id="rId47" Type="http://schemas.openxmlformats.org/officeDocument/2006/relationships/slideLayout" Target="../slideLayouts/slideLayout101.xml"/><Relationship Id="rId50" Type="http://schemas.openxmlformats.org/officeDocument/2006/relationships/slideLayout" Target="../slideLayouts/slideLayout104.xml"/><Relationship Id="rId55" Type="http://schemas.openxmlformats.org/officeDocument/2006/relationships/slideLayout" Target="../slideLayouts/slideLayout109.xml"/><Relationship Id="rId63" Type="http://schemas.openxmlformats.org/officeDocument/2006/relationships/slideLayout" Target="../slideLayouts/slideLayout117.xml"/><Relationship Id="rId7" Type="http://schemas.openxmlformats.org/officeDocument/2006/relationships/slideLayout" Target="../slideLayouts/slideLayout61.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20" Type="http://schemas.openxmlformats.org/officeDocument/2006/relationships/slideLayout" Target="../slideLayouts/slideLayout74.xml"/><Relationship Id="rId29" Type="http://schemas.openxmlformats.org/officeDocument/2006/relationships/slideLayout" Target="../slideLayouts/slideLayout83.xml"/><Relationship Id="rId41" Type="http://schemas.openxmlformats.org/officeDocument/2006/relationships/slideLayout" Target="../slideLayouts/slideLayout95.xml"/><Relationship Id="rId54" Type="http://schemas.openxmlformats.org/officeDocument/2006/relationships/slideLayout" Target="../slideLayouts/slideLayout108.xml"/><Relationship Id="rId62" Type="http://schemas.openxmlformats.org/officeDocument/2006/relationships/slideLayout" Target="../slideLayouts/slideLayout11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24" Type="http://schemas.openxmlformats.org/officeDocument/2006/relationships/slideLayout" Target="../slideLayouts/slideLayout78.xml"/><Relationship Id="rId32" Type="http://schemas.openxmlformats.org/officeDocument/2006/relationships/slideLayout" Target="../slideLayouts/slideLayout86.xml"/><Relationship Id="rId37" Type="http://schemas.openxmlformats.org/officeDocument/2006/relationships/slideLayout" Target="../slideLayouts/slideLayout91.xml"/><Relationship Id="rId40" Type="http://schemas.openxmlformats.org/officeDocument/2006/relationships/slideLayout" Target="../slideLayouts/slideLayout94.xml"/><Relationship Id="rId45" Type="http://schemas.openxmlformats.org/officeDocument/2006/relationships/slideLayout" Target="../slideLayouts/slideLayout99.xml"/><Relationship Id="rId53" Type="http://schemas.openxmlformats.org/officeDocument/2006/relationships/slideLayout" Target="../slideLayouts/slideLayout107.xml"/><Relationship Id="rId58" Type="http://schemas.openxmlformats.org/officeDocument/2006/relationships/slideLayout" Target="../slideLayouts/slideLayout112.xml"/><Relationship Id="rId5" Type="http://schemas.openxmlformats.org/officeDocument/2006/relationships/slideLayout" Target="../slideLayouts/slideLayout59.xml"/><Relationship Id="rId15" Type="http://schemas.openxmlformats.org/officeDocument/2006/relationships/slideLayout" Target="../slideLayouts/slideLayout69.xml"/><Relationship Id="rId23" Type="http://schemas.openxmlformats.org/officeDocument/2006/relationships/slideLayout" Target="../slideLayouts/slideLayout77.xml"/><Relationship Id="rId28" Type="http://schemas.openxmlformats.org/officeDocument/2006/relationships/slideLayout" Target="../slideLayouts/slideLayout82.xml"/><Relationship Id="rId36" Type="http://schemas.openxmlformats.org/officeDocument/2006/relationships/slideLayout" Target="../slideLayouts/slideLayout90.xml"/><Relationship Id="rId49" Type="http://schemas.openxmlformats.org/officeDocument/2006/relationships/slideLayout" Target="../slideLayouts/slideLayout103.xml"/><Relationship Id="rId57" Type="http://schemas.openxmlformats.org/officeDocument/2006/relationships/slideLayout" Target="../slideLayouts/slideLayout111.xml"/><Relationship Id="rId61" Type="http://schemas.openxmlformats.org/officeDocument/2006/relationships/slideLayout" Target="../slideLayouts/slideLayout115.xml"/><Relationship Id="rId10" Type="http://schemas.openxmlformats.org/officeDocument/2006/relationships/slideLayout" Target="../slideLayouts/slideLayout64.xml"/><Relationship Id="rId19" Type="http://schemas.openxmlformats.org/officeDocument/2006/relationships/slideLayout" Target="../slideLayouts/slideLayout73.xml"/><Relationship Id="rId31" Type="http://schemas.openxmlformats.org/officeDocument/2006/relationships/slideLayout" Target="../slideLayouts/slideLayout85.xml"/><Relationship Id="rId44" Type="http://schemas.openxmlformats.org/officeDocument/2006/relationships/slideLayout" Target="../slideLayouts/slideLayout98.xml"/><Relationship Id="rId52" Type="http://schemas.openxmlformats.org/officeDocument/2006/relationships/slideLayout" Target="../slideLayouts/slideLayout106.xml"/><Relationship Id="rId60" Type="http://schemas.openxmlformats.org/officeDocument/2006/relationships/slideLayout" Target="../slideLayouts/slideLayout114.xml"/><Relationship Id="rId65" Type="http://schemas.openxmlformats.org/officeDocument/2006/relationships/image" Target="../media/image1.png"/><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 Id="rId22" Type="http://schemas.openxmlformats.org/officeDocument/2006/relationships/slideLayout" Target="../slideLayouts/slideLayout76.xml"/><Relationship Id="rId27" Type="http://schemas.openxmlformats.org/officeDocument/2006/relationships/slideLayout" Target="../slideLayouts/slideLayout81.xml"/><Relationship Id="rId30" Type="http://schemas.openxmlformats.org/officeDocument/2006/relationships/slideLayout" Target="../slideLayouts/slideLayout84.xml"/><Relationship Id="rId35" Type="http://schemas.openxmlformats.org/officeDocument/2006/relationships/slideLayout" Target="../slideLayouts/slideLayout89.xml"/><Relationship Id="rId43" Type="http://schemas.openxmlformats.org/officeDocument/2006/relationships/slideLayout" Target="../slideLayouts/slideLayout97.xml"/><Relationship Id="rId48" Type="http://schemas.openxmlformats.org/officeDocument/2006/relationships/slideLayout" Target="../slideLayouts/slideLayout102.xml"/><Relationship Id="rId56" Type="http://schemas.openxmlformats.org/officeDocument/2006/relationships/slideLayout" Target="../slideLayouts/slideLayout110.xml"/><Relationship Id="rId64" Type="http://schemas.openxmlformats.org/officeDocument/2006/relationships/theme" Target="../theme/theme2.xml"/><Relationship Id="rId8" Type="http://schemas.openxmlformats.org/officeDocument/2006/relationships/slideLayout" Target="../slideLayouts/slideLayout62.xml"/><Relationship Id="rId51" Type="http://schemas.openxmlformats.org/officeDocument/2006/relationships/slideLayout" Target="../slideLayouts/slideLayout105.xml"/><Relationship Id="rId3" Type="http://schemas.openxmlformats.org/officeDocument/2006/relationships/slideLayout" Target="../slideLayouts/slideLayout57.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5" Type="http://schemas.openxmlformats.org/officeDocument/2006/relationships/slideLayout" Target="../slideLayouts/slideLayout79.xml"/><Relationship Id="rId33" Type="http://schemas.openxmlformats.org/officeDocument/2006/relationships/slideLayout" Target="../slideLayouts/slideLayout87.xml"/><Relationship Id="rId38" Type="http://schemas.openxmlformats.org/officeDocument/2006/relationships/slideLayout" Target="../slideLayouts/slideLayout92.xml"/><Relationship Id="rId46" Type="http://schemas.openxmlformats.org/officeDocument/2006/relationships/slideLayout" Target="../slideLayouts/slideLayout100.xml"/><Relationship Id="rId59" Type="http://schemas.openxmlformats.org/officeDocument/2006/relationships/slideLayout" Target="../slideLayouts/slideLayout1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25.xml"/><Relationship Id="rId13" Type="http://schemas.openxmlformats.org/officeDocument/2006/relationships/slideLayout" Target="../slideLayouts/slideLayout130.xml"/><Relationship Id="rId18" Type="http://schemas.openxmlformats.org/officeDocument/2006/relationships/slideLayout" Target="../slideLayouts/slideLayout135.xml"/><Relationship Id="rId26" Type="http://schemas.openxmlformats.org/officeDocument/2006/relationships/slideLayout" Target="../slideLayouts/slideLayout143.xml"/><Relationship Id="rId39" Type="http://schemas.openxmlformats.org/officeDocument/2006/relationships/slideLayout" Target="../slideLayouts/slideLayout156.xml"/><Relationship Id="rId3" Type="http://schemas.openxmlformats.org/officeDocument/2006/relationships/slideLayout" Target="../slideLayouts/slideLayout120.xml"/><Relationship Id="rId21" Type="http://schemas.openxmlformats.org/officeDocument/2006/relationships/slideLayout" Target="../slideLayouts/slideLayout138.xml"/><Relationship Id="rId34" Type="http://schemas.openxmlformats.org/officeDocument/2006/relationships/slideLayout" Target="../slideLayouts/slideLayout151.xml"/><Relationship Id="rId42" Type="http://schemas.openxmlformats.org/officeDocument/2006/relationships/image" Target="../media/image1.png"/><Relationship Id="rId7" Type="http://schemas.openxmlformats.org/officeDocument/2006/relationships/slideLayout" Target="../slideLayouts/slideLayout124.xml"/><Relationship Id="rId12" Type="http://schemas.openxmlformats.org/officeDocument/2006/relationships/slideLayout" Target="../slideLayouts/slideLayout129.xml"/><Relationship Id="rId17" Type="http://schemas.openxmlformats.org/officeDocument/2006/relationships/slideLayout" Target="../slideLayouts/slideLayout134.xml"/><Relationship Id="rId25" Type="http://schemas.openxmlformats.org/officeDocument/2006/relationships/slideLayout" Target="../slideLayouts/slideLayout142.xml"/><Relationship Id="rId33" Type="http://schemas.openxmlformats.org/officeDocument/2006/relationships/slideLayout" Target="../slideLayouts/slideLayout150.xml"/><Relationship Id="rId38" Type="http://schemas.openxmlformats.org/officeDocument/2006/relationships/slideLayout" Target="../slideLayouts/slideLayout155.xml"/><Relationship Id="rId2" Type="http://schemas.openxmlformats.org/officeDocument/2006/relationships/slideLayout" Target="../slideLayouts/slideLayout119.xml"/><Relationship Id="rId16" Type="http://schemas.openxmlformats.org/officeDocument/2006/relationships/slideLayout" Target="../slideLayouts/slideLayout133.xml"/><Relationship Id="rId20" Type="http://schemas.openxmlformats.org/officeDocument/2006/relationships/slideLayout" Target="../slideLayouts/slideLayout137.xml"/><Relationship Id="rId29" Type="http://schemas.openxmlformats.org/officeDocument/2006/relationships/slideLayout" Target="../slideLayouts/slideLayout146.xml"/><Relationship Id="rId41" Type="http://schemas.openxmlformats.org/officeDocument/2006/relationships/theme" Target="../theme/theme3.xml"/><Relationship Id="rId1" Type="http://schemas.openxmlformats.org/officeDocument/2006/relationships/slideLayout" Target="../slideLayouts/slideLayout118.xml"/><Relationship Id="rId6" Type="http://schemas.openxmlformats.org/officeDocument/2006/relationships/slideLayout" Target="../slideLayouts/slideLayout123.xml"/><Relationship Id="rId11" Type="http://schemas.openxmlformats.org/officeDocument/2006/relationships/slideLayout" Target="../slideLayouts/slideLayout128.xml"/><Relationship Id="rId24" Type="http://schemas.openxmlformats.org/officeDocument/2006/relationships/slideLayout" Target="../slideLayouts/slideLayout141.xml"/><Relationship Id="rId32" Type="http://schemas.openxmlformats.org/officeDocument/2006/relationships/slideLayout" Target="../slideLayouts/slideLayout149.xml"/><Relationship Id="rId37" Type="http://schemas.openxmlformats.org/officeDocument/2006/relationships/slideLayout" Target="../slideLayouts/slideLayout154.xml"/><Relationship Id="rId40" Type="http://schemas.openxmlformats.org/officeDocument/2006/relationships/slideLayout" Target="../slideLayouts/slideLayout157.xml"/><Relationship Id="rId5" Type="http://schemas.openxmlformats.org/officeDocument/2006/relationships/slideLayout" Target="../slideLayouts/slideLayout122.xml"/><Relationship Id="rId15" Type="http://schemas.openxmlformats.org/officeDocument/2006/relationships/slideLayout" Target="../slideLayouts/slideLayout132.xml"/><Relationship Id="rId23" Type="http://schemas.openxmlformats.org/officeDocument/2006/relationships/slideLayout" Target="../slideLayouts/slideLayout140.xml"/><Relationship Id="rId28" Type="http://schemas.openxmlformats.org/officeDocument/2006/relationships/slideLayout" Target="../slideLayouts/slideLayout145.xml"/><Relationship Id="rId36" Type="http://schemas.openxmlformats.org/officeDocument/2006/relationships/slideLayout" Target="../slideLayouts/slideLayout153.xml"/><Relationship Id="rId10" Type="http://schemas.openxmlformats.org/officeDocument/2006/relationships/slideLayout" Target="../slideLayouts/slideLayout127.xml"/><Relationship Id="rId19" Type="http://schemas.openxmlformats.org/officeDocument/2006/relationships/slideLayout" Target="../slideLayouts/slideLayout136.xml"/><Relationship Id="rId31" Type="http://schemas.openxmlformats.org/officeDocument/2006/relationships/slideLayout" Target="../slideLayouts/slideLayout148.xml"/><Relationship Id="rId4" Type="http://schemas.openxmlformats.org/officeDocument/2006/relationships/slideLayout" Target="../slideLayouts/slideLayout121.xml"/><Relationship Id="rId9" Type="http://schemas.openxmlformats.org/officeDocument/2006/relationships/slideLayout" Target="../slideLayouts/slideLayout126.xml"/><Relationship Id="rId14" Type="http://schemas.openxmlformats.org/officeDocument/2006/relationships/slideLayout" Target="../slideLayouts/slideLayout131.xml"/><Relationship Id="rId22" Type="http://schemas.openxmlformats.org/officeDocument/2006/relationships/slideLayout" Target="../slideLayouts/slideLayout139.xml"/><Relationship Id="rId27" Type="http://schemas.openxmlformats.org/officeDocument/2006/relationships/slideLayout" Target="../slideLayouts/slideLayout144.xml"/><Relationship Id="rId30" Type="http://schemas.openxmlformats.org/officeDocument/2006/relationships/slideLayout" Target="../slideLayouts/slideLayout147.xml"/><Relationship Id="rId35" Type="http://schemas.openxmlformats.org/officeDocument/2006/relationships/slideLayout" Target="../slideLayouts/slideLayout1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0"/>
            <a:ext cx="12189398" cy="6858000"/>
            <a:chOff x="0" y="0"/>
            <a:chExt cx="12189398" cy="6858000"/>
          </a:xfrm>
        </p:grpSpPr>
        <p:sp>
          <p:nvSpPr>
            <p:cNvPr id="8" name="Rectangle 7"/>
            <p:cNvSpPr/>
            <p:nvPr/>
          </p:nvSpPr>
          <p:spPr bwMode="gray">
            <a:xfrm>
              <a:off x="0" y="0"/>
              <a:ext cx="193962"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9" name="Rectangle 8"/>
            <p:cNvSpPr/>
            <p:nvPr/>
          </p:nvSpPr>
          <p:spPr bwMode="gray">
            <a:xfrm>
              <a:off x="11995151" y="0"/>
              <a:ext cx="193960"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0" name="Rectangle 9"/>
            <p:cNvSpPr/>
            <p:nvPr/>
          </p:nvSpPr>
          <p:spPr bwMode="gray">
            <a:xfrm>
              <a:off x="0"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0"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 name="Title Placeholder 1"/>
          <p:cNvSpPr>
            <a:spLocks noGrp="1"/>
          </p:cNvSpPr>
          <p:nvPr>
            <p:ph type="title"/>
          </p:nvPr>
        </p:nvSpPr>
        <p:spPr>
          <a:xfrm>
            <a:off x="531812" y="406400"/>
            <a:ext cx="11125200" cy="889000"/>
          </a:xfrm>
          <a:prstGeom prst="rect">
            <a:avLst/>
          </a:prstGeom>
        </p:spPr>
        <p:txBody>
          <a:bodyPr vert="horz" lIns="0" tIns="0" rIns="0" bIns="0" rtlCol="0" anchor="b">
            <a:noAutofit/>
          </a:bodyPr>
          <a:lstStyle/>
          <a:p>
            <a:r>
              <a:rPr lang="en-US" dirty="0"/>
              <a:t>Click to edit Master title style</a:t>
            </a:r>
            <a:endParaRPr dirty="0"/>
          </a:p>
        </p:txBody>
      </p:sp>
      <p:sp>
        <p:nvSpPr>
          <p:cNvPr id="3" name="Text Placeholder 2"/>
          <p:cNvSpPr>
            <a:spLocks noGrp="1"/>
          </p:cNvSpPr>
          <p:nvPr>
            <p:ph type="body" idx="1"/>
          </p:nvPr>
        </p:nvSpPr>
        <p:spPr>
          <a:xfrm>
            <a:off x="531151" y="1524001"/>
            <a:ext cx="11126522" cy="44196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2FEA922B-34CC-A746-ABF0-D1ED97CD7A6C}" type="datetime1">
              <a:rPr lang="en-US" smtClean="0"/>
              <a:pPr/>
              <a:t>1/29/2018</a:t>
            </a:fld>
            <a:endParaRPr lang="en-US" dirty="0"/>
          </a:p>
        </p:txBody>
      </p:sp>
      <p:sp>
        <p:nvSpPr>
          <p:cNvPr id="5" name="Footer Placeholder 4"/>
          <p:cNvSpPr>
            <a:spLocks noGrp="1"/>
          </p:cNvSpPr>
          <p:nvPr>
            <p:ph type="ftr" sz="quarter" idx="3"/>
          </p:nvPr>
        </p:nvSpPr>
        <p:spPr>
          <a:xfrm>
            <a:off x="8621423" y="6556248"/>
            <a:ext cx="2743200" cy="182880"/>
          </a:xfrm>
          <a:prstGeom prst="rect">
            <a:avLst/>
          </a:prstGeom>
        </p:spPr>
        <p:txBody>
          <a:bodyPr vert="horz" wrap="none" lIns="0" tIns="0" rIns="0" bIns="0" rtlCol="0" anchor="ctr" anchorCtr="0">
            <a:noAutofit/>
          </a:bodyPr>
          <a:lstStyle>
            <a:lvl1pPr algn="l">
              <a:defRPr sz="850">
                <a:solidFill>
                  <a:schemeClr val="tx1"/>
                </a:solidFill>
              </a:defRPr>
            </a:lvl1pPr>
          </a:lstStyle>
          <a:p>
            <a:r>
              <a:rPr lang="en-US"/>
              <a:t>Confidential – Oracle Internal/Restricted/Highly Restricted</a:t>
            </a:r>
            <a:endParaRPr lang="en-US" dirty="0"/>
          </a:p>
        </p:txBody>
      </p:sp>
      <p:sp>
        <p:nvSpPr>
          <p:cNvPr id="6" name="Slide Number Placeholder 5"/>
          <p:cNvSpPr>
            <a:spLocks noGrp="1"/>
          </p:cNvSpPr>
          <p:nvPr>
            <p:ph type="sldNum" sz="quarter" idx="4"/>
          </p:nvPr>
        </p:nvSpPr>
        <p:spPr>
          <a:xfrm>
            <a:off x="11276011" y="6556248"/>
            <a:ext cx="381661"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C51EAA63-D034-42AE-91FA-B13B9518C7BE}" type="slidenum">
              <a:rPr lang="en-US" smtClean="0"/>
              <a:pPr/>
              <a:t>‹#›</a:t>
            </a:fld>
            <a:endParaRPr lang="en-US" dirty="0"/>
          </a:p>
        </p:txBody>
      </p:sp>
      <p:sp>
        <p:nvSpPr>
          <p:cNvPr id="15" name="TextBox 14"/>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a:solidFill>
                  <a:schemeClr val="tx1"/>
                </a:solidFill>
              </a:rPr>
              <a:t>2016,</a:t>
            </a:r>
            <a:r>
              <a:rPr sz="850" dirty="0">
                <a:solidFill>
                  <a:schemeClr val="tx1"/>
                </a:solidFill>
              </a:rPr>
              <a:t> Oracle and/or its affiliates. All rights reserved.  |</a:t>
            </a:r>
          </a:p>
        </p:txBody>
      </p:sp>
      <p:pic>
        <p:nvPicPr>
          <p:cNvPr id="16" name="Picture 15" descr="Oracle logo in white on red staging background"/>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grpSp>
        <p:nvGrpSpPr>
          <p:cNvPr id="14" name="Group 13"/>
          <p:cNvGrpSpPr/>
          <p:nvPr userDrawn="1"/>
        </p:nvGrpSpPr>
        <p:grpSpPr>
          <a:xfrm>
            <a:off x="0" y="0"/>
            <a:ext cx="12189398" cy="6858000"/>
            <a:chOff x="0" y="0"/>
            <a:chExt cx="12189398" cy="6858000"/>
          </a:xfrm>
        </p:grpSpPr>
        <p:sp>
          <p:nvSpPr>
            <p:cNvPr id="17" name="Rectangle 16"/>
            <p:cNvSpPr/>
            <p:nvPr/>
          </p:nvSpPr>
          <p:spPr bwMode="gray">
            <a:xfrm>
              <a:off x="0" y="0"/>
              <a:ext cx="193962"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8" name="Rectangle 17"/>
            <p:cNvSpPr/>
            <p:nvPr/>
          </p:nvSpPr>
          <p:spPr bwMode="gray">
            <a:xfrm>
              <a:off x="11995151" y="0"/>
              <a:ext cx="193960"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9" name="Rectangle 18"/>
            <p:cNvSpPr/>
            <p:nvPr/>
          </p:nvSpPr>
          <p:spPr bwMode="gray">
            <a:xfrm>
              <a:off x="0"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20" name="Rectangle 19"/>
            <p:cNvSpPr/>
            <p:nvPr/>
          </p:nvSpPr>
          <p:spPr bwMode="gray">
            <a:xfrm>
              <a:off x="0"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1" name="TextBox 20"/>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a:solidFill>
                  <a:schemeClr val="tx1"/>
                </a:solidFill>
              </a:rPr>
              <a:t>2016,</a:t>
            </a:r>
            <a:r>
              <a:rPr sz="850" dirty="0">
                <a:solidFill>
                  <a:schemeClr val="tx1"/>
                </a:solidFill>
              </a:rPr>
              <a:t> Oracle and/or its affiliates. All rights reserved.  |</a:t>
            </a:r>
          </a:p>
        </p:txBody>
      </p:sp>
      <p:pic>
        <p:nvPicPr>
          <p:cNvPr id="22" name="Picture 21" descr="Oracle logo in white on red staging background"/>
          <p:cNvPicPr>
            <a:picLocks noChangeAspect="1"/>
          </p:cNvPicPr>
          <p:nvPr userDrawn="1"/>
        </p:nvPicPr>
        <p:blipFill>
          <a:blip r:embed="rId56"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717939399"/>
      </p:ext>
    </p:extLst>
  </p:cSld>
  <p:clrMap bg1="lt1" tx1="dk1" bg2="lt2" tx2="dk2" accent1="accent1" accent2="accent2" accent3="accent3" accent4="accent4" accent5="accent5" accent6="accent6" hlink="hlink" folHlink="folHlink"/>
  <p:sldLayoutIdLst>
    <p:sldLayoutId id="2147484015" r:id="rId1"/>
    <p:sldLayoutId id="2147484055" r:id="rId2"/>
    <p:sldLayoutId id="2147484056" r:id="rId3"/>
    <p:sldLayoutId id="2147484057" r:id="rId4"/>
    <p:sldLayoutId id="2147483858" r:id="rId5"/>
    <p:sldLayoutId id="2147483748" r:id="rId6"/>
    <p:sldLayoutId id="2147483996" r:id="rId7"/>
    <p:sldLayoutId id="2147483997" r:id="rId8"/>
    <p:sldLayoutId id="2147483753" r:id="rId9"/>
    <p:sldLayoutId id="2147483754" r:id="rId10"/>
    <p:sldLayoutId id="2147483998" r:id="rId11"/>
    <p:sldLayoutId id="2147483755" r:id="rId12"/>
    <p:sldLayoutId id="2147483757" r:id="rId13"/>
    <p:sldLayoutId id="2147483782" r:id="rId14"/>
    <p:sldLayoutId id="2147483999" r:id="rId15"/>
    <p:sldLayoutId id="2147483764" r:id="rId16"/>
    <p:sldLayoutId id="2147484000" r:id="rId17"/>
    <p:sldLayoutId id="2147484487" r:id="rId18"/>
    <p:sldLayoutId id="2147484486" r:id="rId19"/>
    <p:sldLayoutId id="2147483785" r:id="rId20"/>
    <p:sldLayoutId id="2147484431" r:id="rId21"/>
    <p:sldLayoutId id="2147483763" r:id="rId22"/>
    <p:sldLayoutId id="2147483865" r:id="rId23"/>
    <p:sldLayoutId id="2147484128" r:id="rId24"/>
    <p:sldLayoutId id="2147483867" r:id="rId25"/>
    <p:sldLayoutId id="2147484432" r:id="rId26"/>
    <p:sldLayoutId id="2147484433" r:id="rId27"/>
    <p:sldLayoutId id="2147484434" r:id="rId28"/>
    <p:sldLayoutId id="2147484435" r:id="rId29"/>
    <p:sldLayoutId id="2147484129" r:id="rId30"/>
    <p:sldLayoutId id="2147483789" r:id="rId31"/>
    <p:sldLayoutId id="2147483866" r:id="rId32"/>
    <p:sldLayoutId id="2147484001" r:id="rId33"/>
    <p:sldLayoutId id="2147484485" r:id="rId34"/>
    <p:sldLayoutId id="2147484002" r:id="rId35"/>
    <p:sldLayoutId id="2147484006" r:id="rId36"/>
    <p:sldLayoutId id="2147484003" r:id="rId37"/>
    <p:sldLayoutId id="2147484007" r:id="rId38"/>
    <p:sldLayoutId id="2147484004" r:id="rId39"/>
    <p:sldLayoutId id="2147484008" r:id="rId40"/>
    <p:sldLayoutId id="2147484005" r:id="rId41"/>
    <p:sldLayoutId id="2147484009" r:id="rId42"/>
    <p:sldLayoutId id="2147483860" r:id="rId43"/>
    <p:sldLayoutId id="2147483765" r:id="rId44"/>
    <p:sldLayoutId id="2147483781" r:id="rId45"/>
    <p:sldLayoutId id="2147483771" r:id="rId46"/>
    <p:sldLayoutId id="2147483772" r:id="rId47"/>
    <p:sldLayoutId id="2147483774" r:id="rId48"/>
    <p:sldLayoutId id="2147483803" r:id="rId49"/>
    <p:sldLayoutId id="2147484062" r:id="rId50"/>
    <p:sldLayoutId id="2147484118" r:id="rId51"/>
    <p:sldLayoutId id="2147484119" r:id="rId52"/>
    <p:sldLayoutId id="2147484121" r:id="rId53"/>
    <p:sldLayoutId id="2147484898" r:id="rId5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8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4" orient="horz" pos="2160" userDrawn="1">
          <p15:clr>
            <a:srgbClr val="F26B43"/>
          </p15:clr>
        </p15:guide>
        <p15:guide id="5" pos="383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0"/>
            <a:ext cx="12189398" cy="6858000"/>
            <a:chOff x="0" y="0"/>
            <a:chExt cx="12189398" cy="6858000"/>
          </a:xfrm>
        </p:grpSpPr>
        <p:sp>
          <p:nvSpPr>
            <p:cNvPr id="8" name="Rectangle 7"/>
            <p:cNvSpPr/>
            <p:nvPr/>
          </p:nvSpPr>
          <p:spPr bwMode="gray">
            <a:xfrm>
              <a:off x="0" y="0"/>
              <a:ext cx="193962"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9" name="Rectangle 8"/>
            <p:cNvSpPr/>
            <p:nvPr/>
          </p:nvSpPr>
          <p:spPr bwMode="gray">
            <a:xfrm>
              <a:off x="11995151" y="0"/>
              <a:ext cx="193960"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0" name="Rectangle 9"/>
            <p:cNvSpPr/>
            <p:nvPr/>
          </p:nvSpPr>
          <p:spPr bwMode="gray">
            <a:xfrm>
              <a:off x="0"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1" name="Rectangle 10"/>
            <p:cNvSpPr/>
            <p:nvPr/>
          </p:nvSpPr>
          <p:spPr bwMode="gray">
            <a:xfrm>
              <a:off x="0"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sp>
        <p:nvSpPr>
          <p:cNvPr id="2" name="Title Placeholder 1"/>
          <p:cNvSpPr>
            <a:spLocks noGrp="1"/>
          </p:cNvSpPr>
          <p:nvPr>
            <p:ph type="title"/>
          </p:nvPr>
        </p:nvSpPr>
        <p:spPr>
          <a:xfrm>
            <a:off x="531812" y="406400"/>
            <a:ext cx="11125200" cy="889000"/>
          </a:xfrm>
          <a:prstGeom prst="rect">
            <a:avLst/>
          </a:prstGeom>
        </p:spPr>
        <p:txBody>
          <a:bodyPr vert="horz" lIns="0" tIns="0" rIns="0" bIns="0" rtlCol="0" anchor="b">
            <a:noAutofit/>
          </a:bodyPr>
          <a:lstStyle/>
          <a:p>
            <a:r>
              <a:rPr lang="en-US"/>
              <a:t>Click to edit Master title style</a:t>
            </a:r>
            <a:endParaRPr dirty="0"/>
          </a:p>
        </p:txBody>
      </p:sp>
      <p:sp>
        <p:nvSpPr>
          <p:cNvPr id="3" name="Text Placeholder 2"/>
          <p:cNvSpPr>
            <a:spLocks noGrp="1"/>
          </p:cNvSpPr>
          <p:nvPr>
            <p:ph type="body" idx="1"/>
          </p:nvPr>
        </p:nvSpPr>
        <p:spPr>
          <a:xfrm>
            <a:off x="531151" y="1524001"/>
            <a:ext cx="11126522" cy="44196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2FEA922B-34CC-A746-ABF0-D1ED97CD7A6C}" type="datetime1">
              <a:rPr lang="en-US" smtClean="0">
                <a:solidFill>
                  <a:srgbClr val="5F5F5F"/>
                </a:solidFill>
              </a:rPr>
              <a:pPr/>
              <a:t>1/29/2018</a:t>
            </a:fld>
            <a:endParaRPr lang="en-US" dirty="0">
              <a:solidFill>
                <a:srgbClr val="5F5F5F"/>
              </a:solidFill>
            </a:endParaRPr>
          </a:p>
        </p:txBody>
      </p:sp>
      <p:sp>
        <p:nvSpPr>
          <p:cNvPr id="5" name="Footer Placeholder 4"/>
          <p:cNvSpPr>
            <a:spLocks noGrp="1"/>
          </p:cNvSpPr>
          <p:nvPr>
            <p:ph type="ftr" sz="quarter" idx="3"/>
          </p:nvPr>
        </p:nvSpPr>
        <p:spPr>
          <a:xfrm>
            <a:off x="8621423" y="6556248"/>
            <a:ext cx="2743200" cy="182880"/>
          </a:xfrm>
          <a:prstGeom prst="rect">
            <a:avLst/>
          </a:prstGeom>
        </p:spPr>
        <p:txBody>
          <a:bodyPr vert="horz" wrap="none" lIns="0" tIns="0" rIns="0" bIns="0" rtlCol="0" anchor="ctr" anchorCtr="0">
            <a:noAutofit/>
          </a:bodyPr>
          <a:lstStyle>
            <a:lvl1pPr algn="l">
              <a:defRPr sz="850">
                <a:solidFill>
                  <a:schemeClr val="tx1"/>
                </a:solidFill>
              </a:defRPr>
            </a:lvl1pPr>
          </a:lstStyle>
          <a:p>
            <a:r>
              <a:rPr lang="en-US">
                <a:solidFill>
                  <a:srgbClr val="5F5F5F"/>
                </a:solidFill>
              </a:rPr>
              <a:t>Confidential – Oracle Internal/Restricted/Highly Restricted</a:t>
            </a:r>
            <a:endParaRPr lang="en-US" dirty="0">
              <a:solidFill>
                <a:srgbClr val="5F5F5F"/>
              </a:solidFill>
            </a:endParaRPr>
          </a:p>
        </p:txBody>
      </p:sp>
      <p:sp>
        <p:nvSpPr>
          <p:cNvPr id="6" name="Slide Number Placeholder 5"/>
          <p:cNvSpPr>
            <a:spLocks noGrp="1"/>
          </p:cNvSpPr>
          <p:nvPr>
            <p:ph type="sldNum" sz="quarter" idx="4"/>
          </p:nvPr>
        </p:nvSpPr>
        <p:spPr>
          <a:xfrm>
            <a:off x="11276011" y="6556248"/>
            <a:ext cx="381661"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C51EAA63-D034-42AE-91FA-B13B9518C7BE}" type="slidenum">
              <a:rPr lang="en-US" smtClean="0">
                <a:solidFill>
                  <a:srgbClr val="5F5F5F"/>
                </a:solidFill>
              </a:rPr>
              <a:pPr/>
              <a:t>‹#›</a:t>
            </a:fld>
            <a:endParaRPr lang="en-US" dirty="0">
              <a:solidFill>
                <a:srgbClr val="5F5F5F"/>
              </a:solidFill>
            </a:endParaRPr>
          </a:p>
        </p:txBody>
      </p:sp>
      <p:sp>
        <p:nvSpPr>
          <p:cNvPr id="15" name="TextBox 14"/>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2016,</a:t>
            </a:r>
            <a:r>
              <a:rPr sz="850" dirty="0">
                <a:solidFill>
                  <a:srgbClr val="5F5F5F"/>
                </a:solidFill>
              </a:rPr>
              <a:t> Oracle and/or its affiliates. All rights reserved.  |</a:t>
            </a:r>
          </a:p>
        </p:txBody>
      </p:sp>
      <p:pic>
        <p:nvPicPr>
          <p:cNvPr id="16" name="Picture 15" descr="Oracle logo in white on red staging background"/>
          <p:cNvPicPr>
            <a:picLocks noChangeAspect="1"/>
          </p:cNvPicPr>
          <p:nvPr/>
        </p:nvPicPr>
        <p:blipFill>
          <a:blip r:embed="rId65"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grpSp>
        <p:nvGrpSpPr>
          <p:cNvPr id="12" name="Group 13"/>
          <p:cNvGrpSpPr/>
          <p:nvPr userDrawn="1"/>
        </p:nvGrpSpPr>
        <p:grpSpPr>
          <a:xfrm>
            <a:off x="0" y="0"/>
            <a:ext cx="12189398" cy="6858000"/>
            <a:chOff x="0" y="0"/>
            <a:chExt cx="12189398" cy="6858000"/>
          </a:xfrm>
        </p:grpSpPr>
        <p:sp>
          <p:nvSpPr>
            <p:cNvPr id="17" name="Rectangle 16"/>
            <p:cNvSpPr/>
            <p:nvPr/>
          </p:nvSpPr>
          <p:spPr bwMode="gray">
            <a:xfrm>
              <a:off x="0" y="0"/>
              <a:ext cx="193962"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8" name="Rectangle 17"/>
            <p:cNvSpPr/>
            <p:nvPr/>
          </p:nvSpPr>
          <p:spPr bwMode="gray">
            <a:xfrm>
              <a:off x="11995151" y="0"/>
              <a:ext cx="193960"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9" name="Rectangle 18"/>
            <p:cNvSpPr/>
            <p:nvPr/>
          </p:nvSpPr>
          <p:spPr bwMode="gray">
            <a:xfrm>
              <a:off x="0"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20" name="Rectangle 19"/>
            <p:cNvSpPr/>
            <p:nvPr/>
          </p:nvSpPr>
          <p:spPr bwMode="gray">
            <a:xfrm>
              <a:off x="0"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sp>
        <p:nvSpPr>
          <p:cNvPr id="21" name="TextBox 20"/>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2016,</a:t>
            </a:r>
            <a:r>
              <a:rPr sz="850" dirty="0">
                <a:solidFill>
                  <a:srgbClr val="5F5F5F"/>
                </a:solidFill>
              </a:rPr>
              <a:t> Oracle and/or its affiliates. All rights reserved.  |</a:t>
            </a:r>
          </a:p>
        </p:txBody>
      </p:sp>
      <p:pic>
        <p:nvPicPr>
          <p:cNvPr id="22" name="Picture 21" descr="Oracle logo in white on red staging background"/>
          <p:cNvPicPr>
            <a:picLocks noChangeAspect="1"/>
          </p:cNvPicPr>
          <p:nvPr userDrawn="1"/>
        </p:nvPicPr>
        <p:blipFill>
          <a:blip r:embed="rId65"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717939399"/>
      </p:ext>
    </p:extLst>
  </p:cSld>
  <p:clrMap bg1="lt1" tx1="dk1" bg2="lt2" tx2="dk2" accent1="accent1" accent2="accent2" accent3="accent3" accent4="accent4" accent5="accent5" accent6="accent6" hlink="hlink" folHlink="folHlink"/>
  <p:sldLayoutIdLst>
    <p:sldLayoutId id="2147484136" r:id="rId1"/>
    <p:sldLayoutId id="2147484137" r:id="rId2"/>
    <p:sldLayoutId id="2147484138" r:id="rId3"/>
    <p:sldLayoutId id="2147484139" r:id="rId4"/>
    <p:sldLayoutId id="2147484140" r:id="rId5"/>
    <p:sldLayoutId id="2147484141" r:id="rId6"/>
    <p:sldLayoutId id="2147484142" r:id="rId7"/>
    <p:sldLayoutId id="2147484143" r:id="rId8"/>
    <p:sldLayoutId id="2147484144" r:id="rId9"/>
    <p:sldLayoutId id="2147484145" r:id="rId10"/>
    <p:sldLayoutId id="2147484146" r:id="rId11"/>
    <p:sldLayoutId id="2147484147" r:id="rId12"/>
    <p:sldLayoutId id="2147484148" r:id="rId13"/>
    <p:sldLayoutId id="2147484149" r:id="rId14"/>
    <p:sldLayoutId id="2147484150" r:id="rId15"/>
    <p:sldLayoutId id="2147484151" r:id="rId16"/>
    <p:sldLayoutId id="2147484152" r:id="rId17"/>
    <p:sldLayoutId id="2147484153" r:id="rId18"/>
    <p:sldLayoutId id="2147484154" r:id="rId19"/>
    <p:sldLayoutId id="2147484155" r:id="rId20"/>
    <p:sldLayoutId id="2147484156" r:id="rId21"/>
    <p:sldLayoutId id="2147484157" r:id="rId22"/>
    <p:sldLayoutId id="2147484158" r:id="rId23"/>
    <p:sldLayoutId id="2147484159" r:id="rId24"/>
    <p:sldLayoutId id="2147484160" r:id="rId25"/>
    <p:sldLayoutId id="2147484161" r:id="rId26"/>
    <p:sldLayoutId id="2147484162" r:id="rId27"/>
    <p:sldLayoutId id="2147484163" r:id="rId28"/>
    <p:sldLayoutId id="2147484164" r:id="rId29"/>
    <p:sldLayoutId id="2147484165" r:id="rId30"/>
    <p:sldLayoutId id="2147484166" r:id="rId31"/>
    <p:sldLayoutId id="2147484167" r:id="rId32"/>
    <p:sldLayoutId id="2147484168" r:id="rId33"/>
    <p:sldLayoutId id="2147484169" r:id="rId34"/>
    <p:sldLayoutId id="2147484170" r:id="rId35"/>
    <p:sldLayoutId id="2147484171" r:id="rId36"/>
    <p:sldLayoutId id="2147484172" r:id="rId37"/>
    <p:sldLayoutId id="2147484173" r:id="rId38"/>
    <p:sldLayoutId id="2147484174" r:id="rId39"/>
    <p:sldLayoutId id="2147484175" r:id="rId40"/>
    <p:sldLayoutId id="2147484176" r:id="rId41"/>
    <p:sldLayoutId id="2147484177" r:id="rId42"/>
    <p:sldLayoutId id="2147484178" r:id="rId43"/>
    <p:sldLayoutId id="2147484179" r:id="rId44"/>
    <p:sldLayoutId id="2147484180" r:id="rId45"/>
    <p:sldLayoutId id="2147484181" r:id="rId46"/>
    <p:sldLayoutId id="2147484182" r:id="rId47"/>
    <p:sldLayoutId id="2147484183" r:id="rId48"/>
    <p:sldLayoutId id="2147484184" r:id="rId49"/>
    <p:sldLayoutId id="2147484185" r:id="rId50"/>
    <p:sldLayoutId id="2147484186" r:id="rId51"/>
    <p:sldLayoutId id="2147484187" r:id="rId52"/>
    <p:sldLayoutId id="2147484188" r:id="rId53"/>
    <p:sldLayoutId id="2147484189" r:id="rId54"/>
    <p:sldLayoutId id="2147484190" r:id="rId55"/>
    <p:sldLayoutId id="2147484191" r:id="rId56"/>
    <p:sldLayoutId id="2147484192" r:id="rId57"/>
    <p:sldLayoutId id="2147484193" r:id="rId58"/>
    <p:sldLayoutId id="2147484194" r:id="rId59"/>
    <p:sldLayoutId id="2147484195" r:id="rId60"/>
    <p:sldLayoutId id="2147484196" r:id="rId61"/>
    <p:sldLayoutId id="2147484197" r:id="rId62"/>
    <p:sldLayoutId id="2147484198" r:id="rId6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8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4" orient="horz" pos="2160" userDrawn="1">
          <p15:clr>
            <a:srgbClr val="F26B43"/>
          </p15:clr>
        </p15:guide>
        <p15:guide id="5" pos="3839"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4" name="Group 13"/>
          <p:cNvGrpSpPr/>
          <p:nvPr/>
        </p:nvGrpSpPr>
        <p:grpSpPr>
          <a:xfrm>
            <a:off x="0" y="0"/>
            <a:ext cx="12189398" cy="6858000"/>
            <a:chOff x="0" y="0"/>
            <a:chExt cx="12189398" cy="6858000"/>
          </a:xfrm>
          <a:solidFill>
            <a:srgbClr val="D8E1E6"/>
          </a:solidFill>
        </p:grpSpPr>
        <p:sp>
          <p:nvSpPr>
            <p:cNvPr id="17" name="Rectangle 16"/>
            <p:cNvSpPr/>
            <p:nvPr/>
          </p:nvSpPr>
          <p:spPr bwMode="gray">
            <a:xfrm>
              <a:off x="0" y="0"/>
              <a:ext cx="193962"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8" name="Rectangle 17"/>
            <p:cNvSpPr/>
            <p:nvPr/>
          </p:nvSpPr>
          <p:spPr bwMode="gray">
            <a:xfrm>
              <a:off x="11995151" y="0"/>
              <a:ext cx="193960"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9" name="Rectangle 18"/>
            <p:cNvSpPr/>
            <p:nvPr/>
          </p:nvSpPr>
          <p:spPr bwMode="gray">
            <a:xfrm>
              <a:off x="0"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20" name="Rectangle 19"/>
            <p:cNvSpPr/>
            <p:nvPr/>
          </p:nvSpPr>
          <p:spPr bwMode="gray">
            <a:xfrm>
              <a:off x="0"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 name="Title Placeholder 1"/>
          <p:cNvSpPr>
            <a:spLocks noGrp="1"/>
          </p:cNvSpPr>
          <p:nvPr>
            <p:ph type="title"/>
          </p:nvPr>
        </p:nvSpPr>
        <p:spPr>
          <a:xfrm>
            <a:off x="531812" y="406400"/>
            <a:ext cx="11125200" cy="889000"/>
          </a:xfrm>
          <a:prstGeom prst="rect">
            <a:avLst/>
          </a:prstGeom>
        </p:spPr>
        <p:txBody>
          <a:bodyPr vert="horz" lIns="0" tIns="0" rIns="0" bIns="0" rtlCol="0" anchor="b">
            <a:noAutofit/>
          </a:bodyPr>
          <a:lstStyle/>
          <a:p>
            <a:r>
              <a:rPr lang="en-US"/>
              <a:t>Click to edit Master title style</a:t>
            </a:r>
            <a:endParaRPr dirty="0"/>
          </a:p>
        </p:txBody>
      </p:sp>
      <p:sp>
        <p:nvSpPr>
          <p:cNvPr id="3" name="Text Placeholder 2"/>
          <p:cNvSpPr>
            <a:spLocks noGrp="1"/>
          </p:cNvSpPr>
          <p:nvPr>
            <p:ph type="body" idx="1"/>
          </p:nvPr>
        </p:nvSpPr>
        <p:spPr>
          <a:xfrm>
            <a:off x="531151" y="1524001"/>
            <a:ext cx="11126522" cy="44196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8AE49408-56ED-4F5A-82E4-D3590C56C344}" type="datetime1">
              <a:rPr lang="en-US" smtClean="0"/>
              <a:t>1/29/2018</a:t>
            </a:fld>
            <a:endParaRPr lang="en-US" dirty="0"/>
          </a:p>
        </p:txBody>
      </p:sp>
      <p:sp>
        <p:nvSpPr>
          <p:cNvPr id="5" name="Footer Placeholder 4"/>
          <p:cNvSpPr>
            <a:spLocks noGrp="1"/>
          </p:cNvSpPr>
          <p:nvPr>
            <p:ph type="ftr" sz="quarter" idx="3"/>
          </p:nvPr>
        </p:nvSpPr>
        <p:spPr>
          <a:xfrm>
            <a:off x="8621423" y="6556248"/>
            <a:ext cx="2743200" cy="182880"/>
          </a:xfrm>
          <a:prstGeom prst="rect">
            <a:avLst/>
          </a:prstGeom>
        </p:spPr>
        <p:txBody>
          <a:bodyPr vert="horz" wrap="none" lIns="0" tIns="0" rIns="0" bIns="0" rtlCol="0" anchor="ctr" anchorCtr="0">
            <a:noAutofit/>
          </a:bodyPr>
          <a:lstStyle>
            <a:lvl1pPr algn="l">
              <a:defRPr sz="850">
                <a:solidFill>
                  <a:schemeClr val="tx1"/>
                </a:solidFill>
              </a:defRPr>
            </a:lvl1pPr>
          </a:lstStyle>
          <a:p>
            <a:r>
              <a:rPr lang="en-US"/>
              <a:t>Confidential – Oracle Internal</a:t>
            </a:r>
            <a:endParaRPr lang="en-US" dirty="0"/>
          </a:p>
        </p:txBody>
      </p:sp>
      <p:sp>
        <p:nvSpPr>
          <p:cNvPr id="6" name="Slide Number Placeholder 5"/>
          <p:cNvSpPr>
            <a:spLocks noGrp="1"/>
          </p:cNvSpPr>
          <p:nvPr>
            <p:ph type="sldNum" sz="quarter" idx="4"/>
          </p:nvPr>
        </p:nvSpPr>
        <p:spPr>
          <a:xfrm>
            <a:off x="11276011" y="6556248"/>
            <a:ext cx="381661"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C51EAA63-D034-42AE-91FA-B13B9518C7BE}" type="slidenum">
              <a:rPr lang="en-US" smtClean="0"/>
              <a:pPr/>
              <a:t>‹#›</a:t>
            </a:fld>
            <a:endParaRPr lang="en-US" dirty="0"/>
          </a:p>
        </p:txBody>
      </p:sp>
      <p:sp>
        <p:nvSpPr>
          <p:cNvPr id="15" name="TextBox 14"/>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a:solidFill>
                  <a:schemeClr val="tx1"/>
                </a:solidFill>
              </a:rPr>
              <a:t>2017,</a:t>
            </a:r>
            <a:r>
              <a:rPr sz="850" dirty="0">
                <a:solidFill>
                  <a:schemeClr val="tx1"/>
                </a:solidFill>
              </a:rPr>
              <a:t> Oracle and/or its affiliates. All rights reserved.  |</a:t>
            </a:r>
          </a:p>
        </p:txBody>
      </p:sp>
      <p:pic>
        <p:nvPicPr>
          <p:cNvPr id="16" name="Picture 15" descr="Oracle logo in white on red staging background"/>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955591615"/>
      </p:ext>
    </p:extLst>
  </p:cSld>
  <p:clrMap bg1="lt1" tx1="dk1" bg2="lt2" tx2="dk2" accent1="accent1" accent2="accent2" accent3="accent3" accent4="accent4" accent5="accent5" accent6="accent6" hlink="hlink" folHlink="folHlink"/>
  <p:sldLayoutIdLst>
    <p:sldLayoutId id="2147484662" r:id="rId1"/>
    <p:sldLayoutId id="2147484663" r:id="rId2"/>
    <p:sldLayoutId id="2147484664" r:id="rId3"/>
    <p:sldLayoutId id="2147484665" r:id="rId4"/>
    <p:sldLayoutId id="2147484666" r:id="rId5"/>
    <p:sldLayoutId id="2147484667" r:id="rId6"/>
    <p:sldLayoutId id="2147484668" r:id="rId7"/>
    <p:sldLayoutId id="2147484669" r:id="rId8"/>
    <p:sldLayoutId id="2147484670" r:id="rId9"/>
    <p:sldLayoutId id="2147484671" r:id="rId10"/>
    <p:sldLayoutId id="2147484672" r:id="rId11"/>
    <p:sldLayoutId id="2147484673" r:id="rId12"/>
    <p:sldLayoutId id="2147484674" r:id="rId13"/>
    <p:sldLayoutId id="2147484675" r:id="rId14"/>
    <p:sldLayoutId id="2147484676" r:id="rId15"/>
    <p:sldLayoutId id="2147484677" r:id="rId16"/>
    <p:sldLayoutId id="2147484678" r:id="rId17"/>
    <p:sldLayoutId id="2147484679" r:id="rId18"/>
    <p:sldLayoutId id="2147484680" r:id="rId19"/>
    <p:sldLayoutId id="2147484681" r:id="rId20"/>
    <p:sldLayoutId id="2147484682" r:id="rId21"/>
    <p:sldLayoutId id="2147484683" r:id="rId22"/>
    <p:sldLayoutId id="2147484684" r:id="rId23"/>
    <p:sldLayoutId id="2147484685" r:id="rId24"/>
    <p:sldLayoutId id="2147484686" r:id="rId25"/>
    <p:sldLayoutId id="2147484687" r:id="rId26"/>
    <p:sldLayoutId id="2147484688" r:id="rId27"/>
    <p:sldLayoutId id="2147484689" r:id="rId28"/>
    <p:sldLayoutId id="2147484690" r:id="rId29"/>
    <p:sldLayoutId id="2147484691" r:id="rId30"/>
    <p:sldLayoutId id="2147484692" r:id="rId31"/>
    <p:sldLayoutId id="2147484693" r:id="rId32"/>
    <p:sldLayoutId id="2147484694" r:id="rId33"/>
    <p:sldLayoutId id="2147484695" r:id="rId34"/>
    <p:sldLayoutId id="2147484696" r:id="rId35"/>
    <p:sldLayoutId id="2147484697" r:id="rId36"/>
    <p:sldLayoutId id="2147484698" r:id="rId37"/>
    <p:sldLayoutId id="2147484699" r:id="rId38"/>
    <p:sldLayoutId id="2147484700" r:id="rId39"/>
    <p:sldLayoutId id="2147484899" r:id="rId4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8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3" pos="3839">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58.xml"/><Relationship Id="rId6" Type="http://schemas.openxmlformats.org/officeDocument/2006/relationships/hyperlink" Target="mailto:Sshukie.ganguly@oracle.com" TargetMode="External"/><Relationship Id="rId5" Type="http://schemas.openxmlformats.org/officeDocument/2006/relationships/image" Target="../media/image1.pn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14.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3.xml"/><Relationship Id="rId1" Type="http://schemas.openxmlformats.org/officeDocument/2006/relationships/slideLayout" Target="../slideLayouts/slideLayout157.xml"/><Relationship Id="rId6" Type="http://schemas.openxmlformats.org/officeDocument/2006/relationships/image" Target="../media/image51.png"/><Relationship Id="rId5" Type="http://schemas.openxmlformats.org/officeDocument/2006/relationships/image" Target="../media/image50.jpeg"/><Relationship Id="rId4" Type="http://schemas.openxmlformats.org/officeDocument/2006/relationships/image" Target="../media/image49.gi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6.xml"/></Relationships>
</file>

<file path=ppt/slides/_rels/slide1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9.xml"/></Relationships>
</file>

<file path=ppt/slides/_rels/slide17.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4.xml"/><Relationship Id="rId1" Type="http://schemas.openxmlformats.org/officeDocument/2006/relationships/slideLayout" Target="../slideLayouts/slideLayout157.xml"/><Relationship Id="rId6" Type="http://schemas.openxmlformats.org/officeDocument/2006/relationships/image" Target="../media/image51.png"/><Relationship Id="rId5" Type="http://schemas.openxmlformats.org/officeDocument/2006/relationships/image" Target="../media/image50.jpeg"/><Relationship Id="rId4" Type="http://schemas.openxmlformats.org/officeDocument/2006/relationships/image" Target="../media/image49.gif"/></Relationships>
</file>

<file path=ppt/slides/_rels/slide1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3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2.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png"/><Relationship Id="rId3" Type="http://schemas.openxmlformats.org/officeDocument/2006/relationships/image" Target="../media/image31.png"/><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notesSlide" Target="../notesSlides/notesSlide2.xml"/><Relationship Id="rId1" Type="http://schemas.openxmlformats.org/officeDocument/2006/relationships/slideLayout" Target="../slideLayouts/slideLayout139.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jpeg"/><Relationship Id="rId15" Type="http://schemas.openxmlformats.org/officeDocument/2006/relationships/image" Target="../media/image42.png"/><Relationship Id="rId10" Type="http://schemas.openxmlformats.org/officeDocument/2006/relationships/image" Target="../media/image37.png"/><Relationship Id="rId4" Type="http://schemas.openxmlformats.org/officeDocument/2006/relationships/image" Target="../media/image1.png"/><Relationship Id="rId9" Type="http://schemas.openxmlformats.org/officeDocument/2006/relationships/image" Target="../media/image36.png"/><Relationship Id="rId14" Type="http://schemas.openxmlformats.org/officeDocument/2006/relationships/image" Target="../media/image4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2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39.xml"/></Relationships>
</file>

<file path=ppt/slides/_rels/slide2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24.xml"/></Relationships>
</file>

<file path=ppt/slides/_rels/slide2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24.xml"/></Relationships>
</file>

<file path=ppt/slides/_rels/slide2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24.xml"/></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3.png"/><Relationship Id="rId1" Type="http://schemas.openxmlformats.org/officeDocument/2006/relationships/slideLayout" Target="../slideLayouts/slideLayout139.xml"/></Relationships>
</file>

<file path=ppt/slides/_rels/slide2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24.xml"/></Relationships>
</file>

<file path=ppt/slides/_rels/slide2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9.xml"/></Relationships>
</file>

<file path=ppt/slides/_rels/slide2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24.xml"/></Relationships>
</file>

<file path=ppt/slides/_rels/slide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39.xml"/></Relationships>
</file>

<file path=ppt/slides/_rels/slide3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2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emf"/><Relationship Id="rId1" Type="http://schemas.openxmlformats.org/officeDocument/2006/relationships/slideLayout" Target="../slideLayouts/slideLayout124.xml"/><Relationship Id="rId5" Type="http://schemas.openxmlformats.org/officeDocument/2006/relationships/image" Target="../media/image46.jpeg"/><Relationship Id="rId4" Type="http://schemas.openxmlformats.org/officeDocument/2006/relationships/image" Target="../media/image45.jpeg"/></Relationships>
</file>

<file path=ppt/slides/_rels/slide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8.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1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5"/>
          </p:nvPr>
        </p:nvSpPr>
        <p:spPr/>
        <p:txBody>
          <a:bodyPr/>
          <a:lstStyle/>
          <a:p>
            <a:r>
              <a:rPr lang="en-US" dirty="0">
                <a:solidFill>
                  <a:srgbClr val="FFFFFF"/>
                </a:solidFill>
              </a:rPr>
              <a:t>Confidential – Oracle Internal</a:t>
            </a:r>
          </a:p>
        </p:txBody>
      </p:sp>
      <p:grpSp>
        <p:nvGrpSpPr>
          <p:cNvPr id="3" name="Group 8"/>
          <p:cNvGrpSpPr/>
          <p:nvPr/>
        </p:nvGrpSpPr>
        <p:grpSpPr>
          <a:xfrm>
            <a:off x="184414" y="4560687"/>
            <a:ext cx="11805241" cy="2297313"/>
            <a:chOff x="191056" y="4560687"/>
            <a:chExt cx="11805241" cy="2297313"/>
          </a:xfrm>
        </p:grpSpPr>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8447965" y="4560687"/>
              <a:ext cx="3548332" cy="1840114"/>
            </a:xfrm>
            <a:prstGeom prst="rect">
              <a:avLst/>
            </a:prstGeom>
          </p:spPr>
        </p:pic>
        <p:grpSp>
          <p:nvGrpSpPr>
            <p:cNvPr id="4" name="Group 10"/>
            <p:cNvGrpSpPr/>
            <p:nvPr/>
          </p:nvGrpSpPr>
          <p:grpSpPr>
            <a:xfrm>
              <a:off x="191056" y="4560687"/>
              <a:ext cx="3456317" cy="2297313"/>
              <a:chOff x="191056" y="4560687"/>
              <a:chExt cx="3456317" cy="2297313"/>
            </a:xfrm>
          </p:grpSpPr>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flipH="1">
                <a:off x="191056" y="4560687"/>
                <a:ext cx="3456317" cy="1840114"/>
              </a:xfrm>
              <a:prstGeom prst="rect">
                <a:avLst/>
              </a:prstGeom>
            </p:spPr>
          </p:pic>
          <p:pic>
            <p:nvPicPr>
              <p:cNvPr id="11" name="Picture 10" descr="Oracle logo in white on red staging background"/>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grpSp>
      </p:grpSp>
      <p:sp>
        <p:nvSpPr>
          <p:cNvPr id="35" name="Title 15"/>
          <p:cNvSpPr txBox="1">
            <a:spLocks/>
          </p:cNvSpPr>
          <p:nvPr/>
        </p:nvSpPr>
        <p:spPr>
          <a:xfrm>
            <a:off x="531814" y="1844321"/>
            <a:ext cx="11382682" cy="1470025"/>
          </a:xfrm>
          <a:prstGeom prst="rect">
            <a:avLst/>
          </a:prstGeom>
        </p:spPr>
        <p:txBody>
          <a:bodyPr vert="horz" lIns="0" tIns="0" rIns="0" bIns="0" rtlCol="0" anchor="b">
            <a:noAutofit/>
          </a:bodyPr>
          <a:lstStyle/>
          <a:p>
            <a:pPr>
              <a:lnSpc>
                <a:spcPct val="80000"/>
              </a:lnSpc>
              <a:spcBef>
                <a:spcPct val="0"/>
              </a:spcBef>
              <a:defRPr/>
            </a:pPr>
            <a:r>
              <a:rPr lang="en-US" sz="4400" dirty="0" smtClean="0">
                <a:solidFill>
                  <a:schemeClr val="bg1"/>
                </a:solidFill>
              </a:rPr>
              <a:t>CROCS – SOACS Cloud Hypothesis</a:t>
            </a:r>
            <a:endParaRPr lang="en-US" sz="4400" dirty="0">
              <a:solidFill>
                <a:schemeClr val="bg1"/>
              </a:solidFill>
            </a:endParaRPr>
          </a:p>
        </p:txBody>
      </p:sp>
      <p:sp>
        <p:nvSpPr>
          <p:cNvPr id="36" name="Subtitle 16"/>
          <p:cNvSpPr txBox="1">
            <a:spLocks/>
          </p:cNvSpPr>
          <p:nvPr/>
        </p:nvSpPr>
        <p:spPr>
          <a:xfrm>
            <a:off x="531763" y="3265941"/>
            <a:ext cx="8764141" cy="914400"/>
          </a:xfrm>
          <a:prstGeom prst="rect">
            <a:avLst/>
          </a:prstGeom>
        </p:spPr>
        <p:txBody>
          <a:bodyPr vert="horz" lIns="0" tIns="0" rIns="0" bIns="0" rtlCol="0">
            <a:noAutofit/>
          </a:bodyPr>
          <a:lstStyle/>
          <a:p>
            <a:pPr>
              <a:lnSpc>
                <a:spcPct val="90000"/>
              </a:lnSpc>
              <a:buClr>
                <a:srgbClr val="FFFFFF">
                  <a:lumMod val="60000"/>
                  <a:lumOff val="40000"/>
                </a:srgbClr>
              </a:buClr>
              <a:buFont typeface="Arial" panose="020B0604020202020204" pitchFamily="34" charset="0"/>
              <a:buNone/>
              <a:defRPr/>
            </a:pPr>
            <a:r>
              <a:rPr lang="en-US" sz="2800" dirty="0" smtClean="0">
                <a:solidFill>
                  <a:schemeClr val="bg1"/>
                </a:solidFill>
                <a:latin typeface="Calibri Light" pitchFamily="34" charset="0"/>
              </a:rPr>
              <a:t>Oracle Cloud </a:t>
            </a:r>
            <a:r>
              <a:rPr lang="en-US" sz="2800" dirty="0">
                <a:solidFill>
                  <a:schemeClr val="bg1"/>
                </a:solidFill>
                <a:latin typeface="Calibri Light" pitchFamily="34" charset="0"/>
              </a:rPr>
              <a:t>Vision and Roadmap</a:t>
            </a:r>
          </a:p>
        </p:txBody>
      </p:sp>
      <p:sp>
        <p:nvSpPr>
          <p:cNvPr id="37" name="Text Placeholder 17"/>
          <p:cNvSpPr>
            <a:spLocks noGrp="1"/>
          </p:cNvSpPr>
          <p:nvPr>
            <p:ph type="body" sz="quarter" idx="4294967295"/>
          </p:nvPr>
        </p:nvSpPr>
        <p:spPr>
          <a:xfrm>
            <a:off x="531814" y="4191000"/>
            <a:ext cx="8763000" cy="1981200"/>
          </a:xfrm>
          <a:prstGeom prst="rect">
            <a:avLst/>
          </a:prstGeo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chemeClr val="bg1"/>
                </a:solidFill>
                <a:effectLst/>
                <a:uLnTx/>
                <a:uFillTx/>
              </a:rPr>
              <a:t>Shukie Ganguly, Enterprise Cloud Architect</a:t>
            </a:r>
            <a:endParaRPr kumimoji="0" lang="en-US" sz="1800" b="0" i="0" u="none" strike="noStrike" kern="0" cap="none" spc="0" normalizeH="0" baseline="0" noProof="0" dirty="0">
              <a:ln>
                <a:noFill/>
              </a:ln>
              <a:solidFill>
                <a:schemeClr val="bg1"/>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chemeClr val="bg1"/>
                </a:solidFill>
                <a:effectLst/>
                <a:uLnTx/>
                <a:uFillTx/>
                <a:hlinkClick r:id="rId6"/>
              </a:rPr>
              <a:t>shukie.ganguly@oracle.com</a:t>
            </a:r>
            <a:endParaRPr kumimoji="0" lang="en-US" sz="1800" b="0" i="0" u="none" strike="noStrike" kern="0" cap="none" spc="0" normalizeH="0" baseline="0" noProof="0" dirty="0">
              <a:ln>
                <a:noFill/>
              </a:ln>
              <a:solidFill>
                <a:schemeClr val="bg1"/>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lang="en-US" sz="1800" kern="0" dirty="0" smtClean="0">
                <a:solidFill>
                  <a:schemeClr val="bg1"/>
                </a:solidFill>
              </a:rPr>
              <a:t>Oracle Software Corporation</a:t>
            </a:r>
            <a:endParaRPr kumimoji="0" lang="en-US" sz="1800" b="0" i="0" u="none" strike="noStrike" kern="0" cap="none" spc="0" normalizeH="0" baseline="0" noProof="0" dirty="0">
              <a:ln>
                <a:noFill/>
              </a:ln>
              <a:solidFill>
                <a:schemeClr val="bg1"/>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bg1"/>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pic>
        <p:nvPicPr>
          <p:cNvPr id="22" name="Picture 21"/>
          <p:cNvPicPr>
            <a:picLocks noChangeAspect="1"/>
          </p:cNvPicPr>
          <p:nvPr/>
        </p:nvPicPr>
        <p:blipFill>
          <a:blip r:embed="rId7" cstate="print">
            <a:alphaModFix amt="80000"/>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6376472" y="1164910"/>
            <a:ext cx="2405281" cy="1309040"/>
          </a:xfrm>
          <a:prstGeom prst="rect">
            <a:avLst/>
          </a:prstGeom>
        </p:spPr>
      </p:pic>
      <p:pic>
        <p:nvPicPr>
          <p:cNvPr id="26" name="Picture 25"/>
          <p:cNvPicPr>
            <a:picLocks noChangeAspect="1"/>
          </p:cNvPicPr>
          <p:nvPr/>
        </p:nvPicPr>
        <p:blipFill>
          <a:blip r:embed="rId7" cstate="print">
            <a:alphaModFix amt="80000"/>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3171523" y="430206"/>
            <a:ext cx="2405281" cy="1309040"/>
          </a:xfrm>
          <a:prstGeom prst="rect">
            <a:avLst/>
          </a:prstGeom>
        </p:spPr>
      </p:pic>
      <p:grpSp>
        <p:nvGrpSpPr>
          <p:cNvPr id="58" name="Group 57"/>
          <p:cNvGrpSpPr/>
          <p:nvPr/>
        </p:nvGrpSpPr>
        <p:grpSpPr>
          <a:xfrm>
            <a:off x="647981" y="1233066"/>
            <a:ext cx="1441887" cy="1178084"/>
            <a:chOff x="4871449" y="4127341"/>
            <a:chExt cx="1441887" cy="1178084"/>
          </a:xfrm>
        </p:grpSpPr>
        <p:sp>
          <p:nvSpPr>
            <p:cNvPr id="41" name="Oval 40"/>
            <p:cNvSpPr/>
            <p:nvPr/>
          </p:nvSpPr>
          <p:spPr>
            <a:xfrm>
              <a:off x="4871449" y="4127341"/>
              <a:ext cx="1441887" cy="1178084"/>
            </a:xfrm>
            <a:prstGeom prst="ellipse">
              <a:avLst/>
            </a:prstGeom>
            <a:solidFill>
              <a:schemeClr val="tx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p>
          </p:txBody>
        </p:sp>
        <p:sp>
          <p:nvSpPr>
            <p:cNvPr id="42" name="Oval 41"/>
            <p:cNvSpPr/>
            <p:nvPr/>
          </p:nvSpPr>
          <p:spPr>
            <a:xfrm>
              <a:off x="5048337" y="4344359"/>
              <a:ext cx="258892" cy="741901"/>
            </a:xfrm>
            <a:prstGeom prst="ellipse">
              <a:avLst/>
            </a:prstGeom>
            <a:solidFill>
              <a:schemeClr val="accent5">
                <a:alpha val="17000"/>
              </a:schemeClr>
            </a:solidFill>
            <a:ln w="12700">
              <a:solidFill>
                <a:schemeClr val="accent4">
                  <a:lumMod val="20000"/>
                  <a:lumOff val="8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43" name="Oval 42"/>
            <p:cNvSpPr/>
            <p:nvPr/>
          </p:nvSpPr>
          <p:spPr>
            <a:xfrm>
              <a:off x="5257902" y="4344359"/>
              <a:ext cx="258892" cy="741901"/>
            </a:xfrm>
            <a:prstGeom prst="ellipse">
              <a:avLst/>
            </a:prstGeom>
            <a:solidFill>
              <a:schemeClr val="accent5">
                <a:alpha val="17000"/>
              </a:schemeClr>
            </a:solidFill>
            <a:ln w="12700">
              <a:solidFill>
                <a:schemeClr val="accent4">
                  <a:lumMod val="20000"/>
                  <a:lumOff val="8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44" name="Oval 43"/>
            <p:cNvSpPr/>
            <p:nvPr/>
          </p:nvSpPr>
          <p:spPr>
            <a:xfrm>
              <a:off x="5461802" y="4344359"/>
              <a:ext cx="258892" cy="741901"/>
            </a:xfrm>
            <a:prstGeom prst="ellipse">
              <a:avLst/>
            </a:prstGeom>
            <a:solidFill>
              <a:schemeClr val="accent5">
                <a:alpha val="17000"/>
              </a:schemeClr>
            </a:solidFill>
            <a:ln w="12700">
              <a:solidFill>
                <a:schemeClr val="accent4">
                  <a:lumMod val="20000"/>
                  <a:lumOff val="8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45" name="Oval 44"/>
            <p:cNvSpPr/>
            <p:nvPr/>
          </p:nvSpPr>
          <p:spPr>
            <a:xfrm>
              <a:off x="5674198" y="4344331"/>
              <a:ext cx="258892" cy="741901"/>
            </a:xfrm>
            <a:prstGeom prst="ellipse">
              <a:avLst/>
            </a:prstGeom>
            <a:solidFill>
              <a:schemeClr val="accent5">
                <a:alpha val="17000"/>
              </a:schemeClr>
            </a:solidFill>
            <a:ln w="12700">
              <a:solidFill>
                <a:schemeClr val="accent4">
                  <a:lumMod val="20000"/>
                  <a:lumOff val="8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46" name="Hexagon 45"/>
            <p:cNvSpPr/>
            <p:nvPr/>
          </p:nvSpPr>
          <p:spPr>
            <a:xfrm>
              <a:off x="4945180" y="4579363"/>
              <a:ext cx="226964" cy="192917"/>
            </a:xfrm>
            <a:prstGeom prst="hexagon">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48" name="Hexagon 47"/>
            <p:cNvSpPr/>
            <p:nvPr/>
          </p:nvSpPr>
          <p:spPr>
            <a:xfrm>
              <a:off x="5161995" y="4671957"/>
              <a:ext cx="226964" cy="192917"/>
            </a:xfrm>
            <a:prstGeom prst="hexagon">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49" name="Hexagon 48"/>
            <p:cNvSpPr/>
            <p:nvPr/>
          </p:nvSpPr>
          <p:spPr>
            <a:xfrm>
              <a:off x="5378767" y="4575741"/>
              <a:ext cx="226964" cy="192917"/>
            </a:xfrm>
            <a:prstGeom prst="hexagon">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50" name="Hexagon 49"/>
            <p:cNvSpPr/>
            <p:nvPr/>
          </p:nvSpPr>
          <p:spPr>
            <a:xfrm>
              <a:off x="5589940" y="4676599"/>
              <a:ext cx="226964" cy="192917"/>
            </a:xfrm>
            <a:prstGeom prst="hexagon">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51" name="Hexagon 50"/>
            <p:cNvSpPr/>
            <p:nvPr/>
          </p:nvSpPr>
          <p:spPr>
            <a:xfrm>
              <a:off x="5800006" y="4575282"/>
              <a:ext cx="226964" cy="192917"/>
            </a:xfrm>
            <a:prstGeom prst="hexagon">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sp>
          <p:nvSpPr>
            <p:cNvPr id="52" name="Oval 51"/>
            <p:cNvSpPr/>
            <p:nvPr/>
          </p:nvSpPr>
          <p:spPr>
            <a:xfrm>
              <a:off x="5874223" y="4347479"/>
              <a:ext cx="258892" cy="741901"/>
            </a:xfrm>
            <a:prstGeom prst="ellipse">
              <a:avLst/>
            </a:prstGeom>
            <a:solidFill>
              <a:schemeClr val="accent5">
                <a:alpha val="17000"/>
              </a:schemeClr>
            </a:solidFill>
            <a:ln w="12700">
              <a:solidFill>
                <a:schemeClr val="accent4">
                  <a:lumMod val="20000"/>
                  <a:lumOff val="8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53" name="Hexagon 52"/>
            <p:cNvSpPr/>
            <p:nvPr/>
          </p:nvSpPr>
          <p:spPr>
            <a:xfrm>
              <a:off x="6001089" y="4686124"/>
              <a:ext cx="226964" cy="192917"/>
            </a:xfrm>
            <a:prstGeom prst="hexagon">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bg1"/>
                </a:solidFill>
              </a:endParaRPr>
            </a:p>
          </p:txBody>
        </p:sp>
        <p:pic>
          <p:nvPicPr>
            <p:cNvPr id="55" name="Picture 54"/>
            <p:cNvPicPr>
              <a:picLocks noChangeAspect="1"/>
            </p:cNvPicPr>
            <p:nvPr/>
          </p:nvPicPr>
          <p:blipFill>
            <a:blip r:embed="rId7" cstate="print">
              <a:alphaModFix amt="80000"/>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5108233" y="4169134"/>
              <a:ext cx="625644" cy="340498"/>
            </a:xfrm>
            <a:prstGeom prst="rect">
              <a:avLst/>
            </a:prstGeom>
          </p:spPr>
        </p:pic>
        <p:pic>
          <p:nvPicPr>
            <p:cNvPr id="56" name="Picture 55"/>
            <p:cNvPicPr>
              <a:picLocks noChangeAspect="1"/>
            </p:cNvPicPr>
            <p:nvPr/>
          </p:nvPicPr>
          <p:blipFill>
            <a:blip r:embed="rId7" cstate="print">
              <a:alphaModFix amt="80000"/>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5538084" y="4270943"/>
              <a:ext cx="578590" cy="314889"/>
            </a:xfrm>
            <a:prstGeom prst="rect">
              <a:avLst/>
            </a:prstGeom>
          </p:spPr>
        </p:pic>
      </p:grpSp>
      <p:pic>
        <p:nvPicPr>
          <p:cNvPr id="57" name="Picture 56" descr="ic-AerospaceAndDefense-gray.png"/>
          <p:cNvPicPr>
            <a:picLocks noChangeAspect="1"/>
          </p:cNvPicPr>
          <p:nvPr/>
        </p:nvPicPr>
        <p:blipFill>
          <a:blip r:embed="rId8" cstate="print">
            <a:duotone>
              <a:schemeClr val="accent4">
                <a:shade val="45000"/>
                <a:satMod val="135000"/>
              </a:schemeClr>
              <a:prstClr val="white"/>
            </a:duotone>
          </a:blip>
          <a:srcRect l="24696" t="14583" r="24957" b="15625"/>
          <a:stretch>
            <a:fillRect/>
          </a:stretch>
        </p:blipFill>
        <p:spPr>
          <a:xfrm rot="3078216">
            <a:off x="185974" y="1709145"/>
            <a:ext cx="526030" cy="729185"/>
          </a:xfrm>
          <a:prstGeom prst="rect">
            <a:avLst/>
          </a:prstGeom>
        </p:spPr>
      </p:pic>
    </p:spTree>
    <p:extLst>
      <p:ext uri="{BB962C8B-B14F-4D97-AF65-F5344CB8AC3E}">
        <p14:creationId xmlns:p14="http://schemas.microsoft.com/office/powerpoint/2010/main" val="2265566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QA</a:t>
            </a:r>
            <a:endParaRPr lang="en-US" dirty="0"/>
          </a:p>
        </p:txBody>
      </p:sp>
      <p:sp>
        <p:nvSpPr>
          <p:cNvPr id="4" name="Footer Placeholder 3"/>
          <p:cNvSpPr>
            <a:spLocks noGrp="1"/>
          </p:cNvSpPr>
          <p:nvPr>
            <p:ph type="ftr" sz="quarter" idx="11"/>
          </p:nvPr>
        </p:nvSpPr>
        <p:spPr/>
        <p:txBody>
          <a:bodyPr/>
          <a:lstStyle/>
          <a:p>
            <a:r>
              <a:rPr lang="en-US" smtClean="0"/>
              <a:t>Confidential – Oracle Internal</a:t>
            </a:r>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en-US" smtClean="0"/>
              <a:pPr/>
              <a:t>10</a:t>
            </a:fld>
            <a:endParaRPr lang="en-US" dirty="0"/>
          </a:p>
        </p:txBody>
      </p:sp>
      <p:sp>
        <p:nvSpPr>
          <p:cNvPr id="8" name="TextBox 7"/>
          <p:cNvSpPr txBox="1"/>
          <p:nvPr/>
        </p:nvSpPr>
        <p:spPr>
          <a:xfrm>
            <a:off x="1371600" y="1958196"/>
            <a:ext cx="1604513" cy="457200"/>
          </a:xfrm>
          <a:prstGeom prst="rect">
            <a:avLst/>
          </a:prstGeom>
          <a:noFill/>
        </p:spPr>
        <p:txBody>
          <a:bodyPr wrap="square" lIns="0" tIns="0" rIns="0" bIns="0" rtlCol="0">
            <a:noAutofit/>
          </a:bodyPr>
          <a:lstStyle/>
          <a:p>
            <a:pPr algn="ctr">
              <a:lnSpc>
                <a:spcPct val="90000"/>
              </a:lnSpc>
            </a:pPr>
            <a:r>
              <a:rPr lang="en-US" b="1" dirty="0" smtClean="0"/>
              <a:t>INSTANCE 1</a:t>
            </a:r>
            <a:endParaRPr lang="en-US" b="1" dirty="0" smtClean="0"/>
          </a:p>
        </p:txBody>
      </p:sp>
      <p:sp>
        <p:nvSpPr>
          <p:cNvPr id="9" name="TextBox 8"/>
          <p:cNvSpPr txBox="1"/>
          <p:nvPr/>
        </p:nvSpPr>
        <p:spPr>
          <a:xfrm>
            <a:off x="1368726" y="4405222"/>
            <a:ext cx="1604513" cy="457200"/>
          </a:xfrm>
          <a:prstGeom prst="rect">
            <a:avLst/>
          </a:prstGeom>
          <a:noFill/>
        </p:spPr>
        <p:txBody>
          <a:bodyPr wrap="square" lIns="0" tIns="0" rIns="0" bIns="0" rtlCol="0">
            <a:noAutofit/>
          </a:bodyPr>
          <a:lstStyle/>
          <a:p>
            <a:pPr algn="ctr">
              <a:lnSpc>
                <a:spcPct val="90000"/>
              </a:lnSpc>
            </a:pPr>
            <a:r>
              <a:rPr lang="en-US" b="1" dirty="0" smtClean="0"/>
              <a:t>INSTANCE 1</a:t>
            </a:r>
            <a:endParaRPr lang="en-US" b="1" dirty="0" smtClean="0"/>
          </a:p>
        </p:txBody>
      </p:sp>
      <p:graphicFrame>
        <p:nvGraphicFramePr>
          <p:cNvPr id="10" name="Table 9"/>
          <p:cNvGraphicFramePr>
            <a:graphicFrameLocks noGrp="1"/>
          </p:cNvGraphicFramePr>
          <p:nvPr>
            <p:extLst>
              <p:ext uri="{D42A27DB-BD31-4B8C-83A1-F6EECF244321}">
                <p14:modId xmlns:p14="http://schemas.microsoft.com/office/powerpoint/2010/main" val="2672214103"/>
              </p:ext>
            </p:extLst>
          </p:nvPr>
        </p:nvGraphicFramePr>
        <p:xfrm>
          <a:off x="3933640" y="918784"/>
          <a:ext cx="7824165" cy="1752600"/>
        </p:xfrm>
        <a:graphic>
          <a:graphicData uri="http://schemas.openxmlformats.org/drawingml/2006/table">
            <a:tbl>
              <a:tblPr firstRow="1" bandRow="1">
                <a:tableStyleId>{284E427A-3D55-4303-BF80-6455036E1DE7}</a:tableStyleId>
              </a:tblPr>
              <a:tblGrid>
                <a:gridCol w="1345726">
                  <a:extLst>
                    <a:ext uri="{9D8B030D-6E8A-4147-A177-3AD203B41FA5}">
                      <a16:colId xmlns:a16="http://schemas.microsoft.com/office/drawing/2014/main" val="2495249284"/>
                    </a:ext>
                  </a:extLst>
                </a:gridCol>
                <a:gridCol w="1268083">
                  <a:extLst>
                    <a:ext uri="{9D8B030D-6E8A-4147-A177-3AD203B41FA5}">
                      <a16:colId xmlns:a16="http://schemas.microsoft.com/office/drawing/2014/main" val="1161967640"/>
                    </a:ext>
                  </a:extLst>
                </a:gridCol>
                <a:gridCol w="2113472">
                  <a:extLst>
                    <a:ext uri="{9D8B030D-6E8A-4147-A177-3AD203B41FA5}">
                      <a16:colId xmlns:a16="http://schemas.microsoft.com/office/drawing/2014/main" val="1513431770"/>
                    </a:ext>
                  </a:extLst>
                </a:gridCol>
                <a:gridCol w="793630">
                  <a:extLst>
                    <a:ext uri="{9D8B030D-6E8A-4147-A177-3AD203B41FA5}">
                      <a16:colId xmlns:a16="http://schemas.microsoft.com/office/drawing/2014/main" val="3225854761"/>
                    </a:ext>
                  </a:extLst>
                </a:gridCol>
                <a:gridCol w="836762">
                  <a:extLst>
                    <a:ext uri="{9D8B030D-6E8A-4147-A177-3AD203B41FA5}">
                      <a16:colId xmlns:a16="http://schemas.microsoft.com/office/drawing/2014/main" val="1247701793"/>
                    </a:ext>
                  </a:extLst>
                </a:gridCol>
                <a:gridCol w="1466492">
                  <a:extLst>
                    <a:ext uri="{9D8B030D-6E8A-4147-A177-3AD203B41FA5}">
                      <a16:colId xmlns:a16="http://schemas.microsoft.com/office/drawing/2014/main" val="791308475"/>
                    </a:ext>
                  </a:extLst>
                </a:gridCol>
              </a:tblGrid>
              <a:tr h="185420">
                <a:tc rowSpan="2">
                  <a:txBody>
                    <a:bodyPr/>
                    <a:lstStyle/>
                    <a:p>
                      <a:pPr algn="ctr"/>
                      <a:r>
                        <a:rPr lang="en-US" sz="1600" dirty="0" smtClean="0">
                          <a:solidFill>
                            <a:schemeClr val="bg1"/>
                          </a:solidFill>
                        </a:rPr>
                        <a:t>Host Name</a:t>
                      </a:r>
                      <a:endParaRPr lang="en-US" sz="1600" dirty="0">
                        <a:solidFill>
                          <a:schemeClr val="bg1"/>
                        </a:solidFill>
                      </a:endParaRPr>
                    </a:p>
                  </a:txBody>
                  <a:tcPr/>
                </a:tc>
                <a:tc rowSpan="2">
                  <a:txBody>
                    <a:bodyPr/>
                    <a:lstStyle/>
                    <a:p>
                      <a:pPr algn="ctr"/>
                      <a:r>
                        <a:rPr lang="en-US" sz="1600" dirty="0" smtClean="0">
                          <a:solidFill>
                            <a:schemeClr val="bg1"/>
                          </a:solidFill>
                        </a:rPr>
                        <a:t>Host</a:t>
                      </a:r>
                      <a:r>
                        <a:rPr lang="en-US" sz="1600" baseline="0" dirty="0" smtClean="0">
                          <a:solidFill>
                            <a:schemeClr val="bg1"/>
                          </a:solidFill>
                        </a:rPr>
                        <a:t> Type</a:t>
                      </a:r>
                      <a:endParaRPr lang="en-US" sz="1600" dirty="0">
                        <a:solidFill>
                          <a:schemeClr val="bg1"/>
                        </a:solidFill>
                      </a:endParaRPr>
                    </a:p>
                  </a:txBody>
                  <a:tcPr/>
                </a:tc>
                <a:tc rowSpan="2">
                  <a:txBody>
                    <a:bodyPr/>
                    <a:lstStyle/>
                    <a:p>
                      <a:pPr algn="ctr"/>
                      <a:r>
                        <a:rPr lang="en-US" sz="1600" dirty="0" smtClean="0">
                          <a:solidFill>
                            <a:schemeClr val="bg1"/>
                          </a:solidFill>
                        </a:rPr>
                        <a:t>Usage</a:t>
                      </a:r>
                      <a:endParaRPr lang="en-US" sz="1600" dirty="0">
                        <a:solidFill>
                          <a:schemeClr val="bg1"/>
                        </a:solidFill>
                      </a:endParaRPr>
                    </a:p>
                  </a:txBody>
                  <a:tcPr/>
                </a:tc>
                <a:tc gridSpan="2">
                  <a:txBody>
                    <a:bodyPr/>
                    <a:lstStyle/>
                    <a:p>
                      <a:pPr algn="ctr"/>
                      <a:r>
                        <a:rPr lang="en-US" sz="1600" dirty="0" smtClean="0">
                          <a:solidFill>
                            <a:schemeClr val="bg1"/>
                          </a:solidFill>
                        </a:rPr>
                        <a:t>Resources</a:t>
                      </a:r>
                      <a:endParaRPr lang="en-US" sz="1600" dirty="0">
                        <a:solidFill>
                          <a:schemeClr val="bg1"/>
                        </a:solidFill>
                      </a:endParaRPr>
                    </a:p>
                  </a:txBody>
                  <a:tcPr/>
                </a:tc>
                <a:tc hMerge="1">
                  <a:txBody>
                    <a:bodyPr/>
                    <a:lstStyle/>
                    <a:p>
                      <a:endParaRPr lang="en-US"/>
                    </a:p>
                  </a:txBody>
                  <a:tcPr/>
                </a:tc>
                <a:tc rowSpan="2">
                  <a:txBody>
                    <a:bodyPr/>
                    <a:lstStyle/>
                    <a:p>
                      <a:pPr algn="ctr"/>
                      <a:r>
                        <a:rPr lang="en-US" sz="1600" dirty="0" smtClean="0">
                          <a:solidFill>
                            <a:schemeClr val="bg1"/>
                          </a:solidFill>
                        </a:rPr>
                        <a:t>Utilization </a:t>
                      </a:r>
                    </a:p>
                    <a:p>
                      <a:pPr algn="ctr"/>
                      <a:r>
                        <a:rPr lang="en-US" sz="1200" dirty="0" smtClean="0">
                          <a:solidFill>
                            <a:schemeClr val="bg1"/>
                          </a:solidFill>
                        </a:rPr>
                        <a:t>(%)</a:t>
                      </a:r>
                      <a:endParaRPr lang="en-US" sz="1600" dirty="0">
                        <a:solidFill>
                          <a:schemeClr val="bg1"/>
                        </a:solidFill>
                      </a:endParaRPr>
                    </a:p>
                  </a:txBody>
                  <a:tcPr/>
                </a:tc>
                <a:extLst>
                  <a:ext uri="{0D108BD9-81ED-4DB2-BD59-A6C34878D82A}">
                    <a16:rowId xmlns:a16="http://schemas.microsoft.com/office/drawing/2014/main" val="1310608929"/>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400" dirty="0" smtClean="0">
                          <a:solidFill>
                            <a:schemeClr val="tx1"/>
                          </a:solidFill>
                        </a:rPr>
                        <a:t>CPU</a:t>
                      </a:r>
                      <a:endParaRPr lang="en-US" sz="1400" dirty="0">
                        <a:solidFill>
                          <a:schemeClr val="tx1"/>
                        </a:solidFill>
                      </a:endParaRPr>
                    </a:p>
                  </a:txBody>
                  <a:tcPr/>
                </a:tc>
                <a:tc>
                  <a:txBody>
                    <a:bodyPr/>
                    <a:lstStyle/>
                    <a:p>
                      <a:pPr algn="ctr"/>
                      <a:r>
                        <a:rPr lang="en-US" sz="1400" dirty="0" smtClean="0">
                          <a:solidFill>
                            <a:schemeClr val="tx1"/>
                          </a:solidFill>
                        </a:rPr>
                        <a:t>Memory</a:t>
                      </a:r>
                      <a:endParaRPr lang="en-US" sz="1400" dirty="0">
                        <a:solidFill>
                          <a:schemeClr val="tx1"/>
                        </a:solidFill>
                      </a:endParaRPr>
                    </a:p>
                  </a:txBody>
                  <a:tcPr/>
                </a:tc>
                <a:tc vMerge="1">
                  <a:txBody>
                    <a:bodyPr/>
                    <a:lstStyle/>
                    <a:p>
                      <a:pPr algn="ctr"/>
                      <a:endParaRPr lang="en-US" sz="1400" dirty="0">
                        <a:solidFill>
                          <a:schemeClr val="tx1"/>
                        </a:solidFill>
                      </a:endParaRPr>
                    </a:p>
                  </a:txBody>
                  <a:tcPr/>
                </a:tc>
                <a:extLst>
                  <a:ext uri="{0D108BD9-81ED-4DB2-BD59-A6C34878D82A}">
                    <a16:rowId xmlns:a16="http://schemas.microsoft.com/office/drawing/2014/main" val="2763097042"/>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Admin</a:t>
                      </a:r>
                      <a:r>
                        <a:rPr lang="en-US" sz="1400" baseline="0" dirty="0" smtClean="0"/>
                        <a:t> Server / SOA Server</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24</a:t>
                      </a:r>
                      <a:endParaRPr lang="en-US" sz="1400" dirty="0"/>
                    </a:p>
                  </a:txBody>
                  <a:tcPr/>
                </a:tc>
                <a:tc>
                  <a:txBody>
                    <a:bodyPr/>
                    <a:lstStyle/>
                    <a:p>
                      <a:pPr algn="ctr"/>
                      <a:endParaRPr lang="en-US" sz="1400" dirty="0"/>
                    </a:p>
                  </a:txBody>
                  <a:tcPr/>
                </a:tc>
                <a:extLst>
                  <a:ext uri="{0D108BD9-81ED-4DB2-BD59-A6C34878D82A}">
                    <a16:rowId xmlns:a16="http://schemas.microsoft.com/office/drawing/2014/main" val="4210173470"/>
                  </a:ext>
                </a:extLst>
              </a:tr>
              <a:tr h="370840">
                <a:tc>
                  <a:txBody>
                    <a:bodyPr/>
                    <a:lstStyle/>
                    <a:p>
                      <a:endParaRPr lang="en-US" sz="1400"/>
                    </a:p>
                  </a:txBody>
                  <a:tcPr/>
                </a:tc>
                <a:tc>
                  <a:txBody>
                    <a:bodyPr/>
                    <a:lstStyle/>
                    <a:p>
                      <a:pPr algn="ctr"/>
                      <a:r>
                        <a:rPr lang="en-US" sz="1400" dirty="0" smtClean="0"/>
                        <a:t>VM</a:t>
                      </a:r>
                      <a:endParaRPr lang="en-US" sz="1400" dirty="0"/>
                    </a:p>
                  </a:txBody>
                  <a:tcPr/>
                </a:tc>
                <a:tc>
                  <a:txBody>
                    <a:bodyPr/>
                    <a:lstStyle/>
                    <a:p>
                      <a:pPr algn="ctr"/>
                      <a:r>
                        <a:rPr lang="en-US" sz="1400" dirty="0" smtClean="0"/>
                        <a:t>SOA Server</a:t>
                      </a:r>
                      <a:endParaRPr lang="en-US" sz="1400" dirty="0"/>
                    </a:p>
                  </a:txBody>
                  <a:tcPr/>
                </a:tc>
                <a:tc>
                  <a:txBody>
                    <a:bodyPr/>
                    <a:lstStyle/>
                    <a:p>
                      <a:pPr algn="ctr"/>
                      <a:r>
                        <a:rPr lang="en-US" sz="1400" dirty="0" smtClean="0"/>
                        <a:t>4</a:t>
                      </a:r>
                      <a:endParaRPr lang="en-US" sz="1400" dirty="0"/>
                    </a:p>
                  </a:txBody>
                  <a:tcPr/>
                </a:tc>
                <a:tc>
                  <a:txBody>
                    <a:bodyPr/>
                    <a:lstStyle/>
                    <a:p>
                      <a:pPr algn="ctr"/>
                      <a:r>
                        <a:rPr lang="en-US" sz="1400" dirty="0" smtClean="0"/>
                        <a:t>24</a:t>
                      </a:r>
                      <a:endParaRPr lang="en-US" sz="1400" dirty="0"/>
                    </a:p>
                  </a:txBody>
                  <a:tcPr/>
                </a:tc>
                <a:tc>
                  <a:txBody>
                    <a:bodyPr/>
                    <a:lstStyle/>
                    <a:p>
                      <a:pPr algn="ctr"/>
                      <a:endParaRPr lang="en-US" sz="1400" dirty="0"/>
                    </a:p>
                  </a:txBody>
                  <a:tcPr/>
                </a:tc>
                <a:extLst>
                  <a:ext uri="{0D108BD9-81ED-4DB2-BD59-A6C34878D82A}">
                    <a16:rowId xmlns:a16="http://schemas.microsoft.com/office/drawing/2014/main" val="737308102"/>
                  </a:ext>
                </a:extLst>
              </a:tr>
              <a:tr h="370840">
                <a:tc>
                  <a:txBody>
                    <a:bodyPr/>
                    <a:lstStyle/>
                    <a:p>
                      <a:endParaRPr lang="en-US" sz="1400" dirty="0"/>
                    </a:p>
                  </a:txBody>
                  <a:tcPr/>
                </a:tc>
                <a:tc>
                  <a:txBody>
                    <a:bodyPr/>
                    <a:lstStyle/>
                    <a:p>
                      <a:pPr algn="ctr"/>
                      <a:r>
                        <a:rPr lang="en-US" sz="1400" dirty="0" smtClean="0"/>
                        <a:t>Physical</a:t>
                      </a:r>
                      <a:r>
                        <a:rPr lang="en-US" sz="1400" baseline="0" dirty="0" smtClean="0"/>
                        <a:t> / LPAR</a:t>
                      </a:r>
                      <a:endParaRPr lang="en-US" sz="1400" dirty="0"/>
                    </a:p>
                  </a:txBody>
                  <a:tcPr/>
                </a:tc>
                <a:tc>
                  <a:txBody>
                    <a:bodyPr/>
                    <a:lstStyle/>
                    <a:p>
                      <a:pPr algn="ctr"/>
                      <a:r>
                        <a:rPr lang="en-US" sz="1400" dirty="0" smtClean="0"/>
                        <a:t>Database</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10</a:t>
                      </a:r>
                      <a:endParaRPr lang="en-US" sz="1400" dirty="0"/>
                    </a:p>
                  </a:txBody>
                  <a:tcPr/>
                </a:tc>
                <a:tc>
                  <a:txBody>
                    <a:bodyPr/>
                    <a:lstStyle/>
                    <a:p>
                      <a:pPr algn="ctr"/>
                      <a:endParaRPr lang="en-US" sz="1400" dirty="0"/>
                    </a:p>
                  </a:txBody>
                  <a:tcPr/>
                </a:tc>
                <a:extLst>
                  <a:ext uri="{0D108BD9-81ED-4DB2-BD59-A6C34878D82A}">
                    <a16:rowId xmlns:a16="http://schemas.microsoft.com/office/drawing/2014/main" val="1384022962"/>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2087407669"/>
              </p:ext>
            </p:extLst>
          </p:nvPr>
        </p:nvGraphicFramePr>
        <p:xfrm>
          <a:off x="3930768" y="3607338"/>
          <a:ext cx="7824165" cy="1752600"/>
        </p:xfrm>
        <a:graphic>
          <a:graphicData uri="http://schemas.openxmlformats.org/drawingml/2006/table">
            <a:tbl>
              <a:tblPr firstRow="1" bandRow="1">
                <a:tableStyleId>{284E427A-3D55-4303-BF80-6455036E1DE7}</a:tableStyleId>
              </a:tblPr>
              <a:tblGrid>
                <a:gridCol w="1345726">
                  <a:extLst>
                    <a:ext uri="{9D8B030D-6E8A-4147-A177-3AD203B41FA5}">
                      <a16:colId xmlns:a16="http://schemas.microsoft.com/office/drawing/2014/main" val="2495249284"/>
                    </a:ext>
                  </a:extLst>
                </a:gridCol>
                <a:gridCol w="1268083">
                  <a:extLst>
                    <a:ext uri="{9D8B030D-6E8A-4147-A177-3AD203B41FA5}">
                      <a16:colId xmlns:a16="http://schemas.microsoft.com/office/drawing/2014/main" val="1161967640"/>
                    </a:ext>
                  </a:extLst>
                </a:gridCol>
                <a:gridCol w="2113472">
                  <a:extLst>
                    <a:ext uri="{9D8B030D-6E8A-4147-A177-3AD203B41FA5}">
                      <a16:colId xmlns:a16="http://schemas.microsoft.com/office/drawing/2014/main" val="1513431770"/>
                    </a:ext>
                  </a:extLst>
                </a:gridCol>
                <a:gridCol w="793630">
                  <a:extLst>
                    <a:ext uri="{9D8B030D-6E8A-4147-A177-3AD203B41FA5}">
                      <a16:colId xmlns:a16="http://schemas.microsoft.com/office/drawing/2014/main" val="3225854761"/>
                    </a:ext>
                  </a:extLst>
                </a:gridCol>
                <a:gridCol w="836762">
                  <a:extLst>
                    <a:ext uri="{9D8B030D-6E8A-4147-A177-3AD203B41FA5}">
                      <a16:colId xmlns:a16="http://schemas.microsoft.com/office/drawing/2014/main" val="1247701793"/>
                    </a:ext>
                  </a:extLst>
                </a:gridCol>
                <a:gridCol w="1466492">
                  <a:extLst>
                    <a:ext uri="{9D8B030D-6E8A-4147-A177-3AD203B41FA5}">
                      <a16:colId xmlns:a16="http://schemas.microsoft.com/office/drawing/2014/main" val="791308475"/>
                    </a:ext>
                  </a:extLst>
                </a:gridCol>
              </a:tblGrid>
              <a:tr h="185420">
                <a:tc rowSpan="2">
                  <a:txBody>
                    <a:bodyPr/>
                    <a:lstStyle/>
                    <a:p>
                      <a:pPr algn="ctr"/>
                      <a:r>
                        <a:rPr lang="en-US" sz="1600" dirty="0" smtClean="0">
                          <a:solidFill>
                            <a:schemeClr val="bg1"/>
                          </a:solidFill>
                        </a:rPr>
                        <a:t>Host Name</a:t>
                      </a:r>
                      <a:endParaRPr lang="en-US" sz="1600" dirty="0">
                        <a:solidFill>
                          <a:schemeClr val="bg1"/>
                        </a:solidFill>
                      </a:endParaRPr>
                    </a:p>
                  </a:txBody>
                  <a:tcPr/>
                </a:tc>
                <a:tc rowSpan="2">
                  <a:txBody>
                    <a:bodyPr/>
                    <a:lstStyle/>
                    <a:p>
                      <a:pPr algn="ctr"/>
                      <a:r>
                        <a:rPr lang="en-US" sz="1600" dirty="0" smtClean="0">
                          <a:solidFill>
                            <a:schemeClr val="bg1"/>
                          </a:solidFill>
                        </a:rPr>
                        <a:t>Host</a:t>
                      </a:r>
                      <a:r>
                        <a:rPr lang="en-US" sz="1600" baseline="0" dirty="0" smtClean="0">
                          <a:solidFill>
                            <a:schemeClr val="bg1"/>
                          </a:solidFill>
                        </a:rPr>
                        <a:t> Type</a:t>
                      </a:r>
                      <a:endParaRPr lang="en-US" sz="1600" dirty="0">
                        <a:solidFill>
                          <a:schemeClr val="bg1"/>
                        </a:solidFill>
                      </a:endParaRPr>
                    </a:p>
                  </a:txBody>
                  <a:tcPr/>
                </a:tc>
                <a:tc rowSpan="2">
                  <a:txBody>
                    <a:bodyPr/>
                    <a:lstStyle/>
                    <a:p>
                      <a:pPr algn="ctr"/>
                      <a:r>
                        <a:rPr lang="en-US" sz="1600" dirty="0" smtClean="0">
                          <a:solidFill>
                            <a:schemeClr val="bg1"/>
                          </a:solidFill>
                        </a:rPr>
                        <a:t>Usage</a:t>
                      </a:r>
                      <a:endParaRPr lang="en-US" sz="1600" dirty="0">
                        <a:solidFill>
                          <a:schemeClr val="bg1"/>
                        </a:solidFill>
                      </a:endParaRPr>
                    </a:p>
                  </a:txBody>
                  <a:tcPr/>
                </a:tc>
                <a:tc gridSpan="2">
                  <a:txBody>
                    <a:bodyPr/>
                    <a:lstStyle/>
                    <a:p>
                      <a:pPr algn="ctr"/>
                      <a:r>
                        <a:rPr lang="en-US" sz="1600" dirty="0" smtClean="0">
                          <a:solidFill>
                            <a:schemeClr val="bg1"/>
                          </a:solidFill>
                        </a:rPr>
                        <a:t>Resources</a:t>
                      </a:r>
                      <a:endParaRPr lang="en-US" sz="1600" dirty="0">
                        <a:solidFill>
                          <a:schemeClr val="bg1"/>
                        </a:solidFill>
                      </a:endParaRPr>
                    </a:p>
                  </a:txBody>
                  <a:tcPr/>
                </a:tc>
                <a:tc hMerge="1">
                  <a:txBody>
                    <a:bodyPr/>
                    <a:lstStyle/>
                    <a:p>
                      <a:endParaRPr lang="en-US"/>
                    </a:p>
                  </a:txBody>
                  <a:tcPr/>
                </a:tc>
                <a:tc rowSpan="2">
                  <a:txBody>
                    <a:bodyPr/>
                    <a:lstStyle/>
                    <a:p>
                      <a:pPr algn="ctr"/>
                      <a:r>
                        <a:rPr lang="en-US" sz="1600" dirty="0" smtClean="0">
                          <a:solidFill>
                            <a:schemeClr val="bg1"/>
                          </a:solidFill>
                        </a:rPr>
                        <a:t>Utilization </a:t>
                      </a:r>
                    </a:p>
                    <a:p>
                      <a:pPr algn="ctr"/>
                      <a:r>
                        <a:rPr lang="en-US" sz="1200" dirty="0" smtClean="0">
                          <a:solidFill>
                            <a:schemeClr val="bg1"/>
                          </a:solidFill>
                        </a:rPr>
                        <a:t>(%)</a:t>
                      </a:r>
                      <a:endParaRPr lang="en-US" sz="1600" dirty="0">
                        <a:solidFill>
                          <a:schemeClr val="bg1"/>
                        </a:solidFill>
                      </a:endParaRPr>
                    </a:p>
                  </a:txBody>
                  <a:tcPr/>
                </a:tc>
                <a:extLst>
                  <a:ext uri="{0D108BD9-81ED-4DB2-BD59-A6C34878D82A}">
                    <a16:rowId xmlns:a16="http://schemas.microsoft.com/office/drawing/2014/main" val="1310608929"/>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400" dirty="0" smtClean="0">
                          <a:solidFill>
                            <a:schemeClr val="tx1"/>
                          </a:solidFill>
                        </a:rPr>
                        <a:t>CPU</a:t>
                      </a:r>
                      <a:endParaRPr lang="en-US" sz="1400" dirty="0">
                        <a:solidFill>
                          <a:schemeClr val="tx1"/>
                        </a:solidFill>
                      </a:endParaRPr>
                    </a:p>
                  </a:txBody>
                  <a:tcPr/>
                </a:tc>
                <a:tc>
                  <a:txBody>
                    <a:bodyPr/>
                    <a:lstStyle/>
                    <a:p>
                      <a:pPr algn="ctr"/>
                      <a:r>
                        <a:rPr lang="en-US" sz="1400" dirty="0" smtClean="0">
                          <a:solidFill>
                            <a:schemeClr val="tx1"/>
                          </a:solidFill>
                        </a:rPr>
                        <a:t>Memory</a:t>
                      </a:r>
                      <a:endParaRPr lang="en-US" sz="1400" dirty="0">
                        <a:solidFill>
                          <a:schemeClr val="tx1"/>
                        </a:solidFill>
                      </a:endParaRPr>
                    </a:p>
                  </a:txBody>
                  <a:tcPr/>
                </a:tc>
                <a:tc vMerge="1">
                  <a:txBody>
                    <a:bodyPr/>
                    <a:lstStyle/>
                    <a:p>
                      <a:pPr algn="ctr"/>
                      <a:endParaRPr lang="en-US" sz="1400" dirty="0">
                        <a:solidFill>
                          <a:schemeClr val="tx1"/>
                        </a:solidFill>
                      </a:endParaRPr>
                    </a:p>
                  </a:txBody>
                  <a:tcPr/>
                </a:tc>
                <a:extLst>
                  <a:ext uri="{0D108BD9-81ED-4DB2-BD59-A6C34878D82A}">
                    <a16:rowId xmlns:a16="http://schemas.microsoft.com/office/drawing/2014/main" val="2763097042"/>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Admin</a:t>
                      </a:r>
                      <a:r>
                        <a:rPr lang="en-US" sz="1400" baseline="0" dirty="0" smtClean="0"/>
                        <a:t> Server / SOA Server</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24</a:t>
                      </a:r>
                      <a:endParaRPr lang="en-US" sz="1400" dirty="0"/>
                    </a:p>
                  </a:txBody>
                  <a:tcPr/>
                </a:tc>
                <a:tc>
                  <a:txBody>
                    <a:bodyPr/>
                    <a:lstStyle/>
                    <a:p>
                      <a:pPr algn="ctr"/>
                      <a:endParaRPr lang="en-US" sz="1400" dirty="0"/>
                    </a:p>
                  </a:txBody>
                  <a:tcPr/>
                </a:tc>
                <a:extLst>
                  <a:ext uri="{0D108BD9-81ED-4DB2-BD59-A6C34878D82A}">
                    <a16:rowId xmlns:a16="http://schemas.microsoft.com/office/drawing/2014/main" val="4210173470"/>
                  </a:ext>
                </a:extLst>
              </a:tr>
              <a:tr h="370840">
                <a:tc>
                  <a:txBody>
                    <a:bodyPr/>
                    <a:lstStyle/>
                    <a:p>
                      <a:endParaRPr lang="en-US" sz="1400"/>
                    </a:p>
                  </a:txBody>
                  <a:tcPr/>
                </a:tc>
                <a:tc>
                  <a:txBody>
                    <a:bodyPr/>
                    <a:lstStyle/>
                    <a:p>
                      <a:pPr algn="ctr"/>
                      <a:r>
                        <a:rPr lang="en-US" sz="1400" dirty="0" smtClean="0"/>
                        <a:t>VM</a:t>
                      </a:r>
                      <a:endParaRPr lang="en-US" sz="1400" dirty="0"/>
                    </a:p>
                  </a:txBody>
                  <a:tcPr/>
                </a:tc>
                <a:tc>
                  <a:txBody>
                    <a:bodyPr/>
                    <a:lstStyle/>
                    <a:p>
                      <a:pPr algn="ctr"/>
                      <a:r>
                        <a:rPr lang="en-US" sz="1400" dirty="0" smtClean="0"/>
                        <a:t>SOA Server</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24</a:t>
                      </a:r>
                      <a:endParaRPr lang="en-US" sz="1400" dirty="0"/>
                    </a:p>
                  </a:txBody>
                  <a:tcPr/>
                </a:tc>
                <a:tc>
                  <a:txBody>
                    <a:bodyPr/>
                    <a:lstStyle/>
                    <a:p>
                      <a:pPr algn="ctr"/>
                      <a:endParaRPr lang="en-US" sz="1400" dirty="0"/>
                    </a:p>
                  </a:txBody>
                  <a:tcPr/>
                </a:tc>
                <a:extLst>
                  <a:ext uri="{0D108BD9-81ED-4DB2-BD59-A6C34878D82A}">
                    <a16:rowId xmlns:a16="http://schemas.microsoft.com/office/drawing/2014/main" val="737308102"/>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Database</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10</a:t>
                      </a:r>
                      <a:endParaRPr lang="en-US" sz="1400" dirty="0"/>
                    </a:p>
                  </a:txBody>
                  <a:tcPr/>
                </a:tc>
                <a:tc>
                  <a:txBody>
                    <a:bodyPr/>
                    <a:lstStyle/>
                    <a:p>
                      <a:pPr algn="ctr"/>
                      <a:endParaRPr lang="en-US" sz="1400" dirty="0"/>
                    </a:p>
                  </a:txBody>
                  <a:tcPr/>
                </a:tc>
                <a:extLst>
                  <a:ext uri="{0D108BD9-81ED-4DB2-BD59-A6C34878D82A}">
                    <a16:rowId xmlns:a16="http://schemas.microsoft.com/office/drawing/2014/main" val="1384022962"/>
                  </a:ext>
                </a:extLst>
              </a:tr>
            </a:tbl>
          </a:graphicData>
        </a:graphic>
      </p:graphicFrame>
    </p:spTree>
    <p:extLst>
      <p:ext uri="{BB962C8B-B14F-4D97-AF65-F5344CB8AC3E}">
        <p14:creationId xmlns:p14="http://schemas.microsoft.com/office/powerpoint/2010/main" val="2416852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QS</a:t>
            </a:r>
            <a:endParaRPr lang="en-US" dirty="0"/>
          </a:p>
        </p:txBody>
      </p:sp>
      <p:sp>
        <p:nvSpPr>
          <p:cNvPr id="4" name="Footer Placeholder 3"/>
          <p:cNvSpPr>
            <a:spLocks noGrp="1"/>
          </p:cNvSpPr>
          <p:nvPr>
            <p:ph type="ftr" sz="quarter" idx="11"/>
          </p:nvPr>
        </p:nvSpPr>
        <p:spPr/>
        <p:txBody>
          <a:bodyPr/>
          <a:lstStyle/>
          <a:p>
            <a:r>
              <a:rPr lang="en-US" smtClean="0"/>
              <a:t>Confidential – Oracle Internal</a:t>
            </a:r>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en-US" smtClean="0"/>
              <a:pPr/>
              <a:t>11</a:t>
            </a:fld>
            <a:endParaRPr lang="en-US" dirty="0"/>
          </a:p>
        </p:txBody>
      </p:sp>
      <p:sp>
        <p:nvSpPr>
          <p:cNvPr id="8" name="TextBox 7"/>
          <p:cNvSpPr txBox="1"/>
          <p:nvPr/>
        </p:nvSpPr>
        <p:spPr>
          <a:xfrm>
            <a:off x="1371600" y="1958196"/>
            <a:ext cx="1604513" cy="457200"/>
          </a:xfrm>
          <a:prstGeom prst="rect">
            <a:avLst/>
          </a:prstGeom>
          <a:noFill/>
        </p:spPr>
        <p:txBody>
          <a:bodyPr wrap="square" lIns="0" tIns="0" rIns="0" bIns="0" rtlCol="0">
            <a:noAutofit/>
          </a:bodyPr>
          <a:lstStyle/>
          <a:p>
            <a:pPr algn="ctr">
              <a:lnSpc>
                <a:spcPct val="90000"/>
              </a:lnSpc>
            </a:pPr>
            <a:r>
              <a:rPr lang="en-US" b="1" dirty="0" smtClean="0"/>
              <a:t>INSTANCE 1</a:t>
            </a:r>
            <a:endParaRPr lang="en-US" b="1" dirty="0" smtClean="0"/>
          </a:p>
        </p:txBody>
      </p:sp>
      <p:sp>
        <p:nvSpPr>
          <p:cNvPr id="9" name="TextBox 8"/>
          <p:cNvSpPr txBox="1"/>
          <p:nvPr/>
        </p:nvSpPr>
        <p:spPr>
          <a:xfrm>
            <a:off x="1368726" y="4413848"/>
            <a:ext cx="1604513" cy="457200"/>
          </a:xfrm>
          <a:prstGeom prst="rect">
            <a:avLst/>
          </a:prstGeom>
          <a:noFill/>
        </p:spPr>
        <p:txBody>
          <a:bodyPr wrap="square" lIns="0" tIns="0" rIns="0" bIns="0" rtlCol="0">
            <a:noAutofit/>
          </a:bodyPr>
          <a:lstStyle/>
          <a:p>
            <a:pPr algn="ctr">
              <a:lnSpc>
                <a:spcPct val="90000"/>
              </a:lnSpc>
            </a:pPr>
            <a:r>
              <a:rPr lang="en-US" b="1" dirty="0" smtClean="0"/>
              <a:t>INSTANCE 1</a:t>
            </a:r>
            <a:endParaRPr lang="en-US" b="1" dirty="0" smtClean="0"/>
          </a:p>
        </p:txBody>
      </p:sp>
      <p:graphicFrame>
        <p:nvGraphicFramePr>
          <p:cNvPr id="10" name="Table 9"/>
          <p:cNvGraphicFramePr>
            <a:graphicFrameLocks noGrp="1"/>
          </p:cNvGraphicFramePr>
          <p:nvPr>
            <p:extLst>
              <p:ext uri="{D42A27DB-BD31-4B8C-83A1-F6EECF244321}">
                <p14:modId xmlns:p14="http://schemas.microsoft.com/office/powerpoint/2010/main" val="3904645841"/>
              </p:ext>
            </p:extLst>
          </p:nvPr>
        </p:nvGraphicFramePr>
        <p:xfrm>
          <a:off x="3933640" y="1255216"/>
          <a:ext cx="7824165" cy="1752600"/>
        </p:xfrm>
        <a:graphic>
          <a:graphicData uri="http://schemas.openxmlformats.org/drawingml/2006/table">
            <a:tbl>
              <a:tblPr firstRow="1" bandRow="1">
                <a:tableStyleId>{284E427A-3D55-4303-BF80-6455036E1DE7}</a:tableStyleId>
              </a:tblPr>
              <a:tblGrid>
                <a:gridCol w="1345726">
                  <a:extLst>
                    <a:ext uri="{9D8B030D-6E8A-4147-A177-3AD203B41FA5}">
                      <a16:colId xmlns:a16="http://schemas.microsoft.com/office/drawing/2014/main" val="2495249284"/>
                    </a:ext>
                  </a:extLst>
                </a:gridCol>
                <a:gridCol w="1268083">
                  <a:extLst>
                    <a:ext uri="{9D8B030D-6E8A-4147-A177-3AD203B41FA5}">
                      <a16:colId xmlns:a16="http://schemas.microsoft.com/office/drawing/2014/main" val="1161967640"/>
                    </a:ext>
                  </a:extLst>
                </a:gridCol>
                <a:gridCol w="2113472">
                  <a:extLst>
                    <a:ext uri="{9D8B030D-6E8A-4147-A177-3AD203B41FA5}">
                      <a16:colId xmlns:a16="http://schemas.microsoft.com/office/drawing/2014/main" val="1513431770"/>
                    </a:ext>
                  </a:extLst>
                </a:gridCol>
                <a:gridCol w="793630">
                  <a:extLst>
                    <a:ext uri="{9D8B030D-6E8A-4147-A177-3AD203B41FA5}">
                      <a16:colId xmlns:a16="http://schemas.microsoft.com/office/drawing/2014/main" val="3225854761"/>
                    </a:ext>
                  </a:extLst>
                </a:gridCol>
                <a:gridCol w="836762">
                  <a:extLst>
                    <a:ext uri="{9D8B030D-6E8A-4147-A177-3AD203B41FA5}">
                      <a16:colId xmlns:a16="http://schemas.microsoft.com/office/drawing/2014/main" val="1247701793"/>
                    </a:ext>
                  </a:extLst>
                </a:gridCol>
                <a:gridCol w="1466492">
                  <a:extLst>
                    <a:ext uri="{9D8B030D-6E8A-4147-A177-3AD203B41FA5}">
                      <a16:colId xmlns:a16="http://schemas.microsoft.com/office/drawing/2014/main" val="791308475"/>
                    </a:ext>
                  </a:extLst>
                </a:gridCol>
              </a:tblGrid>
              <a:tr h="185420">
                <a:tc rowSpan="2">
                  <a:txBody>
                    <a:bodyPr/>
                    <a:lstStyle/>
                    <a:p>
                      <a:pPr algn="ctr"/>
                      <a:r>
                        <a:rPr lang="en-US" sz="1600" dirty="0" smtClean="0">
                          <a:solidFill>
                            <a:schemeClr val="bg1"/>
                          </a:solidFill>
                        </a:rPr>
                        <a:t>Host Name</a:t>
                      </a:r>
                      <a:endParaRPr lang="en-US" sz="1600" dirty="0">
                        <a:solidFill>
                          <a:schemeClr val="bg1"/>
                        </a:solidFill>
                      </a:endParaRPr>
                    </a:p>
                  </a:txBody>
                  <a:tcPr/>
                </a:tc>
                <a:tc rowSpan="2">
                  <a:txBody>
                    <a:bodyPr/>
                    <a:lstStyle/>
                    <a:p>
                      <a:pPr algn="ctr"/>
                      <a:r>
                        <a:rPr lang="en-US" sz="1600" dirty="0" smtClean="0">
                          <a:solidFill>
                            <a:schemeClr val="bg1"/>
                          </a:solidFill>
                        </a:rPr>
                        <a:t>Host</a:t>
                      </a:r>
                      <a:r>
                        <a:rPr lang="en-US" sz="1600" baseline="0" dirty="0" smtClean="0">
                          <a:solidFill>
                            <a:schemeClr val="bg1"/>
                          </a:solidFill>
                        </a:rPr>
                        <a:t> Type</a:t>
                      </a:r>
                      <a:endParaRPr lang="en-US" sz="1600" dirty="0">
                        <a:solidFill>
                          <a:schemeClr val="bg1"/>
                        </a:solidFill>
                      </a:endParaRPr>
                    </a:p>
                  </a:txBody>
                  <a:tcPr/>
                </a:tc>
                <a:tc rowSpan="2">
                  <a:txBody>
                    <a:bodyPr/>
                    <a:lstStyle/>
                    <a:p>
                      <a:pPr algn="ctr"/>
                      <a:r>
                        <a:rPr lang="en-US" sz="1600" dirty="0" smtClean="0">
                          <a:solidFill>
                            <a:schemeClr val="bg1"/>
                          </a:solidFill>
                        </a:rPr>
                        <a:t>Usage</a:t>
                      </a:r>
                      <a:endParaRPr lang="en-US" sz="1600" dirty="0">
                        <a:solidFill>
                          <a:schemeClr val="bg1"/>
                        </a:solidFill>
                      </a:endParaRPr>
                    </a:p>
                  </a:txBody>
                  <a:tcPr/>
                </a:tc>
                <a:tc gridSpan="2">
                  <a:txBody>
                    <a:bodyPr/>
                    <a:lstStyle/>
                    <a:p>
                      <a:pPr algn="ctr"/>
                      <a:r>
                        <a:rPr lang="en-US" sz="1600" dirty="0" smtClean="0">
                          <a:solidFill>
                            <a:schemeClr val="bg1"/>
                          </a:solidFill>
                        </a:rPr>
                        <a:t>Resources</a:t>
                      </a:r>
                      <a:endParaRPr lang="en-US" sz="1600" dirty="0">
                        <a:solidFill>
                          <a:schemeClr val="bg1"/>
                        </a:solidFill>
                      </a:endParaRPr>
                    </a:p>
                  </a:txBody>
                  <a:tcPr/>
                </a:tc>
                <a:tc hMerge="1">
                  <a:txBody>
                    <a:bodyPr/>
                    <a:lstStyle/>
                    <a:p>
                      <a:endParaRPr lang="en-US"/>
                    </a:p>
                  </a:txBody>
                  <a:tcPr/>
                </a:tc>
                <a:tc rowSpan="2">
                  <a:txBody>
                    <a:bodyPr/>
                    <a:lstStyle/>
                    <a:p>
                      <a:pPr algn="ctr"/>
                      <a:r>
                        <a:rPr lang="en-US" sz="1600" dirty="0" smtClean="0">
                          <a:solidFill>
                            <a:schemeClr val="bg1"/>
                          </a:solidFill>
                        </a:rPr>
                        <a:t>Utilization </a:t>
                      </a:r>
                    </a:p>
                    <a:p>
                      <a:pPr algn="ctr"/>
                      <a:r>
                        <a:rPr lang="en-US" sz="1200" dirty="0" smtClean="0">
                          <a:solidFill>
                            <a:schemeClr val="bg1"/>
                          </a:solidFill>
                        </a:rPr>
                        <a:t>(%)</a:t>
                      </a:r>
                      <a:endParaRPr lang="en-US" sz="1600" dirty="0">
                        <a:solidFill>
                          <a:schemeClr val="bg1"/>
                        </a:solidFill>
                      </a:endParaRPr>
                    </a:p>
                  </a:txBody>
                  <a:tcPr/>
                </a:tc>
                <a:extLst>
                  <a:ext uri="{0D108BD9-81ED-4DB2-BD59-A6C34878D82A}">
                    <a16:rowId xmlns:a16="http://schemas.microsoft.com/office/drawing/2014/main" val="1310608929"/>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400" dirty="0" smtClean="0">
                          <a:solidFill>
                            <a:schemeClr val="tx1"/>
                          </a:solidFill>
                        </a:rPr>
                        <a:t>CPU</a:t>
                      </a:r>
                      <a:endParaRPr lang="en-US" sz="1400" dirty="0">
                        <a:solidFill>
                          <a:schemeClr val="tx1"/>
                        </a:solidFill>
                      </a:endParaRPr>
                    </a:p>
                  </a:txBody>
                  <a:tcPr/>
                </a:tc>
                <a:tc>
                  <a:txBody>
                    <a:bodyPr/>
                    <a:lstStyle/>
                    <a:p>
                      <a:pPr algn="ctr"/>
                      <a:r>
                        <a:rPr lang="en-US" sz="1400" dirty="0" smtClean="0">
                          <a:solidFill>
                            <a:schemeClr val="tx1"/>
                          </a:solidFill>
                        </a:rPr>
                        <a:t>Memory</a:t>
                      </a:r>
                      <a:endParaRPr lang="en-US" sz="1400" dirty="0">
                        <a:solidFill>
                          <a:schemeClr val="tx1"/>
                        </a:solidFill>
                      </a:endParaRPr>
                    </a:p>
                  </a:txBody>
                  <a:tcPr/>
                </a:tc>
                <a:tc vMerge="1">
                  <a:txBody>
                    <a:bodyPr/>
                    <a:lstStyle/>
                    <a:p>
                      <a:pPr algn="ctr"/>
                      <a:endParaRPr lang="en-US" sz="1400" dirty="0">
                        <a:solidFill>
                          <a:schemeClr val="tx1"/>
                        </a:solidFill>
                      </a:endParaRPr>
                    </a:p>
                  </a:txBody>
                  <a:tcPr/>
                </a:tc>
                <a:extLst>
                  <a:ext uri="{0D108BD9-81ED-4DB2-BD59-A6C34878D82A}">
                    <a16:rowId xmlns:a16="http://schemas.microsoft.com/office/drawing/2014/main" val="2763097042"/>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Admin</a:t>
                      </a:r>
                      <a:r>
                        <a:rPr lang="en-US" sz="1400" baseline="0" dirty="0" smtClean="0"/>
                        <a:t> Server / SOA Server</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24</a:t>
                      </a:r>
                      <a:endParaRPr lang="en-US" sz="1400" dirty="0"/>
                    </a:p>
                  </a:txBody>
                  <a:tcPr/>
                </a:tc>
                <a:tc>
                  <a:txBody>
                    <a:bodyPr/>
                    <a:lstStyle/>
                    <a:p>
                      <a:pPr algn="ctr"/>
                      <a:endParaRPr lang="en-US" sz="1400" dirty="0"/>
                    </a:p>
                  </a:txBody>
                  <a:tcPr/>
                </a:tc>
                <a:extLst>
                  <a:ext uri="{0D108BD9-81ED-4DB2-BD59-A6C34878D82A}">
                    <a16:rowId xmlns:a16="http://schemas.microsoft.com/office/drawing/2014/main" val="4210173470"/>
                  </a:ext>
                </a:extLst>
              </a:tr>
              <a:tr h="370840">
                <a:tc>
                  <a:txBody>
                    <a:bodyPr/>
                    <a:lstStyle/>
                    <a:p>
                      <a:endParaRPr lang="en-US" sz="1400"/>
                    </a:p>
                  </a:txBody>
                  <a:tcPr/>
                </a:tc>
                <a:tc>
                  <a:txBody>
                    <a:bodyPr/>
                    <a:lstStyle/>
                    <a:p>
                      <a:pPr algn="ctr"/>
                      <a:r>
                        <a:rPr lang="en-US" sz="1400" dirty="0" smtClean="0"/>
                        <a:t>VM</a:t>
                      </a:r>
                      <a:endParaRPr lang="en-US" sz="1400" dirty="0"/>
                    </a:p>
                  </a:txBody>
                  <a:tcPr/>
                </a:tc>
                <a:tc>
                  <a:txBody>
                    <a:bodyPr/>
                    <a:lstStyle/>
                    <a:p>
                      <a:pPr algn="ctr"/>
                      <a:r>
                        <a:rPr lang="en-US" sz="1400" dirty="0" smtClean="0"/>
                        <a:t>SOA Server</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24</a:t>
                      </a:r>
                      <a:endParaRPr lang="en-US" sz="1400" dirty="0"/>
                    </a:p>
                  </a:txBody>
                  <a:tcPr/>
                </a:tc>
                <a:tc>
                  <a:txBody>
                    <a:bodyPr/>
                    <a:lstStyle/>
                    <a:p>
                      <a:pPr algn="ctr"/>
                      <a:endParaRPr lang="en-US" sz="1400" dirty="0"/>
                    </a:p>
                  </a:txBody>
                  <a:tcPr/>
                </a:tc>
                <a:extLst>
                  <a:ext uri="{0D108BD9-81ED-4DB2-BD59-A6C34878D82A}">
                    <a16:rowId xmlns:a16="http://schemas.microsoft.com/office/drawing/2014/main" val="737308102"/>
                  </a:ext>
                </a:extLst>
              </a:tr>
              <a:tr h="370840">
                <a:tc>
                  <a:txBody>
                    <a:bodyPr/>
                    <a:lstStyle/>
                    <a:p>
                      <a:endParaRPr lang="en-US" sz="1400" dirty="0"/>
                    </a:p>
                  </a:txBody>
                  <a:tcPr/>
                </a:tc>
                <a:tc>
                  <a:txBody>
                    <a:bodyPr/>
                    <a:lstStyle/>
                    <a:p>
                      <a:pPr algn="ctr"/>
                      <a:r>
                        <a:rPr lang="en-US" sz="1400" dirty="0" smtClean="0"/>
                        <a:t>Physical</a:t>
                      </a:r>
                      <a:r>
                        <a:rPr lang="en-US" sz="1400" baseline="0" dirty="0" smtClean="0"/>
                        <a:t> / LPAR</a:t>
                      </a:r>
                      <a:endParaRPr lang="en-US" sz="1400" dirty="0"/>
                    </a:p>
                  </a:txBody>
                  <a:tcPr/>
                </a:tc>
                <a:tc>
                  <a:txBody>
                    <a:bodyPr/>
                    <a:lstStyle/>
                    <a:p>
                      <a:pPr algn="ctr"/>
                      <a:r>
                        <a:rPr lang="en-US" sz="1400" dirty="0" smtClean="0"/>
                        <a:t>Database</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10</a:t>
                      </a:r>
                      <a:endParaRPr lang="en-US" sz="1400" dirty="0"/>
                    </a:p>
                  </a:txBody>
                  <a:tcPr/>
                </a:tc>
                <a:tc>
                  <a:txBody>
                    <a:bodyPr/>
                    <a:lstStyle/>
                    <a:p>
                      <a:pPr algn="ctr"/>
                      <a:endParaRPr lang="en-US" sz="1400" dirty="0"/>
                    </a:p>
                  </a:txBody>
                  <a:tcPr/>
                </a:tc>
                <a:extLst>
                  <a:ext uri="{0D108BD9-81ED-4DB2-BD59-A6C34878D82A}">
                    <a16:rowId xmlns:a16="http://schemas.microsoft.com/office/drawing/2014/main" val="1384022962"/>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3893662675"/>
              </p:ext>
            </p:extLst>
          </p:nvPr>
        </p:nvGraphicFramePr>
        <p:xfrm>
          <a:off x="3930767" y="3641852"/>
          <a:ext cx="7824165" cy="1752600"/>
        </p:xfrm>
        <a:graphic>
          <a:graphicData uri="http://schemas.openxmlformats.org/drawingml/2006/table">
            <a:tbl>
              <a:tblPr firstRow="1" bandRow="1">
                <a:tableStyleId>{284E427A-3D55-4303-BF80-6455036E1DE7}</a:tableStyleId>
              </a:tblPr>
              <a:tblGrid>
                <a:gridCol w="1345726">
                  <a:extLst>
                    <a:ext uri="{9D8B030D-6E8A-4147-A177-3AD203B41FA5}">
                      <a16:colId xmlns:a16="http://schemas.microsoft.com/office/drawing/2014/main" val="2495249284"/>
                    </a:ext>
                  </a:extLst>
                </a:gridCol>
                <a:gridCol w="1268083">
                  <a:extLst>
                    <a:ext uri="{9D8B030D-6E8A-4147-A177-3AD203B41FA5}">
                      <a16:colId xmlns:a16="http://schemas.microsoft.com/office/drawing/2014/main" val="1161967640"/>
                    </a:ext>
                  </a:extLst>
                </a:gridCol>
                <a:gridCol w="2113472">
                  <a:extLst>
                    <a:ext uri="{9D8B030D-6E8A-4147-A177-3AD203B41FA5}">
                      <a16:colId xmlns:a16="http://schemas.microsoft.com/office/drawing/2014/main" val="1513431770"/>
                    </a:ext>
                  </a:extLst>
                </a:gridCol>
                <a:gridCol w="793630">
                  <a:extLst>
                    <a:ext uri="{9D8B030D-6E8A-4147-A177-3AD203B41FA5}">
                      <a16:colId xmlns:a16="http://schemas.microsoft.com/office/drawing/2014/main" val="3225854761"/>
                    </a:ext>
                  </a:extLst>
                </a:gridCol>
                <a:gridCol w="836762">
                  <a:extLst>
                    <a:ext uri="{9D8B030D-6E8A-4147-A177-3AD203B41FA5}">
                      <a16:colId xmlns:a16="http://schemas.microsoft.com/office/drawing/2014/main" val="1247701793"/>
                    </a:ext>
                  </a:extLst>
                </a:gridCol>
                <a:gridCol w="1466492">
                  <a:extLst>
                    <a:ext uri="{9D8B030D-6E8A-4147-A177-3AD203B41FA5}">
                      <a16:colId xmlns:a16="http://schemas.microsoft.com/office/drawing/2014/main" val="791308475"/>
                    </a:ext>
                  </a:extLst>
                </a:gridCol>
              </a:tblGrid>
              <a:tr h="185420">
                <a:tc rowSpan="2">
                  <a:txBody>
                    <a:bodyPr/>
                    <a:lstStyle/>
                    <a:p>
                      <a:pPr algn="ctr"/>
                      <a:r>
                        <a:rPr lang="en-US" sz="1600" dirty="0" smtClean="0">
                          <a:solidFill>
                            <a:schemeClr val="bg1"/>
                          </a:solidFill>
                        </a:rPr>
                        <a:t>Host Name</a:t>
                      </a:r>
                      <a:endParaRPr lang="en-US" sz="1600" dirty="0">
                        <a:solidFill>
                          <a:schemeClr val="bg1"/>
                        </a:solidFill>
                      </a:endParaRPr>
                    </a:p>
                  </a:txBody>
                  <a:tcPr/>
                </a:tc>
                <a:tc rowSpan="2">
                  <a:txBody>
                    <a:bodyPr/>
                    <a:lstStyle/>
                    <a:p>
                      <a:pPr algn="ctr"/>
                      <a:r>
                        <a:rPr lang="en-US" sz="1600" dirty="0" smtClean="0">
                          <a:solidFill>
                            <a:schemeClr val="bg1"/>
                          </a:solidFill>
                        </a:rPr>
                        <a:t>Host</a:t>
                      </a:r>
                      <a:r>
                        <a:rPr lang="en-US" sz="1600" baseline="0" dirty="0" smtClean="0">
                          <a:solidFill>
                            <a:schemeClr val="bg1"/>
                          </a:solidFill>
                        </a:rPr>
                        <a:t> Type</a:t>
                      </a:r>
                      <a:endParaRPr lang="en-US" sz="1600" dirty="0">
                        <a:solidFill>
                          <a:schemeClr val="bg1"/>
                        </a:solidFill>
                      </a:endParaRPr>
                    </a:p>
                  </a:txBody>
                  <a:tcPr/>
                </a:tc>
                <a:tc rowSpan="2">
                  <a:txBody>
                    <a:bodyPr/>
                    <a:lstStyle/>
                    <a:p>
                      <a:pPr algn="ctr"/>
                      <a:r>
                        <a:rPr lang="en-US" sz="1600" dirty="0" smtClean="0">
                          <a:solidFill>
                            <a:schemeClr val="bg1"/>
                          </a:solidFill>
                        </a:rPr>
                        <a:t>Usage</a:t>
                      </a:r>
                      <a:endParaRPr lang="en-US" sz="1600" dirty="0">
                        <a:solidFill>
                          <a:schemeClr val="bg1"/>
                        </a:solidFill>
                      </a:endParaRPr>
                    </a:p>
                  </a:txBody>
                  <a:tcPr/>
                </a:tc>
                <a:tc gridSpan="2">
                  <a:txBody>
                    <a:bodyPr/>
                    <a:lstStyle/>
                    <a:p>
                      <a:pPr algn="ctr"/>
                      <a:r>
                        <a:rPr lang="en-US" sz="1600" dirty="0" smtClean="0">
                          <a:solidFill>
                            <a:schemeClr val="bg1"/>
                          </a:solidFill>
                        </a:rPr>
                        <a:t>Resources</a:t>
                      </a:r>
                      <a:endParaRPr lang="en-US" sz="1600" dirty="0">
                        <a:solidFill>
                          <a:schemeClr val="bg1"/>
                        </a:solidFill>
                      </a:endParaRPr>
                    </a:p>
                  </a:txBody>
                  <a:tcPr/>
                </a:tc>
                <a:tc hMerge="1">
                  <a:txBody>
                    <a:bodyPr/>
                    <a:lstStyle/>
                    <a:p>
                      <a:endParaRPr lang="en-US"/>
                    </a:p>
                  </a:txBody>
                  <a:tcPr/>
                </a:tc>
                <a:tc rowSpan="2">
                  <a:txBody>
                    <a:bodyPr/>
                    <a:lstStyle/>
                    <a:p>
                      <a:pPr algn="ctr"/>
                      <a:r>
                        <a:rPr lang="en-US" sz="1600" dirty="0" smtClean="0">
                          <a:solidFill>
                            <a:schemeClr val="bg1"/>
                          </a:solidFill>
                        </a:rPr>
                        <a:t>Utilization </a:t>
                      </a:r>
                    </a:p>
                    <a:p>
                      <a:pPr algn="ctr"/>
                      <a:r>
                        <a:rPr lang="en-US" sz="1200" dirty="0" smtClean="0">
                          <a:solidFill>
                            <a:schemeClr val="bg1"/>
                          </a:solidFill>
                        </a:rPr>
                        <a:t>(%)</a:t>
                      </a:r>
                      <a:endParaRPr lang="en-US" sz="1600" dirty="0">
                        <a:solidFill>
                          <a:schemeClr val="bg1"/>
                        </a:solidFill>
                      </a:endParaRPr>
                    </a:p>
                  </a:txBody>
                  <a:tcPr/>
                </a:tc>
                <a:extLst>
                  <a:ext uri="{0D108BD9-81ED-4DB2-BD59-A6C34878D82A}">
                    <a16:rowId xmlns:a16="http://schemas.microsoft.com/office/drawing/2014/main" val="1310608929"/>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400" dirty="0" smtClean="0">
                          <a:solidFill>
                            <a:schemeClr val="tx1"/>
                          </a:solidFill>
                        </a:rPr>
                        <a:t>CPU</a:t>
                      </a:r>
                      <a:endParaRPr lang="en-US" sz="1400" dirty="0">
                        <a:solidFill>
                          <a:schemeClr val="tx1"/>
                        </a:solidFill>
                      </a:endParaRPr>
                    </a:p>
                  </a:txBody>
                  <a:tcPr/>
                </a:tc>
                <a:tc>
                  <a:txBody>
                    <a:bodyPr/>
                    <a:lstStyle/>
                    <a:p>
                      <a:pPr algn="ctr"/>
                      <a:r>
                        <a:rPr lang="en-US" sz="1400" dirty="0" smtClean="0">
                          <a:solidFill>
                            <a:schemeClr val="tx1"/>
                          </a:solidFill>
                        </a:rPr>
                        <a:t>Memory</a:t>
                      </a:r>
                      <a:endParaRPr lang="en-US" sz="1400" dirty="0">
                        <a:solidFill>
                          <a:schemeClr val="tx1"/>
                        </a:solidFill>
                      </a:endParaRPr>
                    </a:p>
                  </a:txBody>
                  <a:tcPr/>
                </a:tc>
                <a:tc vMerge="1">
                  <a:txBody>
                    <a:bodyPr/>
                    <a:lstStyle/>
                    <a:p>
                      <a:pPr algn="ctr"/>
                      <a:endParaRPr lang="en-US" sz="1400" dirty="0">
                        <a:solidFill>
                          <a:schemeClr val="tx1"/>
                        </a:solidFill>
                      </a:endParaRPr>
                    </a:p>
                  </a:txBody>
                  <a:tcPr/>
                </a:tc>
                <a:extLst>
                  <a:ext uri="{0D108BD9-81ED-4DB2-BD59-A6C34878D82A}">
                    <a16:rowId xmlns:a16="http://schemas.microsoft.com/office/drawing/2014/main" val="2763097042"/>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Admin</a:t>
                      </a:r>
                      <a:r>
                        <a:rPr lang="en-US" sz="1400" baseline="0" dirty="0" smtClean="0"/>
                        <a:t> Server / SOA Server</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24</a:t>
                      </a:r>
                      <a:endParaRPr lang="en-US" sz="1400" dirty="0"/>
                    </a:p>
                  </a:txBody>
                  <a:tcPr/>
                </a:tc>
                <a:tc>
                  <a:txBody>
                    <a:bodyPr/>
                    <a:lstStyle/>
                    <a:p>
                      <a:pPr algn="ctr"/>
                      <a:endParaRPr lang="en-US" sz="1400" dirty="0"/>
                    </a:p>
                  </a:txBody>
                  <a:tcPr/>
                </a:tc>
                <a:extLst>
                  <a:ext uri="{0D108BD9-81ED-4DB2-BD59-A6C34878D82A}">
                    <a16:rowId xmlns:a16="http://schemas.microsoft.com/office/drawing/2014/main" val="4210173470"/>
                  </a:ext>
                </a:extLst>
              </a:tr>
              <a:tr h="370840">
                <a:tc>
                  <a:txBody>
                    <a:bodyPr/>
                    <a:lstStyle/>
                    <a:p>
                      <a:endParaRPr lang="en-US" sz="1400"/>
                    </a:p>
                  </a:txBody>
                  <a:tcPr/>
                </a:tc>
                <a:tc>
                  <a:txBody>
                    <a:bodyPr/>
                    <a:lstStyle/>
                    <a:p>
                      <a:pPr algn="ctr"/>
                      <a:r>
                        <a:rPr lang="en-US" sz="1400" dirty="0" smtClean="0"/>
                        <a:t>VM</a:t>
                      </a:r>
                      <a:endParaRPr lang="en-US" sz="1400" dirty="0"/>
                    </a:p>
                  </a:txBody>
                  <a:tcPr/>
                </a:tc>
                <a:tc>
                  <a:txBody>
                    <a:bodyPr/>
                    <a:lstStyle/>
                    <a:p>
                      <a:pPr algn="ctr"/>
                      <a:r>
                        <a:rPr lang="en-US" sz="1400" dirty="0" smtClean="0"/>
                        <a:t>SOA Server</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24</a:t>
                      </a:r>
                      <a:endParaRPr lang="en-US" sz="1400" dirty="0"/>
                    </a:p>
                  </a:txBody>
                  <a:tcPr/>
                </a:tc>
                <a:tc>
                  <a:txBody>
                    <a:bodyPr/>
                    <a:lstStyle/>
                    <a:p>
                      <a:pPr algn="ctr"/>
                      <a:endParaRPr lang="en-US" sz="1400" dirty="0"/>
                    </a:p>
                  </a:txBody>
                  <a:tcPr/>
                </a:tc>
                <a:extLst>
                  <a:ext uri="{0D108BD9-81ED-4DB2-BD59-A6C34878D82A}">
                    <a16:rowId xmlns:a16="http://schemas.microsoft.com/office/drawing/2014/main" val="737308102"/>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Database</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10</a:t>
                      </a:r>
                      <a:endParaRPr lang="en-US" sz="1400" dirty="0"/>
                    </a:p>
                  </a:txBody>
                  <a:tcPr/>
                </a:tc>
                <a:tc>
                  <a:txBody>
                    <a:bodyPr/>
                    <a:lstStyle/>
                    <a:p>
                      <a:pPr algn="ctr"/>
                      <a:endParaRPr lang="en-US" sz="1400" dirty="0"/>
                    </a:p>
                  </a:txBody>
                  <a:tcPr/>
                </a:tc>
                <a:extLst>
                  <a:ext uri="{0D108BD9-81ED-4DB2-BD59-A6C34878D82A}">
                    <a16:rowId xmlns:a16="http://schemas.microsoft.com/office/drawing/2014/main" val="1384022962"/>
                  </a:ext>
                </a:extLst>
              </a:tr>
            </a:tbl>
          </a:graphicData>
        </a:graphic>
      </p:graphicFrame>
    </p:spTree>
    <p:extLst>
      <p:ext uri="{BB962C8B-B14F-4D97-AF65-F5344CB8AC3E}">
        <p14:creationId xmlns:p14="http://schemas.microsoft.com/office/powerpoint/2010/main" val="2923764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DEVELOPMENT</a:t>
            </a:r>
            <a:endParaRPr lang="en-US" dirty="0"/>
          </a:p>
        </p:txBody>
      </p:sp>
      <p:sp>
        <p:nvSpPr>
          <p:cNvPr id="4" name="Footer Placeholder 3"/>
          <p:cNvSpPr>
            <a:spLocks noGrp="1"/>
          </p:cNvSpPr>
          <p:nvPr>
            <p:ph type="ftr" sz="quarter" idx="11"/>
          </p:nvPr>
        </p:nvSpPr>
        <p:spPr/>
        <p:txBody>
          <a:bodyPr/>
          <a:lstStyle/>
          <a:p>
            <a:r>
              <a:rPr lang="en-US" smtClean="0"/>
              <a:t>Confidential – Oracle Internal</a:t>
            </a:r>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en-US" smtClean="0"/>
              <a:pPr/>
              <a:t>12</a:t>
            </a:fld>
            <a:endParaRPr lang="en-US" dirty="0"/>
          </a:p>
        </p:txBody>
      </p:sp>
      <p:sp>
        <p:nvSpPr>
          <p:cNvPr id="8" name="TextBox 7"/>
          <p:cNvSpPr txBox="1"/>
          <p:nvPr/>
        </p:nvSpPr>
        <p:spPr>
          <a:xfrm>
            <a:off x="1371600" y="1958196"/>
            <a:ext cx="1604513" cy="457200"/>
          </a:xfrm>
          <a:prstGeom prst="rect">
            <a:avLst/>
          </a:prstGeom>
          <a:noFill/>
        </p:spPr>
        <p:txBody>
          <a:bodyPr wrap="square" lIns="0" tIns="0" rIns="0" bIns="0" rtlCol="0">
            <a:noAutofit/>
          </a:bodyPr>
          <a:lstStyle/>
          <a:p>
            <a:pPr algn="ctr">
              <a:lnSpc>
                <a:spcPct val="90000"/>
              </a:lnSpc>
            </a:pPr>
            <a:r>
              <a:rPr lang="en-US" b="1" dirty="0" smtClean="0"/>
              <a:t>INSTANCE 1</a:t>
            </a:r>
            <a:endParaRPr lang="en-US" b="1" dirty="0" smtClean="0"/>
          </a:p>
        </p:txBody>
      </p:sp>
      <p:sp>
        <p:nvSpPr>
          <p:cNvPr id="9" name="TextBox 8"/>
          <p:cNvSpPr txBox="1"/>
          <p:nvPr/>
        </p:nvSpPr>
        <p:spPr>
          <a:xfrm>
            <a:off x="1368726" y="4819288"/>
            <a:ext cx="1604513" cy="457200"/>
          </a:xfrm>
          <a:prstGeom prst="rect">
            <a:avLst/>
          </a:prstGeom>
          <a:noFill/>
        </p:spPr>
        <p:txBody>
          <a:bodyPr wrap="square" lIns="0" tIns="0" rIns="0" bIns="0" rtlCol="0">
            <a:noAutofit/>
          </a:bodyPr>
          <a:lstStyle/>
          <a:p>
            <a:pPr algn="ctr">
              <a:lnSpc>
                <a:spcPct val="90000"/>
              </a:lnSpc>
            </a:pPr>
            <a:r>
              <a:rPr lang="en-US" b="1" dirty="0" smtClean="0"/>
              <a:t>INSTANCE 1</a:t>
            </a:r>
            <a:endParaRPr lang="en-US" b="1" dirty="0" smtClean="0"/>
          </a:p>
        </p:txBody>
      </p:sp>
      <p:graphicFrame>
        <p:nvGraphicFramePr>
          <p:cNvPr id="10" name="Table 9"/>
          <p:cNvGraphicFramePr>
            <a:graphicFrameLocks noGrp="1"/>
          </p:cNvGraphicFramePr>
          <p:nvPr>
            <p:extLst>
              <p:ext uri="{D42A27DB-BD31-4B8C-83A1-F6EECF244321}">
                <p14:modId xmlns:p14="http://schemas.microsoft.com/office/powerpoint/2010/main" val="297200335"/>
              </p:ext>
            </p:extLst>
          </p:nvPr>
        </p:nvGraphicFramePr>
        <p:xfrm>
          <a:off x="3933640" y="1237966"/>
          <a:ext cx="7824165" cy="1752600"/>
        </p:xfrm>
        <a:graphic>
          <a:graphicData uri="http://schemas.openxmlformats.org/drawingml/2006/table">
            <a:tbl>
              <a:tblPr firstRow="1" bandRow="1">
                <a:tableStyleId>{284E427A-3D55-4303-BF80-6455036E1DE7}</a:tableStyleId>
              </a:tblPr>
              <a:tblGrid>
                <a:gridCol w="1345726">
                  <a:extLst>
                    <a:ext uri="{9D8B030D-6E8A-4147-A177-3AD203B41FA5}">
                      <a16:colId xmlns:a16="http://schemas.microsoft.com/office/drawing/2014/main" val="2495249284"/>
                    </a:ext>
                  </a:extLst>
                </a:gridCol>
                <a:gridCol w="1268083">
                  <a:extLst>
                    <a:ext uri="{9D8B030D-6E8A-4147-A177-3AD203B41FA5}">
                      <a16:colId xmlns:a16="http://schemas.microsoft.com/office/drawing/2014/main" val="1161967640"/>
                    </a:ext>
                  </a:extLst>
                </a:gridCol>
                <a:gridCol w="2113472">
                  <a:extLst>
                    <a:ext uri="{9D8B030D-6E8A-4147-A177-3AD203B41FA5}">
                      <a16:colId xmlns:a16="http://schemas.microsoft.com/office/drawing/2014/main" val="1513431770"/>
                    </a:ext>
                  </a:extLst>
                </a:gridCol>
                <a:gridCol w="793630">
                  <a:extLst>
                    <a:ext uri="{9D8B030D-6E8A-4147-A177-3AD203B41FA5}">
                      <a16:colId xmlns:a16="http://schemas.microsoft.com/office/drawing/2014/main" val="3225854761"/>
                    </a:ext>
                  </a:extLst>
                </a:gridCol>
                <a:gridCol w="836762">
                  <a:extLst>
                    <a:ext uri="{9D8B030D-6E8A-4147-A177-3AD203B41FA5}">
                      <a16:colId xmlns:a16="http://schemas.microsoft.com/office/drawing/2014/main" val="1247701793"/>
                    </a:ext>
                  </a:extLst>
                </a:gridCol>
                <a:gridCol w="1466492">
                  <a:extLst>
                    <a:ext uri="{9D8B030D-6E8A-4147-A177-3AD203B41FA5}">
                      <a16:colId xmlns:a16="http://schemas.microsoft.com/office/drawing/2014/main" val="791308475"/>
                    </a:ext>
                  </a:extLst>
                </a:gridCol>
              </a:tblGrid>
              <a:tr h="185420">
                <a:tc rowSpan="2">
                  <a:txBody>
                    <a:bodyPr/>
                    <a:lstStyle/>
                    <a:p>
                      <a:pPr algn="ctr"/>
                      <a:r>
                        <a:rPr lang="en-US" sz="1600" dirty="0" smtClean="0">
                          <a:solidFill>
                            <a:schemeClr val="bg1"/>
                          </a:solidFill>
                        </a:rPr>
                        <a:t>Host Name</a:t>
                      </a:r>
                      <a:endParaRPr lang="en-US" sz="1600" dirty="0">
                        <a:solidFill>
                          <a:schemeClr val="bg1"/>
                        </a:solidFill>
                      </a:endParaRPr>
                    </a:p>
                  </a:txBody>
                  <a:tcPr/>
                </a:tc>
                <a:tc rowSpan="2">
                  <a:txBody>
                    <a:bodyPr/>
                    <a:lstStyle/>
                    <a:p>
                      <a:pPr algn="ctr"/>
                      <a:r>
                        <a:rPr lang="en-US" sz="1600" dirty="0" smtClean="0">
                          <a:solidFill>
                            <a:schemeClr val="bg1"/>
                          </a:solidFill>
                        </a:rPr>
                        <a:t>Host</a:t>
                      </a:r>
                      <a:r>
                        <a:rPr lang="en-US" sz="1600" baseline="0" dirty="0" smtClean="0">
                          <a:solidFill>
                            <a:schemeClr val="bg1"/>
                          </a:solidFill>
                        </a:rPr>
                        <a:t> Type</a:t>
                      </a:r>
                      <a:endParaRPr lang="en-US" sz="1600" dirty="0">
                        <a:solidFill>
                          <a:schemeClr val="bg1"/>
                        </a:solidFill>
                      </a:endParaRPr>
                    </a:p>
                  </a:txBody>
                  <a:tcPr/>
                </a:tc>
                <a:tc rowSpan="2">
                  <a:txBody>
                    <a:bodyPr/>
                    <a:lstStyle/>
                    <a:p>
                      <a:pPr algn="ctr"/>
                      <a:r>
                        <a:rPr lang="en-US" sz="1600" dirty="0" smtClean="0">
                          <a:solidFill>
                            <a:schemeClr val="bg1"/>
                          </a:solidFill>
                        </a:rPr>
                        <a:t>Usage</a:t>
                      </a:r>
                      <a:endParaRPr lang="en-US" sz="1600" dirty="0">
                        <a:solidFill>
                          <a:schemeClr val="bg1"/>
                        </a:solidFill>
                      </a:endParaRPr>
                    </a:p>
                  </a:txBody>
                  <a:tcPr/>
                </a:tc>
                <a:tc gridSpan="2">
                  <a:txBody>
                    <a:bodyPr/>
                    <a:lstStyle/>
                    <a:p>
                      <a:pPr algn="ctr"/>
                      <a:r>
                        <a:rPr lang="en-US" sz="1600" dirty="0" smtClean="0">
                          <a:solidFill>
                            <a:schemeClr val="bg1"/>
                          </a:solidFill>
                        </a:rPr>
                        <a:t>Resources</a:t>
                      </a:r>
                      <a:endParaRPr lang="en-US" sz="1600" dirty="0">
                        <a:solidFill>
                          <a:schemeClr val="bg1"/>
                        </a:solidFill>
                      </a:endParaRPr>
                    </a:p>
                  </a:txBody>
                  <a:tcPr/>
                </a:tc>
                <a:tc hMerge="1">
                  <a:txBody>
                    <a:bodyPr/>
                    <a:lstStyle/>
                    <a:p>
                      <a:endParaRPr lang="en-US"/>
                    </a:p>
                  </a:txBody>
                  <a:tcPr/>
                </a:tc>
                <a:tc rowSpan="2">
                  <a:txBody>
                    <a:bodyPr/>
                    <a:lstStyle/>
                    <a:p>
                      <a:pPr algn="ctr"/>
                      <a:r>
                        <a:rPr lang="en-US" sz="1600" dirty="0" smtClean="0">
                          <a:solidFill>
                            <a:schemeClr val="bg1"/>
                          </a:solidFill>
                        </a:rPr>
                        <a:t>Utilization </a:t>
                      </a:r>
                    </a:p>
                    <a:p>
                      <a:pPr algn="ctr"/>
                      <a:r>
                        <a:rPr lang="en-US" sz="1200" dirty="0" smtClean="0">
                          <a:solidFill>
                            <a:schemeClr val="bg1"/>
                          </a:solidFill>
                        </a:rPr>
                        <a:t>(%)</a:t>
                      </a:r>
                      <a:endParaRPr lang="en-US" sz="1600" dirty="0">
                        <a:solidFill>
                          <a:schemeClr val="bg1"/>
                        </a:solidFill>
                      </a:endParaRPr>
                    </a:p>
                  </a:txBody>
                  <a:tcPr/>
                </a:tc>
                <a:extLst>
                  <a:ext uri="{0D108BD9-81ED-4DB2-BD59-A6C34878D82A}">
                    <a16:rowId xmlns:a16="http://schemas.microsoft.com/office/drawing/2014/main" val="1310608929"/>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400" dirty="0" smtClean="0">
                          <a:solidFill>
                            <a:schemeClr val="tx1"/>
                          </a:solidFill>
                        </a:rPr>
                        <a:t>CPU</a:t>
                      </a:r>
                      <a:endParaRPr lang="en-US" sz="1400" dirty="0">
                        <a:solidFill>
                          <a:schemeClr val="tx1"/>
                        </a:solidFill>
                      </a:endParaRPr>
                    </a:p>
                  </a:txBody>
                  <a:tcPr/>
                </a:tc>
                <a:tc>
                  <a:txBody>
                    <a:bodyPr/>
                    <a:lstStyle/>
                    <a:p>
                      <a:pPr algn="ctr"/>
                      <a:r>
                        <a:rPr lang="en-US" sz="1400" dirty="0" smtClean="0">
                          <a:solidFill>
                            <a:schemeClr val="tx1"/>
                          </a:solidFill>
                        </a:rPr>
                        <a:t>Memory</a:t>
                      </a:r>
                      <a:endParaRPr lang="en-US" sz="1400" dirty="0">
                        <a:solidFill>
                          <a:schemeClr val="tx1"/>
                        </a:solidFill>
                      </a:endParaRPr>
                    </a:p>
                  </a:txBody>
                  <a:tcPr/>
                </a:tc>
                <a:tc vMerge="1">
                  <a:txBody>
                    <a:bodyPr/>
                    <a:lstStyle/>
                    <a:p>
                      <a:pPr algn="ctr"/>
                      <a:endParaRPr lang="en-US" sz="1400" dirty="0">
                        <a:solidFill>
                          <a:schemeClr val="tx1"/>
                        </a:solidFill>
                      </a:endParaRPr>
                    </a:p>
                  </a:txBody>
                  <a:tcPr/>
                </a:tc>
                <a:extLst>
                  <a:ext uri="{0D108BD9-81ED-4DB2-BD59-A6C34878D82A}">
                    <a16:rowId xmlns:a16="http://schemas.microsoft.com/office/drawing/2014/main" val="2763097042"/>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Admin</a:t>
                      </a:r>
                      <a:r>
                        <a:rPr lang="en-US" sz="1400" baseline="0" dirty="0" smtClean="0"/>
                        <a:t> Server / SOA Server</a:t>
                      </a:r>
                      <a:endParaRPr lang="en-US" sz="1400" dirty="0"/>
                    </a:p>
                  </a:txBody>
                  <a:tcPr/>
                </a:tc>
                <a:tc>
                  <a:txBody>
                    <a:bodyPr/>
                    <a:lstStyle/>
                    <a:p>
                      <a:pPr algn="ctr"/>
                      <a:r>
                        <a:rPr lang="en-US" sz="1400" dirty="0" smtClean="0"/>
                        <a:t>4</a:t>
                      </a:r>
                      <a:endParaRPr lang="en-US" sz="1400" dirty="0"/>
                    </a:p>
                  </a:txBody>
                  <a:tcPr/>
                </a:tc>
                <a:tc>
                  <a:txBody>
                    <a:bodyPr/>
                    <a:lstStyle/>
                    <a:p>
                      <a:pPr algn="ctr"/>
                      <a:r>
                        <a:rPr lang="en-US" sz="1400" dirty="0" smtClean="0"/>
                        <a:t>24</a:t>
                      </a:r>
                      <a:endParaRPr lang="en-US" sz="1400" dirty="0"/>
                    </a:p>
                  </a:txBody>
                  <a:tcPr/>
                </a:tc>
                <a:tc>
                  <a:txBody>
                    <a:bodyPr/>
                    <a:lstStyle/>
                    <a:p>
                      <a:pPr algn="ctr"/>
                      <a:endParaRPr lang="en-US" sz="1400" dirty="0"/>
                    </a:p>
                  </a:txBody>
                  <a:tcPr/>
                </a:tc>
                <a:extLst>
                  <a:ext uri="{0D108BD9-81ED-4DB2-BD59-A6C34878D82A}">
                    <a16:rowId xmlns:a16="http://schemas.microsoft.com/office/drawing/2014/main" val="4210173470"/>
                  </a:ext>
                </a:extLst>
              </a:tr>
              <a:tr h="370840">
                <a:tc>
                  <a:txBody>
                    <a:bodyPr/>
                    <a:lstStyle/>
                    <a:p>
                      <a:endParaRPr lang="en-US" sz="1400"/>
                    </a:p>
                  </a:txBody>
                  <a:tcPr/>
                </a:tc>
                <a:tc>
                  <a:txBody>
                    <a:bodyPr/>
                    <a:lstStyle/>
                    <a:p>
                      <a:pPr algn="ctr"/>
                      <a:r>
                        <a:rPr lang="en-US" sz="1400" dirty="0" smtClean="0"/>
                        <a:t>VM</a:t>
                      </a:r>
                      <a:endParaRPr lang="en-US" sz="1400" dirty="0"/>
                    </a:p>
                  </a:txBody>
                  <a:tcPr/>
                </a:tc>
                <a:tc>
                  <a:txBody>
                    <a:bodyPr/>
                    <a:lstStyle/>
                    <a:p>
                      <a:pPr algn="ctr"/>
                      <a:r>
                        <a:rPr lang="en-US" sz="1400" dirty="0" smtClean="0"/>
                        <a:t>SOA Server</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24</a:t>
                      </a:r>
                      <a:endParaRPr lang="en-US" sz="1400" dirty="0"/>
                    </a:p>
                  </a:txBody>
                  <a:tcPr/>
                </a:tc>
                <a:tc>
                  <a:txBody>
                    <a:bodyPr/>
                    <a:lstStyle/>
                    <a:p>
                      <a:pPr algn="ctr"/>
                      <a:endParaRPr lang="en-US" sz="1400" dirty="0"/>
                    </a:p>
                  </a:txBody>
                  <a:tcPr/>
                </a:tc>
                <a:extLst>
                  <a:ext uri="{0D108BD9-81ED-4DB2-BD59-A6C34878D82A}">
                    <a16:rowId xmlns:a16="http://schemas.microsoft.com/office/drawing/2014/main" val="737308102"/>
                  </a:ext>
                </a:extLst>
              </a:tr>
              <a:tr h="370840">
                <a:tc>
                  <a:txBody>
                    <a:bodyPr/>
                    <a:lstStyle/>
                    <a:p>
                      <a:endParaRPr lang="en-US" sz="1400" dirty="0"/>
                    </a:p>
                  </a:txBody>
                  <a:tcPr/>
                </a:tc>
                <a:tc>
                  <a:txBody>
                    <a:bodyPr/>
                    <a:lstStyle/>
                    <a:p>
                      <a:pPr algn="ctr"/>
                      <a:r>
                        <a:rPr lang="en-US" sz="1400" dirty="0" smtClean="0"/>
                        <a:t>Physical</a:t>
                      </a:r>
                      <a:r>
                        <a:rPr lang="en-US" sz="1400" baseline="0" dirty="0" smtClean="0"/>
                        <a:t> / LPAR</a:t>
                      </a:r>
                      <a:endParaRPr lang="en-US" sz="1400" dirty="0"/>
                    </a:p>
                  </a:txBody>
                  <a:tcPr/>
                </a:tc>
                <a:tc>
                  <a:txBody>
                    <a:bodyPr/>
                    <a:lstStyle/>
                    <a:p>
                      <a:pPr algn="ctr"/>
                      <a:r>
                        <a:rPr lang="en-US" sz="1400" dirty="0" smtClean="0"/>
                        <a:t>Database</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10</a:t>
                      </a:r>
                      <a:endParaRPr lang="en-US" sz="1400" dirty="0"/>
                    </a:p>
                  </a:txBody>
                  <a:tcPr/>
                </a:tc>
                <a:tc>
                  <a:txBody>
                    <a:bodyPr/>
                    <a:lstStyle/>
                    <a:p>
                      <a:pPr algn="ctr"/>
                      <a:endParaRPr lang="en-US" sz="1400" dirty="0"/>
                    </a:p>
                  </a:txBody>
                  <a:tcPr/>
                </a:tc>
                <a:extLst>
                  <a:ext uri="{0D108BD9-81ED-4DB2-BD59-A6C34878D82A}">
                    <a16:rowId xmlns:a16="http://schemas.microsoft.com/office/drawing/2014/main" val="1384022962"/>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3322013279"/>
              </p:ext>
            </p:extLst>
          </p:nvPr>
        </p:nvGraphicFramePr>
        <p:xfrm>
          <a:off x="3930767" y="3693617"/>
          <a:ext cx="7824165" cy="1752600"/>
        </p:xfrm>
        <a:graphic>
          <a:graphicData uri="http://schemas.openxmlformats.org/drawingml/2006/table">
            <a:tbl>
              <a:tblPr firstRow="1" bandRow="1">
                <a:tableStyleId>{284E427A-3D55-4303-BF80-6455036E1DE7}</a:tableStyleId>
              </a:tblPr>
              <a:tblGrid>
                <a:gridCol w="1345726">
                  <a:extLst>
                    <a:ext uri="{9D8B030D-6E8A-4147-A177-3AD203B41FA5}">
                      <a16:colId xmlns:a16="http://schemas.microsoft.com/office/drawing/2014/main" val="2495249284"/>
                    </a:ext>
                  </a:extLst>
                </a:gridCol>
                <a:gridCol w="1268083">
                  <a:extLst>
                    <a:ext uri="{9D8B030D-6E8A-4147-A177-3AD203B41FA5}">
                      <a16:colId xmlns:a16="http://schemas.microsoft.com/office/drawing/2014/main" val="1161967640"/>
                    </a:ext>
                  </a:extLst>
                </a:gridCol>
                <a:gridCol w="2113472">
                  <a:extLst>
                    <a:ext uri="{9D8B030D-6E8A-4147-A177-3AD203B41FA5}">
                      <a16:colId xmlns:a16="http://schemas.microsoft.com/office/drawing/2014/main" val="1513431770"/>
                    </a:ext>
                  </a:extLst>
                </a:gridCol>
                <a:gridCol w="793630">
                  <a:extLst>
                    <a:ext uri="{9D8B030D-6E8A-4147-A177-3AD203B41FA5}">
                      <a16:colId xmlns:a16="http://schemas.microsoft.com/office/drawing/2014/main" val="3225854761"/>
                    </a:ext>
                  </a:extLst>
                </a:gridCol>
                <a:gridCol w="836762">
                  <a:extLst>
                    <a:ext uri="{9D8B030D-6E8A-4147-A177-3AD203B41FA5}">
                      <a16:colId xmlns:a16="http://schemas.microsoft.com/office/drawing/2014/main" val="1247701793"/>
                    </a:ext>
                  </a:extLst>
                </a:gridCol>
                <a:gridCol w="1466492">
                  <a:extLst>
                    <a:ext uri="{9D8B030D-6E8A-4147-A177-3AD203B41FA5}">
                      <a16:colId xmlns:a16="http://schemas.microsoft.com/office/drawing/2014/main" val="791308475"/>
                    </a:ext>
                  </a:extLst>
                </a:gridCol>
              </a:tblGrid>
              <a:tr h="185420">
                <a:tc rowSpan="2">
                  <a:txBody>
                    <a:bodyPr/>
                    <a:lstStyle/>
                    <a:p>
                      <a:pPr algn="ctr"/>
                      <a:r>
                        <a:rPr lang="en-US" sz="1600" dirty="0" smtClean="0">
                          <a:solidFill>
                            <a:schemeClr val="bg1"/>
                          </a:solidFill>
                        </a:rPr>
                        <a:t>Host Name</a:t>
                      </a:r>
                      <a:endParaRPr lang="en-US" sz="1600" dirty="0">
                        <a:solidFill>
                          <a:schemeClr val="bg1"/>
                        </a:solidFill>
                      </a:endParaRPr>
                    </a:p>
                  </a:txBody>
                  <a:tcPr/>
                </a:tc>
                <a:tc rowSpan="2">
                  <a:txBody>
                    <a:bodyPr/>
                    <a:lstStyle/>
                    <a:p>
                      <a:pPr algn="ctr"/>
                      <a:r>
                        <a:rPr lang="en-US" sz="1600" dirty="0" smtClean="0">
                          <a:solidFill>
                            <a:schemeClr val="bg1"/>
                          </a:solidFill>
                        </a:rPr>
                        <a:t>Host</a:t>
                      </a:r>
                      <a:r>
                        <a:rPr lang="en-US" sz="1600" baseline="0" dirty="0" smtClean="0">
                          <a:solidFill>
                            <a:schemeClr val="bg1"/>
                          </a:solidFill>
                        </a:rPr>
                        <a:t> Type</a:t>
                      </a:r>
                      <a:endParaRPr lang="en-US" sz="1600" dirty="0">
                        <a:solidFill>
                          <a:schemeClr val="bg1"/>
                        </a:solidFill>
                      </a:endParaRPr>
                    </a:p>
                  </a:txBody>
                  <a:tcPr/>
                </a:tc>
                <a:tc rowSpan="2">
                  <a:txBody>
                    <a:bodyPr/>
                    <a:lstStyle/>
                    <a:p>
                      <a:pPr algn="ctr"/>
                      <a:r>
                        <a:rPr lang="en-US" sz="1600" dirty="0" smtClean="0">
                          <a:solidFill>
                            <a:schemeClr val="bg1"/>
                          </a:solidFill>
                        </a:rPr>
                        <a:t>Usage</a:t>
                      </a:r>
                      <a:endParaRPr lang="en-US" sz="1600" dirty="0">
                        <a:solidFill>
                          <a:schemeClr val="bg1"/>
                        </a:solidFill>
                      </a:endParaRPr>
                    </a:p>
                  </a:txBody>
                  <a:tcPr/>
                </a:tc>
                <a:tc gridSpan="2">
                  <a:txBody>
                    <a:bodyPr/>
                    <a:lstStyle/>
                    <a:p>
                      <a:pPr algn="ctr"/>
                      <a:r>
                        <a:rPr lang="en-US" sz="1600" dirty="0" smtClean="0">
                          <a:solidFill>
                            <a:schemeClr val="bg1"/>
                          </a:solidFill>
                        </a:rPr>
                        <a:t>Resources</a:t>
                      </a:r>
                      <a:endParaRPr lang="en-US" sz="1600" dirty="0">
                        <a:solidFill>
                          <a:schemeClr val="bg1"/>
                        </a:solidFill>
                      </a:endParaRPr>
                    </a:p>
                  </a:txBody>
                  <a:tcPr/>
                </a:tc>
                <a:tc hMerge="1">
                  <a:txBody>
                    <a:bodyPr/>
                    <a:lstStyle/>
                    <a:p>
                      <a:endParaRPr lang="en-US"/>
                    </a:p>
                  </a:txBody>
                  <a:tcPr/>
                </a:tc>
                <a:tc rowSpan="2">
                  <a:txBody>
                    <a:bodyPr/>
                    <a:lstStyle/>
                    <a:p>
                      <a:pPr algn="ctr"/>
                      <a:r>
                        <a:rPr lang="en-US" sz="1600" dirty="0" smtClean="0">
                          <a:solidFill>
                            <a:schemeClr val="bg1"/>
                          </a:solidFill>
                        </a:rPr>
                        <a:t>Utilization </a:t>
                      </a:r>
                    </a:p>
                    <a:p>
                      <a:pPr algn="ctr"/>
                      <a:r>
                        <a:rPr lang="en-US" sz="1200" dirty="0" smtClean="0">
                          <a:solidFill>
                            <a:schemeClr val="bg1"/>
                          </a:solidFill>
                        </a:rPr>
                        <a:t>(%)</a:t>
                      </a:r>
                      <a:endParaRPr lang="en-US" sz="1600" dirty="0">
                        <a:solidFill>
                          <a:schemeClr val="bg1"/>
                        </a:solidFill>
                      </a:endParaRPr>
                    </a:p>
                  </a:txBody>
                  <a:tcPr/>
                </a:tc>
                <a:extLst>
                  <a:ext uri="{0D108BD9-81ED-4DB2-BD59-A6C34878D82A}">
                    <a16:rowId xmlns:a16="http://schemas.microsoft.com/office/drawing/2014/main" val="1310608929"/>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400" dirty="0" smtClean="0">
                          <a:solidFill>
                            <a:schemeClr val="tx1"/>
                          </a:solidFill>
                        </a:rPr>
                        <a:t>CPU</a:t>
                      </a:r>
                      <a:endParaRPr lang="en-US" sz="1400" dirty="0">
                        <a:solidFill>
                          <a:schemeClr val="tx1"/>
                        </a:solidFill>
                      </a:endParaRPr>
                    </a:p>
                  </a:txBody>
                  <a:tcPr/>
                </a:tc>
                <a:tc>
                  <a:txBody>
                    <a:bodyPr/>
                    <a:lstStyle/>
                    <a:p>
                      <a:pPr algn="ctr"/>
                      <a:r>
                        <a:rPr lang="en-US" sz="1400" dirty="0" smtClean="0">
                          <a:solidFill>
                            <a:schemeClr val="tx1"/>
                          </a:solidFill>
                        </a:rPr>
                        <a:t>Memory</a:t>
                      </a:r>
                      <a:endParaRPr lang="en-US" sz="1400" dirty="0">
                        <a:solidFill>
                          <a:schemeClr val="tx1"/>
                        </a:solidFill>
                      </a:endParaRPr>
                    </a:p>
                  </a:txBody>
                  <a:tcPr/>
                </a:tc>
                <a:tc vMerge="1">
                  <a:txBody>
                    <a:bodyPr/>
                    <a:lstStyle/>
                    <a:p>
                      <a:pPr algn="ctr"/>
                      <a:endParaRPr lang="en-US" sz="1400" dirty="0">
                        <a:solidFill>
                          <a:schemeClr val="tx1"/>
                        </a:solidFill>
                      </a:endParaRPr>
                    </a:p>
                  </a:txBody>
                  <a:tcPr/>
                </a:tc>
                <a:extLst>
                  <a:ext uri="{0D108BD9-81ED-4DB2-BD59-A6C34878D82A}">
                    <a16:rowId xmlns:a16="http://schemas.microsoft.com/office/drawing/2014/main" val="2763097042"/>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Admin</a:t>
                      </a:r>
                      <a:r>
                        <a:rPr lang="en-US" sz="1400" baseline="0" dirty="0" smtClean="0"/>
                        <a:t> Server / SOA Server</a:t>
                      </a:r>
                      <a:endParaRPr lang="en-US" sz="1400" dirty="0"/>
                    </a:p>
                  </a:txBody>
                  <a:tcPr/>
                </a:tc>
                <a:tc>
                  <a:txBody>
                    <a:bodyPr/>
                    <a:lstStyle/>
                    <a:p>
                      <a:pPr algn="ctr"/>
                      <a:r>
                        <a:rPr lang="en-US" sz="1400" dirty="0" smtClean="0"/>
                        <a:t>4</a:t>
                      </a:r>
                      <a:endParaRPr lang="en-US" sz="1400" dirty="0"/>
                    </a:p>
                  </a:txBody>
                  <a:tcPr/>
                </a:tc>
                <a:tc>
                  <a:txBody>
                    <a:bodyPr/>
                    <a:lstStyle/>
                    <a:p>
                      <a:pPr algn="ctr"/>
                      <a:r>
                        <a:rPr lang="en-US" sz="1400" dirty="0" smtClean="0"/>
                        <a:t>24</a:t>
                      </a:r>
                      <a:endParaRPr lang="en-US" sz="1400" dirty="0"/>
                    </a:p>
                  </a:txBody>
                  <a:tcPr/>
                </a:tc>
                <a:tc>
                  <a:txBody>
                    <a:bodyPr/>
                    <a:lstStyle/>
                    <a:p>
                      <a:pPr algn="ctr"/>
                      <a:endParaRPr lang="en-US" sz="1400" dirty="0"/>
                    </a:p>
                  </a:txBody>
                  <a:tcPr/>
                </a:tc>
                <a:extLst>
                  <a:ext uri="{0D108BD9-81ED-4DB2-BD59-A6C34878D82A}">
                    <a16:rowId xmlns:a16="http://schemas.microsoft.com/office/drawing/2014/main" val="4210173470"/>
                  </a:ext>
                </a:extLst>
              </a:tr>
              <a:tr h="370840">
                <a:tc>
                  <a:txBody>
                    <a:bodyPr/>
                    <a:lstStyle/>
                    <a:p>
                      <a:endParaRPr lang="en-US" sz="1400"/>
                    </a:p>
                  </a:txBody>
                  <a:tcPr/>
                </a:tc>
                <a:tc>
                  <a:txBody>
                    <a:bodyPr/>
                    <a:lstStyle/>
                    <a:p>
                      <a:pPr algn="ctr"/>
                      <a:r>
                        <a:rPr lang="en-US" sz="1400" dirty="0" smtClean="0"/>
                        <a:t>VM</a:t>
                      </a:r>
                      <a:endParaRPr lang="en-US" sz="1400" dirty="0"/>
                    </a:p>
                  </a:txBody>
                  <a:tcPr/>
                </a:tc>
                <a:tc>
                  <a:txBody>
                    <a:bodyPr/>
                    <a:lstStyle/>
                    <a:p>
                      <a:pPr algn="ctr"/>
                      <a:r>
                        <a:rPr lang="en-US" sz="1400" dirty="0" smtClean="0"/>
                        <a:t>SOA Server</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24</a:t>
                      </a:r>
                      <a:endParaRPr lang="en-US" sz="1400" dirty="0"/>
                    </a:p>
                  </a:txBody>
                  <a:tcPr/>
                </a:tc>
                <a:tc>
                  <a:txBody>
                    <a:bodyPr/>
                    <a:lstStyle/>
                    <a:p>
                      <a:pPr algn="ctr"/>
                      <a:endParaRPr lang="en-US" sz="1400" dirty="0"/>
                    </a:p>
                  </a:txBody>
                  <a:tcPr/>
                </a:tc>
                <a:extLst>
                  <a:ext uri="{0D108BD9-81ED-4DB2-BD59-A6C34878D82A}">
                    <a16:rowId xmlns:a16="http://schemas.microsoft.com/office/drawing/2014/main" val="737308102"/>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Database</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10</a:t>
                      </a:r>
                      <a:endParaRPr lang="en-US" sz="1400" dirty="0"/>
                    </a:p>
                  </a:txBody>
                  <a:tcPr/>
                </a:tc>
                <a:tc>
                  <a:txBody>
                    <a:bodyPr/>
                    <a:lstStyle/>
                    <a:p>
                      <a:pPr algn="ctr"/>
                      <a:endParaRPr lang="en-US" sz="1400" dirty="0"/>
                    </a:p>
                  </a:txBody>
                  <a:tcPr/>
                </a:tc>
                <a:extLst>
                  <a:ext uri="{0D108BD9-81ED-4DB2-BD59-A6C34878D82A}">
                    <a16:rowId xmlns:a16="http://schemas.microsoft.com/office/drawing/2014/main" val="1384022962"/>
                  </a:ext>
                </a:extLst>
              </a:tr>
            </a:tbl>
          </a:graphicData>
        </a:graphic>
      </p:graphicFrame>
    </p:spTree>
    <p:extLst>
      <p:ext uri="{BB962C8B-B14F-4D97-AF65-F5344CB8AC3E}">
        <p14:creationId xmlns:p14="http://schemas.microsoft.com/office/powerpoint/2010/main" val="3824881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ALL</a:t>
            </a:r>
            <a:endParaRPr lang="en-US" dirty="0"/>
          </a:p>
        </p:txBody>
      </p:sp>
      <p:sp>
        <p:nvSpPr>
          <p:cNvPr id="4" name="Footer Placeholder 3"/>
          <p:cNvSpPr>
            <a:spLocks noGrp="1"/>
          </p:cNvSpPr>
          <p:nvPr>
            <p:ph type="ftr" sz="quarter" idx="11"/>
          </p:nvPr>
        </p:nvSpPr>
        <p:spPr/>
        <p:txBody>
          <a:bodyPr/>
          <a:lstStyle/>
          <a:p>
            <a:r>
              <a:rPr lang="en-US" smtClean="0"/>
              <a:t>Confidential – Oracle Internal</a:t>
            </a:r>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en-US" smtClean="0"/>
              <a:pPr/>
              <a:t>13</a:t>
            </a:fld>
            <a:endParaRPr lang="en-US" dirty="0"/>
          </a:p>
        </p:txBody>
      </p:sp>
      <p:sp>
        <p:nvSpPr>
          <p:cNvPr id="8" name="TextBox 7"/>
          <p:cNvSpPr txBox="1"/>
          <p:nvPr/>
        </p:nvSpPr>
        <p:spPr>
          <a:xfrm>
            <a:off x="1371600" y="1958196"/>
            <a:ext cx="1604513" cy="457200"/>
          </a:xfrm>
          <a:prstGeom prst="rect">
            <a:avLst/>
          </a:prstGeom>
          <a:noFill/>
        </p:spPr>
        <p:txBody>
          <a:bodyPr wrap="square" lIns="0" tIns="0" rIns="0" bIns="0" rtlCol="0">
            <a:noAutofit/>
          </a:bodyPr>
          <a:lstStyle/>
          <a:p>
            <a:pPr algn="ctr">
              <a:lnSpc>
                <a:spcPct val="90000"/>
              </a:lnSpc>
            </a:pPr>
            <a:r>
              <a:rPr lang="en-US" b="1" dirty="0" smtClean="0"/>
              <a:t>INSTANCE 1</a:t>
            </a:r>
            <a:endParaRPr lang="en-US" b="1" dirty="0" smtClean="0"/>
          </a:p>
        </p:txBody>
      </p:sp>
      <p:sp>
        <p:nvSpPr>
          <p:cNvPr id="9" name="TextBox 8"/>
          <p:cNvSpPr txBox="1"/>
          <p:nvPr/>
        </p:nvSpPr>
        <p:spPr>
          <a:xfrm>
            <a:off x="1368726" y="4819288"/>
            <a:ext cx="1604513" cy="457200"/>
          </a:xfrm>
          <a:prstGeom prst="rect">
            <a:avLst/>
          </a:prstGeom>
          <a:noFill/>
        </p:spPr>
        <p:txBody>
          <a:bodyPr wrap="square" lIns="0" tIns="0" rIns="0" bIns="0" rtlCol="0">
            <a:noAutofit/>
          </a:bodyPr>
          <a:lstStyle/>
          <a:p>
            <a:pPr algn="ctr">
              <a:lnSpc>
                <a:spcPct val="90000"/>
              </a:lnSpc>
            </a:pPr>
            <a:r>
              <a:rPr lang="en-US" b="1" dirty="0" smtClean="0"/>
              <a:t>INSTANCE 1</a:t>
            </a:r>
            <a:endParaRPr lang="en-US" b="1" dirty="0" smtClean="0"/>
          </a:p>
        </p:txBody>
      </p:sp>
      <p:graphicFrame>
        <p:nvGraphicFramePr>
          <p:cNvPr id="10" name="Table 9"/>
          <p:cNvGraphicFramePr>
            <a:graphicFrameLocks noGrp="1"/>
          </p:cNvGraphicFramePr>
          <p:nvPr>
            <p:extLst>
              <p:ext uri="{D42A27DB-BD31-4B8C-83A1-F6EECF244321}">
                <p14:modId xmlns:p14="http://schemas.microsoft.com/office/powerpoint/2010/main" val="570974325"/>
              </p:ext>
            </p:extLst>
          </p:nvPr>
        </p:nvGraphicFramePr>
        <p:xfrm>
          <a:off x="3933640" y="1626153"/>
          <a:ext cx="7824165" cy="1010920"/>
        </p:xfrm>
        <a:graphic>
          <a:graphicData uri="http://schemas.openxmlformats.org/drawingml/2006/table">
            <a:tbl>
              <a:tblPr firstRow="1" bandRow="1">
                <a:tableStyleId>{284E427A-3D55-4303-BF80-6455036E1DE7}</a:tableStyleId>
              </a:tblPr>
              <a:tblGrid>
                <a:gridCol w="1345726">
                  <a:extLst>
                    <a:ext uri="{9D8B030D-6E8A-4147-A177-3AD203B41FA5}">
                      <a16:colId xmlns:a16="http://schemas.microsoft.com/office/drawing/2014/main" val="2495249284"/>
                    </a:ext>
                  </a:extLst>
                </a:gridCol>
                <a:gridCol w="1268083">
                  <a:extLst>
                    <a:ext uri="{9D8B030D-6E8A-4147-A177-3AD203B41FA5}">
                      <a16:colId xmlns:a16="http://schemas.microsoft.com/office/drawing/2014/main" val="1161967640"/>
                    </a:ext>
                  </a:extLst>
                </a:gridCol>
                <a:gridCol w="2113472">
                  <a:extLst>
                    <a:ext uri="{9D8B030D-6E8A-4147-A177-3AD203B41FA5}">
                      <a16:colId xmlns:a16="http://schemas.microsoft.com/office/drawing/2014/main" val="1513431770"/>
                    </a:ext>
                  </a:extLst>
                </a:gridCol>
                <a:gridCol w="793630">
                  <a:extLst>
                    <a:ext uri="{9D8B030D-6E8A-4147-A177-3AD203B41FA5}">
                      <a16:colId xmlns:a16="http://schemas.microsoft.com/office/drawing/2014/main" val="3225854761"/>
                    </a:ext>
                  </a:extLst>
                </a:gridCol>
                <a:gridCol w="836762">
                  <a:extLst>
                    <a:ext uri="{9D8B030D-6E8A-4147-A177-3AD203B41FA5}">
                      <a16:colId xmlns:a16="http://schemas.microsoft.com/office/drawing/2014/main" val="1247701793"/>
                    </a:ext>
                  </a:extLst>
                </a:gridCol>
                <a:gridCol w="1466492">
                  <a:extLst>
                    <a:ext uri="{9D8B030D-6E8A-4147-A177-3AD203B41FA5}">
                      <a16:colId xmlns:a16="http://schemas.microsoft.com/office/drawing/2014/main" val="791308475"/>
                    </a:ext>
                  </a:extLst>
                </a:gridCol>
              </a:tblGrid>
              <a:tr h="185420">
                <a:tc rowSpan="2">
                  <a:txBody>
                    <a:bodyPr/>
                    <a:lstStyle/>
                    <a:p>
                      <a:pPr algn="ctr"/>
                      <a:r>
                        <a:rPr lang="en-US" sz="1600" dirty="0" smtClean="0">
                          <a:solidFill>
                            <a:schemeClr val="bg1"/>
                          </a:solidFill>
                        </a:rPr>
                        <a:t>Host Name</a:t>
                      </a:r>
                      <a:endParaRPr lang="en-US" sz="1600" dirty="0">
                        <a:solidFill>
                          <a:schemeClr val="bg1"/>
                        </a:solidFill>
                      </a:endParaRPr>
                    </a:p>
                  </a:txBody>
                  <a:tcPr/>
                </a:tc>
                <a:tc rowSpan="2">
                  <a:txBody>
                    <a:bodyPr/>
                    <a:lstStyle/>
                    <a:p>
                      <a:pPr algn="ctr"/>
                      <a:r>
                        <a:rPr lang="en-US" sz="1600" dirty="0" smtClean="0">
                          <a:solidFill>
                            <a:schemeClr val="bg1"/>
                          </a:solidFill>
                        </a:rPr>
                        <a:t>Host</a:t>
                      </a:r>
                      <a:r>
                        <a:rPr lang="en-US" sz="1600" baseline="0" dirty="0" smtClean="0">
                          <a:solidFill>
                            <a:schemeClr val="bg1"/>
                          </a:solidFill>
                        </a:rPr>
                        <a:t> Type</a:t>
                      </a:r>
                      <a:endParaRPr lang="en-US" sz="1600" dirty="0">
                        <a:solidFill>
                          <a:schemeClr val="bg1"/>
                        </a:solidFill>
                      </a:endParaRPr>
                    </a:p>
                  </a:txBody>
                  <a:tcPr/>
                </a:tc>
                <a:tc rowSpan="2">
                  <a:txBody>
                    <a:bodyPr/>
                    <a:lstStyle/>
                    <a:p>
                      <a:pPr algn="ctr"/>
                      <a:r>
                        <a:rPr lang="en-US" sz="1600" dirty="0" smtClean="0">
                          <a:solidFill>
                            <a:schemeClr val="bg1"/>
                          </a:solidFill>
                        </a:rPr>
                        <a:t>Usage</a:t>
                      </a:r>
                      <a:endParaRPr lang="en-US" sz="1600" dirty="0">
                        <a:solidFill>
                          <a:schemeClr val="bg1"/>
                        </a:solidFill>
                      </a:endParaRPr>
                    </a:p>
                  </a:txBody>
                  <a:tcPr/>
                </a:tc>
                <a:tc gridSpan="2">
                  <a:txBody>
                    <a:bodyPr/>
                    <a:lstStyle/>
                    <a:p>
                      <a:pPr algn="ctr"/>
                      <a:r>
                        <a:rPr lang="en-US" sz="1600" dirty="0" smtClean="0">
                          <a:solidFill>
                            <a:schemeClr val="bg1"/>
                          </a:solidFill>
                        </a:rPr>
                        <a:t>Resources</a:t>
                      </a:r>
                      <a:endParaRPr lang="en-US" sz="1600" dirty="0">
                        <a:solidFill>
                          <a:schemeClr val="bg1"/>
                        </a:solidFill>
                      </a:endParaRPr>
                    </a:p>
                  </a:txBody>
                  <a:tcPr/>
                </a:tc>
                <a:tc hMerge="1">
                  <a:txBody>
                    <a:bodyPr/>
                    <a:lstStyle/>
                    <a:p>
                      <a:endParaRPr lang="en-US"/>
                    </a:p>
                  </a:txBody>
                  <a:tcPr/>
                </a:tc>
                <a:tc rowSpan="2">
                  <a:txBody>
                    <a:bodyPr/>
                    <a:lstStyle/>
                    <a:p>
                      <a:pPr algn="ctr"/>
                      <a:r>
                        <a:rPr lang="en-US" sz="1600" dirty="0" smtClean="0">
                          <a:solidFill>
                            <a:schemeClr val="bg1"/>
                          </a:solidFill>
                        </a:rPr>
                        <a:t>Utilization </a:t>
                      </a:r>
                    </a:p>
                    <a:p>
                      <a:pPr algn="ctr"/>
                      <a:r>
                        <a:rPr lang="en-US" sz="1200" dirty="0" smtClean="0">
                          <a:solidFill>
                            <a:schemeClr val="bg1"/>
                          </a:solidFill>
                        </a:rPr>
                        <a:t>(%)</a:t>
                      </a:r>
                      <a:endParaRPr lang="en-US" sz="1600" dirty="0">
                        <a:solidFill>
                          <a:schemeClr val="bg1"/>
                        </a:solidFill>
                      </a:endParaRPr>
                    </a:p>
                  </a:txBody>
                  <a:tcPr/>
                </a:tc>
                <a:extLst>
                  <a:ext uri="{0D108BD9-81ED-4DB2-BD59-A6C34878D82A}">
                    <a16:rowId xmlns:a16="http://schemas.microsoft.com/office/drawing/2014/main" val="1310608929"/>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400" dirty="0" smtClean="0">
                          <a:solidFill>
                            <a:schemeClr val="tx1"/>
                          </a:solidFill>
                        </a:rPr>
                        <a:t>CPU</a:t>
                      </a:r>
                      <a:endParaRPr lang="en-US" sz="1400" dirty="0">
                        <a:solidFill>
                          <a:schemeClr val="tx1"/>
                        </a:solidFill>
                      </a:endParaRPr>
                    </a:p>
                  </a:txBody>
                  <a:tcPr/>
                </a:tc>
                <a:tc>
                  <a:txBody>
                    <a:bodyPr/>
                    <a:lstStyle/>
                    <a:p>
                      <a:pPr algn="ctr"/>
                      <a:r>
                        <a:rPr lang="en-US" sz="1400" dirty="0" smtClean="0">
                          <a:solidFill>
                            <a:schemeClr val="tx1"/>
                          </a:solidFill>
                        </a:rPr>
                        <a:t>Memory</a:t>
                      </a:r>
                      <a:endParaRPr lang="en-US" sz="1400" dirty="0">
                        <a:solidFill>
                          <a:schemeClr val="tx1"/>
                        </a:solidFill>
                      </a:endParaRPr>
                    </a:p>
                  </a:txBody>
                  <a:tcPr/>
                </a:tc>
                <a:tc vMerge="1">
                  <a:txBody>
                    <a:bodyPr/>
                    <a:lstStyle/>
                    <a:p>
                      <a:pPr algn="ctr"/>
                      <a:endParaRPr lang="en-US" sz="1400" dirty="0">
                        <a:solidFill>
                          <a:schemeClr val="tx1"/>
                        </a:solidFill>
                      </a:endParaRPr>
                    </a:p>
                  </a:txBody>
                  <a:tcPr/>
                </a:tc>
                <a:extLst>
                  <a:ext uri="{0D108BD9-81ED-4DB2-BD59-A6C34878D82A}">
                    <a16:rowId xmlns:a16="http://schemas.microsoft.com/office/drawing/2014/main" val="2763097042"/>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Enterprise</a:t>
                      </a:r>
                      <a:r>
                        <a:rPr lang="en-US" sz="1400" baseline="0" dirty="0" smtClean="0"/>
                        <a:t> Manager</a:t>
                      </a:r>
                      <a:endParaRPr lang="en-US" sz="1400" dirty="0"/>
                    </a:p>
                  </a:txBody>
                  <a:tcPr/>
                </a:tc>
                <a:tc>
                  <a:txBody>
                    <a:bodyPr/>
                    <a:lstStyle/>
                    <a:p>
                      <a:pPr algn="ctr"/>
                      <a:r>
                        <a:rPr lang="en-US" sz="1400" dirty="0" smtClean="0"/>
                        <a:t>4</a:t>
                      </a:r>
                      <a:endParaRPr lang="en-US" sz="1400" dirty="0"/>
                    </a:p>
                  </a:txBody>
                  <a:tcPr/>
                </a:tc>
                <a:tc>
                  <a:txBody>
                    <a:bodyPr/>
                    <a:lstStyle/>
                    <a:p>
                      <a:pPr algn="ctr"/>
                      <a:r>
                        <a:rPr lang="en-US" sz="1400" dirty="0" smtClean="0"/>
                        <a:t>23</a:t>
                      </a:r>
                      <a:endParaRPr lang="en-US" sz="1400" dirty="0"/>
                    </a:p>
                  </a:txBody>
                  <a:tcPr/>
                </a:tc>
                <a:tc>
                  <a:txBody>
                    <a:bodyPr/>
                    <a:lstStyle/>
                    <a:p>
                      <a:pPr algn="ctr"/>
                      <a:endParaRPr lang="en-US" sz="1400" dirty="0"/>
                    </a:p>
                  </a:txBody>
                  <a:tcPr/>
                </a:tc>
                <a:extLst>
                  <a:ext uri="{0D108BD9-81ED-4DB2-BD59-A6C34878D82A}">
                    <a16:rowId xmlns:a16="http://schemas.microsoft.com/office/drawing/2014/main" val="4210173470"/>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1938251859"/>
              </p:ext>
            </p:extLst>
          </p:nvPr>
        </p:nvGraphicFramePr>
        <p:xfrm>
          <a:off x="3930767" y="3719493"/>
          <a:ext cx="7824165" cy="2194560"/>
        </p:xfrm>
        <a:graphic>
          <a:graphicData uri="http://schemas.openxmlformats.org/drawingml/2006/table">
            <a:tbl>
              <a:tblPr firstRow="1" bandRow="1">
                <a:tableStyleId>{284E427A-3D55-4303-BF80-6455036E1DE7}</a:tableStyleId>
              </a:tblPr>
              <a:tblGrid>
                <a:gridCol w="1345726">
                  <a:extLst>
                    <a:ext uri="{9D8B030D-6E8A-4147-A177-3AD203B41FA5}">
                      <a16:colId xmlns:a16="http://schemas.microsoft.com/office/drawing/2014/main" val="2495249284"/>
                    </a:ext>
                  </a:extLst>
                </a:gridCol>
                <a:gridCol w="1268083">
                  <a:extLst>
                    <a:ext uri="{9D8B030D-6E8A-4147-A177-3AD203B41FA5}">
                      <a16:colId xmlns:a16="http://schemas.microsoft.com/office/drawing/2014/main" val="1161967640"/>
                    </a:ext>
                  </a:extLst>
                </a:gridCol>
                <a:gridCol w="2113472">
                  <a:extLst>
                    <a:ext uri="{9D8B030D-6E8A-4147-A177-3AD203B41FA5}">
                      <a16:colId xmlns:a16="http://schemas.microsoft.com/office/drawing/2014/main" val="1513431770"/>
                    </a:ext>
                  </a:extLst>
                </a:gridCol>
                <a:gridCol w="793630">
                  <a:extLst>
                    <a:ext uri="{9D8B030D-6E8A-4147-A177-3AD203B41FA5}">
                      <a16:colId xmlns:a16="http://schemas.microsoft.com/office/drawing/2014/main" val="3225854761"/>
                    </a:ext>
                  </a:extLst>
                </a:gridCol>
                <a:gridCol w="836762">
                  <a:extLst>
                    <a:ext uri="{9D8B030D-6E8A-4147-A177-3AD203B41FA5}">
                      <a16:colId xmlns:a16="http://schemas.microsoft.com/office/drawing/2014/main" val="1247701793"/>
                    </a:ext>
                  </a:extLst>
                </a:gridCol>
                <a:gridCol w="1466492">
                  <a:extLst>
                    <a:ext uri="{9D8B030D-6E8A-4147-A177-3AD203B41FA5}">
                      <a16:colId xmlns:a16="http://schemas.microsoft.com/office/drawing/2014/main" val="791308475"/>
                    </a:ext>
                  </a:extLst>
                </a:gridCol>
              </a:tblGrid>
              <a:tr h="185420">
                <a:tc rowSpan="2">
                  <a:txBody>
                    <a:bodyPr/>
                    <a:lstStyle/>
                    <a:p>
                      <a:pPr algn="ctr"/>
                      <a:r>
                        <a:rPr lang="en-US" sz="1600" dirty="0" smtClean="0">
                          <a:solidFill>
                            <a:schemeClr val="bg1"/>
                          </a:solidFill>
                        </a:rPr>
                        <a:t>Host Name</a:t>
                      </a:r>
                      <a:endParaRPr lang="en-US" sz="1600" dirty="0">
                        <a:solidFill>
                          <a:schemeClr val="bg1"/>
                        </a:solidFill>
                      </a:endParaRPr>
                    </a:p>
                  </a:txBody>
                  <a:tcPr/>
                </a:tc>
                <a:tc rowSpan="2">
                  <a:txBody>
                    <a:bodyPr/>
                    <a:lstStyle/>
                    <a:p>
                      <a:pPr algn="ctr"/>
                      <a:r>
                        <a:rPr lang="en-US" sz="1600" dirty="0" smtClean="0">
                          <a:solidFill>
                            <a:schemeClr val="bg1"/>
                          </a:solidFill>
                        </a:rPr>
                        <a:t>Host</a:t>
                      </a:r>
                      <a:r>
                        <a:rPr lang="en-US" sz="1600" baseline="0" dirty="0" smtClean="0">
                          <a:solidFill>
                            <a:schemeClr val="bg1"/>
                          </a:solidFill>
                        </a:rPr>
                        <a:t> Type</a:t>
                      </a:r>
                      <a:endParaRPr lang="en-US" sz="1600" dirty="0">
                        <a:solidFill>
                          <a:schemeClr val="bg1"/>
                        </a:solidFill>
                      </a:endParaRPr>
                    </a:p>
                  </a:txBody>
                  <a:tcPr/>
                </a:tc>
                <a:tc rowSpan="2">
                  <a:txBody>
                    <a:bodyPr/>
                    <a:lstStyle/>
                    <a:p>
                      <a:pPr algn="ctr"/>
                      <a:r>
                        <a:rPr lang="en-US" sz="1600" dirty="0" smtClean="0">
                          <a:solidFill>
                            <a:schemeClr val="bg1"/>
                          </a:solidFill>
                        </a:rPr>
                        <a:t>Usage</a:t>
                      </a:r>
                      <a:endParaRPr lang="en-US" sz="1600" dirty="0">
                        <a:solidFill>
                          <a:schemeClr val="bg1"/>
                        </a:solidFill>
                      </a:endParaRPr>
                    </a:p>
                  </a:txBody>
                  <a:tcPr/>
                </a:tc>
                <a:tc gridSpan="2">
                  <a:txBody>
                    <a:bodyPr/>
                    <a:lstStyle/>
                    <a:p>
                      <a:pPr algn="ctr"/>
                      <a:r>
                        <a:rPr lang="en-US" sz="1600" dirty="0" smtClean="0">
                          <a:solidFill>
                            <a:schemeClr val="bg1"/>
                          </a:solidFill>
                        </a:rPr>
                        <a:t>Resources</a:t>
                      </a:r>
                      <a:endParaRPr lang="en-US" sz="1600" dirty="0">
                        <a:solidFill>
                          <a:schemeClr val="bg1"/>
                        </a:solidFill>
                      </a:endParaRPr>
                    </a:p>
                  </a:txBody>
                  <a:tcPr/>
                </a:tc>
                <a:tc hMerge="1">
                  <a:txBody>
                    <a:bodyPr/>
                    <a:lstStyle/>
                    <a:p>
                      <a:endParaRPr lang="en-US"/>
                    </a:p>
                  </a:txBody>
                  <a:tcPr/>
                </a:tc>
                <a:tc rowSpan="2">
                  <a:txBody>
                    <a:bodyPr/>
                    <a:lstStyle/>
                    <a:p>
                      <a:pPr algn="ctr"/>
                      <a:r>
                        <a:rPr lang="en-US" sz="1600" dirty="0" smtClean="0">
                          <a:solidFill>
                            <a:schemeClr val="bg1"/>
                          </a:solidFill>
                        </a:rPr>
                        <a:t>Utilization </a:t>
                      </a:r>
                    </a:p>
                    <a:p>
                      <a:pPr algn="ctr"/>
                      <a:r>
                        <a:rPr lang="en-US" sz="1200" dirty="0" smtClean="0">
                          <a:solidFill>
                            <a:schemeClr val="bg1"/>
                          </a:solidFill>
                        </a:rPr>
                        <a:t>(%)</a:t>
                      </a:r>
                      <a:endParaRPr lang="en-US" sz="1600" dirty="0">
                        <a:solidFill>
                          <a:schemeClr val="bg1"/>
                        </a:solidFill>
                      </a:endParaRPr>
                    </a:p>
                  </a:txBody>
                  <a:tcPr/>
                </a:tc>
                <a:extLst>
                  <a:ext uri="{0D108BD9-81ED-4DB2-BD59-A6C34878D82A}">
                    <a16:rowId xmlns:a16="http://schemas.microsoft.com/office/drawing/2014/main" val="1310608929"/>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400" dirty="0" smtClean="0">
                          <a:solidFill>
                            <a:schemeClr val="tx1"/>
                          </a:solidFill>
                        </a:rPr>
                        <a:t>CPU</a:t>
                      </a:r>
                      <a:endParaRPr lang="en-US" sz="1400" dirty="0">
                        <a:solidFill>
                          <a:schemeClr val="tx1"/>
                        </a:solidFill>
                      </a:endParaRPr>
                    </a:p>
                  </a:txBody>
                  <a:tcPr/>
                </a:tc>
                <a:tc>
                  <a:txBody>
                    <a:bodyPr/>
                    <a:lstStyle/>
                    <a:p>
                      <a:pPr algn="ctr"/>
                      <a:r>
                        <a:rPr lang="en-US" sz="1400" dirty="0" smtClean="0">
                          <a:solidFill>
                            <a:schemeClr val="tx1"/>
                          </a:solidFill>
                        </a:rPr>
                        <a:t>Memory</a:t>
                      </a:r>
                      <a:endParaRPr lang="en-US" sz="1400" dirty="0">
                        <a:solidFill>
                          <a:schemeClr val="tx1"/>
                        </a:solidFill>
                      </a:endParaRPr>
                    </a:p>
                  </a:txBody>
                  <a:tcPr/>
                </a:tc>
                <a:tc vMerge="1">
                  <a:txBody>
                    <a:bodyPr/>
                    <a:lstStyle/>
                    <a:p>
                      <a:pPr algn="ctr"/>
                      <a:endParaRPr lang="en-US" sz="1400" dirty="0">
                        <a:solidFill>
                          <a:schemeClr val="tx1"/>
                        </a:solidFill>
                      </a:endParaRPr>
                    </a:p>
                  </a:txBody>
                  <a:tcPr/>
                </a:tc>
                <a:extLst>
                  <a:ext uri="{0D108BD9-81ED-4DB2-BD59-A6C34878D82A}">
                    <a16:rowId xmlns:a16="http://schemas.microsoft.com/office/drawing/2014/main" val="2763097042"/>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Enterprise</a:t>
                      </a:r>
                      <a:r>
                        <a:rPr lang="en-US" sz="1400" baseline="0" dirty="0" smtClean="0"/>
                        <a:t> Manager </a:t>
                      </a:r>
                    </a:p>
                    <a:p>
                      <a:pPr algn="ctr"/>
                      <a:r>
                        <a:rPr lang="en-US" sz="1400" baseline="0" dirty="0" smtClean="0"/>
                        <a:t>Database</a:t>
                      </a:r>
                      <a:endParaRPr lang="en-US" sz="1400" dirty="0"/>
                    </a:p>
                  </a:txBody>
                  <a:tcPr/>
                </a:tc>
                <a:tc>
                  <a:txBody>
                    <a:bodyPr/>
                    <a:lstStyle/>
                    <a:p>
                      <a:pPr algn="ctr"/>
                      <a:r>
                        <a:rPr lang="en-US" sz="1400" dirty="0" smtClean="0"/>
                        <a:t>4</a:t>
                      </a:r>
                      <a:endParaRPr lang="en-US" sz="1400" dirty="0"/>
                    </a:p>
                  </a:txBody>
                  <a:tcPr/>
                </a:tc>
                <a:tc>
                  <a:txBody>
                    <a:bodyPr/>
                    <a:lstStyle/>
                    <a:p>
                      <a:pPr algn="ctr"/>
                      <a:r>
                        <a:rPr lang="en-US" sz="1400" dirty="0" smtClean="0"/>
                        <a:t>16</a:t>
                      </a:r>
                      <a:endParaRPr lang="en-US" sz="1400" dirty="0"/>
                    </a:p>
                  </a:txBody>
                  <a:tcPr/>
                </a:tc>
                <a:tc>
                  <a:txBody>
                    <a:bodyPr/>
                    <a:lstStyle/>
                    <a:p>
                      <a:pPr algn="ctr"/>
                      <a:endParaRPr lang="en-US" sz="1400" dirty="0"/>
                    </a:p>
                  </a:txBody>
                  <a:tcPr/>
                </a:tc>
                <a:extLst>
                  <a:ext uri="{0D108BD9-81ED-4DB2-BD59-A6C34878D82A}">
                    <a16:rowId xmlns:a16="http://schemas.microsoft.com/office/drawing/2014/main" val="4210173470"/>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Enterprise Manager </a:t>
                      </a:r>
                    </a:p>
                    <a:p>
                      <a:pPr algn="ctr"/>
                      <a:r>
                        <a:rPr lang="en-US" sz="1400" dirty="0" smtClean="0"/>
                        <a:t>App Server</a:t>
                      </a:r>
                      <a:endParaRPr lang="en-US" sz="1400" dirty="0"/>
                    </a:p>
                  </a:txBody>
                  <a:tcPr/>
                </a:tc>
                <a:tc>
                  <a:txBody>
                    <a:bodyPr/>
                    <a:lstStyle/>
                    <a:p>
                      <a:pPr algn="ctr"/>
                      <a:r>
                        <a:rPr lang="en-US" sz="1400" dirty="0" smtClean="0"/>
                        <a:t>4</a:t>
                      </a:r>
                      <a:endParaRPr lang="en-US" sz="1400" dirty="0"/>
                    </a:p>
                  </a:txBody>
                  <a:tcPr/>
                </a:tc>
                <a:tc>
                  <a:txBody>
                    <a:bodyPr/>
                    <a:lstStyle/>
                    <a:p>
                      <a:pPr algn="ctr"/>
                      <a:r>
                        <a:rPr lang="en-US" sz="1400" dirty="0" smtClean="0"/>
                        <a:t>16</a:t>
                      </a:r>
                      <a:endParaRPr lang="en-US" sz="1400" dirty="0"/>
                    </a:p>
                  </a:txBody>
                  <a:tcPr/>
                </a:tc>
                <a:tc>
                  <a:txBody>
                    <a:bodyPr/>
                    <a:lstStyle/>
                    <a:p>
                      <a:pPr algn="ctr"/>
                      <a:endParaRPr lang="en-US" sz="1400" dirty="0"/>
                    </a:p>
                  </a:txBody>
                  <a:tcPr/>
                </a:tc>
                <a:extLst>
                  <a:ext uri="{0D108BD9-81ED-4DB2-BD59-A6C34878D82A}">
                    <a16:rowId xmlns:a16="http://schemas.microsoft.com/office/drawing/2014/main" val="3428611822"/>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Enterprise Manager </a:t>
                      </a:r>
                    </a:p>
                    <a:p>
                      <a:pPr algn="ctr"/>
                      <a:r>
                        <a:rPr lang="en-US" sz="1400" dirty="0" smtClean="0"/>
                        <a:t>App Server</a:t>
                      </a:r>
                      <a:endParaRPr lang="en-US" sz="1400" dirty="0"/>
                    </a:p>
                  </a:txBody>
                  <a:tcPr/>
                </a:tc>
                <a:tc>
                  <a:txBody>
                    <a:bodyPr/>
                    <a:lstStyle/>
                    <a:p>
                      <a:pPr algn="ctr"/>
                      <a:r>
                        <a:rPr lang="en-US" sz="1400" dirty="0" smtClean="0"/>
                        <a:t>4</a:t>
                      </a:r>
                      <a:endParaRPr lang="en-US" sz="1400" dirty="0"/>
                    </a:p>
                  </a:txBody>
                  <a:tcPr/>
                </a:tc>
                <a:tc>
                  <a:txBody>
                    <a:bodyPr/>
                    <a:lstStyle/>
                    <a:p>
                      <a:pPr algn="ctr"/>
                      <a:r>
                        <a:rPr lang="en-US" sz="1400" dirty="0" smtClean="0"/>
                        <a:t>16</a:t>
                      </a:r>
                      <a:endParaRPr lang="en-US" sz="1400" dirty="0"/>
                    </a:p>
                  </a:txBody>
                  <a:tcPr/>
                </a:tc>
                <a:tc>
                  <a:txBody>
                    <a:bodyPr/>
                    <a:lstStyle/>
                    <a:p>
                      <a:pPr algn="ctr"/>
                      <a:endParaRPr lang="en-US" sz="1400" dirty="0"/>
                    </a:p>
                  </a:txBody>
                  <a:tcPr/>
                </a:tc>
                <a:extLst>
                  <a:ext uri="{0D108BD9-81ED-4DB2-BD59-A6C34878D82A}">
                    <a16:rowId xmlns:a16="http://schemas.microsoft.com/office/drawing/2014/main" val="3663872037"/>
                  </a:ext>
                </a:extLst>
              </a:tr>
            </a:tbl>
          </a:graphicData>
        </a:graphic>
      </p:graphicFrame>
    </p:spTree>
    <p:extLst>
      <p:ext uri="{BB962C8B-B14F-4D97-AF65-F5344CB8AC3E}">
        <p14:creationId xmlns:p14="http://schemas.microsoft.com/office/powerpoint/2010/main" val="3188281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6" name="Group 7175"/>
          <p:cNvGrpSpPr/>
          <p:nvPr/>
        </p:nvGrpSpPr>
        <p:grpSpPr>
          <a:xfrm>
            <a:off x="3579812" y="1143000"/>
            <a:ext cx="3685674" cy="926467"/>
            <a:chOff x="3579812" y="1215071"/>
            <a:chExt cx="3685674" cy="926467"/>
          </a:xfrm>
        </p:grpSpPr>
        <p:sp>
          <p:nvSpPr>
            <p:cNvPr id="69" name="Rounded Rectangle 68"/>
            <p:cNvSpPr/>
            <p:nvPr/>
          </p:nvSpPr>
          <p:spPr>
            <a:xfrm>
              <a:off x="3579812" y="1215071"/>
              <a:ext cx="3685674" cy="926467"/>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7" rIns="121893" bIns="60947" rtlCol="0" anchor="ctr"/>
            <a:lstStyle/>
            <a:p>
              <a:pPr algn="ctr"/>
              <a:endParaRPr lang="en-US" sz="1600" dirty="0">
                <a:solidFill>
                  <a:prstClr val="white"/>
                </a:solidFill>
              </a:endParaRPr>
            </a:p>
          </p:txBody>
        </p:sp>
        <p:pic>
          <p:nvPicPr>
            <p:cNvPr id="70" name="Picture 69"/>
            <p:cNvPicPr>
              <a:picLocks noChangeAspect="1"/>
            </p:cNvPicPr>
            <p:nvPr/>
          </p:nvPicPr>
          <p:blipFill>
            <a:blip r:embed="rId3" cstate="print"/>
            <a:stretch>
              <a:fillRect/>
            </a:stretch>
          </p:blipFill>
          <p:spPr>
            <a:xfrm>
              <a:off x="3791079" y="1357842"/>
              <a:ext cx="430417" cy="579242"/>
            </a:xfrm>
            <a:prstGeom prst="rect">
              <a:avLst/>
            </a:prstGeom>
          </p:spPr>
        </p:pic>
        <p:sp>
          <p:nvSpPr>
            <p:cNvPr id="173" name="Rounded Rectangle 172"/>
            <p:cNvSpPr/>
            <p:nvPr/>
          </p:nvSpPr>
          <p:spPr>
            <a:xfrm>
              <a:off x="4669011" y="1600200"/>
              <a:ext cx="2183389" cy="4572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r>
                <a:rPr lang="en-US" sz="1600" dirty="0" smtClean="0">
                  <a:solidFill>
                    <a:prstClr val="white"/>
                  </a:solidFill>
                </a:rPr>
                <a:t>Enterprise Manager</a:t>
              </a:r>
              <a:endParaRPr lang="en-US" sz="1600" dirty="0">
                <a:solidFill>
                  <a:prstClr val="white"/>
                </a:solidFill>
              </a:endParaRPr>
            </a:p>
          </p:txBody>
        </p:sp>
        <p:sp>
          <p:nvSpPr>
            <p:cNvPr id="184" name="Rectangle 183"/>
            <p:cNvSpPr/>
            <p:nvPr/>
          </p:nvSpPr>
          <p:spPr>
            <a:xfrm>
              <a:off x="4499985" y="1219200"/>
              <a:ext cx="2693311" cy="377200"/>
            </a:xfrm>
            <a:prstGeom prst="rect">
              <a:avLst/>
            </a:prstGeom>
          </p:spPr>
          <p:txBody>
            <a:bodyPr wrap="square" lIns="121893" tIns="60947" rIns="121893" bIns="60947">
              <a:spAutoFit/>
            </a:bodyPr>
            <a:lstStyle/>
            <a:p>
              <a:r>
                <a:rPr lang="en-US" sz="1600" dirty="0" smtClean="0">
                  <a:solidFill>
                    <a:schemeClr val="bg1"/>
                  </a:solidFill>
                </a:rPr>
                <a:t>IT &amp; Business Management</a:t>
              </a:r>
              <a:endParaRPr lang="en-US" sz="1600" dirty="0">
                <a:solidFill>
                  <a:schemeClr val="bg1"/>
                </a:solidFill>
              </a:endParaRPr>
            </a:p>
          </p:txBody>
        </p:sp>
      </p:grpSp>
      <p:sp>
        <p:nvSpPr>
          <p:cNvPr id="194" name="Title 1"/>
          <p:cNvSpPr>
            <a:spLocks noGrp="1"/>
          </p:cNvSpPr>
          <p:nvPr>
            <p:ph type="title"/>
          </p:nvPr>
        </p:nvSpPr>
        <p:spPr>
          <a:xfrm>
            <a:off x="531812" y="406400"/>
            <a:ext cx="11125200" cy="889000"/>
          </a:xfrm>
        </p:spPr>
        <p:txBody>
          <a:bodyPr anchor="t"/>
          <a:lstStyle/>
          <a:p>
            <a:r>
              <a:rPr lang="en-US" dirty="0" smtClean="0"/>
              <a:t>CROCS Middleware Workload Analysis</a:t>
            </a:r>
            <a:endParaRPr lang="en-US" dirty="0">
              <a:solidFill>
                <a:srgbClr val="FF0000"/>
              </a:solidFill>
            </a:endParaRPr>
          </a:p>
        </p:txBody>
      </p:sp>
      <p:grpSp>
        <p:nvGrpSpPr>
          <p:cNvPr id="7168" name="Group 7167"/>
          <p:cNvGrpSpPr/>
          <p:nvPr/>
        </p:nvGrpSpPr>
        <p:grpSpPr>
          <a:xfrm>
            <a:off x="7389812" y="1727154"/>
            <a:ext cx="3944767" cy="1122055"/>
            <a:chOff x="7636045" y="1887762"/>
            <a:chExt cx="3944767" cy="1122055"/>
          </a:xfrm>
        </p:grpSpPr>
        <p:pic>
          <p:nvPicPr>
            <p:cNvPr id="2" name="Picture 2" descr="Image result for SA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07771" y="1887762"/>
              <a:ext cx="1373041" cy="86466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Elbow Connector 6"/>
            <p:cNvCxnSpPr/>
            <p:nvPr/>
          </p:nvCxnSpPr>
          <p:spPr>
            <a:xfrm flipV="1">
              <a:off x="7636045" y="2433828"/>
              <a:ext cx="2392693" cy="575989"/>
            </a:xfrm>
            <a:prstGeom prst="bentConnector3">
              <a:avLst>
                <a:gd name="adj1" fmla="val 76148"/>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999412" y="2743200"/>
              <a:ext cx="1295400" cy="263478"/>
            </a:xfrm>
            <a:prstGeom prst="rect">
              <a:avLst/>
            </a:prstGeom>
            <a:noFill/>
          </p:spPr>
          <p:txBody>
            <a:bodyPr wrap="square" lIns="0" tIns="0" rIns="0" bIns="0" rtlCol="0">
              <a:noAutofit/>
            </a:bodyPr>
            <a:lstStyle/>
            <a:p>
              <a:pPr algn="ctr">
                <a:lnSpc>
                  <a:spcPct val="90000"/>
                </a:lnSpc>
              </a:pPr>
              <a:r>
                <a:rPr lang="en-US" b="1" dirty="0" smtClean="0"/>
                <a:t>SAP Adapter</a:t>
              </a:r>
              <a:endParaRPr lang="en-US" b="1" dirty="0"/>
            </a:p>
          </p:txBody>
        </p:sp>
      </p:grpSp>
      <p:pic>
        <p:nvPicPr>
          <p:cNvPr id="1028" name="Picture 4" descr="Image result for manhattan warehouse management syste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93429" y="3292913"/>
            <a:ext cx="1689014" cy="1002853"/>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Elbow Connector 11"/>
          <p:cNvCxnSpPr/>
          <p:nvPr/>
        </p:nvCxnSpPr>
        <p:spPr>
          <a:xfrm>
            <a:off x="7405854" y="3077809"/>
            <a:ext cx="2039767" cy="723500"/>
          </a:xfrm>
          <a:prstGeom prst="bentConnector3">
            <a:avLst>
              <a:gd name="adj1" fmla="val 67302"/>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8394863" y="3255489"/>
            <a:ext cx="1295400" cy="263478"/>
          </a:xfrm>
          <a:prstGeom prst="rect">
            <a:avLst/>
          </a:prstGeom>
          <a:noFill/>
        </p:spPr>
        <p:txBody>
          <a:bodyPr wrap="square" lIns="0" tIns="0" rIns="0" bIns="0" rtlCol="0">
            <a:noAutofit/>
          </a:bodyPr>
          <a:lstStyle/>
          <a:p>
            <a:pPr algn="ctr">
              <a:lnSpc>
                <a:spcPct val="90000"/>
              </a:lnSpc>
            </a:pPr>
            <a:r>
              <a:rPr lang="en-US" b="1" dirty="0" smtClean="0"/>
              <a:t>JMS</a:t>
            </a:r>
            <a:endParaRPr lang="en-US" b="1" dirty="0"/>
          </a:p>
        </p:txBody>
      </p:sp>
      <p:grpSp>
        <p:nvGrpSpPr>
          <p:cNvPr id="28" name="Group 27"/>
          <p:cNvGrpSpPr/>
          <p:nvPr/>
        </p:nvGrpSpPr>
        <p:grpSpPr>
          <a:xfrm>
            <a:off x="9690263" y="4341125"/>
            <a:ext cx="2025316" cy="764275"/>
            <a:chOff x="9723938" y="4974788"/>
            <a:chExt cx="2025316" cy="764275"/>
          </a:xfrm>
        </p:grpSpPr>
        <p:sp>
          <p:nvSpPr>
            <p:cNvPr id="20" name="TextBox 19"/>
            <p:cNvSpPr txBox="1"/>
            <p:nvPr/>
          </p:nvSpPr>
          <p:spPr>
            <a:xfrm>
              <a:off x="10301454" y="4974788"/>
              <a:ext cx="1447800" cy="764275"/>
            </a:xfrm>
            <a:prstGeom prst="rect">
              <a:avLst/>
            </a:prstGeom>
            <a:noFill/>
          </p:spPr>
          <p:txBody>
            <a:bodyPr wrap="square" lIns="0" tIns="0" rIns="0" bIns="0" rtlCol="0">
              <a:noAutofit/>
            </a:bodyPr>
            <a:lstStyle/>
            <a:p>
              <a:pPr>
                <a:lnSpc>
                  <a:spcPct val="90000"/>
                </a:lnSpc>
              </a:pPr>
              <a:r>
                <a:rPr lang="en-US" b="1" dirty="0" smtClean="0"/>
                <a:t>Enterprise Integration Share</a:t>
              </a:r>
              <a:endParaRPr lang="en-US" b="1" dirty="0"/>
            </a:p>
          </p:txBody>
        </p:sp>
        <p:grpSp>
          <p:nvGrpSpPr>
            <p:cNvPr id="27" name="Group 26"/>
            <p:cNvGrpSpPr/>
            <p:nvPr/>
          </p:nvGrpSpPr>
          <p:grpSpPr>
            <a:xfrm>
              <a:off x="9723938" y="4998685"/>
              <a:ext cx="483833" cy="640115"/>
              <a:chOff x="9723938" y="4998685"/>
              <a:chExt cx="790074" cy="944915"/>
            </a:xfrm>
          </p:grpSpPr>
          <p:sp>
            <p:nvSpPr>
              <p:cNvPr id="21" name="Rounded Rectangle 20"/>
              <p:cNvSpPr/>
              <p:nvPr/>
            </p:nvSpPr>
            <p:spPr>
              <a:xfrm>
                <a:off x="9723938" y="4998685"/>
                <a:ext cx="637674" cy="792515"/>
              </a:xfrm>
              <a:prstGeom prst="roundRect">
                <a:avLst/>
              </a:prstGeom>
              <a:solidFill>
                <a:schemeClr val="accent5"/>
              </a:solidFill>
              <a:ln w="19050">
                <a:solidFill>
                  <a:srgbClr val="00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50" name="Rounded Rectangle 49"/>
              <p:cNvSpPr/>
              <p:nvPr/>
            </p:nvSpPr>
            <p:spPr>
              <a:xfrm>
                <a:off x="9876338" y="5151085"/>
                <a:ext cx="637674" cy="792515"/>
              </a:xfrm>
              <a:prstGeom prst="roundRect">
                <a:avLst/>
              </a:prstGeom>
              <a:solidFill>
                <a:schemeClr val="accent5"/>
              </a:solidFill>
              <a:ln w="19050">
                <a:solidFill>
                  <a:srgbClr val="00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grpSp>
      <p:cxnSp>
        <p:nvCxnSpPr>
          <p:cNvPr id="30" name="Elbow Connector 29"/>
          <p:cNvCxnSpPr/>
          <p:nvPr/>
        </p:nvCxnSpPr>
        <p:spPr>
          <a:xfrm>
            <a:off x="7429761" y="3350525"/>
            <a:ext cx="2152218" cy="1314814"/>
          </a:xfrm>
          <a:prstGeom prst="bentConnector3">
            <a:avLst>
              <a:gd name="adj1" fmla="val 38819"/>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7171" name="TextBox 7170"/>
          <p:cNvSpPr txBox="1"/>
          <p:nvPr/>
        </p:nvSpPr>
        <p:spPr>
          <a:xfrm>
            <a:off x="7072980" y="4054642"/>
            <a:ext cx="1124663" cy="609600"/>
          </a:xfrm>
          <a:prstGeom prst="rect">
            <a:avLst/>
          </a:prstGeom>
          <a:noFill/>
        </p:spPr>
        <p:txBody>
          <a:bodyPr wrap="square" lIns="0" tIns="0" rIns="0" bIns="0" rtlCol="0">
            <a:noAutofit/>
          </a:bodyPr>
          <a:lstStyle/>
          <a:p>
            <a:pPr algn="r">
              <a:lnSpc>
                <a:spcPct val="90000"/>
              </a:lnSpc>
            </a:pPr>
            <a:r>
              <a:rPr lang="en-US" b="1" dirty="0" smtClean="0"/>
              <a:t>File Adapter</a:t>
            </a:r>
            <a:endParaRPr lang="en-US" b="1" dirty="0"/>
          </a:p>
        </p:txBody>
      </p:sp>
      <p:sp>
        <p:nvSpPr>
          <p:cNvPr id="61" name="Up-Down Arrow 60"/>
          <p:cNvSpPr/>
          <p:nvPr/>
        </p:nvSpPr>
        <p:spPr>
          <a:xfrm>
            <a:off x="5484812" y="4191000"/>
            <a:ext cx="152400" cy="506717"/>
          </a:xfrm>
          <a:prstGeom prst="upDownArrow">
            <a:avLst>
              <a:gd name="adj1" fmla="val 50000"/>
              <a:gd name="adj2" fmla="val 33656"/>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7" rIns="121893" bIns="60947" rtlCol="0" anchor="ctr"/>
          <a:lstStyle/>
          <a:p>
            <a:pPr algn="ctr"/>
            <a:endParaRPr lang="en-US" sz="1300" dirty="0">
              <a:solidFill>
                <a:prstClr val="white"/>
              </a:solidFill>
            </a:endParaRPr>
          </a:p>
        </p:txBody>
      </p:sp>
      <p:pic>
        <p:nvPicPr>
          <p:cNvPr id="7173" name="Picture 6" descr="Image result for oracle databas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5370" y="4800600"/>
            <a:ext cx="1281499" cy="1281499"/>
          </a:xfrm>
          <a:prstGeom prst="rect">
            <a:avLst/>
          </a:prstGeom>
          <a:noFill/>
          <a:extLst>
            <a:ext uri="{909E8E84-426E-40DD-AFC4-6F175D3DCCD1}">
              <a14:hiddenFill xmlns:a14="http://schemas.microsoft.com/office/drawing/2010/main">
                <a:solidFill>
                  <a:srgbClr val="FFFFFF"/>
                </a:solidFill>
              </a14:hiddenFill>
            </a:ext>
          </a:extLst>
        </p:spPr>
      </p:pic>
      <p:grpSp>
        <p:nvGrpSpPr>
          <p:cNvPr id="7177" name="Group 7176"/>
          <p:cNvGrpSpPr/>
          <p:nvPr/>
        </p:nvGrpSpPr>
        <p:grpSpPr>
          <a:xfrm>
            <a:off x="3627938" y="2600043"/>
            <a:ext cx="3685674" cy="1438557"/>
            <a:chOff x="3579812" y="2350168"/>
            <a:chExt cx="3685674" cy="1438557"/>
          </a:xfrm>
        </p:grpSpPr>
        <p:sp>
          <p:nvSpPr>
            <p:cNvPr id="205" name="Rounded Rectangle 204"/>
            <p:cNvSpPr/>
            <p:nvPr/>
          </p:nvSpPr>
          <p:spPr>
            <a:xfrm>
              <a:off x="3579812" y="2350168"/>
              <a:ext cx="3685674" cy="1438557"/>
            </a:xfrm>
            <a:prstGeom prst="roundRect">
              <a:avLst/>
            </a:prstGeom>
            <a:solidFill>
              <a:srgbClr val="5B698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7" rIns="121893" bIns="60947" rtlCol="0" anchor="ctr"/>
            <a:lstStyle/>
            <a:p>
              <a:pPr algn="ctr"/>
              <a:endParaRPr lang="en-US" sz="1200" dirty="0">
                <a:solidFill>
                  <a:prstClr val="white"/>
                </a:solidFill>
              </a:endParaRPr>
            </a:p>
          </p:txBody>
        </p:sp>
        <p:pic>
          <p:nvPicPr>
            <p:cNvPr id="121" name="Picture 120"/>
            <p:cNvPicPr>
              <a:picLocks noChangeAspect="1"/>
            </p:cNvPicPr>
            <p:nvPr/>
          </p:nvPicPr>
          <p:blipFill>
            <a:blip r:embed="rId7" cstate="print"/>
            <a:stretch>
              <a:fillRect/>
            </a:stretch>
          </p:blipFill>
          <p:spPr>
            <a:xfrm>
              <a:off x="3694381" y="2831432"/>
              <a:ext cx="723631" cy="657726"/>
            </a:xfrm>
            <a:prstGeom prst="rect">
              <a:avLst/>
            </a:prstGeom>
          </p:spPr>
        </p:pic>
        <p:sp>
          <p:nvSpPr>
            <p:cNvPr id="62" name="TextBox 61"/>
            <p:cNvSpPr txBox="1"/>
            <p:nvPr/>
          </p:nvSpPr>
          <p:spPr>
            <a:xfrm>
              <a:off x="3764965" y="2372588"/>
              <a:ext cx="3243847" cy="369306"/>
            </a:xfrm>
            <a:prstGeom prst="rect">
              <a:avLst/>
            </a:prstGeom>
            <a:noFill/>
          </p:spPr>
          <p:txBody>
            <a:bodyPr wrap="none" lIns="121893" tIns="60947" rIns="121893" bIns="60947" rtlCol="0">
              <a:spAutoFit/>
            </a:bodyPr>
            <a:lstStyle/>
            <a:p>
              <a:pPr algn="ctr" defTabSz="1218408"/>
              <a:r>
                <a:rPr lang="en-US" sz="1600" dirty="0" smtClean="0">
                  <a:solidFill>
                    <a:schemeClr val="bg1"/>
                  </a:solidFill>
                  <a:cs typeface="Calibri"/>
                </a:rPr>
                <a:t>Service, Data &amp; Business Integration</a:t>
              </a:r>
              <a:endParaRPr lang="en-US" sz="1600" dirty="0">
                <a:solidFill>
                  <a:schemeClr val="bg1"/>
                </a:solidFill>
                <a:cs typeface="Calibri"/>
              </a:endParaRPr>
            </a:p>
          </p:txBody>
        </p:sp>
        <p:sp>
          <p:nvSpPr>
            <p:cNvPr id="105" name="Rounded Rectangle 104"/>
            <p:cNvSpPr/>
            <p:nvPr/>
          </p:nvSpPr>
          <p:spPr>
            <a:xfrm>
              <a:off x="4724997" y="2743201"/>
              <a:ext cx="1674215" cy="44386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r>
                <a:rPr lang="en-US" dirty="0" smtClean="0">
                  <a:solidFill>
                    <a:prstClr val="white"/>
                  </a:solidFill>
                </a:rPr>
                <a:t>SOA SUITE</a:t>
              </a:r>
              <a:endParaRPr lang="en-US" dirty="0">
                <a:solidFill>
                  <a:prstClr val="white"/>
                </a:solidFill>
              </a:endParaRPr>
            </a:p>
          </p:txBody>
        </p:sp>
        <p:sp>
          <p:nvSpPr>
            <p:cNvPr id="65" name="Rounded Rectangle 64"/>
            <p:cNvSpPr/>
            <p:nvPr/>
          </p:nvSpPr>
          <p:spPr>
            <a:xfrm>
              <a:off x="4720671" y="3257854"/>
              <a:ext cx="1674215" cy="44386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r>
                <a:rPr lang="en-US" sz="1600" dirty="0" smtClean="0">
                  <a:solidFill>
                    <a:prstClr val="white"/>
                  </a:solidFill>
                </a:rPr>
                <a:t>WebLogic Suite</a:t>
              </a:r>
              <a:endParaRPr lang="en-US" sz="1600" dirty="0">
                <a:solidFill>
                  <a:prstClr val="white"/>
                </a:solidFill>
              </a:endParaRPr>
            </a:p>
          </p:txBody>
        </p:sp>
      </p:grpSp>
      <p:sp>
        <p:nvSpPr>
          <p:cNvPr id="66" name="Up-Down Arrow 65"/>
          <p:cNvSpPr/>
          <p:nvPr/>
        </p:nvSpPr>
        <p:spPr>
          <a:xfrm>
            <a:off x="5408612" y="2142843"/>
            <a:ext cx="140948" cy="371757"/>
          </a:xfrm>
          <a:prstGeom prst="upDownArrow">
            <a:avLst>
              <a:gd name="adj1" fmla="val 50000"/>
              <a:gd name="adj2" fmla="val 33656"/>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7" rIns="121893" bIns="60947" rtlCol="0" anchor="ctr"/>
          <a:lstStyle/>
          <a:p>
            <a:pPr algn="ctr"/>
            <a:endParaRPr lang="en-US" sz="1300" dirty="0">
              <a:solidFill>
                <a:prstClr val="white"/>
              </a:solidFill>
            </a:endParaRPr>
          </a:p>
        </p:txBody>
      </p:sp>
      <p:sp>
        <p:nvSpPr>
          <p:cNvPr id="31" name="Oval Callout 30"/>
          <p:cNvSpPr/>
          <p:nvPr/>
        </p:nvSpPr>
        <p:spPr>
          <a:xfrm>
            <a:off x="5981296" y="932471"/>
            <a:ext cx="2027203" cy="1167238"/>
          </a:xfrm>
          <a:prstGeom prst="wedgeEllipseCallout">
            <a:avLst>
              <a:gd name="adj1" fmla="val -41186"/>
              <a:gd name="adj2" fmla="val 98803"/>
            </a:avLst>
          </a:prstGeom>
          <a:solidFill>
            <a:schemeClr val="accent1">
              <a:lumMod val="20000"/>
              <a:lumOff val="80000"/>
            </a:schemeClr>
          </a:solidFill>
          <a:ln w="1905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dirty="0" smtClean="0">
                <a:solidFill>
                  <a:schemeClr val="bg2">
                    <a:lumMod val="10000"/>
                  </a:schemeClr>
                </a:solidFill>
              </a:rPr>
              <a:t>What is your current IT environment </a:t>
            </a:r>
            <a:endParaRPr lang="en-US" dirty="0">
              <a:solidFill>
                <a:schemeClr val="bg2">
                  <a:lumMod val="10000"/>
                </a:schemeClr>
              </a:solidFill>
            </a:endParaRPr>
          </a:p>
        </p:txBody>
      </p:sp>
      <p:sp>
        <p:nvSpPr>
          <p:cNvPr id="32" name="Oval Callout 31"/>
          <p:cNvSpPr/>
          <p:nvPr/>
        </p:nvSpPr>
        <p:spPr>
          <a:xfrm>
            <a:off x="6779564" y="2103449"/>
            <a:ext cx="2027203" cy="1167238"/>
          </a:xfrm>
          <a:prstGeom prst="wedgeEllipseCallout">
            <a:avLst>
              <a:gd name="adj1" fmla="val -30184"/>
              <a:gd name="adj2" fmla="val 72054"/>
            </a:avLst>
          </a:prstGeom>
          <a:solidFill>
            <a:schemeClr val="accent1">
              <a:lumMod val="20000"/>
              <a:lumOff val="80000"/>
            </a:schemeClr>
          </a:solidFill>
          <a:ln w="1905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dirty="0" smtClean="0">
                <a:solidFill>
                  <a:schemeClr val="bg2">
                    <a:lumMod val="10000"/>
                  </a:schemeClr>
                </a:solidFill>
              </a:rPr>
              <a:t>What are your future workload needs?</a:t>
            </a:r>
            <a:endParaRPr lang="en-US" dirty="0">
              <a:solidFill>
                <a:schemeClr val="bg2">
                  <a:lumMod val="10000"/>
                </a:schemeClr>
              </a:solidFill>
            </a:endParaRPr>
          </a:p>
        </p:txBody>
      </p:sp>
      <p:sp>
        <p:nvSpPr>
          <p:cNvPr id="33" name="Oval Callout 32"/>
          <p:cNvSpPr/>
          <p:nvPr/>
        </p:nvSpPr>
        <p:spPr>
          <a:xfrm>
            <a:off x="2004891" y="1767908"/>
            <a:ext cx="2153332" cy="1174621"/>
          </a:xfrm>
          <a:prstGeom prst="wedgeEllipseCallout">
            <a:avLst>
              <a:gd name="adj1" fmla="val 31254"/>
              <a:gd name="adj2" fmla="val 117677"/>
            </a:avLst>
          </a:prstGeom>
          <a:solidFill>
            <a:schemeClr val="accent1">
              <a:lumMod val="20000"/>
              <a:lumOff val="80000"/>
            </a:schemeClr>
          </a:solidFill>
          <a:ln w="1905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dirty="0" smtClean="0">
                <a:solidFill>
                  <a:schemeClr val="bg2">
                    <a:lumMod val="10000"/>
                  </a:schemeClr>
                </a:solidFill>
              </a:rPr>
              <a:t>What Cloud target(s) best your needs?</a:t>
            </a:r>
            <a:endParaRPr lang="en-US" dirty="0">
              <a:solidFill>
                <a:schemeClr val="bg2">
                  <a:lumMod val="10000"/>
                </a:schemeClr>
              </a:solidFill>
            </a:endParaRPr>
          </a:p>
        </p:txBody>
      </p:sp>
    </p:spTree>
    <p:extLst>
      <p:ext uri="{BB962C8B-B14F-4D97-AF65-F5344CB8AC3E}">
        <p14:creationId xmlns:p14="http://schemas.microsoft.com/office/powerpoint/2010/main" val="2505443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5095" y="445146"/>
            <a:ext cx="11125200" cy="613443"/>
          </a:xfrm>
        </p:spPr>
        <p:txBody>
          <a:bodyPr/>
          <a:lstStyle/>
          <a:p>
            <a:r>
              <a:rPr lang="en-US" dirty="0" smtClean="0">
                <a:latin typeface="+mn-lt"/>
              </a:rPr>
              <a:t>Challenges…</a:t>
            </a:r>
            <a:endParaRPr lang="en-US" dirty="0">
              <a:latin typeface="+mn-lt"/>
            </a:endParaRPr>
          </a:p>
        </p:txBody>
      </p:sp>
      <p:sp>
        <p:nvSpPr>
          <p:cNvPr id="5" name="TextBox 4"/>
          <p:cNvSpPr txBox="1"/>
          <p:nvPr/>
        </p:nvSpPr>
        <p:spPr>
          <a:xfrm>
            <a:off x="657376" y="1143000"/>
            <a:ext cx="10942919" cy="5029199"/>
          </a:xfrm>
          <a:prstGeom prst="rect">
            <a:avLst/>
          </a:prstGeom>
          <a:noFill/>
        </p:spPr>
        <p:txBody>
          <a:bodyPr wrap="square" lIns="0" tIns="0" rIns="0" bIns="0" rtlCol="0">
            <a:noAutofit/>
          </a:bodyPr>
          <a:lstStyle/>
          <a:p>
            <a:pPr marL="457200" indent="-457200">
              <a:buFont typeface="Arial" panose="020B0604020202020204" pitchFamily="34" charset="0"/>
              <a:buChar char="•"/>
            </a:pPr>
            <a:r>
              <a:rPr lang="en-US" sz="2400" dirty="0" smtClean="0"/>
              <a:t>Availability (or non?) of CROCS guiding architecture principles and standards</a:t>
            </a:r>
          </a:p>
          <a:p>
            <a:pPr marL="457200" indent="-457200">
              <a:buFont typeface="Arial" panose="020B0604020202020204" pitchFamily="34" charset="0"/>
              <a:buChar char="•"/>
            </a:pPr>
            <a:r>
              <a:rPr lang="en-US" sz="2400" dirty="0" smtClean="0"/>
              <a:t>Lack of a dedicated IT Team</a:t>
            </a:r>
          </a:p>
          <a:p>
            <a:pPr marL="457200" indent="-457200">
              <a:buFont typeface="Arial" panose="020B0604020202020204" pitchFamily="34" charset="0"/>
              <a:buChar char="•"/>
            </a:pPr>
            <a:r>
              <a:rPr lang="en-US" sz="2400" dirty="0" smtClean="0"/>
              <a:t>Manual (%) vs Automated (%) integration processes</a:t>
            </a:r>
          </a:p>
          <a:p>
            <a:pPr marL="457200" indent="-457200">
              <a:buFont typeface="Arial" panose="020B0604020202020204" pitchFamily="34" charset="0"/>
              <a:buChar char="•"/>
            </a:pPr>
            <a:r>
              <a:rPr lang="en-US" sz="2400" dirty="0" smtClean="0"/>
              <a:t>Technology platforms (variety &amp; number)</a:t>
            </a:r>
          </a:p>
          <a:p>
            <a:pPr marL="914400" lvl="1" indent="-457200">
              <a:buFont typeface="Arial" panose="020B0604020202020204" pitchFamily="34" charset="0"/>
              <a:buChar char="•"/>
            </a:pPr>
            <a:r>
              <a:rPr lang="en-US" sz="2400" dirty="0" smtClean="0"/>
              <a:t>Oracle, Microsoft, VMWare, SaaS and COTS applications</a:t>
            </a:r>
          </a:p>
          <a:p>
            <a:pPr marL="457200" indent="-457200">
              <a:buFont typeface="Arial" panose="020B0604020202020204" pitchFamily="34" charset="0"/>
              <a:buChar char="•"/>
            </a:pPr>
            <a:r>
              <a:rPr lang="en-US" sz="2400" dirty="0" smtClean="0"/>
              <a:t>% of “Point-2-Point” integrations</a:t>
            </a:r>
          </a:p>
          <a:p>
            <a:pPr marL="457200" indent="-457200">
              <a:buFont typeface="Arial" panose="020B0604020202020204" pitchFamily="34" charset="0"/>
              <a:buChar char="•"/>
            </a:pPr>
            <a:r>
              <a:rPr lang="en-US" sz="2400" dirty="0" smtClean="0"/>
              <a:t>% of “Service Oriented” integrations</a:t>
            </a:r>
          </a:p>
          <a:p>
            <a:pPr marL="457200" indent="-457200">
              <a:buFont typeface="Arial" panose="020B0604020202020204" pitchFamily="34" charset="0"/>
              <a:buChar char="•"/>
            </a:pPr>
            <a:r>
              <a:rPr lang="en-US" sz="2400" dirty="0" smtClean="0"/>
              <a:t>Total # of SOA Composites</a:t>
            </a:r>
          </a:p>
          <a:p>
            <a:pPr marL="914400" lvl="1" indent="-457200">
              <a:buFont typeface="Arial" panose="020B0604020202020204" pitchFamily="34" charset="0"/>
              <a:buChar char="•"/>
            </a:pPr>
            <a:r>
              <a:rPr lang="en-US" sz="2400" dirty="0" smtClean="0"/>
              <a:t>Synchronous</a:t>
            </a:r>
          </a:p>
          <a:p>
            <a:pPr marL="914400" lvl="1" indent="-457200">
              <a:buFont typeface="Arial" panose="020B0604020202020204" pitchFamily="34" charset="0"/>
              <a:buChar char="•"/>
            </a:pPr>
            <a:r>
              <a:rPr lang="en-US" sz="2400" dirty="0" smtClean="0"/>
              <a:t>Asynchronous</a:t>
            </a:r>
          </a:p>
          <a:p>
            <a:pPr marL="457200" indent="-457200">
              <a:buFont typeface="Arial" panose="020B0604020202020204" pitchFamily="34" charset="0"/>
              <a:buChar char="•"/>
            </a:pPr>
            <a:r>
              <a:rPr lang="en-US" sz="2400" dirty="0" smtClean="0"/>
              <a:t>Availability (or not?) of a comprehensive DR strategy</a:t>
            </a:r>
          </a:p>
          <a:p>
            <a:pPr marL="457200" indent="-457200">
              <a:buFont typeface="Arial" panose="020B0604020202020204" pitchFamily="34" charset="0"/>
              <a:buChar char="•"/>
            </a:pPr>
            <a:endParaRPr lang="en-US" sz="2400" dirty="0" smtClean="0"/>
          </a:p>
        </p:txBody>
      </p:sp>
    </p:spTree>
    <p:extLst>
      <p:ext uri="{BB962C8B-B14F-4D97-AF65-F5344CB8AC3E}">
        <p14:creationId xmlns:p14="http://schemas.microsoft.com/office/powerpoint/2010/main" val="242329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Confidential – Oracle Internal</a:t>
            </a:r>
          </a:p>
        </p:txBody>
      </p:sp>
      <p:sp>
        <p:nvSpPr>
          <p:cNvPr id="3" name="Slide Number Placeholder 2"/>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C51EAA63-D034-42AE-91FA-B13B9518C7BE}"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16</a:t>
            </a:fld>
            <a:endParaRPr kumimoji="0" lang="en-US" sz="1800" b="0" i="0" u="none" strike="noStrike" kern="0" cap="none" spc="0" normalizeH="0" baseline="0" noProof="0" dirty="0">
              <a:ln>
                <a:noFill/>
              </a:ln>
              <a:solidFill>
                <a:sysClr val="windowText" lastClr="000000"/>
              </a:solidFill>
              <a:effectLst/>
              <a:uLnTx/>
              <a:uFillTx/>
            </a:endParaRPr>
          </a:p>
        </p:txBody>
      </p:sp>
      <p:sp>
        <p:nvSpPr>
          <p:cNvPr id="4" name="Title 3"/>
          <p:cNvSpPr>
            <a:spLocks noGrp="1"/>
          </p:cNvSpPr>
          <p:nvPr>
            <p:ph type="title"/>
          </p:nvPr>
        </p:nvSpPr>
        <p:spPr>
          <a:xfrm>
            <a:off x="531812" y="386747"/>
            <a:ext cx="11125200" cy="403828"/>
          </a:xfrm>
        </p:spPr>
        <p:txBody>
          <a:bodyPr/>
          <a:lstStyle/>
          <a:p>
            <a:r>
              <a:rPr lang="en-US" dirty="0"/>
              <a:t>Deliverable – Current State </a:t>
            </a:r>
            <a:r>
              <a:rPr lang="en-US" dirty="0" smtClean="0"/>
              <a:t>Architecture</a:t>
            </a:r>
            <a:endParaRPr lang="en-US" sz="2400" dirty="0"/>
          </a:p>
        </p:txBody>
      </p:sp>
      <p:sp>
        <p:nvSpPr>
          <p:cNvPr id="9" name="Rectangle: Rounded Corners 8"/>
          <p:cNvSpPr/>
          <p:nvPr/>
        </p:nvSpPr>
        <p:spPr bwMode="gray">
          <a:xfrm>
            <a:off x="290320" y="1010184"/>
            <a:ext cx="1388033" cy="4848346"/>
          </a:xfrm>
          <a:prstGeom prst="roundRect">
            <a:avLst/>
          </a:prstGeom>
          <a:solidFill>
            <a:schemeClr val="accent3"/>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97280" rIns="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Portfolio &amp; Workload Analysis</a:t>
            </a:r>
          </a:p>
        </p:txBody>
      </p:sp>
      <p:pic>
        <p:nvPicPr>
          <p:cNvPr id="10" name="Picture Placeholder 10"/>
          <p:cNvPicPr>
            <a:picLocks noChangeAspect="1"/>
          </p:cNvPicPr>
          <p:nvPr/>
        </p:nvPicPr>
        <p:blipFill>
          <a:blip r:embed="rId2" cstate="print">
            <a:extLst>
              <a:ext uri="{28A0092B-C50C-407E-A947-70E740481C1C}">
                <a14:useLocalDpi xmlns:a14="http://schemas.microsoft.com/office/drawing/2010/main" val="0"/>
              </a:ext>
            </a:extLst>
          </a:blip>
          <a:srcRect l="58" r="58"/>
          <a:stretch>
            <a:fillRect/>
          </a:stretch>
        </p:blipFill>
        <p:spPr>
          <a:xfrm>
            <a:off x="371231" y="1051881"/>
            <a:ext cx="1095834" cy="1097271"/>
          </a:xfrm>
          <a:prstGeom prst="rect">
            <a:avLst/>
          </a:prstGeom>
        </p:spPr>
      </p:pic>
      <p:graphicFrame>
        <p:nvGraphicFramePr>
          <p:cNvPr id="12" name="Table 11"/>
          <p:cNvGraphicFramePr>
            <a:graphicFrameLocks noGrp="1"/>
          </p:cNvGraphicFramePr>
          <p:nvPr>
            <p:extLst>
              <p:ext uri="{D42A27DB-BD31-4B8C-83A1-F6EECF244321}">
                <p14:modId xmlns:p14="http://schemas.microsoft.com/office/powerpoint/2010/main" val="2937456342"/>
              </p:ext>
            </p:extLst>
          </p:nvPr>
        </p:nvGraphicFramePr>
        <p:xfrm>
          <a:off x="1921270" y="1154923"/>
          <a:ext cx="10036269" cy="2858022"/>
        </p:xfrm>
        <a:graphic>
          <a:graphicData uri="http://schemas.openxmlformats.org/drawingml/2006/table">
            <a:tbl>
              <a:tblPr bandRow="1">
                <a:tableStyleId>{F2DE63D5-997A-4646-A377-4702673A728D}</a:tableStyleId>
              </a:tblPr>
              <a:tblGrid>
                <a:gridCol w="1525523">
                  <a:extLst>
                    <a:ext uri="{9D8B030D-6E8A-4147-A177-3AD203B41FA5}">
                      <a16:colId xmlns:a16="http://schemas.microsoft.com/office/drawing/2014/main" val="20000"/>
                    </a:ext>
                  </a:extLst>
                </a:gridCol>
                <a:gridCol w="3823843">
                  <a:extLst>
                    <a:ext uri="{9D8B030D-6E8A-4147-A177-3AD203B41FA5}">
                      <a16:colId xmlns:a16="http://schemas.microsoft.com/office/drawing/2014/main" val="20001"/>
                    </a:ext>
                  </a:extLst>
                </a:gridCol>
                <a:gridCol w="4686903">
                  <a:extLst>
                    <a:ext uri="{9D8B030D-6E8A-4147-A177-3AD203B41FA5}">
                      <a16:colId xmlns:a16="http://schemas.microsoft.com/office/drawing/2014/main" val="3722100672"/>
                    </a:ext>
                  </a:extLst>
                </a:gridCol>
              </a:tblGrid>
              <a:tr h="378977">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Deliverable Name</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None/>
                      </a:pPr>
                      <a:r>
                        <a:rPr lang="en-US" sz="1200" kern="1200" dirty="0"/>
                        <a:t>Current State Architecture</a:t>
                      </a:r>
                      <a:endParaRPr lang="en-US" sz="1200" b="0" i="1" kern="1200" dirty="0">
                        <a:solidFill>
                          <a:schemeClr val="tx1"/>
                        </a:solidFill>
                        <a:latin typeface="+mn-lt"/>
                        <a:ea typeface="+mn-ea"/>
                        <a:cs typeface="+mn-cs"/>
                      </a:endParaRPr>
                    </a:p>
                  </a:txBody>
                  <a:tcPr anchor="ctr"/>
                </a:tc>
                <a:tc hMerge="1">
                  <a:txBody>
                    <a:bodyPr/>
                    <a:lstStyle/>
                    <a:p>
                      <a:pPr marL="114300" indent="-114300">
                        <a:buClr>
                          <a:schemeClr val="tx2"/>
                        </a:buClr>
                        <a:buFont typeface="Wingdings" pitchFamily="2" charset="2"/>
                        <a:buNone/>
                      </a:pPr>
                      <a:endParaRPr lang="en-US" sz="1100" dirty="0"/>
                    </a:p>
                  </a:txBody>
                  <a:tcPr anchor="ctr">
                    <a:lnL w="12700" cmpd="sng">
                      <a:solidFill>
                        <a:srgbClr val="8DA6B1"/>
                      </a:solidFill>
                    </a:lnL>
                    <a:lnR w="12700" cmpd="sng">
                      <a:solidFill>
                        <a:srgbClr val="8DA6B1"/>
                      </a:solidFill>
                    </a:lnR>
                    <a:lnT w="12700" cmpd="sng">
                      <a:solidFill>
                        <a:srgbClr val="8DA6B1"/>
                      </a:solidFill>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solidFill>
                      <a:srgbClr val="8DA6B1">
                        <a:alpha val="20000"/>
                      </a:srgbClr>
                    </a:solidFill>
                  </a:tcPr>
                </a:tc>
                <a:extLst>
                  <a:ext uri="{0D108BD9-81ED-4DB2-BD59-A6C34878D82A}">
                    <a16:rowId xmlns:a16="http://schemas.microsoft.com/office/drawing/2014/main" val="10000"/>
                  </a:ext>
                </a:extLst>
              </a:tr>
              <a:tr h="60881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Artifacts</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Char char="§"/>
                      </a:pPr>
                      <a:r>
                        <a:rPr lang="en-US" sz="1200" kern="1200" dirty="0" smtClean="0"/>
                        <a:t>Data </a:t>
                      </a:r>
                      <a:r>
                        <a:rPr lang="en-US" sz="1200" kern="1200" dirty="0"/>
                        <a:t>Center / IT Strategy </a:t>
                      </a:r>
                    </a:p>
                    <a:p>
                      <a:pPr marL="0" indent="-114300" algn="l" defTabSz="914400" rtl="0" eaLnBrk="1" latinLnBrk="0" hangingPunct="1">
                        <a:buClr>
                          <a:schemeClr val="tx2"/>
                        </a:buClr>
                        <a:buFont typeface="Wingdings" pitchFamily="2" charset="2"/>
                        <a:buChar char="§"/>
                      </a:pPr>
                      <a:r>
                        <a:rPr lang="en-US" sz="1200" b="0" i="0" kern="1200" baseline="0" dirty="0">
                          <a:solidFill>
                            <a:schemeClr val="tx1"/>
                          </a:solidFill>
                          <a:latin typeface="Calibri"/>
                          <a:ea typeface="+mn-ea"/>
                          <a:cs typeface="+mn-cs"/>
                        </a:rPr>
                        <a:t>Customer IT Ecosystem Overview</a:t>
                      </a:r>
                    </a:p>
                    <a:p>
                      <a:pPr marL="0" indent="-114300" algn="l" defTabSz="914400" rtl="0" eaLnBrk="1" latinLnBrk="0" hangingPunct="1">
                        <a:buClr>
                          <a:schemeClr val="tx2"/>
                        </a:buClr>
                        <a:buFont typeface="Wingdings" pitchFamily="2" charset="2"/>
                        <a:buChar char="§"/>
                      </a:pPr>
                      <a:r>
                        <a:rPr lang="en-US" sz="1200" b="0" i="0" kern="1200" baseline="0" dirty="0" smtClean="0">
                          <a:solidFill>
                            <a:schemeClr val="tx1"/>
                          </a:solidFill>
                          <a:latin typeface="Calibri"/>
                          <a:ea typeface="+mn-ea"/>
                          <a:cs typeface="+mn-cs"/>
                        </a:rPr>
                        <a:t>Capability and Objectives</a:t>
                      </a:r>
                      <a:endParaRPr lang="en-US" sz="1200" b="0" i="0" kern="1200" baseline="0" dirty="0">
                        <a:solidFill>
                          <a:schemeClr val="tx1"/>
                        </a:solidFill>
                        <a:latin typeface="Calibri"/>
                        <a:ea typeface="+mn-ea"/>
                        <a:cs typeface="+mn-cs"/>
                      </a:endParaRPr>
                    </a:p>
                    <a:p>
                      <a:pPr marL="0" indent="-114300" algn="l" defTabSz="914400" rtl="0" eaLnBrk="1" latinLnBrk="0" hangingPunct="1">
                        <a:buClr>
                          <a:schemeClr val="tx2"/>
                        </a:buClr>
                        <a:buFont typeface="Wingdings" pitchFamily="2" charset="2"/>
                        <a:buChar char="§"/>
                      </a:pPr>
                      <a:r>
                        <a:rPr lang="en-US" sz="1200" b="0" i="0" kern="1200" baseline="0" dirty="0" smtClean="0">
                          <a:solidFill>
                            <a:schemeClr val="tx1"/>
                          </a:solidFill>
                          <a:latin typeface="Calibri"/>
                          <a:ea typeface="+mn-ea"/>
                          <a:cs typeface="+mn-cs"/>
                        </a:rPr>
                        <a:t>Integration applications’ </a:t>
                      </a:r>
                      <a:r>
                        <a:rPr lang="en-US" sz="1200" b="0" i="0" kern="1200" baseline="0" dirty="0">
                          <a:solidFill>
                            <a:schemeClr val="tx1"/>
                          </a:solidFill>
                          <a:latin typeface="Calibri"/>
                          <a:ea typeface="+mn-ea"/>
                          <a:cs typeface="+mn-cs"/>
                        </a:rPr>
                        <a:t>Operation Readiness Qualities</a:t>
                      </a:r>
                    </a:p>
                    <a:p>
                      <a:pPr marL="0" indent="-114300" algn="l" defTabSz="914400" rtl="0" eaLnBrk="1" latinLnBrk="0" hangingPunct="1">
                        <a:buClr>
                          <a:schemeClr val="tx2"/>
                        </a:buClr>
                        <a:buFont typeface="Wingdings" pitchFamily="2" charset="2"/>
                        <a:buChar char="§"/>
                      </a:pPr>
                      <a:r>
                        <a:rPr lang="en-US" sz="1200" b="0" i="0" kern="1200" baseline="0" dirty="0">
                          <a:solidFill>
                            <a:schemeClr val="tx1"/>
                          </a:solidFill>
                          <a:latin typeface="Calibri"/>
                          <a:ea typeface="+mn-ea"/>
                          <a:cs typeface="+mn-cs"/>
                        </a:rPr>
                        <a:t>Service </a:t>
                      </a:r>
                      <a:r>
                        <a:rPr lang="en-US" sz="1200" b="0" i="0" kern="1200" baseline="0" dirty="0" smtClean="0">
                          <a:solidFill>
                            <a:schemeClr val="tx1"/>
                          </a:solidFill>
                          <a:latin typeface="Calibri"/>
                          <a:ea typeface="+mn-ea"/>
                          <a:cs typeface="+mn-cs"/>
                        </a:rPr>
                        <a:t>Catalogs (functional &amp; operational SOA Composites)</a:t>
                      </a:r>
                      <a:endParaRPr lang="en-US" sz="1200" b="0" i="0" kern="1200" baseline="0" dirty="0">
                        <a:solidFill>
                          <a:schemeClr val="tx1"/>
                        </a:solidFill>
                        <a:latin typeface="Calibri"/>
                        <a:ea typeface="+mn-ea"/>
                        <a:cs typeface="+mn-cs"/>
                      </a:endParaRPr>
                    </a:p>
                    <a:p>
                      <a:pPr marL="0" indent="-114300" algn="l" defTabSz="914400" rtl="0" eaLnBrk="1" latinLnBrk="0" hangingPunct="1">
                        <a:buClr>
                          <a:schemeClr val="tx2"/>
                        </a:buClr>
                        <a:buFont typeface="Wingdings" pitchFamily="2" charset="2"/>
                        <a:buChar char="§"/>
                      </a:pPr>
                      <a:r>
                        <a:rPr lang="en-US" sz="1200" b="0" i="0" kern="1200" baseline="0" dirty="0">
                          <a:solidFill>
                            <a:schemeClr val="tx1"/>
                          </a:solidFill>
                          <a:latin typeface="Calibri"/>
                          <a:ea typeface="+mn-ea"/>
                          <a:cs typeface="+mn-cs"/>
                        </a:rPr>
                        <a:t>Customer System Topology / Network Topology</a:t>
                      </a:r>
                    </a:p>
                  </a:txBody>
                  <a:tcPr anchor="ctr"/>
                </a:tc>
                <a:tc hMerge="1">
                  <a:txBody>
                    <a:bodyPr/>
                    <a:lstStyle/>
                    <a:p>
                      <a:pPr marL="114300" indent="-114300">
                        <a:buClr>
                          <a:schemeClr val="tx2"/>
                        </a:buClr>
                        <a:buFont typeface="Wingdings" pitchFamily="2" charset="2"/>
                        <a:buChar char="§"/>
                      </a:pPr>
                      <a:endParaRPr lang="en-US" sz="1100" dirty="0"/>
                    </a:p>
                  </a:txBody>
                  <a:tcPr anchor="ctr">
                    <a:lnL w="12700" cmpd="sng">
                      <a:solidFill>
                        <a:srgbClr val="8DA6B1"/>
                      </a:solidFill>
                    </a:lnL>
                    <a:lnR w="12700" cmpd="sng">
                      <a:solidFill>
                        <a:srgbClr val="8DA6B1"/>
                      </a:solid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9951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smtClean="0"/>
                        <a:t>Stake </a:t>
                      </a:r>
                      <a:r>
                        <a:rPr lang="en-US" sz="1400" kern="1200" dirty="0"/>
                        <a:t>Holder's</a:t>
                      </a:r>
                      <a:endParaRPr lang="en-US" sz="1400" b="1" kern="1200" dirty="0">
                        <a:solidFill>
                          <a:schemeClr val="tx1"/>
                        </a:solidFill>
                        <a:latin typeface="+mn-lt"/>
                        <a:ea typeface="+mn-ea"/>
                        <a:cs typeface="+mn-cs"/>
                      </a:endParaRPr>
                    </a:p>
                  </a:txBody>
                  <a:tcPr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Char char="§"/>
                      </a:pPr>
                      <a:r>
                        <a:rPr lang="en-US" sz="1200" b="0" i="1" kern="1200" dirty="0">
                          <a:solidFill>
                            <a:schemeClr val="tx1"/>
                          </a:solidFill>
                          <a:latin typeface="+mn-lt"/>
                          <a:ea typeface="+mn-ea"/>
                          <a:cs typeface="+mn-cs"/>
                        </a:rPr>
                        <a:t>Responsible / Accountable </a:t>
                      </a:r>
                      <a:r>
                        <a:rPr lang="en-US" sz="1200" b="0" i="1" kern="1200" dirty="0" smtClean="0">
                          <a:solidFill>
                            <a:schemeClr val="tx1"/>
                          </a:solidFill>
                          <a:latin typeface="+mn-lt"/>
                          <a:ea typeface="+mn-ea"/>
                          <a:cs typeface="+mn-cs"/>
                        </a:rPr>
                        <a:t>/ </a:t>
                      </a:r>
                      <a:r>
                        <a:rPr lang="en-US" sz="1200" b="0" i="1" kern="1200" dirty="0">
                          <a:solidFill>
                            <a:schemeClr val="tx1"/>
                          </a:solidFill>
                          <a:latin typeface="+mn-lt"/>
                          <a:ea typeface="+mn-ea"/>
                          <a:cs typeface="+mn-cs"/>
                        </a:rPr>
                        <a:t>Informed </a:t>
                      </a:r>
                    </a:p>
                    <a:p>
                      <a:pPr marL="0" indent="0" algn="l" defTabSz="914400" rtl="0" eaLnBrk="1" latinLnBrk="0" hangingPunct="1">
                        <a:buClr>
                          <a:schemeClr val="tx2"/>
                        </a:buClr>
                        <a:buFont typeface="Wingdings" pitchFamily="2" charset="2"/>
                        <a:buNone/>
                      </a:pPr>
                      <a:r>
                        <a:rPr lang="en-US" sz="1200" b="0" i="1" kern="1200" dirty="0">
                          <a:solidFill>
                            <a:schemeClr val="tx1"/>
                          </a:solidFill>
                          <a:latin typeface="+mn-lt"/>
                          <a:ea typeface="+mn-ea"/>
                          <a:cs typeface="+mn-cs"/>
                        </a:rPr>
                        <a:t>        ECA</a:t>
                      </a:r>
                      <a:r>
                        <a:rPr lang="en-US" sz="1200" b="0" i="1" kern="1200" baseline="0" dirty="0">
                          <a:solidFill>
                            <a:schemeClr val="tx1"/>
                          </a:solidFill>
                          <a:latin typeface="+mn-lt"/>
                          <a:ea typeface="+mn-ea"/>
                          <a:cs typeface="+mn-cs"/>
                        </a:rPr>
                        <a:t>          </a:t>
                      </a:r>
                      <a:r>
                        <a:rPr lang="en-US" sz="1200" b="0" i="1" kern="1200" baseline="0" dirty="0" smtClean="0">
                          <a:solidFill>
                            <a:schemeClr val="tx1"/>
                          </a:solidFill>
                          <a:latin typeface="+mn-lt"/>
                          <a:ea typeface="+mn-ea"/>
                          <a:cs typeface="+mn-cs"/>
                        </a:rPr>
                        <a:t>           CPR              </a:t>
                      </a:r>
                      <a:r>
                        <a:rPr lang="en-US" sz="1200" b="0" i="1" kern="1200" baseline="0" dirty="0">
                          <a:solidFill>
                            <a:schemeClr val="tx1"/>
                          </a:solidFill>
                          <a:latin typeface="+mn-lt"/>
                          <a:ea typeface="+mn-ea"/>
                          <a:cs typeface="+mn-cs"/>
                        </a:rPr>
                        <a:t>CSM</a:t>
                      </a:r>
                      <a:endParaRPr lang="en-US" sz="1200" b="0" i="1" kern="1200" dirty="0">
                        <a:solidFill>
                          <a:schemeClr val="tx1"/>
                        </a:solidFill>
                        <a:latin typeface="+mn-lt"/>
                        <a:ea typeface="+mn-ea"/>
                        <a:cs typeface="+mn-cs"/>
                      </a:endParaRPr>
                    </a:p>
                  </a:txBody>
                  <a:tcPr anchor="ctr"/>
                </a:tc>
                <a:tc>
                  <a:txBody>
                    <a:bodyPr/>
                    <a:lstStyle/>
                    <a:p>
                      <a:pPr marL="0" indent="-114300" algn="l" defTabSz="914400" rtl="0" eaLnBrk="1" latinLnBrk="0" hangingPunct="1">
                        <a:buClr>
                          <a:schemeClr val="tx2"/>
                        </a:buClr>
                        <a:buFont typeface="Wingdings" pitchFamily="2" charset="2"/>
                        <a:buChar char="§"/>
                      </a:pPr>
                      <a:r>
                        <a:rPr lang="en-US" sz="1200" b="0" kern="1200" dirty="0">
                          <a:solidFill>
                            <a:schemeClr val="tx1"/>
                          </a:solidFill>
                          <a:latin typeface="+mn-lt"/>
                          <a:ea typeface="+mn-ea"/>
                          <a:cs typeface="+mn-cs"/>
                        </a:rPr>
                        <a:t>Account</a:t>
                      </a:r>
                      <a:r>
                        <a:rPr lang="en-US" sz="1200" b="0" kern="1200" baseline="0" dirty="0">
                          <a:solidFill>
                            <a:schemeClr val="tx1"/>
                          </a:solidFill>
                          <a:latin typeface="+mn-lt"/>
                          <a:ea typeface="+mn-ea"/>
                          <a:cs typeface="+mn-cs"/>
                        </a:rPr>
                        <a:t> Team – </a:t>
                      </a:r>
                      <a:r>
                        <a:rPr lang="en-US" sz="1200" b="0" kern="1200" baseline="0" dirty="0" smtClean="0">
                          <a:solidFill>
                            <a:schemeClr val="tx1"/>
                          </a:solidFill>
                          <a:latin typeface="+mn-lt"/>
                          <a:ea typeface="+mn-ea"/>
                          <a:cs typeface="+mn-cs"/>
                        </a:rPr>
                        <a:t>Marc McConnell, Shukie Ganguly</a:t>
                      </a:r>
                      <a:endParaRPr lang="en-US" sz="1200" b="0" kern="1200" baseline="0" dirty="0">
                        <a:solidFill>
                          <a:schemeClr val="tx1"/>
                        </a:solidFill>
                        <a:latin typeface="+mn-lt"/>
                        <a:ea typeface="+mn-ea"/>
                        <a:cs typeface="+mn-cs"/>
                      </a:endParaRPr>
                    </a:p>
                    <a:p>
                      <a:pPr marL="0" indent="-114300" algn="l" defTabSz="914400" rtl="0" eaLnBrk="1" latinLnBrk="0" hangingPunct="1">
                        <a:buClr>
                          <a:schemeClr val="tx2"/>
                        </a:buClr>
                        <a:buFont typeface="Wingdings" pitchFamily="2" charset="2"/>
                        <a:buChar char="§"/>
                      </a:pPr>
                      <a:r>
                        <a:rPr lang="en-US" sz="1200" b="0" kern="1200" baseline="0" dirty="0" smtClean="0">
                          <a:solidFill>
                            <a:schemeClr val="tx1"/>
                          </a:solidFill>
                          <a:latin typeface="+mn-lt"/>
                          <a:ea typeface="+mn-ea"/>
                          <a:cs typeface="+mn-cs"/>
                        </a:rPr>
                        <a:t>CROCS </a:t>
                      </a:r>
                      <a:r>
                        <a:rPr lang="en-US" sz="1200" b="0" kern="1200" baseline="0" dirty="0">
                          <a:solidFill>
                            <a:schemeClr val="tx1"/>
                          </a:solidFill>
                          <a:latin typeface="+mn-lt"/>
                          <a:ea typeface="+mn-ea"/>
                          <a:cs typeface="+mn-cs"/>
                        </a:rPr>
                        <a:t>Sponsor </a:t>
                      </a:r>
                      <a:r>
                        <a:rPr lang="en-US" sz="1200" b="0" kern="1200" baseline="0" dirty="0" smtClean="0">
                          <a:solidFill>
                            <a:schemeClr val="tx1"/>
                          </a:solidFill>
                          <a:latin typeface="+mn-lt"/>
                          <a:ea typeface="+mn-ea"/>
                          <a:cs typeface="+mn-cs"/>
                        </a:rPr>
                        <a:t>– Don McIntosh, Rob G &amp; Rob K</a:t>
                      </a:r>
                      <a:endParaRPr lang="en-US" sz="1200" b="0" kern="1200" dirty="0">
                        <a:solidFill>
                          <a:schemeClr val="tx1"/>
                        </a:solidFill>
                        <a:latin typeface="+mn-lt"/>
                        <a:ea typeface="+mn-ea"/>
                        <a:cs typeface="+mn-cs"/>
                      </a:endParaRPr>
                    </a:p>
                  </a:txBody>
                  <a:tcPr anchor="ctr"/>
                </a:tc>
                <a:extLst>
                  <a:ext uri="{0D108BD9-81ED-4DB2-BD59-A6C34878D82A}">
                    <a16:rowId xmlns:a16="http://schemas.microsoft.com/office/drawing/2014/main" val="10006"/>
                  </a:ext>
                </a:extLst>
              </a:tr>
              <a:tr h="83312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Exit/Success Criteria</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14300" indent="-114300">
                        <a:buClr>
                          <a:schemeClr val="tx2"/>
                        </a:buClr>
                        <a:buFont typeface="Wingdings" pitchFamily="2" charset="2"/>
                        <a:buChar char="§"/>
                      </a:pPr>
                      <a:r>
                        <a:rPr lang="en-US" sz="1200" dirty="0"/>
                        <a:t>Capture and validate the topology to the level of detailed needed to define service migration considerations and requirements.  </a:t>
                      </a:r>
                    </a:p>
                    <a:p>
                      <a:pPr marL="114300" indent="-114300">
                        <a:buClr>
                          <a:schemeClr val="tx2"/>
                        </a:buClr>
                        <a:buFont typeface="Wingdings" pitchFamily="2" charset="2"/>
                        <a:buChar char="§"/>
                      </a:pPr>
                      <a:r>
                        <a:rPr lang="en-US" sz="1200" dirty="0"/>
                        <a:t>Verify the component details support the Infrastructure Workload Analysis requirements</a:t>
                      </a:r>
                    </a:p>
                    <a:p>
                      <a:pPr marL="114300" indent="-114300">
                        <a:buClr>
                          <a:schemeClr val="tx2"/>
                        </a:buClr>
                        <a:buFont typeface="Wingdings" pitchFamily="2" charset="2"/>
                        <a:buChar char="§"/>
                      </a:pPr>
                      <a:r>
                        <a:rPr lang="en-US" sz="1200" dirty="0"/>
                        <a:t>Verify the component and operational costing supports Business Case</a:t>
                      </a:r>
                    </a:p>
                  </a:txBody>
                  <a:tcPr anchor="ctr"/>
                </a:tc>
                <a:tc hMerge="1">
                  <a:txBody>
                    <a:bodyPr/>
                    <a:lstStyle/>
                    <a:p>
                      <a:pPr marL="114300" indent="-114300">
                        <a:buClr>
                          <a:schemeClr val="tx2"/>
                        </a:buClr>
                        <a:buFont typeface="Wingdings" pitchFamily="2" charset="2"/>
                        <a:buChar char="§"/>
                      </a:pPr>
                      <a:endParaRPr lang="en-US" sz="1100" dirty="0"/>
                    </a:p>
                  </a:txBody>
                  <a:tcPr anchor="ctr">
                    <a:lnL w="12700" cmpd="sng">
                      <a:solidFill>
                        <a:srgbClr val="8DA6B1"/>
                      </a:solidFill>
                    </a:lnL>
                    <a:lnR w="12700" cmpd="sng">
                      <a:solidFill>
                        <a:srgbClr val="8DA6B1"/>
                      </a:solid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15" name="Rectangle: Diagonal Corners Rounded 14"/>
          <p:cNvSpPr/>
          <p:nvPr/>
        </p:nvSpPr>
        <p:spPr bwMode="gray">
          <a:xfrm>
            <a:off x="413435" y="3093648"/>
            <a:ext cx="1152291" cy="468244"/>
          </a:xfrm>
          <a:prstGeom prst="round2DiagRect">
            <a:avLst/>
          </a:prstGeom>
          <a:solidFill>
            <a:schemeClr val="accent3">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Current State</a:t>
            </a:r>
            <a:br>
              <a:rPr kumimoji="0" lang="en-US" sz="1100" b="0" i="0" u="none" strike="noStrike" kern="0" cap="none" spc="0" normalizeH="0" baseline="0" noProof="0" dirty="0">
                <a:ln>
                  <a:noFill/>
                </a:ln>
                <a:solidFill>
                  <a:schemeClr val="tx1">
                    <a:lumMod val="50000"/>
                  </a:schemeClr>
                </a:solidFill>
                <a:effectLst/>
                <a:uLnTx/>
                <a:uFillTx/>
              </a:rPr>
            </a:br>
            <a:r>
              <a:rPr kumimoji="0" lang="en-US" sz="1100" b="0" i="0" u="none" strike="noStrike" kern="0" cap="none" spc="0" normalizeH="0" baseline="0" noProof="0" dirty="0">
                <a:ln>
                  <a:noFill/>
                </a:ln>
                <a:solidFill>
                  <a:schemeClr val="tx1">
                    <a:lumMod val="50000"/>
                  </a:schemeClr>
                </a:solidFill>
                <a:effectLst/>
                <a:uLnTx/>
                <a:uFillTx/>
              </a:rPr>
              <a:t>Architecture</a:t>
            </a:r>
          </a:p>
        </p:txBody>
      </p:sp>
    </p:spTree>
    <p:extLst>
      <p:ext uri="{BB962C8B-B14F-4D97-AF65-F5344CB8AC3E}">
        <p14:creationId xmlns:p14="http://schemas.microsoft.com/office/powerpoint/2010/main" val="1847837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6" name="Group 7175"/>
          <p:cNvGrpSpPr/>
          <p:nvPr/>
        </p:nvGrpSpPr>
        <p:grpSpPr>
          <a:xfrm>
            <a:off x="3579812" y="1143000"/>
            <a:ext cx="3685674" cy="926467"/>
            <a:chOff x="3579812" y="1215071"/>
            <a:chExt cx="3685674" cy="926467"/>
          </a:xfrm>
        </p:grpSpPr>
        <p:sp>
          <p:nvSpPr>
            <p:cNvPr id="69" name="Rounded Rectangle 68"/>
            <p:cNvSpPr/>
            <p:nvPr/>
          </p:nvSpPr>
          <p:spPr>
            <a:xfrm>
              <a:off x="3579812" y="1215071"/>
              <a:ext cx="3685674" cy="926467"/>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7" rIns="121893" bIns="60947" rtlCol="0" anchor="ctr"/>
            <a:lstStyle/>
            <a:p>
              <a:pPr algn="ctr"/>
              <a:endParaRPr lang="en-US" sz="1600" dirty="0">
                <a:solidFill>
                  <a:prstClr val="white"/>
                </a:solidFill>
              </a:endParaRPr>
            </a:p>
          </p:txBody>
        </p:sp>
        <p:pic>
          <p:nvPicPr>
            <p:cNvPr id="70" name="Picture 69"/>
            <p:cNvPicPr>
              <a:picLocks noChangeAspect="1"/>
            </p:cNvPicPr>
            <p:nvPr/>
          </p:nvPicPr>
          <p:blipFill>
            <a:blip r:embed="rId3" cstate="print"/>
            <a:stretch>
              <a:fillRect/>
            </a:stretch>
          </p:blipFill>
          <p:spPr>
            <a:xfrm>
              <a:off x="3791079" y="1357842"/>
              <a:ext cx="430417" cy="579242"/>
            </a:xfrm>
            <a:prstGeom prst="rect">
              <a:avLst/>
            </a:prstGeom>
          </p:spPr>
        </p:pic>
        <p:sp>
          <p:nvSpPr>
            <p:cNvPr id="173" name="Rounded Rectangle 172"/>
            <p:cNvSpPr/>
            <p:nvPr/>
          </p:nvSpPr>
          <p:spPr>
            <a:xfrm>
              <a:off x="4669011" y="1600200"/>
              <a:ext cx="2183389" cy="4572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r>
                <a:rPr lang="en-US" sz="1600" dirty="0" smtClean="0">
                  <a:solidFill>
                    <a:prstClr val="white"/>
                  </a:solidFill>
                </a:rPr>
                <a:t>Enterprise Manager</a:t>
              </a:r>
              <a:endParaRPr lang="en-US" sz="1600" dirty="0">
                <a:solidFill>
                  <a:prstClr val="white"/>
                </a:solidFill>
              </a:endParaRPr>
            </a:p>
          </p:txBody>
        </p:sp>
        <p:sp>
          <p:nvSpPr>
            <p:cNvPr id="184" name="Rectangle 183"/>
            <p:cNvSpPr/>
            <p:nvPr/>
          </p:nvSpPr>
          <p:spPr>
            <a:xfrm>
              <a:off x="4499985" y="1219200"/>
              <a:ext cx="2693311" cy="377200"/>
            </a:xfrm>
            <a:prstGeom prst="rect">
              <a:avLst/>
            </a:prstGeom>
          </p:spPr>
          <p:txBody>
            <a:bodyPr wrap="square" lIns="121893" tIns="60947" rIns="121893" bIns="60947">
              <a:spAutoFit/>
            </a:bodyPr>
            <a:lstStyle/>
            <a:p>
              <a:r>
                <a:rPr lang="en-US" sz="1600" dirty="0" smtClean="0">
                  <a:solidFill>
                    <a:schemeClr val="bg1"/>
                  </a:solidFill>
                </a:rPr>
                <a:t>IT &amp; Business Management</a:t>
              </a:r>
              <a:endParaRPr lang="en-US" sz="1600" dirty="0">
                <a:solidFill>
                  <a:schemeClr val="bg1"/>
                </a:solidFill>
              </a:endParaRPr>
            </a:p>
          </p:txBody>
        </p:sp>
      </p:grpSp>
      <p:sp>
        <p:nvSpPr>
          <p:cNvPr id="194" name="Title 1"/>
          <p:cNvSpPr>
            <a:spLocks noGrp="1"/>
          </p:cNvSpPr>
          <p:nvPr>
            <p:ph type="title"/>
          </p:nvPr>
        </p:nvSpPr>
        <p:spPr>
          <a:xfrm>
            <a:off x="531812" y="406400"/>
            <a:ext cx="11125200" cy="889000"/>
          </a:xfrm>
        </p:spPr>
        <p:txBody>
          <a:bodyPr anchor="t"/>
          <a:lstStyle/>
          <a:p>
            <a:r>
              <a:rPr lang="en-US" dirty="0" smtClean="0"/>
              <a:t>CROCS “current state” Architecture</a:t>
            </a:r>
            <a:endParaRPr lang="en-US" dirty="0">
              <a:solidFill>
                <a:srgbClr val="FF0000"/>
              </a:solidFill>
            </a:endParaRPr>
          </a:p>
        </p:txBody>
      </p:sp>
      <p:grpSp>
        <p:nvGrpSpPr>
          <p:cNvPr id="7168" name="Group 7167"/>
          <p:cNvGrpSpPr/>
          <p:nvPr/>
        </p:nvGrpSpPr>
        <p:grpSpPr>
          <a:xfrm>
            <a:off x="7389812" y="1727154"/>
            <a:ext cx="3944767" cy="1122055"/>
            <a:chOff x="7636045" y="1887762"/>
            <a:chExt cx="3944767" cy="1122055"/>
          </a:xfrm>
        </p:grpSpPr>
        <p:pic>
          <p:nvPicPr>
            <p:cNvPr id="2" name="Picture 2" descr="Image result for SA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07771" y="1887762"/>
              <a:ext cx="1373041" cy="86466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Elbow Connector 6"/>
            <p:cNvCxnSpPr/>
            <p:nvPr/>
          </p:nvCxnSpPr>
          <p:spPr>
            <a:xfrm flipV="1">
              <a:off x="7636045" y="2433828"/>
              <a:ext cx="2392693" cy="575989"/>
            </a:xfrm>
            <a:prstGeom prst="bentConnector3">
              <a:avLst>
                <a:gd name="adj1" fmla="val 76148"/>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999412" y="2743200"/>
              <a:ext cx="1295400" cy="263478"/>
            </a:xfrm>
            <a:prstGeom prst="rect">
              <a:avLst/>
            </a:prstGeom>
            <a:noFill/>
          </p:spPr>
          <p:txBody>
            <a:bodyPr wrap="square" lIns="0" tIns="0" rIns="0" bIns="0" rtlCol="0">
              <a:noAutofit/>
            </a:bodyPr>
            <a:lstStyle/>
            <a:p>
              <a:pPr algn="ctr">
                <a:lnSpc>
                  <a:spcPct val="90000"/>
                </a:lnSpc>
              </a:pPr>
              <a:r>
                <a:rPr lang="en-US" b="1" dirty="0" smtClean="0"/>
                <a:t>SAP Adapter</a:t>
              </a:r>
              <a:endParaRPr lang="en-US" b="1" dirty="0"/>
            </a:p>
          </p:txBody>
        </p:sp>
      </p:grpSp>
      <p:pic>
        <p:nvPicPr>
          <p:cNvPr id="1028" name="Picture 4" descr="Image result for manhattan warehouse management syste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93429" y="3292913"/>
            <a:ext cx="1689014" cy="1002853"/>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Elbow Connector 11"/>
          <p:cNvCxnSpPr/>
          <p:nvPr/>
        </p:nvCxnSpPr>
        <p:spPr>
          <a:xfrm>
            <a:off x="7405854" y="3077809"/>
            <a:ext cx="2039767" cy="723500"/>
          </a:xfrm>
          <a:prstGeom prst="bentConnector3">
            <a:avLst>
              <a:gd name="adj1" fmla="val 67302"/>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8394863" y="3255489"/>
            <a:ext cx="1295400" cy="263478"/>
          </a:xfrm>
          <a:prstGeom prst="rect">
            <a:avLst/>
          </a:prstGeom>
          <a:noFill/>
        </p:spPr>
        <p:txBody>
          <a:bodyPr wrap="square" lIns="0" tIns="0" rIns="0" bIns="0" rtlCol="0">
            <a:noAutofit/>
          </a:bodyPr>
          <a:lstStyle/>
          <a:p>
            <a:pPr algn="ctr">
              <a:lnSpc>
                <a:spcPct val="90000"/>
              </a:lnSpc>
            </a:pPr>
            <a:r>
              <a:rPr lang="en-US" b="1" dirty="0" smtClean="0"/>
              <a:t>JMS</a:t>
            </a:r>
            <a:endParaRPr lang="en-US" b="1" dirty="0"/>
          </a:p>
        </p:txBody>
      </p:sp>
      <p:grpSp>
        <p:nvGrpSpPr>
          <p:cNvPr id="28" name="Group 27"/>
          <p:cNvGrpSpPr/>
          <p:nvPr/>
        </p:nvGrpSpPr>
        <p:grpSpPr>
          <a:xfrm>
            <a:off x="9690263" y="4341125"/>
            <a:ext cx="2025316" cy="764275"/>
            <a:chOff x="9723938" y="4974788"/>
            <a:chExt cx="2025316" cy="764275"/>
          </a:xfrm>
        </p:grpSpPr>
        <p:sp>
          <p:nvSpPr>
            <p:cNvPr id="20" name="TextBox 19"/>
            <p:cNvSpPr txBox="1"/>
            <p:nvPr/>
          </p:nvSpPr>
          <p:spPr>
            <a:xfrm>
              <a:off x="10301454" y="4974788"/>
              <a:ext cx="1447800" cy="764275"/>
            </a:xfrm>
            <a:prstGeom prst="rect">
              <a:avLst/>
            </a:prstGeom>
            <a:noFill/>
          </p:spPr>
          <p:txBody>
            <a:bodyPr wrap="square" lIns="0" tIns="0" rIns="0" bIns="0" rtlCol="0">
              <a:noAutofit/>
            </a:bodyPr>
            <a:lstStyle/>
            <a:p>
              <a:pPr>
                <a:lnSpc>
                  <a:spcPct val="90000"/>
                </a:lnSpc>
              </a:pPr>
              <a:r>
                <a:rPr lang="en-US" b="1" dirty="0" smtClean="0"/>
                <a:t>Enterprise Integration Share</a:t>
              </a:r>
              <a:endParaRPr lang="en-US" b="1" dirty="0"/>
            </a:p>
          </p:txBody>
        </p:sp>
        <p:grpSp>
          <p:nvGrpSpPr>
            <p:cNvPr id="27" name="Group 26"/>
            <p:cNvGrpSpPr/>
            <p:nvPr/>
          </p:nvGrpSpPr>
          <p:grpSpPr>
            <a:xfrm>
              <a:off x="9723938" y="4998685"/>
              <a:ext cx="483833" cy="640115"/>
              <a:chOff x="9723938" y="4998685"/>
              <a:chExt cx="790074" cy="944915"/>
            </a:xfrm>
          </p:grpSpPr>
          <p:sp>
            <p:nvSpPr>
              <p:cNvPr id="21" name="Rounded Rectangle 20"/>
              <p:cNvSpPr/>
              <p:nvPr/>
            </p:nvSpPr>
            <p:spPr>
              <a:xfrm>
                <a:off x="9723938" y="4998685"/>
                <a:ext cx="637674" cy="792515"/>
              </a:xfrm>
              <a:prstGeom prst="roundRect">
                <a:avLst/>
              </a:prstGeom>
              <a:solidFill>
                <a:schemeClr val="accent5"/>
              </a:solidFill>
              <a:ln w="19050">
                <a:solidFill>
                  <a:srgbClr val="00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50" name="Rounded Rectangle 49"/>
              <p:cNvSpPr/>
              <p:nvPr/>
            </p:nvSpPr>
            <p:spPr>
              <a:xfrm>
                <a:off x="9876338" y="5151085"/>
                <a:ext cx="637674" cy="792515"/>
              </a:xfrm>
              <a:prstGeom prst="roundRect">
                <a:avLst/>
              </a:prstGeom>
              <a:solidFill>
                <a:schemeClr val="accent5"/>
              </a:solidFill>
              <a:ln w="19050">
                <a:solidFill>
                  <a:srgbClr val="00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grpSp>
      <p:cxnSp>
        <p:nvCxnSpPr>
          <p:cNvPr id="30" name="Elbow Connector 29"/>
          <p:cNvCxnSpPr/>
          <p:nvPr/>
        </p:nvCxnSpPr>
        <p:spPr>
          <a:xfrm>
            <a:off x="7429761" y="3350525"/>
            <a:ext cx="2152218" cy="1314814"/>
          </a:xfrm>
          <a:prstGeom prst="bentConnector3">
            <a:avLst>
              <a:gd name="adj1" fmla="val 38819"/>
            </a:avLst>
          </a:prstGeom>
          <a:ln w="19050">
            <a:solidFill>
              <a:srgbClr val="000000"/>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7171" name="TextBox 7170"/>
          <p:cNvSpPr txBox="1"/>
          <p:nvPr/>
        </p:nvSpPr>
        <p:spPr>
          <a:xfrm>
            <a:off x="7072980" y="4054642"/>
            <a:ext cx="1124663" cy="609600"/>
          </a:xfrm>
          <a:prstGeom prst="rect">
            <a:avLst/>
          </a:prstGeom>
          <a:noFill/>
        </p:spPr>
        <p:txBody>
          <a:bodyPr wrap="square" lIns="0" tIns="0" rIns="0" bIns="0" rtlCol="0">
            <a:noAutofit/>
          </a:bodyPr>
          <a:lstStyle/>
          <a:p>
            <a:pPr algn="r">
              <a:lnSpc>
                <a:spcPct val="90000"/>
              </a:lnSpc>
            </a:pPr>
            <a:r>
              <a:rPr lang="en-US" b="1" dirty="0" smtClean="0"/>
              <a:t>File Adapter</a:t>
            </a:r>
            <a:endParaRPr lang="en-US" b="1" dirty="0"/>
          </a:p>
        </p:txBody>
      </p:sp>
      <p:sp>
        <p:nvSpPr>
          <p:cNvPr id="61" name="Up-Down Arrow 60"/>
          <p:cNvSpPr/>
          <p:nvPr/>
        </p:nvSpPr>
        <p:spPr>
          <a:xfrm>
            <a:off x="5484812" y="4191000"/>
            <a:ext cx="152400" cy="506717"/>
          </a:xfrm>
          <a:prstGeom prst="upDownArrow">
            <a:avLst>
              <a:gd name="adj1" fmla="val 50000"/>
              <a:gd name="adj2" fmla="val 33656"/>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7" rIns="121893" bIns="60947" rtlCol="0" anchor="ctr"/>
          <a:lstStyle/>
          <a:p>
            <a:pPr algn="ctr"/>
            <a:endParaRPr lang="en-US" sz="1300" dirty="0">
              <a:solidFill>
                <a:prstClr val="white"/>
              </a:solidFill>
            </a:endParaRPr>
          </a:p>
        </p:txBody>
      </p:sp>
      <p:pic>
        <p:nvPicPr>
          <p:cNvPr id="7173" name="Picture 6" descr="Image result for oracle databas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5370" y="4800600"/>
            <a:ext cx="1281499" cy="1281499"/>
          </a:xfrm>
          <a:prstGeom prst="rect">
            <a:avLst/>
          </a:prstGeom>
          <a:noFill/>
          <a:extLst>
            <a:ext uri="{909E8E84-426E-40DD-AFC4-6F175D3DCCD1}">
              <a14:hiddenFill xmlns:a14="http://schemas.microsoft.com/office/drawing/2010/main">
                <a:solidFill>
                  <a:srgbClr val="FFFFFF"/>
                </a:solidFill>
              </a14:hiddenFill>
            </a:ext>
          </a:extLst>
        </p:spPr>
      </p:pic>
      <p:grpSp>
        <p:nvGrpSpPr>
          <p:cNvPr id="7177" name="Group 7176"/>
          <p:cNvGrpSpPr/>
          <p:nvPr/>
        </p:nvGrpSpPr>
        <p:grpSpPr>
          <a:xfrm>
            <a:off x="3627938" y="2600043"/>
            <a:ext cx="3685674" cy="1438557"/>
            <a:chOff x="3579812" y="2350168"/>
            <a:chExt cx="3685674" cy="1438557"/>
          </a:xfrm>
        </p:grpSpPr>
        <p:sp>
          <p:nvSpPr>
            <p:cNvPr id="205" name="Rounded Rectangle 204"/>
            <p:cNvSpPr/>
            <p:nvPr/>
          </p:nvSpPr>
          <p:spPr>
            <a:xfrm>
              <a:off x="3579812" y="2350168"/>
              <a:ext cx="3685674" cy="1438557"/>
            </a:xfrm>
            <a:prstGeom prst="roundRect">
              <a:avLst/>
            </a:prstGeom>
            <a:solidFill>
              <a:srgbClr val="5B698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7" rIns="121893" bIns="60947" rtlCol="0" anchor="ctr"/>
            <a:lstStyle/>
            <a:p>
              <a:pPr algn="ctr"/>
              <a:endParaRPr lang="en-US" sz="1200" dirty="0">
                <a:solidFill>
                  <a:prstClr val="white"/>
                </a:solidFill>
              </a:endParaRPr>
            </a:p>
          </p:txBody>
        </p:sp>
        <p:pic>
          <p:nvPicPr>
            <p:cNvPr id="121" name="Picture 120"/>
            <p:cNvPicPr>
              <a:picLocks noChangeAspect="1"/>
            </p:cNvPicPr>
            <p:nvPr/>
          </p:nvPicPr>
          <p:blipFill>
            <a:blip r:embed="rId7" cstate="print"/>
            <a:stretch>
              <a:fillRect/>
            </a:stretch>
          </p:blipFill>
          <p:spPr>
            <a:xfrm>
              <a:off x="3694381" y="2831432"/>
              <a:ext cx="723631" cy="657726"/>
            </a:xfrm>
            <a:prstGeom prst="rect">
              <a:avLst/>
            </a:prstGeom>
          </p:spPr>
        </p:pic>
        <p:sp>
          <p:nvSpPr>
            <p:cNvPr id="62" name="TextBox 61"/>
            <p:cNvSpPr txBox="1"/>
            <p:nvPr/>
          </p:nvSpPr>
          <p:spPr>
            <a:xfrm>
              <a:off x="3764965" y="2372588"/>
              <a:ext cx="3243847" cy="369306"/>
            </a:xfrm>
            <a:prstGeom prst="rect">
              <a:avLst/>
            </a:prstGeom>
            <a:noFill/>
          </p:spPr>
          <p:txBody>
            <a:bodyPr wrap="none" lIns="121893" tIns="60947" rIns="121893" bIns="60947" rtlCol="0">
              <a:spAutoFit/>
            </a:bodyPr>
            <a:lstStyle/>
            <a:p>
              <a:pPr algn="ctr" defTabSz="1218408"/>
              <a:r>
                <a:rPr lang="en-US" sz="1600" dirty="0" smtClean="0">
                  <a:solidFill>
                    <a:schemeClr val="bg1"/>
                  </a:solidFill>
                  <a:cs typeface="Calibri"/>
                </a:rPr>
                <a:t>Service, Data &amp; Business Integration</a:t>
              </a:r>
              <a:endParaRPr lang="en-US" sz="1600" dirty="0">
                <a:solidFill>
                  <a:schemeClr val="bg1"/>
                </a:solidFill>
                <a:cs typeface="Calibri"/>
              </a:endParaRPr>
            </a:p>
          </p:txBody>
        </p:sp>
        <p:sp>
          <p:nvSpPr>
            <p:cNvPr id="105" name="Rounded Rectangle 104"/>
            <p:cNvSpPr/>
            <p:nvPr/>
          </p:nvSpPr>
          <p:spPr>
            <a:xfrm>
              <a:off x="4724997" y="2743201"/>
              <a:ext cx="1674215" cy="44386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r>
                <a:rPr lang="en-US" dirty="0" smtClean="0">
                  <a:solidFill>
                    <a:prstClr val="white"/>
                  </a:solidFill>
                </a:rPr>
                <a:t>SOA SUITE</a:t>
              </a:r>
              <a:endParaRPr lang="en-US" dirty="0">
                <a:solidFill>
                  <a:prstClr val="white"/>
                </a:solidFill>
              </a:endParaRPr>
            </a:p>
          </p:txBody>
        </p:sp>
        <p:sp>
          <p:nvSpPr>
            <p:cNvPr id="65" name="Rounded Rectangle 64"/>
            <p:cNvSpPr/>
            <p:nvPr/>
          </p:nvSpPr>
          <p:spPr>
            <a:xfrm>
              <a:off x="4720671" y="3257854"/>
              <a:ext cx="1674215" cy="44386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r>
                <a:rPr lang="en-US" sz="1600" dirty="0" smtClean="0">
                  <a:solidFill>
                    <a:prstClr val="white"/>
                  </a:solidFill>
                </a:rPr>
                <a:t>WebLogic Suite</a:t>
              </a:r>
              <a:endParaRPr lang="en-US" sz="1600" dirty="0">
                <a:solidFill>
                  <a:prstClr val="white"/>
                </a:solidFill>
              </a:endParaRPr>
            </a:p>
          </p:txBody>
        </p:sp>
      </p:grpSp>
      <p:sp>
        <p:nvSpPr>
          <p:cNvPr id="66" name="Up-Down Arrow 65"/>
          <p:cNvSpPr/>
          <p:nvPr/>
        </p:nvSpPr>
        <p:spPr>
          <a:xfrm>
            <a:off x="5408612" y="2142843"/>
            <a:ext cx="140948" cy="371757"/>
          </a:xfrm>
          <a:prstGeom prst="upDownArrow">
            <a:avLst>
              <a:gd name="adj1" fmla="val 50000"/>
              <a:gd name="adj2" fmla="val 33656"/>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7" rIns="121893" bIns="60947" rtlCol="0" anchor="ctr"/>
          <a:lstStyle/>
          <a:p>
            <a:pPr algn="ctr"/>
            <a:endParaRPr lang="en-US" sz="1300" dirty="0">
              <a:solidFill>
                <a:prstClr val="white"/>
              </a:solidFill>
            </a:endParaRPr>
          </a:p>
        </p:txBody>
      </p:sp>
    </p:spTree>
    <p:extLst>
      <p:ext uri="{BB962C8B-B14F-4D97-AF65-F5344CB8AC3E}">
        <p14:creationId xmlns:p14="http://schemas.microsoft.com/office/powerpoint/2010/main" val="2980835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a:t>Confidential – Oracle Internal</a:t>
            </a:r>
          </a:p>
        </p:txBody>
      </p:sp>
      <p:sp>
        <p:nvSpPr>
          <p:cNvPr id="3" name="Slide Number Placeholder 2"/>
          <p:cNvSpPr>
            <a:spLocks noGrp="1"/>
          </p:cNvSpPr>
          <p:nvPr>
            <p:ph type="sldNum" sz="quarter" idx="12"/>
          </p:nvPr>
        </p:nvSpPr>
        <p:spPr/>
        <p:txBody>
          <a:bodyPr/>
          <a:lstStyle/>
          <a:p>
            <a:fld id="{C51EAA63-D034-42AE-91FA-B13B9518C7BE}" type="slidenum">
              <a:rPr lang="en-US" smtClean="0"/>
              <a:pPr/>
              <a:t>18</a:t>
            </a:fld>
            <a:endParaRPr lang="en-US" dirty="0"/>
          </a:p>
        </p:txBody>
      </p:sp>
      <p:sp>
        <p:nvSpPr>
          <p:cNvPr id="4" name="Title 3"/>
          <p:cNvSpPr>
            <a:spLocks noGrp="1"/>
          </p:cNvSpPr>
          <p:nvPr>
            <p:ph type="title"/>
          </p:nvPr>
        </p:nvSpPr>
        <p:spPr>
          <a:xfrm>
            <a:off x="531812" y="386747"/>
            <a:ext cx="11125200" cy="403828"/>
          </a:xfrm>
        </p:spPr>
        <p:txBody>
          <a:bodyPr/>
          <a:lstStyle/>
          <a:p>
            <a:r>
              <a:rPr lang="en-US" dirty="0"/>
              <a:t>Deliverable – Physical </a:t>
            </a:r>
            <a:r>
              <a:rPr lang="en-US" dirty="0" smtClean="0"/>
              <a:t>Architecture</a:t>
            </a:r>
            <a:endParaRPr lang="en-US" sz="2400" dirty="0"/>
          </a:p>
        </p:txBody>
      </p:sp>
      <p:graphicFrame>
        <p:nvGraphicFramePr>
          <p:cNvPr id="12" name="Table 11"/>
          <p:cNvGraphicFramePr>
            <a:graphicFrameLocks noGrp="1"/>
          </p:cNvGraphicFramePr>
          <p:nvPr>
            <p:extLst>
              <p:ext uri="{D42A27DB-BD31-4B8C-83A1-F6EECF244321}">
                <p14:modId xmlns:p14="http://schemas.microsoft.com/office/powerpoint/2010/main" val="2675972259"/>
              </p:ext>
            </p:extLst>
          </p:nvPr>
        </p:nvGraphicFramePr>
        <p:xfrm>
          <a:off x="1921270" y="943903"/>
          <a:ext cx="10036269" cy="4950977"/>
        </p:xfrm>
        <a:graphic>
          <a:graphicData uri="http://schemas.openxmlformats.org/drawingml/2006/table">
            <a:tbl>
              <a:tblPr bandRow="1">
                <a:tableStyleId>{5A111915-BE36-4E01-A7E5-04B1672EAD32}</a:tableStyleId>
              </a:tblPr>
              <a:tblGrid>
                <a:gridCol w="1525523">
                  <a:extLst>
                    <a:ext uri="{9D8B030D-6E8A-4147-A177-3AD203B41FA5}">
                      <a16:colId xmlns:a16="http://schemas.microsoft.com/office/drawing/2014/main" val="20000"/>
                    </a:ext>
                  </a:extLst>
                </a:gridCol>
                <a:gridCol w="3823843">
                  <a:extLst>
                    <a:ext uri="{9D8B030D-6E8A-4147-A177-3AD203B41FA5}">
                      <a16:colId xmlns:a16="http://schemas.microsoft.com/office/drawing/2014/main" val="20001"/>
                    </a:ext>
                  </a:extLst>
                </a:gridCol>
                <a:gridCol w="4686903">
                  <a:extLst>
                    <a:ext uri="{9D8B030D-6E8A-4147-A177-3AD203B41FA5}">
                      <a16:colId xmlns:a16="http://schemas.microsoft.com/office/drawing/2014/main" val="3722100672"/>
                    </a:ext>
                  </a:extLst>
                </a:gridCol>
              </a:tblGrid>
              <a:tr h="378977">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Deliverable Name</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None/>
                      </a:pPr>
                      <a:r>
                        <a:rPr lang="en-US" sz="1200" kern="1200" dirty="0"/>
                        <a:t>Physical</a:t>
                      </a:r>
                      <a:r>
                        <a:rPr lang="en-US" sz="1200" kern="1200" baseline="0" dirty="0"/>
                        <a:t> Architecture</a:t>
                      </a:r>
                      <a:endParaRPr lang="en-US" sz="1200" b="0" i="1" kern="1200" dirty="0">
                        <a:solidFill>
                          <a:schemeClr val="tx1"/>
                        </a:solidFill>
                        <a:latin typeface="+mn-lt"/>
                        <a:ea typeface="+mn-ea"/>
                        <a:cs typeface="+mn-cs"/>
                      </a:endParaRPr>
                    </a:p>
                  </a:txBody>
                  <a:tcPr anchor="ctr"/>
                </a:tc>
                <a:tc hMerge="1">
                  <a:txBody>
                    <a:bodyPr/>
                    <a:lstStyle/>
                    <a:p>
                      <a:pPr marL="114300" indent="-114300">
                        <a:buClr>
                          <a:schemeClr val="tx2"/>
                        </a:buClr>
                        <a:buFont typeface="Wingdings" pitchFamily="2" charset="2"/>
                        <a:buNone/>
                      </a:pPr>
                      <a:endParaRPr lang="en-US" sz="1100" dirty="0"/>
                    </a:p>
                  </a:txBody>
                  <a:tcPr anchor="ctr">
                    <a:lnL w="12700" cmpd="sng">
                      <a:solidFill>
                        <a:srgbClr val="8DA6B1"/>
                      </a:solidFill>
                    </a:lnL>
                    <a:lnR w="12700" cmpd="sng">
                      <a:solidFill>
                        <a:srgbClr val="8DA6B1"/>
                      </a:solidFill>
                    </a:lnR>
                    <a:lnT w="12700" cmpd="sng">
                      <a:solidFill>
                        <a:srgbClr val="8DA6B1"/>
                      </a:solidFill>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solidFill>
                      <a:srgbClr val="8DA6B1">
                        <a:alpha val="20000"/>
                      </a:srgbClr>
                    </a:solidFill>
                  </a:tcPr>
                </a:tc>
                <a:extLst>
                  <a:ext uri="{0D108BD9-81ED-4DB2-BD59-A6C34878D82A}">
                    <a16:rowId xmlns:a16="http://schemas.microsoft.com/office/drawing/2014/main" val="10000"/>
                  </a:ext>
                </a:extLst>
              </a:tr>
              <a:tr h="60881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200" kern="1200" dirty="0"/>
                        <a:t>Activities</a:t>
                      </a:r>
                      <a:endParaRPr lang="en-US" sz="12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14300" indent="-114300">
                        <a:buClr>
                          <a:schemeClr val="tx2"/>
                        </a:buClr>
                        <a:buFont typeface="Wingdings" pitchFamily="2" charset="2"/>
                        <a:buChar char="§"/>
                      </a:pPr>
                      <a:r>
                        <a:rPr lang="en-US" sz="1200" dirty="0"/>
                        <a:t>Determine</a:t>
                      </a:r>
                      <a:r>
                        <a:rPr lang="en-US" sz="1200" baseline="0" dirty="0"/>
                        <a:t> the cloud deployment model suitable for the individual use cases and to support the objectives of the deployment</a:t>
                      </a:r>
                      <a:endParaRPr lang="en-US" sz="1200" dirty="0"/>
                    </a:p>
                    <a:p>
                      <a:pPr marL="114300" indent="-114300">
                        <a:buClr>
                          <a:schemeClr val="tx2"/>
                        </a:buClr>
                        <a:buFont typeface="Wingdings" pitchFamily="2" charset="2"/>
                        <a:buChar char="§"/>
                      </a:pPr>
                      <a:r>
                        <a:rPr lang="en-US" sz="1200" dirty="0"/>
                        <a:t>Develop</a:t>
                      </a:r>
                      <a:r>
                        <a:rPr lang="en-US" sz="1200" baseline="0" dirty="0"/>
                        <a:t> high level deployment models mapping the application / technology components to service instances</a:t>
                      </a:r>
                    </a:p>
                    <a:p>
                      <a:pPr marL="114300" indent="-114300">
                        <a:buClr>
                          <a:schemeClr val="tx2"/>
                        </a:buClr>
                        <a:buFont typeface="Wingdings" pitchFamily="2" charset="2"/>
                        <a:buChar char="§"/>
                      </a:pPr>
                      <a:r>
                        <a:rPr lang="en-US" sz="1200" baseline="0" dirty="0"/>
                        <a:t>Refine the deployment models to incorporate sizing and workload configuration details</a:t>
                      </a:r>
                    </a:p>
                    <a:p>
                      <a:pPr marL="114300" indent="-114300">
                        <a:buClr>
                          <a:schemeClr val="tx2"/>
                        </a:buClr>
                        <a:buFont typeface="Wingdings" pitchFamily="2" charset="2"/>
                        <a:buChar char="§"/>
                      </a:pPr>
                      <a:r>
                        <a:rPr lang="en-US" sz="1200" baseline="0" dirty="0"/>
                        <a:t>Refine service selection to support different customer operational tiers, define and configure for workload and cost objectives</a:t>
                      </a:r>
                    </a:p>
                    <a:p>
                      <a:pPr marL="114300" indent="-114300">
                        <a:buClr>
                          <a:schemeClr val="tx2"/>
                        </a:buClr>
                        <a:buFont typeface="Wingdings" pitchFamily="2" charset="2"/>
                        <a:buChar char="§"/>
                      </a:pPr>
                      <a:r>
                        <a:rPr lang="en-US" sz="1200" baseline="0" dirty="0"/>
                        <a:t>Develop high level network models and service interfaces</a:t>
                      </a:r>
                    </a:p>
                    <a:p>
                      <a:pPr marL="114300" indent="-114300">
                        <a:buClr>
                          <a:schemeClr val="tx2"/>
                        </a:buClr>
                        <a:buFont typeface="Wingdings" pitchFamily="2" charset="2"/>
                        <a:buChar char="§"/>
                      </a:pPr>
                      <a:r>
                        <a:rPr lang="en-US" sz="1200" baseline="0" dirty="0"/>
                        <a:t>Develop detailed Deployment, Network, and Integration diagrams as needed to support provisioning, migration, and systems integration services</a:t>
                      </a:r>
                    </a:p>
                    <a:p>
                      <a:pPr marL="114300" indent="-114300">
                        <a:buClr>
                          <a:schemeClr val="tx2"/>
                        </a:buClr>
                        <a:buFont typeface="Wingdings" pitchFamily="2" charset="2"/>
                        <a:buChar char="§"/>
                      </a:pPr>
                      <a:r>
                        <a:rPr lang="en-US" sz="1200" baseline="0" dirty="0"/>
                        <a:t>Develop Service Sizing and Bill of </a:t>
                      </a:r>
                      <a:r>
                        <a:rPr lang="en-US" sz="1200" baseline="0" dirty="0" smtClean="0"/>
                        <a:t>Materials</a:t>
                      </a:r>
                      <a:endParaRPr lang="en-US" sz="1200" baseline="0" dirty="0"/>
                    </a:p>
                  </a:txBody>
                  <a:tcPr anchor="ctr"/>
                </a:tc>
                <a:tc hMerge="1">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en-US" sz="1200" b="1" kern="1200" dirty="0">
                        <a:solidFill>
                          <a:schemeClr val="tx1"/>
                        </a:solidFill>
                        <a:latin typeface="+mn-lt"/>
                        <a:ea typeface="+mn-ea"/>
                        <a:cs typeface="+mn-cs"/>
                      </a:endParaRPr>
                    </a:p>
                  </a:txBody>
                  <a:tcPr anchor="ctr"/>
                </a:tc>
                <a:extLst>
                  <a:ext uri="{0D108BD9-81ED-4DB2-BD59-A6C34878D82A}">
                    <a16:rowId xmlns:a16="http://schemas.microsoft.com/office/drawing/2014/main" val="1610493517"/>
                  </a:ext>
                </a:extLst>
              </a:tr>
              <a:tr h="60881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Artifacts</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Char char="§"/>
                      </a:pPr>
                      <a:r>
                        <a:rPr lang="en-US" sz="1200" kern="1200" dirty="0" smtClean="0"/>
                        <a:t>Physical </a:t>
                      </a:r>
                      <a:r>
                        <a:rPr lang="en-US" sz="1200" kern="1200" dirty="0"/>
                        <a:t>Deployment </a:t>
                      </a:r>
                      <a:r>
                        <a:rPr lang="en-US" sz="1200" kern="1200" dirty="0" smtClean="0"/>
                        <a:t>Models</a:t>
                      </a:r>
                      <a:endParaRPr lang="en-US" sz="1200" kern="1200" dirty="0"/>
                    </a:p>
                    <a:p>
                      <a:pPr marL="0" indent="-114300" algn="l" defTabSz="914400" rtl="0" eaLnBrk="1" latinLnBrk="0" hangingPunct="1">
                        <a:buClr>
                          <a:schemeClr val="tx2"/>
                        </a:buClr>
                        <a:buFont typeface="Wingdings" pitchFamily="2" charset="2"/>
                        <a:buChar char="§"/>
                      </a:pPr>
                      <a:r>
                        <a:rPr lang="en-US" sz="1200" b="0" i="1" kern="1200" baseline="0" dirty="0">
                          <a:solidFill>
                            <a:schemeClr val="tx1"/>
                          </a:solidFill>
                          <a:latin typeface="Calibri"/>
                          <a:ea typeface="+mn-ea"/>
                          <a:cs typeface="+mn-cs"/>
                        </a:rPr>
                        <a:t>Physical Network </a:t>
                      </a:r>
                      <a:r>
                        <a:rPr lang="en-US" sz="1200" b="0" i="1" kern="1200" baseline="0" dirty="0" smtClean="0">
                          <a:solidFill>
                            <a:schemeClr val="tx1"/>
                          </a:solidFill>
                          <a:latin typeface="Calibri"/>
                          <a:ea typeface="+mn-ea"/>
                          <a:cs typeface="+mn-cs"/>
                        </a:rPr>
                        <a:t>Models</a:t>
                      </a:r>
                      <a:endParaRPr lang="en-US" sz="1200" b="0" i="1" kern="1200" baseline="0" dirty="0">
                        <a:solidFill>
                          <a:schemeClr val="tx1"/>
                        </a:solidFill>
                        <a:latin typeface="Calibri"/>
                        <a:ea typeface="+mn-ea"/>
                        <a:cs typeface="+mn-cs"/>
                      </a:endParaRPr>
                    </a:p>
                    <a:p>
                      <a:pPr marL="0" indent="-114300" algn="l" defTabSz="914400" rtl="0" eaLnBrk="1" latinLnBrk="0" hangingPunct="1">
                        <a:buClr>
                          <a:schemeClr val="tx2"/>
                        </a:buClr>
                        <a:buFont typeface="Wingdings" pitchFamily="2" charset="2"/>
                        <a:buChar char="§"/>
                      </a:pPr>
                      <a:r>
                        <a:rPr lang="en-US" sz="1200" b="0" i="1" kern="1200" baseline="0" dirty="0">
                          <a:solidFill>
                            <a:schemeClr val="tx1"/>
                          </a:solidFill>
                          <a:latin typeface="Calibri"/>
                          <a:ea typeface="+mn-ea"/>
                          <a:cs typeface="+mn-cs"/>
                        </a:rPr>
                        <a:t>Integration Models</a:t>
                      </a:r>
                    </a:p>
                    <a:p>
                      <a:pPr marL="0" indent="-114300" algn="l" defTabSz="914400" rtl="0" eaLnBrk="1" latinLnBrk="0" hangingPunct="1">
                        <a:buClr>
                          <a:schemeClr val="tx2"/>
                        </a:buClr>
                        <a:buFont typeface="Wingdings" pitchFamily="2" charset="2"/>
                        <a:buChar char="§"/>
                      </a:pPr>
                      <a:r>
                        <a:rPr lang="en-US" sz="1200" b="0" i="1" kern="1200" baseline="0" dirty="0">
                          <a:solidFill>
                            <a:schemeClr val="tx1"/>
                          </a:solidFill>
                          <a:latin typeface="Calibri"/>
                          <a:ea typeface="+mn-ea"/>
                          <a:cs typeface="+mn-cs"/>
                        </a:rPr>
                        <a:t>Security Integration Models</a:t>
                      </a:r>
                    </a:p>
                    <a:p>
                      <a:pPr marL="0" indent="-114300" algn="l" defTabSz="914400" rtl="0" eaLnBrk="1" latinLnBrk="0" hangingPunct="1">
                        <a:buClr>
                          <a:schemeClr val="tx2"/>
                        </a:buClr>
                        <a:buFont typeface="Wingdings" pitchFamily="2" charset="2"/>
                        <a:buChar char="§"/>
                      </a:pPr>
                      <a:r>
                        <a:rPr lang="en-US" sz="1200" b="0" i="1" kern="1200" baseline="0" dirty="0">
                          <a:solidFill>
                            <a:schemeClr val="tx1"/>
                          </a:solidFill>
                          <a:latin typeface="Calibri"/>
                          <a:ea typeface="+mn-ea"/>
                          <a:cs typeface="+mn-cs"/>
                        </a:rPr>
                        <a:t>Operations and Monitoring Models</a:t>
                      </a:r>
                    </a:p>
                    <a:p>
                      <a:pPr marL="0" indent="-114300" algn="l" defTabSz="914400" rtl="0" eaLnBrk="1" latinLnBrk="0" hangingPunct="1">
                        <a:buClr>
                          <a:schemeClr val="tx2"/>
                        </a:buClr>
                        <a:buFont typeface="Wingdings" pitchFamily="2" charset="2"/>
                        <a:buChar char="§"/>
                      </a:pPr>
                      <a:r>
                        <a:rPr lang="en-US" sz="1200" b="0" i="1" kern="1200" baseline="0" dirty="0">
                          <a:solidFill>
                            <a:schemeClr val="tx1"/>
                          </a:solidFill>
                          <a:latin typeface="Calibri"/>
                          <a:ea typeface="+mn-ea"/>
                          <a:cs typeface="+mn-cs"/>
                        </a:rPr>
                        <a:t>Service Ordering Diagrams</a:t>
                      </a:r>
                    </a:p>
                    <a:p>
                      <a:pPr marL="0" indent="-114300" algn="l" defTabSz="914400" rtl="0" eaLnBrk="1" latinLnBrk="0" hangingPunct="1">
                        <a:buClr>
                          <a:schemeClr val="tx2"/>
                        </a:buClr>
                        <a:buFont typeface="Wingdings" pitchFamily="2" charset="2"/>
                        <a:buChar char="§"/>
                      </a:pPr>
                      <a:r>
                        <a:rPr lang="en-US" sz="1200" b="0" i="1" kern="1200" baseline="0" dirty="0">
                          <a:solidFill>
                            <a:schemeClr val="tx1"/>
                          </a:solidFill>
                          <a:latin typeface="Calibri"/>
                          <a:ea typeface="+mn-ea"/>
                          <a:cs typeface="+mn-cs"/>
                        </a:rPr>
                        <a:t>Bill of </a:t>
                      </a:r>
                      <a:r>
                        <a:rPr lang="en-US" sz="1200" b="0" i="1" kern="1200" baseline="0" dirty="0" smtClean="0">
                          <a:solidFill>
                            <a:schemeClr val="tx1"/>
                          </a:solidFill>
                          <a:latin typeface="Calibri"/>
                          <a:ea typeface="+mn-ea"/>
                          <a:cs typeface="+mn-cs"/>
                        </a:rPr>
                        <a:t>Materials</a:t>
                      </a:r>
                      <a:endParaRPr lang="en-US" sz="1200" b="0" i="1" kern="1200" baseline="0" dirty="0">
                        <a:solidFill>
                          <a:schemeClr val="tx1"/>
                        </a:solidFill>
                        <a:latin typeface="Calibri"/>
                        <a:ea typeface="+mn-ea"/>
                        <a:cs typeface="+mn-cs"/>
                      </a:endParaRPr>
                    </a:p>
                  </a:txBody>
                  <a:tcPr anchor="ctr"/>
                </a:tc>
                <a:tc hMerge="1">
                  <a:txBody>
                    <a:bodyPr/>
                    <a:lstStyle/>
                    <a:p>
                      <a:pPr marL="114300" indent="-114300">
                        <a:buClr>
                          <a:schemeClr val="tx2"/>
                        </a:buClr>
                        <a:buFont typeface="Wingdings" pitchFamily="2" charset="2"/>
                        <a:buChar char="§"/>
                      </a:pPr>
                      <a:endParaRPr lang="en-US" sz="1100" dirty="0"/>
                    </a:p>
                  </a:txBody>
                  <a:tcPr anchor="ctr">
                    <a:lnL w="12700" cmpd="sng">
                      <a:solidFill>
                        <a:srgbClr val="8DA6B1"/>
                      </a:solidFill>
                    </a:lnL>
                    <a:lnR w="12700" cmpd="sng">
                      <a:solidFill>
                        <a:srgbClr val="8DA6B1"/>
                      </a:solid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9951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smtClean="0"/>
                        <a:t>Stake </a:t>
                      </a:r>
                      <a:r>
                        <a:rPr lang="en-US" sz="1400" kern="1200" dirty="0"/>
                        <a:t>Holder's</a:t>
                      </a:r>
                      <a:endParaRPr lang="en-US" sz="1400" b="1" kern="1200" dirty="0">
                        <a:solidFill>
                          <a:schemeClr val="tx1"/>
                        </a:solidFill>
                        <a:latin typeface="+mn-lt"/>
                        <a:ea typeface="+mn-ea"/>
                        <a:cs typeface="+mn-cs"/>
                      </a:endParaRPr>
                    </a:p>
                  </a:txBody>
                  <a:tcPr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Char char="§"/>
                      </a:pPr>
                      <a:r>
                        <a:rPr lang="en-US" sz="1200" b="0" i="1" kern="1200" dirty="0">
                          <a:solidFill>
                            <a:schemeClr val="tx1"/>
                          </a:solidFill>
                          <a:latin typeface="+mn-lt"/>
                          <a:ea typeface="+mn-ea"/>
                          <a:cs typeface="+mn-cs"/>
                        </a:rPr>
                        <a:t>Responsible / Accountable </a:t>
                      </a:r>
                      <a:r>
                        <a:rPr lang="en-US" sz="1200" b="0" i="1" kern="1200" dirty="0" smtClean="0">
                          <a:solidFill>
                            <a:schemeClr val="tx1"/>
                          </a:solidFill>
                          <a:latin typeface="+mn-lt"/>
                          <a:ea typeface="+mn-ea"/>
                          <a:cs typeface="+mn-cs"/>
                        </a:rPr>
                        <a:t>/ </a:t>
                      </a:r>
                      <a:r>
                        <a:rPr lang="en-US" sz="1200" b="0" i="1" kern="1200" dirty="0">
                          <a:solidFill>
                            <a:schemeClr val="tx1"/>
                          </a:solidFill>
                          <a:latin typeface="+mn-lt"/>
                          <a:ea typeface="+mn-ea"/>
                          <a:cs typeface="+mn-cs"/>
                        </a:rPr>
                        <a:t>Informed </a:t>
                      </a:r>
                    </a:p>
                    <a:p>
                      <a:pPr marL="0" indent="0" algn="l" defTabSz="914400" rtl="0" eaLnBrk="1" latinLnBrk="0" hangingPunct="1">
                        <a:buClr>
                          <a:schemeClr val="tx2"/>
                        </a:buClr>
                        <a:buFont typeface="Wingdings" pitchFamily="2" charset="2"/>
                        <a:buNone/>
                      </a:pPr>
                      <a:r>
                        <a:rPr lang="en-US" sz="1200" b="0" i="1" kern="1200" dirty="0">
                          <a:solidFill>
                            <a:schemeClr val="tx1"/>
                          </a:solidFill>
                          <a:latin typeface="+mn-lt"/>
                          <a:ea typeface="+mn-ea"/>
                          <a:cs typeface="+mn-cs"/>
                        </a:rPr>
                        <a:t>        ECA</a:t>
                      </a:r>
                      <a:r>
                        <a:rPr lang="en-US" sz="1200" b="0" i="1" kern="1200" baseline="0" dirty="0">
                          <a:solidFill>
                            <a:schemeClr val="tx1"/>
                          </a:solidFill>
                          <a:latin typeface="+mn-lt"/>
                          <a:ea typeface="+mn-ea"/>
                          <a:cs typeface="+mn-cs"/>
                        </a:rPr>
                        <a:t>          </a:t>
                      </a:r>
                      <a:r>
                        <a:rPr lang="en-US" sz="1200" b="0" i="1" kern="1200" baseline="0" dirty="0" smtClean="0">
                          <a:solidFill>
                            <a:schemeClr val="tx1"/>
                          </a:solidFill>
                          <a:latin typeface="+mn-lt"/>
                          <a:ea typeface="+mn-ea"/>
                          <a:cs typeface="+mn-cs"/>
                        </a:rPr>
                        <a:t>           CPR              </a:t>
                      </a:r>
                      <a:r>
                        <a:rPr lang="en-US" sz="1200" b="0" i="1" kern="1200" baseline="0" dirty="0">
                          <a:solidFill>
                            <a:schemeClr val="tx1"/>
                          </a:solidFill>
                          <a:latin typeface="+mn-lt"/>
                          <a:ea typeface="+mn-ea"/>
                          <a:cs typeface="+mn-cs"/>
                        </a:rPr>
                        <a:t>CSM</a:t>
                      </a:r>
                      <a:endParaRPr lang="en-US" sz="1200" b="0" i="1" kern="1200" dirty="0">
                        <a:solidFill>
                          <a:schemeClr val="tx1"/>
                        </a:solidFill>
                        <a:latin typeface="+mn-lt"/>
                        <a:ea typeface="+mn-ea"/>
                        <a:cs typeface="+mn-cs"/>
                      </a:endParaRPr>
                    </a:p>
                  </a:txBody>
                  <a:tcPr anchor="ctr"/>
                </a:tc>
                <a:tc>
                  <a:txBody>
                    <a:bodyPr/>
                    <a:lstStyle/>
                    <a:p>
                      <a:pPr marL="0" indent="-114300" algn="l" defTabSz="914400" rtl="0" eaLnBrk="1" latinLnBrk="0" hangingPunct="1">
                        <a:buClr>
                          <a:schemeClr val="tx2"/>
                        </a:buClr>
                        <a:buFont typeface="Wingdings" pitchFamily="2" charset="2"/>
                        <a:buChar char="§"/>
                      </a:pPr>
                      <a:r>
                        <a:rPr lang="en-US" sz="1200" b="0" kern="1200" dirty="0">
                          <a:solidFill>
                            <a:schemeClr val="tx1"/>
                          </a:solidFill>
                          <a:latin typeface="+mn-lt"/>
                          <a:ea typeface="+mn-ea"/>
                          <a:cs typeface="+mn-cs"/>
                        </a:rPr>
                        <a:t>Account</a:t>
                      </a:r>
                      <a:r>
                        <a:rPr lang="en-US" sz="1200" b="0" kern="1200" baseline="0" dirty="0">
                          <a:solidFill>
                            <a:schemeClr val="tx1"/>
                          </a:solidFill>
                          <a:latin typeface="+mn-lt"/>
                          <a:ea typeface="+mn-ea"/>
                          <a:cs typeface="+mn-cs"/>
                        </a:rPr>
                        <a:t> Team – </a:t>
                      </a:r>
                      <a:r>
                        <a:rPr lang="en-US" sz="1200" b="0" kern="1200" baseline="0" dirty="0" smtClean="0">
                          <a:solidFill>
                            <a:schemeClr val="tx1"/>
                          </a:solidFill>
                          <a:latin typeface="+mn-lt"/>
                          <a:ea typeface="+mn-ea"/>
                          <a:cs typeface="+mn-cs"/>
                        </a:rPr>
                        <a:t>Marc McConnell, Shukie Ganguly</a:t>
                      </a:r>
                      <a:endParaRPr lang="en-US" sz="1200" b="0" kern="1200" baseline="0" dirty="0">
                        <a:solidFill>
                          <a:schemeClr val="tx1"/>
                        </a:solidFill>
                        <a:latin typeface="+mn-lt"/>
                        <a:ea typeface="+mn-ea"/>
                        <a:cs typeface="+mn-cs"/>
                      </a:endParaRPr>
                    </a:p>
                    <a:p>
                      <a:pPr marL="0" indent="-114300" algn="l" defTabSz="914400" rtl="0" eaLnBrk="1" latinLnBrk="0" hangingPunct="1">
                        <a:buClr>
                          <a:schemeClr val="tx2"/>
                        </a:buClr>
                        <a:buFont typeface="Wingdings" pitchFamily="2" charset="2"/>
                        <a:buChar char="§"/>
                      </a:pPr>
                      <a:r>
                        <a:rPr lang="en-US" sz="1200" b="0" kern="1200" baseline="0" dirty="0" smtClean="0">
                          <a:solidFill>
                            <a:schemeClr val="tx1"/>
                          </a:solidFill>
                          <a:latin typeface="+mn-lt"/>
                          <a:ea typeface="+mn-ea"/>
                          <a:cs typeface="+mn-cs"/>
                        </a:rPr>
                        <a:t>CROCS </a:t>
                      </a:r>
                      <a:r>
                        <a:rPr lang="en-US" sz="1200" b="0" kern="1200" baseline="0" dirty="0">
                          <a:solidFill>
                            <a:schemeClr val="tx1"/>
                          </a:solidFill>
                          <a:latin typeface="+mn-lt"/>
                          <a:ea typeface="+mn-ea"/>
                          <a:cs typeface="+mn-cs"/>
                        </a:rPr>
                        <a:t>Sponsor </a:t>
                      </a:r>
                      <a:r>
                        <a:rPr lang="en-US" sz="1200" b="0" kern="1200" baseline="0" dirty="0" smtClean="0">
                          <a:solidFill>
                            <a:schemeClr val="tx1"/>
                          </a:solidFill>
                          <a:latin typeface="+mn-lt"/>
                          <a:ea typeface="+mn-ea"/>
                          <a:cs typeface="+mn-cs"/>
                        </a:rPr>
                        <a:t>– Don McIntosh, Rob G &amp; Rob K</a:t>
                      </a:r>
                      <a:endParaRPr lang="en-US" sz="1200" b="0" kern="1200" dirty="0">
                        <a:solidFill>
                          <a:schemeClr val="tx1"/>
                        </a:solidFill>
                        <a:latin typeface="+mn-lt"/>
                        <a:ea typeface="+mn-ea"/>
                        <a:cs typeface="+mn-cs"/>
                      </a:endParaRPr>
                    </a:p>
                  </a:txBody>
                  <a:tcPr anchor="ctr"/>
                </a:tc>
                <a:extLst>
                  <a:ext uri="{0D108BD9-81ED-4DB2-BD59-A6C34878D82A}">
                    <a16:rowId xmlns:a16="http://schemas.microsoft.com/office/drawing/2014/main" val="10006"/>
                  </a:ext>
                </a:extLst>
              </a:tr>
              <a:tr h="83312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Exit/Success Criteria</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14300" indent="-114300">
                        <a:buClr>
                          <a:schemeClr val="tx2"/>
                        </a:buClr>
                        <a:buFont typeface="Wingdings" pitchFamily="2" charset="2"/>
                        <a:buChar char="§"/>
                      </a:pPr>
                      <a:r>
                        <a:rPr lang="en-US" sz="1200" dirty="0"/>
                        <a:t> Ability</a:t>
                      </a:r>
                      <a:r>
                        <a:rPr lang="en-US" sz="1200" baseline="0" dirty="0"/>
                        <a:t> to communicate the physical deployment of the use cases </a:t>
                      </a:r>
                    </a:p>
                    <a:p>
                      <a:pPr marL="114300" indent="-114300">
                        <a:buClr>
                          <a:schemeClr val="tx2"/>
                        </a:buClr>
                        <a:buFont typeface="Wingdings" pitchFamily="2" charset="2"/>
                        <a:buChar char="§"/>
                      </a:pPr>
                      <a:r>
                        <a:rPr lang="en-US" sz="1200" baseline="0" dirty="0"/>
                        <a:t>Communicate the service deployment components to support the workloads to be implemented</a:t>
                      </a:r>
                    </a:p>
                    <a:p>
                      <a:pPr marL="114300" indent="-114300">
                        <a:buClr>
                          <a:schemeClr val="tx2"/>
                        </a:buClr>
                        <a:buFont typeface="Wingdings" pitchFamily="2" charset="2"/>
                        <a:buChar char="§"/>
                      </a:pPr>
                      <a:r>
                        <a:rPr lang="en-US" sz="1200" baseline="0" dirty="0"/>
                        <a:t>Communicate the operational environments and their communications and integration to customer environments</a:t>
                      </a:r>
                    </a:p>
                    <a:p>
                      <a:pPr marL="114300" indent="-114300">
                        <a:buClr>
                          <a:schemeClr val="tx2"/>
                        </a:buClr>
                        <a:buFont typeface="Wingdings" pitchFamily="2" charset="2"/>
                        <a:buChar char="§"/>
                      </a:pPr>
                      <a:r>
                        <a:rPr lang="en-US" sz="1200" baseline="0" dirty="0"/>
                        <a:t>Communicate the service topology and configuration requirements to support Oracle On-Boarding and Provisioning</a:t>
                      </a:r>
                    </a:p>
                    <a:p>
                      <a:pPr marL="114300" indent="-114300">
                        <a:buClr>
                          <a:schemeClr val="tx2"/>
                        </a:buClr>
                        <a:buFont typeface="Wingdings" pitchFamily="2" charset="2"/>
                        <a:buChar char="§"/>
                      </a:pPr>
                      <a:r>
                        <a:rPr lang="en-US" sz="1200" baseline="0" dirty="0"/>
                        <a:t>Communicate the service topology for support of workload migrations and development of new workloads</a:t>
                      </a:r>
                    </a:p>
                    <a:p>
                      <a:pPr marL="114300" indent="-114300">
                        <a:buClr>
                          <a:schemeClr val="tx2"/>
                        </a:buClr>
                        <a:buFont typeface="Wingdings" pitchFamily="2" charset="2"/>
                        <a:buChar char="§"/>
                      </a:pPr>
                      <a:r>
                        <a:rPr lang="en-US" sz="1200" baseline="0" dirty="0"/>
                        <a:t>Develop Bill of Materials to support Service Quotation and Ordering </a:t>
                      </a:r>
                      <a:endParaRPr lang="en-US" sz="1200" dirty="0"/>
                    </a:p>
                  </a:txBody>
                  <a:tcPr anchor="ctr"/>
                </a:tc>
                <a:tc hMerge="1">
                  <a:txBody>
                    <a:bodyPr/>
                    <a:lstStyle/>
                    <a:p>
                      <a:pPr marL="114300" indent="-114300">
                        <a:buClr>
                          <a:schemeClr val="tx2"/>
                        </a:buClr>
                        <a:buFont typeface="Wingdings" pitchFamily="2" charset="2"/>
                        <a:buChar char="§"/>
                      </a:pPr>
                      <a:endParaRPr lang="en-US" sz="1100" dirty="0"/>
                    </a:p>
                  </a:txBody>
                  <a:tcPr anchor="ctr">
                    <a:lnL w="12700" cmpd="sng">
                      <a:solidFill>
                        <a:srgbClr val="8DA6B1"/>
                      </a:solidFill>
                    </a:lnL>
                    <a:lnR w="12700" cmpd="sng">
                      <a:solidFill>
                        <a:srgbClr val="8DA6B1"/>
                      </a:solid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8" name="Rectangle: Rounded Corners 7"/>
          <p:cNvSpPr/>
          <p:nvPr/>
        </p:nvSpPr>
        <p:spPr bwMode="gray">
          <a:xfrm>
            <a:off x="362221" y="1010184"/>
            <a:ext cx="1388033" cy="4848346"/>
          </a:xfrm>
          <a:prstGeom prst="roundRect">
            <a:avLst/>
          </a:prstGeom>
          <a:solidFill>
            <a:schemeClr val="accent5"/>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97280" rIns="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Future State Architecture</a:t>
            </a:r>
          </a:p>
        </p:txBody>
      </p:sp>
      <p:pic>
        <p:nvPicPr>
          <p:cNvPr id="11" name="Picture 10" descr="ic-OracleCloud-wht.png"/>
          <p:cNvPicPr>
            <a:picLocks noChangeAspect="1"/>
          </p:cNvPicPr>
          <p:nvPr/>
        </p:nvPicPr>
        <p:blipFill>
          <a:blip r:embed="rId2" cstate="print"/>
          <a:srcRect l="14981" t="27712" r="15444" b="27712"/>
          <a:stretch>
            <a:fillRect/>
          </a:stretch>
        </p:blipFill>
        <p:spPr>
          <a:xfrm>
            <a:off x="482538" y="1186455"/>
            <a:ext cx="1111036" cy="766648"/>
          </a:xfrm>
          <a:prstGeom prst="rect">
            <a:avLst/>
          </a:prstGeom>
        </p:spPr>
      </p:pic>
      <p:sp>
        <p:nvSpPr>
          <p:cNvPr id="14" name="Rectangle: Diagonal Corners Rounded 13"/>
          <p:cNvSpPr/>
          <p:nvPr/>
        </p:nvSpPr>
        <p:spPr bwMode="gray">
          <a:xfrm>
            <a:off x="480091" y="2841548"/>
            <a:ext cx="1152291" cy="468244"/>
          </a:xfrm>
          <a:prstGeom prst="round2DiagRect">
            <a:avLst/>
          </a:prstGeom>
          <a:solidFill>
            <a:schemeClr val="accent5">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Physical</a:t>
            </a:r>
            <a:br>
              <a:rPr kumimoji="0" lang="en-US" sz="1100" b="0" i="0" u="none" strike="noStrike" kern="0" cap="none" spc="0" normalizeH="0" baseline="0" noProof="0" dirty="0">
                <a:ln>
                  <a:noFill/>
                </a:ln>
                <a:solidFill>
                  <a:schemeClr val="tx1">
                    <a:lumMod val="50000"/>
                  </a:schemeClr>
                </a:solidFill>
                <a:effectLst/>
                <a:uLnTx/>
                <a:uFillTx/>
              </a:rPr>
            </a:br>
            <a:r>
              <a:rPr kumimoji="0" lang="en-US" sz="1100" b="0" i="0" u="none" strike="noStrike" kern="0" cap="none" spc="0" normalizeH="0" baseline="0" noProof="0" dirty="0">
                <a:ln>
                  <a:noFill/>
                </a:ln>
                <a:solidFill>
                  <a:schemeClr val="tx1">
                    <a:lumMod val="50000"/>
                  </a:schemeClr>
                </a:solidFill>
                <a:effectLst/>
                <a:uLnTx/>
                <a:uFillTx/>
              </a:rPr>
              <a:t>Architecture</a:t>
            </a:r>
          </a:p>
        </p:txBody>
      </p:sp>
    </p:spTree>
    <p:extLst>
      <p:ext uri="{BB962C8B-B14F-4D97-AF65-F5344CB8AC3E}">
        <p14:creationId xmlns:p14="http://schemas.microsoft.com/office/powerpoint/2010/main" val="3346493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CROCS “Oracle Cloud” Upgrade/Migration</a:t>
            </a:r>
            <a:endParaRPr lang="en-US" dirty="0"/>
          </a:p>
        </p:txBody>
      </p:sp>
      <p:sp>
        <p:nvSpPr>
          <p:cNvPr id="3" name="Content Placeholder 2"/>
          <p:cNvSpPr>
            <a:spLocks noGrp="1"/>
          </p:cNvSpPr>
          <p:nvPr>
            <p:ph idx="1"/>
          </p:nvPr>
        </p:nvSpPr>
        <p:spPr/>
        <p:txBody>
          <a:bodyPr/>
          <a:lstStyle/>
          <a:p>
            <a:r>
              <a:rPr lang="en-US" dirty="0" smtClean="0"/>
              <a:t>SOA Suite 11g -&gt; SOACS</a:t>
            </a:r>
          </a:p>
          <a:p>
            <a:pPr lvl="1"/>
            <a:r>
              <a:rPr lang="en-US" dirty="0" smtClean="0"/>
              <a:t>Oracle SOA CS Instances</a:t>
            </a:r>
          </a:p>
          <a:p>
            <a:pPr lvl="1"/>
            <a:r>
              <a:rPr lang="en-US" dirty="0" smtClean="0"/>
              <a:t>Oracle Database CS Instances</a:t>
            </a:r>
          </a:p>
          <a:p>
            <a:pPr lvl="1"/>
            <a:r>
              <a:rPr lang="en-US" dirty="0" smtClean="0"/>
              <a:t>Migrate &amp; Test 11g SOA Composites</a:t>
            </a:r>
          </a:p>
          <a:p>
            <a:pPr lvl="2"/>
            <a:r>
              <a:rPr lang="en-US" dirty="0" smtClean="0"/>
              <a:t>Harden the SOA infrastructure</a:t>
            </a:r>
          </a:p>
          <a:p>
            <a:pPr lvl="2"/>
            <a:r>
              <a:rPr lang="en-US" dirty="0" smtClean="0"/>
              <a:t>Performance Improvements</a:t>
            </a:r>
          </a:p>
          <a:p>
            <a:pPr lvl="1"/>
            <a:r>
              <a:rPr lang="en-US" dirty="0" smtClean="0"/>
              <a:t>Evaluate APM (Application Performance Management) CS to monitor/manage SOACS</a:t>
            </a:r>
          </a:p>
          <a:p>
            <a:pPr lvl="1"/>
            <a:r>
              <a:rPr lang="en-US" dirty="0" smtClean="0"/>
              <a:t>Implement Oracle Service Bus functionality (for API Abstraction)</a:t>
            </a:r>
            <a:endParaRPr lang="en-US" dirty="0"/>
          </a:p>
        </p:txBody>
      </p:sp>
    </p:spTree>
    <p:extLst>
      <p:ext uri="{BB962C8B-B14F-4D97-AF65-F5344CB8AC3E}">
        <p14:creationId xmlns:p14="http://schemas.microsoft.com/office/powerpoint/2010/main" val="34624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3" descr="cloud.png"/>
          <p:cNvPicPr>
            <a:picLocks noChangeAspect="1"/>
          </p:cNvPicPr>
          <p:nvPr/>
        </p:nvPicPr>
        <p:blipFill>
          <a:blip r:embed="rId3" cstate="print"/>
          <a:srcRect t="21584" r="51041"/>
          <a:stretch>
            <a:fillRect/>
          </a:stretch>
        </p:blipFill>
        <p:spPr bwMode="auto">
          <a:xfrm>
            <a:off x="6780213" y="0"/>
            <a:ext cx="5408612" cy="3532188"/>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C51EAA63-D034-42AE-91FA-B13B9518C7BE}"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a:t>
            </a:fld>
            <a:endParaRPr kumimoji="0" lang="en-US" sz="1800" b="0" i="0" u="none" strike="noStrike" kern="0" cap="none" spc="0" normalizeH="0" baseline="0" noProof="0" dirty="0">
              <a:ln>
                <a:noFill/>
              </a:ln>
              <a:solidFill>
                <a:sysClr val="windowText" lastClr="000000"/>
              </a:solidFill>
              <a:effectLst/>
              <a:uLnTx/>
              <a:uFillTx/>
            </a:endParaRPr>
          </a:p>
        </p:txBody>
      </p:sp>
      <p:sp>
        <p:nvSpPr>
          <p:cNvPr id="8" name="Title 23"/>
          <p:cNvSpPr txBox="1">
            <a:spLocks/>
          </p:cNvSpPr>
          <p:nvPr/>
        </p:nvSpPr>
        <p:spPr>
          <a:xfrm>
            <a:off x="180975" y="395804"/>
            <a:ext cx="3429000" cy="689420"/>
          </a:xfrm>
          <a:prstGeom prst="rect">
            <a:avLst/>
          </a:prstGeom>
        </p:spPr>
        <p:txBody>
          <a:bodyPr vert="horz" wrap="square" lIns="0" tIns="0" rIns="0" bIns="0" rtlCol="0" anchor="b">
            <a:spAutoFit/>
          </a:bodyPr>
          <a:lstStyle>
            <a:lvl1pPr algn="l" defTabSz="914400" rtl="0" eaLnBrk="1" latinLnBrk="0" hangingPunct="1">
              <a:lnSpc>
                <a:spcPct val="80000"/>
              </a:lnSpc>
              <a:spcBef>
                <a:spcPct val="0"/>
              </a:spcBef>
              <a:buNone/>
              <a:defRPr sz="3600" kern="1200">
                <a:solidFill>
                  <a:schemeClr val="tx1"/>
                </a:solidFill>
                <a:latin typeface="+mj-lt"/>
                <a:ea typeface="+mj-ea"/>
                <a:cs typeface="+mj-cs"/>
              </a:defRPr>
            </a:lvl1pPr>
          </a:lstStyle>
          <a:p>
            <a:pPr marL="0" marR="0" lvl="0" indent="0" algn="ctr" defTabSz="914400" rtl="0" eaLnBrk="1" fontAlgn="auto" latinLnBrk="0" hangingPunct="1">
              <a:lnSpc>
                <a:spcPct val="8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bg1"/>
                </a:solidFill>
                <a:effectLst/>
                <a:uLnTx/>
                <a:uFillTx/>
                <a:latin typeface="+mj-lt"/>
                <a:ea typeface="+mj-ea"/>
                <a:cs typeface="+mj-cs"/>
              </a:rPr>
              <a:t>Title</a:t>
            </a:r>
            <a:br>
              <a:rPr kumimoji="0" lang="en-US" sz="3600" b="0" i="0" u="none" strike="noStrike" kern="1200" cap="none" spc="0" normalizeH="0" baseline="0" noProof="0" dirty="0">
                <a:ln>
                  <a:noFill/>
                </a:ln>
                <a:solidFill>
                  <a:schemeClr val="bg1"/>
                </a:solidFill>
                <a:effectLst/>
                <a:uLnTx/>
                <a:uFillTx/>
                <a:latin typeface="+mj-lt"/>
                <a:ea typeface="+mj-ea"/>
                <a:cs typeface="+mj-cs"/>
              </a:rPr>
            </a:br>
            <a:r>
              <a:rPr kumimoji="0" lang="en-US" sz="2000" b="0" i="0" u="none" strike="noStrike" kern="1200" cap="none" spc="0" normalizeH="0" baseline="0" noProof="0" dirty="0">
                <a:ln>
                  <a:noFill/>
                </a:ln>
                <a:solidFill>
                  <a:schemeClr val="bg1"/>
                </a:solidFill>
                <a:effectLst/>
                <a:uLnTx/>
                <a:uFillTx/>
                <a:latin typeface="+mn-lt"/>
                <a:ea typeface="+mj-ea"/>
                <a:cs typeface="+mj-cs"/>
              </a:rPr>
              <a:t>Subtitle</a:t>
            </a:r>
            <a:endParaRPr kumimoji="0" lang="en-US" sz="3600" b="0" i="0" u="none" strike="noStrike" kern="1200" cap="none" spc="0" normalizeH="0" baseline="0" noProof="0" dirty="0">
              <a:ln>
                <a:noFill/>
              </a:ln>
              <a:solidFill>
                <a:schemeClr val="bg1"/>
              </a:solidFill>
              <a:effectLst/>
              <a:uLnTx/>
              <a:uFillTx/>
              <a:latin typeface="+mn-lt"/>
              <a:ea typeface="+mj-ea"/>
              <a:cs typeface="+mj-cs"/>
            </a:endParaRPr>
          </a:p>
        </p:txBody>
      </p:sp>
      <p:pic>
        <p:nvPicPr>
          <p:cNvPr id="11" name="Picture 10"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275" y="6276973"/>
            <a:ext cx="1625138" cy="594360"/>
          </a:xfrm>
          <a:prstGeom prst="rect">
            <a:avLst/>
          </a:prstGeom>
        </p:spPr>
      </p:pic>
      <p:grpSp>
        <p:nvGrpSpPr>
          <p:cNvPr id="33" name="Group 32"/>
          <p:cNvGrpSpPr/>
          <p:nvPr/>
        </p:nvGrpSpPr>
        <p:grpSpPr>
          <a:xfrm>
            <a:off x="434298" y="336224"/>
            <a:ext cx="9126528" cy="480695"/>
            <a:chOff x="-67680" y="2827232"/>
            <a:chExt cx="3969649" cy="480695"/>
          </a:xfrm>
        </p:grpSpPr>
        <p:sp>
          <p:nvSpPr>
            <p:cNvPr id="35" name="Parallelogram 34"/>
            <p:cNvSpPr/>
            <p:nvPr/>
          </p:nvSpPr>
          <p:spPr>
            <a:xfrm>
              <a:off x="-67680" y="2827232"/>
              <a:ext cx="3969649" cy="480695"/>
            </a:xfrm>
            <a:prstGeom prst="parallelogram">
              <a:avLst>
                <a:gd name="adj" fmla="val 36579"/>
              </a:avLst>
            </a:prstGeom>
            <a:blipFill dpi="0" rotWithShape="1">
              <a:blip r:embed="rId5" cstate="print">
                <a:alphaModFix amt="85000"/>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6" name="TextBox 35"/>
            <p:cNvSpPr txBox="1"/>
            <p:nvPr/>
          </p:nvSpPr>
          <p:spPr>
            <a:xfrm>
              <a:off x="0" y="2909439"/>
              <a:ext cx="3571520" cy="295466"/>
            </a:xfrm>
            <a:prstGeom prst="rect">
              <a:avLst/>
            </a:prstGeom>
            <a:noFill/>
          </p:spPr>
          <p:txBody>
            <a:bodyPr wrap="square" lIns="0" tIns="0" rIns="0" bIns="0" rtlCol="0" anchor="ctr" anchorCtr="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srgbClr val="FFFFFF">
                      <a:alpha val="90000"/>
                    </a:srgbClr>
                  </a:solidFill>
                  <a:effectLst/>
                  <a:uLnTx/>
                  <a:uFillTx/>
                  <a:ea typeface="Calibri" charset="0"/>
                  <a:cs typeface="Calibri" charset="0"/>
                </a:rPr>
                <a:t>Oracle Enterprise </a:t>
              </a:r>
              <a:r>
                <a:rPr kumimoji="0" lang="en-US" sz="2400" b="0" i="0" u="none" strike="noStrike" kern="0" cap="none" spc="0" normalizeH="0" baseline="0" noProof="0" dirty="0">
                  <a:ln>
                    <a:noFill/>
                  </a:ln>
                  <a:solidFill>
                    <a:srgbClr val="FFFFFF">
                      <a:alpha val="90000"/>
                    </a:srgbClr>
                  </a:solidFill>
                  <a:effectLst/>
                  <a:uLnTx/>
                  <a:uFillTx/>
                  <a:ea typeface="Calibri" charset="0"/>
                  <a:cs typeface="Calibri" charset="0"/>
                </a:rPr>
                <a:t>Cloud Adoption Lifecycle (ECAL) </a:t>
              </a:r>
              <a:r>
                <a:rPr kumimoji="0" lang="en-US" sz="2400" b="0" i="0" u="none" strike="noStrike" kern="0" cap="none" spc="0" normalizeH="0" baseline="0" noProof="0" dirty="0" smtClean="0">
                  <a:ln>
                    <a:noFill/>
                  </a:ln>
                  <a:solidFill>
                    <a:srgbClr val="FFFFFF">
                      <a:alpha val="90000"/>
                    </a:srgbClr>
                  </a:solidFill>
                  <a:effectLst/>
                  <a:uLnTx/>
                  <a:uFillTx/>
                  <a:ea typeface="Calibri" charset="0"/>
                  <a:cs typeface="Calibri" charset="0"/>
                </a:rPr>
                <a:t>Phases</a:t>
              </a:r>
              <a:endParaRPr kumimoji="0" lang="en-US" sz="2400" b="1" i="0" u="none" strike="noStrike" kern="0" cap="none" spc="0" normalizeH="0" baseline="0" noProof="0" dirty="0">
                <a:ln>
                  <a:noFill/>
                </a:ln>
                <a:solidFill>
                  <a:srgbClr val="FFFFFF"/>
                </a:solidFill>
                <a:effectLst/>
                <a:uLnTx/>
                <a:uFillTx/>
                <a:ea typeface="Calibri" charset="0"/>
                <a:cs typeface="Calibri" charset="0"/>
              </a:endParaRPr>
            </a:p>
          </p:txBody>
        </p:sp>
      </p:grpSp>
      <p:sp>
        <p:nvSpPr>
          <p:cNvPr id="22" name="Rectangle: Rounded Corners 21"/>
          <p:cNvSpPr/>
          <p:nvPr/>
        </p:nvSpPr>
        <p:spPr bwMode="gray">
          <a:xfrm>
            <a:off x="415366" y="1010184"/>
            <a:ext cx="1388033" cy="4848346"/>
          </a:xfrm>
          <a:prstGeom prst="roundRect">
            <a:avLst/>
          </a:prstGeom>
          <a:solidFill>
            <a:schemeClr val="accent4"/>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97280" rIns="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Cloud </a:t>
            </a:r>
            <a:b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b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Vision</a:t>
            </a:r>
          </a:p>
        </p:txBody>
      </p:sp>
      <p:sp>
        <p:nvSpPr>
          <p:cNvPr id="39" name="Rectangle: Rounded Corners 38"/>
          <p:cNvSpPr/>
          <p:nvPr/>
        </p:nvSpPr>
        <p:spPr bwMode="gray">
          <a:xfrm>
            <a:off x="1837766" y="1010184"/>
            <a:ext cx="1388033" cy="4848346"/>
          </a:xfrm>
          <a:prstGeom prst="roundRect">
            <a:avLst/>
          </a:prstGeom>
          <a:solidFill>
            <a:schemeClr val="accent3"/>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97280" rIns="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Portfolio &amp; Workload Analysis</a:t>
            </a:r>
          </a:p>
        </p:txBody>
      </p:sp>
      <p:sp>
        <p:nvSpPr>
          <p:cNvPr id="40" name="Rectangle: Rounded Corners 39"/>
          <p:cNvSpPr/>
          <p:nvPr/>
        </p:nvSpPr>
        <p:spPr bwMode="gray">
          <a:xfrm>
            <a:off x="3260166" y="997484"/>
            <a:ext cx="1388033" cy="4848346"/>
          </a:xfrm>
          <a:prstGeom prst="roundRect">
            <a:avLst/>
          </a:prstGeom>
          <a:solidFill>
            <a:schemeClr val="accent5"/>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97280" rIns="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Future State Architecture</a:t>
            </a:r>
          </a:p>
        </p:txBody>
      </p:sp>
      <p:sp>
        <p:nvSpPr>
          <p:cNvPr id="42" name="Rectangle: Rounded Corners 41"/>
          <p:cNvSpPr/>
          <p:nvPr/>
        </p:nvSpPr>
        <p:spPr bwMode="gray">
          <a:xfrm>
            <a:off x="4682566" y="1010184"/>
            <a:ext cx="1388033" cy="4848346"/>
          </a:xfrm>
          <a:prstGeom prst="roundRect">
            <a:avLst/>
          </a:prstGeom>
          <a:solidFill>
            <a:schemeClr val="accent2"/>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97280" rIns="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Migration &amp; Adoption Planning</a:t>
            </a:r>
          </a:p>
        </p:txBody>
      </p:sp>
      <p:sp>
        <p:nvSpPr>
          <p:cNvPr id="43" name="Rectangle: Rounded Corners 42"/>
          <p:cNvSpPr/>
          <p:nvPr/>
        </p:nvSpPr>
        <p:spPr bwMode="gray">
          <a:xfrm>
            <a:off x="6104966" y="1010184"/>
            <a:ext cx="1388033" cy="4848346"/>
          </a:xfrm>
          <a:prstGeom prst="roundRect">
            <a:avLst/>
          </a:prstGeom>
          <a:solidFill>
            <a:schemeClr val="accent1"/>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97280" rIns="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Solution Proposal</a:t>
            </a:r>
          </a:p>
        </p:txBody>
      </p:sp>
      <p:sp>
        <p:nvSpPr>
          <p:cNvPr id="45" name="Rectangle: Rounded Corners 44"/>
          <p:cNvSpPr/>
          <p:nvPr/>
        </p:nvSpPr>
        <p:spPr bwMode="gray">
          <a:xfrm>
            <a:off x="7527366" y="1010184"/>
            <a:ext cx="1388033" cy="4848346"/>
          </a:xfrm>
          <a:prstGeom prst="roundRect">
            <a:avLst/>
          </a:prstGeom>
          <a:solidFill>
            <a:schemeClr val="tx1"/>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97280" rIns="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Onboarding &amp; Adoption Prep</a:t>
            </a:r>
          </a:p>
        </p:txBody>
      </p:sp>
      <p:sp>
        <p:nvSpPr>
          <p:cNvPr id="46" name="Rectangle: Rounded Corners 45"/>
          <p:cNvSpPr/>
          <p:nvPr/>
        </p:nvSpPr>
        <p:spPr bwMode="gray">
          <a:xfrm>
            <a:off x="8949766" y="1022884"/>
            <a:ext cx="1388033" cy="4848346"/>
          </a:xfrm>
          <a:prstGeom prst="roundRect">
            <a:avLst/>
          </a:prstGeom>
          <a:solidFill>
            <a:schemeClr val="tx2"/>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97280" rIns="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Solution Deployment</a:t>
            </a:r>
          </a:p>
        </p:txBody>
      </p:sp>
      <p:sp>
        <p:nvSpPr>
          <p:cNvPr id="47" name="Rectangle: Rounded Corners 46"/>
          <p:cNvSpPr/>
          <p:nvPr/>
        </p:nvSpPr>
        <p:spPr bwMode="gray">
          <a:xfrm>
            <a:off x="10372166" y="1022884"/>
            <a:ext cx="1388033" cy="4848346"/>
          </a:xfrm>
          <a:prstGeom prst="roundRect">
            <a:avLst/>
          </a:prstGeom>
          <a:solidFill>
            <a:schemeClr val="accent6"/>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97280" rIns="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Cloud Value Review</a:t>
            </a:r>
          </a:p>
        </p:txBody>
      </p:sp>
      <p:pic>
        <p:nvPicPr>
          <p:cNvPr id="21" name="Picture 20" descr="ic-Cloud-Simplified-wht.png"/>
          <p:cNvPicPr>
            <a:picLocks noChangeAspect="1"/>
          </p:cNvPicPr>
          <p:nvPr/>
        </p:nvPicPr>
        <p:blipFill>
          <a:blip r:embed="rId6" cstate="print"/>
          <a:srcRect l="15148" t="29688" r="15582" b="29948"/>
          <a:stretch>
            <a:fillRect/>
          </a:stretch>
        </p:blipFill>
        <p:spPr>
          <a:xfrm>
            <a:off x="631044" y="1135654"/>
            <a:ext cx="931729" cy="743250"/>
          </a:xfrm>
          <a:prstGeom prst="rect">
            <a:avLst/>
          </a:prstGeom>
        </p:spPr>
      </p:pic>
      <p:pic>
        <p:nvPicPr>
          <p:cNvPr id="18" name="Picture Placeholder 20"/>
          <p:cNvPicPr>
            <a:picLocks noChangeAspect="1"/>
          </p:cNvPicPr>
          <p:nvPr/>
        </p:nvPicPr>
        <p:blipFill>
          <a:blip r:embed="rId7" cstate="print">
            <a:extLst>
              <a:ext uri="{28A0092B-C50C-407E-A947-70E740481C1C}">
                <a14:useLocalDpi xmlns:a14="http://schemas.microsoft.com/office/drawing/2010/main" val="0"/>
              </a:ext>
            </a:extLst>
          </a:blip>
          <a:srcRect l="58" r="58"/>
          <a:stretch>
            <a:fillRect/>
          </a:stretch>
        </p:blipFill>
        <p:spPr>
          <a:xfrm>
            <a:off x="622857" y="1208005"/>
            <a:ext cx="939916" cy="941148"/>
          </a:xfrm>
          <a:prstGeom prst="rect">
            <a:avLst/>
          </a:prstGeom>
        </p:spPr>
      </p:pic>
      <p:pic>
        <p:nvPicPr>
          <p:cNvPr id="27" name="Picture Placeholder 10"/>
          <p:cNvPicPr>
            <a:picLocks noChangeAspect="1"/>
          </p:cNvPicPr>
          <p:nvPr/>
        </p:nvPicPr>
        <p:blipFill>
          <a:blip r:embed="rId8" cstate="print">
            <a:extLst>
              <a:ext uri="{28A0092B-C50C-407E-A947-70E740481C1C}">
                <a14:useLocalDpi xmlns:a14="http://schemas.microsoft.com/office/drawing/2010/main" val="0"/>
              </a:ext>
            </a:extLst>
          </a:blip>
          <a:srcRect l="58" r="58"/>
          <a:stretch>
            <a:fillRect/>
          </a:stretch>
        </p:blipFill>
        <p:spPr>
          <a:xfrm>
            <a:off x="1918677" y="1051881"/>
            <a:ext cx="1095834" cy="1097271"/>
          </a:xfrm>
          <a:prstGeom prst="rect">
            <a:avLst/>
          </a:prstGeom>
        </p:spPr>
      </p:pic>
      <p:pic>
        <p:nvPicPr>
          <p:cNvPr id="31" name="Picture 30" descr="ic-Cloud-Simplified-wht.png"/>
          <p:cNvPicPr>
            <a:picLocks noChangeAspect="1"/>
          </p:cNvPicPr>
          <p:nvPr/>
        </p:nvPicPr>
        <p:blipFill>
          <a:blip r:embed="rId6" cstate="print"/>
          <a:srcRect l="15148" t="29688" r="15582" b="29948"/>
          <a:stretch>
            <a:fillRect/>
          </a:stretch>
        </p:blipFill>
        <p:spPr>
          <a:xfrm>
            <a:off x="9188773" y="1135872"/>
            <a:ext cx="931729" cy="743250"/>
          </a:xfrm>
          <a:prstGeom prst="rect">
            <a:avLst/>
          </a:prstGeom>
        </p:spPr>
      </p:pic>
      <p:pic>
        <p:nvPicPr>
          <p:cNvPr id="30" name="Picture Placeholder 13"/>
          <p:cNvPicPr>
            <a:picLocks noChangeAspect="1"/>
          </p:cNvPicPr>
          <p:nvPr/>
        </p:nvPicPr>
        <p:blipFill>
          <a:blip r:embed="rId9" cstate="print">
            <a:extLst>
              <a:ext uri="{28A0092B-C50C-407E-A947-70E740481C1C}">
                <a14:useLocalDpi xmlns:a14="http://schemas.microsoft.com/office/drawing/2010/main" val="0"/>
              </a:ext>
            </a:extLst>
          </a:blip>
          <a:srcRect l="58" r="58"/>
          <a:stretch>
            <a:fillRect/>
          </a:stretch>
        </p:blipFill>
        <p:spPr>
          <a:xfrm>
            <a:off x="9246352" y="1324510"/>
            <a:ext cx="773466" cy="774480"/>
          </a:xfrm>
          <a:prstGeom prst="rect">
            <a:avLst/>
          </a:prstGeom>
        </p:spPr>
      </p:pic>
      <p:pic>
        <p:nvPicPr>
          <p:cNvPr id="28" name="Picture Placeholder 11"/>
          <p:cNvPicPr>
            <a:picLocks noChangeAspect="1"/>
          </p:cNvPicPr>
          <p:nvPr/>
        </p:nvPicPr>
        <p:blipFill>
          <a:blip r:embed="rId10" cstate="print">
            <a:extLst>
              <a:ext uri="{28A0092B-C50C-407E-A947-70E740481C1C}">
                <a14:useLocalDpi xmlns:a14="http://schemas.microsoft.com/office/drawing/2010/main" val="0"/>
              </a:ext>
            </a:extLst>
          </a:blip>
          <a:srcRect l="58" r="58"/>
          <a:stretch>
            <a:fillRect/>
          </a:stretch>
        </p:blipFill>
        <p:spPr bwMode="gray">
          <a:xfrm>
            <a:off x="6134099" y="1022884"/>
            <a:ext cx="1260348" cy="1262001"/>
          </a:xfrm>
          <a:prstGeom prst="rect">
            <a:avLst/>
          </a:prstGeom>
          <a:noFill/>
        </p:spPr>
      </p:pic>
      <p:pic>
        <p:nvPicPr>
          <p:cNvPr id="51" name="Picture 50" descr="ic-OracleCloud-wht.png"/>
          <p:cNvPicPr>
            <a:picLocks noChangeAspect="1"/>
          </p:cNvPicPr>
          <p:nvPr/>
        </p:nvPicPr>
        <p:blipFill>
          <a:blip r:embed="rId11" cstate="print"/>
          <a:srcRect l="14981" t="27712" r="15444" b="27712"/>
          <a:stretch>
            <a:fillRect/>
          </a:stretch>
        </p:blipFill>
        <p:spPr>
          <a:xfrm>
            <a:off x="3380483" y="1173755"/>
            <a:ext cx="1111036" cy="766648"/>
          </a:xfrm>
          <a:prstGeom prst="rect">
            <a:avLst/>
          </a:prstGeom>
        </p:spPr>
      </p:pic>
      <p:pic>
        <p:nvPicPr>
          <p:cNvPr id="53" name="Picture 52" descr="ic-Cloud-Simplified-wht.png"/>
          <p:cNvPicPr>
            <a:picLocks noChangeAspect="1"/>
          </p:cNvPicPr>
          <p:nvPr/>
        </p:nvPicPr>
        <p:blipFill>
          <a:blip r:embed="rId6" cstate="print"/>
          <a:srcRect l="15148" t="29688" r="15582" b="29948"/>
          <a:stretch>
            <a:fillRect/>
          </a:stretch>
        </p:blipFill>
        <p:spPr>
          <a:xfrm>
            <a:off x="4917886" y="1121474"/>
            <a:ext cx="931729" cy="743250"/>
          </a:xfrm>
          <a:prstGeom prst="rect">
            <a:avLst/>
          </a:prstGeom>
        </p:spPr>
      </p:pic>
      <p:pic>
        <p:nvPicPr>
          <p:cNvPr id="52" name="Picture Placeholder 5"/>
          <p:cNvPicPr>
            <a:picLocks noChangeAspect="1"/>
          </p:cNvPicPr>
          <p:nvPr/>
        </p:nvPicPr>
        <p:blipFill>
          <a:blip r:embed="rId12" cstate="print">
            <a:extLst>
              <a:ext uri="{28A0092B-C50C-407E-A947-70E740481C1C}">
                <a14:useLocalDpi xmlns:a14="http://schemas.microsoft.com/office/drawing/2010/main" val="0"/>
              </a:ext>
            </a:extLst>
          </a:blip>
          <a:srcRect l="58" r="58"/>
          <a:stretch>
            <a:fillRect/>
          </a:stretch>
        </p:blipFill>
        <p:spPr>
          <a:xfrm>
            <a:off x="4948337" y="1258301"/>
            <a:ext cx="864452" cy="865585"/>
          </a:xfrm>
          <a:prstGeom prst="rect">
            <a:avLst/>
          </a:prstGeom>
        </p:spPr>
      </p:pic>
      <p:pic>
        <p:nvPicPr>
          <p:cNvPr id="55" name="Picture 54" descr="ic-Cloud-Simplified-wht.png"/>
          <p:cNvPicPr>
            <a:picLocks noChangeAspect="1"/>
          </p:cNvPicPr>
          <p:nvPr/>
        </p:nvPicPr>
        <p:blipFill>
          <a:blip r:embed="rId6" cstate="print"/>
          <a:srcRect l="15148" t="29688" r="15582" b="29948"/>
          <a:stretch>
            <a:fillRect/>
          </a:stretch>
        </p:blipFill>
        <p:spPr>
          <a:xfrm>
            <a:off x="7763079" y="1135654"/>
            <a:ext cx="931729" cy="743250"/>
          </a:xfrm>
          <a:prstGeom prst="rect">
            <a:avLst/>
          </a:prstGeom>
        </p:spPr>
      </p:pic>
      <p:pic>
        <p:nvPicPr>
          <p:cNvPr id="54" name="Picture Placeholder 9"/>
          <p:cNvPicPr>
            <a:picLocks noChangeAspect="1"/>
          </p:cNvPicPr>
          <p:nvPr/>
        </p:nvPicPr>
        <p:blipFill>
          <a:blip r:embed="rId13" cstate="print">
            <a:extLst>
              <a:ext uri="{28A0092B-C50C-407E-A947-70E740481C1C}">
                <a14:useLocalDpi xmlns:a14="http://schemas.microsoft.com/office/drawing/2010/main" val="0"/>
              </a:ext>
            </a:extLst>
          </a:blip>
          <a:srcRect l="58" r="58"/>
          <a:stretch>
            <a:fillRect/>
          </a:stretch>
        </p:blipFill>
        <p:spPr>
          <a:xfrm>
            <a:off x="7710030" y="1182019"/>
            <a:ext cx="1057165" cy="1058551"/>
          </a:xfrm>
          <a:prstGeom prst="rect">
            <a:avLst/>
          </a:prstGeom>
        </p:spPr>
      </p:pic>
      <p:pic>
        <p:nvPicPr>
          <p:cNvPr id="56" name="Picture 55" descr="ic-Cloud-Simplified-wht.png"/>
          <p:cNvPicPr>
            <a:picLocks noChangeAspect="1"/>
          </p:cNvPicPr>
          <p:nvPr/>
        </p:nvPicPr>
        <p:blipFill>
          <a:blip r:embed="rId6" cstate="print"/>
          <a:srcRect l="15148" t="29688" r="15582" b="29948"/>
          <a:stretch>
            <a:fillRect/>
          </a:stretch>
        </p:blipFill>
        <p:spPr>
          <a:xfrm>
            <a:off x="10606299" y="1137960"/>
            <a:ext cx="931729" cy="743250"/>
          </a:xfrm>
          <a:prstGeom prst="rect">
            <a:avLst/>
          </a:prstGeom>
        </p:spPr>
      </p:pic>
      <p:sp>
        <p:nvSpPr>
          <p:cNvPr id="2" name="Rectangle 1"/>
          <p:cNvSpPr/>
          <p:nvPr/>
        </p:nvSpPr>
        <p:spPr bwMode="gray">
          <a:xfrm>
            <a:off x="10858371" y="1738298"/>
            <a:ext cx="398551" cy="257988"/>
          </a:xfrm>
          <a:prstGeom prst="rect">
            <a:avLst/>
          </a:prstGeom>
          <a:solidFill>
            <a:schemeClr val="accent6"/>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bg1"/>
              </a:solidFill>
              <a:effectLst/>
              <a:uLnTx/>
              <a:uFillTx/>
            </a:endParaRPr>
          </a:p>
        </p:txBody>
      </p:sp>
      <p:pic>
        <p:nvPicPr>
          <p:cNvPr id="44" name="Picture Placeholder 11"/>
          <p:cNvPicPr>
            <a:picLocks noChangeAspect="1"/>
          </p:cNvPicPr>
          <p:nvPr/>
        </p:nvPicPr>
        <p:blipFill>
          <a:blip r:embed="rId14" cstate="print">
            <a:extLst>
              <a:ext uri="{28A0092B-C50C-407E-A947-70E740481C1C}">
                <a14:useLocalDpi xmlns:a14="http://schemas.microsoft.com/office/drawing/2010/main" val="0"/>
              </a:ext>
            </a:extLst>
          </a:blip>
          <a:srcRect l="58" r="58"/>
          <a:stretch>
            <a:fillRect/>
          </a:stretch>
        </p:blipFill>
        <p:spPr>
          <a:xfrm>
            <a:off x="10669799" y="1285550"/>
            <a:ext cx="904310" cy="905495"/>
          </a:xfrm>
          <a:prstGeom prst="rect">
            <a:avLst/>
          </a:prstGeom>
        </p:spPr>
      </p:pic>
      <p:sp>
        <p:nvSpPr>
          <p:cNvPr id="57" name="Freeform 3"/>
          <p:cNvSpPr>
            <a:spLocks noChangeAspect="1" noChangeArrowheads="1"/>
          </p:cNvSpPr>
          <p:nvPr/>
        </p:nvSpPr>
        <p:spPr bwMode="auto">
          <a:xfrm>
            <a:off x="6495729" y="1303039"/>
            <a:ext cx="308377" cy="173462"/>
          </a:xfrm>
          <a:custGeom>
            <a:avLst/>
            <a:gdLst>
              <a:gd name="T0" fmla="*/ 2430 w 2964"/>
              <a:gd name="T1" fmla="*/ 602 h 1668"/>
              <a:gd name="T2" fmla="*/ 2384 w 2964"/>
              <a:gd name="T3" fmla="*/ 614 h 1668"/>
              <a:gd name="T4" fmla="*/ 1876 w 2964"/>
              <a:gd name="T5" fmla="*/ 232 h 1668"/>
              <a:gd name="T6" fmla="*/ 1702 w 2964"/>
              <a:gd name="T7" fmla="*/ 267 h 1668"/>
              <a:gd name="T8" fmla="*/ 1204 w 2964"/>
              <a:gd name="T9" fmla="*/ 0 h 1668"/>
              <a:gd name="T10" fmla="*/ 613 w 2964"/>
              <a:gd name="T11" fmla="*/ 463 h 1668"/>
              <a:gd name="T12" fmla="*/ 602 w 2964"/>
              <a:gd name="T13" fmla="*/ 463 h 1668"/>
              <a:gd name="T14" fmla="*/ 0 w 2964"/>
              <a:gd name="T15" fmla="*/ 1065 h 1668"/>
              <a:gd name="T16" fmla="*/ 602 w 2964"/>
              <a:gd name="T17" fmla="*/ 1667 h 1668"/>
              <a:gd name="T18" fmla="*/ 2430 w 2964"/>
              <a:gd name="T19" fmla="*/ 1667 h 1668"/>
              <a:gd name="T20" fmla="*/ 2963 w 2964"/>
              <a:gd name="T21" fmla="*/ 1135 h 1668"/>
              <a:gd name="T22" fmla="*/ 2430 w 2964"/>
              <a:gd name="T23" fmla="*/ 602 h 1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64" h="1668">
                <a:moveTo>
                  <a:pt x="2430" y="602"/>
                </a:moveTo>
                <a:cubicBezTo>
                  <a:pt x="2418" y="602"/>
                  <a:pt x="2396" y="602"/>
                  <a:pt x="2384" y="614"/>
                </a:cubicBezTo>
                <a:cubicBezTo>
                  <a:pt x="2314" y="394"/>
                  <a:pt x="2119" y="232"/>
                  <a:pt x="1876" y="232"/>
                </a:cubicBezTo>
                <a:cubicBezTo>
                  <a:pt x="1817" y="232"/>
                  <a:pt x="1760" y="244"/>
                  <a:pt x="1702" y="267"/>
                </a:cubicBezTo>
                <a:cubicBezTo>
                  <a:pt x="1586" y="105"/>
                  <a:pt x="1413" y="0"/>
                  <a:pt x="1204" y="0"/>
                </a:cubicBezTo>
                <a:cubicBezTo>
                  <a:pt x="915" y="0"/>
                  <a:pt x="683" y="197"/>
                  <a:pt x="613" y="463"/>
                </a:cubicBezTo>
                <a:lnTo>
                  <a:pt x="602" y="463"/>
                </a:lnTo>
                <a:cubicBezTo>
                  <a:pt x="266" y="463"/>
                  <a:pt x="0" y="741"/>
                  <a:pt x="0" y="1065"/>
                </a:cubicBezTo>
                <a:cubicBezTo>
                  <a:pt x="0" y="1401"/>
                  <a:pt x="266" y="1667"/>
                  <a:pt x="602" y="1667"/>
                </a:cubicBezTo>
                <a:cubicBezTo>
                  <a:pt x="2430" y="1667"/>
                  <a:pt x="2430" y="1667"/>
                  <a:pt x="2430" y="1667"/>
                </a:cubicBezTo>
                <a:cubicBezTo>
                  <a:pt x="2720" y="1667"/>
                  <a:pt x="2963" y="1436"/>
                  <a:pt x="2963" y="1135"/>
                </a:cubicBezTo>
                <a:cubicBezTo>
                  <a:pt x="2963" y="846"/>
                  <a:pt x="2720" y="602"/>
                  <a:pt x="2430" y="602"/>
                </a:cubicBezTo>
              </a:path>
            </a:pathLst>
          </a:custGeom>
          <a:solidFill>
            <a:srgbClr val="F80000"/>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 name="Rectangle: Diagonal Corners Rounded 6"/>
          <p:cNvSpPr/>
          <p:nvPr/>
        </p:nvSpPr>
        <p:spPr bwMode="gray">
          <a:xfrm>
            <a:off x="533236" y="3025754"/>
            <a:ext cx="1152291" cy="468244"/>
          </a:xfrm>
          <a:prstGeom prst="round2DiagRect">
            <a:avLst/>
          </a:prstGeom>
          <a:solidFill>
            <a:schemeClr val="accent2"/>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Cloud Value Hypothesis</a:t>
            </a:r>
          </a:p>
        </p:txBody>
      </p:sp>
      <p:sp>
        <p:nvSpPr>
          <p:cNvPr id="60" name="Rectangle: Diagonal Corners Rounded 59"/>
          <p:cNvSpPr/>
          <p:nvPr/>
        </p:nvSpPr>
        <p:spPr bwMode="gray">
          <a:xfrm>
            <a:off x="524108" y="3636767"/>
            <a:ext cx="1152291" cy="468244"/>
          </a:xfrm>
          <a:prstGeom prst="round2DiagRect">
            <a:avLst/>
          </a:prstGeom>
          <a:solidFill>
            <a:schemeClr val="accent2"/>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Use Case Id </a:t>
            </a:r>
            <a:br>
              <a:rPr kumimoji="0" lang="en-US" sz="1100" b="0" i="0" u="none" strike="noStrike" kern="0" cap="none" spc="0" normalizeH="0" baseline="0" noProof="0" dirty="0">
                <a:ln>
                  <a:noFill/>
                </a:ln>
                <a:solidFill>
                  <a:schemeClr val="tx1">
                    <a:lumMod val="50000"/>
                  </a:schemeClr>
                </a:solidFill>
                <a:effectLst/>
                <a:uLnTx/>
                <a:uFillTx/>
              </a:rPr>
            </a:br>
            <a:r>
              <a:rPr kumimoji="0" lang="en-US" sz="1100" b="0" i="0" u="none" strike="noStrike" kern="0" cap="none" spc="0" normalizeH="0" baseline="0" noProof="0" dirty="0">
                <a:ln>
                  <a:noFill/>
                </a:ln>
                <a:solidFill>
                  <a:schemeClr val="tx1">
                    <a:lumMod val="50000"/>
                  </a:schemeClr>
                </a:solidFill>
                <a:effectLst/>
                <a:uLnTx/>
                <a:uFillTx/>
              </a:rPr>
              <a:t>&amp; Prioritization</a:t>
            </a:r>
          </a:p>
        </p:txBody>
      </p:sp>
      <p:sp>
        <p:nvSpPr>
          <p:cNvPr id="61" name="Rectangle: Diagonal Corners Rounded 60"/>
          <p:cNvSpPr/>
          <p:nvPr/>
        </p:nvSpPr>
        <p:spPr bwMode="gray">
          <a:xfrm>
            <a:off x="524108" y="4314232"/>
            <a:ext cx="1152291" cy="468244"/>
          </a:xfrm>
          <a:prstGeom prst="round2DiagRect">
            <a:avLst/>
          </a:prstGeom>
          <a:solidFill>
            <a:schemeClr val="accent2"/>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Cloud Vision &amp; Roadmap</a:t>
            </a:r>
          </a:p>
        </p:txBody>
      </p:sp>
      <p:sp>
        <p:nvSpPr>
          <p:cNvPr id="62" name="Rectangle: Diagonal Corners Rounded 61"/>
          <p:cNvSpPr/>
          <p:nvPr/>
        </p:nvSpPr>
        <p:spPr bwMode="gray">
          <a:xfrm>
            <a:off x="524108" y="4974632"/>
            <a:ext cx="1152291" cy="468244"/>
          </a:xfrm>
          <a:prstGeom prst="round2DiagRect">
            <a:avLst/>
          </a:prstGeom>
          <a:solidFill>
            <a:schemeClr val="accent2"/>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a:ln>
                  <a:noFill/>
                </a:ln>
                <a:solidFill>
                  <a:schemeClr val="tx1">
                    <a:lumMod val="50000"/>
                  </a:schemeClr>
                </a:solidFill>
                <a:effectLst/>
                <a:uLnTx/>
                <a:uFillTx/>
              </a:rPr>
              <a:t>Engagement</a:t>
            </a:r>
            <a:br>
              <a:rPr kumimoji="0" lang="en-US" sz="1100" b="0" i="0" u="none" strike="noStrike" kern="0" cap="none" spc="0" normalizeH="0" baseline="0" noProof="0">
                <a:ln>
                  <a:noFill/>
                </a:ln>
                <a:solidFill>
                  <a:schemeClr val="tx1">
                    <a:lumMod val="50000"/>
                  </a:schemeClr>
                </a:solidFill>
                <a:effectLst/>
                <a:uLnTx/>
                <a:uFillTx/>
              </a:rPr>
            </a:br>
            <a:r>
              <a:rPr kumimoji="0" lang="en-US" sz="1100" b="0" i="0" u="none" strike="noStrike" kern="0" cap="none" spc="0" normalizeH="0" baseline="0" noProof="0">
                <a:ln>
                  <a:noFill/>
                </a:ln>
                <a:solidFill>
                  <a:schemeClr val="tx1">
                    <a:lumMod val="50000"/>
                  </a:schemeClr>
                </a:solidFill>
                <a:effectLst/>
                <a:uLnTx/>
                <a:uFillTx/>
              </a:rPr>
              <a:t>Plan</a:t>
            </a:r>
            <a:endParaRPr kumimoji="0" lang="en-US" sz="1100" b="0" i="0" u="none" strike="noStrike" kern="0" cap="none" spc="0" normalizeH="0" baseline="0" noProof="0" dirty="0">
              <a:ln>
                <a:noFill/>
              </a:ln>
              <a:solidFill>
                <a:schemeClr val="tx1">
                  <a:lumMod val="50000"/>
                </a:schemeClr>
              </a:solidFill>
              <a:effectLst/>
              <a:uLnTx/>
              <a:uFillTx/>
            </a:endParaRPr>
          </a:p>
        </p:txBody>
      </p:sp>
      <p:sp>
        <p:nvSpPr>
          <p:cNvPr id="63" name="Rectangle: Diagonal Corners Rounded 62"/>
          <p:cNvSpPr/>
          <p:nvPr/>
        </p:nvSpPr>
        <p:spPr bwMode="gray">
          <a:xfrm>
            <a:off x="1959208" y="3006132"/>
            <a:ext cx="1152291" cy="468244"/>
          </a:xfrm>
          <a:prstGeom prst="round2DiagRect">
            <a:avLst/>
          </a:prstGeom>
          <a:solidFill>
            <a:schemeClr val="accent3">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App Portfolio</a:t>
            </a:r>
            <a:br>
              <a:rPr kumimoji="0" lang="en-US" sz="1100" b="0" i="0" u="none" strike="noStrike" kern="0" cap="none" spc="0" normalizeH="0" baseline="0" noProof="0" dirty="0">
                <a:ln>
                  <a:noFill/>
                </a:ln>
                <a:solidFill>
                  <a:schemeClr val="tx1">
                    <a:lumMod val="50000"/>
                  </a:schemeClr>
                </a:solidFill>
                <a:effectLst/>
                <a:uLnTx/>
                <a:uFillTx/>
              </a:rPr>
            </a:br>
            <a:r>
              <a:rPr kumimoji="0" lang="en-US" sz="1100" b="0" i="0" u="none" strike="noStrike" kern="0" cap="none" spc="0" normalizeH="0" baseline="0" noProof="0" dirty="0">
                <a:ln>
                  <a:noFill/>
                </a:ln>
                <a:solidFill>
                  <a:schemeClr val="tx1">
                    <a:lumMod val="50000"/>
                  </a:schemeClr>
                </a:solidFill>
                <a:effectLst/>
                <a:uLnTx/>
                <a:uFillTx/>
              </a:rPr>
              <a:t>Analysis</a:t>
            </a:r>
          </a:p>
        </p:txBody>
      </p:sp>
      <p:sp>
        <p:nvSpPr>
          <p:cNvPr id="64" name="Rectangle: Diagonal Corners Rounded 63"/>
          <p:cNvSpPr/>
          <p:nvPr/>
        </p:nvSpPr>
        <p:spPr bwMode="gray">
          <a:xfrm>
            <a:off x="1946508" y="3653832"/>
            <a:ext cx="1152291" cy="468244"/>
          </a:xfrm>
          <a:prstGeom prst="round2DiagRect">
            <a:avLst/>
          </a:prstGeom>
          <a:solidFill>
            <a:schemeClr val="accent3">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Workload</a:t>
            </a:r>
            <a:br>
              <a:rPr kumimoji="0" lang="en-US" sz="1100" b="0" i="0" u="none" strike="noStrike" kern="0" cap="none" spc="0" normalizeH="0" baseline="0" noProof="0" dirty="0">
                <a:ln>
                  <a:noFill/>
                </a:ln>
                <a:solidFill>
                  <a:schemeClr val="tx1">
                    <a:lumMod val="50000"/>
                  </a:schemeClr>
                </a:solidFill>
                <a:effectLst/>
                <a:uLnTx/>
                <a:uFillTx/>
              </a:rPr>
            </a:br>
            <a:r>
              <a:rPr kumimoji="0" lang="en-US" sz="1100" b="0" i="0" u="none" strike="noStrike" kern="0" cap="none" spc="0" normalizeH="0" baseline="0" noProof="0" dirty="0">
                <a:ln>
                  <a:noFill/>
                </a:ln>
                <a:solidFill>
                  <a:schemeClr val="tx1">
                    <a:lumMod val="50000"/>
                  </a:schemeClr>
                </a:solidFill>
                <a:effectLst/>
                <a:uLnTx/>
                <a:uFillTx/>
              </a:rPr>
              <a:t>Analysis</a:t>
            </a:r>
          </a:p>
        </p:txBody>
      </p:sp>
      <p:sp>
        <p:nvSpPr>
          <p:cNvPr id="65" name="Rectangle: Diagonal Corners Rounded 64"/>
          <p:cNvSpPr/>
          <p:nvPr/>
        </p:nvSpPr>
        <p:spPr bwMode="gray">
          <a:xfrm>
            <a:off x="1946508" y="4314232"/>
            <a:ext cx="1152291" cy="468244"/>
          </a:xfrm>
          <a:prstGeom prst="round2DiagRect">
            <a:avLst/>
          </a:prstGeom>
          <a:solidFill>
            <a:schemeClr val="accent3">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Current State</a:t>
            </a:r>
            <a:br>
              <a:rPr kumimoji="0" lang="en-US" sz="1100" b="0" i="0" u="none" strike="noStrike" kern="0" cap="none" spc="0" normalizeH="0" baseline="0" noProof="0" dirty="0">
                <a:ln>
                  <a:noFill/>
                </a:ln>
                <a:solidFill>
                  <a:schemeClr val="tx1">
                    <a:lumMod val="50000"/>
                  </a:schemeClr>
                </a:solidFill>
                <a:effectLst/>
                <a:uLnTx/>
                <a:uFillTx/>
              </a:rPr>
            </a:br>
            <a:r>
              <a:rPr kumimoji="0" lang="en-US" sz="1100" b="0" i="0" u="none" strike="noStrike" kern="0" cap="none" spc="0" normalizeH="0" baseline="0" noProof="0" dirty="0">
                <a:ln>
                  <a:noFill/>
                </a:ln>
                <a:solidFill>
                  <a:schemeClr val="tx1">
                    <a:lumMod val="50000"/>
                  </a:schemeClr>
                </a:solidFill>
                <a:effectLst/>
                <a:uLnTx/>
                <a:uFillTx/>
              </a:rPr>
              <a:t>Architecture</a:t>
            </a:r>
          </a:p>
        </p:txBody>
      </p:sp>
      <p:sp>
        <p:nvSpPr>
          <p:cNvPr id="66" name="Rectangle: Diagonal Corners Rounded 65"/>
          <p:cNvSpPr/>
          <p:nvPr/>
        </p:nvSpPr>
        <p:spPr bwMode="gray">
          <a:xfrm>
            <a:off x="1946508" y="4974632"/>
            <a:ext cx="1152291" cy="468244"/>
          </a:xfrm>
          <a:prstGeom prst="round2DiagRect">
            <a:avLst/>
          </a:prstGeom>
          <a:solidFill>
            <a:schemeClr val="accent3">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Operations</a:t>
            </a:r>
            <a:br>
              <a:rPr kumimoji="0" lang="en-US" sz="1100" b="0" i="0" u="none" strike="noStrike" kern="0" cap="none" spc="0" normalizeH="0" baseline="0" noProof="0" dirty="0">
                <a:ln>
                  <a:noFill/>
                </a:ln>
                <a:solidFill>
                  <a:schemeClr val="tx1">
                    <a:lumMod val="50000"/>
                  </a:schemeClr>
                </a:solidFill>
                <a:effectLst/>
                <a:uLnTx/>
                <a:uFillTx/>
              </a:rPr>
            </a:br>
            <a:r>
              <a:rPr kumimoji="0" lang="en-US" sz="1100" b="0" i="0" u="none" strike="noStrike" kern="0" cap="none" spc="0" normalizeH="0" baseline="0" noProof="0" dirty="0">
                <a:ln>
                  <a:noFill/>
                </a:ln>
                <a:solidFill>
                  <a:schemeClr val="tx1">
                    <a:lumMod val="50000"/>
                  </a:schemeClr>
                </a:solidFill>
                <a:effectLst/>
                <a:uLnTx/>
                <a:uFillTx/>
              </a:rPr>
              <a:t>Analysis</a:t>
            </a:r>
          </a:p>
        </p:txBody>
      </p:sp>
      <p:sp>
        <p:nvSpPr>
          <p:cNvPr id="68" name="Rectangle: Diagonal Corners Rounded 67"/>
          <p:cNvSpPr/>
          <p:nvPr/>
        </p:nvSpPr>
        <p:spPr bwMode="gray">
          <a:xfrm>
            <a:off x="3394308" y="3666532"/>
            <a:ext cx="1152291" cy="468244"/>
          </a:xfrm>
          <a:prstGeom prst="round2DiagRect">
            <a:avLst/>
          </a:prstGeom>
          <a:solidFill>
            <a:schemeClr val="accent5">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Physical</a:t>
            </a:r>
            <a:br>
              <a:rPr kumimoji="0" lang="en-US" sz="1100" b="0" i="0" u="none" strike="noStrike" kern="0" cap="none" spc="0" normalizeH="0" baseline="0" noProof="0" dirty="0">
                <a:ln>
                  <a:noFill/>
                </a:ln>
                <a:solidFill>
                  <a:schemeClr val="tx1">
                    <a:lumMod val="50000"/>
                  </a:schemeClr>
                </a:solidFill>
                <a:effectLst/>
                <a:uLnTx/>
                <a:uFillTx/>
              </a:rPr>
            </a:br>
            <a:r>
              <a:rPr kumimoji="0" lang="en-US" sz="1100" b="0" i="0" u="none" strike="noStrike" kern="0" cap="none" spc="0" normalizeH="0" baseline="0" noProof="0" dirty="0">
                <a:ln>
                  <a:noFill/>
                </a:ln>
                <a:solidFill>
                  <a:schemeClr val="tx1">
                    <a:lumMod val="50000"/>
                  </a:schemeClr>
                </a:solidFill>
                <a:effectLst/>
                <a:uLnTx/>
                <a:uFillTx/>
              </a:rPr>
              <a:t>Architecture</a:t>
            </a:r>
          </a:p>
        </p:txBody>
      </p:sp>
      <p:sp>
        <p:nvSpPr>
          <p:cNvPr id="69" name="Rectangle: Diagonal Corners Rounded 68"/>
          <p:cNvSpPr/>
          <p:nvPr/>
        </p:nvSpPr>
        <p:spPr bwMode="gray">
          <a:xfrm>
            <a:off x="3394308" y="4326932"/>
            <a:ext cx="1152291" cy="468244"/>
          </a:xfrm>
          <a:prstGeom prst="round2DiagRect">
            <a:avLst/>
          </a:prstGeom>
          <a:solidFill>
            <a:schemeClr val="accent5">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Proof of Value</a:t>
            </a:r>
          </a:p>
        </p:txBody>
      </p:sp>
      <p:sp>
        <p:nvSpPr>
          <p:cNvPr id="72" name="Rectangle: Diagonal Corners Rounded 71"/>
          <p:cNvSpPr/>
          <p:nvPr/>
        </p:nvSpPr>
        <p:spPr bwMode="gray">
          <a:xfrm>
            <a:off x="4816708" y="3857029"/>
            <a:ext cx="1152291" cy="566510"/>
          </a:xfrm>
          <a:prstGeom prst="round2DiagRect">
            <a:avLst/>
          </a:prstGeom>
          <a:solidFill>
            <a:schemeClr val="accent2">
              <a:lumMod val="40000"/>
              <a:lumOff val="6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High-level Implementation/ Adoption Plan</a:t>
            </a:r>
          </a:p>
        </p:txBody>
      </p:sp>
      <p:sp>
        <p:nvSpPr>
          <p:cNvPr id="73" name="Rectangle: Diagonal Corners Rounded 72"/>
          <p:cNvSpPr/>
          <p:nvPr/>
        </p:nvSpPr>
        <p:spPr bwMode="gray">
          <a:xfrm>
            <a:off x="4816708" y="4615695"/>
            <a:ext cx="1152291" cy="468244"/>
          </a:xfrm>
          <a:prstGeom prst="round2DiagRect">
            <a:avLst/>
          </a:prstGeom>
          <a:solidFill>
            <a:schemeClr val="accent2">
              <a:lumMod val="40000"/>
              <a:lumOff val="6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Provision Intake Document</a:t>
            </a:r>
          </a:p>
        </p:txBody>
      </p:sp>
      <p:sp>
        <p:nvSpPr>
          <p:cNvPr id="74" name="Rectangle: Diagonal Corners Rounded 73"/>
          <p:cNvSpPr/>
          <p:nvPr/>
        </p:nvSpPr>
        <p:spPr bwMode="gray">
          <a:xfrm>
            <a:off x="4805071" y="3025485"/>
            <a:ext cx="1152291" cy="628348"/>
          </a:xfrm>
          <a:prstGeom prst="round2DiagRect">
            <a:avLst/>
          </a:prstGeom>
          <a:solidFill>
            <a:schemeClr val="accent2">
              <a:lumMod val="40000"/>
              <a:lumOff val="6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Cloud</a:t>
            </a:r>
          </a:p>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Readiness Assessment</a:t>
            </a:r>
          </a:p>
        </p:txBody>
      </p:sp>
      <p:sp>
        <p:nvSpPr>
          <p:cNvPr id="75" name="Rectangle: Diagonal Corners Rounded 74"/>
          <p:cNvSpPr/>
          <p:nvPr/>
        </p:nvSpPr>
        <p:spPr bwMode="gray">
          <a:xfrm>
            <a:off x="6251808" y="3018832"/>
            <a:ext cx="1152291" cy="468244"/>
          </a:xfrm>
          <a:prstGeom prst="round2DiagRect">
            <a:avLst/>
          </a:prstGeom>
          <a:solidFill>
            <a:schemeClr val="accent1">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Solution Presentation</a:t>
            </a:r>
          </a:p>
        </p:txBody>
      </p:sp>
      <p:sp>
        <p:nvSpPr>
          <p:cNvPr id="76" name="Rectangle: Diagonal Corners Rounded 75"/>
          <p:cNvSpPr/>
          <p:nvPr/>
        </p:nvSpPr>
        <p:spPr bwMode="gray">
          <a:xfrm>
            <a:off x="6239108" y="3666532"/>
            <a:ext cx="1152291" cy="468244"/>
          </a:xfrm>
          <a:prstGeom prst="round2DiagRect">
            <a:avLst/>
          </a:prstGeom>
          <a:solidFill>
            <a:schemeClr val="accent1">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Business Case</a:t>
            </a:r>
            <a:endParaRPr kumimoji="0" lang="en-US" sz="1100" b="0" i="1" u="none" strike="noStrike" kern="0" cap="none" spc="0" normalizeH="0" baseline="0" noProof="0" dirty="0">
              <a:ln>
                <a:noFill/>
              </a:ln>
              <a:solidFill>
                <a:schemeClr val="tx1">
                  <a:lumMod val="50000"/>
                </a:schemeClr>
              </a:solidFill>
              <a:effectLst/>
              <a:uLnTx/>
              <a:uFillTx/>
            </a:endParaRPr>
          </a:p>
        </p:txBody>
      </p:sp>
      <p:sp>
        <p:nvSpPr>
          <p:cNvPr id="77" name="Rectangle: Diagonal Corners Rounded 76"/>
          <p:cNvSpPr/>
          <p:nvPr/>
        </p:nvSpPr>
        <p:spPr bwMode="gray">
          <a:xfrm>
            <a:off x="6239108" y="4326932"/>
            <a:ext cx="1152291" cy="468244"/>
          </a:xfrm>
          <a:prstGeom prst="round2DiagRect">
            <a:avLst/>
          </a:prstGeom>
          <a:solidFill>
            <a:schemeClr val="accent1">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Oracle Sales Proposal</a:t>
            </a:r>
          </a:p>
        </p:txBody>
      </p:sp>
      <p:sp>
        <p:nvSpPr>
          <p:cNvPr id="80" name="Rectangle: Diagonal Corners Rounded 79"/>
          <p:cNvSpPr/>
          <p:nvPr/>
        </p:nvSpPr>
        <p:spPr bwMode="gray">
          <a:xfrm>
            <a:off x="7648808" y="3017492"/>
            <a:ext cx="1152291" cy="468244"/>
          </a:xfrm>
          <a:prstGeom prst="round2DiagRect">
            <a:avLst/>
          </a:prstGeom>
          <a:solidFill>
            <a:schemeClr val="tx1">
              <a:lumMod val="40000"/>
              <a:lumOff val="6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Onboarding Provisioning Plan </a:t>
            </a:r>
            <a:br>
              <a:rPr kumimoji="0" lang="en-US" sz="1100" b="0" i="0" u="none" strike="noStrike" kern="0" cap="none" spc="0" normalizeH="0" baseline="0" noProof="0" dirty="0">
                <a:ln>
                  <a:noFill/>
                </a:ln>
                <a:solidFill>
                  <a:schemeClr val="tx1">
                    <a:lumMod val="50000"/>
                  </a:schemeClr>
                </a:solidFill>
                <a:effectLst/>
                <a:uLnTx/>
                <a:uFillTx/>
              </a:rPr>
            </a:br>
            <a:r>
              <a:rPr kumimoji="0" lang="en-US" sz="1100" b="0" i="0" u="none" strike="noStrike" kern="0" cap="none" spc="0" normalizeH="0" baseline="0" noProof="0" dirty="0">
                <a:ln>
                  <a:noFill/>
                </a:ln>
                <a:solidFill>
                  <a:schemeClr val="tx1">
                    <a:lumMod val="50000"/>
                  </a:schemeClr>
                </a:solidFill>
                <a:effectLst/>
                <a:uLnTx/>
                <a:uFillTx/>
              </a:rPr>
              <a:t>&amp; Workshops</a:t>
            </a:r>
          </a:p>
        </p:txBody>
      </p:sp>
      <p:sp>
        <p:nvSpPr>
          <p:cNvPr id="81" name="Rectangle: Diagonal Corners Rounded 80"/>
          <p:cNvSpPr/>
          <p:nvPr/>
        </p:nvSpPr>
        <p:spPr bwMode="gray">
          <a:xfrm>
            <a:off x="7648808" y="3677892"/>
            <a:ext cx="1152291" cy="584766"/>
          </a:xfrm>
          <a:prstGeom prst="round2DiagRect">
            <a:avLst/>
          </a:prstGeom>
          <a:solidFill>
            <a:schemeClr val="tx1">
              <a:lumMod val="40000"/>
              <a:lumOff val="6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Detailed Implementation Plan</a:t>
            </a:r>
          </a:p>
        </p:txBody>
      </p:sp>
      <p:sp>
        <p:nvSpPr>
          <p:cNvPr id="83" name="Rectangle: Diagonal Corners Rounded 82"/>
          <p:cNvSpPr/>
          <p:nvPr/>
        </p:nvSpPr>
        <p:spPr bwMode="gray">
          <a:xfrm>
            <a:off x="9071208" y="3044232"/>
            <a:ext cx="1152291" cy="468244"/>
          </a:xfrm>
          <a:prstGeom prst="round2DiagRect">
            <a:avLst/>
          </a:prstGeom>
          <a:solidFill>
            <a:schemeClr val="accent2"/>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Activity/Issue/Risk</a:t>
            </a:r>
          </a:p>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Tracking Logs</a:t>
            </a:r>
          </a:p>
        </p:txBody>
      </p:sp>
      <p:sp>
        <p:nvSpPr>
          <p:cNvPr id="88" name="Rectangle: Diagonal Corners Rounded 87"/>
          <p:cNvSpPr/>
          <p:nvPr/>
        </p:nvSpPr>
        <p:spPr bwMode="gray">
          <a:xfrm>
            <a:off x="10493608" y="3703961"/>
            <a:ext cx="1152291" cy="468244"/>
          </a:xfrm>
          <a:prstGeom prst="round2DiagRect">
            <a:avLst/>
          </a:prstGeom>
          <a:solidFill>
            <a:schemeClr val="accent6">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Customer </a:t>
            </a:r>
          </a:p>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Success Story</a:t>
            </a:r>
          </a:p>
        </p:txBody>
      </p:sp>
      <p:sp>
        <p:nvSpPr>
          <p:cNvPr id="90" name="Rectangle: Diagonal Corners Rounded 89"/>
          <p:cNvSpPr/>
          <p:nvPr/>
        </p:nvSpPr>
        <p:spPr bwMode="gray">
          <a:xfrm>
            <a:off x="10481500" y="3051812"/>
            <a:ext cx="1152291" cy="468244"/>
          </a:xfrm>
          <a:prstGeom prst="round2DiagRect">
            <a:avLst/>
          </a:prstGeom>
          <a:solidFill>
            <a:schemeClr val="accent6">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Cloud Value Realization Assessment</a:t>
            </a:r>
          </a:p>
        </p:txBody>
      </p:sp>
      <p:sp>
        <p:nvSpPr>
          <p:cNvPr id="91" name="Rectangle: Diagonal Corners Rounded 90"/>
          <p:cNvSpPr/>
          <p:nvPr/>
        </p:nvSpPr>
        <p:spPr bwMode="gray">
          <a:xfrm>
            <a:off x="3367556" y="3017723"/>
            <a:ext cx="1152291" cy="468244"/>
          </a:xfrm>
          <a:prstGeom prst="round2DiagRect">
            <a:avLst/>
          </a:prstGeom>
          <a:solidFill>
            <a:schemeClr val="accent5">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Logical</a:t>
            </a:r>
          </a:p>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Architecture</a:t>
            </a:r>
          </a:p>
        </p:txBody>
      </p:sp>
      <p:sp>
        <p:nvSpPr>
          <p:cNvPr id="71" name="Rectangle: Diagonal Corners Rounded 70"/>
          <p:cNvSpPr/>
          <p:nvPr/>
        </p:nvSpPr>
        <p:spPr bwMode="gray">
          <a:xfrm>
            <a:off x="9075544" y="3666348"/>
            <a:ext cx="1152291" cy="468244"/>
          </a:xfrm>
          <a:prstGeom prst="round2DiagRect">
            <a:avLst/>
          </a:prstGeom>
          <a:solidFill>
            <a:schemeClr val="accent2"/>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Governance Execution Plan</a:t>
            </a:r>
          </a:p>
        </p:txBody>
      </p:sp>
      <p:pic>
        <p:nvPicPr>
          <p:cNvPr id="1026" name="Picture 2" descr="Image result for check mark"/>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402814" y="3242624"/>
            <a:ext cx="368533" cy="368533"/>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2" descr="Image result for check mark"/>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417197" y="4559592"/>
            <a:ext cx="368533" cy="368533"/>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Image result for check mark"/>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814670" y="3869472"/>
            <a:ext cx="368533" cy="368533"/>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2" descr="Image result for check mark"/>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831925" y="4542331"/>
            <a:ext cx="368533" cy="368533"/>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2" descr="Image result for check mark"/>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220773" y="2842933"/>
            <a:ext cx="368533" cy="368533"/>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2" descr="Image result for check mark"/>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226527" y="3512916"/>
            <a:ext cx="368533" cy="368533"/>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2" descr="Image result for check mark"/>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658507" y="2865937"/>
            <a:ext cx="368533" cy="368533"/>
          </a:xfrm>
          <a:prstGeom prst="rect">
            <a:avLst/>
          </a:prstGeom>
          <a:noFill/>
          <a:extLst>
            <a:ext uri="{909E8E84-426E-40DD-AFC4-6F175D3DCCD1}">
              <a14:hiddenFill xmlns:a14="http://schemas.microsoft.com/office/drawing/2010/main">
                <a:solidFill>
                  <a:srgbClr val="FFFFFF"/>
                </a:solidFill>
              </a14:hiddenFill>
            </a:ext>
          </a:extLst>
        </p:spPr>
      </p:pic>
      <p:pic>
        <p:nvPicPr>
          <p:cNvPr id="85" name="Picture 2" descr="Image result for check mark"/>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099115" y="2865939"/>
            <a:ext cx="368533" cy="3685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107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CROCS “Oracle Cloud” Upgrade/Migration</a:t>
            </a:r>
            <a:endParaRPr lang="en-US" dirty="0"/>
          </a:p>
        </p:txBody>
      </p:sp>
      <p:sp>
        <p:nvSpPr>
          <p:cNvPr id="3" name="Content Placeholder 2"/>
          <p:cNvSpPr>
            <a:spLocks noGrp="1"/>
          </p:cNvSpPr>
          <p:nvPr>
            <p:ph idx="1"/>
          </p:nvPr>
        </p:nvSpPr>
        <p:spPr/>
        <p:txBody>
          <a:bodyPr/>
          <a:lstStyle/>
          <a:p>
            <a:r>
              <a:rPr lang="en-US" dirty="0" smtClean="0"/>
              <a:t>Good</a:t>
            </a:r>
          </a:p>
          <a:p>
            <a:pPr lvl="1"/>
            <a:r>
              <a:rPr lang="en-US" dirty="0" smtClean="0"/>
              <a:t>All Oracle Cloud Platform</a:t>
            </a:r>
          </a:p>
          <a:p>
            <a:pPr lvl="1"/>
            <a:r>
              <a:rPr lang="en-US" dirty="0" smtClean="0"/>
              <a:t>Eliminate Oracle Database (mandatory for SOA 12c) skill set and resource for maintenance/management </a:t>
            </a:r>
          </a:p>
          <a:p>
            <a:endParaRPr lang="en-US" dirty="0"/>
          </a:p>
          <a:p>
            <a:r>
              <a:rPr lang="en-US" dirty="0" smtClean="0"/>
              <a:t>Not-so-Good</a:t>
            </a:r>
          </a:p>
          <a:p>
            <a:pPr lvl="1"/>
            <a:r>
              <a:rPr lang="en-US" dirty="0" smtClean="0"/>
              <a:t>Dedicated resource for Implementation, Testing and Propagation</a:t>
            </a:r>
          </a:p>
          <a:p>
            <a:pPr lvl="1"/>
            <a:r>
              <a:rPr lang="en-US" dirty="0" smtClean="0"/>
              <a:t>CROCS Oracle SOACS ‘Production Ready’ timeline</a:t>
            </a:r>
            <a:endParaRPr lang="en-US" dirty="0"/>
          </a:p>
        </p:txBody>
      </p:sp>
    </p:spTree>
    <p:extLst>
      <p:ext uri="{BB962C8B-B14F-4D97-AF65-F5344CB8AC3E}">
        <p14:creationId xmlns:p14="http://schemas.microsoft.com/office/powerpoint/2010/main" val="1816291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concerns and questions</a:t>
            </a:r>
            <a:endParaRPr lang="en-US" dirty="0"/>
          </a:p>
        </p:txBody>
      </p:sp>
      <p:sp>
        <p:nvSpPr>
          <p:cNvPr id="3" name="Content Placeholder 2"/>
          <p:cNvSpPr>
            <a:spLocks noGrp="1"/>
          </p:cNvSpPr>
          <p:nvPr>
            <p:ph idx="1"/>
          </p:nvPr>
        </p:nvSpPr>
        <p:spPr/>
        <p:txBody>
          <a:bodyPr/>
          <a:lstStyle/>
          <a:p>
            <a:r>
              <a:rPr lang="en-US" dirty="0" smtClean="0"/>
              <a:t>Oracle SOA CS </a:t>
            </a:r>
          </a:p>
          <a:p>
            <a:pPr lvl="1"/>
            <a:r>
              <a:rPr lang="en-US" dirty="0" smtClean="0"/>
              <a:t>Oracle Linux platform as “default” OS</a:t>
            </a:r>
          </a:p>
          <a:p>
            <a:endParaRPr lang="en-US" dirty="0"/>
          </a:p>
        </p:txBody>
      </p:sp>
    </p:spTree>
    <p:extLst>
      <p:ext uri="{BB962C8B-B14F-4D97-AF65-F5344CB8AC3E}">
        <p14:creationId xmlns:p14="http://schemas.microsoft.com/office/powerpoint/2010/main" val="2613121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Confidential – Oracle Internal</a:t>
            </a:r>
          </a:p>
        </p:txBody>
      </p:sp>
      <p:sp>
        <p:nvSpPr>
          <p:cNvPr id="3" name="Slide Number Placeholder 2"/>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C51EAA63-D034-42AE-91FA-B13B9518C7BE}"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22</a:t>
            </a:fld>
            <a:endParaRPr kumimoji="0" lang="en-US" sz="1800" b="0" i="0" u="none" strike="noStrike" kern="0" cap="none" spc="0" normalizeH="0" baseline="0" noProof="0" dirty="0">
              <a:ln>
                <a:noFill/>
              </a:ln>
              <a:solidFill>
                <a:sysClr val="windowText" lastClr="000000"/>
              </a:solidFill>
              <a:effectLst/>
              <a:uLnTx/>
              <a:uFillTx/>
            </a:endParaRPr>
          </a:p>
        </p:txBody>
      </p:sp>
      <p:sp>
        <p:nvSpPr>
          <p:cNvPr id="4" name="Title 3"/>
          <p:cNvSpPr>
            <a:spLocks noGrp="1"/>
          </p:cNvSpPr>
          <p:nvPr>
            <p:ph type="title"/>
          </p:nvPr>
        </p:nvSpPr>
        <p:spPr>
          <a:xfrm>
            <a:off x="531812" y="386747"/>
            <a:ext cx="11125200" cy="403828"/>
          </a:xfrm>
        </p:spPr>
        <p:txBody>
          <a:bodyPr/>
          <a:lstStyle/>
          <a:p>
            <a:r>
              <a:rPr lang="en-US" dirty="0"/>
              <a:t>Deliverable – Logical Architecture </a:t>
            </a:r>
            <a:r>
              <a:rPr lang="en-US" sz="2400" dirty="0"/>
              <a:t>2 of 2</a:t>
            </a:r>
          </a:p>
        </p:txBody>
      </p:sp>
      <p:graphicFrame>
        <p:nvGraphicFramePr>
          <p:cNvPr id="12" name="Table 11"/>
          <p:cNvGraphicFramePr>
            <a:graphicFrameLocks noGrp="1"/>
          </p:cNvGraphicFramePr>
          <p:nvPr>
            <p:extLst>
              <p:ext uri="{D42A27DB-BD31-4B8C-83A1-F6EECF244321}">
                <p14:modId xmlns:p14="http://schemas.microsoft.com/office/powerpoint/2010/main" val="850343633"/>
              </p:ext>
            </p:extLst>
          </p:nvPr>
        </p:nvGraphicFramePr>
        <p:xfrm>
          <a:off x="1921270" y="1154923"/>
          <a:ext cx="10036269" cy="3396497"/>
        </p:xfrm>
        <a:graphic>
          <a:graphicData uri="http://schemas.openxmlformats.org/drawingml/2006/table">
            <a:tbl>
              <a:tblPr bandRow="1">
                <a:tableStyleId>{5A111915-BE36-4E01-A7E5-04B1672EAD32}</a:tableStyleId>
              </a:tblPr>
              <a:tblGrid>
                <a:gridCol w="1525523">
                  <a:extLst>
                    <a:ext uri="{9D8B030D-6E8A-4147-A177-3AD203B41FA5}">
                      <a16:colId xmlns:a16="http://schemas.microsoft.com/office/drawing/2014/main" val="20000"/>
                    </a:ext>
                  </a:extLst>
                </a:gridCol>
                <a:gridCol w="3823843">
                  <a:extLst>
                    <a:ext uri="{9D8B030D-6E8A-4147-A177-3AD203B41FA5}">
                      <a16:colId xmlns:a16="http://schemas.microsoft.com/office/drawing/2014/main" val="20001"/>
                    </a:ext>
                  </a:extLst>
                </a:gridCol>
                <a:gridCol w="4686903">
                  <a:extLst>
                    <a:ext uri="{9D8B030D-6E8A-4147-A177-3AD203B41FA5}">
                      <a16:colId xmlns:a16="http://schemas.microsoft.com/office/drawing/2014/main" val="3722100672"/>
                    </a:ext>
                  </a:extLst>
                </a:gridCol>
              </a:tblGrid>
              <a:tr h="378977">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Deliverable Name</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None/>
                      </a:pPr>
                      <a:r>
                        <a:rPr lang="en-US" sz="1200" kern="1200" dirty="0"/>
                        <a:t>Logical Architecture</a:t>
                      </a:r>
                      <a:endParaRPr lang="en-US" sz="1200" b="0" i="1" kern="1200" dirty="0">
                        <a:solidFill>
                          <a:schemeClr val="tx1"/>
                        </a:solidFill>
                        <a:latin typeface="+mn-lt"/>
                        <a:ea typeface="+mn-ea"/>
                        <a:cs typeface="+mn-cs"/>
                      </a:endParaRPr>
                    </a:p>
                  </a:txBody>
                  <a:tcPr anchor="ctr"/>
                </a:tc>
                <a:tc hMerge="1">
                  <a:txBody>
                    <a:bodyPr/>
                    <a:lstStyle/>
                    <a:p>
                      <a:pPr marL="114300" indent="-114300">
                        <a:buClr>
                          <a:schemeClr val="tx2"/>
                        </a:buClr>
                        <a:buFont typeface="Wingdings" pitchFamily="2" charset="2"/>
                        <a:buNone/>
                      </a:pPr>
                      <a:endParaRPr lang="en-US" sz="1100" dirty="0"/>
                    </a:p>
                  </a:txBody>
                  <a:tcPr anchor="ctr">
                    <a:lnL w="12700" cmpd="sng">
                      <a:solidFill>
                        <a:srgbClr val="8DA6B1"/>
                      </a:solidFill>
                    </a:lnL>
                    <a:lnR w="12700" cmpd="sng">
                      <a:solidFill>
                        <a:srgbClr val="8DA6B1"/>
                      </a:solidFill>
                    </a:lnR>
                    <a:lnT w="12700" cmpd="sng">
                      <a:solidFill>
                        <a:srgbClr val="8DA6B1"/>
                      </a:solidFill>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solidFill>
                      <a:srgbClr val="8DA6B1">
                        <a:alpha val="20000"/>
                      </a:srgbClr>
                    </a:solidFill>
                  </a:tcPr>
                </a:tc>
                <a:extLst>
                  <a:ext uri="{0D108BD9-81ED-4DB2-BD59-A6C34878D82A}">
                    <a16:rowId xmlns:a16="http://schemas.microsoft.com/office/drawing/2014/main" val="10000"/>
                  </a:ext>
                </a:extLst>
              </a:tr>
              <a:tr h="60881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Artifacts</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Char char="§"/>
                      </a:pPr>
                      <a:r>
                        <a:rPr lang="en-US" sz="1200" i="0" kern="1200" dirty="0">
                          <a:solidFill>
                            <a:schemeClr val="tx1"/>
                          </a:solidFill>
                          <a:latin typeface="Calibri"/>
                          <a:ea typeface="+mn-ea"/>
                          <a:cs typeface="+mn-cs"/>
                        </a:rPr>
                        <a:t>Application and Capability to Cloud Service Map</a:t>
                      </a:r>
                    </a:p>
                    <a:p>
                      <a:pPr marL="0" indent="-114300" algn="l" defTabSz="914400" rtl="0" eaLnBrk="1" latinLnBrk="0" hangingPunct="1">
                        <a:buClr>
                          <a:schemeClr val="tx2"/>
                        </a:buClr>
                        <a:buFont typeface="Wingdings" pitchFamily="2" charset="2"/>
                        <a:buChar char="§"/>
                      </a:pPr>
                      <a:r>
                        <a:rPr lang="en-US" sz="1200" i="0" kern="1200" dirty="0">
                          <a:solidFill>
                            <a:schemeClr val="tx1"/>
                          </a:solidFill>
                          <a:latin typeface="Calibri"/>
                          <a:ea typeface="+mn-ea"/>
                          <a:cs typeface="+mn-cs"/>
                        </a:rPr>
                        <a:t>Capability to Service Map </a:t>
                      </a:r>
                      <a:r>
                        <a:rPr lang="en-US" sz="1200" i="0" kern="1200" dirty="0" smtClean="0">
                          <a:solidFill>
                            <a:schemeClr val="tx1"/>
                          </a:solidFill>
                          <a:latin typeface="Calibri"/>
                          <a:ea typeface="+mn-ea"/>
                          <a:cs typeface="+mn-cs"/>
                        </a:rPr>
                        <a:t>Models</a:t>
                      </a:r>
                      <a:endParaRPr lang="en-US" sz="1200" i="0" kern="1200" dirty="0">
                        <a:solidFill>
                          <a:schemeClr val="tx1"/>
                        </a:solidFill>
                        <a:latin typeface="Calibri"/>
                        <a:ea typeface="+mn-ea"/>
                        <a:cs typeface="+mn-cs"/>
                      </a:endParaRPr>
                    </a:p>
                    <a:p>
                      <a:pPr marL="0" indent="-114300" algn="l" defTabSz="914400" rtl="0" eaLnBrk="1" latinLnBrk="0" hangingPunct="1">
                        <a:buClr>
                          <a:schemeClr val="tx2"/>
                        </a:buClr>
                        <a:buFont typeface="Wingdings" pitchFamily="2" charset="2"/>
                        <a:buChar char="§"/>
                      </a:pPr>
                      <a:r>
                        <a:rPr lang="en-US" sz="1200" i="0" kern="1200" dirty="0" smtClean="0">
                          <a:solidFill>
                            <a:schemeClr val="tx1"/>
                          </a:solidFill>
                          <a:latin typeface="Calibri"/>
                          <a:ea typeface="+mn-ea"/>
                          <a:cs typeface="+mn-cs"/>
                        </a:rPr>
                        <a:t>Logical </a:t>
                      </a:r>
                      <a:r>
                        <a:rPr lang="en-US" sz="1200" i="0" kern="1200" dirty="0">
                          <a:solidFill>
                            <a:schemeClr val="tx1"/>
                          </a:solidFill>
                          <a:latin typeface="Calibri"/>
                          <a:ea typeface="+mn-ea"/>
                          <a:cs typeface="+mn-cs"/>
                        </a:rPr>
                        <a:t>Service Deployment Models</a:t>
                      </a:r>
                    </a:p>
                    <a:p>
                      <a:pPr marL="0" indent="-114300" algn="l" defTabSz="914400" rtl="0" eaLnBrk="1" latinLnBrk="0" hangingPunct="1">
                        <a:buClr>
                          <a:schemeClr val="tx2"/>
                        </a:buClr>
                        <a:buFont typeface="Wingdings" pitchFamily="2" charset="2"/>
                        <a:buChar char="§"/>
                      </a:pPr>
                      <a:r>
                        <a:rPr lang="en-US" sz="1200" i="0" kern="1200" dirty="0">
                          <a:solidFill>
                            <a:schemeClr val="tx1"/>
                          </a:solidFill>
                          <a:latin typeface="Calibri"/>
                          <a:ea typeface="+mn-ea"/>
                          <a:cs typeface="+mn-cs"/>
                        </a:rPr>
                        <a:t>Logical Application Deployment Models </a:t>
                      </a:r>
                    </a:p>
                    <a:p>
                      <a:pPr marL="0" indent="-114300" algn="l" defTabSz="914400" rtl="0" eaLnBrk="1" latinLnBrk="0" hangingPunct="1">
                        <a:buClr>
                          <a:schemeClr val="tx2"/>
                        </a:buClr>
                        <a:buFont typeface="Wingdings" pitchFamily="2" charset="2"/>
                        <a:buChar char="§"/>
                      </a:pPr>
                      <a:r>
                        <a:rPr lang="en-US" sz="1200" i="0" kern="1200" dirty="0">
                          <a:solidFill>
                            <a:schemeClr val="tx1"/>
                          </a:solidFill>
                          <a:latin typeface="Calibri"/>
                          <a:ea typeface="+mn-ea"/>
                          <a:cs typeface="+mn-cs"/>
                        </a:rPr>
                        <a:t>Logical Application Component Models</a:t>
                      </a:r>
                    </a:p>
                    <a:p>
                      <a:pPr marL="0" indent="-114300" algn="l" defTabSz="914400" rtl="0" eaLnBrk="1" latinLnBrk="0" hangingPunct="1">
                        <a:buClr>
                          <a:schemeClr val="tx2"/>
                        </a:buClr>
                        <a:buFont typeface="Wingdings" pitchFamily="2" charset="2"/>
                        <a:buChar char="§"/>
                      </a:pPr>
                      <a:r>
                        <a:rPr lang="en-US" sz="1200" i="0" kern="1200" dirty="0">
                          <a:solidFill>
                            <a:schemeClr val="tx1"/>
                          </a:solidFill>
                          <a:latin typeface="Calibri"/>
                          <a:ea typeface="+mn-ea"/>
                          <a:cs typeface="+mn-cs"/>
                        </a:rPr>
                        <a:t>Operational Capability Models</a:t>
                      </a:r>
                    </a:p>
                    <a:p>
                      <a:pPr marL="0" indent="-114300" algn="l" defTabSz="914400" rtl="0" eaLnBrk="1" latinLnBrk="0" hangingPunct="1">
                        <a:buClr>
                          <a:schemeClr val="tx2"/>
                        </a:buClr>
                        <a:buFont typeface="Wingdings" pitchFamily="2" charset="2"/>
                        <a:buChar char="§"/>
                      </a:pPr>
                      <a:r>
                        <a:rPr lang="en-US" sz="1200" i="0" kern="1200" dirty="0">
                          <a:solidFill>
                            <a:schemeClr val="tx1"/>
                          </a:solidFill>
                          <a:latin typeface="Calibri"/>
                          <a:ea typeface="+mn-ea"/>
                          <a:cs typeface="+mn-cs"/>
                        </a:rPr>
                        <a:t>Operational Functional Models</a:t>
                      </a:r>
                    </a:p>
                    <a:p>
                      <a:pPr marL="0" indent="-114300" algn="l" defTabSz="914400" rtl="0" eaLnBrk="1" latinLnBrk="0" hangingPunct="1">
                        <a:buClr>
                          <a:schemeClr val="tx2"/>
                        </a:buClr>
                        <a:buFont typeface="Wingdings" pitchFamily="2" charset="2"/>
                        <a:buChar char="§"/>
                      </a:pPr>
                      <a:r>
                        <a:rPr lang="en-US" sz="1200" i="0" kern="1200" dirty="0">
                          <a:solidFill>
                            <a:schemeClr val="tx1"/>
                          </a:solidFill>
                          <a:latin typeface="Calibri"/>
                          <a:ea typeface="+mn-ea"/>
                          <a:cs typeface="+mn-cs"/>
                        </a:rPr>
                        <a:t>Logical Integration Models</a:t>
                      </a:r>
                    </a:p>
                  </a:txBody>
                  <a:tcPr anchor="ctr"/>
                </a:tc>
                <a:tc hMerge="1">
                  <a:txBody>
                    <a:bodyPr/>
                    <a:lstStyle/>
                    <a:p>
                      <a:pPr marL="114300" indent="-114300">
                        <a:buClr>
                          <a:schemeClr val="tx2"/>
                        </a:buClr>
                        <a:buFont typeface="Wingdings" pitchFamily="2" charset="2"/>
                        <a:buChar char="§"/>
                      </a:pPr>
                      <a:endParaRPr lang="en-US" sz="1100" dirty="0"/>
                    </a:p>
                  </a:txBody>
                  <a:tcPr anchor="ctr">
                    <a:lnL w="12700" cmpd="sng">
                      <a:solidFill>
                        <a:srgbClr val="8DA6B1"/>
                      </a:solidFill>
                    </a:lnL>
                    <a:lnR w="12700" cmpd="sng">
                      <a:solidFill>
                        <a:srgbClr val="8DA6B1"/>
                      </a:solid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9951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smtClean="0"/>
                        <a:t>Stake </a:t>
                      </a:r>
                      <a:r>
                        <a:rPr lang="en-US" sz="1400" kern="1200" dirty="0"/>
                        <a:t>Holder's</a:t>
                      </a:r>
                      <a:endParaRPr lang="en-US" sz="1400" b="1" kern="1200" dirty="0">
                        <a:solidFill>
                          <a:schemeClr val="tx1"/>
                        </a:solidFill>
                        <a:latin typeface="+mn-lt"/>
                        <a:ea typeface="+mn-ea"/>
                        <a:cs typeface="+mn-cs"/>
                      </a:endParaRPr>
                    </a:p>
                  </a:txBody>
                  <a:tcPr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Char char="§"/>
                      </a:pPr>
                      <a:r>
                        <a:rPr lang="en-US" sz="1200" b="0" i="1" kern="1200" dirty="0">
                          <a:solidFill>
                            <a:schemeClr val="tx1"/>
                          </a:solidFill>
                          <a:latin typeface="+mn-lt"/>
                          <a:ea typeface="+mn-ea"/>
                          <a:cs typeface="+mn-cs"/>
                        </a:rPr>
                        <a:t>Responsible / Accountable </a:t>
                      </a:r>
                      <a:r>
                        <a:rPr lang="en-US" sz="1200" b="0" i="1" kern="1200" dirty="0" smtClean="0">
                          <a:solidFill>
                            <a:schemeClr val="tx1"/>
                          </a:solidFill>
                          <a:latin typeface="+mn-lt"/>
                          <a:ea typeface="+mn-ea"/>
                          <a:cs typeface="+mn-cs"/>
                        </a:rPr>
                        <a:t>/ </a:t>
                      </a:r>
                      <a:r>
                        <a:rPr lang="en-US" sz="1200" b="0" i="1" kern="1200" dirty="0">
                          <a:solidFill>
                            <a:schemeClr val="tx1"/>
                          </a:solidFill>
                          <a:latin typeface="+mn-lt"/>
                          <a:ea typeface="+mn-ea"/>
                          <a:cs typeface="+mn-cs"/>
                        </a:rPr>
                        <a:t>Informed </a:t>
                      </a:r>
                    </a:p>
                    <a:p>
                      <a:pPr marL="0" indent="0" algn="l" defTabSz="914400" rtl="0" eaLnBrk="1" latinLnBrk="0" hangingPunct="1">
                        <a:buClr>
                          <a:schemeClr val="tx2"/>
                        </a:buClr>
                        <a:buFont typeface="Wingdings" pitchFamily="2" charset="2"/>
                        <a:buNone/>
                      </a:pPr>
                      <a:r>
                        <a:rPr lang="en-US" sz="1200" b="0" i="1" kern="1200" dirty="0">
                          <a:solidFill>
                            <a:schemeClr val="tx1"/>
                          </a:solidFill>
                          <a:latin typeface="+mn-lt"/>
                          <a:ea typeface="+mn-ea"/>
                          <a:cs typeface="+mn-cs"/>
                        </a:rPr>
                        <a:t>        ECA</a:t>
                      </a:r>
                      <a:r>
                        <a:rPr lang="en-US" sz="1200" b="0" i="1" kern="1200" baseline="0" dirty="0">
                          <a:solidFill>
                            <a:schemeClr val="tx1"/>
                          </a:solidFill>
                          <a:latin typeface="+mn-lt"/>
                          <a:ea typeface="+mn-ea"/>
                          <a:cs typeface="+mn-cs"/>
                        </a:rPr>
                        <a:t>          </a:t>
                      </a:r>
                      <a:r>
                        <a:rPr lang="en-US" sz="1200" b="0" i="1" kern="1200" baseline="0" dirty="0" smtClean="0">
                          <a:solidFill>
                            <a:schemeClr val="tx1"/>
                          </a:solidFill>
                          <a:latin typeface="+mn-lt"/>
                          <a:ea typeface="+mn-ea"/>
                          <a:cs typeface="+mn-cs"/>
                        </a:rPr>
                        <a:t>           CPR              </a:t>
                      </a:r>
                      <a:r>
                        <a:rPr lang="en-US" sz="1200" b="0" i="1" kern="1200" baseline="0" dirty="0">
                          <a:solidFill>
                            <a:schemeClr val="tx1"/>
                          </a:solidFill>
                          <a:latin typeface="+mn-lt"/>
                          <a:ea typeface="+mn-ea"/>
                          <a:cs typeface="+mn-cs"/>
                        </a:rPr>
                        <a:t>CSM</a:t>
                      </a:r>
                      <a:endParaRPr lang="en-US" sz="1200" b="0" i="1" kern="1200" dirty="0">
                        <a:solidFill>
                          <a:schemeClr val="tx1"/>
                        </a:solidFill>
                        <a:latin typeface="+mn-lt"/>
                        <a:ea typeface="+mn-ea"/>
                        <a:cs typeface="+mn-cs"/>
                      </a:endParaRPr>
                    </a:p>
                  </a:txBody>
                  <a:tcPr anchor="ctr"/>
                </a:tc>
                <a:tc>
                  <a:txBody>
                    <a:bodyPr/>
                    <a:lstStyle/>
                    <a:p>
                      <a:pPr marL="0" indent="-114300" algn="l" defTabSz="914400" rtl="0" eaLnBrk="1" latinLnBrk="0" hangingPunct="1">
                        <a:buClr>
                          <a:schemeClr val="tx2"/>
                        </a:buClr>
                        <a:buFont typeface="Wingdings" pitchFamily="2" charset="2"/>
                        <a:buChar char="§"/>
                      </a:pPr>
                      <a:r>
                        <a:rPr lang="en-US" sz="1200" b="0" kern="1200" dirty="0">
                          <a:solidFill>
                            <a:schemeClr val="tx1"/>
                          </a:solidFill>
                          <a:latin typeface="+mn-lt"/>
                          <a:ea typeface="+mn-ea"/>
                          <a:cs typeface="+mn-cs"/>
                        </a:rPr>
                        <a:t>Account</a:t>
                      </a:r>
                      <a:r>
                        <a:rPr lang="en-US" sz="1200" b="0" kern="1200" baseline="0" dirty="0">
                          <a:solidFill>
                            <a:schemeClr val="tx1"/>
                          </a:solidFill>
                          <a:latin typeface="+mn-lt"/>
                          <a:ea typeface="+mn-ea"/>
                          <a:cs typeface="+mn-cs"/>
                        </a:rPr>
                        <a:t> Team – </a:t>
                      </a:r>
                      <a:r>
                        <a:rPr lang="en-US" sz="1200" b="0" kern="1200" baseline="0" dirty="0" smtClean="0">
                          <a:solidFill>
                            <a:schemeClr val="tx1"/>
                          </a:solidFill>
                          <a:latin typeface="+mn-lt"/>
                          <a:ea typeface="+mn-ea"/>
                          <a:cs typeface="+mn-cs"/>
                        </a:rPr>
                        <a:t>Marc McConnell, Shukie Ganguly</a:t>
                      </a:r>
                      <a:endParaRPr lang="en-US" sz="1200" b="0" kern="1200" baseline="0" dirty="0">
                        <a:solidFill>
                          <a:schemeClr val="tx1"/>
                        </a:solidFill>
                        <a:latin typeface="+mn-lt"/>
                        <a:ea typeface="+mn-ea"/>
                        <a:cs typeface="+mn-cs"/>
                      </a:endParaRPr>
                    </a:p>
                    <a:p>
                      <a:pPr marL="0" indent="-114300" algn="l" defTabSz="914400" rtl="0" eaLnBrk="1" latinLnBrk="0" hangingPunct="1">
                        <a:buClr>
                          <a:schemeClr val="tx2"/>
                        </a:buClr>
                        <a:buFont typeface="Wingdings" pitchFamily="2" charset="2"/>
                        <a:buChar char="§"/>
                      </a:pPr>
                      <a:r>
                        <a:rPr lang="en-US" sz="1200" b="0" kern="1200" baseline="0" dirty="0" smtClean="0">
                          <a:solidFill>
                            <a:schemeClr val="tx1"/>
                          </a:solidFill>
                          <a:latin typeface="+mn-lt"/>
                          <a:ea typeface="+mn-ea"/>
                          <a:cs typeface="+mn-cs"/>
                        </a:rPr>
                        <a:t>CROCS </a:t>
                      </a:r>
                      <a:r>
                        <a:rPr lang="en-US" sz="1200" b="0" kern="1200" baseline="0" dirty="0">
                          <a:solidFill>
                            <a:schemeClr val="tx1"/>
                          </a:solidFill>
                          <a:latin typeface="+mn-lt"/>
                          <a:ea typeface="+mn-ea"/>
                          <a:cs typeface="+mn-cs"/>
                        </a:rPr>
                        <a:t>Sponsor </a:t>
                      </a:r>
                      <a:r>
                        <a:rPr lang="en-US" sz="1200" b="0" kern="1200" baseline="0" dirty="0" smtClean="0">
                          <a:solidFill>
                            <a:schemeClr val="tx1"/>
                          </a:solidFill>
                          <a:latin typeface="+mn-lt"/>
                          <a:ea typeface="+mn-ea"/>
                          <a:cs typeface="+mn-cs"/>
                        </a:rPr>
                        <a:t>– Don McIntosh, Rob G &amp; Rob K</a:t>
                      </a:r>
                      <a:endParaRPr lang="en-US" sz="1200" b="0" kern="1200" dirty="0">
                        <a:solidFill>
                          <a:schemeClr val="tx1"/>
                        </a:solidFill>
                        <a:latin typeface="+mn-lt"/>
                        <a:ea typeface="+mn-ea"/>
                        <a:cs typeface="+mn-cs"/>
                      </a:endParaRPr>
                    </a:p>
                  </a:txBody>
                  <a:tcPr anchor="ctr"/>
                </a:tc>
                <a:extLst>
                  <a:ext uri="{0D108BD9-81ED-4DB2-BD59-A6C34878D82A}">
                    <a16:rowId xmlns:a16="http://schemas.microsoft.com/office/drawing/2014/main" val="10006"/>
                  </a:ext>
                </a:extLst>
              </a:tr>
              <a:tr h="83312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Exit/Success Criteria</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14300" indent="-114300">
                        <a:buClr>
                          <a:schemeClr val="tx2"/>
                        </a:buClr>
                        <a:buFont typeface="Wingdings" pitchFamily="2" charset="2"/>
                        <a:buChar char="§"/>
                      </a:pPr>
                      <a:r>
                        <a:rPr lang="en-US" sz="1200" dirty="0"/>
                        <a:t> Ability</a:t>
                      </a:r>
                      <a:r>
                        <a:rPr lang="en-US" sz="1200" baseline="0" dirty="0"/>
                        <a:t> to communicate the role of the services in support of the customer use case and support of customer workloads</a:t>
                      </a:r>
                    </a:p>
                    <a:p>
                      <a:pPr marL="114300" indent="-114300">
                        <a:buClr>
                          <a:schemeClr val="tx2"/>
                        </a:buClr>
                        <a:buFont typeface="Wingdings" pitchFamily="2" charset="2"/>
                        <a:buChar char="§"/>
                      </a:pPr>
                      <a:r>
                        <a:rPr lang="en-US" sz="1200" baseline="0" dirty="0"/>
                        <a:t>Ability to communicate what services are required to support the application and technology components of the solutions</a:t>
                      </a:r>
                    </a:p>
                    <a:p>
                      <a:pPr marL="114300" indent="-114300">
                        <a:buClr>
                          <a:schemeClr val="tx2"/>
                        </a:buClr>
                        <a:buFont typeface="Wingdings" pitchFamily="2" charset="2"/>
                        <a:buChar char="§"/>
                      </a:pPr>
                      <a:r>
                        <a:rPr lang="en-US" sz="1200" baseline="0" dirty="0"/>
                        <a:t>Ability to define the capabilities and benefits of the services and deployment models in support of the use case objectives</a:t>
                      </a:r>
                    </a:p>
                    <a:p>
                      <a:pPr marL="114300" indent="-114300">
                        <a:buClr>
                          <a:schemeClr val="tx2"/>
                        </a:buClr>
                        <a:buFont typeface="Wingdings" pitchFamily="2" charset="2"/>
                        <a:buChar char="§"/>
                      </a:pPr>
                      <a:r>
                        <a:rPr lang="en-US" sz="1200" baseline="0" dirty="0"/>
                        <a:t>Communicate completeness of solution architecture to the scope of the use cases and impacted architecture</a:t>
                      </a:r>
                    </a:p>
                    <a:p>
                      <a:pPr marL="114300" indent="-114300">
                        <a:buClr>
                          <a:schemeClr val="tx2"/>
                        </a:buClr>
                        <a:buFont typeface="Wingdings" pitchFamily="2" charset="2"/>
                        <a:buChar char="§"/>
                      </a:pPr>
                      <a:r>
                        <a:rPr lang="en-US" sz="1200" baseline="0" dirty="0"/>
                        <a:t>Obtain customer architecture buy-in </a:t>
                      </a:r>
                      <a:endParaRPr lang="en-US" sz="1200" dirty="0"/>
                    </a:p>
                  </a:txBody>
                  <a:tcPr anchor="ctr"/>
                </a:tc>
                <a:tc hMerge="1">
                  <a:txBody>
                    <a:bodyPr/>
                    <a:lstStyle/>
                    <a:p>
                      <a:pPr marL="114300" indent="-114300">
                        <a:buClr>
                          <a:schemeClr val="tx2"/>
                        </a:buClr>
                        <a:buFont typeface="Wingdings" pitchFamily="2" charset="2"/>
                        <a:buChar char="§"/>
                      </a:pPr>
                      <a:endParaRPr lang="en-US" sz="1100" dirty="0"/>
                    </a:p>
                  </a:txBody>
                  <a:tcPr anchor="ctr">
                    <a:lnL w="12700" cmpd="sng">
                      <a:solidFill>
                        <a:srgbClr val="8DA6B1"/>
                      </a:solidFill>
                    </a:lnL>
                    <a:lnR w="12700" cmpd="sng">
                      <a:solidFill>
                        <a:srgbClr val="8DA6B1"/>
                      </a:solid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8" name="Rectangle: Rounded Corners 7"/>
          <p:cNvSpPr/>
          <p:nvPr/>
        </p:nvSpPr>
        <p:spPr bwMode="gray">
          <a:xfrm>
            <a:off x="362221" y="1010184"/>
            <a:ext cx="1388033" cy="4848346"/>
          </a:xfrm>
          <a:prstGeom prst="roundRect">
            <a:avLst/>
          </a:prstGeom>
          <a:solidFill>
            <a:schemeClr val="accent5"/>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97280" rIns="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Future State Architecture</a:t>
            </a:r>
          </a:p>
        </p:txBody>
      </p:sp>
      <p:pic>
        <p:nvPicPr>
          <p:cNvPr id="11" name="Picture 10" descr="ic-OracleCloud-wht.png"/>
          <p:cNvPicPr>
            <a:picLocks noChangeAspect="1"/>
          </p:cNvPicPr>
          <p:nvPr/>
        </p:nvPicPr>
        <p:blipFill>
          <a:blip r:embed="rId2" cstate="print"/>
          <a:srcRect l="14981" t="27712" r="15444" b="27712"/>
          <a:stretch>
            <a:fillRect/>
          </a:stretch>
        </p:blipFill>
        <p:spPr>
          <a:xfrm>
            <a:off x="482538" y="1186455"/>
            <a:ext cx="1111036" cy="766648"/>
          </a:xfrm>
          <a:prstGeom prst="rect">
            <a:avLst/>
          </a:prstGeom>
        </p:spPr>
      </p:pic>
      <p:sp>
        <p:nvSpPr>
          <p:cNvPr id="13" name="Rectangle: Diagonal Corners Rounded 12"/>
          <p:cNvSpPr/>
          <p:nvPr/>
        </p:nvSpPr>
        <p:spPr bwMode="gray">
          <a:xfrm>
            <a:off x="482538" y="2806708"/>
            <a:ext cx="1152291" cy="468244"/>
          </a:xfrm>
          <a:prstGeom prst="round2DiagRect">
            <a:avLst/>
          </a:prstGeom>
          <a:solidFill>
            <a:schemeClr val="accent5">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Logical</a:t>
            </a:r>
          </a:p>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Architecture</a:t>
            </a:r>
          </a:p>
        </p:txBody>
      </p:sp>
    </p:spTree>
    <p:extLst>
      <p:ext uri="{BB962C8B-B14F-4D97-AF65-F5344CB8AC3E}">
        <p14:creationId xmlns:p14="http://schemas.microsoft.com/office/powerpoint/2010/main" val="2893055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1"/>
          <p:cNvSpPr>
            <a:spLocks noGrp="1"/>
          </p:cNvSpPr>
          <p:nvPr>
            <p:ph type="title"/>
          </p:nvPr>
        </p:nvSpPr>
        <p:spPr>
          <a:xfrm>
            <a:off x="531812" y="406400"/>
            <a:ext cx="11125200" cy="889000"/>
          </a:xfrm>
        </p:spPr>
        <p:txBody>
          <a:bodyPr/>
          <a:lstStyle/>
          <a:p>
            <a:r>
              <a:rPr lang="en-US" dirty="0" smtClean="0">
                <a:latin typeface="+mn-lt"/>
              </a:rPr>
              <a:t>The case for Oracle SOA CS “Lift and Shift”</a:t>
            </a:r>
            <a:endParaRPr lang="en-US" dirty="0">
              <a:latin typeface="+mn-lt"/>
            </a:endParaRPr>
          </a:p>
        </p:txBody>
      </p:sp>
      <p:grpSp>
        <p:nvGrpSpPr>
          <p:cNvPr id="7" name="Group 6"/>
          <p:cNvGrpSpPr/>
          <p:nvPr/>
        </p:nvGrpSpPr>
        <p:grpSpPr>
          <a:xfrm>
            <a:off x="836612" y="3388589"/>
            <a:ext cx="3877835" cy="954811"/>
            <a:chOff x="1832022" y="2462443"/>
            <a:chExt cx="3877835" cy="954811"/>
          </a:xfrm>
        </p:grpSpPr>
        <p:sp>
          <p:nvSpPr>
            <p:cNvPr id="2" name="Rounded Rectangle 1"/>
            <p:cNvSpPr/>
            <p:nvPr/>
          </p:nvSpPr>
          <p:spPr>
            <a:xfrm>
              <a:off x="1876920" y="2462443"/>
              <a:ext cx="3832937" cy="954811"/>
            </a:xfrm>
            <a:prstGeom prst="roundRect">
              <a:avLst/>
            </a:prstGeom>
            <a:solidFill>
              <a:schemeClr val="bg1">
                <a:lumMod val="50000"/>
                <a:alpha val="61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66" name="Group 65"/>
            <p:cNvGrpSpPr/>
            <p:nvPr/>
          </p:nvGrpSpPr>
          <p:grpSpPr>
            <a:xfrm>
              <a:off x="1832022" y="2647028"/>
              <a:ext cx="1110733" cy="770226"/>
              <a:chOff x="609106" y="1716087"/>
              <a:chExt cx="1110733" cy="770226"/>
            </a:xfrm>
          </p:grpSpPr>
          <p:grpSp>
            <p:nvGrpSpPr>
              <p:cNvPr id="67" name="Group 178"/>
              <p:cNvGrpSpPr>
                <a:grpSpLocks/>
              </p:cNvGrpSpPr>
              <p:nvPr/>
            </p:nvGrpSpPr>
            <p:grpSpPr bwMode="auto">
              <a:xfrm>
                <a:off x="803274" y="1716087"/>
                <a:ext cx="719138" cy="417513"/>
                <a:chOff x="773112" y="4914140"/>
                <a:chExt cx="939800" cy="654371"/>
              </a:xfrm>
            </p:grpSpPr>
            <p:sp>
              <p:nvSpPr>
                <p:cNvPr id="69" name="Freeform 753"/>
                <p:cNvSpPr>
                  <a:spLocks noEditPoints="1"/>
                </p:cNvSpPr>
                <p:nvPr/>
              </p:nvSpPr>
              <p:spPr bwMode="gray">
                <a:xfrm>
                  <a:off x="1030364" y="4914140"/>
                  <a:ext cx="342312" cy="1244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0" name="Freeform 754"/>
                <p:cNvSpPr>
                  <a:spLocks noEditPoints="1"/>
                </p:cNvSpPr>
                <p:nvPr/>
              </p:nvSpPr>
              <p:spPr bwMode="gray">
                <a:xfrm>
                  <a:off x="1030364" y="5444106"/>
                  <a:ext cx="342312" cy="1244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1" name="Freeform 755"/>
                <p:cNvSpPr>
                  <a:spLocks noEditPoints="1"/>
                </p:cNvSpPr>
                <p:nvPr/>
              </p:nvSpPr>
              <p:spPr bwMode="gray">
                <a:xfrm>
                  <a:off x="1405869" y="5177879"/>
                  <a:ext cx="307043" cy="189096"/>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2" name="Freeform 756"/>
                <p:cNvSpPr>
                  <a:spLocks noEditPoints="1"/>
                </p:cNvSpPr>
                <p:nvPr/>
              </p:nvSpPr>
              <p:spPr bwMode="gray">
                <a:xfrm>
                  <a:off x="1405869" y="5386879"/>
                  <a:ext cx="307043" cy="181632"/>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3" name="Freeform 757"/>
                <p:cNvSpPr>
                  <a:spLocks noEditPoints="1"/>
                </p:cNvSpPr>
                <p:nvPr/>
              </p:nvSpPr>
              <p:spPr bwMode="gray">
                <a:xfrm>
                  <a:off x="1030364" y="5309749"/>
                  <a:ext cx="342312" cy="111964"/>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4" name="Freeform 758"/>
                <p:cNvSpPr>
                  <a:spLocks noEditPoints="1"/>
                </p:cNvSpPr>
                <p:nvPr/>
              </p:nvSpPr>
              <p:spPr bwMode="gray">
                <a:xfrm>
                  <a:off x="1030364" y="5060939"/>
                  <a:ext cx="342312" cy="104500"/>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5" name="Freeform 759"/>
                <p:cNvSpPr>
                  <a:spLocks noEditPoints="1"/>
                </p:cNvSpPr>
                <p:nvPr/>
              </p:nvSpPr>
              <p:spPr bwMode="gray">
                <a:xfrm>
                  <a:off x="1030364" y="5185344"/>
                  <a:ext cx="342312" cy="104500"/>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6" name="Freeform 760"/>
                <p:cNvSpPr>
                  <a:spLocks/>
                </p:cNvSpPr>
                <p:nvPr/>
              </p:nvSpPr>
              <p:spPr bwMode="gray">
                <a:xfrm>
                  <a:off x="773112" y="5212712"/>
                  <a:ext cx="215760" cy="258762"/>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7" name="Freeform 761"/>
                <p:cNvSpPr>
                  <a:spLocks/>
                </p:cNvSpPr>
                <p:nvPr/>
              </p:nvSpPr>
              <p:spPr bwMode="gray">
                <a:xfrm>
                  <a:off x="773112" y="5483916"/>
                  <a:ext cx="215760" cy="8459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8" name="Freeform 762"/>
                <p:cNvSpPr>
                  <a:spLocks/>
                </p:cNvSpPr>
                <p:nvPr/>
              </p:nvSpPr>
              <p:spPr bwMode="gray">
                <a:xfrm>
                  <a:off x="1308362" y="4963902"/>
                  <a:ext cx="35269" cy="34833"/>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9" name="Freeform 763"/>
                <p:cNvSpPr>
                  <a:spLocks/>
                </p:cNvSpPr>
                <p:nvPr/>
              </p:nvSpPr>
              <p:spPr bwMode="gray">
                <a:xfrm>
                  <a:off x="1308362" y="5478939"/>
                  <a:ext cx="35269" cy="39810"/>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0" name="Freeform 764"/>
                <p:cNvSpPr>
                  <a:spLocks/>
                </p:cNvSpPr>
                <p:nvPr/>
              </p:nvSpPr>
              <p:spPr bwMode="gray">
                <a:xfrm>
                  <a:off x="1441137" y="5235106"/>
                  <a:ext cx="56015" cy="97035"/>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1" name="Freeform 765"/>
                <p:cNvSpPr>
                  <a:spLocks/>
                </p:cNvSpPr>
                <p:nvPr/>
              </p:nvSpPr>
              <p:spPr bwMode="gray">
                <a:xfrm>
                  <a:off x="1532420" y="5235106"/>
                  <a:ext cx="56015" cy="97035"/>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2" name="Freeform 766"/>
                <p:cNvSpPr>
                  <a:spLocks/>
                </p:cNvSpPr>
                <p:nvPr/>
              </p:nvSpPr>
              <p:spPr bwMode="gray">
                <a:xfrm>
                  <a:off x="1621629" y="5235106"/>
                  <a:ext cx="56014" cy="97035"/>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3" name="Freeform 767"/>
                <p:cNvSpPr>
                  <a:spLocks/>
                </p:cNvSpPr>
                <p:nvPr/>
              </p:nvSpPr>
              <p:spPr bwMode="gray">
                <a:xfrm>
                  <a:off x="1441137" y="5436641"/>
                  <a:ext cx="56015" cy="97037"/>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4" name="Freeform 768"/>
                <p:cNvSpPr>
                  <a:spLocks/>
                </p:cNvSpPr>
                <p:nvPr/>
              </p:nvSpPr>
              <p:spPr bwMode="gray">
                <a:xfrm>
                  <a:off x="1532420" y="5436641"/>
                  <a:ext cx="56015" cy="97037"/>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5" name="Freeform 769"/>
                <p:cNvSpPr>
                  <a:spLocks/>
                </p:cNvSpPr>
                <p:nvPr/>
              </p:nvSpPr>
              <p:spPr bwMode="gray">
                <a:xfrm>
                  <a:off x="1615405" y="5436641"/>
                  <a:ext cx="62238" cy="97037"/>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6" name="Oval 770"/>
                <p:cNvSpPr>
                  <a:spLocks noChangeArrowheads="1"/>
                </p:cNvSpPr>
                <p:nvPr/>
              </p:nvSpPr>
              <p:spPr bwMode="gray">
                <a:xfrm>
                  <a:off x="1308362" y="5352046"/>
                  <a:ext cx="35269" cy="34833"/>
                </a:xfrm>
                <a:prstGeom prst="ellipse">
                  <a:avLst/>
                </a:pr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7" name="Oval 771"/>
                <p:cNvSpPr>
                  <a:spLocks noChangeArrowheads="1"/>
                </p:cNvSpPr>
                <p:nvPr/>
              </p:nvSpPr>
              <p:spPr bwMode="gray">
                <a:xfrm>
                  <a:off x="1308362" y="5088307"/>
                  <a:ext cx="35269" cy="34833"/>
                </a:xfrm>
                <a:prstGeom prst="ellipse">
                  <a:avLst/>
                </a:pr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8" name="Freeform 772"/>
                <p:cNvSpPr>
                  <a:spLocks/>
                </p:cNvSpPr>
                <p:nvPr/>
              </p:nvSpPr>
              <p:spPr bwMode="gray">
                <a:xfrm>
                  <a:off x="1308362" y="5220177"/>
                  <a:ext cx="35269" cy="34833"/>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grpSp>
          <p:sp>
            <p:nvSpPr>
              <p:cNvPr id="68" name="TextBox 67"/>
              <p:cNvSpPr txBox="1"/>
              <p:nvPr/>
            </p:nvSpPr>
            <p:spPr>
              <a:xfrm>
                <a:off x="609106" y="2175164"/>
                <a:ext cx="1110733" cy="311149"/>
              </a:xfrm>
              <a:prstGeom prst="rect">
                <a:avLst/>
              </a:prstGeom>
              <a:noFill/>
            </p:spPr>
            <p:txBody>
              <a:bodyPr wrap="square" lIns="0" tIns="0" rIns="0" bIns="0" rtlCol="0">
                <a:noAutofit/>
              </a:bodyPr>
              <a:lstStyle/>
              <a:p>
                <a:pPr algn="ctr">
                  <a:lnSpc>
                    <a:spcPct val="90000"/>
                  </a:lnSpc>
                </a:pPr>
                <a:r>
                  <a:rPr lang="en-US" sz="1200" b="1" dirty="0" smtClean="0">
                    <a:solidFill>
                      <a:srgbClr val="000000"/>
                    </a:solidFill>
                  </a:rPr>
                  <a:t>On-Premise</a:t>
                </a:r>
                <a:endParaRPr lang="en-US" sz="1200" b="1" dirty="0">
                  <a:solidFill>
                    <a:srgbClr val="000000"/>
                  </a:solidFill>
                </a:endParaRPr>
              </a:p>
            </p:txBody>
          </p:sp>
        </p:grpSp>
        <p:sp>
          <p:nvSpPr>
            <p:cNvPr id="6" name="TextBox 5"/>
            <p:cNvSpPr txBox="1"/>
            <p:nvPr/>
          </p:nvSpPr>
          <p:spPr>
            <a:xfrm>
              <a:off x="2942755" y="2647028"/>
              <a:ext cx="2767102" cy="490653"/>
            </a:xfrm>
            <a:prstGeom prst="rect">
              <a:avLst/>
            </a:prstGeom>
          </p:spPr>
          <p:txBody>
            <a:bodyPr vert="horz" wrap="square" lIns="0" tIns="0" rIns="0" bIns="0" rtlCol="0" anchor="b">
              <a:noAutofit/>
            </a:bodyPr>
            <a:lstStyle/>
            <a:p>
              <a:pPr algn="ctr"/>
              <a:r>
                <a:rPr lang="en-US" sz="2000" b="1" dirty="0" smtClean="0">
                  <a:solidFill>
                    <a:srgbClr val="FF0000"/>
                  </a:solidFill>
                </a:rPr>
                <a:t>Oracle SOA Suite 11g</a:t>
              </a:r>
            </a:p>
          </p:txBody>
        </p:sp>
      </p:grpSp>
      <p:grpSp>
        <p:nvGrpSpPr>
          <p:cNvPr id="115" name="Group 114"/>
          <p:cNvGrpSpPr/>
          <p:nvPr/>
        </p:nvGrpSpPr>
        <p:grpSpPr>
          <a:xfrm>
            <a:off x="5027612" y="1536357"/>
            <a:ext cx="4732276" cy="1022811"/>
            <a:chOff x="3024546" y="2136575"/>
            <a:chExt cx="4732276" cy="1022811"/>
          </a:xfrm>
        </p:grpSpPr>
        <p:pic>
          <p:nvPicPr>
            <p:cNvPr id="116" name="Picture 4" descr="https://docs.oracle.com/cloud/latest/soacs_gs/dcommon/img/cloudgs_SO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4546" y="2136575"/>
              <a:ext cx="1624464" cy="1022811"/>
            </a:xfrm>
            <a:prstGeom prst="rect">
              <a:avLst/>
            </a:prstGeom>
            <a:noFill/>
            <a:extLst>
              <a:ext uri="{909E8E84-426E-40DD-AFC4-6F175D3DCCD1}">
                <a14:hiddenFill xmlns:a14="http://schemas.microsoft.com/office/drawing/2010/main">
                  <a:solidFill>
                    <a:srgbClr val="FFFFFF"/>
                  </a:solidFill>
                </a14:hiddenFill>
              </a:ext>
            </a:extLst>
          </p:spPr>
        </p:pic>
        <p:grpSp>
          <p:nvGrpSpPr>
            <p:cNvPr id="117" name="Group 116"/>
            <p:cNvGrpSpPr/>
            <p:nvPr/>
          </p:nvGrpSpPr>
          <p:grpSpPr>
            <a:xfrm>
              <a:off x="4518680" y="2253369"/>
              <a:ext cx="3238142" cy="774522"/>
              <a:chOff x="4616653" y="2231597"/>
              <a:chExt cx="3238142" cy="774522"/>
            </a:xfrm>
          </p:grpSpPr>
          <p:sp>
            <p:nvSpPr>
              <p:cNvPr id="118" name="Rounded Rectangle 117"/>
              <p:cNvSpPr/>
              <p:nvPr/>
            </p:nvSpPr>
            <p:spPr>
              <a:xfrm>
                <a:off x="4616653" y="2231597"/>
                <a:ext cx="3227256" cy="382637"/>
              </a:xfrm>
              <a:prstGeom prst="roundRect">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dirty="0" smtClean="0"/>
                  <a:t>SOA Cloud Service</a:t>
                </a:r>
                <a:endParaRPr lang="en-US" dirty="0"/>
              </a:p>
            </p:txBody>
          </p:sp>
          <p:sp>
            <p:nvSpPr>
              <p:cNvPr id="119" name="Rounded Rectangle 118"/>
              <p:cNvSpPr/>
              <p:nvPr/>
            </p:nvSpPr>
            <p:spPr>
              <a:xfrm>
                <a:off x="4627539" y="2623482"/>
                <a:ext cx="3227256" cy="382637"/>
              </a:xfrm>
              <a:prstGeom prst="roundRect">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dirty="0" smtClean="0"/>
                  <a:t>Database Cloud Service</a:t>
                </a:r>
                <a:endParaRPr lang="en-US" dirty="0"/>
              </a:p>
            </p:txBody>
          </p:sp>
        </p:grpSp>
      </p:grpSp>
      <p:cxnSp>
        <p:nvCxnSpPr>
          <p:cNvPr id="12" name="Elbow Connector 11"/>
          <p:cNvCxnSpPr/>
          <p:nvPr/>
        </p:nvCxnSpPr>
        <p:spPr>
          <a:xfrm rot="5400000" flipH="1" flipV="1">
            <a:off x="4193779" y="2221270"/>
            <a:ext cx="1226302" cy="898563"/>
          </a:xfrm>
          <a:prstGeom prst="bentConnector3">
            <a:avLst>
              <a:gd name="adj1" fmla="val 100840"/>
            </a:avLst>
          </a:prstGeom>
          <a:ln w="41275">
            <a:solidFill>
              <a:srgbClr val="00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817812" y="2168912"/>
            <a:ext cx="1417899" cy="802888"/>
          </a:xfrm>
          <a:prstGeom prst="rect">
            <a:avLst/>
          </a:prstGeom>
        </p:spPr>
        <p:txBody>
          <a:bodyPr vert="horz" wrap="square" lIns="0" tIns="0" rIns="0" bIns="0" rtlCol="0" anchor="b">
            <a:noAutofit/>
          </a:bodyPr>
          <a:lstStyle/>
          <a:p>
            <a:pPr algn="ctr"/>
            <a:r>
              <a:rPr lang="en-US" sz="1600" b="1" dirty="0" smtClean="0">
                <a:solidFill>
                  <a:srgbClr val="FF0000"/>
                </a:solidFill>
              </a:rPr>
              <a:t>Oracle SOA CS “Lift and Shift”</a:t>
            </a:r>
          </a:p>
        </p:txBody>
      </p:sp>
      <p:sp>
        <p:nvSpPr>
          <p:cNvPr id="4" name="Oval 3"/>
          <p:cNvSpPr/>
          <p:nvPr/>
        </p:nvSpPr>
        <p:spPr>
          <a:xfrm>
            <a:off x="4494212" y="2748251"/>
            <a:ext cx="558845" cy="528349"/>
          </a:xfrm>
          <a:prstGeom prst="ellipse">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2400" b="1" dirty="0" smtClean="0"/>
              <a:t>1</a:t>
            </a:r>
            <a:endParaRPr lang="en-US" sz="2400" b="1" dirty="0"/>
          </a:p>
        </p:txBody>
      </p:sp>
    </p:spTree>
    <p:extLst>
      <p:ext uri="{BB962C8B-B14F-4D97-AF65-F5344CB8AC3E}">
        <p14:creationId xmlns:p14="http://schemas.microsoft.com/office/powerpoint/2010/main" val="299722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1"/>
          <p:cNvSpPr>
            <a:spLocks noGrp="1"/>
          </p:cNvSpPr>
          <p:nvPr>
            <p:ph type="title"/>
          </p:nvPr>
        </p:nvSpPr>
        <p:spPr>
          <a:xfrm>
            <a:off x="531812" y="406400"/>
            <a:ext cx="11125200" cy="889000"/>
          </a:xfrm>
        </p:spPr>
        <p:txBody>
          <a:bodyPr/>
          <a:lstStyle/>
          <a:p>
            <a:r>
              <a:rPr lang="en-US" dirty="0" smtClean="0">
                <a:latin typeface="+mn-lt"/>
              </a:rPr>
              <a:t>The case for Oracle SOA CS “Lift and Shift”</a:t>
            </a:r>
            <a:endParaRPr lang="en-US" dirty="0">
              <a:latin typeface="+mn-lt"/>
            </a:endParaRPr>
          </a:p>
        </p:txBody>
      </p:sp>
      <p:grpSp>
        <p:nvGrpSpPr>
          <p:cNvPr id="7" name="Group 6"/>
          <p:cNvGrpSpPr/>
          <p:nvPr/>
        </p:nvGrpSpPr>
        <p:grpSpPr>
          <a:xfrm>
            <a:off x="836612" y="3388589"/>
            <a:ext cx="3877835" cy="954811"/>
            <a:chOff x="1832022" y="2462443"/>
            <a:chExt cx="3877835" cy="954811"/>
          </a:xfrm>
        </p:grpSpPr>
        <p:sp>
          <p:nvSpPr>
            <p:cNvPr id="2" name="Rounded Rectangle 1"/>
            <p:cNvSpPr/>
            <p:nvPr/>
          </p:nvSpPr>
          <p:spPr>
            <a:xfrm>
              <a:off x="1876920" y="2462443"/>
              <a:ext cx="3832937" cy="954811"/>
            </a:xfrm>
            <a:prstGeom prst="roundRect">
              <a:avLst/>
            </a:prstGeom>
            <a:solidFill>
              <a:schemeClr val="bg1">
                <a:lumMod val="50000"/>
                <a:alpha val="61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66" name="Group 65"/>
            <p:cNvGrpSpPr/>
            <p:nvPr/>
          </p:nvGrpSpPr>
          <p:grpSpPr>
            <a:xfrm>
              <a:off x="1832022" y="2647028"/>
              <a:ext cx="1110733" cy="770226"/>
              <a:chOff x="609106" y="1716087"/>
              <a:chExt cx="1110733" cy="770226"/>
            </a:xfrm>
          </p:grpSpPr>
          <p:grpSp>
            <p:nvGrpSpPr>
              <p:cNvPr id="67" name="Group 178"/>
              <p:cNvGrpSpPr>
                <a:grpSpLocks/>
              </p:cNvGrpSpPr>
              <p:nvPr/>
            </p:nvGrpSpPr>
            <p:grpSpPr bwMode="auto">
              <a:xfrm>
                <a:off x="803274" y="1716087"/>
                <a:ext cx="719138" cy="417513"/>
                <a:chOff x="773112" y="4914140"/>
                <a:chExt cx="939800" cy="654371"/>
              </a:xfrm>
            </p:grpSpPr>
            <p:sp>
              <p:nvSpPr>
                <p:cNvPr id="69" name="Freeform 753"/>
                <p:cNvSpPr>
                  <a:spLocks noEditPoints="1"/>
                </p:cNvSpPr>
                <p:nvPr/>
              </p:nvSpPr>
              <p:spPr bwMode="gray">
                <a:xfrm>
                  <a:off x="1030364" y="4914140"/>
                  <a:ext cx="342312" cy="1244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0" name="Freeform 754"/>
                <p:cNvSpPr>
                  <a:spLocks noEditPoints="1"/>
                </p:cNvSpPr>
                <p:nvPr/>
              </p:nvSpPr>
              <p:spPr bwMode="gray">
                <a:xfrm>
                  <a:off x="1030364" y="5444106"/>
                  <a:ext cx="342312" cy="1244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1" name="Freeform 755"/>
                <p:cNvSpPr>
                  <a:spLocks noEditPoints="1"/>
                </p:cNvSpPr>
                <p:nvPr/>
              </p:nvSpPr>
              <p:spPr bwMode="gray">
                <a:xfrm>
                  <a:off x="1405869" y="5177879"/>
                  <a:ext cx="307043" cy="189096"/>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2" name="Freeform 756"/>
                <p:cNvSpPr>
                  <a:spLocks noEditPoints="1"/>
                </p:cNvSpPr>
                <p:nvPr/>
              </p:nvSpPr>
              <p:spPr bwMode="gray">
                <a:xfrm>
                  <a:off x="1405869" y="5386879"/>
                  <a:ext cx="307043" cy="181632"/>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3" name="Freeform 757"/>
                <p:cNvSpPr>
                  <a:spLocks noEditPoints="1"/>
                </p:cNvSpPr>
                <p:nvPr/>
              </p:nvSpPr>
              <p:spPr bwMode="gray">
                <a:xfrm>
                  <a:off x="1030364" y="5309749"/>
                  <a:ext cx="342312" cy="111964"/>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4" name="Freeform 758"/>
                <p:cNvSpPr>
                  <a:spLocks noEditPoints="1"/>
                </p:cNvSpPr>
                <p:nvPr/>
              </p:nvSpPr>
              <p:spPr bwMode="gray">
                <a:xfrm>
                  <a:off x="1030364" y="5060939"/>
                  <a:ext cx="342312" cy="104500"/>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5" name="Freeform 759"/>
                <p:cNvSpPr>
                  <a:spLocks noEditPoints="1"/>
                </p:cNvSpPr>
                <p:nvPr/>
              </p:nvSpPr>
              <p:spPr bwMode="gray">
                <a:xfrm>
                  <a:off x="1030364" y="5185344"/>
                  <a:ext cx="342312" cy="104500"/>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6" name="Freeform 760"/>
                <p:cNvSpPr>
                  <a:spLocks/>
                </p:cNvSpPr>
                <p:nvPr/>
              </p:nvSpPr>
              <p:spPr bwMode="gray">
                <a:xfrm>
                  <a:off x="773112" y="5212712"/>
                  <a:ext cx="215760" cy="258762"/>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7" name="Freeform 761"/>
                <p:cNvSpPr>
                  <a:spLocks/>
                </p:cNvSpPr>
                <p:nvPr/>
              </p:nvSpPr>
              <p:spPr bwMode="gray">
                <a:xfrm>
                  <a:off x="773112" y="5483916"/>
                  <a:ext cx="215760" cy="8459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8" name="Freeform 762"/>
                <p:cNvSpPr>
                  <a:spLocks/>
                </p:cNvSpPr>
                <p:nvPr/>
              </p:nvSpPr>
              <p:spPr bwMode="gray">
                <a:xfrm>
                  <a:off x="1308362" y="4963902"/>
                  <a:ext cx="35269" cy="34833"/>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9" name="Freeform 763"/>
                <p:cNvSpPr>
                  <a:spLocks/>
                </p:cNvSpPr>
                <p:nvPr/>
              </p:nvSpPr>
              <p:spPr bwMode="gray">
                <a:xfrm>
                  <a:off x="1308362" y="5478939"/>
                  <a:ext cx="35269" cy="39810"/>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0" name="Freeform 764"/>
                <p:cNvSpPr>
                  <a:spLocks/>
                </p:cNvSpPr>
                <p:nvPr/>
              </p:nvSpPr>
              <p:spPr bwMode="gray">
                <a:xfrm>
                  <a:off x="1441137" y="5235106"/>
                  <a:ext cx="56015" cy="97035"/>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1" name="Freeform 765"/>
                <p:cNvSpPr>
                  <a:spLocks/>
                </p:cNvSpPr>
                <p:nvPr/>
              </p:nvSpPr>
              <p:spPr bwMode="gray">
                <a:xfrm>
                  <a:off x="1532420" y="5235106"/>
                  <a:ext cx="56015" cy="97035"/>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2" name="Freeform 766"/>
                <p:cNvSpPr>
                  <a:spLocks/>
                </p:cNvSpPr>
                <p:nvPr/>
              </p:nvSpPr>
              <p:spPr bwMode="gray">
                <a:xfrm>
                  <a:off x="1621629" y="5235106"/>
                  <a:ext cx="56014" cy="97035"/>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3" name="Freeform 767"/>
                <p:cNvSpPr>
                  <a:spLocks/>
                </p:cNvSpPr>
                <p:nvPr/>
              </p:nvSpPr>
              <p:spPr bwMode="gray">
                <a:xfrm>
                  <a:off x="1441137" y="5436641"/>
                  <a:ext cx="56015" cy="97037"/>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4" name="Freeform 768"/>
                <p:cNvSpPr>
                  <a:spLocks/>
                </p:cNvSpPr>
                <p:nvPr/>
              </p:nvSpPr>
              <p:spPr bwMode="gray">
                <a:xfrm>
                  <a:off x="1532420" y="5436641"/>
                  <a:ext cx="56015" cy="97037"/>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5" name="Freeform 769"/>
                <p:cNvSpPr>
                  <a:spLocks/>
                </p:cNvSpPr>
                <p:nvPr/>
              </p:nvSpPr>
              <p:spPr bwMode="gray">
                <a:xfrm>
                  <a:off x="1615405" y="5436641"/>
                  <a:ext cx="62238" cy="97037"/>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6" name="Oval 770"/>
                <p:cNvSpPr>
                  <a:spLocks noChangeArrowheads="1"/>
                </p:cNvSpPr>
                <p:nvPr/>
              </p:nvSpPr>
              <p:spPr bwMode="gray">
                <a:xfrm>
                  <a:off x="1308362" y="5352046"/>
                  <a:ext cx="35269" cy="34833"/>
                </a:xfrm>
                <a:prstGeom prst="ellipse">
                  <a:avLst/>
                </a:pr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7" name="Oval 771"/>
                <p:cNvSpPr>
                  <a:spLocks noChangeArrowheads="1"/>
                </p:cNvSpPr>
                <p:nvPr/>
              </p:nvSpPr>
              <p:spPr bwMode="gray">
                <a:xfrm>
                  <a:off x="1308362" y="5088307"/>
                  <a:ext cx="35269" cy="34833"/>
                </a:xfrm>
                <a:prstGeom prst="ellipse">
                  <a:avLst/>
                </a:pr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8" name="Freeform 772"/>
                <p:cNvSpPr>
                  <a:spLocks/>
                </p:cNvSpPr>
                <p:nvPr/>
              </p:nvSpPr>
              <p:spPr bwMode="gray">
                <a:xfrm>
                  <a:off x="1308362" y="5220177"/>
                  <a:ext cx="35269" cy="34833"/>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grpSp>
          <p:sp>
            <p:nvSpPr>
              <p:cNvPr id="68" name="TextBox 67"/>
              <p:cNvSpPr txBox="1"/>
              <p:nvPr/>
            </p:nvSpPr>
            <p:spPr>
              <a:xfrm>
                <a:off x="609106" y="2175164"/>
                <a:ext cx="1110733" cy="311149"/>
              </a:xfrm>
              <a:prstGeom prst="rect">
                <a:avLst/>
              </a:prstGeom>
              <a:noFill/>
            </p:spPr>
            <p:txBody>
              <a:bodyPr wrap="square" lIns="0" tIns="0" rIns="0" bIns="0" rtlCol="0">
                <a:noAutofit/>
              </a:bodyPr>
              <a:lstStyle/>
              <a:p>
                <a:pPr algn="ctr">
                  <a:lnSpc>
                    <a:spcPct val="90000"/>
                  </a:lnSpc>
                </a:pPr>
                <a:r>
                  <a:rPr lang="en-US" sz="1200" b="1" dirty="0" smtClean="0">
                    <a:solidFill>
                      <a:srgbClr val="000000"/>
                    </a:solidFill>
                  </a:rPr>
                  <a:t>On-Premise</a:t>
                </a:r>
                <a:endParaRPr lang="en-US" sz="1200" b="1" dirty="0">
                  <a:solidFill>
                    <a:srgbClr val="000000"/>
                  </a:solidFill>
                </a:endParaRPr>
              </a:p>
            </p:txBody>
          </p:sp>
        </p:grpSp>
        <p:sp>
          <p:nvSpPr>
            <p:cNvPr id="6" name="TextBox 5"/>
            <p:cNvSpPr txBox="1"/>
            <p:nvPr/>
          </p:nvSpPr>
          <p:spPr>
            <a:xfrm>
              <a:off x="2942755" y="2647028"/>
              <a:ext cx="2767102" cy="490653"/>
            </a:xfrm>
            <a:prstGeom prst="rect">
              <a:avLst/>
            </a:prstGeom>
          </p:spPr>
          <p:txBody>
            <a:bodyPr vert="horz" wrap="square" lIns="0" tIns="0" rIns="0" bIns="0" rtlCol="0" anchor="b">
              <a:noAutofit/>
            </a:bodyPr>
            <a:lstStyle/>
            <a:p>
              <a:pPr algn="ctr"/>
              <a:r>
                <a:rPr lang="en-US" sz="2000" b="1" dirty="0" smtClean="0">
                  <a:solidFill>
                    <a:srgbClr val="FF0000"/>
                  </a:solidFill>
                </a:rPr>
                <a:t>Oracle SOA Suite 11g</a:t>
              </a:r>
            </a:p>
          </p:txBody>
        </p:sp>
      </p:grpSp>
      <p:grpSp>
        <p:nvGrpSpPr>
          <p:cNvPr id="89" name="Group 88"/>
          <p:cNvGrpSpPr/>
          <p:nvPr/>
        </p:nvGrpSpPr>
        <p:grpSpPr>
          <a:xfrm>
            <a:off x="5493177" y="4769559"/>
            <a:ext cx="3877835" cy="954811"/>
            <a:chOff x="1832022" y="2462443"/>
            <a:chExt cx="3877835" cy="954811"/>
          </a:xfrm>
        </p:grpSpPr>
        <p:sp>
          <p:nvSpPr>
            <p:cNvPr id="90" name="Rounded Rectangle 89"/>
            <p:cNvSpPr/>
            <p:nvPr/>
          </p:nvSpPr>
          <p:spPr>
            <a:xfrm>
              <a:off x="1876920" y="2462443"/>
              <a:ext cx="3832937" cy="954811"/>
            </a:xfrm>
            <a:prstGeom prst="roundRect">
              <a:avLst/>
            </a:prstGeom>
            <a:solidFill>
              <a:schemeClr val="bg1">
                <a:lumMod val="50000"/>
                <a:alpha val="61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91" name="Group 90"/>
            <p:cNvGrpSpPr/>
            <p:nvPr/>
          </p:nvGrpSpPr>
          <p:grpSpPr>
            <a:xfrm>
              <a:off x="1832022" y="2647028"/>
              <a:ext cx="1110733" cy="770226"/>
              <a:chOff x="609106" y="1716087"/>
              <a:chExt cx="1110733" cy="770226"/>
            </a:xfrm>
          </p:grpSpPr>
          <p:grpSp>
            <p:nvGrpSpPr>
              <p:cNvPr id="93" name="Group 178"/>
              <p:cNvGrpSpPr>
                <a:grpSpLocks/>
              </p:cNvGrpSpPr>
              <p:nvPr/>
            </p:nvGrpSpPr>
            <p:grpSpPr bwMode="auto">
              <a:xfrm>
                <a:off x="803274" y="1716087"/>
                <a:ext cx="719138" cy="417513"/>
                <a:chOff x="773112" y="4914140"/>
                <a:chExt cx="939800" cy="654371"/>
              </a:xfrm>
            </p:grpSpPr>
            <p:sp>
              <p:nvSpPr>
                <p:cNvPr id="95" name="Freeform 753"/>
                <p:cNvSpPr>
                  <a:spLocks noEditPoints="1"/>
                </p:cNvSpPr>
                <p:nvPr/>
              </p:nvSpPr>
              <p:spPr bwMode="gray">
                <a:xfrm>
                  <a:off x="1030364" y="4914140"/>
                  <a:ext cx="342312" cy="1244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96" name="Freeform 754"/>
                <p:cNvSpPr>
                  <a:spLocks noEditPoints="1"/>
                </p:cNvSpPr>
                <p:nvPr/>
              </p:nvSpPr>
              <p:spPr bwMode="gray">
                <a:xfrm>
                  <a:off x="1030364" y="5444106"/>
                  <a:ext cx="342312" cy="1244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97" name="Freeform 755"/>
                <p:cNvSpPr>
                  <a:spLocks noEditPoints="1"/>
                </p:cNvSpPr>
                <p:nvPr/>
              </p:nvSpPr>
              <p:spPr bwMode="gray">
                <a:xfrm>
                  <a:off x="1405869" y="5177879"/>
                  <a:ext cx="307043" cy="189096"/>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98" name="Freeform 756"/>
                <p:cNvSpPr>
                  <a:spLocks noEditPoints="1"/>
                </p:cNvSpPr>
                <p:nvPr/>
              </p:nvSpPr>
              <p:spPr bwMode="gray">
                <a:xfrm>
                  <a:off x="1405869" y="5386879"/>
                  <a:ext cx="307043" cy="181632"/>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99" name="Freeform 757"/>
                <p:cNvSpPr>
                  <a:spLocks noEditPoints="1"/>
                </p:cNvSpPr>
                <p:nvPr/>
              </p:nvSpPr>
              <p:spPr bwMode="gray">
                <a:xfrm>
                  <a:off x="1030364" y="5309749"/>
                  <a:ext cx="342312" cy="111964"/>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100" name="Freeform 758"/>
                <p:cNvSpPr>
                  <a:spLocks noEditPoints="1"/>
                </p:cNvSpPr>
                <p:nvPr/>
              </p:nvSpPr>
              <p:spPr bwMode="gray">
                <a:xfrm>
                  <a:off x="1030364" y="5060939"/>
                  <a:ext cx="342312" cy="104500"/>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101" name="Freeform 759"/>
                <p:cNvSpPr>
                  <a:spLocks noEditPoints="1"/>
                </p:cNvSpPr>
                <p:nvPr/>
              </p:nvSpPr>
              <p:spPr bwMode="gray">
                <a:xfrm>
                  <a:off x="1030364" y="5185344"/>
                  <a:ext cx="342312" cy="104500"/>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102" name="Freeform 760"/>
                <p:cNvSpPr>
                  <a:spLocks/>
                </p:cNvSpPr>
                <p:nvPr/>
              </p:nvSpPr>
              <p:spPr bwMode="gray">
                <a:xfrm>
                  <a:off x="773112" y="5212712"/>
                  <a:ext cx="215760" cy="258762"/>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103" name="Freeform 761"/>
                <p:cNvSpPr>
                  <a:spLocks/>
                </p:cNvSpPr>
                <p:nvPr/>
              </p:nvSpPr>
              <p:spPr bwMode="gray">
                <a:xfrm>
                  <a:off x="773112" y="5483916"/>
                  <a:ext cx="215760" cy="8459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104" name="Freeform 762"/>
                <p:cNvSpPr>
                  <a:spLocks/>
                </p:cNvSpPr>
                <p:nvPr/>
              </p:nvSpPr>
              <p:spPr bwMode="gray">
                <a:xfrm>
                  <a:off x="1308362" y="4963902"/>
                  <a:ext cx="35269" cy="34833"/>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105" name="Freeform 763"/>
                <p:cNvSpPr>
                  <a:spLocks/>
                </p:cNvSpPr>
                <p:nvPr/>
              </p:nvSpPr>
              <p:spPr bwMode="gray">
                <a:xfrm>
                  <a:off x="1308362" y="5478939"/>
                  <a:ext cx="35269" cy="39810"/>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106" name="Freeform 764"/>
                <p:cNvSpPr>
                  <a:spLocks/>
                </p:cNvSpPr>
                <p:nvPr/>
              </p:nvSpPr>
              <p:spPr bwMode="gray">
                <a:xfrm>
                  <a:off x="1441137" y="5235106"/>
                  <a:ext cx="56015" cy="97035"/>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107" name="Freeform 765"/>
                <p:cNvSpPr>
                  <a:spLocks/>
                </p:cNvSpPr>
                <p:nvPr/>
              </p:nvSpPr>
              <p:spPr bwMode="gray">
                <a:xfrm>
                  <a:off x="1532420" y="5235106"/>
                  <a:ext cx="56015" cy="97035"/>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108" name="Freeform 766"/>
                <p:cNvSpPr>
                  <a:spLocks/>
                </p:cNvSpPr>
                <p:nvPr/>
              </p:nvSpPr>
              <p:spPr bwMode="gray">
                <a:xfrm>
                  <a:off x="1621629" y="5235106"/>
                  <a:ext cx="56014" cy="97035"/>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109" name="Freeform 767"/>
                <p:cNvSpPr>
                  <a:spLocks/>
                </p:cNvSpPr>
                <p:nvPr/>
              </p:nvSpPr>
              <p:spPr bwMode="gray">
                <a:xfrm>
                  <a:off x="1441137" y="5436641"/>
                  <a:ext cx="56015" cy="97037"/>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110" name="Freeform 768"/>
                <p:cNvSpPr>
                  <a:spLocks/>
                </p:cNvSpPr>
                <p:nvPr/>
              </p:nvSpPr>
              <p:spPr bwMode="gray">
                <a:xfrm>
                  <a:off x="1532420" y="5436641"/>
                  <a:ext cx="56015" cy="97037"/>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111" name="Freeform 769"/>
                <p:cNvSpPr>
                  <a:spLocks/>
                </p:cNvSpPr>
                <p:nvPr/>
              </p:nvSpPr>
              <p:spPr bwMode="gray">
                <a:xfrm>
                  <a:off x="1615405" y="5436641"/>
                  <a:ext cx="62238" cy="97037"/>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112" name="Oval 770"/>
                <p:cNvSpPr>
                  <a:spLocks noChangeArrowheads="1"/>
                </p:cNvSpPr>
                <p:nvPr/>
              </p:nvSpPr>
              <p:spPr bwMode="gray">
                <a:xfrm>
                  <a:off x="1308362" y="5352046"/>
                  <a:ext cx="35269" cy="34833"/>
                </a:xfrm>
                <a:prstGeom prst="ellipse">
                  <a:avLst/>
                </a:pr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113" name="Oval 771"/>
                <p:cNvSpPr>
                  <a:spLocks noChangeArrowheads="1"/>
                </p:cNvSpPr>
                <p:nvPr/>
              </p:nvSpPr>
              <p:spPr bwMode="gray">
                <a:xfrm>
                  <a:off x="1308362" y="5088307"/>
                  <a:ext cx="35269" cy="34833"/>
                </a:xfrm>
                <a:prstGeom prst="ellipse">
                  <a:avLst/>
                </a:pr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114" name="Freeform 772"/>
                <p:cNvSpPr>
                  <a:spLocks/>
                </p:cNvSpPr>
                <p:nvPr/>
              </p:nvSpPr>
              <p:spPr bwMode="gray">
                <a:xfrm>
                  <a:off x="1308362" y="5220177"/>
                  <a:ext cx="35269" cy="34833"/>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grpSp>
          <p:sp>
            <p:nvSpPr>
              <p:cNvPr id="94" name="TextBox 93"/>
              <p:cNvSpPr txBox="1"/>
              <p:nvPr/>
            </p:nvSpPr>
            <p:spPr>
              <a:xfrm>
                <a:off x="609106" y="2175164"/>
                <a:ext cx="1110733" cy="311149"/>
              </a:xfrm>
              <a:prstGeom prst="rect">
                <a:avLst/>
              </a:prstGeom>
              <a:noFill/>
            </p:spPr>
            <p:txBody>
              <a:bodyPr wrap="square" lIns="0" tIns="0" rIns="0" bIns="0" rtlCol="0">
                <a:noAutofit/>
              </a:bodyPr>
              <a:lstStyle/>
              <a:p>
                <a:pPr algn="ctr">
                  <a:lnSpc>
                    <a:spcPct val="90000"/>
                  </a:lnSpc>
                </a:pPr>
                <a:r>
                  <a:rPr lang="en-US" sz="1200" b="1" dirty="0" smtClean="0">
                    <a:solidFill>
                      <a:srgbClr val="000000"/>
                    </a:solidFill>
                  </a:rPr>
                  <a:t>On-Premise</a:t>
                </a:r>
                <a:endParaRPr lang="en-US" sz="1200" b="1" dirty="0">
                  <a:solidFill>
                    <a:srgbClr val="000000"/>
                  </a:solidFill>
                </a:endParaRPr>
              </a:p>
            </p:txBody>
          </p:sp>
        </p:grpSp>
        <p:sp>
          <p:nvSpPr>
            <p:cNvPr id="92" name="TextBox 91"/>
            <p:cNvSpPr txBox="1"/>
            <p:nvPr/>
          </p:nvSpPr>
          <p:spPr>
            <a:xfrm>
              <a:off x="2942755" y="2647028"/>
              <a:ext cx="2767102" cy="490653"/>
            </a:xfrm>
            <a:prstGeom prst="rect">
              <a:avLst/>
            </a:prstGeom>
          </p:spPr>
          <p:txBody>
            <a:bodyPr vert="horz" wrap="square" lIns="0" tIns="0" rIns="0" bIns="0" rtlCol="0" anchor="b">
              <a:noAutofit/>
            </a:bodyPr>
            <a:lstStyle/>
            <a:p>
              <a:pPr algn="ctr"/>
              <a:r>
                <a:rPr lang="en-US" sz="2000" b="1" dirty="0" smtClean="0">
                  <a:solidFill>
                    <a:srgbClr val="FF0000"/>
                  </a:solidFill>
                </a:rPr>
                <a:t>Oracle SOA Suite 12c</a:t>
              </a:r>
            </a:p>
          </p:txBody>
        </p:sp>
      </p:grpSp>
      <p:grpSp>
        <p:nvGrpSpPr>
          <p:cNvPr id="115" name="Group 114"/>
          <p:cNvGrpSpPr/>
          <p:nvPr/>
        </p:nvGrpSpPr>
        <p:grpSpPr>
          <a:xfrm>
            <a:off x="5027612" y="1536357"/>
            <a:ext cx="4732276" cy="1022811"/>
            <a:chOff x="3024546" y="2136575"/>
            <a:chExt cx="4732276" cy="1022811"/>
          </a:xfrm>
        </p:grpSpPr>
        <p:pic>
          <p:nvPicPr>
            <p:cNvPr id="116" name="Picture 4" descr="https://docs.oracle.com/cloud/latest/soacs_gs/dcommon/img/cloudgs_SO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4546" y="2136575"/>
              <a:ext cx="1624464" cy="1022811"/>
            </a:xfrm>
            <a:prstGeom prst="rect">
              <a:avLst/>
            </a:prstGeom>
            <a:noFill/>
            <a:extLst>
              <a:ext uri="{909E8E84-426E-40DD-AFC4-6F175D3DCCD1}">
                <a14:hiddenFill xmlns:a14="http://schemas.microsoft.com/office/drawing/2010/main">
                  <a:solidFill>
                    <a:srgbClr val="FFFFFF"/>
                  </a:solidFill>
                </a14:hiddenFill>
              </a:ext>
            </a:extLst>
          </p:spPr>
        </p:pic>
        <p:grpSp>
          <p:nvGrpSpPr>
            <p:cNvPr id="117" name="Group 116"/>
            <p:cNvGrpSpPr/>
            <p:nvPr/>
          </p:nvGrpSpPr>
          <p:grpSpPr>
            <a:xfrm>
              <a:off x="4518680" y="2253369"/>
              <a:ext cx="3238142" cy="774522"/>
              <a:chOff x="4616653" y="2231597"/>
              <a:chExt cx="3238142" cy="774522"/>
            </a:xfrm>
          </p:grpSpPr>
          <p:sp>
            <p:nvSpPr>
              <p:cNvPr id="118" name="Rounded Rectangle 117"/>
              <p:cNvSpPr/>
              <p:nvPr/>
            </p:nvSpPr>
            <p:spPr>
              <a:xfrm>
                <a:off x="4616653" y="2231597"/>
                <a:ext cx="3227256" cy="382637"/>
              </a:xfrm>
              <a:prstGeom prst="roundRect">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dirty="0" smtClean="0"/>
                  <a:t>SOA Cloud Service</a:t>
                </a:r>
                <a:endParaRPr lang="en-US" dirty="0"/>
              </a:p>
            </p:txBody>
          </p:sp>
          <p:sp>
            <p:nvSpPr>
              <p:cNvPr id="119" name="Rounded Rectangle 118"/>
              <p:cNvSpPr/>
              <p:nvPr/>
            </p:nvSpPr>
            <p:spPr>
              <a:xfrm>
                <a:off x="4627539" y="2623482"/>
                <a:ext cx="3227256" cy="382637"/>
              </a:xfrm>
              <a:prstGeom prst="roundRect">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dirty="0" smtClean="0"/>
                  <a:t>Database Cloud Service</a:t>
                </a:r>
                <a:endParaRPr lang="en-US" dirty="0"/>
              </a:p>
            </p:txBody>
          </p:sp>
        </p:grpSp>
      </p:grpSp>
      <p:cxnSp>
        <p:nvCxnSpPr>
          <p:cNvPr id="9" name="Elbow Connector 8"/>
          <p:cNvCxnSpPr/>
          <p:nvPr/>
        </p:nvCxnSpPr>
        <p:spPr>
          <a:xfrm>
            <a:off x="2776456" y="4495800"/>
            <a:ext cx="2646218" cy="766130"/>
          </a:xfrm>
          <a:prstGeom prst="bentConnector3">
            <a:avLst>
              <a:gd name="adj1" fmla="val 785"/>
            </a:avLst>
          </a:prstGeom>
          <a:ln w="41275">
            <a:solidFill>
              <a:srgbClr val="000000"/>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2" name="Elbow Connector 11"/>
          <p:cNvCxnSpPr/>
          <p:nvPr/>
        </p:nvCxnSpPr>
        <p:spPr>
          <a:xfrm rot="5400000" flipH="1" flipV="1">
            <a:off x="4193779" y="2221270"/>
            <a:ext cx="1226302" cy="898563"/>
          </a:xfrm>
          <a:prstGeom prst="bentConnector3">
            <a:avLst>
              <a:gd name="adj1" fmla="val 100840"/>
            </a:avLst>
          </a:prstGeom>
          <a:ln w="41275">
            <a:solidFill>
              <a:srgbClr val="00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039060" y="4819832"/>
            <a:ext cx="1947121" cy="386051"/>
          </a:xfrm>
          <a:prstGeom prst="rect">
            <a:avLst/>
          </a:prstGeom>
        </p:spPr>
        <p:txBody>
          <a:bodyPr vert="horz" wrap="square" lIns="0" tIns="0" rIns="0" bIns="0" rtlCol="0" anchor="b">
            <a:noAutofit/>
          </a:bodyPr>
          <a:lstStyle/>
          <a:p>
            <a:pPr algn="ctr"/>
            <a:r>
              <a:rPr lang="en-US" sz="1600" b="1" dirty="0" smtClean="0">
                <a:solidFill>
                  <a:srgbClr val="000000"/>
                </a:solidFill>
              </a:rPr>
              <a:t>On-Premise Migration </a:t>
            </a:r>
          </a:p>
        </p:txBody>
      </p:sp>
      <p:sp>
        <p:nvSpPr>
          <p:cNvPr id="17" name="TextBox 16"/>
          <p:cNvSpPr txBox="1"/>
          <p:nvPr/>
        </p:nvSpPr>
        <p:spPr>
          <a:xfrm>
            <a:off x="2817812" y="2168912"/>
            <a:ext cx="1417899" cy="802888"/>
          </a:xfrm>
          <a:prstGeom prst="rect">
            <a:avLst/>
          </a:prstGeom>
        </p:spPr>
        <p:txBody>
          <a:bodyPr vert="horz" wrap="square" lIns="0" tIns="0" rIns="0" bIns="0" rtlCol="0" anchor="b">
            <a:noAutofit/>
          </a:bodyPr>
          <a:lstStyle/>
          <a:p>
            <a:pPr algn="ctr"/>
            <a:r>
              <a:rPr lang="en-US" sz="1600" b="1" dirty="0" smtClean="0">
                <a:solidFill>
                  <a:srgbClr val="FF0000"/>
                </a:solidFill>
              </a:rPr>
              <a:t>Oracle SOA CS “Lift and Shift”</a:t>
            </a:r>
          </a:p>
        </p:txBody>
      </p:sp>
      <p:sp>
        <p:nvSpPr>
          <p:cNvPr id="64" name="Oval 63"/>
          <p:cNvSpPr/>
          <p:nvPr/>
        </p:nvSpPr>
        <p:spPr>
          <a:xfrm>
            <a:off x="4494212" y="2748251"/>
            <a:ext cx="558845" cy="528349"/>
          </a:xfrm>
          <a:prstGeom prst="ellipse">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2400" b="1" dirty="0" smtClean="0"/>
              <a:t>1</a:t>
            </a:r>
            <a:endParaRPr lang="en-US" sz="2400" b="1" dirty="0"/>
          </a:p>
        </p:txBody>
      </p:sp>
      <p:cxnSp>
        <p:nvCxnSpPr>
          <p:cNvPr id="65" name="Elbow Connector 64"/>
          <p:cNvCxnSpPr/>
          <p:nvPr/>
        </p:nvCxnSpPr>
        <p:spPr>
          <a:xfrm rot="16200000" flipV="1">
            <a:off x="7435534" y="3550918"/>
            <a:ext cx="1737360" cy="3"/>
          </a:xfrm>
          <a:prstGeom prst="bentConnector3">
            <a:avLst>
              <a:gd name="adj1" fmla="val 50000"/>
            </a:avLst>
          </a:prstGeom>
          <a:ln w="41275">
            <a:solidFill>
              <a:srgbClr val="00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20" name="Oval 119"/>
          <p:cNvSpPr/>
          <p:nvPr/>
        </p:nvSpPr>
        <p:spPr>
          <a:xfrm>
            <a:off x="7580610" y="4038600"/>
            <a:ext cx="558845" cy="528349"/>
          </a:xfrm>
          <a:prstGeom prst="ellipse">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2400" b="1" dirty="0" smtClean="0"/>
              <a:t>2</a:t>
            </a:r>
            <a:endParaRPr lang="en-US" sz="2400" b="1" dirty="0"/>
          </a:p>
        </p:txBody>
      </p:sp>
    </p:spTree>
    <p:extLst>
      <p:ext uri="{BB962C8B-B14F-4D97-AF65-F5344CB8AC3E}">
        <p14:creationId xmlns:p14="http://schemas.microsoft.com/office/powerpoint/2010/main" val="1683684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1"/>
          <p:cNvSpPr>
            <a:spLocks noGrp="1"/>
          </p:cNvSpPr>
          <p:nvPr>
            <p:ph type="title"/>
          </p:nvPr>
        </p:nvSpPr>
        <p:spPr>
          <a:xfrm>
            <a:off x="531812" y="406400"/>
            <a:ext cx="11125200" cy="889000"/>
          </a:xfrm>
        </p:spPr>
        <p:txBody>
          <a:bodyPr/>
          <a:lstStyle/>
          <a:p>
            <a:r>
              <a:rPr lang="en-US" dirty="0" smtClean="0">
                <a:latin typeface="+mn-lt"/>
              </a:rPr>
              <a:t>CROCS SOA CS “Lift and Shift” Recommendation</a:t>
            </a:r>
            <a:endParaRPr lang="en-US" dirty="0">
              <a:latin typeface="+mn-lt"/>
            </a:endParaRPr>
          </a:p>
        </p:txBody>
      </p:sp>
      <p:grpSp>
        <p:nvGrpSpPr>
          <p:cNvPr id="7" name="Group 6"/>
          <p:cNvGrpSpPr/>
          <p:nvPr/>
        </p:nvGrpSpPr>
        <p:grpSpPr>
          <a:xfrm>
            <a:off x="836612" y="3388589"/>
            <a:ext cx="3877835" cy="954811"/>
            <a:chOff x="1832022" y="2462443"/>
            <a:chExt cx="3877835" cy="954811"/>
          </a:xfrm>
        </p:grpSpPr>
        <p:sp>
          <p:nvSpPr>
            <p:cNvPr id="2" name="Rounded Rectangle 1"/>
            <p:cNvSpPr/>
            <p:nvPr/>
          </p:nvSpPr>
          <p:spPr>
            <a:xfrm>
              <a:off x="1876920" y="2462443"/>
              <a:ext cx="3832937" cy="954811"/>
            </a:xfrm>
            <a:prstGeom prst="roundRect">
              <a:avLst/>
            </a:prstGeom>
            <a:solidFill>
              <a:schemeClr val="bg1">
                <a:lumMod val="50000"/>
                <a:alpha val="61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66" name="Group 65"/>
            <p:cNvGrpSpPr/>
            <p:nvPr/>
          </p:nvGrpSpPr>
          <p:grpSpPr>
            <a:xfrm>
              <a:off x="1832022" y="2647028"/>
              <a:ext cx="1110733" cy="770226"/>
              <a:chOff x="609106" y="1716087"/>
              <a:chExt cx="1110733" cy="770226"/>
            </a:xfrm>
          </p:grpSpPr>
          <p:grpSp>
            <p:nvGrpSpPr>
              <p:cNvPr id="67" name="Group 178"/>
              <p:cNvGrpSpPr>
                <a:grpSpLocks/>
              </p:cNvGrpSpPr>
              <p:nvPr/>
            </p:nvGrpSpPr>
            <p:grpSpPr bwMode="auto">
              <a:xfrm>
                <a:off x="803274" y="1716087"/>
                <a:ext cx="719138" cy="417513"/>
                <a:chOff x="773112" y="4914140"/>
                <a:chExt cx="939800" cy="654371"/>
              </a:xfrm>
            </p:grpSpPr>
            <p:sp>
              <p:nvSpPr>
                <p:cNvPr id="69" name="Freeform 753"/>
                <p:cNvSpPr>
                  <a:spLocks noEditPoints="1"/>
                </p:cNvSpPr>
                <p:nvPr/>
              </p:nvSpPr>
              <p:spPr bwMode="gray">
                <a:xfrm>
                  <a:off x="1030364" y="4914140"/>
                  <a:ext cx="342312" cy="124405"/>
                </a:xfrm>
                <a:custGeom>
                  <a:avLst/>
                  <a:gdLst/>
                  <a:ahLst/>
                  <a:cxnLst>
                    <a:cxn ang="0">
                      <a:pos x="0" y="55"/>
                    </a:cxn>
                    <a:cxn ang="0">
                      <a:pos x="0" y="26"/>
                    </a:cxn>
                    <a:cxn ang="0">
                      <a:pos x="0" y="8"/>
                    </a:cxn>
                    <a:cxn ang="0">
                      <a:pos x="9" y="0"/>
                    </a:cxn>
                    <a:cxn ang="0">
                      <a:pos x="139" y="0"/>
                    </a:cxn>
                    <a:cxn ang="0">
                      <a:pos x="147" y="8"/>
                    </a:cxn>
                    <a:cxn ang="0">
                      <a:pos x="148" y="54"/>
                    </a:cxn>
                    <a:cxn ang="0">
                      <a:pos x="147" y="55"/>
                    </a:cxn>
                    <a:cxn ang="0">
                      <a:pos x="0" y="55"/>
                    </a:cxn>
                    <a:cxn ang="0">
                      <a:pos x="135" y="29"/>
                    </a:cxn>
                    <a:cxn ang="0">
                      <a:pos x="128" y="21"/>
                    </a:cxn>
                    <a:cxn ang="0">
                      <a:pos x="120" y="29"/>
                    </a:cxn>
                    <a:cxn ang="0">
                      <a:pos x="127" y="36"/>
                    </a:cxn>
                    <a:cxn ang="0">
                      <a:pos x="135" y="29"/>
                    </a:cxn>
                  </a:cxnLst>
                  <a:rect l="0" t="0" r="r" b="b"/>
                  <a:pathLst>
                    <a:path w="148" h="55">
                      <a:moveTo>
                        <a:pt x="0" y="55"/>
                      </a:moveTo>
                      <a:cubicBezTo>
                        <a:pt x="0" y="45"/>
                        <a:pt x="0" y="36"/>
                        <a:pt x="0" y="26"/>
                      </a:cubicBezTo>
                      <a:cubicBezTo>
                        <a:pt x="0" y="20"/>
                        <a:pt x="0" y="14"/>
                        <a:pt x="0" y="8"/>
                      </a:cubicBezTo>
                      <a:cubicBezTo>
                        <a:pt x="0" y="3"/>
                        <a:pt x="3" y="0"/>
                        <a:pt x="9" y="0"/>
                      </a:cubicBezTo>
                      <a:cubicBezTo>
                        <a:pt x="52" y="0"/>
                        <a:pt x="96" y="0"/>
                        <a:pt x="139" y="0"/>
                      </a:cubicBezTo>
                      <a:cubicBezTo>
                        <a:pt x="144" y="0"/>
                        <a:pt x="147" y="3"/>
                        <a:pt x="147" y="8"/>
                      </a:cubicBezTo>
                      <a:cubicBezTo>
                        <a:pt x="148" y="23"/>
                        <a:pt x="148" y="38"/>
                        <a:pt x="148" y="54"/>
                      </a:cubicBezTo>
                      <a:cubicBezTo>
                        <a:pt x="148" y="54"/>
                        <a:pt x="147" y="54"/>
                        <a:pt x="147" y="55"/>
                      </a:cubicBezTo>
                      <a:cubicBezTo>
                        <a:pt x="98" y="55"/>
                        <a:pt x="49" y="55"/>
                        <a:pt x="0" y="55"/>
                      </a:cubicBezTo>
                      <a:close/>
                      <a:moveTo>
                        <a:pt x="135" y="29"/>
                      </a:moveTo>
                      <a:cubicBezTo>
                        <a:pt x="135" y="24"/>
                        <a:pt x="132" y="21"/>
                        <a:pt x="128" y="21"/>
                      </a:cubicBezTo>
                      <a:cubicBezTo>
                        <a:pt x="123" y="21"/>
                        <a:pt x="120" y="24"/>
                        <a:pt x="120" y="29"/>
                      </a:cubicBezTo>
                      <a:cubicBezTo>
                        <a:pt x="120" y="33"/>
                        <a:pt x="123" y="36"/>
                        <a:pt x="127" y="36"/>
                      </a:cubicBezTo>
                      <a:cubicBezTo>
                        <a:pt x="132" y="36"/>
                        <a:pt x="135" y="33"/>
                        <a:pt x="135" y="29"/>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0" name="Freeform 754"/>
                <p:cNvSpPr>
                  <a:spLocks noEditPoints="1"/>
                </p:cNvSpPr>
                <p:nvPr/>
              </p:nvSpPr>
              <p:spPr bwMode="gray">
                <a:xfrm>
                  <a:off x="1030364" y="5444106"/>
                  <a:ext cx="342312" cy="124405"/>
                </a:xfrm>
                <a:custGeom>
                  <a:avLst/>
                  <a:gdLst/>
                  <a:ahLst/>
                  <a:cxnLst>
                    <a:cxn ang="0">
                      <a:pos x="0" y="0"/>
                    </a:cxn>
                    <a:cxn ang="0">
                      <a:pos x="148" y="0"/>
                    </a:cxn>
                    <a:cxn ang="0">
                      <a:pos x="148" y="3"/>
                    </a:cxn>
                    <a:cxn ang="0">
                      <a:pos x="148" y="45"/>
                    </a:cxn>
                    <a:cxn ang="0">
                      <a:pos x="138" y="54"/>
                    </a:cxn>
                    <a:cxn ang="0">
                      <a:pos x="10" y="54"/>
                    </a:cxn>
                    <a:cxn ang="0">
                      <a:pos x="0" y="45"/>
                    </a:cxn>
                    <a:cxn ang="0">
                      <a:pos x="0" y="3"/>
                    </a:cxn>
                    <a:cxn ang="0">
                      <a:pos x="0" y="0"/>
                    </a:cxn>
                    <a:cxn ang="0">
                      <a:pos x="135" y="25"/>
                    </a:cxn>
                    <a:cxn ang="0">
                      <a:pos x="128" y="17"/>
                    </a:cxn>
                    <a:cxn ang="0">
                      <a:pos x="120" y="25"/>
                    </a:cxn>
                    <a:cxn ang="0">
                      <a:pos x="127" y="33"/>
                    </a:cxn>
                    <a:cxn ang="0">
                      <a:pos x="135" y="25"/>
                    </a:cxn>
                  </a:cxnLst>
                  <a:rect l="0" t="0" r="r" b="b"/>
                  <a:pathLst>
                    <a:path w="148" h="54">
                      <a:moveTo>
                        <a:pt x="0" y="0"/>
                      </a:moveTo>
                      <a:cubicBezTo>
                        <a:pt x="49" y="0"/>
                        <a:pt x="98" y="0"/>
                        <a:pt x="148" y="0"/>
                      </a:cubicBezTo>
                      <a:cubicBezTo>
                        <a:pt x="148" y="1"/>
                        <a:pt x="148" y="2"/>
                        <a:pt x="148" y="3"/>
                      </a:cubicBezTo>
                      <a:cubicBezTo>
                        <a:pt x="148" y="17"/>
                        <a:pt x="148" y="31"/>
                        <a:pt x="148" y="45"/>
                      </a:cubicBezTo>
                      <a:cubicBezTo>
                        <a:pt x="148" y="51"/>
                        <a:pt x="145" y="54"/>
                        <a:pt x="138" y="54"/>
                      </a:cubicBezTo>
                      <a:cubicBezTo>
                        <a:pt x="95" y="54"/>
                        <a:pt x="52" y="54"/>
                        <a:pt x="10" y="54"/>
                      </a:cubicBezTo>
                      <a:cubicBezTo>
                        <a:pt x="3" y="54"/>
                        <a:pt x="0" y="51"/>
                        <a:pt x="0" y="45"/>
                      </a:cubicBezTo>
                      <a:cubicBezTo>
                        <a:pt x="0" y="31"/>
                        <a:pt x="0" y="17"/>
                        <a:pt x="0" y="3"/>
                      </a:cubicBezTo>
                      <a:cubicBezTo>
                        <a:pt x="0" y="2"/>
                        <a:pt x="0" y="1"/>
                        <a:pt x="0" y="0"/>
                      </a:cubicBezTo>
                      <a:close/>
                      <a:moveTo>
                        <a:pt x="135" y="25"/>
                      </a:moveTo>
                      <a:cubicBezTo>
                        <a:pt x="135" y="21"/>
                        <a:pt x="132" y="17"/>
                        <a:pt x="128" y="17"/>
                      </a:cubicBezTo>
                      <a:cubicBezTo>
                        <a:pt x="123" y="17"/>
                        <a:pt x="120" y="21"/>
                        <a:pt x="120" y="25"/>
                      </a:cubicBezTo>
                      <a:cubicBezTo>
                        <a:pt x="120" y="29"/>
                        <a:pt x="123" y="33"/>
                        <a:pt x="127" y="33"/>
                      </a:cubicBezTo>
                      <a:cubicBezTo>
                        <a:pt x="132" y="33"/>
                        <a:pt x="135" y="29"/>
                        <a:pt x="135" y="25"/>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1" name="Freeform 755"/>
                <p:cNvSpPr>
                  <a:spLocks noEditPoints="1"/>
                </p:cNvSpPr>
                <p:nvPr/>
              </p:nvSpPr>
              <p:spPr bwMode="gray">
                <a:xfrm>
                  <a:off x="1405869" y="5177879"/>
                  <a:ext cx="307043" cy="189096"/>
                </a:xfrm>
                <a:custGeom>
                  <a:avLst/>
                  <a:gdLst/>
                  <a:ahLst/>
                  <a:cxnLst>
                    <a:cxn ang="0">
                      <a:pos x="130" y="81"/>
                    </a:cxn>
                    <a:cxn ang="0">
                      <a:pos x="0" y="81"/>
                    </a:cxn>
                    <a:cxn ang="0">
                      <a:pos x="0" y="78"/>
                    </a:cxn>
                    <a:cxn ang="0">
                      <a:pos x="0" y="9"/>
                    </a:cxn>
                    <a:cxn ang="0">
                      <a:pos x="8" y="0"/>
                    </a:cxn>
                    <a:cxn ang="0">
                      <a:pos x="122" y="0"/>
                    </a:cxn>
                    <a:cxn ang="0">
                      <a:pos x="130" y="9"/>
                    </a:cxn>
                    <a:cxn ang="0">
                      <a:pos x="130" y="78"/>
                    </a:cxn>
                    <a:cxn ang="0">
                      <a:pos x="130" y="81"/>
                    </a:cxn>
                    <a:cxn ang="0">
                      <a:pos x="14" y="66"/>
                    </a:cxn>
                    <a:cxn ang="0">
                      <a:pos x="39" y="66"/>
                    </a:cxn>
                    <a:cxn ang="0">
                      <a:pos x="39" y="26"/>
                    </a:cxn>
                    <a:cxn ang="0">
                      <a:pos x="14" y="26"/>
                    </a:cxn>
                    <a:cxn ang="0">
                      <a:pos x="14" y="66"/>
                    </a:cxn>
                    <a:cxn ang="0">
                      <a:pos x="52" y="66"/>
                    </a:cxn>
                    <a:cxn ang="0">
                      <a:pos x="77" y="66"/>
                    </a:cxn>
                    <a:cxn ang="0">
                      <a:pos x="77" y="26"/>
                    </a:cxn>
                    <a:cxn ang="0">
                      <a:pos x="52" y="26"/>
                    </a:cxn>
                    <a:cxn ang="0">
                      <a:pos x="52" y="66"/>
                    </a:cxn>
                    <a:cxn ang="0">
                      <a:pos x="91" y="66"/>
                    </a:cxn>
                    <a:cxn ang="0">
                      <a:pos x="116" y="66"/>
                    </a:cxn>
                    <a:cxn ang="0">
                      <a:pos x="116" y="26"/>
                    </a:cxn>
                    <a:cxn ang="0">
                      <a:pos x="91" y="26"/>
                    </a:cxn>
                    <a:cxn ang="0">
                      <a:pos x="91" y="66"/>
                    </a:cxn>
                  </a:cxnLst>
                  <a:rect l="0" t="0" r="r" b="b"/>
                  <a:pathLst>
                    <a:path w="130" h="81">
                      <a:moveTo>
                        <a:pt x="130" y="81"/>
                      </a:moveTo>
                      <a:cubicBezTo>
                        <a:pt x="87" y="81"/>
                        <a:pt x="43" y="81"/>
                        <a:pt x="0" y="81"/>
                      </a:cubicBezTo>
                      <a:cubicBezTo>
                        <a:pt x="0" y="80"/>
                        <a:pt x="0" y="79"/>
                        <a:pt x="0" y="78"/>
                      </a:cubicBezTo>
                      <a:cubicBezTo>
                        <a:pt x="0" y="55"/>
                        <a:pt x="0" y="32"/>
                        <a:pt x="0" y="9"/>
                      </a:cubicBezTo>
                      <a:cubicBezTo>
                        <a:pt x="0" y="3"/>
                        <a:pt x="3" y="0"/>
                        <a:pt x="8" y="0"/>
                      </a:cubicBezTo>
                      <a:cubicBezTo>
                        <a:pt x="46" y="0"/>
                        <a:pt x="84" y="0"/>
                        <a:pt x="122" y="0"/>
                      </a:cubicBezTo>
                      <a:cubicBezTo>
                        <a:pt x="127" y="0"/>
                        <a:pt x="130" y="3"/>
                        <a:pt x="130" y="9"/>
                      </a:cubicBezTo>
                      <a:cubicBezTo>
                        <a:pt x="130" y="32"/>
                        <a:pt x="130" y="55"/>
                        <a:pt x="130" y="78"/>
                      </a:cubicBezTo>
                      <a:cubicBezTo>
                        <a:pt x="130" y="79"/>
                        <a:pt x="130" y="80"/>
                        <a:pt x="130" y="81"/>
                      </a:cubicBezTo>
                      <a:close/>
                      <a:moveTo>
                        <a:pt x="14" y="66"/>
                      </a:moveTo>
                      <a:cubicBezTo>
                        <a:pt x="23" y="66"/>
                        <a:pt x="31" y="66"/>
                        <a:pt x="39" y="66"/>
                      </a:cubicBezTo>
                      <a:cubicBezTo>
                        <a:pt x="39" y="52"/>
                        <a:pt x="39" y="39"/>
                        <a:pt x="39" y="26"/>
                      </a:cubicBezTo>
                      <a:cubicBezTo>
                        <a:pt x="31" y="26"/>
                        <a:pt x="23" y="26"/>
                        <a:pt x="14" y="26"/>
                      </a:cubicBezTo>
                      <a:cubicBezTo>
                        <a:pt x="14" y="39"/>
                        <a:pt x="14" y="52"/>
                        <a:pt x="14" y="66"/>
                      </a:cubicBezTo>
                      <a:close/>
                      <a:moveTo>
                        <a:pt x="52" y="66"/>
                      </a:moveTo>
                      <a:cubicBezTo>
                        <a:pt x="61" y="66"/>
                        <a:pt x="69" y="66"/>
                        <a:pt x="77" y="66"/>
                      </a:cubicBezTo>
                      <a:cubicBezTo>
                        <a:pt x="77" y="52"/>
                        <a:pt x="77" y="39"/>
                        <a:pt x="77" y="26"/>
                      </a:cubicBezTo>
                      <a:cubicBezTo>
                        <a:pt x="69" y="26"/>
                        <a:pt x="61" y="26"/>
                        <a:pt x="52" y="26"/>
                      </a:cubicBezTo>
                      <a:cubicBezTo>
                        <a:pt x="52" y="39"/>
                        <a:pt x="52" y="52"/>
                        <a:pt x="52" y="66"/>
                      </a:cubicBezTo>
                      <a:close/>
                      <a:moveTo>
                        <a:pt x="91" y="66"/>
                      </a:moveTo>
                      <a:cubicBezTo>
                        <a:pt x="99" y="66"/>
                        <a:pt x="107" y="66"/>
                        <a:pt x="116" y="66"/>
                      </a:cubicBezTo>
                      <a:cubicBezTo>
                        <a:pt x="116" y="52"/>
                        <a:pt x="116" y="39"/>
                        <a:pt x="116" y="26"/>
                      </a:cubicBezTo>
                      <a:cubicBezTo>
                        <a:pt x="107" y="26"/>
                        <a:pt x="99" y="26"/>
                        <a:pt x="91" y="26"/>
                      </a:cubicBezTo>
                      <a:cubicBezTo>
                        <a:pt x="91" y="39"/>
                        <a:pt x="91" y="52"/>
                        <a:pt x="91" y="66"/>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2" name="Freeform 756"/>
                <p:cNvSpPr>
                  <a:spLocks noEditPoints="1"/>
                </p:cNvSpPr>
                <p:nvPr/>
              </p:nvSpPr>
              <p:spPr bwMode="gray">
                <a:xfrm>
                  <a:off x="1405869" y="5386879"/>
                  <a:ext cx="307043" cy="181632"/>
                </a:xfrm>
                <a:custGeom>
                  <a:avLst/>
                  <a:gdLst/>
                  <a:ahLst/>
                  <a:cxnLst>
                    <a:cxn ang="0">
                      <a:pos x="0" y="0"/>
                    </a:cxn>
                    <a:cxn ang="0">
                      <a:pos x="130" y="0"/>
                    </a:cxn>
                    <a:cxn ang="0">
                      <a:pos x="130" y="2"/>
                    </a:cxn>
                    <a:cxn ang="0">
                      <a:pos x="130" y="70"/>
                    </a:cxn>
                    <a:cxn ang="0">
                      <a:pos x="122" y="78"/>
                    </a:cxn>
                    <a:cxn ang="0">
                      <a:pos x="8" y="78"/>
                    </a:cxn>
                    <a:cxn ang="0">
                      <a:pos x="0" y="70"/>
                    </a:cxn>
                    <a:cxn ang="0">
                      <a:pos x="0" y="2"/>
                    </a:cxn>
                    <a:cxn ang="0">
                      <a:pos x="0" y="0"/>
                    </a:cxn>
                    <a:cxn ang="0">
                      <a:pos x="39" y="63"/>
                    </a:cxn>
                    <a:cxn ang="0">
                      <a:pos x="39" y="23"/>
                    </a:cxn>
                    <a:cxn ang="0">
                      <a:pos x="14" y="23"/>
                    </a:cxn>
                    <a:cxn ang="0">
                      <a:pos x="14" y="63"/>
                    </a:cxn>
                    <a:cxn ang="0">
                      <a:pos x="39" y="63"/>
                    </a:cxn>
                    <a:cxn ang="0">
                      <a:pos x="78" y="23"/>
                    </a:cxn>
                    <a:cxn ang="0">
                      <a:pos x="54" y="23"/>
                    </a:cxn>
                    <a:cxn ang="0">
                      <a:pos x="52" y="25"/>
                    </a:cxn>
                    <a:cxn ang="0">
                      <a:pos x="52" y="61"/>
                    </a:cxn>
                    <a:cxn ang="0">
                      <a:pos x="55" y="63"/>
                    </a:cxn>
                    <a:cxn ang="0">
                      <a:pos x="75" y="63"/>
                    </a:cxn>
                    <a:cxn ang="0">
                      <a:pos x="78" y="61"/>
                    </a:cxn>
                    <a:cxn ang="0">
                      <a:pos x="78" y="32"/>
                    </a:cxn>
                    <a:cxn ang="0">
                      <a:pos x="78" y="23"/>
                    </a:cxn>
                    <a:cxn ang="0">
                      <a:pos x="91" y="23"/>
                    </a:cxn>
                    <a:cxn ang="0">
                      <a:pos x="91" y="24"/>
                    </a:cxn>
                    <a:cxn ang="0">
                      <a:pos x="90" y="62"/>
                    </a:cxn>
                    <a:cxn ang="0">
                      <a:pos x="92" y="63"/>
                    </a:cxn>
                    <a:cxn ang="0">
                      <a:pos x="114" y="63"/>
                    </a:cxn>
                    <a:cxn ang="0">
                      <a:pos x="116" y="61"/>
                    </a:cxn>
                    <a:cxn ang="0">
                      <a:pos x="116" y="25"/>
                    </a:cxn>
                    <a:cxn ang="0">
                      <a:pos x="114" y="23"/>
                    </a:cxn>
                    <a:cxn ang="0">
                      <a:pos x="95" y="23"/>
                    </a:cxn>
                    <a:cxn ang="0">
                      <a:pos x="91" y="23"/>
                    </a:cxn>
                  </a:cxnLst>
                  <a:rect l="0" t="0" r="r" b="b"/>
                  <a:pathLst>
                    <a:path w="130" h="78">
                      <a:moveTo>
                        <a:pt x="0" y="0"/>
                      </a:moveTo>
                      <a:cubicBezTo>
                        <a:pt x="44" y="0"/>
                        <a:pt x="87" y="0"/>
                        <a:pt x="130" y="0"/>
                      </a:cubicBezTo>
                      <a:cubicBezTo>
                        <a:pt x="130" y="1"/>
                        <a:pt x="130" y="2"/>
                        <a:pt x="130" y="2"/>
                      </a:cubicBezTo>
                      <a:cubicBezTo>
                        <a:pt x="130" y="25"/>
                        <a:pt x="130" y="47"/>
                        <a:pt x="130" y="70"/>
                      </a:cubicBezTo>
                      <a:cubicBezTo>
                        <a:pt x="130" y="75"/>
                        <a:pt x="127" y="78"/>
                        <a:pt x="122" y="78"/>
                      </a:cubicBezTo>
                      <a:cubicBezTo>
                        <a:pt x="84" y="78"/>
                        <a:pt x="46" y="78"/>
                        <a:pt x="8" y="78"/>
                      </a:cubicBezTo>
                      <a:cubicBezTo>
                        <a:pt x="3" y="78"/>
                        <a:pt x="0" y="75"/>
                        <a:pt x="0" y="70"/>
                      </a:cubicBezTo>
                      <a:cubicBezTo>
                        <a:pt x="0" y="47"/>
                        <a:pt x="0" y="25"/>
                        <a:pt x="0" y="2"/>
                      </a:cubicBezTo>
                      <a:cubicBezTo>
                        <a:pt x="0" y="2"/>
                        <a:pt x="0" y="1"/>
                        <a:pt x="0" y="0"/>
                      </a:cubicBezTo>
                      <a:close/>
                      <a:moveTo>
                        <a:pt x="39" y="63"/>
                      </a:moveTo>
                      <a:cubicBezTo>
                        <a:pt x="39" y="50"/>
                        <a:pt x="39" y="37"/>
                        <a:pt x="39" y="23"/>
                      </a:cubicBezTo>
                      <a:cubicBezTo>
                        <a:pt x="31" y="23"/>
                        <a:pt x="23" y="23"/>
                        <a:pt x="14" y="23"/>
                      </a:cubicBezTo>
                      <a:cubicBezTo>
                        <a:pt x="14" y="37"/>
                        <a:pt x="14" y="50"/>
                        <a:pt x="14" y="63"/>
                      </a:cubicBezTo>
                      <a:cubicBezTo>
                        <a:pt x="23" y="63"/>
                        <a:pt x="31" y="63"/>
                        <a:pt x="39" y="63"/>
                      </a:cubicBezTo>
                      <a:close/>
                      <a:moveTo>
                        <a:pt x="78" y="23"/>
                      </a:moveTo>
                      <a:cubicBezTo>
                        <a:pt x="69" y="23"/>
                        <a:pt x="62" y="23"/>
                        <a:pt x="54" y="23"/>
                      </a:cubicBezTo>
                      <a:cubicBezTo>
                        <a:pt x="52" y="23"/>
                        <a:pt x="52" y="24"/>
                        <a:pt x="52" y="25"/>
                      </a:cubicBezTo>
                      <a:cubicBezTo>
                        <a:pt x="52" y="37"/>
                        <a:pt x="52" y="49"/>
                        <a:pt x="52" y="61"/>
                      </a:cubicBezTo>
                      <a:cubicBezTo>
                        <a:pt x="52" y="63"/>
                        <a:pt x="53" y="63"/>
                        <a:pt x="55" y="63"/>
                      </a:cubicBezTo>
                      <a:cubicBezTo>
                        <a:pt x="61" y="63"/>
                        <a:pt x="68" y="63"/>
                        <a:pt x="75" y="63"/>
                      </a:cubicBezTo>
                      <a:cubicBezTo>
                        <a:pt x="77" y="63"/>
                        <a:pt x="78" y="63"/>
                        <a:pt x="78" y="61"/>
                      </a:cubicBezTo>
                      <a:cubicBezTo>
                        <a:pt x="78" y="51"/>
                        <a:pt x="78" y="42"/>
                        <a:pt x="78" y="32"/>
                      </a:cubicBezTo>
                      <a:cubicBezTo>
                        <a:pt x="78" y="29"/>
                        <a:pt x="78" y="26"/>
                        <a:pt x="78" y="23"/>
                      </a:cubicBezTo>
                      <a:close/>
                      <a:moveTo>
                        <a:pt x="91" y="23"/>
                      </a:moveTo>
                      <a:cubicBezTo>
                        <a:pt x="91" y="24"/>
                        <a:pt x="91" y="24"/>
                        <a:pt x="91" y="24"/>
                      </a:cubicBezTo>
                      <a:cubicBezTo>
                        <a:pt x="91" y="37"/>
                        <a:pt x="91" y="49"/>
                        <a:pt x="90" y="62"/>
                      </a:cubicBezTo>
                      <a:cubicBezTo>
                        <a:pt x="90" y="63"/>
                        <a:pt x="91" y="63"/>
                        <a:pt x="92" y="63"/>
                      </a:cubicBezTo>
                      <a:cubicBezTo>
                        <a:pt x="100" y="63"/>
                        <a:pt x="107" y="63"/>
                        <a:pt x="114" y="63"/>
                      </a:cubicBezTo>
                      <a:cubicBezTo>
                        <a:pt x="115" y="63"/>
                        <a:pt x="116" y="63"/>
                        <a:pt x="116" y="61"/>
                      </a:cubicBezTo>
                      <a:cubicBezTo>
                        <a:pt x="116" y="49"/>
                        <a:pt x="116" y="37"/>
                        <a:pt x="116" y="25"/>
                      </a:cubicBezTo>
                      <a:cubicBezTo>
                        <a:pt x="116" y="23"/>
                        <a:pt x="115" y="23"/>
                        <a:pt x="114" y="23"/>
                      </a:cubicBezTo>
                      <a:cubicBezTo>
                        <a:pt x="107" y="23"/>
                        <a:pt x="101" y="23"/>
                        <a:pt x="95" y="23"/>
                      </a:cubicBezTo>
                      <a:cubicBezTo>
                        <a:pt x="94" y="23"/>
                        <a:pt x="92" y="23"/>
                        <a:pt x="91" y="23"/>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3" name="Freeform 757"/>
                <p:cNvSpPr>
                  <a:spLocks noEditPoints="1"/>
                </p:cNvSpPr>
                <p:nvPr/>
              </p:nvSpPr>
              <p:spPr bwMode="gray">
                <a:xfrm>
                  <a:off x="1030364" y="5309749"/>
                  <a:ext cx="342312" cy="111964"/>
                </a:xfrm>
                <a:custGeom>
                  <a:avLst/>
                  <a:gdLst/>
                  <a:ahLst/>
                  <a:cxnLst>
                    <a:cxn ang="0">
                      <a:pos x="0" y="47"/>
                    </a:cxn>
                    <a:cxn ang="0">
                      <a:pos x="0" y="0"/>
                    </a:cxn>
                    <a:cxn ang="0">
                      <a:pos x="147" y="0"/>
                    </a:cxn>
                    <a:cxn ang="0">
                      <a:pos x="148" y="3"/>
                    </a:cxn>
                    <a:cxn ang="0">
                      <a:pos x="148" y="44"/>
                    </a:cxn>
                    <a:cxn ang="0">
                      <a:pos x="145" y="47"/>
                    </a:cxn>
                    <a:cxn ang="0">
                      <a:pos x="3" y="47"/>
                    </a:cxn>
                    <a:cxn ang="0">
                      <a:pos x="0" y="47"/>
                    </a:cxn>
                    <a:cxn ang="0">
                      <a:pos x="135" y="24"/>
                    </a:cxn>
                    <a:cxn ang="0">
                      <a:pos x="127" y="16"/>
                    </a:cxn>
                    <a:cxn ang="0">
                      <a:pos x="120" y="24"/>
                    </a:cxn>
                    <a:cxn ang="0">
                      <a:pos x="127" y="32"/>
                    </a:cxn>
                    <a:cxn ang="0">
                      <a:pos x="135" y="24"/>
                    </a:cxn>
                  </a:cxnLst>
                  <a:rect l="0" t="0" r="r" b="b"/>
                  <a:pathLst>
                    <a:path w="148" h="47">
                      <a:moveTo>
                        <a:pt x="0" y="47"/>
                      </a:moveTo>
                      <a:cubicBezTo>
                        <a:pt x="0" y="31"/>
                        <a:pt x="0" y="16"/>
                        <a:pt x="0" y="0"/>
                      </a:cubicBezTo>
                      <a:cubicBezTo>
                        <a:pt x="49" y="0"/>
                        <a:pt x="98" y="0"/>
                        <a:pt x="147" y="0"/>
                      </a:cubicBezTo>
                      <a:cubicBezTo>
                        <a:pt x="147" y="1"/>
                        <a:pt x="148" y="2"/>
                        <a:pt x="148" y="3"/>
                      </a:cubicBezTo>
                      <a:cubicBezTo>
                        <a:pt x="148" y="17"/>
                        <a:pt x="148" y="30"/>
                        <a:pt x="148" y="44"/>
                      </a:cubicBezTo>
                      <a:cubicBezTo>
                        <a:pt x="148" y="46"/>
                        <a:pt x="147" y="47"/>
                        <a:pt x="145" y="47"/>
                      </a:cubicBezTo>
                      <a:cubicBezTo>
                        <a:pt x="98" y="47"/>
                        <a:pt x="50" y="47"/>
                        <a:pt x="3" y="47"/>
                      </a:cubicBezTo>
                      <a:cubicBezTo>
                        <a:pt x="2" y="47"/>
                        <a:pt x="1" y="47"/>
                        <a:pt x="0" y="47"/>
                      </a:cubicBezTo>
                      <a:close/>
                      <a:moveTo>
                        <a:pt x="135" y="24"/>
                      </a:moveTo>
                      <a:cubicBezTo>
                        <a:pt x="135" y="20"/>
                        <a:pt x="132" y="16"/>
                        <a:pt x="127" y="16"/>
                      </a:cubicBezTo>
                      <a:cubicBezTo>
                        <a:pt x="123" y="16"/>
                        <a:pt x="120" y="20"/>
                        <a:pt x="120" y="24"/>
                      </a:cubicBezTo>
                      <a:cubicBezTo>
                        <a:pt x="120" y="28"/>
                        <a:pt x="123" y="32"/>
                        <a:pt x="127" y="32"/>
                      </a:cubicBezTo>
                      <a:cubicBezTo>
                        <a:pt x="132" y="32"/>
                        <a:pt x="135" y="28"/>
                        <a:pt x="135" y="24"/>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4" name="Freeform 758"/>
                <p:cNvSpPr>
                  <a:spLocks noEditPoints="1"/>
                </p:cNvSpPr>
                <p:nvPr/>
              </p:nvSpPr>
              <p:spPr bwMode="gray">
                <a:xfrm>
                  <a:off x="1030364" y="5060939"/>
                  <a:ext cx="342312" cy="104500"/>
                </a:xfrm>
                <a:custGeom>
                  <a:avLst/>
                  <a:gdLst/>
                  <a:ahLst/>
                  <a:cxnLst>
                    <a:cxn ang="0">
                      <a:pos x="147" y="0"/>
                    </a:cxn>
                    <a:cxn ang="0">
                      <a:pos x="148" y="3"/>
                    </a:cxn>
                    <a:cxn ang="0">
                      <a:pos x="148" y="44"/>
                    </a:cxn>
                    <a:cxn ang="0">
                      <a:pos x="145" y="47"/>
                    </a:cxn>
                    <a:cxn ang="0">
                      <a:pos x="2" y="47"/>
                    </a:cxn>
                    <a:cxn ang="0">
                      <a:pos x="0" y="47"/>
                    </a:cxn>
                    <a:cxn ang="0">
                      <a:pos x="0" y="0"/>
                    </a:cxn>
                    <a:cxn ang="0">
                      <a:pos x="147" y="0"/>
                    </a:cxn>
                    <a:cxn ang="0">
                      <a:pos x="128" y="29"/>
                    </a:cxn>
                    <a:cxn ang="0">
                      <a:pos x="135" y="22"/>
                    </a:cxn>
                    <a:cxn ang="0">
                      <a:pos x="128" y="14"/>
                    </a:cxn>
                    <a:cxn ang="0">
                      <a:pos x="120" y="22"/>
                    </a:cxn>
                    <a:cxn ang="0">
                      <a:pos x="128" y="29"/>
                    </a:cxn>
                  </a:cxnLst>
                  <a:rect l="0" t="0" r="r" b="b"/>
                  <a:pathLst>
                    <a:path w="148" h="47">
                      <a:moveTo>
                        <a:pt x="147" y="0"/>
                      </a:moveTo>
                      <a:cubicBezTo>
                        <a:pt x="147" y="1"/>
                        <a:pt x="148" y="2"/>
                        <a:pt x="148" y="3"/>
                      </a:cubicBezTo>
                      <a:cubicBezTo>
                        <a:pt x="148" y="16"/>
                        <a:pt x="148" y="30"/>
                        <a:pt x="148" y="44"/>
                      </a:cubicBezTo>
                      <a:cubicBezTo>
                        <a:pt x="148" y="46"/>
                        <a:pt x="147" y="47"/>
                        <a:pt x="145" y="47"/>
                      </a:cubicBezTo>
                      <a:cubicBezTo>
                        <a:pt x="98" y="47"/>
                        <a:pt x="50" y="47"/>
                        <a:pt x="2" y="47"/>
                      </a:cubicBezTo>
                      <a:cubicBezTo>
                        <a:pt x="2" y="47"/>
                        <a:pt x="1" y="47"/>
                        <a:pt x="0" y="47"/>
                      </a:cubicBezTo>
                      <a:cubicBezTo>
                        <a:pt x="0" y="31"/>
                        <a:pt x="0" y="16"/>
                        <a:pt x="0" y="0"/>
                      </a:cubicBezTo>
                      <a:cubicBezTo>
                        <a:pt x="49" y="0"/>
                        <a:pt x="98" y="0"/>
                        <a:pt x="147" y="0"/>
                      </a:cubicBezTo>
                      <a:close/>
                      <a:moveTo>
                        <a:pt x="128" y="29"/>
                      </a:moveTo>
                      <a:cubicBezTo>
                        <a:pt x="132" y="29"/>
                        <a:pt x="135" y="26"/>
                        <a:pt x="135" y="22"/>
                      </a:cubicBezTo>
                      <a:cubicBezTo>
                        <a:pt x="135" y="17"/>
                        <a:pt x="132" y="14"/>
                        <a:pt x="128" y="14"/>
                      </a:cubicBezTo>
                      <a:cubicBezTo>
                        <a:pt x="123" y="14"/>
                        <a:pt x="120" y="17"/>
                        <a:pt x="120" y="22"/>
                      </a:cubicBezTo>
                      <a:cubicBezTo>
                        <a:pt x="120" y="26"/>
                        <a:pt x="123" y="29"/>
                        <a:pt x="128" y="29"/>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5" name="Freeform 759"/>
                <p:cNvSpPr>
                  <a:spLocks noEditPoints="1"/>
                </p:cNvSpPr>
                <p:nvPr/>
              </p:nvSpPr>
              <p:spPr bwMode="gray">
                <a:xfrm>
                  <a:off x="1030364" y="5185344"/>
                  <a:ext cx="342312" cy="104500"/>
                </a:xfrm>
                <a:custGeom>
                  <a:avLst/>
                  <a:gdLst/>
                  <a:ahLst/>
                  <a:cxnLst>
                    <a:cxn ang="0">
                      <a:pos x="147" y="46"/>
                    </a:cxn>
                    <a:cxn ang="0">
                      <a:pos x="0" y="46"/>
                    </a:cxn>
                    <a:cxn ang="0">
                      <a:pos x="0" y="0"/>
                    </a:cxn>
                    <a:cxn ang="0">
                      <a:pos x="3" y="0"/>
                    </a:cxn>
                    <a:cxn ang="0">
                      <a:pos x="145" y="0"/>
                    </a:cxn>
                    <a:cxn ang="0">
                      <a:pos x="148" y="3"/>
                    </a:cxn>
                    <a:cxn ang="0">
                      <a:pos x="148" y="44"/>
                    </a:cxn>
                    <a:cxn ang="0">
                      <a:pos x="147" y="46"/>
                    </a:cxn>
                    <a:cxn ang="0">
                      <a:pos x="128" y="15"/>
                    </a:cxn>
                    <a:cxn ang="0">
                      <a:pos x="120" y="23"/>
                    </a:cxn>
                    <a:cxn ang="0">
                      <a:pos x="127" y="30"/>
                    </a:cxn>
                    <a:cxn ang="0">
                      <a:pos x="135" y="23"/>
                    </a:cxn>
                    <a:cxn ang="0">
                      <a:pos x="128" y="15"/>
                    </a:cxn>
                  </a:cxnLst>
                  <a:rect l="0" t="0" r="r" b="b"/>
                  <a:pathLst>
                    <a:path w="148" h="46">
                      <a:moveTo>
                        <a:pt x="147" y="46"/>
                      </a:moveTo>
                      <a:cubicBezTo>
                        <a:pt x="98" y="46"/>
                        <a:pt x="50" y="46"/>
                        <a:pt x="0" y="46"/>
                      </a:cubicBezTo>
                      <a:cubicBezTo>
                        <a:pt x="0" y="31"/>
                        <a:pt x="0" y="16"/>
                        <a:pt x="0" y="0"/>
                      </a:cubicBezTo>
                      <a:cubicBezTo>
                        <a:pt x="1" y="0"/>
                        <a:pt x="2" y="0"/>
                        <a:pt x="3" y="0"/>
                      </a:cubicBezTo>
                      <a:cubicBezTo>
                        <a:pt x="50" y="0"/>
                        <a:pt x="97" y="0"/>
                        <a:pt x="145" y="0"/>
                      </a:cubicBezTo>
                      <a:cubicBezTo>
                        <a:pt x="147" y="0"/>
                        <a:pt x="148" y="1"/>
                        <a:pt x="148" y="3"/>
                      </a:cubicBezTo>
                      <a:cubicBezTo>
                        <a:pt x="147" y="17"/>
                        <a:pt x="148" y="30"/>
                        <a:pt x="148" y="44"/>
                      </a:cubicBezTo>
                      <a:cubicBezTo>
                        <a:pt x="148" y="45"/>
                        <a:pt x="147" y="45"/>
                        <a:pt x="147" y="46"/>
                      </a:cubicBezTo>
                      <a:close/>
                      <a:moveTo>
                        <a:pt x="128" y="15"/>
                      </a:moveTo>
                      <a:cubicBezTo>
                        <a:pt x="123" y="15"/>
                        <a:pt x="120" y="18"/>
                        <a:pt x="120" y="23"/>
                      </a:cubicBezTo>
                      <a:cubicBezTo>
                        <a:pt x="120" y="27"/>
                        <a:pt x="123" y="30"/>
                        <a:pt x="127" y="30"/>
                      </a:cubicBezTo>
                      <a:cubicBezTo>
                        <a:pt x="132" y="30"/>
                        <a:pt x="135" y="27"/>
                        <a:pt x="135" y="23"/>
                      </a:cubicBezTo>
                      <a:cubicBezTo>
                        <a:pt x="135" y="19"/>
                        <a:pt x="132" y="15"/>
                        <a:pt x="128" y="15"/>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6" name="Freeform 760"/>
                <p:cNvSpPr>
                  <a:spLocks/>
                </p:cNvSpPr>
                <p:nvPr/>
              </p:nvSpPr>
              <p:spPr bwMode="gray">
                <a:xfrm>
                  <a:off x="773112" y="5212712"/>
                  <a:ext cx="215760" cy="258762"/>
                </a:xfrm>
                <a:custGeom>
                  <a:avLst/>
                  <a:gdLst/>
                  <a:ahLst/>
                  <a:cxnLst>
                    <a:cxn ang="0">
                      <a:pos x="27" y="76"/>
                    </a:cxn>
                    <a:cxn ang="0">
                      <a:pos x="30" y="76"/>
                    </a:cxn>
                    <a:cxn ang="0">
                      <a:pos x="93" y="76"/>
                    </a:cxn>
                    <a:cxn ang="0">
                      <a:pos x="95" y="79"/>
                    </a:cxn>
                    <a:cxn ang="0">
                      <a:pos x="95" y="107"/>
                    </a:cxn>
                    <a:cxn ang="0">
                      <a:pos x="95" y="110"/>
                    </a:cxn>
                    <a:cxn ang="0">
                      <a:pos x="0" y="110"/>
                    </a:cxn>
                    <a:cxn ang="0">
                      <a:pos x="0" y="76"/>
                    </a:cxn>
                    <a:cxn ang="0">
                      <a:pos x="18" y="76"/>
                    </a:cxn>
                    <a:cxn ang="0">
                      <a:pos x="18" y="72"/>
                    </a:cxn>
                    <a:cxn ang="0">
                      <a:pos x="18" y="6"/>
                    </a:cxn>
                    <a:cxn ang="0">
                      <a:pos x="23" y="0"/>
                    </a:cxn>
                    <a:cxn ang="0">
                      <a:pos x="27" y="6"/>
                    </a:cxn>
                    <a:cxn ang="0">
                      <a:pos x="27" y="72"/>
                    </a:cxn>
                    <a:cxn ang="0">
                      <a:pos x="27" y="76"/>
                    </a:cxn>
                  </a:cxnLst>
                  <a:rect l="0" t="0" r="r" b="b"/>
                  <a:pathLst>
                    <a:path w="95" h="110">
                      <a:moveTo>
                        <a:pt x="27" y="76"/>
                      </a:moveTo>
                      <a:cubicBezTo>
                        <a:pt x="28" y="76"/>
                        <a:pt x="29" y="76"/>
                        <a:pt x="30" y="76"/>
                      </a:cubicBezTo>
                      <a:cubicBezTo>
                        <a:pt x="51" y="76"/>
                        <a:pt x="72" y="76"/>
                        <a:pt x="93" y="76"/>
                      </a:cubicBezTo>
                      <a:cubicBezTo>
                        <a:pt x="95" y="76"/>
                        <a:pt x="95" y="76"/>
                        <a:pt x="95" y="79"/>
                      </a:cubicBezTo>
                      <a:cubicBezTo>
                        <a:pt x="95" y="88"/>
                        <a:pt x="95" y="98"/>
                        <a:pt x="95" y="107"/>
                      </a:cubicBezTo>
                      <a:cubicBezTo>
                        <a:pt x="95" y="108"/>
                        <a:pt x="95" y="109"/>
                        <a:pt x="95" y="110"/>
                      </a:cubicBezTo>
                      <a:cubicBezTo>
                        <a:pt x="63" y="110"/>
                        <a:pt x="32" y="110"/>
                        <a:pt x="0" y="110"/>
                      </a:cubicBezTo>
                      <a:cubicBezTo>
                        <a:pt x="0" y="98"/>
                        <a:pt x="0" y="87"/>
                        <a:pt x="0" y="76"/>
                      </a:cubicBezTo>
                      <a:cubicBezTo>
                        <a:pt x="6" y="76"/>
                        <a:pt x="12" y="76"/>
                        <a:pt x="18" y="76"/>
                      </a:cubicBezTo>
                      <a:cubicBezTo>
                        <a:pt x="18" y="75"/>
                        <a:pt x="18" y="73"/>
                        <a:pt x="18" y="72"/>
                      </a:cubicBezTo>
                      <a:cubicBezTo>
                        <a:pt x="18" y="50"/>
                        <a:pt x="18" y="28"/>
                        <a:pt x="18" y="6"/>
                      </a:cubicBezTo>
                      <a:cubicBezTo>
                        <a:pt x="18" y="2"/>
                        <a:pt x="20" y="0"/>
                        <a:pt x="23" y="0"/>
                      </a:cubicBezTo>
                      <a:cubicBezTo>
                        <a:pt x="25" y="0"/>
                        <a:pt x="27" y="2"/>
                        <a:pt x="27" y="6"/>
                      </a:cubicBezTo>
                      <a:cubicBezTo>
                        <a:pt x="27" y="28"/>
                        <a:pt x="27" y="50"/>
                        <a:pt x="27" y="72"/>
                      </a:cubicBezTo>
                      <a:cubicBezTo>
                        <a:pt x="27" y="73"/>
                        <a:pt x="27" y="74"/>
                        <a:pt x="27" y="76"/>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7" name="Freeform 761"/>
                <p:cNvSpPr>
                  <a:spLocks/>
                </p:cNvSpPr>
                <p:nvPr/>
              </p:nvSpPr>
              <p:spPr bwMode="gray">
                <a:xfrm>
                  <a:off x="773112" y="5483916"/>
                  <a:ext cx="215760" cy="84595"/>
                </a:xfrm>
                <a:custGeom>
                  <a:avLst/>
                  <a:gdLst/>
                  <a:ahLst/>
                  <a:cxnLst>
                    <a:cxn ang="0">
                      <a:pos x="0" y="34"/>
                    </a:cxn>
                    <a:cxn ang="0">
                      <a:pos x="0" y="0"/>
                    </a:cxn>
                    <a:cxn ang="0">
                      <a:pos x="95" y="0"/>
                    </a:cxn>
                    <a:cxn ang="0">
                      <a:pos x="95" y="34"/>
                    </a:cxn>
                    <a:cxn ang="0">
                      <a:pos x="0" y="34"/>
                    </a:cxn>
                  </a:cxnLst>
                  <a:rect l="0" t="0" r="r" b="b"/>
                  <a:pathLst>
                    <a:path w="95" h="34">
                      <a:moveTo>
                        <a:pt x="0" y="34"/>
                      </a:moveTo>
                      <a:cubicBezTo>
                        <a:pt x="0" y="22"/>
                        <a:pt x="0" y="11"/>
                        <a:pt x="0" y="0"/>
                      </a:cubicBezTo>
                      <a:cubicBezTo>
                        <a:pt x="32" y="0"/>
                        <a:pt x="63" y="0"/>
                        <a:pt x="95" y="0"/>
                      </a:cubicBezTo>
                      <a:cubicBezTo>
                        <a:pt x="95" y="11"/>
                        <a:pt x="95" y="23"/>
                        <a:pt x="95" y="34"/>
                      </a:cubicBezTo>
                      <a:cubicBezTo>
                        <a:pt x="63" y="34"/>
                        <a:pt x="32" y="34"/>
                        <a:pt x="0" y="34"/>
                      </a:cubicBezTo>
                      <a:close/>
                    </a:path>
                  </a:pathLst>
                </a:custGeom>
                <a:solidFill>
                  <a:srgbClr val="46575E"/>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8" name="Freeform 762"/>
                <p:cNvSpPr>
                  <a:spLocks/>
                </p:cNvSpPr>
                <p:nvPr/>
              </p:nvSpPr>
              <p:spPr bwMode="gray">
                <a:xfrm>
                  <a:off x="1308362" y="4963902"/>
                  <a:ext cx="35269" cy="34833"/>
                </a:xfrm>
                <a:custGeom>
                  <a:avLst/>
                  <a:gdLst/>
                  <a:ahLst/>
                  <a:cxnLst>
                    <a:cxn ang="0">
                      <a:pos x="15" y="8"/>
                    </a:cxn>
                    <a:cxn ang="0">
                      <a:pos x="7" y="15"/>
                    </a:cxn>
                    <a:cxn ang="0">
                      <a:pos x="0" y="8"/>
                    </a:cxn>
                    <a:cxn ang="0">
                      <a:pos x="8" y="0"/>
                    </a:cxn>
                    <a:cxn ang="0">
                      <a:pos x="15" y="8"/>
                    </a:cxn>
                  </a:cxnLst>
                  <a:rect l="0" t="0" r="r" b="b"/>
                  <a:pathLst>
                    <a:path w="15" h="15">
                      <a:moveTo>
                        <a:pt x="15" y="8"/>
                      </a:moveTo>
                      <a:cubicBezTo>
                        <a:pt x="15" y="12"/>
                        <a:pt x="12" y="15"/>
                        <a:pt x="7" y="15"/>
                      </a:cubicBezTo>
                      <a:cubicBezTo>
                        <a:pt x="3" y="15"/>
                        <a:pt x="0" y="12"/>
                        <a:pt x="0" y="8"/>
                      </a:cubicBezTo>
                      <a:cubicBezTo>
                        <a:pt x="0" y="3"/>
                        <a:pt x="3" y="0"/>
                        <a:pt x="8" y="0"/>
                      </a:cubicBezTo>
                      <a:cubicBezTo>
                        <a:pt x="12" y="0"/>
                        <a:pt x="15" y="3"/>
                        <a:pt x="15" y="8"/>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79" name="Freeform 763"/>
                <p:cNvSpPr>
                  <a:spLocks/>
                </p:cNvSpPr>
                <p:nvPr/>
              </p:nvSpPr>
              <p:spPr bwMode="gray">
                <a:xfrm>
                  <a:off x="1308362" y="5478939"/>
                  <a:ext cx="35269" cy="39810"/>
                </a:xfrm>
                <a:custGeom>
                  <a:avLst/>
                  <a:gdLst/>
                  <a:ahLst/>
                  <a:cxnLst>
                    <a:cxn ang="0">
                      <a:pos x="15" y="8"/>
                    </a:cxn>
                    <a:cxn ang="0">
                      <a:pos x="7" y="16"/>
                    </a:cxn>
                    <a:cxn ang="0">
                      <a:pos x="0" y="8"/>
                    </a:cxn>
                    <a:cxn ang="0">
                      <a:pos x="8" y="0"/>
                    </a:cxn>
                    <a:cxn ang="0">
                      <a:pos x="15" y="8"/>
                    </a:cxn>
                  </a:cxnLst>
                  <a:rect l="0" t="0" r="r" b="b"/>
                  <a:pathLst>
                    <a:path w="15" h="16">
                      <a:moveTo>
                        <a:pt x="15" y="8"/>
                      </a:moveTo>
                      <a:cubicBezTo>
                        <a:pt x="15" y="12"/>
                        <a:pt x="12" y="16"/>
                        <a:pt x="7" y="16"/>
                      </a:cubicBezTo>
                      <a:cubicBezTo>
                        <a:pt x="3" y="16"/>
                        <a:pt x="0" y="12"/>
                        <a:pt x="0" y="8"/>
                      </a:cubicBezTo>
                      <a:cubicBezTo>
                        <a:pt x="0" y="4"/>
                        <a:pt x="3" y="0"/>
                        <a:pt x="8" y="0"/>
                      </a:cubicBezTo>
                      <a:cubicBezTo>
                        <a:pt x="12" y="0"/>
                        <a:pt x="15" y="4"/>
                        <a:pt x="15" y="8"/>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0" name="Freeform 764"/>
                <p:cNvSpPr>
                  <a:spLocks/>
                </p:cNvSpPr>
                <p:nvPr/>
              </p:nvSpPr>
              <p:spPr bwMode="gray">
                <a:xfrm>
                  <a:off x="1441137" y="5235106"/>
                  <a:ext cx="56015" cy="97035"/>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1" name="Freeform 765"/>
                <p:cNvSpPr>
                  <a:spLocks/>
                </p:cNvSpPr>
                <p:nvPr/>
              </p:nvSpPr>
              <p:spPr bwMode="gray">
                <a:xfrm>
                  <a:off x="1532420" y="5235106"/>
                  <a:ext cx="56015" cy="97035"/>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9" y="0"/>
                        <a:pt x="17" y="0"/>
                        <a:pt x="25" y="0"/>
                      </a:cubicBezTo>
                      <a:cubicBezTo>
                        <a:pt x="25" y="13"/>
                        <a:pt x="25" y="26"/>
                        <a:pt x="25" y="40"/>
                      </a:cubicBezTo>
                      <a:cubicBezTo>
                        <a:pt x="17" y="40"/>
                        <a:pt x="9"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2" name="Freeform 766"/>
                <p:cNvSpPr>
                  <a:spLocks/>
                </p:cNvSpPr>
                <p:nvPr/>
              </p:nvSpPr>
              <p:spPr bwMode="gray">
                <a:xfrm>
                  <a:off x="1621629" y="5235106"/>
                  <a:ext cx="56014" cy="97035"/>
                </a:xfrm>
                <a:custGeom>
                  <a:avLst/>
                  <a:gdLst/>
                  <a:ahLst/>
                  <a:cxnLst>
                    <a:cxn ang="0">
                      <a:pos x="0" y="40"/>
                    </a:cxn>
                    <a:cxn ang="0">
                      <a:pos x="0" y="0"/>
                    </a:cxn>
                    <a:cxn ang="0">
                      <a:pos x="25" y="0"/>
                    </a:cxn>
                    <a:cxn ang="0">
                      <a:pos x="25" y="40"/>
                    </a:cxn>
                    <a:cxn ang="0">
                      <a:pos x="0" y="40"/>
                    </a:cxn>
                  </a:cxnLst>
                  <a:rect l="0" t="0" r="r" b="b"/>
                  <a:pathLst>
                    <a:path w="25" h="40">
                      <a:moveTo>
                        <a:pt x="0" y="40"/>
                      </a:moveTo>
                      <a:cubicBezTo>
                        <a:pt x="0" y="26"/>
                        <a:pt x="0" y="13"/>
                        <a:pt x="0" y="0"/>
                      </a:cubicBezTo>
                      <a:cubicBezTo>
                        <a:pt x="8" y="0"/>
                        <a:pt x="16" y="0"/>
                        <a:pt x="25" y="0"/>
                      </a:cubicBezTo>
                      <a:cubicBezTo>
                        <a:pt x="25" y="13"/>
                        <a:pt x="25" y="26"/>
                        <a:pt x="25" y="40"/>
                      </a:cubicBezTo>
                      <a:cubicBezTo>
                        <a:pt x="16" y="40"/>
                        <a:pt x="8" y="40"/>
                        <a:pt x="0"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3" name="Freeform 767"/>
                <p:cNvSpPr>
                  <a:spLocks/>
                </p:cNvSpPr>
                <p:nvPr/>
              </p:nvSpPr>
              <p:spPr bwMode="gray">
                <a:xfrm>
                  <a:off x="1441137" y="5436641"/>
                  <a:ext cx="56015" cy="97037"/>
                </a:xfrm>
                <a:custGeom>
                  <a:avLst/>
                  <a:gdLst/>
                  <a:ahLst/>
                  <a:cxnLst>
                    <a:cxn ang="0">
                      <a:pos x="25" y="40"/>
                    </a:cxn>
                    <a:cxn ang="0">
                      <a:pos x="0" y="40"/>
                    </a:cxn>
                    <a:cxn ang="0">
                      <a:pos x="0" y="0"/>
                    </a:cxn>
                    <a:cxn ang="0">
                      <a:pos x="25" y="0"/>
                    </a:cxn>
                    <a:cxn ang="0">
                      <a:pos x="25" y="40"/>
                    </a:cxn>
                  </a:cxnLst>
                  <a:rect l="0" t="0" r="r" b="b"/>
                  <a:pathLst>
                    <a:path w="25" h="40">
                      <a:moveTo>
                        <a:pt x="25" y="40"/>
                      </a:moveTo>
                      <a:cubicBezTo>
                        <a:pt x="17" y="40"/>
                        <a:pt x="9" y="40"/>
                        <a:pt x="0" y="40"/>
                      </a:cubicBezTo>
                      <a:cubicBezTo>
                        <a:pt x="0" y="27"/>
                        <a:pt x="0" y="14"/>
                        <a:pt x="0" y="0"/>
                      </a:cubicBezTo>
                      <a:cubicBezTo>
                        <a:pt x="9" y="0"/>
                        <a:pt x="17" y="0"/>
                        <a:pt x="25" y="0"/>
                      </a:cubicBezTo>
                      <a:cubicBezTo>
                        <a:pt x="25" y="14"/>
                        <a:pt x="25" y="27"/>
                        <a:pt x="25" y="4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4" name="Freeform 768"/>
                <p:cNvSpPr>
                  <a:spLocks/>
                </p:cNvSpPr>
                <p:nvPr/>
              </p:nvSpPr>
              <p:spPr bwMode="gray">
                <a:xfrm>
                  <a:off x="1532420" y="5436641"/>
                  <a:ext cx="56015" cy="97037"/>
                </a:xfrm>
                <a:custGeom>
                  <a:avLst/>
                  <a:gdLst/>
                  <a:ahLst/>
                  <a:cxnLst>
                    <a:cxn ang="0">
                      <a:pos x="26" y="0"/>
                    </a:cxn>
                    <a:cxn ang="0">
                      <a:pos x="26" y="9"/>
                    </a:cxn>
                    <a:cxn ang="0">
                      <a:pos x="26" y="38"/>
                    </a:cxn>
                    <a:cxn ang="0">
                      <a:pos x="23" y="40"/>
                    </a:cxn>
                    <a:cxn ang="0">
                      <a:pos x="3" y="40"/>
                    </a:cxn>
                    <a:cxn ang="0">
                      <a:pos x="0" y="38"/>
                    </a:cxn>
                    <a:cxn ang="0">
                      <a:pos x="0" y="2"/>
                    </a:cxn>
                    <a:cxn ang="0">
                      <a:pos x="2" y="0"/>
                    </a:cxn>
                    <a:cxn ang="0">
                      <a:pos x="26" y="0"/>
                    </a:cxn>
                  </a:cxnLst>
                  <a:rect l="0" t="0" r="r" b="b"/>
                  <a:pathLst>
                    <a:path w="26" h="40">
                      <a:moveTo>
                        <a:pt x="26" y="0"/>
                      </a:moveTo>
                      <a:cubicBezTo>
                        <a:pt x="26" y="3"/>
                        <a:pt x="26" y="6"/>
                        <a:pt x="26" y="9"/>
                      </a:cubicBezTo>
                      <a:cubicBezTo>
                        <a:pt x="26" y="19"/>
                        <a:pt x="26" y="28"/>
                        <a:pt x="26" y="38"/>
                      </a:cubicBezTo>
                      <a:cubicBezTo>
                        <a:pt x="26" y="40"/>
                        <a:pt x="25" y="40"/>
                        <a:pt x="23" y="40"/>
                      </a:cubicBezTo>
                      <a:cubicBezTo>
                        <a:pt x="16" y="40"/>
                        <a:pt x="9" y="40"/>
                        <a:pt x="3" y="40"/>
                      </a:cubicBezTo>
                      <a:cubicBezTo>
                        <a:pt x="1" y="40"/>
                        <a:pt x="0" y="40"/>
                        <a:pt x="0" y="38"/>
                      </a:cubicBezTo>
                      <a:cubicBezTo>
                        <a:pt x="0" y="26"/>
                        <a:pt x="0" y="14"/>
                        <a:pt x="0" y="2"/>
                      </a:cubicBezTo>
                      <a:cubicBezTo>
                        <a:pt x="0" y="1"/>
                        <a:pt x="0" y="0"/>
                        <a:pt x="2" y="0"/>
                      </a:cubicBezTo>
                      <a:cubicBezTo>
                        <a:pt x="10" y="0"/>
                        <a:pt x="17" y="0"/>
                        <a:pt x="26"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5" name="Freeform 769"/>
                <p:cNvSpPr>
                  <a:spLocks/>
                </p:cNvSpPr>
                <p:nvPr/>
              </p:nvSpPr>
              <p:spPr bwMode="gray">
                <a:xfrm>
                  <a:off x="1615405" y="5436641"/>
                  <a:ext cx="62238" cy="97037"/>
                </a:xfrm>
                <a:custGeom>
                  <a:avLst/>
                  <a:gdLst/>
                  <a:ahLst/>
                  <a:cxnLst>
                    <a:cxn ang="0">
                      <a:pos x="1" y="0"/>
                    </a:cxn>
                    <a:cxn ang="0">
                      <a:pos x="5" y="0"/>
                    </a:cxn>
                    <a:cxn ang="0">
                      <a:pos x="24" y="0"/>
                    </a:cxn>
                    <a:cxn ang="0">
                      <a:pos x="26" y="2"/>
                    </a:cxn>
                    <a:cxn ang="0">
                      <a:pos x="26" y="38"/>
                    </a:cxn>
                    <a:cxn ang="0">
                      <a:pos x="24" y="40"/>
                    </a:cxn>
                    <a:cxn ang="0">
                      <a:pos x="2" y="40"/>
                    </a:cxn>
                    <a:cxn ang="0">
                      <a:pos x="0" y="39"/>
                    </a:cxn>
                    <a:cxn ang="0">
                      <a:pos x="1" y="1"/>
                    </a:cxn>
                    <a:cxn ang="0">
                      <a:pos x="1" y="0"/>
                    </a:cxn>
                  </a:cxnLst>
                  <a:rect l="0" t="0" r="r" b="b"/>
                  <a:pathLst>
                    <a:path w="26" h="40">
                      <a:moveTo>
                        <a:pt x="1" y="0"/>
                      </a:moveTo>
                      <a:cubicBezTo>
                        <a:pt x="2" y="0"/>
                        <a:pt x="4" y="0"/>
                        <a:pt x="5" y="0"/>
                      </a:cubicBezTo>
                      <a:cubicBezTo>
                        <a:pt x="11" y="0"/>
                        <a:pt x="17" y="0"/>
                        <a:pt x="24" y="0"/>
                      </a:cubicBezTo>
                      <a:cubicBezTo>
                        <a:pt x="25" y="0"/>
                        <a:pt x="26" y="0"/>
                        <a:pt x="26" y="2"/>
                      </a:cubicBezTo>
                      <a:cubicBezTo>
                        <a:pt x="26" y="14"/>
                        <a:pt x="26" y="26"/>
                        <a:pt x="26" y="38"/>
                      </a:cubicBezTo>
                      <a:cubicBezTo>
                        <a:pt x="26" y="40"/>
                        <a:pt x="25" y="40"/>
                        <a:pt x="24" y="40"/>
                      </a:cubicBezTo>
                      <a:cubicBezTo>
                        <a:pt x="17" y="40"/>
                        <a:pt x="10" y="40"/>
                        <a:pt x="2" y="40"/>
                      </a:cubicBezTo>
                      <a:cubicBezTo>
                        <a:pt x="1" y="40"/>
                        <a:pt x="0" y="40"/>
                        <a:pt x="0" y="39"/>
                      </a:cubicBezTo>
                      <a:cubicBezTo>
                        <a:pt x="1" y="26"/>
                        <a:pt x="1" y="14"/>
                        <a:pt x="1" y="1"/>
                      </a:cubicBezTo>
                      <a:cubicBezTo>
                        <a:pt x="1" y="1"/>
                        <a:pt x="1" y="1"/>
                        <a:pt x="1"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6" name="Oval 770"/>
                <p:cNvSpPr>
                  <a:spLocks noChangeArrowheads="1"/>
                </p:cNvSpPr>
                <p:nvPr/>
              </p:nvSpPr>
              <p:spPr bwMode="gray">
                <a:xfrm>
                  <a:off x="1308362" y="5352046"/>
                  <a:ext cx="35269" cy="34833"/>
                </a:xfrm>
                <a:prstGeom prst="ellipse">
                  <a:avLst/>
                </a:pr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7" name="Oval 771"/>
                <p:cNvSpPr>
                  <a:spLocks noChangeArrowheads="1"/>
                </p:cNvSpPr>
                <p:nvPr/>
              </p:nvSpPr>
              <p:spPr bwMode="gray">
                <a:xfrm>
                  <a:off x="1308362" y="5088307"/>
                  <a:ext cx="35269" cy="34833"/>
                </a:xfrm>
                <a:prstGeom prst="ellipse">
                  <a:avLst/>
                </a:pr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sp>
              <p:nvSpPr>
                <p:cNvPr id="88" name="Freeform 772"/>
                <p:cNvSpPr>
                  <a:spLocks/>
                </p:cNvSpPr>
                <p:nvPr/>
              </p:nvSpPr>
              <p:spPr bwMode="gray">
                <a:xfrm>
                  <a:off x="1308362" y="5220177"/>
                  <a:ext cx="35269" cy="34833"/>
                </a:xfrm>
                <a:custGeom>
                  <a:avLst/>
                  <a:gdLst/>
                  <a:ahLst/>
                  <a:cxnLst>
                    <a:cxn ang="0">
                      <a:pos x="8" y="0"/>
                    </a:cxn>
                    <a:cxn ang="0">
                      <a:pos x="15" y="8"/>
                    </a:cxn>
                    <a:cxn ang="0">
                      <a:pos x="7" y="15"/>
                    </a:cxn>
                    <a:cxn ang="0">
                      <a:pos x="0" y="8"/>
                    </a:cxn>
                    <a:cxn ang="0">
                      <a:pos x="8" y="0"/>
                    </a:cxn>
                  </a:cxnLst>
                  <a:rect l="0" t="0" r="r" b="b"/>
                  <a:pathLst>
                    <a:path w="15" h="15">
                      <a:moveTo>
                        <a:pt x="8" y="0"/>
                      </a:moveTo>
                      <a:cubicBezTo>
                        <a:pt x="12" y="0"/>
                        <a:pt x="15" y="4"/>
                        <a:pt x="15" y="8"/>
                      </a:cubicBezTo>
                      <a:cubicBezTo>
                        <a:pt x="15" y="12"/>
                        <a:pt x="12" y="15"/>
                        <a:pt x="7" y="15"/>
                      </a:cubicBezTo>
                      <a:cubicBezTo>
                        <a:pt x="3" y="15"/>
                        <a:pt x="0" y="12"/>
                        <a:pt x="0" y="8"/>
                      </a:cubicBezTo>
                      <a:cubicBezTo>
                        <a:pt x="0" y="3"/>
                        <a:pt x="3" y="0"/>
                        <a:pt x="8" y="0"/>
                      </a:cubicBezTo>
                      <a:close/>
                    </a:path>
                  </a:pathLst>
                </a:custGeom>
                <a:solidFill>
                  <a:srgbClr val="FFFFFF"/>
                </a:solidFill>
                <a:ln w="9525">
                  <a:noFill/>
                  <a:round/>
                  <a:headEnd/>
                  <a:tailEnd/>
                </a:ln>
              </p:spPr>
              <p:txBody>
                <a:bodyPr/>
                <a:lstStyle/>
                <a:p>
                  <a:pPr fontAlgn="auto">
                    <a:spcBef>
                      <a:spcPts val="0"/>
                    </a:spcBef>
                    <a:spcAft>
                      <a:spcPts val="0"/>
                    </a:spcAft>
                    <a:defRPr/>
                  </a:pPr>
                  <a:endParaRPr lang="en-US" sz="1500" dirty="0">
                    <a:solidFill>
                      <a:srgbClr val="007395"/>
                    </a:solidFill>
                    <a:latin typeface="Calibri"/>
                    <a:cs typeface="+mn-cs"/>
                  </a:endParaRPr>
                </a:p>
              </p:txBody>
            </p:sp>
          </p:grpSp>
          <p:sp>
            <p:nvSpPr>
              <p:cNvPr id="68" name="TextBox 67"/>
              <p:cNvSpPr txBox="1"/>
              <p:nvPr/>
            </p:nvSpPr>
            <p:spPr>
              <a:xfrm>
                <a:off x="609106" y="2175164"/>
                <a:ext cx="1110733" cy="311149"/>
              </a:xfrm>
              <a:prstGeom prst="rect">
                <a:avLst/>
              </a:prstGeom>
              <a:noFill/>
            </p:spPr>
            <p:txBody>
              <a:bodyPr wrap="square" lIns="0" tIns="0" rIns="0" bIns="0" rtlCol="0">
                <a:noAutofit/>
              </a:bodyPr>
              <a:lstStyle/>
              <a:p>
                <a:pPr algn="ctr">
                  <a:lnSpc>
                    <a:spcPct val="90000"/>
                  </a:lnSpc>
                </a:pPr>
                <a:r>
                  <a:rPr lang="en-US" sz="1200" b="1" dirty="0" smtClean="0">
                    <a:solidFill>
                      <a:srgbClr val="000000"/>
                    </a:solidFill>
                  </a:rPr>
                  <a:t>On-Premise</a:t>
                </a:r>
                <a:endParaRPr lang="en-US" sz="1200" b="1" dirty="0">
                  <a:solidFill>
                    <a:srgbClr val="000000"/>
                  </a:solidFill>
                </a:endParaRPr>
              </a:p>
            </p:txBody>
          </p:sp>
        </p:grpSp>
        <p:sp>
          <p:nvSpPr>
            <p:cNvPr id="6" name="TextBox 5"/>
            <p:cNvSpPr txBox="1"/>
            <p:nvPr/>
          </p:nvSpPr>
          <p:spPr>
            <a:xfrm>
              <a:off x="2942755" y="2647028"/>
              <a:ext cx="2767102" cy="490653"/>
            </a:xfrm>
            <a:prstGeom prst="rect">
              <a:avLst/>
            </a:prstGeom>
          </p:spPr>
          <p:txBody>
            <a:bodyPr vert="horz" wrap="square" lIns="0" tIns="0" rIns="0" bIns="0" rtlCol="0" anchor="b">
              <a:noAutofit/>
            </a:bodyPr>
            <a:lstStyle/>
            <a:p>
              <a:pPr algn="ctr"/>
              <a:r>
                <a:rPr lang="en-US" sz="2000" b="1" dirty="0" smtClean="0">
                  <a:solidFill>
                    <a:srgbClr val="FF0000"/>
                  </a:solidFill>
                </a:rPr>
                <a:t>Oracle SOA Suite 11g</a:t>
              </a:r>
            </a:p>
          </p:txBody>
        </p:sp>
      </p:grpSp>
      <p:grpSp>
        <p:nvGrpSpPr>
          <p:cNvPr id="115" name="Group 114"/>
          <p:cNvGrpSpPr/>
          <p:nvPr/>
        </p:nvGrpSpPr>
        <p:grpSpPr>
          <a:xfrm>
            <a:off x="5027612" y="1536357"/>
            <a:ext cx="4732276" cy="1022811"/>
            <a:chOff x="3024546" y="2136575"/>
            <a:chExt cx="4732276" cy="1022811"/>
          </a:xfrm>
        </p:grpSpPr>
        <p:pic>
          <p:nvPicPr>
            <p:cNvPr id="116" name="Picture 4" descr="https://docs.oracle.com/cloud/latest/soacs_gs/dcommon/img/cloudgs_SO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4546" y="2136575"/>
              <a:ext cx="1624464" cy="1022811"/>
            </a:xfrm>
            <a:prstGeom prst="rect">
              <a:avLst/>
            </a:prstGeom>
            <a:noFill/>
            <a:extLst>
              <a:ext uri="{909E8E84-426E-40DD-AFC4-6F175D3DCCD1}">
                <a14:hiddenFill xmlns:a14="http://schemas.microsoft.com/office/drawing/2010/main">
                  <a:solidFill>
                    <a:srgbClr val="FFFFFF"/>
                  </a:solidFill>
                </a14:hiddenFill>
              </a:ext>
            </a:extLst>
          </p:spPr>
        </p:pic>
        <p:grpSp>
          <p:nvGrpSpPr>
            <p:cNvPr id="117" name="Group 116"/>
            <p:cNvGrpSpPr/>
            <p:nvPr/>
          </p:nvGrpSpPr>
          <p:grpSpPr>
            <a:xfrm>
              <a:off x="4518680" y="2253369"/>
              <a:ext cx="3238142" cy="774522"/>
              <a:chOff x="4616653" y="2231597"/>
              <a:chExt cx="3238142" cy="774522"/>
            </a:xfrm>
          </p:grpSpPr>
          <p:sp>
            <p:nvSpPr>
              <p:cNvPr id="118" name="Rounded Rectangle 117"/>
              <p:cNvSpPr/>
              <p:nvPr/>
            </p:nvSpPr>
            <p:spPr>
              <a:xfrm>
                <a:off x="4616653" y="2231597"/>
                <a:ext cx="3227256" cy="382637"/>
              </a:xfrm>
              <a:prstGeom prst="roundRect">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dirty="0" smtClean="0"/>
                  <a:t>SOA Cloud Service</a:t>
                </a:r>
                <a:endParaRPr lang="en-US" dirty="0"/>
              </a:p>
            </p:txBody>
          </p:sp>
          <p:sp>
            <p:nvSpPr>
              <p:cNvPr id="119" name="Rounded Rectangle 118"/>
              <p:cNvSpPr/>
              <p:nvPr/>
            </p:nvSpPr>
            <p:spPr>
              <a:xfrm>
                <a:off x="4627539" y="2623482"/>
                <a:ext cx="3227256" cy="382637"/>
              </a:xfrm>
              <a:prstGeom prst="roundRect">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dirty="0" smtClean="0"/>
                  <a:t>Database Cloud Service</a:t>
                </a:r>
                <a:endParaRPr lang="en-US" dirty="0"/>
              </a:p>
            </p:txBody>
          </p:sp>
        </p:grpSp>
      </p:grpSp>
      <p:cxnSp>
        <p:nvCxnSpPr>
          <p:cNvPr id="12" name="Elbow Connector 11"/>
          <p:cNvCxnSpPr/>
          <p:nvPr/>
        </p:nvCxnSpPr>
        <p:spPr>
          <a:xfrm rot="5400000" flipH="1" flipV="1">
            <a:off x="4193779" y="2221270"/>
            <a:ext cx="1226302" cy="898563"/>
          </a:xfrm>
          <a:prstGeom prst="bentConnector3">
            <a:avLst>
              <a:gd name="adj1" fmla="val 100840"/>
            </a:avLst>
          </a:prstGeom>
          <a:ln w="41275">
            <a:solidFill>
              <a:srgbClr val="00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817812" y="2168912"/>
            <a:ext cx="1417899" cy="802888"/>
          </a:xfrm>
          <a:prstGeom prst="rect">
            <a:avLst/>
          </a:prstGeom>
        </p:spPr>
        <p:txBody>
          <a:bodyPr vert="horz" wrap="square" lIns="0" tIns="0" rIns="0" bIns="0" rtlCol="0" anchor="b">
            <a:noAutofit/>
          </a:bodyPr>
          <a:lstStyle/>
          <a:p>
            <a:pPr algn="ctr"/>
            <a:r>
              <a:rPr lang="en-US" sz="1600" b="1" dirty="0" smtClean="0">
                <a:solidFill>
                  <a:srgbClr val="FF0000"/>
                </a:solidFill>
              </a:rPr>
              <a:t>Oracle SOA CS “Lift and Shift”</a:t>
            </a:r>
          </a:p>
        </p:txBody>
      </p:sp>
      <p:sp>
        <p:nvSpPr>
          <p:cNvPr id="64" name="Oval 63"/>
          <p:cNvSpPr/>
          <p:nvPr/>
        </p:nvSpPr>
        <p:spPr>
          <a:xfrm>
            <a:off x="4494212" y="2748251"/>
            <a:ext cx="558845" cy="528349"/>
          </a:xfrm>
          <a:prstGeom prst="ellipse">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2400" b="1" dirty="0" smtClean="0"/>
              <a:t>1</a:t>
            </a:r>
            <a:endParaRPr lang="en-US" sz="2400" b="1" dirty="0"/>
          </a:p>
        </p:txBody>
      </p:sp>
      <p:sp>
        <p:nvSpPr>
          <p:cNvPr id="121" name="Content Placeholder 2"/>
          <p:cNvSpPr txBox="1">
            <a:spLocks/>
          </p:cNvSpPr>
          <p:nvPr/>
        </p:nvSpPr>
        <p:spPr>
          <a:xfrm>
            <a:off x="5347048" y="3388588"/>
            <a:ext cx="6462364" cy="2887843"/>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r>
              <a:rPr lang="en-US" sz="2000" dirty="0" smtClean="0"/>
              <a:t>SOA Suite 11.1.1.7.0 the correct version to migrate to SOACS</a:t>
            </a:r>
          </a:p>
          <a:p>
            <a:r>
              <a:rPr lang="en-US" sz="2000" dirty="0" smtClean="0"/>
              <a:t>Current SOA (on-premise) already uses Oracle DB</a:t>
            </a:r>
          </a:p>
          <a:p>
            <a:pPr lvl="1"/>
            <a:r>
              <a:rPr lang="en-US" sz="1600" dirty="0" smtClean="0"/>
              <a:t>Oracle DB (only) a pre-requisite for SOA CS 12c onwards</a:t>
            </a:r>
          </a:p>
          <a:p>
            <a:r>
              <a:rPr lang="en-US" sz="2000" dirty="0" smtClean="0"/>
              <a:t>SOA Composites upgrade, migration &amp; deployment is easy</a:t>
            </a:r>
          </a:p>
          <a:p>
            <a:pPr lvl="1"/>
            <a:r>
              <a:rPr lang="en-US" sz="1600" dirty="0" smtClean="0"/>
              <a:t>Again, SOA v11.1.1.7.0 is a good version</a:t>
            </a:r>
          </a:p>
          <a:p>
            <a:r>
              <a:rPr lang="en-US" sz="2000" dirty="0" smtClean="0"/>
              <a:t>Integration endpoints </a:t>
            </a:r>
          </a:p>
          <a:p>
            <a:r>
              <a:rPr lang="en-US" sz="2000" dirty="0" smtClean="0"/>
              <a:t>B2B integration – dedicated VAN, etc.?</a:t>
            </a:r>
          </a:p>
        </p:txBody>
      </p:sp>
    </p:spTree>
    <p:extLst>
      <p:ext uri="{BB962C8B-B14F-4D97-AF65-F5344CB8AC3E}">
        <p14:creationId xmlns:p14="http://schemas.microsoft.com/office/powerpoint/2010/main" val="931900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Confidential – Oracle Internal</a:t>
            </a:r>
          </a:p>
        </p:txBody>
      </p:sp>
      <p:sp>
        <p:nvSpPr>
          <p:cNvPr id="3" name="Slide Number Placeholder 2"/>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C51EAA63-D034-42AE-91FA-B13B9518C7BE}"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26</a:t>
            </a:fld>
            <a:endParaRPr kumimoji="0" lang="en-US" sz="1800" b="0" i="0" u="none" strike="noStrike" kern="0" cap="none" spc="0" normalizeH="0" baseline="0" noProof="0" dirty="0">
              <a:ln>
                <a:noFill/>
              </a:ln>
              <a:solidFill>
                <a:sysClr val="windowText" lastClr="000000"/>
              </a:solidFill>
              <a:effectLst/>
              <a:uLnTx/>
              <a:uFillTx/>
            </a:endParaRPr>
          </a:p>
        </p:txBody>
      </p:sp>
      <p:sp>
        <p:nvSpPr>
          <p:cNvPr id="4" name="Title 3"/>
          <p:cNvSpPr>
            <a:spLocks noGrp="1"/>
          </p:cNvSpPr>
          <p:nvPr>
            <p:ph type="title"/>
          </p:nvPr>
        </p:nvSpPr>
        <p:spPr>
          <a:xfrm>
            <a:off x="531812" y="386747"/>
            <a:ext cx="11125200" cy="403828"/>
          </a:xfrm>
        </p:spPr>
        <p:txBody>
          <a:bodyPr/>
          <a:lstStyle/>
          <a:p>
            <a:r>
              <a:rPr lang="en-US" dirty="0"/>
              <a:t>Deliverable – Cloud Readiness </a:t>
            </a:r>
            <a:r>
              <a:rPr lang="en-US" dirty="0" smtClean="0"/>
              <a:t>Assessment</a:t>
            </a:r>
            <a:endParaRPr lang="en-US" sz="2400" dirty="0"/>
          </a:p>
        </p:txBody>
      </p:sp>
      <p:graphicFrame>
        <p:nvGraphicFramePr>
          <p:cNvPr id="12" name="Table 11"/>
          <p:cNvGraphicFramePr>
            <a:graphicFrameLocks noGrp="1"/>
          </p:cNvGraphicFramePr>
          <p:nvPr>
            <p:extLst>
              <p:ext uri="{D42A27DB-BD31-4B8C-83A1-F6EECF244321}">
                <p14:modId xmlns:p14="http://schemas.microsoft.com/office/powerpoint/2010/main" val="3534637023"/>
              </p:ext>
            </p:extLst>
          </p:nvPr>
        </p:nvGraphicFramePr>
        <p:xfrm>
          <a:off x="1921270" y="1154923"/>
          <a:ext cx="10036269" cy="2278115"/>
        </p:xfrm>
        <a:graphic>
          <a:graphicData uri="http://schemas.openxmlformats.org/drawingml/2006/table">
            <a:tbl>
              <a:tblPr bandRow="1">
                <a:tableStyleId>{72833802-FEF1-4C79-8D5D-14CF1EAF98D9}</a:tableStyleId>
              </a:tblPr>
              <a:tblGrid>
                <a:gridCol w="1525523">
                  <a:extLst>
                    <a:ext uri="{9D8B030D-6E8A-4147-A177-3AD203B41FA5}">
                      <a16:colId xmlns:a16="http://schemas.microsoft.com/office/drawing/2014/main" val="20000"/>
                    </a:ext>
                  </a:extLst>
                </a:gridCol>
                <a:gridCol w="3823843">
                  <a:extLst>
                    <a:ext uri="{9D8B030D-6E8A-4147-A177-3AD203B41FA5}">
                      <a16:colId xmlns:a16="http://schemas.microsoft.com/office/drawing/2014/main" val="20001"/>
                    </a:ext>
                  </a:extLst>
                </a:gridCol>
                <a:gridCol w="4686903">
                  <a:extLst>
                    <a:ext uri="{9D8B030D-6E8A-4147-A177-3AD203B41FA5}">
                      <a16:colId xmlns:a16="http://schemas.microsoft.com/office/drawing/2014/main" val="3722100672"/>
                    </a:ext>
                  </a:extLst>
                </a:gridCol>
              </a:tblGrid>
              <a:tr h="378977">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Deliverable Name</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None/>
                      </a:pPr>
                      <a:r>
                        <a:rPr lang="en-US" sz="1200" i="0" kern="1200" dirty="0"/>
                        <a:t>Cloud Readiness Assessment</a:t>
                      </a:r>
                      <a:endParaRPr lang="en-US" sz="1200" b="0" i="0" kern="1200" dirty="0">
                        <a:solidFill>
                          <a:schemeClr val="tx1"/>
                        </a:solidFill>
                        <a:latin typeface="Calibri"/>
                        <a:ea typeface="+mn-ea"/>
                        <a:cs typeface="+mn-cs"/>
                      </a:endParaRPr>
                    </a:p>
                  </a:txBody>
                  <a:tcPr anchor="ctr"/>
                </a:tc>
                <a:tc hMerge="1">
                  <a:txBody>
                    <a:bodyPr/>
                    <a:lstStyle/>
                    <a:p>
                      <a:pPr marL="114300" indent="-114300">
                        <a:buClr>
                          <a:schemeClr val="tx2"/>
                        </a:buClr>
                        <a:buFont typeface="Wingdings" pitchFamily="2" charset="2"/>
                        <a:buNone/>
                      </a:pPr>
                      <a:endParaRPr lang="en-US" sz="1100" dirty="0"/>
                    </a:p>
                  </a:txBody>
                  <a:tcPr anchor="ctr">
                    <a:lnL w="12700" cmpd="sng">
                      <a:solidFill>
                        <a:srgbClr val="8DA6B1"/>
                      </a:solidFill>
                    </a:lnL>
                    <a:lnR w="12700" cmpd="sng">
                      <a:solidFill>
                        <a:srgbClr val="8DA6B1"/>
                      </a:solidFill>
                    </a:lnR>
                    <a:lnT w="12700" cmpd="sng">
                      <a:solidFill>
                        <a:srgbClr val="8DA6B1"/>
                      </a:solidFill>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solidFill>
                      <a:srgbClr val="8DA6B1">
                        <a:alpha val="20000"/>
                      </a:srgbClr>
                    </a:solidFill>
                  </a:tcPr>
                </a:tc>
                <a:extLst>
                  <a:ext uri="{0D108BD9-81ED-4DB2-BD59-A6C34878D82A}">
                    <a16:rowId xmlns:a16="http://schemas.microsoft.com/office/drawing/2014/main" val="10000"/>
                  </a:ext>
                </a:extLst>
              </a:tr>
              <a:tr h="60881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Artifacts</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Char char="§"/>
                      </a:pPr>
                      <a:r>
                        <a:rPr lang="en-US" sz="1200" i="0" kern="1200" dirty="0"/>
                        <a:t>Success Plan</a:t>
                      </a:r>
                    </a:p>
                    <a:p>
                      <a:pPr marL="0" indent="-114300" algn="l" defTabSz="914400" rtl="0" eaLnBrk="1" latinLnBrk="0" hangingPunct="1">
                        <a:buClr>
                          <a:schemeClr val="tx2"/>
                        </a:buClr>
                        <a:buFont typeface="Wingdings" pitchFamily="2" charset="2"/>
                        <a:buChar char="§"/>
                      </a:pPr>
                      <a:r>
                        <a:rPr lang="en-US" sz="1200" b="0" i="0" kern="1200" baseline="0" dirty="0">
                          <a:solidFill>
                            <a:schemeClr val="tx1"/>
                          </a:solidFill>
                          <a:latin typeface="Calibri"/>
                          <a:ea typeface="+mn-ea"/>
                          <a:cs typeface="+mn-cs"/>
                        </a:rPr>
                        <a:t>On-Boarding Plan</a:t>
                      </a:r>
                    </a:p>
                  </a:txBody>
                  <a:tcPr anchor="ctr"/>
                </a:tc>
                <a:tc hMerge="1">
                  <a:txBody>
                    <a:bodyPr/>
                    <a:lstStyle/>
                    <a:p>
                      <a:pPr marL="114300" indent="-114300">
                        <a:buClr>
                          <a:schemeClr val="tx2"/>
                        </a:buClr>
                        <a:buFont typeface="Wingdings" pitchFamily="2" charset="2"/>
                        <a:buChar char="§"/>
                      </a:pPr>
                      <a:endParaRPr lang="en-US" sz="1100" dirty="0"/>
                    </a:p>
                  </a:txBody>
                  <a:tcPr anchor="ctr">
                    <a:lnL w="12700" cmpd="sng">
                      <a:solidFill>
                        <a:srgbClr val="8DA6B1"/>
                      </a:solidFill>
                    </a:lnL>
                    <a:lnR w="12700" cmpd="sng">
                      <a:solidFill>
                        <a:srgbClr val="8DA6B1"/>
                      </a:solid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9951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smtClean="0"/>
                        <a:t>Stake </a:t>
                      </a:r>
                      <a:r>
                        <a:rPr lang="en-US" sz="1400" kern="1200" dirty="0"/>
                        <a:t>Holder's</a:t>
                      </a:r>
                      <a:endParaRPr lang="en-US" sz="1400" b="1" kern="1200" dirty="0">
                        <a:solidFill>
                          <a:schemeClr val="tx1"/>
                        </a:solidFill>
                        <a:latin typeface="+mn-lt"/>
                        <a:ea typeface="+mn-ea"/>
                        <a:cs typeface="+mn-cs"/>
                      </a:endParaRPr>
                    </a:p>
                  </a:txBody>
                  <a:tcPr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Char char="§"/>
                      </a:pPr>
                      <a:r>
                        <a:rPr lang="en-US" sz="1200" b="0" i="1" kern="1200" dirty="0">
                          <a:solidFill>
                            <a:schemeClr val="tx1"/>
                          </a:solidFill>
                          <a:latin typeface="+mn-lt"/>
                          <a:ea typeface="+mn-ea"/>
                          <a:cs typeface="+mn-cs"/>
                        </a:rPr>
                        <a:t>Responsible / Accountable </a:t>
                      </a:r>
                      <a:r>
                        <a:rPr lang="en-US" sz="1200" b="0" i="1" kern="1200" dirty="0" smtClean="0">
                          <a:solidFill>
                            <a:schemeClr val="tx1"/>
                          </a:solidFill>
                          <a:latin typeface="+mn-lt"/>
                          <a:ea typeface="+mn-ea"/>
                          <a:cs typeface="+mn-cs"/>
                        </a:rPr>
                        <a:t>/ </a:t>
                      </a:r>
                      <a:r>
                        <a:rPr lang="en-US" sz="1200" b="0" i="1" kern="1200" dirty="0">
                          <a:solidFill>
                            <a:schemeClr val="tx1"/>
                          </a:solidFill>
                          <a:latin typeface="+mn-lt"/>
                          <a:ea typeface="+mn-ea"/>
                          <a:cs typeface="+mn-cs"/>
                        </a:rPr>
                        <a:t>Informed </a:t>
                      </a:r>
                    </a:p>
                    <a:p>
                      <a:pPr marL="0" indent="0" algn="l" defTabSz="914400" rtl="0" eaLnBrk="1" latinLnBrk="0" hangingPunct="1">
                        <a:buClr>
                          <a:schemeClr val="tx2"/>
                        </a:buClr>
                        <a:buFont typeface="Wingdings" pitchFamily="2" charset="2"/>
                        <a:buNone/>
                      </a:pPr>
                      <a:r>
                        <a:rPr lang="en-US" sz="1200" b="0" i="1" kern="1200" dirty="0">
                          <a:solidFill>
                            <a:schemeClr val="tx1"/>
                          </a:solidFill>
                          <a:latin typeface="+mn-lt"/>
                          <a:ea typeface="+mn-ea"/>
                          <a:cs typeface="+mn-cs"/>
                        </a:rPr>
                        <a:t>        ECA</a:t>
                      </a:r>
                      <a:r>
                        <a:rPr lang="en-US" sz="1200" b="0" i="1" kern="1200" baseline="0" dirty="0">
                          <a:solidFill>
                            <a:schemeClr val="tx1"/>
                          </a:solidFill>
                          <a:latin typeface="+mn-lt"/>
                          <a:ea typeface="+mn-ea"/>
                          <a:cs typeface="+mn-cs"/>
                        </a:rPr>
                        <a:t>          </a:t>
                      </a:r>
                      <a:r>
                        <a:rPr lang="en-US" sz="1200" b="0" i="1" kern="1200" baseline="0" dirty="0" smtClean="0">
                          <a:solidFill>
                            <a:schemeClr val="tx1"/>
                          </a:solidFill>
                          <a:latin typeface="+mn-lt"/>
                          <a:ea typeface="+mn-ea"/>
                          <a:cs typeface="+mn-cs"/>
                        </a:rPr>
                        <a:t>           CPR              </a:t>
                      </a:r>
                      <a:r>
                        <a:rPr lang="en-US" sz="1200" b="0" i="1" kern="1200" baseline="0" dirty="0">
                          <a:solidFill>
                            <a:schemeClr val="tx1"/>
                          </a:solidFill>
                          <a:latin typeface="+mn-lt"/>
                          <a:ea typeface="+mn-ea"/>
                          <a:cs typeface="+mn-cs"/>
                        </a:rPr>
                        <a:t>CSM</a:t>
                      </a:r>
                      <a:endParaRPr lang="en-US" sz="1200" b="0" i="1" kern="1200" dirty="0">
                        <a:solidFill>
                          <a:schemeClr val="tx1"/>
                        </a:solidFill>
                        <a:latin typeface="+mn-lt"/>
                        <a:ea typeface="+mn-ea"/>
                        <a:cs typeface="+mn-cs"/>
                      </a:endParaRPr>
                    </a:p>
                  </a:txBody>
                  <a:tcPr anchor="ctr"/>
                </a:tc>
                <a:tc>
                  <a:txBody>
                    <a:bodyPr/>
                    <a:lstStyle/>
                    <a:p>
                      <a:pPr marL="0" indent="-114300" algn="l" defTabSz="914400" rtl="0" eaLnBrk="1" latinLnBrk="0" hangingPunct="1">
                        <a:buClr>
                          <a:schemeClr val="tx2"/>
                        </a:buClr>
                        <a:buFont typeface="Wingdings" pitchFamily="2" charset="2"/>
                        <a:buChar char="§"/>
                      </a:pPr>
                      <a:r>
                        <a:rPr lang="en-US" sz="1200" b="0" kern="1200" dirty="0">
                          <a:solidFill>
                            <a:schemeClr val="tx1"/>
                          </a:solidFill>
                          <a:latin typeface="+mn-lt"/>
                          <a:ea typeface="+mn-ea"/>
                          <a:cs typeface="+mn-cs"/>
                        </a:rPr>
                        <a:t>Account</a:t>
                      </a:r>
                      <a:r>
                        <a:rPr lang="en-US" sz="1200" b="0" kern="1200" baseline="0" dirty="0">
                          <a:solidFill>
                            <a:schemeClr val="tx1"/>
                          </a:solidFill>
                          <a:latin typeface="+mn-lt"/>
                          <a:ea typeface="+mn-ea"/>
                          <a:cs typeface="+mn-cs"/>
                        </a:rPr>
                        <a:t> Team – </a:t>
                      </a:r>
                      <a:r>
                        <a:rPr lang="en-US" sz="1200" b="0" kern="1200" baseline="0" dirty="0" smtClean="0">
                          <a:solidFill>
                            <a:schemeClr val="tx1"/>
                          </a:solidFill>
                          <a:latin typeface="+mn-lt"/>
                          <a:ea typeface="+mn-ea"/>
                          <a:cs typeface="+mn-cs"/>
                        </a:rPr>
                        <a:t>Marc McConnell, Shukie Ganguly</a:t>
                      </a:r>
                      <a:endParaRPr lang="en-US" sz="1200" b="0" kern="1200" baseline="0" dirty="0">
                        <a:solidFill>
                          <a:schemeClr val="tx1"/>
                        </a:solidFill>
                        <a:latin typeface="+mn-lt"/>
                        <a:ea typeface="+mn-ea"/>
                        <a:cs typeface="+mn-cs"/>
                      </a:endParaRPr>
                    </a:p>
                    <a:p>
                      <a:pPr marL="0" indent="-114300" algn="l" defTabSz="914400" rtl="0" eaLnBrk="1" latinLnBrk="0" hangingPunct="1">
                        <a:buClr>
                          <a:schemeClr val="tx2"/>
                        </a:buClr>
                        <a:buFont typeface="Wingdings" pitchFamily="2" charset="2"/>
                        <a:buChar char="§"/>
                      </a:pPr>
                      <a:r>
                        <a:rPr lang="en-US" sz="1200" b="0" kern="1200" baseline="0" dirty="0" smtClean="0">
                          <a:solidFill>
                            <a:schemeClr val="tx1"/>
                          </a:solidFill>
                          <a:latin typeface="+mn-lt"/>
                          <a:ea typeface="+mn-ea"/>
                          <a:cs typeface="+mn-cs"/>
                        </a:rPr>
                        <a:t>CROCS </a:t>
                      </a:r>
                      <a:r>
                        <a:rPr lang="en-US" sz="1200" b="0" kern="1200" baseline="0" dirty="0">
                          <a:solidFill>
                            <a:schemeClr val="tx1"/>
                          </a:solidFill>
                          <a:latin typeface="+mn-lt"/>
                          <a:ea typeface="+mn-ea"/>
                          <a:cs typeface="+mn-cs"/>
                        </a:rPr>
                        <a:t>Sponsor </a:t>
                      </a:r>
                      <a:r>
                        <a:rPr lang="en-US" sz="1200" b="0" kern="1200" baseline="0" dirty="0" smtClean="0">
                          <a:solidFill>
                            <a:schemeClr val="tx1"/>
                          </a:solidFill>
                          <a:latin typeface="+mn-lt"/>
                          <a:ea typeface="+mn-ea"/>
                          <a:cs typeface="+mn-cs"/>
                        </a:rPr>
                        <a:t>– Don McIntosh, Rob G &amp; Rob K</a:t>
                      </a:r>
                      <a:endParaRPr lang="en-US" sz="1200" b="0" kern="1200" dirty="0">
                        <a:solidFill>
                          <a:schemeClr val="tx1"/>
                        </a:solidFill>
                        <a:latin typeface="+mn-lt"/>
                        <a:ea typeface="+mn-ea"/>
                        <a:cs typeface="+mn-cs"/>
                      </a:endParaRPr>
                    </a:p>
                  </a:txBody>
                  <a:tcPr anchor="ctr"/>
                </a:tc>
                <a:extLst>
                  <a:ext uri="{0D108BD9-81ED-4DB2-BD59-A6C34878D82A}">
                    <a16:rowId xmlns:a16="http://schemas.microsoft.com/office/drawing/2014/main" val="10006"/>
                  </a:ext>
                </a:extLst>
              </a:tr>
              <a:tr h="83312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Exit/Success Criteria</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14300" indent="-114300">
                        <a:buClr>
                          <a:schemeClr val="tx2"/>
                        </a:buClr>
                        <a:buFont typeface="Wingdings" pitchFamily="2" charset="2"/>
                        <a:buChar char="§"/>
                      </a:pPr>
                      <a:r>
                        <a:rPr lang="en-US" sz="1200" i="0" dirty="0"/>
                        <a:t>On-Boarding Plan Defined </a:t>
                      </a:r>
                    </a:p>
                  </a:txBody>
                  <a:tcPr anchor="ctr"/>
                </a:tc>
                <a:tc hMerge="1">
                  <a:txBody>
                    <a:bodyPr/>
                    <a:lstStyle/>
                    <a:p>
                      <a:pPr marL="114300" indent="-114300">
                        <a:buClr>
                          <a:schemeClr val="tx2"/>
                        </a:buClr>
                        <a:buFont typeface="Wingdings" pitchFamily="2" charset="2"/>
                        <a:buChar char="§"/>
                      </a:pPr>
                      <a:endParaRPr lang="en-US" sz="1100" dirty="0"/>
                    </a:p>
                  </a:txBody>
                  <a:tcPr anchor="ctr">
                    <a:lnL w="12700" cmpd="sng">
                      <a:solidFill>
                        <a:srgbClr val="8DA6B1"/>
                      </a:solidFill>
                    </a:lnL>
                    <a:lnR w="12700" cmpd="sng">
                      <a:solidFill>
                        <a:srgbClr val="8DA6B1"/>
                      </a:solid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9" name="Rectangle: Rounded Corners 8"/>
          <p:cNvSpPr/>
          <p:nvPr/>
        </p:nvSpPr>
        <p:spPr bwMode="gray">
          <a:xfrm>
            <a:off x="363784" y="1010184"/>
            <a:ext cx="1388033" cy="4848346"/>
          </a:xfrm>
          <a:prstGeom prst="roundRect">
            <a:avLst/>
          </a:prstGeom>
          <a:solidFill>
            <a:schemeClr val="accent2"/>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97280" rIns="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Migration &amp; Adoption Planning</a:t>
            </a:r>
          </a:p>
        </p:txBody>
      </p:sp>
      <p:sp>
        <p:nvSpPr>
          <p:cNvPr id="16" name="Rectangle: Diagonal Corners Rounded 15"/>
          <p:cNvSpPr/>
          <p:nvPr/>
        </p:nvSpPr>
        <p:spPr bwMode="gray">
          <a:xfrm>
            <a:off x="476328" y="2961981"/>
            <a:ext cx="1152291" cy="628348"/>
          </a:xfrm>
          <a:prstGeom prst="round2DiagRect">
            <a:avLst/>
          </a:prstGeom>
          <a:solidFill>
            <a:schemeClr val="accent2">
              <a:lumMod val="40000"/>
              <a:lumOff val="6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Cloud</a:t>
            </a:r>
          </a:p>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Readiness Assessment</a:t>
            </a:r>
          </a:p>
        </p:txBody>
      </p:sp>
      <p:pic>
        <p:nvPicPr>
          <p:cNvPr id="14" name="Picture 13" descr="ic-Cloud-Simplified-wht.png"/>
          <p:cNvPicPr>
            <a:picLocks noChangeAspect="1"/>
          </p:cNvPicPr>
          <p:nvPr/>
        </p:nvPicPr>
        <p:blipFill>
          <a:blip r:embed="rId2" cstate="print"/>
          <a:srcRect l="15148" t="29688" r="15582" b="29948"/>
          <a:stretch>
            <a:fillRect/>
          </a:stretch>
        </p:blipFill>
        <p:spPr>
          <a:xfrm>
            <a:off x="554540" y="1207408"/>
            <a:ext cx="931729" cy="743250"/>
          </a:xfrm>
          <a:prstGeom prst="rect">
            <a:avLst/>
          </a:prstGeom>
        </p:spPr>
      </p:pic>
      <p:pic>
        <p:nvPicPr>
          <p:cNvPr id="15" name="Picture Placeholder 5"/>
          <p:cNvPicPr>
            <a:picLocks noChangeAspect="1"/>
          </p:cNvPicPr>
          <p:nvPr/>
        </p:nvPicPr>
        <p:blipFill>
          <a:blip r:embed="rId3" cstate="print">
            <a:extLst>
              <a:ext uri="{28A0092B-C50C-407E-A947-70E740481C1C}">
                <a14:useLocalDpi xmlns:a14="http://schemas.microsoft.com/office/drawing/2010/main" val="0"/>
              </a:ext>
            </a:extLst>
          </a:blip>
          <a:srcRect l="58" r="58"/>
          <a:stretch>
            <a:fillRect/>
          </a:stretch>
        </p:blipFill>
        <p:spPr>
          <a:xfrm>
            <a:off x="584991" y="1344235"/>
            <a:ext cx="864452" cy="865585"/>
          </a:xfrm>
          <a:prstGeom prst="rect">
            <a:avLst/>
          </a:prstGeom>
        </p:spPr>
      </p:pic>
    </p:spTree>
    <p:extLst>
      <p:ext uri="{BB962C8B-B14F-4D97-AF65-F5344CB8AC3E}">
        <p14:creationId xmlns:p14="http://schemas.microsoft.com/office/powerpoint/2010/main" val="3124493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n-lt"/>
              </a:rPr>
              <a:t>Implementation &amp; Adoption Plan</a:t>
            </a:r>
            <a:endParaRPr lang="en-US" dirty="0">
              <a:latin typeface="+mn-lt"/>
            </a:endParaRPr>
          </a:p>
        </p:txBody>
      </p:sp>
      <p:sp>
        <p:nvSpPr>
          <p:cNvPr id="4" name="Footer Placeholder 3"/>
          <p:cNvSpPr>
            <a:spLocks noGrp="1"/>
          </p:cNvSpPr>
          <p:nvPr>
            <p:ph type="ftr" sz="quarter" idx="4294967295"/>
          </p:nvPr>
        </p:nvSpPr>
        <p:spPr/>
        <p:txBody>
          <a:bodyPr/>
          <a:lstStyle/>
          <a:p>
            <a:r>
              <a:rPr lang="en-US" smtClean="0">
                <a:solidFill>
                  <a:srgbClr val="5F5F5F"/>
                </a:solidFill>
              </a:rPr>
              <a:t>Confidential – Oracle Internal/Restricted/Highly Restricted</a:t>
            </a:r>
            <a:endParaRPr lang="en-US"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F5F5F"/>
                </a:solidFill>
              </a:rPr>
              <a:pPr/>
              <a:t>27</a:t>
            </a:fld>
            <a:endParaRPr lang="en-US" dirty="0">
              <a:solidFill>
                <a:srgbClr val="5F5F5F"/>
              </a:solidFill>
            </a:endParaRPr>
          </a:p>
        </p:txBody>
      </p:sp>
      <p:pic>
        <p:nvPicPr>
          <p:cNvPr id="16" name="Picture 15"/>
          <p:cNvPicPr>
            <a:picLocks noChangeAspect="1"/>
          </p:cNvPicPr>
          <p:nvPr/>
        </p:nvPicPr>
        <p:blipFill>
          <a:blip r:embed="rId2"/>
          <a:stretch>
            <a:fillRect/>
          </a:stretch>
        </p:blipFill>
        <p:spPr>
          <a:xfrm>
            <a:off x="1992090" y="1954872"/>
            <a:ext cx="9996142" cy="4214241"/>
          </a:xfrm>
          <a:prstGeom prst="rect">
            <a:avLst/>
          </a:prstGeom>
        </p:spPr>
      </p:pic>
    </p:spTree>
    <p:extLst>
      <p:ext uri="{BB962C8B-B14F-4D97-AF65-F5344CB8AC3E}">
        <p14:creationId xmlns:p14="http://schemas.microsoft.com/office/powerpoint/2010/main" val="3364451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Confidential – Oracle Internal</a:t>
            </a:r>
          </a:p>
        </p:txBody>
      </p:sp>
      <p:sp>
        <p:nvSpPr>
          <p:cNvPr id="3" name="Slide Number Placeholder 2"/>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C51EAA63-D034-42AE-91FA-B13B9518C7BE}"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28</a:t>
            </a:fld>
            <a:endParaRPr kumimoji="0" lang="en-US" sz="1800" b="0" i="0" u="none" strike="noStrike" kern="0" cap="none" spc="0" normalizeH="0" baseline="0" noProof="0" dirty="0">
              <a:ln>
                <a:noFill/>
              </a:ln>
              <a:solidFill>
                <a:sysClr val="windowText" lastClr="000000"/>
              </a:solidFill>
              <a:effectLst/>
              <a:uLnTx/>
              <a:uFillTx/>
            </a:endParaRPr>
          </a:p>
        </p:txBody>
      </p:sp>
      <p:sp>
        <p:nvSpPr>
          <p:cNvPr id="4" name="Title 3"/>
          <p:cNvSpPr>
            <a:spLocks noGrp="1"/>
          </p:cNvSpPr>
          <p:nvPr>
            <p:ph type="title"/>
          </p:nvPr>
        </p:nvSpPr>
        <p:spPr>
          <a:xfrm>
            <a:off x="531812" y="386747"/>
            <a:ext cx="11125200" cy="403828"/>
          </a:xfrm>
        </p:spPr>
        <p:txBody>
          <a:bodyPr/>
          <a:lstStyle/>
          <a:p>
            <a:r>
              <a:rPr lang="en-US" dirty="0"/>
              <a:t>Deliverable – Solution </a:t>
            </a:r>
            <a:r>
              <a:rPr lang="en-US" dirty="0" smtClean="0"/>
              <a:t>Presentation</a:t>
            </a:r>
            <a:endParaRPr lang="en-US" sz="2400" dirty="0"/>
          </a:p>
        </p:txBody>
      </p:sp>
      <p:graphicFrame>
        <p:nvGraphicFramePr>
          <p:cNvPr id="12" name="Table 11"/>
          <p:cNvGraphicFramePr>
            <a:graphicFrameLocks noGrp="1"/>
          </p:cNvGraphicFramePr>
          <p:nvPr>
            <p:extLst>
              <p:ext uri="{D42A27DB-BD31-4B8C-83A1-F6EECF244321}">
                <p14:modId xmlns:p14="http://schemas.microsoft.com/office/powerpoint/2010/main" val="1488533370"/>
              </p:ext>
            </p:extLst>
          </p:nvPr>
        </p:nvGraphicFramePr>
        <p:xfrm>
          <a:off x="1921270" y="1154923"/>
          <a:ext cx="10036269" cy="2278115"/>
        </p:xfrm>
        <a:graphic>
          <a:graphicData uri="http://schemas.openxmlformats.org/drawingml/2006/table">
            <a:tbl>
              <a:tblPr bandRow="1">
                <a:tableStyleId>{69012ECD-51FC-41F1-AA8D-1B2483CD663E}</a:tableStyleId>
              </a:tblPr>
              <a:tblGrid>
                <a:gridCol w="1525523">
                  <a:extLst>
                    <a:ext uri="{9D8B030D-6E8A-4147-A177-3AD203B41FA5}">
                      <a16:colId xmlns:a16="http://schemas.microsoft.com/office/drawing/2014/main" val="20000"/>
                    </a:ext>
                  </a:extLst>
                </a:gridCol>
                <a:gridCol w="3823843">
                  <a:extLst>
                    <a:ext uri="{9D8B030D-6E8A-4147-A177-3AD203B41FA5}">
                      <a16:colId xmlns:a16="http://schemas.microsoft.com/office/drawing/2014/main" val="20001"/>
                    </a:ext>
                  </a:extLst>
                </a:gridCol>
                <a:gridCol w="4686903">
                  <a:extLst>
                    <a:ext uri="{9D8B030D-6E8A-4147-A177-3AD203B41FA5}">
                      <a16:colId xmlns:a16="http://schemas.microsoft.com/office/drawing/2014/main" val="3722100672"/>
                    </a:ext>
                  </a:extLst>
                </a:gridCol>
              </a:tblGrid>
              <a:tr h="378977">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Deliverable Name</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None/>
                      </a:pPr>
                      <a:r>
                        <a:rPr lang="en-US" sz="1200" dirty="0"/>
                        <a:t>Solution Presentation </a:t>
                      </a:r>
                      <a:endParaRPr lang="en-US" sz="1200" b="0" i="1" kern="1200" dirty="0">
                        <a:solidFill>
                          <a:schemeClr val="tx1"/>
                        </a:solidFill>
                        <a:latin typeface="+mn-lt"/>
                        <a:ea typeface="+mn-ea"/>
                        <a:cs typeface="+mn-cs"/>
                      </a:endParaRPr>
                    </a:p>
                  </a:txBody>
                  <a:tcPr anchor="ctr"/>
                </a:tc>
                <a:tc hMerge="1">
                  <a:txBody>
                    <a:bodyPr/>
                    <a:lstStyle/>
                    <a:p>
                      <a:pPr marL="114300" indent="-114300">
                        <a:buClr>
                          <a:schemeClr val="tx2"/>
                        </a:buClr>
                        <a:buFont typeface="Wingdings" pitchFamily="2" charset="2"/>
                        <a:buNone/>
                      </a:pPr>
                      <a:endParaRPr lang="en-US" sz="1100" dirty="0"/>
                    </a:p>
                  </a:txBody>
                  <a:tcPr anchor="ctr">
                    <a:lnL w="12700" cmpd="sng">
                      <a:solidFill>
                        <a:srgbClr val="8DA6B1"/>
                      </a:solidFill>
                    </a:lnL>
                    <a:lnR w="12700" cmpd="sng">
                      <a:solidFill>
                        <a:srgbClr val="8DA6B1"/>
                      </a:solidFill>
                    </a:lnR>
                    <a:lnT w="12700" cmpd="sng">
                      <a:solidFill>
                        <a:srgbClr val="8DA6B1"/>
                      </a:solidFill>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solidFill>
                      <a:srgbClr val="8DA6B1">
                        <a:alpha val="20000"/>
                      </a:srgbClr>
                    </a:solidFill>
                  </a:tcPr>
                </a:tc>
                <a:extLst>
                  <a:ext uri="{0D108BD9-81ED-4DB2-BD59-A6C34878D82A}">
                    <a16:rowId xmlns:a16="http://schemas.microsoft.com/office/drawing/2014/main" val="10000"/>
                  </a:ext>
                </a:extLst>
              </a:tr>
              <a:tr h="60881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Artifacts</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Char char="§"/>
                      </a:pPr>
                      <a:r>
                        <a:rPr lang="en-US" sz="1200" kern="1200" dirty="0"/>
                        <a:t> Solution Proposal Template</a:t>
                      </a:r>
                      <a:endParaRPr lang="en-US" sz="1200" b="0" i="1" kern="1200" baseline="0" dirty="0">
                        <a:solidFill>
                          <a:schemeClr val="tx1"/>
                        </a:solidFill>
                        <a:latin typeface="Calibri"/>
                        <a:ea typeface="+mn-ea"/>
                        <a:cs typeface="+mn-cs"/>
                      </a:endParaRPr>
                    </a:p>
                  </a:txBody>
                  <a:tcPr anchor="ctr"/>
                </a:tc>
                <a:tc hMerge="1">
                  <a:txBody>
                    <a:bodyPr/>
                    <a:lstStyle/>
                    <a:p>
                      <a:pPr marL="114300" indent="-114300">
                        <a:buClr>
                          <a:schemeClr val="tx2"/>
                        </a:buClr>
                        <a:buFont typeface="Wingdings" pitchFamily="2" charset="2"/>
                        <a:buChar char="§"/>
                      </a:pPr>
                      <a:endParaRPr lang="en-US" sz="1100" dirty="0"/>
                    </a:p>
                  </a:txBody>
                  <a:tcPr anchor="ctr">
                    <a:lnL w="12700" cmpd="sng">
                      <a:solidFill>
                        <a:srgbClr val="8DA6B1"/>
                      </a:solidFill>
                    </a:lnL>
                    <a:lnR w="12700" cmpd="sng">
                      <a:solidFill>
                        <a:srgbClr val="8DA6B1"/>
                      </a:solid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9951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smtClean="0"/>
                        <a:t>Stake </a:t>
                      </a:r>
                      <a:r>
                        <a:rPr lang="en-US" sz="1400" kern="1200" dirty="0"/>
                        <a:t>Holder's</a:t>
                      </a:r>
                      <a:endParaRPr lang="en-US" sz="1400" b="1" kern="1200" dirty="0">
                        <a:solidFill>
                          <a:schemeClr val="tx1"/>
                        </a:solidFill>
                        <a:latin typeface="+mn-lt"/>
                        <a:ea typeface="+mn-ea"/>
                        <a:cs typeface="+mn-cs"/>
                      </a:endParaRPr>
                    </a:p>
                  </a:txBody>
                  <a:tcPr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Char char="§"/>
                      </a:pPr>
                      <a:r>
                        <a:rPr lang="en-US" sz="1200" b="0" i="1" kern="1200" dirty="0">
                          <a:solidFill>
                            <a:schemeClr val="tx1"/>
                          </a:solidFill>
                          <a:latin typeface="+mn-lt"/>
                          <a:ea typeface="+mn-ea"/>
                          <a:cs typeface="+mn-cs"/>
                        </a:rPr>
                        <a:t>Responsible / Accountable </a:t>
                      </a:r>
                      <a:r>
                        <a:rPr lang="en-US" sz="1200" b="0" i="1" kern="1200" dirty="0" smtClean="0">
                          <a:solidFill>
                            <a:schemeClr val="tx1"/>
                          </a:solidFill>
                          <a:latin typeface="+mn-lt"/>
                          <a:ea typeface="+mn-ea"/>
                          <a:cs typeface="+mn-cs"/>
                        </a:rPr>
                        <a:t>/ </a:t>
                      </a:r>
                      <a:r>
                        <a:rPr lang="en-US" sz="1200" b="0" i="1" kern="1200" dirty="0">
                          <a:solidFill>
                            <a:schemeClr val="tx1"/>
                          </a:solidFill>
                          <a:latin typeface="+mn-lt"/>
                          <a:ea typeface="+mn-ea"/>
                          <a:cs typeface="+mn-cs"/>
                        </a:rPr>
                        <a:t>Informed </a:t>
                      </a:r>
                    </a:p>
                    <a:p>
                      <a:pPr marL="0" indent="0" algn="l" defTabSz="914400" rtl="0" eaLnBrk="1" latinLnBrk="0" hangingPunct="1">
                        <a:buClr>
                          <a:schemeClr val="tx2"/>
                        </a:buClr>
                        <a:buFont typeface="Wingdings" pitchFamily="2" charset="2"/>
                        <a:buNone/>
                      </a:pPr>
                      <a:r>
                        <a:rPr lang="en-US" sz="1200" b="0" i="1" kern="1200" dirty="0">
                          <a:solidFill>
                            <a:schemeClr val="tx1"/>
                          </a:solidFill>
                          <a:latin typeface="+mn-lt"/>
                          <a:ea typeface="+mn-ea"/>
                          <a:cs typeface="+mn-cs"/>
                        </a:rPr>
                        <a:t>        ECA</a:t>
                      </a:r>
                      <a:r>
                        <a:rPr lang="en-US" sz="1200" b="0" i="1" kern="1200" baseline="0" dirty="0">
                          <a:solidFill>
                            <a:schemeClr val="tx1"/>
                          </a:solidFill>
                          <a:latin typeface="+mn-lt"/>
                          <a:ea typeface="+mn-ea"/>
                          <a:cs typeface="+mn-cs"/>
                        </a:rPr>
                        <a:t>          </a:t>
                      </a:r>
                      <a:r>
                        <a:rPr lang="en-US" sz="1200" b="0" i="1" kern="1200" baseline="0" dirty="0" smtClean="0">
                          <a:solidFill>
                            <a:schemeClr val="tx1"/>
                          </a:solidFill>
                          <a:latin typeface="+mn-lt"/>
                          <a:ea typeface="+mn-ea"/>
                          <a:cs typeface="+mn-cs"/>
                        </a:rPr>
                        <a:t>           CPR              </a:t>
                      </a:r>
                      <a:r>
                        <a:rPr lang="en-US" sz="1200" b="0" i="1" kern="1200" baseline="0" dirty="0">
                          <a:solidFill>
                            <a:schemeClr val="tx1"/>
                          </a:solidFill>
                          <a:latin typeface="+mn-lt"/>
                          <a:ea typeface="+mn-ea"/>
                          <a:cs typeface="+mn-cs"/>
                        </a:rPr>
                        <a:t>CSM</a:t>
                      </a:r>
                      <a:endParaRPr lang="en-US" sz="1200" b="0" i="1" kern="1200" dirty="0">
                        <a:solidFill>
                          <a:schemeClr val="tx1"/>
                        </a:solidFill>
                        <a:latin typeface="+mn-lt"/>
                        <a:ea typeface="+mn-ea"/>
                        <a:cs typeface="+mn-cs"/>
                      </a:endParaRPr>
                    </a:p>
                  </a:txBody>
                  <a:tcPr anchor="ctr"/>
                </a:tc>
                <a:tc>
                  <a:txBody>
                    <a:bodyPr/>
                    <a:lstStyle/>
                    <a:p>
                      <a:pPr marL="0" indent="-114300" algn="l" defTabSz="914400" rtl="0" eaLnBrk="1" latinLnBrk="0" hangingPunct="1">
                        <a:buClr>
                          <a:schemeClr val="tx2"/>
                        </a:buClr>
                        <a:buFont typeface="Wingdings" pitchFamily="2" charset="2"/>
                        <a:buChar char="§"/>
                      </a:pPr>
                      <a:r>
                        <a:rPr lang="en-US" sz="1200" b="0" kern="1200" dirty="0">
                          <a:solidFill>
                            <a:schemeClr val="tx1"/>
                          </a:solidFill>
                          <a:latin typeface="+mn-lt"/>
                          <a:ea typeface="+mn-ea"/>
                          <a:cs typeface="+mn-cs"/>
                        </a:rPr>
                        <a:t>Account</a:t>
                      </a:r>
                      <a:r>
                        <a:rPr lang="en-US" sz="1200" b="0" kern="1200" baseline="0" dirty="0">
                          <a:solidFill>
                            <a:schemeClr val="tx1"/>
                          </a:solidFill>
                          <a:latin typeface="+mn-lt"/>
                          <a:ea typeface="+mn-ea"/>
                          <a:cs typeface="+mn-cs"/>
                        </a:rPr>
                        <a:t> Team – </a:t>
                      </a:r>
                      <a:r>
                        <a:rPr lang="en-US" sz="1200" b="0" kern="1200" baseline="0" dirty="0" smtClean="0">
                          <a:solidFill>
                            <a:schemeClr val="tx1"/>
                          </a:solidFill>
                          <a:latin typeface="+mn-lt"/>
                          <a:ea typeface="+mn-ea"/>
                          <a:cs typeface="+mn-cs"/>
                        </a:rPr>
                        <a:t>Marc McConnell, Shukie Ganguly</a:t>
                      </a:r>
                      <a:endParaRPr lang="en-US" sz="1200" b="0" kern="1200" baseline="0" dirty="0">
                        <a:solidFill>
                          <a:schemeClr val="tx1"/>
                        </a:solidFill>
                        <a:latin typeface="+mn-lt"/>
                        <a:ea typeface="+mn-ea"/>
                        <a:cs typeface="+mn-cs"/>
                      </a:endParaRPr>
                    </a:p>
                    <a:p>
                      <a:pPr marL="0" indent="-114300" algn="l" defTabSz="914400" rtl="0" eaLnBrk="1" latinLnBrk="0" hangingPunct="1">
                        <a:buClr>
                          <a:schemeClr val="tx2"/>
                        </a:buClr>
                        <a:buFont typeface="Wingdings" pitchFamily="2" charset="2"/>
                        <a:buChar char="§"/>
                      </a:pPr>
                      <a:r>
                        <a:rPr lang="en-US" sz="1200" b="0" kern="1200" baseline="0" dirty="0" smtClean="0">
                          <a:solidFill>
                            <a:schemeClr val="tx1"/>
                          </a:solidFill>
                          <a:latin typeface="+mn-lt"/>
                          <a:ea typeface="+mn-ea"/>
                          <a:cs typeface="+mn-cs"/>
                        </a:rPr>
                        <a:t>CROCS </a:t>
                      </a:r>
                      <a:r>
                        <a:rPr lang="en-US" sz="1200" b="0" kern="1200" baseline="0" dirty="0">
                          <a:solidFill>
                            <a:schemeClr val="tx1"/>
                          </a:solidFill>
                          <a:latin typeface="+mn-lt"/>
                          <a:ea typeface="+mn-ea"/>
                          <a:cs typeface="+mn-cs"/>
                        </a:rPr>
                        <a:t>Sponsor </a:t>
                      </a:r>
                      <a:r>
                        <a:rPr lang="en-US" sz="1200" b="0" kern="1200" baseline="0" dirty="0" smtClean="0">
                          <a:solidFill>
                            <a:schemeClr val="tx1"/>
                          </a:solidFill>
                          <a:latin typeface="+mn-lt"/>
                          <a:ea typeface="+mn-ea"/>
                          <a:cs typeface="+mn-cs"/>
                        </a:rPr>
                        <a:t>– Don McIntosh, Rob G &amp; Rob K</a:t>
                      </a:r>
                      <a:endParaRPr lang="en-US" sz="1200" b="0" kern="1200" dirty="0">
                        <a:solidFill>
                          <a:schemeClr val="tx1"/>
                        </a:solidFill>
                        <a:latin typeface="+mn-lt"/>
                        <a:ea typeface="+mn-ea"/>
                        <a:cs typeface="+mn-cs"/>
                      </a:endParaRPr>
                    </a:p>
                  </a:txBody>
                  <a:tcPr anchor="ctr"/>
                </a:tc>
                <a:extLst>
                  <a:ext uri="{0D108BD9-81ED-4DB2-BD59-A6C34878D82A}">
                    <a16:rowId xmlns:a16="http://schemas.microsoft.com/office/drawing/2014/main" val="10006"/>
                  </a:ext>
                </a:extLst>
              </a:tr>
              <a:tr h="83312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Exit/Success Criteria</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14300" indent="-114300">
                        <a:buClr>
                          <a:schemeClr val="tx2"/>
                        </a:buClr>
                        <a:buFont typeface="Wingdings" pitchFamily="2" charset="2"/>
                        <a:buChar char="§"/>
                      </a:pPr>
                      <a:r>
                        <a:rPr lang="en-US" sz="1200" dirty="0"/>
                        <a:t>Solution Presentation developed representing and communicating the value and benefits to be achieved through the adoption of the Oracle Cloud Solution in support of the customers business and IT objectives and goals</a:t>
                      </a:r>
                    </a:p>
                    <a:p>
                      <a:pPr marL="114300" indent="-114300">
                        <a:buClr>
                          <a:schemeClr val="tx2"/>
                        </a:buClr>
                        <a:buFont typeface="Wingdings" pitchFamily="2" charset="2"/>
                        <a:buChar char="§"/>
                      </a:pPr>
                      <a:r>
                        <a:rPr lang="en-US" sz="1200" dirty="0"/>
                        <a:t>Delivery of Solution Presentation</a:t>
                      </a:r>
                      <a:r>
                        <a:rPr lang="en-US" sz="1200" baseline="0" dirty="0"/>
                        <a:t> </a:t>
                      </a:r>
                    </a:p>
                  </a:txBody>
                  <a:tcPr anchor="ctr"/>
                </a:tc>
                <a:tc hMerge="1">
                  <a:txBody>
                    <a:bodyPr/>
                    <a:lstStyle/>
                    <a:p>
                      <a:pPr marL="114300" indent="-114300">
                        <a:buClr>
                          <a:schemeClr val="tx2"/>
                        </a:buClr>
                        <a:buFont typeface="Wingdings" pitchFamily="2" charset="2"/>
                        <a:buChar char="§"/>
                      </a:pPr>
                      <a:endParaRPr lang="en-US" sz="1100" dirty="0"/>
                    </a:p>
                  </a:txBody>
                  <a:tcPr anchor="ctr">
                    <a:lnL w="12700" cmpd="sng">
                      <a:solidFill>
                        <a:srgbClr val="8DA6B1"/>
                      </a:solidFill>
                    </a:lnL>
                    <a:lnR w="12700" cmpd="sng">
                      <a:solidFill>
                        <a:srgbClr val="8DA6B1"/>
                      </a:solid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11" name="Rectangle: Rounded Corners 10"/>
          <p:cNvSpPr/>
          <p:nvPr/>
        </p:nvSpPr>
        <p:spPr bwMode="gray">
          <a:xfrm>
            <a:off x="337212" y="1010184"/>
            <a:ext cx="1388033" cy="4848346"/>
          </a:xfrm>
          <a:prstGeom prst="roundRect">
            <a:avLst/>
          </a:prstGeom>
          <a:solidFill>
            <a:schemeClr val="accent1"/>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97280" rIns="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Solution Proposal</a:t>
            </a:r>
          </a:p>
        </p:txBody>
      </p:sp>
      <p:pic>
        <p:nvPicPr>
          <p:cNvPr id="13" name="Picture Placeholder 11"/>
          <p:cNvPicPr>
            <a:picLocks noChangeAspect="1"/>
          </p:cNvPicPr>
          <p:nvPr/>
        </p:nvPicPr>
        <p:blipFill>
          <a:blip r:embed="rId2" cstate="print">
            <a:extLst>
              <a:ext uri="{28A0092B-C50C-407E-A947-70E740481C1C}">
                <a14:useLocalDpi xmlns:a14="http://schemas.microsoft.com/office/drawing/2010/main" val="0"/>
              </a:ext>
            </a:extLst>
          </a:blip>
          <a:srcRect l="58" r="58"/>
          <a:stretch>
            <a:fillRect/>
          </a:stretch>
        </p:blipFill>
        <p:spPr bwMode="gray">
          <a:xfrm>
            <a:off x="366345" y="1022884"/>
            <a:ext cx="1260348" cy="1262001"/>
          </a:xfrm>
          <a:prstGeom prst="rect">
            <a:avLst/>
          </a:prstGeom>
          <a:noFill/>
        </p:spPr>
      </p:pic>
      <p:sp>
        <p:nvSpPr>
          <p:cNvPr id="15" name="Rectangle: Diagonal Corners Rounded 14"/>
          <p:cNvSpPr/>
          <p:nvPr/>
        </p:nvSpPr>
        <p:spPr bwMode="gray">
          <a:xfrm>
            <a:off x="474402" y="2821885"/>
            <a:ext cx="1152291" cy="468244"/>
          </a:xfrm>
          <a:prstGeom prst="round2DiagRect">
            <a:avLst/>
          </a:prstGeom>
          <a:solidFill>
            <a:schemeClr val="accent1">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Solution Presentation</a:t>
            </a:r>
          </a:p>
        </p:txBody>
      </p:sp>
    </p:spTree>
    <p:extLst>
      <p:ext uri="{BB962C8B-B14F-4D97-AF65-F5344CB8AC3E}">
        <p14:creationId xmlns:p14="http://schemas.microsoft.com/office/powerpoint/2010/main" val="2458017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n-lt"/>
              </a:rPr>
              <a:t>Business Case &amp; TCO</a:t>
            </a:r>
            <a:endParaRPr lang="en-US" dirty="0">
              <a:latin typeface="+mn-lt"/>
            </a:endParaRPr>
          </a:p>
        </p:txBody>
      </p:sp>
      <p:sp>
        <p:nvSpPr>
          <p:cNvPr id="4" name="Footer Placeholder 3"/>
          <p:cNvSpPr>
            <a:spLocks noGrp="1"/>
          </p:cNvSpPr>
          <p:nvPr>
            <p:ph type="ftr" sz="quarter" idx="4294967295"/>
          </p:nvPr>
        </p:nvSpPr>
        <p:spPr/>
        <p:txBody>
          <a:bodyPr/>
          <a:lstStyle/>
          <a:p>
            <a:r>
              <a:rPr lang="en-US" smtClean="0">
                <a:solidFill>
                  <a:srgbClr val="5F5F5F"/>
                </a:solidFill>
              </a:rPr>
              <a:t>Confidential – Oracle Internal/Restricted/Highly Restricted</a:t>
            </a:r>
            <a:endParaRPr lang="en-US"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F5F5F"/>
                </a:solidFill>
              </a:rPr>
              <a:pPr/>
              <a:t>29</a:t>
            </a:fld>
            <a:endParaRPr lang="en-US" dirty="0">
              <a:solidFill>
                <a:srgbClr val="5F5F5F"/>
              </a:solidFill>
            </a:endParaRPr>
          </a:p>
        </p:txBody>
      </p:sp>
      <p:pic>
        <p:nvPicPr>
          <p:cNvPr id="18" name="Picture 17"/>
          <p:cNvPicPr>
            <a:picLocks noChangeAspect="1"/>
          </p:cNvPicPr>
          <p:nvPr/>
        </p:nvPicPr>
        <p:blipFill>
          <a:blip r:embed="rId2"/>
          <a:stretch>
            <a:fillRect/>
          </a:stretch>
        </p:blipFill>
        <p:spPr>
          <a:xfrm>
            <a:off x="531812" y="1461955"/>
            <a:ext cx="9634872" cy="2587290"/>
          </a:xfrm>
          <a:prstGeom prst="rect">
            <a:avLst/>
          </a:prstGeom>
        </p:spPr>
      </p:pic>
      <p:sp>
        <p:nvSpPr>
          <p:cNvPr id="19" name="Content Placeholder 2"/>
          <p:cNvSpPr txBox="1">
            <a:spLocks/>
          </p:cNvSpPr>
          <p:nvPr/>
        </p:nvSpPr>
        <p:spPr>
          <a:xfrm>
            <a:off x="591309" y="4255737"/>
            <a:ext cx="11235733" cy="1940526"/>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r>
              <a:rPr lang="en-US" sz="2400" dirty="0" smtClean="0"/>
              <a:t>Annual Oracle Cloud Service Subscription Cost: $126K*</a:t>
            </a:r>
          </a:p>
          <a:p>
            <a:pPr lvl="1"/>
            <a:r>
              <a:rPr lang="en-US" sz="2000" dirty="0" smtClean="0"/>
              <a:t>Annual Oracle On-Premise Support Cost: $44K</a:t>
            </a:r>
          </a:p>
          <a:p>
            <a:r>
              <a:rPr lang="en-US" sz="2400" dirty="0" smtClean="0"/>
              <a:t>Estimated Savings on Cloud for SOA upgrade: $28K - $32K</a:t>
            </a:r>
          </a:p>
          <a:p>
            <a:r>
              <a:rPr lang="en-US" sz="2400" dirty="0" smtClean="0"/>
              <a:t>Estimated Annual Savings on Cloud for </a:t>
            </a:r>
            <a:r>
              <a:rPr lang="en-US" sz="2400" dirty="0" err="1" smtClean="0"/>
              <a:t>Maint</a:t>
            </a:r>
            <a:r>
              <a:rPr lang="en-US" sz="2400" dirty="0" smtClean="0"/>
              <a:t>/Mgmt of SOA Environment: $155K - $185K</a:t>
            </a:r>
            <a:endParaRPr lang="en-US" sz="2400" dirty="0"/>
          </a:p>
        </p:txBody>
      </p:sp>
    </p:spTree>
    <p:extLst>
      <p:ext uri="{BB962C8B-B14F-4D97-AF65-F5344CB8AC3E}">
        <p14:creationId xmlns:p14="http://schemas.microsoft.com/office/powerpoint/2010/main" val="3528509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C51EAA63-D034-42AE-91FA-B13B9518C7BE}"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a:t>
            </a:fld>
            <a:endParaRPr kumimoji="0" lang="en-US" sz="1800" b="0" i="0" u="none" strike="noStrike" kern="0" cap="none" spc="0" normalizeH="0" baseline="0" noProof="0" dirty="0">
              <a:ln>
                <a:noFill/>
              </a:ln>
              <a:solidFill>
                <a:sysClr val="windowText" lastClr="000000"/>
              </a:solidFill>
              <a:effectLst/>
              <a:uLnTx/>
              <a:uFillTx/>
            </a:endParaRPr>
          </a:p>
        </p:txBody>
      </p:sp>
      <p:sp>
        <p:nvSpPr>
          <p:cNvPr id="4" name="Title 3"/>
          <p:cNvSpPr>
            <a:spLocks noGrp="1"/>
          </p:cNvSpPr>
          <p:nvPr>
            <p:ph type="title"/>
          </p:nvPr>
        </p:nvSpPr>
        <p:spPr>
          <a:xfrm>
            <a:off x="531812" y="386747"/>
            <a:ext cx="11125200" cy="403828"/>
          </a:xfrm>
        </p:spPr>
        <p:txBody>
          <a:bodyPr/>
          <a:lstStyle/>
          <a:p>
            <a:r>
              <a:rPr lang="en-US" dirty="0"/>
              <a:t>Deliverable – Cloud Vision and </a:t>
            </a:r>
            <a:r>
              <a:rPr lang="en-US" dirty="0" smtClean="0"/>
              <a:t>Roadmap</a:t>
            </a:r>
            <a:endParaRPr lang="en-US" sz="2400" dirty="0"/>
          </a:p>
        </p:txBody>
      </p:sp>
      <p:sp>
        <p:nvSpPr>
          <p:cNvPr id="5" name="Rectangle: Rounded Corners 4"/>
          <p:cNvSpPr/>
          <p:nvPr/>
        </p:nvSpPr>
        <p:spPr bwMode="gray">
          <a:xfrm>
            <a:off x="415366" y="1010184"/>
            <a:ext cx="1388033" cy="4848346"/>
          </a:xfrm>
          <a:prstGeom prst="roundRect">
            <a:avLst/>
          </a:prstGeom>
          <a:solidFill>
            <a:schemeClr val="accent4"/>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97280" rIns="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Cloud </a:t>
            </a:r>
            <a:b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b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Vision</a:t>
            </a:r>
          </a:p>
        </p:txBody>
      </p:sp>
      <p:pic>
        <p:nvPicPr>
          <p:cNvPr id="6" name="Picture Placeholder 20"/>
          <p:cNvPicPr>
            <a:picLocks noChangeAspect="1"/>
          </p:cNvPicPr>
          <p:nvPr/>
        </p:nvPicPr>
        <p:blipFill>
          <a:blip r:embed="rId2" cstate="print">
            <a:extLst>
              <a:ext uri="{28A0092B-C50C-407E-A947-70E740481C1C}">
                <a14:useLocalDpi xmlns:a14="http://schemas.microsoft.com/office/drawing/2010/main" val="0"/>
              </a:ext>
            </a:extLst>
          </a:blip>
          <a:srcRect l="58" r="58"/>
          <a:stretch>
            <a:fillRect/>
          </a:stretch>
        </p:blipFill>
        <p:spPr>
          <a:xfrm>
            <a:off x="622857" y="1208005"/>
            <a:ext cx="939916" cy="941148"/>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3761367670"/>
              </p:ext>
            </p:extLst>
          </p:nvPr>
        </p:nvGraphicFramePr>
        <p:xfrm>
          <a:off x="1921270" y="1154923"/>
          <a:ext cx="10036269" cy="3396497"/>
        </p:xfrm>
        <a:graphic>
          <a:graphicData uri="http://schemas.openxmlformats.org/drawingml/2006/table">
            <a:tbl>
              <a:tblPr bandRow="1"/>
              <a:tblGrid>
                <a:gridCol w="1525523">
                  <a:extLst>
                    <a:ext uri="{9D8B030D-6E8A-4147-A177-3AD203B41FA5}">
                      <a16:colId xmlns:a16="http://schemas.microsoft.com/office/drawing/2014/main" val="20000"/>
                    </a:ext>
                  </a:extLst>
                </a:gridCol>
                <a:gridCol w="3823843">
                  <a:extLst>
                    <a:ext uri="{9D8B030D-6E8A-4147-A177-3AD203B41FA5}">
                      <a16:colId xmlns:a16="http://schemas.microsoft.com/office/drawing/2014/main" val="20001"/>
                    </a:ext>
                  </a:extLst>
                </a:gridCol>
                <a:gridCol w="4686903">
                  <a:extLst>
                    <a:ext uri="{9D8B030D-6E8A-4147-A177-3AD203B41FA5}">
                      <a16:colId xmlns:a16="http://schemas.microsoft.com/office/drawing/2014/main" val="3722100672"/>
                    </a:ext>
                  </a:extLst>
                </a:gridCol>
              </a:tblGrid>
              <a:tr h="378977">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b="1" kern="1200" dirty="0">
                          <a:solidFill>
                            <a:schemeClr val="tx1"/>
                          </a:solidFill>
                          <a:latin typeface="+mn-lt"/>
                          <a:ea typeface="+mn-ea"/>
                          <a:cs typeface="+mn-cs"/>
                        </a:rPr>
                        <a:t>Deliverable Name</a:t>
                      </a:r>
                    </a:p>
                  </a:txBody>
                  <a:tcPr anchor="ctr">
                    <a:lnL w="12700" cmpd="sng">
                      <a:solidFill>
                        <a:srgbClr val="8DA6B1"/>
                      </a:solidFill>
                    </a:lnL>
                    <a:lnR w="12700" cmpd="sng">
                      <a:solidFill>
                        <a:srgbClr val="8DA6B1"/>
                      </a:solidFill>
                    </a:lnR>
                    <a:lnT w="12700" cmpd="sng">
                      <a:solidFill>
                        <a:srgbClr val="8DA6B1"/>
                      </a:solidFill>
                    </a:lnT>
                    <a:lnB w="12700" cmpd="sng">
                      <a:solidFill>
                        <a:srgbClr val="8DA6B1"/>
                      </a:solidFill>
                    </a:lnB>
                    <a:lnTlToBr w="12700" cmpd="sng">
                      <a:noFill/>
                      <a:prstDash val="solid"/>
                    </a:lnTlToBr>
                    <a:lnBlToTr w="12700" cmpd="sng">
                      <a:noFill/>
                      <a:prstDash val="solid"/>
                    </a:lnBlToTr>
                    <a:solidFill>
                      <a:srgbClr val="8DA6B1">
                        <a:alpha val="20000"/>
                      </a:srgbClr>
                    </a:solidFill>
                  </a:tcP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None/>
                      </a:pPr>
                      <a:r>
                        <a:rPr lang="en-US" sz="1200" b="0" i="1" kern="1200" dirty="0">
                          <a:solidFill>
                            <a:schemeClr val="tx1"/>
                          </a:solidFill>
                          <a:latin typeface="+mn-lt"/>
                          <a:ea typeface="+mn-ea"/>
                          <a:cs typeface="+mn-cs"/>
                        </a:rPr>
                        <a:t>Cloud Vision and Roadmap</a:t>
                      </a:r>
                    </a:p>
                  </a:txBody>
                  <a:tcPr anchor="ctr">
                    <a:lnL w="12700" cmpd="sng">
                      <a:solidFill>
                        <a:srgbClr val="8DA6B1"/>
                      </a:solidFill>
                    </a:lnL>
                    <a:lnR w="12700" cap="flat" cmpd="sng" algn="ctr">
                      <a:solidFill>
                        <a:srgbClr val="8DA6B1"/>
                      </a:solidFill>
                      <a:prstDash val="solid"/>
                      <a:round/>
                      <a:headEnd type="none" w="med" len="med"/>
                      <a:tailEnd type="none" w="med" len="med"/>
                    </a:lnR>
                    <a:lnT w="12700" cmpd="sng">
                      <a:solidFill>
                        <a:srgbClr val="8DA6B1"/>
                      </a:solidFill>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solidFill>
                      <a:srgbClr val="8DA6B1">
                        <a:alpha val="20000"/>
                      </a:srgbClr>
                    </a:solidFill>
                  </a:tcPr>
                </a:tc>
                <a:tc hMerge="1">
                  <a:txBody>
                    <a:bodyPr/>
                    <a:lstStyle/>
                    <a:p>
                      <a:pPr marL="114300" indent="-114300">
                        <a:buClr>
                          <a:schemeClr val="tx2"/>
                        </a:buClr>
                        <a:buFont typeface="Wingdings" pitchFamily="2" charset="2"/>
                        <a:buNone/>
                      </a:pPr>
                      <a:endParaRPr lang="en-US" sz="1100" dirty="0"/>
                    </a:p>
                  </a:txBody>
                  <a:tcPr anchor="ctr">
                    <a:lnL w="12700" cmpd="sng">
                      <a:solidFill>
                        <a:srgbClr val="8DA6B1"/>
                      </a:solidFill>
                    </a:lnL>
                    <a:lnR w="12700" cmpd="sng">
                      <a:solidFill>
                        <a:srgbClr val="8DA6B1"/>
                      </a:solidFill>
                    </a:lnR>
                    <a:lnT w="12700" cmpd="sng">
                      <a:solidFill>
                        <a:srgbClr val="8DA6B1"/>
                      </a:solidFill>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solidFill>
                      <a:srgbClr val="8DA6B1">
                        <a:alpha val="20000"/>
                      </a:srgbClr>
                    </a:solidFill>
                  </a:tcPr>
                </a:tc>
                <a:extLst>
                  <a:ext uri="{0D108BD9-81ED-4DB2-BD59-A6C34878D82A}">
                    <a16:rowId xmlns:a16="http://schemas.microsoft.com/office/drawing/2014/main" val="10000"/>
                  </a:ext>
                </a:extLst>
              </a:tr>
              <a:tr h="60881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b="1" kern="1200" dirty="0">
                          <a:solidFill>
                            <a:schemeClr val="tx1"/>
                          </a:solidFill>
                          <a:latin typeface="+mn-lt"/>
                          <a:ea typeface="+mn-ea"/>
                          <a:cs typeface="+mn-cs"/>
                        </a:rPr>
                        <a:t>Artifacts</a:t>
                      </a:r>
                    </a:p>
                  </a:txBody>
                  <a:tcPr anchor="ctr">
                    <a:lnL w="12700" cmpd="sng">
                      <a:solidFill>
                        <a:srgbClr val="8DA6B1"/>
                      </a:solidFill>
                    </a:lnL>
                    <a:lnR w="12700" cap="flat" cmpd="sng" algn="ctr">
                      <a:solidFill>
                        <a:srgbClr val="8DA6B1"/>
                      </a:solidFill>
                      <a:prstDash val="solid"/>
                      <a:round/>
                      <a:headEnd type="none" w="med" len="med"/>
                      <a:tailEnd type="none" w="med" len="med"/>
                    </a:lnR>
                    <a:lnT w="12700" cap="flat" cmpd="sng" algn="ctr">
                      <a:solidFill>
                        <a:srgbClr val="8DA6B1"/>
                      </a:solidFill>
                      <a:prstDash val="solid"/>
                      <a:round/>
                      <a:headEnd type="none" w="med" len="med"/>
                      <a:tailEnd type="none" w="med" len="med"/>
                    </a:lnT>
                    <a:lnB w="12700" cmpd="sng">
                      <a:solidFill>
                        <a:srgbClr val="8DA6B1"/>
                      </a:solidFill>
                    </a:lnB>
                    <a:lnTlToBr w="12700" cmpd="sng">
                      <a:noFill/>
                      <a:prstDash val="solid"/>
                    </a:lnTlToBr>
                    <a:lnBlToTr w="12700" cmpd="sng">
                      <a:noFill/>
                      <a:prstDash val="solid"/>
                    </a:lnBlToTr>
                    <a:noFill/>
                  </a:tcP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Char char="§"/>
                      </a:pPr>
                      <a:r>
                        <a:rPr lang="en-US" sz="1200" b="0" i="1" kern="1200" dirty="0">
                          <a:solidFill>
                            <a:schemeClr val="tx1"/>
                          </a:solidFill>
                          <a:latin typeface="+mn-lt"/>
                          <a:ea typeface="+mn-ea"/>
                          <a:cs typeface="+mn-cs"/>
                        </a:rPr>
                        <a:t>Business</a:t>
                      </a:r>
                      <a:r>
                        <a:rPr lang="en-US" sz="1200" b="0" i="1" kern="1200" baseline="0" dirty="0">
                          <a:solidFill>
                            <a:schemeClr val="tx1"/>
                          </a:solidFill>
                          <a:latin typeface="+mn-lt"/>
                          <a:ea typeface="+mn-ea"/>
                          <a:cs typeface="+mn-cs"/>
                        </a:rPr>
                        <a:t> Drivers – </a:t>
                      </a:r>
                      <a:r>
                        <a:rPr lang="en-US" sz="1200" b="0" i="1" kern="1200" baseline="0" dirty="0" smtClean="0">
                          <a:solidFill>
                            <a:schemeClr val="tx1"/>
                          </a:solidFill>
                          <a:latin typeface="+mn-lt"/>
                          <a:ea typeface="+mn-ea"/>
                          <a:cs typeface="+mn-cs"/>
                        </a:rPr>
                        <a:t>CROCS </a:t>
                      </a:r>
                      <a:r>
                        <a:rPr lang="en-US" sz="1200" b="0" i="1" kern="1200" baseline="0" dirty="0">
                          <a:solidFill>
                            <a:schemeClr val="tx1"/>
                          </a:solidFill>
                          <a:latin typeface="+mn-lt"/>
                          <a:ea typeface="+mn-ea"/>
                          <a:cs typeface="+mn-cs"/>
                        </a:rPr>
                        <a:t>Goals and Vision</a:t>
                      </a:r>
                      <a:endParaRPr lang="en-US" sz="1200" b="0" i="1" kern="1200" dirty="0">
                        <a:solidFill>
                          <a:schemeClr val="tx1"/>
                        </a:solidFill>
                        <a:latin typeface="+mn-lt"/>
                        <a:ea typeface="+mn-ea"/>
                        <a:cs typeface="+mn-cs"/>
                      </a:endParaRPr>
                    </a:p>
                    <a:p>
                      <a:pPr marL="0" indent="-114300" algn="l" defTabSz="914400" rtl="0" eaLnBrk="1" latinLnBrk="0" hangingPunct="1">
                        <a:buClr>
                          <a:schemeClr val="tx2"/>
                        </a:buClr>
                        <a:buFont typeface="Wingdings" pitchFamily="2" charset="2"/>
                        <a:buChar char="§"/>
                      </a:pPr>
                      <a:r>
                        <a:rPr lang="en-US" sz="1200" b="0" i="1" kern="1200" dirty="0">
                          <a:solidFill>
                            <a:schemeClr val="tx1"/>
                          </a:solidFill>
                          <a:latin typeface="+mn-lt"/>
                          <a:ea typeface="+mn-ea"/>
                          <a:cs typeface="+mn-cs"/>
                        </a:rPr>
                        <a:t>Strategy</a:t>
                      </a:r>
                      <a:r>
                        <a:rPr lang="en-US" sz="1200" b="0" i="1" kern="1200" baseline="0" dirty="0">
                          <a:solidFill>
                            <a:schemeClr val="tx1"/>
                          </a:solidFill>
                          <a:latin typeface="+mn-lt"/>
                          <a:ea typeface="+mn-ea"/>
                          <a:cs typeface="+mn-cs"/>
                        </a:rPr>
                        <a:t> – </a:t>
                      </a:r>
                      <a:r>
                        <a:rPr lang="en-US" sz="1200" b="0" i="1" kern="1200" baseline="0" dirty="0" smtClean="0">
                          <a:solidFill>
                            <a:schemeClr val="tx1"/>
                          </a:solidFill>
                          <a:latin typeface="+mn-lt"/>
                          <a:ea typeface="+mn-ea"/>
                          <a:cs typeface="+mn-cs"/>
                        </a:rPr>
                        <a:t>Objectives</a:t>
                      </a:r>
                      <a:endParaRPr lang="en-US" sz="1200" b="0" i="1" kern="1200" baseline="0" dirty="0">
                        <a:solidFill>
                          <a:schemeClr val="tx1"/>
                        </a:solidFill>
                        <a:latin typeface="+mn-lt"/>
                        <a:ea typeface="+mn-ea"/>
                        <a:cs typeface="+mn-cs"/>
                      </a:endParaRPr>
                    </a:p>
                    <a:p>
                      <a:pPr marL="0" indent="-114300" algn="l" defTabSz="914400" rtl="0" eaLnBrk="1" latinLnBrk="0" hangingPunct="1">
                        <a:buClr>
                          <a:schemeClr val="tx2"/>
                        </a:buClr>
                        <a:buFont typeface="Wingdings" pitchFamily="2" charset="2"/>
                        <a:buChar char="§"/>
                      </a:pPr>
                      <a:r>
                        <a:rPr lang="en-US" sz="1200" b="0" i="1" kern="1200" baseline="0" dirty="0">
                          <a:solidFill>
                            <a:schemeClr val="tx1"/>
                          </a:solidFill>
                          <a:latin typeface="+mn-lt"/>
                          <a:ea typeface="+mn-ea"/>
                          <a:cs typeface="+mn-cs"/>
                        </a:rPr>
                        <a:t>High Level Conceptual Architecture </a:t>
                      </a:r>
                    </a:p>
                    <a:p>
                      <a:pPr marL="0" indent="-114300" algn="l" defTabSz="914400" rtl="0" eaLnBrk="1" latinLnBrk="0" hangingPunct="1">
                        <a:buClr>
                          <a:schemeClr val="tx2"/>
                        </a:buClr>
                        <a:buFont typeface="Wingdings" pitchFamily="2" charset="2"/>
                        <a:buChar char="§"/>
                      </a:pPr>
                      <a:r>
                        <a:rPr lang="en-US" sz="1200" b="0" i="1" kern="1200" baseline="0" dirty="0" smtClean="0">
                          <a:solidFill>
                            <a:schemeClr val="tx1"/>
                          </a:solidFill>
                          <a:latin typeface="+mn-lt"/>
                          <a:ea typeface="+mn-ea"/>
                          <a:cs typeface="+mn-cs"/>
                        </a:rPr>
                        <a:t>Use </a:t>
                      </a:r>
                      <a:r>
                        <a:rPr lang="en-US" sz="1200" b="0" i="1" kern="1200" baseline="0" dirty="0">
                          <a:solidFill>
                            <a:schemeClr val="tx1"/>
                          </a:solidFill>
                          <a:latin typeface="+mn-lt"/>
                          <a:ea typeface="+mn-ea"/>
                          <a:cs typeface="+mn-cs"/>
                        </a:rPr>
                        <a:t>Case Objective-Capabilities- Benefits Matrix</a:t>
                      </a:r>
                    </a:p>
                    <a:p>
                      <a:pPr marL="0" indent="-114300" algn="l" defTabSz="914400" rtl="0" eaLnBrk="1" latinLnBrk="0" hangingPunct="1">
                        <a:buClr>
                          <a:schemeClr val="tx2"/>
                        </a:buClr>
                        <a:buFont typeface="Wingdings" pitchFamily="2" charset="2"/>
                        <a:buChar char="§"/>
                      </a:pPr>
                      <a:r>
                        <a:rPr lang="en-US" sz="1200" b="0" i="1" kern="1200" baseline="0" dirty="0" smtClean="0">
                          <a:solidFill>
                            <a:schemeClr val="tx1"/>
                          </a:solidFill>
                          <a:latin typeface="+mn-lt"/>
                          <a:ea typeface="+mn-ea"/>
                          <a:cs typeface="+mn-cs"/>
                        </a:rPr>
                        <a:t>CROCS </a:t>
                      </a:r>
                      <a:r>
                        <a:rPr lang="en-US" sz="1200" b="0" i="1" kern="1200" baseline="0" dirty="0">
                          <a:solidFill>
                            <a:schemeClr val="tx1"/>
                          </a:solidFill>
                          <a:latin typeface="+mn-lt"/>
                          <a:ea typeface="+mn-ea"/>
                          <a:cs typeface="+mn-cs"/>
                        </a:rPr>
                        <a:t>Reference Architecture </a:t>
                      </a:r>
                    </a:p>
                    <a:p>
                      <a:pPr marL="0" indent="-114300" algn="l" defTabSz="914400" rtl="0" eaLnBrk="1" latinLnBrk="0" hangingPunct="1">
                        <a:buClr>
                          <a:schemeClr val="tx2"/>
                        </a:buClr>
                        <a:buFont typeface="Wingdings" pitchFamily="2" charset="2"/>
                        <a:buChar char="§"/>
                      </a:pPr>
                      <a:r>
                        <a:rPr lang="en-US" sz="1200" b="0" i="1" kern="1200" baseline="0" dirty="0">
                          <a:solidFill>
                            <a:schemeClr val="tx1"/>
                          </a:solidFill>
                          <a:latin typeface="+mn-lt"/>
                          <a:ea typeface="+mn-ea"/>
                          <a:cs typeface="+mn-cs"/>
                        </a:rPr>
                        <a:t>Use Case Solution / Logical Architecture </a:t>
                      </a:r>
                    </a:p>
                    <a:p>
                      <a:pPr marL="0" indent="-114300" algn="l" defTabSz="914400" rtl="0" eaLnBrk="1" latinLnBrk="0" hangingPunct="1">
                        <a:buClr>
                          <a:schemeClr val="tx2"/>
                        </a:buClr>
                        <a:buFont typeface="Wingdings" pitchFamily="2" charset="2"/>
                        <a:buChar char="§"/>
                      </a:pPr>
                      <a:r>
                        <a:rPr lang="en-US" sz="1200" b="0" i="1" kern="1200" baseline="0" dirty="0">
                          <a:solidFill>
                            <a:schemeClr val="accent1"/>
                          </a:solidFill>
                          <a:latin typeface="+mn-lt"/>
                          <a:ea typeface="+mn-ea"/>
                          <a:cs typeface="+mn-cs"/>
                        </a:rPr>
                        <a:t>TCO / ROI Model</a:t>
                      </a:r>
                    </a:p>
                    <a:p>
                      <a:pPr marL="0" indent="-114300" algn="l" defTabSz="914400" rtl="0" eaLnBrk="1" latinLnBrk="0" hangingPunct="1">
                        <a:buClr>
                          <a:schemeClr val="tx2"/>
                        </a:buClr>
                        <a:buFont typeface="Wingdings" pitchFamily="2" charset="2"/>
                        <a:buChar char="§"/>
                      </a:pPr>
                      <a:r>
                        <a:rPr lang="en-US" sz="1200" b="0" i="1" kern="1200" baseline="0" dirty="0">
                          <a:solidFill>
                            <a:schemeClr val="tx1"/>
                          </a:solidFill>
                          <a:latin typeface="Calibri"/>
                          <a:ea typeface="+mn-ea"/>
                          <a:cs typeface="+mn-cs"/>
                        </a:rPr>
                        <a:t>Architecture Roadmap</a:t>
                      </a:r>
                    </a:p>
                  </a:txBody>
                  <a:tcPr anchor="ctr">
                    <a:lnL w="12700" cap="flat" cmpd="sng" algn="ctr">
                      <a:solidFill>
                        <a:srgbClr val="8DA6B1"/>
                      </a:solidFill>
                      <a:prstDash val="solid"/>
                      <a:round/>
                      <a:headEnd type="none" w="med" len="med"/>
                      <a:tailEnd type="none" w="med" len="med"/>
                    </a:lnL>
                    <a:lnR w="12700" cap="flat" cmpd="sng" algn="ctr">
                      <a:solidFill>
                        <a:srgbClr val="8DA6B1"/>
                      </a:solidFill>
                      <a:prstDash val="solid"/>
                      <a:round/>
                      <a:headEnd type="none" w="med" len="med"/>
                      <a:tailEnd type="none" w="med" len="med"/>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114300" indent="-114300">
                        <a:buClr>
                          <a:schemeClr val="tx2"/>
                        </a:buClr>
                        <a:buFont typeface="Wingdings" pitchFamily="2" charset="2"/>
                        <a:buChar char="§"/>
                      </a:pPr>
                      <a:endParaRPr lang="en-US" sz="1100" dirty="0"/>
                    </a:p>
                  </a:txBody>
                  <a:tcPr anchor="ctr">
                    <a:lnL w="12700" cmpd="sng">
                      <a:solidFill>
                        <a:srgbClr val="8DA6B1"/>
                      </a:solidFill>
                    </a:lnL>
                    <a:lnR w="12700" cmpd="sng">
                      <a:solidFill>
                        <a:srgbClr val="8DA6B1"/>
                      </a:solid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9951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b="1" kern="1200" dirty="0" smtClean="0">
                          <a:solidFill>
                            <a:schemeClr val="tx1"/>
                          </a:solidFill>
                          <a:latin typeface="+mn-lt"/>
                          <a:ea typeface="+mn-ea"/>
                          <a:cs typeface="+mn-cs"/>
                        </a:rPr>
                        <a:t>Stake </a:t>
                      </a:r>
                      <a:r>
                        <a:rPr lang="en-US" sz="1400" b="1" kern="1200" dirty="0">
                          <a:solidFill>
                            <a:schemeClr val="tx1"/>
                          </a:solidFill>
                          <a:latin typeface="+mn-lt"/>
                          <a:ea typeface="+mn-ea"/>
                          <a:cs typeface="+mn-cs"/>
                        </a:rPr>
                        <a:t>Holder's</a:t>
                      </a:r>
                    </a:p>
                  </a:txBody>
                  <a:tcPr anchor="ctr">
                    <a:lnL w="12700" cmpd="sng">
                      <a:solidFill>
                        <a:srgbClr val="8DA6B1"/>
                      </a:solidFill>
                    </a:lnL>
                    <a:lnR w="12700" cmpd="sng">
                      <a:solidFill>
                        <a:srgbClr val="8DA6B1"/>
                      </a:solidFill>
                    </a:lnR>
                    <a:lnT w="12700" cmpd="sng">
                      <a:solidFill>
                        <a:srgbClr val="8DA6B1"/>
                      </a:solidFill>
                    </a:lnT>
                    <a:lnB w="12700" cmpd="sng">
                      <a:solidFill>
                        <a:srgbClr val="8DA6B1"/>
                      </a:solidFill>
                    </a:lnB>
                    <a:lnTlToBr w="12700" cmpd="sng">
                      <a:noFill/>
                      <a:prstDash val="solid"/>
                    </a:lnTlToBr>
                    <a:lnBlToTr w="12700" cmpd="sng">
                      <a:noFill/>
                      <a:prstDash val="solid"/>
                    </a:lnBlToTr>
                    <a:solidFill>
                      <a:srgbClr val="8DA6B1">
                        <a:alpha val="2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Char char="§"/>
                      </a:pPr>
                      <a:r>
                        <a:rPr lang="en-US" sz="1200" b="0" i="1" kern="1200" dirty="0">
                          <a:solidFill>
                            <a:schemeClr val="tx1"/>
                          </a:solidFill>
                          <a:latin typeface="+mn-lt"/>
                          <a:ea typeface="+mn-ea"/>
                          <a:cs typeface="+mn-cs"/>
                        </a:rPr>
                        <a:t>Responsible / Accountable </a:t>
                      </a:r>
                      <a:r>
                        <a:rPr lang="en-US" sz="1200" b="0" i="1" kern="1200" dirty="0" smtClean="0">
                          <a:solidFill>
                            <a:schemeClr val="tx1"/>
                          </a:solidFill>
                          <a:latin typeface="+mn-lt"/>
                          <a:ea typeface="+mn-ea"/>
                          <a:cs typeface="+mn-cs"/>
                        </a:rPr>
                        <a:t>/ </a:t>
                      </a:r>
                      <a:r>
                        <a:rPr lang="en-US" sz="1200" b="0" i="1" kern="1200" dirty="0">
                          <a:solidFill>
                            <a:schemeClr val="tx1"/>
                          </a:solidFill>
                          <a:latin typeface="+mn-lt"/>
                          <a:ea typeface="+mn-ea"/>
                          <a:cs typeface="+mn-cs"/>
                        </a:rPr>
                        <a:t>Informed </a:t>
                      </a:r>
                    </a:p>
                    <a:p>
                      <a:pPr marL="0" indent="0" algn="l" defTabSz="914400" rtl="0" eaLnBrk="1" latinLnBrk="0" hangingPunct="1">
                        <a:buClr>
                          <a:schemeClr val="tx2"/>
                        </a:buClr>
                        <a:buFont typeface="Wingdings" pitchFamily="2" charset="2"/>
                        <a:buNone/>
                      </a:pPr>
                      <a:r>
                        <a:rPr lang="en-US" sz="1200" b="0" i="1" kern="1200" dirty="0">
                          <a:solidFill>
                            <a:schemeClr val="tx1"/>
                          </a:solidFill>
                          <a:latin typeface="+mn-lt"/>
                          <a:ea typeface="+mn-ea"/>
                          <a:cs typeface="+mn-cs"/>
                        </a:rPr>
                        <a:t>        ECA</a:t>
                      </a:r>
                      <a:r>
                        <a:rPr lang="en-US" sz="1200" b="0" i="1" kern="1200" baseline="0" dirty="0">
                          <a:solidFill>
                            <a:schemeClr val="tx1"/>
                          </a:solidFill>
                          <a:latin typeface="+mn-lt"/>
                          <a:ea typeface="+mn-ea"/>
                          <a:cs typeface="+mn-cs"/>
                        </a:rPr>
                        <a:t>          </a:t>
                      </a:r>
                      <a:r>
                        <a:rPr lang="en-US" sz="1200" b="0" i="1" kern="1200" baseline="0" dirty="0" smtClean="0">
                          <a:solidFill>
                            <a:schemeClr val="tx1"/>
                          </a:solidFill>
                          <a:latin typeface="+mn-lt"/>
                          <a:ea typeface="+mn-ea"/>
                          <a:cs typeface="+mn-cs"/>
                        </a:rPr>
                        <a:t>           CPR              </a:t>
                      </a:r>
                      <a:r>
                        <a:rPr lang="en-US" sz="1200" b="0" i="1" kern="1200" baseline="0" dirty="0">
                          <a:solidFill>
                            <a:schemeClr val="tx1"/>
                          </a:solidFill>
                          <a:latin typeface="+mn-lt"/>
                          <a:ea typeface="+mn-ea"/>
                          <a:cs typeface="+mn-cs"/>
                        </a:rPr>
                        <a:t>CSM</a:t>
                      </a:r>
                      <a:endParaRPr lang="en-US" sz="1200" b="0" i="1" kern="1200" dirty="0">
                        <a:solidFill>
                          <a:schemeClr val="tx1"/>
                        </a:solidFill>
                        <a:latin typeface="+mn-lt"/>
                        <a:ea typeface="+mn-ea"/>
                        <a:cs typeface="+mn-cs"/>
                      </a:endParaRPr>
                    </a:p>
                  </a:txBody>
                  <a:tcPr anchor="ctr">
                    <a:lnL w="12700" cmpd="sng">
                      <a:solidFill>
                        <a:srgbClr val="8DA6B1"/>
                      </a:solidFill>
                    </a:lnL>
                    <a:lnR w="12700" cap="flat" cmpd="sng" algn="ctr">
                      <a:solidFill>
                        <a:srgbClr val="8DA6B1"/>
                      </a:solidFill>
                      <a:prstDash val="solid"/>
                      <a:round/>
                      <a:headEnd type="none" w="med" len="med"/>
                      <a:tailEnd type="none" w="med" len="med"/>
                    </a:lnR>
                    <a:lnT w="12700" cmpd="sng">
                      <a:solidFill>
                        <a:srgbClr val="8DA6B1"/>
                      </a:solidFill>
                    </a:lnT>
                    <a:lnB w="12700" cmpd="sng">
                      <a:solidFill>
                        <a:srgbClr val="8DA6B1"/>
                      </a:solidFill>
                    </a:lnB>
                    <a:lnTlToBr w="12700" cmpd="sng">
                      <a:noFill/>
                      <a:prstDash val="solid"/>
                    </a:lnTlToBr>
                    <a:lnBlToTr w="12700" cmpd="sng">
                      <a:noFill/>
                      <a:prstDash val="solid"/>
                    </a:lnBlToTr>
                    <a:solidFill>
                      <a:srgbClr val="8DA6B1">
                        <a:alpha val="20000"/>
                      </a:srgbClr>
                    </a:solidFill>
                  </a:tcPr>
                </a:tc>
                <a:tc>
                  <a:txBody>
                    <a:bodyPr/>
                    <a:lstStyle/>
                    <a:p>
                      <a:pPr marL="0" indent="-114300" algn="l" defTabSz="914400" rtl="0" eaLnBrk="1" latinLnBrk="0" hangingPunct="1">
                        <a:buClr>
                          <a:schemeClr val="tx2"/>
                        </a:buClr>
                        <a:buFont typeface="Wingdings" pitchFamily="2" charset="2"/>
                        <a:buChar char="§"/>
                      </a:pPr>
                      <a:r>
                        <a:rPr lang="en-US" sz="1200" b="0" kern="1200" dirty="0">
                          <a:solidFill>
                            <a:schemeClr val="tx1"/>
                          </a:solidFill>
                          <a:latin typeface="+mn-lt"/>
                          <a:ea typeface="+mn-ea"/>
                          <a:cs typeface="+mn-cs"/>
                        </a:rPr>
                        <a:t>Account</a:t>
                      </a:r>
                      <a:r>
                        <a:rPr lang="en-US" sz="1200" b="0" kern="1200" baseline="0" dirty="0">
                          <a:solidFill>
                            <a:schemeClr val="tx1"/>
                          </a:solidFill>
                          <a:latin typeface="+mn-lt"/>
                          <a:ea typeface="+mn-ea"/>
                          <a:cs typeface="+mn-cs"/>
                        </a:rPr>
                        <a:t> Team – </a:t>
                      </a:r>
                      <a:r>
                        <a:rPr lang="en-US" sz="1200" b="0" kern="1200" baseline="0" dirty="0" smtClean="0">
                          <a:solidFill>
                            <a:schemeClr val="tx1"/>
                          </a:solidFill>
                          <a:latin typeface="+mn-lt"/>
                          <a:ea typeface="+mn-ea"/>
                          <a:cs typeface="+mn-cs"/>
                        </a:rPr>
                        <a:t>Marc McConnell, Shukie Ganguly</a:t>
                      </a:r>
                      <a:endParaRPr lang="en-US" sz="1200" b="0" kern="1200" baseline="0" dirty="0">
                        <a:solidFill>
                          <a:schemeClr val="tx1"/>
                        </a:solidFill>
                        <a:latin typeface="+mn-lt"/>
                        <a:ea typeface="+mn-ea"/>
                        <a:cs typeface="+mn-cs"/>
                      </a:endParaRPr>
                    </a:p>
                    <a:p>
                      <a:pPr marL="0" indent="-114300" algn="l" defTabSz="914400" rtl="0" eaLnBrk="1" latinLnBrk="0" hangingPunct="1">
                        <a:buClr>
                          <a:schemeClr val="tx2"/>
                        </a:buClr>
                        <a:buFont typeface="Wingdings" pitchFamily="2" charset="2"/>
                        <a:buChar char="§"/>
                      </a:pPr>
                      <a:r>
                        <a:rPr lang="en-US" sz="1200" b="0" kern="1200" baseline="0" dirty="0" smtClean="0">
                          <a:solidFill>
                            <a:schemeClr val="tx1"/>
                          </a:solidFill>
                          <a:latin typeface="+mn-lt"/>
                          <a:ea typeface="+mn-ea"/>
                          <a:cs typeface="+mn-cs"/>
                        </a:rPr>
                        <a:t>CROCS </a:t>
                      </a:r>
                      <a:r>
                        <a:rPr lang="en-US" sz="1200" b="0" kern="1200" baseline="0" dirty="0">
                          <a:solidFill>
                            <a:schemeClr val="tx1"/>
                          </a:solidFill>
                          <a:latin typeface="+mn-lt"/>
                          <a:ea typeface="+mn-ea"/>
                          <a:cs typeface="+mn-cs"/>
                        </a:rPr>
                        <a:t>Sponsor </a:t>
                      </a:r>
                      <a:r>
                        <a:rPr lang="en-US" sz="1200" b="0" kern="1200" baseline="0" dirty="0" smtClean="0">
                          <a:solidFill>
                            <a:schemeClr val="tx1"/>
                          </a:solidFill>
                          <a:latin typeface="+mn-lt"/>
                          <a:ea typeface="+mn-ea"/>
                          <a:cs typeface="+mn-cs"/>
                        </a:rPr>
                        <a:t>– Don McIntosh, Rob G &amp; Rob K</a:t>
                      </a:r>
                      <a:endParaRPr lang="en-US" sz="1200" b="0" kern="1200" dirty="0">
                        <a:solidFill>
                          <a:schemeClr val="tx1"/>
                        </a:solidFill>
                        <a:latin typeface="+mn-lt"/>
                        <a:ea typeface="+mn-ea"/>
                        <a:cs typeface="+mn-cs"/>
                      </a:endParaRPr>
                    </a:p>
                  </a:txBody>
                  <a:tcPr anchor="ctr">
                    <a:lnL w="12700" cmpd="sng">
                      <a:solidFill>
                        <a:srgbClr val="8DA6B1"/>
                      </a:solidFill>
                    </a:lnL>
                    <a:lnR w="12700" cmpd="sng">
                      <a:solidFill>
                        <a:srgbClr val="8DA6B1"/>
                      </a:solid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solidFill>
                      <a:srgbClr val="8DA6B1">
                        <a:alpha val="20000"/>
                      </a:srgbClr>
                    </a:solidFill>
                  </a:tcPr>
                </a:tc>
                <a:extLst>
                  <a:ext uri="{0D108BD9-81ED-4DB2-BD59-A6C34878D82A}">
                    <a16:rowId xmlns:a16="http://schemas.microsoft.com/office/drawing/2014/main" val="10006"/>
                  </a:ext>
                </a:extLst>
              </a:tr>
              <a:tr h="83312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b="1" kern="1200" dirty="0">
                          <a:solidFill>
                            <a:schemeClr val="tx1"/>
                          </a:solidFill>
                          <a:latin typeface="+mn-lt"/>
                          <a:ea typeface="+mn-ea"/>
                          <a:cs typeface="+mn-cs"/>
                        </a:rPr>
                        <a:t>Exit/Success Criteria</a:t>
                      </a:r>
                    </a:p>
                  </a:txBody>
                  <a:tcPr anchor="ctr">
                    <a:lnL w="12700" cmpd="sng">
                      <a:solidFill>
                        <a:srgbClr val="8DA6B1"/>
                      </a:solidFill>
                    </a:lnL>
                    <a:lnR w="12700" cmpd="sng">
                      <a:solidFill>
                        <a:srgbClr val="8DA6B1"/>
                      </a:solidFill>
                    </a:lnR>
                    <a:lnT w="12700" cmpd="sng">
                      <a:solidFill>
                        <a:srgbClr val="8DA6B1"/>
                      </a:solidFill>
                    </a:lnT>
                    <a:lnB w="12700" cmpd="sng">
                      <a:solidFill>
                        <a:srgbClr val="8DA6B1"/>
                      </a:solidFill>
                    </a:lnB>
                    <a:lnTlToBr w="12700" cmpd="sng">
                      <a:noFill/>
                      <a:prstDash val="solid"/>
                    </a:lnTlToBr>
                    <a:lnBlToTr w="12700" cmpd="sng">
                      <a:noFill/>
                      <a:prstDash val="solid"/>
                    </a:lnBlToTr>
                    <a:noFill/>
                  </a:tcP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14300" indent="-114300">
                        <a:buClr>
                          <a:schemeClr val="tx2"/>
                        </a:buClr>
                        <a:buFont typeface="Wingdings" pitchFamily="2" charset="2"/>
                        <a:buChar char="§"/>
                      </a:pPr>
                      <a:r>
                        <a:rPr lang="en-US" sz="1200" dirty="0"/>
                        <a:t>Review/validation from </a:t>
                      </a:r>
                      <a:r>
                        <a:rPr lang="en-US" sz="1200" dirty="0" smtClean="0"/>
                        <a:t>CROCS </a:t>
                      </a:r>
                      <a:r>
                        <a:rPr lang="en-US" sz="1200" dirty="0"/>
                        <a:t>Stakeholders </a:t>
                      </a:r>
                    </a:p>
                    <a:p>
                      <a:pPr marL="114300" indent="-114300">
                        <a:buClr>
                          <a:schemeClr val="tx2"/>
                        </a:buClr>
                        <a:buFont typeface="Wingdings" pitchFamily="2" charset="2"/>
                        <a:buChar char="§"/>
                      </a:pPr>
                      <a:r>
                        <a:rPr lang="en-US" sz="1200" dirty="0"/>
                        <a:t>Revisit next steps in terms what remaining ECAL activities are needed to deliver </a:t>
                      </a:r>
                      <a:r>
                        <a:rPr lang="en-US" sz="1200" dirty="0" smtClean="0"/>
                        <a:t>a </a:t>
                      </a:r>
                      <a:r>
                        <a:rPr lang="en-US" sz="1200" dirty="0"/>
                        <a:t>winning Solution Proposal. </a:t>
                      </a:r>
                    </a:p>
                    <a:p>
                      <a:pPr marL="114300" indent="-114300">
                        <a:buClr>
                          <a:schemeClr val="tx2"/>
                        </a:buClr>
                        <a:buFont typeface="Wingdings" pitchFamily="2" charset="2"/>
                        <a:buChar char="§"/>
                      </a:pPr>
                      <a:r>
                        <a:rPr lang="en-US" sz="1200" dirty="0"/>
                        <a:t>Where do we need to provide more detail and proof (e.g. workload analysis, deployment architectures, etc</a:t>
                      </a:r>
                      <a:r>
                        <a:rPr lang="en-US" sz="1200" dirty="0" smtClean="0"/>
                        <a:t>.)?</a:t>
                      </a:r>
                      <a:endParaRPr lang="en-US" sz="1200" dirty="0"/>
                    </a:p>
                    <a:p>
                      <a:pPr marL="114300" indent="-114300">
                        <a:buClr>
                          <a:schemeClr val="tx2"/>
                        </a:buClr>
                        <a:buFont typeface="Wingdings" pitchFamily="2" charset="2"/>
                        <a:buChar char="§"/>
                      </a:pPr>
                      <a:r>
                        <a:rPr lang="en-US" sz="1200" dirty="0"/>
                        <a:t>Revise</a:t>
                      </a:r>
                      <a:r>
                        <a:rPr lang="en-US" sz="1200" baseline="0" dirty="0"/>
                        <a:t> to support </a:t>
                      </a:r>
                      <a:r>
                        <a:rPr lang="en-US" sz="1200" baseline="0" dirty="0" smtClean="0"/>
                        <a:t>CROCS </a:t>
                      </a:r>
                      <a:r>
                        <a:rPr lang="en-US" sz="1200" baseline="0" dirty="0"/>
                        <a:t>feedback and changes to priorities</a:t>
                      </a:r>
                    </a:p>
                    <a:p>
                      <a:pPr marL="114300" indent="-114300">
                        <a:buClr>
                          <a:schemeClr val="tx2"/>
                        </a:buClr>
                        <a:buFont typeface="Wingdings" pitchFamily="2" charset="2"/>
                        <a:buChar char="§"/>
                      </a:pPr>
                      <a:r>
                        <a:rPr lang="en-US" sz="1200" baseline="0" dirty="0"/>
                        <a:t>Obtain </a:t>
                      </a:r>
                      <a:r>
                        <a:rPr lang="en-US" sz="1200" baseline="0" dirty="0" smtClean="0"/>
                        <a:t>CROCS </a:t>
                      </a:r>
                      <a:r>
                        <a:rPr lang="en-US" sz="1200" baseline="0" dirty="0"/>
                        <a:t>concurrence and agreement for Solution Proposal development</a:t>
                      </a:r>
                      <a:endParaRPr lang="en-US" sz="1200" dirty="0"/>
                    </a:p>
                  </a:txBody>
                  <a:tcPr anchor="ctr">
                    <a:lnL w="12700" cmpd="sng">
                      <a:solidFill>
                        <a:srgbClr val="8DA6B1"/>
                      </a:solidFill>
                    </a:lnL>
                    <a:lnR w="12700" cap="flat" cmpd="sng" algn="ctr">
                      <a:solidFill>
                        <a:srgbClr val="8DA6B1"/>
                      </a:solidFill>
                      <a:prstDash val="solid"/>
                      <a:round/>
                      <a:headEnd type="none" w="med" len="med"/>
                      <a:tailEnd type="none" w="med" len="med"/>
                    </a:lnR>
                    <a:lnT w="12700" cmpd="sng">
                      <a:solidFill>
                        <a:srgbClr val="8DA6B1"/>
                      </a:solidFill>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114300" indent="-114300">
                        <a:buClr>
                          <a:schemeClr val="tx2"/>
                        </a:buClr>
                        <a:buFont typeface="Wingdings" pitchFamily="2" charset="2"/>
                        <a:buChar char="§"/>
                      </a:pPr>
                      <a:endParaRPr lang="en-US" sz="1100" dirty="0"/>
                    </a:p>
                  </a:txBody>
                  <a:tcPr anchor="ctr">
                    <a:lnL w="12700" cmpd="sng">
                      <a:solidFill>
                        <a:srgbClr val="8DA6B1"/>
                      </a:solidFill>
                    </a:lnL>
                    <a:lnR w="12700" cmpd="sng">
                      <a:solidFill>
                        <a:srgbClr val="8DA6B1"/>
                      </a:solid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12" name="Rectangle: Diagonal Corners Rounded 11"/>
          <p:cNvSpPr/>
          <p:nvPr/>
        </p:nvSpPr>
        <p:spPr bwMode="gray">
          <a:xfrm>
            <a:off x="533236" y="2791639"/>
            <a:ext cx="1152291" cy="468244"/>
          </a:xfrm>
          <a:prstGeom prst="round2DiagRect">
            <a:avLst/>
          </a:prstGeom>
          <a:solidFill>
            <a:schemeClr val="accent2"/>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Cloud Vision &amp; Roadmap</a:t>
            </a:r>
          </a:p>
        </p:txBody>
      </p:sp>
    </p:spTree>
    <p:extLst>
      <p:ext uri="{BB962C8B-B14F-4D97-AF65-F5344CB8AC3E}">
        <p14:creationId xmlns:p14="http://schemas.microsoft.com/office/powerpoint/2010/main" val="337640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n-lt"/>
              </a:rPr>
              <a:t>Cost Benefit Analysis</a:t>
            </a:r>
            <a:endParaRPr lang="en-US" dirty="0">
              <a:latin typeface="+mn-lt"/>
            </a:endParaRPr>
          </a:p>
        </p:txBody>
      </p:sp>
      <p:sp>
        <p:nvSpPr>
          <p:cNvPr id="4" name="Footer Placeholder 3"/>
          <p:cNvSpPr>
            <a:spLocks noGrp="1"/>
          </p:cNvSpPr>
          <p:nvPr>
            <p:ph type="ftr" sz="quarter" idx="4294967295"/>
          </p:nvPr>
        </p:nvSpPr>
        <p:spPr/>
        <p:txBody>
          <a:bodyPr/>
          <a:lstStyle/>
          <a:p>
            <a:r>
              <a:rPr lang="en-US" smtClean="0">
                <a:solidFill>
                  <a:srgbClr val="5F5F5F"/>
                </a:solidFill>
              </a:rPr>
              <a:t>Confidential – Oracle Internal/Restricted/Highly Restricted</a:t>
            </a:r>
            <a:endParaRPr lang="en-US" dirty="0">
              <a:solidFill>
                <a:srgbClr val="5F5F5F"/>
              </a:solidFill>
            </a:endParaRPr>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F5F5F"/>
                </a:solidFill>
              </a:rPr>
              <a:pPr/>
              <a:t>30</a:t>
            </a:fld>
            <a:endParaRPr lang="en-US" dirty="0">
              <a:solidFill>
                <a:srgbClr val="5F5F5F"/>
              </a:solidFill>
            </a:endParaRPr>
          </a:p>
        </p:txBody>
      </p:sp>
      <p:pic>
        <p:nvPicPr>
          <p:cNvPr id="3" name="Picture 2"/>
          <p:cNvPicPr>
            <a:picLocks noChangeAspect="1"/>
          </p:cNvPicPr>
          <p:nvPr/>
        </p:nvPicPr>
        <p:blipFill>
          <a:blip r:embed="rId2"/>
          <a:stretch>
            <a:fillRect/>
          </a:stretch>
        </p:blipFill>
        <p:spPr>
          <a:xfrm>
            <a:off x="664028" y="1283775"/>
            <a:ext cx="9434965" cy="4964623"/>
          </a:xfrm>
          <a:prstGeom prst="rect">
            <a:avLst/>
          </a:prstGeom>
        </p:spPr>
      </p:pic>
      <p:sp>
        <p:nvSpPr>
          <p:cNvPr id="6" name="Oval 5"/>
          <p:cNvSpPr/>
          <p:nvPr/>
        </p:nvSpPr>
        <p:spPr>
          <a:xfrm>
            <a:off x="5954751" y="3033132"/>
            <a:ext cx="1661532" cy="546409"/>
          </a:xfrm>
          <a:prstGeom prst="ellipse">
            <a:avLst/>
          </a:prstGeom>
          <a:noFill/>
          <a:ln w="82550">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10" name="Oval 9"/>
          <p:cNvSpPr/>
          <p:nvPr/>
        </p:nvSpPr>
        <p:spPr>
          <a:xfrm>
            <a:off x="5954751" y="5811310"/>
            <a:ext cx="1661532" cy="546409"/>
          </a:xfrm>
          <a:prstGeom prst="ellipse">
            <a:avLst/>
          </a:prstGeom>
          <a:noFill/>
          <a:ln w="82550">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Tree>
    <p:extLst>
      <p:ext uri="{BB962C8B-B14F-4D97-AF65-F5344CB8AC3E}">
        <p14:creationId xmlns:p14="http://schemas.microsoft.com/office/powerpoint/2010/main" val="3163299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5056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512762" y="190500"/>
            <a:ext cx="11125200" cy="819150"/>
          </a:xfrm>
        </p:spPr>
        <p:txBody>
          <a:bodyPr/>
          <a:lstStyle/>
          <a:p>
            <a:r>
              <a:rPr lang="en-US" dirty="0"/>
              <a:t>Using the Portfolio Catalog Spreadsheets in Tools </a:t>
            </a:r>
            <a:br>
              <a:rPr lang="en-US" dirty="0"/>
            </a:br>
            <a:r>
              <a:rPr lang="en-US" sz="1800" i="1" dirty="0">
                <a:solidFill>
                  <a:schemeClr val="tx1"/>
                </a:solidFill>
                <a:latin typeface="+mn-lt"/>
                <a:cs typeface="MV Boli" pitchFamily="2" charset="0"/>
              </a:rPr>
              <a:t>Prescriptive Guidance by Use Case</a:t>
            </a:r>
            <a:endParaRPr lang="en-US" i="1" dirty="0">
              <a:solidFill>
                <a:schemeClr val="tx1"/>
              </a:solidFill>
              <a:latin typeface="+mn-lt"/>
              <a:cs typeface="MV Boli" pitchFamily="2" charset="0"/>
            </a:endParaRPr>
          </a:p>
        </p:txBody>
      </p:sp>
      <p:sp>
        <p:nvSpPr>
          <p:cNvPr id="2" name="Footer Placeholder 1"/>
          <p:cNvSpPr>
            <a:spLocks noGrp="1"/>
          </p:cNvSpPr>
          <p:nvPr>
            <p:ph type="ftr" sz="quarter" idx="11"/>
          </p:nvPr>
        </p:nvSpPr>
        <p:spPr/>
        <p:txBody>
          <a:bodyPr/>
          <a:lstStyle/>
          <a:p>
            <a:r>
              <a:rPr lang="en-US"/>
              <a:t>Confidential – Oracle Internal/Restricted/Highly Restricted</a:t>
            </a:r>
            <a:endParaRPr lang="en-US" dirty="0"/>
          </a:p>
        </p:txBody>
      </p:sp>
      <p:sp>
        <p:nvSpPr>
          <p:cNvPr id="3" name="Slide Number Placeholder 2"/>
          <p:cNvSpPr>
            <a:spLocks noGrp="1"/>
          </p:cNvSpPr>
          <p:nvPr>
            <p:ph type="sldNum" sz="quarter" idx="12"/>
          </p:nvPr>
        </p:nvSpPr>
        <p:spPr/>
        <p:txBody>
          <a:bodyPr/>
          <a:lstStyle/>
          <a:p>
            <a:fld id="{C51EAA63-D034-42AE-91FA-B13B9518C7BE}" type="slidenum">
              <a:rPr lang="en-US" smtClean="0"/>
              <a:pPr/>
              <a:t>32</a:t>
            </a:fld>
            <a:endParaRPr lang="en-US" dirty="0"/>
          </a:p>
        </p:txBody>
      </p:sp>
      <p:graphicFrame>
        <p:nvGraphicFramePr>
          <p:cNvPr id="19" name="Table 18"/>
          <p:cNvGraphicFramePr>
            <a:graphicFrameLocks noGrp="1"/>
          </p:cNvGraphicFramePr>
          <p:nvPr/>
        </p:nvGraphicFramePr>
        <p:xfrm>
          <a:off x="622226" y="1328287"/>
          <a:ext cx="8553450" cy="4216815"/>
        </p:xfrm>
        <a:graphic>
          <a:graphicData uri="http://schemas.openxmlformats.org/drawingml/2006/table">
            <a:tbl>
              <a:tblPr firstRow="1" bandRow="1">
                <a:tableStyleId>{BDBED569-4797-4DF1-A0F4-6AAB3CD982D8}</a:tableStyleId>
              </a:tblPr>
              <a:tblGrid>
                <a:gridCol w="1657350">
                  <a:extLst>
                    <a:ext uri="{9D8B030D-6E8A-4147-A177-3AD203B41FA5}">
                      <a16:colId xmlns:a16="http://schemas.microsoft.com/office/drawing/2014/main" val="20000"/>
                    </a:ext>
                  </a:extLst>
                </a:gridCol>
                <a:gridCol w="6896100">
                  <a:extLst>
                    <a:ext uri="{9D8B030D-6E8A-4147-A177-3AD203B41FA5}">
                      <a16:colId xmlns:a16="http://schemas.microsoft.com/office/drawing/2014/main" val="20001"/>
                    </a:ext>
                  </a:extLst>
                </a:gridCol>
              </a:tblGrid>
              <a:tr h="379565">
                <a:tc>
                  <a:txBody>
                    <a:bodyPr/>
                    <a:lstStyle/>
                    <a:p>
                      <a:pPr algn="ctr"/>
                      <a:r>
                        <a:rPr lang="en-US" sz="1400" b="1" dirty="0">
                          <a:solidFill>
                            <a:schemeClr val="accent1"/>
                          </a:solidFill>
                          <a:latin typeface="MV Boli" pitchFamily="2" charset="0"/>
                          <a:cs typeface="MV Boli" pitchFamily="2" charset="0"/>
                        </a:rPr>
                        <a:t>Use Case</a:t>
                      </a:r>
                    </a:p>
                  </a:txBody>
                  <a:tcPr anchor="ctr"/>
                </a:tc>
                <a:tc>
                  <a:txBody>
                    <a:bodyPr/>
                    <a:lstStyle/>
                    <a:p>
                      <a:pPr marL="114300" indent="-114300" algn="ctr">
                        <a:buClr>
                          <a:schemeClr val="tx2"/>
                        </a:buClr>
                        <a:buFont typeface="Wingdings" pitchFamily="2" charset="2"/>
                        <a:buNone/>
                      </a:pPr>
                      <a:r>
                        <a:rPr lang="en-US" sz="1400" dirty="0">
                          <a:solidFill>
                            <a:schemeClr val="accent1"/>
                          </a:solidFill>
                          <a:latin typeface="MV Boli" pitchFamily="2" charset="0"/>
                          <a:cs typeface="MV Boli" pitchFamily="2" charset="0"/>
                        </a:rPr>
                        <a:t>Prescriptive</a:t>
                      </a:r>
                      <a:r>
                        <a:rPr lang="en-US" sz="1400" baseline="0" dirty="0">
                          <a:solidFill>
                            <a:schemeClr val="accent1"/>
                          </a:solidFill>
                          <a:latin typeface="MV Boli" pitchFamily="2" charset="0"/>
                          <a:cs typeface="MV Boli" pitchFamily="2" charset="0"/>
                        </a:rPr>
                        <a:t> Guidance</a:t>
                      </a:r>
                      <a:endParaRPr lang="en-US" sz="1400" dirty="0">
                        <a:solidFill>
                          <a:schemeClr val="accent1"/>
                        </a:solidFill>
                        <a:latin typeface="MV Boli" pitchFamily="2" charset="0"/>
                        <a:cs typeface="MV Boli" pitchFamily="2" charset="0"/>
                      </a:endParaRPr>
                    </a:p>
                  </a:txBody>
                  <a:tcPr anchor="ctr"/>
                </a:tc>
                <a:extLst>
                  <a:ext uri="{0D108BD9-81ED-4DB2-BD59-A6C34878D82A}">
                    <a16:rowId xmlns:a16="http://schemas.microsoft.com/office/drawing/2014/main" val="10000"/>
                  </a:ext>
                </a:extLst>
              </a:tr>
              <a:tr h="1965421">
                <a:tc>
                  <a:txBody>
                    <a:bodyPr/>
                    <a:lstStyle/>
                    <a:p>
                      <a:r>
                        <a:rPr lang="en-US" sz="1600" b="1" dirty="0">
                          <a:latin typeface="+mn-lt"/>
                          <a:cs typeface="MV Boli" pitchFamily="2" charset="0"/>
                        </a:rPr>
                        <a:t>All Lift &amp; Shift </a:t>
                      </a:r>
                      <a:br>
                        <a:rPr lang="en-US" sz="1600" b="1" dirty="0">
                          <a:latin typeface="+mn-lt"/>
                          <a:cs typeface="MV Boli" pitchFamily="2" charset="0"/>
                        </a:rPr>
                      </a:br>
                      <a:r>
                        <a:rPr lang="en-US" sz="1600" b="1" dirty="0">
                          <a:latin typeface="+mn-lt"/>
                          <a:cs typeface="MV Boli" pitchFamily="2" charset="0"/>
                        </a:rPr>
                        <a:t>Use Cases</a:t>
                      </a:r>
                    </a:p>
                  </a:txBody>
                  <a:tcPr anchor="ctr"/>
                </a:tc>
                <a:tc>
                  <a:txBody>
                    <a:bodyPr/>
                    <a:lstStyle/>
                    <a:p>
                      <a:pPr marL="114300" indent="-114300">
                        <a:buClr>
                          <a:schemeClr val="tx2"/>
                        </a:buClr>
                        <a:buFont typeface="Wingdings" pitchFamily="2" charset="2"/>
                        <a:buChar char="§"/>
                      </a:pPr>
                      <a:r>
                        <a:rPr lang="en-US" sz="1200" dirty="0"/>
                        <a:t>The</a:t>
                      </a:r>
                      <a:r>
                        <a:rPr lang="en-US" sz="1200" baseline="0" dirty="0"/>
                        <a:t> customer and Oracle will require to understand the following:</a:t>
                      </a:r>
                    </a:p>
                    <a:p>
                      <a:pPr marL="571500" lvl="1" indent="-114300">
                        <a:buClr>
                          <a:schemeClr val="tx2"/>
                        </a:buClr>
                        <a:buFont typeface="Wingdings" pitchFamily="2" charset="2"/>
                        <a:buChar char="§"/>
                      </a:pPr>
                      <a:r>
                        <a:rPr lang="en-US" sz="1200" baseline="0" dirty="0"/>
                        <a:t>The applications that are impacted </a:t>
                      </a:r>
                    </a:p>
                    <a:p>
                      <a:pPr marL="571500" lvl="1" indent="-114300">
                        <a:buClr>
                          <a:schemeClr val="tx2"/>
                        </a:buClr>
                        <a:buFont typeface="Wingdings" pitchFamily="2" charset="2"/>
                        <a:buChar char="§"/>
                      </a:pPr>
                      <a:r>
                        <a:rPr lang="en-US" sz="1200" baseline="0" dirty="0"/>
                        <a:t>Integrations between in-scope applications and the other business solutions that they integrate with, e.g. </a:t>
                      </a:r>
                      <a:r>
                        <a:rPr lang="en-US" sz="1200" baseline="0" dirty="0" err="1"/>
                        <a:t>SaaS</a:t>
                      </a:r>
                      <a:r>
                        <a:rPr lang="en-US" sz="1200" baseline="0" dirty="0"/>
                        <a:t>, on-</a:t>
                      </a:r>
                      <a:r>
                        <a:rPr lang="en-US" sz="1200" baseline="0" dirty="0" err="1"/>
                        <a:t>prem</a:t>
                      </a:r>
                      <a:r>
                        <a:rPr lang="en-US" sz="1200" baseline="0" dirty="0"/>
                        <a:t> apps and 3</a:t>
                      </a:r>
                      <a:r>
                        <a:rPr lang="en-US" sz="1200" baseline="30000" dirty="0"/>
                        <a:t>rd</a:t>
                      </a:r>
                      <a:r>
                        <a:rPr lang="en-US" sz="1200" baseline="0" dirty="0"/>
                        <a:t> party hosted solutions.</a:t>
                      </a:r>
                    </a:p>
                    <a:p>
                      <a:pPr marL="571500" lvl="1" indent="-114300">
                        <a:buClr>
                          <a:schemeClr val="tx2"/>
                        </a:buClr>
                        <a:buFont typeface="Wingdings" pitchFamily="2" charset="2"/>
                        <a:buChar char="§"/>
                      </a:pPr>
                      <a:r>
                        <a:rPr lang="en-US" sz="1200" baseline="0" dirty="0"/>
                        <a:t>The underlying supportive software and hardware.</a:t>
                      </a:r>
                    </a:p>
                    <a:p>
                      <a:pPr marL="114300" lvl="0" indent="-114300">
                        <a:buClr>
                          <a:schemeClr val="tx2"/>
                        </a:buClr>
                        <a:buFont typeface="Wingdings" pitchFamily="2" charset="2"/>
                        <a:buChar char="§"/>
                      </a:pPr>
                      <a:r>
                        <a:rPr lang="en-US" sz="1200" baseline="0" dirty="0"/>
                        <a:t>There will be several spreadsheets that could be used but the above information will need to be collected prior to doing deep dive workload collection and analysis.</a:t>
                      </a:r>
                    </a:p>
                    <a:p>
                      <a:pPr marL="114300" lvl="0" indent="-114300">
                        <a:buClr>
                          <a:schemeClr val="tx2"/>
                        </a:buClr>
                        <a:buFont typeface="Wingdings" pitchFamily="2" charset="2"/>
                        <a:buChar char="§"/>
                      </a:pPr>
                      <a:r>
                        <a:rPr lang="en-US" sz="1200" baseline="0" dirty="0"/>
                        <a:t>In the spreadsheets there is a readme sheet which will give detail instructions on completing the catalogs and questions.</a:t>
                      </a:r>
                    </a:p>
                  </a:txBody>
                  <a:tcPr anchor="ctr"/>
                </a:tc>
                <a:extLst>
                  <a:ext uri="{0D108BD9-81ED-4DB2-BD59-A6C34878D82A}">
                    <a16:rowId xmlns:a16="http://schemas.microsoft.com/office/drawing/2014/main" val="10001"/>
                  </a:ext>
                </a:extLst>
              </a:tr>
              <a:tr h="1216689">
                <a:tc>
                  <a:txBody>
                    <a:bodyPr/>
                    <a:lstStyle/>
                    <a:p>
                      <a:r>
                        <a:rPr lang="en-US" sz="1600" b="1" baseline="0" dirty="0">
                          <a:latin typeface="+mn-lt"/>
                          <a:cs typeface="MV Boli" pitchFamily="2" charset="0"/>
                        </a:rPr>
                        <a:t>Apps Unlimited </a:t>
                      </a:r>
                      <a:br>
                        <a:rPr lang="en-US" sz="1600" b="1" baseline="0" dirty="0">
                          <a:latin typeface="+mn-lt"/>
                          <a:cs typeface="MV Boli" pitchFamily="2" charset="0"/>
                        </a:rPr>
                      </a:br>
                      <a:r>
                        <a:rPr lang="en-US" sz="1600" b="1" baseline="0" dirty="0">
                          <a:latin typeface="+mn-lt"/>
                          <a:cs typeface="MV Boli" pitchFamily="2" charset="0"/>
                        </a:rPr>
                        <a:t>L&amp;S Use Cases</a:t>
                      </a:r>
                    </a:p>
                  </a:txBody>
                  <a:tcPr anchor="ctr"/>
                </a:tc>
                <a:tc>
                  <a:txBody>
                    <a:bodyPr/>
                    <a:lstStyle/>
                    <a:p>
                      <a:pPr marL="114300" indent="-114300">
                        <a:buClr>
                          <a:schemeClr val="tx2"/>
                        </a:buClr>
                        <a:buFont typeface="Wingdings" pitchFamily="2" charset="2"/>
                        <a:buChar char="§"/>
                      </a:pPr>
                      <a:r>
                        <a:rPr lang="en-US" sz="1200" dirty="0"/>
                        <a:t>When a customer is looking at moving</a:t>
                      </a:r>
                      <a:r>
                        <a:rPr lang="en-US" sz="1200" baseline="0" dirty="0"/>
                        <a:t> their apps unlimited business solution to cloud it is possible to slide right into the apps unlimited spreadsheets.</a:t>
                      </a:r>
                    </a:p>
                    <a:p>
                      <a:pPr marL="114300" indent="-114300">
                        <a:buClr>
                          <a:schemeClr val="tx2"/>
                        </a:buClr>
                        <a:buFont typeface="Wingdings" pitchFamily="2" charset="2"/>
                        <a:buChar char="§"/>
                      </a:pPr>
                      <a:r>
                        <a:rPr lang="en-US" sz="1200" baseline="0" dirty="0"/>
                        <a:t>All the spreadsheets are a bit different but it is important that both the customer and Oracle understand the various integrations between the apps unlimited solution and other on-</a:t>
                      </a:r>
                      <a:r>
                        <a:rPr lang="en-US" sz="1200" baseline="0" dirty="0" err="1"/>
                        <a:t>prem</a:t>
                      </a:r>
                      <a:r>
                        <a:rPr lang="en-US" sz="1200" baseline="0" dirty="0"/>
                        <a:t>, 3</a:t>
                      </a:r>
                      <a:r>
                        <a:rPr lang="en-US" sz="1200" baseline="30000" dirty="0"/>
                        <a:t>rd</a:t>
                      </a:r>
                      <a:r>
                        <a:rPr lang="en-US" sz="1200" baseline="0" dirty="0"/>
                        <a:t> party or </a:t>
                      </a:r>
                      <a:r>
                        <a:rPr lang="en-US" sz="1200" baseline="0" dirty="0" err="1"/>
                        <a:t>SaaS</a:t>
                      </a:r>
                      <a:r>
                        <a:rPr lang="en-US" sz="1200" baseline="0" dirty="0"/>
                        <a:t> solutions. If the apps unlimited spreadsheet does not document the integrations then use the application catalog.</a:t>
                      </a:r>
                      <a:endParaRPr lang="en-US" sz="1200" dirty="0"/>
                    </a:p>
                  </a:txBody>
                  <a:tcPr anchor="ctr"/>
                </a:tc>
                <a:extLst>
                  <a:ext uri="{0D108BD9-81ED-4DB2-BD59-A6C34878D82A}">
                    <a16:rowId xmlns:a16="http://schemas.microsoft.com/office/drawing/2014/main" val="10002"/>
                  </a:ext>
                </a:extLst>
              </a:tr>
              <a:tr h="655140">
                <a:tc>
                  <a:txBody>
                    <a:bodyPr/>
                    <a:lstStyle/>
                    <a:p>
                      <a:r>
                        <a:rPr lang="en-US" sz="1600" b="1" baseline="0" dirty="0">
                          <a:latin typeface="+mn-lt"/>
                          <a:cs typeface="MV Boli" pitchFamily="2" charset="0"/>
                        </a:rPr>
                        <a:t>Datacenter </a:t>
                      </a:r>
                      <a:br>
                        <a:rPr lang="en-US" sz="1600" b="1" baseline="0" dirty="0">
                          <a:latin typeface="+mn-lt"/>
                          <a:cs typeface="MV Boli" pitchFamily="2" charset="0"/>
                        </a:rPr>
                      </a:br>
                      <a:r>
                        <a:rPr lang="en-US" sz="1600" b="1" baseline="0" dirty="0">
                          <a:latin typeface="+mn-lt"/>
                          <a:cs typeface="MV Boli" pitchFamily="2" charset="0"/>
                        </a:rPr>
                        <a:t>L&amp;S Use Cases</a:t>
                      </a:r>
                      <a:endParaRPr lang="en-US" sz="1600" b="1" dirty="0">
                        <a:latin typeface="+mn-lt"/>
                        <a:cs typeface="MV Boli" pitchFamily="2" charset="0"/>
                      </a:endParaRPr>
                    </a:p>
                  </a:txBody>
                  <a:tcPr anchor="ctr"/>
                </a:tc>
                <a:tc>
                  <a:txBody>
                    <a:bodyPr/>
                    <a:lstStyle/>
                    <a:p>
                      <a:pPr marL="114300" indent="-114300">
                        <a:buClr>
                          <a:schemeClr val="tx2"/>
                        </a:buClr>
                        <a:buFont typeface="Wingdings" pitchFamily="2" charset="2"/>
                        <a:buChar char="§"/>
                      </a:pPr>
                      <a:r>
                        <a:rPr lang="en-US" sz="1200" dirty="0"/>
                        <a:t>When a customer agrees</a:t>
                      </a:r>
                      <a:r>
                        <a:rPr lang="en-US" sz="1200" baseline="0" dirty="0"/>
                        <a:t> to move an entire datacenter or move some very large deployment regions it may not be necessary to inventory the applications or the SW &amp; HW components. It maybe ok to go directly into the </a:t>
                      </a:r>
                      <a:r>
                        <a:rPr lang="en-US" sz="1200" baseline="0" dirty="0" err="1"/>
                        <a:t>IaaS</a:t>
                      </a:r>
                      <a:r>
                        <a:rPr lang="en-US" sz="1200" baseline="0" dirty="0"/>
                        <a:t> workload collection phase.</a:t>
                      </a:r>
                      <a:endParaRPr lang="en-US" sz="1200" dirty="0"/>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900775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noChangeArrowheads="1"/>
          </p:cNvSpPr>
          <p:nvPr>
            <p:ph type="title"/>
          </p:nvPr>
        </p:nvSpPr>
        <p:spPr>
          <a:xfrm>
            <a:off x="1185025" y="304801"/>
            <a:ext cx="10800653" cy="941388"/>
          </a:xfrm>
        </p:spPr>
        <p:txBody>
          <a:bodyPr/>
          <a:lstStyle/>
          <a:p>
            <a:r>
              <a:rPr lang="en-US" sz="3700" dirty="0"/>
              <a:t>Build an Inventory of Existing Applications</a:t>
            </a:r>
            <a:br>
              <a:rPr lang="en-US" sz="3700" dirty="0"/>
            </a:br>
            <a:r>
              <a:rPr lang="en-US" sz="2700" dirty="0">
                <a:solidFill>
                  <a:srgbClr val="FF0000"/>
                </a:solidFill>
              </a:rPr>
              <a:t>Capture Key Attributes to aid in Analysis</a:t>
            </a:r>
            <a:endParaRPr lang="en-US" sz="3700" dirty="0">
              <a:solidFill>
                <a:srgbClr val="FF0000"/>
              </a:solidFill>
            </a:endParaRPr>
          </a:p>
        </p:txBody>
      </p:sp>
      <p:graphicFrame>
        <p:nvGraphicFramePr>
          <p:cNvPr id="10" name="Table 9"/>
          <p:cNvGraphicFramePr>
            <a:graphicFrameLocks noGrp="1"/>
          </p:cNvGraphicFramePr>
          <p:nvPr/>
        </p:nvGraphicFramePr>
        <p:xfrm>
          <a:off x="616973" y="1444978"/>
          <a:ext cx="11001984" cy="1572260"/>
        </p:xfrm>
        <a:graphic>
          <a:graphicData uri="http://schemas.openxmlformats.org/drawingml/2006/table">
            <a:tbl>
              <a:tblPr firstRow="1" bandRow="1">
                <a:tableStyleId>{EB344D84-9AFB-497E-A393-DC336BA19D2E}</a:tableStyleId>
              </a:tblPr>
              <a:tblGrid>
                <a:gridCol w="1376903">
                  <a:extLst>
                    <a:ext uri="{9D8B030D-6E8A-4147-A177-3AD203B41FA5}">
                      <a16:colId xmlns:a16="http://schemas.microsoft.com/office/drawing/2014/main" val="20000"/>
                    </a:ext>
                  </a:extLst>
                </a:gridCol>
                <a:gridCol w="1514600">
                  <a:extLst>
                    <a:ext uri="{9D8B030D-6E8A-4147-A177-3AD203B41FA5}">
                      <a16:colId xmlns:a16="http://schemas.microsoft.com/office/drawing/2014/main" val="20001"/>
                    </a:ext>
                  </a:extLst>
                </a:gridCol>
                <a:gridCol w="1193321">
                  <a:extLst>
                    <a:ext uri="{9D8B030D-6E8A-4147-A177-3AD203B41FA5}">
                      <a16:colId xmlns:a16="http://schemas.microsoft.com/office/drawing/2014/main" val="20002"/>
                    </a:ext>
                  </a:extLst>
                </a:gridCol>
                <a:gridCol w="1178022">
                  <a:extLst>
                    <a:ext uri="{9D8B030D-6E8A-4147-A177-3AD203B41FA5}">
                      <a16:colId xmlns:a16="http://schemas.microsoft.com/office/drawing/2014/main" val="20003"/>
                    </a:ext>
                  </a:extLst>
                </a:gridCol>
                <a:gridCol w="1086226">
                  <a:extLst>
                    <a:ext uri="{9D8B030D-6E8A-4147-A177-3AD203B41FA5}">
                      <a16:colId xmlns:a16="http://schemas.microsoft.com/office/drawing/2014/main" val="20004"/>
                    </a:ext>
                  </a:extLst>
                </a:gridCol>
                <a:gridCol w="994434">
                  <a:extLst>
                    <a:ext uri="{9D8B030D-6E8A-4147-A177-3AD203B41FA5}">
                      <a16:colId xmlns:a16="http://schemas.microsoft.com/office/drawing/2014/main" val="20005"/>
                    </a:ext>
                  </a:extLst>
                </a:gridCol>
                <a:gridCol w="1009736">
                  <a:extLst>
                    <a:ext uri="{9D8B030D-6E8A-4147-A177-3AD203B41FA5}">
                      <a16:colId xmlns:a16="http://schemas.microsoft.com/office/drawing/2014/main" val="20006"/>
                    </a:ext>
                  </a:extLst>
                </a:gridCol>
                <a:gridCol w="1324371">
                  <a:extLst>
                    <a:ext uri="{9D8B030D-6E8A-4147-A177-3AD203B41FA5}">
                      <a16:colId xmlns:a16="http://schemas.microsoft.com/office/drawing/2014/main" val="20007"/>
                    </a:ext>
                  </a:extLst>
                </a:gridCol>
                <a:gridCol w="1324371">
                  <a:extLst>
                    <a:ext uri="{9D8B030D-6E8A-4147-A177-3AD203B41FA5}">
                      <a16:colId xmlns:a16="http://schemas.microsoft.com/office/drawing/2014/main" val="20008"/>
                    </a:ext>
                  </a:extLst>
                </a:gridCol>
              </a:tblGrid>
              <a:tr h="853440">
                <a:tc>
                  <a:txBody>
                    <a:bodyPr/>
                    <a:lstStyle/>
                    <a:p>
                      <a:r>
                        <a:rPr lang="en-US" sz="1600" dirty="0"/>
                        <a:t>Application Name</a:t>
                      </a:r>
                    </a:p>
                  </a:txBody>
                  <a:tcPr marL="121888" marR="121888" marT="60960" marB="60960"/>
                </a:tc>
                <a:tc>
                  <a:txBody>
                    <a:bodyPr/>
                    <a:lstStyle/>
                    <a:p>
                      <a:r>
                        <a:rPr lang="en-US" sz="1600" dirty="0"/>
                        <a:t>Business Function / Capability</a:t>
                      </a:r>
                    </a:p>
                  </a:txBody>
                  <a:tcPr marL="121888" marR="121888" marT="60960" marB="60960"/>
                </a:tc>
                <a:tc>
                  <a:txBody>
                    <a:bodyPr/>
                    <a:lstStyle/>
                    <a:p>
                      <a:r>
                        <a:rPr lang="en-US" sz="1600" dirty="0"/>
                        <a:t>Business Unit</a:t>
                      </a:r>
                    </a:p>
                  </a:txBody>
                  <a:tcPr marL="121888" marR="121888" marT="60960" marB="60960"/>
                </a:tc>
                <a:tc>
                  <a:txBody>
                    <a:bodyPr/>
                    <a:lstStyle/>
                    <a:p>
                      <a:r>
                        <a:rPr lang="en-US" sz="1600" dirty="0"/>
                        <a:t>Data Center</a:t>
                      </a:r>
                    </a:p>
                    <a:p>
                      <a:r>
                        <a:rPr lang="en-US" sz="1600" dirty="0"/>
                        <a:t>Location</a:t>
                      </a:r>
                    </a:p>
                  </a:txBody>
                  <a:tcPr marL="121888" marR="121888" marT="60960" marB="60960"/>
                </a:tc>
                <a:tc>
                  <a:txBody>
                    <a:bodyPr/>
                    <a:lstStyle/>
                    <a:p>
                      <a:r>
                        <a:rPr lang="en-US" sz="1600" dirty="0"/>
                        <a:t>COTS, Custom, SaaS</a:t>
                      </a:r>
                    </a:p>
                  </a:txBody>
                  <a:tcPr marL="121888" marR="121888" marT="60960" marB="60960"/>
                </a:tc>
                <a:tc>
                  <a:txBody>
                    <a:bodyPr/>
                    <a:lstStyle/>
                    <a:p>
                      <a:r>
                        <a:rPr lang="en-US" sz="1600" dirty="0"/>
                        <a:t>Vendor</a:t>
                      </a:r>
                    </a:p>
                  </a:txBody>
                  <a:tcPr marL="121888" marR="121888" marT="60960" marB="60960"/>
                </a:tc>
                <a:tc>
                  <a:txBody>
                    <a:bodyPr/>
                    <a:lstStyle/>
                    <a:p>
                      <a:r>
                        <a:rPr lang="en-US" sz="1600" dirty="0"/>
                        <a:t>Version</a:t>
                      </a:r>
                    </a:p>
                  </a:txBody>
                  <a:tcPr marL="121888" marR="121888" marT="60960" marB="60960"/>
                </a:tc>
                <a:tc>
                  <a:txBody>
                    <a:bodyPr/>
                    <a:lstStyle/>
                    <a:p>
                      <a:r>
                        <a:rPr lang="en-US" sz="1600" dirty="0"/>
                        <a:t>OLTP / OLAP</a:t>
                      </a:r>
                    </a:p>
                  </a:txBody>
                  <a:tcPr marL="121888" marR="121888" marT="60960" marB="60960"/>
                </a:tc>
                <a:tc>
                  <a:txBody>
                    <a:bodyPr/>
                    <a:lstStyle/>
                    <a:p>
                      <a:r>
                        <a:rPr lang="en-US" sz="1600" dirty="0"/>
                        <a:t>Security / Regulatory</a:t>
                      </a:r>
                    </a:p>
                  </a:txBody>
                  <a:tcPr marL="121888" marR="121888" marT="60960" marB="60960"/>
                </a:tc>
                <a:extLst>
                  <a:ext uri="{0D108BD9-81ED-4DB2-BD59-A6C34878D82A}">
                    <a16:rowId xmlns:a16="http://schemas.microsoft.com/office/drawing/2014/main" val="10000"/>
                  </a:ext>
                </a:extLst>
              </a:tr>
              <a:tr h="718820">
                <a:tc>
                  <a:txBody>
                    <a:bodyPr/>
                    <a:lstStyle/>
                    <a:p>
                      <a:r>
                        <a:rPr lang="en-US" sz="1600" dirty="0"/>
                        <a:t>Oracle</a:t>
                      </a:r>
                      <a:r>
                        <a:rPr lang="en-US" sz="1600" baseline="0" dirty="0"/>
                        <a:t> EBS</a:t>
                      </a:r>
                      <a:endParaRPr lang="en-US" sz="1600" dirty="0"/>
                    </a:p>
                  </a:txBody>
                  <a:tcPr marL="121888" marR="121888" marT="60960" marB="60960"/>
                </a:tc>
                <a:tc>
                  <a:txBody>
                    <a:bodyPr/>
                    <a:lstStyle/>
                    <a:p>
                      <a:r>
                        <a:rPr lang="en-US" sz="1600" dirty="0"/>
                        <a:t>Order Fulfillment</a:t>
                      </a:r>
                    </a:p>
                  </a:txBody>
                  <a:tcPr marL="121888" marR="121888" marT="60960" marB="60960"/>
                </a:tc>
                <a:tc>
                  <a:txBody>
                    <a:bodyPr/>
                    <a:lstStyle/>
                    <a:p>
                      <a:r>
                        <a:rPr lang="en-US" sz="1600" dirty="0"/>
                        <a:t>Corp</a:t>
                      </a:r>
                    </a:p>
                  </a:txBody>
                  <a:tcPr marL="121888" marR="121888" marT="60960" marB="60960"/>
                </a:tc>
                <a:tc>
                  <a:txBody>
                    <a:bodyPr/>
                    <a:lstStyle/>
                    <a:p>
                      <a:r>
                        <a:rPr lang="en-US" sz="1600" dirty="0"/>
                        <a:t>North America</a:t>
                      </a:r>
                    </a:p>
                  </a:txBody>
                  <a:tcPr marL="121888" marR="121888" marT="60960" marB="60960"/>
                </a:tc>
                <a:tc>
                  <a:txBody>
                    <a:bodyPr/>
                    <a:lstStyle/>
                    <a:p>
                      <a:r>
                        <a:rPr lang="en-US" sz="1600" dirty="0"/>
                        <a:t>COTS</a:t>
                      </a:r>
                    </a:p>
                  </a:txBody>
                  <a:tcPr marL="121888" marR="121888" marT="60960" marB="60960"/>
                </a:tc>
                <a:tc>
                  <a:txBody>
                    <a:bodyPr/>
                    <a:lstStyle/>
                    <a:p>
                      <a:r>
                        <a:rPr lang="en-US" sz="1600" dirty="0"/>
                        <a:t>Oracle</a:t>
                      </a:r>
                    </a:p>
                  </a:txBody>
                  <a:tcPr marL="121888" marR="121888" marT="60960" marB="60960"/>
                </a:tc>
                <a:tc>
                  <a:txBody>
                    <a:bodyPr/>
                    <a:lstStyle/>
                    <a:p>
                      <a:r>
                        <a:rPr lang="en-US" sz="1600" dirty="0"/>
                        <a:t>R12</a:t>
                      </a:r>
                    </a:p>
                  </a:txBody>
                  <a:tcPr marL="121888" marR="121888" marT="60960" marB="60960"/>
                </a:tc>
                <a:tc>
                  <a:txBody>
                    <a:bodyPr/>
                    <a:lstStyle/>
                    <a:p>
                      <a:r>
                        <a:rPr lang="en-US" sz="1600" dirty="0"/>
                        <a:t>OLTP</a:t>
                      </a:r>
                    </a:p>
                  </a:txBody>
                  <a:tcPr marL="121888" marR="121888" marT="60960" marB="60960"/>
                </a:tc>
                <a:tc>
                  <a:txBody>
                    <a:bodyPr/>
                    <a:lstStyle/>
                    <a:p>
                      <a:r>
                        <a:rPr lang="en-US" sz="1600" dirty="0"/>
                        <a:t>PCI</a:t>
                      </a:r>
                    </a:p>
                  </a:txBody>
                  <a:tcPr marL="121888" marR="121888" marT="60960" marB="60960"/>
                </a:tc>
                <a:extLst>
                  <a:ext uri="{0D108BD9-81ED-4DB2-BD59-A6C34878D82A}">
                    <a16:rowId xmlns:a16="http://schemas.microsoft.com/office/drawing/2014/main" val="10001"/>
                  </a:ext>
                </a:extLst>
              </a:tr>
            </a:tbl>
          </a:graphicData>
        </a:graphic>
      </p:graphicFrame>
      <p:sp>
        <p:nvSpPr>
          <p:cNvPr id="13" name="Rectangle 3"/>
          <p:cNvSpPr>
            <a:spLocks noGrp="1" noChangeArrowheads="1"/>
          </p:cNvSpPr>
          <p:nvPr>
            <p:ph type="body" idx="4294967295"/>
          </p:nvPr>
        </p:nvSpPr>
        <p:spPr>
          <a:xfrm>
            <a:off x="616965" y="4987643"/>
            <a:ext cx="11368713" cy="1147124"/>
          </a:xfrm>
          <a:prstGeom prst="rect">
            <a:avLst/>
          </a:prstGeom>
        </p:spPr>
        <p:txBody>
          <a:bodyPr/>
          <a:lstStyle/>
          <a:p>
            <a:pPr>
              <a:spcBef>
                <a:spcPts val="400"/>
              </a:spcBef>
              <a:spcAft>
                <a:spcPts val="400"/>
              </a:spcAft>
            </a:pPr>
            <a:r>
              <a:rPr lang="en-US" sz="2100" dirty="0"/>
              <a:t>Capture inventory in an Excel spreadsheet.  Select attributes that are relevant.</a:t>
            </a:r>
          </a:p>
          <a:p>
            <a:pPr>
              <a:spcBef>
                <a:spcPts val="400"/>
              </a:spcBef>
              <a:spcAft>
                <a:spcPts val="400"/>
              </a:spcAft>
            </a:pPr>
            <a:r>
              <a:rPr lang="en-US" sz="2100" dirty="0"/>
              <a:t>Customers Configuration Management Database (CMDB) is source of this information</a:t>
            </a:r>
          </a:p>
          <a:p>
            <a:pPr>
              <a:spcBef>
                <a:spcPts val="400"/>
              </a:spcBef>
              <a:spcAft>
                <a:spcPts val="400"/>
              </a:spcAft>
            </a:pPr>
            <a:r>
              <a:rPr lang="en-US" sz="2100" dirty="0"/>
              <a:t>There are tools that can automate the collection of this information:</a:t>
            </a:r>
            <a:r>
              <a:rPr lang="en-US" sz="1900" dirty="0"/>
              <a:t> BDNA, Custom Scripts</a:t>
            </a:r>
          </a:p>
        </p:txBody>
      </p:sp>
      <p:graphicFrame>
        <p:nvGraphicFramePr>
          <p:cNvPr id="5" name="Table 4"/>
          <p:cNvGraphicFramePr>
            <a:graphicFrameLocks noGrp="1"/>
          </p:cNvGraphicFramePr>
          <p:nvPr/>
        </p:nvGraphicFramePr>
        <p:xfrm>
          <a:off x="630169" y="3247344"/>
          <a:ext cx="10988790" cy="1706880"/>
        </p:xfrm>
        <a:graphic>
          <a:graphicData uri="http://schemas.openxmlformats.org/drawingml/2006/table">
            <a:tbl>
              <a:tblPr firstRow="1" bandRow="1">
                <a:tableStyleId>{EB344D84-9AFB-497E-A393-DC336BA19D2E}</a:tableStyleId>
              </a:tblPr>
              <a:tblGrid>
                <a:gridCol w="1590978">
                  <a:extLst>
                    <a:ext uri="{9D8B030D-6E8A-4147-A177-3AD203B41FA5}">
                      <a16:colId xmlns:a16="http://schemas.microsoft.com/office/drawing/2014/main" val="20000"/>
                    </a:ext>
                  </a:extLst>
                </a:gridCol>
                <a:gridCol w="1699108">
                  <a:extLst>
                    <a:ext uri="{9D8B030D-6E8A-4147-A177-3AD203B41FA5}">
                      <a16:colId xmlns:a16="http://schemas.microsoft.com/office/drawing/2014/main" val="20001"/>
                    </a:ext>
                  </a:extLst>
                </a:gridCol>
                <a:gridCol w="993027">
                  <a:extLst>
                    <a:ext uri="{9D8B030D-6E8A-4147-A177-3AD203B41FA5}">
                      <a16:colId xmlns:a16="http://schemas.microsoft.com/office/drawing/2014/main" val="20002"/>
                    </a:ext>
                  </a:extLst>
                </a:gridCol>
                <a:gridCol w="1235208">
                  <a:extLst>
                    <a:ext uri="{9D8B030D-6E8A-4147-A177-3AD203B41FA5}">
                      <a16:colId xmlns:a16="http://schemas.microsoft.com/office/drawing/2014/main" val="20003"/>
                    </a:ext>
                  </a:extLst>
                </a:gridCol>
                <a:gridCol w="1138957">
                  <a:extLst>
                    <a:ext uri="{9D8B030D-6E8A-4147-A177-3AD203B41FA5}">
                      <a16:colId xmlns:a16="http://schemas.microsoft.com/office/drawing/2014/main" val="20004"/>
                    </a:ext>
                  </a:extLst>
                </a:gridCol>
                <a:gridCol w="1333146">
                  <a:extLst>
                    <a:ext uri="{9D8B030D-6E8A-4147-A177-3AD203B41FA5}">
                      <a16:colId xmlns:a16="http://schemas.microsoft.com/office/drawing/2014/main" val="20005"/>
                    </a:ext>
                  </a:extLst>
                </a:gridCol>
                <a:gridCol w="1499183">
                  <a:extLst>
                    <a:ext uri="{9D8B030D-6E8A-4147-A177-3AD203B41FA5}">
                      <a16:colId xmlns:a16="http://schemas.microsoft.com/office/drawing/2014/main" val="20006"/>
                    </a:ext>
                  </a:extLst>
                </a:gridCol>
                <a:gridCol w="1499183">
                  <a:extLst>
                    <a:ext uri="{9D8B030D-6E8A-4147-A177-3AD203B41FA5}">
                      <a16:colId xmlns:a16="http://schemas.microsoft.com/office/drawing/2014/main" val="20007"/>
                    </a:ext>
                  </a:extLst>
                </a:gridCol>
              </a:tblGrid>
              <a:tr h="853440">
                <a:tc>
                  <a:txBody>
                    <a:bodyPr/>
                    <a:lstStyle/>
                    <a:p>
                      <a:pPr marL="0" algn="l" defTabSz="914400" rtl="0" eaLnBrk="1" latinLnBrk="0" hangingPunct="1"/>
                      <a:r>
                        <a:rPr lang="en-US" sz="1600" kern="1200" dirty="0"/>
                        <a:t>Language</a:t>
                      </a:r>
                      <a:endParaRPr lang="en-US" sz="1600" kern="1200" dirty="0">
                        <a:solidFill>
                          <a:schemeClr val="dk1"/>
                        </a:solidFill>
                        <a:latin typeface="+mn-lt"/>
                        <a:ea typeface="+mn-ea"/>
                        <a:cs typeface="+mn-cs"/>
                      </a:endParaRPr>
                    </a:p>
                  </a:txBody>
                  <a:tcPr marL="121888" marR="121888" marT="60960" marB="60960"/>
                </a:tc>
                <a:tc>
                  <a:txBody>
                    <a:bodyPr/>
                    <a:lstStyle/>
                    <a:p>
                      <a:pPr marL="0" algn="l" defTabSz="914400" rtl="0" eaLnBrk="1" latinLnBrk="0" hangingPunct="1"/>
                      <a:r>
                        <a:rPr lang="en-US" sz="1600" kern="1200" dirty="0"/>
                        <a:t>Upstream / Downstream Dependencies</a:t>
                      </a:r>
                      <a:endParaRPr lang="en-US" sz="1600" kern="1200" dirty="0">
                        <a:solidFill>
                          <a:schemeClr val="dk1"/>
                        </a:solidFill>
                        <a:latin typeface="+mn-lt"/>
                        <a:ea typeface="+mn-ea"/>
                        <a:cs typeface="+mn-cs"/>
                      </a:endParaRPr>
                    </a:p>
                  </a:txBody>
                  <a:tcPr marL="121888" marR="121888" marT="60960" marB="60960"/>
                </a:tc>
                <a:tc>
                  <a:txBody>
                    <a:bodyPr/>
                    <a:lstStyle/>
                    <a:p>
                      <a:pPr marL="0" algn="l" defTabSz="914400" rtl="0" eaLnBrk="1" latinLnBrk="0" hangingPunct="1"/>
                      <a:r>
                        <a:rPr lang="en-US" sz="1600" kern="1200" dirty="0"/>
                        <a:t>SLA</a:t>
                      </a:r>
                      <a:endParaRPr lang="en-US" sz="1600" kern="1200" dirty="0">
                        <a:solidFill>
                          <a:schemeClr val="dk1"/>
                        </a:solidFill>
                        <a:latin typeface="+mn-lt"/>
                        <a:ea typeface="+mn-ea"/>
                        <a:cs typeface="+mn-cs"/>
                      </a:endParaRPr>
                    </a:p>
                  </a:txBody>
                  <a:tcPr marL="121888" marR="121888" marT="60960" marB="60960"/>
                </a:tc>
                <a:tc>
                  <a:txBody>
                    <a:bodyPr/>
                    <a:lstStyle/>
                    <a:p>
                      <a:pPr marL="0" algn="l" defTabSz="914400" rtl="0" eaLnBrk="1" latinLnBrk="0" hangingPunct="1"/>
                      <a:r>
                        <a:rPr lang="en-US" sz="1600" kern="1200" dirty="0"/>
                        <a:t>Data Base / Version</a:t>
                      </a:r>
                      <a:endParaRPr lang="en-US" sz="1600" kern="1200" dirty="0">
                        <a:solidFill>
                          <a:schemeClr val="dk1"/>
                        </a:solidFill>
                        <a:latin typeface="+mn-lt"/>
                        <a:ea typeface="+mn-ea"/>
                        <a:cs typeface="+mn-cs"/>
                      </a:endParaRPr>
                    </a:p>
                  </a:txBody>
                  <a:tcPr marL="121888" marR="121888" marT="60960" marB="60960"/>
                </a:tc>
                <a:tc>
                  <a:txBody>
                    <a:bodyPr/>
                    <a:lstStyle/>
                    <a:p>
                      <a:pPr marL="0" algn="l" defTabSz="914400" rtl="0" eaLnBrk="1" latinLnBrk="0" hangingPunct="1"/>
                      <a:r>
                        <a:rPr lang="en-US" sz="1600" kern="1200" dirty="0"/>
                        <a:t>Prod DB Size</a:t>
                      </a:r>
                      <a:endParaRPr lang="en-US" sz="1600" kern="1200" dirty="0">
                        <a:solidFill>
                          <a:schemeClr val="dk1"/>
                        </a:solidFill>
                        <a:latin typeface="+mn-lt"/>
                        <a:ea typeface="+mn-ea"/>
                        <a:cs typeface="+mn-cs"/>
                      </a:endParaRPr>
                    </a:p>
                  </a:txBody>
                  <a:tcPr marL="121888" marR="121888" marT="60960" marB="60960"/>
                </a:tc>
                <a:tc>
                  <a:txBody>
                    <a:bodyPr/>
                    <a:lstStyle/>
                    <a:p>
                      <a:pPr marL="0" algn="l" defTabSz="914400" rtl="0" eaLnBrk="1" latinLnBrk="0" hangingPunct="1"/>
                      <a:r>
                        <a:rPr lang="en-US" sz="1600" kern="1200" dirty="0"/>
                        <a:t>Prod DB Char Set</a:t>
                      </a:r>
                      <a:endParaRPr lang="en-US" sz="1600" kern="1200" dirty="0">
                        <a:solidFill>
                          <a:schemeClr val="dk1"/>
                        </a:solidFill>
                        <a:latin typeface="+mn-lt"/>
                        <a:ea typeface="+mn-ea"/>
                        <a:cs typeface="+mn-cs"/>
                      </a:endParaRPr>
                    </a:p>
                  </a:txBody>
                  <a:tcPr marL="121888" marR="121888" marT="60960" marB="60960"/>
                </a:tc>
                <a:tc>
                  <a:txBody>
                    <a:bodyPr/>
                    <a:lstStyle/>
                    <a:p>
                      <a:pPr marL="0" algn="l" defTabSz="914400" rtl="0" eaLnBrk="1" latinLnBrk="0" hangingPunct="1"/>
                      <a:r>
                        <a:rPr lang="en-US" sz="1600" kern="1200" dirty="0"/>
                        <a:t>Operating</a:t>
                      </a:r>
                    </a:p>
                    <a:p>
                      <a:pPr marL="0" algn="l" defTabSz="914400" rtl="0" eaLnBrk="1" latinLnBrk="0" hangingPunct="1"/>
                      <a:r>
                        <a:rPr lang="en-US" sz="1600" kern="1200" dirty="0"/>
                        <a:t>System</a:t>
                      </a:r>
                      <a:endParaRPr lang="en-US" sz="1600" kern="1200" dirty="0">
                        <a:solidFill>
                          <a:schemeClr val="dk1"/>
                        </a:solidFill>
                        <a:latin typeface="+mn-lt"/>
                        <a:ea typeface="+mn-ea"/>
                        <a:cs typeface="+mn-cs"/>
                      </a:endParaRPr>
                    </a:p>
                  </a:txBody>
                  <a:tcPr marL="121888" marR="121888" marT="60960" marB="60960"/>
                </a:tc>
                <a:tc>
                  <a:txBody>
                    <a:bodyPr/>
                    <a:lstStyle/>
                    <a:p>
                      <a:pPr marL="0" algn="l" defTabSz="914400" rtl="0" eaLnBrk="1" latinLnBrk="0" hangingPunct="1"/>
                      <a:r>
                        <a:rPr lang="en-US" sz="1600" kern="1200" dirty="0"/>
                        <a:t>Number of Non-Prod </a:t>
                      </a:r>
                      <a:r>
                        <a:rPr lang="en-US" sz="1600" kern="1200" dirty="0" err="1"/>
                        <a:t>Env</a:t>
                      </a:r>
                      <a:endParaRPr lang="en-US" sz="1600" kern="1200" dirty="0">
                        <a:solidFill>
                          <a:schemeClr val="dk1"/>
                        </a:solidFill>
                        <a:latin typeface="+mn-lt"/>
                        <a:ea typeface="+mn-ea"/>
                        <a:cs typeface="+mn-cs"/>
                      </a:endParaRPr>
                    </a:p>
                  </a:txBody>
                  <a:tcPr marL="121888" marR="121888" marT="60960" marB="60960"/>
                </a:tc>
                <a:extLst>
                  <a:ext uri="{0D108BD9-81ED-4DB2-BD59-A6C34878D82A}">
                    <a16:rowId xmlns:a16="http://schemas.microsoft.com/office/drawing/2014/main" val="10000"/>
                  </a:ext>
                </a:extLst>
              </a:tr>
              <a:tr h="853440">
                <a:tc>
                  <a:txBody>
                    <a:bodyPr/>
                    <a:lstStyle/>
                    <a:p>
                      <a:pPr marL="0" algn="l" defTabSz="914400" rtl="0" eaLnBrk="1" latinLnBrk="0" hangingPunct="1"/>
                      <a:r>
                        <a:rPr lang="en-US" sz="1600" kern="1200" dirty="0"/>
                        <a:t>PL/SQL</a:t>
                      </a:r>
                      <a:endParaRPr lang="en-US" sz="1600" kern="1200" dirty="0">
                        <a:solidFill>
                          <a:schemeClr val="dk1"/>
                        </a:solidFill>
                        <a:latin typeface="+mn-lt"/>
                        <a:ea typeface="+mn-ea"/>
                        <a:cs typeface="+mn-cs"/>
                      </a:endParaRPr>
                    </a:p>
                  </a:txBody>
                  <a:tcPr marL="121888" marR="121888" marT="60960" marB="60960"/>
                </a:tc>
                <a:tc>
                  <a:txBody>
                    <a:bodyPr/>
                    <a:lstStyle/>
                    <a:p>
                      <a:pPr marL="0" algn="l" defTabSz="914400" rtl="0" eaLnBrk="1" latinLnBrk="0" hangingPunct="1"/>
                      <a:r>
                        <a:rPr lang="en-US" sz="1600" kern="1200" dirty="0"/>
                        <a:t>Siebel CRM,</a:t>
                      </a:r>
                    </a:p>
                    <a:p>
                      <a:pPr marL="0" algn="l" defTabSz="914400" rtl="0" eaLnBrk="1" latinLnBrk="0" hangingPunct="1"/>
                      <a:r>
                        <a:rPr lang="en-US" sz="1600" kern="1200" dirty="0"/>
                        <a:t>JDE Mfg,  PSFT HCM</a:t>
                      </a:r>
                      <a:endParaRPr lang="en-US" sz="1600" kern="1200" dirty="0">
                        <a:solidFill>
                          <a:schemeClr val="dk1"/>
                        </a:solidFill>
                        <a:latin typeface="+mn-lt"/>
                        <a:ea typeface="+mn-ea"/>
                        <a:cs typeface="+mn-cs"/>
                      </a:endParaRPr>
                    </a:p>
                  </a:txBody>
                  <a:tcPr marL="121888" marR="121888" marT="60960" marB="60960"/>
                </a:tc>
                <a:tc>
                  <a:txBody>
                    <a:bodyPr/>
                    <a:lstStyle/>
                    <a:p>
                      <a:pPr marL="0" algn="l" defTabSz="914400" rtl="0" eaLnBrk="1" latinLnBrk="0" hangingPunct="1"/>
                      <a:r>
                        <a:rPr lang="en-US" sz="1600" kern="1200" dirty="0"/>
                        <a:t>Tier 2</a:t>
                      </a:r>
                      <a:endParaRPr lang="en-US" sz="1600" kern="1200" dirty="0">
                        <a:solidFill>
                          <a:schemeClr val="dk1"/>
                        </a:solidFill>
                        <a:latin typeface="+mn-lt"/>
                        <a:ea typeface="+mn-ea"/>
                        <a:cs typeface="+mn-cs"/>
                      </a:endParaRPr>
                    </a:p>
                  </a:txBody>
                  <a:tcPr marL="121888" marR="121888" marT="60960" marB="60960"/>
                </a:tc>
                <a:tc>
                  <a:txBody>
                    <a:bodyPr/>
                    <a:lstStyle/>
                    <a:p>
                      <a:pPr marL="0" algn="l" defTabSz="914400" rtl="0" eaLnBrk="1" latinLnBrk="0" hangingPunct="1"/>
                      <a:r>
                        <a:rPr lang="en-US" sz="1600" kern="1200" dirty="0"/>
                        <a:t>Oracle 11g</a:t>
                      </a:r>
                      <a:endParaRPr lang="en-US" sz="1600" kern="1200" dirty="0">
                        <a:solidFill>
                          <a:schemeClr val="dk1"/>
                        </a:solidFill>
                        <a:latin typeface="+mn-lt"/>
                        <a:ea typeface="+mn-ea"/>
                        <a:cs typeface="+mn-cs"/>
                      </a:endParaRPr>
                    </a:p>
                  </a:txBody>
                  <a:tcPr marL="121888" marR="121888" marT="60960" marB="60960"/>
                </a:tc>
                <a:tc>
                  <a:txBody>
                    <a:bodyPr/>
                    <a:lstStyle/>
                    <a:p>
                      <a:pPr marL="0" algn="l" defTabSz="914400" rtl="0" eaLnBrk="1" latinLnBrk="0" hangingPunct="1"/>
                      <a:r>
                        <a:rPr lang="en-US" sz="1600" kern="1200" dirty="0"/>
                        <a:t>COTS</a:t>
                      </a:r>
                      <a:endParaRPr lang="en-US" sz="1600" kern="1200" dirty="0">
                        <a:solidFill>
                          <a:schemeClr val="dk1"/>
                        </a:solidFill>
                        <a:latin typeface="+mn-lt"/>
                        <a:ea typeface="+mn-ea"/>
                        <a:cs typeface="+mn-cs"/>
                      </a:endParaRPr>
                    </a:p>
                  </a:txBody>
                  <a:tcPr marL="121888" marR="121888" marT="60960" marB="60960"/>
                </a:tc>
                <a:tc>
                  <a:txBody>
                    <a:bodyPr/>
                    <a:lstStyle/>
                    <a:p>
                      <a:pPr marL="0" algn="l" defTabSz="914400" rtl="0" eaLnBrk="1" latinLnBrk="0" hangingPunct="1"/>
                      <a:r>
                        <a:rPr lang="en-US" sz="1600" kern="1200" dirty="0"/>
                        <a:t>Oracle</a:t>
                      </a:r>
                      <a:endParaRPr lang="en-US" sz="1600" kern="1200" dirty="0">
                        <a:solidFill>
                          <a:schemeClr val="dk1"/>
                        </a:solidFill>
                        <a:latin typeface="+mn-lt"/>
                        <a:ea typeface="+mn-ea"/>
                        <a:cs typeface="+mn-cs"/>
                      </a:endParaRPr>
                    </a:p>
                  </a:txBody>
                  <a:tcPr marL="121888" marR="121888" marT="60960" marB="60960"/>
                </a:tc>
                <a:tc>
                  <a:txBody>
                    <a:bodyPr/>
                    <a:lstStyle/>
                    <a:p>
                      <a:pPr marL="0" algn="l" defTabSz="914400" rtl="0" eaLnBrk="1" latinLnBrk="0" hangingPunct="1"/>
                      <a:r>
                        <a:rPr lang="en-US" sz="1600" kern="1200" dirty="0"/>
                        <a:t>Linux</a:t>
                      </a:r>
                      <a:endParaRPr lang="en-US" sz="1600" kern="1200" dirty="0">
                        <a:solidFill>
                          <a:schemeClr val="dk1"/>
                        </a:solidFill>
                        <a:latin typeface="+mn-lt"/>
                        <a:ea typeface="+mn-ea"/>
                        <a:cs typeface="+mn-cs"/>
                      </a:endParaRPr>
                    </a:p>
                  </a:txBody>
                  <a:tcPr marL="121888" marR="121888" marT="60960" marB="60960"/>
                </a:tc>
                <a:tc>
                  <a:txBody>
                    <a:bodyPr/>
                    <a:lstStyle/>
                    <a:p>
                      <a:pPr marL="0" algn="l" defTabSz="914400" rtl="0" eaLnBrk="1" latinLnBrk="0" hangingPunct="1"/>
                      <a:r>
                        <a:rPr lang="en-US" sz="1600" kern="1200" dirty="0"/>
                        <a:t>4</a:t>
                      </a:r>
                      <a:endParaRPr lang="en-US" sz="1600" kern="1200" dirty="0">
                        <a:solidFill>
                          <a:schemeClr val="dk1"/>
                        </a:solidFill>
                        <a:latin typeface="+mn-lt"/>
                        <a:ea typeface="+mn-ea"/>
                        <a:cs typeface="+mn-cs"/>
                      </a:endParaRPr>
                    </a:p>
                  </a:txBody>
                  <a:tcPr marL="121888" marR="121888" marT="60960" marB="6096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737887464"/>
      </p:ext>
    </p:extLst>
  </p:cSld>
  <p:clrMapOvr>
    <a:masterClrMapping/>
  </p:clrMapOvr>
  <p:transition spd="med">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Logical Architecture – Capability – Application / IT Portfolio Model</a:t>
            </a:r>
          </a:p>
        </p:txBody>
      </p:sp>
      <p:sp>
        <p:nvSpPr>
          <p:cNvPr id="6" name="Text Placeholder 5"/>
          <p:cNvSpPr>
            <a:spLocks noGrp="1"/>
          </p:cNvSpPr>
          <p:nvPr>
            <p:ph type="body" sz="quarter" idx="13"/>
          </p:nvPr>
        </p:nvSpPr>
        <p:spPr/>
        <p:txBody>
          <a:bodyPr/>
          <a:lstStyle/>
          <a:p>
            <a:r>
              <a:rPr lang="en-US" dirty="0"/>
              <a:t>From Business Capabilities – Identify Applications  and Supporting Architecture and Components </a:t>
            </a:r>
          </a:p>
        </p:txBody>
      </p:sp>
      <p:sp>
        <p:nvSpPr>
          <p:cNvPr id="8" name="Rounded Rectangle 7"/>
          <p:cNvSpPr/>
          <p:nvPr/>
        </p:nvSpPr>
        <p:spPr>
          <a:xfrm>
            <a:off x="625032" y="1842216"/>
            <a:ext cx="9418320" cy="1315635"/>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lIns="121899" tIns="0" rIns="121899" bIns="60949"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Applications</a:t>
            </a:r>
          </a:p>
        </p:txBody>
      </p:sp>
      <p:sp>
        <p:nvSpPr>
          <p:cNvPr id="9" name="Rounded Rectangle 8"/>
          <p:cNvSpPr/>
          <p:nvPr/>
        </p:nvSpPr>
        <p:spPr>
          <a:xfrm>
            <a:off x="617717" y="3274580"/>
            <a:ext cx="9418320" cy="1316736"/>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lIns="121899" tIns="0" rIns="121899" bIns="60949"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rPr>
              <a:t>Apps / Middle-tier</a:t>
            </a:r>
          </a:p>
        </p:txBody>
      </p:sp>
      <p:sp>
        <p:nvSpPr>
          <p:cNvPr id="10" name="Rounded Rectangle 9"/>
          <p:cNvSpPr/>
          <p:nvPr/>
        </p:nvSpPr>
        <p:spPr>
          <a:xfrm>
            <a:off x="625032" y="4662216"/>
            <a:ext cx="9418320" cy="1316736"/>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lIns="121899" tIns="60949" rIns="121899" bIns="60949"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Database / Infrastructure</a:t>
            </a:r>
          </a:p>
        </p:txBody>
      </p:sp>
      <p:sp>
        <p:nvSpPr>
          <p:cNvPr id="11" name="Rounded Rectangle 10"/>
          <p:cNvSpPr/>
          <p:nvPr/>
        </p:nvSpPr>
        <p:spPr>
          <a:xfrm>
            <a:off x="614302" y="1468627"/>
            <a:ext cx="10809911" cy="318887"/>
          </a:xfrm>
          <a:prstGeom prst="roundRect">
            <a:avLst/>
          </a:prstGeom>
          <a:ln/>
        </p:spPr>
        <p:style>
          <a:lnRef idx="3">
            <a:schemeClr val="lt1"/>
          </a:lnRef>
          <a:fillRef idx="1">
            <a:schemeClr val="accent6"/>
          </a:fillRef>
          <a:effectRef idx="1">
            <a:schemeClr val="accent6"/>
          </a:effectRef>
          <a:fontRef idx="minor">
            <a:schemeClr val="lt1"/>
          </a:fontRef>
        </p:style>
        <p:txBody>
          <a:bodyPr lIns="121899" tIns="60949" rIns="121899" bIns="60949"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chemeClr val="bg1"/>
                </a:solidFill>
                <a:effectLst/>
                <a:uLnTx/>
                <a:uFillTx/>
                <a:ea typeface="ＭＳ Ｐゴシック" pitchFamily="34" charset="-128"/>
              </a:rPr>
              <a:t>User Interactions</a:t>
            </a:r>
          </a:p>
        </p:txBody>
      </p:sp>
      <p:cxnSp>
        <p:nvCxnSpPr>
          <p:cNvPr id="12" name="Straight Connector 11"/>
          <p:cNvCxnSpPr/>
          <p:nvPr/>
        </p:nvCxnSpPr>
        <p:spPr>
          <a:xfrm>
            <a:off x="10769318" y="1935540"/>
            <a:ext cx="0" cy="3767221"/>
          </a:xfrm>
          <a:prstGeom prst="line">
            <a:avLst/>
          </a:prstGeom>
        </p:spPr>
        <p:style>
          <a:lnRef idx="2">
            <a:schemeClr val="accent1"/>
          </a:lnRef>
          <a:fillRef idx="0">
            <a:schemeClr val="accent1"/>
          </a:fillRef>
          <a:effectRef idx="1">
            <a:schemeClr val="accent1"/>
          </a:effectRef>
          <a:fontRef idx="minor">
            <a:schemeClr val="tx1"/>
          </a:fontRef>
        </p:style>
      </p:cxnSp>
      <p:sp>
        <p:nvSpPr>
          <p:cNvPr id="13" name="AutoShape 34"/>
          <p:cNvSpPr>
            <a:spLocks noChangeArrowheads="1"/>
          </p:cNvSpPr>
          <p:nvPr/>
        </p:nvSpPr>
        <p:spPr bwMode="auto">
          <a:xfrm>
            <a:off x="5356972" y="2133616"/>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Supply Chain Planning</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ASCP / CBO</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Demantra</a:t>
            </a:r>
          </a:p>
        </p:txBody>
      </p:sp>
      <p:sp>
        <p:nvSpPr>
          <p:cNvPr id="14" name="AutoShape 34"/>
          <p:cNvSpPr>
            <a:spLocks noChangeArrowheads="1"/>
          </p:cNvSpPr>
          <p:nvPr/>
        </p:nvSpPr>
        <p:spPr bwMode="auto">
          <a:xfrm>
            <a:off x="6507828" y="2133616"/>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Logistics</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OTM v6.3.3</a:t>
            </a:r>
          </a:p>
        </p:txBody>
      </p:sp>
      <p:sp>
        <p:nvSpPr>
          <p:cNvPr id="15" name="AutoShape 34"/>
          <p:cNvSpPr>
            <a:spLocks noChangeArrowheads="1"/>
          </p:cNvSpPr>
          <p:nvPr/>
        </p:nvSpPr>
        <p:spPr bwMode="auto">
          <a:xfrm>
            <a:off x="7658684" y="2133616"/>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EPM</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Hyperion v11.1.2</a:t>
            </a:r>
          </a:p>
        </p:txBody>
      </p:sp>
      <p:sp>
        <p:nvSpPr>
          <p:cNvPr id="16" name="AutoShape 34"/>
          <p:cNvSpPr>
            <a:spLocks noChangeArrowheads="1"/>
          </p:cNvSpPr>
          <p:nvPr/>
        </p:nvSpPr>
        <p:spPr bwMode="auto">
          <a:xfrm>
            <a:off x="753548" y="2133616"/>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Procurement</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E-Business Suite v12.1.3</a:t>
            </a:r>
          </a:p>
        </p:txBody>
      </p:sp>
      <p:sp>
        <p:nvSpPr>
          <p:cNvPr id="17" name="AutoShape 34"/>
          <p:cNvSpPr>
            <a:spLocks noChangeArrowheads="1"/>
          </p:cNvSpPr>
          <p:nvPr/>
        </p:nvSpPr>
        <p:spPr bwMode="auto">
          <a:xfrm>
            <a:off x="1904404" y="2133616"/>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Order Mgmt</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E-Business Suite v12.1.3</a:t>
            </a:r>
          </a:p>
        </p:txBody>
      </p:sp>
      <p:sp>
        <p:nvSpPr>
          <p:cNvPr id="18" name="AutoShape 34"/>
          <p:cNvSpPr>
            <a:spLocks noChangeArrowheads="1"/>
          </p:cNvSpPr>
          <p:nvPr/>
        </p:nvSpPr>
        <p:spPr bwMode="auto">
          <a:xfrm>
            <a:off x="3055260" y="2133616"/>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Manufacturing</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E-Business Suite v12.1.3</a:t>
            </a:r>
          </a:p>
        </p:txBody>
      </p:sp>
      <p:sp>
        <p:nvSpPr>
          <p:cNvPr id="19" name="AutoShape 34"/>
          <p:cNvSpPr>
            <a:spLocks noChangeArrowheads="1"/>
          </p:cNvSpPr>
          <p:nvPr/>
        </p:nvSpPr>
        <p:spPr bwMode="auto">
          <a:xfrm>
            <a:off x="4206116" y="2133616"/>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Financials</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E-Business Suite v12.1.3</a:t>
            </a:r>
          </a:p>
        </p:txBody>
      </p:sp>
      <p:sp>
        <p:nvSpPr>
          <p:cNvPr id="20" name="AutoShape 34"/>
          <p:cNvSpPr>
            <a:spLocks noChangeArrowheads="1"/>
          </p:cNvSpPr>
          <p:nvPr/>
        </p:nvSpPr>
        <p:spPr bwMode="auto">
          <a:xfrm>
            <a:off x="8809542" y="2133616"/>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Project Mgmt</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Primavera</a:t>
            </a:r>
          </a:p>
        </p:txBody>
      </p:sp>
      <p:sp>
        <p:nvSpPr>
          <p:cNvPr id="21" name="AutoShape 34"/>
          <p:cNvSpPr>
            <a:spLocks noChangeArrowheads="1"/>
          </p:cNvSpPr>
          <p:nvPr/>
        </p:nvSpPr>
        <p:spPr bwMode="auto">
          <a:xfrm>
            <a:off x="10217000" y="2163937"/>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Integration </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Oracle SOA Suite v11.1.1.7</a:t>
            </a:r>
          </a:p>
        </p:txBody>
      </p:sp>
      <p:sp>
        <p:nvSpPr>
          <p:cNvPr id="22" name="AutoShape 34"/>
          <p:cNvSpPr>
            <a:spLocks noChangeArrowheads="1"/>
          </p:cNvSpPr>
          <p:nvPr/>
        </p:nvSpPr>
        <p:spPr bwMode="auto">
          <a:xfrm>
            <a:off x="4219073" y="3568516"/>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Apps Server</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WLS v10.3.6</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OS – RHEL v5</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INTEL Xeon 2x6</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endParaRPr kumimoji="0" lang="en-US" sz="900" b="0" i="0" u="none" strike="noStrike" kern="0" cap="none" spc="0" normalizeH="0" baseline="0" noProof="0" dirty="0">
              <a:ln>
                <a:noFill/>
              </a:ln>
              <a:solidFill>
                <a:sysClr val="windowText" lastClr="000000"/>
              </a:solidFill>
              <a:effectLst/>
              <a:uLnTx/>
              <a:uFillTx/>
            </a:endParaRPr>
          </a:p>
        </p:txBody>
      </p:sp>
      <p:sp>
        <p:nvSpPr>
          <p:cNvPr id="23" name="AutoShape 34"/>
          <p:cNvSpPr>
            <a:spLocks noChangeArrowheads="1"/>
          </p:cNvSpPr>
          <p:nvPr/>
        </p:nvSpPr>
        <p:spPr bwMode="auto">
          <a:xfrm>
            <a:off x="5366998" y="3564566"/>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Imaging &amp; Process  Mgmt</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Inspyrus</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Oracle WC Content v11g</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endParaRPr kumimoji="0" lang="en-US" sz="900" b="0" i="0" u="none" strike="noStrike" kern="0" cap="none" spc="0" normalizeH="0" baseline="0" noProof="0" dirty="0">
              <a:ln>
                <a:noFill/>
              </a:ln>
              <a:solidFill>
                <a:sysClr val="windowText" lastClr="000000"/>
              </a:solidFill>
              <a:effectLst/>
              <a:uLnTx/>
              <a:uFillTx/>
            </a:endParaRPr>
          </a:p>
        </p:txBody>
      </p:sp>
      <p:sp>
        <p:nvSpPr>
          <p:cNvPr id="24" name="AutoShape 34"/>
          <p:cNvSpPr>
            <a:spLocks noChangeArrowheads="1"/>
          </p:cNvSpPr>
          <p:nvPr/>
        </p:nvSpPr>
        <p:spPr bwMode="auto">
          <a:xfrm>
            <a:off x="3055260" y="4960699"/>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PROD </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Oracle DB  EE v11.2.0.3</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Exadata 1/4 Rack</a:t>
            </a:r>
          </a:p>
        </p:txBody>
      </p:sp>
      <p:sp>
        <p:nvSpPr>
          <p:cNvPr id="25" name="AutoShape 34"/>
          <p:cNvSpPr>
            <a:spLocks noChangeArrowheads="1"/>
          </p:cNvSpPr>
          <p:nvPr/>
        </p:nvSpPr>
        <p:spPr bwMode="auto">
          <a:xfrm>
            <a:off x="3055260" y="3566541"/>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Apps  Server</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IIAS</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INTEL Xeon 2x6</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endParaRPr kumimoji="0" lang="en-US" sz="900" b="0" i="0" u="none" strike="noStrike" kern="0" cap="none" spc="0" normalizeH="0" baseline="0" noProof="0" dirty="0">
              <a:ln>
                <a:noFill/>
              </a:ln>
              <a:solidFill>
                <a:sysClr val="windowText" lastClr="000000"/>
              </a:solidFill>
              <a:effectLst/>
              <a:uLnTx/>
              <a:uFillTx/>
            </a:endParaRPr>
          </a:p>
        </p:txBody>
      </p:sp>
      <p:sp>
        <p:nvSpPr>
          <p:cNvPr id="26" name="AutoShape 34"/>
          <p:cNvSpPr>
            <a:spLocks noChangeArrowheads="1"/>
          </p:cNvSpPr>
          <p:nvPr/>
        </p:nvSpPr>
        <p:spPr bwMode="auto">
          <a:xfrm>
            <a:off x="4226998" y="4958724"/>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DEV | DEV2 | DEV3 | UAT</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Oracle DB v11.2.0.3</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Exadata 1/8  Rack</a:t>
            </a:r>
          </a:p>
        </p:txBody>
      </p:sp>
      <p:cxnSp>
        <p:nvCxnSpPr>
          <p:cNvPr id="27" name="Elbow Connector 26"/>
          <p:cNvCxnSpPr/>
          <p:nvPr/>
        </p:nvCxnSpPr>
        <p:spPr>
          <a:xfrm rot="16200000" flipH="1">
            <a:off x="2193782" y="2156422"/>
            <a:ext cx="518525" cy="2301712"/>
          </a:xfrm>
          <a:prstGeom prst="bentConnector3">
            <a:avLst>
              <a:gd name="adj1" fmla="val 50000"/>
            </a:avLst>
          </a:prstGeom>
          <a:ln w="12700">
            <a:solidFill>
              <a:srgbClr val="000000"/>
            </a:solidFill>
            <a:miter lim="800000"/>
          </a:ln>
        </p:spPr>
        <p:style>
          <a:lnRef idx="1">
            <a:schemeClr val="accent1"/>
          </a:lnRef>
          <a:fillRef idx="0">
            <a:schemeClr val="accent1"/>
          </a:fillRef>
          <a:effectRef idx="0">
            <a:schemeClr val="accent1"/>
          </a:effectRef>
          <a:fontRef idx="minor">
            <a:schemeClr val="tx1"/>
          </a:fontRef>
        </p:style>
      </p:cxnSp>
      <p:cxnSp>
        <p:nvCxnSpPr>
          <p:cNvPr id="28" name="Elbow Connector 27"/>
          <p:cNvCxnSpPr>
            <a:stCxn id="17" idx="2"/>
            <a:endCxn id="25" idx="0"/>
          </p:cNvCxnSpPr>
          <p:nvPr/>
        </p:nvCxnSpPr>
        <p:spPr>
          <a:xfrm rot="16200000" flipH="1">
            <a:off x="2769210" y="2731850"/>
            <a:ext cx="518525" cy="1150856"/>
          </a:xfrm>
          <a:prstGeom prst="bentConnector3">
            <a:avLst>
              <a:gd name="adj1" fmla="val 50000"/>
            </a:avLst>
          </a:prstGeom>
          <a:ln w="12700">
            <a:solidFill>
              <a:srgbClr val="000000"/>
            </a:solidFill>
            <a:miter lim="800000"/>
          </a:ln>
        </p:spPr>
        <p:style>
          <a:lnRef idx="1">
            <a:schemeClr val="accent1"/>
          </a:lnRef>
          <a:fillRef idx="0">
            <a:schemeClr val="accent1"/>
          </a:fillRef>
          <a:effectRef idx="0">
            <a:schemeClr val="accent1"/>
          </a:effectRef>
          <a:fontRef idx="minor">
            <a:schemeClr val="tx1"/>
          </a:fontRef>
        </p:style>
      </p:cxnSp>
      <p:cxnSp>
        <p:nvCxnSpPr>
          <p:cNvPr id="29" name="Elbow Connector 28"/>
          <p:cNvCxnSpPr>
            <a:stCxn id="19" idx="2"/>
            <a:endCxn id="25" idx="0"/>
          </p:cNvCxnSpPr>
          <p:nvPr/>
        </p:nvCxnSpPr>
        <p:spPr>
          <a:xfrm rot="5400000">
            <a:off x="3920066" y="2731850"/>
            <a:ext cx="518525" cy="1150856"/>
          </a:xfrm>
          <a:prstGeom prst="bentConnector3">
            <a:avLst>
              <a:gd name="adj1" fmla="val 50000"/>
            </a:avLst>
          </a:prstGeom>
          <a:ln w="12700">
            <a:solidFill>
              <a:srgbClr val="000000"/>
            </a:solidFill>
            <a:miter lim="800000"/>
          </a:ln>
        </p:spPr>
        <p:style>
          <a:lnRef idx="1">
            <a:schemeClr val="accent1"/>
          </a:lnRef>
          <a:fillRef idx="0">
            <a:schemeClr val="accent1"/>
          </a:fillRef>
          <a:effectRef idx="0">
            <a:schemeClr val="accent1"/>
          </a:effectRef>
          <a:fontRef idx="minor">
            <a:schemeClr val="tx1"/>
          </a:fontRef>
        </p:style>
      </p:cxnSp>
      <p:sp>
        <p:nvSpPr>
          <p:cNvPr id="30" name="AutoShape 34"/>
          <p:cNvSpPr>
            <a:spLocks noChangeArrowheads="1"/>
          </p:cNvSpPr>
          <p:nvPr/>
        </p:nvSpPr>
        <p:spPr bwMode="auto">
          <a:xfrm>
            <a:off x="6518900" y="3568104"/>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Collaborate, Records Mgmt</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Stellent UCM / RM v11.1.1.5</a:t>
            </a:r>
          </a:p>
        </p:txBody>
      </p:sp>
      <p:cxnSp>
        <p:nvCxnSpPr>
          <p:cNvPr id="31" name="Elbow Connector 30"/>
          <p:cNvCxnSpPr>
            <a:stCxn id="13" idx="2"/>
            <a:endCxn id="22" idx="0"/>
          </p:cNvCxnSpPr>
          <p:nvPr/>
        </p:nvCxnSpPr>
        <p:spPr>
          <a:xfrm rot="5400000">
            <a:off x="5076413" y="2739317"/>
            <a:ext cx="520500" cy="1137899"/>
          </a:xfrm>
          <a:prstGeom prst="bentConnector3">
            <a:avLst>
              <a:gd name="adj1" fmla="val 66342"/>
            </a:avLst>
          </a:prstGeom>
          <a:ln w="12700">
            <a:solidFill>
              <a:srgbClr val="000000"/>
            </a:solidFill>
            <a:miter lim="800000"/>
          </a:ln>
        </p:spPr>
        <p:style>
          <a:lnRef idx="1">
            <a:schemeClr val="accent1"/>
          </a:lnRef>
          <a:fillRef idx="0">
            <a:schemeClr val="accent1"/>
          </a:fillRef>
          <a:effectRef idx="0">
            <a:schemeClr val="accent1"/>
          </a:effectRef>
          <a:fontRef idx="minor">
            <a:schemeClr val="tx1"/>
          </a:fontRef>
        </p:style>
      </p:cxnSp>
      <p:cxnSp>
        <p:nvCxnSpPr>
          <p:cNvPr id="32" name="Elbow Connector 31"/>
          <p:cNvCxnSpPr>
            <a:stCxn id="14" idx="2"/>
            <a:endCxn id="22" idx="0"/>
          </p:cNvCxnSpPr>
          <p:nvPr/>
        </p:nvCxnSpPr>
        <p:spPr>
          <a:xfrm rot="5400000">
            <a:off x="5651841" y="2163889"/>
            <a:ext cx="520500" cy="2288755"/>
          </a:xfrm>
          <a:prstGeom prst="bentConnector3">
            <a:avLst>
              <a:gd name="adj1" fmla="val 66342"/>
            </a:avLst>
          </a:prstGeom>
          <a:ln w="12700">
            <a:solidFill>
              <a:srgbClr val="000000"/>
            </a:solidFill>
            <a:miter lim="800000"/>
          </a:ln>
        </p:spPr>
        <p:style>
          <a:lnRef idx="1">
            <a:schemeClr val="accent1"/>
          </a:lnRef>
          <a:fillRef idx="0">
            <a:schemeClr val="accent1"/>
          </a:fillRef>
          <a:effectRef idx="0">
            <a:schemeClr val="accent1"/>
          </a:effectRef>
          <a:fontRef idx="minor">
            <a:schemeClr val="tx1"/>
          </a:fontRef>
        </p:style>
      </p:cxnSp>
      <p:cxnSp>
        <p:nvCxnSpPr>
          <p:cNvPr id="33" name="Elbow Connector 32"/>
          <p:cNvCxnSpPr>
            <a:stCxn id="15" idx="2"/>
            <a:endCxn id="22" idx="0"/>
          </p:cNvCxnSpPr>
          <p:nvPr/>
        </p:nvCxnSpPr>
        <p:spPr>
          <a:xfrm rot="5400000">
            <a:off x="6227269" y="1588461"/>
            <a:ext cx="520500" cy="3439611"/>
          </a:xfrm>
          <a:prstGeom prst="bentConnector3">
            <a:avLst>
              <a:gd name="adj1" fmla="val 66342"/>
            </a:avLst>
          </a:prstGeom>
          <a:ln w="12700">
            <a:solidFill>
              <a:srgbClr val="000000"/>
            </a:solidFill>
            <a:miter lim="800000"/>
          </a:ln>
        </p:spPr>
        <p:style>
          <a:lnRef idx="1">
            <a:schemeClr val="accent1"/>
          </a:lnRef>
          <a:fillRef idx="0">
            <a:schemeClr val="accent1"/>
          </a:fillRef>
          <a:effectRef idx="0">
            <a:schemeClr val="accent1"/>
          </a:effectRef>
          <a:fontRef idx="minor">
            <a:schemeClr val="tx1"/>
          </a:fontRef>
        </p:style>
      </p:cxnSp>
      <p:cxnSp>
        <p:nvCxnSpPr>
          <p:cNvPr id="34" name="Elbow Connector 33"/>
          <p:cNvCxnSpPr>
            <a:stCxn id="22" idx="2"/>
            <a:endCxn id="24" idx="0"/>
          </p:cNvCxnSpPr>
          <p:nvPr/>
        </p:nvCxnSpPr>
        <p:spPr>
          <a:xfrm rot="5400000">
            <a:off x="3946916" y="4139901"/>
            <a:ext cx="477783" cy="1163813"/>
          </a:xfrm>
          <a:prstGeom prst="bentConnector3">
            <a:avLst>
              <a:gd name="adj1" fmla="val 50000"/>
            </a:avLst>
          </a:prstGeom>
          <a:ln w="12700">
            <a:solidFill>
              <a:srgbClr val="000000"/>
            </a:solidFill>
            <a:miter lim="800000"/>
          </a:ln>
        </p:spPr>
        <p:style>
          <a:lnRef idx="1">
            <a:schemeClr val="accent1"/>
          </a:lnRef>
          <a:fillRef idx="0">
            <a:schemeClr val="accent1"/>
          </a:fillRef>
          <a:effectRef idx="0">
            <a:schemeClr val="accent1"/>
          </a:effectRef>
          <a:fontRef idx="minor">
            <a:schemeClr val="tx1"/>
          </a:fontRef>
        </p:style>
      </p:cxnSp>
      <p:cxnSp>
        <p:nvCxnSpPr>
          <p:cNvPr id="35" name="Elbow Connector 34"/>
          <p:cNvCxnSpPr>
            <a:stCxn id="23" idx="2"/>
            <a:endCxn id="24" idx="0"/>
          </p:cNvCxnSpPr>
          <p:nvPr/>
        </p:nvCxnSpPr>
        <p:spPr>
          <a:xfrm rot="5400000">
            <a:off x="4518903" y="3563963"/>
            <a:ext cx="481733" cy="2311738"/>
          </a:xfrm>
          <a:prstGeom prst="bentConnector3">
            <a:avLst>
              <a:gd name="adj1" fmla="val 50000"/>
            </a:avLst>
          </a:prstGeom>
          <a:ln w="12700">
            <a:solidFill>
              <a:srgbClr val="000000"/>
            </a:solidFill>
            <a:miter lim="800000"/>
          </a:ln>
        </p:spPr>
        <p:style>
          <a:lnRef idx="1">
            <a:schemeClr val="accent1"/>
          </a:lnRef>
          <a:fillRef idx="0">
            <a:schemeClr val="accent1"/>
          </a:fillRef>
          <a:effectRef idx="0">
            <a:schemeClr val="accent1"/>
          </a:effectRef>
          <a:fontRef idx="minor">
            <a:schemeClr val="tx1"/>
          </a:fontRef>
        </p:style>
      </p:cxnSp>
      <p:sp>
        <p:nvSpPr>
          <p:cNvPr id="36" name="AutoShape 34"/>
          <p:cNvSpPr>
            <a:spLocks noChangeArrowheads="1"/>
          </p:cNvSpPr>
          <p:nvPr/>
        </p:nvSpPr>
        <p:spPr bwMode="auto">
          <a:xfrm>
            <a:off x="10220538" y="4528001"/>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Systems Mgmt </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Oracle Enterprise Manager 12c</a:t>
            </a:r>
          </a:p>
        </p:txBody>
      </p:sp>
      <p:sp>
        <p:nvSpPr>
          <p:cNvPr id="37" name="AutoShape 34"/>
          <p:cNvSpPr>
            <a:spLocks noChangeArrowheads="1"/>
          </p:cNvSpPr>
          <p:nvPr/>
        </p:nvSpPr>
        <p:spPr bwMode="auto">
          <a:xfrm>
            <a:off x="10224076" y="3345969"/>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Security  </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AD</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Custom scripts - masking</a:t>
            </a:r>
          </a:p>
        </p:txBody>
      </p:sp>
      <p:sp>
        <p:nvSpPr>
          <p:cNvPr id="38" name="AutoShape 34"/>
          <p:cNvSpPr>
            <a:spLocks noChangeArrowheads="1"/>
          </p:cNvSpPr>
          <p:nvPr/>
        </p:nvSpPr>
        <p:spPr bwMode="auto">
          <a:xfrm>
            <a:off x="8809542" y="4974644"/>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DB Server</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SQL Server</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OS - Windows</a:t>
            </a:r>
          </a:p>
        </p:txBody>
      </p:sp>
      <p:cxnSp>
        <p:nvCxnSpPr>
          <p:cNvPr id="39" name="Elbow Connector 38"/>
          <p:cNvCxnSpPr>
            <a:stCxn id="30" idx="2"/>
            <a:endCxn id="38" idx="0"/>
          </p:cNvCxnSpPr>
          <p:nvPr/>
        </p:nvCxnSpPr>
        <p:spPr>
          <a:xfrm rot="16200000" flipH="1">
            <a:off x="7966791" y="3583253"/>
            <a:ext cx="492140" cy="2290642"/>
          </a:xfrm>
          <a:prstGeom prst="bentConnector3">
            <a:avLst>
              <a:gd name="adj1" fmla="val 50000"/>
            </a:avLst>
          </a:prstGeom>
          <a:ln w="12700">
            <a:solidFill>
              <a:srgbClr val="000000"/>
            </a:solidFill>
            <a:miter lim="800000"/>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stCxn id="18" idx="2"/>
            <a:endCxn id="25" idx="0"/>
          </p:cNvCxnSpPr>
          <p:nvPr/>
        </p:nvCxnSpPr>
        <p:spPr>
          <a:xfrm>
            <a:off x="3603900" y="3048016"/>
            <a:ext cx="0" cy="518525"/>
          </a:xfrm>
          <a:prstGeom prst="line">
            <a:avLst/>
          </a:prstGeom>
          <a:ln w="12700">
            <a:solidFill>
              <a:srgbClr val="000000"/>
            </a:solidFill>
            <a:miter lim="800000"/>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25" idx="2"/>
            <a:endCxn id="24" idx="0"/>
          </p:cNvCxnSpPr>
          <p:nvPr/>
        </p:nvCxnSpPr>
        <p:spPr>
          <a:xfrm>
            <a:off x="3603900" y="4480941"/>
            <a:ext cx="0" cy="479758"/>
          </a:xfrm>
          <a:prstGeom prst="line">
            <a:avLst/>
          </a:prstGeom>
          <a:ln w="12700">
            <a:solidFill>
              <a:srgbClr val="000000"/>
            </a:solidFill>
            <a:miter lim="800000"/>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a:stCxn id="20" idx="2"/>
            <a:endCxn id="38" idx="0"/>
          </p:cNvCxnSpPr>
          <p:nvPr/>
        </p:nvCxnSpPr>
        <p:spPr>
          <a:xfrm>
            <a:off x="9358182" y="3048016"/>
            <a:ext cx="0" cy="1926628"/>
          </a:xfrm>
          <a:prstGeom prst="line">
            <a:avLst/>
          </a:prstGeom>
          <a:ln w="12700">
            <a:solidFill>
              <a:srgbClr val="000000"/>
            </a:solidFill>
            <a:miter lim="800000"/>
          </a:ln>
        </p:spPr>
        <p:style>
          <a:lnRef idx="1">
            <a:schemeClr val="accent1"/>
          </a:lnRef>
          <a:fillRef idx="0">
            <a:schemeClr val="accent1"/>
          </a:fillRef>
          <a:effectRef idx="0">
            <a:schemeClr val="accent1"/>
          </a:effectRef>
          <a:fontRef idx="minor">
            <a:schemeClr val="tx1"/>
          </a:fontRef>
        </p:style>
      </p:cxnSp>
      <p:sp>
        <p:nvSpPr>
          <p:cNvPr id="43" name="AutoShape 34"/>
          <p:cNvSpPr>
            <a:spLocks noChangeArrowheads="1"/>
          </p:cNvSpPr>
          <p:nvPr/>
        </p:nvSpPr>
        <p:spPr bwMode="auto">
          <a:xfrm>
            <a:off x="1891483" y="3568104"/>
            <a:ext cx="1097280" cy="914400"/>
          </a:xfrm>
          <a:prstGeom prst="roundRect">
            <a:avLst>
              <a:gd name="adj" fmla="val 20833"/>
            </a:avLst>
          </a:prstGeom>
          <a:ln>
            <a:headEnd/>
            <a:tailEnd/>
          </a:ln>
        </p:spPr>
        <p:style>
          <a:lnRef idx="1">
            <a:schemeClr val="accent4"/>
          </a:lnRef>
          <a:fillRef idx="2">
            <a:schemeClr val="accent4"/>
          </a:fillRef>
          <a:effectRef idx="1">
            <a:schemeClr val="accent4"/>
          </a:effectRef>
          <a:fontRef idx="minor">
            <a:schemeClr val="dk1"/>
          </a:fontRef>
        </p:style>
        <p:txBody>
          <a:bodyPr lIns="121899" tIns="60949" rIns="121899" bIns="60949"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ysClr val="windowText" lastClr="000000"/>
                </a:solidFill>
                <a:effectLst/>
                <a:uLnTx/>
                <a:uFillTx/>
              </a:rPr>
              <a:t>OBI Apps</a:t>
            </a:r>
          </a:p>
          <a:p>
            <a:pPr marL="119063" marR="0" lvl="0" indent="-119063"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a:ln>
                  <a:noFill/>
                </a:ln>
                <a:solidFill>
                  <a:sysClr val="windowText" lastClr="000000"/>
                </a:solidFill>
                <a:effectLst/>
                <a:uLnTx/>
                <a:uFillTx/>
              </a:rPr>
              <a:t>v7.9.6.3</a:t>
            </a:r>
          </a:p>
        </p:txBody>
      </p:sp>
      <p:cxnSp>
        <p:nvCxnSpPr>
          <p:cNvPr id="44" name="Elbow Connector 43"/>
          <p:cNvCxnSpPr/>
          <p:nvPr/>
        </p:nvCxnSpPr>
        <p:spPr>
          <a:xfrm rot="5400000">
            <a:off x="3337396" y="2150744"/>
            <a:ext cx="520088" cy="2314633"/>
          </a:xfrm>
          <a:prstGeom prst="bentConnector3">
            <a:avLst>
              <a:gd name="adj1" fmla="val 50000"/>
            </a:avLst>
          </a:prstGeom>
          <a:ln w="12700">
            <a:solidFill>
              <a:srgbClr val="000000"/>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1604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a:defRPr/>
            </a:pPr>
            <a:fld id="{F030DC05-9582-414D-8060-E1628D4D3F27}" type="slidenum">
              <a:rPr lang="en-US" smtClean="0"/>
              <a:pPr>
                <a:defRPr/>
              </a:pPr>
              <a:t>4</a:t>
            </a:fld>
            <a:endParaRPr lang="en-US" dirty="0"/>
          </a:p>
        </p:txBody>
      </p:sp>
      <p:grpSp>
        <p:nvGrpSpPr>
          <p:cNvPr id="27" name="Group 26"/>
          <p:cNvGrpSpPr/>
          <p:nvPr/>
        </p:nvGrpSpPr>
        <p:grpSpPr>
          <a:xfrm>
            <a:off x="9112752" y="1580517"/>
            <a:ext cx="2486960" cy="4141931"/>
            <a:chOff x="531813" y="-295983"/>
            <a:chExt cx="2486960" cy="7722263"/>
          </a:xfrm>
          <a:solidFill>
            <a:schemeClr val="accent3">
              <a:lumMod val="60000"/>
              <a:lumOff val="40000"/>
            </a:schemeClr>
          </a:solidFill>
        </p:grpSpPr>
        <p:sp>
          <p:nvSpPr>
            <p:cNvPr id="28" name="Rectangle 27"/>
            <p:cNvSpPr/>
            <p:nvPr/>
          </p:nvSpPr>
          <p:spPr>
            <a:xfrm>
              <a:off x="531813" y="1315520"/>
              <a:ext cx="2486960" cy="1276248"/>
            </a:xfrm>
            <a:prstGeom prst="rect">
              <a:avLst/>
            </a:prstGeom>
            <a:grpFill/>
            <a:ln>
              <a:noFill/>
            </a:ln>
          </p:spPr>
          <p:style>
            <a:lnRef idx="1">
              <a:schemeClr val="accent5"/>
            </a:lnRef>
            <a:fillRef idx="3">
              <a:schemeClr val="accent5"/>
            </a:fillRef>
            <a:effectRef idx="2">
              <a:schemeClr val="accent5"/>
            </a:effectRef>
            <a:fontRef idx="minor">
              <a:schemeClr val="lt1"/>
            </a:fontRef>
          </p:style>
          <p:txBody>
            <a:bodyPr vert="horz" wrap="square" lIns="68580" tIns="34290" rIns="68580" bIns="34290" numCol="1" anchor="t" anchorCtr="0" compatLnSpc="1">
              <a:prstTxWarp prst="textNoShape">
                <a:avLst/>
              </a:prstTxWarp>
            </a:bodyPr>
            <a:lstStyle/>
            <a:p>
              <a:pPr defTabSz="685800"/>
              <a:endParaRPr lang="en-US" sz="1400" kern="0">
                <a:solidFill>
                  <a:sysClr val="windowText" lastClr="000000"/>
                </a:solidFill>
              </a:endParaRPr>
            </a:p>
          </p:txBody>
        </p:sp>
        <p:sp>
          <p:nvSpPr>
            <p:cNvPr id="29" name="Rectangle 28"/>
            <p:cNvSpPr/>
            <p:nvPr/>
          </p:nvSpPr>
          <p:spPr>
            <a:xfrm>
              <a:off x="531813" y="2927024"/>
              <a:ext cx="2486960" cy="1276248"/>
            </a:xfrm>
            <a:prstGeom prst="rect">
              <a:avLst/>
            </a:prstGeom>
            <a:grpFill/>
            <a:ln>
              <a:noFill/>
            </a:ln>
          </p:spPr>
          <p:style>
            <a:lnRef idx="1">
              <a:schemeClr val="accent5"/>
            </a:lnRef>
            <a:fillRef idx="3">
              <a:schemeClr val="accent5"/>
            </a:fillRef>
            <a:effectRef idx="2">
              <a:schemeClr val="accent5"/>
            </a:effectRef>
            <a:fontRef idx="minor">
              <a:schemeClr val="lt1"/>
            </a:fontRef>
          </p:style>
          <p:txBody>
            <a:bodyPr vert="horz" wrap="square" lIns="68580" tIns="34290" rIns="68580" bIns="34290" numCol="1" anchor="t" anchorCtr="0" compatLnSpc="1">
              <a:prstTxWarp prst="textNoShape">
                <a:avLst/>
              </a:prstTxWarp>
            </a:bodyPr>
            <a:lstStyle/>
            <a:p>
              <a:pPr defTabSz="685800"/>
              <a:endParaRPr lang="en-US" sz="1400" kern="0">
                <a:solidFill>
                  <a:sysClr val="windowText" lastClr="000000"/>
                </a:solidFill>
              </a:endParaRPr>
            </a:p>
          </p:txBody>
        </p:sp>
        <p:sp>
          <p:nvSpPr>
            <p:cNvPr id="30" name="Rectangle 29"/>
            <p:cNvSpPr/>
            <p:nvPr/>
          </p:nvSpPr>
          <p:spPr>
            <a:xfrm>
              <a:off x="531813" y="4538527"/>
              <a:ext cx="2486960" cy="1276248"/>
            </a:xfrm>
            <a:prstGeom prst="rect">
              <a:avLst/>
            </a:prstGeom>
            <a:grpFill/>
            <a:ln>
              <a:noFill/>
            </a:ln>
          </p:spPr>
          <p:style>
            <a:lnRef idx="1">
              <a:schemeClr val="accent5"/>
            </a:lnRef>
            <a:fillRef idx="3">
              <a:schemeClr val="accent5"/>
            </a:fillRef>
            <a:effectRef idx="2">
              <a:schemeClr val="accent5"/>
            </a:effectRef>
            <a:fontRef idx="minor">
              <a:schemeClr val="lt1"/>
            </a:fontRef>
          </p:style>
          <p:txBody>
            <a:bodyPr vert="horz" wrap="square" lIns="68580" tIns="34290" rIns="68580" bIns="34290" numCol="1" anchor="t" anchorCtr="0" compatLnSpc="1">
              <a:prstTxWarp prst="textNoShape">
                <a:avLst/>
              </a:prstTxWarp>
            </a:bodyPr>
            <a:lstStyle/>
            <a:p>
              <a:pPr defTabSz="685800"/>
              <a:endParaRPr lang="en-US" sz="1400" kern="0">
                <a:solidFill>
                  <a:sysClr val="windowText" lastClr="000000"/>
                </a:solidFill>
              </a:endParaRPr>
            </a:p>
          </p:txBody>
        </p:sp>
        <p:sp>
          <p:nvSpPr>
            <p:cNvPr id="31" name="Rectangle 30"/>
            <p:cNvSpPr/>
            <p:nvPr/>
          </p:nvSpPr>
          <p:spPr>
            <a:xfrm>
              <a:off x="531813" y="-295983"/>
              <a:ext cx="2486960" cy="1276249"/>
            </a:xfrm>
            <a:prstGeom prst="rect">
              <a:avLst/>
            </a:prstGeom>
            <a:grpFill/>
            <a:ln>
              <a:noFill/>
            </a:ln>
          </p:spPr>
          <p:style>
            <a:lnRef idx="1">
              <a:schemeClr val="accent5"/>
            </a:lnRef>
            <a:fillRef idx="3">
              <a:schemeClr val="accent5"/>
            </a:fillRef>
            <a:effectRef idx="2">
              <a:schemeClr val="accent5"/>
            </a:effectRef>
            <a:fontRef idx="minor">
              <a:schemeClr val="lt1"/>
            </a:fontRef>
          </p:style>
          <p:txBody>
            <a:bodyPr vert="horz" wrap="square" lIns="68580" tIns="34290" rIns="68580" bIns="34290" numCol="1" anchor="t" anchorCtr="0" compatLnSpc="1">
              <a:prstTxWarp prst="textNoShape">
                <a:avLst/>
              </a:prstTxWarp>
            </a:bodyPr>
            <a:lstStyle/>
            <a:p>
              <a:pPr defTabSz="685800"/>
              <a:endParaRPr lang="en-US" sz="1400" kern="0">
                <a:solidFill>
                  <a:sysClr val="windowText" lastClr="000000"/>
                </a:solidFill>
              </a:endParaRPr>
            </a:p>
          </p:txBody>
        </p:sp>
        <p:sp>
          <p:nvSpPr>
            <p:cNvPr id="35" name="Rectangle 34"/>
            <p:cNvSpPr/>
            <p:nvPr/>
          </p:nvSpPr>
          <p:spPr>
            <a:xfrm>
              <a:off x="531813" y="6150032"/>
              <a:ext cx="2486960" cy="1276248"/>
            </a:xfrm>
            <a:prstGeom prst="rect">
              <a:avLst/>
            </a:prstGeom>
            <a:grpFill/>
            <a:ln>
              <a:noFill/>
            </a:ln>
          </p:spPr>
          <p:style>
            <a:lnRef idx="1">
              <a:schemeClr val="accent5"/>
            </a:lnRef>
            <a:fillRef idx="3">
              <a:schemeClr val="accent5"/>
            </a:fillRef>
            <a:effectRef idx="2">
              <a:schemeClr val="accent5"/>
            </a:effectRef>
            <a:fontRef idx="minor">
              <a:schemeClr val="lt1"/>
            </a:fontRef>
          </p:style>
          <p:txBody>
            <a:bodyPr vert="horz" wrap="square" lIns="68580" tIns="34290" rIns="68580" bIns="34290" numCol="1" anchor="t" anchorCtr="0" compatLnSpc="1">
              <a:prstTxWarp prst="textNoShape">
                <a:avLst/>
              </a:prstTxWarp>
            </a:bodyPr>
            <a:lstStyle/>
            <a:p>
              <a:pPr defTabSz="685800"/>
              <a:endParaRPr lang="en-US" sz="1400" kern="0">
                <a:solidFill>
                  <a:sysClr val="windowText" lastClr="000000"/>
                </a:solidFill>
              </a:endParaRPr>
            </a:p>
          </p:txBody>
        </p:sp>
      </p:grpSp>
      <p:sp>
        <p:nvSpPr>
          <p:cNvPr id="32" name="TextBox 31"/>
          <p:cNvSpPr txBox="1"/>
          <p:nvPr/>
        </p:nvSpPr>
        <p:spPr bwMode="auto">
          <a:xfrm>
            <a:off x="9439189" y="1601347"/>
            <a:ext cx="1842556" cy="664797"/>
          </a:xfrm>
          <a:prstGeom prst="rect">
            <a:avLst/>
          </a:prstGeom>
          <a:noFill/>
        </p:spPr>
        <p:txBody>
          <a:bodyPr wrap="none" lIns="0" tIns="0" rIns="0" bIns="0" rtlCol="0">
            <a:spAutoFit/>
          </a:bodyPr>
          <a:lstStyle/>
          <a:p>
            <a:pPr algn="ctr">
              <a:lnSpc>
                <a:spcPct val="90000"/>
              </a:lnSpc>
            </a:pPr>
            <a:r>
              <a:rPr lang="en-US" sz="1600" b="1" dirty="0"/>
              <a:t>Enterprise Class</a:t>
            </a:r>
            <a:r>
              <a:rPr lang="en-US" sz="1600" dirty="0"/>
              <a:t> </a:t>
            </a:r>
            <a:r>
              <a:rPr lang="en-US" sz="1600" dirty="0" smtClean="0"/>
              <a:t/>
            </a:r>
            <a:br>
              <a:rPr lang="en-US" sz="1600" dirty="0" smtClean="0"/>
            </a:br>
            <a:r>
              <a:rPr lang="en-US" sz="1600" dirty="0" smtClean="0"/>
              <a:t>Application </a:t>
            </a:r>
            <a:r>
              <a:rPr lang="en-US" sz="1600" dirty="0"/>
              <a:t>Suite on </a:t>
            </a:r>
            <a:r>
              <a:rPr lang="en-US" sz="1600" dirty="0" smtClean="0"/>
              <a:t/>
            </a:r>
            <a:br>
              <a:rPr lang="en-US" sz="1600" dirty="0" smtClean="0"/>
            </a:br>
            <a:r>
              <a:rPr lang="en-US" sz="1600" dirty="0" smtClean="0"/>
              <a:t>Enterprise </a:t>
            </a:r>
            <a:r>
              <a:rPr lang="en-US" sz="1600" dirty="0"/>
              <a:t>Class Cloud</a:t>
            </a:r>
          </a:p>
        </p:txBody>
      </p:sp>
      <p:sp>
        <p:nvSpPr>
          <p:cNvPr id="34" name="TextBox 33"/>
          <p:cNvSpPr txBox="1"/>
          <p:nvPr/>
        </p:nvSpPr>
        <p:spPr bwMode="auto">
          <a:xfrm>
            <a:off x="9211470" y="2569191"/>
            <a:ext cx="2298001" cy="443198"/>
          </a:xfrm>
          <a:prstGeom prst="rect">
            <a:avLst/>
          </a:prstGeom>
          <a:noFill/>
        </p:spPr>
        <p:txBody>
          <a:bodyPr wrap="none" lIns="0" tIns="0" rIns="0" bIns="0" rtlCol="0">
            <a:spAutoFit/>
          </a:bodyPr>
          <a:lstStyle/>
          <a:p>
            <a:pPr algn="ctr">
              <a:lnSpc>
                <a:spcPct val="90000"/>
              </a:lnSpc>
            </a:pPr>
            <a:r>
              <a:rPr lang="en-US" sz="1600" dirty="0" smtClean="0"/>
              <a:t>Platform as </a:t>
            </a:r>
            <a:r>
              <a:rPr lang="en-US" sz="1600" dirty="0"/>
              <a:t>a Service </a:t>
            </a:r>
            <a:r>
              <a:rPr lang="en-US" sz="1600" dirty="0" smtClean="0"/>
              <a:t>(PaaS)</a:t>
            </a:r>
            <a:br>
              <a:rPr lang="en-US" sz="1600" dirty="0" smtClean="0"/>
            </a:br>
            <a:r>
              <a:rPr lang="en-US" sz="1600" b="1" dirty="0" smtClean="0"/>
              <a:t>always </a:t>
            </a:r>
            <a:r>
              <a:rPr lang="en-US" sz="1600" b="1" dirty="0"/>
              <a:t>up to date</a:t>
            </a:r>
          </a:p>
        </p:txBody>
      </p:sp>
      <p:sp>
        <p:nvSpPr>
          <p:cNvPr id="36" name="TextBox 35"/>
          <p:cNvSpPr txBox="1"/>
          <p:nvPr/>
        </p:nvSpPr>
        <p:spPr bwMode="auto">
          <a:xfrm>
            <a:off x="9639853" y="3432047"/>
            <a:ext cx="1441227" cy="443198"/>
          </a:xfrm>
          <a:prstGeom prst="rect">
            <a:avLst/>
          </a:prstGeom>
          <a:noFill/>
        </p:spPr>
        <p:txBody>
          <a:bodyPr wrap="none" lIns="0" tIns="0" rIns="0" bIns="0" rtlCol="0">
            <a:spAutoFit/>
          </a:bodyPr>
          <a:lstStyle/>
          <a:p>
            <a:pPr algn="ctr">
              <a:lnSpc>
                <a:spcPct val="90000"/>
              </a:lnSpc>
            </a:pPr>
            <a:r>
              <a:rPr lang="en-US" sz="1600" b="1" dirty="0"/>
              <a:t>Scale</a:t>
            </a:r>
            <a:r>
              <a:rPr lang="en-US" sz="1600" dirty="0"/>
              <a:t> Operations </a:t>
            </a:r>
            <a:r>
              <a:rPr lang="en-US" sz="1600" dirty="0" smtClean="0"/>
              <a:t/>
            </a:r>
            <a:br>
              <a:rPr lang="en-US" sz="1600" dirty="0" smtClean="0"/>
            </a:br>
            <a:r>
              <a:rPr lang="en-US" sz="1600" dirty="0" smtClean="0"/>
              <a:t>Dynamically</a:t>
            </a:r>
            <a:endParaRPr lang="en-US" sz="1600" dirty="0"/>
          </a:p>
        </p:txBody>
      </p:sp>
      <p:sp>
        <p:nvSpPr>
          <p:cNvPr id="37" name="TextBox 36"/>
          <p:cNvSpPr txBox="1"/>
          <p:nvPr/>
        </p:nvSpPr>
        <p:spPr bwMode="auto">
          <a:xfrm>
            <a:off x="9430886" y="4290427"/>
            <a:ext cx="1859163" cy="443198"/>
          </a:xfrm>
          <a:prstGeom prst="rect">
            <a:avLst/>
          </a:prstGeom>
          <a:noFill/>
        </p:spPr>
        <p:txBody>
          <a:bodyPr wrap="none" lIns="0" tIns="0" rIns="0" bIns="0" rtlCol="0">
            <a:spAutoFit/>
          </a:bodyPr>
          <a:lstStyle/>
          <a:p>
            <a:pPr algn="ctr">
              <a:lnSpc>
                <a:spcPct val="90000"/>
              </a:lnSpc>
            </a:pPr>
            <a:r>
              <a:rPr lang="en-US" sz="1600" b="1" dirty="0"/>
              <a:t>Pre-built Integrations</a:t>
            </a:r>
            <a:r>
              <a:rPr lang="en-US" sz="1600" b="1" dirty="0" smtClean="0"/>
              <a:t>,</a:t>
            </a:r>
          </a:p>
          <a:p>
            <a:pPr algn="ctr">
              <a:lnSpc>
                <a:spcPct val="90000"/>
              </a:lnSpc>
            </a:pPr>
            <a:r>
              <a:rPr lang="en-US" sz="1600" b="1" dirty="0" smtClean="0"/>
              <a:t> </a:t>
            </a:r>
            <a:r>
              <a:rPr lang="en-US" sz="1600" b="1" dirty="0"/>
              <a:t>Security, Analytics</a:t>
            </a:r>
          </a:p>
        </p:txBody>
      </p:sp>
      <p:sp>
        <p:nvSpPr>
          <p:cNvPr id="38" name="TextBox 37"/>
          <p:cNvSpPr txBox="1"/>
          <p:nvPr/>
        </p:nvSpPr>
        <p:spPr bwMode="auto">
          <a:xfrm>
            <a:off x="9220283" y="5156328"/>
            <a:ext cx="2280369" cy="443198"/>
          </a:xfrm>
          <a:prstGeom prst="rect">
            <a:avLst/>
          </a:prstGeom>
          <a:noFill/>
        </p:spPr>
        <p:txBody>
          <a:bodyPr wrap="none" lIns="0" tIns="0" rIns="0" bIns="0" rtlCol="0">
            <a:spAutoFit/>
          </a:bodyPr>
          <a:lstStyle/>
          <a:p>
            <a:pPr algn="ctr">
              <a:lnSpc>
                <a:spcPct val="90000"/>
              </a:lnSpc>
            </a:pPr>
            <a:r>
              <a:rPr lang="en-US" sz="1600" b="1" dirty="0"/>
              <a:t>Oracle Experts</a:t>
            </a:r>
            <a:r>
              <a:rPr lang="en-US" sz="1600" dirty="0"/>
              <a:t> Provide </a:t>
            </a:r>
            <a:r>
              <a:rPr lang="en-US" sz="1600" dirty="0" smtClean="0"/>
              <a:t>Run</a:t>
            </a:r>
          </a:p>
          <a:p>
            <a:pPr algn="ctr">
              <a:lnSpc>
                <a:spcPct val="90000"/>
              </a:lnSpc>
            </a:pPr>
            <a:r>
              <a:rPr lang="en-US" sz="1600" dirty="0" smtClean="0"/>
              <a:t> </a:t>
            </a:r>
            <a:r>
              <a:rPr lang="en-US" sz="1600" dirty="0"/>
              <a:t>and Maintain Services</a:t>
            </a:r>
          </a:p>
        </p:txBody>
      </p:sp>
      <p:grpSp>
        <p:nvGrpSpPr>
          <p:cNvPr id="4" name="Group 3"/>
          <p:cNvGrpSpPr/>
          <p:nvPr/>
        </p:nvGrpSpPr>
        <p:grpSpPr>
          <a:xfrm>
            <a:off x="4120725" y="2484967"/>
            <a:ext cx="4409670" cy="1853198"/>
            <a:chOff x="3410856" y="2697712"/>
            <a:chExt cx="5413829" cy="2090486"/>
          </a:xfrm>
        </p:grpSpPr>
        <p:sp>
          <p:nvSpPr>
            <p:cNvPr id="3" name="Left-Right Arrow 2"/>
            <p:cNvSpPr/>
            <p:nvPr/>
          </p:nvSpPr>
          <p:spPr>
            <a:xfrm>
              <a:off x="3410856" y="3741969"/>
              <a:ext cx="5413829" cy="519712"/>
            </a:xfrm>
            <a:prstGeom prst="leftRightArrow">
              <a:avLst/>
            </a:prstGeom>
            <a:solidFill>
              <a:srgbClr val="8DA6B1">
                <a:alpha val="74902"/>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33" name="Group 32"/>
            <p:cNvGrpSpPr>
              <a:grpSpLocks noChangeAspect="1"/>
            </p:cNvGrpSpPr>
            <p:nvPr/>
          </p:nvGrpSpPr>
          <p:grpSpPr>
            <a:xfrm>
              <a:off x="4208933" y="2697712"/>
              <a:ext cx="3566160" cy="2090486"/>
              <a:chOff x="3023194" y="1981200"/>
              <a:chExt cx="6142434" cy="3507583"/>
            </a:xfrm>
          </p:grpSpPr>
          <p:grpSp>
            <p:nvGrpSpPr>
              <p:cNvPr id="39" name="Group 38"/>
              <p:cNvGrpSpPr/>
              <p:nvPr/>
            </p:nvGrpSpPr>
            <p:grpSpPr>
              <a:xfrm>
                <a:off x="3023194" y="1981200"/>
                <a:ext cx="6142434" cy="3507583"/>
                <a:chOff x="3023194" y="1981200"/>
                <a:chExt cx="6142434" cy="3507583"/>
              </a:xfrm>
            </p:grpSpPr>
            <p:sp>
              <p:nvSpPr>
                <p:cNvPr id="41" name="Freeform 40"/>
                <p:cNvSpPr>
                  <a:spLocks/>
                </p:cNvSpPr>
                <p:nvPr/>
              </p:nvSpPr>
              <p:spPr bwMode="auto">
                <a:xfrm>
                  <a:off x="3100505" y="2118768"/>
                  <a:ext cx="5912248" cy="3225304"/>
                </a:xfrm>
                <a:custGeom>
                  <a:avLst/>
                  <a:gdLst>
                    <a:gd name="connsiteX0" fmla="*/ 3336507 w 5792390"/>
                    <a:gd name="connsiteY0" fmla="*/ 0 h 3159919"/>
                    <a:gd name="connsiteX1" fmla="*/ 4242352 w 5792390"/>
                    <a:gd name="connsiteY1" fmla="*/ 455689 h 3159919"/>
                    <a:gd name="connsiteX2" fmla="*/ 4440798 w 5792390"/>
                    <a:gd name="connsiteY2" fmla="*/ 1028222 h 3159919"/>
                    <a:gd name="connsiteX3" fmla="*/ 4426790 w 5792390"/>
                    <a:gd name="connsiteY3" fmla="*/ 1182455 h 3159919"/>
                    <a:gd name="connsiteX4" fmla="*/ 4426790 w 5792390"/>
                    <a:gd name="connsiteY4" fmla="*/ 1184792 h 3159919"/>
                    <a:gd name="connsiteX5" fmla="*/ 4426790 w 5792390"/>
                    <a:gd name="connsiteY5" fmla="*/ 1187129 h 3159919"/>
                    <a:gd name="connsiteX6" fmla="*/ 4403443 w 5792390"/>
                    <a:gd name="connsiteY6" fmla="*/ 1289951 h 3159919"/>
                    <a:gd name="connsiteX7" fmla="*/ 4559865 w 5792390"/>
                    <a:gd name="connsiteY7" fmla="*/ 1238540 h 3159919"/>
                    <a:gd name="connsiteX8" fmla="*/ 4578542 w 5792390"/>
                    <a:gd name="connsiteY8" fmla="*/ 1231529 h 3159919"/>
                    <a:gd name="connsiteX9" fmla="*/ 4578542 w 5792390"/>
                    <a:gd name="connsiteY9" fmla="*/ 1226855 h 3159919"/>
                    <a:gd name="connsiteX10" fmla="*/ 4606558 w 5792390"/>
                    <a:gd name="connsiteY10" fmla="*/ 988495 h 3159919"/>
                    <a:gd name="connsiteX11" fmla="*/ 4608893 w 5792390"/>
                    <a:gd name="connsiteY11" fmla="*/ 960453 h 3159919"/>
                    <a:gd name="connsiteX12" fmla="*/ 4629905 w 5792390"/>
                    <a:gd name="connsiteY12" fmla="*/ 920726 h 3159919"/>
                    <a:gd name="connsiteX13" fmla="*/ 4655586 w 5792390"/>
                    <a:gd name="connsiteY13" fmla="*/ 906705 h 3159919"/>
                    <a:gd name="connsiteX14" fmla="*/ 4692940 w 5792390"/>
                    <a:gd name="connsiteY14" fmla="*/ 902031 h 3159919"/>
                    <a:gd name="connsiteX15" fmla="*/ 4837689 w 5792390"/>
                    <a:gd name="connsiteY15" fmla="*/ 918389 h 3159919"/>
                    <a:gd name="connsiteX16" fmla="*/ 5622132 w 5792390"/>
                    <a:gd name="connsiteY16" fmla="*/ 1441847 h 3159919"/>
                    <a:gd name="connsiteX17" fmla="*/ 5621957 w 5792390"/>
                    <a:gd name="connsiteY17" fmla="*/ 1441847 h 3159919"/>
                    <a:gd name="connsiteX18" fmla="*/ 5792390 w 5792390"/>
                    <a:gd name="connsiteY18" fmla="*/ 2046985 h 3159919"/>
                    <a:gd name="connsiteX19" fmla="*/ 5780717 w 5792390"/>
                    <a:gd name="connsiteY19" fmla="*/ 2224555 h 3159919"/>
                    <a:gd name="connsiteX20" fmla="*/ 5780717 w 5792390"/>
                    <a:gd name="connsiteY20" fmla="*/ 2226891 h 3159919"/>
                    <a:gd name="connsiteX21" fmla="*/ 5762039 w 5792390"/>
                    <a:gd name="connsiteY21" fmla="*/ 2311003 h 3159919"/>
                    <a:gd name="connsiteX22" fmla="*/ 5762625 w 5792390"/>
                    <a:gd name="connsiteY22" fmla="*/ 2311003 h 3159919"/>
                    <a:gd name="connsiteX23" fmla="*/ 4665222 w 5792390"/>
                    <a:gd name="connsiteY23" fmla="*/ 3159919 h 3159919"/>
                    <a:gd name="connsiteX24" fmla="*/ 882684 w 5792390"/>
                    <a:gd name="connsiteY24" fmla="*/ 3159919 h 3159919"/>
                    <a:gd name="connsiteX25" fmla="*/ 263936 w 5792390"/>
                    <a:gd name="connsiteY25" fmla="*/ 2902672 h 3159919"/>
                    <a:gd name="connsiteX26" fmla="*/ 263936 w 5792390"/>
                    <a:gd name="connsiteY26" fmla="*/ 2900333 h 3159919"/>
                    <a:gd name="connsiteX27" fmla="*/ 4762 w 5792390"/>
                    <a:gd name="connsiteY27" fmla="*/ 2311003 h 3159919"/>
                    <a:gd name="connsiteX28" fmla="*/ 4669 w 5792390"/>
                    <a:gd name="connsiteY28" fmla="*/ 2311003 h 3159919"/>
                    <a:gd name="connsiteX29" fmla="*/ 0 w 5792390"/>
                    <a:gd name="connsiteY29" fmla="*/ 2212873 h 3159919"/>
                    <a:gd name="connsiteX30" fmla="*/ 2335 w 5792390"/>
                    <a:gd name="connsiteY30" fmla="*/ 2145116 h 3159919"/>
                    <a:gd name="connsiteX31" fmla="*/ 2335 w 5792390"/>
                    <a:gd name="connsiteY31" fmla="*/ 2142779 h 3159919"/>
                    <a:gd name="connsiteX32" fmla="*/ 403903 w 5792390"/>
                    <a:gd name="connsiteY32" fmla="*/ 1460539 h 3159919"/>
                    <a:gd name="connsiteX33" fmla="*/ 431919 w 5792390"/>
                    <a:gd name="connsiteY33" fmla="*/ 1441847 h 3159919"/>
                    <a:gd name="connsiteX34" fmla="*/ 432198 w 5792390"/>
                    <a:gd name="connsiteY34" fmla="*/ 1441847 h 3159919"/>
                    <a:gd name="connsiteX35" fmla="*/ 887456 w 5792390"/>
                    <a:gd name="connsiteY35" fmla="*/ 1313319 h 3159919"/>
                    <a:gd name="connsiteX36" fmla="*/ 1018196 w 5792390"/>
                    <a:gd name="connsiteY36" fmla="*/ 1322667 h 3159919"/>
                    <a:gd name="connsiteX37" fmla="*/ 1039208 w 5792390"/>
                    <a:gd name="connsiteY37" fmla="*/ 1317993 h 3159919"/>
                    <a:gd name="connsiteX38" fmla="*/ 1050881 w 5792390"/>
                    <a:gd name="connsiteY38" fmla="*/ 1301635 h 3159919"/>
                    <a:gd name="connsiteX39" fmla="*/ 1053216 w 5792390"/>
                    <a:gd name="connsiteY39" fmla="*/ 1301635 h 3159919"/>
                    <a:gd name="connsiteX40" fmla="*/ 1053216 w 5792390"/>
                    <a:gd name="connsiteY40" fmla="*/ 1299298 h 3159919"/>
                    <a:gd name="connsiteX41" fmla="*/ 1755947 w 5792390"/>
                    <a:gd name="connsiteY41" fmla="*/ 759482 h 3159919"/>
                    <a:gd name="connsiteX42" fmla="*/ 2050113 w 5792390"/>
                    <a:gd name="connsiteY42" fmla="*/ 717418 h 3159919"/>
                    <a:gd name="connsiteX43" fmla="*/ 2561402 w 5792390"/>
                    <a:gd name="connsiteY43" fmla="*/ 902031 h 3159919"/>
                    <a:gd name="connsiteX44" fmla="*/ 2568406 w 5792390"/>
                    <a:gd name="connsiteY44" fmla="*/ 902031 h 3159919"/>
                    <a:gd name="connsiteX45" fmla="*/ 2731831 w 5792390"/>
                    <a:gd name="connsiteY45" fmla="*/ 827251 h 3159919"/>
                    <a:gd name="connsiteX46" fmla="*/ 2383968 w 5792390"/>
                    <a:gd name="connsiteY46" fmla="*/ 621607 h 3159919"/>
                    <a:gd name="connsiteX47" fmla="*/ 2320933 w 5792390"/>
                    <a:gd name="connsiteY47" fmla="*/ 598238 h 3159919"/>
                    <a:gd name="connsiteX48" fmla="*/ 2369960 w 5792390"/>
                    <a:gd name="connsiteY48" fmla="*/ 551501 h 3159919"/>
                    <a:gd name="connsiteX49" fmla="*/ 2376964 w 5792390"/>
                    <a:gd name="connsiteY49" fmla="*/ 542153 h 3159919"/>
                    <a:gd name="connsiteX50" fmla="*/ 2395642 w 5792390"/>
                    <a:gd name="connsiteY50" fmla="*/ 511774 h 3159919"/>
                    <a:gd name="connsiteX51" fmla="*/ 3336507 w 5792390"/>
                    <a:gd name="connsiteY51" fmla="*/ 0 h 3159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792390" h="3159919">
                      <a:moveTo>
                        <a:pt x="3336507" y="0"/>
                      </a:moveTo>
                      <a:cubicBezTo>
                        <a:pt x="3677366" y="0"/>
                        <a:pt x="4020560" y="149560"/>
                        <a:pt x="4242352" y="455689"/>
                      </a:cubicBezTo>
                      <a:cubicBezTo>
                        <a:pt x="4363754" y="623944"/>
                        <a:pt x="4440798" y="815567"/>
                        <a:pt x="4440798" y="1028222"/>
                      </a:cubicBezTo>
                      <a:cubicBezTo>
                        <a:pt x="4440798" y="1079633"/>
                        <a:pt x="4436128" y="1131044"/>
                        <a:pt x="4426790" y="1182455"/>
                      </a:cubicBezTo>
                      <a:cubicBezTo>
                        <a:pt x="4426790" y="1182455"/>
                        <a:pt x="4426790" y="1182455"/>
                        <a:pt x="4426790" y="1184792"/>
                      </a:cubicBezTo>
                      <a:cubicBezTo>
                        <a:pt x="4426790" y="1184792"/>
                        <a:pt x="4426790" y="1184792"/>
                        <a:pt x="4426790" y="1187129"/>
                      </a:cubicBezTo>
                      <a:cubicBezTo>
                        <a:pt x="4417451" y="1222182"/>
                        <a:pt x="4408112" y="1257235"/>
                        <a:pt x="4403443" y="1289951"/>
                      </a:cubicBezTo>
                      <a:cubicBezTo>
                        <a:pt x="4457140" y="1271256"/>
                        <a:pt x="4510837" y="1259572"/>
                        <a:pt x="4559865" y="1238540"/>
                      </a:cubicBezTo>
                      <a:cubicBezTo>
                        <a:pt x="4566869" y="1236203"/>
                        <a:pt x="4573873" y="1231529"/>
                        <a:pt x="4578542" y="1231529"/>
                      </a:cubicBezTo>
                      <a:cubicBezTo>
                        <a:pt x="4578542" y="1231529"/>
                        <a:pt x="4578542" y="1231529"/>
                        <a:pt x="4578542" y="1226855"/>
                      </a:cubicBezTo>
                      <a:cubicBezTo>
                        <a:pt x="4592550" y="1140391"/>
                        <a:pt x="4608893" y="1053927"/>
                        <a:pt x="4606558" y="988495"/>
                      </a:cubicBezTo>
                      <a:cubicBezTo>
                        <a:pt x="4608893" y="979147"/>
                        <a:pt x="4606558" y="972137"/>
                        <a:pt x="4608893" y="960453"/>
                      </a:cubicBezTo>
                      <a:cubicBezTo>
                        <a:pt x="4611227" y="948768"/>
                        <a:pt x="4615897" y="932410"/>
                        <a:pt x="4629905" y="920726"/>
                      </a:cubicBezTo>
                      <a:cubicBezTo>
                        <a:pt x="4636909" y="913715"/>
                        <a:pt x="4648582" y="909041"/>
                        <a:pt x="4655586" y="906705"/>
                      </a:cubicBezTo>
                      <a:cubicBezTo>
                        <a:pt x="4669594" y="904368"/>
                        <a:pt x="4681267" y="902031"/>
                        <a:pt x="4692940" y="902031"/>
                      </a:cubicBezTo>
                      <a:cubicBezTo>
                        <a:pt x="4737299" y="902031"/>
                        <a:pt x="4786326" y="902031"/>
                        <a:pt x="4837689" y="918389"/>
                      </a:cubicBezTo>
                      <a:cubicBezTo>
                        <a:pt x="5183217" y="983821"/>
                        <a:pt x="5458707" y="1177781"/>
                        <a:pt x="5622132" y="1441847"/>
                      </a:cubicBezTo>
                      <a:lnTo>
                        <a:pt x="5621957" y="1441847"/>
                      </a:lnTo>
                      <a:cubicBezTo>
                        <a:pt x="5731688" y="1617080"/>
                        <a:pt x="5792390" y="1825023"/>
                        <a:pt x="5792390" y="2046985"/>
                      </a:cubicBezTo>
                      <a:cubicBezTo>
                        <a:pt x="5792390" y="2105396"/>
                        <a:pt x="5790055" y="2166144"/>
                        <a:pt x="5780717" y="2224555"/>
                      </a:cubicBezTo>
                      <a:cubicBezTo>
                        <a:pt x="5780717" y="2224555"/>
                        <a:pt x="5780717" y="2224555"/>
                        <a:pt x="5780717" y="2226891"/>
                      </a:cubicBezTo>
                      <a:cubicBezTo>
                        <a:pt x="5776047" y="2254929"/>
                        <a:pt x="5769043" y="2282966"/>
                        <a:pt x="5762039" y="2311003"/>
                      </a:cubicBezTo>
                      <a:lnTo>
                        <a:pt x="5762625" y="2311003"/>
                      </a:lnTo>
                      <a:cubicBezTo>
                        <a:pt x="5636541" y="2797434"/>
                        <a:pt x="5185905" y="3159919"/>
                        <a:pt x="4665222" y="3159919"/>
                      </a:cubicBezTo>
                      <a:cubicBezTo>
                        <a:pt x="3399706" y="3159919"/>
                        <a:pt x="2148200" y="3159919"/>
                        <a:pt x="882684" y="3159919"/>
                      </a:cubicBezTo>
                      <a:cubicBezTo>
                        <a:pt x="651529" y="3159919"/>
                        <a:pt x="432049" y="3068713"/>
                        <a:pt x="263936" y="2902672"/>
                      </a:cubicBezTo>
                      <a:cubicBezTo>
                        <a:pt x="263936" y="2902672"/>
                        <a:pt x="263936" y="2902672"/>
                        <a:pt x="263936" y="2900333"/>
                      </a:cubicBezTo>
                      <a:cubicBezTo>
                        <a:pt x="102828" y="2731953"/>
                        <a:pt x="21106" y="2530833"/>
                        <a:pt x="4762" y="2311003"/>
                      </a:cubicBezTo>
                      <a:lnTo>
                        <a:pt x="4669" y="2311003"/>
                      </a:lnTo>
                      <a:cubicBezTo>
                        <a:pt x="0" y="2278293"/>
                        <a:pt x="0" y="2245583"/>
                        <a:pt x="0" y="2212873"/>
                      </a:cubicBezTo>
                      <a:cubicBezTo>
                        <a:pt x="0" y="2189508"/>
                        <a:pt x="0" y="2168480"/>
                        <a:pt x="2335" y="2145116"/>
                      </a:cubicBezTo>
                      <a:cubicBezTo>
                        <a:pt x="2335" y="2145116"/>
                        <a:pt x="2335" y="2145116"/>
                        <a:pt x="2335" y="2142779"/>
                      </a:cubicBezTo>
                      <a:cubicBezTo>
                        <a:pt x="32686" y="1857734"/>
                        <a:pt x="156425" y="1626426"/>
                        <a:pt x="403903" y="1460539"/>
                      </a:cubicBezTo>
                      <a:cubicBezTo>
                        <a:pt x="413242" y="1453529"/>
                        <a:pt x="422581" y="1448856"/>
                        <a:pt x="431919" y="1441847"/>
                      </a:cubicBezTo>
                      <a:lnTo>
                        <a:pt x="432198" y="1441847"/>
                      </a:lnTo>
                      <a:cubicBezTo>
                        <a:pt x="572277" y="1357720"/>
                        <a:pt x="721695" y="1313319"/>
                        <a:pt x="887456" y="1313319"/>
                      </a:cubicBezTo>
                      <a:cubicBezTo>
                        <a:pt x="929479" y="1313319"/>
                        <a:pt x="973838" y="1317993"/>
                        <a:pt x="1018196" y="1322667"/>
                      </a:cubicBezTo>
                      <a:cubicBezTo>
                        <a:pt x="1034539" y="1322667"/>
                        <a:pt x="1039208" y="1320330"/>
                        <a:pt x="1039208" y="1317993"/>
                      </a:cubicBezTo>
                      <a:cubicBezTo>
                        <a:pt x="1041543" y="1317993"/>
                        <a:pt x="1046212" y="1313319"/>
                        <a:pt x="1050881" y="1301635"/>
                      </a:cubicBezTo>
                      <a:cubicBezTo>
                        <a:pt x="1050881" y="1301635"/>
                        <a:pt x="1050881" y="1301635"/>
                        <a:pt x="1053216" y="1301635"/>
                      </a:cubicBezTo>
                      <a:cubicBezTo>
                        <a:pt x="1053216" y="1301635"/>
                        <a:pt x="1053216" y="1301635"/>
                        <a:pt x="1053216" y="1299298"/>
                      </a:cubicBezTo>
                      <a:cubicBezTo>
                        <a:pt x="1218976" y="1016537"/>
                        <a:pt x="1450107" y="834262"/>
                        <a:pt x="1755947" y="759482"/>
                      </a:cubicBezTo>
                      <a:cubicBezTo>
                        <a:pt x="1854002" y="733776"/>
                        <a:pt x="1952057" y="717418"/>
                        <a:pt x="2050113" y="717418"/>
                      </a:cubicBezTo>
                      <a:cubicBezTo>
                        <a:pt x="2229881" y="717418"/>
                        <a:pt x="2402645" y="771166"/>
                        <a:pt x="2561402" y="902031"/>
                      </a:cubicBezTo>
                      <a:cubicBezTo>
                        <a:pt x="2563736" y="902031"/>
                        <a:pt x="2566071" y="902031"/>
                        <a:pt x="2568406" y="902031"/>
                      </a:cubicBezTo>
                      <a:cubicBezTo>
                        <a:pt x="2617433" y="880999"/>
                        <a:pt x="2671131" y="852957"/>
                        <a:pt x="2731831" y="827251"/>
                      </a:cubicBezTo>
                      <a:cubicBezTo>
                        <a:pt x="2631441" y="738450"/>
                        <a:pt x="2519378" y="670681"/>
                        <a:pt x="2383968" y="621607"/>
                      </a:cubicBezTo>
                      <a:cubicBezTo>
                        <a:pt x="2383968" y="621607"/>
                        <a:pt x="2383968" y="621607"/>
                        <a:pt x="2320933" y="598238"/>
                      </a:cubicBezTo>
                      <a:cubicBezTo>
                        <a:pt x="2320933" y="598238"/>
                        <a:pt x="2320933" y="598238"/>
                        <a:pt x="2369960" y="551501"/>
                      </a:cubicBezTo>
                      <a:cubicBezTo>
                        <a:pt x="2372295" y="549164"/>
                        <a:pt x="2372295" y="549164"/>
                        <a:pt x="2376964" y="542153"/>
                      </a:cubicBezTo>
                      <a:cubicBezTo>
                        <a:pt x="2379299" y="535143"/>
                        <a:pt x="2383968" y="523458"/>
                        <a:pt x="2395642" y="511774"/>
                      </a:cubicBezTo>
                      <a:cubicBezTo>
                        <a:pt x="2608095" y="170591"/>
                        <a:pt x="2972301" y="0"/>
                        <a:pt x="3336507" y="0"/>
                      </a:cubicBezTo>
                      <a:close/>
                    </a:path>
                  </a:pathLst>
                </a:custGeom>
                <a:solidFill>
                  <a:srgbClr val="FF0000"/>
                </a:solidFill>
                <a:ln w="41275">
                  <a:noFill/>
                </a:ln>
                <a:extLst/>
              </p:spPr>
              <p:txBody>
                <a:bodyPr vert="horz" wrap="square" lIns="68580" tIns="34290" rIns="68580" bIns="34290" numCol="1" anchor="t" anchorCtr="0" compatLnSpc="1">
                  <a:prstTxWarp prst="textNoShape">
                    <a:avLst/>
                  </a:prstTxWarp>
                  <a:noAutofit/>
                </a:bodyPr>
                <a:lstStyle/>
                <a:p>
                  <a:pPr defTabSz="685800"/>
                  <a:endParaRPr lang="en-US" sz="1400" kern="0" dirty="0">
                    <a:solidFill>
                      <a:sysClr val="windowText" lastClr="000000"/>
                    </a:solidFill>
                  </a:endParaRPr>
                </a:p>
              </p:txBody>
            </p:sp>
            <p:sp>
              <p:nvSpPr>
                <p:cNvPr id="42" name="Freeform 41"/>
                <p:cNvSpPr>
                  <a:spLocks/>
                </p:cNvSpPr>
                <p:nvPr/>
              </p:nvSpPr>
              <p:spPr bwMode="auto">
                <a:xfrm>
                  <a:off x="3023194" y="1981200"/>
                  <a:ext cx="6142434" cy="3507583"/>
                </a:xfrm>
                <a:custGeom>
                  <a:avLst/>
                  <a:gdLst>
                    <a:gd name="connsiteX0" fmla="*/ 609116 w 6142434"/>
                    <a:gd name="connsiteY0" fmla="*/ 3483518 h 3507583"/>
                    <a:gd name="connsiteX1" fmla="*/ 848597 w 6142434"/>
                    <a:gd name="connsiteY1" fmla="*/ 3489802 h 3507583"/>
                    <a:gd name="connsiteX2" fmla="*/ 976861 w 6142434"/>
                    <a:gd name="connsiteY2" fmla="*/ 3493186 h 3507583"/>
                    <a:gd name="connsiteX3" fmla="*/ 980448 w 6142434"/>
                    <a:gd name="connsiteY3" fmla="*/ 3493523 h 3507583"/>
                    <a:gd name="connsiteX4" fmla="*/ 609116 w 6142434"/>
                    <a:gd name="connsiteY4" fmla="*/ 3483518 h 3507583"/>
                    <a:gd name="connsiteX5" fmla="*/ 2381 w 6142434"/>
                    <a:gd name="connsiteY5" fmla="*/ 2481264 h 3507583"/>
                    <a:gd name="connsiteX6" fmla="*/ 175268 w 6142434"/>
                    <a:gd name="connsiteY6" fmla="*/ 2481264 h 3507583"/>
                    <a:gd name="connsiteX7" fmla="*/ 434294 w 6142434"/>
                    <a:gd name="connsiteY7" fmla="*/ 3070371 h 3507583"/>
                    <a:gd name="connsiteX8" fmla="*/ 434294 w 6142434"/>
                    <a:gd name="connsiteY8" fmla="*/ 3072732 h 3507583"/>
                    <a:gd name="connsiteX9" fmla="*/ 1053146 w 6142434"/>
                    <a:gd name="connsiteY9" fmla="*/ 3329927 h 3507583"/>
                    <a:gd name="connsiteX10" fmla="*/ 4834677 w 6142434"/>
                    <a:gd name="connsiteY10" fmla="*/ 3329927 h 3507583"/>
                    <a:gd name="connsiteX11" fmla="*/ 5931871 w 6142434"/>
                    <a:gd name="connsiteY11" fmla="*/ 2481264 h 3507583"/>
                    <a:gd name="connsiteX12" fmla="*/ 6111478 w 6142434"/>
                    <a:gd name="connsiteY12" fmla="*/ 2481264 h 3507583"/>
                    <a:gd name="connsiteX13" fmla="*/ 5989907 w 6142434"/>
                    <a:gd name="connsiteY13" fmla="*/ 2803939 h 3507583"/>
                    <a:gd name="connsiteX14" fmla="*/ 5497514 w 6142434"/>
                    <a:gd name="connsiteY14" fmla="*/ 3320588 h 3507583"/>
                    <a:gd name="connsiteX15" fmla="*/ 4804131 w 6142434"/>
                    <a:gd name="connsiteY15" fmla="*/ 3507583 h 3507583"/>
                    <a:gd name="connsiteX16" fmla="*/ 989611 w 6142434"/>
                    <a:gd name="connsiteY16" fmla="*/ 3493523 h 3507583"/>
                    <a:gd name="connsiteX17" fmla="*/ 976861 w 6142434"/>
                    <a:gd name="connsiteY17" fmla="*/ 3493186 h 3507583"/>
                    <a:gd name="connsiteX18" fmla="*/ 876591 w 6142434"/>
                    <a:gd name="connsiteY18" fmla="*/ 3483782 h 3507583"/>
                    <a:gd name="connsiteX19" fmla="*/ 289508 w 6142434"/>
                    <a:gd name="connsiteY19" fmla="*/ 3159251 h 3507583"/>
                    <a:gd name="connsiteX20" fmla="*/ 2381 w 6142434"/>
                    <a:gd name="connsiteY20" fmla="*/ 2481264 h 3507583"/>
                    <a:gd name="connsiteX21" fmla="*/ 5792390 w 6142434"/>
                    <a:gd name="connsiteY21" fmla="*/ 1612107 h 3507583"/>
                    <a:gd name="connsiteX22" fmla="*/ 5997749 w 6142434"/>
                    <a:gd name="connsiteY22" fmla="*/ 1612107 h 3507583"/>
                    <a:gd name="connsiteX23" fmla="*/ 6142434 w 6142434"/>
                    <a:gd name="connsiteY23" fmla="*/ 2205563 h 3507583"/>
                    <a:gd name="connsiteX24" fmla="*/ 6112097 w 6142434"/>
                    <a:gd name="connsiteY24" fmla="*/ 2481263 h 3507583"/>
                    <a:gd name="connsiteX25" fmla="*/ 5932408 w 6142434"/>
                    <a:gd name="connsiteY25" fmla="*/ 2481263 h 3507583"/>
                    <a:gd name="connsiteX26" fmla="*/ 5951077 w 6142434"/>
                    <a:gd name="connsiteY26" fmla="*/ 2397151 h 3507583"/>
                    <a:gd name="connsiteX27" fmla="*/ 5951077 w 6142434"/>
                    <a:gd name="connsiteY27" fmla="*/ 2394815 h 3507583"/>
                    <a:gd name="connsiteX28" fmla="*/ 5962745 w 6142434"/>
                    <a:gd name="connsiteY28" fmla="*/ 2217245 h 3507583"/>
                    <a:gd name="connsiteX29" fmla="*/ 5792390 w 6142434"/>
                    <a:gd name="connsiteY29" fmla="*/ 1612107 h 3507583"/>
                    <a:gd name="connsiteX30" fmla="*/ 317574 w 6142434"/>
                    <a:gd name="connsiteY30" fmla="*/ 1612107 h 3507583"/>
                    <a:gd name="connsiteX31" fmla="*/ 602456 w 6142434"/>
                    <a:gd name="connsiteY31" fmla="*/ 1612107 h 3507583"/>
                    <a:gd name="connsiteX32" fmla="*/ 574435 w 6142434"/>
                    <a:gd name="connsiteY32" fmla="*/ 1630799 h 3507583"/>
                    <a:gd name="connsiteX33" fmla="*/ 172797 w 6142434"/>
                    <a:gd name="connsiteY33" fmla="*/ 2313039 h 3507583"/>
                    <a:gd name="connsiteX34" fmla="*/ 172797 w 6142434"/>
                    <a:gd name="connsiteY34" fmla="*/ 2315376 h 3507583"/>
                    <a:gd name="connsiteX35" fmla="*/ 170462 w 6142434"/>
                    <a:gd name="connsiteY35" fmla="*/ 2383133 h 3507583"/>
                    <a:gd name="connsiteX36" fmla="*/ 175133 w 6142434"/>
                    <a:gd name="connsiteY36" fmla="*/ 2481263 h 3507583"/>
                    <a:gd name="connsiteX37" fmla="*/ 2335 w 6142434"/>
                    <a:gd name="connsiteY37" fmla="*/ 2481263 h 3507583"/>
                    <a:gd name="connsiteX38" fmla="*/ 0 w 6142434"/>
                    <a:gd name="connsiteY38" fmla="*/ 2415843 h 3507583"/>
                    <a:gd name="connsiteX39" fmla="*/ 35026 w 6142434"/>
                    <a:gd name="connsiteY39" fmla="*/ 2123788 h 3507583"/>
                    <a:gd name="connsiteX40" fmla="*/ 317574 w 6142434"/>
                    <a:gd name="connsiteY40" fmla="*/ 1612107 h 3507583"/>
                    <a:gd name="connsiteX41" fmla="*/ 3494840 w 6142434"/>
                    <a:gd name="connsiteY41" fmla="*/ 0 h 3507583"/>
                    <a:gd name="connsiteX42" fmla="*/ 3751610 w 6142434"/>
                    <a:gd name="connsiteY42" fmla="*/ 25700 h 3507583"/>
                    <a:gd name="connsiteX43" fmla="*/ 4717998 w 6142434"/>
                    <a:gd name="connsiteY43" fmla="*/ 834090 h 3507583"/>
                    <a:gd name="connsiteX44" fmla="*/ 4725001 w 6142434"/>
                    <a:gd name="connsiteY44" fmla="*/ 859790 h 3507583"/>
                    <a:gd name="connsiteX45" fmla="*/ 4743675 w 6142434"/>
                    <a:gd name="connsiteY45" fmla="*/ 883154 h 3507583"/>
                    <a:gd name="connsiteX46" fmla="*/ 4778689 w 6142434"/>
                    <a:gd name="connsiteY46" fmla="*/ 894836 h 3507583"/>
                    <a:gd name="connsiteX47" fmla="*/ 4804366 w 6142434"/>
                    <a:gd name="connsiteY47" fmla="*/ 897172 h 3507583"/>
                    <a:gd name="connsiteX48" fmla="*/ 5761417 w 6142434"/>
                    <a:gd name="connsiteY48" fmla="*/ 1289685 h 3507583"/>
                    <a:gd name="connsiteX49" fmla="*/ 5997178 w 6142434"/>
                    <a:gd name="connsiteY49" fmla="*/ 1612106 h 3507583"/>
                    <a:gd name="connsiteX50" fmla="*/ 5791762 w 6142434"/>
                    <a:gd name="connsiteY50" fmla="*/ 1612106 h 3507583"/>
                    <a:gd name="connsiteX51" fmla="*/ 5007447 w 6142434"/>
                    <a:gd name="connsiteY51" fmla="*/ 1088756 h 3507583"/>
                    <a:gd name="connsiteX52" fmla="*/ 4862723 w 6142434"/>
                    <a:gd name="connsiteY52" fmla="*/ 1072401 h 3507583"/>
                    <a:gd name="connsiteX53" fmla="*/ 4825374 w 6142434"/>
                    <a:gd name="connsiteY53" fmla="*/ 1077074 h 3507583"/>
                    <a:gd name="connsiteX54" fmla="*/ 4799697 w 6142434"/>
                    <a:gd name="connsiteY54" fmla="*/ 1091092 h 3507583"/>
                    <a:gd name="connsiteX55" fmla="*/ 4778689 w 6142434"/>
                    <a:gd name="connsiteY55" fmla="*/ 1130811 h 3507583"/>
                    <a:gd name="connsiteX56" fmla="*/ 4776355 w 6142434"/>
                    <a:gd name="connsiteY56" fmla="*/ 1158847 h 3507583"/>
                    <a:gd name="connsiteX57" fmla="*/ 4748343 w 6142434"/>
                    <a:gd name="connsiteY57" fmla="*/ 1397159 h 3507583"/>
                    <a:gd name="connsiteX58" fmla="*/ 4748343 w 6142434"/>
                    <a:gd name="connsiteY58" fmla="*/ 1401831 h 3507583"/>
                    <a:gd name="connsiteX59" fmla="*/ 4729669 w 6142434"/>
                    <a:gd name="connsiteY59" fmla="*/ 1408841 h 3507583"/>
                    <a:gd name="connsiteX60" fmla="*/ 4573273 w 6142434"/>
                    <a:gd name="connsiteY60" fmla="*/ 1460241 h 3507583"/>
                    <a:gd name="connsiteX61" fmla="*/ 4596616 w 6142434"/>
                    <a:gd name="connsiteY61" fmla="*/ 1357440 h 3507583"/>
                    <a:gd name="connsiteX62" fmla="*/ 4596616 w 6142434"/>
                    <a:gd name="connsiteY62" fmla="*/ 1355104 h 3507583"/>
                    <a:gd name="connsiteX63" fmla="*/ 4596616 w 6142434"/>
                    <a:gd name="connsiteY63" fmla="*/ 1352767 h 3507583"/>
                    <a:gd name="connsiteX64" fmla="*/ 4610621 w 6142434"/>
                    <a:gd name="connsiteY64" fmla="*/ 1198566 h 3507583"/>
                    <a:gd name="connsiteX65" fmla="*/ 4412208 w 6142434"/>
                    <a:gd name="connsiteY65" fmla="*/ 626151 h 3507583"/>
                    <a:gd name="connsiteX66" fmla="*/ 3506511 w 6142434"/>
                    <a:gd name="connsiteY66" fmla="*/ 170556 h 3507583"/>
                    <a:gd name="connsiteX67" fmla="*/ 2565800 w 6142434"/>
                    <a:gd name="connsiteY67" fmla="*/ 682225 h 3507583"/>
                    <a:gd name="connsiteX68" fmla="*/ 2547126 w 6142434"/>
                    <a:gd name="connsiteY68" fmla="*/ 712598 h 3507583"/>
                    <a:gd name="connsiteX69" fmla="*/ 2540123 w 6142434"/>
                    <a:gd name="connsiteY69" fmla="*/ 721943 h 3507583"/>
                    <a:gd name="connsiteX70" fmla="*/ 2491103 w 6142434"/>
                    <a:gd name="connsiteY70" fmla="*/ 768671 h 3507583"/>
                    <a:gd name="connsiteX71" fmla="*/ 2554129 w 6142434"/>
                    <a:gd name="connsiteY71" fmla="*/ 792035 h 3507583"/>
                    <a:gd name="connsiteX72" fmla="*/ 2901935 w 6142434"/>
                    <a:gd name="connsiteY72" fmla="*/ 997637 h 3507583"/>
                    <a:gd name="connsiteX73" fmla="*/ 2738536 w 6142434"/>
                    <a:gd name="connsiteY73" fmla="*/ 1072401 h 3507583"/>
                    <a:gd name="connsiteX74" fmla="*/ 2731533 w 6142434"/>
                    <a:gd name="connsiteY74" fmla="*/ 1072401 h 3507583"/>
                    <a:gd name="connsiteX75" fmla="*/ 2220328 w 6142434"/>
                    <a:gd name="connsiteY75" fmla="*/ 887827 h 3507583"/>
                    <a:gd name="connsiteX76" fmla="*/ 1926210 w 6142434"/>
                    <a:gd name="connsiteY76" fmla="*/ 929882 h 3507583"/>
                    <a:gd name="connsiteX77" fmla="*/ 1223594 w 6142434"/>
                    <a:gd name="connsiteY77" fmla="*/ 1469587 h 3507583"/>
                    <a:gd name="connsiteX78" fmla="*/ 1223594 w 6142434"/>
                    <a:gd name="connsiteY78" fmla="*/ 1471923 h 3507583"/>
                    <a:gd name="connsiteX79" fmla="*/ 1221260 w 6142434"/>
                    <a:gd name="connsiteY79" fmla="*/ 1471923 h 3507583"/>
                    <a:gd name="connsiteX80" fmla="*/ 1209589 w 6142434"/>
                    <a:gd name="connsiteY80" fmla="*/ 1488278 h 3507583"/>
                    <a:gd name="connsiteX81" fmla="*/ 1188580 w 6142434"/>
                    <a:gd name="connsiteY81" fmla="*/ 1492951 h 3507583"/>
                    <a:gd name="connsiteX82" fmla="*/ 1057862 w 6142434"/>
                    <a:gd name="connsiteY82" fmla="*/ 1483605 h 3507583"/>
                    <a:gd name="connsiteX83" fmla="*/ 602678 w 6142434"/>
                    <a:gd name="connsiteY83" fmla="*/ 1612106 h 3507583"/>
                    <a:gd name="connsiteX84" fmla="*/ 317897 w 6142434"/>
                    <a:gd name="connsiteY84" fmla="*/ 1612106 h 3507583"/>
                    <a:gd name="connsiteX85" fmla="*/ 1067198 w 6142434"/>
                    <a:gd name="connsiteY85" fmla="*/ 1315385 h 3507583"/>
                    <a:gd name="connsiteX86" fmla="*/ 1076535 w 6142434"/>
                    <a:gd name="connsiteY86" fmla="*/ 1315385 h 3507583"/>
                    <a:gd name="connsiteX87" fmla="*/ 1085872 w 6142434"/>
                    <a:gd name="connsiteY87" fmla="*/ 1313049 h 3507583"/>
                    <a:gd name="connsiteX88" fmla="*/ 1125555 w 6142434"/>
                    <a:gd name="connsiteY88" fmla="*/ 1287349 h 3507583"/>
                    <a:gd name="connsiteX89" fmla="*/ 1146563 w 6142434"/>
                    <a:gd name="connsiteY89" fmla="*/ 1254639 h 3507583"/>
                    <a:gd name="connsiteX90" fmla="*/ 2222662 w 6142434"/>
                    <a:gd name="connsiteY90" fmla="*/ 721943 h 3507583"/>
                    <a:gd name="connsiteX91" fmla="*/ 2274016 w 6142434"/>
                    <a:gd name="connsiteY91" fmla="*/ 721943 h 3507583"/>
                    <a:gd name="connsiteX92" fmla="*/ 2325370 w 6142434"/>
                    <a:gd name="connsiteY92" fmla="*/ 714934 h 3507583"/>
                    <a:gd name="connsiteX93" fmla="*/ 2353381 w 6142434"/>
                    <a:gd name="connsiteY93" fmla="*/ 696243 h 3507583"/>
                    <a:gd name="connsiteX94" fmla="*/ 2369721 w 6142434"/>
                    <a:gd name="connsiteY94" fmla="*/ 670543 h 3507583"/>
                    <a:gd name="connsiteX95" fmla="*/ 3494840 w 6142434"/>
                    <a:gd name="connsiteY95" fmla="*/ 0 h 350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6142434" h="3507583">
                      <a:moveTo>
                        <a:pt x="609116" y="3483518"/>
                      </a:moveTo>
                      <a:cubicBezTo>
                        <a:pt x="619035" y="3483760"/>
                        <a:pt x="685546" y="3485502"/>
                        <a:pt x="848597" y="3489802"/>
                      </a:cubicBezTo>
                      <a:lnTo>
                        <a:pt x="976861" y="3493186"/>
                      </a:lnTo>
                      <a:lnTo>
                        <a:pt x="980448" y="3493523"/>
                      </a:lnTo>
                      <a:cubicBezTo>
                        <a:pt x="982548" y="3493523"/>
                        <a:pt x="581841" y="3482851"/>
                        <a:pt x="609116" y="3483518"/>
                      </a:cubicBezTo>
                      <a:close/>
                      <a:moveTo>
                        <a:pt x="2381" y="2481264"/>
                      </a:moveTo>
                      <a:lnTo>
                        <a:pt x="175268" y="2481264"/>
                      </a:lnTo>
                      <a:cubicBezTo>
                        <a:pt x="191763" y="2700999"/>
                        <a:pt x="273014" y="2902055"/>
                        <a:pt x="434294" y="3070371"/>
                      </a:cubicBezTo>
                      <a:lnTo>
                        <a:pt x="434294" y="3072732"/>
                      </a:lnTo>
                      <a:cubicBezTo>
                        <a:pt x="602295" y="3238688"/>
                        <a:pt x="821611" y="3329927"/>
                        <a:pt x="1053146" y="3329927"/>
                      </a:cubicBezTo>
                      <a:lnTo>
                        <a:pt x="4834677" y="3329927"/>
                      </a:lnTo>
                      <a:cubicBezTo>
                        <a:pt x="5355172" y="3329927"/>
                        <a:pt x="5805412" y="2967534"/>
                        <a:pt x="5931871" y="2481264"/>
                      </a:cubicBezTo>
                      <a:lnTo>
                        <a:pt x="6111478" y="2481264"/>
                      </a:lnTo>
                      <a:cubicBezTo>
                        <a:pt x="6085820" y="2593441"/>
                        <a:pt x="6046111" y="2700999"/>
                        <a:pt x="5989907" y="2803939"/>
                      </a:cubicBezTo>
                      <a:cubicBezTo>
                        <a:pt x="5859173" y="3030653"/>
                        <a:pt x="5696059" y="3201330"/>
                        <a:pt x="5497514" y="3320588"/>
                      </a:cubicBezTo>
                      <a:cubicBezTo>
                        <a:pt x="5301412" y="3437486"/>
                        <a:pt x="5070488" y="3500604"/>
                        <a:pt x="4804131" y="3507583"/>
                      </a:cubicBezTo>
                      <a:lnTo>
                        <a:pt x="989611" y="3493523"/>
                      </a:lnTo>
                      <a:lnTo>
                        <a:pt x="976861" y="3493186"/>
                      </a:lnTo>
                      <a:lnTo>
                        <a:pt x="876591" y="3483782"/>
                      </a:lnTo>
                      <a:cubicBezTo>
                        <a:pt x="640906" y="3450515"/>
                        <a:pt x="450942" y="3343347"/>
                        <a:pt x="289508" y="3159251"/>
                      </a:cubicBezTo>
                      <a:cubicBezTo>
                        <a:pt x="105014" y="2948855"/>
                        <a:pt x="16432" y="2724399"/>
                        <a:pt x="2381" y="2481264"/>
                      </a:cubicBezTo>
                      <a:close/>
                      <a:moveTo>
                        <a:pt x="5792390" y="1612107"/>
                      </a:moveTo>
                      <a:cubicBezTo>
                        <a:pt x="5792390" y="1612107"/>
                        <a:pt x="5792390" y="1612107"/>
                        <a:pt x="5997749" y="1612107"/>
                      </a:cubicBezTo>
                      <a:cubicBezTo>
                        <a:pt x="6091094" y="1796686"/>
                        <a:pt x="6142434" y="1999956"/>
                        <a:pt x="6142434" y="2205563"/>
                      </a:cubicBezTo>
                      <a:cubicBezTo>
                        <a:pt x="6142434" y="2299021"/>
                        <a:pt x="6130766" y="2390142"/>
                        <a:pt x="6112097" y="2481263"/>
                      </a:cubicBezTo>
                      <a:cubicBezTo>
                        <a:pt x="6112097" y="2481263"/>
                        <a:pt x="6112097" y="2481263"/>
                        <a:pt x="5932408" y="2481263"/>
                      </a:cubicBezTo>
                      <a:cubicBezTo>
                        <a:pt x="5939408" y="2453226"/>
                        <a:pt x="5946409" y="2425189"/>
                        <a:pt x="5951077" y="2397151"/>
                      </a:cubicBezTo>
                      <a:cubicBezTo>
                        <a:pt x="5951077" y="2397151"/>
                        <a:pt x="5951077" y="2397151"/>
                        <a:pt x="5951077" y="2394815"/>
                      </a:cubicBezTo>
                      <a:cubicBezTo>
                        <a:pt x="5960411" y="2336404"/>
                        <a:pt x="5962745" y="2275656"/>
                        <a:pt x="5962745" y="2217245"/>
                      </a:cubicBezTo>
                      <a:cubicBezTo>
                        <a:pt x="5962745" y="1995283"/>
                        <a:pt x="5902070" y="1787340"/>
                        <a:pt x="5792390" y="1612107"/>
                      </a:cubicBezTo>
                      <a:close/>
                      <a:moveTo>
                        <a:pt x="317574" y="1612107"/>
                      </a:moveTo>
                      <a:cubicBezTo>
                        <a:pt x="317574" y="1612107"/>
                        <a:pt x="317574" y="1612107"/>
                        <a:pt x="602456" y="1612107"/>
                      </a:cubicBezTo>
                      <a:cubicBezTo>
                        <a:pt x="593116" y="1619116"/>
                        <a:pt x="583775" y="1623789"/>
                        <a:pt x="574435" y="1630799"/>
                      </a:cubicBezTo>
                      <a:cubicBezTo>
                        <a:pt x="326914" y="1796686"/>
                        <a:pt x="203154" y="2027994"/>
                        <a:pt x="172797" y="2313039"/>
                      </a:cubicBezTo>
                      <a:cubicBezTo>
                        <a:pt x="172797" y="2313039"/>
                        <a:pt x="172797" y="2313039"/>
                        <a:pt x="172797" y="2315376"/>
                      </a:cubicBezTo>
                      <a:cubicBezTo>
                        <a:pt x="170462" y="2338740"/>
                        <a:pt x="170462" y="2359768"/>
                        <a:pt x="170462" y="2383133"/>
                      </a:cubicBezTo>
                      <a:cubicBezTo>
                        <a:pt x="170462" y="2415843"/>
                        <a:pt x="170462" y="2448553"/>
                        <a:pt x="175133" y="2481263"/>
                      </a:cubicBezTo>
                      <a:cubicBezTo>
                        <a:pt x="175133" y="2481263"/>
                        <a:pt x="175133" y="2481263"/>
                        <a:pt x="2335" y="2481263"/>
                      </a:cubicBezTo>
                      <a:cubicBezTo>
                        <a:pt x="0" y="2460235"/>
                        <a:pt x="0" y="2439207"/>
                        <a:pt x="0" y="2415843"/>
                      </a:cubicBezTo>
                      <a:cubicBezTo>
                        <a:pt x="0" y="2322385"/>
                        <a:pt x="11675" y="2224255"/>
                        <a:pt x="35026" y="2123788"/>
                      </a:cubicBezTo>
                      <a:cubicBezTo>
                        <a:pt x="81728" y="1920517"/>
                        <a:pt x="179803" y="1745284"/>
                        <a:pt x="317574" y="1612107"/>
                      </a:cubicBezTo>
                      <a:close/>
                      <a:moveTo>
                        <a:pt x="3494840" y="0"/>
                      </a:moveTo>
                      <a:cubicBezTo>
                        <a:pt x="3581208" y="0"/>
                        <a:pt x="3665242" y="9346"/>
                        <a:pt x="3751610" y="25700"/>
                      </a:cubicBezTo>
                      <a:cubicBezTo>
                        <a:pt x="4223132" y="123829"/>
                        <a:pt x="4545262" y="399522"/>
                        <a:pt x="4717998" y="834090"/>
                      </a:cubicBezTo>
                      <a:cubicBezTo>
                        <a:pt x="4720332" y="841099"/>
                        <a:pt x="4720332" y="850444"/>
                        <a:pt x="4725001" y="859790"/>
                      </a:cubicBezTo>
                      <a:cubicBezTo>
                        <a:pt x="4729669" y="869136"/>
                        <a:pt x="4736672" y="876145"/>
                        <a:pt x="4743675" y="883154"/>
                      </a:cubicBezTo>
                      <a:cubicBezTo>
                        <a:pt x="4757680" y="892499"/>
                        <a:pt x="4769352" y="894836"/>
                        <a:pt x="4778689" y="894836"/>
                      </a:cubicBezTo>
                      <a:cubicBezTo>
                        <a:pt x="4788026" y="897172"/>
                        <a:pt x="4797363" y="897172"/>
                        <a:pt x="4804366" y="897172"/>
                      </a:cubicBezTo>
                      <a:cubicBezTo>
                        <a:pt x="5177849" y="897172"/>
                        <a:pt x="5502313" y="1035019"/>
                        <a:pt x="5761417" y="1289685"/>
                      </a:cubicBezTo>
                      <a:cubicBezTo>
                        <a:pt x="5857121" y="1385477"/>
                        <a:pt x="5936487" y="1495287"/>
                        <a:pt x="5997178" y="1612106"/>
                      </a:cubicBezTo>
                      <a:cubicBezTo>
                        <a:pt x="5997178" y="1612106"/>
                        <a:pt x="5997178" y="1612106"/>
                        <a:pt x="5791762" y="1612106"/>
                      </a:cubicBezTo>
                      <a:cubicBezTo>
                        <a:pt x="5628363" y="1348095"/>
                        <a:pt x="5352919" y="1154175"/>
                        <a:pt x="5007447" y="1088756"/>
                      </a:cubicBezTo>
                      <a:cubicBezTo>
                        <a:pt x="4956093" y="1072401"/>
                        <a:pt x="4907074" y="1072401"/>
                        <a:pt x="4862723" y="1072401"/>
                      </a:cubicBezTo>
                      <a:cubicBezTo>
                        <a:pt x="4851051" y="1072401"/>
                        <a:pt x="4839380" y="1074738"/>
                        <a:pt x="4825374" y="1077074"/>
                      </a:cubicBezTo>
                      <a:cubicBezTo>
                        <a:pt x="4818371" y="1079410"/>
                        <a:pt x="4806700" y="1084083"/>
                        <a:pt x="4799697" y="1091092"/>
                      </a:cubicBezTo>
                      <a:cubicBezTo>
                        <a:pt x="4785692" y="1102774"/>
                        <a:pt x="4781023" y="1119129"/>
                        <a:pt x="4778689" y="1130811"/>
                      </a:cubicBezTo>
                      <a:cubicBezTo>
                        <a:pt x="4776355" y="1142493"/>
                        <a:pt x="4778689" y="1149502"/>
                        <a:pt x="4776355" y="1158847"/>
                      </a:cubicBezTo>
                      <a:cubicBezTo>
                        <a:pt x="4778689" y="1224266"/>
                        <a:pt x="4762349" y="1310712"/>
                        <a:pt x="4748343" y="1397159"/>
                      </a:cubicBezTo>
                      <a:cubicBezTo>
                        <a:pt x="4748343" y="1397159"/>
                        <a:pt x="4748343" y="1397159"/>
                        <a:pt x="4748343" y="1401831"/>
                      </a:cubicBezTo>
                      <a:cubicBezTo>
                        <a:pt x="4743675" y="1401831"/>
                        <a:pt x="4736672" y="1406504"/>
                        <a:pt x="4729669" y="1408841"/>
                      </a:cubicBezTo>
                      <a:cubicBezTo>
                        <a:pt x="4680649" y="1429868"/>
                        <a:pt x="4626961" y="1441550"/>
                        <a:pt x="4573273" y="1460241"/>
                      </a:cubicBezTo>
                      <a:cubicBezTo>
                        <a:pt x="4577942" y="1427532"/>
                        <a:pt x="4587279" y="1392486"/>
                        <a:pt x="4596616" y="1357440"/>
                      </a:cubicBezTo>
                      <a:cubicBezTo>
                        <a:pt x="4596616" y="1357440"/>
                        <a:pt x="4596616" y="1357440"/>
                        <a:pt x="4596616" y="1355104"/>
                      </a:cubicBezTo>
                      <a:cubicBezTo>
                        <a:pt x="4596616" y="1355104"/>
                        <a:pt x="4596616" y="1355104"/>
                        <a:pt x="4596616" y="1352767"/>
                      </a:cubicBezTo>
                      <a:cubicBezTo>
                        <a:pt x="4605953" y="1301367"/>
                        <a:pt x="4610621" y="1249966"/>
                        <a:pt x="4610621" y="1198566"/>
                      </a:cubicBezTo>
                      <a:cubicBezTo>
                        <a:pt x="4610621" y="985955"/>
                        <a:pt x="4533590" y="794371"/>
                        <a:pt x="4412208" y="626151"/>
                      </a:cubicBezTo>
                      <a:cubicBezTo>
                        <a:pt x="4190452" y="320085"/>
                        <a:pt x="3847315" y="170556"/>
                        <a:pt x="3506511" y="170556"/>
                      </a:cubicBezTo>
                      <a:cubicBezTo>
                        <a:pt x="3142365" y="170556"/>
                        <a:pt x="2778219" y="341112"/>
                        <a:pt x="2565800" y="682225"/>
                      </a:cubicBezTo>
                      <a:cubicBezTo>
                        <a:pt x="2554129" y="693907"/>
                        <a:pt x="2549460" y="705589"/>
                        <a:pt x="2547126" y="712598"/>
                      </a:cubicBezTo>
                      <a:cubicBezTo>
                        <a:pt x="2542457" y="719607"/>
                        <a:pt x="2542457" y="719607"/>
                        <a:pt x="2540123" y="721943"/>
                      </a:cubicBezTo>
                      <a:cubicBezTo>
                        <a:pt x="2540123" y="721943"/>
                        <a:pt x="2540123" y="721943"/>
                        <a:pt x="2491103" y="768671"/>
                      </a:cubicBezTo>
                      <a:cubicBezTo>
                        <a:pt x="2491103" y="768671"/>
                        <a:pt x="2491103" y="768671"/>
                        <a:pt x="2554129" y="792035"/>
                      </a:cubicBezTo>
                      <a:cubicBezTo>
                        <a:pt x="2689516" y="841099"/>
                        <a:pt x="2801561" y="908854"/>
                        <a:pt x="2901935" y="997637"/>
                      </a:cubicBezTo>
                      <a:cubicBezTo>
                        <a:pt x="2841244" y="1023337"/>
                        <a:pt x="2787556" y="1051374"/>
                        <a:pt x="2738536" y="1072401"/>
                      </a:cubicBezTo>
                      <a:cubicBezTo>
                        <a:pt x="2736202" y="1072401"/>
                        <a:pt x="2733867" y="1072401"/>
                        <a:pt x="2731533" y="1072401"/>
                      </a:cubicBezTo>
                      <a:cubicBezTo>
                        <a:pt x="2572803" y="941564"/>
                        <a:pt x="2400067" y="887827"/>
                        <a:pt x="2220328" y="887827"/>
                      </a:cubicBezTo>
                      <a:cubicBezTo>
                        <a:pt x="2122289" y="887827"/>
                        <a:pt x="2024249" y="904181"/>
                        <a:pt x="1926210" y="929882"/>
                      </a:cubicBezTo>
                      <a:cubicBezTo>
                        <a:pt x="1620420" y="1004646"/>
                        <a:pt x="1389328" y="1186884"/>
                        <a:pt x="1223594" y="1469587"/>
                      </a:cubicBezTo>
                      <a:cubicBezTo>
                        <a:pt x="1223594" y="1469587"/>
                        <a:pt x="1223594" y="1469587"/>
                        <a:pt x="1223594" y="1471923"/>
                      </a:cubicBezTo>
                      <a:cubicBezTo>
                        <a:pt x="1223594" y="1471923"/>
                        <a:pt x="1223594" y="1471923"/>
                        <a:pt x="1221260" y="1471923"/>
                      </a:cubicBezTo>
                      <a:cubicBezTo>
                        <a:pt x="1216591" y="1483605"/>
                        <a:pt x="1211923" y="1488278"/>
                        <a:pt x="1209589" y="1488278"/>
                      </a:cubicBezTo>
                      <a:cubicBezTo>
                        <a:pt x="1209589" y="1490614"/>
                        <a:pt x="1204920" y="1492951"/>
                        <a:pt x="1188580" y="1492951"/>
                      </a:cubicBezTo>
                      <a:cubicBezTo>
                        <a:pt x="1144229" y="1488278"/>
                        <a:pt x="1099878" y="1483605"/>
                        <a:pt x="1057862" y="1483605"/>
                      </a:cubicBezTo>
                      <a:cubicBezTo>
                        <a:pt x="892128" y="1483605"/>
                        <a:pt x="742734" y="1527996"/>
                        <a:pt x="602678" y="1612106"/>
                      </a:cubicBezTo>
                      <a:cubicBezTo>
                        <a:pt x="602678" y="1612106"/>
                        <a:pt x="602678" y="1612106"/>
                        <a:pt x="317897" y="1612106"/>
                      </a:cubicBezTo>
                      <a:cubicBezTo>
                        <a:pt x="506973" y="1425195"/>
                        <a:pt x="770746" y="1317722"/>
                        <a:pt x="1067198" y="1315385"/>
                      </a:cubicBezTo>
                      <a:cubicBezTo>
                        <a:pt x="1067198" y="1315385"/>
                        <a:pt x="1067198" y="1315385"/>
                        <a:pt x="1076535" y="1315385"/>
                      </a:cubicBezTo>
                      <a:cubicBezTo>
                        <a:pt x="1076535" y="1315385"/>
                        <a:pt x="1076535" y="1315385"/>
                        <a:pt x="1085872" y="1313049"/>
                      </a:cubicBezTo>
                      <a:cubicBezTo>
                        <a:pt x="1099878" y="1306040"/>
                        <a:pt x="1111549" y="1301367"/>
                        <a:pt x="1125555" y="1287349"/>
                      </a:cubicBezTo>
                      <a:cubicBezTo>
                        <a:pt x="1137226" y="1275667"/>
                        <a:pt x="1141895" y="1266321"/>
                        <a:pt x="1146563" y="1254639"/>
                      </a:cubicBezTo>
                      <a:cubicBezTo>
                        <a:pt x="1424342" y="901845"/>
                        <a:pt x="1774482" y="721943"/>
                        <a:pt x="2222662" y="721943"/>
                      </a:cubicBezTo>
                      <a:cubicBezTo>
                        <a:pt x="2239002" y="721943"/>
                        <a:pt x="2255342" y="721943"/>
                        <a:pt x="2274016" y="721943"/>
                      </a:cubicBezTo>
                      <a:cubicBezTo>
                        <a:pt x="2288022" y="721943"/>
                        <a:pt x="2304362" y="721943"/>
                        <a:pt x="2325370" y="714934"/>
                      </a:cubicBezTo>
                      <a:cubicBezTo>
                        <a:pt x="2334707" y="712598"/>
                        <a:pt x="2344044" y="705589"/>
                        <a:pt x="2353381" y="696243"/>
                      </a:cubicBezTo>
                      <a:cubicBezTo>
                        <a:pt x="2360384" y="689234"/>
                        <a:pt x="2365053" y="679888"/>
                        <a:pt x="2369721" y="670543"/>
                      </a:cubicBezTo>
                      <a:cubicBezTo>
                        <a:pt x="2586808" y="254666"/>
                        <a:pt x="3027986" y="0"/>
                        <a:pt x="3494840" y="0"/>
                      </a:cubicBezTo>
                      <a:close/>
                    </a:path>
                  </a:pathLst>
                </a:custGeom>
                <a:solidFill>
                  <a:srgbClr val="FF0000">
                    <a:alpha val="89804"/>
                  </a:srgbClr>
                </a:solidFill>
                <a:ln w="9525">
                  <a:noFill/>
                  <a:round/>
                  <a:headEnd/>
                  <a:tailEnd/>
                </a:ln>
                <a:extLst/>
              </p:spPr>
              <p:txBody>
                <a:bodyPr vert="horz" wrap="square" lIns="68580" tIns="34290" rIns="68580" bIns="34290" numCol="1" anchor="t" anchorCtr="0" compatLnSpc="1">
                  <a:prstTxWarp prst="textNoShape">
                    <a:avLst/>
                  </a:prstTxWarp>
                  <a:noAutofit/>
                </a:bodyPr>
                <a:lstStyle/>
                <a:p>
                  <a:pPr defTabSz="685800"/>
                  <a:endParaRPr lang="en-US" sz="1400" kern="0" dirty="0">
                    <a:solidFill>
                      <a:sysClr val="windowText" lastClr="000000"/>
                    </a:solidFill>
                  </a:endParaRPr>
                </a:p>
              </p:txBody>
            </p:sp>
          </p:grpSp>
          <p:pic>
            <p:nvPicPr>
              <p:cNvPr id="40" name="Picture 39" descr="Logo - Oracle - WH.ep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ltGray">
              <a:xfrm>
                <a:off x="4461381" y="3938289"/>
                <a:ext cx="3683174" cy="471107"/>
              </a:xfrm>
              <a:prstGeom prst="rect">
                <a:avLst/>
              </a:prstGeom>
            </p:spPr>
          </p:pic>
        </p:grpSp>
      </p:grpSp>
      <p:grpSp>
        <p:nvGrpSpPr>
          <p:cNvPr id="46" name="Group 45"/>
          <p:cNvGrpSpPr/>
          <p:nvPr/>
        </p:nvGrpSpPr>
        <p:grpSpPr>
          <a:xfrm>
            <a:off x="393422" y="2568604"/>
            <a:ext cx="4413912" cy="2452032"/>
            <a:chOff x="6874977" y="2455741"/>
            <a:chExt cx="4413912" cy="2452032"/>
          </a:xfrm>
        </p:grpSpPr>
        <p:grpSp>
          <p:nvGrpSpPr>
            <p:cNvPr id="47" name="Group 46"/>
            <p:cNvGrpSpPr/>
            <p:nvPr/>
          </p:nvGrpSpPr>
          <p:grpSpPr>
            <a:xfrm>
              <a:off x="6919950" y="2455741"/>
              <a:ext cx="4149615" cy="731520"/>
              <a:chOff x="6919950" y="2455741"/>
              <a:chExt cx="4149615" cy="731520"/>
            </a:xfrm>
          </p:grpSpPr>
          <p:grpSp>
            <p:nvGrpSpPr>
              <p:cNvPr id="58" name="Group 47"/>
              <p:cNvGrpSpPr/>
              <p:nvPr/>
            </p:nvGrpSpPr>
            <p:grpSpPr>
              <a:xfrm>
                <a:off x="7009721" y="2476727"/>
                <a:ext cx="4059844" cy="697363"/>
                <a:chOff x="1758608" y="5622928"/>
                <a:chExt cx="4059844" cy="697363"/>
              </a:xfrm>
            </p:grpSpPr>
            <p:sp>
              <p:nvSpPr>
                <p:cNvPr id="60" name="Content Placeholder 24"/>
                <p:cNvSpPr txBox="1">
                  <a:spLocks/>
                </p:cNvSpPr>
                <p:nvPr/>
              </p:nvSpPr>
              <p:spPr>
                <a:xfrm>
                  <a:off x="2544829" y="5645190"/>
                  <a:ext cx="3273623" cy="604999"/>
                </a:xfrm>
                <a:prstGeom prst="rect">
                  <a:avLst/>
                </a:prstGeom>
                <a:noFill/>
                <a:ln>
                  <a:noFill/>
                </a:ln>
                <a:effectLst/>
              </p:spPr>
              <p:txBody>
                <a:bodyPr vert="horz" lIns="0" tIns="0" rIns="0" bIns="0" rtlCol="0" anchor="ctr" anchorCtr="0">
                  <a:noAutofit/>
                </a:bodyPr>
                <a:lstStyle/>
                <a:p>
                  <a:pPr defTabSz="913539"/>
                  <a:r>
                    <a:rPr lang="en-US" sz="2000" b="1" dirty="0">
                      <a:solidFill>
                        <a:srgbClr val="5F5F5F"/>
                      </a:solidFill>
                      <a:latin typeface="Calibri"/>
                    </a:rPr>
                    <a:t>Lower Costs and Risk</a:t>
                  </a:r>
                </a:p>
              </p:txBody>
            </p:sp>
            <p:pic>
              <p:nvPicPr>
                <p:cNvPr id="61" name="Picture 7" descr="C:\Users\mweintra.ORADEV\Pictures\ic-download-gray.jpg"/>
                <p:cNvPicPr>
                  <a:picLocks noChangeAspect="1" noChangeArrowheads="1"/>
                </p:cNvPicPr>
                <p:nvPr/>
              </p:nvPicPr>
              <p:blipFill>
                <a:blip r:embed="rId3" cstate="print">
                  <a:clrChange>
                    <a:clrFrom>
                      <a:srgbClr val="808080"/>
                    </a:clrFrom>
                    <a:clrTo>
                      <a:srgbClr val="808080">
                        <a:alpha val="0"/>
                      </a:srgbClr>
                    </a:clrTo>
                  </a:clrChange>
                </a:blip>
                <a:srcRect l="22425" t="14950" r="22425" b="14950"/>
                <a:stretch>
                  <a:fillRect/>
                </a:stretch>
              </p:blipFill>
              <p:spPr bwMode="auto">
                <a:xfrm>
                  <a:off x="1758608" y="5622928"/>
                  <a:ext cx="548640" cy="697363"/>
                </a:xfrm>
                <a:prstGeom prst="rect">
                  <a:avLst/>
                </a:prstGeom>
                <a:solidFill>
                  <a:schemeClr val="accent3"/>
                </a:solidFill>
              </p:spPr>
            </p:pic>
          </p:grpSp>
          <p:sp>
            <p:nvSpPr>
              <p:cNvPr id="59" name="Rectangle 58"/>
              <p:cNvSpPr/>
              <p:nvPr/>
            </p:nvSpPr>
            <p:spPr>
              <a:xfrm>
                <a:off x="6919950" y="2455741"/>
                <a:ext cx="731520" cy="731520"/>
              </a:xfrm>
              <a:prstGeom prst="rect">
                <a:avLst/>
              </a:prstGeom>
              <a:noFill/>
              <a:ln w="28575">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800" b="1"/>
              </a:p>
            </p:txBody>
          </p:sp>
        </p:grpSp>
        <p:grpSp>
          <p:nvGrpSpPr>
            <p:cNvPr id="48" name="Group 47"/>
            <p:cNvGrpSpPr/>
            <p:nvPr/>
          </p:nvGrpSpPr>
          <p:grpSpPr>
            <a:xfrm>
              <a:off x="6874977" y="3304469"/>
              <a:ext cx="4194589" cy="731520"/>
              <a:chOff x="6874977" y="3304469"/>
              <a:chExt cx="4194589" cy="731520"/>
            </a:xfrm>
          </p:grpSpPr>
          <p:grpSp>
            <p:nvGrpSpPr>
              <p:cNvPr id="54" name="Group 25"/>
              <p:cNvGrpSpPr/>
              <p:nvPr/>
            </p:nvGrpSpPr>
            <p:grpSpPr>
              <a:xfrm>
                <a:off x="6874977" y="3374453"/>
                <a:ext cx="4194589" cy="604999"/>
                <a:chOff x="1267248" y="2530960"/>
                <a:chExt cx="4194589" cy="604999"/>
              </a:xfrm>
            </p:grpSpPr>
            <p:sp>
              <p:nvSpPr>
                <p:cNvPr id="56" name="Content Placeholder 24"/>
                <p:cNvSpPr txBox="1">
                  <a:spLocks/>
                </p:cNvSpPr>
                <p:nvPr/>
              </p:nvSpPr>
              <p:spPr>
                <a:xfrm>
                  <a:off x="2188214" y="2530960"/>
                  <a:ext cx="3273623" cy="604999"/>
                </a:xfrm>
                <a:prstGeom prst="rect">
                  <a:avLst/>
                </a:prstGeom>
                <a:ln>
                  <a:noFill/>
                </a:ln>
                <a:effectLst/>
              </p:spPr>
              <p:txBody>
                <a:bodyPr vert="horz" lIns="0" tIns="0" rIns="0" bIns="0" rtlCol="0" anchor="ctr" anchorCtr="0">
                  <a:noAutofit/>
                </a:bodyPr>
                <a:lstStyle/>
                <a:p>
                  <a:pPr marL="221956" indent="-221956" defTabSz="304391">
                    <a:spcAft>
                      <a:spcPts val="1600"/>
                    </a:spcAft>
                    <a:buClr>
                      <a:srgbClr val="FF0000"/>
                    </a:buClr>
                    <a:buSzPct val="85000"/>
                  </a:pPr>
                  <a:r>
                    <a:rPr lang="en-US" sz="2000" b="1" dirty="0" smtClean="0">
                      <a:solidFill>
                        <a:srgbClr val="5F5F5F"/>
                      </a:solidFill>
                      <a:latin typeface="Calibri"/>
                    </a:rPr>
                    <a:t>Increase Business </a:t>
                  </a:r>
                  <a:r>
                    <a:rPr lang="en-US" sz="2000" b="1" dirty="0">
                      <a:solidFill>
                        <a:srgbClr val="5F5F5F"/>
                      </a:solidFill>
                      <a:latin typeface="Calibri"/>
                    </a:rPr>
                    <a:t>Agility</a:t>
                  </a:r>
                </a:p>
              </p:txBody>
            </p:sp>
            <p:pic>
              <p:nvPicPr>
                <p:cNvPr id="57" name="Picture 3" descr="C:\Users\mweintra.ORADEV\Pictures\ic-Planning-gray.jpg"/>
                <p:cNvPicPr>
                  <a:picLocks noChangeAspect="1" noChangeArrowheads="1"/>
                </p:cNvPicPr>
                <p:nvPr/>
              </p:nvPicPr>
              <p:blipFill>
                <a:blip r:embed="rId4" cstate="print">
                  <a:clrChange>
                    <a:clrFrom>
                      <a:srgbClr val="808080"/>
                    </a:clrFrom>
                    <a:clrTo>
                      <a:srgbClr val="808080">
                        <a:alpha val="0"/>
                      </a:srgbClr>
                    </a:clrTo>
                  </a:clrChange>
                </a:blip>
                <a:srcRect l="14950" t="19934" r="14950" b="27409"/>
                <a:stretch>
                  <a:fillRect/>
                </a:stretch>
              </p:blipFill>
              <p:spPr bwMode="auto">
                <a:xfrm>
                  <a:off x="1267248" y="2563674"/>
                  <a:ext cx="730373" cy="548640"/>
                </a:xfrm>
                <a:prstGeom prst="rect">
                  <a:avLst/>
                </a:prstGeom>
                <a:solidFill>
                  <a:schemeClr val="accent1"/>
                </a:solidFill>
              </p:spPr>
            </p:pic>
          </p:grpSp>
          <p:sp>
            <p:nvSpPr>
              <p:cNvPr id="55" name="Rectangle 54"/>
              <p:cNvSpPr/>
              <p:nvPr/>
            </p:nvSpPr>
            <p:spPr>
              <a:xfrm>
                <a:off x="6912717" y="3304469"/>
                <a:ext cx="731520" cy="731520"/>
              </a:xfrm>
              <a:prstGeom prst="rect">
                <a:avLst/>
              </a:prstGeom>
              <a:noFill/>
              <a:ln w="28575">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800" b="1"/>
              </a:p>
            </p:txBody>
          </p:sp>
        </p:grpSp>
        <p:grpSp>
          <p:nvGrpSpPr>
            <p:cNvPr id="49" name="Group 48"/>
            <p:cNvGrpSpPr/>
            <p:nvPr/>
          </p:nvGrpSpPr>
          <p:grpSpPr>
            <a:xfrm>
              <a:off x="6903197" y="4176253"/>
              <a:ext cx="4385692" cy="731520"/>
              <a:chOff x="6903197" y="4176253"/>
              <a:chExt cx="4385692" cy="731520"/>
            </a:xfrm>
          </p:grpSpPr>
          <p:grpSp>
            <p:nvGrpSpPr>
              <p:cNvPr id="50" name="Group 39"/>
              <p:cNvGrpSpPr/>
              <p:nvPr/>
            </p:nvGrpSpPr>
            <p:grpSpPr>
              <a:xfrm>
                <a:off x="6949772" y="4249365"/>
                <a:ext cx="4339117" cy="604999"/>
                <a:chOff x="1269473" y="4410950"/>
                <a:chExt cx="4339117" cy="604999"/>
              </a:xfrm>
            </p:grpSpPr>
            <p:sp>
              <p:nvSpPr>
                <p:cNvPr id="52" name="Content Placeholder 24"/>
                <p:cNvSpPr txBox="1">
                  <a:spLocks/>
                </p:cNvSpPr>
                <p:nvPr/>
              </p:nvSpPr>
              <p:spPr>
                <a:xfrm>
                  <a:off x="2130156" y="4410950"/>
                  <a:ext cx="3478434" cy="604999"/>
                </a:xfrm>
                <a:prstGeom prst="rect">
                  <a:avLst/>
                </a:prstGeom>
                <a:ln>
                  <a:noFill/>
                </a:ln>
                <a:effectLst/>
              </p:spPr>
              <p:txBody>
                <a:bodyPr vert="horz" lIns="0" tIns="0" rIns="0" bIns="0" rtlCol="0" anchor="ctr" anchorCtr="0">
                  <a:noAutofit/>
                </a:bodyPr>
                <a:lstStyle/>
                <a:p>
                  <a:pPr marL="221956" indent="-221956" defTabSz="304391">
                    <a:spcAft>
                      <a:spcPts val="1600"/>
                    </a:spcAft>
                    <a:buClr>
                      <a:srgbClr val="FF0000"/>
                    </a:buClr>
                    <a:buSzPct val="85000"/>
                  </a:pPr>
                  <a:r>
                    <a:rPr lang="en-US" sz="2000" b="1" dirty="0" smtClean="0">
                      <a:solidFill>
                        <a:srgbClr val="5F5F5F"/>
                      </a:solidFill>
                      <a:latin typeface="Calibri"/>
                    </a:rPr>
                    <a:t>Improve </a:t>
                  </a:r>
                  <a:r>
                    <a:rPr lang="en-US" sz="2000" b="1" dirty="0" smtClean="0">
                      <a:solidFill>
                        <a:srgbClr val="5F5F5F"/>
                      </a:solidFill>
                      <a:latin typeface="Calibri"/>
                    </a:rPr>
                    <a:t>Speed, Time </a:t>
                  </a:r>
                  <a:r>
                    <a:rPr lang="en-US" sz="2000" b="1" dirty="0" smtClean="0">
                      <a:solidFill>
                        <a:srgbClr val="5F5F5F"/>
                      </a:solidFill>
                      <a:latin typeface="Calibri"/>
                    </a:rPr>
                    <a:t>to </a:t>
                  </a:r>
                  <a:r>
                    <a:rPr lang="en-US" sz="2000" b="1" dirty="0" smtClean="0">
                      <a:solidFill>
                        <a:srgbClr val="5F5F5F"/>
                      </a:solidFill>
                      <a:latin typeface="Calibri"/>
                    </a:rPr>
                    <a:t>Value &amp; Time to Market</a:t>
                  </a:r>
                  <a:endParaRPr lang="en-US" sz="2000" b="1" dirty="0">
                    <a:solidFill>
                      <a:srgbClr val="5F5F5F"/>
                    </a:solidFill>
                    <a:latin typeface="Calibri"/>
                  </a:endParaRPr>
                </a:p>
              </p:txBody>
            </p:sp>
            <p:pic>
              <p:nvPicPr>
                <p:cNvPr id="53" name="Picture 5" descr="C:\Users\mweintra.ORADEV\Pictures\ic-CX_InfinityLoop-gray.jpg"/>
                <p:cNvPicPr>
                  <a:picLocks noChangeAspect="1" noChangeArrowheads="1"/>
                </p:cNvPicPr>
                <p:nvPr/>
              </p:nvPicPr>
              <p:blipFill>
                <a:blip r:embed="rId5" cstate="print">
                  <a:clrChange>
                    <a:clrFrom>
                      <a:srgbClr val="808080"/>
                    </a:clrFrom>
                    <a:clrTo>
                      <a:srgbClr val="808080">
                        <a:alpha val="0"/>
                      </a:srgbClr>
                    </a:clrTo>
                  </a:clrChange>
                </a:blip>
                <a:srcRect l="14950" t="32392" r="14950" b="34884"/>
                <a:stretch>
                  <a:fillRect/>
                </a:stretch>
              </p:blipFill>
              <p:spPr bwMode="auto">
                <a:xfrm>
                  <a:off x="1269473" y="4563418"/>
                  <a:ext cx="640080" cy="298804"/>
                </a:xfrm>
                <a:prstGeom prst="rect">
                  <a:avLst/>
                </a:prstGeom>
                <a:solidFill>
                  <a:schemeClr val="accent2"/>
                </a:solidFill>
              </p:spPr>
            </p:pic>
          </p:grpSp>
          <p:sp>
            <p:nvSpPr>
              <p:cNvPr id="51" name="Rectangle 50"/>
              <p:cNvSpPr/>
              <p:nvPr/>
            </p:nvSpPr>
            <p:spPr>
              <a:xfrm>
                <a:off x="6903197" y="4176253"/>
                <a:ext cx="731520" cy="731520"/>
              </a:xfrm>
              <a:prstGeom prst="rect">
                <a:avLst/>
              </a:prstGeom>
              <a:noFill/>
              <a:ln w="28575">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800" b="1"/>
              </a:p>
            </p:txBody>
          </p:sp>
        </p:grpSp>
      </p:grpSp>
      <p:sp>
        <p:nvSpPr>
          <p:cNvPr id="43" name="Title 1"/>
          <p:cNvSpPr>
            <a:spLocks noGrp="1"/>
          </p:cNvSpPr>
          <p:nvPr>
            <p:ph type="title"/>
          </p:nvPr>
        </p:nvSpPr>
        <p:spPr>
          <a:xfrm>
            <a:off x="531812" y="406400"/>
            <a:ext cx="11125200" cy="889000"/>
          </a:xfrm>
        </p:spPr>
        <p:txBody>
          <a:bodyPr/>
          <a:lstStyle/>
          <a:p>
            <a:r>
              <a:rPr lang="en-US" dirty="0" smtClean="0">
                <a:latin typeface="+mn-lt"/>
              </a:rPr>
              <a:t>An approach to meeting CROCS’ Goals</a:t>
            </a:r>
            <a:endParaRPr lang="en-US" dirty="0">
              <a:latin typeface="+mn-lt"/>
            </a:endParaRPr>
          </a:p>
        </p:txBody>
      </p:sp>
    </p:spTree>
    <p:extLst>
      <p:ext uri="{BB962C8B-B14F-4D97-AF65-F5344CB8AC3E}">
        <p14:creationId xmlns:p14="http://schemas.microsoft.com/office/powerpoint/2010/main" val="3245016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Confidential – Oracle Internal</a:t>
            </a:r>
          </a:p>
        </p:txBody>
      </p:sp>
      <p:sp>
        <p:nvSpPr>
          <p:cNvPr id="3" name="Slide Number Placeholder 2"/>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C51EAA63-D034-42AE-91FA-B13B9518C7BE}"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a:t>
            </a:fld>
            <a:endParaRPr kumimoji="0" lang="en-US" sz="1800" b="0" i="0" u="none" strike="noStrike" kern="0" cap="none" spc="0" normalizeH="0" baseline="0" noProof="0" dirty="0">
              <a:ln>
                <a:noFill/>
              </a:ln>
              <a:solidFill>
                <a:sysClr val="windowText" lastClr="000000"/>
              </a:solidFill>
              <a:effectLst/>
              <a:uLnTx/>
              <a:uFillTx/>
            </a:endParaRPr>
          </a:p>
        </p:txBody>
      </p:sp>
      <p:sp>
        <p:nvSpPr>
          <p:cNvPr id="4" name="Title 3"/>
          <p:cNvSpPr>
            <a:spLocks noGrp="1"/>
          </p:cNvSpPr>
          <p:nvPr>
            <p:ph type="title"/>
          </p:nvPr>
        </p:nvSpPr>
        <p:spPr>
          <a:xfrm>
            <a:off x="531812" y="386747"/>
            <a:ext cx="11125200" cy="403828"/>
          </a:xfrm>
        </p:spPr>
        <p:txBody>
          <a:bodyPr/>
          <a:lstStyle/>
          <a:p>
            <a:r>
              <a:rPr lang="en-US" dirty="0"/>
              <a:t>Deliverable – Workload </a:t>
            </a:r>
            <a:r>
              <a:rPr lang="en-US" dirty="0" smtClean="0"/>
              <a:t>Analysis</a:t>
            </a:r>
            <a:endParaRPr lang="en-US" sz="2400" dirty="0"/>
          </a:p>
        </p:txBody>
      </p:sp>
      <p:sp>
        <p:nvSpPr>
          <p:cNvPr id="9" name="Rectangle: Rounded Corners 8"/>
          <p:cNvSpPr/>
          <p:nvPr/>
        </p:nvSpPr>
        <p:spPr bwMode="gray">
          <a:xfrm>
            <a:off x="290320" y="1010184"/>
            <a:ext cx="1388033" cy="4848346"/>
          </a:xfrm>
          <a:prstGeom prst="roundRect">
            <a:avLst/>
          </a:prstGeom>
          <a:solidFill>
            <a:schemeClr val="accent3"/>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97280" rIns="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Portfolio &amp; Workload Analysis</a:t>
            </a:r>
          </a:p>
        </p:txBody>
      </p:sp>
      <p:pic>
        <p:nvPicPr>
          <p:cNvPr id="10" name="Picture Placeholder 10"/>
          <p:cNvPicPr>
            <a:picLocks noChangeAspect="1"/>
          </p:cNvPicPr>
          <p:nvPr/>
        </p:nvPicPr>
        <p:blipFill>
          <a:blip r:embed="rId2" cstate="print">
            <a:extLst>
              <a:ext uri="{28A0092B-C50C-407E-A947-70E740481C1C}">
                <a14:useLocalDpi xmlns:a14="http://schemas.microsoft.com/office/drawing/2010/main" val="0"/>
              </a:ext>
            </a:extLst>
          </a:blip>
          <a:srcRect l="58" r="58"/>
          <a:stretch>
            <a:fillRect/>
          </a:stretch>
        </p:blipFill>
        <p:spPr>
          <a:xfrm>
            <a:off x="371231" y="1051881"/>
            <a:ext cx="1095834" cy="1097271"/>
          </a:xfrm>
          <a:prstGeom prst="rect">
            <a:avLst/>
          </a:prstGeom>
        </p:spPr>
      </p:pic>
      <p:graphicFrame>
        <p:nvGraphicFramePr>
          <p:cNvPr id="12" name="Table 11"/>
          <p:cNvGraphicFramePr>
            <a:graphicFrameLocks noGrp="1"/>
          </p:cNvGraphicFramePr>
          <p:nvPr>
            <p:extLst>
              <p:ext uri="{D42A27DB-BD31-4B8C-83A1-F6EECF244321}">
                <p14:modId xmlns:p14="http://schemas.microsoft.com/office/powerpoint/2010/main" val="1290067253"/>
              </p:ext>
            </p:extLst>
          </p:nvPr>
        </p:nvGraphicFramePr>
        <p:xfrm>
          <a:off x="1921270" y="1154923"/>
          <a:ext cx="10036269" cy="2492262"/>
        </p:xfrm>
        <a:graphic>
          <a:graphicData uri="http://schemas.openxmlformats.org/drawingml/2006/table">
            <a:tbl>
              <a:tblPr bandRow="1">
                <a:tableStyleId>{F2DE63D5-997A-4646-A377-4702673A728D}</a:tableStyleId>
              </a:tblPr>
              <a:tblGrid>
                <a:gridCol w="1525523">
                  <a:extLst>
                    <a:ext uri="{9D8B030D-6E8A-4147-A177-3AD203B41FA5}">
                      <a16:colId xmlns:a16="http://schemas.microsoft.com/office/drawing/2014/main" val="20000"/>
                    </a:ext>
                  </a:extLst>
                </a:gridCol>
                <a:gridCol w="3823843">
                  <a:extLst>
                    <a:ext uri="{9D8B030D-6E8A-4147-A177-3AD203B41FA5}">
                      <a16:colId xmlns:a16="http://schemas.microsoft.com/office/drawing/2014/main" val="20001"/>
                    </a:ext>
                  </a:extLst>
                </a:gridCol>
                <a:gridCol w="4686903">
                  <a:extLst>
                    <a:ext uri="{9D8B030D-6E8A-4147-A177-3AD203B41FA5}">
                      <a16:colId xmlns:a16="http://schemas.microsoft.com/office/drawing/2014/main" val="3722100672"/>
                    </a:ext>
                  </a:extLst>
                </a:gridCol>
              </a:tblGrid>
              <a:tr h="378977">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Deliverable Name</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None/>
                      </a:pPr>
                      <a:r>
                        <a:rPr lang="en-US" sz="1200" kern="1200" dirty="0"/>
                        <a:t>Workload Analysis</a:t>
                      </a:r>
                      <a:endParaRPr lang="en-US" sz="1200" b="0" i="1" kern="1200" dirty="0">
                        <a:solidFill>
                          <a:schemeClr val="tx1"/>
                        </a:solidFill>
                        <a:latin typeface="+mn-lt"/>
                        <a:ea typeface="+mn-ea"/>
                        <a:cs typeface="+mn-cs"/>
                      </a:endParaRPr>
                    </a:p>
                  </a:txBody>
                  <a:tcPr anchor="ctr"/>
                </a:tc>
                <a:tc hMerge="1">
                  <a:txBody>
                    <a:bodyPr/>
                    <a:lstStyle/>
                    <a:p>
                      <a:pPr marL="114300" indent="-114300">
                        <a:buClr>
                          <a:schemeClr val="tx2"/>
                        </a:buClr>
                        <a:buFont typeface="Wingdings" pitchFamily="2" charset="2"/>
                        <a:buNone/>
                      </a:pPr>
                      <a:endParaRPr lang="en-US" sz="1100" dirty="0"/>
                    </a:p>
                  </a:txBody>
                  <a:tcPr anchor="ctr">
                    <a:lnL w="12700" cmpd="sng">
                      <a:solidFill>
                        <a:srgbClr val="8DA6B1"/>
                      </a:solidFill>
                    </a:lnL>
                    <a:lnR w="12700" cmpd="sng">
                      <a:solidFill>
                        <a:srgbClr val="8DA6B1"/>
                      </a:solidFill>
                    </a:lnR>
                    <a:lnT w="12700" cmpd="sng">
                      <a:solidFill>
                        <a:srgbClr val="8DA6B1"/>
                      </a:solidFill>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solidFill>
                      <a:srgbClr val="8DA6B1">
                        <a:alpha val="20000"/>
                      </a:srgbClr>
                    </a:solidFill>
                  </a:tcPr>
                </a:tc>
                <a:extLst>
                  <a:ext uri="{0D108BD9-81ED-4DB2-BD59-A6C34878D82A}">
                    <a16:rowId xmlns:a16="http://schemas.microsoft.com/office/drawing/2014/main" val="10000"/>
                  </a:ext>
                </a:extLst>
              </a:tr>
              <a:tr h="60881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Artifacts</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Char char="§"/>
                      </a:pPr>
                      <a:r>
                        <a:rPr lang="en-US" sz="1200" kern="1200" dirty="0" smtClean="0"/>
                        <a:t>Middleware (SOA ,</a:t>
                      </a:r>
                      <a:r>
                        <a:rPr lang="en-US" sz="1200" kern="1200" baseline="0" dirty="0" smtClean="0"/>
                        <a:t> WLS and DB) integration p</a:t>
                      </a:r>
                      <a:r>
                        <a:rPr lang="en-US" sz="1200" kern="1200" dirty="0" smtClean="0"/>
                        <a:t>ortfolio catalog</a:t>
                      </a:r>
                      <a:endParaRPr lang="en-US" sz="1200" kern="1200" dirty="0"/>
                    </a:p>
                    <a:p>
                      <a:pPr marL="0" indent="-114300" algn="l" defTabSz="914400" rtl="0" eaLnBrk="1" latinLnBrk="0" hangingPunct="1">
                        <a:buClr>
                          <a:schemeClr val="tx2"/>
                        </a:buClr>
                        <a:buFont typeface="Wingdings" pitchFamily="2" charset="2"/>
                        <a:buChar char="§"/>
                      </a:pPr>
                      <a:r>
                        <a:rPr lang="en-US" sz="1200" kern="1200" dirty="0" smtClean="0"/>
                        <a:t>Workload </a:t>
                      </a:r>
                      <a:r>
                        <a:rPr lang="en-US" sz="1200" kern="1200" dirty="0"/>
                        <a:t>Templates</a:t>
                      </a:r>
                    </a:p>
                    <a:p>
                      <a:pPr marL="0" indent="-114300" algn="l" defTabSz="914400" rtl="0" eaLnBrk="1" latinLnBrk="0" hangingPunct="1">
                        <a:buClr>
                          <a:schemeClr val="tx2"/>
                        </a:buClr>
                        <a:buFont typeface="Wingdings" pitchFamily="2" charset="2"/>
                        <a:buChar char="§"/>
                      </a:pPr>
                      <a:r>
                        <a:rPr lang="en-US" sz="1200" kern="1200" dirty="0" smtClean="0"/>
                        <a:t>Utilization Report</a:t>
                      </a:r>
                    </a:p>
                    <a:p>
                      <a:pPr marL="0" indent="-114300" algn="l" defTabSz="914400" rtl="0" eaLnBrk="1" latinLnBrk="0" hangingPunct="1">
                        <a:buClr>
                          <a:schemeClr val="tx2"/>
                        </a:buClr>
                        <a:buFont typeface="Wingdings" pitchFamily="2" charset="2"/>
                        <a:buChar char="§"/>
                      </a:pPr>
                      <a:r>
                        <a:rPr lang="en-US" sz="1200" kern="1200" dirty="0" smtClean="0"/>
                        <a:t>Performance Summary</a:t>
                      </a:r>
                      <a:endParaRPr lang="en-US" sz="1200" b="0" i="1" kern="1200" baseline="0" dirty="0">
                        <a:solidFill>
                          <a:schemeClr val="tx1"/>
                        </a:solidFill>
                        <a:latin typeface="Calibri"/>
                        <a:ea typeface="+mn-ea"/>
                        <a:cs typeface="+mn-cs"/>
                      </a:endParaRPr>
                    </a:p>
                  </a:txBody>
                  <a:tcPr anchor="ctr"/>
                </a:tc>
                <a:tc hMerge="1">
                  <a:txBody>
                    <a:bodyPr/>
                    <a:lstStyle/>
                    <a:p>
                      <a:pPr marL="114300" indent="-114300">
                        <a:buClr>
                          <a:schemeClr val="tx2"/>
                        </a:buClr>
                        <a:buFont typeface="Wingdings" pitchFamily="2" charset="2"/>
                        <a:buChar char="§"/>
                      </a:pPr>
                      <a:endParaRPr lang="en-US" sz="1100" dirty="0"/>
                    </a:p>
                  </a:txBody>
                  <a:tcPr anchor="ctr">
                    <a:lnL w="12700" cmpd="sng">
                      <a:solidFill>
                        <a:srgbClr val="8DA6B1"/>
                      </a:solidFill>
                    </a:lnL>
                    <a:lnR w="12700" cmpd="sng">
                      <a:solidFill>
                        <a:srgbClr val="8DA6B1"/>
                      </a:solid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9951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smtClean="0"/>
                        <a:t>Stake </a:t>
                      </a:r>
                      <a:r>
                        <a:rPr lang="en-US" sz="1400" kern="1200" dirty="0"/>
                        <a:t>Holder's</a:t>
                      </a:r>
                      <a:endParaRPr lang="en-US" sz="1400" b="1" kern="1200" dirty="0">
                        <a:solidFill>
                          <a:schemeClr val="tx1"/>
                        </a:solidFill>
                        <a:latin typeface="+mn-lt"/>
                        <a:ea typeface="+mn-ea"/>
                        <a:cs typeface="+mn-cs"/>
                      </a:endParaRPr>
                    </a:p>
                  </a:txBody>
                  <a:tcPr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114300" algn="l" defTabSz="914400" rtl="0" eaLnBrk="1" latinLnBrk="0" hangingPunct="1">
                        <a:buClr>
                          <a:schemeClr val="tx2"/>
                        </a:buClr>
                        <a:buFont typeface="Wingdings" pitchFamily="2" charset="2"/>
                        <a:buChar char="§"/>
                      </a:pPr>
                      <a:r>
                        <a:rPr lang="en-US" sz="1200" b="0" i="1" kern="1200" dirty="0">
                          <a:solidFill>
                            <a:schemeClr val="tx1"/>
                          </a:solidFill>
                          <a:latin typeface="+mn-lt"/>
                          <a:ea typeface="+mn-ea"/>
                          <a:cs typeface="+mn-cs"/>
                        </a:rPr>
                        <a:t>Responsible / Accountable </a:t>
                      </a:r>
                      <a:r>
                        <a:rPr lang="en-US" sz="1200" b="0" i="1" kern="1200" dirty="0" smtClean="0">
                          <a:solidFill>
                            <a:schemeClr val="tx1"/>
                          </a:solidFill>
                          <a:latin typeface="+mn-lt"/>
                          <a:ea typeface="+mn-ea"/>
                          <a:cs typeface="+mn-cs"/>
                        </a:rPr>
                        <a:t>/ </a:t>
                      </a:r>
                      <a:r>
                        <a:rPr lang="en-US" sz="1200" b="0" i="1" kern="1200" dirty="0">
                          <a:solidFill>
                            <a:schemeClr val="tx1"/>
                          </a:solidFill>
                          <a:latin typeface="+mn-lt"/>
                          <a:ea typeface="+mn-ea"/>
                          <a:cs typeface="+mn-cs"/>
                        </a:rPr>
                        <a:t>Informed </a:t>
                      </a:r>
                    </a:p>
                    <a:p>
                      <a:pPr marL="0" indent="0" algn="l" defTabSz="914400" rtl="0" eaLnBrk="1" latinLnBrk="0" hangingPunct="1">
                        <a:buClr>
                          <a:schemeClr val="tx2"/>
                        </a:buClr>
                        <a:buFont typeface="Wingdings" pitchFamily="2" charset="2"/>
                        <a:buNone/>
                      </a:pPr>
                      <a:r>
                        <a:rPr lang="en-US" sz="1200" b="0" i="1" kern="1200" dirty="0">
                          <a:solidFill>
                            <a:schemeClr val="tx1"/>
                          </a:solidFill>
                          <a:latin typeface="+mn-lt"/>
                          <a:ea typeface="+mn-ea"/>
                          <a:cs typeface="+mn-cs"/>
                        </a:rPr>
                        <a:t>        ECA</a:t>
                      </a:r>
                      <a:r>
                        <a:rPr lang="en-US" sz="1200" b="0" i="1" kern="1200" baseline="0" dirty="0">
                          <a:solidFill>
                            <a:schemeClr val="tx1"/>
                          </a:solidFill>
                          <a:latin typeface="+mn-lt"/>
                          <a:ea typeface="+mn-ea"/>
                          <a:cs typeface="+mn-cs"/>
                        </a:rPr>
                        <a:t>          </a:t>
                      </a:r>
                      <a:r>
                        <a:rPr lang="en-US" sz="1200" b="0" i="1" kern="1200" baseline="0" dirty="0" smtClean="0">
                          <a:solidFill>
                            <a:schemeClr val="tx1"/>
                          </a:solidFill>
                          <a:latin typeface="+mn-lt"/>
                          <a:ea typeface="+mn-ea"/>
                          <a:cs typeface="+mn-cs"/>
                        </a:rPr>
                        <a:t>           CPR              </a:t>
                      </a:r>
                      <a:r>
                        <a:rPr lang="en-US" sz="1200" b="0" i="1" kern="1200" baseline="0" dirty="0">
                          <a:solidFill>
                            <a:schemeClr val="tx1"/>
                          </a:solidFill>
                          <a:latin typeface="+mn-lt"/>
                          <a:ea typeface="+mn-ea"/>
                          <a:cs typeface="+mn-cs"/>
                        </a:rPr>
                        <a:t>CSM</a:t>
                      </a:r>
                      <a:endParaRPr lang="en-US" sz="1200" b="0" i="1" kern="1200" dirty="0">
                        <a:solidFill>
                          <a:schemeClr val="tx1"/>
                        </a:solidFill>
                        <a:latin typeface="+mn-lt"/>
                        <a:ea typeface="+mn-ea"/>
                        <a:cs typeface="+mn-cs"/>
                      </a:endParaRPr>
                    </a:p>
                  </a:txBody>
                  <a:tcPr anchor="ctr"/>
                </a:tc>
                <a:tc>
                  <a:txBody>
                    <a:bodyPr/>
                    <a:lstStyle/>
                    <a:p>
                      <a:pPr marL="0" indent="-114300" algn="l" defTabSz="914400" rtl="0" eaLnBrk="1" latinLnBrk="0" hangingPunct="1">
                        <a:buClr>
                          <a:schemeClr val="tx2"/>
                        </a:buClr>
                        <a:buFont typeface="Wingdings" pitchFamily="2" charset="2"/>
                        <a:buChar char="§"/>
                      </a:pPr>
                      <a:r>
                        <a:rPr lang="en-US" sz="1200" b="0" kern="1200" dirty="0">
                          <a:solidFill>
                            <a:schemeClr val="tx1"/>
                          </a:solidFill>
                          <a:latin typeface="+mn-lt"/>
                          <a:ea typeface="+mn-ea"/>
                          <a:cs typeface="+mn-cs"/>
                        </a:rPr>
                        <a:t>Account</a:t>
                      </a:r>
                      <a:r>
                        <a:rPr lang="en-US" sz="1200" b="0" kern="1200" baseline="0" dirty="0">
                          <a:solidFill>
                            <a:schemeClr val="tx1"/>
                          </a:solidFill>
                          <a:latin typeface="+mn-lt"/>
                          <a:ea typeface="+mn-ea"/>
                          <a:cs typeface="+mn-cs"/>
                        </a:rPr>
                        <a:t> Team – </a:t>
                      </a:r>
                      <a:r>
                        <a:rPr lang="en-US" sz="1200" b="0" kern="1200" baseline="0" dirty="0" smtClean="0">
                          <a:solidFill>
                            <a:schemeClr val="tx1"/>
                          </a:solidFill>
                          <a:latin typeface="+mn-lt"/>
                          <a:ea typeface="+mn-ea"/>
                          <a:cs typeface="+mn-cs"/>
                        </a:rPr>
                        <a:t>Marc McConnell, Shukie Ganguly</a:t>
                      </a:r>
                      <a:endParaRPr lang="en-US" sz="1200" b="0" kern="1200" baseline="0" dirty="0">
                        <a:solidFill>
                          <a:schemeClr val="tx1"/>
                        </a:solidFill>
                        <a:latin typeface="+mn-lt"/>
                        <a:ea typeface="+mn-ea"/>
                        <a:cs typeface="+mn-cs"/>
                      </a:endParaRPr>
                    </a:p>
                    <a:p>
                      <a:pPr marL="0" indent="-114300" algn="l" defTabSz="914400" rtl="0" eaLnBrk="1" latinLnBrk="0" hangingPunct="1">
                        <a:buClr>
                          <a:schemeClr val="tx2"/>
                        </a:buClr>
                        <a:buFont typeface="Wingdings" pitchFamily="2" charset="2"/>
                        <a:buChar char="§"/>
                      </a:pPr>
                      <a:r>
                        <a:rPr lang="en-US" sz="1200" b="0" kern="1200" baseline="0" dirty="0" smtClean="0">
                          <a:solidFill>
                            <a:schemeClr val="tx1"/>
                          </a:solidFill>
                          <a:latin typeface="+mn-lt"/>
                          <a:ea typeface="+mn-ea"/>
                          <a:cs typeface="+mn-cs"/>
                        </a:rPr>
                        <a:t>CROCS </a:t>
                      </a:r>
                      <a:r>
                        <a:rPr lang="en-US" sz="1200" b="0" kern="1200" baseline="0" dirty="0">
                          <a:solidFill>
                            <a:schemeClr val="tx1"/>
                          </a:solidFill>
                          <a:latin typeface="+mn-lt"/>
                          <a:ea typeface="+mn-ea"/>
                          <a:cs typeface="+mn-cs"/>
                        </a:rPr>
                        <a:t>Sponsor </a:t>
                      </a:r>
                      <a:r>
                        <a:rPr lang="en-US" sz="1200" b="0" kern="1200" baseline="0" dirty="0" smtClean="0">
                          <a:solidFill>
                            <a:schemeClr val="tx1"/>
                          </a:solidFill>
                          <a:latin typeface="+mn-lt"/>
                          <a:ea typeface="+mn-ea"/>
                          <a:cs typeface="+mn-cs"/>
                        </a:rPr>
                        <a:t>– Don McIntosh, Rob G &amp; Rob K</a:t>
                      </a:r>
                      <a:endParaRPr lang="en-US" sz="1200" b="0" kern="1200" dirty="0">
                        <a:solidFill>
                          <a:schemeClr val="tx1"/>
                        </a:solidFill>
                        <a:latin typeface="+mn-lt"/>
                        <a:ea typeface="+mn-ea"/>
                        <a:cs typeface="+mn-cs"/>
                      </a:endParaRPr>
                    </a:p>
                  </a:txBody>
                  <a:tcPr anchor="ctr"/>
                </a:tc>
                <a:extLst>
                  <a:ext uri="{0D108BD9-81ED-4DB2-BD59-A6C34878D82A}">
                    <a16:rowId xmlns:a16="http://schemas.microsoft.com/office/drawing/2014/main" val="10006"/>
                  </a:ext>
                </a:extLst>
              </a:tr>
              <a:tr h="83312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sz="1400" kern="1200" dirty="0"/>
                        <a:t>Exit/Success Criteria</a:t>
                      </a:r>
                      <a:endParaRPr lang="en-US" sz="1400" b="1" kern="1200" dirty="0">
                        <a:solidFill>
                          <a:schemeClr val="tx1"/>
                        </a:solidFill>
                        <a:latin typeface="+mn-lt"/>
                        <a:ea typeface="+mn-ea"/>
                        <a:cs typeface="+mn-cs"/>
                      </a:endParaRPr>
                    </a:p>
                  </a:txBody>
                  <a:tcPr anchor="ct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14300" indent="-114300">
                        <a:buClr>
                          <a:schemeClr val="tx2"/>
                        </a:buClr>
                        <a:buFont typeface="Wingdings" pitchFamily="2" charset="2"/>
                        <a:buChar char="§"/>
                      </a:pPr>
                      <a:r>
                        <a:rPr lang="en-US" sz="1200" dirty="0"/>
                        <a:t>Capture component</a:t>
                      </a:r>
                      <a:r>
                        <a:rPr lang="en-US" sz="1200" baseline="0" dirty="0"/>
                        <a:t> resource requirements to develop service workload requirements</a:t>
                      </a:r>
                    </a:p>
                    <a:p>
                      <a:pPr marL="114300" indent="-114300">
                        <a:buClr>
                          <a:schemeClr val="tx2"/>
                        </a:buClr>
                        <a:buFont typeface="Wingdings" pitchFamily="2" charset="2"/>
                        <a:buChar char="§"/>
                      </a:pPr>
                      <a:r>
                        <a:rPr lang="en-US" sz="1200" baseline="0" dirty="0"/>
                        <a:t>Define component roles and relationships to application deployment / application tiers</a:t>
                      </a:r>
                    </a:p>
                    <a:p>
                      <a:pPr marL="114300" indent="-114300">
                        <a:buClr>
                          <a:schemeClr val="tx2"/>
                        </a:buClr>
                        <a:buFont typeface="Wingdings" pitchFamily="2" charset="2"/>
                        <a:buChar char="§"/>
                      </a:pPr>
                      <a:r>
                        <a:rPr lang="en-US" sz="1200" baseline="0" dirty="0"/>
                        <a:t>Define initial sizing requirements for migration of application / development of application in cloud</a:t>
                      </a:r>
                    </a:p>
                    <a:p>
                      <a:pPr marL="114300" indent="-114300">
                        <a:buClr>
                          <a:schemeClr val="tx2"/>
                        </a:buClr>
                        <a:buFont typeface="Wingdings" pitchFamily="2" charset="2"/>
                        <a:buChar char="§"/>
                      </a:pPr>
                      <a:r>
                        <a:rPr lang="en-US" sz="1200" baseline="0" dirty="0"/>
                        <a:t>Capture technology component deployment / configuration for solution definition – OS / Versions / Virtualization </a:t>
                      </a:r>
                    </a:p>
                  </a:txBody>
                  <a:tcPr anchor="ctr"/>
                </a:tc>
                <a:tc hMerge="1">
                  <a:txBody>
                    <a:bodyPr/>
                    <a:lstStyle/>
                    <a:p>
                      <a:pPr marL="114300" indent="-114300">
                        <a:buClr>
                          <a:schemeClr val="tx2"/>
                        </a:buClr>
                        <a:buFont typeface="Wingdings" pitchFamily="2" charset="2"/>
                        <a:buChar char="§"/>
                      </a:pPr>
                      <a:endParaRPr lang="en-US" sz="1100" dirty="0"/>
                    </a:p>
                  </a:txBody>
                  <a:tcPr anchor="ctr">
                    <a:lnL w="12700" cmpd="sng">
                      <a:solidFill>
                        <a:srgbClr val="8DA6B1"/>
                      </a:solidFill>
                    </a:lnL>
                    <a:lnR w="12700" cmpd="sng">
                      <a:solidFill>
                        <a:srgbClr val="8DA6B1"/>
                      </a:solidFill>
                    </a:lnR>
                    <a:lnT w="12700" cap="flat" cmpd="sng" algn="ctr">
                      <a:solidFill>
                        <a:srgbClr val="8DA6B1"/>
                      </a:solidFill>
                      <a:prstDash val="solid"/>
                      <a:round/>
                      <a:headEnd type="none" w="med" len="med"/>
                      <a:tailEnd type="none" w="med" len="med"/>
                    </a:lnT>
                    <a:lnB w="12700" cap="flat" cmpd="sng" algn="ctr">
                      <a:solidFill>
                        <a:srgbClr val="8DA6B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15" name="Rectangle: Diagonal Corners Rounded 14"/>
          <p:cNvSpPr/>
          <p:nvPr/>
        </p:nvSpPr>
        <p:spPr bwMode="gray">
          <a:xfrm>
            <a:off x="413435" y="3077055"/>
            <a:ext cx="1152291" cy="468244"/>
          </a:xfrm>
          <a:prstGeom prst="round2DiagRect">
            <a:avLst/>
          </a:prstGeom>
          <a:solidFill>
            <a:schemeClr val="accent3">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chemeClr val="tx1">
                    <a:lumMod val="50000"/>
                  </a:schemeClr>
                </a:solidFill>
                <a:effectLst/>
                <a:uLnTx/>
                <a:uFillTx/>
              </a:rPr>
              <a:t>Workload</a:t>
            </a:r>
            <a:br>
              <a:rPr kumimoji="0" lang="en-US" sz="1100" b="0" i="0" u="none" strike="noStrike" kern="0" cap="none" spc="0" normalizeH="0" baseline="0" noProof="0" dirty="0">
                <a:ln>
                  <a:noFill/>
                </a:ln>
                <a:solidFill>
                  <a:schemeClr val="tx1">
                    <a:lumMod val="50000"/>
                  </a:schemeClr>
                </a:solidFill>
                <a:effectLst/>
                <a:uLnTx/>
                <a:uFillTx/>
              </a:rPr>
            </a:br>
            <a:r>
              <a:rPr kumimoji="0" lang="en-US" sz="1100" b="0" i="0" u="none" strike="noStrike" kern="0" cap="none" spc="0" normalizeH="0" baseline="0" noProof="0" dirty="0">
                <a:ln>
                  <a:noFill/>
                </a:ln>
                <a:solidFill>
                  <a:schemeClr val="tx1">
                    <a:lumMod val="50000"/>
                  </a:schemeClr>
                </a:solidFill>
                <a:effectLst/>
                <a:uLnTx/>
                <a:uFillTx/>
              </a:rPr>
              <a:t>Analysis</a:t>
            </a:r>
          </a:p>
        </p:txBody>
      </p:sp>
    </p:spTree>
    <p:extLst>
      <p:ext uri="{BB962C8B-B14F-4D97-AF65-F5344CB8AC3E}">
        <p14:creationId xmlns:p14="http://schemas.microsoft.com/office/powerpoint/2010/main" val="1500794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ltLang="en-US" dirty="0" smtClean="0"/>
              <a:t>CROCS SOA Infrastructure</a:t>
            </a:r>
          </a:p>
        </p:txBody>
      </p:sp>
      <p:sp>
        <p:nvSpPr>
          <p:cNvPr id="11267" name="Content Placeholder 2"/>
          <p:cNvSpPr>
            <a:spLocks noGrp="1"/>
          </p:cNvSpPr>
          <p:nvPr>
            <p:ph idx="1"/>
          </p:nvPr>
        </p:nvSpPr>
        <p:spPr>
          <a:xfrm>
            <a:off x="1168095" y="1600855"/>
            <a:ext cx="10047316" cy="4418945"/>
          </a:xfrm>
        </p:spPr>
        <p:txBody>
          <a:bodyPr/>
          <a:lstStyle/>
          <a:p>
            <a:pPr>
              <a:buFont typeface="Wingdings" panose="05000000000000000000" pitchFamily="2" charset="2"/>
              <a:buChar char="§"/>
            </a:pPr>
            <a:r>
              <a:rPr lang="en-US" altLang="en-US" sz="2399" dirty="0"/>
              <a:t>Operating Platform</a:t>
            </a:r>
          </a:p>
          <a:p>
            <a:pPr lvl="1">
              <a:buFont typeface="Wingdings" panose="05000000000000000000" pitchFamily="2" charset="2"/>
              <a:buChar char="§"/>
            </a:pPr>
            <a:r>
              <a:rPr lang="en-US" altLang="en-US" sz="2133" dirty="0" smtClean="0"/>
              <a:t>Oracle Linux?</a:t>
            </a:r>
            <a:endParaRPr lang="en-US" altLang="en-US" sz="2133" dirty="0"/>
          </a:p>
          <a:p>
            <a:pPr>
              <a:buFont typeface="Wingdings" panose="05000000000000000000" pitchFamily="2" charset="2"/>
              <a:buChar char="§"/>
            </a:pPr>
            <a:r>
              <a:rPr lang="en-US" altLang="en-US" sz="2399" dirty="0"/>
              <a:t>Virtualization</a:t>
            </a:r>
          </a:p>
          <a:p>
            <a:pPr lvl="1">
              <a:buFont typeface="Wingdings" panose="05000000000000000000" pitchFamily="2" charset="2"/>
              <a:buChar char="§"/>
            </a:pPr>
            <a:r>
              <a:rPr lang="en-US" altLang="en-US" sz="2133" dirty="0" smtClean="0"/>
              <a:t>?</a:t>
            </a:r>
            <a:endParaRPr lang="en-US" altLang="en-US" sz="2133" dirty="0"/>
          </a:p>
          <a:p>
            <a:pPr>
              <a:buFont typeface="Wingdings" panose="05000000000000000000" pitchFamily="2" charset="2"/>
              <a:buChar char="§"/>
            </a:pPr>
            <a:r>
              <a:rPr lang="en-US" altLang="en-US" sz="2399" dirty="0"/>
              <a:t>Metadata Repository</a:t>
            </a:r>
          </a:p>
          <a:p>
            <a:pPr lvl="1">
              <a:buFont typeface="Wingdings" panose="05000000000000000000" pitchFamily="2" charset="2"/>
              <a:buChar char="§"/>
            </a:pPr>
            <a:r>
              <a:rPr lang="en-US" altLang="en-US" sz="2133" dirty="0" smtClean="0"/>
              <a:t>Oracle Database</a:t>
            </a:r>
            <a:endParaRPr lang="en-US" altLang="en-US" sz="2133" dirty="0"/>
          </a:p>
          <a:p>
            <a:pPr>
              <a:buFont typeface="Wingdings" panose="05000000000000000000" pitchFamily="2" charset="2"/>
              <a:buChar char="§"/>
            </a:pPr>
            <a:r>
              <a:rPr lang="en-US" altLang="en-US" sz="2399" dirty="0"/>
              <a:t>Java </a:t>
            </a:r>
          </a:p>
          <a:p>
            <a:pPr lvl="1">
              <a:buFont typeface="Wingdings" panose="05000000000000000000" pitchFamily="2" charset="2"/>
              <a:buChar char="§"/>
            </a:pPr>
            <a:r>
              <a:rPr lang="en-US" altLang="en-US" sz="2133" dirty="0"/>
              <a:t>Oracle </a:t>
            </a:r>
            <a:r>
              <a:rPr lang="en-US" altLang="en-US" sz="2133" dirty="0" err="1"/>
              <a:t>JRocket</a:t>
            </a:r>
            <a:r>
              <a:rPr lang="en-US" altLang="en-US" sz="2133" dirty="0"/>
              <a:t> Virtual Machine (jrockit-jdk1.6.0_45-R28.2.7-4.1.0-windows-x64) </a:t>
            </a:r>
          </a:p>
          <a:p>
            <a:pPr>
              <a:buFont typeface="Wingdings" panose="05000000000000000000" pitchFamily="2" charset="2"/>
              <a:buChar char="§"/>
            </a:pPr>
            <a:endParaRPr lang="en-US" altLang="en-US" sz="1866" dirty="0"/>
          </a:p>
        </p:txBody>
      </p:sp>
    </p:spTree>
    <p:extLst>
      <p:ext uri="{BB962C8B-B14F-4D97-AF65-F5344CB8AC3E}">
        <p14:creationId xmlns:p14="http://schemas.microsoft.com/office/powerpoint/2010/main" val="3891465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dirty="0" smtClean="0"/>
              <a:t>CROCS Technical Requirements</a:t>
            </a:r>
          </a:p>
        </p:txBody>
      </p:sp>
      <p:graphicFrame>
        <p:nvGraphicFramePr>
          <p:cNvPr id="5" name="Table 4"/>
          <p:cNvGraphicFramePr>
            <a:graphicFrameLocks noGrp="1"/>
          </p:cNvGraphicFramePr>
          <p:nvPr>
            <p:extLst/>
          </p:nvPr>
        </p:nvGraphicFramePr>
        <p:xfrm>
          <a:off x="1218882" y="1397529"/>
          <a:ext cx="10055780" cy="3955024"/>
        </p:xfrm>
        <a:graphic>
          <a:graphicData uri="http://schemas.openxmlformats.org/drawingml/2006/table">
            <a:tbl>
              <a:tblPr firstRow="1" bandRow="1">
                <a:tableStyleId>{35758FB7-9AC5-4552-8A53-C91805E547FA}</a:tableStyleId>
              </a:tblPr>
              <a:tblGrid>
                <a:gridCol w="5027890">
                  <a:extLst>
                    <a:ext uri="{9D8B030D-6E8A-4147-A177-3AD203B41FA5}">
                      <a16:colId xmlns:a16="http://schemas.microsoft.com/office/drawing/2014/main" val="20000"/>
                    </a:ext>
                  </a:extLst>
                </a:gridCol>
                <a:gridCol w="5027890">
                  <a:extLst>
                    <a:ext uri="{9D8B030D-6E8A-4147-A177-3AD203B41FA5}">
                      <a16:colId xmlns:a16="http://schemas.microsoft.com/office/drawing/2014/main" val="20001"/>
                    </a:ext>
                  </a:extLst>
                </a:gridCol>
              </a:tblGrid>
              <a:tr h="494378">
                <a:tc>
                  <a:txBody>
                    <a:bodyPr/>
                    <a:lstStyle/>
                    <a:p>
                      <a:pPr algn="ctr"/>
                      <a:r>
                        <a:rPr lang="en-US" sz="2400" dirty="0" smtClean="0"/>
                        <a:t>Requirement</a:t>
                      </a:r>
                      <a:r>
                        <a:rPr lang="en-US" sz="2400" baseline="0" dirty="0" smtClean="0"/>
                        <a:t> Type</a:t>
                      </a:r>
                      <a:endParaRPr lang="en-US" sz="2400" dirty="0"/>
                    </a:p>
                  </a:txBody>
                  <a:tcPr marL="121888" marR="121888" marT="60951" marB="60951"/>
                </a:tc>
                <a:tc>
                  <a:txBody>
                    <a:bodyPr/>
                    <a:lstStyle/>
                    <a:p>
                      <a:pPr algn="ctr"/>
                      <a:r>
                        <a:rPr lang="en-US" sz="2400" dirty="0" smtClean="0"/>
                        <a:t>Requirement</a:t>
                      </a:r>
                      <a:r>
                        <a:rPr lang="en-US" sz="2400" baseline="0" dirty="0" smtClean="0"/>
                        <a:t> Details</a:t>
                      </a:r>
                      <a:endParaRPr lang="en-US" sz="2400" dirty="0"/>
                    </a:p>
                  </a:txBody>
                  <a:tcPr marL="121888" marR="121888" marT="60951" marB="60951"/>
                </a:tc>
                <a:extLst>
                  <a:ext uri="{0D108BD9-81ED-4DB2-BD59-A6C34878D82A}">
                    <a16:rowId xmlns:a16="http://schemas.microsoft.com/office/drawing/2014/main" val="10000"/>
                  </a:ext>
                </a:extLst>
              </a:tr>
              <a:tr h="494378">
                <a:tc>
                  <a:txBody>
                    <a:bodyPr/>
                    <a:lstStyle/>
                    <a:p>
                      <a:r>
                        <a:rPr lang="en-US" sz="2100" dirty="0" smtClean="0"/>
                        <a:t>Message Type</a:t>
                      </a:r>
                      <a:endParaRPr lang="en-US" sz="2100" dirty="0"/>
                    </a:p>
                  </a:txBody>
                  <a:tcPr marL="121888" marR="121888" marT="60951" marB="60951"/>
                </a:tc>
                <a:tc>
                  <a:txBody>
                    <a:bodyPr/>
                    <a:lstStyle/>
                    <a:p>
                      <a:r>
                        <a:rPr lang="en-US" sz="2100" dirty="0" smtClean="0"/>
                        <a:t>XML</a:t>
                      </a:r>
                      <a:endParaRPr lang="en-US" sz="2100" dirty="0"/>
                    </a:p>
                  </a:txBody>
                  <a:tcPr marL="121888" marR="121888" marT="60951" marB="60951"/>
                </a:tc>
                <a:extLst>
                  <a:ext uri="{0D108BD9-81ED-4DB2-BD59-A6C34878D82A}">
                    <a16:rowId xmlns:a16="http://schemas.microsoft.com/office/drawing/2014/main" val="10001"/>
                  </a:ext>
                </a:extLst>
              </a:tr>
              <a:tr h="494378">
                <a:tc>
                  <a:txBody>
                    <a:bodyPr/>
                    <a:lstStyle/>
                    <a:p>
                      <a:r>
                        <a:rPr lang="en-US" sz="2100" dirty="0" smtClean="0"/>
                        <a:t>Message Size</a:t>
                      </a:r>
                      <a:endParaRPr lang="en-US" sz="2100" dirty="0"/>
                    </a:p>
                  </a:txBody>
                  <a:tcPr marL="121888" marR="121888" marT="60951" marB="60951"/>
                </a:tc>
                <a:tc>
                  <a:txBody>
                    <a:bodyPr/>
                    <a:lstStyle/>
                    <a:p>
                      <a:r>
                        <a:rPr lang="en-US" sz="2100" dirty="0" smtClean="0"/>
                        <a:t>360</a:t>
                      </a:r>
                      <a:r>
                        <a:rPr lang="en-US" sz="2100" baseline="0" dirty="0" smtClean="0"/>
                        <a:t> KB </a:t>
                      </a:r>
                      <a:r>
                        <a:rPr lang="en-US" sz="2100" dirty="0" smtClean="0"/>
                        <a:t>– 1.0 MB</a:t>
                      </a:r>
                      <a:endParaRPr lang="en-US" sz="2100" dirty="0"/>
                    </a:p>
                  </a:txBody>
                  <a:tcPr marL="121888" marR="121888" marT="60951" marB="60951"/>
                </a:tc>
                <a:extLst>
                  <a:ext uri="{0D108BD9-81ED-4DB2-BD59-A6C34878D82A}">
                    <a16:rowId xmlns:a16="http://schemas.microsoft.com/office/drawing/2014/main" val="10002"/>
                  </a:ext>
                </a:extLst>
              </a:tr>
              <a:tr h="494378">
                <a:tc>
                  <a:txBody>
                    <a:bodyPr/>
                    <a:lstStyle/>
                    <a:p>
                      <a:r>
                        <a:rPr lang="en-US" sz="2100" dirty="0" smtClean="0"/>
                        <a:t>Average Transaction Volume</a:t>
                      </a:r>
                      <a:endParaRPr lang="en-US" sz="2100" dirty="0"/>
                    </a:p>
                  </a:txBody>
                  <a:tcPr marL="121888" marR="121888" marT="60951" marB="60951"/>
                </a:tc>
                <a:tc>
                  <a:txBody>
                    <a:bodyPr/>
                    <a:lstStyle/>
                    <a:p>
                      <a:r>
                        <a:rPr lang="en-US" sz="2100" dirty="0" smtClean="0"/>
                        <a:t>25,000 – 35,000 /</a:t>
                      </a:r>
                      <a:r>
                        <a:rPr lang="en-US" sz="2100" baseline="0" dirty="0" smtClean="0"/>
                        <a:t> day</a:t>
                      </a:r>
                      <a:endParaRPr lang="en-US" sz="2100" dirty="0"/>
                    </a:p>
                  </a:txBody>
                  <a:tcPr marL="121888" marR="121888" marT="60951" marB="60951"/>
                </a:tc>
                <a:extLst>
                  <a:ext uri="{0D108BD9-81ED-4DB2-BD59-A6C34878D82A}">
                    <a16:rowId xmlns:a16="http://schemas.microsoft.com/office/drawing/2014/main" val="10003"/>
                  </a:ext>
                </a:extLst>
              </a:tr>
              <a:tr h="494378">
                <a:tc>
                  <a:txBody>
                    <a:bodyPr/>
                    <a:lstStyle/>
                    <a:p>
                      <a:r>
                        <a:rPr lang="en-US" sz="2100" dirty="0" smtClean="0"/>
                        <a:t>Peak</a:t>
                      </a:r>
                      <a:r>
                        <a:rPr lang="en-US" sz="2100" baseline="0" dirty="0" smtClean="0"/>
                        <a:t> Transaction Volume</a:t>
                      </a:r>
                      <a:endParaRPr lang="en-US" sz="2100" dirty="0"/>
                    </a:p>
                  </a:txBody>
                  <a:tcPr marL="121888" marR="121888" marT="60951" marB="60951"/>
                </a:tc>
                <a:tc>
                  <a:txBody>
                    <a:bodyPr/>
                    <a:lstStyle/>
                    <a:p>
                      <a:r>
                        <a:rPr lang="en-US" sz="2100" dirty="0" smtClean="0"/>
                        <a:t>~ 40,000</a:t>
                      </a:r>
                      <a:endParaRPr lang="en-US" sz="2100" dirty="0"/>
                    </a:p>
                  </a:txBody>
                  <a:tcPr marL="121888" marR="121888" marT="60951" marB="60951"/>
                </a:tc>
                <a:extLst>
                  <a:ext uri="{0D108BD9-81ED-4DB2-BD59-A6C34878D82A}">
                    <a16:rowId xmlns:a16="http://schemas.microsoft.com/office/drawing/2014/main" val="10004"/>
                  </a:ext>
                </a:extLst>
              </a:tr>
              <a:tr h="494378">
                <a:tc>
                  <a:txBody>
                    <a:bodyPr/>
                    <a:lstStyle/>
                    <a:p>
                      <a:r>
                        <a:rPr lang="en-US" sz="2100" dirty="0" smtClean="0"/>
                        <a:t>Bi-directional</a:t>
                      </a:r>
                      <a:endParaRPr lang="en-US" sz="2100" dirty="0"/>
                    </a:p>
                  </a:txBody>
                  <a:tcPr marL="121888" marR="121888" marT="60951" marB="60951"/>
                </a:tc>
                <a:tc>
                  <a:txBody>
                    <a:bodyPr/>
                    <a:lstStyle/>
                    <a:p>
                      <a:r>
                        <a:rPr lang="en-US" sz="2100" dirty="0" smtClean="0"/>
                        <a:t>None</a:t>
                      </a:r>
                      <a:endParaRPr lang="en-US" sz="2100" dirty="0"/>
                    </a:p>
                  </a:txBody>
                  <a:tcPr marL="121888" marR="121888" marT="60951" marB="60951"/>
                </a:tc>
                <a:extLst>
                  <a:ext uri="{0D108BD9-81ED-4DB2-BD59-A6C34878D82A}">
                    <a16:rowId xmlns:a16="http://schemas.microsoft.com/office/drawing/2014/main" val="10005"/>
                  </a:ext>
                </a:extLst>
              </a:tr>
              <a:tr h="494378">
                <a:tc>
                  <a:txBody>
                    <a:bodyPr/>
                    <a:lstStyle/>
                    <a:p>
                      <a:r>
                        <a:rPr lang="en-US" sz="2100" dirty="0" smtClean="0"/>
                        <a:t>Synchronous</a:t>
                      </a:r>
                      <a:r>
                        <a:rPr lang="en-US" sz="2100" baseline="0" dirty="0" smtClean="0"/>
                        <a:t> vs. Asynchronous</a:t>
                      </a:r>
                      <a:endParaRPr lang="en-US" sz="2100" dirty="0"/>
                    </a:p>
                  </a:txBody>
                  <a:tcPr marL="121888" marR="121888" marT="60951" marB="60951"/>
                </a:tc>
                <a:tc>
                  <a:txBody>
                    <a:bodyPr/>
                    <a:lstStyle/>
                    <a:p>
                      <a:r>
                        <a:rPr lang="en-US" sz="2100" dirty="0" smtClean="0"/>
                        <a:t>Both</a:t>
                      </a:r>
                      <a:endParaRPr lang="en-US" sz="2100" dirty="0"/>
                    </a:p>
                  </a:txBody>
                  <a:tcPr marL="121888" marR="121888" marT="60951" marB="60951"/>
                </a:tc>
                <a:extLst>
                  <a:ext uri="{0D108BD9-81ED-4DB2-BD59-A6C34878D82A}">
                    <a16:rowId xmlns:a16="http://schemas.microsoft.com/office/drawing/2014/main" val="10006"/>
                  </a:ext>
                </a:extLst>
              </a:tr>
              <a:tr h="494378">
                <a:tc>
                  <a:txBody>
                    <a:bodyPr/>
                    <a:lstStyle/>
                    <a:p>
                      <a:endParaRPr lang="en-US" sz="2100" dirty="0"/>
                    </a:p>
                  </a:txBody>
                  <a:tcPr marL="121888" marR="121888" marT="60951" marB="60951"/>
                </a:tc>
                <a:tc>
                  <a:txBody>
                    <a:bodyPr/>
                    <a:lstStyle/>
                    <a:p>
                      <a:endParaRPr lang="en-US" sz="2100" dirty="0"/>
                    </a:p>
                  </a:txBody>
                  <a:tcPr marL="121888" marR="121888" marT="60951" marB="60951"/>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523835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65600" y="345056"/>
            <a:ext cx="3546415" cy="5959681"/>
          </a:xfrm>
          <a:prstGeom prst="rect">
            <a:avLst/>
          </a:prstGeom>
        </p:spPr>
      </p:pic>
    </p:spTree>
    <p:extLst>
      <p:ext uri="{BB962C8B-B14F-4D97-AF65-F5344CB8AC3E}">
        <p14:creationId xmlns:p14="http://schemas.microsoft.com/office/powerpoint/2010/main" val="41105186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PRODUCTION</a:t>
            </a:r>
            <a:endParaRPr lang="en-US" dirty="0"/>
          </a:p>
        </p:txBody>
      </p:sp>
      <p:sp>
        <p:nvSpPr>
          <p:cNvPr id="4" name="Footer Placeholder 3"/>
          <p:cNvSpPr>
            <a:spLocks noGrp="1"/>
          </p:cNvSpPr>
          <p:nvPr>
            <p:ph type="ftr" sz="quarter" idx="11"/>
          </p:nvPr>
        </p:nvSpPr>
        <p:spPr/>
        <p:txBody>
          <a:bodyPr/>
          <a:lstStyle/>
          <a:p>
            <a:r>
              <a:rPr lang="en-US" smtClean="0"/>
              <a:t>Confidential – Oracle Internal</a:t>
            </a:r>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en-US" smtClean="0"/>
              <a:pPr/>
              <a:t>9</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438808609"/>
              </p:ext>
            </p:extLst>
          </p:nvPr>
        </p:nvGraphicFramePr>
        <p:xfrm>
          <a:off x="3933640" y="936038"/>
          <a:ext cx="7824165" cy="2494280"/>
        </p:xfrm>
        <a:graphic>
          <a:graphicData uri="http://schemas.openxmlformats.org/drawingml/2006/table">
            <a:tbl>
              <a:tblPr firstRow="1" bandRow="1">
                <a:tableStyleId>{284E427A-3D55-4303-BF80-6455036E1DE7}</a:tableStyleId>
              </a:tblPr>
              <a:tblGrid>
                <a:gridCol w="1345726">
                  <a:extLst>
                    <a:ext uri="{9D8B030D-6E8A-4147-A177-3AD203B41FA5}">
                      <a16:colId xmlns:a16="http://schemas.microsoft.com/office/drawing/2014/main" val="2495249284"/>
                    </a:ext>
                  </a:extLst>
                </a:gridCol>
                <a:gridCol w="1268083">
                  <a:extLst>
                    <a:ext uri="{9D8B030D-6E8A-4147-A177-3AD203B41FA5}">
                      <a16:colId xmlns:a16="http://schemas.microsoft.com/office/drawing/2014/main" val="1161967640"/>
                    </a:ext>
                  </a:extLst>
                </a:gridCol>
                <a:gridCol w="2113472">
                  <a:extLst>
                    <a:ext uri="{9D8B030D-6E8A-4147-A177-3AD203B41FA5}">
                      <a16:colId xmlns:a16="http://schemas.microsoft.com/office/drawing/2014/main" val="1513431770"/>
                    </a:ext>
                  </a:extLst>
                </a:gridCol>
                <a:gridCol w="793630">
                  <a:extLst>
                    <a:ext uri="{9D8B030D-6E8A-4147-A177-3AD203B41FA5}">
                      <a16:colId xmlns:a16="http://schemas.microsoft.com/office/drawing/2014/main" val="3225854761"/>
                    </a:ext>
                  </a:extLst>
                </a:gridCol>
                <a:gridCol w="836762">
                  <a:extLst>
                    <a:ext uri="{9D8B030D-6E8A-4147-A177-3AD203B41FA5}">
                      <a16:colId xmlns:a16="http://schemas.microsoft.com/office/drawing/2014/main" val="1247701793"/>
                    </a:ext>
                  </a:extLst>
                </a:gridCol>
                <a:gridCol w="1466492">
                  <a:extLst>
                    <a:ext uri="{9D8B030D-6E8A-4147-A177-3AD203B41FA5}">
                      <a16:colId xmlns:a16="http://schemas.microsoft.com/office/drawing/2014/main" val="791308475"/>
                    </a:ext>
                  </a:extLst>
                </a:gridCol>
              </a:tblGrid>
              <a:tr h="185420">
                <a:tc rowSpan="2">
                  <a:txBody>
                    <a:bodyPr/>
                    <a:lstStyle/>
                    <a:p>
                      <a:pPr algn="ctr"/>
                      <a:r>
                        <a:rPr lang="en-US" sz="1600" dirty="0" smtClean="0">
                          <a:solidFill>
                            <a:schemeClr val="bg1"/>
                          </a:solidFill>
                        </a:rPr>
                        <a:t>Host Name</a:t>
                      </a:r>
                      <a:endParaRPr lang="en-US" sz="1600" dirty="0">
                        <a:solidFill>
                          <a:schemeClr val="bg1"/>
                        </a:solidFill>
                      </a:endParaRPr>
                    </a:p>
                  </a:txBody>
                  <a:tcPr/>
                </a:tc>
                <a:tc rowSpan="2">
                  <a:txBody>
                    <a:bodyPr/>
                    <a:lstStyle/>
                    <a:p>
                      <a:pPr algn="ctr"/>
                      <a:r>
                        <a:rPr lang="en-US" sz="1600" dirty="0" smtClean="0">
                          <a:solidFill>
                            <a:schemeClr val="bg1"/>
                          </a:solidFill>
                        </a:rPr>
                        <a:t>Host</a:t>
                      </a:r>
                      <a:r>
                        <a:rPr lang="en-US" sz="1600" baseline="0" dirty="0" smtClean="0">
                          <a:solidFill>
                            <a:schemeClr val="bg1"/>
                          </a:solidFill>
                        </a:rPr>
                        <a:t> Type</a:t>
                      </a:r>
                      <a:endParaRPr lang="en-US" sz="1600" dirty="0">
                        <a:solidFill>
                          <a:schemeClr val="bg1"/>
                        </a:solidFill>
                      </a:endParaRPr>
                    </a:p>
                  </a:txBody>
                  <a:tcPr/>
                </a:tc>
                <a:tc rowSpan="2">
                  <a:txBody>
                    <a:bodyPr/>
                    <a:lstStyle/>
                    <a:p>
                      <a:pPr algn="ctr"/>
                      <a:r>
                        <a:rPr lang="en-US" sz="1600" dirty="0" smtClean="0">
                          <a:solidFill>
                            <a:schemeClr val="bg1"/>
                          </a:solidFill>
                        </a:rPr>
                        <a:t>Usage</a:t>
                      </a:r>
                      <a:endParaRPr lang="en-US" sz="1600" dirty="0">
                        <a:solidFill>
                          <a:schemeClr val="bg1"/>
                        </a:solidFill>
                      </a:endParaRPr>
                    </a:p>
                  </a:txBody>
                  <a:tcPr/>
                </a:tc>
                <a:tc gridSpan="2">
                  <a:txBody>
                    <a:bodyPr/>
                    <a:lstStyle/>
                    <a:p>
                      <a:pPr algn="ctr"/>
                      <a:r>
                        <a:rPr lang="en-US" sz="1600" dirty="0" smtClean="0">
                          <a:solidFill>
                            <a:schemeClr val="bg1"/>
                          </a:solidFill>
                        </a:rPr>
                        <a:t>Resources</a:t>
                      </a:r>
                      <a:endParaRPr lang="en-US" sz="1600" dirty="0">
                        <a:solidFill>
                          <a:schemeClr val="bg1"/>
                        </a:solidFill>
                      </a:endParaRPr>
                    </a:p>
                  </a:txBody>
                  <a:tcPr/>
                </a:tc>
                <a:tc hMerge="1">
                  <a:txBody>
                    <a:bodyPr/>
                    <a:lstStyle/>
                    <a:p>
                      <a:endParaRPr lang="en-US"/>
                    </a:p>
                  </a:txBody>
                  <a:tcPr/>
                </a:tc>
                <a:tc rowSpan="2">
                  <a:txBody>
                    <a:bodyPr/>
                    <a:lstStyle/>
                    <a:p>
                      <a:pPr algn="ctr"/>
                      <a:r>
                        <a:rPr lang="en-US" sz="1600" dirty="0" smtClean="0">
                          <a:solidFill>
                            <a:schemeClr val="bg1"/>
                          </a:solidFill>
                        </a:rPr>
                        <a:t>Utilization </a:t>
                      </a:r>
                    </a:p>
                    <a:p>
                      <a:pPr algn="ctr"/>
                      <a:r>
                        <a:rPr lang="en-US" sz="1200" dirty="0" smtClean="0">
                          <a:solidFill>
                            <a:schemeClr val="bg1"/>
                          </a:solidFill>
                        </a:rPr>
                        <a:t>(%)</a:t>
                      </a:r>
                      <a:endParaRPr lang="en-US" sz="1600" dirty="0">
                        <a:solidFill>
                          <a:schemeClr val="bg1"/>
                        </a:solidFill>
                      </a:endParaRPr>
                    </a:p>
                  </a:txBody>
                  <a:tcPr/>
                </a:tc>
                <a:extLst>
                  <a:ext uri="{0D108BD9-81ED-4DB2-BD59-A6C34878D82A}">
                    <a16:rowId xmlns:a16="http://schemas.microsoft.com/office/drawing/2014/main" val="1310608929"/>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400" dirty="0" smtClean="0">
                          <a:solidFill>
                            <a:schemeClr val="tx1"/>
                          </a:solidFill>
                        </a:rPr>
                        <a:t>CPU</a:t>
                      </a:r>
                      <a:endParaRPr lang="en-US" sz="1400" dirty="0">
                        <a:solidFill>
                          <a:schemeClr val="tx1"/>
                        </a:solidFill>
                      </a:endParaRPr>
                    </a:p>
                  </a:txBody>
                  <a:tcPr/>
                </a:tc>
                <a:tc>
                  <a:txBody>
                    <a:bodyPr/>
                    <a:lstStyle/>
                    <a:p>
                      <a:pPr algn="ctr"/>
                      <a:r>
                        <a:rPr lang="en-US" sz="1400" dirty="0" smtClean="0">
                          <a:solidFill>
                            <a:schemeClr val="tx1"/>
                          </a:solidFill>
                        </a:rPr>
                        <a:t>Memory</a:t>
                      </a:r>
                      <a:endParaRPr lang="en-US" sz="1400" dirty="0">
                        <a:solidFill>
                          <a:schemeClr val="tx1"/>
                        </a:solidFill>
                      </a:endParaRPr>
                    </a:p>
                  </a:txBody>
                  <a:tcPr/>
                </a:tc>
                <a:tc vMerge="1">
                  <a:txBody>
                    <a:bodyPr/>
                    <a:lstStyle/>
                    <a:p>
                      <a:pPr algn="ctr"/>
                      <a:endParaRPr lang="en-US" sz="1400" dirty="0">
                        <a:solidFill>
                          <a:schemeClr val="tx1"/>
                        </a:solidFill>
                      </a:endParaRPr>
                    </a:p>
                  </a:txBody>
                  <a:tcPr/>
                </a:tc>
                <a:extLst>
                  <a:ext uri="{0D108BD9-81ED-4DB2-BD59-A6C34878D82A}">
                    <a16:rowId xmlns:a16="http://schemas.microsoft.com/office/drawing/2014/main" val="2763097042"/>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Admin</a:t>
                      </a:r>
                      <a:r>
                        <a:rPr lang="en-US" sz="1400" baseline="0" dirty="0" smtClean="0"/>
                        <a:t> Server / SOA Server</a:t>
                      </a:r>
                      <a:endParaRPr lang="en-US" sz="1400" dirty="0"/>
                    </a:p>
                  </a:txBody>
                  <a:tcPr/>
                </a:tc>
                <a:tc>
                  <a:txBody>
                    <a:bodyPr/>
                    <a:lstStyle/>
                    <a:p>
                      <a:pPr algn="ctr"/>
                      <a:r>
                        <a:rPr lang="en-US" sz="1400" dirty="0" smtClean="0"/>
                        <a:t>15</a:t>
                      </a:r>
                      <a:endParaRPr lang="en-US" sz="1400" dirty="0"/>
                    </a:p>
                  </a:txBody>
                  <a:tcPr/>
                </a:tc>
                <a:tc>
                  <a:txBody>
                    <a:bodyPr/>
                    <a:lstStyle/>
                    <a:p>
                      <a:pPr algn="ctr"/>
                      <a:r>
                        <a:rPr lang="en-US" sz="1400" dirty="0" smtClean="0"/>
                        <a:t>50</a:t>
                      </a:r>
                      <a:endParaRPr lang="en-US" sz="1400" dirty="0"/>
                    </a:p>
                  </a:txBody>
                  <a:tcPr/>
                </a:tc>
                <a:tc>
                  <a:txBody>
                    <a:bodyPr/>
                    <a:lstStyle/>
                    <a:p>
                      <a:pPr algn="ctr"/>
                      <a:endParaRPr lang="en-US" sz="1400" dirty="0"/>
                    </a:p>
                  </a:txBody>
                  <a:tcPr/>
                </a:tc>
                <a:extLst>
                  <a:ext uri="{0D108BD9-81ED-4DB2-BD59-A6C34878D82A}">
                    <a16:rowId xmlns:a16="http://schemas.microsoft.com/office/drawing/2014/main" val="4210173470"/>
                  </a:ext>
                </a:extLst>
              </a:tr>
              <a:tr h="370840">
                <a:tc>
                  <a:txBody>
                    <a:bodyPr/>
                    <a:lstStyle/>
                    <a:p>
                      <a:endParaRPr lang="en-US" sz="1400"/>
                    </a:p>
                  </a:txBody>
                  <a:tcPr/>
                </a:tc>
                <a:tc>
                  <a:txBody>
                    <a:bodyPr/>
                    <a:lstStyle/>
                    <a:p>
                      <a:pPr algn="ctr"/>
                      <a:r>
                        <a:rPr lang="en-US" sz="1400" dirty="0" smtClean="0"/>
                        <a:t>VM</a:t>
                      </a:r>
                      <a:endParaRPr lang="en-US" sz="1400" dirty="0"/>
                    </a:p>
                  </a:txBody>
                  <a:tcPr/>
                </a:tc>
                <a:tc>
                  <a:txBody>
                    <a:bodyPr/>
                    <a:lstStyle/>
                    <a:p>
                      <a:pPr algn="ctr"/>
                      <a:r>
                        <a:rPr lang="en-US" sz="1400" dirty="0" smtClean="0"/>
                        <a:t>SOA Server</a:t>
                      </a:r>
                      <a:endParaRPr lang="en-US" sz="1400" dirty="0"/>
                    </a:p>
                  </a:txBody>
                  <a:tcPr/>
                </a:tc>
                <a:tc>
                  <a:txBody>
                    <a:bodyPr/>
                    <a:lstStyle/>
                    <a:p>
                      <a:pPr algn="ctr"/>
                      <a:r>
                        <a:rPr lang="en-US" sz="1400" dirty="0" smtClean="0"/>
                        <a:t>16</a:t>
                      </a:r>
                      <a:endParaRPr lang="en-US" sz="1400" dirty="0"/>
                    </a:p>
                  </a:txBody>
                  <a:tcPr/>
                </a:tc>
                <a:tc>
                  <a:txBody>
                    <a:bodyPr/>
                    <a:lstStyle/>
                    <a:p>
                      <a:pPr algn="ctr"/>
                      <a:r>
                        <a:rPr lang="en-US" sz="1400" dirty="0" smtClean="0"/>
                        <a:t>50</a:t>
                      </a:r>
                      <a:endParaRPr lang="en-US" sz="1400" dirty="0"/>
                    </a:p>
                  </a:txBody>
                  <a:tcPr/>
                </a:tc>
                <a:tc>
                  <a:txBody>
                    <a:bodyPr/>
                    <a:lstStyle/>
                    <a:p>
                      <a:pPr algn="ctr"/>
                      <a:endParaRPr lang="en-US" sz="1400" dirty="0"/>
                    </a:p>
                  </a:txBody>
                  <a:tcPr/>
                </a:tc>
                <a:extLst>
                  <a:ext uri="{0D108BD9-81ED-4DB2-BD59-A6C34878D82A}">
                    <a16:rowId xmlns:a16="http://schemas.microsoft.com/office/drawing/2014/main" val="737308102"/>
                  </a:ext>
                </a:extLst>
              </a:tr>
              <a:tr h="370840">
                <a:tc>
                  <a:txBody>
                    <a:bodyPr/>
                    <a:lstStyle/>
                    <a:p>
                      <a:endParaRPr lang="en-US" sz="1400"/>
                    </a:p>
                  </a:txBody>
                  <a:tcPr/>
                </a:tc>
                <a:tc>
                  <a:txBody>
                    <a:bodyPr/>
                    <a:lstStyle/>
                    <a:p>
                      <a:pPr algn="ctr"/>
                      <a:r>
                        <a:rPr lang="en-US" sz="1400" dirty="0" smtClean="0"/>
                        <a:t>VM</a:t>
                      </a:r>
                      <a:endParaRPr lang="en-US" sz="1400" dirty="0"/>
                    </a:p>
                  </a:txBody>
                  <a:tcPr/>
                </a:tc>
                <a:tc>
                  <a:txBody>
                    <a:bodyPr/>
                    <a:lstStyle/>
                    <a:p>
                      <a:pPr algn="ctr"/>
                      <a:r>
                        <a:rPr lang="en-US" sz="1400" dirty="0" smtClean="0"/>
                        <a:t>SOA Server</a:t>
                      </a:r>
                      <a:endParaRPr lang="en-US" sz="1400" dirty="0"/>
                    </a:p>
                  </a:txBody>
                  <a:tcPr/>
                </a:tc>
                <a:tc>
                  <a:txBody>
                    <a:bodyPr/>
                    <a:lstStyle/>
                    <a:p>
                      <a:pPr algn="ctr"/>
                      <a:r>
                        <a:rPr lang="en-US" sz="1400" dirty="0" smtClean="0"/>
                        <a:t>16</a:t>
                      </a:r>
                      <a:endParaRPr lang="en-US" sz="1400" dirty="0"/>
                    </a:p>
                  </a:txBody>
                  <a:tcPr/>
                </a:tc>
                <a:tc>
                  <a:txBody>
                    <a:bodyPr/>
                    <a:lstStyle/>
                    <a:p>
                      <a:pPr algn="ctr"/>
                      <a:r>
                        <a:rPr lang="en-US" sz="1400" dirty="0" smtClean="0"/>
                        <a:t>50</a:t>
                      </a:r>
                      <a:endParaRPr lang="en-US" sz="1400" dirty="0"/>
                    </a:p>
                  </a:txBody>
                  <a:tcPr/>
                </a:tc>
                <a:tc>
                  <a:txBody>
                    <a:bodyPr/>
                    <a:lstStyle/>
                    <a:p>
                      <a:pPr algn="ctr"/>
                      <a:endParaRPr lang="en-US" sz="1400" dirty="0"/>
                    </a:p>
                  </a:txBody>
                  <a:tcPr/>
                </a:tc>
                <a:extLst>
                  <a:ext uri="{0D108BD9-81ED-4DB2-BD59-A6C34878D82A}">
                    <a16:rowId xmlns:a16="http://schemas.microsoft.com/office/drawing/2014/main" val="753517211"/>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SOA Server</a:t>
                      </a:r>
                      <a:endParaRPr lang="en-US" sz="1400" dirty="0"/>
                    </a:p>
                  </a:txBody>
                  <a:tcPr/>
                </a:tc>
                <a:tc>
                  <a:txBody>
                    <a:bodyPr/>
                    <a:lstStyle/>
                    <a:p>
                      <a:pPr algn="ctr"/>
                      <a:r>
                        <a:rPr lang="en-US" sz="1400" dirty="0" smtClean="0"/>
                        <a:t>16</a:t>
                      </a:r>
                      <a:endParaRPr lang="en-US" sz="1400" dirty="0"/>
                    </a:p>
                  </a:txBody>
                  <a:tcPr/>
                </a:tc>
                <a:tc>
                  <a:txBody>
                    <a:bodyPr/>
                    <a:lstStyle/>
                    <a:p>
                      <a:pPr algn="ctr"/>
                      <a:r>
                        <a:rPr lang="en-US" sz="1400" dirty="0" smtClean="0"/>
                        <a:t>50</a:t>
                      </a:r>
                      <a:endParaRPr lang="en-US" sz="1400" dirty="0"/>
                    </a:p>
                  </a:txBody>
                  <a:tcPr/>
                </a:tc>
                <a:tc>
                  <a:txBody>
                    <a:bodyPr/>
                    <a:lstStyle/>
                    <a:p>
                      <a:pPr algn="ctr"/>
                      <a:endParaRPr lang="en-US" sz="1400" dirty="0"/>
                    </a:p>
                  </a:txBody>
                  <a:tcPr/>
                </a:tc>
                <a:extLst>
                  <a:ext uri="{0D108BD9-81ED-4DB2-BD59-A6C34878D82A}">
                    <a16:rowId xmlns:a16="http://schemas.microsoft.com/office/drawing/2014/main" val="181369935"/>
                  </a:ext>
                </a:extLst>
              </a:tr>
              <a:tr h="370840">
                <a:tc>
                  <a:txBody>
                    <a:bodyPr/>
                    <a:lstStyle/>
                    <a:p>
                      <a:endParaRPr lang="en-US" sz="1400"/>
                    </a:p>
                  </a:txBody>
                  <a:tcPr/>
                </a:tc>
                <a:tc>
                  <a:txBody>
                    <a:bodyPr/>
                    <a:lstStyle/>
                    <a:p>
                      <a:pPr algn="ctr"/>
                      <a:r>
                        <a:rPr lang="en-US" sz="1400" dirty="0" smtClean="0"/>
                        <a:t>Physical</a:t>
                      </a:r>
                      <a:r>
                        <a:rPr lang="en-US" sz="1400" baseline="0" dirty="0" smtClean="0"/>
                        <a:t> / LPAR</a:t>
                      </a:r>
                      <a:endParaRPr lang="en-US" sz="1400" dirty="0"/>
                    </a:p>
                  </a:txBody>
                  <a:tcPr/>
                </a:tc>
                <a:tc>
                  <a:txBody>
                    <a:bodyPr/>
                    <a:lstStyle/>
                    <a:p>
                      <a:pPr algn="ctr"/>
                      <a:r>
                        <a:rPr lang="en-US" sz="1400" dirty="0" smtClean="0"/>
                        <a:t>Database</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40</a:t>
                      </a:r>
                      <a:endParaRPr lang="en-US" sz="1400" dirty="0"/>
                    </a:p>
                  </a:txBody>
                  <a:tcPr/>
                </a:tc>
                <a:tc>
                  <a:txBody>
                    <a:bodyPr/>
                    <a:lstStyle/>
                    <a:p>
                      <a:pPr algn="ctr"/>
                      <a:endParaRPr lang="en-US" sz="1400" dirty="0"/>
                    </a:p>
                  </a:txBody>
                  <a:tcPr/>
                </a:tc>
                <a:extLst>
                  <a:ext uri="{0D108BD9-81ED-4DB2-BD59-A6C34878D82A}">
                    <a16:rowId xmlns:a16="http://schemas.microsoft.com/office/drawing/2014/main" val="1384022962"/>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337712237"/>
              </p:ext>
            </p:extLst>
          </p:nvPr>
        </p:nvGraphicFramePr>
        <p:xfrm>
          <a:off x="3930767" y="3710865"/>
          <a:ext cx="7827038" cy="2494280"/>
        </p:xfrm>
        <a:graphic>
          <a:graphicData uri="http://schemas.openxmlformats.org/drawingml/2006/table">
            <a:tbl>
              <a:tblPr firstRow="1" bandRow="1">
                <a:tableStyleId>{284E427A-3D55-4303-BF80-6455036E1DE7}</a:tableStyleId>
              </a:tblPr>
              <a:tblGrid>
                <a:gridCol w="1339973">
                  <a:extLst>
                    <a:ext uri="{9D8B030D-6E8A-4147-A177-3AD203B41FA5}">
                      <a16:colId xmlns:a16="http://schemas.microsoft.com/office/drawing/2014/main" val="2495249284"/>
                    </a:ext>
                  </a:extLst>
                </a:gridCol>
                <a:gridCol w="1276709">
                  <a:extLst>
                    <a:ext uri="{9D8B030D-6E8A-4147-A177-3AD203B41FA5}">
                      <a16:colId xmlns:a16="http://schemas.microsoft.com/office/drawing/2014/main" val="1161967640"/>
                    </a:ext>
                  </a:extLst>
                </a:gridCol>
                <a:gridCol w="2130725">
                  <a:extLst>
                    <a:ext uri="{9D8B030D-6E8A-4147-A177-3AD203B41FA5}">
                      <a16:colId xmlns:a16="http://schemas.microsoft.com/office/drawing/2014/main" val="1513431770"/>
                    </a:ext>
                  </a:extLst>
                </a:gridCol>
                <a:gridCol w="793630">
                  <a:extLst>
                    <a:ext uri="{9D8B030D-6E8A-4147-A177-3AD203B41FA5}">
                      <a16:colId xmlns:a16="http://schemas.microsoft.com/office/drawing/2014/main" val="3225854761"/>
                    </a:ext>
                  </a:extLst>
                </a:gridCol>
                <a:gridCol w="810883">
                  <a:extLst>
                    <a:ext uri="{9D8B030D-6E8A-4147-A177-3AD203B41FA5}">
                      <a16:colId xmlns:a16="http://schemas.microsoft.com/office/drawing/2014/main" val="1247701793"/>
                    </a:ext>
                  </a:extLst>
                </a:gridCol>
                <a:gridCol w="1475118">
                  <a:extLst>
                    <a:ext uri="{9D8B030D-6E8A-4147-A177-3AD203B41FA5}">
                      <a16:colId xmlns:a16="http://schemas.microsoft.com/office/drawing/2014/main" val="3965200916"/>
                    </a:ext>
                  </a:extLst>
                </a:gridCol>
              </a:tblGrid>
              <a:tr h="185420">
                <a:tc rowSpan="2">
                  <a:txBody>
                    <a:bodyPr/>
                    <a:lstStyle/>
                    <a:p>
                      <a:pPr algn="ctr"/>
                      <a:r>
                        <a:rPr lang="en-US" sz="1600" dirty="0" smtClean="0">
                          <a:solidFill>
                            <a:schemeClr val="bg1"/>
                          </a:solidFill>
                        </a:rPr>
                        <a:t>Host Name</a:t>
                      </a:r>
                      <a:endParaRPr lang="en-US" sz="1600" dirty="0">
                        <a:solidFill>
                          <a:schemeClr val="bg1"/>
                        </a:solidFill>
                      </a:endParaRPr>
                    </a:p>
                  </a:txBody>
                  <a:tcPr/>
                </a:tc>
                <a:tc rowSpan="2">
                  <a:txBody>
                    <a:bodyPr/>
                    <a:lstStyle/>
                    <a:p>
                      <a:pPr algn="ctr"/>
                      <a:r>
                        <a:rPr lang="en-US" sz="1600" dirty="0" smtClean="0">
                          <a:solidFill>
                            <a:schemeClr val="bg1"/>
                          </a:solidFill>
                        </a:rPr>
                        <a:t>Host</a:t>
                      </a:r>
                      <a:r>
                        <a:rPr lang="en-US" sz="1600" baseline="0" dirty="0" smtClean="0">
                          <a:solidFill>
                            <a:schemeClr val="bg1"/>
                          </a:solidFill>
                        </a:rPr>
                        <a:t> Type</a:t>
                      </a:r>
                      <a:endParaRPr lang="en-US" sz="1600" dirty="0">
                        <a:solidFill>
                          <a:schemeClr val="bg1"/>
                        </a:solidFill>
                      </a:endParaRPr>
                    </a:p>
                  </a:txBody>
                  <a:tcPr/>
                </a:tc>
                <a:tc rowSpan="2">
                  <a:txBody>
                    <a:bodyPr/>
                    <a:lstStyle/>
                    <a:p>
                      <a:pPr algn="ctr"/>
                      <a:r>
                        <a:rPr lang="en-US" sz="1600" dirty="0" smtClean="0">
                          <a:solidFill>
                            <a:schemeClr val="bg1"/>
                          </a:solidFill>
                        </a:rPr>
                        <a:t>Usage</a:t>
                      </a:r>
                      <a:endParaRPr lang="en-US" sz="1600" dirty="0">
                        <a:solidFill>
                          <a:schemeClr val="bg1"/>
                        </a:solidFill>
                      </a:endParaRPr>
                    </a:p>
                  </a:txBody>
                  <a:tcPr/>
                </a:tc>
                <a:tc gridSpan="2">
                  <a:txBody>
                    <a:bodyPr/>
                    <a:lstStyle/>
                    <a:p>
                      <a:pPr algn="ctr"/>
                      <a:r>
                        <a:rPr lang="en-US" sz="1600" dirty="0" smtClean="0">
                          <a:solidFill>
                            <a:schemeClr val="bg1"/>
                          </a:solidFill>
                        </a:rPr>
                        <a:t>Resources</a:t>
                      </a:r>
                      <a:endParaRPr lang="en-US" sz="1600" dirty="0">
                        <a:solidFill>
                          <a:schemeClr val="bg1"/>
                        </a:solidFill>
                      </a:endParaRPr>
                    </a:p>
                  </a:txBody>
                  <a:tcPr/>
                </a:tc>
                <a:tc hMerge="1">
                  <a:txBody>
                    <a:bodyPr/>
                    <a:lstStyle/>
                    <a:p>
                      <a:endParaRPr lang="en-US"/>
                    </a:p>
                  </a:txBody>
                  <a:tcPr/>
                </a:tc>
                <a:tc rowSpan="2">
                  <a:txBody>
                    <a:bodyPr/>
                    <a:lstStyle/>
                    <a:p>
                      <a:pPr algn="ctr"/>
                      <a:r>
                        <a:rPr lang="en-US" sz="1600" dirty="0" smtClean="0">
                          <a:solidFill>
                            <a:schemeClr val="bg1"/>
                          </a:solidFill>
                        </a:rPr>
                        <a:t>Utilization </a:t>
                      </a:r>
                    </a:p>
                    <a:p>
                      <a:pPr algn="ctr"/>
                      <a:r>
                        <a:rPr lang="en-US" sz="1200" dirty="0" smtClean="0">
                          <a:solidFill>
                            <a:schemeClr val="bg1"/>
                          </a:solidFill>
                        </a:rPr>
                        <a:t>(%)</a:t>
                      </a:r>
                      <a:endParaRPr lang="en-US" sz="1600" dirty="0">
                        <a:solidFill>
                          <a:schemeClr val="bg1"/>
                        </a:solidFill>
                      </a:endParaRPr>
                    </a:p>
                  </a:txBody>
                  <a:tcPr/>
                </a:tc>
                <a:extLst>
                  <a:ext uri="{0D108BD9-81ED-4DB2-BD59-A6C34878D82A}">
                    <a16:rowId xmlns:a16="http://schemas.microsoft.com/office/drawing/2014/main" val="1310608929"/>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400" dirty="0" smtClean="0">
                          <a:solidFill>
                            <a:schemeClr val="tx1"/>
                          </a:solidFill>
                        </a:rPr>
                        <a:t>CPU</a:t>
                      </a:r>
                      <a:endParaRPr lang="en-US" sz="1400" dirty="0">
                        <a:solidFill>
                          <a:schemeClr val="tx1"/>
                        </a:solidFill>
                      </a:endParaRPr>
                    </a:p>
                  </a:txBody>
                  <a:tcPr/>
                </a:tc>
                <a:tc>
                  <a:txBody>
                    <a:bodyPr/>
                    <a:lstStyle/>
                    <a:p>
                      <a:pPr algn="ctr"/>
                      <a:r>
                        <a:rPr lang="en-US" sz="1400" dirty="0" smtClean="0">
                          <a:solidFill>
                            <a:schemeClr val="tx1"/>
                          </a:solidFill>
                        </a:rPr>
                        <a:t>Memory</a:t>
                      </a:r>
                      <a:endParaRPr lang="en-US" sz="1400" dirty="0">
                        <a:solidFill>
                          <a:schemeClr val="tx1"/>
                        </a:solidFill>
                      </a:endParaRPr>
                    </a:p>
                  </a:txBody>
                  <a:tcPr/>
                </a:tc>
                <a:tc vMerge="1">
                  <a:txBody>
                    <a:bodyPr/>
                    <a:lstStyle/>
                    <a:p>
                      <a:pPr algn="ctr"/>
                      <a:endParaRPr lang="en-US" sz="1400" dirty="0">
                        <a:solidFill>
                          <a:schemeClr val="tx1"/>
                        </a:solidFill>
                      </a:endParaRPr>
                    </a:p>
                  </a:txBody>
                  <a:tcPr/>
                </a:tc>
                <a:extLst>
                  <a:ext uri="{0D108BD9-81ED-4DB2-BD59-A6C34878D82A}">
                    <a16:rowId xmlns:a16="http://schemas.microsoft.com/office/drawing/2014/main" val="2763097042"/>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Admin</a:t>
                      </a:r>
                      <a:r>
                        <a:rPr lang="en-US" sz="1400" baseline="0" dirty="0" smtClean="0"/>
                        <a:t> Server / SOA Server</a:t>
                      </a:r>
                      <a:endParaRPr lang="en-US" sz="1400" dirty="0"/>
                    </a:p>
                  </a:txBody>
                  <a:tcPr/>
                </a:tc>
                <a:tc>
                  <a:txBody>
                    <a:bodyPr/>
                    <a:lstStyle/>
                    <a:p>
                      <a:pPr algn="ctr"/>
                      <a:r>
                        <a:rPr lang="en-US" sz="1400" dirty="0" smtClean="0"/>
                        <a:t>16</a:t>
                      </a:r>
                      <a:endParaRPr lang="en-US" sz="1400" dirty="0"/>
                    </a:p>
                  </a:txBody>
                  <a:tcPr/>
                </a:tc>
                <a:tc>
                  <a:txBody>
                    <a:bodyPr/>
                    <a:lstStyle/>
                    <a:p>
                      <a:pPr algn="ctr"/>
                      <a:r>
                        <a:rPr lang="en-US" sz="1400" dirty="0" smtClean="0"/>
                        <a:t>50</a:t>
                      </a:r>
                      <a:endParaRPr lang="en-US" sz="1400" dirty="0"/>
                    </a:p>
                  </a:txBody>
                  <a:tcPr/>
                </a:tc>
                <a:tc>
                  <a:txBody>
                    <a:bodyPr/>
                    <a:lstStyle/>
                    <a:p>
                      <a:pPr algn="ctr"/>
                      <a:endParaRPr lang="en-US" sz="1400" dirty="0"/>
                    </a:p>
                  </a:txBody>
                  <a:tcPr/>
                </a:tc>
                <a:extLst>
                  <a:ext uri="{0D108BD9-81ED-4DB2-BD59-A6C34878D82A}">
                    <a16:rowId xmlns:a16="http://schemas.microsoft.com/office/drawing/2014/main" val="4210173470"/>
                  </a:ext>
                </a:extLst>
              </a:tr>
              <a:tr h="370840">
                <a:tc>
                  <a:txBody>
                    <a:bodyPr/>
                    <a:lstStyle/>
                    <a:p>
                      <a:endParaRPr lang="en-US" sz="1400"/>
                    </a:p>
                  </a:txBody>
                  <a:tcPr/>
                </a:tc>
                <a:tc>
                  <a:txBody>
                    <a:bodyPr/>
                    <a:lstStyle/>
                    <a:p>
                      <a:pPr algn="ctr"/>
                      <a:r>
                        <a:rPr lang="en-US" sz="1400" dirty="0" smtClean="0"/>
                        <a:t>VM</a:t>
                      </a:r>
                      <a:endParaRPr lang="en-US" sz="1400" dirty="0"/>
                    </a:p>
                  </a:txBody>
                  <a:tcPr/>
                </a:tc>
                <a:tc>
                  <a:txBody>
                    <a:bodyPr/>
                    <a:lstStyle/>
                    <a:p>
                      <a:pPr algn="ctr"/>
                      <a:r>
                        <a:rPr lang="en-US" sz="1400" dirty="0" smtClean="0"/>
                        <a:t>SOA Server</a:t>
                      </a:r>
                      <a:endParaRPr lang="en-US" sz="1400" dirty="0"/>
                    </a:p>
                  </a:txBody>
                  <a:tcPr/>
                </a:tc>
                <a:tc>
                  <a:txBody>
                    <a:bodyPr/>
                    <a:lstStyle/>
                    <a:p>
                      <a:pPr algn="ctr"/>
                      <a:r>
                        <a:rPr lang="en-US" sz="1400" dirty="0" smtClean="0"/>
                        <a:t>16</a:t>
                      </a:r>
                      <a:endParaRPr lang="en-US" sz="1400" dirty="0"/>
                    </a:p>
                  </a:txBody>
                  <a:tcPr/>
                </a:tc>
                <a:tc>
                  <a:txBody>
                    <a:bodyPr/>
                    <a:lstStyle/>
                    <a:p>
                      <a:pPr algn="ctr"/>
                      <a:r>
                        <a:rPr lang="en-US" sz="1400" dirty="0" smtClean="0"/>
                        <a:t>50</a:t>
                      </a:r>
                      <a:endParaRPr lang="en-US" sz="1400" dirty="0"/>
                    </a:p>
                  </a:txBody>
                  <a:tcPr/>
                </a:tc>
                <a:tc>
                  <a:txBody>
                    <a:bodyPr/>
                    <a:lstStyle/>
                    <a:p>
                      <a:pPr algn="ctr"/>
                      <a:endParaRPr lang="en-US" sz="1400" dirty="0"/>
                    </a:p>
                  </a:txBody>
                  <a:tcPr/>
                </a:tc>
                <a:extLst>
                  <a:ext uri="{0D108BD9-81ED-4DB2-BD59-A6C34878D82A}">
                    <a16:rowId xmlns:a16="http://schemas.microsoft.com/office/drawing/2014/main" val="737308102"/>
                  </a:ext>
                </a:extLst>
              </a:tr>
              <a:tr h="370840">
                <a:tc>
                  <a:txBody>
                    <a:bodyPr/>
                    <a:lstStyle/>
                    <a:p>
                      <a:endParaRPr lang="en-US" sz="1400"/>
                    </a:p>
                  </a:txBody>
                  <a:tcPr/>
                </a:tc>
                <a:tc>
                  <a:txBody>
                    <a:bodyPr/>
                    <a:lstStyle/>
                    <a:p>
                      <a:pPr algn="ctr"/>
                      <a:r>
                        <a:rPr lang="en-US" sz="1400" dirty="0" smtClean="0"/>
                        <a:t>VM</a:t>
                      </a:r>
                      <a:endParaRPr lang="en-US" sz="1400" dirty="0"/>
                    </a:p>
                  </a:txBody>
                  <a:tcPr/>
                </a:tc>
                <a:tc>
                  <a:txBody>
                    <a:bodyPr/>
                    <a:lstStyle/>
                    <a:p>
                      <a:pPr algn="ctr"/>
                      <a:r>
                        <a:rPr lang="en-US" sz="1400" dirty="0" smtClean="0"/>
                        <a:t>SOA Server</a:t>
                      </a:r>
                      <a:endParaRPr lang="en-US" sz="1400" dirty="0"/>
                    </a:p>
                  </a:txBody>
                  <a:tcPr/>
                </a:tc>
                <a:tc>
                  <a:txBody>
                    <a:bodyPr/>
                    <a:lstStyle/>
                    <a:p>
                      <a:pPr algn="ctr"/>
                      <a:r>
                        <a:rPr lang="en-US" sz="1400" dirty="0" smtClean="0"/>
                        <a:t>16</a:t>
                      </a:r>
                      <a:endParaRPr lang="en-US" sz="1400" dirty="0"/>
                    </a:p>
                  </a:txBody>
                  <a:tcPr/>
                </a:tc>
                <a:tc>
                  <a:txBody>
                    <a:bodyPr/>
                    <a:lstStyle/>
                    <a:p>
                      <a:pPr algn="ctr"/>
                      <a:r>
                        <a:rPr lang="en-US" sz="1400" dirty="0" smtClean="0"/>
                        <a:t>50</a:t>
                      </a:r>
                      <a:endParaRPr lang="en-US" sz="1400" dirty="0"/>
                    </a:p>
                  </a:txBody>
                  <a:tcPr/>
                </a:tc>
                <a:tc>
                  <a:txBody>
                    <a:bodyPr/>
                    <a:lstStyle/>
                    <a:p>
                      <a:pPr algn="ctr"/>
                      <a:endParaRPr lang="en-US" sz="1400" dirty="0"/>
                    </a:p>
                  </a:txBody>
                  <a:tcPr/>
                </a:tc>
                <a:extLst>
                  <a:ext uri="{0D108BD9-81ED-4DB2-BD59-A6C34878D82A}">
                    <a16:rowId xmlns:a16="http://schemas.microsoft.com/office/drawing/2014/main" val="753517211"/>
                  </a:ext>
                </a:extLst>
              </a:tr>
              <a:tr h="370840">
                <a:tc>
                  <a:txBody>
                    <a:bodyPr/>
                    <a:lstStyle/>
                    <a:p>
                      <a:endParaRPr lang="en-US" sz="1400" dirty="0"/>
                    </a:p>
                  </a:txBody>
                  <a:tcPr/>
                </a:tc>
                <a:tc>
                  <a:txBody>
                    <a:bodyPr/>
                    <a:lstStyle/>
                    <a:p>
                      <a:pPr algn="ctr"/>
                      <a:r>
                        <a:rPr lang="en-US" sz="1400" dirty="0" smtClean="0"/>
                        <a:t>VM</a:t>
                      </a:r>
                      <a:endParaRPr lang="en-US" sz="1400" dirty="0"/>
                    </a:p>
                  </a:txBody>
                  <a:tcPr/>
                </a:tc>
                <a:tc>
                  <a:txBody>
                    <a:bodyPr/>
                    <a:lstStyle/>
                    <a:p>
                      <a:pPr algn="ctr"/>
                      <a:r>
                        <a:rPr lang="en-US" sz="1400" dirty="0" smtClean="0"/>
                        <a:t>SOA Server</a:t>
                      </a:r>
                      <a:endParaRPr lang="en-US" sz="1400" dirty="0"/>
                    </a:p>
                  </a:txBody>
                  <a:tcPr/>
                </a:tc>
                <a:tc>
                  <a:txBody>
                    <a:bodyPr/>
                    <a:lstStyle/>
                    <a:p>
                      <a:pPr algn="ctr"/>
                      <a:r>
                        <a:rPr lang="en-US" sz="1400" dirty="0" smtClean="0"/>
                        <a:t>16</a:t>
                      </a:r>
                      <a:endParaRPr lang="en-US" sz="1400" dirty="0"/>
                    </a:p>
                  </a:txBody>
                  <a:tcPr/>
                </a:tc>
                <a:tc>
                  <a:txBody>
                    <a:bodyPr/>
                    <a:lstStyle/>
                    <a:p>
                      <a:pPr algn="ctr"/>
                      <a:r>
                        <a:rPr lang="en-US" sz="1400" dirty="0" smtClean="0"/>
                        <a:t>50</a:t>
                      </a:r>
                      <a:endParaRPr lang="en-US" sz="1400" dirty="0"/>
                    </a:p>
                  </a:txBody>
                  <a:tcPr/>
                </a:tc>
                <a:tc>
                  <a:txBody>
                    <a:bodyPr/>
                    <a:lstStyle/>
                    <a:p>
                      <a:pPr algn="ctr"/>
                      <a:endParaRPr lang="en-US" sz="1400" dirty="0"/>
                    </a:p>
                  </a:txBody>
                  <a:tcPr/>
                </a:tc>
                <a:extLst>
                  <a:ext uri="{0D108BD9-81ED-4DB2-BD59-A6C34878D82A}">
                    <a16:rowId xmlns:a16="http://schemas.microsoft.com/office/drawing/2014/main" val="181369935"/>
                  </a:ext>
                </a:extLst>
              </a:tr>
              <a:tr h="370840">
                <a:tc>
                  <a:txBody>
                    <a:bodyPr/>
                    <a:lstStyle/>
                    <a:p>
                      <a:endParaRPr lang="en-US" sz="1400"/>
                    </a:p>
                  </a:txBody>
                  <a:tcPr/>
                </a:tc>
                <a:tc>
                  <a:txBody>
                    <a:bodyPr/>
                    <a:lstStyle/>
                    <a:p>
                      <a:pPr algn="ctr"/>
                      <a:r>
                        <a:rPr lang="en-US" sz="1400" dirty="0" smtClean="0"/>
                        <a:t>VM</a:t>
                      </a:r>
                      <a:endParaRPr lang="en-US" sz="1400" dirty="0"/>
                    </a:p>
                  </a:txBody>
                  <a:tcPr/>
                </a:tc>
                <a:tc>
                  <a:txBody>
                    <a:bodyPr/>
                    <a:lstStyle/>
                    <a:p>
                      <a:pPr algn="ctr"/>
                      <a:r>
                        <a:rPr lang="en-US" sz="1400" dirty="0" smtClean="0"/>
                        <a:t>Database</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40</a:t>
                      </a:r>
                      <a:endParaRPr lang="en-US" sz="1400" dirty="0"/>
                    </a:p>
                  </a:txBody>
                  <a:tcPr/>
                </a:tc>
                <a:tc>
                  <a:txBody>
                    <a:bodyPr/>
                    <a:lstStyle/>
                    <a:p>
                      <a:pPr algn="ctr"/>
                      <a:endParaRPr lang="en-US" sz="1400" dirty="0"/>
                    </a:p>
                  </a:txBody>
                  <a:tcPr/>
                </a:tc>
                <a:extLst>
                  <a:ext uri="{0D108BD9-81ED-4DB2-BD59-A6C34878D82A}">
                    <a16:rowId xmlns:a16="http://schemas.microsoft.com/office/drawing/2014/main" val="1384022962"/>
                  </a:ext>
                </a:extLst>
              </a:tr>
            </a:tbl>
          </a:graphicData>
        </a:graphic>
      </p:graphicFrame>
      <p:sp>
        <p:nvSpPr>
          <p:cNvPr id="8" name="TextBox 7"/>
          <p:cNvSpPr txBox="1"/>
          <p:nvPr/>
        </p:nvSpPr>
        <p:spPr>
          <a:xfrm>
            <a:off x="1371600" y="1958196"/>
            <a:ext cx="1604513" cy="457200"/>
          </a:xfrm>
          <a:prstGeom prst="rect">
            <a:avLst/>
          </a:prstGeom>
          <a:noFill/>
        </p:spPr>
        <p:txBody>
          <a:bodyPr wrap="square" lIns="0" tIns="0" rIns="0" bIns="0" rtlCol="0">
            <a:noAutofit/>
          </a:bodyPr>
          <a:lstStyle/>
          <a:p>
            <a:pPr algn="ctr">
              <a:lnSpc>
                <a:spcPct val="90000"/>
              </a:lnSpc>
            </a:pPr>
            <a:r>
              <a:rPr lang="en-US" b="1" dirty="0" smtClean="0"/>
              <a:t>INSTANCE 1</a:t>
            </a:r>
            <a:endParaRPr lang="en-US" b="1" dirty="0" smtClean="0"/>
          </a:p>
        </p:txBody>
      </p:sp>
      <p:sp>
        <p:nvSpPr>
          <p:cNvPr id="9" name="TextBox 8"/>
          <p:cNvSpPr txBox="1"/>
          <p:nvPr/>
        </p:nvSpPr>
        <p:spPr>
          <a:xfrm>
            <a:off x="1368726" y="4819288"/>
            <a:ext cx="1604513" cy="457200"/>
          </a:xfrm>
          <a:prstGeom prst="rect">
            <a:avLst/>
          </a:prstGeom>
          <a:noFill/>
        </p:spPr>
        <p:txBody>
          <a:bodyPr wrap="square" lIns="0" tIns="0" rIns="0" bIns="0" rtlCol="0">
            <a:noAutofit/>
          </a:bodyPr>
          <a:lstStyle/>
          <a:p>
            <a:pPr algn="ctr">
              <a:lnSpc>
                <a:spcPct val="90000"/>
              </a:lnSpc>
            </a:pPr>
            <a:r>
              <a:rPr lang="en-US" b="1" dirty="0" smtClean="0"/>
              <a:t>INSTANCE 1</a:t>
            </a:r>
            <a:endParaRPr lang="en-US" b="1" dirty="0" smtClean="0"/>
          </a:p>
        </p:txBody>
      </p:sp>
    </p:spTree>
    <p:extLst>
      <p:ext uri="{BB962C8B-B14F-4D97-AF65-F5344CB8AC3E}">
        <p14:creationId xmlns:p14="http://schemas.microsoft.com/office/powerpoint/2010/main" val="2592016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Cloud Accelerate">
  <a:themeElements>
    <a:clrScheme name="ECA Program Colors">
      <a:dk1>
        <a:srgbClr val="5F5F5F"/>
      </a:dk1>
      <a:lt1>
        <a:srgbClr val="FFFFFF"/>
      </a:lt1>
      <a:dk2>
        <a:srgbClr val="0C6B96"/>
      </a:dk2>
      <a:lt2>
        <a:srgbClr val="DCE3E4"/>
      </a:lt2>
      <a:accent1>
        <a:srgbClr val="FF0000"/>
      </a:accent1>
      <a:accent2>
        <a:srgbClr val="8A133B"/>
      </a:accent2>
      <a:accent3>
        <a:srgbClr val="FF7700"/>
      </a:accent3>
      <a:accent4>
        <a:srgbClr val="46575E"/>
      </a:accent4>
      <a:accent5>
        <a:srgbClr val="8DA6B1"/>
      </a:accent5>
      <a:accent6>
        <a:srgbClr val="18A6E6"/>
      </a:accent6>
      <a:hlink>
        <a:srgbClr val="FF7700"/>
      </a:hlink>
      <a:folHlink>
        <a:srgbClr val="8A133B"/>
      </a:folHlink>
    </a:clrScheme>
    <a:fontScheme name="ECA Program Fonts">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bodyPr vert="horz" wrap="square" lIns="0" tIns="0" rIns="0" bIns="0" rtlCol="0" anchor="b">
        <a:spAutoFit/>
      </a:bodyPr>
      <a:lstStyle>
        <a:defPPr>
          <a:defRPr dirty="0" err="1" smtClean="0"/>
        </a:defPPr>
      </a:lstStyle>
    </a:txDef>
  </a:objectDefaults>
  <a:extraClrSchemeLst/>
  <a:extLst>
    <a:ext uri="{05A4C25C-085E-4340-85A3-A5531E510DB2}">
      <thm15:themeFamily xmlns:thm15="http://schemas.microsoft.com/office/thememl/2012/main" name="Cloud Accelerate" id="{F68D1643-F06B-436B-81A0-538E9CEB68FC}" vid="{3E0CDB6D-F230-4413-8676-358F0E8A15C3}"/>
    </a:ext>
  </a:extLst>
</a:theme>
</file>

<file path=ppt/theme/theme2.xml><?xml version="1.0" encoding="utf-8"?>
<a:theme xmlns:a="http://schemas.openxmlformats.org/drawingml/2006/main" name="1_Cloud Accelerate">
  <a:themeElements>
    <a:clrScheme name="ECA Program Colors">
      <a:dk1>
        <a:srgbClr val="5F5F5F"/>
      </a:dk1>
      <a:lt1>
        <a:srgbClr val="FFFFFF"/>
      </a:lt1>
      <a:dk2>
        <a:srgbClr val="0C6B96"/>
      </a:dk2>
      <a:lt2>
        <a:srgbClr val="DCE3E4"/>
      </a:lt2>
      <a:accent1>
        <a:srgbClr val="FF0000"/>
      </a:accent1>
      <a:accent2>
        <a:srgbClr val="8A133B"/>
      </a:accent2>
      <a:accent3>
        <a:srgbClr val="FF7700"/>
      </a:accent3>
      <a:accent4>
        <a:srgbClr val="18A6E6"/>
      </a:accent4>
      <a:accent5>
        <a:srgbClr val="00B7D0"/>
      </a:accent5>
      <a:accent6>
        <a:srgbClr val="006C7E"/>
      </a:accent6>
      <a:hlink>
        <a:srgbClr val="FF7700"/>
      </a:hlink>
      <a:folHlink>
        <a:srgbClr val="BFBFBF"/>
      </a:folHlink>
    </a:clrScheme>
    <a:fontScheme name="ECA Program Fonts">
      <a:majorFont>
        <a:latin typeface="MV Bol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chor="b">
        <a:noAutofit/>
      </a:bodyPr>
      <a:lstStyle>
        <a:defPPr>
          <a:defRPr dirty="0" smtClean="0"/>
        </a:defPPr>
      </a:lstStyle>
    </a:txDef>
  </a:objectDefaults>
  <a:extraClrSchemeLst/>
  <a:extLst>
    <a:ext uri="{05A4C25C-085E-4340-85A3-A5531E510DB2}">
      <thm15:themeFamily xmlns:thm15="http://schemas.microsoft.com/office/thememl/2012/main" name="Cloud Accelerate" id="{F68D1643-F06B-436B-81A0-538E9CEB68FC}" vid="{3E0CDB6D-F230-4413-8676-358F0E8A15C3}"/>
    </a:ext>
  </a:extLst>
</a:theme>
</file>

<file path=ppt/theme/theme3.xml><?xml version="1.0" encoding="utf-8"?>
<a:theme xmlns:a="http://schemas.openxmlformats.org/drawingml/2006/main" name="Oracle-16x9-2017-170104">
  <a:themeElements>
    <a:clrScheme name="Oracle 10g">
      <a:dk1>
        <a:srgbClr val="58595B"/>
      </a:dk1>
      <a:lt1>
        <a:srgbClr val="FFFFFF"/>
      </a:lt1>
      <a:dk2>
        <a:srgbClr val="374A58"/>
      </a:dk2>
      <a:lt2>
        <a:srgbClr val="C8D9DE"/>
      </a:lt2>
      <a:accent1>
        <a:srgbClr val="F80000"/>
      </a:accent1>
      <a:accent2>
        <a:srgbClr val="8EADBF"/>
      </a:accent2>
      <a:accent3>
        <a:srgbClr val="FF8D14"/>
      </a:accent3>
      <a:accent4>
        <a:srgbClr val="007395"/>
      </a:accent4>
      <a:accent5>
        <a:srgbClr val="A52641"/>
      </a:accent5>
      <a:accent6>
        <a:srgbClr val="3A913F"/>
      </a:accent6>
      <a:hlink>
        <a:srgbClr val="1F4F82"/>
      </a:hlink>
      <a:folHlink>
        <a:srgbClr val="8A8C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2"/>
        </a:solidFill>
        <a:ln w="15875">
          <a:solidFill>
            <a:schemeClr val="accent2"/>
          </a:solid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2"/>
          </a:solidFill>
          <a:miter lim="800000"/>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dirty="0" smtClean="0"/>
        </a:defPPr>
      </a:lstStyle>
    </a:txDef>
  </a:objectDefaults>
  <a:extraClrSchemeLst/>
  <a:extLst>
    <a:ext uri="{05A4C25C-085E-4340-85A3-A5531E510DB2}">
      <thm15:themeFamily xmlns:thm15="http://schemas.microsoft.com/office/thememl/2012/main" name="Oracle-16x9-2017-v1.potx" id="{35B949F9-3D9B-8545-ABB1-2D605795AFEE}" vid="{03E2794D-D50C-4E4B-B0AA-789E97C39BD8}"/>
    </a:ext>
  </a:extLst>
</a:theme>
</file>

<file path=ppt/theme/theme4.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2.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
  <TotalTime>25854</TotalTime>
  <Words>2644</Words>
  <Application>Microsoft Office PowerPoint</Application>
  <PresentationFormat>Custom</PresentationFormat>
  <Paragraphs>739</Paragraphs>
  <Slides>34</Slides>
  <Notes>6</Notes>
  <HiddenSlides>1</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34</vt:i4>
      </vt:variant>
    </vt:vector>
  </HeadingPairs>
  <TitlesOfParts>
    <vt:vector size="43" baseType="lpstr">
      <vt:lpstr>ＭＳ Ｐゴシック</vt:lpstr>
      <vt:lpstr>Arial</vt:lpstr>
      <vt:lpstr>Calibri</vt:lpstr>
      <vt:lpstr>Calibri Light</vt:lpstr>
      <vt:lpstr>MV Boli</vt:lpstr>
      <vt:lpstr>Wingdings</vt:lpstr>
      <vt:lpstr>Cloud Accelerate</vt:lpstr>
      <vt:lpstr>1_Cloud Accelerate</vt:lpstr>
      <vt:lpstr>Oracle-16x9-2017-170104</vt:lpstr>
      <vt:lpstr>PowerPoint Presentation</vt:lpstr>
      <vt:lpstr>PowerPoint Presentation</vt:lpstr>
      <vt:lpstr>Deliverable – Cloud Vision and Roadmap</vt:lpstr>
      <vt:lpstr>An approach to meeting CROCS’ Goals</vt:lpstr>
      <vt:lpstr>Deliverable – Workload Analysis</vt:lpstr>
      <vt:lpstr>CROCS SOA Infrastructure</vt:lpstr>
      <vt:lpstr>CROCS Technical Requirements</vt:lpstr>
      <vt:lpstr>PowerPoint Presentation</vt:lpstr>
      <vt:lpstr>PRODUCTION</vt:lpstr>
      <vt:lpstr>QA</vt:lpstr>
      <vt:lpstr>QS</vt:lpstr>
      <vt:lpstr>DEVELOPMENT</vt:lpstr>
      <vt:lpstr>ALL</vt:lpstr>
      <vt:lpstr>CROCS Middleware Workload Analysis</vt:lpstr>
      <vt:lpstr>Challenges…</vt:lpstr>
      <vt:lpstr>Deliverable – Current State Architecture</vt:lpstr>
      <vt:lpstr>CROCS “current state” Architecture</vt:lpstr>
      <vt:lpstr>Deliverable – Physical Architecture</vt:lpstr>
      <vt:lpstr>CROCS “Oracle Cloud” Upgrade/Migration</vt:lpstr>
      <vt:lpstr>CROCS “Oracle Cloud” Upgrade/Migration</vt:lpstr>
      <vt:lpstr>Other concerns and questions</vt:lpstr>
      <vt:lpstr>Deliverable – Logical Architecture 2 of 2</vt:lpstr>
      <vt:lpstr>The case for Oracle SOA CS “Lift and Shift”</vt:lpstr>
      <vt:lpstr>The case for Oracle SOA CS “Lift and Shift”</vt:lpstr>
      <vt:lpstr>CROCS SOA CS “Lift and Shift” Recommendation</vt:lpstr>
      <vt:lpstr>Deliverable – Cloud Readiness Assessment</vt:lpstr>
      <vt:lpstr>Implementation &amp; Adoption Plan</vt:lpstr>
      <vt:lpstr>Deliverable – Solution Presentation</vt:lpstr>
      <vt:lpstr>Business Case &amp; TCO</vt:lpstr>
      <vt:lpstr>Cost Benefit Analysis</vt:lpstr>
      <vt:lpstr>PowerPoint Presentation</vt:lpstr>
      <vt:lpstr>Using the Portfolio Catalog Spreadsheets in Tools  Prescriptive Guidance by Use Case</vt:lpstr>
      <vt:lpstr>Build an Inventory of Existing Applications Capture Key Attributes to aid in Analysis</vt:lpstr>
      <vt:lpstr>Logical Architecture – Capability – Application / IT Portfolio Model</vt:lpstr>
    </vt:vector>
  </TitlesOfParts>
  <Company>Oracle</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Vision and Roadmap</dc:title>
  <dc:subject>Corproate Presentation Template</dc:subject>
  <dc:creator>maharshi.desai@oracle.com</dc:creator>
  <cp:keywords>ECAL</cp:keywords>
  <cp:lastModifiedBy>shugangu</cp:lastModifiedBy>
  <cp:revision>912</cp:revision>
  <cp:lastPrinted>2014-07-16T02:22:57Z</cp:lastPrinted>
  <dcterms:created xsi:type="dcterms:W3CDTF">2016-01-18T18:54:26Z</dcterms:created>
  <dcterms:modified xsi:type="dcterms:W3CDTF">2018-01-29T18:17:32Z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2343037</vt:lpwstr>
  </property>
  <property fmtid="{D5CDD505-2E9C-101B-9397-08002B2CF9AE}" pid="3" name="NXPowerLiteSettings">
    <vt:lpwstr>F98007B004F000</vt:lpwstr>
  </property>
  <property fmtid="{D5CDD505-2E9C-101B-9397-08002B2CF9AE}" pid="4" name="NXPowerLiteVersion">
    <vt:lpwstr>D5.0.2</vt:lpwstr>
  </property>
</Properties>
</file>