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99.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4" r:id="rId2"/>
    <p:sldMasterId id="2147483745" r:id="rId3"/>
  </p:sldMasterIdLst>
  <p:notesMasterIdLst>
    <p:notesMasterId r:id="rId28"/>
  </p:notesMasterIdLst>
  <p:handoutMasterIdLst>
    <p:handoutMasterId r:id="rId29"/>
  </p:handoutMasterIdLst>
  <p:sldIdLst>
    <p:sldId id="511" r:id="rId4"/>
    <p:sldId id="260" r:id="rId5"/>
    <p:sldId id="506" r:id="rId6"/>
    <p:sldId id="507" r:id="rId7"/>
    <p:sldId id="508" r:id="rId8"/>
    <p:sldId id="503" r:id="rId9"/>
    <p:sldId id="509" r:id="rId10"/>
    <p:sldId id="526" r:id="rId11"/>
    <p:sldId id="510" r:id="rId12"/>
    <p:sldId id="523" r:id="rId13"/>
    <p:sldId id="512" r:id="rId14"/>
    <p:sldId id="513" r:id="rId15"/>
    <p:sldId id="514" r:id="rId16"/>
    <p:sldId id="515" r:id="rId17"/>
    <p:sldId id="516" r:id="rId18"/>
    <p:sldId id="517" r:id="rId19"/>
    <p:sldId id="518" r:id="rId20"/>
    <p:sldId id="519" r:id="rId21"/>
    <p:sldId id="520" r:id="rId22"/>
    <p:sldId id="521" r:id="rId23"/>
    <p:sldId id="522" r:id="rId24"/>
    <p:sldId id="525" r:id="rId25"/>
    <p:sldId id="395" r:id="rId26"/>
    <p:sldId id="486" r:id="rId27"/>
  </p:sldIdLst>
  <p:sldSz cx="12188825"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09" autoAdjust="0"/>
    <p:restoredTop sz="98066" autoAdjust="0"/>
  </p:normalViewPr>
  <p:slideViewPr>
    <p:cSldViewPr snapToGrid="0">
      <p:cViewPr>
        <p:scale>
          <a:sx n="90" d="100"/>
          <a:sy n="90" d="100"/>
        </p:scale>
        <p:origin x="-648" y="-168"/>
      </p:cViewPr>
      <p:guideLst>
        <p:guide orient="horz" pos="2160"/>
        <p:guide orient="horz" pos="3744"/>
        <p:guide orient="horz" pos="968"/>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3" d="100"/>
          <a:sy n="83" d="100"/>
        </p:scale>
        <p:origin x="-31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11/5/2014</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p14="http://schemas.microsoft.com/office/powerpoint/2010/main" xmlns="" val="1966811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p14="http://schemas.microsoft.com/office/powerpoint/2010/main" xmlns="" val="973114905"/>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chemeClr val="tx1"/>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Revrec-americasiebc_us@oracl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 is a </a:t>
            </a:r>
            <a:r>
              <a:rPr lang="en-US" b="1" dirty="0" smtClean="0"/>
              <a:t>Title Slide with Picture and</a:t>
            </a:r>
            <a:r>
              <a:rPr lang="en-US" b="1" baseline="0" dirty="0" smtClean="0"/>
              <a:t> Logo</a:t>
            </a:r>
            <a:r>
              <a:rPr lang="en-US" b="1" dirty="0" smtClean="0"/>
              <a:t> </a:t>
            </a:r>
            <a:r>
              <a:rPr lang="en-US" b="0" dirty="0" smtClean="0"/>
              <a:t>slide</a:t>
            </a:r>
            <a:r>
              <a:rPr lang="en-US" b="1" dirty="0" smtClean="0"/>
              <a:t> </a:t>
            </a:r>
            <a:r>
              <a:rPr lang="en-US" baseline="0" dirty="0" smtClean="0"/>
              <a:t>ideal for including a picture and partner or product logo with a brief title, subtitle and presenter information.</a:t>
            </a:r>
          </a:p>
          <a:p>
            <a:endParaRPr lang="en-US" baseline="0" dirty="0" smtClean="0"/>
          </a:p>
          <a:p>
            <a:r>
              <a:rPr lang="en-US" baseline="0" dirty="0" smtClean="0"/>
              <a:t>To customize this slide with your own picture:</a:t>
            </a:r>
          </a:p>
          <a:p>
            <a:endParaRPr lang="en-US" baseline="0" dirty="0" smtClean="0"/>
          </a:p>
          <a:p>
            <a:pPr marL="0" indent="0">
              <a:buNone/>
            </a:pPr>
            <a:r>
              <a:rPr lang="en-US" b="1" baseline="0" dirty="0" smtClean="0"/>
              <a:t>Right-click</a:t>
            </a:r>
            <a:r>
              <a:rPr lang="en-US" baseline="0" dirty="0" smtClean="0"/>
              <a:t> the slide area and choose </a:t>
            </a:r>
            <a:r>
              <a:rPr lang="en-US" b="1" baseline="0" dirty="0" smtClean="0"/>
              <a:t>Format Background </a:t>
            </a:r>
            <a:r>
              <a:rPr lang="en-US" baseline="0" dirty="0" smtClean="0"/>
              <a:t>from the pop-up menu. From the </a:t>
            </a:r>
            <a:r>
              <a:rPr lang="en-US" b="1" baseline="0" dirty="0" smtClean="0"/>
              <a:t>Fill</a:t>
            </a:r>
            <a:r>
              <a:rPr lang="en-US" baseline="0" dirty="0" smtClean="0"/>
              <a:t> menu, click </a:t>
            </a:r>
            <a:r>
              <a:rPr lang="en-US" b="1" baseline="0" dirty="0" smtClean="0"/>
              <a:t>Picture</a:t>
            </a:r>
            <a:r>
              <a:rPr lang="en-US" baseline="0" dirty="0" smtClean="0"/>
              <a:t> </a:t>
            </a:r>
            <a:r>
              <a:rPr lang="en-US" b="1" baseline="0" dirty="0" smtClean="0"/>
              <a:t>and texture fill</a:t>
            </a:r>
            <a:r>
              <a:rPr lang="en-US" baseline="0" dirty="0" smtClean="0"/>
              <a:t>. Under </a:t>
            </a:r>
            <a:r>
              <a:rPr lang="en-US" b="1" baseline="0" dirty="0" smtClean="0"/>
              <a:t>Insert from: </a:t>
            </a:r>
            <a:r>
              <a:rPr lang="en-US" baseline="0" dirty="0" smtClean="0"/>
              <a:t>click </a:t>
            </a:r>
            <a:r>
              <a:rPr lang="en-US" b="1" baseline="0" dirty="0" smtClean="0"/>
              <a:t>File</a:t>
            </a:r>
            <a:r>
              <a:rPr lang="en-US" baseline="0" dirty="0" smtClean="0"/>
              <a:t>. Locate your new picture and click </a:t>
            </a:r>
            <a:r>
              <a:rPr lang="en-US" b="1" baseline="0" dirty="0" smtClean="0"/>
              <a:t>Insert</a:t>
            </a:r>
            <a:r>
              <a:rPr lang="en-US" baseline="0" dirty="0" smtClean="0"/>
              <a:t>.</a:t>
            </a:r>
          </a:p>
          <a:p>
            <a:pPr marL="0" indent="0">
              <a:buNone/>
            </a:pPr>
            <a:endParaRPr lang="en-US" baseline="0" dirty="0" smtClean="0"/>
          </a:p>
          <a:p>
            <a:r>
              <a:rPr lang="en-US" dirty="0" smtClean="0"/>
              <a:t>To </a:t>
            </a:r>
            <a:r>
              <a:rPr lang="en-US" b="1" dirty="0" smtClean="0"/>
              <a:t>Replace the LOGO </a:t>
            </a:r>
            <a:r>
              <a:rPr lang="en-US" dirty="0" smtClean="0"/>
              <a:t>on this sample slide:</a:t>
            </a:r>
          </a:p>
          <a:p>
            <a:endParaRPr lang="en-US" b="1" dirty="0" smtClean="0"/>
          </a:p>
          <a:p>
            <a:r>
              <a:rPr lang="en-US" b="1" dirty="0" smtClean="0"/>
              <a:t>Right-click </a:t>
            </a:r>
            <a:r>
              <a:rPr lang="en-US" dirty="0" smtClean="0"/>
              <a:t>the sample LOGO and choose Change Picture. Navigate to the location where the new logo is stored, select desired logo</a:t>
            </a:r>
            <a:r>
              <a:rPr lang="en-US" baseline="0" dirty="0" smtClean="0"/>
              <a:t> file </a:t>
            </a:r>
            <a:r>
              <a:rPr lang="en-US" dirty="0" smtClean="0"/>
              <a:t>and click on the Open button to replace the sample</a:t>
            </a:r>
            <a:r>
              <a:rPr lang="en-US" baseline="0" dirty="0" smtClean="0"/>
              <a:t> logo.</a:t>
            </a:r>
            <a:endParaRPr lang="en-US" dirty="0" smtClean="0"/>
          </a:p>
          <a:p>
            <a:pPr marL="0" indent="0">
              <a:buNone/>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xmlns="" val="428037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DEMO:</a:t>
            </a:r>
          </a:p>
          <a:p>
            <a:endParaRPr lang="en-US" smtClean="0">
              <a:ea typeface="ＭＳ Ｐゴシック" pitchFamily="34" charset="-128"/>
            </a:endParaRPr>
          </a:p>
          <a:p>
            <a:r>
              <a:rPr lang="en-US" smtClean="0">
                <a:ea typeface="ＭＳ Ｐゴシック" pitchFamily="34" charset="-128"/>
              </a:rPr>
              <a:t>GOAL:</a:t>
            </a:r>
          </a:p>
          <a:p>
            <a:endParaRPr lang="en-US" smtClean="0">
              <a:ea typeface="ＭＳ Ｐゴシック" pitchFamily="34" charset="-128"/>
            </a:endParaRPr>
          </a:p>
          <a:p>
            <a:pPr>
              <a:buFont typeface="Calibri" pitchFamily="34" charset="0"/>
              <a:buAutoNum type="arabicPeriod"/>
            </a:pPr>
            <a:r>
              <a:rPr lang="en-US" smtClean="0">
                <a:ea typeface="ＭＳ Ｐゴシック" pitchFamily="34" charset="-128"/>
              </a:rPr>
              <a:t>Custom API implementation of Mobile developer's IR API</a:t>
            </a:r>
          </a:p>
          <a:p>
            <a:pPr>
              <a:buFont typeface="Calibri" pitchFamily="34" charset="0"/>
              <a:buAutoNum type="arabicPeriod"/>
            </a:pPr>
            <a:r>
              <a:rPr lang="en-US" smtClean="0">
                <a:ea typeface="ＭＳ Ｐゴシック" pitchFamily="34" charset="-128"/>
              </a:rPr>
              <a:t>Connector SOAP – RightNow</a:t>
            </a:r>
          </a:p>
          <a:p>
            <a:pPr marL="685800" lvl="1" indent="-228600">
              <a:buFontTx/>
              <a:buChar char="•"/>
            </a:pPr>
            <a:r>
              <a:rPr lang="en-US" smtClean="0">
                <a:ea typeface="ＭＳ Ｐゴシック" pitchFamily="34" charset="-128"/>
              </a:rPr>
              <a:t>Incident Report CRUD</a:t>
            </a:r>
          </a:p>
          <a:p>
            <a:pPr marL="685800" lvl="1" indent="-228600">
              <a:buFontTx/>
              <a:buChar char="•"/>
            </a:pPr>
            <a:r>
              <a:rPr lang="en-US" smtClean="0">
                <a:ea typeface="ＭＳ Ｐゴシック" pitchFamily="34" charset="-128"/>
              </a:rPr>
              <a:t>Notification of changes</a:t>
            </a:r>
          </a:p>
          <a:p>
            <a:pPr>
              <a:buFont typeface="Calibri" pitchFamily="34" charset="0"/>
              <a:buAutoNum type="arabicPeriod"/>
            </a:pPr>
            <a:r>
              <a:rPr lang="en-US" smtClean="0">
                <a:ea typeface="ＭＳ Ｐゴシック" pitchFamily="34" charset="-128"/>
              </a:rPr>
              <a:t>Lifecycle</a:t>
            </a:r>
          </a:p>
          <a:p>
            <a:endParaRPr lang="en-US" smtClean="0">
              <a:ea typeface="ＭＳ Ｐゴシック" pitchFamily="34" charset="-128"/>
            </a:endParaRPr>
          </a:p>
        </p:txBody>
      </p:sp>
      <p:sp>
        <p:nvSpPr>
          <p:cNvPr id="29699" name="Slide Number Placeholder 3"/>
          <p:cNvSpPr>
            <a:spLocks noGrp="1"/>
          </p:cNvSpPr>
          <p:nvPr>
            <p:ph type="sldNum" sz="quarter" idx="5"/>
          </p:nvPr>
        </p:nvSpPr>
        <p:spPr bwMode="auto">
          <a:noFill/>
          <a:ln>
            <a:miter lim="800000"/>
            <a:headEnd/>
            <a:tailEnd/>
          </a:ln>
        </p:spPr>
        <p:txBody>
          <a:bodyPr/>
          <a:lstStyle/>
          <a:p>
            <a:fld id="{C71D5A1B-7566-404E-8C5F-98AD8E6D604A}" type="slidenum">
              <a:rPr lang="en-US"/>
              <a:pPr/>
              <a:t>19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lnSpcReduction="10000"/>
          </a:bodyPr>
          <a:lstStyle/>
          <a:p>
            <a:r>
              <a:rPr lang="en-US" b="0" i="0" dirty="0" smtClean="0">
                <a:solidFill>
                  <a:srgbClr val="333333"/>
                </a:solidFill>
                <a:latin typeface="+mn-lt"/>
              </a:rPr>
              <a:t>The Oracle Mobile Service goal</a:t>
            </a:r>
            <a:r>
              <a:rPr lang="en-US" b="0" i="0" baseline="0" dirty="0" smtClean="0">
                <a:solidFill>
                  <a:srgbClr val="333333"/>
                </a:solidFill>
                <a:latin typeface="+mn-lt"/>
              </a:rPr>
              <a:t> is to</a:t>
            </a:r>
            <a:r>
              <a:rPr lang="en-US" b="0" i="0" dirty="0" smtClean="0">
                <a:solidFill>
                  <a:srgbClr val="333333"/>
                </a:solidFill>
                <a:latin typeface="+mn-lt"/>
              </a:rPr>
              <a:t> easily</a:t>
            </a:r>
            <a:r>
              <a:rPr lang="en-US" b="0" i="0" baseline="0" dirty="0" smtClean="0">
                <a:solidFill>
                  <a:srgbClr val="333333"/>
                </a:solidFill>
                <a:latin typeface="+mn-lt"/>
              </a:rPr>
              <a:t> enable mobile </a:t>
            </a:r>
            <a:r>
              <a:rPr lang="en-US" b="0" i="0" dirty="0" smtClean="0">
                <a:solidFill>
                  <a:srgbClr val="333333"/>
                </a:solidFill>
                <a:latin typeface="+mn-lt"/>
              </a:rPr>
              <a:t>application developers</a:t>
            </a:r>
            <a:r>
              <a:rPr lang="en-US" b="0" i="0" baseline="0" dirty="0" smtClean="0">
                <a:solidFill>
                  <a:srgbClr val="333333"/>
                </a:solidFill>
                <a:latin typeface="+mn-lt"/>
              </a:rPr>
              <a:t> that </a:t>
            </a:r>
            <a:r>
              <a:rPr lang="en-US" b="0" i="0" dirty="0" smtClean="0">
                <a:solidFill>
                  <a:srgbClr val="333333"/>
                </a:solidFill>
                <a:latin typeface="+mn-lt"/>
              </a:rPr>
              <a:t>are continually looking for new ways to accelerate development of apps to meet their consumers’ needs. MCS will be a set of cloud-based, server-side mobile services to make app development quicker and easier to deploy. </a:t>
            </a:r>
            <a:r>
              <a:rPr lang="en-US" sz="1200" b="0" i="0" kern="1200" dirty="0" smtClean="0">
                <a:solidFill>
                  <a:schemeClr val="tx1"/>
                </a:solidFill>
                <a:latin typeface="+mn-lt"/>
                <a:ea typeface="+mn-ea"/>
                <a:cs typeface="+mn-cs"/>
              </a:rPr>
              <a:t>MCS reduces the complexities of the application development by dealing with the complex server side programming, reducing the redundancy in creating backend code blocks, providing ready to integrate features and template backend.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Developers can focus more on the front end of the applications</a:t>
            </a:r>
            <a:r>
              <a:rPr lang="en-US" sz="1200" b="0" i="0" kern="1200" baseline="0" dirty="0" smtClean="0">
                <a:solidFill>
                  <a:schemeClr val="tx1"/>
                </a:solidFill>
                <a:latin typeface="+mn-lt"/>
                <a:ea typeface="+mn-ea"/>
                <a:cs typeface="+mn-cs"/>
              </a:rPr>
              <a:t> and can have their choice of mobile client development tools including ADF-Mobile for cross platform hybrid apps, native development or other </a:t>
            </a:r>
            <a:r>
              <a:rPr lang="en-US" sz="1200" b="0" i="0" kern="1200" baseline="0" dirty="0" err="1" smtClean="0">
                <a:solidFill>
                  <a:schemeClr val="tx1"/>
                </a:solidFill>
                <a:latin typeface="+mn-lt"/>
                <a:ea typeface="+mn-ea"/>
                <a:cs typeface="+mn-cs"/>
              </a:rPr>
              <a:t>Javascript</a:t>
            </a:r>
            <a:r>
              <a:rPr lang="en-US" sz="1200" b="0" i="0" kern="1200" baseline="0" dirty="0" smtClean="0">
                <a:solidFill>
                  <a:schemeClr val="tx1"/>
                </a:solidFill>
                <a:latin typeface="+mn-lt"/>
                <a:ea typeface="+mn-ea"/>
                <a:cs typeface="+mn-cs"/>
              </a:rPr>
              <a:t> tools – creating a new meaning for BYOD – Bring your own development</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MCS provides a set of rich </a:t>
            </a:r>
            <a:r>
              <a:rPr lang="en-US" sz="1200" b="0" i="0" kern="1200" baseline="0" dirty="0" err="1" smtClean="0">
                <a:solidFill>
                  <a:schemeClr val="tx1"/>
                </a:solidFill>
                <a:latin typeface="+mn-lt"/>
                <a:ea typeface="+mn-ea"/>
                <a:cs typeface="+mn-cs"/>
              </a:rPr>
              <a:t>RESTFul</a:t>
            </a:r>
            <a:r>
              <a:rPr lang="en-US" sz="1200" b="0" i="0" kern="1200" baseline="0" dirty="0" smtClean="0">
                <a:solidFill>
                  <a:schemeClr val="tx1"/>
                </a:solidFill>
                <a:latin typeface="+mn-lt"/>
                <a:ea typeface="+mn-ea"/>
                <a:cs typeface="+mn-cs"/>
              </a:rPr>
              <a:t> interfaces for all the operations required by the mobile app that abstracts the backend from the mobile developer. In addition it also provides mobile specific interfaces for notification (multi channel – app, SMS), offline data sync, persistence services (to store mobile generated data and user preferences) as cloud data storage service. </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From a backend perspective, MCS provides all the tools required by API developers to expose and shape the services to be consumed by the mobile developer. This includes mechanisms to design, create and expose these services in a catalog that can be easily and securely discoverable by mobile developers and integrated into their app.</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Security is a critical component and is designed ground up in the MCS. From tokens to developers to develop and consume APIs to encryption policies for data in rest, data in motion, policies for single sign on and federated authentication across multiple data sources via </a:t>
            </a:r>
            <a:r>
              <a:rPr lang="en-US" sz="1200" b="0" i="0" kern="1200" baseline="0" dirty="0" err="1" smtClean="0">
                <a:solidFill>
                  <a:schemeClr val="tx1"/>
                </a:solidFill>
                <a:latin typeface="+mn-lt"/>
                <a:ea typeface="+mn-ea"/>
                <a:cs typeface="+mn-cs"/>
              </a:rPr>
              <a:t>Oauth</a:t>
            </a:r>
            <a:r>
              <a:rPr lang="en-US" sz="1200" b="0" i="0" kern="1200" baseline="0" dirty="0" smtClean="0">
                <a:solidFill>
                  <a:schemeClr val="tx1"/>
                </a:solidFill>
                <a:latin typeface="+mn-lt"/>
                <a:ea typeface="+mn-ea"/>
                <a:cs typeface="+mn-cs"/>
              </a:rPr>
              <a:t> or SAML and policies for defining access rights to applications via mobile application management or container technologies are services that will be available in MCS</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A key component of MCS is to provide developers, IT and business with metrics on service usage and business impact. MCS will be designed to provide technical metrics, engagement metrics, business metrics along with the monitoring and management of the service.</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22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6E82501-53DA-4152-84B0-51135B15EEA8}" type="slidenum">
              <a:rPr lang="en-US" smtClean="0"/>
              <a:pPr/>
              <a:t>23</a:t>
            </a:fld>
            <a:endParaRPr lang="en-US"/>
          </a:p>
        </p:txBody>
      </p:sp>
    </p:spTree>
    <p:extLst>
      <p:ext uri="{BB962C8B-B14F-4D97-AF65-F5344CB8AC3E}">
        <p14:creationId xmlns:p14="http://schemas.microsoft.com/office/powerpoint/2010/main" xmlns="" val="1120107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1" baseline="0" dirty="0" smtClean="0"/>
              <a:t>Safe Harbor Front </a:t>
            </a:r>
            <a:r>
              <a:rPr lang="en-US" baseline="0" dirty="0" smtClean="0"/>
              <a:t>slide, one of two Safe Harbor Statement slides included in this template. </a:t>
            </a:r>
          </a:p>
          <a:p>
            <a:endParaRPr lang="en-US" baseline="0" dirty="0" smtClean="0"/>
          </a:p>
          <a:p>
            <a:r>
              <a:rPr lang="en-US" dirty="0" smtClean="0"/>
              <a:t>One of the Safe Harbor slides must be used if your presentation covers material affected by Oracle’s Revenue Recognition Policy </a:t>
            </a:r>
          </a:p>
          <a:p>
            <a:endParaRPr lang="en-US" dirty="0" smtClean="0"/>
          </a:p>
          <a:p>
            <a:r>
              <a:rPr lang="en-US" dirty="0" smtClean="0"/>
              <a:t>To learn more about this policy, e-mail: </a:t>
            </a:r>
            <a:r>
              <a:rPr lang="en-US" dirty="0" smtClean="0">
                <a:hlinkClick r:id="rId3"/>
              </a:rPr>
              <a:t>Revrec-americasiebc_us@oracle.com </a:t>
            </a:r>
            <a:endParaRPr lang="en-US" dirty="0" smtClean="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a:t>
            </a:fld>
            <a:endParaRPr lang="en-US" dirty="0"/>
          </a:p>
        </p:txBody>
      </p:sp>
    </p:spTree>
    <p:extLst>
      <p:ext uri="{BB962C8B-B14F-4D97-AF65-F5344CB8AC3E}">
        <p14:creationId xmlns:p14="http://schemas.microsoft.com/office/powerpoint/2010/main" xmlns="" val="1131267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Main Point:</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future of computing is mobile. Schmidt says that businesses should have their best developers working on their mobile applications… interoperability and security of mobile devices will be key factors for large businesses a few years down the road.”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Google Executive Chairman Eric Schmidt "The trend has been mobile was winning," said Schmidt in the Bloomberg TV video. "It's now won. - See more at: http://www.dailytech.com/Googles+Eric+Schmidt+Mobile+Has+Won/article34006.htm#sthash.t0EqXSTc.dpuf" said Schmidt in the Bloomberg TV video. "It's now won. - See more at: http://www.dailytech.com/Googles+Eric+Schmidt+Mobile+Has+Won/article34006.htm#sthash.t0EqXSTc.dpuf</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don't have a mobile strategy, you don't have a strategy for growth" Eric Schmidt (CEO, Google)</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6E82501-53DA-4152-84B0-51135B15EEA8}" type="slidenum">
              <a:rPr lang="en-US" smtClean="0"/>
              <a:pPr/>
              <a:t>3</a:t>
            </a:fld>
            <a:endParaRPr lang="en-US" dirty="0"/>
          </a:p>
        </p:txBody>
      </p:sp>
    </p:spTree>
    <p:extLst>
      <p:ext uri="{BB962C8B-B14F-4D97-AF65-F5344CB8AC3E}">
        <p14:creationId xmlns:p14="http://schemas.microsoft.com/office/powerpoint/2010/main" xmlns="" val="3534635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lnSpcReduction="10000"/>
          </a:bodyPr>
          <a:lstStyle/>
          <a:p>
            <a:r>
              <a:rPr lang="en-US" b="0" i="0" dirty="0" smtClean="0">
                <a:solidFill>
                  <a:srgbClr val="333333"/>
                </a:solidFill>
                <a:latin typeface="+mn-lt"/>
              </a:rPr>
              <a:t>The Oracle Mobile Service goal</a:t>
            </a:r>
            <a:r>
              <a:rPr lang="en-US" b="0" i="0" baseline="0" dirty="0" smtClean="0">
                <a:solidFill>
                  <a:srgbClr val="333333"/>
                </a:solidFill>
                <a:latin typeface="+mn-lt"/>
              </a:rPr>
              <a:t> is to</a:t>
            </a:r>
            <a:r>
              <a:rPr lang="en-US" b="0" i="0" dirty="0" smtClean="0">
                <a:solidFill>
                  <a:srgbClr val="333333"/>
                </a:solidFill>
                <a:latin typeface="+mn-lt"/>
              </a:rPr>
              <a:t> easily</a:t>
            </a:r>
            <a:r>
              <a:rPr lang="en-US" b="0" i="0" baseline="0" dirty="0" smtClean="0">
                <a:solidFill>
                  <a:srgbClr val="333333"/>
                </a:solidFill>
                <a:latin typeface="+mn-lt"/>
              </a:rPr>
              <a:t> enable mobile </a:t>
            </a:r>
            <a:r>
              <a:rPr lang="en-US" b="0" i="0" dirty="0" smtClean="0">
                <a:solidFill>
                  <a:srgbClr val="333333"/>
                </a:solidFill>
                <a:latin typeface="+mn-lt"/>
              </a:rPr>
              <a:t>application developers</a:t>
            </a:r>
            <a:r>
              <a:rPr lang="en-US" b="0" i="0" baseline="0" dirty="0" smtClean="0">
                <a:solidFill>
                  <a:srgbClr val="333333"/>
                </a:solidFill>
                <a:latin typeface="+mn-lt"/>
              </a:rPr>
              <a:t> that </a:t>
            </a:r>
            <a:r>
              <a:rPr lang="en-US" b="0" i="0" dirty="0" smtClean="0">
                <a:solidFill>
                  <a:srgbClr val="333333"/>
                </a:solidFill>
                <a:latin typeface="+mn-lt"/>
              </a:rPr>
              <a:t>are continually looking for new ways to accelerate development of apps to meet their consumers’ needs. MCS will be a set of cloud-based, server-side mobile services to make app development quicker and easier to deploy. </a:t>
            </a:r>
            <a:r>
              <a:rPr lang="en-US" sz="1200" b="0" i="0" kern="1200" dirty="0" smtClean="0">
                <a:solidFill>
                  <a:schemeClr val="tx1"/>
                </a:solidFill>
                <a:latin typeface="+mn-lt"/>
                <a:ea typeface="+mn-ea"/>
                <a:cs typeface="+mn-cs"/>
              </a:rPr>
              <a:t>MCS reduces the complexities of the application development by dealing with the complex server side programming, reducing the redundancy in creating backend code blocks, providing ready to integrate features and template backend.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Developers can focus more on the front end of the applications</a:t>
            </a:r>
            <a:r>
              <a:rPr lang="en-US" sz="1200" b="0" i="0" kern="1200" baseline="0" dirty="0" smtClean="0">
                <a:solidFill>
                  <a:schemeClr val="tx1"/>
                </a:solidFill>
                <a:latin typeface="+mn-lt"/>
                <a:ea typeface="+mn-ea"/>
                <a:cs typeface="+mn-cs"/>
              </a:rPr>
              <a:t> and can have their choice of mobile client development tools including ADF-Mobile for cross platform hybrid apps, native development or other </a:t>
            </a:r>
            <a:r>
              <a:rPr lang="en-US" sz="1200" b="0" i="0" kern="1200" baseline="0" dirty="0" err="1" smtClean="0">
                <a:solidFill>
                  <a:schemeClr val="tx1"/>
                </a:solidFill>
                <a:latin typeface="+mn-lt"/>
                <a:ea typeface="+mn-ea"/>
                <a:cs typeface="+mn-cs"/>
              </a:rPr>
              <a:t>Javascript</a:t>
            </a:r>
            <a:r>
              <a:rPr lang="en-US" sz="1200" b="0" i="0" kern="1200" baseline="0" dirty="0" smtClean="0">
                <a:solidFill>
                  <a:schemeClr val="tx1"/>
                </a:solidFill>
                <a:latin typeface="+mn-lt"/>
                <a:ea typeface="+mn-ea"/>
                <a:cs typeface="+mn-cs"/>
              </a:rPr>
              <a:t> tools – creating a new meaning for BYOD – Bring your own development</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MCS provides a set of rich </a:t>
            </a:r>
            <a:r>
              <a:rPr lang="en-US" sz="1200" b="0" i="0" kern="1200" baseline="0" dirty="0" err="1" smtClean="0">
                <a:solidFill>
                  <a:schemeClr val="tx1"/>
                </a:solidFill>
                <a:latin typeface="+mn-lt"/>
                <a:ea typeface="+mn-ea"/>
                <a:cs typeface="+mn-cs"/>
              </a:rPr>
              <a:t>RESTFul</a:t>
            </a:r>
            <a:r>
              <a:rPr lang="en-US" sz="1200" b="0" i="0" kern="1200" baseline="0" dirty="0" smtClean="0">
                <a:solidFill>
                  <a:schemeClr val="tx1"/>
                </a:solidFill>
                <a:latin typeface="+mn-lt"/>
                <a:ea typeface="+mn-ea"/>
                <a:cs typeface="+mn-cs"/>
              </a:rPr>
              <a:t> interfaces for all the operations required by the mobile app that abstracts the backend from the mobile developer. In addition it also provides mobile specific interfaces for notification (multi channel – app, SMS), offline data sync, persistence services (to store mobile generated data and user preferences) as cloud data storage service. </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From a backend perspective, MCS provides all the tools required by API developers to expose and shape the services to be consumed by the mobile developer. This includes mechanisms to design, create and expose these services in a catalog that can be easily and securely discoverable by mobile developers and integrated into their app.</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Security is a critical component and is designed ground up in the MCS. From tokens to developers to develop and consume APIs to encryption policies for data in rest, data in motion, policies for single sign on and federated authentication across multiple data sources via </a:t>
            </a:r>
            <a:r>
              <a:rPr lang="en-US" sz="1200" b="0" i="0" kern="1200" baseline="0" dirty="0" err="1" smtClean="0">
                <a:solidFill>
                  <a:schemeClr val="tx1"/>
                </a:solidFill>
                <a:latin typeface="+mn-lt"/>
                <a:ea typeface="+mn-ea"/>
                <a:cs typeface="+mn-cs"/>
              </a:rPr>
              <a:t>Oauth</a:t>
            </a:r>
            <a:r>
              <a:rPr lang="en-US" sz="1200" b="0" i="0" kern="1200" baseline="0" dirty="0" smtClean="0">
                <a:solidFill>
                  <a:schemeClr val="tx1"/>
                </a:solidFill>
                <a:latin typeface="+mn-lt"/>
                <a:ea typeface="+mn-ea"/>
                <a:cs typeface="+mn-cs"/>
              </a:rPr>
              <a:t> or SAML and policies for defining access rights to applications via mobile application management or container technologies are services that will be available in MCS</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A key component of MCS is to provide developers, IT and business with metrics on service usage and business impact. MCS will be designed to provide technical metrics, engagement metrics, business metrics along with the monitoring and management of the service.</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9</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ladsholder til diasbillede 1"/>
          <p:cNvSpPr>
            <a:spLocks noGrp="1" noRot="1" noChangeAspect="1" noTextEdit="1"/>
          </p:cNvSpPr>
          <p:nvPr>
            <p:ph type="sldImg"/>
          </p:nvPr>
        </p:nvSpPr>
        <p:spPr bwMode="auto">
          <a:noFill/>
          <a:ln>
            <a:solidFill>
              <a:srgbClr val="000000"/>
            </a:solidFill>
            <a:miter lim="800000"/>
            <a:headEnd/>
            <a:tailEnd/>
          </a:ln>
        </p:spPr>
      </p:sp>
      <p:sp>
        <p:nvSpPr>
          <p:cNvPr id="19459" name="Pladsholder til noter 2"/>
          <p:cNvSpPr>
            <a:spLocks noGrp="1"/>
          </p:cNvSpPr>
          <p:nvPr>
            <p:ph type="body" idx="1"/>
          </p:nvPr>
        </p:nvSpPr>
        <p:spPr bwMode="auto">
          <a:noFill/>
        </p:spPr>
        <p:txBody>
          <a:bodyPr/>
          <a:lstStyle/>
          <a:p>
            <a:r>
              <a:rPr lang="en-US" sz="1200" b="1" kern="1200" dirty="0" smtClean="0">
                <a:solidFill>
                  <a:schemeClr val="tx1"/>
                </a:solidFill>
                <a:latin typeface="+mn-lt"/>
                <a:ea typeface="+mn-ea"/>
                <a:cs typeface="+mn-cs"/>
              </a:rPr>
              <a:t>Slide 6::</a:t>
            </a:r>
            <a:r>
              <a:rPr lang="en-US" sz="1200" kern="1200" dirty="0" smtClean="0">
                <a:solidFill>
                  <a:schemeClr val="tx1"/>
                </a:solidFill>
                <a:latin typeface="+mn-lt"/>
                <a:ea typeface="+mn-ea"/>
                <a:cs typeface="+mn-cs"/>
              </a:rPr>
              <a:t> At this point I think we can all agree that with mobile there are significant opportunities and all  trends indicate that mobile is here to stay  … but along </a:t>
            </a:r>
            <a:r>
              <a:rPr lang="en-US" sz="1200" kern="1200" dirty="0" err="1" smtClean="0">
                <a:solidFill>
                  <a:schemeClr val="tx1"/>
                </a:solidFill>
                <a:latin typeface="+mn-lt"/>
                <a:ea typeface="+mn-ea"/>
                <a:cs typeface="+mn-cs"/>
              </a:rPr>
              <a:t>withit</a:t>
            </a:r>
            <a:r>
              <a:rPr lang="en-US" sz="1200" kern="1200" dirty="0" smtClean="0">
                <a:solidFill>
                  <a:schemeClr val="tx1"/>
                </a:solidFill>
                <a:latin typeface="+mn-lt"/>
                <a:ea typeface="+mn-ea"/>
                <a:cs typeface="+mn-cs"/>
              </a:rPr>
              <a:t> there are </a:t>
            </a:r>
            <a:r>
              <a:rPr lang="en-US" sz="1200" kern="1200" dirty="0" err="1" smtClean="0">
                <a:solidFill>
                  <a:schemeClr val="tx1"/>
                </a:solidFill>
                <a:latin typeface="+mn-lt"/>
                <a:ea typeface="+mn-ea"/>
                <a:cs typeface="+mn-cs"/>
              </a:rPr>
              <a:t>chellenges</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In fact often much of the burden falls on IT – challenges around cost, support, maintenance, development of new apps for new devices and new platforms, integration to enterprise apps, security and so much more. </a:t>
            </a:r>
          </a:p>
          <a:p>
            <a:pPr lvl="3"/>
            <a:endParaRPr lang="en-US" sz="1200" kern="1200" dirty="0" smtClean="0">
              <a:solidFill>
                <a:schemeClr val="tx1"/>
              </a:solidFill>
              <a:latin typeface="+mn-lt"/>
              <a:ea typeface="+mn-ea"/>
              <a:cs typeface="+mn-cs"/>
            </a:endParaRPr>
          </a:p>
          <a:p>
            <a:pPr lvl="3"/>
            <a:endParaRPr lang="en-US" sz="1200" kern="1200" dirty="0" smtClean="0">
              <a:solidFill>
                <a:schemeClr val="tx1"/>
              </a:solidFill>
              <a:latin typeface="+mn-lt"/>
              <a:ea typeface="+mn-ea"/>
              <a:cs typeface="+mn-cs"/>
            </a:endParaRPr>
          </a:p>
          <a:p>
            <a:pPr lvl="3"/>
            <a:endParaRPr lang="en-US" sz="1200" kern="1200" dirty="0" smtClean="0">
              <a:solidFill>
                <a:schemeClr val="tx1"/>
              </a:solidFill>
              <a:latin typeface="+mn-lt"/>
              <a:ea typeface="+mn-ea"/>
              <a:cs typeface="+mn-cs"/>
            </a:endParaRPr>
          </a:p>
          <a:p>
            <a:pPr lvl="3"/>
            <a:endParaRPr lang="en-US" sz="1200" kern="1200" dirty="0" smtClean="0">
              <a:solidFill>
                <a:schemeClr val="tx1"/>
              </a:solidFill>
              <a:latin typeface="+mn-lt"/>
              <a:ea typeface="+mn-ea"/>
              <a:cs typeface="+mn-cs"/>
            </a:endParaRPr>
          </a:p>
          <a:p>
            <a:pPr lvl="3"/>
            <a:r>
              <a:rPr lang="en-US" sz="1200" kern="1200" dirty="0" smtClean="0">
                <a:solidFill>
                  <a:schemeClr val="tx1"/>
                </a:solidFill>
                <a:latin typeface="+mn-lt"/>
                <a:ea typeface="+mn-ea"/>
                <a:cs typeface="+mn-cs"/>
              </a:rPr>
              <a:t>Line of Business want to be able to </a:t>
            </a:r>
          </a:p>
          <a:p>
            <a:pPr lvl="1"/>
            <a:r>
              <a:rPr lang="en-US" sz="1200" b="1" kern="1200" dirty="0" smtClean="0">
                <a:solidFill>
                  <a:schemeClr val="tx1"/>
                </a:solidFill>
                <a:latin typeface="+mn-lt"/>
                <a:ea typeface="+mn-ea"/>
                <a:cs typeface="+mn-cs"/>
              </a:rPr>
              <a:t>Extend </a:t>
            </a:r>
            <a:r>
              <a:rPr lang="en-US" sz="1200" kern="1200" dirty="0" smtClean="0">
                <a:solidFill>
                  <a:schemeClr val="tx1"/>
                </a:solidFill>
                <a:latin typeface="+mn-lt"/>
                <a:ea typeface="+mn-ea"/>
                <a:cs typeface="+mn-cs"/>
              </a:rPr>
              <a:t>their enterprise Applications to mobile device</a:t>
            </a:r>
          </a:p>
          <a:p>
            <a:pPr lvl="1"/>
            <a:r>
              <a:rPr lang="en-US" sz="1200" b="1" kern="1200" dirty="0" smtClean="0">
                <a:solidFill>
                  <a:schemeClr val="tx1"/>
                </a:solidFill>
                <a:latin typeface="+mn-lt"/>
                <a:ea typeface="+mn-ea"/>
                <a:cs typeface="+mn-cs"/>
              </a:rPr>
              <a:t>Excite</a:t>
            </a:r>
            <a:r>
              <a:rPr lang="en-US" sz="1200" kern="1200" dirty="0" smtClean="0">
                <a:solidFill>
                  <a:schemeClr val="tx1"/>
                </a:solidFill>
                <a:latin typeface="+mn-lt"/>
                <a:ea typeface="+mn-ea"/>
                <a:cs typeface="+mn-cs"/>
              </a:rPr>
              <a:t> –everyone to be productive anywhere, anytime</a:t>
            </a:r>
          </a:p>
          <a:p>
            <a:pPr lvl="1"/>
            <a:r>
              <a:rPr lang="en-US" sz="1200" b="1" kern="1200" dirty="0" smtClean="0">
                <a:solidFill>
                  <a:schemeClr val="tx1"/>
                </a:solidFill>
                <a:latin typeface="+mn-lt"/>
                <a:ea typeface="+mn-ea"/>
                <a:cs typeface="+mn-cs"/>
              </a:rPr>
              <a:t>Empower</a:t>
            </a:r>
            <a:r>
              <a:rPr lang="en-US" sz="1200" kern="1200" dirty="0" smtClean="0">
                <a:solidFill>
                  <a:schemeClr val="tx1"/>
                </a:solidFill>
                <a:latin typeface="+mn-lt"/>
                <a:ea typeface="+mn-ea"/>
                <a:cs typeface="+mn-cs"/>
              </a:rPr>
              <a:t> everyone make decisions, take action, stay connected everywhere</a:t>
            </a:r>
          </a:p>
          <a:p>
            <a:r>
              <a:rPr lang="en-US" sz="1200" kern="1200" dirty="0" smtClean="0">
                <a:solidFill>
                  <a:schemeClr val="tx1"/>
                </a:solidFill>
                <a:latin typeface="+mn-lt"/>
                <a:ea typeface="+mn-ea"/>
                <a:cs typeface="+mn-cs"/>
              </a:rPr>
              <a:t> </a:t>
            </a:r>
          </a:p>
          <a:p>
            <a:pPr lvl="3"/>
            <a:r>
              <a:rPr lang="en-US" sz="1200" kern="1200" dirty="0" smtClean="0">
                <a:solidFill>
                  <a:schemeClr val="tx1"/>
                </a:solidFill>
                <a:latin typeface="+mn-lt"/>
                <a:ea typeface="+mn-ea"/>
                <a:cs typeface="+mn-cs"/>
              </a:rPr>
              <a:t>IT &amp; Developers want to be able to </a:t>
            </a:r>
          </a:p>
          <a:p>
            <a:pPr lvl="1"/>
            <a:r>
              <a:rPr lang="en-US" sz="1200" b="1" kern="1200" dirty="0" smtClean="0">
                <a:solidFill>
                  <a:schemeClr val="tx1"/>
                </a:solidFill>
                <a:latin typeface="+mn-lt"/>
                <a:ea typeface="+mn-ea"/>
                <a:cs typeface="+mn-cs"/>
              </a:rPr>
              <a:t>Extend </a:t>
            </a:r>
            <a:r>
              <a:rPr lang="en-US" sz="1200" kern="1200" dirty="0" smtClean="0">
                <a:solidFill>
                  <a:schemeClr val="tx1"/>
                </a:solidFill>
                <a:latin typeface="+mn-lt"/>
                <a:ea typeface="+mn-ea"/>
                <a:cs typeface="+mn-cs"/>
              </a:rPr>
              <a:t>current </a:t>
            </a:r>
            <a:r>
              <a:rPr lang="en-US" sz="1200" kern="1200" dirty="0" err="1" smtClean="0">
                <a:solidFill>
                  <a:schemeClr val="tx1"/>
                </a:solidFill>
                <a:latin typeface="+mn-lt"/>
                <a:ea typeface="+mn-ea"/>
                <a:cs typeface="+mn-cs"/>
              </a:rPr>
              <a:t>skillset</a:t>
            </a:r>
            <a:r>
              <a:rPr lang="en-US" sz="1200" kern="1200" dirty="0" smtClean="0">
                <a:solidFill>
                  <a:schemeClr val="tx1"/>
                </a:solidFill>
                <a:latin typeface="+mn-lt"/>
                <a:ea typeface="+mn-ea"/>
                <a:cs typeface="+mn-cs"/>
              </a:rPr>
              <a:t> and technology to embrace mobile</a:t>
            </a:r>
          </a:p>
          <a:p>
            <a:pPr lvl="1"/>
            <a:r>
              <a:rPr lang="en-US" sz="1200" b="1" kern="1200" dirty="0" smtClean="0">
                <a:solidFill>
                  <a:schemeClr val="tx1"/>
                </a:solidFill>
                <a:latin typeface="+mn-lt"/>
                <a:ea typeface="+mn-ea"/>
                <a:cs typeface="+mn-cs"/>
              </a:rPr>
              <a:t>Excite </a:t>
            </a:r>
            <a:r>
              <a:rPr lang="en-US" sz="1200" kern="1200" dirty="0" smtClean="0">
                <a:solidFill>
                  <a:schemeClr val="tx1"/>
                </a:solidFill>
                <a:latin typeface="+mn-lt"/>
                <a:ea typeface="+mn-ea"/>
                <a:cs typeface="+mn-cs"/>
              </a:rPr>
              <a:t>IT and developers to develop new innovative mobile apps</a:t>
            </a:r>
          </a:p>
          <a:p>
            <a:pPr lvl="1"/>
            <a:r>
              <a:rPr lang="en-US" sz="1200" b="1" kern="1200" dirty="0" smtClean="0">
                <a:solidFill>
                  <a:schemeClr val="tx1"/>
                </a:solidFill>
                <a:latin typeface="+mn-lt"/>
                <a:ea typeface="+mn-ea"/>
                <a:cs typeface="+mn-cs"/>
              </a:rPr>
              <a:t>Empower </a:t>
            </a:r>
            <a:r>
              <a:rPr lang="en-US" sz="1200" kern="1200" dirty="0" smtClean="0">
                <a:solidFill>
                  <a:schemeClr val="tx1"/>
                </a:solidFill>
                <a:latin typeface="+mn-lt"/>
                <a:ea typeface="+mn-ea"/>
                <a:cs typeface="+mn-cs"/>
              </a:rPr>
              <a:t>IT and developers to become the strategic, innovative leaders for the enterprise</a:t>
            </a:r>
          </a:p>
          <a:p>
            <a:pPr eaLnBrk="1" hangingPunct="1">
              <a:spcBef>
                <a:spcPct val="0"/>
              </a:spcBef>
            </a:pPr>
            <a:endParaRPr lang="en-US" dirty="0">
              <a:ea typeface="ＭＳ Ｐゴシック" pitchFamily="-84" charset="-128"/>
            </a:endParaRPr>
          </a:p>
        </p:txBody>
      </p:sp>
      <p:sp>
        <p:nvSpPr>
          <p:cNvPr id="19460" name="Pladsholder til diasnummer 3"/>
          <p:cNvSpPr>
            <a:spLocks noGrp="1"/>
          </p:cNvSpPr>
          <p:nvPr>
            <p:ph type="sldNum" sz="quarter" idx="5"/>
          </p:nvPr>
        </p:nvSpPr>
        <p:spPr bwMode="auto">
          <a:noFill/>
          <a:ln>
            <a:miter lim="800000"/>
            <a:headEnd/>
            <a:tailEnd/>
          </a:ln>
        </p:spPr>
        <p:txBody>
          <a:bodyPr/>
          <a:lstStyle/>
          <a:p>
            <a:fld id="{58653C56-DC0D-1341-A2A3-0723E869C49B}" type="slidenum">
              <a:rPr lang="da-DK">
                <a:solidFill>
                  <a:prstClr val="black"/>
                </a:solidFill>
              </a:rPr>
              <a:pPr/>
              <a:t>10</a:t>
            </a:fld>
            <a:endParaRPr lang="da-DK">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DEMO:</a:t>
            </a:r>
          </a:p>
          <a:p>
            <a:endParaRPr lang="en-US" smtClean="0">
              <a:ea typeface="ＭＳ Ｐゴシック" pitchFamily="34" charset="-128"/>
            </a:endParaRPr>
          </a:p>
          <a:p>
            <a:r>
              <a:rPr lang="en-US" smtClean="0">
                <a:ea typeface="ＭＳ Ｐゴシック" pitchFamily="34" charset="-128"/>
              </a:rPr>
              <a:t>Mobile developers want to focus on the experience their apps offer the mobile device users. The fact that shared services must be securely accessed is not their priority. MCS makes it easy for these developers to setup and test these services independently of the backend service developers. In this demo we</a:t>
            </a:r>
            <a:r>
              <a:rPr lang="en-US" altLang="en-US" smtClean="0">
                <a:ea typeface="ＭＳ Ｐゴシック" pitchFamily="34" charset="-128"/>
              </a:rPr>
              <a:t>’</a:t>
            </a:r>
            <a:r>
              <a:rPr lang="en-US" smtClean="0">
                <a:ea typeface="ＭＳ Ｐゴシック" pitchFamily="34" charset="-128"/>
              </a:rPr>
              <a:t>ll look at a few of the mobile experiences the FiF customer and technician apps want to make available to their users including image sharing, user management, and custom APIs to facilitate accessing and manipulating incident reports</a:t>
            </a:r>
          </a:p>
          <a:p>
            <a:endParaRPr lang="en-US" smtClean="0">
              <a:ea typeface="ＭＳ Ｐゴシック" pitchFamily="34" charset="-128"/>
            </a:endParaRPr>
          </a:p>
          <a:p>
            <a:r>
              <a:rPr lang="en-US" smtClean="0">
                <a:ea typeface="ＭＳ Ｐゴシック" pitchFamily="34" charset="-128"/>
              </a:rPr>
              <a:t>GOAL: Illustrate some of how a mobile developer will interact with MCS</a:t>
            </a:r>
          </a:p>
          <a:p>
            <a:endParaRPr lang="en-US" smtClean="0">
              <a:ea typeface="ＭＳ Ｐゴシック" pitchFamily="34" charset="-128"/>
            </a:endParaRPr>
          </a:p>
          <a:p>
            <a:pPr>
              <a:buFont typeface="Calibri" pitchFamily="34" charset="0"/>
              <a:buAutoNum type="arabicPeriod"/>
            </a:pPr>
            <a:r>
              <a:rPr lang="en-US" smtClean="0">
                <a:ea typeface="ＭＳ Ｐゴシック" pitchFamily="34" charset="-128"/>
              </a:rPr>
              <a:t>Create a Mobile Backend</a:t>
            </a:r>
          </a:p>
          <a:p>
            <a:pPr>
              <a:buFont typeface="Calibri" pitchFamily="34" charset="0"/>
              <a:buAutoNum type="arabicPeriod"/>
            </a:pPr>
            <a:r>
              <a:rPr lang="en-US" smtClean="0">
                <a:ea typeface="ＭＳ Ｐゴシック" pitchFamily="34" charset="-128"/>
              </a:rPr>
              <a:t>Ensure we have roles created for the 2 user types</a:t>
            </a:r>
          </a:p>
          <a:p>
            <a:pPr>
              <a:buFont typeface="Calibri" pitchFamily="34" charset="0"/>
              <a:buAutoNum type="arabicPeriod"/>
            </a:pPr>
            <a:r>
              <a:rPr lang="en-US" smtClean="0">
                <a:ea typeface="ＭＳ Ｐゴシック" pitchFamily="34" charset="-128"/>
              </a:rPr>
              <a:t>Create a collection (Images) with sharing permissions across roles</a:t>
            </a:r>
          </a:p>
          <a:p>
            <a:pPr>
              <a:buFont typeface="Calibri" pitchFamily="34" charset="0"/>
              <a:buAutoNum type="arabicPeriod"/>
            </a:pPr>
            <a:r>
              <a:rPr lang="en-US" smtClean="0">
                <a:ea typeface="ＭＳ Ｐゴシック" pitchFamily="34" charset="-128"/>
              </a:rPr>
              <a:t>Create a custom API for accessing incident reports</a:t>
            </a:r>
          </a:p>
          <a:p>
            <a:pPr>
              <a:buFont typeface="Calibri" pitchFamily="34" charset="0"/>
              <a:buAutoNum type="arabicPeriod"/>
            </a:pPr>
            <a:r>
              <a:rPr lang="en-US" smtClean="0">
                <a:ea typeface="ＭＳ Ｐゴシック" pitchFamily="34" charset="-128"/>
              </a:rPr>
              <a:t>Discuss the SDK</a:t>
            </a:r>
            <a:r>
              <a:rPr lang="en-US" altLang="en-US" smtClean="0">
                <a:ea typeface="ＭＳ Ｐゴシック" pitchFamily="34" charset="-128"/>
              </a:rPr>
              <a:t>’</a:t>
            </a:r>
            <a:r>
              <a:rPr lang="en-US" smtClean="0">
                <a:ea typeface="ＭＳ Ｐゴシック" pitchFamily="34" charset="-128"/>
              </a:rPr>
              <a:t>s use for simplifying client development</a:t>
            </a:r>
          </a:p>
          <a:p>
            <a:endParaRPr lang="en-US" smtClean="0">
              <a:ea typeface="ＭＳ Ｐゴシック" pitchFamily="34" charset="-128"/>
            </a:endParaRPr>
          </a:p>
          <a:p>
            <a:endParaRPr lang="en-US" smtClean="0">
              <a:ea typeface="ＭＳ Ｐゴシック" pitchFamily="34" charset="-128"/>
            </a:endParaRPr>
          </a:p>
        </p:txBody>
      </p:sp>
      <p:sp>
        <p:nvSpPr>
          <p:cNvPr id="21507" name="Slide Number Placeholder 3"/>
          <p:cNvSpPr>
            <a:spLocks noGrp="1"/>
          </p:cNvSpPr>
          <p:nvPr>
            <p:ph type="sldNum" sz="quarter" idx="5"/>
          </p:nvPr>
        </p:nvSpPr>
        <p:spPr bwMode="auto">
          <a:noFill/>
          <a:ln>
            <a:miter lim="800000"/>
            <a:headEnd/>
            <a:tailEnd/>
          </a:ln>
        </p:spPr>
        <p:txBody>
          <a:bodyPr/>
          <a:lstStyle/>
          <a:p>
            <a:fld id="{FBC7399E-0C25-427E-BB36-4FB2784DB26A}" type="slidenum">
              <a:rPr lang="en-US"/>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24579" name="Slide Number Placeholder 3"/>
          <p:cNvSpPr>
            <a:spLocks noGrp="1"/>
          </p:cNvSpPr>
          <p:nvPr>
            <p:ph type="sldNum" sz="quarter" idx="5"/>
          </p:nvPr>
        </p:nvSpPr>
        <p:spPr bwMode="auto">
          <a:noFill/>
          <a:ln>
            <a:miter lim="800000"/>
            <a:headEnd/>
            <a:tailEnd/>
          </a:ln>
        </p:spPr>
        <p:txBody>
          <a:bodyPr/>
          <a:lstStyle/>
          <a:p>
            <a:fld id="{510955D7-59EE-45C0-B487-801A6C25936B}" type="slidenum">
              <a:rPr lang="en-US"/>
              <a:pPr/>
              <a:t>15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DEMO:</a:t>
            </a:r>
          </a:p>
          <a:p>
            <a:endParaRPr lang="en-US" smtClean="0">
              <a:ea typeface="ＭＳ Ｐゴシック" pitchFamily="34" charset="-128"/>
            </a:endParaRPr>
          </a:p>
          <a:p>
            <a:r>
              <a:rPr lang="en-US" smtClean="0">
                <a:ea typeface="ＭＳ Ｐゴシック" pitchFamily="34" charset="-128"/>
              </a:rPr>
              <a:t>GOAL:</a:t>
            </a:r>
          </a:p>
          <a:p>
            <a:endParaRPr lang="en-US" smtClean="0">
              <a:ea typeface="ＭＳ Ｐゴシック" pitchFamily="34" charset="-128"/>
            </a:endParaRPr>
          </a:p>
          <a:p>
            <a:pPr>
              <a:buFont typeface="Calibri" pitchFamily="34" charset="0"/>
              <a:buAutoNum type="arabicPeriod"/>
            </a:pPr>
            <a:r>
              <a:rPr lang="en-US" smtClean="0">
                <a:ea typeface="ＭＳ Ｐゴシック" pitchFamily="34" charset="-128"/>
              </a:rPr>
              <a:t>Custom API implementation of Mobile developer's IR API</a:t>
            </a:r>
          </a:p>
          <a:p>
            <a:pPr>
              <a:buFont typeface="Calibri" pitchFamily="34" charset="0"/>
              <a:buAutoNum type="arabicPeriod"/>
            </a:pPr>
            <a:r>
              <a:rPr lang="en-US" smtClean="0">
                <a:ea typeface="ＭＳ Ｐゴシック" pitchFamily="34" charset="-128"/>
              </a:rPr>
              <a:t>Connector SOAP – RightNow</a:t>
            </a:r>
          </a:p>
          <a:p>
            <a:pPr marL="685800" lvl="1" indent="-228600">
              <a:buFontTx/>
              <a:buChar char="•"/>
            </a:pPr>
            <a:r>
              <a:rPr lang="en-US" smtClean="0">
                <a:ea typeface="ＭＳ Ｐゴシック" pitchFamily="34" charset="-128"/>
              </a:rPr>
              <a:t>Incident Report CRUD</a:t>
            </a:r>
          </a:p>
          <a:p>
            <a:pPr marL="685800" lvl="1" indent="-228600">
              <a:buFontTx/>
              <a:buChar char="•"/>
            </a:pPr>
            <a:r>
              <a:rPr lang="en-US" smtClean="0">
                <a:ea typeface="ＭＳ Ｐゴシック" pitchFamily="34" charset="-128"/>
              </a:rPr>
              <a:t>Notification of changes</a:t>
            </a:r>
          </a:p>
          <a:p>
            <a:pPr>
              <a:buFont typeface="Calibri" pitchFamily="34" charset="0"/>
              <a:buAutoNum type="arabicPeriod"/>
            </a:pPr>
            <a:r>
              <a:rPr lang="en-US" smtClean="0">
                <a:ea typeface="ＭＳ Ｐゴシック" pitchFamily="34" charset="-128"/>
              </a:rPr>
              <a:t>Lifecycle</a:t>
            </a:r>
          </a:p>
          <a:p>
            <a:endParaRPr lang="en-US" smtClean="0">
              <a:ea typeface="ＭＳ Ｐゴシック" pitchFamily="34" charset="-128"/>
            </a:endParaRPr>
          </a:p>
        </p:txBody>
      </p:sp>
      <p:sp>
        <p:nvSpPr>
          <p:cNvPr id="26627" name="Slide Number Placeholder 3"/>
          <p:cNvSpPr>
            <a:spLocks noGrp="1"/>
          </p:cNvSpPr>
          <p:nvPr>
            <p:ph type="sldNum" sz="quarter" idx="5"/>
          </p:nvPr>
        </p:nvSpPr>
        <p:spPr bwMode="auto">
          <a:noFill/>
          <a:ln>
            <a:miter lim="800000"/>
            <a:headEnd/>
            <a:tailEnd/>
          </a:ln>
        </p:spPr>
        <p:txBody>
          <a:bodyPr/>
          <a:lstStyle/>
          <a:p>
            <a:fld id="{9A258533-DA6F-4E6D-A4F0-603DBA7BFF93}" type="slidenum">
              <a:rPr lang="en-US"/>
              <a:pPr/>
              <a:t>16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24579" name="Slide Number Placeholder 3"/>
          <p:cNvSpPr>
            <a:spLocks noGrp="1"/>
          </p:cNvSpPr>
          <p:nvPr>
            <p:ph type="sldNum" sz="quarter" idx="5"/>
          </p:nvPr>
        </p:nvSpPr>
        <p:spPr bwMode="auto">
          <a:noFill/>
          <a:ln>
            <a:miter lim="800000"/>
            <a:headEnd/>
            <a:tailEnd/>
          </a:ln>
        </p:spPr>
        <p:txBody>
          <a:bodyPr/>
          <a:lstStyle/>
          <a:p>
            <a:fld id="{510955D7-59EE-45C0-B487-801A6C25936B}" type="slidenum">
              <a:rPr lang="en-US"/>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without Picture">
    <p:spTree>
      <p:nvGrpSpPr>
        <p:cNvPr id="1" name=""/>
        <p:cNvGrpSpPr/>
        <p:nvPr/>
      </p:nvGrpSpPr>
      <p:grpSpPr>
        <a:xfrm>
          <a:off x="0" y="0"/>
          <a:ext cx="0" cy="0"/>
          <a:chOff x="0" y="0"/>
          <a:chExt cx="0" cy="0"/>
        </a:xfrm>
      </p:grpSpPr>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1AB1A54-131B-434B-AAD1-AD1F7D7DAA2B}"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p>
            <a:fld id="{C51EAA63-D034-42AE-91FA-B13B9518C7BE}" type="slidenum">
              <a:rPr/>
              <a:pPr/>
              <a:t>‹#›</a:t>
            </a:fld>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4" name="Picture 13"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3993200288"/>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with Picture">
    <p:spTree>
      <p:nvGrpSpPr>
        <p:cNvPr id="1" name=""/>
        <p:cNvGrpSpPr/>
        <p:nvPr/>
      </p:nvGrpSpPr>
      <p:grpSpPr>
        <a:xfrm>
          <a:off x="0" y="0"/>
          <a:ext cx="0" cy="0"/>
          <a:chOff x="0" y="0"/>
          <a:chExt cx="0" cy="0"/>
        </a:xfrm>
      </p:grpSpPr>
      <p:sp>
        <p:nvSpPr>
          <p:cNvPr id="18" name="Rectangle 17"/>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14" name="TextBox 13"/>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bg1">
                    <a:lumMod val="60000"/>
                    <a:lumOff val="40000"/>
                  </a:schemeClr>
                </a:solidFill>
              </a:rPr>
              <a:t>Copyright © 2014 Oracle and/or its affiliates. All rights reserved.  |</a:t>
            </a:r>
          </a:p>
        </p:txBody>
      </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bg1">
                    <a:lumMod val="60000"/>
                    <a:lumOff val="40000"/>
                  </a:schemeClr>
                </a:solidFill>
              </a:defRPr>
            </a:lvl1pPr>
          </a:lstStyle>
          <a:p>
            <a:fld id="{19816439-F3A6-4E53-9E59-0015DD1FA257}" type="datetime1">
              <a:rPr lang="en-US"/>
              <a:pPr/>
              <a:t>11/5/2014</a:t>
            </a:fld>
            <a:endParaRPr dirty="0"/>
          </a:p>
        </p:txBody>
      </p:sp>
      <p:sp>
        <p:nvSpPr>
          <p:cNvPr id="5" name="Footer Placeholder 4"/>
          <p:cNvSpPr>
            <a:spLocks noGrp="1"/>
          </p:cNvSpPr>
          <p:nvPr>
            <p:ph type="ftr" sz="quarter" idx="11"/>
          </p:nvPr>
        </p:nvSpPr>
        <p:spPr/>
        <p:txBody>
          <a:bodyPr/>
          <a:lstStyle>
            <a:lvl1pPr>
              <a:defRPr>
                <a:solidFill>
                  <a:schemeClr val="bg1">
                    <a:lumMod val="60000"/>
                    <a:lumOff val="40000"/>
                  </a:schemeClr>
                </a:solidFill>
              </a:defRPr>
            </a:lvl1p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lvl1pPr>
              <a:defRPr>
                <a:solidFill>
                  <a:schemeClr val="bg1">
                    <a:lumMod val="60000"/>
                    <a:lumOff val="40000"/>
                  </a:schemeClr>
                </a:solidFill>
              </a:defRPr>
            </a:lvl1pPr>
          </a:lstStyle>
          <a:p>
            <a:fld id="{C51EAA63-D034-42AE-91FA-B13B9518C7BE}" type="slidenum">
              <a:rPr/>
              <a:pPr/>
              <a:t>‹#›</a:t>
            </a:fld>
            <a:endParaRPr dirty="0"/>
          </a:p>
        </p:txBody>
      </p:sp>
      <p:pic>
        <p:nvPicPr>
          <p:cNvPr id="19" name="Picture 18"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New Template_su">
    <p:spTree>
      <p:nvGrpSpPr>
        <p:cNvPr id="1" name=""/>
        <p:cNvGrpSpPr/>
        <p:nvPr/>
      </p:nvGrpSpPr>
      <p:grpSpPr>
        <a:xfrm>
          <a:off x="0" y="0"/>
          <a:ext cx="0" cy="0"/>
          <a:chOff x="0" y="0"/>
          <a:chExt cx="0" cy="0"/>
        </a:xfrm>
      </p:grpSpPr>
      <p:sp>
        <p:nvSpPr>
          <p:cNvPr id="7" name="Rectangle 6"/>
          <p:cNvSpPr/>
          <p:nvPr userDrawn="1"/>
        </p:nvSpPr>
        <p:spPr>
          <a:xfrm>
            <a:off x="1" y="2173573"/>
            <a:ext cx="5852934" cy="3818915"/>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ctr"/>
          <a:lstStyle/>
          <a:p>
            <a:pPr algn="ctr" defTabSz="1218987"/>
            <a:endParaRPr lang="en-US" sz="2400">
              <a:solidFill>
                <a:prstClr val="white"/>
              </a:solidFill>
            </a:endParaRPr>
          </a:p>
        </p:txBody>
      </p:sp>
      <p:sp>
        <p:nvSpPr>
          <p:cNvPr id="8" name="Rectangle 7"/>
          <p:cNvSpPr/>
          <p:nvPr userDrawn="1"/>
        </p:nvSpPr>
        <p:spPr bwMode="auto">
          <a:xfrm>
            <a:off x="2031" y="1427188"/>
            <a:ext cx="5862404" cy="735097"/>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692" tIns="61347" rIns="122692" bIns="61347" anchor="ctr"/>
          <a:lstStyle/>
          <a:p>
            <a:pPr marL="158654" indent="-158654" algn="ctr" defTabSz="1218987">
              <a:defRPr/>
            </a:pPr>
            <a:endParaRPr lang="en-US" sz="5300" b="1" dirty="0">
              <a:solidFill>
                <a:srgbClr val="FFFFFF"/>
              </a:solidFill>
              <a:ea typeface="ＭＳ Ｐゴシック" pitchFamily="34" charset="-128"/>
            </a:endParaRPr>
          </a:p>
        </p:txBody>
      </p:sp>
      <p:sp>
        <p:nvSpPr>
          <p:cNvPr id="23" name="Text Placeholder 22"/>
          <p:cNvSpPr>
            <a:spLocks noGrp="1"/>
          </p:cNvSpPr>
          <p:nvPr>
            <p:ph type="body" sz="quarter" idx="13"/>
          </p:nvPr>
        </p:nvSpPr>
        <p:spPr>
          <a:xfrm>
            <a:off x="1004463" y="2364512"/>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hasCustomPrompt="1"/>
          </p:nvPr>
        </p:nvSpPr>
        <p:spPr bwMode="white">
          <a:xfrm>
            <a:off x="1072182" y="1436484"/>
            <a:ext cx="4548239" cy="725801"/>
          </a:xfrm>
          <a:noFill/>
        </p:spPr>
        <p:txBody>
          <a:bodyPr lIns="0" tIns="0" rIns="0" bIns="0" anchor="ctr" anchorCtr="0">
            <a:noAutofit/>
          </a:bodyPr>
          <a:lstStyle>
            <a:lvl1pPr marL="0" indent="0">
              <a:spcAft>
                <a:spcPts val="0"/>
              </a:spcAft>
              <a:buNone/>
              <a:defRPr sz="2700" b="1" cap="none" baseline="0">
                <a:solidFill>
                  <a:schemeClr val="bg1"/>
                </a:solidFill>
              </a:defRPr>
            </a:lvl1pPr>
          </a:lstStyle>
          <a:p>
            <a:pPr lvl="0"/>
            <a:r>
              <a:rPr lang="en-US" dirty="0" smtClean="0"/>
              <a:t>Master Text</a:t>
            </a:r>
          </a:p>
        </p:txBody>
      </p:sp>
      <p:sp>
        <p:nvSpPr>
          <p:cNvPr id="11" name="Title 1"/>
          <p:cNvSpPr>
            <a:spLocks noGrp="1"/>
          </p:cNvSpPr>
          <p:nvPr>
            <p:ph type="title"/>
          </p:nvPr>
        </p:nvSpPr>
        <p:spPr>
          <a:xfrm>
            <a:off x="1072183" y="327384"/>
            <a:ext cx="10958640" cy="1027283"/>
          </a:xfrm>
        </p:spPr>
        <p:txBody>
          <a:bodyPr anchor="t" anchorCtr="0"/>
          <a:lstStyle>
            <a:lvl1pPr>
              <a:defRPr/>
            </a:lvl1pPr>
          </a:lstStyle>
          <a:p>
            <a:r>
              <a:rPr lang="en-US" smtClean="0"/>
              <a:t>Click to edit Master title style</a:t>
            </a:r>
            <a:endParaRPr lang="en-US" dirty="0"/>
          </a:p>
        </p:txBody>
      </p:sp>
      <p:sp>
        <p:nvSpPr>
          <p:cNvPr id="9" name="Rectangle 8"/>
          <p:cNvSpPr/>
          <p:nvPr userDrawn="1"/>
        </p:nvSpPr>
        <p:spPr>
          <a:xfrm>
            <a:off x="6082915" y="2169739"/>
            <a:ext cx="5890839" cy="3857256"/>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45" tIns="60923" rIns="121845" bIns="60923" rtlCol="0" anchor="ctr"/>
          <a:lstStyle/>
          <a:p>
            <a:pPr algn="ctr" defTabSz="1218987"/>
            <a:endParaRPr lang="en-US" sz="2400">
              <a:solidFill>
                <a:prstClr val="white"/>
              </a:solidFill>
            </a:endParaRPr>
          </a:p>
        </p:txBody>
      </p:sp>
      <p:sp>
        <p:nvSpPr>
          <p:cNvPr id="10" name="Rectangle 9"/>
          <p:cNvSpPr/>
          <p:nvPr userDrawn="1"/>
        </p:nvSpPr>
        <p:spPr bwMode="auto">
          <a:xfrm>
            <a:off x="6059916" y="1423353"/>
            <a:ext cx="5925123" cy="735097"/>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692" tIns="61347" rIns="122692" bIns="61347" anchor="ctr"/>
          <a:lstStyle/>
          <a:p>
            <a:pPr marL="158654" indent="-158654" algn="ctr" defTabSz="1218987">
              <a:defRPr/>
            </a:pPr>
            <a:endParaRPr lang="en-US" sz="5300" b="1" dirty="0">
              <a:solidFill>
                <a:srgbClr val="FFFFFF"/>
              </a:solidFill>
              <a:ea typeface="ＭＳ Ｐゴシック" pitchFamily="34" charset="-128"/>
            </a:endParaRPr>
          </a:p>
        </p:txBody>
      </p:sp>
      <p:sp>
        <p:nvSpPr>
          <p:cNvPr id="12" name="Text Placeholder 22"/>
          <p:cNvSpPr>
            <a:spLocks noGrp="1"/>
          </p:cNvSpPr>
          <p:nvPr>
            <p:ph type="body" sz="quarter" idx="15"/>
          </p:nvPr>
        </p:nvSpPr>
        <p:spPr>
          <a:xfrm>
            <a:off x="7267527" y="2360677"/>
            <a:ext cx="4174673" cy="2849880"/>
          </a:xfrm>
        </p:spPr>
        <p:txBody>
          <a:bodyPr>
            <a:normAutofit/>
          </a:bodyPr>
          <a:lstStyle>
            <a:lvl1pPr>
              <a:defRPr sz="2100"/>
            </a:lvl1pPr>
          </a:lstStyle>
          <a:p>
            <a:pPr lvl="0"/>
            <a:r>
              <a:rPr lang="en-US" smtClean="0"/>
              <a:t>Click to edit Master text styles</a:t>
            </a:r>
          </a:p>
        </p:txBody>
      </p:sp>
      <p:sp>
        <p:nvSpPr>
          <p:cNvPr id="13" name="Text Placeholder 22"/>
          <p:cNvSpPr>
            <a:spLocks noGrp="1"/>
          </p:cNvSpPr>
          <p:nvPr>
            <p:ph type="body" sz="quarter" idx="16" hasCustomPrompt="1"/>
          </p:nvPr>
        </p:nvSpPr>
        <p:spPr bwMode="white">
          <a:xfrm>
            <a:off x="7335245" y="1432649"/>
            <a:ext cx="4548239" cy="725801"/>
          </a:xfrm>
          <a:noFill/>
        </p:spPr>
        <p:txBody>
          <a:bodyPr lIns="0" tIns="0" rIns="0" bIns="0" anchor="ctr" anchorCtr="0">
            <a:noAutofit/>
          </a:bodyPr>
          <a:lstStyle>
            <a:lvl1pPr marL="0" indent="0">
              <a:spcAft>
                <a:spcPts val="0"/>
              </a:spcAft>
              <a:buNone/>
              <a:defRPr sz="2700" b="1" cap="none" baseline="0">
                <a:solidFill>
                  <a:schemeClr val="bg1"/>
                </a:solidFill>
              </a:defRPr>
            </a:lvl1pPr>
          </a:lstStyle>
          <a:p>
            <a:pPr lvl="0"/>
            <a:r>
              <a:rPr lang="en-US" dirty="0" smtClean="0"/>
              <a:t>Master Text</a:t>
            </a:r>
          </a:p>
        </p:txBody>
      </p:sp>
    </p:spTree>
    <p:extLst>
      <p:ext uri="{BB962C8B-B14F-4D97-AF65-F5344CB8AC3E}">
        <p14:creationId xmlns:mc="http://schemas.openxmlformats.org/markup-compatibility/2006" xmlns:mv="urn:schemas-microsoft-com:mac:vml" xmlns:p14="http://schemas.microsoft.com/office/powerpoint/2010/main" xmlns="" val="1222717205"/>
      </p:ext>
    </p:extLst>
  </p:cSld>
  <p:clrMapOvr>
    <a:masterClrMapping/>
  </p:clrMapOvr>
  <mc:AlternateContent xmlns:mc="http://schemas.openxmlformats.org/markup-compatibility/2006">
    <mc:Choice xmlns:mv="urn:schemas-microsoft-com:mac:vml"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FF0A86-8A92-4FBC-80CD-36517BAA55B7}"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2670370585"/>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945098468"/>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noChangeAspect="1"/>
          </p:cNvSpPr>
          <p:nvPr>
            <p:ph type="pic" sz="quarter" idx="14" hasCustomPrompt="1"/>
          </p:nvPr>
        </p:nvSpPr>
        <p:spPr>
          <a:xfrm>
            <a:off x="531812" y="1905000"/>
            <a:ext cx="2194560" cy="3072384"/>
          </a:xfrm>
          <a:no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xmlns="" val="1027766858"/>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F189F9BA-FB97-45D5-8F27-56629FBBC98C}"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20166155"/>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rm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rm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A91E92C-9068-4C32-AE92-C97502324FE4}"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rm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5337141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5EDC5EE-48A0-4FB5-B27F-88FDBE6F1684}"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8A3CED5-6656-4A7A-BB77-071ABD96C5A2}"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428125018"/>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xmlns="" val="3739386509"/>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5287FB7-DD26-4AD5-8D24-298016D86790}" type="datetime1">
              <a:rPr lang="en-US"/>
              <a:pPr/>
              <a:t>11/5/2014</a:t>
            </a:fld>
            <a:endParaRPr dirty="0"/>
          </a:p>
        </p:txBody>
      </p:sp>
      <p:sp>
        <p:nvSpPr>
          <p:cNvPr id="8" name="Footer Placeholder 7"/>
          <p:cNvSpPr>
            <a:spLocks noGrp="1"/>
          </p:cNvSpPr>
          <p:nvPr>
            <p:ph type="ftr" sz="quarter" idx="11"/>
          </p:nvPr>
        </p:nvSpPr>
        <p:spPr/>
        <p:txBody>
          <a:bodyPr/>
          <a:lstStyle/>
          <a:p>
            <a:r>
              <a:rPr dirty="0"/>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p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787001877"/>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CD2CDC6-9352-4ED5-B272-74DDB6DCFEAF}"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p>
            <a:fld id="{C51EAA63-D034-42AE-91FA-B13B9518C7BE}" type="slidenum">
              <a:rPr/>
              <a:pPr/>
              <a:t>‹#›</a:t>
            </a:fld>
            <a:endParaRPr dirty="0"/>
          </a:p>
        </p:txBody>
      </p:sp>
      <p:pic>
        <p:nvPicPr>
          <p:cNvPr id="13" name="Picture 12"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2404157434"/>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52D99EC-ABE5-42A5-B15B-B8C044BE7365}" type="datetime1">
              <a:rPr lang="en-US"/>
              <a:pPr/>
              <a:t>11/5/2014</a:t>
            </a:fld>
            <a:endParaRPr dirty="0"/>
          </a:p>
        </p:txBody>
      </p:sp>
      <p:sp>
        <p:nvSpPr>
          <p:cNvPr id="4" name="Footer Placeholder 3"/>
          <p:cNvSpPr>
            <a:spLocks noGrp="1"/>
          </p:cNvSpPr>
          <p:nvPr>
            <p:ph type="ftr" sz="quarter" idx="11"/>
          </p:nvPr>
        </p:nvSpPr>
        <p:spPr/>
        <p:txBody>
          <a:bodyPr/>
          <a:lstStyle/>
          <a:p>
            <a:r>
              <a:rPr dirty="0"/>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37699384"/>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D2D53DD-9B43-42E6-B664-927F3AEBDA21}" type="datetime1">
              <a:rPr lang="en-US"/>
              <a:pPr/>
              <a:t>11/5/2014</a:t>
            </a:fld>
            <a:endParaRPr dirty="0"/>
          </a:p>
        </p:txBody>
      </p:sp>
      <p:sp>
        <p:nvSpPr>
          <p:cNvPr id="4" name="Footer Placeholder 3"/>
          <p:cNvSpPr>
            <a:spLocks noGrp="1"/>
          </p:cNvSpPr>
          <p:nvPr>
            <p:ph type="ftr" sz="quarter" idx="11"/>
          </p:nvPr>
        </p:nvSpPr>
        <p:spPr/>
        <p:txBody>
          <a:bodyPr/>
          <a:lstStyle/>
          <a:p>
            <a:r>
              <a:rPr dirty="0"/>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4163620386"/>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53D265-744D-4F8C-A86B-A5B53F14B0D6}" type="datetime1">
              <a:rPr lang="en-US"/>
              <a:pPr/>
              <a:t>11/5/2014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3608229342"/>
      </p:ext>
    </p:extLst>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391549" cy="4419600"/>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151812" y="1524001"/>
            <a:ext cx="3505202"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2C216A-5BF3-4B4A-AA09-367DB23952FA}"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457850703"/>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E2FA5-E451-48BD-84C5-AAF06D19CB12}"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3058274766"/>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64933-8490-48F1-856F-778E124FF883}"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908982256"/>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F5346-BDDE-46E4-B222-C487F9E706DD}"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2790854713"/>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rtphone and Tablet: Horizontal">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6A15AD86-CD0E-461B-AA18-D070A5CB2CAA}"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745444510"/>
      </p:ext>
    </p:extLst>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2" y="406400"/>
            <a:ext cx="5562601"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pPr/>
              <a:t>11/5/2014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xmlns="" val="2720634047"/>
      </p:ext>
    </p:extLst>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Metric with Picture">
    <p:spTree>
      <p:nvGrpSpPr>
        <p:cNvPr id="1" name=""/>
        <p:cNvGrpSpPr/>
        <p:nvPr/>
      </p:nvGrpSpPr>
      <p:grpSpPr>
        <a:xfrm>
          <a:off x="0" y="0"/>
          <a:ext cx="0" cy="0"/>
          <a:chOff x="0" y="0"/>
          <a:chExt cx="0" cy="0"/>
        </a:xfrm>
      </p:grpSpPr>
      <p:sp>
        <p:nvSpPr>
          <p:cNvPr id="8" name="Rectangle 7"/>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287"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14" name="TextBox 13"/>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bg1">
                    <a:lumMod val="60000"/>
                    <a:lumOff val="40000"/>
                  </a:schemeClr>
                </a:solidFill>
              </a:rPr>
              <a:t>Copyright © 2014 Oracle and/or its affiliates. All rights reserved.  |</a:t>
            </a:r>
          </a:p>
        </p:txBody>
      </p:sp>
      <p:sp>
        <p:nvSpPr>
          <p:cNvPr id="5" name="Date Placeholder 4"/>
          <p:cNvSpPr>
            <a:spLocks noGrp="1"/>
          </p:cNvSpPr>
          <p:nvPr>
            <p:ph type="dt" sz="half" idx="10"/>
          </p:nvPr>
        </p:nvSpPr>
        <p:spPr/>
        <p:txBody>
          <a:bodyPr/>
          <a:lstStyle>
            <a:lvl1pPr>
              <a:defRPr>
                <a:solidFill>
                  <a:schemeClr val="bg1">
                    <a:lumMod val="60000"/>
                    <a:lumOff val="40000"/>
                  </a:schemeClr>
                </a:solidFill>
              </a:defRPr>
            </a:lvl1pPr>
          </a:lstStyle>
          <a:p>
            <a:fld id="{43D5EDE7-61B4-4C98-ADE6-D86346041BA3}" type="datetime1">
              <a:rPr lang="en-US"/>
              <a:pPr/>
              <a:t>11/5/2014</a:t>
            </a:fld>
            <a:endParaRPr dirty="0"/>
          </a:p>
        </p:txBody>
      </p:sp>
      <p:sp>
        <p:nvSpPr>
          <p:cNvPr id="6" name="Footer Placeholder 5"/>
          <p:cNvSpPr>
            <a:spLocks noGrp="1"/>
          </p:cNvSpPr>
          <p:nvPr>
            <p:ph type="ftr" sz="quarter" idx="11"/>
          </p:nvPr>
        </p:nvSpPr>
        <p:spPr/>
        <p:txBody>
          <a:bodyPr/>
          <a:lstStyle>
            <a:lvl1pPr>
              <a:defRPr>
                <a:solidFill>
                  <a:schemeClr val="bg1">
                    <a:lumMod val="60000"/>
                    <a:lumOff val="40000"/>
                  </a:schemeClr>
                </a:solidFill>
              </a:defRPr>
            </a:lvl1p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lvl1pPr>
              <a:defRPr>
                <a:solidFill>
                  <a:schemeClr val="bg1">
                    <a:lumMod val="60000"/>
                    <a:lumOff val="40000"/>
                  </a:schemeClr>
                </a:solidFill>
              </a:defRPr>
            </a:lvl1pPr>
          </a:lstStyle>
          <a:p>
            <a:fld id="{C51EAA63-D034-42AE-91FA-B13B9518C7BE}" type="slidenum">
              <a:rPr/>
              <a:pPr/>
              <a:t>‹#›</a:t>
            </a:fld>
            <a:endParaRPr dirty="0"/>
          </a:p>
        </p:txBody>
      </p:sp>
      <p:sp>
        <p:nvSpPr>
          <p:cNvPr id="22" name="Text Placeholder 12"/>
          <p:cNvSpPr>
            <a:spLocks noGrp="1"/>
          </p:cNvSpPr>
          <p:nvPr>
            <p:ph type="body" sz="quarter" idx="13" hasCustomPrompt="1"/>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9" name="Picture 18"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
        <p:nvSpPr>
          <p:cNvPr id="3" name="Title 2"/>
          <p:cNvSpPr>
            <a:spLocks noGrp="1"/>
          </p:cNvSpPr>
          <p:nvPr>
            <p:ph type="title" hasCustomPrompt="1"/>
          </p:nvPr>
        </p:nvSpPr>
        <p:spPr>
          <a:xfrm>
            <a:off x="760412" y="609600"/>
            <a:ext cx="4572000" cy="2044700"/>
          </a:xfrm>
        </p:spPr>
        <p:txBody>
          <a:bodyPr/>
          <a:lstStyle>
            <a:lvl1pPr>
              <a:defRPr sz="13800" b="1"/>
            </a:lvl1pPr>
          </a:lstStyle>
          <a:p>
            <a:r>
              <a:rPr lang="en-US" dirty="0" smtClean="0"/>
              <a:t>XX</a:t>
            </a:r>
            <a:endParaRPr lang="en-US" dirty="0"/>
          </a:p>
        </p:txBody>
      </p:sp>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10" name="Rectangle 9"/>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C7481E7-6827-45FD-8717-13B961EEBD99}"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DC1C5"/>
                </a:solidFill>
              </a:defRPr>
            </a:lvl1pPr>
          </a:lstStyle>
          <a:p>
            <a:fld id="{C51EAA63-D034-42AE-91FA-B13B9518C7BE}" type="slidenum">
              <a:rPr/>
              <a:pPr/>
              <a:t>‹#›</a:t>
            </a:fld>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5" name="Picture 14"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A56FF2-64EC-4614-951E-8B8E4681BF2B}" type="datetime1">
              <a:rPr lang="en-US"/>
              <a:pPr/>
              <a:t>11/5/2014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597889444"/>
      </p:ext>
    </p:extLst>
  </p:cSld>
  <p:clrMapOvr>
    <a:masterClrMapping/>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051CE8-BCD3-4683-83D4-D0AC55C5EB15}" type="datetime1">
              <a:rPr lang="en-US"/>
              <a:pPr/>
              <a:t>11/5/2014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xmlns="" val="2358871904"/>
      </p:ext>
    </p:extLst>
  </p:cSld>
  <p:clrMapOvr>
    <a:masterClrMapping/>
  </p:clrMapOvr>
  <p:transition spd="med">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9802F-4D43-4C32-8177-0644B387545A}" type="datetime1">
              <a:rPr lang="en-US"/>
              <a:pPr/>
              <a:t>11/5/2014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grpSp>
        <p:nvGrpSpPr>
          <p:cNvPr id="3093" name="Group 3092"/>
          <p:cNvGrpSpPr/>
          <p:nvPr/>
        </p:nvGrpSpPr>
        <p:grpSpPr bwMode="gray">
          <a:xfrm>
            <a:off x="3263901" y="2743200"/>
            <a:ext cx="5668962" cy="1081088"/>
            <a:chOff x="3263901" y="1227138"/>
            <a:chExt cx="5668962" cy="1081088"/>
          </a:xfrm>
        </p:grpSpPr>
        <p:sp>
          <p:nvSpPr>
            <p:cNvPr id="8"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dirty="0"/>
            </a:p>
          </p:txBody>
        </p:sp>
        <p:sp>
          <p:nvSpPr>
            <p:cNvPr id="9"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0"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1"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2"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3"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4"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5"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6"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7"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8"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9"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0"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1"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2"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3"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4"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5"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6"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7"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8"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29"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1"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2"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3"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dirty="0"/>
            </a:p>
          </p:txBody>
        </p:sp>
        <p:sp>
          <p:nvSpPr>
            <p:cNvPr id="3074"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5"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6"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8"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9"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0"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1"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2"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3"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4"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5"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6"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7"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8"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9"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0"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1"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2"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grpSp>
    </p:spTree>
    <p:extLst>
      <p:ext uri="{BB962C8B-B14F-4D97-AF65-F5344CB8AC3E}">
        <p14:creationId xmlns:p14="http://schemas.microsoft.com/office/powerpoint/2010/main" xmlns="" val="3709137495"/>
      </p:ext>
    </p:extLst>
  </p:cSld>
  <p:clrMapOvr>
    <a:masterClrMapping/>
  </p:clrMapOvr>
  <p:transition spd="med">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Oracle logo">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xmlns="" val="1065755523"/>
      </p:ext>
    </p:extLst>
  </p:cSld>
  <p:clrMapOvr>
    <a:masterClrMapping/>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991926-9D37-40E7-80C4-EC5F27AFCB67}" type="datetimeFigureOut">
              <a:rPr lang="en-US" smtClean="0"/>
              <a:pPr/>
              <a:t>11/5/2014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pPr/>
              <a:t>‹#›</a:t>
            </a:fld>
            <a:endParaRPr lang="en-US"/>
          </a:p>
        </p:txBody>
      </p:sp>
    </p:spTree>
    <p:extLst>
      <p:ext uri="{BB962C8B-B14F-4D97-AF65-F5344CB8AC3E}">
        <p14:creationId xmlns:p14="http://schemas.microsoft.com/office/powerpoint/2010/main" xmlns="" val="3862187121"/>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D3D3DC0-E8DA-4DFB-93A6-6089D43271B1}"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2173454577"/>
      </p:ext>
    </p:extLst>
  </p:cSld>
  <p:clrMapOvr>
    <a:masterClrMapping/>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New Template_Closing Slide">
    <p:spTree>
      <p:nvGrpSpPr>
        <p:cNvPr id="1" name=""/>
        <p:cNvGrpSpPr/>
        <p:nvPr/>
      </p:nvGrpSpPr>
      <p:grpSpPr>
        <a:xfrm>
          <a:off x="0" y="0"/>
          <a:ext cx="0" cy="0"/>
          <a:chOff x="0" y="0"/>
          <a:chExt cx="0" cy="0"/>
        </a:xfrm>
      </p:grpSpPr>
      <p:pic>
        <p:nvPicPr>
          <p:cNvPr id="13" name="Picture 1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O_signature_clr_rgb.jp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39880" y="1772129"/>
            <a:ext cx="9751060" cy="2999232"/>
          </a:xfrm>
          <a:prstGeom prst="rect">
            <a:avLst/>
          </a:prstGeom>
        </p:spPr>
      </p:pic>
    </p:spTree>
    <p:extLst>
      <p:ext uri="{BB962C8B-B14F-4D97-AF65-F5344CB8AC3E}">
        <p14:creationId xmlns:p14="http://schemas.microsoft.com/office/powerpoint/2010/main" xmlns="" val="3908300679"/>
      </p:ext>
    </p:extLst>
  </p:cSld>
  <p:clrMapOvr>
    <a:masterClrMapping/>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1AB1A54-131B-434B-AAD1-AD1F7D7DAA2B}"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xmlns:mv="urn:schemas-microsoft-com:mac:vml" xmlns:mc="http://schemas.openxmlformats.org/markup-compatibility/2006">
        <p15:guide id="1" pos="3839"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CD2CDC6-9352-4ED5-B272-74DDB6DCFEAF}"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9" name="Oracle red badge logo"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Picture and Logo">
    <p:spTree>
      <p:nvGrpSpPr>
        <p:cNvPr id="1" name=""/>
        <p:cNvGrpSpPr/>
        <p:nvPr/>
      </p:nvGrpSpPr>
      <p:grpSpPr>
        <a:xfrm>
          <a:off x="0" y="0"/>
          <a:ext cx="0" cy="0"/>
          <a:chOff x="0" y="0"/>
          <a:chExt cx="0" cy="0"/>
        </a:xfrm>
      </p:grpSpPr>
      <p:sp>
        <p:nvSpPr>
          <p:cNvPr id="22" name="Rectangle 21"/>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85FCE51-BA3E-43B9-8C27-47617E4B4FE5}"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7" name="Picture 16" descr="1.5X red tab for PP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255898056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7C7481E7-6827-45FD-8717-13B961EEBD99}" type="datetime1">
              <a:rPr lang="en-US">
                <a:solidFill>
                  <a:srgbClr val="FFFFFF">
                    <a:lumMod val="60000"/>
                    <a:lumOff val="40000"/>
                  </a:srgbClr>
                </a:solidFill>
              </a:rPr>
              <a:pPr/>
              <a:t>11/5/2014</a:t>
            </a:fld>
            <a:endParaRPr dirty="0">
              <a:solidFill>
                <a:srgbClr val="FFFFFF">
                  <a:lumMod val="60000"/>
                  <a:lumOff val="40000"/>
                </a:srgbClr>
              </a:solidFill>
            </a:endParaRPr>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FFFFF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DC1C5"/>
                </a:solidFill>
              </a:defRPr>
            </a:lvl1pPr>
          </a:lstStyle>
          <a:p>
            <a:fld id="{C51EAA63-D034-42AE-91FA-B13B9518C7BE}" type="slidenum">
              <a:rPr/>
              <a:pPr/>
              <a:t>‹#›</a:t>
            </a:fld>
            <a:endParaRPr dirty="0"/>
          </a:p>
        </p:txBody>
      </p:sp>
      <p:pic>
        <p:nvPicPr>
          <p:cNvPr id="12"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11/5/2014</a:t>
            </a:fld>
            <a:endParaRPr dirty="0">
              <a:solidFill>
                <a:srgbClr val="FFFFFF">
                  <a:lumMod val="60000"/>
                  <a:lumOff val="40000"/>
                </a:srgbClr>
              </a:solidFill>
            </a:endParaRPr>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FFFFF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3063780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11/5/2014</a:t>
            </a:fld>
            <a:endParaRPr dirty="0">
              <a:solidFill>
                <a:srgbClr val="FFFFFF">
                  <a:lumMod val="60000"/>
                  <a:lumOff val="40000"/>
                </a:srgbClr>
              </a:solidFill>
            </a:endParaRPr>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FFFFF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Tree>
    <p:extLst>
      <p:ext uri="{BB962C8B-B14F-4D97-AF65-F5344CB8AC3E}">
        <p14:creationId xmlns:p14="http://schemas.microsoft.com/office/powerpoint/2010/main" xmlns="" val="14166782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ECCD66E-6DF0-4B16-8ACA-D0D93A7B1DC8}"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a:t>
            </a:r>
            <a:r>
              <a:rPr dirty="0" smtClean="0">
                <a:solidFill>
                  <a:srgbClr val="5F5F5F">
                    <a:lumMod val="60000"/>
                    <a:lumOff val="40000"/>
                  </a:srgbClr>
                </a:solidFill>
              </a:rPr>
              <a:t>Internal</a:t>
            </a:r>
            <a:endParaRPr dirty="0">
              <a:solidFill>
                <a:srgbClr val="5F5F5F">
                  <a:lumMod val="60000"/>
                  <a:lumOff val="40000"/>
                </a:srgbClr>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E248A2DF-98E5-4437-B842-E0DCD9A6A408}"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a:t>
            </a:r>
            <a:r>
              <a:rPr dirty="0" smtClean="0">
                <a:solidFill>
                  <a:srgbClr val="5F5F5F">
                    <a:lumMod val="60000"/>
                    <a:lumOff val="40000"/>
                  </a:srgbClr>
                </a:solidFill>
              </a:rPr>
              <a:t>Internal</a:t>
            </a:r>
            <a:endParaRPr dirty="0">
              <a:solidFill>
                <a:srgbClr val="5F5F5F">
                  <a:lumMod val="60000"/>
                  <a:lumOff val="40000"/>
                </a:srgbClr>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noAutofit/>
          </a:bodyPr>
          <a:lstStyle/>
          <a:p>
            <a:fld id="{CECCD66E-6DF0-4B16-8ACA-D0D93A7B1DC8}"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r>
              <a:rPr dirty="0">
                <a:solidFill>
                  <a:srgbClr val="5F5F5F">
                    <a:lumMod val="60000"/>
                    <a:lumOff val="40000"/>
                  </a:srgbClr>
                </a:solidFill>
              </a:rPr>
              <a:t>Oracle Confidential – </a:t>
            </a:r>
            <a:r>
              <a:rPr dirty="0" smtClean="0">
                <a:solidFill>
                  <a:srgbClr val="5F5F5F">
                    <a:lumMod val="60000"/>
                    <a:lumOff val="40000"/>
                  </a:srgbClr>
                </a:solidFill>
              </a:rPr>
              <a:t>Internal</a:t>
            </a:r>
            <a:endParaRPr dirty="0">
              <a:solidFill>
                <a:srgbClr val="5F5F5F">
                  <a:lumMod val="60000"/>
                  <a:lumOff val="40000"/>
                </a:srgbClr>
              </a:solidFill>
            </a:endParaRPr>
          </a:p>
        </p:txBody>
      </p:sp>
      <p:sp>
        <p:nvSpPr>
          <p:cNvPr id="6" name="Slide Number Placeholder 5"/>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35900-9CAD-4F88-ADA2-63803E0474C8}"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noAutofit/>
          </a:bodyPr>
          <a:lstStyle>
            <a:lvl1pPr>
              <a:defRPr>
                <a:solidFill>
                  <a:schemeClr val="bg1">
                    <a:lumMod val="60000"/>
                    <a:lumOff val="40000"/>
                  </a:schemeClr>
                </a:solidFill>
              </a:defRPr>
            </a:lvl1pPr>
          </a:lstStyle>
          <a:p>
            <a:fld id="{19816439-F3A6-4E53-9E59-0015DD1FA257}"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14" name="TextBox 13"/>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2014 Oracle and/or its affiliates. All rights reserved.  |</a:t>
            </a:r>
          </a:p>
        </p:txBody>
      </p:sp>
      <p:sp>
        <p:nvSpPr>
          <p:cNvPr id="5" name="Footer Placeholder 4"/>
          <p:cNvSpPr>
            <a:spLocks noGrp="1"/>
          </p:cNvSpPr>
          <p:nvPr>
            <p:ph type="ftr" sz="quarter" idx="11"/>
          </p:nvPr>
        </p:nvSpPr>
        <p:spPr/>
        <p:txBody>
          <a:bodyPr>
            <a:noAutofit/>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noAutofit/>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CFF0A86-8A92-4FBC-80CD-36517BAA55B7}"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E11BFD-AD4C-4A98-9D38-1958507EA4E5}" type="datetime1">
              <a:rPr lang="en-US" smtClean="0">
                <a:solidFill>
                  <a:srgbClr val="5F5F5F">
                    <a:lumMod val="60000"/>
                    <a:lumOff val="40000"/>
                  </a:srgbClr>
                </a:solidFill>
              </a:rPr>
              <a:pPr/>
              <a:t>11/5/2014</a:t>
            </a:fld>
            <a:endParaRPr lang="en-US"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lang="en-US" smtClean="0">
                <a:solidFill>
                  <a:srgbClr val="5F5F5F">
                    <a:lumMod val="60000"/>
                    <a:lumOff val="40000"/>
                  </a:srgbClr>
                </a:solidFill>
              </a:rPr>
              <a:t>Oracle Confidential – Internal/Restricted/Highly Restricted</a:t>
            </a:r>
            <a:endParaRPr lang="en-US" dirty="0">
              <a:solidFill>
                <a:srgbClr val="5F5F5F">
                  <a:lumMod val="60000"/>
                  <a:lumOff val="40000"/>
                </a:srgbClr>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lumMod val="60000"/>
                    <a:lumOff val="40000"/>
                  </a:srgbClr>
                </a:solidFill>
              </a:rPr>
              <a:pPr/>
              <a:t>‹#›</a:t>
            </a:fld>
            <a:endParaRPr lang="en-US" dirty="0">
              <a:solidFill>
                <a:srgbClr val="5F5F5F">
                  <a:lumMod val="60000"/>
                  <a:lumOff val="40000"/>
                </a:srgbClr>
              </a:solidFill>
            </a:endParaRPr>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1" name="Text Placeholder 10"/>
          <p:cNvSpPr>
            <a:spLocks noGrp="1"/>
          </p:cNvSpPr>
          <p:nvPr>
            <p:ph type="body" sz="quarter" idx="14"/>
          </p:nvPr>
        </p:nvSpPr>
        <p:spPr>
          <a:xfrm>
            <a:off x="6035040" y="1828799"/>
            <a:ext cx="510235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xmlns="" val="15962563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with Picture and Logo">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stretch>
            <a:fillRect/>
          </a:stretch>
        </p:blipFill>
        <p:spPr>
          <a:xfrm>
            <a:off x="-384174" y="0"/>
            <a:ext cx="12573000" cy="6858000"/>
          </a:xfrm>
          <a:prstGeom prst="rect">
            <a:avLst/>
          </a:prstGeom>
        </p:spPr>
      </p:pic>
      <p:sp>
        <p:nvSpPr>
          <p:cNvPr id="22" name="Rectangle 21"/>
          <p:cNvSpPr/>
          <p:nvPr/>
        </p:nvSpPr>
        <p:spPr bwMode="hidden">
          <a:xfrm>
            <a:off x="-384885" y="0"/>
            <a:ext cx="12573710"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1" name="TextBox 10"/>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85FCE51-BA3E-43B9-8C27-47617E4B4FE5}"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a:xfrm>
            <a:off x="11276011"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3" name="Text Placeholder 12"/>
          <p:cNvSpPr>
            <a:spLocks noGrp="1"/>
          </p:cNvSpPr>
          <p:nvPr>
            <p:ph type="body" sz="quarter" idx="13" hasCustomPrompt="1"/>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7" name="Picture 16" descr="1.5X red tab for PPT.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340173198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1812" y="1905000"/>
            <a:ext cx="2194560" cy="3072384"/>
          </a:xfrm>
          <a:no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F189F9BA-FB97-45D5-8F27-56629FBBC98C}"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A91E92C-9068-4C32-AE92-C97502324FE4}"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5EDC5EE-48A0-4FB5-B27F-88FDBE6F1684}"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noAutofit/>
          </a:bodyPr>
          <a:lstStyle/>
          <a:p>
            <a:fld id="{35287FB7-DD26-4AD5-8D24-298016D86790}"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8" name="Footer Placeholder 7"/>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9" name="Slide Number Placeholder 8"/>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52D99EC-ABE5-42A5-B15B-B8C044BE7365}"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Date Placeholder 2"/>
          <p:cNvSpPr>
            <a:spLocks noGrp="1"/>
          </p:cNvSpPr>
          <p:nvPr>
            <p:ph type="dt" sz="half" idx="10"/>
          </p:nvPr>
        </p:nvSpPr>
        <p:spPr/>
        <p:txBody>
          <a:bodyPr/>
          <a:lstStyle/>
          <a:p>
            <a:fld id="{CD2D53DD-9B43-42E6-B664-927F3AEBDA21}"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ECCD66E-6DF0-4B16-8ACA-D0D93A7B1DC8}"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207523840"/>
      </p:ext>
    </p:extLst>
  </p:cSld>
  <p:clrMapOvr>
    <a:masterClrMapping/>
  </p:clrMapOvr>
  <p:transition spd="med">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53D265-744D-4F8C-A86B-A5B53F14B0D6}"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2C216A-5BF3-4B4A-AA09-367DB23952F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E2FA5-E451-48BD-84C5-AAF06D19CB12}"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64933-8490-48F1-856F-778E124FF883}"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F5346-BDDE-46E4-B222-C487F9E706DD}"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7" y="1522826"/>
            <a:ext cx="6495366" cy="4567423"/>
          </a:xfrm>
          <a:prstGeom prst="rect">
            <a:avLst/>
          </a:prstGeom>
        </p:spPr>
      </p:pic>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2" name="Picture 11" descr="Photos, screen captures, graphics can be inserted in a white mobile phone and tablet"/>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a:stretch/>
        </p:blipFill>
        <p:spPr>
          <a:xfrm>
            <a:off x="1770062" y="1828800"/>
            <a:ext cx="1840875" cy="3887139"/>
          </a:xfrm>
          <a:prstGeom prst="rect">
            <a:avLst/>
          </a:prstGeom>
        </p:spPr>
      </p:pic>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5852160" cy="889000"/>
          </a:xfrm>
        </p:spPr>
        <p:txBody>
          <a:bodyPr anchor="b">
            <a:noAutofit/>
          </a:bodyPr>
          <a:lstStyle>
            <a:lvl1pPr algn="l">
              <a:defRPr sz="3600" b="0"/>
            </a:lvl1pPr>
          </a:lstStyle>
          <a:p>
            <a:r>
              <a:rPr lang="en-US" smtClean="0"/>
              <a:t>Click to edit Master title style</a:t>
            </a:r>
            <a:endParaRPr dirty="0"/>
          </a:p>
        </p:txBody>
      </p:sp>
      <p:pic>
        <p:nvPicPr>
          <p:cNvPr id="13" name="Picture 12" descr="Photos, screen captures, graphics can be inserted in a white mobile phone and tablet"/>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0" name="Picture 9"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r="7518"/>
          <a:stretch/>
        </p:blipFill>
        <p:spPr>
          <a:xfrm rot="5400000">
            <a:off x="5748377" y="1113567"/>
            <a:ext cx="6007047" cy="4567423"/>
          </a:xfrm>
          <a:prstGeom prst="rect">
            <a:avLst/>
          </a:prstGeom>
        </p:spPr>
      </p:pic>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xmlns:mv="urn:schemas-microsoft-com:mac:vml" xmlns:mc="http://schemas.openxmlformats.org/markup-compatibility/2006">
        <p15:guide id="1" orient="horz" pos="2160" userDrawn="1">
          <p15:clr>
            <a:srgbClr val="FBAE40"/>
          </p15:clr>
        </p15:guide>
        <p15:guide id="2" pos="3839"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xmlns="" val="0"/>
              </a:ext>
            </a:extLst>
          </a:blip>
          <a:stretch>
            <a:fillRect/>
          </a:stretch>
        </p:blipFill>
        <p:spPr>
          <a:xfrm>
            <a:off x="4257675" y="1584167"/>
            <a:ext cx="5829300" cy="4109594"/>
          </a:xfrm>
          <a:prstGeom prst="rect">
            <a:avLst/>
          </a:prstGeom>
        </p:spPr>
      </p:pic>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761299" y="1981200"/>
            <a:ext cx="1877251" cy="3634952"/>
          </a:xfrm>
          <a:prstGeom prst="rect">
            <a:avLst/>
          </a:prstGeom>
        </p:spPr>
      </p:pic>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8608192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1" y="406400"/>
            <a:ext cx="5852160" cy="889000"/>
          </a:xfrm>
        </p:spPr>
        <p:txBody>
          <a:bodyPr anchor="b">
            <a:noAutofit/>
          </a:bodyPr>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xmlns="" val="0"/>
              </a:ext>
            </a:extLst>
          </a:blip>
          <a:srcRect r="3674"/>
          <a:stretch/>
        </p:blipFill>
        <p:spPr>
          <a:xfrm rot="5400000">
            <a:off x="5794266" y="1258781"/>
            <a:ext cx="5935471" cy="4345394"/>
          </a:xfrm>
          <a:prstGeom prst="rect">
            <a:avLst/>
          </a:prstGeom>
        </p:spPr>
      </p:pic>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1574" y="2019300"/>
            <a:ext cx="1877251" cy="3634952"/>
          </a:xfrm>
          <a:prstGeom prst="rect">
            <a:avLst/>
          </a:prstGeom>
        </p:spPr>
      </p:pic>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1876601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xmlns:mv="urn:schemas-microsoft-com:mac:vml" xmlns:mc="http://schemas.openxmlformats.org/markup-compatibility/2006">
        <p15:guide id="1" orient="horz" pos="2160">
          <p15:clr>
            <a:srgbClr val="FBAE40"/>
          </p15:clr>
        </p15:guide>
        <p15:guide id="2" pos="3839">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2" name="Group 1"/>
          <p:cNvGrpSpPr/>
          <p:nvPr/>
        </p:nvGrpSpPr>
        <p:grpSpPr>
          <a:xfrm>
            <a:off x="-287"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3" name="Title 2"/>
          <p:cNvSpPr>
            <a:spLocks noGrp="1"/>
          </p:cNvSpPr>
          <p:nvPr>
            <p:ph type="title" hasCustomPrompt="1"/>
          </p:nvPr>
        </p:nvSpPr>
        <p:spPr>
          <a:xfrm>
            <a:off x="760412" y="609600"/>
            <a:ext cx="4572000" cy="2044700"/>
          </a:xfrm>
        </p:spPr>
        <p:txBody>
          <a:bodyPr/>
          <a:lstStyle>
            <a:lvl1pPr>
              <a:defRPr sz="13800" b="1"/>
            </a:lvl1pPr>
          </a:lstStyle>
          <a:p>
            <a:r>
              <a:rPr lang="en-US" dirty="0" smtClean="0"/>
              <a:t>XX</a:t>
            </a:r>
            <a:endParaRPr lang="en-US" dirty="0"/>
          </a:p>
        </p:txBody>
      </p:sp>
      <p:sp>
        <p:nvSpPr>
          <p:cNvPr id="22" name="Text Placeholder 12"/>
          <p:cNvSpPr>
            <a:spLocks noGrp="1"/>
          </p:cNvSpPr>
          <p:nvPr>
            <p:ph type="body" sz="quarter" idx="13" hasCustomPrompt="1"/>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5" name="Date Placeholder 4"/>
          <p:cNvSpPr>
            <a:spLocks noGrp="1"/>
          </p:cNvSpPr>
          <p:nvPr>
            <p:ph type="dt" sz="half" idx="10"/>
          </p:nvPr>
        </p:nvSpPr>
        <p:spPr/>
        <p:txBody>
          <a:bodyPr/>
          <a:lstStyle>
            <a:lvl1pPr>
              <a:defRPr>
                <a:solidFill>
                  <a:schemeClr val="bg1">
                    <a:lumMod val="60000"/>
                    <a:lumOff val="40000"/>
                  </a:schemeClr>
                </a:solidFill>
              </a:defRPr>
            </a:lvl1pPr>
          </a:lstStyle>
          <a:p>
            <a:fld id="{43D5EDE7-61B4-4C98-ADE6-D86346041BA3}"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14" name="TextBox 13"/>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2014 Oracle and/or its affiliates. All rights reserved.  |</a:t>
            </a:r>
          </a:p>
        </p:txBody>
      </p:sp>
      <p:sp>
        <p:nvSpPr>
          <p:cNvPr id="6" name="Footer Placeholder 5"/>
          <p:cNvSpPr>
            <a:spLocks noGrp="1"/>
          </p:cNvSpPr>
          <p:nvPr>
            <p:ph type="ftr" sz="quarter" idx="11"/>
          </p:nvPr>
        </p:nvSpPr>
        <p:spPr/>
        <p:txBody>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xmlns:mv="urn:schemas-microsoft-com:mac:vml" xmlns:mc="http://schemas.openxmlformats.org/markup-compatibility/2006">
        <p15:guide id="1" orient="horz" pos="2160" userDrawn="1">
          <p15:clr>
            <a:srgbClr val="FBAE40"/>
          </p15:clr>
        </p15:guide>
        <p15:guide id="2" pos="383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E248A2DF-98E5-4437-B842-E0DCD9A6A408}"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xmlns="" val="3371768353"/>
      </p:ext>
    </p:extLst>
  </p:cSld>
  <p:clrMapOvr>
    <a:masterClrMapping/>
  </p:clrMapOvr>
  <p:transition spd="med">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93A56FF2-64EC-4614-951E-8B8E4681BF2B}"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AD051CE8-BCD3-4683-83D4-D0AC55C5EB15}"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9802F-4D43-4C32-8177-0644B387545A}"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8" name="Picture 7" descr="&quot;Hardware and Software Engineered to work together&quot; tagline in red and black"/>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820860" y="2313432"/>
            <a:ext cx="6547104" cy="1832339"/>
          </a:xfrm>
          <a:prstGeom prst="rect">
            <a:avLst/>
          </a:prstGeom>
        </p:spPr>
      </p:pic>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3" y="129398"/>
            <a:ext cx="11912778" cy="6547450"/>
          </a:xfrm>
          <a:prstGeom prst="rect">
            <a:avLst/>
          </a:prstGeom>
          <a:noFill/>
          <a:ln>
            <a:noFill/>
          </a:ln>
        </p:spPr>
      </p:pic>
      <p:grpSp>
        <p:nvGrpSpPr>
          <p:cNvPr id="3" name="Group 2"/>
          <p:cNvGrpSpPr/>
          <p:nvPr userDrawn="1"/>
        </p:nvGrpSpPr>
        <p:grpSpPr>
          <a:xfrm>
            <a:off x="-287" y="0"/>
            <a:ext cx="12189399" cy="6858000"/>
            <a:chOff x="-287" y="0"/>
            <a:chExt cx="12189399" cy="6858000"/>
          </a:xfrm>
        </p:grpSpPr>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11" name="Picture 10"/>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p>
            <a:fld id="{21991926-9D37-40E7-80C4-EC5F27AFCB67}" type="datetimeFigureOut">
              <a:rPr lang="en-US" smtClean="0">
                <a:solidFill>
                  <a:srgbClr val="5F5F5F">
                    <a:lumMod val="60000"/>
                    <a:lumOff val="40000"/>
                  </a:srgbClr>
                </a:solidFill>
              </a:rPr>
              <a:pPr/>
              <a:t>11/5/2014</a:t>
            </a:fld>
            <a:endParaRPr lang="en-US">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endParaRPr lang="en-US">
              <a:solidFill>
                <a:srgbClr val="5F5F5F">
                  <a:lumMod val="60000"/>
                  <a:lumOff val="40000"/>
                </a:srgbClr>
              </a:solidFill>
            </a:endParaRPr>
          </a:p>
        </p:txBody>
      </p:sp>
      <p:sp>
        <p:nvSpPr>
          <p:cNvPr id="6" name="Slide Number Placeholder 5"/>
          <p:cNvSpPr>
            <a:spLocks noGrp="1"/>
          </p:cNvSpPr>
          <p:nvPr>
            <p:ph type="sldNum" sz="quarter" idx="12"/>
          </p:nvPr>
        </p:nvSpPr>
        <p:spPr/>
        <p:txBody>
          <a:bodyPr>
            <a:noAutofit/>
          </a:bodyPr>
          <a:lstStyle/>
          <a:p>
            <a:fld id="{D4EAF17A-378C-49D5-A479-C71FF9D7F1E7}" type="slidenum">
              <a:rPr lang="en-US" smtClean="0">
                <a:solidFill>
                  <a:srgbClr val="5F5F5F">
                    <a:lumMod val="60000"/>
                    <a:lumOff val="40000"/>
                  </a:srgbClr>
                </a:solidFill>
              </a:rPr>
              <a:pPr/>
              <a:t>‹#›</a:t>
            </a:fld>
            <a:endParaRPr lang="en-US">
              <a:solidFill>
                <a:srgbClr val="5F5F5F">
                  <a:lumMod val="60000"/>
                  <a:lumOff val="40000"/>
                </a:srgbClr>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D3D3DC0-E8DA-4DFB-93A6-6089D43271B1}"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53175271"/>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1025071"/>
          </a:xfrm>
        </p:spPr>
        <p:txBody>
          <a:bodyPr anchor="t" anchorCtr="0"/>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77905994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72183" y="327385"/>
            <a:ext cx="10969924" cy="541860"/>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277220428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ECCD66E-6DF0-4B16-8ACA-D0D93A7B1DC8}"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xmlns="" val="681229641"/>
      </p:ext>
    </p:extLst>
  </p:cSld>
  <p:clrMapOvr>
    <a:masterClrMapping/>
  </p:clrMapOvr>
  <p:transition spd="med">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New Template_Title 1">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7618016" cy="6858000"/>
          </a:xfrm>
          <a:prstGeom prst="rect">
            <a:avLst/>
          </a:prstGeom>
        </p:spPr>
      </p:pic>
      <p:sp>
        <p:nvSpPr>
          <p:cNvPr id="6" name="Rectangle 5"/>
          <p:cNvSpPr/>
          <p:nvPr userDrawn="1"/>
        </p:nvSpPr>
        <p:spPr>
          <a:xfrm>
            <a:off x="0" y="1"/>
            <a:ext cx="12188825" cy="68579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7" name="Rectangle 6"/>
          <p:cNvSpPr/>
          <p:nvPr userDrawn="1"/>
        </p:nvSpPr>
        <p:spPr>
          <a:xfrm>
            <a:off x="7618016" y="0"/>
            <a:ext cx="4570809" cy="68580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pic>
        <p:nvPicPr>
          <p:cNvPr id="8" name="Picture 7" descr="O_signature_wht_rgb.png"/>
          <p:cNvPicPr>
            <a:picLocks noChangeAspect="1"/>
          </p:cNvPicPr>
          <p:nvPr userDrawn="1"/>
        </p:nvPicPr>
        <p:blipFill>
          <a:blip r:embed="rId3" cstate="email">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48485" y="338661"/>
            <a:ext cx="2864374" cy="883412"/>
          </a:xfrm>
          <a:prstGeom prst="rect">
            <a:avLst/>
          </a:prstGeom>
        </p:spPr>
      </p:pic>
      <p:sp>
        <p:nvSpPr>
          <p:cNvPr id="17" name="Title 1"/>
          <p:cNvSpPr>
            <a:spLocks noGrp="1"/>
          </p:cNvSpPr>
          <p:nvPr>
            <p:ph type="title" hasCustomPrompt="1"/>
          </p:nvPr>
        </p:nvSpPr>
        <p:spPr bwMode="white">
          <a:xfrm>
            <a:off x="601822" y="2111023"/>
            <a:ext cx="6700187" cy="1640876"/>
          </a:xfrm>
        </p:spPr>
        <p:txBody>
          <a:bodyPr anchor="b" anchorCtr="0"/>
          <a:lstStyle>
            <a:lvl1pPr>
              <a:defRPr sz="3700">
                <a:solidFill>
                  <a:schemeClr val="bg1"/>
                </a:solidFill>
              </a:defRPr>
            </a:lvl1pPr>
          </a:lstStyle>
          <a:p>
            <a:r>
              <a:rPr lang="en-US" dirty="0" smtClean="0"/>
              <a:t>Click to edit title</a:t>
            </a:r>
            <a:endParaRPr lang="en-US" dirty="0"/>
          </a:p>
        </p:txBody>
      </p:sp>
      <p:sp>
        <p:nvSpPr>
          <p:cNvPr id="5" name="Text Placeholder 4"/>
          <p:cNvSpPr>
            <a:spLocks noGrp="1"/>
          </p:cNvSpPr>
          <p:nvPr>
            <p:ph type="body" sz="quarter" idx="13"/>
          </p:nvPr>
        </p:nvSpPr>
        <p:spPr bwMode="white">
          <a:xfrm>
            <a:off x="600976" y="3885701"/>
            <a:ext cx="6701032" cy="1397499"/>
          </a:xfrm>
        </p:spPr>
        <p:txBody>
          <a:bodyPr lIns="0" tIns="0"/>
          <a:lstStyle>
            <a:lvl1pPr marL="0" indent="0">
              <a:spcAft>
                <a:spcPts val="0"/>
              </a:spcAft>
              <a:buNone/>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hasCustomPrompt="1"/>
          </p:nvPr>
        </p:nvSpPr>
        <p:spPr>
          <a:xfrm>
            <a:off x="7618016" y="0"/>
            <a:ext cx="4570809" cy="6858000"/>
          </a:xfrm>
          <a:effectLst>
            <a:innerShdw blurRad="63500" dist="50800" dir="10800000">
              <a:prstClr val="black">
                <a:alpha val="50000"/>
              </a:prstClr>
            </a:innerShdw>
          </a:effectLst>
        </p:spPr>
        <p:txBody>
          <a:bodyPr anchor="ctr" anchorCtr="1"/>
          <a:lstStyle>
            <a:lvl1pPr marL="80419" indent="0">
              <a:buFontTx/>
              <a:buNone/>
              <a:defRPr baseline="0">
                <a:solidFill>
                  <a:schemeClr val="bg1"/>
                </a:solidFill>
              </a:defRPr>
            </a:lvl1pPr>
          </a:lstStyle>
          <a:p>
            <a:r>
              <a:rPr lang="en-US" dirty="0" smtClean="0"/>
              <a:t>Insert Picture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41113274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New Template_Title 2">
    <p:bg>
      <p:bgPr>
        <a:solidFill>
          <a:schemeClr val="bg1"/>
        </a:solidFill>
        <a:effectLst/>
      </p:bgPr>
    </p:bg>
    <p:spTree>
      <p:nvGrpSpPr>
        <p:cNvPr id="1" name=""/>
        <p:cNvGrpSpPr/>
        <p:nvPr/>
      </p:nvGrpSpPr>
      <p:grpSpPr>
        <a:xfrm>
          <a:off x="0" y="0"/>
          <a:ext cx="0" cy="0"/>
          <a:chOff x="0" y="0"/>
          <a:chExt cx="0" cy="0"/>
        </a:xfrm>
      </p:grpSpPr>
      <p:pic>
        <p:nvPicPr>
          <p:cNvPr id="2" name="Picture 1" descr="gradient.jpg"/>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29879"/>
            <a:ext cx="7618016" cy="5538193"/>
          </a:xfrm>
          <a:prstGeom prst="rect">
            <a:avLst/>
          </a:prstGeom>
        </p:spPr>
      </p:pic>
      <p:sp>
        <p:nvSpPr>
          <p:cNvPr id="9" name="Rectangle 8"/>
          <p:cNvSpPr/>
          <p:nvPr userDrawn="1"/>
        </p:nvSpPr>
        <p:spPr>
          <a:xfrm>
            <a:off x="0" y="-33285"/>
            <a:ext cx="12188825" cy="554280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pic>
        <p:nvPicPr>
          <p:cNvPr id="10" name="Picture 9" descr="O_signature_wht_rgb.png"/>
          <p:cNvPicPr>
            <a:picLocks noChangeAspect="1"/>
          </p:cNvPicPr>
          <p:nvPr userDrawn="1"/>
        </p:nvPicPr>
        <p:blipFill>
          <a:blip r:embed="rId3" cstate="email">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48485" y="338661"/>
            <a:ext cx="2864374" cy="883412"/>
          </a:xfrm>
          <a:prstGeom prst="rect">
            <a:avLst/>
          </a:prstGeom>
        </p:spPr>
      </p:pic>
      <p:sp>
        <p:nvSpPr>
          <p:cNvPr id="11" name="Rectangle 10"/>
          <p:cNvSpPr/>
          <p:nvPr userDrawn="1"/>
        </p:nvSpPr>
        <p:spPr>
          <a:xfrm>
            <a:off x="7618016" y="-33285"/>
            <a:ext cx="4570809" cy="5542809"/>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7" name="Title 1"/>
          <p:cNvSpPr>
            <a:spLocks noGrp="1"/>
          </p:cNvSpPr>
          <p:nvPr>
            <p:ph type="title" hasCustomPrompt="1"/>
          </p:nvPr>
        </p:nvSpPr>
        <p:spPr bwMode="white">
          <a:xfrm>
            <a:off x="601823" y="2111023"/>
            <a:ext cx="6700185" cy="1640876"/>
          </a:xfrm>
        </p:spPr>
        <p:txBody>
          <a:bodyPr anchor="b" anchorCtr="0"/>
          <a:lstStyle>
            <a:lvl1pPr>
              <a:defRPr sz="3700">
                <a:solidFill>
                  <a:schemeClr val="bg1"/>
                </a:solidFill>
              </a:defRPr>
            </a:lvl1pPr>
          </a:lstStyle>
          <a:p>
            <a:r>
              <a:rPr lang="en-US" dirty="0" smtClean="0"/>
              <a:t>Click to edit title</a:t>
            </a:r>
            <a:endParaRPr lang="en-US" dirty="0"/>
          </a:p>
        </p:txBody>
      </p:sp>
      <p:sp>
        <p:nvSpPr>
          <p:cNvPr id="5" name="Text Placeholder 4"/>
          <p:cNvSpPr>
            <a:spLocks noGrp="1"/>
          </p:cNvSpPr>
          <p:nvPr>
            <p:ph type="body" sz="quarter" idx="13"/>
          </p:nvPr>
        </p:nvSpPr>
        <p:spPr bwMode="white">
          <a:xfrm>
            <a:off x="600976" y="3885701"/>
            <a:ext cx="6701032" cy="1397499"/>
          </a:xfrm>
        </p:spPr>
        <p:txBody>
          <a:bodyPr lIns="0" tIns="0"/>
          <a:lstStyle>
            <a:lvl1pPr marL="0" marR="0" indent="0" algn="l" defTabSz="304747" rtl="0" eaLnBrk="1" fontAlgn="auto" latinLnBrk="0" hangingPunct="1">
              <a:lnSpc>
                <a:spcPct val="100000"/>
              </a:lnSpc>
              <a:spcBef>
                <a:spcPts val="0"/>
              </a:spcBef>
              <a:spcAft>
                <a:spcPts val="0"/>
              </a:spcAft>
              <a:buClr>
                <a:srgbClr val="FF0000"/>
              </a:buClr>
              <a:buSzPct val="85000"/>
              <a:buFont typeface="Wingdings" pitchFamily="2" charset="2"/>
              <a:buNone/>
              <a:tabLst/>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hasCustomPrompt="1"/>
          </p:nvPr>
        </p:nvSpPr>
        <p:spPr>
          <a:xfrm>
            <a:off x="7618016" y="-33866"/>
            <a:ext cx="4570809" cy="5543551"/>
          </a:xfrm>
          <a:effectLst>
            <a:innerShdw blurRad="63500" dist="50800" dir="10800000">
              <a:prstClr val="black">
                <a:alpha val="50000"/>
              </a:prstClr>
            </a:innerShdw>
          </a:effectLst>
        </p:spPr>
        <p:txBody>
          <a:bodyPr vert="horz" lIns="0" tIns="0" rIns="0" bIns="0" rtlCol="0" anchor="ctr" anchorCtr="1">
            <a:noAutofit/>
          </a:bodyPr>
          <a:lstStyle>
            <a:lvl1pPr>
              <a:buFontTx/>
              <a:buNone/>
              <a:defRPr lang="en-US" baseline="0">
                <a:solidFill>
                  <a:schemeClr val="bg1"/>
                </a:solidFill>
              </a:defRPr>
            </a:lvl1pPr>
          </a:lstStyle>
          <a:p>
            <a:pPr marL="80419" lvl="0" indent="0">
              <a:buFontTx/>
              <a:buNone/>
            </a:pPr>
            <a:r>
              <a:rPr lang="en-US" dirty="0" smtClean="0"/>
              <a:t>Insert Picture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13358831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ew Template_Program Agenda">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2" y="1546584"/>
            <a:ext cx="12188822" cy="3973688"/>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7" name="Title 1"/>
          <p:cNvSpPr>
            <a:spLocks noGrp="1"/>
          </p:cNvSpPr>
          <p:nvPr userDrawn="1">
            <p:ph type="title"/>
          </p:nvPr>
        </p:nvSpPr>
        <p:spPr>
          <a:xfrm>
            <a:off x="1073029" y="327385"/>
            <a:ext cx="10359637" cy="1015993"/>
          </a:xfrm>
        </p:spPr>
        <p:txBody>
          <a:bodyPr anchor="t" anchorCtr="0"/>
          <a:lstStyle>
            <a:lvl1pPr algn="l" defTabSz="1218987" rtl="0" eaLnBrk="1" latinLnBrk="0" hangingPunct="1">
              <a:lnSpc>
                <a:spcPct val="90000"/>
              </a:lnSpc>
              <a:spcBef>
                <a:spcPct val="0"/>
              </a:spcBef>
              <a:buNone/>
              <a:defRPr lang="en-US" sz="3700" b="1" kern="1200" dirty="0">
                <a:ln w="0">
                  <a:noFill/>
                </a:ln>
                <a:solidFill>
                  <a:schemeClr val="tx1"/>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5" name="Text Placeholder 4"/>
          <p:cNvSpPr>
            <a:spLocks noGrp="1"/>
          </p:cNvSpPr>
          <p:nvPr userDrawn="1">
            <p:ph type="body" sz="quarter" idx="13"/>
          </p:nvPr>
        </p:nvSpPr>
        <p:spPr>
          <a:xfrm>
            <a:off x="1073029" y="1817510"/>
            <a:ext cx="10359637" cy="3488268"/>
          </a:xfrm>
        </p:spPr>
        <p:txBody>
          <a:bodyPr lIns="0" tIns="0"/>
          <a:lstStyle>
            <a:lvl1pPr marL="298398" indent="-298398">
              <a:lnSpc>
                <a:spcPct val="120000"/>
              </a:lnSpc>
              <a:buSzPct val="90000"/>
              <a:buFont typeface="Wingdings" pitchFamily="2" charset="2"/>
              <a:buChar char="§"/>
              <a:defRPr sz="320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368214837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ew Template_Graphic Section Divider">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1070070" y="2095791"/>
            <a:ext cx="6277102" cy="1467631"/>
          </a:xfrm>
        </p:spPr>
        <p:txBody>
          <a:bodyPr anchor="t" anchorCtr="0"/>
          <a:lstStyle>
            <a:lvl1pPr>
              <a:defRPr sz="3700" b="1">
                <a:ln w="0">
                  <a:noFill/>
                </a:ln>
                <a:solidFill>
                  <a:schemeClr val="tx1"/>
                </a:solidFill>
                <a:effectLst/>
              </a:defRPr>
            </a:lvl1pPr>
          </a:lstStyle>
          <a:p>
            <a:r>
              <a:rPr lang="en-US" dirty="0" smtClean="0"/>
              <a:t>Click to edit text </a:t>
            </a:r>
            <a:endParaRPr lang="en-US" dirty="0"/>
          </a:p>
        </p:txBody>
      </p:sp>
      <p:sp>
        <p:nvSpPr>
          <p:cNvPr id="12" name="Rectangle 11"/>
          <p:cNvSpPr/>
          <p:nvPr userDrawn="1"/>
        </p:nvSpPr>
        <p:spPr>
          <a:xfrm>
            <a:off x="7618016" y="1"/>
            <a:ext cx="4570809" cy="6175023"/>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grpSp>
        <p:nvGrpSpPr>
          <p:cNvPr id="2" name="Group 5"/>
          <p:cNvGrpSpPr/>
          <p:nvPr userDrawn="1"/>
        </p:nvGrpSpPr>
        <p:grpSpPr>
          <a:xfrm>
            <a:off x="0" y="6172201"/>
            <a:ext cx="12188825" cy="224367"/>
            <a:chOff x="0" y="4629150"/>
            <a:chExt cx="9144000" cy="168275"/>
          </a:xfrm>
        </p:grpSpPr>
        <p:pic>
          <p:nvPicPr>
            <p:cNvPr id="7" name="Picture 25" descr="Red Bar"/>
            <p:cNvPicPr>
              <a:picLocks noChangeAspect="1" noChangeArrowheads="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8" name="Picture 20" descr="Oracle WHITE"/>
            <p:cNvPicPr>
              <a:picLocks noChangeArrowheads="1"/>
            </p:cNvPicPr>
            <p:nvPr userDrawn="1"/>
          </p:nvPicPr>
          <p:blipFill>
            <a:blip r:embed="rId3" cstate="email"/>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 xmlns:p14="http://schemas.microsoft.com/office/powerpoint/2010/main" xmlns:mv="urn:schemas-microsoft-com:mac:vml" xmlns:mc="http://schemas.openxmlformats.org/markup-compatibility/2006" val="393455753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ew Template_Image Section Divider">
    <p:spTree>
      <p:nvGrpSpPr>
        <p:cNvPr id="1" name=""/>
        <p:cNvGrpSpPr/>
        <p:nvPr/>
      </p:nvGrpSpPr>
      <p:grpSpPr>
        <a:xfrm>
          <a:off x="0" y="0"/>
          <a:ext cx="0" cy="0"/>
          <a:chOff x="0" y="0"/>
          <a:chExt cx="0" cy="0"/>
        </a:xfrm>
      </p:grpSpPr>
      <p:sp>
        <p:nvSpPr>
          <p:cNvPr id="16" name="Rectangle 15"/>
          <p:cNvSpPr/>
          <p:nvPr userDrawn="1"/>
        </p:nvSpPr>
        <p:spPr>
          <a:xfrm>
            <a:off x="7618016" y="1"/>
            <a:ext cx="4570809" cy="6175023"/>
          </a:xfrm>
          <a:prstGeom prst="rect">
            <a:avLst/>
          </a:prstGeom>
          <a:gradFill flip="none" rotWithShape="1">
            <a:gsLst>
              <a:gs pos="100000">
                <a:srgbClr val="F3F3F3"/>
              </a:gs>
              <a:gs pos="0">
                <a:srgbClr val="B3B3B3"/>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1" name="Title 1"/>
          <p:cNvSpPr>
            <a:spLocks noGrp="1"/>
          </p:cNvSpPr>
          <p:nvPr>
            <p:ph type="title" hasCustomPrompt="1"/>
          </p:nvPr>
        </p:nvSpPr>
        <p:spPr>
          <a:xfrm>
            <a:off x="1070069" y="2095791"/>
            <a:ext cx="6277085" cy="1467631"/>
          </a:xfrm>
        </p:spPr>
        <p:txBody>
          <a:bodyPr anchor="t" anchorCtr="0"/>
          <a:lstStyle>
            <a:lvl1pPr algn="l" defTabSz="1218987" rtl="0" eaLnBrk="1" latinLnBrk="0" hangingPunct="1">
              <a:lnSpc>
                <a:spcPct val="90000"/>
              </a:lnSpc>
              <a:spcBef>
                <a:spcPct val="0"/>
              </a:spcBef>
              <a:buNone/>
              <a:defRPr lang="en-US" sz="3700" b="1" kern="1200" dirty="0">
                <a:ln w="0">
                  <a:noFill/>
                </a:ln>
                <a:solidFill>
                  <a:schemeClr val="tx1"/>
                </a:solidFill>
                <a:effectLst/>
                <a:latin typeface="Arial" pitchFamily="34" charset="0"/>
                <a:ea typeface="+mj-ea"/>
                <a:cs typeface="Arial" pitchFamily="34" charset="0"/>
              </a:defRPr>
            </a:lvl1pPr>
          </a:lstStyle>
          <a:p>
            <a:r>
              <a:rPr lang="en-US" dirty="0" smtClean="0"/>
              <a:t>Click to edit text </a:t>
            </a:r>
            <a:endParaRPr lang="en-US" dirty="0"/>
          </a:p>
        </p:txBody>
      </p:sp>
      <p:sp>
        <p:nvSpPr>
          <p:cNvPr id="10" name="Picture Placeholder 11"/>
          <p:cNvSpPr>
            <a:spLocks noGrp="1"/>
          </p:cNvSpPr>
          <p:nvPr>
            <p:ph type="pic" sz="quarter" idx="12" hasCustomPrompt="1"/>
          </p:nvPr>
        </p:nvSpPr>
        <p:spPr>
          <a:xfrm>
            <a:off x="7618016" y="-2823"/>
            <a:ext cx="4570809" cy="6172200"/>
          </a:xfrm>
          <a:ln>
            <a:noFill/>
          </a:ln>
          <a:effectLst/>
        </p:spPr>
        <p:txBody>
          <a:bodyPr anchor="ctr" anchorCtr="0"/>
          <a:lstStyle>
            <a:lvl1pPr marL="0" indent="0" algn="ctr">
              <a:buNone/>
              <a:defRPr>
                <a:ln>
                  <a:noFill/>
                </a:ln>
                <a:solidFill>
                  <a:schemeClr val="tx2"/>
                </a:solidFill>
              </a:defRPr>
            </a:lvl1pPr>
          </a:lstStyle>
          <a:p>
            <a:r>
              <a:rPr lang="en-US" dirty="0" smtClean="0"/>
              <a:t>Insert Picture Here</a:t>
            </a:r>
            <a:endParaRPr lang="en-US" dirty="0"/>
          </a:p>
        </p:txBody>
      </p:sp>
      <p:grpSp>
        <p:nvGrpSpPr>
          <p:cNvPr id="2" name="Group 5"/>
          <p:cNvGrpSpPr/>
          <p:nvPr userDrawn="1"/>
        </p:nvGrpSpPr>
        <p:grpSpPr>
          <a:xfrm>
            <a:off x="0" y="6172201"/>
            <a:ext cx="12188825" cy="224367"/>
            <a:chOff x="0" y="4629150"/>
            <a:chExt cx="9144000" cy="168275"/>
          </a:xfrm>
        </p:grpSpPr>
        <p:pic>
          <p:nvPicPr>
            <p:cNvPr id="7" name="Picture 25" descr="Red Bar"/>
            <p:cNvPicPr>
              <a:picLocks noChangeAspect="1" noChangeArrowheads="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8" name="Picture 20" descr="Oracle WHITE"/>
            <p:cNvPicPr>
              <a:picLocks noChangeArrowheads="1"/>
            </p:cNvPicPr>
            <p:nvPr userDrawn="1"/>
          </p:nvPicPr>
          <p:blipFill>
            <a:blip r:embed="rId3" cstate="email"/>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 xmlns:p14="http://schemas.microsoft.com/office/powerpoint/2010/main" xmlns:mv="urn:schemas-microsoft-com:mac:vml" xmlns:mc="http://schemas.openxmlformats.org/markup-compatibility/2006" val="423997719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ew Template_Announcement">
    <p:spTree>
      <p:nvGrpSpPr>
        <p:cNvPr id="1" name=""/>
        <p:cNvGrpSpPr/>
        <p:nvPr/>
      </p:nvGrpSpPr>
      <p:grpSpPr>
        <a:xfrm>
          <a:off x="0" y="0"/>
          <a:ext cx="0" cy="0"/>
          <a:chOff x="0" y="0"/>
          <a:chExt cx="0" cy="0"/>
        </a:xfrm>
      </p:grpSpPr>
      <p:sp>
        <p:nvSpPr>
          <p:cNvPr id="15" name="Rectangle 14"/>
          <p:cNvSpPr/>
          <p:nvPr userDrawn="1"/>
        </p:nvSpPr>
        <p:spPr>
          <a:xfrm>
            <a:off x="-3" y="1546584"/>
            <a:ext cx="12188825" cy="3962400"/>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0" name="Text Placeholder 9"/>
          <p:cNvSpPr>
            <a:spLocks noGrp="1"/>
          </p:cNvSpPr>
          <p:nvPr>
            <p:ph type="body" sz="quarter" idx="11" hasCustomPrompt="1"/>
          </p:nvPr>
        </p:nvSpPr>
        <p:spPr>
          <a:xfrm>
            <a:off x="1072183" y="1945655"/>
            <a:ext cx="6703835" cy="3213359"/>
          </a:xfrm>
        </p:spPr>
        <p:txBody>
          <a:bodyPr anchor="t" anchorCtr="0">
            <a:noAutofit/>
          </a:bodyPr>
          <a:lstStyle>
            <a:lvl1pPr marL="0" marR="0" indent="0" algn="l" defTabSz="304747" rtl="0" eaLnBrk="1" fontAlgn="auto" latinLnBrk="0" hangingPunct="1">
              <a:lnSpc>
                <a:spcPct val="80000"/>
              </a:lnSpc>
              <a:spcBef>
                <a:spcPts val="0"/>
              </a:spcBef>
              <a:spcAft>
                <a:spcPts val="0"/>
              </a:spcAft>
              <a:buClr>
                <a:srgbClr val="FF0000"/>
              </a:buClr>
              <a:buSzPct val="85000"/>
              <a:buFont typeface="Wingdings" pitchFamily="2" charset="2"/>
              <a:buNone/>
              <a:tabLst/>
              <a:defRPr sz="5900" b="1" cap="all" baseline="0">
                <a:solidFill>
                  <a:schemeClr val="tx1"/>
                </a:solidFill>
              </a:defRPr>
            </a:lvl1pPr>
          </a:lstStyle>
          <a:p>
            <a:pPr marL="0" marR="0" lvl="0" indent="0" algn="l" defTabSz="304747" rtl="0" eaLnBrk="1" fontAlgn="auto" latinLnBrk="0" hangingPunct="1">
              <a:lnSpc>
                <a:spcPct val="80000"/>
              </a:lnSpc>
              <a:spcBef>
                <a:spcPts val="0"/>
              </a:spcBef>
              <a:spcAft>
                <a:spcPts val="0"/>
              </a:spcAft>
              <a:buClr>
                <a:srgbClr val="FF0000"/>
              </a:buClr>
              <a:buSzPct val="85000"/>
              <a:buFont typeface="Wingdings" pitchFamily="2" charset="2"/>
              <a:buNone/>
              <a:tabLst/>
              <a:defRPr/>
            </a:pPr>
            <a:r>
              <a:rPr lang="en-US" dirty="0" smtClean="0"/>
              <a:t>CLICK TO EDIT </a:t>
            </a:r>
            <a:br>
              <a:rPr lang="en-US" dirty="0" smtClean="0"/>
            </a:br>
            <a:r>
              <a:rPr lang="en-US" dirty="0" smtClean="0"/>
              <a:t>MASTER TEXT</a:t>
            </a:r>
          </a:p>
          <a:p>
            <a:pPr marL="0" marR="0" lvl="0" indent="0" algn="l" defTabSz="304747" rtl="0" eaLnBrk="1" fontAlgn="auto" latinLnBrk="0" hangingPunct="1">
              <a:lnSpc>
                <a:spcPct val="80000"/>
              </a:lnSpc>
              <a:spcBef>
                <a:spcPts val="0"/>
              </a:spcBef>
              <a:spcAft>
                <a:spcPts val="0"/>
              </a:spcAft>
              <a:buClr>
                <a:srgbClr val="FF0000"/>
              </a:buClr>
              <a:buSzPct val="85000"/>
              <a:buFont typeface="Wingdings" pitchFamily="2" charset="2"/>
              <a:buNone/>
              <a:tabLst/>
              <a:defRPr/>
            </a:pPr>
            <a:endParaRPr lang="en-US" dirty="0" smtClean="0"/>
          </a:p>
        </p:txBody>
      </p:sp>
      <p:sp>
        <p:nvSpPr>
          <p:cNvPr id="12" name="Picture Placeholder 11"/>
          <p:cNvSpPr>
            <a:spLocks noGrp="1"/>
          </p:cNvSpPr>
          <p:nvPr>
            <p:ph type="pic" sz="quarter" idx="12" hasCustomPrompt="1"/>
          </p:nvPr>
        </p:nvSpPr>
        <p:spPr>
          <a:xfrm>
            <a:off x="7919567" y="0"/>
            <a:ext cx="4085513" cy="6172200"/>
          </a:xfrm>
          <a:ln>
            <a:noFill/>
          </a:ln>
          <a:effectLst/>
        </p:spPr>
        <p:txBody>
          <a:bodyPr anchor="ctr" anchorCtr="0"/>
          <a:lstStyle>
            <a:lvl1pPr marL="0" indent="0" algn="ctr">
              <a:buNone/>
              <a:defRPr>
                <a:ln>
                  <a:noFill/>
                </a:ln>
                <a:solidFill>
                  <a:schemeClr val="tx1"/>
                </a:solidFill>
              </a:defRPr>
            </a:lvl1pPr>
          </a:lstStyle>
          <a:p>
            <a:r>
              <a:rPr lang="en-US" dirty="0" smtClean="0"/>
              <a:t>Insert Picture Here</a:t>
            </a:r>
            <a:endParaRPr lang="en-US" dirty="0"/>
          </a:p>
        </p:txBody>
      </p:sp>
      <p:grpSp>
        <p:nvGrpSpPr>
          <p:cNvPr id="2" name="Group 8"/>
          <p:cNvGrpSpPr/>
          <p:nvPr userDrawn="1"/>
        </p:nvGrpSpPr>
        <p:grpSpPr>
          <a:xfrm>
            <a:off x="0" y="6172201"/>
            <a:ext cx="12188825" cy="224367"/>
            <a:chOff x="0" y="4629150"/>
            <a:chExt cx="9144000" cy="168275"/>
          </a:xfrm>
        </p:grpSpPr>
        <p:pic>
          <p:nvPicPr>
            <p:cNvPr id="11" name="Picture 25" descr="Red Bar"/>
            <p:cNvPicPr>
              <a:picLocks noChangeAspect="1" noChangeArrowheads="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13" name="Picture 20" descr="Oracle WHITE"/>
            <p:cNvPicPr>
              <a:picLocks noChangeArrowheads="1"/>
            </p:cNvPicPr>
            <p:nvPr userDrawn="1"/>
          </p:nvPicPr>
          <p:blipFill>
            <a:blip r:embed="rId3" cstate="email"/>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 xmlns:p14="http://schemas.microsoft.com/office/powerpoint/2010/main" xmlns:mv="urn:schemas-microsoft-com:mac:vml" xmlns:mc="http://schemas.openxmlformats.org/markup-compatibility/2006" val="264119745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ew Template_Announcement Key Features">
    <p:spTree>
      <p:nvGrpSpPr>
        <p:cNvPr id="1" name=""/>
        <p:cNvGrpSpPr/>
        <p:nvPr/>
      </p:nvGrpSpPr>
      <p:grpSpPr>
        <a:xfrm>
          <a:off x="0" y="0"/>
          <a:ext cx="0" cy="0"/>
          <a:chOff x="0" y="0"/>
          <a:chExt cx="0" cy="0"/>
        </a:xfrm>
      </p:grpSpPr>
      <p:sp>
        <p:nvSpPr>
          <p:cNvPr id="9" name="Rectangle 8"/>
          <p:cNvSpPr/>
          <p:nvPr userDrawn="1"/>
        </p:nvSpPr>
        <p:spPr>
          <a:xfrm>
            <a:off x="3985746" y="1546584"/>
            <a:ext cx="8203079" cy="3962400"/>
          </a:xfrm>
          <a:prstGeom prst="rect">
            <a:avLst/>
          </a:prstGeom>
          <a:gradFill flip="none" rotWithShape="1">
            <a:gsLst>
              <a:gs pos="0">
                <a:srgbClr val="B3B3B3"/>
              </a:gs>
              <a:gs pos="100000">
                <a:srgbClr val="F3F3F3"/>
              </a:gs>
            </a:gsLst>
            <a:lin ang="16200000" scaled="0"/>
            <a:tileRect/>
          </a:gradFill>
          <a:ln>
            <a:noFill/>
          </a:ln>
          <a:effectLst>
            <a:outerShdw blurRad="152400" dist="63500" dir="36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0" name="Text Placeholder 9"/>
          <p:cNvSpPr>
            <a:spLocks noGrp="1"/>
          </p:cNvSpPr>
          <p:nvPr>
            <p:ph type="body" sz="quarter" idx="11"/>
          </p:nvPr>
        </p:nvSpPr>
        <p:spPr>
          <a:xfrm>
            <a:off x="4590566" y="1907042"/>
            <a:ext cx="7158107" cy="3364876"/>
          </a:xfrm>
        </p:spPr>
        <p:txBody>
          <a:bodyPr anchor="t" anchorCtr="0"/>
          <a:lstStyle>
            <a:lvl1pPr marL="0" indent="0">
              <a:buNone/>
              <a:defRPr sz="3200" b="0" cap="all" baseline="0">
                <a:solidFill>
                  <a:schemeClr val="tx1"/>
                </a:solidFill>
              </a:defRPr>
            </a:lvl1pPr>
          </a:lstStyle>
          <a:p>
            <a:pPr lvl="0"/>
            <a:r>
              <a:rPr lang="en-US" smtClean="0"/>
              <a:t>Click to edit Master text styles</a:t>
            </a:r>
          </a:p>
        </p:txBody>
      </p:sp>
      <p:sp>
        <p:nvSpPr>
          <p:cNvPr id="8" name="Title 1"/>
          <p:cNvSpPr>
            <a:spLocks noGrp="1"/>
          </p:cNvSpPr>
          <p:nvPr>
            <p:ph type="title"/>
          </p:nvPr>
        </p:nvSpPr>
        <p:spPr>
          <a:xfrm>
            <a:off x="1072183" y="327384"/>
            <a:ext cx="10969924" cy="1027283"/>
          </a:xfrm>
        </p:spPr>
        <p:txBody>
          <a:bodyPr anchor="t" anchorCtr="0"/>
          <a:lstStyle>
            <a:lvl1pPr>
              <a:defRPr/>
            </a:lvl1pPr>
          </a:lstStyle>
          <a:p>
            <a:r>
              <a:rPr lang="en-US" smtClean="0"/>
              <a:t>Click to edit Master title style</a:t>
            </a:r>
            <a:endParaRPr lang="en-US" dirty="0"/>
          </a:p>
        </p:txBody>
      </p:sp>
      <p:sp>
        <p:nvSpPr>
          <p:cNvPr id="6" name="Picture Placeholder 11"/>
          <p:cNvSpPr>
            <a:spLocks noGrp="1"/>
          </p:cNvSpPr>
          <p:nvPr>
            <p:ph type="pic" sz="quarter" idx="13" hasCustomPrompt="1"/>
          </p:nvPr>
        </p:nvSpPr>
        <p:spPr>
          <a:xfrm>
            <a:off x="8466" y="1546581"/>
            <a:ext cx="3924802" cy="3962400"/>
          </a:xfrm>
          <a:ln>
            <a:noFill/>
          </a:ln>
          <a:effectLst>
            <a:reflection stA="30000" endPos="4000" dir="5400000" sy="-100000" algn="bl" rotWithShape="0"/>
          </a:effectLst>
        </p:spPr>
        <p:txBody>
          <a:bodyPr anchor="ctr" anchorCtr="0"/>
          <a:lstStyle>
            <a:lvl1pPr marL="0" indent="0" algn="ctr">
              <a:buNone/>
              <a:defRPr>
                <a:ln>
                  <a:noFill/>
                </a:ln>
                <a:solidFill>
                  <a:schemeClr val="tx1"/>
                </a:solidFill>
              </a:defRPr>
            </a:lvl1pPr>
          </a:lstStyle>
          <a:p>
            <a:r>
              <a:rPr lang="en-US" dirty="0" smtClean="0"/>
              <a:t>Insert Picture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7134359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ew Template_Case Study">
    <p:spTree>
      <p:nvGrpSpPr>
        <p:cNvPr id="1" name=""/>
        <p:cNvGrpSpPr/>
        <p:nvPr/>
      </p:nvGrpSpPr>
      <p:grpSpPr>
        <a:xfrm>
          <a:off x="0" y="0"/>
          <a:ext cx="0" cy="0"/>
          <a:chOff x="0" y="0"/>
          <a:chExt cx="0" cy="0"/>
        </a:xfrm>
      </p:grpSpPr>
      <p:sp>
        <p:nvSpPr>
          <p:cNvPr id="7" name="Rectangle 6"/>
          <p:cNvSpPr/>
          <p:nvPr userDrawn="1"/>
        </p:nvSpPr>
        <p:spPr>
          <a:xfrm>
            <a:off x="-1" y="2288585"/>
            <a:ext cx="5710690" cy="3227303"/>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8" name="Rectangle 7"/>
          <p:cNvSpPr/>
          <p:nvPr userDrawn="1"/>
        </p:nvSpPr>
        <p:spPr bwMode="auto">
          <a:xfrm>
            <a:off x="2031" y="1542198"/>
            <a:ext cx="5719945" cy="735097"/>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45" tIns="61373" rIns="122745" bIns="61373" anchor="ctr"/>
          <a:lstStyle/>
          <a:p>
            <a:pPr marL="158723" indent="-158723" algn="ctr" defTabSz="1218987">
              <a:defRPr/>
            </a:pPr>
            <a:endParaRPr lang="en-US" sz="5300" b="1" dirty="0">
              <a:solidFill>
                <a:srgbClr val="FFFFFF"/>
              </a:solidFill>
              <a:ea typeface="ＭＳ Ｐゴシック" pitchFamily="34" charset="-128"/>
            </a:endParaRPr>
          </a:p>
        </p:txBody>
      </p:sp>
      <p:sp>
        <p:nvSpPr>
          <p:cNvPr id="26" name="Picture Placeholder 25"/>
          <p:cNvSpPr>
            <a:spLocks noGrp="1"/>
          </p:cNvSpPr>
          <p:nvPr>
            <p:ph type="pic" sz="quarter" idx="15" hasCustomPrompt="1"/>
          </p:nvPr>
        </p:nvSpPr>
        <p:spPr>
          <a:xfrm>
            <a:off x="5755834" y="1542197"/>
            <a:ext cx="6432988" cy="3962400"/>
          </a:xfrm>
          <a:effectLst>
            <a:reflection blurRad="63500" stA="50000" endPos="7000" dir="5400000" sy="-100000" algn="bl" rotWithShape="0"/>
          </a:effectLst>
        </p:spPr>
        <p:txBody>
          <a:bodyPr anchor="ctr" anchorCtr="1"/>
          <a:lstStyle>
            <a:lvl1pPr marL="0" indent="0" algn="ctr">
              <a:buNone/>
              <a:defRPr/>
            </a:lvl1pPr>
          </a:lstStyle>
          <a:p>
            <a:r>
              <a:rPr lang="en-US" dirty="0" smtClean="0"/>
              <a:t>Insert Picture Here</a:t>
            </a:r>
            <a:endParaRPr lang="en-US"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hasCustomPrompt="1"/>
          </p:nvPr>
        </p:nvSpPr>
        <p:spPr bwMode="white">
          <a:xfrm>
            <a:off x="1072182" y="1551494"/>
            <a:ext cx="4548239" cy="725801"/>
          </a:xfrm>
          <a:noFill/>
        </p:spPr>
        <p:txBody>
          <a:bodyPr lIns="0" tIns="0" rIns="0" bIns="0" anchor="ctr" anchorCtr="0">
            <a:noAutofit/>
          </a:bodyPr>
          <a:lstStyle>
            <a:lvl1pPr marL="0" indent="0">
              <a:spcAft>
                <a:spcPts val="0"/>
              </a:spcAft>
              <a:buNone/>
              <a:defRPr sz="2700" b="1" cap="none" baseline="0">
                <a:solidFill>
                  <a:schemeClr val="bg1"/>
                </a:solidFill>
              </a:defRPr>
            </a:lvl1pPr>
          </a:lstStyle>
          <a:p>
            <a:pPr lvl="0"/>
            <a:r>
              <a:rPr lang="en-US" dirty="0" smtClean="0"/>
              <a:t>Master Text</a:t>
            </a:r>
          </a:p>
        </p:txBody>
      </p:sp>
      <p:sp>
        <p:nvSpPr>
          <p:cNvPr id="11" name="Title 1"/>
          <p:cNvSpPr>
            <a:spLocks noGrp="1"/>
          </p:cNvSpPr>
          <p:nvPr>
            <p:ph type="title"/>
          </p:nvPr>
        </p:nvSpPr>
        <p:spPr>
          <a:xfrm>
            <a:off x="1072183" y="327384"/>
            <a:ext cx="10958640" cy="1027283"/>
          </a:xfrm>
        </p:spPr>
        <p:txBody>
          <a:bodyPr anchor="t" anchorCtr="0"/>
          <a:lstStyle>
            <a:lvl1pPr>
              <a:defRPr/>
            </a:lvl1pPr>
          </a:lstStyle>
          <a:p>
            <a:r>
              <a:rPr lang="en-US" smtClean="0"/>
              <a:t>Click to edit Master title style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22271720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ew Template_Quote">
    <p:spTree>
      <p:nvGrpSpPr>
        <p:cNvPr id="1" name=""/>
        <p:cNvGrpSpPr/>
        <p:nvPr/>
      </p:nvGrpSpPr>
      <p:grpSpPr>
        <a:xfrm>
          <a:off x="0" y="0"/>
          <a:ext cx="0" cy="0"/>
          <a:chOff x="0" y="0"/>
          <a:chExt cx="0" cy="0"/>
        </a:xfrm>
      </p:grpSpPr>
      <p:sp>
        <p:nvSpPr>
          <p:cNvPr id="19" name="Rectangle 18"/>
          <p:cNvSpPr/>
          <p:nvPr userDrawn="1"/>
        </p:nvSpPr>
        <p:spPr>
          <a:xfrm>
            <a:off x="0" y="1546585"/>
            <a:ext cx="12188825" cy="3962399"/>
          </a:xfrm>
          <a:prstGeom prst="rect">
            <a:avLst/>
          </a:prstGeom>
          <a:gradFill flip="none" rotWithShape="1">
            <a:gsLst>
              <a:gs pos="0">
                <a:srgbClr val="AA0000"/>
              </a:gs>
              <a:gs pos="10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11" name="Text Placeholder 9"/>
          <p:cNvSpPr>
            <a:spLocks noGrp="1"/>
          </p:cNvSpPr>
          <p:nvPr>
            <p:ph type="body" sz="quarter" idx="11"/>
          </p:nvPr>
        </p:nvSpPr>
        <p:spPr bwMode="white">
          <a:xfrm>
            <a:off x="1063722" y="1896539"/>
            <a:ext cx="10154530" cy="1806223"/>
          </a:xfrm>
        </p:spPr>
        <p:txBody>
          <a:bodyPr lIns="0" tIns="0" rIns="0" bIns="0" anchor="t" anchorCtr="0">
            <a:normAutofit/>
          </a:bodyPr>
          <a:lstStyle>
            <a:lvl1pPr marL="152373" indent="-152373">
              <a:lnSpc>
                <a:spcPct val="90000"/>
              </a:lnSpc>
              <a:spcBef>
                <a:spcPts val="0"/>
              </a:spcBef>
              <a:spcAft>
                <a:spcPts val="2400"/>
              </a:spcAft>
              <a:buNone/>
              <a:defRPr sz="3200" b="0" cap="none" baseline="0">
                <a:solidFill>
                  <a:schemeClr val="bg1"/>
                </a:solidFill>
              </a:defRPr>
            </a:lvl1pPr>
          </a:lstStyle>
          <a:p>
            <a:pPr lvl="0"/>
            <a:r>
              <a:rPr lang="en-US" smtClean="0"/>
              <a:t>Click to edit Master text styles</a:t>
            </a:r>
          </a:p>
        </p:txBody>
      </p:sp>
      <p:sp>
        <p:nvSpPr>
          <p:cNvPr id="17" name="Text Placeholder 22"/>
          <p:cNvSpPr>
            <a:spLocks noGrp="1"/>
          </p:cNvSpPr>
          <p:nvPr>
            <p:ph type="body" sz="quarter" idx="16" hasCustomPrompt="1"/>
          </p:nvPr>
        </p:nvSpPr>
        <p:spPr bwMode="white">
          <a:xfrm>
            <a:off x="1199158" y="3793072"/>
            <a:ext cx="5324145" cy="591937"/>
          </a:xfrm>
          <a:noFill/>
        </p:spPr>
        <p:txBody>
          <a:bodyPr lIns="0" tIns="0" rIns="0" bIns="0" anchor="b" anchorCtr="0">
            <a:normAutofit/>
          </a:bodyPr>
          <a:lstStyle>
            <a:lvl1pPr marL="0" indent="0">
              <a:lnSpc>
                <a:spcPct val="90000"/>
              </a:lnSpc>
              <a:spcBef>
                <a:spcPts val="0"/>
              </a:spcBef>
              <a:spcAft>
                <a:spcPts val="2400"/>
              </a:spcAft>
              <a:buFont typeface="Arial" pitchFamily="34" charset="0"/>
              <a:buNone/>
              <a:defRPr lang="en-US" sz="2700" b="1" kern="1200" cap="none" baseline="0" dirty="0" smtClean="0">
                <a:solidFill>
                  <a:schemeClr val="bg1"/>
                </a:solidFill>
                <a:latin typeface="Arial" pitchFamily="34" charset="0"/>
                <a:ea typeface="+mn-ea"/>
                <a:cs typeface="Arial" pitchFamily="34" charset="0"/>
              </a:defRPr>
            </a:lvl1pPr>
          </a:lstStyle>
          <a:p>
            <a:pPr marL="0" lvl="0" indent="0" algn="l" defTabSz="1218987" rtl="0" eaLnBrk="1" latinLnBrk="0" hangingPunct="1">
              <a:lnSpc>
                <a:spcPct val="75000"/>
              </a:lnSpc>
              <a:spcBef>
                <a:spcPts val="0"/>
              </a:spcBef>
              <a:spcAft>
                <a:spcPts val="0"/>
              </a:spcAft>
              <a:buClr>
                <a:srgbClr val="FF0000"/>
              </a:buClr>
              <a:buFont typeface="Wingdings" pitchFamily="2" charset="2"/>
              <a:buNone/>
            </a:pPr>
            <a:r>
              <a:rPr lang="en-US" dirty="0" smtClean="0"/>
              <a:t>Click to edit name</a:t>
            </a:r>
          </a:p>
        </p:txBody>
      </p:sp>
      <p:sp>
        <p:nvSpPr>
          <p:cNvPr id="8" name="Text Placeholder 22"/>
          <p:cNvSpPr>
            <a:spLocks noGrp="1"/>
          </p:cNvSpPr>
          <p:nvPr>
            <p:ph type="body" sz="quarter" idx="17" hasCustomPrompt="1"/>
          </p:nvPr>
        </p:nvSpPr>
        <p:spPr bwMode="white">
          <a:xfrm>
            <a:off x="1199158" y="4458164"/>
            <a:ext cx="5324145" cy="937931"/>
          </a:xfrm>
          <a:noFill/>
        </p:spPr>
        <p:txBody>
          <a:bodyPr lIns="0" tIns="0" rIns="0" bIns="0" anchor="t" anchorCtr="0">
            <a:normAutofit/>
          </a:bodyPr>
          <a:lstStyle>
            <a:lvl1pPr marL="0" indent="0">
              <a:lnSpc>
                <a:spcPct val="90000"/>
              </a:lnSpc>
              <a:spcBef>
                <a:spcPts val="0"/>
              </a:spcBef>
              <a:spcAft>
                <a:spcPts val="2400"/>
              </a:spcAft>
              <a:buFont typeface="Arial" pitchFamily="34" charset="0"/>
              <a:buNone/>
              <a:defRPr lang="en-US" sz="2100" b="0" kern="1200" cap="none" baseline="0" dirty="0" smtClean="0">
                <a:solidFill>
                  <a:schemeClr val="bg1"/>
                </a:solidFill>
                <a:latin typeface="Arial" pitchFamily="34" charset="0"/>
                <a:ea typeface="+mn-ea"/>
                <a:cs typeface="Arial" pitchFamily="34" charset="0"/>
              </a:defRPr>
            </a:lvl1pPr>
          </a:lstStyle>
          <a:p>
            <a:pPr marL="0" lvl="0" indent="0" algn="l" defTabSz="1218987" rtl="0" eaLnBrk="1" latinLnBrk="0" hangingPunct="1">
              <a:lnSpc>
                <a:spcPct val="75000"/>
              </a:lnSpc>
              <a:spcBef>
                <a:spcPts val="0"/>
              </a:spcBef>
              <a:spcAft>
                <a:spcPts val="0"/>
              </a:spcAft>
              <a:buClr>
                <a:srgbClr val="FF0000"/>
              </a:buClr>
              <a:buFont typeface="Wingdings" pitchFamily="2" charset="2"/>
              <a:buNone/>
            </a:pPr>
            <a:r>
              <a:rPr lang="en-US" dirty="0" smtClean="0"/>
              <a:t>Click to edit title</a:t>
            </a:r>
          </a:p>
        </p:txBody>
      </p:sp>
    </p:spTree>
    <p:extLst>
      <p:ext uri="{BB962C8B-B14F-4D97-AF65-F5344CB8AC3E}">
        <p14:creationId xmlns="" xmlns:p14="http://schemas.microsoft.com/office/powerpoint/2010/main" xmlns:mv="urn:schemas-microsoft-com:mac:vml" xmlns:mc="http://schemas.openxmlformats.org/markup-compatibility/2006" val="370829432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New Template_Chart">
    <p:spTree>
      <p:nvGrpSpPr>
        <p:cNvPr id="1" name=""/>
        <p:cNvGrpSpPr/>
        <p:nvPr/>
      </p:nvGrpSpPr>
      <p:grpSpPr>
        <a:xfrm>
          <a:off x="0" y="0"/>
          <a:ext cx="0" cy="0"/>
          <a:chOff x="0" y="0"/>
          <a:chExt cx="0" cy="0"/>
        </a:xfrm>
      </p:grpSpPr>
      <p:sp>
        <p:nvSpPr>
          <p:cNvPr id="12" name="Text Placeholder 22"/>
          <p:cNvSpPr>
            <a:spLocks noGrp="1"/>
          </p:cNvSpPr>
          <p:nvPr>
            <p:ph type="body" sz="quarter" idx="16"/>
          </p:nvPr>
        </p:nvSpPr>
        <p:spPr>
          <a:xfrm>
            <a:off x="609443" y="1501423"/>
            <a:ext cx="3475636" cy="4199467"/>
          </a:xfrm>
          <a:noFill/>
        </p:spPr>
        <p:txBody>
          <a:bodyPr lIns="0" tIns="0" rIns="0" bIns="0" anchor="ctr" anchorCtr="0">
            <a:noAutofit/>
          </a:bodyPr>
          <a:lstStyle>
            <a:lvl1pPr marL="0" marR="0" indent="0" algn="l" defTabSz="304747" rtl="0" eaLnBrk="1" fontAlgn="auto" latinLnBrk="0" hangingPunct="1">
              <a:lnSpc>
                <a:spcPct val="100000"/>
              </a:lnSpc>
              <a:spcBef>
                <a:spcPts val="0"/>
              </a:spcBef>
              <a:spcAft>
                <a:spcPts val="800"/>
              </a:spcAft>
              <a:buClr>
                <a:srgbClr val="FF0000"/>
              </a:buClr>
              <a:buSzPct val="85000"/>
              <a:buFont typeface="Arial" pitchFamily="34" charset="0"/>
              <a:buNone/>
              <a:tabLst/>
              <a:defRPr sz="2400" b="0" cap="none" baseline="0">
                <a:solidFill>
                  <a:schemeClr val="tx1"/>
                </a:solidFill>
              </a:defRPr>
            </a:lvl1pPr>
            <a:lvl2pPr marL="226444" indent="-226444">
              <a:buClr>
                <a:schemeClr val="accent1"/>
              </a:buClr>
              <a:buFont typeface="Wingdings" charset="2"/>
              <a:buChar char="§"/>
              <a:defRPr sz="2100"/>
            </a:lvl2pPr>
          </a:lstStyle>
          <a:p>
            <a:pPr lvl="0"/>
            <a:r>
              <a:rPr lang="en-US" smtClean="0"/>
              <a:t>Click to edit Master text styles</a:t>
            </a:r>
          </a:p>
          <a:p>
            <a:pPr lvl="1"/>
            <a:r>
              <a:rPr lang="en-US" smtClean="0"/>
              <a:t>Second level</a:t>
            </a:r>
          </a:p>
        </p:txBody>
      </p:sp>
      <p:sp>
        <p:nvSpPr>
          <p:cNvPr id="3" name="Chart Placeholder 2"/>
          <p:cNvSpPr>
            <a:spLocks noGrp="1"/>
          </p:cNvSpPr>
          <p:nvPr>
            <p:ph type="chart" sz="quarter" idx="17" hasCustomPrompt="1"/>
          </p:nvPr>
        </p:nvSpPr>
        <p:spPr>
          <a:xfrm>
            <a:off x="4642759" y="1498601"/>
            <a:ext cx="6980262" cy="4202289"/>
          </a:xfrm>
        </p:spPr>
        <p:txBody>
          <a:bodyPr anchor="ctr" anchorCtr="1"/>
          <a:lstStyle>
            <a:lvl1pPr marL="80419" indent="0" algn="ctr">
              <a:buNone/>
              <a:defRPr/>
            </a:lvl1pPr>
          </a:lstStyle>
          <a:p>
            <a:r>
              <a:rPr lang="en-US" dirty="0" smtClean="0"/>
              <a:t>Insert Chart Here</a:t>
            </a:r>
            <a:endParaRPr lang="en-US" dirty="0"/>
          </a:p>
        </p:txBody>
      </p:sp>
      <p:sp>
        <p:nvSpPr>
          <p:cNvPr id="9" name="Title 1"/>
          <p:cNvSpPr>
            <a:spLocks noGrp="1"/>
          </p:cNvSpPr>
          <p:nvPr>
            <p:ph type="title"/>
          </p:nvPr>
        </p:nvSpPr>
        <p:spPr>
          <a:xfrm>
            <a:off x="1072183" y="327384"/>
            <a:ext cx="10969924" cy="1027283"/>
          </a:xfrm>
        </p:spPr>
        <p:txBody>
          <a:bodyPr anchor="t" anchorCtr="0"/>
          <a:lstStyle>
            <a:lvl1pPr>
              <a:defRPr/>
            </a:lvl1pPr>
          </a:lstStyle>
          <a:p>
            <a:r>
              <a:rPr lang="en-US" smtClean="0"/>
              <a:t>Click to edit Master title style</a:t>
            </a:r>
            <a:endParaRPr lang="en-US" dirty="0"/>
          </a:p>
        </p:txBody>
      </p:sp>
      <p:sp>
        <p:nvSpPr>
          <p:cNvPr id="8" name="Rectangle 26"/>
          <p:cNvSpPr>
            <a:spLocks noChangeArrowheads="1"/>
          </p:cNvSpPr>
          <p:nvPr userDrawn="1"/>
        </p:nvSpPr>
        <p:spPr bwMode="auto">
          <a:xfrm flipH="1">
            <a:off x="4227999" y="1491134"/>
            <a:ext cx="36566" cy="4206876"/>
          </a:xfrm>
          <a:prstGeom prst="rect">
            <a:avLst/>
          </a:prstGeom>
          <a:gradFill rotWithShape="1">
            <a:gsLst>
              <a:gs pos="0">
                <a:schemeClr val="accent1"/>
              </a:gs>
              <a:gs pos="100000">
                <a:schemeClr val="accent1">
                  <a:lumMod val="75000"/>
                </a:schemeClr>
              </a:gs>
            </a:gsLst>
            <a:lin ang="5400000" scaled="1"/>
          </a:gradFill>
          <a:ln>
            <a:noFill/>
          </a:ln>
          <a:effectLst/>
          <a:extLst/>
        </p:spPr>
        <p:txBody>
          <a:bodyPr wrap="none" lIns="45700" tIns="22849" rIns="45700" bIns="22849" anchor="ctr"/>
          <a:lstStyle/>
          <a:p>
            <a:pPr defTabSz="1218987"/>
            <a:endParaRPr lang="en-US" sz="2400" dirty="0">
              <a:solidFill>
                <a:srgbClr val="000000"/>
              </a:solidFill>
            </a:endParaRPr>
          </a:p>
        </p:txBody>
      </p:sp>
    </p:spTree>
    <p:extLst>
      <p:ext uri="{BB962C8B-B14F-4D97-AF65-F5344CB8AC3E}">
        <p14:creationId xmlns="" xmlns:p14="http://schemas.microsoft.com/office/powerpoint/2010/main" xmlns:mv="urn:schemas-microsoft-com:mac:vml" xmlns:mc="http://schemas.openxmlformats.org/markup-compatibility/2006" val="396455817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35900-9CAD-4F88-ADA2-63803E0474C8}" type="datetime1">
              <a:rPr lang="en-US"/>
              <a:pPr/>
              <a:t>11/5/2014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xmlns="" val="1513853333"/>
      </p:ext>
    </p:extLst>
  </p:cSld>
  <p:clrMapOvr>
    <a:masterClrMapping/>
  </p:clrMapOvr>
  <p:transition spd="med">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New Template_Corp Taglin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12188825" cy="6858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nvGrpSpPr>
          <p:cNvPr id="2" name="Group 4"/>
          <p:cNvGrpSpPr/>
          <p:nvPr userDrawn="1"/>
        </p:nvGrpSpPr>
        <p:grpSpPr>
          <a:xfrm>
            <a:off x="2804346" y="2365638"/>
            <a:ext cx="6580134" cy="2126727"/>
            <a:chOff x="2113332" y="1464413"/>
            <a:chExt cx="4936386" cy="1595045"/>
          </a:xfrm>
        </p:grpSpPr>
        <p:pic>
          <p:nvPicPr>
            <p:cNvPr id="6" name="Picture 10"/>
            <p:cNvPicPr>
              <a:picLocks noChangeAspect="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2113332" y="1464413"/>
              <a:ext cx="4936386" cy="159504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1034" descr="HSET_clr_rgb"/>
            <p:cNvPicPr>
              <a:picLocks noChangeAspect="1" noChangeArrowheads="1"/>
            </p:cNvPicPr>
            <p:nvPr/>
          </p:nvPicPr>
          <p:blipFill>
            <a:blip r:embed="rId3"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2481263" y="1700213"/>
              <a:ext cx="4179887" cy="119856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grpSp>
    </p:spTree>
    <p:extLst>
      <p:ext uri="{BB962C8B-B14F-4D97-AF65-F5344CB8AC3E}">
        <p14:creationId xmlns="" xmlns:p14="http://schemas.microsoft.com/office/powerpoint/2010/main" xmlns:mv="urn:schemas-microsoft-com:mac:vml" xmlns:mc="http://schemas.openxmlformats.org/markup-compatibility/2006" val="234562101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New Template_Closing Slide">
    <p:spTree>
      <p:nvGrpSpPr>
        <p:cNvPr id="1" name=""/>
        <p:cNvGrpSpPr/>
        <p:nvPr/>
      </p:nvGrpSpPr>
      <p:grpSpPr>
        <a:xfrm>
          <a:off x="0" y="0"/>
          <a:ext cx="0" cy="0"/>
          <a:chOff x="0" y="0"/>
          <a:chExt cx="0" cy="0"/>
        </a:xfrm>
      </p:grpSpPr>
      <p:pic>
        <p:nvPicPr>
          <p:cNvPr id="13" name="Picture 11"/>
          <p:cNvPicPr>
            <a:picLocks noChangeAspect="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12188825" cy="6858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4" name="Picture 13" descr="O_signature_clr_rgb.jpg"/>
          <p:cNvPicPr>
            <a:picLocks noChangeAspect="1"/>
          </p:cNvPicPr>
          <p:nvPr/>
        </p:nvPicPr>
        <p:blipFill>
          <a:blip r:embed="rId3" cstate="email">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139880" y="1772129"/>
            <a:ext cx="9751060" cy="2999232"/>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7821037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O NOT USE_Instructions 1">
    <p:spTree>
      <p:nvGrpSpPr>
        <p:cNvPr id="1" name=""/>
        <p:cNvGrpSpPr/>
        <p:nvPr/>
      </p:nvGrpSpPr>
      <p:grpSpPr>
        <a:xfrm>
          <a:off x="0" y="0"/>
          <a:ext cx="0" cy="0"/>
          <a:chOff x="0" y="0"/>
          <a:chExt cx="0" cy="0"/>
        </a:xfrm>
      </p:grpSpPr>
      <p:pic>
        <p:nvPicPr>
          <p:cNvPr id="5" name="Picture 11"/>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12188825" cy="641773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 name="Title 1"/>
          <p:cNvSpPr>
            <a:spLocks noGrp="1"/>
          </p:cNvSpPr>
          <p:nvPr>
            <p:ph type="title" hasCustomPrompt="1"/>
          </p:nvPr>
        </p:nvSpPr>
        <p:spPr>
          <a:xfrm>
            <a:off x="1070069" y="2095791"/>
            <a:ext cx="6705969" cy="1467631"/>
          </a:xfrm>
        </p:spPr>
        <p:txBody>
          <a:bodyPr anchor="t" anchorCtr="0"/>
          <a:lstStyle>
            <a:lvl1pPr marL="0" algn="l" defTabSz="1218987" rtl="0" eaLnBrk="1" latinLnBrk="0" hangingPunct="1">
              <a:lnSpc>
                <a:spcPct val="90000"/>
              </a:lnSpc>
              <a:spcBef>
                <a:spcPct val="0"/>
              </a:spcBef>
              <a:buNone/>
              <a:defRPr lang="en-US" sz="3700" b="1" kern="1200" dirty="0">
                <a:solidFill>
                  <a:schemeClr val="tx1"/>
                </a:solidFill>
                <a:latin typeface="Arial" pitchFamily="34" charset="0"/>
                <a:ea typeface="+mj-ea"/>
                <a:cs typeface="Arial" pitchFamily="34" charset="0"/>
              </a:defRPr>
            </a:lvl1pPr>
          </a:lstStyle>
          <a:p>
            <a:r>
              <a:rPr lang="en-US" dirty="0" smtClean="0"/>
              <a:t>Click to edit text </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5138521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O NOT USE_Instructions 2">
    <p:spTree>
      <p:nvGrpSpPr>
        <p:cNvPr id="1" name=""/>
        <p:cNvGrpSpPr/>
        <p:nvPr/>
      </p:nvGrpSpPr>
      <p:grpSpPr>
        <a:xfrm>
          <a:off x="0" y="0"/>
          <a:ext cx="0" cy="0"/>
          <a:chOff x="0" y="0"/>
          <a:chExt cx="0" cy="0"/>
        </a:xfrm>
      </p:grpSpPr>
      <p:pic>
        <p:nvPicPr>
          <p:cNvPr id="6" name="Picture 11"/>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12188825" cy="641773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 name="Content Placeholder 2"/>
          <p:cNvSpPr>
            <a:spLocks noGrp="1"/>
          </p:cNvSpPr>
          <p:nvPr>
            <p:ph idx="1"/>
          </p:nvPr>
        </p:nvSpPr>
        <p:spPr>
          <a:xfrm>
            <a:off x="1072183" y="1602452"/>
            <a:ext cx="10969943" cy="4753192"/>
          </a:xfrm>
        </p:spPr>
        <p:txBody>
          <a:bodyPr>
            <a:noAutofit/>
          </a:bodyPr>
          <a:lstStyle>
            <a:lvl1pPr>
              <a:defRPr sz="1900"/>
            </a:lvl1pPr>
            <a:lvl2pPr>
              <a:defRPr sz="1500"/>
            </a:lvl2pPr>
            <a:lvl3pPr>
              <a:defRPr sz="1500"/>
            </a:lvl3pPr>
            <a:lvl4pPr>
              <a:defRPr sz="1500"/>
            </a:lvl4pPr>
            <a:lvl5pPr>
              <a:defRPr sz="15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1072183" y="327384"/>
            <a:ext cx="10969943" cy="1027283"/>
          </a:xfrm>
        </p:spPr>
        <p:txBody>
          <a:bodyPr anchor="t" anchorCtr="0"/>
          <a:lstStyle>
            <a:lvl1pPr>
              <a:defRPr/>
            </a:lvl1pPr>
          </a:lstStyle>
          <a:p>
            <a:r>
              <a:rPr lang="en-US" smtClean="0"/>
              <a:t>Click to edit Master title style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5206512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O NOT USE_Instructions 3">
    <p:spTree>
      <p:nvGrpSpPr>
        <p:cNvPr id="1" name=""/>
        <p:cNvGrpSpPr/>
        <p:nvPr/>
      </p:nvGrpSpPr>
      <p:grpSpPr>
        <a:xfrm>
          <a:off x="0" y="0"/>
          <a:ext cx="0" cy="0"/>
          <a:chOff x="0" y="0"/>
          <a:chExt cx="0" cy="0"/>
        </a:xfrm>
      </p:grpSpPr>
      <p:pic>
        <p:nvPicPr>
          <p:cNvPr id="7" name="Picture 11"/>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0"/>
            <a:ext cx="12188825" cy="641773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 name="Content Placeholder 2"/>
          <p:cNvSpPr>
            <a:spLocks noGrp="1"/>
          </p:cNvSpPr>
          <p:nvPr>
            <p:ph idx="1"/>
          </p:nvPr>
        </p:nvSpPr>
        <p:spPr>
          <a:xfrm>
            <a:off x="1072183" y="1602452"/>
            <a:ext cx="10969943" cy="4753192"/>
          </a:xfrm>
        </p:spPr>
        <p:txBody>
          <a:bodyPr>
            <a:noAutofit/>
          </a:bodyPr>
          <a:lstStyle>
            <a:lvl1pPr>
              <a:defRPr sz="1900"/>
            </a:lvl1pPr>
            <a:lvl2pPr>
              <a:defRPr sz="1500"/>
            </a:lvl2pPr>
            <a:lvl3pPr>
              <a:defRPr sz="1500"/>
            </a:lvl3pPr>
            <a:lvl4pPr>
              <a:defRPr sz="1500"/>
            </a:lvl4pPr>
            <a:lvl5pPr>
              <a:defRPr sz="15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1"/>
          <p:cNvSpPr>
            <a:spLocks noGrp="1"/>
          </p:cNvSpPr>
          <p:nvPr>
            <p:ph type="title"/>
          </p:nvPr>
        </p:nvSpPr>
        <p:spPr>
          <a:xfrm>
            <a:off x="1072183" y="327384"/>
            <a:ext cx="10969943" cy="541861"/>
          </a:xfrm>
        </p:spPr>
        <p:txBody>
          <a:bodyPr anchor="t" anchorCtr="0"/>
          <a:lstStyle>
            <a:lvl1pPr>
              <a:defRPr/>
            </a:lvl1pPr>
          </a:lstStyle>
          <a:p>
            <a:r>
              <a:rPr lang="en-US" smtClean="0"/>
              <a:t>Click to edit Master title style</a:t>
            </a:r>
            <a:endParaRPr lang="en-US" dirty="0"/>
          </a:p>
        </p:txBody>
      </p:sp>
      <p:sp>
        <p:nvSpPr>
          <p:cNvPr id="11" name="Text Placeholder 4"/>
          <p:cNvSpPr>
            <a:spLocks noGrp="1"/>
          </p:cNvSpPr>
          <p:nvPr>
            <p:ph type="body" sz="quarter" idx="13"/>
          </p:nvPr>
        </p:nvSpPr>
        <p:spPr>
          <a:xfrm>
            <a:off x="1072183" y="86428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16149749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Blank With Title">
    <p:spTree>
      <p:nvGrpSpPr>
        <p:cNvPr id="1" name=""/>
        <p:cNvGrpSpPr/>
        <p:nvPr/>
      </p:nvGrpSpPr>
      <p:grpSpPr>
        <a:xfrm>
          <a:off x="0" y="0"/>
          <a:ext cx="0" cy="0"/>
          <a:chOff x="0" y="0"/>
          <a:chExt cx="0" cy="0"/>
        </a:xfrm>
      </p:grpSpPr>
      <p:sp>
        <p:nvSpPr>
          <p:cNvPr id="3" name="Rectangle 2"/>
          <p:cNvSpPr/>
          <p:nvPr userDrawn="1"/>
        </p:nvSpPr>
        <p:spPr>
          <a:xfrm>
            <a:off x="0" y="0"/>
            <a:ext cx="12188825" cy="743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
        <p:nvSpPr>
          <p:cNvPr id="2" name="Title 1"/>
          <p:cNvSpPr>
            <a:spLocks noGrp="1"/>
          </p:cNvSpPr>
          <p:nvPr>
            <p:ph type="title"/>
          </p:nvPr>
        </p:nvSpPr>
        <p:spPr>
          <a:xfrm>
            <a:off x="1072183" y="327385"/>
            <a:ext cx="10969924" cy="1025071"/>
          </a:xfrm>
        </p:spPr>
        <p:txBody>
          <a:bodyPr anchor="t" anchorCtr="0"/>
          <a:lstStyle/>
          <a:p>
            <a:r>
              <a:rPr lang="en-US" smtClean="0"/>
              <a:t>Click to edit Master title style</a:t>
            </a:r>
            <a:endParaRPr lang="en-US" dirty="0"/>
          </a:p>
        </p:txBody>
      </p:sp>
      <p:sp>
        <p:nvSpPr>
          <p:cNvPr id="5" name="Rectangle 4"/>
          <p:cNvSpPr/>
          <p:nvPr userDrawn="1"/>
        </p:nvSpPr>
        <p:spPr>
          <a:xfrm>
            <a:off x="0" y="0"/>
            <a:ext cx="767896" cy="743712"/>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Tree>
    <p:extLst>
      <p:ext uri="{BB962C8B-B14F-4D97-AF65-F5344CB8AC3E}">
        <p14:creationId xmlns="" xmlns:p14="http://schemas.microsoft.com/office/powerpoint/2010/main" xmlns:mv="urn:schemas-microsoft-com:mac:vml" xmlns:mc="http://schemas.openxmlformats.org/markup-compatibility/2006" val="383173302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Program Agenda">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3146665" y="0"/>
            <a:ext cx="9042161" cy="6174317"/>
          </a:xfrm>
          <a:prstGeom prst="rect">
            <a:avLst/>
          </a:prstGeom>
          <a:gradFill flip="none" rotWithShape="1">
            <a:gsLst>
              <a:gs pos="10000">
                <a:srgbClr val="FFFFFF"/>
              </a:gs>
              <a:gs pos="80000">
                <a:srgbClr val="B3B3B3"/>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87">
              <a:defRPr/>
            </a:pPr>
            <a:endParaRPr lang="en-US" sz="2400">
              <a:solidFill>
                <a:prstClr val="white"/>
              </a:solidFill>
            </a:endParaRPr>
          </a:p>
        </p:txBody>
      </p:sp>
      <p:sp>
        <p:nvSpPr>
          <p:cNvPr id="6" name="Rectangle 5"/>
          <p:cNvSpPr>
            <a:spLocks noChangeArrowheads="1"/>
          </p:cNvSpPr>
          <p:nvPr userDrawn="1"/>
        </p:nvSpPr>
        <p:spPr bwMode="auto">
          <a:xfrm>
            <a:off x="3574120" y="-2117"/>
            <a:ext cx="8614705" cy="6174317"/>
          </a:xfrm>
          <a:prstGeom prst="rect">
            <a:avLst/>
          </a:prstGeom>
          <a:gradFill rotWithShape="1">
            <a:gsLst>
              <a:gs pos="0">
                <a:srgbClr val="B3B3B3"/>
              </a:gs>
              <a:gs pos="100000">
                <a:srgbClr val="F3F3F3"/>
              </a:gs>
            </a:gsLst>
            <a:lin ang="16200000"/>
          </a:gradFill>
          <a:ln w="9525">
            <a:noFill/>
            <a:miter lim="800000"/>
            <a:headEnd/>
            <a:tailEnd/>
          </a:ln>
          <a:effectLst>
            <a:outerShdw blurRad="63500" dist="63500" dir="10500019" algn="tl" rotWithShape="0">
              <a:srgbClr val="000000">
                <a:alpha val="39998"/>
              </a:srgbClr>
            </a:outerShdw>
          </a:effectLst>
        </p:spPr>
        <p:txBody>
          <a:bodyPr lIns="121899" tIns="60949" rIns="121899" bIns="60949" anchor="ctr">
            <a:prstTxWarp prst="textNoShape">
              <a:avLst/>
            </a:prstTxWarp>
          </a:bodyPr>
          <a:lstStyle/>
          <a:p>
            <a:pPr algn="ctr" defTabSz="1218987">
              <a:defRPr/>
            </a:pPr>
            <a:endParaRPr lang="en-US" sz="2400">
              <a:solidFill>
                <a:prstClr val="white"/>
              </a:solidFill>
              <a:cs typeface="Arial" pitchFamily="34" charset="0"/>
            </a:endParaRPr>
          </a:p>
        </p:txBody>
      </p:sp>
      <p:grpSp>
        <p:nvGrpSpPr>
          <p:cNvPr id="2" name="Group 9"/>
          <p:cNvGrpSpPr>
            <a:grpSpLocks/>
          </p:cNvGrpSpPr>
          <p:nvPr userDrawn="1"/>
        </p:nvGrpSpPr>
        <p:grpSpPr bwMode="auto">
          <a:xfrm>
            <a:off x="0" y="6172201"/>
            <a:ext cx="12188825" cy="224367"/>
            <a:chOff x="0" y="4629150"/>
            <a:chExt cx="9144000" cy="168275"/>
          </a:xfrm>
        </p:grpSpPr>
        <p:pic>
          <p:nvPicPr>
            <p:cNvPr id="8" name="Picture 25" descr="Red Bar"/>
            <p:cNvPicPr>
              <a:picLocks noChangeAspect="1" noChangeArrowheads="1"/>
            </p:cNvPicPr>
            <p:nvPr/>
          </p:nvPicPr>
          <p:blipFill>
            <a:blip r:embed="rId2" cstate="email"/>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9" name="Picture 20" descr="Oracle WHITE"/>
            <p:cNvPicPr>
              <a:picLocks noChangeArrowheads="1"/>
            </p:cNvPicPr>
            <p:nvPr userDrawn="1"/>
          </p:nvPicPr>
          <p:blipFill>
            <a:blip r:embed="rId3" cstate="email"/>
            <a:srcRect/>
            <a:stretch>
              <a:fillRect/>
            </a:stretch>
          </p:blipFill>
          <p:spPr bwMode="auto">
            <a:xfrm>
              <a:off x="8015479" y="4668926"/>
              <a:ext cx="704056" cy="88722"/>
            </a:xfrm>
            <a:prstGeom prst="rect">
              <a:avLst/>
            </a:prstGeom>
            <a:noFill/>
            <a:ln w="9525">
              <a:noFill/>
              <a:miter lim="800000"/>
              <a:headEnd/>
              <a:tailEnd/>
            </a:ln>
          </p:spPr>
        </p:pic>
      </p:grpSp>
      <p:sp>
        <p:nvSpPr>
          <p:cNvPr id="17" name="Title 1"/>
          <p:cNvSpPr>
            <a:spLocks noGrp="1"/>
          </p:cNvSpPr>
          <p:nvPr>
            <p:ph type="title"/>
          </p:nvPr>
        </p:nvSpPr>
        <p:spPr>
          <a:xfrm>
            <a:off x="610288" y="1562076"/>
            <a:ext cx="2298665" cy="1013779"/>
          </a:xfrm>
        </p:spPr>
        <p:txBody>
          <a:bodyPr/>
          <a:lstStyle>
            <a:lvl1pPr algn="l" defTabSz="1218987" rtl="0" eaLnBrk="1" latinLnBrk="0" hangingPunct="1">
              <a:lnSpc>
                <a:spcPct val="90000"/>
              </a:lnSpc>
              <a:spcBef>
                <a:spcPct val="0"/>
              </a:spcBef>
              <a:buNone/>
              <a:defRPr lang="en-US" sz="3700" b="1" kern="1200" dirty="0">
                <a:ln w="0">
                  <a:noFill/>
                </a:ln>
                <a:solidFill>
                  <a:schemeClr val="tx2"/>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4232246" y="1496172"/>
            <a:ext cx="7390773" cy="4154981"/>
          </a:xfrm>
        </p:spPr>
        <p:txBody>
          <a:bodyPr/>
          <a:lstStyle>
            <a:lvl1pPr marL="457120" indent="-457120">
              <a:lnSpc>
                <a:spcPct val="120000"/>
              </a:lnSpc>
              <a:buSzPct val="90000"/>
              <a:buFont typeface="Wingdings" pitchFamily="2" charset="2"/>
              <a:buChar char="§"/>
              <a:defRPr sz="3200">
                <a:solidFill>
                  <a:schemeClr val="tx2"/>
                </a:solidFill>
              </a:defRPr>
            </a:lvl1pPr>
          </a:lstStyle>
          <a:p>
            <a:pPr lvl="0"/>
            <a:r>
              <a:rPr lang="en-US" dirty="0" smtClean="0"/>
              <a:t>Click to edit Master text styles</a:t>
            </a:r>
          </a:p>
        </p:txBody>
      </p:sp>
    </p:spTree>
  </p:cSld>
  <p:clrMapOvr>
    <a:masterClrMapping/>
  </p:clrMapOvr>
  <p:transition spd="med">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9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228376873"/>
      </p:ext>
    </p:extLst>
  </p:cSld>
  <p:clrMapOvr>
    <a:masterClrMapping/>
  </p:clrMapOvr>
  <p:transition>
    <p:wipe dir="r"/>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xfrm>
            <a:off x="203677" y="6553729"/>
            <a:ext cx="11781472" cy="152136"/>
          </a:xfrm>
          <a:prstGeom prst="rect">
            <a:avLst/>
          </a:prstGeom>
          <a:ln/>
        </p:spPr>
        <p:txBody>
          <a:bodyPr lIns="76155" tIns="38077" rIns="76155" bIns="38077"/>
          <a:lstStyle>
            <a:lvl1pPr defTabSz="1218987">
              <a:defRPr/>
            </a:lvl1pPr>
          </a:lstStyle>
          <a:p>
            <a:endParaRPr lang="en-US" sz="2400">
              <a:solidFill>
                <a:srgbClr val="000000"/>
              </a:solidFill>
            </a:endParaRPr>
          </a:p>
        </p:txBody>
      </p:sp>
    </p:spTree>
  </p:cSld>
  <p:clrMapOvr>
    <a:masterClrMapping/>
  </p:clrMapOvr>
  <p:transition>
    <p:wipe dir="r"/>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mc="http://schemas.openxmlformats.org/markup-compatibility/2006" xmlns:mv="urn:schemas-microsoft-com:mac:vml" xmlns="" xmlns:p14="http://schemas.microsoft.com/office/powerpoint/2010/main" val="2185974210"/>
      </p:ext>
    </p:extLst>
  </p:cSld>
  <p:clrMapOvr>
    <a:masterClrMapping/>
  </p:clrMapOvr>
  <mc:AlternateContent xmlns:mc="http://schemas.openxmlformats.org/markup-compatibility/2006">
    <mc:Choice xmlns:mv="urn:schemas-microsoft-com:mac:vml"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slideLayout" Target="../slideLayouts/slideLayout76.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42" Type="http://schemas.openxmlformats.org/officeDocument/2006/relationships/image" Target="../media/image1.png"/><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slideLayout" Target="../slideLayouts/slideLayout75.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41" Type="http://schemas.openxmlformats.org/officeDocument/2006/relationships/theme" Target="../theme/theme2.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slideLayout" Target="../slideLayouts/slideLayout74.xml"/><Relationship Id="rId40" Type="http://schemas.openxmlformats.org/officeDocument/2006/relationships/slideLayout" Target="../slideLayouts/slideLayout77.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26" Type="http://schemas.openxmlformats.org/officeDocument/2006/relationships/image" Target="../media/image19.jpeg"/><Relationship Id="rId3" Type="http://schemas.openxmlformats.org/officeDocument/2006/relationships/slideLayout" Target="../slideLayouts/slideLayout80.xml"/><Relationship Id="rId21" Type="http://schemas.openxmlformats.org/officeDocument/2006/relationships/slideLayout" Target="../slideLayouts/slideLayout98.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image" Target="../media/image18.wmf"/><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theme" Target="../theme/theme3.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287" y="0"/>
            <a:ext cx="12189399" cy="6858000"/>
            <a:chOff x="-287" y="0"/>
            <a:chExt cx="12189399" cy="6858000"/>
          </a:xfrm>
        </p:grpSpPr>
        <p:sp>
          <p:nvSpPr>
            <p:cNvPr id="8" name="Rectangle 7"/>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63214"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1EE11BFD-AD4C-4A98-9D38-1958507EA4E5}" type="datetime1">
              <a:rPr lang="en-US"/>
              <a:pPr/>
              <a:t>11/5/2014</a:t>
            </a:fld>
            <a:endParaRPr dirty="0"/>
          </a:p>
        </p:txBody>
      </p:sp>
      <p:sp>
        <p:nvSpPr>
          <p:cNvPr id="5" name="Footer Placeholder 4"/>
          <p:cNvSpPr>
            <a:spLocks noGrp="1"/>
          </p:cNvSpPr>
          <p:nvPr>
            <p:ph type="ftr" sz="quarter" idx="3"/>
          </p:nvPr>
        </p:nvSpPr>
        <p:spPr>
          <a:xfrm>
            <a:off x="8777289"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r>
              <a:rPr dirty="0"/>
              <a:t>Oracle Confidential – Internal/Restricted/Highly Restricted</a:t>
            </a: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pPr/>
              <a:t>‹#›</a:t>
            </a:fld>
            <a:endParaRPr dirty="0"/>
          </a:p>
        </p:txBody>
      </p:sp>
      <p:sp>
        <p:nvSpPr>
          <p:cNvPr id="15" name="TextBox 14"/>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chemeClr val="tx1">
                    <a:lumMod val="60000"/>
                    <a:lumOff val="40000"/>
                  </a:schemeClr>
                </a:solidFill>
              </a:rPr>
              <a:t>Copyright © 2014 Oracle and/or its affiliates. All rights reserved.  |</a:t>
            </a:r>
          </a:p>
        </p:txBody>
      </p:sp>
      <p:pic>
        <p:nvPicPr>
          <p:cNvPr id="19" name="Picture 18" descr="1.5X red tab for PPT.png"/>
          <p:cNvPicPr>
            <a:picLocks noChangeAspect="1"/>
          </p:cNvPicPr>
          <p:nvPr/>
        </p:nvPicPr>
        <p:blipFill>
          <a:blip r:embed="rId39" cstate="print">
            <a:extLst>
              <a:ext uri="{28A0092B-C50C-407E-A947-70E740481C1C}">
                <a14:useLocalDpi xmlns:a14="http://schemas.microsoft.com/office/drawing/2010/main" xmlns="" val="0"/>
              </a:ext>
            </a:extLst>
          </a:blip>
          <a:stretch>
            <a:fillRect/>
          </a:stretch>
        </p:blipFill>
        <p:spPr bwMode="ltGray">
          <a:xfrm>
            <a:off x="531812" y="6268257"/>
            <a:ext cx="1610255" cy="589743"/>
          </a:xfrm>
          <a:prstGeom prst="rect">
            <a:avLst/>
          </a:prstGeom>
        </p:spPr>
      </p:pic>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2" r:id="rId3"/>
    <p:sldLayoutId id="2147483664" r:id="rId4"/>
    <p:sldLayoutId id="2147483701" r:id="rId5"/>
    <p:sldLayoutId id="2147483650" r:id="rId6"/>
    <p:sldLayoutId id="2147483663" r:id="rId7"/>
    <p:sldLayoutId id="2147483686" r:id="rId8"/>
    <p:sldLayoutId id="2147483651" r:id="rId9"/>
    <p:sldLayoutId id="2147483665" r:id="rId10"/>
    <p:sldLayoutId id="2147483669" r:id="rId11"/>
    <p:sldLayoutId id="2147483683" r:id="rId12"/>
    <p:sldLayoutId id="2147483670" r:id="rId13"/>
    <p:sldLayoutId id="2147483652" r:id="rId14"/>
    <p:sldLayoutId id="2147483671" r:id="rId15"/>
    <p:sldLayoutId id="2147483672" r:id="rId16"/>
    <p:sldLayoutId id="2147483679" r:id="rId17"/>
    <p:sldLayoutId id="2147483685" r:id="rId18"/>
    <p:sldLayoutId id="2147483688" r:id="rId19"/>
    <p:sldLayoutId id="2147483654" r:id="rId20"/>
    <p:sldLayoutId id="2147483666" r:id="rId21"/>
    <p:sldLayoutId id="2147483655" r:id="rId22"/>
    <p:sldLayoutId id="2147483656" r:id="rId23"/>
    <p:sldLayoutId id="2147483657" r:id="rId24"/>
    <p:sldLayoutId id="2147483673" r:id="rId25"/>
    <p:sldLayoutId id="2147483674" r:id="rId26"/>
    <p:sldLayoutId id="2147483682" r:id="rId27"/>
    <p:sldLayoutId id="2147483684" r:id="rId28"/>
    <p:sldLayoutId id="2147483668" r:id="rId29"/>
    <p:sldLayoutId id="2147483675" r:id="rId30"/>
    <p:sldLayoutId id="2147483676" r:id="rId31"/>
    <p:sldLayoutId id="2147483667" r:id="rId32"/>
    <p:sldLayoutId id="2147483661" r:id="rId33"/>
    <p:sldLayoutId id="2147483687" r:id="rId34"/>
    <p:sldLayoutId id="2147483659" r:id="rId35"/>
    <p:sldLayoutId id="2147483692" r:id="rId36"/>
    <p:sldLayoutId id="2147483702" r:id="rId37"/>
  </p:sldLayoutIdLst>
  <p:transition spd="med">
    <p:fade/>
  </p:transition>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Border"/>
          <p:cNvGrpSpPr/>
          <p:nvPr/>
        </p:nvGrpSpPr>
        <p:grpSpPr>
          <a:xfrm>
            <a:off x="-287" y="0"/>
            <a:ext cx="12189399" cy="6858000"/>
            <a:chOff x="-287" y="0"/>
            <a:chExt cx="12189399" cy="6858000"/>
          </a:xfrm>
        </p:grpSpPr>
        <p:sp>
          <p:nvSpPr>
            <p:cNvPr id="8" name="Rectangle 7"/>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19" name="Oracle red badge logo" descr="Oracle logo in white on red staging background"/>
          <p:cNvPicPr>
            <a:picLocks noChangeAspect="1"/>
          </p:cNvPicPr>
          <p:nvPr/>
        </p:nvPicPr>
        <p:blipFill>
          <a:blip r:embed="rId42" cstate="print">
            <a:extLst>
              <a:ext uri="{28A0092B-C50C-407E-A947-70E740481C1C}">
                <a14:useLocalDpi xmlns:a14="http://schemas.microsoft.com/office/drawing/2010/main" xmlns="" val="0"/>
              </a:ext>
            </a:extLst>
          </a:blip>
          <a:stretch>
            <a:fillRect/>
          </a:stretch>
        </p:blipFill>
        <p:spPr bwMode="ltGray">
          <a:xfrm>
            <a:off x="531812" y="6263640"/>
            <a:ext cx="1622861" cy="594360"/>
          </a:xfrm>
          <a:prstGeom prst="rect">
            <a:avLst/>
          </a:prstGeom>
        </p:spPr>
      </p:pic>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63214"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1EE11BFD-AD4C-4A98-9D38-1958507EA4E5}" type="datetime1">
              <a:rPr lang="en-US">
                <a:solidFill>
                  <a:srgbClr val="5F5F5F">
                    <a:lumMod val="60000"/>
                    <a:lumOff val="40000"/>
                  </a:srgbClr>
                </a:solidFill>
              </a:rPr>
              <a:pPr/>
              <a:t>11/5/2014</a:t>
            </a:fld>
            <a:endParaRPr dirty="0">
              <a:solidFill>
                <a:srgbClr val="5F5F5F">
                  <a:lumMod val="60000"/>
                  <a:lumOff val="40000"/>
                </a:srgbClr>
              </a:solidFill>
            </a:endParaRPr>
          </a:p>
        </p:txBody>
      </p:sp>
      <p:sp>
        <p:nvSpPr>
          <p:cNvPr id="15" name="TextBox 14"/>
          <p:cNvSpPr txBox="1"/>
          <p:nvPr/>
        </p:nvSpPr>
        <p:spPr>
          <a:xfrm>
            <a:off x="598963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2014 Oracle and/or its affiliates. All rights reserved.  |</a:t>
            </a:r>
          </a:p>
        </p:txBody>
      </p:sp>
      <p:sp>
        <p:nvSpPr>
          <p:cNvPr id="5" name="Footer Placeholder 4"/>
          <p:cNvSpPr>
            <a:spLocks noGrp="1"/>
          </p:cNvSpPr>
          <p:nvPr>
            <p:ph type="ftr" sz="quarter" idx="3"/>
          </p:nvPr>
        </p:nvSpPr>
        <p:spPr>
          <a:xfrm>
            <a:off x="8777289"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r>
              <a:rPr dirty="0">
                <a:solidFill>
                  <a:srgbClr val="5F5F5F">
                    <a:lumMod val="60000"/>
                    <a:lumOff val="40000"/>
                  </a:srgbClr>
                </a:solidFill>
              </a:rPr>
              <a:t>Oracle Confidential –</a:t>
            </a:r>
            <a:r>
              <a:rPr dirty="0" smtClean="0">
                <a:solidFill>
                  <a:srgbClr val="5F5F5F">
                    <a:lumMod val="60000"/>
                    <a:lumOff val="40000"/>
                  </a:srgbClr>
                </a:solidFill>
              </a:rPr>
              <a:t> Internal</a:t>
            </a:r>
            <a:endParaRPr dirty="0">
              <a:solidFill>
                <a:srgbClr val="5F5F5F">
                  <a:lumMod val="60000"/>
                  <a:lumOff val="40000"/>
                </a:srgbClr>
              </a:solidFill>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 id="2147483727" r:id="rId23"/>
    <p:sldLayoutId id="2147483728" r:id="rId24"/>
    <p:sldLayoutId id="2147483729" r:id="rId25"/>
    <p:sldLayoutId id="2147483730" r:id="rId26"/>
    <p:sldLayoutId id="2147483731" r:id="rId27"/>
    <p:sldLayoutId id="2147483732" r:id="rId28"/>
    <p:sldLayoutId id="2147483733" r:id="rId29"/>
    <p:sldLayoutId id="2147483734" r:id="rId30"/>
    <p:sldLayoutId id="2147483735" r:id="rId31"/>
    <p:sldLayoutId id="2147483736" r:id="rId32"/>
    <p:sldLayoutId id="2147483737" r:id="rId33"/>
    <p:sldLayoutId id="2147483738" r:id="rId34"/>
    <p:sldLayoutId id="2147483739" r:id="rId35"/>
    <p:sldLayoutId id="2147483740" r:id="rId36"/>
    <p:sldLayoutId id="2147483741" r:id="rId37"/>
    <p:sldLayoutId id="2147483742" r:id="rId38"/>
    <p:sldLayoutId id="2147483743" r:id="rId39"/>
    <p:sldLayoutId id="2147483744" r:id="rId40"/>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xmlns:mv="urn:schemas-microsoft-com:mac:vml" xmlns:mc="http://schemas.openxmlformats.org/markup-compatibility/2006">
        <p15:guide id="1" orient="horz" pos="2160" userDrawn="1">
          <p15:clr>
            <a:srgbClr val="F26B43"/>
          </p15:clr>
        </p15:guide>
        <p15:guide id="2" pos="3839" userDrawn="1">
          <p15:clr>
            <a:srgbClr val="F26B43"/>
          </p15:clr>
        </p15:guide>
        <p15:guide id="4" orient="horz" pos="412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2183" y="327385"/>
            <a:ext cx="10969929" cy="54186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72183" y="2031447"/>
            <a:ext cx="10969943" cy="390651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25" cstate="email"/>
          <a:srcRect/>
          <a:stretch>
            <a:fillRect/>
          </a:stretch>
        </p:blipFill>
        <p:spPr bwMode="auto">
          <a:xfrm>
            <a:off x="10684522" y="6225235"/>
            <a:ext cx="938497" cy="118296"/>
          </a:xfrm>
          <a:prstGeom prst="rect">
            <a:avLst/>
          </a:prstGeom>
          <a:noFill/>
          <a:ln w="9525">
            <a:noFill/>
            <a:miter lim="800000"/>
            <a:headEnd/>
            <a:tailEnd/>
          </a:ln>
        </p:spPr>
      </p:pic>
      <p:grpSp>
        <p:nvGrpSpPr>
          <p:cNvPr id="4" name="Group 4"/>
          <p:cNvGrpSpPr/>
          <p:nvPr/>
        </p:nvGrpSpPr>
        <p:grpSpPr>
          <a:xfrm>
            <a:off x="0" y="6172201"/>
            <a:ext cx="12188825" cy="224367"/>
            <a:chOff x="0" y="4629150"/>
            <a:chExt cx="9144000" cy="168275"/>
          </a:xfrm>
        </p:grpSpPr>
        <p:pic>
          <p:nvPicPr>
            <p:cNvPr id="9" name="Picture 25" descr="Red Bar"/>
            <p:cNvPicPr>
              <a:picLocks noChangeAspect="1" noChangeArrowheads="1"/>
            </p:cNvPicPr>
            <p:nvPr/>
          </p:nvPicPr>
          <p:blipFill>
            <a:blip r:embed="rId26" cstate="email">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25" cstate="email"/>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796869" y="6551964"/>
            <a:ext cx="3384576" cy="291389"/>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457055" eaLnBrk="1" fontAlgn="base" hangingPunct="1">
                <a:spcAft>
                  <a:spcPct val="0"/>
                </a:spcAft>
                <a:buClr>
                  <a:srgbClr val="FF1414"/>
                </a:buClr>
                <a:buFont typeface="Arial"/>
                <a:buNone/>
                <a:defRPr/>
              </a:pPr>
              <a:r>
                <a:rPr lang="en-US" sz="800" dirty="0" smtClean="0">
                  <a:solidFill>
                    <a:srgbClr val="000000"/>
                  </a:solidFill>
                </a:rPr>
                <a:t>Copyright © 2014,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474942" y="6511759"/>
            <a:ext cx="371510" cy="246221"/>
          </a:xfrm>
          <a:prstGeom prst="rect">
            <a:avLst/>
          </a:prstGeom>
        </p:spPr>
        <p:txBody>
          <a:bodyPr wrap="none" lIns="121899" tIns="60949" rIns="121899" bIns="60949">
            <a:spAutoFit/>
          </a:bodyPr>
          <a:lstStyle/>
          <a:p>
            <a:pPr algn="r" defTabSz="1218987"/>
            <a:fld id="{6A5A4AC0-1BEC-FE47-8A68-418BE237F8CE}" type="slidenum">
              <a:rPr lang="en-US" sz="800" smtClean="0">
                <a:solidFill>
                  <a:srgbClr val="000000"/>
                </a:solidFill>
              </a:rPr>
              <a:pPr algn="r" defTabSz="1218987"/>
              <a:t>‹#›</a:t>
            </a:fld>
            <a:endParaRPr lang="en-US" sz="800" dirty="0">
              <a:solidFill>
                <a:srgbClr val="000000"/>
              </a:solidFill>
            </a:endParaRPr>
          </a:p>
        </p:txBody>
      </p:sp>
      <p:sp>
        <p:nvSpPr>
          <p:cNvPr id="21" name="Rectangle 20"/>
          <p:cNvSpPr/>
          <p:nvPr/>
        </p:nvSpPr>
        <p:spPr>
          <a:xfrm>
            <a:off x="0" y="0"/>
            <a:ext cx="767896" cy="743712"/>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defTabSz="1218987"/>
            <a:endParaRPr lang="en-US" sz="2400">
              <a:solidFill>
                <a:prstClr val="white"/>
              </a:solidFill>
            </a:endParaRPr>
          </a:p>
        </p:txBody>
      </p:sp>
    </p:spTree>
    <p:extLst>
      <p:ext uri="{BB962C8B-B14F-4D97-AF65-F5344CB8AC3E}">
        <p14:creationId xmlns="" xmlns:p14="http://schemas.microsoft.com/office/powerpoint/2010/main" xmlns:mv="urn:schemas-microsoft-com:mac:vml" xmlns:mc="http://schemas.openxmlformats.org/markup-compatibility/2006" val="31798367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 id="2147483768" r:id="rId2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1218987" rtl="0" eaLnBrk="1" latinLnBrk="0" hangingPunct="1">
        <a:lnSpc>
          <a:spcPct val="90000"/>
        </a:lnSpc>
        <a:spcBef>
          <a:spcPct val="0"/>
        </a:spcBef>
        <a:buNone/>
        <a:defRPr sz="3700" b="1" kern="1200">
          <a:solidFill>
            <a:schemeClr val="tx1"/>
          </a:solidFill>
          <a:latin typeface="Arial" pitchFamily="34" charset="0"/>
          <a:ea typeface="+mj-ea"/>
          <a:cs typeface="Arial" pitchFamily="34" charset="0"/>
        </a:defRPr>
      </a:lvl1pPr>
    </p:titleStyle>
    <p:bodyStyle>
      <a:lvl1pPr marL="304747" indent="-224327" algn="l" defTabSz="304747" rtl="0" eaLnBrk="1" latinLnBrk="0" hangingPunct="1">
        <a:spcBef>
          <a:spcPts val="0"/>
        </a:spcBef>
        <a:spcAft>
          <a:spcPts val="800"/>
        </a:spcAft>
        <a:buClr>
          <a:srgbClr val="FF0000"/>
        </a:buClr>
        <a:buSzPct val="85000"/>
        <a:buFont typeface="Wingdings" pitchFamily="2" charset="2"/>
        <a:buChar char="§"/>
        <a:tabLst/>
        <a:defRPr sz="2700" kern="1200">
          <a:solidFill>
            <a:schemeClr val="tx1"/>
          </a:solidFill>
          <a:latin typeface="Arial" pitchFamily="34" charset="0"/>
          <a:ea typeface="+mn-ea"/>
          <a:cs typeface="Arial" pitchFamily="34" charset="0"/>
        </a:defRPr>
      </a:lvl1pPr>
      <a:lvl2pPr marL="842286" indent="-304747" algn="l" defTabSz="304747" rtl="0" eaLnBrk="1" latinLnBrk="0" hangingPunct="1">
        <a:spcBef>
          <a:spcPts val="0"/>
        </a:spcBef>
        <a:spcAft>
          <a:spcPts val="800"/>
        </a:spcAft>
        <a:buSzPct val="85000"/>
        <a:buFont typeface="Arial" pitchFamily="34" charset="0"/>
        <a:buChar char="–"/>
        <a:defRPr sz="2400" kern="1200">
          <a:solidFill>
            <a:schemeClr val="tx1"/>
          </a:solidFill>
          <a:latin typeface="Arial" pitchFamily="34" charset="0"/>
          <a:ea typeface="+mn-ea"/>
          <a:cs typeface="Arial" pitchFamily="34" charset="0"/>
        </a:defRPr>
      </a:lvl2pPr>
      <a:lvl3pPr marL="1299406" indent="-232793" algn="l" defTabSz="304747" rtl="0" eaLnBrk="1" latinLnBrk="0" hangingPunct="1">
        <a:spcBef>
          <a:spcPts val="0"/>
        </a:spcBef>
        <a:spcAft>
          <a:spcPts val="800"/>
        </a:spcAft>
        <a:buClr>
          <a:srgbClr val="FF0000"/>
        </a:buClr>
        <a:buSzPct val="85000"/>
        <a:buFont typeface="Wingdings" pitchFamily="2" charset="2"/>
        <a:buChar char="§"/>
        <a:defRPr sz="2400" kern="1200">
          <a:solidFill>
            <a:schemeClr val="tx1"/>
          </a:solidFill>
          <a:latin typeface="Arial" pitchFamily="34" charset="0"/>
          <a:ea typeface="+mn-ea"/>
          <a:cs typeface="Arial" pitchFamily="34" charset="0"/>
        </a:defRPr>
      </a:lvl3pPr>
      <a:lvl4pPr marL="1908899" indent="-304747" algn="l" defTabSz="304747" rtl="0" eaLnBrk="1" latinLnBrk="0" hangingPunct="1">
        <a:spcBef>
          <a:spcPts val="0"/>
        </a:spcBef>
        <a:spcAft>
          <a:spcPts val="800"/>
        </a:spcAft>
        <a:buSzPct val="85000"/>
        <a:buFont typeface="Arial" pitchFamily="34" charset="0"/>
        <a:buChar char="–"/>
        <a:defRPr sz="2400" kern="1200">
          <a:solidFill>
            <a:schemeClr val="tx1"/>
          </a:solidFill>
          <a:latin typeface="Arial" pitchFamily="34" charset="0"/>
          <a:ea typeface="+mn-ea"/>
          <a:cs typeface="Arial" pitchFamily="34" charset="0"/>
        </a:defRPr>
      </a:lvl4pPr>
      <a:lvl5pPr marL="2437973" indent="-224327" algn="l" defTabSz="1218987" rtl="0" eaLnBrk="1" latinLnBrk="0" hangingPunct="1">
        <a:spcBef>
          <a:spcPts val="0"/>
        </a:spcBef>
        <a:spcAft>
          <a:spcPts val="800"/>
        </a:spcAft>
        <a:buClr>
          <a:srgbClr val="FF0000"/>
        </a:buClr>
        <a:buFont typeface="Arial" pitchFamily="34" charset="0"/>
        <a:buChar char="»"/>
        <a:defRPr sz="1900" kern="1200">
          <a:solidFill>
            <a:schemeClr val="tx2"/>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0.jpeg"/><Relationship Id="rId2" Type="http://schemas.openxmlformats.org/officeDocument/2006/relationships/notesSlide" Target="../notesSlides/notesSlide5.xml"/><Relationship Id="rId1" Type="http://schemas.openxmlformats.org/officeDocument/2006/relationships/slideLayout" Target="../slideLayouts/slideLayout95.xml"/><Relationship Id="rId6" Type="http://schemas.openxmlformats.org/officeDocument/2006/relationships/image" Target="../media/image99.jpeg"/><Relationship Id="rId5" Type="http://schemas.openxmlformats.org/officeDocument/2006/relationships/image" Target="../media/image102.jpeg"/><Relationship Id="rId4" Type="http://schemas.openxmlformats.org/officeDocument/2006/relationships/image" Target="../media/image98.jpeg"/></Relationships>
</file>

<file path=ppt/slides/_rels/slide1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image" Target="../media/image103.png"/><Relationship Id="rId1" Type="http://schemas.openxmlformats.org/officeDocument/2006/relationships/slideLayout" Target="../slideLayouts/slideLayout4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1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xml"/><Relationship Id="rId1" Type="http://schemas.openxmlformats.org/officeDocument/2006/relationships/slideLayout" Target="../slideLayouts/slideLayout44.xml"/><Relationship Id="rId4" Type="http://schemas.openxmlformats.org/officeDocument/2006/relationships/image" Target="../media/image98.jpeg"/></Relationships>
</file>

<file path=ppt/slides/_rels/slide14.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xml"/><Relationship Id="rId1" Type="http://schemas.openxmlformats.org/officeDocument/2006/relationships/slideLayout" Target="../slideLayouts/slideLayout44.xml"/><Relationship Id="rId4" Type="http://schemas.openxmlformats.org/officeDocument/2006/relationships/image" Target="../media/image100.jpeg"/></Relationships>
</file>

<file path=ppt/slides/_rels/slide1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8.xml"/><Relationship Id="rId1" Type="http://schemas.openxmlformats.org/officeDocument/2006/relationships/slideLayout" Target="../slideLayouts/slideLayout44.xml"/><Relationship Id="rId5" Type="http://schemas.openxmlformats.org/officeDocument/2006/relationships/image" Target="../media/image109.png"/><Relationship Id="rId4" Type="http://schemas.openxmlformats.org/officeDocument/2006/relationships/image" Target="../media/image100.jpeg"/></Relationships>
</file>

<file path=ppt/slides/_rels/slide1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xml"/><Relationship Id="rId1" Type="http://schemas.openxmlformats.org/officeDocument/2006/relationships/slideLayout" Target="../slideLayouts/slideLayout44.xml"/><Relationship Id="rId4" Type="http://schemas.openxmlformats.org/officeDocument/2006/relationships/image" Target="../media/image100.jpeg"/></Relationships>
</file>

<file path=ppt/slides/_rels/slide1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xml"/><Relationship Id="rId1" Type="http://schemas.openxmlformats.org/officeDocument/2006/relationships/slideLayout" Target="../slideLayouts/slideLayout44.xml"/><Relationship Id="rId4" Type="http://schemas.openxmlformats.org/officeDocument/2006/relationships/image" Target="../media/image10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1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4.png"/><Relationship Id="rId3" Type="http://schemas.openxmlformats.org/officeDocument/2006/relationships/image" Target="../media/image115.png"/><Relationship Id="rId7" Type="http://schemas.openxmlformats.org/officeDocument/2006/relationships/image" Target="../media/image79.png"/><Relationship Id="rId12" Type="http://schemas.openxmlformats.org/officeDocument/2006/relationships/image" Target="../media/image93.png"/><Relationship Id="rId2" Type="http://schemas.openxmlformats.org/officeDocument/2006/relationships/image" Target="../media/image114.png"/><Relationship Id="rId16"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92.png"/><Relationship Id="rId5" Type="http://schemas.openxmlformats.org/officeDocument/2006/relationships/image" Target="../media/image117.png"/><Relationship Id="rId15" Type="http://schemas.openxmlformats.org/officeDocument/2006/relationships/image" Target="../media/image96.png"/><Relationship Id="rId10" Type="http://schemas.openxmlformats.org/officeDocument/2006/relationships/image" Target="../media/image91.png"/><Relationship Id="rId4" Type="http://schemas.openxmlformats.org/officeDocument/2006/relationships/image" Target="../media/image116.png"/><Relationship Id="rId9" Type="http://schemas.openxmlformats.org/officeDocument/2006/relationships/image" Target="../media/image90.png"/><Relationship Id="rId14" Type="http://schemas.openxmlformats.org/officeDocument/2006/relationships/image" Target="../media/image95.png"/></Relationships>
</file>

<file path=ppt/slides/_rels/slide3.xml.rels><?xml version="1.0" encoding="UTF-8" standalone="yes"?>
<Relationships xmlns="http://schemas.openxmlformats.org/package/2006/relationships"><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9" Type="http://schemas.openxmlformats.org/officeDocument/2006/relationships/image" Target="../media/image60.png"/><Relationship Id="rId3" Type="http://schemas.openxmlformats.org/officeDocument/2006/relationships/image" Target="../media/image25.png"/><Relationship Id="rId21" Type="http://schemas.openxmlformats.org/officeDocument/2006/relationships/image" Target="../media/image42.png"/><Relationship Id="rId34" Type="http://schemas.openxmlformats.org/officeDocument/2006/relationships/image" Target="../media/image55.png"/><Relationship Id="rId42" Type="http://schemas.openxmlformats.org/officeDocument/2006/relationships/image" Target="../media/image63.png"/><Relationship Id="rId47" Type="http://schemas.openxmlformats.org/officeDocument/2006/relationships/image" Target="../media/image68.png"/><Relationship Id="rId50" Type="http://schemas.openxmlformats.org/officeDocument/2006/relationships/image" Target="../media/image71.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33" Type="http://schemas.openxmlformats.org/officeDocument/2006/relationships/image" Target="../media/image54.png"/><Relationship Id="rId38" Type="http://schemas.openxmlformats.org/officeDocument/2006/relationships/image" Target="../media/image59.png"/><Relationship Id="rId46" Type="http://schemas.openxmlformats.org/officeDocument/2006/relationships/image" Target="../media/image67.png"/><Relationship Id="rId2" Type="http://schemas.openxmlformats.org/officeDocument/2006/relationships/notesSlide" Target="../notesSlides/notesSlide3.xml"/><Relationship Id="rId16" Type="http://schemas.openxmlformats.org/officeDocument/2006/relationships/image" Target="../media/image37.png"/><Relationship Id="rId20" Type="http://schemas.openxmlformats.org/officeDocument/2006/relationships/image" Target="../media/image41.png"/><Relationship Id="rId29" Type="http://schemas.openxmlformats.org/officeDocument/2006/relationships/image" Target="../media/image50.png"/><Relationship Id="rId41" Type="http://schemas.openxmlformats.org/officeDocument/2006/relationships/image" Target="../media/image62.png"/><Relationship Id="rId1" Type="http://schemas.openxmlformats.org/officeDocument/2006/relationships/slideLayout" Target="../slideLayouts/slideLayout37.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png"/><Relationship Id="rId32" Type="http://schemas.openxmlformats.org/officeDocument/2006/relationships/image" Target="../media/image53.png"/><Relationship Id="rId37" Type="http://schemas.openxmlformats.org/officeDocument/2006/relationships/image" Target="../media/image58.png"/><Relationship Id="rId40" Type="http://schemas.openxmlformats.org/officeDocument/2006/relationships/image" Target="../media/image61.png"/><Relationship Id="rId45" Type="http://schemas.openxmlformats.org/officeDocument/2006/relationships/image" Target="../media/image66.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36" Type="http://schemas.openxmlformats.org/officeDocument/2006/relationships/image" Target="../media/image57.png"/><Relationship Id="rId49" Type="http://schemas.openxmlformats.org/officeDocument/2006/relationships/image" Target="../media/image70.pn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2.png"/><Relationship Id="rId44" Type="http://schemas.openxmlformats.org/officeDocument/2006/relationships/image" Target="../media/image65.png"/><Relationship Id="rId52" Type="http://schemas.openxmlformats.org/officeDocument/2006/relationships/image" Target="../media/image73.png"/><Relationship Id="rId4" Type="http://schemas.microsoft.com/office/2007/relationships/hdphoto" Target="NULL"/><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 Id="rId27" Type="http://schemas.openxmlformats.org/officeDocument/2006/relationships/image" Target="../media/image48.png"/><Relationship Id="rId30" Type="http://schemas.openxmlformats.org/officeDocument/2006/relationships/image" Target="../media/image51.png"/><Relationship Id="rId35" Type="http://schemas.openxmlformats.org/officeDocument/2006/relationships/image" Target="../media/image56.png"/><Relationship Id="rId43" Type="http://schemas.openxmlformats.org/officeDocument/2006/relationships/image" Target="../media/image64.png"/><Relationship Id="rId48" Type="http://schemas.openxmlformats.org/officeDocument/2006/relationships/image" Target="../media/image69.png"/><Relationship Id="rId8" Type="http://schemas.openxmlformats.org/officeDocument/2006/relationships/image" Target="../media/image29.png"/><Relationship Id="rId51" Type="http://schemas.openxmlformats.org/officeDocument/2006/relationships/image" Target="../media/image72.png"/></Relationships>
</file>

<file path=ppt/slides/_rels/slide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5.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xml"/><Relationship Id="rId5" Type="http://schemas.openxmlformats.org/officeDocument/2006/relationships/image" Target="../media/image81.png"/><Relationship Id="rId4" Type="http://schemas.openxmlformats.org/officeDocument/2006/relationships/image" Target="../media/image8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90.png"/><Relationship Id="rId18" Type="http://schemas.openxmlformats.org/officeDocument/2006/relationships/image" Target="../media/image95.png"/><Relationship Id="rId3" Type="http://schemas.openxmlformats.org/officeDocument/2006/relationships/image" Target="../media/image82.png"/><Relationship Id="rId21" Type="http://schemas.openxmlformats.org/officeDocument/2006/relationships/image" Target="../media/image98.jpeg"/><Relationship Id="rId7" Type="http://schemas.openxmlformats.org/officeDocument/2006/relationships/image" Target="../media/image78.png"/><Relationship Id="rId12" Type="http://schemas.openxmlformats.org/officeDocument/2006/relationships/image" Target="../media/image89.png"/><Relationship Id="rId17" Type="http://schemas.openxmlformats.org/officeDocument/2006/relationships/image" Target="../media/image94.png"/><Relationship Id="rId2" Type="http://schemas.openxmlformats.org/officeDocument/2006/relationships/notesSlide" Target="../notesSlides/notesSlide4.xml"/><Relationship Id="rId16" Type="http://schemas.openxmlformats.org/officeDocument/2006/relationships/image" Target="../media/image93.png"/><Relationship Id="rId20" Type="http://schemas.openxmlformats.org/officeDocument/2006/relationships/image" Target="../media/image97.png"/><Relationship Id="rId1" Type="http://schemas.openxmlformats.org/officeDocument/2006/relationships/slideLayout" Target="../slideLayouts/slideLayout77.xml"/><Relationship Id="rId6" Type="http://schemas.openxmlformats.org/officeDocument/2006/relationships/image" Target="../media/image85.png"/><Relationship Id="rId11" Type="http://schemas.openxmlformats.org/officeDocument/2006/relationships/image" Target="../media/image88.png"/><Relationship Id="rId5" Type="http://schemas.openxmlformats.org/officeDocument/2006/relationships/image" Target="../media/image84.png"/><Relationship Id="rId15" Type="http://schemas.openxmlformats.org/officeDocument/2006/relationships/image" Target="../media/image92.png"/><Relationship Id="rId23" Type="http://schemas.openxmlformats.org/officeDocument/2006/relationships/image" Target="../media/image100.jpeg"/><Relationship Id="rId10" Type="http://schemas.openxmlformats.org/officeDocument/2006/relationships/image" Target="../media/image87.jpeg"/><Relationship Id="rId19" Type="http://schemas.openxmlformats.org/officeDocument/2006/relationships/image" Target="../media/image96.png"/><Relationship Id="rId4" Type="http://schemas.openxmlformats.org/officeDocument/2006/relationships/image" Target="../media/image83.png"/><Relationship Id="rId9" Type="http://schemas.openxmlformats.org/officeDocument/2006/relationships/image" Target="../media/image86.png"/><Relationship Id="rId14" Type="http://schemas.openxmlformats.org/officeDocument/2006/relationships/image" Target="../media/image91.png"/><Relationship Id="rId22" Type="http://schemas.openxmlformats.org/officeDocument/2006/relationships/image" Target="../media/image9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531814" y="292101"/>
            <a:ext cx="8763000" cy="1917700"/>
          </a:xfrm>
        </p:spPr>
        <p:txBody>
          <a:bodyPr/>
          <a:lstStyle/>
          <a:p>
            <a:r>
              <a:rPr lang="en-US" dirty="0" smtClean="0">
                <a:effectLst>
                  <a:outerShdw blurRad="38100" dist="38100" dir="2700000" algn="tl">
                    <a:srgbClr val="000000">
                      <a:alpha val="43137"/>
                    </a:srgbClr>
                  </a:outerShdw>
                </a:effectLst>
              </a:rPr>
              <a:t>Re-Think Mobile…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Mobile Cloud Service</a:t>
            </a:r>
            <a:endParaRPr lang="en-US" dirty="0">
              <a:effectLst>
                <a:outerShdw blurRad="38100" dist="38100" dir="2700000" algn="tl">
                  <a:srgbClr val="000000">
                    <a:alpha val="43137"/>
                  </a:srgbClr>
                </a:outerShdw>
              </a:effectLst>
            </a:endParaRPr>
          </a:p>
        </p:txBody>
      </p:sp>
      <p:sp>
        <p:nvSpPr>
          <p:cNvPr id="11" name="Subtitle 10"/>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Take the Challenge</a:t>
            </a:r>
            <a:endParaRPr lang="en-US" dirty="0">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pPr/>
              <a:t>1</a:t>
            </a:fld>
            <a:endParaRPr lang="en-US" dirty="0"/>
          </a:p>
        </p:txBody>
      </p:sp>
      <p:sp>
        <p:nvSpPr>
          <p:cNvPr id="8" name="Text Placeholder 11"/>
          <p:cNvSpPr txBox="1">
            <a:spLocks/>
          </p:cNvSpPr>
          <p:nvPr/>
        </p:nvSpPr>
        <p:spPr>
          <a:xfrm>
            <a:off x="684212" y="3429000"/>
            <a:ext cx="8763000" cy="2514149"/>
          </a:xfrm>
          <a:prstGeom prst="rect">
            <a:avLst/>
          </a:prstGeom>
        </p:spPr>
        <p:txBody>
          <a:bodyPr vert="horz" lIns="0" tIns="0" rIns="0" bIns="0" rtlCol="0">
            <a:noAutofit/>
          </a:bodyPr>
          <a:lstStyle/>
          <a:p>
            <a:r>
              <a:rPr lang="en-US" sz="2400" dirty="0" smtClean="0"/>
              <a:t>Deb Ayers</a:t>
            </a:r>
          </a:p>
          <a:p>
            <a:r>
              <a:rPr lang="en-US" sz="2400" dirty="0" smtClean="0"/>
              <a:t>Director of Product Management</a:t>
            </a:r>
          </a:p>
        </p:txBody>
      </p:sp>
    </p:spTree>
    <p:extLst>
      <p:ext uri="{BB962C8B-B14F-4D97-AF65-F5344CB8AC3E}">
        <p14:creationId xmlns:p14="http://schemas.microsoft.com/office/powerpoint/2010/main" xmlns="" val="102532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ktangel 74"/>
          <p:cNvSpPr/>
          <p:nvPr/>
        </p:nvSpPr>
        <p:spPr>
          <a:xfrm>
            <a:off x="0" y="3224841"/>
            <a:ext cx="12188825" cy="2923969"/>
          </a:xfrm>
          <a:prstGeom prst="rect">
            <a:avLst/>
          </a:prstGeom>
          <a:ln/>
        </p:spPr>
        <p:style>
          <a:lnRef idx="1">
            <a:schemeClr val="accent2"/>
          </a:lnRef>
          <a:fillRef idx="3">
            <a:schemeClr val="accent2"/>
          </a:fillRef>
          <a:effectRef idx="2">
            <a:schemeClr val="accent2"/>
          </a:effectRef>
          <a:fontRef idx="minor">
            <a:schemeClr val="lt1"/>
          </a:fontRef>
        </p:style>
        <p:txBody>
          <a:bodyPr lIns="121893" tIns="60947" rIns="121893" bIns="60947" anchor="ctr"/>
          <a:lstStyle/>
          <a:p>
            <a:pPr algn="ctr" defTabSz="1218408">
              <a:defRPr/>
            </a:pPr>
            <a:endParaRPr lang="en-US" dirty="0">
              <a:solidFill>
                <a:srgbClr val="FFFFFF"/>
              </a:solidFill>
              <a:ea typeface="ＭＳ Ｐゴシック" pitchFamily="-112" charset="-128"/>
            </a:endParaRPr>
          </a:p>
        </p:txBody>
      </p:sp>
      <p:grpSp>
        <p:nvGrpSpPr>
          <p:cNvPr id="2" name="Gruppe 11"/>
          <p:cNvGrpSpPr>
            <a:grpSpLocks/>
          </p:cNvGrpSpPr>
          <p:nvPr/>
        </p:nvGrpSpPr>
        <p:grpSpPr bwMode="auto">
          <a:xfrm>
            <a:off x="804899" y="1033715"/>
            <a:ext cx="2611668" cy="2190495"/>
            <a:chOff x="435554" y="1201994"/>
            <a:chExt cx="1959261" cy="2190494"/>
          </a:xfrm>
        </p:grpSpPr>
        <p:sp>
          <p:nvSpPr>
            <p:cNvPr id="13" name="Line 33"/>
            <p:cNvSpPr>
              <a:spLocks noChangeShapeType="1"/>
            </p:cNvSpPr>
            <p:nvPr/>
          </p:nvSpPr>
          <p:spPr bwMode="auto">
            <a:xfrm flipV="1">
              <a:off x="487363" y="1549400"/>
              <a:ext cx="0" cy="1843088"/>
            </a:xfrm>
            <a:prstGeom prst="line">
              <a:avLst/>
            </a:prstGeom>
            <a:noFill/>
            <a:ln w="19050">
              <a:solidFill>
                <a:schemeClr val="bg2">
                  <a:lumMod val="25000"/>
                </a:schemeClr>
              </a:solidFill>
              <a:prstDash val="sysDot"/>
              <a:round/>
              <a:headEnd/>
              <a:tailEnd/>
            </a:ln>
            <a:effectLst/>
          </p:spPr>
          <p:txBody>
            <a:bodyPr/>
            <a:lstStyle/>
            <a:p>
              <a:pPr defTabSz="1218936">
                <a:defRPr/>
              </a:pPr>
              <a:endParaRPr lang="da-DK" kern="0" dirty="0">
                <a:solidFill>
                  <a:sysClr val="windowText" lastClr="000000"/>
                </a:solidFill>
                <a:ea typeface="ＭＳ Ｐゴシック" pitchFamily="-97" charset="-128"/>
              </a:endParaRPr>
            </a:p>
          </p:txBody>
        </p:sp>
        <p:sp>
          <p:nvSpPr>
            <p:cNvPr id="6192" name="Rektangel 13"/>
            <p:cNvSpPr>
              <a:spLocks noChangeArrowheads="1"/>
            </p:cNvSpPr>
            <p:nvPr/>
          </p:nvSpPr>
          <p:spPr bwMode="auto">
            <a:xfrm>
              <a:off x="435554" y="1201994"/>
              <a:ext cx="1959261" cy="1966691"/>
            </a:xfrm>
            <a:prstGeom prst="rect">
              <a:avLst/>
            </a:prstGeom>
            <a:noFill/>
            <a:ln w="9525">
              <a:noFill/>
              <a:miter lim="800000"/>
              <a:headEnd/>
              <a:tailEnd/>
            </a:ln>
          </p:spPr>
          <p:txBody>
            <a:bodyPr wrap="square">
              <a:prstTxWarp prst="textNoShape">
                <a:avLst/>
              </a:prstTxWarp>
              <a:spAutoFit/>
            </a:bodyPr>
            <a:lstStyle/>
            <a:p>
              <a:pPr defTabSz="1068685">
                <a:spcBef>
                  <a:spcPct val="20000"/>
                </a:spcBef>
              </a:pPr>
              <a:r>
                <a:rPr lang="en-US" sz="2100" b="1" noProof="1" smtClean="0">
                  <a:solidFill>
                    <a:srgbClr val="080808"/>
                  </a:solidFill>
                  <a:latin typeface="Calibri" pitchFamily="-84" charset="0"/>
                  <a:ea typeface="Arial" pitchFamily="-84" charset="0"/>
                  <a:cs typeface="Arial" pitchFamily="-84" charset="0"/>
                </a:rPr>
                <a:t>Mobile App Developer</a:t>
              </a:r>
              <a:endParaRPr sz="2100" b="1" noProof="1" smtClean="0">
                <a:solidFill>
                  <a:srgbClr val="080808"/>
                </a:solidFill>
                <a:latin typeface="Calibri" pitchFamily="-84" charset="0"/>
                <a:ea typeface="Arial" pitchFamily="-84" charset="0"/>
                <a:cs typeface="Arial" pitchFamily="-84" charset="0"/>
              </a:endParaRPr>
            </a:p>
            <a:p>
              <a:pPr marL="285462" defTabSz="1217175" eaLnBrk="0" fontAlgn="base" hangingPunct="0">
                <a:spcBef>
                  <a:spcPct val="20000"/>
                </a:spcBef>
                <a:spcAft>
                  <a:spcPct val="0"/>
                </a:spcAft>
                <a:buClr>
                  <a:srgbClr val="424545"/>
                </a:buClr>
                <a:defRPr/>
              </a:pPr>
              <a:r>
                <a:rPr lang="en-US" sz="1900" i="1" kern="0" dirty="0" smtClean="0">
                  <a:solidFill>
                    <a:srgbClr val="FF0000"/>
                  </a:solidFill>
                  <a:ea typeface="ＭＳ Ｐゴシック" charset="-128"/>
                  <a:cs typeface="ＭＳ Ｐゴシック" charset="-128"/>
                </a:rPr>
                <a:t>“I create the mobile applications that call backend services”</a:t>
              </a:r>
              <a:endParaRPr lang="en-US" sz="1900" i="1" kern="0" dirty="0">
                <a:solidFill>
                  <a:srgbClr val="FF0000"/>
                </a:solidFill>
                <a:ea typeface="ＭＳ Ｐゴシック" charset="-128"/>
                <a:cs typeface="ＭＳ Ｐゴシック" charset="-128"/>
              </a:endParaRPr>
            </a:p>
          </p:txBody>
        </p:sp>
      </p:grpSp>
      <p:grpSp>
        <p:nvGrpSpPr>
          <p:cNvPr id="3" name="Gruppe 14"/>
          <p:cNvGrpSpPr>
            <a:grpSpLocks/>
          </p:cNvGrpSpPr>
          <p:nvPr/>
        </p:nvGrpSpPr>
        <p:grpSpPr bwMode="auto">
          <a:xfrm>
            <a:off x="1969912" y="4283087"/>
            <a:ext cx="2800974" cy="1897068"/>
            <a:chOff x="-168419" y="3688080"/>
            <a:chExt cx="2101278" cy="1896769"/>
          </a:xfrm>
        </p:grpSpPr>
        <p:sp>
          <p:nvSpPr>
            <p:cNvPr id="16" name="Line 36"/>
            <p:cNvSpPr>
              <a:spLocks noChangeShapeType="1"/>
            </p:cNvSpPr>
            <p:nvPr/>
          </p:nvSpPr>
          <p:spPr bwMode="auto">
            <a:xfrm flipV="1">
              <a:off x="1889125" y="3688080"/>
              <a:ext cx="0" cy="1896769"/>
            </a:xfrm>
            <a:prstGeom prst="line">
              <a:avLst/>
            </a:prstGeom>
            <a:noFill/>
            <a:ln w="19050">
              <a:solidFill>
                <a:schemeClr val="bg2">
                  <a:lumMod val="25000"/>
                </a:schemeClr>
              </a:solidFill>
              <a:prstDash val="sysDot"/>
              <a:round/>
              <a:headEnd/>
              <a:tailEnd/>
            </a:ln>
            <a:effectLst/>
          </p:spPr>
          <p:txBody>
            <a:bodyPr/>
            <a:lstStyle/>
            <a:p>
              <a:pPr defTabSz="1218936">
                <a:defRPr/>
              </a:pPr>
              <a:endParaRPr lang="da-DK" kern="0" dirty="0">
                <a:solidFill>
                  <a:sysClr val="windowText" lastClr="000000"/>
                </a:solidFill>
                <a:ea typeface="ＭＳ Ｐゴシック" pitchFamily="-97" charset="-128"/>
              </a:endParaRPr>
            </a:p>
          </p:txBody>
        </p:sp>
        <p:sp>
          <p:nvSpPr>
            <p:cNvPr id="6190" name="Rektangel 16"/>
            <p:cNvSpPr>
              <a:spLocks noChangeArrowheads="1"/>
            </p:cNvSpPr>
            <p:nvPr/>
          </p:nvSpPr>
          <p:spPr bwMode="auto">
            <a:xfrm>
              <a:off x="-168419" y="3876001"/>
              <a:ext cx="2101278" cy="1674041"/>
            </a:xfrm>
            <a:prstGeom prst="rect">
              <a:avLst/>
            </a:prstGeom>
            <a:noFill/>
            <a:ln w="9525">
              <a:noFill/>
              <a:miter lim="800000"/>
              <a:headEnd/>
              <a:tailEnd/>
            </a:ln>
          </p:spPr>
          <p:txBody>
            <a:bodyPr wrap="square">
              <a:prstTxWarp prst="textNoShape">
                <a:avLst/>
              </a:prstTxWarp>
              <a:spAutoFit/>
            </a:bodyPr>
            <a:lstStyle/>
            <a:p>
              <a:pPr algn="r" defTabSz="1068685">
                <a:spcBef>
                  <a:spcPct val="20000"/>
                </a:spcBef>
              </a:pPr>
              <a:r>
                <a:rPr lang="en-US" sz="2100" b="1" noProof="1" smtClean="0">
                  <a:solidFill>
                    <a:srgbClr val="080808"/>
                  </a:solidFill>
                  <a:latin typeface="Calibri" pitchFamily="-84" charset="0"/>
                  <a:ea typeface="Arial" pitchFamily="-84" charset="0"/>
                  <a:cs typeface="Arial" pitchFamily="-84" charset="0"/>
                </a:rPr>
                <a:t>Service &amp; Java Developers</a:t>
              </a:r>
              <a:endParaRPr sz="2100" b="1" noProof="1" smtClean="0">
                <a:solidFill>
                  <a:srgbClr val="080808"/>
                </a:solidFill>
                <a:latin typeface="Calibri" pitchFamily="-84" charset="0"/>
                <a:ea typeface="Arial" pitchFamily="-84" charset="0"/>
                <a:cs typeface="Arial" pitchFamily="-84" charset="0"/>
              </a:endParaRPr>
            </a:p>
            <a:p>
              <a:pPr marL="285462" defTabSz="1217175" eaLnBrk="0" fontAlgn="base" hangingPunct="0">
                <a:spcBef>
                  <a:spcPct val="20000"/>
                </a:spcBef>
                <a:spcAft>
                  <a:spcPct val="0"/>
                </a:spcAft>
                <a:buClr>
                  <a:srgbClr val="424545"/>
                </a:buClr>
                <a:defRPr/>
              </a:pPr>
              <a:r>
                <a:rPr lang="en-US" sz="1900" i="1" kern="0" dirty="0" smtClean="0">
                  <a:solidFill>
                    <a:srgbClr val="FF0000"/>
                  </a:solidFill>
                  <a:ea typeface="ＭＳ Ｐゴシック" charset="-128"/>
                  <a:cs typeface="ＭＳ Ｐゴシック" charset="-128"/>
                </a:rPr>
                <a:t>“I create the backend services that mobile applications call”</a:t>
              </a:r>
              <a:endParaRPr lang="en-US" sz="1900" i="1" kern="0" dirty="0">
                <a:solidFill>
                  <a:srgbClr val="FF0000"/>
                </a:solidFill>
                <a:ea typeface="ＭＳ Ｐゴシック" charset="-128"/>
                <a:cs typeface="ＭＳ Ｐゴシック" charset="-128"/>
              </a:endParaRPr>
            </a:p>
          </p:txBody>
        </p:sp>
      </p:grpSp>
      <p:grpSp>
        <p:nvGrpSpPr>
          <p:cNvPr id="4" name="Gruppe 17"/>
          <p:cNvGrpSpPr>
            <a:grpSpLocks/>
          </p:cNvGrpSpPr>
          <p:nvPr/>
        </p:nvGrpSpPr>
        <p:grpSpPr bwMode="auto">
          <a:xfrm>
            <a:off x="7264043" y="1064959"/>
            <a:ext cx="2305958" cy="2259080"/>
            <a:chOff x="420249" y="1217349"/>
            <a:chExt cx="1729919" cy="2259084"/>
          </a:xfrm>
        </p:grpSpPr>
        <p:sp>
          <p:nvSpPr>
            <p:cNvPr id="19" name="Line 33"/>
            <p:cNvSpPr>
              <a:spLocks noChangeShapeType="1"/>
            </p:cNvSpPr>
            <p:nvPr/>
          </p:nvSpPr>
          <p:spPr bwMode="auto">
            <a:xfrm flipV="1">
              <a:off x="487363" y="1549400"/>
              <a:ext cx="0" cy="1843088"/>
            </a:xfrm>
            <a:prstGeom prst="line">
              <a:avLst/>
            </a:prstGeom>
            <a:noFill/>
            <a:ln w="19050">
              <a:solidFill>
                <a:schemeClr val="bg2">
                  <a:lumMod val="25000"/>
                </a:schemeClr>
              </a:solidFill>
              <a:prstDash val="sysDot"/>
              <a:round/>
              <a:headEnd/>
              <a:tailEnd/>
            </a:ln>
            <a:effectLst/>
          </p:spPr>
          <p:txBody>
            <a:bodyPr/>
            <a:lstStyle/>
            <a:p>
              <a:pPr defTabSz="1218936">
                <a:defRPr/>
              </a:pPr>
              <a:endParaRPr lang="da-DK" kern="0" dirty="0">
                <a:solidFill>
                  <a:sysClr val="windowText" lastClr="000000"/>
                </a:solidFill>
                <a:ea typeface="ＭＳ Ｐゴシック" pitchFamily="-97" charset="-128"/>
              </a:endParaRPr>
            </a:p>
          </p:txBody>
        </p:sp>
        <p:sp>
          <p:nvSpPr>
            <p:cNvPr id="6188" name="Rektangel 19"/>
            <p:cNvSpPr>
              <a:spLocks noChangeArrowheads="1"/>
            </p:cNvSpPr>
            <p:nvPr/>
          </p:nvSpPr>
          <p:spPr bwMode="auto">
            <a:xfrm>
              <a:off x="420249" y="1217349"/>
              <a:ext cx="1729919" cy="2259084"/>
            </a:xfrm>
            <a:prstGeom prst="rect">
              <a:avLst/>
            </a:prstGeom>
            <a:noFill/>
            <a:ln w="9525">
              <a:noFill/>
              <a:miter lim="800000"/>
              <a:headEnd/>
              <a:tailEnd/>
            </a:ln>
          </p:spPr>
          <p:txBody>
            <a:bodyPr wrap="square">
              <a:prstTxWarp prst="textNoShape">
                <a:avLst/>
              </a:prstTxWarp>
              <a:spAutoFit/>
            </a:bodyPr>
            <a:lstStyle/>
            <a:p>
              <a:pPr defTabSz="1068685">
                <a:spcBef>
                  <a:spcPct val="20000"/>
                </a:spcBef>
              </a:pPr>
              <a:r>
                <a:rPr lang="en-US" sz="2100" b="1" noProof="1" smtClean="0">
                  <a:solidFill>
                    <a:srgbClr val="080808"/>
                  </a:solidFill>
                  <a:latin typeface="Calibri" pitchFamily="-84" charset="0"/>
                  <a:ea typeface="Arial" pitchFamily="-84" charset="0"/>
                  <a:cs typeface="Arial" pitchFamily="-84" charset="0"/>
                </a:rPr>
                <a:t>Mobile Program Manger</a:t>
              </a:r>
              <a:endParaRPr sz="2100" b="1" noProof="1" smtClean="0">
                <a:solidFill>
                  <a:srgbClr val="080808"/>
                </a:solidFill>
                <a:latin typeface="Calibri" pitchFamily="-84" charset="0"/>
                <a:ea typeface="Arial" pitchFamily="-84" charset="0"/>
                <a:cs typeface="Arial" pitchFamily="-84" charset="0"/>
              </a:endParaRPr>
            </a:p>
            <a:p>
              <a:pPr marL="285462" defTabSz="1217175" eaLnBrk="0" fontAlgn="base" hangingPunct="0">
                <a:spcBef>
                  <a:spcPct val="20000"/>
                </a:spcBef>
                <a:spcAft>
                  <a:spcPct val="0"/>
                </a:spcAft>
                <a:buClr>
                  <a:srgbClr val="424545"/>
                </a:buClr>
                <a:defRPr/>
              </a:pPr>
              <a:r>
                <a:rPr lang="en-US" sz="1900" i="1" kern="0" dirty="0" smtClean="0">
                  <a:solidFill>
                    <a:srgbClr val="FF0000"/>
                  </a:solidFill>
                  <a:ea typeface="ＭＳ Ｐゴシック" charset="-128"/>
                  <a:cs typeface="ＭＳ Ｐゴシック" charset="-128"/>
                </a:rPr>
                <a:t>“I am responsible for the success of our mobilization strategy”</a:t>
              </a:r>
              <a:endParaRPr lang="en-US" sz="1900" i="1" kern="0" dirty="0">
                <a:solidFill>
                  <a:srgbClr val="FF0000"/>
                </a:solidFill>
                <a:ea typeface="ＭＳ Ｐゴシック" charset="-128"/>
                <a:cs typeface="ＭＳ Ｐゴシック" charset="-128"/>
              </a:endParaRPr>
            </a:p>
          </p:txBody>
        </p:sp>
      </p:grpSp>
      <p:grpSp>
        <p:nvGrpSpPr>
          <p:cNvPr id="5" name="Gruppe 20"/>
          <p:cNvGrpSpPr>
            <a:grpSpLocks/>
          </p:cNvGrpSpPr>
          <p:nvPr/>
        </p:nvGrpSpPr>
        <p:grpSpPr bwMode="auto">
          <a:xfrm>
            <a:off x="8372122" y="4191250"/>
            <a:ext cx="2115652" cy="2317558"/>
            <a:chOff x="337127" y="3596607"/>
            <a:chExt cx="1587152" cy="2316828"/>
          </a:xfrm>
        </p:grpSpPr>
        <p:sp>
          <p:nvSpPr>
            <p:cNvPr id="22" name="Line 36"/>
            <p:cNvSpPr>
              <a:spLocks noChangeShapeType="1"/>
            </p:cNvSpPr>
            <p:nvPr/>
          </p:nvSpPr>
          <p:spPr bwMode="auto">
            <a:xfrm flipV="1">
              <a:off x="1889125" y="3718560"/>
              <a:ext cx="0" cy="1896466"/>
            </a:xfrm>
            <a:prstGeom prst="line">
              <a:avLst/>
            </a:prstGeom>
            <a:noFill/>
            <a:ln w="19050">
              <a:solidFill>
                <a:schemeClr val="bg2">
                  <a:lumMod val="25000"/>
                </a:schemeClr>
              </a:solidFill>
              <a:prstDash val="sysDot"/>
              <a:round/>
              <a:headEnd/>
              <a:tailEnd/>
            </a:ln>
            <a:effectLst/>
          </p:spPr>
          <p:txBody>
            <a:bodyPr/>
            <a:lstStyle/>
            <a:p>
              <a:pPr defTabSz="1218936">
                <a:defRPr/>
              </a:pPr>
              <a:endParaRPr lang="da-DK" kern="0" dirty="0">
                <a:solidFill>
                  <a:sysClr val="windowText" lastClr="000000"/>
                </a:solidFill>
                <a:ea typeface="ＭＳ Ｐゴシック" pitchFamily="-97" charset="-128"/>
              </a:endParaRPr>
            </a:p>
          </p:txBody>
        </p:sp>
        <p:sp>
          <p:nvSpPr>
            <p:cNvPr id="6186" name="Rektangel 22"/>
            <p:cNvSpPr>
              <a:spLocks noChangeArrowheads="1"/>
            </p:cNvSpPr>
            <p:nvPr/>
          </p:nvSpPr>
          <p:spPr bwMode="auto">
            <a:xfrm>
              <a:off x="337127" y="3596607"/>
              <a:ext cx="1587152" cy="2316828"/>
            </a:xfrm>
            <a:prstGeom prst="rect">
              <a:avLst/>
            </a:prstGeom>
            <a:noFill/>
            <a:ln w="9525">
              <a:noFill/>
              <a:miter lim="800000"/>
              <a:headEnd/>
              <a:tailEnd/>
            </a:ln>
          </p:spPr>
          <p:txBody>
            <a:bodyPr wrap="square">
              <a:prstTxWarp prst="textNoShape">
                <a:avLst/>
              </a:prstTxWarp>
              <a:spAutoFit/>
            </a:bodyPr>
            <a:lstStyle/>
            <a:p>
              <a:pPr algn="r" defTabSz="1068685">
                <a:spcBef>
                  <a:spcPct val="20000"/>
                </a:spcBef>
              </a:pPr>
              <a:r>
                <a:rPr lang="en-US" sz="2100" b="1" noProof="1" smtClean="0">
                  <a:solidFill>
                    <a:srgbClr val="080808"/>
                  </a:solidFill>
                  <a:latin typeface="Calibri" pitchFamily="-84" charset="0"/>
                  <a:ea typeface="Arial" pitchFamily="-84" charset="0"/>
                  <a:cs typeface="Arial" pitchFamily="-84" charset="0"/>
                </a:rPr>
                <a:t>Enterprise Architect</a:t>
              </a:r>
              <a:endParaRPr sz="2100" b="1" noProof="1" smtClean="0">
                <a:solidFill>
                  <a:srgbClr val="080808"/>
                </a:solidFill>
                <a:latin typeface="Calibri" pitchFamily="-84" charset="0"/>
                <a:ea typeface="Arial" pitchFamily="-84" charset="0"/>
                <a:cs typeface="Arial" pitchFamily="-84" charset="0"/>
              </a:endParaRPr>
            </a:p>
            <a:p>
              <a:pPr algn="r" defTabSz="1068685">
                <a:spcBef>
                  <a:spcPct val="20000"/>
                </a:spcBef>
              </a:pPr>
              <a:r>
                <a:rPr lang="en-US" sz="1900" i="1" kern="0" dirty="0" smtClean="0">
                  <a:solidFill>
                    <a:srgbClr val="FF0000"/>
                  </a:solidFill>
                  <a:ea typeface="ＭＳ Ｐゴシック" charset="-128"/>
                  <a:cs typeface="ＭＳ Ｐゴシック" charset="-128"/>
                </a:rPr>
                <a:t>“I make sure we have a secure, scalable mobile solution”</a:t>
              </a:r>
            </a:p>
            <a:p>
              <a:pPr algn="r" defTabSz="1068685">
                <a:spcBef>
                  <a:spcPct val="20000"/>
                </a:spcBef>
              </a:pPr>
              <a:r>
                <a:rPr lang="en-US" sz="1900" noProof="1" smtClean="0">
                  <a:solidFill>
                    <a:srgbClr val="080808"/>
                  </a:solidFill>
                  <a:latin typeface="Calibri" pitchFamily="-84" charset="0"/>
                  <a:ea typeface="Arial" pitchFamily="-84" charset="0"/>
                  <a:cs typeface="Arial" pitchFamily="-84" charset="0"/>
                </a:rPr>
                <a:t>. </a:t>
              </a:r>
              <a:endParaRPr sz="1900" noProof="1">
                <a:solidFill>
                  <a:srgbClr val="080808"/>
                </a:solidFill>
                <a:latin typeface="Calibri" pitchFamily="-84" charset="0"/>
                <a:ea typeface="Arial" pitchFamily="-84" charset="0"/>
                <a:cs typeface="Arial" pitchFamily="-84" charset="0"/>
              </a:endParaRPr>
            </a:p>
          </p:txBody>
        </p:sp>
      </p:grpSp>
      <p:grpSp>
        <p:nvGrpSpPr>
          <p:cNvPr id="6" name="Gruppe 109"/>
          <p:cNvGrpSpPr>
            <a:grpSpLocks/>
          </p:cNvGrpSpPr>
          <p:nvPr/>
        </p:nvGrpSpPr>
        <p:grpSpPr bwMode="auto">
          <a:xfrm>
            <a:off x="218027" y="3241145"/>
            <a:ext cx="3002767" cy="2459567"/>
            <a:chOff x="3824289" y="3875381"/>
            <a:chExt cx="2252134" cy="1844804"/>
          </a:xfrm>
        </p:grpSpPr>
        <p:sp>
          <p:nvSpPr>
            <p:cNvPr id="43" name="Kombinationstegning 102"/>
            <p:cNvSpPr/>
            <p:nvPr/>
          </p:nvSpPr>
          <p:spPr bwMode="auto">
            <a:xfrm>
              <a:off x="5146243" y="5170640"/>
              <a:ext cx="930180" cy="549545"/>
            </a:xfrm>
            <a:custGeom>
              <a:avLst/>
              <a:gdLst>
                <a:gd name="connsiteX0" fmla="*/ 203200 w 745066"/>
                <a:gd name="connsiteY0" fmla="*/ 440267 h 440267"/>
                <a:gd name="connsiteX1" fmla="*/ 745066 w 745066"/>
                <a:gd name="connsiteY1" fmla="*/ 0 h 440267"/>
                <a:gd name="connsiteX2" fmla="*/ 8466 w 745066"/>
                <a:gd name="connsiteY2" fmla="*/ 0 h 440267"/>
                <a:gd name="connsiteX3" fmla="*/ 0 w 745066"/>
                <a:gd name="connsiteY3" fmla="*/ 431800 h 440267"/>
                <a:gd name="connsiteX4" fmla="*/ 203200 w 745066"/>
                <a:gd name="connsiteY4" fmla="*/ 440267 h 44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066" h="440267">
                  <a:moveTo>
                    <a:pt x="203200" y="440267"/>
                  </a:moveTo>
                  <a:lnTo>
                    <a:pt x="745066" y="0"/>
                  </a:lnTo>
                  <a:lnTo>
                    <a:pt x="8466" y="0"/>
                  </a:lnTo>
                  <a:lnTo>
                    <a:pt x="0" y="431800"/>
                  </a:lnTo>
                  <a:lnTo>
                    <a:pt x="203200" y="440267"/>
                  </a:lnTo>
                  <a:close/>
                </a:path>
              </a:pathLst>
            </a:custGeom>
            <a:gradFill flip="none" rotWithShape="1">
              <a:gsLst>
                <a:gs pos="24000">
                  <a:sysClr val="windowText" lastClr="000000">
                    <a:alpha val="23000"/>
                  </a:sysClr>
                </a:gs>
                <a:gs pos="69000">
                  <a:sysClr val="window" lastClr="FFFFFF">
                    <a:alpha val="0"/>
                  </a:sysClr>
                </a:gs>
              </a:gsLst>
              <a:lin ang="18900000" scaled="1"/>
              <a:tileRect/>
            </a:gradFill>
            <a:ln w="9525" cap="flat" cmpd="sng" algn="ctr">
              <a:noFill/>
              <a:prstDash val="solid"/>
            </a:ln>
            <a:effectLst/>
          </p:spPr>
          <p:txBody>
            <a:bodyPr anchor="ct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44" name="Rektangel 103"/>
            <p:cNvSpPr>
              <a:spLocks noChangeArrowheads="1"/>
            </p:cNvSpPr>
            <p:nvPr/>
          </p:nvSpPr>
          <p:spPr bwMode="auto">
            <a:xfrm>
              <a:off x="3824289" y="3875381"/>
              <a:ext cx="1563320" cy="183527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prstTxWarp prst="textNoShape">
                <a:avLst/>
              </a:prstTxWarp>
            </a:bodyP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45" name="Tekstboks 104"/>
            <p:cNvSpPr txBox="1">
              <a:spLocks noChangeArrowheads="1"/>
            </p:cNvSpPr>
            <p:nvPr/>
          </p:nvSpPr>
          <p:spPr bwMode="auto">
            <a:xfrm>
              <a:off x="3862656" y="5412188"/>
              <a:ext cx="1469143" cy="288561"/>
            </a:xfrm>
            <a:prstGeom prst="rect">
              <a:avLst/>
            </a:prstGeom>
            <a:noFill/>
            <a:ln w="9525">
              <a:noFill/>
              <a:miter lim="800000"/>
              <a:headEnd/>
              <a:tailEnd/>
            </a:ln>
          </p:spPr>
          <p:txBody>
            <a:bodyPr wrap="none">
              <a:prstTxWarp prst="textNoShape">
                <a:avLst/>
              </a:prstTxWarp>
              <a:spAutoFit/>
            </a:bodyPr>
            <a:lstStyle/>
            <a:p>
              <a:pPr algn="ctr" defTabSz="1218408"/>
              <a:r>
                <a:rPr lang="da-DK" sz="1900" dirty="0" smtClean="0">
                  <a:solidFill>
                    <a:srgbClr val="080808"/>
                  </a:solidFill>
                  <a:latin typeface="Calibri" pitchFamily="-84" charset="0"/>
                </a:rPr>
                <a:t>Mobile Developer</a:t>
              </a:r>
              <a:endParaRPr lang="da-DK" sz="1900" dirty="0">
                <a:solidFill>
                  <a:srgbClr val="080808"/>
                </a:solidFill>
                <a:latin typeface="Calibri" pitchFamily="-84" charset="0"/>
              </a:endParaRPr>
            </a:p>
          </p:txBody>
        </p:sp>
      </p:grpSp>
      <p:grpSp>
        <p:nvGrpSpPr>
          <p:cNvPr id="7" name="Gruppe 108"/>
          <p:cNvGrpSpPr>
            <a:grpSpLocks/>
          </p:cNvGrpSpPr>
          <p:nvPr/>
        </p:nvGrpSpPr>
        <p:grpSpPr bwMode="auto">
          <a:xfrm>
            <a:off x="3637808" y="1863325"/>
            <a:ext cx="3026045" cy="2459567"/>
            <a:chOff x="2105026" y="3875381"/>
            <a:chExt cx="2269596" cy="1844804"/>
          </a:xfrm>
        </p:grpSpPr>
        <p:sp>
          <p:nvSpPr>
            <p:cNvPr id="49" name="Kombinationstegning 122"/>
            <p:cNvSpPr/>
            <p:nvPr/>
          </p:nvSpPr>
          <p:spPr bwMode="auto">
            <a:xfrm>
              <a:off x="3444442" y="5170640"/>
              <a:ext cx="930180" cy="549545"/>
            </a:xfrm>
            <a:custGeom>
              <a:avLst/>
              <a:gdLst>
                <a:gd name="connsiteX0" fmla="*/ 203200 w 745066"/>
                <a:gd name="connsiteY0" fmla="*/ 440267 h 440267"/>
                <a:gd name="connsiteX1" fmla="*/ 745066 w 745066"/>
                <a:gd name="connsiteY1" fmla="*/ 0 h 440267"/>
                <a:gd name="connsiteX2" fmla="*/ 8466 w 745066"/>
                <a:gd name="connsiteY2" fmla="*/ 0 h 440267"/>
                <a:gd name="connsiteX3" fmla="*/ 0 w 745066"/>
                <a:gd name="connsiteY3" fmla="*/ 431800 h 440267"/>
                <a:gd name="connsiteX4" fmla="*/ 203200 w 745066"/>
                <a:gd name="connsiteY4" fmla="*/ 440267 h 44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066" h="440267">
                  <a:moveTo>
                    <a:pt x="203200" y="440267"/>
                  </a:moveTo>
                  <a:lnTo>
                    <a:pt x="745066" y="0"/>
                  </a:lnTo>
                  <a:lnTo>
                    <a:pt x="8466" y="0"/>
                  </a:lnTo>
                  <a:lnTo>
                    <a:pt x="0" y="431800"/>
                  </a:lnTo>
                  <a:lnTo>
                    <a:pt x="203200" y="440267"/>
                  </a:lnTo>
                  <a:close/>
                </a:path>
              </a:pathLst>
            </a:custGeom>
            <a:gradFill flip="none" rotWithShape="1">
              <a:gsLst>
                <a:gs pos="24000">
                  <a:sysClr val="windowText" lastClr="000000">
                    <a:alpha val="23000"/>
                  </a:sysClr>
                </a:gs>
                <a:gs pos="69000">
                  <a:sysClr val="window" lastClr="FFFFFF">
                    <a:alpha val="0"/>
                  </a:sysClr>
                </a:gs>
              </a:gsLst>
              <a:lin ang="18900000" scaled="1"/>
              <a:tileRect/>
            </a:gradFill>
            <a:ln w="9525" cap="flat" cmpd="sng" algn="ctr">
              <a:noFill/>
              <a:prstDash val="solid"/>
            </a:ln>
            <a:effectLst/>
          </p:spPr>
          <p:txBody>
            <a:bodyPr anchor="ct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50" name="Rektangel 123"/>
            <p:cNvSpPr>
              <a:spLocks noChangeArrowheads="1"/>
            </p:cNvSpPr>
            <p:nvPr/>
          </p:nvSpPr>
          <p:spPr bwMode="auto">
            <a:xfrm>
              <a:off x="2105026" y="3875381"/>
              <a:ext cx="1563324" cy="183527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prstTxWarp prst="textNoShape">
                <a:avLst/>
              </a:prstTxWarp>
            </a:bodyP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51" name="Tekstboks 124"/>
            <p:cNvSpPr txBox="1">
              <a:spLocks noChangeArrowheads="1"/>
            </p:cNvSpPr>
            <p:nvPr/>
          </p:nvSpPr>
          <p:spPr bwMode="auto">
            <a:xfrm>
              <a:off x="2809478" y="5412188"/>
              <a:ext cx="138552" cy="288561"/>
            </a:xfrm>
            <a:prstGeom prst="rect">
              <a:avLst/>
            </a:prstGeom>
            <a:noFill/>
            <a:ln w="9525">
              <a:noFill/>
              <a:miter lim="800000"/>
              <a:headEnd/>
              <a:tailEnd/>
            </a:ln>
          </p:spPr>
          <p:txBody>
            <a:bodyPr wrap="none">
              <a:prstTxWarp prst="textNoShape">
                <a:avLst/>
              </a:prstTxWarp>
              <a:spAutoFit/>
            </a:bodyPr>
            <a:lstStyle/>
            <a:p>
              <a:pPr algn="ctr" defTabSz="1218408"/>
              <a:endParaRPr lang="da-DK" sz="1900" dirty="0">
                <a:solidFill>
                  <a:srgbClr val="080808"/>
                </a:solidFill>
                <a:latin typeface="Calibri" pitchFamily="-84" charset="0"/>
              </a:endParaRPr>
            </a:p>
          </p:txBody>
        </p:sp>
      </p:grpSp>
      <p:grpSp>
        <p:nvGrpSpPr>
          <p:cNvPr id="8" name="Gruppe 23"/>
          <p:cNvGrpSpPr>
            <a:grpSpLocks/>
          </p:cNvGrpSpPr>
          <p:nvPr/>
        </p:nvGrpSpPr>
        <p:grpSpPr bwMode="auto">
          <a:xfrm>
            <a:off x="9393183" y="1709835"/>
            <a:ext cx="2795642" cy="2562037"/>
            <a:chOff x="2880450" y="2899703"/>
            <a:chExt cx="2114883" cy="1570697"/>
          </a:xfrm>
        </p:grpSpPr>
        <p:sp>
          <p:nvSpPr>
            <p:cNvPr id="55" name="Kombinationstegning 24"/>
            <p:cNvSpPr/>
            <p:nvPr/>
          </p:nvSpPr>
          <p:spPr>
            <a:xfrm>
              <a:off x="4250267" y="4030133"/>
              <a:ext cx="745066" cy="440267"/>
            </a:xfrm>
            <a:custGeom>
              <a:avLst/>
              <a:gdLst>
                <a:gd name="connsiteX0" fmla="*/ 203200 w 745066"/>
                <a:gd name="connsiteY0" fmla="*/ 440267 h 440267"/>
                <a:gd name="connsiteX1" fmla="*/ 745066 w 745066"/>
                <a:gd name="connsiteY1" fmla="*/ 0 h 440267"/>
                <a:gd name="connsiteX2" fmla="*/ 8466 w 745066"/>
                <a:gd name="connsiteY2" fmla="*/ 0 h 440267"/>
                <a:gd name="connsiteX3" fmla="*/ 0 w 745066"/>
                <a:gd name="connsiteY3" fmla="*/ 431800 h 440267"/>
                <a:gd name="connsiteX4" fmla="*/ 203200 w 745066"/>
                <a:gd name="connsiteY4" fmla="*/ 440267 h 44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066" h="440267">
                  <a:moveTo>
                    <a:pt x="203200" y="440267"/>
                  </a:moveTo>
                  <a:lnTo>
                    <a:pt x="745066" y="0"/>
                  </a:lnTo>
                  <a:lnTo>
                    <a:pt x="8466" y="0"/>
                  </a:lnTo>
                  <a:lnTo>
                    <a:pt x="0" y="431800"/>
                  </a:lnTo>
                  <a:lnTo>
                    <a:pt x="203200" y="440267"/>
                  </a:lnTo>
                  <a:close/>
                </a:path>
              </a:pathLst>
            </a:custGeom>
            <a:gradFill flip="none" rotWithShape="1">
              <a:gsLst>
                <a:gs pos="24000">
                  <a:sysClr val="windowText" lastClr="000000">
                    <a:alpha val="23000"/>
                  </a:sysClr>
                </a:gs>
                <a:gs pos="69000">
                  <a:sysClr val="window" lastClr="FFFFFF">
                    <a:alpha val="0"/>
                  </a:sysClr>
                </a:gs>
              </a:gsLst>
              <a:lin ang="18900000" scaled="1"/>
              <a:tileRect/>
            </a:gradFill>
            <a:ln w="9525" cap="flat" cmpd="sng" algn="ctr">
              <a:noFill/>
              <a:prstDash val="solid"/>
            </a:ln>
            <a:effectLst/>
          </p:spPr>
          <p:txBody>
            <a:bodyPr anchor="ct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56" name="Rektangel 26"/>
            <p:cNvSpPr>
              <a:spLocks noChangeArrowheads="1"/>
            </p:cNvSpPr>
            <p:nvPr/>
          </p:nvSpPr>
          <p:spPr bwMode="auto">
            <a:xfrm>
              <a:off x="2880450" y="2899703"/>
              <a:ext cx="1561681" cy="1561795"/>
            </a:xfrm>
            <a:prstGeom prst="rect">
              <a:avLst/>
            </a:prstGeom>
            <a:gradFill rotWithShape="1">
              <a:gsLst>
                <a:gs pos="0">
                  <a:srgbClr val="E6E6E6"/>
                </a:gs>
                <a:gs pos="100000">
                  <a:srgbClr val="F3F3F3"/>
                </a:gs>
              </a:gsLst>
              <a:lin ang="16200000"/>
            </a:gradFill>
            <a:ln w="9525">
              <a:solidFill>
                <a:srgbClr val="D9D9D9"/>
              </a:solidFill>
              <a:miter lim="800000"/>
              <a:headEnd/>
              <a:tailEnd/>
            </a:ln>
            <a:effectLst>
              <a:outerShdw blurRad="63500" dist="23000" dir="5400000" rotWithShape="0">
                <a:srgbClr val="000000">
                  <a:alpha val="34998"/>
                </a:srgbClr>
              </a:outerShdw>
            </a:effectLst>
          </p:spPr>
          <p:txBody>
            <a:bodyPr anchor="ctr">
              <a:prstTxWarp prst="textNoShape">
                <a:avLst/>
              </a:prstTxWarp>
            </a:bodyPr>
            <a:lstStyle/>
            <a:p>
              <a:pPr algn="ctr" defTabSz="1218408">
                <a:defRPr/>
              </a:pPr>
              <a:endParaRPr lang="en-US" dirty="0">
                <a:solidFill>
                  <a:srgbClr val="FFFFFF"/>
                </a:solidFill>
                <a:latin typeface="Calibri" pitchFamily="-112" charset="0"/>
                <a:ea typeface="ＭＳ Ｐゴシック" pitchFamily="-112" charset="-128"/>
              </a:endParaRPr>
            </a:p>
          </p:txBody>
        </p:sp>
      </p:grpSp>
      <p:sp>
        <p:nvSpPr>
          <p:cNvPr id="63" name="Title 62"/>
          <p:cNvSpPr>
            <a:spLocks noGrp="1"/>
          </p:cNvSpPr>
          <p:nvPr>
            <p:ph type="title"/>
          </p:nvPr>
        </p:nvSpPr>
        <p:spPr>
          <a:xfrm>
            <a:off x="1072183" y="235026"/>
            <a:ext cx="10969924" cy="1025071"/>
          </a:xfrm>
        </p:spPr>
        <p:txBody>
          <a:bodyPr/>
          <a:lstStyle/>
          <a:p>
            <a:r>
              <a:rPr lang="en-US" dirty="0" smtClean="0"/>
              <a:t>Mobile Cloud Service Personas</a:t>
            </a:r>
            <a:endParaRPr lang="en-US" dirty="0"/>
          </a:p>
        </p:txBody>
      </p:sp>
      <p:grpSp>
        <p:nvGrpSpPr>
          <p:cNvPr id="9" name="Gruppe 110"/>
          <p:cNvGrpSpPr>
            <a:grpSpLocks/>
          </p:cNvGrpSpPr>
          <p:nvPr/>
        </p:nvGrpSpPr>
        <p:grpSpPr bwMode="auto">
          <a:xfrm>
            <a:off x="6402213" y="3239001"/>
            <a:ext cx="3053715" cy="2485403"/>
            <a:chOff x="5503734" y="3875381"/>
            <a:chExt cx="2291422" cy="1864183"/>
          </a:xfrm>
        </p:grpSpPr>
        <p:sp>
          <p:nvSpPr>
            <p:cNvPr id="67" name="Kombinationstegning 110"/>
            <p:cNvSpPr/>
            <p:nvPr/>
          </p:nvSpPr>
          <p:spPr bwMode="auto">
            <a:xfrm>
              <a:off x="6864976" y="5170640"/>
              <a:ext cx="930180" cy="549545"/>
            </a:xfrm>
            <a:custGeom>
              <a:avLst/>
              <a:gdLst>
                <a:gd name="connsiteX0" fmla="*/ 203200 w 745066"/>
                <a:gd name="connsiteY0" fmla="*/ 440267 h 440267"/>
                <a:gd name="connsiteX1" fmla="*/ 745066 w 745066"/>
                <a:gd name="connsiteY1" fmla="*/ 0 h 440267"/>
                <a:gd name="connsiteX2" fmla="*/ 8466 w 745066"/>
                <a:gd name="connsiteY2" fmla="*/ 0 h 440267"/>
                <a:gd name="connsiteX3" fmla="*/ 0 w 745066"/>
                <a:gd name="connsiteY3" fmla="*/ 431800 h 440267"/>
                <a:gd name="connsiteX4" fmla="*/ 203200 w 745066"/>
                <a:gd name="connsiteY4" fmla="*/ 440267 h 44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066" h="440267">
                  <a:moveTo>
                    <a:pt x="203200" y="440267"/>
                  </a:moveTo>
                  <a:lnTo>
                    <a:pt x="745066" y="0"/>
                  </a:lnTo>
                  <a:lnTo>
                    <a:pt x="8466" y="0"/>
                  </a:lnTo>
                  <a:lnTo>
                    <a:pt x="0" y="431800"/>
                  </a:lnTo>
                  <a:lnTo>
                    <a:pt x="203200" y="440267"/>
                  </a:lnTo>
                  <a:close/>
                </a:path>
              </a:pathLst>
            </a:custGeom>
            <a:gradFill flip="none" rotWithShape="1">
              <a:gsLst>
                <a:gs pos="24000">
                  <a:sysClr val="windowText" lastClr="000000">
                    <a:alpha val="23000"/>
                  </a:sysClr>
                </a:gs>
                <a:gs pos="69000">
                  <a:sysClr val="window" lastClr="FFFFFF">
                    <a:alpha val="0"/>
                  </a:sysClr>
                </a:gs>
              </a:gsLst>
              <a:lin ang="18900000" scaled="1"/>
              <a:tileRect/>
            </a:gradFill>
            <a:ln w="9525" cap="flat" cmpd="sng" algn="ctr">
              <a:noFill/>
              <a:prstDash val="solid"/>
            </a:ln>
            <a:effectLst/>
          </p:spPr>
          <p:txBody>
            <a:bodyPr anchor="ct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68" name="Rektangel 111"/>
            <p:cNvSpPr>
              <a:spLocks noChangeArrowheads="1"/>
            </p:cNvSpPr>
            <p:nvPr/>
          </p:nvSpPr>
          <p:spPr bwMode="auto">
            <a:xfrm>
              <a:off x="5543551" y="3875381"/>
              <a:ext cx="1564056" cy="183527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prstTxWarp prst="textNoShape">
                <a:avLst/>
              </a:prstTxWarp>
            </a:bodyPr>
            <a:lstStyle/>
            <a:p>
              <a:pPr algn="ctr" defTabSz="1218408">
                <a:defRPr/>
              </a:pPr>
              <a:endParaRPr lang="en-US" dirty="0">
                <a:solidFill>
                  <a:srgbClr val="FFFFFF"/>
                </a:solidFill>
                <a:latin typeface="Calibri" pitchFamily="-112" charset="0"/>
                <a:ea typeface="ＭＳ Ｐゴシック" pitchFamily="-112" charset="-128"/>
              </a:endParaRPr>
            </a:p>
          </p:txBody>
        </p:sp>
        <p:sp>
          <p:nvSpPr>
            <p:cNvPr id="69" name="Tekstboks 112"/>
            <p:cNvSpPr txBox="1">
              <a:spLocks noChangeArrowheads="1"/>
            </p:cNvSpPr>
            <p:nvPr/>
          </p:nvSpPr>
          <p:spPr bwMode="auto">
            <a:xfrm>
              <a:off x="5503734" y="5216307"/>
              <a:ext cx="1696107" cy="523257"/>
            </a:xfrm>
            <a:prstGeom prst="rect">
              <a:avLst/>
            </a:prstGeom>
            <a:noFill/>
            <a:ln w="9525">
              <a:noFill/>
              <a:miter lim="800000"/>
              <a:headEnd/>
              <a:tailEnd/>
            </a:ln>
          </p:spPr>
          <p:txBody>
            <a:bodyPr wrap="square">
              <a:prstTxWarp prst="textNoShape">
                <a:avLst/>
              </a:prstTxWarp>
              <a:spAutoFit/>
            </a:bodyPr>
            <a:lstStyle/>
            <a:p>
              <a:pPr algn="ctr" defTabSz="1218408"/>
              <a:r>
                <a:rPr lang="da-DK" sz="1900" dirty="0" smtClean="0">
                  <a:solidFill>
                    <a:srgbClr val="080808"/>
                  </a:solidFill>
                  <a:latin typeface="Calibri" pitchFamily="-84" charset="0"/>
                </a:rPr>
                <a:t>Mobile Program Manager</a:t>
              </a:r>
              <a:endParaRPr lang="da-DK" sz="1900" dirty="0">
                <a:solidFill>
                  <a:srgbClr val="080808"/>
                </a:solidFill>
                <a:latin typeface="Calibri" pitchFamily="-84" charset="0"/>
              </a:endParaRPr>
            </a:p>
          </p:txBody>
        </p:sp>
      </p:grpSp>
      <p:sp>
        <p:nvSpPr>
          <p:cNvPr id="70" name="Tekstboks 112"/>
          <p:cNvSpPr txBox="1">
            <a:spLocks noChangeArrowheads="1"/>
          </p:cNvSpPr>
          <p:nvPr/>
        </p:nvSpPr>
        <p:spPr bwMode="auto">
          <a:xfrm>
            <a:off x="9286323" y="3740559"/>
            <a:ext cx="2211591" cy="415476"/>
          </a:xfrm>
          <a:prstGeom prst="rect">
            <a:avLst/>
          </a:prstGeom>
          <a:noFill/>
          <a:ln w="9525">
            <a:noFill/>
            <a:miter lim="800000"/>
            <a:headEnd/>
            <a:tailEnd/>
          </a:ln>
        </p:spPr>
        <p:txBody>
          <a:bodyPr wrap="none" lIns="121893" tIns="60947" rIns="121893" bIns="60947">
            <a:prstTxWarp prst="textNoShape">
              <a:avLst/>
            </a:prstTxWarp>
            <a:spAutoFit/>
          </a:bodyPr>
          <a:lstStyle/>
          <a:p>
            <a:pPr algn="ctr" defTabSz="1218408"/>
            <a:r>
              <a:rPr lang="da-DK" sz="1900" dirty="0" smtClean="0">
                <a:solidFill>
                  <a:srgbClr val="080808"/>
                </a:solidFill>
                <a:latin typeface="Calibri" pitchFamily="-84" charset="0"/>
              </a:rPr>
              <a:t>Enterprise Architect</a:t>
            </a:r>
            <a:endParaRPr lang="da-DK" sz="1900" dirty="0">
              <a:solidFill>
                <a:srgbClr val="080808"/>
              </a:solidFill>
              <a:latin typeface="Calibri" pitchFamily="-84" charset="0"/>
            </a:endParaRPr>
          </a:p>
        </p:txBody>
      </p:sp>
      <p:pic>
        <p:nvPicPr>
          <p:cNvPr id="42" name="Picture 41" descr="MSB small business Clive man concentrating laptop working"/>
          <p:cNvPicPr>
            <a:picLocks noChangeAspect="1" noChangeArrowheads="1"/>
          </p:cNvPicPr>
          <p:nvPr/>
        </p:nvPicPr>
        <p:blipFill>
          <a:blip r:embed="rId3" cstate="print"/>
          <a:srcRect/>
          <a:stretch>
            <a:fillRect/>
          </a:stretch>
        </p:blipFill>
        <p:spPr bwMode="auto">
          <a:xfrm>
            <a:off x="9584343" y="1839119"/>
            <a:ext cx="1618953" cy="1936133"/>
          </a:xfrm>
          <a:prstGeom prst="rect">
            <a:avLst/>
          </a:prstGeom>
          <a:noFill/>
          <a:ln w="9525">
            <a:noFill/>
            <a:miter lim="800000"/>
            <a:headEnd/>
            <a:tailEnd/>
          </a:ln>
        </p:spPr>
      </p:pic>
      <p:sp>
        <p:nvSpPr>
          <p:cNvPr id="38" name="Title 1"/>
          <p:cNvSpPr txBox="1">
            <a:spLocks/>
          </p:cNvSpPr>
          <p:nvPr/>
        </p:nvSpPr>
        <p:spPr>
          <a:xfrm>
            <a:off x="1102857" y="577138"/>
            <a:ext cx="9413592" cy="541860"/>
          </a:xfrm>
          <a:prstGeom prst="rect">
            <a:avLst/>
          </a:prstGeom>
        </p:spPr>
        <p:txBody>
          <a:bodyPr vert="horz" lIns="0" tIns="0" rIns="0" bIns="0" rtlCol="0" anchor="ctr" anchorCtr="0">
            <a:noAutofit/>
          </a:bodyPr>
          <a:lstStyle/>
          <a:p>
            <a:pPr defTabSz="304735">
              <a:spcAft>
                <a:spcPts val="800"/>
              </a:spcAft>
              <a:buClr>
                <a:srgbClr val="FF0000"/>
              </a:buClr>
              <a:buSzPct val="85000"/>
              <a:defRPr/>
            </a:pPr>
            <a:r>
              <a:rPr lang="en-US" dirty="0" smtClean="0">
                <a:solidFill>
                  <a:srgbClr val="FF1414"/>
                </a:solidFill>
                <a:ea typeface="ＭＳ Ｐゴシック" pitchFamily="127" charset="-128"/>
                <a:cs typeface="ＭＳ Ｐゴシック" pitchFamily="127" charset="-128"/>
              </a:rPr>
              <a:t>Develop, Integrate, Secure and Deliver Your Mobile Apps</a:t>
            </a:r>
            <a:endParaRPr lang="en-US" dirty="0">
              <a:solidFill>
                <a:srgbClr val="FF1414"/>
              </a:solidFill>
              <a:ea typeface="ＭＳ Ｐゴシック" pitchFamily="127" charset="-128"/>
              <a:cs typeface="ＭＳ Ｐゴシック" pitchFamily="127" charset="-128"/>
            </a:endParaRPr>
          </a:p>
        </p:txBody>
      </p:sp>
      <p:pic>
        <p:nvPicPr>
          <p:cNvPr id="40" name="Picture 39" descr="Mia.jpg"/>
          <p:cNvPicPr>
            <a:picLocks noChangeAspect="1"/>
          </p:cNvPicPr>
          <p:nvPr/>
        </p:nvPicPr>
        <p:blipFill>
          <a:blip r:embed="rId4" cstate="print"/>
          <a:stretch>
            <a:fillRect/>
          </a:stretch>
        </p:blipFill>
        <p:spPr>
          <a:xfrm>
            <a:off x="453248" y="3370794"/>
            <a:ext cx="1540925" cy="1893935"/>
          </a:xfrm>
          <a:prstGeom prst="rect">
            <a:avLst/>
          </a:prstGeom>
          <a:ln>
            <a:noFill/>
          </a:ln>
          <a:effectLst>
            <a:softEdge rad="112500"/>
          </a:effectLst>
        </p:spPr>
      </p:pic>
      <p:pic>
        <p:nvPicPr>
          <p:cNvPr id="47" name="Picture 46" descr="Mike.jpg"/>
          <p:cNvPicPr>
            <a:picLocks noChangeAspect="1"/>
          </p:cNvPicPr>
          <p:nvPr/>
        </p:nvPicPr>
        <p:blipFill>
          <a:blip r:embed="rId5" cstate="print"/>
          <a:stretch>
            <a:fillRect/>
          </a:stretch>
        </p:blipFill>
        <p:spPr>
          <a:xfrm>
            <a:off x="6786959" y="3344044"/>
            <a:ext cx="1364050" cy="1814147"/>
          </a:xfrm>
          <a:prstGeom prst="rect">
            <a:avLst/>
          </a:prstGeom>
          <a:ln>
            <a:noFill/>
          </a:ln>
          <a:effectLst>
            <a:softEdge rad="112500"/>
          </a:effectLst>
        </p:spPr>
      </p:pic>
      <p:pic>
        <p:nvPicPr>
          <p:cNvPr id="46" name="Picture 45" descr="Jeff.jpg"/>
          <p:cNvPicPr>
            <a:picLocks noChangeAspect="1"/>
          </p:cNvPicPr>
          <p:nvPr/>
        </p:nvPicPr>
        <p:blipFill>
          <a:blip r:embed="rId6" cstate="print">
            <a:alphaModFix amt="99000"/>
          </a:blip>
          <a:srcRect l="7611" r="25848" b="3870"/>
          <a:stretch>
            <a:fillRect/>
          </a:stretch>
        </p:blipFill>
        <p:spPr>
          <a:xfrm>
            <a:off x="3616634" y="1878068"/>
            <a:ext cx="1600551" cy="1539393"/>
          </a:xfrm>
          <a:prstGeom prst="rect">
            <a:avLst/>
          </a:prstGeom>
          <a:ln>
            <a:noFill/>
          </a:ln>
          <a:effectLst>
            <a:softEdge rad="112500"/>
          </a:effectLst>
        </p:spPr>
      </p:pic>
      <p:pic>
        <p:nvPicPr>
          <p:cNvPr id="48" name="Picture 47" descr="Samir.jpg"/>
          <p:cNvPicPr>
            <a:picLocks noChangeAspect="1"/>
          </p:cNvPicPr>
          <p:nvPr/>
        </p:nvPicPr>
        <p:blipFill>
          <a:blip r:embed="rId7" cstate="print">
            <a:alphaModFix amt="75000"/>
          </a:blip>
          <a:srcRect b="19622"/>
          <a:stretch>
            <a:fillRect/>
          </a:stretch>
        </p:blipFill>
        <p:spPr>
          <a:xfrm>
            <a:off x="4463085" y="2352577"/>
            <a:ext cx="1168477" cy="1403545"/>
          </a:xfrm>
          <a:prstGeom prst="rect">
            <a:avLst/>
          </a:prstGeom>
          <a:ln>
            <a:noFill/>
          </a:ln>
          <a:effectLst>
            <a:softEdge rad="112500"/>
          </a:effectLst>
        </p:spPr>
      </p:pic>
      <p:sp>
        <p:nvSpPr>
          <p:cNvPr id="52" name="Tekstboks 104"/>
          <p:cNvSpPr txBox="1">
            <a:spLocks noChangeArrowheads="1"/>
          </p:cNvSpPr>
          <p:nvPr/>
        </p:nvSpPr>
        <p:spPr bwMode="auto">
          <a:xfrm>
            <a:off x="3530686" y="3615215"/>
            <a:ext cx="2071246" cy="707864"/>
          </a:xfrm>
          <a:prstGeom prst="rect">
            <a:avLst/>
          </a:prstGeom>
          <a:noFill/>
          <a:ln w="9525">
            <a:noFill/>
            <a:miter lim="800000"/>
            <a:headEnd/>
            <a:tailEnd/>
          </a:ln>
        </p:spPr>
        <p:txBody>
          <a:bodyPr wrap="square" lIns="121893" tIns="60947" rIns="121893" bIns="60947">
            <a:prstTxWarp prst="textNoShape">
              <a:avLst/>
            </a:prstTxWarp>
            <a:spAutoFit/>
          </a:bodyPr>
          <a:lstStyle/>
          <a:p>
            <a:pPr algn="ctr" defTabSz="1218408"/>
            <a:r>
              <a:rPr lang="da-DK" sz="1900" dirty="0" smtClean="0">
                <a:solidFill>
                  <a:srgbClr val="080808"/>
                </a:solidFill>
                <a:latin typeface="Calibri" pitchFamily="-84" charset="0"/>
              </a:rPr>
              <a:t>Service &amp; Java Developers</a:t>
            </a:r>
            <a:endParaRPr lang="da-DK" sz="1900" dirty="0">
              <a:solidFill>
                <a:srgbClr val="080808"/>
              </a:solidFill>
              <a:latin typeface="Calibri" pitchFamily="-84" charset="0"/>
            </a:endParaRPr>
          </a:p>
        </p:txBody>
      </p:sp>
    </p:spTree>
    <p:extLst>
      <p:ext uri="{BB962C8B-B14F-4D97-AF65-F5344CB8AC3E}">
        <p14:creationId xmlns:mc="http://schemas.openxmlformats.org/markup-compatibility/2006" xmlns:mv="urn:schemas-microsoft-com:mac:vml" xmlns:p14="http://schemas.microsoft.com/office/powerpoint/2010/main" xmlns="" val="906582627"/>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7" name="Title 2"/>
          <p:cNvSpPr>
            <a:spLocks noGrp="1"/>
          </p:cNvSpPr>
          <p:nvPr>
            <p:ph type="title"/>
          </p:nvPr>
        </p:nvSpPr>
        <p:spPr/>
        <p:txBody>
          <a:bodyPr/>
          <a:lstStyle/>
          <a:p>
            <a:r>
              <a:rPr lang="en-US" dirty="0" smtClean="0">
                <a:ea typeface="ＭＳ Ｐゴシック" pitchFamily="34" charset="-128"/>
              </a:rPr>
              <a:t>FiF Demo Scenario</a:t>
            </a:r>
          </a:p>
        </p:txBody>
      </p:sp>
      <p:pic>
        <p:nvPicPr>
          <p:cNvPr id="7" name="Picture 6"/>
          <p:cNvPicPr>
            <a:picLocks noChangeAspect="1"/>
          </p:cNvPicPr>
          <p:nvPr/>
        </p:nvPicPr>
        <p:blipFill>
          <a:blip r:embed="rId2" cstate="print">
            <a:extLst/>
          </a:blip>
          <a:stretch>
            <a:fillRect/>
          </a:stretch>
        </p:blipFill>
        <p:spPr bwMode="auto">
          <a:xfrm>
            <a:off x="1499452" y="1924176"/>
            <a:ext cx="783289" cy="822066"/>
          </a:xfrm>
          <a:prstGeom prst="rect">
            <a:avLst/>
          </a:prstGeom>
          <a:effectLst>
            <a:reflection blurRad="38100" stA="52000" endA="300" endPos="35000" dir="5400000" sy="-100000" algn="bl" rotWithShape="0"/>
          </a:effectLst>
        </p:spPr>
      </p:pic>
      <p:pic>
        <p:nvPicPr>
          <p:cNvPr id="19459" name="Picture 3" descr="BU001302.png"/>
          <p:cNvPicPr>
            <a:picLocks noChangeAspect="1"/>
          </p:cNvPicPr>
          <p:nvPr/>
        </p:nvPicPr>
        <p:blipFill>
          <a:blip r:embed="rId3" cstate="print"/>
          <a:srcRect/>
          <a:stretch>
            <a:fillRect/>
          </a:stretch>
        </p:blipFill>
        <p:spPr bwMode="auto">
          <a:xfrm>
            <a:off x="721596" y="3610963"/>
            <a:ext cx="558654" cy="1162050"/>
          </a:xfrm>
          <a:prstGeom prst="rect">
            <a:avLst/>
          </a:prstGeom>
          <a:noFill/>
          <a:ln w="9525">
            <a:noFill/>
            <a:miter lim="800000"/>
            <a:headEnd/>
            <a:tailEnd/>
          </a:ln>
        </p:spPr>
      </p:pic>
      <p:pic>
        <p:nvPicPr>
          <p:cNvPr id="19460" name="Picture 5" descr="73210125.png"/>
          <p:cNvPicPr>
            <a:picLocks noChangeAspect="1"/>
          </p:cNvPicPr>
          <p:nvPr/>
        </p:nvPicPr>
        <p:blipFill>
          <a:blip r:embed="rId4" cstate="print"/>
          <a:srcRect/>
          <a:stretch>
            <a:fillRect/>
          </a:stretch>
        </p:blipFill>
        <p:spPr bwMode="auto">
          <a:xfrm>
            <a:off x="706782" y="1663100"/>
            <a:ext cx="600977" cy="1322388"/>
          </a:xfrm>
          <a:prstGeom prst="rect">
            <a:avLst/>
          </a:prstGeom>
          <a:noFill/>
          <a:ln w="9525">
            <a:noFill/>
            <a:miter lim="800000"/>
            <a:headEnd/>
            <a:tailEnd/>
          </a:ln>
        </p:spPr>
      </p:pic>
      <p:pic>
        <p:nvPicPr>
          <p:cNvPr id="23" name="Picture 22"/>
          <p:cNvPicPr>
            <a:picLocks noChangeAspect="1"/>
          </p:cNvPicPr>
          <p:nvPr/>
        </p:nvPicPr>
        <p:blipFill>
          <a:blip r:embed="rId2" cstate="print">
            <a:extLst/>
          </a:blip>
          <a:stretch>
            <a:fillRect/>
          </a:stretch>
        </p:blipFill>
        <p:spPr bwMode="auto">
          <a:xfrm>
            <a:off x="1347052" y="3752976"/>
            <a:ext cx="783289" cy="822066"/>
          </a:xfrm>
          <a:prstGeom prst="rect">
            <a:avLst/>
          </a:prstGeom>
          <a:effectLst>
            <a:reflection blurRad="38100" stA="52000" endA="300" endPos="35000" dir="5400000" sy="-100000" algn="bl" rotWithShape="0"/>
          </a:effectLst>
        </p:spPr>
      </p:pic>
      <p:grpSp>
        <p:nvGrpSpPr>
          <p:cNvPr id="2" name="Group 23"/>
          <p:cNvGrpSpPr>
            <a:grpSpLocks/>
          </p:cNvGrpSpPr>
          <p:nvPr/>
        </p:nvGrpSpPr>
        <p:grpSpPr bwMode="auto">
          <a:xfrm>
            <a:off x="660228" y="4590451"/>
            <a:ext cx="1576507" cy="658813"/>
            <a:chOff x="7010400" y="2124546"/>
            <a:chExt cx="1814513" cy="757238"/>
          </a:xfrm>
        </p:grpSpPr>
        <p:sp>
          <p:nvSpPr>
            <p:cNvPr id="25" name="Freeform 53"/>
            <p:cNvSpPr>
              <a:spLocks noEditPoints="1"/>
            </p:cNvSpPr>
            <p:nvPr/>
          </p:nvSpPr>
          <p:spPr bwMode="auto">
            <a:xfrm>
              <a:off x="7010400" y="2124546"/>
              <a:ext cx="1814513" cy="596900"/>
            </a:xfrm>
            <a:custGeom>
              <a:avLst/>
              <a:gdLst>
                <a:gd name="T0" fmla="*/ 476 w 484"/>
                <a:gd name="T1" fmla="*/ 108 h 159"/>
                <a:gd name="T2" fmla="*/ 474 w 484"/>
                <a:gd name="T3" fmla="*/ 78 h 159"/>
                <a:gd name="T4" fmla="*/ 459 w 484"/>
                <a:gd name="T5" fmla="*/ 36 h 159"/>
                <a:gd name="T6" fmla="*/ 441 w 484"/>
                <a:gd name="T7" fmla="*/ 10 h 159"/>
                <a:gd name="T8" fmla="*/ 423 w 484"/>
                <a:gd name="T9" fmla="*/ 5 h 159"/>
                <a:gd name="T10" fmla="*/ 393 w 484"/>
                <a:gd name="T11" fmla="*/ 0 h 159"/>
                <a:gd name="T12" fmla="*/ 356 w 484"/>
                <a:gd name="T13" fmla="*/ 4 h 159"/>
                <a:gd name="T14" fmla="*/ 289 w 484"/>
                <a:gd name="T15" fmla="*/ 4 h 159"/>
                <a:gd name="T16" fmla="*/ 267 w 484"/>
                <a:gd name="T17" fmla="*/ 4 h 159"/>
                <a:gd name="T18" fmla="*/ 229 w 484"/>
                <a:gd name="T19" fmla="*/ 5 h 159"/>
                <a:gd name="T20" fmla="*/ 206 w 484"/>
                <a:gd name="T21" fmla="*/ 10 h 159"/>
                <a:gd name="T22" fmla="*/ 180 w 484"/>
                <a:gd name="T23" fmla="*/ 27 h 159"/>
                <a:gd name="T24" fmla="*/ 151 w 484"/>
                <a:gd name="T25" fmla="*/ 56 h 159"/>
                <a:gd name="T26" fmla="*/ 98 w 484"/>
                <a:gd name="T27" fmla="*/ 63 h 159"/>
                <a:gd name="T28" fmla="*/ 27 w 484"/>
                <a:gd name="T29" fmla="*/ 71 h 159"/>
                <a:gd name="T30" fmla="*/ 8 w 484"/>
                <a:gd name="T31" fmla="*/ 95 h 159"/>
                <a:gd name="T32" fmla="*/ 1 w 484"/>
                <a:gd name="T33" fmla="*/ 126 h 159"/>
                <a:gd name="T34" fmla="*/ 9 w 484"/>
                <a:gd name="T35" fmla="*/ 143 h 159"/>
                <a:gd name="T36" fmla="*/ 23 w 484"/>
                <a:gd name="T37" fmla="*/ 152 h 159"/>
                <a:gd name="T38" fmla="*/ 83 w 484"/>
                <a:gd name="T39" fmla="*/ 97 h 159"/>
                <a:gd name="T40" fmla="*/ 142 w 484"/>
                <a:gd name="T41" fmla="*/ 159 h 159"/>
                <a:gd name="T42" fmla="*/ 169 w 484"/>
                <a:gd name="T43" fmla="*/ 157 h 159"/>
                <a:gd name="T44" fmla="*/ 255 w 484"/>
                <a:gd name="T45" fmla="*/ 154 h 159"/>
                <a:gd name="T46" fmla="*/ 319 w 484"/>
                <a:gd name="T47" fmla="*/ 152 h 159"/>
                <a:gd name="T48" fmla="*/ 436 w 484"/>
                <a:gd name="T49" fmla="*/ 153 h 159"/>
                <a:gd name="T50" fmla="*/ 445 w 484"/>
                <a:gd name="T51" fmla="*/ 143 h 159"/>
                <a:gd name="T52" fmla="*/ 462 w 484"/>
                <a:gd name="T53" fmla="*/ 143 h 159"/>
                <a:gd name="T54" fmla="*/ 473 w 484"/>
                <a:gd name="T55" fmla="*/ 141 h 159"/>
                <a:gd name="T56" fmla="*/ 483 w 484"/>
                <a:gd name="T57" fmla="*/ 126 h 159"/>
                <a:gd name="T58" fmla="*/ 262 w 484"/>
                <a:gd name="T59" fmla="*/ 32 h 159"/>
                <a:gd name="T60" fmla="*/ 260 w 484"/>
                <a:gd name="T61" fmla="*/ 55 h 159"/>
                <a:gd name="T62" fmla="*/ 251 w 484"/>
                <a:gd name="T63" fmla="*/ 66 h 159"/>
                <a:gd name="T64" fmla="*/ 201 w 484"/>
                <a:gd name="T65" fmla="*/ 67 h 159"/>
                <a:gd name="T66" fmla="*/ 188 w 484"/>
                <a:gd name="T67" fmla="*/ 66 h 159"/>
                <a:gd name="T68" fmla="*/ 188 w 484"/>
                <a:gd name="T69" fmla="*/ 55 h 159"/>
                <a:gd name="T70" fmla="*/ 202 w 484"/>
                <a:gd name="T71" fmla="*/ 38 h 159"/>
                <a:gd name="T72" fmla="*/ 220 w 484"/>
                <a:gd name="T73" fmla="*/ 27 h 159"/>
                <a:gd name="T74" fmla="*/ 255 w 484"/>
                <a:gd name="T75" fmla="*/ 26 h 159"/>
                <a:gd name="T76" fmla="*/ 262 w 484"/>
                <a:gd name="T77" fmla="*/ 27 h 159"/>
                <a:gd name="T78" fmla="*/ 347 w 484"/>
                <a:gd name="T79" fmla="*/ 63 h 159"/>
                <a:gd name="T80" fmla="*/ 286 w 484"/>
                <a:gd name="T81" fmla="*/ 65 h 159"/>
                <a:gd name="T82" fmla="*/ 286 w 484"/>
                <a:gd name="T83" fmla="*/ 65 h 159"/>
                <a:gd name="T84" fmla="*/ 282 w 484"/>
                <a:gd name="T85" fmla="*/ 61 h 159"/>
                <a:gd name="T86" fmla="*/ 287 w 484"/>
                <a:gd name="T87" fmla="*/ 24 h 159"/>
                <a:gd name="T88" fmla="*/ 344 w 484"/>
                <a:gd name="T89" fmla="*/ 29 h 159"/>
                <a:gd name="T90" fmla="*/ 347 w 484"/>
                <a:gd name="T91" fmla="*/ 63 h 159"/>
                <a:gd name="T92" fmla="*/ 373 w 484"/>
                <a:gd name="T93" fmla="*/ 65 h 159"/>
                <a:gd name="T94" fmla="*/ 371 w 484"/>
                <a:gd name="T95" fmla="*/ 61 h 159"/>
                <a:gd name="T96" fmla="*/ 425 w 484"/>
                <a:gd name="T97" fmla="*/ 25 h 159"/>
                <a:gd name="T98" fmla="*/ 441 w 484"/>
                <a:gd name="T99" fmla="*/ 6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4" h="159">
                  <a:moveTo>
                    <a:pt x="479" y="116"/>
                  </a:moveTo>
                  <a:cubicBezTo>
                    <a:pt x="477" y="115"/>
                    <a:pt x="476" y="111"/>
                    <a:pt x="476" y="108"/>
                  </a:cubicBezTo>
                  <a:cubicBezTo>
                    <a:pt x="475" y="92"/>
                    <a:pt x="475" y="92"/>
                    <a:pt x="475" y="92"/>
                  </a:cubicBezTo>
                  <a:cubicBezTo>
                    <a:pt x="475" y="87"/>
                    <a:pt x="474" y="81"/>
                    <a:pt x="474" y="78"/>
                  </a:cubicBezTo>
                  <a:cubicBezTo>
                    <a:pt x="473" y="75"/>
                    <a:pt x="471" y="67"/>
                    <a:pt x="469" y="60"/>
                  </a:cubicBezTo>
                  <a:cubicBezTo>
                    <a:pt x="466" y="54"/>
                    <a:pt x="462" y="43"/>
                    <a:pt x="459" y="36"/>
                  </a:cubicBezTo>
                  <a:cubicBezTo>
                    <a:pt x="456" y="29"/>
                    <a:pt x="451" y="21"/>
                    <a:pt x="449" y="18"/>
                  </a:cubicBezTo>
                  <a:cubicBezTo>
                    <a:pt x="447" y="15"/>
                    <a:pt x="443" y="12"/>
                    <a:pt x="441" y="10"/>
                  </a:cubicBezTo>
                  <a:cubicBezTo>
                    <a:pt x="439" y="9"/>
                    <a:pt x="435" y="7"/>
                    <a:pt x="432" y="6"/>
                  </a:cubicBezTo>
                  <a:cubicBezTo>
                    <a:pt x="429" y="6"/>
                    <a:pt x="425" y="5"/>
                    <a:pt x="423" y="5"/>
                  </a:cubicBezTo>
                  <a:cubicBezTo>
                    <a:pt x="420" y="5"/>
                    <a:pt x="413" y="5"/>
                    <a:pt x="405" y="4"/>
                  </a:cubicBezTo>
                  <a:cubicBezTo>
                    <a:pt x="402" y="2"/>
                    <a:pt x="398" y="0"/>
                    <a:pt x="393" y="0"/>
                  </a:cubicBezTo>
                  <a:cubicBezTo>
                    <a:pt x="388" y="0"/>
                    <a:pt x="384" y="2"/>
                    <a:pt x="382" y="4"/>
                  </a:cubicBezTo>
                  <a:cubicBezTo>
                    <a:pt x="373" y="4"/>
                    <a:pt x="364" y="4"/>
                    <a:pt x="356" y="4"/>
                  </a:cubicBezTo>
                  <a:cubicBezTo>
                    <a:pt x="340" y="4"/>
                    <a:pt x="314" y="4"/>
                    <a:pt x="298" y="4"/>
                  </a:cubicBezTo>
                  <a:cubicBezTo>
                    <a:pt x="295" y="4"/>
                    <a:pt x="292" y="4"/>
                    <a:pt x="289" y="4"/>
                  </a:cubicBezTo>
                  <a:cubicBezTo>
                    <a:pt x="287" y="1"/>
                    <a:pt x="283" y="0"/>
                    <a:pt x="278" y="0"/>
                  </a:cubicBezTo>
                  <a:cubicBezTo>
                    <a:pt x="274" y="0"/>
                    <a:pt x="270" y="1"/>
                    <a:pt x="267" y="4"/>
                  </a:cubicBezTo>
                  <a:cubicBezTo>
                    <a:pt x="262" y="4"/>
                    <a:pt x="257" y="4"/>
                    <a:pt x="254" y="4"/>
                  </a:cubicBezTo>
                  <a:cubicBezTo>
                    <a:pt x="246" y="4"/>
                    <a:pt x="234" y="5"/>
                    <a:pt x="229" y="5"/>
                  </a:cubicBezTo>
                  <a:cubicBezTo>
                    <a:pt x="224" y="5"/>
                    <a:pt x="217" y="6"/>
                    <a:pt x="214" y="7"/>
                  </a:cubicBezTo>
                  <a:cubicBezTo>
                    <a:pt x="212" y="8"/>
                    <a:pt x="209" y="9"/>
                    <a:pt x="206" y="10"/>
                  </a:cubicBezTo>
                  <a:cubicBezTo>
                    <a:pt x="203" y="11"/>
                    <a:pt x="199" y="13"/>
                    <a:pt x="196" y="15"/>
                  </a:cubicBezTo>
                  <a:cubicBezTo>
                    <a:pt x="192" y="17"/>
                    <a:pt x="185" y="23"/>
                    <a:pt x="180" y="27"/>
                  </a:cubicBezTo>
                  <a:cubicBezTo>
                    <a:pt x="175" y="32"/>
                    <a:pt x="167" y="40"/>
                    <a:pt x="163" y="44"/>
                  </a:cubicBezTo>
                  <a:cubicBezTo>
                    <a:pt x="159" y="49"/>
                    <a:pt x="154" y="54"/>
                    <a:pt x="151" y="56"/>
                  </a:cubicBezTo>
                  <a:cubicBezTo>
                    <a:pt x="149" y="57"/>
                    <a:pt x="142" y="59"/>
                    <a:pt x="135" y="59"/>
                  </a:cubicBezTo>
                  <a:cubicBezTo>
                    <a:pt x="127" y="59"/>
                    <a:pt x="111" y="61"/>
                    <a:pt x="98" y="63"/>
                  </a:cubicBezTo>
                  <a:cubicBezTo>
                    <a:pt x="84" y="64"/>
                    <a:pt x="65" y="66"/>
                    <a:pt x="55" y="67"/>
                  </a:cubicBezTo>
                  <a:cubicBezTo>
                    <a:pt x="44" y="68"/>
                    <a:pt x="32" y="70"/>
                    <a:pt x="27" y="71"/>
                  </a:cubicBezTo>
                  <a:cubicBezTo>
                    <a:pt x="22" y="73"/>
                    <a:pt x="16" y="76"/>
                    <a:pt x="14" y="79"/>
                  </a:cubicBezTo>
                  <a:cubicBezTo>
                    <a:pt x="11" y="82"/>
                    <a:pt x="9" y="90"/>
                    <a:pt x="8" y="95"/>
                  </a:cubicBezTo>
                  <a:cubicBezTo>
                    <a:pt x="8" y="100"/>
                    <a:pt x="6" y="109"/>
                    <a:pt x="4" y="113"/>
                  </a:cubicBezTo>
                  <a:cubicBezTo>
                    <a:pt x="3" y="117"/>
                    <a:pt x="1" y="123"/>
                    <a:pt x="1" y="126"/>
                  </a:cubicBezTo>
                  <a:cubicBezTo>
                    <a:pt x="0" y="130"/>
                    <a:pt x="1" y="134"/>
                    <a:pt x="2" y="137"/>
                  </a:cubicBezTo>
                  <a:cubicBezTo>
                    <a:pt x="4" y="139"/>
                    <a:pt x="7" y="142"/>
                    <a:pt x="9" y="143"/>
                  </a:cubicBezTo>
                  <a:cubicBezTo>
                    <a:pt x="12" y="145"/>
                    <a:pt x="15" y="147"/>
                    <a:pt x="17" y="147"/>
                  </a:cubicBezTo>
                  <a:cubicBezTo>
                    <a:pt x="19" y="148"/>
                    <a:pt x="22" y="150"/>
                    <a:pt x="23" y="152"/>
                  </a:cubicBezTo>
                  <a:cubicBezTo>
                    <a:pt x="24" y="152"/>
                    <a:pt x="24" y="152"/>
                    <a:pt x="24" y="152"/>
                  </a:cubicBezTo>
                  <a:cubicBezTo>
                    <a:pt x="26" y="122"/>
                    <a:pt x="52" y="97"/>
                    <a:pt x="83" y="97"/>
                  </a:cubicBezTo>
                  <a:cubicBezTo>
                    <a:pt x="115" y="97"/>
                    <a:pt x="142" y="124"/>
                    <a:pt x="142" y="156"/>
                  </a:cubicBezTo>
                  <a:cubicBezTo>
                    <a:pt x="142" y="157"/>
                    <a:pt x="142" y="158"/>
                    <a:pt x="142" y="159"/>
                  </a:cubicBezTo>
                  <a:cubicBezTo>
                    <a:pt x="143" y="159"/>
                    <a:pt x="145" y="159"/>
                    <a:pt x="146" y="159"/>
                  </a:cubicBezTo>
                  <a:cubicBezTo>
                    <a:pt x="148" y="158"/>
                    <a:pt x="157" y="158"/>
                    <a:pt x="169" y="157"/>
                  </a:cubicBezTo>
                  <a:cubicBezTo>
                    <a:pt x="179" y="156"/>
                    <a:pt x="197" y="155"/>
                    <a:pt x="209" y="155"/>
                  </a:cubicBezTo>
                  <a:cubicBezTo>
                    <a:pt x="220" y="155"/>
                    <a:pt x="241" y="154"/>
                    <a:pt x="255" y="154"/>
                  </a:cubicBezTo>
                  <a:cubicBezTo>
                    <a:pt x="268" y="153"/>
                    <a:pt x="287" y="153"/>
                    <a:pt x="296" y="153"/>
                  </a:cubicBezTo>
                  <a:cubicBezTo>
                    <a:pt x="305" y="152"/>
                    <a:pt x="314" y="152"/>
                    <a:pt x="319" y="152"/>
                  </a:cubicBezTo>
                  <a:cubicBezTo>
                    <a:pt x="321" y="121"/>
                    <a:pt x="347" y="97"/>
                    <a:pt x="378" y="97"/>
                  </a:cubicBezTo>
                  <a:cubicBezTo>
                    <a:pt x="409" y="97"/>
                    <a:pt x="435" y="122"/>
                    <a:pt x="436" y="153"/>
                  </a:cubicBezTo>
                  <a:cubicBezTo>
                    <a:pt x="438" y="152"/>
                    <a:pt x="440" y="151"/>
                    <a:pt x="441" y="149"/>
                  </a:cubicBezTo>
                  <a:cubicBezTo>
                    <a:pt x="443" y="148"/>
                    <a:pt x="444" y="145"/>
                    <a:pt x="445" y="143"/>
                  </a:cubicBezTo>
                  <a:cubicBezTo>
                    <a:pt x="446" y="143"/>
                    <a:pt x="448" y="143"/>
                    <a:pt x="450" y="143"/>
                  </a:cubicBezTo>
                  <a:cubicBezTo>
                    <a:pt x="453" y="143"/>
                    <a:pt x="459" y="143"/>
                    <a:pt x="462" y="143"/>
                  </a:cubicBezTo>
                  <a:cubicBezTo>
                    <a:pt x="462" y="143"/>
                    <a:pt x="462" y="143"/>
                    <a:pt x="462" y="143"/>
                  </a:cubicBezTo>
                  <a:cubicBezTo>
                    <a:pt x="466" y="143"/>
                    <a:pt x="471" y="142"/>
                    <a:pt x="473" y="141"/>
                  </a:cubicBezTo>
                  <a:cubicBezTo>
                    <a:pt x="476" y="139"/>
                    <a:pt x="480" y="136"/>
                    <a:pt x="481" y="133"/>
                  </a:cubicBezTo>
                  <a:cubicBezTo>
                    <a:pt x="482" y="131"/>
                    <a:pt x="483" y="128"/>
                    <a:pt x="483" y="126"/>
                  </a:cubicBezTo>
                  <a:cubicBezTo>
                    <a:pt x="484" y="122"/>
                    <a:pt x="481" y="118"/>
                    <a:pt x="479" y="116"/>
                  </a:cubicBezTo>
                  <a:close/>
                  <a:moveTo>
                    <a:pt x="262" y="32"/>
                  </a:moveTo>
                  <a:cubicBezTo>
                    <a:pt x="262" y="35"/>
                    <a:pt x="262" y="40"/>
                    <a:pt x="261" y="44"/>
                  </a:cubicBezTo>
                  <a:cubicBezTo>
                    <a:pt x="261" y="47"/>
                    <a:pt x="260" y="52"/>
                    <a:pt x="260" y="55"/>
                  </a:cubicBezTo>
                  <a:cubicBezTo>
                    <a:pt x="259" y="58"/>
                    <a:pt x="258" y="62"/>
                    <a:pt x="258" y="64"/>
                  </a:cubicBezTo>
                  <a:cubicBezTo>
                    <a:pt x="258" y="64"/>
                    <a:pt x="255" y="66"/>
                    <a:pt x="251" y="66"/>
                  </a:cubicBezTo>
                  <a:cubicBezTo>
                    <a:pt x="246" y="66"/>
                    <a:pt x="235" y="67"/>
                    <a:pt x="226" y="67"/>
                  </a:cubicBezTo>
                  <a:cubicBezTo>
                    <a:pt x="218" y="67"/>
                    <a:pt x="206" y="67"/>
                    <a:pt x="201" y="67"/>
                  </a:cubicBezTo>
                  <a:cubicBezTo>
                    <a:pt x="199" y="67"/>
                    <a:pt x="199" y="67"/>
                    <a:pt x="199" y="67"/>
                  </a:cubicBezTo>
                  <a:cubicBezTo>
                    <a:pt x="194" y="67"/>
                    <a:pt x="189" y="67"/>
                    <a:pt x="188" y="66"/>
                  </a:cubicBezTo>
                  <a:cubicBezTo>
                    <a:pt x="187" y="66"/>
                    <a:pt x="186" y="65"/>
                    <a:pt x="186" y="62"/>
                  </a:cubicBezTo>
                  <a:cubicBezTo>
                    <a:pt x="187" y="59"/>
                    <a:pt x="187" y="55"/>
                    <a:pt x="188" y="55"/>
                  </a:cubicBezTo>
                  <a:cubicBezTo>
                    <a:pt x="188" y="54"/>
                    <a:pt x="190" y="50"/>
                    <a:pt x="193" y="48"/>
                  </a:cubicBezTo>
                  <a:cubicBezTo>
                    <a:pt x="196" y="45"/>
                    <a:pt x="200" y="41"/>
                    <a:pt x="202" y="38"/>
                  </a:cubicBezTo>
                  <a:cubicBezTo>
                    <a:pt x="204" y="36"/>
                    <a:pt x="208" y="33"/>
                    <a:pt x="211" y="31"/>
                  </a:cubicBezTo>
                  <a:cubicBezTo>
                    <a:pt x="213" y="29"/>
                    <a:pt x="217" y="27"/>
                    <a:pt x="220" y="27"/>
                  </a:cubicBezTo>
                  <a:cubicBezTo>
                    <a:pt x="223" y="27"/>
                    <a:pt x="231" y="26"/>
                    <a:pt x="238" y="26"/>
                  </a:cubicBezTo>
                  <a:cubicBezTo>
                    <a:pt x="244" y="26"/>
                    <a:pt x="250" y="26"/>
                    <a:pt x="255" y="26"/>
                  </a:cubicBezTo>
                  <a:cubicBezTo>
                    <a:pt x="256" y="26"/>
                    <a:pt x="257" y="26"/>
                    <a:pt x="257" y="26"/>
                  </a:cubicBezTo>
                  <a:cubicBezTo>
                    <a:pt x="260" y="26"/>
                    <a:pt x="261" y="26"/>
                    <a:pt x="262" y="27"/>
                  </a:cubicBezTo>
                  <a:cubicBezTo>
                    <a:pt x="262" y="28"/>
                    <a:pt x="262" y="30"/>
                    <a:pt x="262" y="32"/>
                  </a:cubicBezTo>
                  <a:close/>
                  <a:moveTo>
                    <a:pt x="347" y="63"/>
                  </a:moveTo>
                  <a:cubicBezTo>
                    <a:pt x="346" y="63"/>
                    <a:pt x="346" y="64"/>
                    <a:pt x="344" y="64"/>
                  </a:cubicBezTo>
                  <a:cubicBezTo>
                    <a:pt x="286" y="65"/>
                    <a:pt x="286" y="65"/>
                    <a:pt x="286" y="65"/>
                  </a:cubicBezTo>
                  <a:cubicBezTo>
                    <a:pt x="286" y="68"/>
                    <a:pt x="286" y="68"/>
                    <a:pt x="286" y="68"/>
                  </a:cubicBezTo>
                  <a:cubicBezTo>
                    <a:pt x="286" y="65"/>
                    <a:pt x="286" y="65"/>
                    <a:pt x="286" y="65"/>
                  </a:cubicBezTo>
                  <a:cubicBezTo>
                    <a:pt x="284" y="65"/>
                    <a:pt x="283" y="64"/>
                    <a:pt x="283" y="64"/>
                  </a:cubicBezTo>
                  <a:cubicBezTo>
                    <a:pt x="282" y="63"/>
                    <a:pt x="281" y="62"/>
                    <a:pt x="282" y="61"/>
                  </a:cubicBezTo>
                  <a:cubicBezTo>
                    <a:pt x="282" y="29"/>
                    <a:pt x="282" y="29"/>
                    <a:pt x="282" y="29"/>
                  </a:cubicBezTo>
                  <a:cubicBezTo>
                    <a:pt x="282" y="26"/>
                    <a:pt x="284" y="24"/>
                    <a:pt x="287" y="24"/>
                  </a:cubicBezTo>
                  <a:cubicBezTo>
                    <a:pt x="338" y="24"/>
                    <a:pt x="338" y="24"/>
                    <a:pt x="338" y="24"/>
                  </a:cubicBezTo>
                  <a:cubicBezTo>
                    <a:pt x="341" y="24"/>
                    <a:pt x="343" y="26"/>
                    <a:pt x="344" y="29"/>
                  </a:cubicBezTo>
                  <a:cubicBezTo>
                    <a:pt x="348" y="60"/>
                    <a:pt x="348" y="60"/>
                    <a:pt x="348" y="60"/>
                  </a:cubicBezTo>
                  <a:cubicBezTo>
                    <a:pt x="348" y="61"/>
                    <a:pt x="348" y="62"/>
                    <a:pt x="347" y="63"/>
                  </a:cubicBezTo>
                  <a:close/>
                  <a:moveTo>
                    <a:pt x="373" y="62"/>
                  </a:moveTo>
                  <a:cubicBezTo>
                    <a:pt x="373" y="65"/>
                    <a:pt x="373" y="65"/>
                    <a:pt x="373" y="65"/>
                  </a:cubicBezTo>
                  <a:cubicBezTo>
                    <a:pt x="373" y="62"/>
                    <a:pt x="373" y="62"/>
                    <a:pt x="373" y="62"/>
                  </a:cubicBezTo>
                  <a:cubicBezTo>
                    <a:pt x="372" y="62"/>
                    <a:pt x="371" y="61"/>
                    <a:pt x="371" y="61"/>
                  </a:cubicBezTo>
                  <a:cubicBezTo>
                    <a:pt x="363" y="24"/>
                    <a:pt x="363" y="24"/>
                    <a:pt x="363" y="24"/>
                  </a:cubicBezTo>
                  <a:cubicBezTo>
                    <a:pt x="425" y="25"/>
                    <a:pt x="425" y="25"/>
                    <a:pt x="425" y="25"/>
                  </a:cubicBezTo>
                  <a:cubicBezTo>
                    <a:pt x="426" y="25"/>
                    <a:pt x="427" y="26"/>
                    <a:pt x="427" y="26"/>
                  </a:cubicBezTo>
                  <a:cubicBezTo>
                    <a:pt x="441" y="61"/>
                    <a:pt x="441" y="61"/>
                    <a:pt x="441" y="61"/>
                  </a:cubicBezTo>
                  <a:lnTo>
                    <a:pt x="373" y="62"/>
                  </a:lnTo>
                  <a:close/>
                </a:path>
              </a:pathLst>
            </a:custGeom>
            <a:solidFill>
              <a:srgbClr val="FF0000"/>
            </a:solidFill>
            <a:ln>
              <a:noFill/>
            </a:ln>
            <a:effectLst>
              <a:innerShdw blurRad="127000" dist="63500" dir="16200000">
                <a:prstClr val="black">
                  <a:alpha val="50000"/>
                </a:prstClr>
              </a:innerShdw>
            </a:effectLst>
            <a:extLst/>
          </p:spPr>
          <p:txBody>
            <a:bodyPr/>
            <a:lstStyle/>
            <a:p>
              <a:pPr defTabSz="1218509">
                <a:lnSpc>
                  <a:spcPct val="80000"/>
                </a:lnSpc>
                <a:spcAft>
                  <a:spcPts val="300"/>
                </a:spcAft>
                <a:defRPr/>
              </a:pPr>
              <a:endParaRPr lang="en-US" sz="2400" kern="0" dirty="0">
                <a:solidFill>
                  <a:sysClr val="windowText" lastClr="000000"/>
                </a:solidFill>
                <a:latin typeface="Arial"/>
                <a:ea typeface="ＭＳ Ｐゴシック" charset="0"/>
                <a:cs typeface="ＭＳ Ｐゴシック" charset="0"/>
              </a:endParaRPr>
            </a:p>
          </p:txBody>
        </p:sp>
        <p:sp>
          <p:nvSpPr>
            <p:cNvPr id="26" name="Oval 54"/>
            <p:cNvSpPr>
              <a:spLocks noChangeArrowheads="1"/>
            </p:cNvSpPr>
            <p:nvPr/>
          </p:nvSpPr>
          <p:spPr bwMode="auto">
            <a:xfrm>
              <a:off x="7150100" y="2540471"/>
              <a:ext cx="341313" cy="341313"/>
            </a:xfrm>
            <a:prstGeom prst="ellipse">
              <a:avLst/>
            </a:prstGeom>
            <a:solidFill>
              <a:srgbClr val="FF0000"/>
            </a:solidFill>
            <a:ln>
              <a:noFill/>
            </a:ln>
            <a:effectLst>
              <a:innerShdw blurRad="127000" dist="63500" dir="16200000">
                <a:prstClr val="black">
                  <a:alpha val="50000"/>
                </a:prstClr>
              </a:innerShdw>
            </a:effectLst>
            <a:extLst/>
          </p:spPr>
          <p:txBody>
            <a:bodyPr/>
            <a:lstStyle/>
            <a:p>
              <a:pPr defTabSz="1218509">
                <a:lnSpc>
                  <a:spcPct val="80000"/>
                </a:lnSpc>
                <a:spcAft>
                  <a:spcPts val="300"/>
                </a:spcAft>
                <a:defRPr/>
              </a:pPr>
              <a:endParaRPr lang="en-US" sz="2400" kern="0" dirty="0">
                <a:solidFill>
                  <a:sysClr val="windowText" lastClr="000000"/>
                </a:solidFill>
                <a:latin typeface="Arial"/>
                <a:ea typeface="ＭＳ Ｐゴシック" charset="0"/>
                <a:cs typeface="ＭＳ Ｐゴシック" charset="0"/>
              </a:endParaRPr>
            </a:p>
          </p:txBody>
        </p:sp>
        <p:sp>
          <p:nvSpPr>
            <p:cNvPr id="27" name="Oval 55"/>
            <p:cNvSpPr>
              <a:spLocks noChangeArrowheads="1"/>
            </p:cNvSpPr>
            <p:nvPr/>
          </p:nvSpPr>
          <p:spPr bwMode="auto">
            <a:xfrm>
              <a:off x="8251825" y="2540471"/>
              <a:ext cx="341313" cy="341313"/>
            </a:xfrm>
            <a:prstGeom prst="ellipse">
              <a:avLst/>
            </a:prstGeom>
            <a:solidFill>
              <a:srgbClr val="FF0000"/>
            </a:solidFill>
            <a:ln>
              <a:noFill/>
            </a:ln>
            <a:effectLst>
              <a:innerShdw blurRad="127000" dist="63500" dir="16200000">
                <a:prstClr val="black">
                  <a:alpha val="50000"/>
                </a:prstClr>
              </a:innerShdw>
            </a:effectLst>
            <a:extLst/>
          </p:spPr>
          <p:txBody>
            <a:bodyPr/>
            <a:lstStyle/>
            <a:p>
              <a:pPr defTabSz="1218509">
                <a:lnSpc>
                  <a:spcPct val="80000"/>
                </a:lnSpc>
                <a:spcAft>
                  <a:spcPts val="300"/>
                </a:spcAft>
                <a:defRPr/>
              </a:pPr>
              <a:endParaRPr lang="en-US" sz="2400" kern="0" dirty="0">
                <a:solidFill>
                  <a:sysClr val="windowText" lastClr="000000"/>
                </a:solidFill>
                <a:latin typeface="Arial"/>
                <a:ea typeface="ＭＳ Ｐゴシック" charset="0"/>
                <a:cs typeface="ＭＳ Ｐゴシック" charset="0"/>
              </a:endParaRPr>
            </a:p>
          </p:txBody>
        </p:sp>
      </p:grpSp>
      <p:grpSp>
        <p:nvGrpSpPr>
          <p:cNvPr id="3" name="Group 30"/>
          <p:cNvGrpSpPr>
            <a:grpSpLocks/>
          </p:cNvGrpSpPr>
          <p:nvPr/>
        </p:nvGrpSpPr>
        <p:grpSpPr bwMode="auto">
          <a:xfrm>
            <a:off x="9480197" y="1810739"/>
            <a:ext cx="2200760" cy="1709737"/>
            <a:chOff x="2930069" y="1560365"/>
            <a:chExt cx="864415" cy="1108339"/>
          </a:xfrm>
        </p:grpSpPr>
        <p:pic>
          <p:nvPicPr>
            <p:cNvPr id="19476" name="Picture 31" descr="Red.Gloss.Box.png"/>
            <p:cNvPicPr>
              <a:picLocks noChangeAspect="1"/>
            </p:cNvPicPr>
            <p:nvPr/>
          </p:nvPicPr>
          <p:blipFill>
            <a:blip r:embed="rId5" cstate="print"/>
            <a:srcRect/>
            <a:stretch>
              <a:fillRect/>
            </a:stretch>
          </p:blipFill>
          <p:spPr bwMode="auto">
            <a:xfrm>
              <a:off x="2930069" y="1560365"/>
              <a:ext cx="864415" cy="1108339"/>
            </a:xfrm>
            <a:prstGeom prst="rect">
              <a:avLst/>
            </a:prstGeom>
            <a:noFill/>
            <a:ln w="9525">
              <a:noFill/>
              <a:miter lim="800000"/>
              <a:headEnd/>
              <a:tailEnd/>
            </a:ln>
          </p:spPr>
        </p:pic>
        <p:pic>
          <p:nvPicPr>
            <p:cNvPr id="19477" name="Picture 32" descr="CloudAlone.png"/>
            <p:cNvPicPr>
              <a:picLocks noChangeAspect="1"/>
            </p:cNvPicPr>
            <p:nvPr/>
          </p:nvPicPr>
          <p:blipFill>
            <a:blip r:embed="rId6" cstate="print"/>
            <a:srcRect l="21281"/>
            <a:stretch>
              <a:fillRect/>
            </a:stretch>
          </p:blipFill>
          <p:spPr bwMode="auto">
            <a:xfrm>
              <a:off x="2977443" y="1674520"/>
              <a:ext cx="638200" cy="489184"/>
            </a:xfrm>
            <a:prstGeom prst="rect">
              <a:avLst/>
            </a:prstGeom>
            <a:noFill/>
            <a:ln w="9525">
              <a:noFill/>
              <a:miter lim="800000"/>
              <a:headEnd/>
              <a:tailEnd/>
            </a:ln>
          </p:spPr>
        </p:pic>
        <p:pic>
          <p:nvPicPr>
            <p:cNvPr id="19478" name="Picture 33" descr="CloudAlone.png"/>
            <p:cNvPicPr>
              <a:picLocks noChangeAspect="1"/>
            </p:cNvPicPr>
            <p:nvPr/>
          </p:nvPicPr>
          <p:blipFill>
            <a:blip r:embed="rId6" cstate="print"/>
            <a:srcRect l="17799"/>
            <a:stretch>
              <a:fillRect/>
            </a:stretch>
          </p:blipFill>
          <p:spPr bwMode="auto">
            <a:xfrm flipH="1">
              <a:off x="3101246" y="1773298"/>
              <a:ext cx="666421" cy="489184"/>
            </a:xfrm>
            <a:prstGeom prst="rect">
              <a:avLst/>
            </a:prstGeom>
            <a:noFill/>
            <a:ln w="9525">
              <a:noFill/>
              <a:miter lim="800000"/>
              <a:headEnd/>
              <a:tailEnd/>
            </a:ln>
          </p:spPr>
        </p:pic>
      </p:grpSp>
      <p:pic>
        <p:nvPicPr>
          <p:cNvPr id="19466" name="Picture 34"/>
          <p:cNvPicPr>
            <a:picLocks noChangeAspect="1"/>
          </p:cNvPicPr>
          <p:nvPr/>
        </p:nvPicPr>
        <p:blipFill>
          <a:blip r:embed="rId7" cstate="print"/>
          <a:srcRect b="34077"/>
          <a:stretch>
            <a:fillRect/>
          </a:stretch>
        </p:blipFill>
        <p:spPr bwMode="auto">
          <a:xfrm>
            <a:off x="9547914" y="2871189"/>
            <a:ext cx="2179599" cy="1195387"/>
          </a:xfrm>
          <a:prstGeom prst="rect">
            <a:avLst/>
          </a:prstGeom>
          <a:noFill/>
          <a:ln w="9525">
            <a:noFill/>
            <a:miter lim="800000"/>
            <a:headEnd/>
            <a:tailEnd/>
          </a:ln>
        </p:spPr>
      </p:pic>
      <p:sp>
        <p:nvSpPr>
          <p:cNvPr id="38" name="Left-Right Arrow 37"/>
          <p:cNvSpPr/>
          <p:nvPr/>
        </p:nvSpPr>
        <p:spPr>
          <a:xfrm>
            <a:off x="2365818" y="1988538"/>
            <a:ext cx="1460120" cy="615950"/>
          </a:xfrm>
          <a:prstGeom prst="lef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51" tIns="60925" rIns="121851" bIns="60925" anchor="ctr"/>
          <a:lstStyle/>
          <a:p>
            <a:pPr defTabSz="1217982">
              <a:defRPr/>
            </a:pPr>
            <a:endParaRPr lang="en-US" sz="2400" dirty="0">
              <a:solidFill>
                <a:prstClr val="white"/>
              </a:solidFill>
            </a:endParaRPr>
          </a:p>
        </p:txBody>
      </p:sp>
      <p:sp>
        <p:nvSpPr>
          <p:cNvPr id="19468" name="TextBox 41"/>
          <p:cNvSpPr txBox="1">
            <a:spLocks noChangeArrowheads="1"/>
          </p:cNvSpPr>
          <p:nvPr/>
        </p:nvSpPr>
        <p:spPr bwMode="auto">
          <a:xfrm>
            <a:off x="507868" y="5276251"/>
            <a:ext cx="2853527" cy="523149"/>
          </a:xfrm>
          <a:prstGeom prst="rect">
            <a:avLst/>
          </a:prstGeom>
          <a:noFill/>
          <a:ln w="9525">
            <a:noFill/>
            <a:miter lim="800000"/>
            <a:headEnd/>
            <a:tailEnd/>
          </a:ln>
        </p:spPr>
        <p:txBody>
          <a:bodyPr wrap="none" lIns="121851" tIns="60925" rIns="121851" bIns="60925">
            <a:spAutoFit/>
          </a:bodyPr>
          <a:lstStyle/>
          <a:p>
            <a:pPr defTabSz="1217613"/>
            <a:r>
              <a:rPr lang="en-US" sz="2600">
                <a:solidFill>
                  <a:srgbClr val="424545"/>
                </a:solidFill>
              </a:rPr>
              <a:t>FixItFast Technician</a:t>
            </a:r>
          </a:p>
        </p:txBody>
      </p:sp>
      <p:sp>
        <p:nvSpPr>
          <p:cNvPr id="19469" name="TextBox 42"/>
          <p:cNvSpPr txBox="1">
            <a:spLocks noChangeArrowheads="1"/>
          </p:cNvSpPr>
          <p:nvPr/>
        </p:nvSpPr>
        <p:spPr bwMode="auto">
          <a:xfrm>
            <a:off x="211612" y="3020414"/>
            <a:ext cx="1558364" cy="523149"/>
          </a:xfrm>
          <a:prstGeom prst="rect">
            <a:avLst/>
          </a:prstGeom>
          <a:noFill/>
          <a:ln w="9525">
            <a:noFill/>
            <a:miter lim="800000"/>
            <a:headEnd/>
            <a:tailEnd/>
          </a:ln>
        </p:spPr>
        <p:txBody>
          <a:bodyPr wrap="none" lIns="121851" tIns="60925" rIns="121851" bIns="60925">
            <a:spAutoFit/>
          </a:bodyPr>
          <a:lstStyle/>
          <a:p>
            <a:pPr defTabSz="1217613"/>
            <a:r>
              <a:rPr lang="en-US" sz="2600">
                <a:solidFill>
                  <a:srgbClr val="424545"/>
                </a:solidFill>
              </a:rPr>
              <a:t>Customer</a:t>
            </a:r>
          </a:p>
        </p:txBody>
      </p:sp>
      <p:sp>
        <p:nvSpPr>
          <p:cNvPr id="19471" name="TextBox 44"/>
          <p:cNvSpPr txBox="1">
            <a:spLocks noChangeArrowheads="1"/>
          </p:cNvSpPr>
          <p:nvPr/>
        </p:nvSpPr>
        <p:spPr bwMode="auto">
          <a:xfrm>
            <a:off x="9501358" y="1423388"/>
            <a:ext cx="1164795" cy="400039"/>
          </a:xfrm>
          <a:prstGeom prst="rect">
            <a:avLst/>
          </a:prstGeom>
          <a:noFill/>
          <a:ln w="9525">
            <a:noFill/>
            <a:miter lim="800000"/>
            <a:headEnd/>
            <a:tailEnd/>
          </a:ln>
        </p:spPr>
        <p:txBody>
          <a:bodyPr wrap="none" lIns="121851" tIns="60925" rIns="121851" bIns="60925">
            <a:spAutoFit/>
          </a:bodyPr>
          <a:lstStyle/>
          <a:p>
            <a:pPr defTabSz="1217613"/>
            <a:r>
              <a:rPr lang="en-US">
                <a:solidFill>
                  <a:srgbClr val="424545"/>
                </a:solidFill>
              </a:rPr>
              <a:t>RightNow</a:t>
            </a:r>
          </a:p>
        </p:txBody>
      </p:sp>
      <p:sp>
        <p:nvSpPr>
          <p:cNvPr id="31" name="Left-Right Arrow 30"/>
          <p:cNvSpPr/>
          <p:nvPr/>
        </p:nvSpPr>
        <p:spPr>
          <a:xfrm>
            <a:off x="2338309" y="3676050"/>
            <a:ext cx="1458003" cy="615950"/>
          </a:xfrm>
          <a:prstGeom prst="lef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51" tIns="60925" rIns="121851" bIns="60925" anchor="ctr"/>
          <a:lstStyle/>
          <a:p>
            <a:pPr defTabSz="1217982">
              <a:defRPr/>
            </a:pPr>
            <a:endParaRPr lang="en-US" sz="2400" dirty="0">
              <a:solidFill>
                <a:prstClr val="white"/>
              </a:solidFill>
            </a:endParaRPr>
          </a:p>
        </p:txBody>
      </p:sp>
      <p:sp>
        <p:nvSpPr>
          <p:cNvPr id="13" name="TextBox 12"/>
          <p:cNvSpPr txBox="1">
            <a:spLocks noChangeArrowheads="1"/>
          </p:cNvSpPr>
          <p:nvPr/>
        </p:nvSpPr>
        <p:spPr bwMode="auto">
          <a:xfrm>
            <a:off x="4042568" y="4402678"/>
            <a:ext cx="4111613" cy="1938992"/>
          </a:xfrm>
          <a:prstGeom prst="rect">
            <a:avLst/>
          </a:prstGeom>
          <a:noFill/>
          <a:ln w="9525">
            <a:solidFill>
              <a:srgbClr val="86B686"/>
            </a:solidFill>
            <a:miter lim="800000"/>
            <a:headEnd/>
            <a:tailEnd/>
          </a:ln>
          <a:effectLst>
            <a:outerShdw dist="20000" dir="5400000" rotWithShape="0">
              <a:srgbClr val="808080">
                <a:alpha val="37999"/>
              </a:srgbClr>
            </a:outerShdw>
          </a:effectLst>
        </p:spPr>
        <p:txBody>
          <a:bodyPr>
            <a:spAutoFit/>
          </a:bodyPr>
          <a:lstStyle/>
          <a:p>
            <a:pPr>
              <a:defRPr/>
            </a:pPr>
            <a:r>
              <a:rPr lang="en-US" sz="2400" b="1" dirty="0">
                <a:solidFill>
                  <a:schemeClr val="dk1"/>
                </a:solidFill>
                <a:latin typeface="+mn-lt"/>
                <a:ea typeface="+mn-ea"/>
              </a:rPr>
              <a:t>New Mobile Experience</a:t>
            </a:r>
          </a:p>
          <a:p>
            <a:pPr marL="285750" indent="-285750">
              <a:buFont typeface="Arial"/>
              <a:buChar char="•"/>
              <a:defRPr/>
            </a:pPr>
            <a:r>
              <a:rPr lang="en-US" sz="2400" dirty="0">
                <a:solidFill>
                  <a:schemeClr val="dk1"/>
                </a:solidFill>
                <a:latin typeface="+mn-lt"/>
                <a:ea typeface="+mn-ea"/>
              </a:rPr>
              <a:t>Share images</a:t>
            </a:r>
          </a:p>
          <a:p>
            <a:pPr marL="285750" indent="-285750">
              <a:buFont typeface="Arial"/>
              <a:buChar char="•"/>
              <a:defRPr/>
            </a:pPr>
            <a:r>
              <a:rPr lang="en-US" sz="2400" dirty="0">
                <a:solidFill>
                  <a:schemeClr val="dk1"/>
                </a:solidFill>
                <a:latin typeface="+mn-lt"/>
                <a:ea typeface="+mn-ea"/>
              </a:rPr>
              <a:t>Push notifications</a:t>
            </a:r>
          </a:p>
          <a:p>
            <a:pPr marL="285750" indent="-285750">
              <a:buFont typeface="Arial"/>
              <a:buChar char="•"/>
              <a:defRPr/>
            </a:pPr>
            <a:r>
              <a:rPr lang="en-US" sz="2400" dirty="0">
                <a:solidFill>
                  <a:schemeClr val="dk1"/>
                </a:solidFill>
                <a:latin typeface="+mn-lt"/>
                <a:ea typeface="+mn-ea"/>
              </a:rPr>
              <a:t>User management</a:t>
            </a:r>
          </a:p>
          <a:p>
            <a:pPr marL="285750" indent="-285750">
              <a:buFont typeface="Arial"/>
              <a:buChar char="•"/>
              <a:defRPr/>
            </a:pPr>
            <a:r>
              <a:rPr lang="en-US" sz="2400" dirty="0">
                <a:solidFill>
                  <a:schemeClr val="dk1"/>
                </a:solidFill>
                <a:latin typeface="+mn-lt"/>
                <a:ea typeface="+mn-ea"/>
              </a:rPr>
              <a:t>Incident reports</a:t>
            </a:r>
          </a:p>
        </p:txBody>
      </p:sp>
      <p:pic>
        <p:nvPicPr>
          <p:cNvPr id="30" name="Picture 190"/>
          <p:cNvPicPr>
            <a:picLocks noChangeAspect="1"/>
          </p:cNvPicPr>
          <p:nvPr/>
        </p:nvPicPr>
        <p:blipFill>
          <a:blip r:embed="rId8" cstate="print"/>
          <a:srcRect l="-2" r="-2626"/>
          <a:stretch>
            <a:fillRect/>
          </a:stretch>
        </p:blipFill>
        <p:spPr bwMode="auto">
          <a:xfrm>
            <a:off x="3555074" y="1927454"/>
            <a:ext cx="5484971" cy="2352675"/>
          </a:xfrm>
          <a:prstGeom prst="rect">
            <a:avLst/>
          </a:prstGeom>
          <a:noFill/>
          <a:ln w="9525">
            <a:noFill/>
            <a:miter lim="800000"/>
            <a:headEnd/>
            <a:tailEnd/>
          </a:ln>
          <a:effectLst>
            <a:outerShdw dist="38100" dir="2700000" algn="tl" rotWithShape="0">
              <a:srgbClr val="808080">
                <a:alpha val="39998"/>
              </a:srgbClr>
            </a:outerShdw>
          </a:effectLst>
        </p:spPr>
      </p:pic>
      <p:sp>
        <p:nvSpPr>
          <p:cNvPr id="32" name="TextBox 2"/>
          <p:cNvSpPr txBox="1">
            <a:spLocks noChangeArrowheads="1"/>
          </p:cNvSpPr>
          <p:nvPr/>
        </p:nvSpPr>
        <p:spPr bwMode="auto">
          <a:xfrm>
            <a:off x="3961368" y="2856140"/>
            <a:ext cx="4374980" cy="523220"/>
          </a:xfrm>
          <a:prstGeom prst="rect">
            <a:avLst/>
          </a:prstGeom>
          <a:noFill/>
          <a:ln w="9525">
            <a:noFill/>
            <a:miter lim="800000"/>
            <a:headEnd/>
            <a:tailEnd/>
          </a:ln>
        </p:spPr>
        <p:txBody>
          <a:bodyPr wrap="none">
            <a:spAutoFit/>
          </a:bodyPr>
          <a:lstStyle/>
          <a:p>
            <a:r>
              <a:rPr lang="en-US" sz="2800" b="1" dirty="0">
                <a:solidFill>
                  <a:schemeClr val="tx2"/>
                </a:solidFill>
              </a:rPr>
              <a:t>Oracle Mobile Cloud Service</a:t>
            </a:r>
          </a:p>
        </p:txBody>
      </p:sp>
      <p:sp>
        <p:nvSpPr>
          <p:cNvPr id="46" name="Left-Right Arrow 45"/>
          <p:cNvSpPr/>
          <p:nvPr/>
        </p:nvSpPr>
        <p:spPr>
          <a:xfrm rot="10800000">
            <a:off x="8278244" y="2614013"/>
            <a:ext cx="1210418" cy="615950"/>
          </a:xfrm>
          <a:prstGeom prst="leftRightArrow">
            <a:avLst>
              <a:gd name="adj1" fmla="val 52293"/>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51" tIns="60925" rIns="121851" bIns="60925" anchor="ctr"/>
          <a:lstStyle/>
          <a:p>
            <a:pPr defTabSz="1217982">
              <a:defRPr/>
            </a:pPr>
            <a:endParaRPr lang="en-US" sz="2400" dirty="0">
              <a:solidFill>
                <a:prstClr val="white"/>
              </a:solidFill>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p:cNvSpPr>
            <a:spLocks noGrp="1"/>
          </p:cNvSpPr>
          <p:nvPr>
            <p:ph type="title"/>
          </p:nvPr>
        </p:nvSpPr>
        <p:spPr/>
        <p:txBody>
          <a:bodyPr/>
          <a:lstStyle/>
          <a:p>
            <a:r>
              <a:rPr lang="en-US" dirty="0" smtClean="0">
                <a:ea typeface="ＭＳ Ｐゴシック" pitchFamily="34" charset="-128"/>
              </a:rPr>
              <a:t>Mobile Development</a:t>
            </a:r>
          </a:p>
        </p:txBody>
      </p:sp>
      <p:sp>
        <p:nvSpPr>
          <p:cNvPr id="6" name="Content Placeholder 5"/>
          <p:cNvSpPr>
            <a:spLocks noGrp="1"/>
          </p:cNvSpPr>
          <p:nvPr>
            <p:ph idx="1"/>
          </p:nvPr>
        </p:nvSpPr>
        <p:spPr>
          <a:xfrm>
            <a:off x="552416" y="1789813"/>
            <a:ext cx="11126522" cy="4430233"/>
          </a:xfrm>
        </p:spPr>
        <p:txBody>
          <a:bodyPr>
            <a:normAutofit fontScale="70000" lnSpcReduction="20000"/>
          </a:bodyPr>
          <a:lstStyle/>
          <a:p>
            <a:pPr>
              <a:defRPr/>
            </a:pPr>
            <a:r>
              <a:rPr lang="en-US" dirty="0" smtClean="0"/>
              <a:t>Mobile Backend</a:t>
            </a:r>
          </a:p>
          <a:p>
            <a:pPr>
              <a:defRPr/>
            </a:pPr>
            <a:r>
              <a:rPr lang="en-US" dirty="0" smtClean="0"/>
              <a:t>Mobile User Management</a:t>
            </a:r>
          </a:p>
          <a:p>
            <a:pPr lvl="1">
              <a:defRPr/>
            </a:pPr>
            <a:r>
              <a:rPr lang="en-US" dirty="0" smtClean="0"/>
              <a:t>Users</a:t>
            </a:r>
          </a:p>
          <a:p>
            <a:pPr lvl="1">
              <a:defRPr/>
            </a:pPr>
            <a:r>
              <a:rPr lang="en-US" dirty="0" smtClean="0"/>
              <a:t>Roles</a:t>
            </a:r>
          </a:p>
          <a:p>
            <a:pPr lvl="1">
              <a:defRPr/>
            </a:pPr>
            <a:r>
              <a:rPr lang="en-US" dirty="0" smtClean="0"/>
              <a:t>Login, Self - registration</a:t>
            </a:r>
          </a:p>
          <a:p>
            <a:pPr>
              <a:defRPr/>
            </a:pPr>
            <a:r>
              <a:rPr lang="en-US" dirty="0" smtClean="0"/>
              <a:t>Client Management</a:t>
            </a:r>
          </a:p>
          <a:p>
            <a:pPr lvl="1">
              <a:defRPr/>
            </a:pPr>
            <a:r>
              <a:rPr lang="en-US" dirty="0" smtClean="0"/>
              <a:t>OAuth security</a:t>
            </a:r>
          </a:p>
          <a:p>
            <a:pPr lvl="1">
              <a:defRPr/>
            </a:pPr>
            <a:r>
              <a:rPr lang="en-US" dirty="0" smtClean="0"/>
              <a:t>Push notification settings and certificates</a:t>
            </a:r>
          </a:p>
          <a:p>
            <a:pPr>
              <a:defRPr/>
            </a:pPr>
            <a:r>
              <a:rPr lang="en-US" dirty="0" smtClean="0"/>
              <a:t>Storage</a:t>
            </a:r>
          </a:p>
          <a:p>
            <a:pPr lvl="1">
              <a:defRPr/>
            </a:pPr>
            <a:r>
              <a:rPr lang="en-US" dirty="0" smtClean="0"/>
              <a:t>Private and shared collections</a:t>
            </a:r>
          </a:p>
          <a:p>
            <a:pPr>
              <a:defRPr/>
            </a:pPr>
            <a:r>
              <a:rPr lang="en-US" dirty="0" smtClean="0"/>
              <a:t>Push Notifications</a:t>
            </a:r>
          </a:p>
          <a:p>
            <a:pPr>
              <a:defRPr/>
            </a:pPr>
            <a:r>
              <a:rPr lang="en-US" dirty="0" smtClean="0"/>
              <a:t>Custom APIs</a:t>
            </a:r>
          </a:p>
          <a:p>
            <a:pPr lvl="1">
              <a:defRPr/>
            </a:pPr>
            <a:r>
              <a:rPr lang="en-US" dirty="0" smtClean="0"/>
              <a:t>Sketch with mock data</a:t>
            </a:r>
          </a:p>
          <a:p>
            <a:pPr lvl="1">
              <a:defRPr/>
            </a:pPr>
            <a:r>
              <a:rPr lang="en-US" dirty="0" smtClean="0"/>
              <a:t>Implement in JavaScript</a:t>
            </a:r>
          </a:p>
          <a:p>
            <a:pPr>
              <a:defRPr/>
            </a:pPr>
            <a:endParaRPr lang="en-US" dirty="0"/>
          </a:p>
        </p:txBody>
      </p:sp>
      <p:sp>
        <p:nvSpPr>
          <p:cNvPr id="4" name="Text Placeholder 3"/>
          <p:cNvSpPr>
            <a:spLocks noGrp="1"/>
          </p:cNvSpPr>
          <p:nvPr>
            <p:ph type="body" sz="quarter" idx="13"/>
          </p:nvPr>
        </p:nvSpPr>
        <p:spPr/>
        <p:txBody>
          <a:bodyPr/>
          <a:lstStyle/>
          <a:p>
            <a:r>
              <a:rPr lang="en-US" dirty="0" smtClean="0"/>
              <a:t>Overview</a:t>
            </a:r>
            <a:endParaRPr lang="en-US" dirty="0"/>
          </a:p>
        </p:txBody>
      </p:sp>
      <p:pic>
        <p:nvPicPr>
          <p:cNvPr id="5" name="Picture 4" descr="Mia.jpg"/>
          <p:cNvPicPr>
            <a:picLocks/>
          </p:cNvPicPr>
          <p:nvPr/>
        </p:nvPicPr>
        <p:blipFill>
          <a:blip r:embed="rId2" cstate="print"/>
          <a:stretch>
            <a:fillRect/>
          </a:stretch>
        </p:blipFill>
        <p:spPr>
          <a:xfrm>
            <a:off x="8977264" y="1970489"/>
            <a:ext cx="2310938" cy="3466408"/>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dirty="0" smtClean="0">
                <a:ea typeface="ＭＳ Ｐゴシック" pitchFamily="34" charset="-128"/>
              </a:rPr>
              <a:t>Demo</a:t>
            </a:r>
          </a:p>
        </p:txBody>
      </p:sp>
      <p:sp>
        <p:nvSpPr>
          <p:cNvPr id="20482" name="Text Placeholder 3"/>
          <p:cNvSpPr>
            <a:spLocks noGrp="1"/>
          </p:cNvSpPr>
          <p:nvPr>
            <p:ph type="body" sz="quarter" idx="13"/>
          </p:nvPr>
        </p:nvSpPr>
        <p:spPr/>
        <p:txBody>
          <a:bodyPr/>
          <a:lstStyle/>
          <a:p>
            <a:pPr>
              <a:spcBef>
                <a:spcPct val="0"/>
              </a:spcBef>
            </a:pPr>
            <a:r>
              <a:rPr lang="en-US" dirty="0" smtClean="0">
                <a:ea typeface="ＭＳ Ｐゴシック" pitchFamily="34" charset="-128"/>
              </a:rPr>
              <a:t>Mobile development</a:t>
            </a:r>
          </a:p>
        </p:txBody>
      </p:sp>
      <p:pic>
        <p:nvPicPr>
          <p:cNvPr id="18" name="Picture 2"/>
          <p:cNvPicPr>
            <a:picLocks noChangeAspect="1" noChangeArrowheads="1"/>
          </p:cNvPicPr>
          <p:nvPr/>
        </p:nvPicPr>
        <p:blipFill>
          <a:blip r:embed="rId3" cstate="print"/>
          <a:srcRect r="1199"/>
          <a:stretch>
            <a:fillRect/>
          </a:stretch>
        </p:blipFill>
        <p:spPr bwMode="auto">
          <a:xfrm>
            <a:off x="3862678" y="1447799"/>
            <a:ext cx="8022764" cy="4572001"/>
          </a:xfrm>
          <a:prstGeom prst="rect">
            <a:avLst/>
          </a:prstGeom>
          <a:ln>
            <a:headEnd/>
            <a:tailEnd/>
          </a:ln>
        </p:spPr>
        <p:style>
          <a:lnRef idx="0">
            <a:schemeClr val="accent1"/>
          </a:lnRef>
          <a:fillRef idx="3">
            <a:schemeClr val="accent1"/>
          </a:fillRef>
          <a:effectRef idx="3">
            <a:schemeClr val="accent1"/>
          </a:effectRef>
          <a:fontRef idx="minor">
            <a:schemeClr val="lt1"/>
          </a:fontRef>
        </p:style>
      </p:pic>
      <p:pic>
        <p:nvPicPr>
          <p:cNvPr id="10" name="Picture 9" descr="Mia.jpg"/>
          <p:cNvPicPr>
            <a:picLocks/>
          </p:cNvPicPr>
          <p:nvPr/>
        </p:nvPicPr>
        <p:blipFill>
          <a:blip r:embed="rId4" cstate="print"/>
          <a:stretch>
            <a:fillRect/>
          </a:stretch>
        </p:blipFill>
        <p:spPr>
          <a:xfrm>
            <a:off x="864622" y="1970489"/>
            <a:ext cx="2310938" cy="3466408"/>
          </a:xfrm>
          <a:prstGeom prst="rect">
            <a:avLst/>
          </a:prstGeom>
          <a:ln>
            <a:noFill/>
          </a:ln>
          <a:effectLst>
            <a:softEdge rad="112500"/>
          </a:effectLst>
        </p:spPr>
      </p:pic>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p:cNvSpPr>
            <a:spLocks noGrp="1"/>
          </p:cNvSpPr>
          <p:nvPr>
            <p:ph type="title"/>
          </p:nvPr>
        </p:nvSpPr>
        <p:spPr/>
        <p:txBody>
          <a:bodyPr/>
          <a:lstStyle/>
          <a:p>
            <a:r>
              <a:rPr lang="en-US" dirty="0" smtClean="0">
                <a:ea typeface="ＭＳ Ｐゴシック" pitchFamily="34" charset="-128"/>
              </a:rPr>
              <a:t>Mobile Development</a:t>
            </a:r>
          </a:p>
        </p:txBody>
      </p:sp>
      <p:sp>
        <p:nvSpPr>
          <p:cNvPr id="6" name="Content Placeholder 5"/>
          <p:cNvSpPr>
            <a:spLocks noGrp="1"/>
          </p:cNvSpPr>
          <p:nvPr>
            <p:ph idx="1"/>
          </p:nvPr>
        </p:nvSpPr>
        <p:spPr/>
        <p:txBody>
          <a:bodyPr>
            <a:normAutofit/>
          </a:bodyPr>
          <a:lstStyle/>
          <a:p>
            <a:pPr>
              <a:defRPr/>
            </a:pPr>
            <a:r>
              <a:rPr lang="en-US" dirty="0" smtClean="0"/>
              <a:t>Mobile Backend</a:t>
            </a:r>
          </a:p>
          <a:p>
            <a:pPr>
              <a:defRPr/>
            </a:pPr>
            <a:r>
              <a:rPr lang="en-US" dirty="0" smtClean="0"/>
              <a:t>Mobile User Management</a:t>
            </a:r>
          </a:p>
          <a:p>
            <a:pPr lvl="1">
              <a:defRPr/>
            </a:pPr>
            <a:r>
              <a:rPr lang="en-US" dirty="0" smtClean="0"/>
              <a:t>Users</a:t>
            </a:r>
          </a:p>
          <a:p>
            <a:pPr lvl="1">
              <a:defRPr/>
            </a:pPr>
            <a:r>
              <a:rPr lang="en-US" dirty="0" smtClean="0"/>
              <a:t>Roles</a:t>
            </a:r>
          </a:p>
          <a:p>
            <a:pPr lvl="1">
              <a:defRPr/>
            </a:pPr>
            <a:r>
              <a:rPr lang="en-US" dirty="0" smtClean="0"/>
              <a:t>Login, Self - registration</a:t>
            </a:r>
          </a:p>
          <a:p>
            <a:pPr>
              <a:defRPr/>
            </a:pPr>
            <a:r>
              <a:rPr lang="en-US" dirty="0" smtClean="0"/>
              <a:t>Storage</a:t>
            </a:r>
          </a:p>
          <a:p>
            <a:pPr lvl="1">
              <a:defRPr/>
            </a:pPr>
            <a:r>
              <a:rPr lang="en-US" dirty="0" smtClean="0"/>
              <a:t>Image sharing collection</a:t>
            </a:r>
          </a:p>
          <a:p>
            <a:pPr>
              <a:defRPr/>
            </a:pPr>
            <a:r>
              <a:rPr lang="en-US" dirty="0" smtClean="0"/>
              <a:t>Push Notifications</a:t>
            </a:r>
            <a:endParaRPr lang="en-US" dirty="0"/>
          </a:p>
        </p:txBody>
      </p:sp>
      <p:sp>
        <p:nvSpPr>
          <p:cNvPr id="4" name="Text Placeholder 3"/>
          <p:cNvSpPr>
            <a:spLocks noGrp="1"/>
          </p:cNvSpPr>
          <p:nvPr>
            <p:ph type="body" sz="quarter" idx="13"/>
          </p:nvPr>
        </p:nvSpPr>
        <p:spPr/>
        <p:txBody>
          <a:bodyPr/>
          <a:lstStyle/>
          <a:p>
            <a:r>
              <a:rPr lang="en-US" dirty="0" smtClean="0"/>
              <a:t>Demo summary</a:t>
            </a:r>
            <a:endParaRPr lang="en-US" dirty="0"/>
          </a:p>
        </p:txBody>
      </p:sp>
      <p:pic>
        <p:nvPicPr>
          <p:cNvPr id="5" name="Picture 4" descr="Mia.jpg"/>
          <p:cNvPicPr>
            <a:picLocks/>
          </p:cNvPicPr>
          <p:nvPr/>
        </p:nvPicPr>
        <p:blipFill>
          <a:blip r:embed="rId2" cstate="print"/>
          <a:stretch>
            <a:fillRect/>
          </a:stretch>
        </p:blipFill>
        <p:spPr>
          <a:xfrm>
            <a:off x="8977264" y="1970489"/>
            <a:ext cx="2310938" cy="3466408"/>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ea typeface="ＭＳ Ｐゴシック" pitchFamily="34" charset="-128"/>
              </a:rPr>
              <a:t>Service Development</a:t>
            </a:r>
          </a:p>
        </p:txBody>
      </p:sp>
      <p:sp>
        <p:nvSpPr>
          <p:cNvPr id="3" name="Content Placeholder 2"/>
          <p:cNvSpPr>
            <a:spLocks noGrp="1"/>
          </p:cNvSpPr>
          <p:nvPr>
            <p:ph idx="1"/>
          </p:nvPr>
        </p:nvSpPr>
        <p:spPr/>
        <p:txBody>
          <a:bodyPr>
            <a:normAutofit lnSpcReduction="10000"/>
          </a:bodyPr>
          <a:lstStyle/>
          <a:p>
            <a:pPr>
              <a:defRPr/>
            </a:pPr>
            <a:r>
              <a:rPr lang="en-US" sz="2400" dirty="0" smtClean="0"/>
              <a:t>APIs and Implementations</a:t>
            </a:r>
          </a:p>
          <a:p>
            <a:pPr lvl="1">
              <a:defRPr/>
            </a:pPr>
            <a:r>
              <a:rPr lang="en-US" sz="2000" dirty="0" smtClean="0"/>
              <a:t>Custom API definition  with sample data</a:t>
            </a:r>
          </a:p>
          <a:p>
            <a:pPr lvl="1">
              <a:defRPr/>
            </a:pPr>
            <a:r>
              <a:rPr lang="en-US" sz="2000" dirty="0" smtClean="0"/>
              <a:t>JavaScript service implementation</a:t>
            </a:r>
          </a:p>
          <a:p>
            <a:pPr lvl="1">
              <a:defRPr/>
            </a:pPr>
            <a:r>
              <a:rPr lang="en-US" sz="2000" dirty="0" smtClean="0"/>
              <a:t>Data persistence in Oracle DB</a:t>
            </a:r>
          </a:p>
          <a:p>
            <a:pPr>
              <a:defRPr/>
            </a:pPr>
            <a:r>
              <a:rPr lang="en-US" sz="2400" dirty="0" smtClean="0"/>
              <a:t>Connectors</a:t>
            </a:r>
          </a:p>
          <a:p>
            <a:pPr lvl="1">
              <a:defRPr/>
            </a:pPr>
            <a:r>
              <a:rPr lang="en-US" sz="2000" dirty="0" smtClean="0"/>
              <a:t>Connect to systems and services outside of MCS</a:t>
            </a:r>
          </a:p>
          <a:p>
            <a:pPr lvl="1">
              <a:defRPr/>
            </a:pPr>
            <a:r>
              <a:rPr lang="en-US" sz="2000" dirty="0" smtClean="0"/>
              <a:t>REST and SOAP</a:t>
            </a:r>
          </a:p>
          <a:p>
            <a:pPr lvl="1">
              <a:defRPr/>
            </a:pPr>
            <a:r>
              <a:rPr lang="en-US" sz="2000" dirty="0" smtClean="0"/>
              <a:t>Industry standard security: SAML, Basic Auth…</a:t>
            </a:r>
          </a:p>
          <a:p>
            <a:pPr>
              <a:defRPr/>
            </a:pPr>
            <a:r>
              <a:rPr lang="en-US" sz="2400" dirty="0" smtClean="0"/>
              <a:t>Life-cycle</a:t>
            </a:r>
          </a:p>
          <a:p>
            <a:pPr lvl="1">
              <a:defRPr/>
            </a:pPr>
            <a:r>
              <a:rPr lang="en-US" sz="2000" dirty="0" smtClean="0"/>
              <a:t>Controlled publishing and deployment</a:t>
            </a:r>
          </a:p>
          <a:p>
            <a:pPr lvl="1">
              <a:defRPr/>
            </a:pPr>
            <a:r>
              <a:rPr lang="en-US" sz="2000" dirty="0" smtClean="0"/>
              <a:t>Environments for development, staging, and production</a:t>
            </a:r>
          </a:p>
          <a:p>
            <a:pPr>
              <a:defRPr/>
            </a:pPr>
            <a:endParaRPr lang="en-US" sz="2400" dirty="0"/>
          </a:p>
        </p:txBody>
      </p:sp>
      <p:sp>
        <p:nvSpPr>
          <p:cNvPr id="7" name="Text Placeholder 6"/>
          <p:cNvSpPr>
            <a:spLocks noGrp="1"/>
          </p:cNvSpPr>
          <p:nvPr>
            <p:ph type="body" sz="quarter" idx="13"/>
          </p:nvPr>
        </p:nvSpPr>
        <p:spPr/>
        <p:txBody>
          <a:bodyPr/>
          <a:lstStyle/>
          <a:p>
            <a:r>
              <a:rPr lang="en-US" dirty="0" smtClean="0"/>
              <a:t>Overview</a:t>
            </a:r>
            <a:endParaRPr lang="en-US" dirty="0"/>
          </a:p>
        </p:txBody>
      </p:sp>
      <p:pic>
        <p:nvPicPr>
          <p:cNvPr id="5" name="Picture 4" descr="Jeff.jpg"/>
          <p:cNvPicPr>
            <a:picLocks/>
          </p:cNvPicPr>
          <p:nvPr/>
        </p:nvPicPr>
        <p:blipFill>
          <a:blip r:embed="rId3" cstate="print">
            <a:alphaModFix amt="99000"/>
          </a:blip>
          <a:srcRect l="7611" r="25848" b="3870"/>
          <a:stretch>
            <a:fillRect/>
          </a:stretch>
        </p:blipFill>
        <p:spPr>
          <a:xfrm>
            <a:off x="8899081" y="1638576"/>
            <a:ext cx="2621870" cy="2517174"/>
          </a:xfrm>
          <a:prstGeom prst="rect">
            <a:avLst/>
          </a:prstGeom>
          <a:ln>
            <a:noFill/>
          </a:ln>
          <a:effectLst>
            <a:softEdge rad="112500"/>
          </a:effectLst>
        </p:spPr>
      </p:pic>
      <p:pic>
        <p:nvPicPr>
          <p:cNvPr id="6" name="Picture 5" descr="Samir.jpg"/>
          <p:cNvPicPr>
            <a:picLocks/>
          </p:cNvPicPr>
          <p:nvPr/>
        </p:nvPicPr>
        <p:blipFill>
          <a:blip r:embed="rId4" cstate="print">
            <a:alphaModFix amt="75000"/>
          </a:blip>
          <a:srcRect b="19622"/>
          <a:stretch>
            <a:fillRect/>
          </a:stretch>
        </p:blipFill>
        <p:spPr>
          <a:xfrm>
            <a:off x="9406948" y="2309073"/>
            <a:ext cx="2576946" cy="3093582"/>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mtClean="0">
                <a:ea typeface="ＭＳ Ｐゴシック" pitchFamily="34" charset="-128"/>
              </a:rPr>
              <a:t>Demo</a:t>
            </a:r>
          </a:p>
        </p:txBody>
      </p:sp>
      <p:sp>
        <p:nvSpPr>
          <p:cNvPr id="25602" name="Text Placeholder 3"/>
          <p:cNvSpPr>
            <a:spLocks noGrp="1"/>
          </p:cNvSpPr>
          <p:nvPr>
            <p:ph type="body" sz="quarter" idx="13"/>
          </p:nvPr>
        </p:nvSpPr>
        <p:spPr/>
        <p:txBody>
          <a:bodyPr/>
          <a:lstStyle/>
          <a:p>
            <a:pPr>
              <a:spcBef>
                <a:spcPct val="0"/>
              </a:spcBef>
            </a:pPr>
            <a:r>
              <a:rPr lang="en-US" dirty="0" smtClean="0">
                <a:ea typeface="ＭＳ Ｐゴシック" pitchFamily="34" charset="-128"/>
              </a:rPr>
              <a:t>Service development</a:t>
            </a:r>
          </a:p>
        </p:txBody>
      </p:sp>
      <p:pic>
        <p:nvPicPr>
          <p:cNvPr id="8" name="Picture 7" descr="Jeff.jpg"/>
          <p:cNvPicPr>
            <a:picLocks/>
          </p:cNvPicPr>
          <p:nvPr/>
        </p:nvPicPr>
        <p:blipFill>
          <a:blip r:embed="rId3" cstate="print">
            <a:alphaModFix amt="99000"/>
          </a:blip>
          <a:srcRect l="7611" r="25848" b="3870"/>
          <a:stretch>
            <a:fillRect/>
          </a:stretch>
        </p:blipFill>
        <p:spPr>
          <a:xfrm>
            <a:off x="371770" y="1989451"/>
            <a:ext cx="2621870" cy="2517174"/>
          </a:xfrm>
          <a:prstGeom prst="rect">
            <a:avLst/>
          </a:prstGeom>
          <a:ln>
            <a:noFill/>
          </a:ln>
          <a:effectLst>
            <a:softEdge rad="112500"/>
          </a:effectLst>
        </p:spPr>
      </p:pic>
      <p:pic>
        <p:nvPicPr>
          <p:cNvPr id="9" name="Picture 8" descr="Samir.jpg"/>
          <p:cNvPicPr>
            <a:picLocks/>
          </p:cNvPicPr>
          <p:nvPr/>
        </p:nvPicPr>
        <p:blipFill>
          <a:blip r:embed="rId4" cstate="print">
            <a:alphaModFix amt="75000"/>
          </a:blip>
          <a:srcRect b="19622"/>
          <a:stretch>
            <a:fillRect/>
          </a:stretch>
        </p:blipFill>
        <p:spPr>
          <a:xfrm>
            <a:off x="879637" y="2659948"/>
            <a:ext cx="2576946" cy="3093582"/>
          </a:xfrm>
          <a:prstGeom prst="rect">
            <a:avLst/>
          </a:prstGeom>
          <a:ln>
            <a:noFill/>
          </a:ln>
          <a:effectLst>
            <a:softEdge rad="112500"/>
          </a:effectLst>
        </p:spPr>
      </p:pic>
      <p:pic>
        <p:nvPicPr>
          <p:cNvPr id="11" name="Picture 2"/>
          <p:cNvPicPr>
            <a:picLocks noChangeAspect="1" noChangeArrowheads="1"/>
          </p:cNvPicPr>
          <p:nvPr/>
        </p:nvPicPr>
        <p:blipFill>
          <a:blip r:embed="rId5" cstate="print"/>
          <a:srcRect r="1199"/>
          <a:stretch>
            <a:fillRect/>
          </a:stretch>
        </p:blipFill>
        <p:spPr bwMode="auto">
          <a:xfrm>
            <a:off x="3862678" y="1447799"/>
            <a:ext cx="8022764" cy="4572001"/>
          </a:xfrm>
          <a:prstGeom prst="rect">
            <a:avLst/>
          </a:prstGeom>
          <a:ln>
            <a:headEnd/>
            <a:tailEnd/>
          </a:ln>
        </p:spPr>
        <p:style>
          <a:lnRef idx="0">
            <a:schemeClr val="accent1"/>
          </a:lnRef>
          <a:fillRef idx="3">
            <a:schemeClr val="accent1"/>
          </a:fillRef>
          <a:effectRef idx="3">
            <a:schemeClr val="accent1"/>
          </a:effectRef>
          <a:fontRef idx="minor">
            <a:schemeClr val="lt1"/>
          </a:fontRef>
        </p:style>
      </p:pic>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ea typeface="ＭＳ Ｐゴシック" pitchFamily="34" charset="-128"/>
              </a:rPr>
              <a:t>Service Development</a:t>
            </a:r>
          </a:p>
        </p:txBody>
      </p:sp>
      <p:sp>
        <p:nvSpPr>
          <p:cNvPr id="3" name="Content Placeholder 2"/>
          <p:cNvSpPr>
            <a:spLocks noGrp="1"/>
          </p:cNvSpPr>
          <p:nvPr>
            <p:ph idx="1"/>
          </p:nvPr>
        </p:nvSpPr>
        <p:spPr/>
        <p:txBody>
          <a:bodyPr>
            <a:normAutofit/>
          </a:bodyPr>
          <a:lstStyle/>
          <a:p>
            <a:pPr>
              <a:defRPr/>
            </a:pPr>
            <a:r>
              <a:rPr lang="en-US" sz="2400" dirty="0" smtClean="0"/>
              <a:t>APIs and Implementations</a:t>
            </a:r>
          </a:p>
          <a:p>
            <a:pPr lvl="1">
              <a:defRPr/>
            </a:pPr>
            <a:r>
              <a:rPr lang="en-US" sz="2000" dirty="0" smtClean="0"/>
              <a:t>Custom API definition </a:t>
            </a:r>
          </a:p>
          <a:p>
            <a:pPr lvl="1">
              <a:defRPr/>
            </a:pPr>
            <a:r>
              <a:rPr lang="en-US" sz="2000" dirty="0" smtClean="0"/>
              <a:t>JavaScript service implementation</a:t>
            </a:r>
          </a:p>
          <a:p>
            <a:pPr>
              <a:defRPr/>
            </a:pPr>
            <a:r>
              <a:rPr lang="en-US" sz="2400" dirty="0" smtClean="0"/>
              <a:t>Connectors</a:t>
            </a:r>
          </a:p>
          <a:p>
            <a:pPr lvl="1">
              <a:defRPr/>
            </a:pPr>
            <a:r>
              <a:rPr lang="en-US" sz="2000" dirty="0" smtClean="0"/>
              <a:t>Connect to RightNow and Google</a:t>
            </a:r>
          </a:p>
          <a:p>
            <a:pPr lvl="1">
              <a:defRPr/>
            </a:pPr>
            <a:r>
              <a:rPr lang="en-US" sz="2000" dirty="0" smtClean="0"/>
              <a:t>REST and SOAP</a:t>
            </a:r>
          </a:p>
          <a:p>
            <a:pPr lvl="1">
              <a:defRPr/>
            </a:pPr>
            <a:r>
              <a:rPr lang="en-US" sz="2000" dirty="0" smtClean="0"/>
              <a:t>Industry standard security: SAML</a:t>
            </a:r>
          </a:p>
          <a:p>
            <a:pPr>
              <a:defRPr/>
            </a:pPr>
            <a:r>
              <a:rPr lang="en-US" sz="2400" dirty="0" smtClean="0"/>
              <a:t>Life-cycle</a:t>
            </a:r>
          </a:p>
          <a:p>
            <a:pPr lvl="1">
              <a:defRPr/>
            </a:pPr>
            <a:r>
              <a:rPr lang="en-US" sz="2000" dirty="0" smtClean="0"/>
              <a:t>Controlled publishing and deployment</a:t>
            </a:r>
          </a:p>
          <a:p>
            <a:pPr lvl="1">
              <a:defRPr/>
            </a:pPr>
            <a:r>
              <a:rPr lang="en-US" sz="2000" dirty="0" smtClean="0"/>
              <a:t>Environments for development, staging, and production</a:t>
            </a:r>
          </a:p>
          <a:p>
            <a:pPr>
              <a:defRPr/>
            </a:pPr>
            <a:endParaRPr lang="en-US" sz="2400" dirty="0"/>
          </a:p>
        </p:txBody>
      </p:sp>
      <p:sp>
        <p:nvSpPr>
          <p:cNvPr id="7" name="Text Placeholder 6"/>
          <p:cNvSpPr>
            <a:spLocks noGrp="1"/>
          </p:cNvSpPr>
          <p:nvPr>
            <p:ph type="body" sz="quarter" idx="13"/>
          </p:nvPr>
        </p:nvSpPr>
        <p:spPr/>
        <p:txBody>
          <a:bodyPr/>
          <a:lstStyle/>
          <a:p>
            <a:r>
              <a:rPr lang="en-US" dirty="0" smtClean="0"/>
              <a:t>Demo summary</a:t>
            </a:r>
            <a:endParaRPr lang="en-US" dirty="0"/>
          </a:p>
        </p:txBody>
      </p:sp>
      <p:pic>
        <p:nvPicPr>
          <p:cNvPr id="5" name="Picture 4" descr="Jeff.jpg"/>
          <p:cNvPicPr>
            <a:picLocks/>
          </p:cNvPicPr>
          <p:nvPr/>
        </p:nvPicPr>
        <p:blipFill>
          <a:blip r:embed="rId3" cstate="print">
            <a:alphaModFix amt="99000"/>
          </a:blip>
          <a:srcRect l="7611" r="25848" b="3870"/>
          <a:stretch>
            <a:fillRect/>
          </a:stretch>
        </p:blipFill>
        <p:spPr>
          <a:xfrm>
            <a:off x="8899081" y="1638576"/>
            <a:ext cx="2621870" cy="2517174"/>
          </a:xfrm>
          <a:prstGeom prst="rect">
            <a:avLst/>
          </a:prstGeom>
          <a:ln>
            <a:noFill/>
          </a:ln>
          <a:effectLst>
            <a:softEdge rad="112500"/>
          </a:effectLst>
        </p:spPr>
      </p:pic>
      <p:pic>
        <p:nvPicPr>
          <p:cNvPr id="6" name="Picture 5" descr="Samir.jpg"/>
          <p:cNvPicPr>
            <a:picLocks/>
          </p:cNvPicPr>
          <p:nvPr/>
        </p:nvPicPr>
        <p:blipFill>
          <a:blip r:embed="rId4" cstate="print">
            <a:alphaModFix amt="75000"/>
          </a:blip>
          <a:srcRect b="19622"/>
          <a:stretch>
            <a:fillRect/>
          </a:stretch>
        </p:blipFill>
        <p:spPr>
          <a:xfrm>
            <a:off x="9406948" y="2309073"/>
            <a:ext cx="2576946" cy="3093582"/>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p:txBody>
          <a:bodyPr/>
          <a:lstStyle/>
          <a:p>
            <a:r>
              <a:rPr lang="en-US" dirty="0" smtClean="0">
                <a:ea typeface="ＭＳ Ｐゴシック" pitchFamily="34" charset="-128"/>
              </a:rPr>
              <a:t>Analytics</a:t>
            </a:r>
          </a:p>
        </p:txBody>
      </p:sp>
      <p:sp>
        <p:nvSpPr>
          <p:cNvPr id="20482" name="Content Placeholder 5"/>
          <p:cNvSpPr>
            <a:spLocks noGrp="1"/>
          </p:cNvSpPr>
          <p:nvPr>
            <p:ph idx="1"/>
          </p:nvPr>
        </p:nvSpPr>
        <p:spPr/>
        <p:txBody>
          <a:bodyPr>
            <a:normAutofit lnSpcReduction="10000"/>
          </a:bodyPr>
          <a:lstStyle/>
          <a:p>
            <a:pPr>
              <a:defRPr/>
            </a:pPr>
            <a:r>
              <a:rPr lang="en-US" dirty="0" smtClean="0"/>
              <a:t>Usage</a:t>
            </a:r>
          </a:p>
          <a:p>
            <a:pPr lvl="1">
              <a:defRPr/>
            </a:pPr>
            <a:r>
              <a:rPr lang="en-US" dirty="0" smtClean="0"/>
              <a:t>New and active users</a:t>
            </a:r>
          </a:p>
          <a:p>
            <a:pPr lvl="1">
              <a:defRPr/>
            </a:pPr>
            <a:r>
              <a:rPr lang="en-US" dirty="0" smtClean="0"/>
              <a:t>Sessions</a:t>
            </a:r>
          </a:p>
          <a:p>
            <a:pPr>
              <a:defRPr/>
            </a:pPr>
            <a:r>
              <a:rPr lang="en-US" dirty="0" smtClean="0"/>
              <a:t>Business</a:t>
            </a:r>
          </a:p>
          <a:p>
            <a:pPr lvl="1">
              <a:defRPr/>
            </a:pPr>
            <a:r>
              <a:rPr lang="en-US" dirty="0" smtClean="0"/>
              <a:t>Events</a:t>
            </a:r>
          </a:p>
          <a:p>
            <a:pPr lvl="1">
              <a:defRPr/>
            </a:pPr>
            <a:r>
              <a:rPr lang="en-US" dirty="0" smtClean="0"/>
              <a:t>Funnels</a:t>
            </a:r>
          </a:p>
          <a:p>
            <a:pPr>
              <a:defRPr/>
            </a:pPr>
            <a:r>
              <a:rPr lang="en-US" dirty="0" smtClean="0"/>
              <a:t>Technical</a:t>
            </a:r>
          </a:p>
          <a:p>
            <a:pPr lvl="1">
              <a:defRPr/>
            </a:pPr>
            <a:r>
              <a:rPr lang="en-US" dirty="0" smtClean="0"/>
              <a:t>API calls</a:t>
            </a:r>
          </a:p>
          <a:p>
            <a:pPr lvl="1">
              <a:defRPr/>
            </a:pPr>
            <a:r>
              <a:rPr lang="en-US" dirty="0" smtClean="0"/>
              <a:t>Response times</a:t>
            </a:r>
          </a:p>
        </p:txBody>
      </p:sp>
      <p:sp>
        <p:nvSpPr>
          <p:cNvPr id="5" name="Text Placeholder 4"/>
          <p:cNvSpPr>
            <a:spLocks noGrp="1"/>
          </p:cNvSpPr>
          <p:nvPr>
            <p:ph type="body" sz="quarter" idx="13"/>
          </p:nvPr>
        </p:nvSpPr>
        <p:spPr/>
        <p:txBody>
          <a:bodyPr/>
          <a:lstStyle/>
          <a:p>
            <a:r>
              <a:rPr lang="en-US" dirty="0" smtClean="0"/>
              <a:t>Overview</a:t>
            </a:r>
            <a:endParaRPr lang="en-US" dirty="0"/>
          </a:p>
        </p:txBody>
      </p:sp>
      <p:pic>
        <p:nvPicPr>
          <p:cNvPr id="4" name="Picture 3" descr="Mike.jpg"/>
          <p:cNvPicPr>
            <a:picLocks/>
          </p:cNvPicPr>
          <p:nvPr/>
        </p:nvPicPr>
        <p:blipFill>
          <a:blip r:embed="rId2" cstate="print"/>
          <a:stretch>
            <a:fillRect/>
          </a:stretch>
        </p:blipFill>
        <p:spPr>
          <a:xfrm>
            <a:off x="9100175" y="1740195"/>
            <a:ext cx="2360814" cy="3142210"/>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smtClean="0">
                <a:ea typeface="ＭＳ Ｐゴシック" pitchFamily="34" charset="-128"/>
              </a:rPr>
              <a:t>Demo</a:t>
            </a:r>
          </a:p>
        </p:txBody>
      </p:sp>
      <p:sp>
        <p:nvSpPr>
          <p:cNvPr id="28674" name="Text Placeholder 3"/>
          <p:cNvSpPr>
            <a:spLocks noGrp="1"/>
          </p:cNvSpPr>
          <p:nvPr>
            <p:ph type="body" sz="quarter" idx="13"/>
          </p:nvPr>
        </p:nvSpPr>
        <p:spPr/>
        <p:txBody>
          <a:bodyPr/>
          <a:lstStyle/>
          <a:p>
            <a:pPr>
              <a:spcBef>
                <a:spcPct val="0"/>
              </a:spcBef>
            </a:pPr>
            <a:r>
              <a:rPr lang="en-US" dirty="0" smtClean="0">
                <a:ea typeface="ＭＳ Ｐゴシック" pitchFamily="34" charset="-128"/>
              </a:rPr>
              <a:t>Analytics</a:t>
            </a:r>
          </a:p>
        </p:txBody>
      </p:sp>
      <p:pic>
        <p:nvPicPr>
          <p:cNvPr id="18" name="Picture 2"/>
          <p:cNvPicPr>
            <a:picLocks noChangeAspect="1" noChangeArrowheads="1"/>
          </p:cNvPicPr>
          <p:nvPr/>
        </p:nvPicPr>
        <p:blipFill>
          <a:blip r:embed="rId3" cstate="print"/>
          <a:stretch>
            <a:fillRect/>
          </a:stretch>
        </p:blipFill>
        <p:spPr bwMode="auto">
          <a:xfrm>
            <a:off x="3862678" y="1447799"/>
            <a:ext cx="8120116" cy="4572001"/>
          </a:xfrm>
          <a:prstGeom prst="rect">
            <a:avLst/>
          </a:prstGeom>
          <a:ln>
            <a:headEnd/>
            <a:tailEnd/>
          </a:ln>
        </p:spPr>
        <p:style>
          <a:lnRef idx="0">
            <a:schemeClr val="accent1"/>
          </a:lnRef>
          <a:fillRef idx="3">
            <a:schemeClr val="accent1"/>
          </a:fillRef>
          <a:effectRef idx="3">
            <a:schemeClr val="accent1"/>
          </a:effectRef>
          <a:fontRef idx="minor">
            <a:schemeClr val="lt1"/>
          </a:fontRef>
        </p:style>
      </p:pic>
      <p:pic>
        <p:nvPicPr>
          <p:cNvPr id="10" name="Picture 9" descr="Mike.jpg"/>
          <p:cNvPicPr>
            <a:picLocks/>
          </p:cNvPicPr>
          <p:nvPr/>
        </p:nvPicPr>
        <p:blipFill>
          <a:blip r:embed="rId4" cstate="print"/>
          <a:stretch>
            <a:fillRect/>
          </a:stretch>
        </p:blipFill>
        <p:spPr>
          <a:xfrm>
            <a:off x="455895" y="1740195"/>
            <a:ext cx="2360814" cy="3142210"/>
          </a:xfrm>
          <a:prstGeom prst="rect">
            <a:avLst/>
          </a:prstGeom>
          <a:ln>
            <a:noFill/>
          </a:ln>
          <a:effectLst>
            <a:softEdge rad="112500"/>
          </a:effectLst>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Oracle Confidential – Internal/Restricted/Highly Restricted</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pPr/>
              <a:t>2</a:t>
            </a:fld>
            <a:endParaRPr lang="en-US" dirty="0"/>
          </a:p>
        </p:txBody>
      </p:sp>
    </p:spTree>
    <p:extLst>
      <p:ext uri="{BB962C8B-B14F-4D97-AF65-F5344CB8AC3E}">
        <p14:creationId xmlns:p14="http://schemas.microsoft.com/office/powerpoint/2010/main" xmlns="" val="3085319792"/>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p:txBody>
          <a:bodyPr/>
          <a:lstStyle/>
          <a:p>
            <a:r>
              <a:rPr lang="en-US" dirty="0" smtClean="0">
                <a:ea typeface="ＭＳ Ｐゴシック" pitchFamily="34" charset="-128"/>
              </a:rPr>
              <a:t>Analytics</a:t>
            </a:r>
          </a:p>
        </p:txBody>
      </p:sp>
      <p:sp>
        <p:nvSpPr>
          <p:cNvPr id="20482" name="Content Placeholder 5"/>
          <p:cNvSpPr>
            <a:spLocks noGrp="1"/>
          </p:cNvSpPr>
          <p:nvPr>
            <p:ph idx="1"/>
          </p:nvPr>
        </p:nvSpPr>
        <p:spPr/>
        <p:txBody>
          <a:bodyPr>
            <a:normAutofit fontScale="92500" lnSpcReduction="10000"/>
          </a:bodyPr>
          <a:lstStyle/>
          <a:p>
            <a:pPr>
              <a:defRPr/>
            </a:pPr>
            <a:r>
              <a:rPr lang="en-US" dirty="0" smtClean="0"/>
              <a:t>Usage</a:t>
            </a:r>
          </a:p>
          <a:p>
            <a:pPr lvl="1">
              <a:defRPr/>
            </a:pPr>
            <a:r>
              <a:rPr lang="en-US" dirty="0" smtClean="0"/>
              <a:t>New and active users</a:t>
            </a:r>
          </a:p>
          <a:p>
            <a:pPr lvl="1">
              <a:defRPr/>
            </a:pPr>
            <a:r>
              <a:rPr lang="en-US" dirty="0" smtClean="0"/>
              <a:t>Sessions</a:t>
            </a:r>
          </a:p>
          <a:p>
            <a:pPr>
              <a:defRPr/>
            </a:pPr>
            <a:r>
              <a:rPr lang="en-US" dirty="0" smtClean="0"/>
              <a:t>Business</a:t>
            </a:r>
          </a:p>
          <a:p>
            <a:pPr lvl="1">
              <a:defRPr/>
            </a:pPr>
            <a:r>
              <a:rPr lang="en-US" dirty="0" smtClean="0"/>
              <a:t>Events</a:t>
            </a:r>
          </a:p>
          <a:p>
            <a:pPr lvl="1">
              <a:defRPr/>
            </a:pPr>
            <a:r>
              <a:rPr lang="en-US" dirty="0" smtClean="0"/>
              <a:t>Funnels</a:t>
            </a:r>
          </a:p>
          <a:p>
            <a:pPr>
              <a:defRPr/>
            </a:pPr>
            <a:r>
              <a:rPr lang="en-US" dirty="0" smtClean="0"/>
              <a:t>Technical</a:t>
            </a:r>
          </a:p>
          <a:p>
            <a:pPr lvl="1">
              <a:defRPr/>
            </a:pPr>
            <a:r>
              <a:rPr lang="en-US" dirty="0" smtClean="0"/>
              <a:t>API calls</a:t>
            </a:r>
          </a:p>
          <a:p>
            <a:pPr lvl="1">
              <a:defRPr/>
            </a:pPr>
            <a:r>
              <a:rPr lang="en-US" dirty="0" smtClean="0"/>
              <a:t>Response times</a:t>
            </a:r>
          </a:p>
          <a:p>
            <a:pPr>
              <a:defRPr/>
            </a:pPr>
            <a:r>
              <a:rPr lang="en-US" dirty="0" smtClean="0"/>
              <a:t>Detailed drilldown in all</a:t>
            </a:r>
          </a:p>
        </p:txBody>
      </p:sp>
      <p:sp>
        <p:nvSpPr>
          <p:cNvPr id="5" name="Text Placeholder 4"/>
          <p:cNvSpPr>
            <a:spLocks noGrp="1"/>
          </p:cNvSpPr>
          <p:nvPr>
            <p:ph type="body" sz="quarter" idx="13"/>
          </p:nvPr>
        </p:nvSpPr>
        <p:spPr/>
        <p:txBody>
          <a:bodyPr/>
          <a:lstStyle/>
          <a:p>
            <a:r>
              <a:rPr lang="en-US" dirty="0" smtClean="0"/>
              <a:t>Demo summary</a:t>
            </a:r>
            <a:endParaRPr lang="en-US" dirty="0"/>
          </a:p>
        </p:txBody>
      </p:sp>
      <p:pic>
        <p:nvPicPr>
          <p:cNvPr id="4" name="Picture 3" descr="Mike.jpg"/>
          <p:cNvPicPr>
            <a:picLocks/>
          </p:cNvPicPr>
          <p:nvPr/>
        </p:nvPicPr>
        <p:blipFill>
          <a:blip r:embed="rId2" cstate="print"/>
          <a:stretch>
            <a:fillRect/>
          </a:stretch>
        </p:blipFill>
        <p:spPr>
          <a:xfrm>
            <a:off x="9100175" y="1740195"/>
            <a:ext cx="2360814" cy="3142210"/>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p:cNvSpPr>
            <a:spLocks noGrp="1"/>
          </p:cNvSpPr>
          <p:nvPr>
            <p:ph type="title"/>
          </p:nvPr>
        </p:nvSpPr>
        <p:spPr/>
        <p:txBody>
          <a:bodyPr/>
          <a:lstStyle/>
          <a:p>
            <a:r>
              <a:rPr lang="en-US" smtClean="0">
                <a:ea typeface="ＭＳ Ｐゴシック" pitchFamily="34" charset="-128"/>
              </a:rPr>
              <a:t>Other Important Features</a:t>
            </a:r>
          </a:p>
        </p:txBody>
      </p:sp>
      <p:sp>
        <p:nvSpPr>
          <p:cNvPr id="2" name="Content Placeholder 1"/>
          <p:cNvSpPr>
            <a:spLocks noGrp="1"/>
          </p:cNvSpPr>
          <p:nvPr>
            <p:ph idx="1"/>
          </p:nvPr>
        </p:nvSpPr>
        <p:spPr/>
        <p:txBody>
          <a:bodyPr>
            <a:normAutofit fontScale="77500" lnSpcReduction="20000"/>
          </a:bodyPr>
          <a:lstStyle/>
          <a:p>
            <a:pPr>
              <a:defRPr/>
            </a:pPr>
            <a:r>
              <a:rPr lang="en-US" dirty="0" smtClean="0"/>
              <a:t>Scalability</a:t>
            </a:r>
          </a:p>
          <a:p>
            <a:pPr lvl="1">
              <a:defRPr/>
            </a:pPr>
            <a:r>
              <a:rPr lang="en-US" dirty="0" smtClean="0"/>
              <a:t>Users, apps, use cases, security models…</a:t>
            </a:r>
          </a:p>
          <a:p>
            <a:pPr>
              <a:defRPr/>
            </a:pPr>
            <a:r>
              <a:rPr lang="en-US" dirty="0" smtClean="0"/>
              <a:t>Team Management</a:t>
            </a:r>
          </a:p>
          <a:p>
            <a:pPr lvl="1">
              <a:defRPr/>
            </a:pPr>
            <a:r>
              <a:rPr lang="en-US" dirty="0" smtClean="0"/>
              <a:t>Role based access control</a:t>
            </a:r>
          </a:p>
          <a:p>
            <a:pPr>
              <a:defRPr/>
            </a:pPr>
            <a:r>
              <a:rPr lang="en-US" dirty="0" smtClean="0"/>
              <a:t>Security</a:t>
            </a:r>
          </a:p>
          <a:p>
            <a:pPr lvl="1">
              <a:defRPr/>
            </a:pPr>
            <a:r>
              <a:rPr lang="en-US" dirty="0" smtClean="0"/>
              <a:t>OAuth from client</a:t>
            </a:r>
          </a:p>
          <a:p>
            <a:pPr lvl="1">
              <a:defRPr/>
            </a:pPr>
            <a:r>
              <a:rPr lang="en-US" dirty="0" smtClean="0"/>
              <a:t>SAML, Basic Auth etc. to connect with back-ends</a:t>
            </a:r>
          </a:p>
          <a:p>
            <a:pPr lvl="1">
              <a:defRPr/>
            </a:pPr>
            <a:r>
              <a:rPr lang="en-US" dirty="0" smtClean="0"/>
              <a:t>Identity propagation or system access</a:t>
            </a:r>
          </a:p>
          <a:p>
            <a:pPr>
              <a:defRPr/>
            </a:pPr>
            <a:r>
              <a:rPr lang="en-US" dirty="0" smtClean="0"/>
              <a:t>Lifecycle Management</a:t>
            </a:r>
          </a:p>
          <a:p>
            <a:pPr lvl="1">
              <a:defRPr/>
            </a:pPr>
            <a:r>
              <a:rPr lang="en-US" dirty="0" smtClean="0"/>
              <a:t>One or more environments</a:t>
            </a:r>
          </a:p>
          <a:p>
            <a:pPr lvl="1">
              <a:defRPr/>
            </a:pPr>
            <a:r>
              <a:rPr lang="en-US" dirty="0" smtClean="0"/>
              <a:t>Controlled deployment with dependency checking</a:t>
            </a:r>
          </a:p>
          <a:p>
            <a:pPr>
              <a:defRPr/>
            </a:pPr>
            <a:r>
              <a:rPr lang="en-US" dirty="0" smtClean="0"/>
              <a:t>End-to-End Diagnostics</a:t>
            </a:r>
          </a:p>
        </p:txBody>
      </p:sp>
      <p:sp>
        <p:nvSpPr>
          <p:cNvPr id="5" name="Text Placeholder 4"/>
          <p:cNvSpPr>
            <a:spLocks noGrp="1"/>
          </p:cNvSpPr>
          <p:nvPr>
            <p:ph type="body" sz="quarter" idx="13"/>
          </p:nvPr>
        </p:nvSpPr>
        <p:spPr/>
        <p:txBody>
          <a:bodyPr/>
          <a:lstStyle/>
          <a:p>
            <a:r>
              <a:rPr lang="en-US" dirty="0" smtClean="0"/>
              <a:t>True enterprise grade </a:t>
            </a:r>
            <a:endParaRPr lang="en-US" dirty="0"/>
          </a:p>
        </p:txBody>
      </p:sp>
      <p:pic>
        <p:nvPicPr>
          <p:cNvPr id="31747" name="Picture 41" descr="MSB small business Clive man concentrating laptop working"/>
          <p:cNvPicPr>
            <a:picLocks noChangeArrowheads="1"/>
          </p:cNvPicPr>
          <p:nvPr/>
        </p:nvPicPr>
        <p:blipFill>
          <a:blip r:embed="rId2" cstate="print"/>
          <a:srcRect/>
          <a:stretch>
            <a:fillRect/>
          </a:stretch>
        </p:blipFill>
        <p:spPr bwMode="auto">
          <a:xfrm>
            <a:off x="8719659" y="990600"/>
            <a:ext cx="2992726" cy="387391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597765" y="2578100"/>
            <a:ext cx="5643706" cy="658356"/>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smtClean="0">
                <a:gradFill>
                  <a:gsLst>
                    <a:gs pos="100000">
                      <a:srgbClr val="AA0000"/>
                    </a:gs>
                    <a:gs pos="0">
                      <a:schemeClr val="accent1"/>
                    </a:gs>
                  </a:gsLst>
                  <a:lin ang="5400000" scaled="0"/>
                </a:gradFill>
              </a:rPr>
              <a:t>Agnostic </a:t>
            </a:r>
            <a:r>
              <a:rPr lang="en-US" sz="2000" b="1" cap="all" dirty="0" smtClean="0">
                <a:solidFill>
                  <a:schemeClr val="tx1"/>
                </a:solidFill>
              </a:rPr>
              <a:t>to client development tools</a:t>
            </a:r>
            <a:endParaRPr lang="en-US" sz="2000" b="1" cap="all" dirty="0">
              <a:solidFill>
                <a:schemeClr val="tx1"/>
              </a:solidFill>
              <a:latin typeface="Arial" pitchFamily="34" charset="0"/>
              <a:cs typeface="Arial" pitchFamily="34" charset="0"/>
            </a:endParaRPr>
          </a:p>
        </p:txBody>
      </p:sp>
      <p:cxnSp>
        <p:nvCxnSpPr>
          <p:cNvPr id="51" name="Straight Connector 50"/>
          <p:cNvCxnSpPr/>
          <p:nvPr/>
        </p:nvCxnSpPr>
        <p:spPr bwMode="auto">
          <a:xfrm>
            <a:off x="646112" y="2527300"/>
            <a:ext cx="5410200" cy="0"/>
          </a:xfrm>
          <a:prstGeom prst="line">
            <a:avLst/>
          </a:prstGeom>
          <a:noFill/>
          <a:ln w="6350" cap="flat" cmpd="sng" algn="ctr">
            <a:solidFill>
              <a:schemeClr val="bg1">
                <a:lumMod val="75000"/>
              </a:schemeClr>
            </a:solidFill>
            <a:prstDash val="solid"/>
            <a:round/>
            <a:headEnd type="none" w="med" len="med"/>
            <a:tailEnd type="none" w="med" len="med"/>
          </a:ln>
          <a:effectLst/>
        </p:spPr>
      </p:cxnSp>
      <p:sp>
        <p:nvSpPr>
          <p:cNvPr id="36872" name="AutoShape 8" descr="data:image/jpeg;base64,/9j/4AAQSkZJRgABAQAAAQABAAD/2wCEAAkGBhQQERQUDxASFRUUEBQUFBQUFRQUFBUUFBQWFBQYFRQXHCYeFxkjGhUUHy8gIycpLCwsFR4xNTAqNSYrLCkBCQoKDgwOGg8PGiwkHyQsLSosLS42KSwwLCwuLTUpLCwsNS4pNDUtLCwsNSwsLCwsKSwsLCwsLCkpKSwsLCksLP/AABEIAK4BIgMBIgACEQEDEQH/xAAcAAEAAgIDAQAAAAAAAAAAAAAABgcEBQEDCAL/xABREAABAwIBBgYMCwYEBQUAAAABAAIDBBESBQYHIVGRExYxUlOSFyJBYXGBk6GiwdHSFCMyM1RiY6OxssIYQlV0lNMINXJzNDaCs+EVZITD4v/EABsBAQACAwEBAAAAAAAAAAAAAAAFBgIDBAEH/8QAMxEAAQMCAAwFBAMBAQAAAAAAAAECAwQRBRIVITFRUmFxobHRFDKBkfAiQcHhI0JiE0P/2gAMAwEAAhEDEQA/ALxREQBERAR7KGkHJ9PI6KethjkYbOY4kOaeXWLd9bmLKEb4hM14MboxKHjkMZbiDh3sOteU9Ln+c1v+63/tsVo5I0zZOiyZDTPfNwjMnxwOAiJHCNgEZ17LjlQFgUWkXJ00jI4a6F73uDWNaSS5xNgBqX3lLP8AoKaV0VRWwxyMIDmOJDhcBwvq2EHxrzHoz/zah/mo/wAVYmkbRBX12Uqipp2xGOQsLS6QNPaxMYbi2rW0oCz+yjkv+I0/WPsWTkzP6gqZWxU9bDJI++FjTdxsC421dwAnxLyH8DdwvBasXCcHy6sWLDy+FXNo30QV9BlOnqahsQjjMmLDIHHt4ZGCwtr1uCAtOt0i5OhkdHNXQsexxa5riQWkcoIst3Q18c8bZYXtfG9ocx7Tdrge6CvJekz/ADat/mXepSDMHS7JkyhqacjG7Dio78jJHutIHfVF8YHdLSL9tqAvqu0h5PgkdFNXQMex2F7S7W1w5Qe+sqfPCkZTsqX1MYgkdhZKScDndtqB/wCh25eOJ5nPc5zyXOc4ucTrJcTcknuklW/nR/yhQfzDfzVCAunIud1JWuc2kqY5iwAuDCThBNgStuqC/wANXz9Z/sxfncr9QBERAEREAXy94aCXEAAEknUAByklfSxMr/MTf7Mn5CgNdx7yd/E6H+qg95OPeTv4nQ/1UHvLyTkDIMtdOynpmh0j8WEFwaO1aXHWe8Cph2Ccq9BH5aP2oD0dR50UkweYa2mkEbcchjmieGMH7z8LjhHfKxuPeTv4nQ/1MHvKqsxtH1Zkumym+sja1smT3taWva+5AcTqB1Kq80szZ8pyPjpeDxMZjdjeGC1w3UTy6ygPVXHvJ38Tof6qD3lkUudNHK17oq2le2JuKRzJonNjbr7Z5DrNGo6zsXnYaBMpf+28sPYpNkDR7VZKydld1XwVpaAhvBvx62h976tXKEBbXHvJ38Tof6mD3lzx7yd/E6H+qg95eWM0cx6nKjpG0gjJiDS7G8M1OJAtfl5CpMNAmU+bT+Wb7EB6OyZl6mqsXwWpgmwWxcDKyTDivhxYCbXseXYVnqr9C2YFVko1fwsR/HCDBgeH/N8Livs+WFaCAIiIAiIgCIiAIiIAiIgPJelz/Oa3/db/ANtikNDoHqJaOOqFXAGyUragNLX4g10YkDSbWvY2U1zv0Dur62epFc2Phnh2DgS7DZob8rGL8mxWRk7IhioI6TGCY6NlPjtYEtiEeLDfVe17XQHljRn/AJtQ/wA1H+K9dv5D4CqezY0AvoqyCp+HtfwMzZMHAluLCeTFwhtuVxOF0B4yP/Hf/M/+1ezlSZ/w6v4fhv8A1Bvz3CYeAPPxWvwnnV2IDyHpM/zat/mXepbTPjRnLS1sEVKxz460NNP3bOdbHGTsaXA3P7pGwqxc59AL62rnqBXtZw0rn4OBLsN+5i4QX3K24aJobGHBrjEBhcQLhwZgJbsJBI8BKA8o6S81WZMq2U0ZuW0kLpHa+3lcDjcATqBI1BTbOj/lCg/mG/mqFMNIehl2Vqw1IrGxDgmMwGIv+TfXixjbsWblTRS6fI9Pk34UGmCQP4bgyQ6xkNsGLV85t7iAp/RHpAgyRLUPqY5niWNjW8EGEgtcSb4nN2q2siaeKKrqIqeKnqw+WQMaXNiDQT3SRITbxKJfszv/AIk3+nP9xbPNnQA+jq4Kj4e1/Aytfg4AtxW7l+ENtyAuNERAEREAWJlf/h5v9mT8hWWuiugMkT2C13RuaL8l3NIF96A8uaFZmsyxTukc1rQ2a7nENAvE8cp8K9ODLlP9Jh8oz2rz/wDs45R+kUPlJ/7Kfs45R+kUPlJ/7KAvjKxjrKaeGKeK74HsxBzXBmJpbicAeTWqUj/w/PbrblanHgaR+tSLMPQ/V0EVeyeWlcaqkMMeB0jgHHF8vFGLN1jkuoh+zjlH6RQ+Un/soDGzw0WS5OpH1P8A6oyXAWDg2Yg443hnLjPJe/iWZoZoX1sGVYHTWMtJHGHvJcG4jILnXyL4/Zxyj9IofKT/ANlSrNDQ5WUdLlGGWWlLqulEUZY+UtDhi1vJjBA7YcgKA0cX+H+VnyMrQNvy4Q4fg5afPTRpPkylNQcptls9jMDC8O7Y8t8Syv2cco9PQ+Un/sp+zjlHp6Hyk/8AZQEg/wANtW+Q1/CSPdYU1sTi61zPe1/AFdyrbQ/o3qcjmqNVJA7hhDh4Fz3W4PhMWLGxtvljkv3VZKAIiIAiIgCIiAIiIDqqqlsbHPebNa0ucbE2AFzqC0nHyj6f7uX3Vtspx4oZG7Ynje0qjm8g8C4aqofCqI22cmMG0MdU1yvVc1tFuxbfHyj6f7uX3U4+UfT/AHcvuqpUXH4+XUnPuSmRafW73TsW1x8o+n+7l91OPlH0/wB3L7qqVE8fLqTn3GRafW73TsW1x8o+n+7l91OPlH0/3cvuqpUTx8upOfcZFp9bvdOxbXHyj6f7uX3U4+UfT/dy+6qmwnYUwnYdyePk3fPUZFp9bvdOxbPHyj6f7uX3U4+UfT/dy+6qmwnYdyYTsO5PHybvnqMi0+t3unYtnj5R9P8Ady+6nHyj6f7uX3VU2E7DuTCdhTx8m756jItPrd7p2LZ4+UfT/dy+6t1SVTZWNew3a5oc02IuDyaiqKcdSu/I8eGCIbIWD0QuylqHyqqOtmIvCVDFStarFXPrt2MxRifSPRMe5j5XBzHFrhwcmotNj3NoUnVBZ5RYa6pH27j1u29am6OBk7la4rNbUPgajm20lp9k2h6Z3kpPdTsm0PTO8lJ7qpNFJ5Nh1r89CKypNqTn3Ls7JtD0zvJSe6nZNoemd5KT3VSaJk2HWvz0GVJtSc+5dnZNoemd5KT3U7JtD0zvJSe6qTRMmw61+egypNqTn3Ls7JtD0zvJSe6nZNoemd5KT3VS7adxFw1xG0Arn4K/mO6pTJsOteXYZVm1Jz7lz9k2h6Z3kpPdTsm0PTO8lJ7qpj4K/mO6pT4K/mO6pTJsOteXYZVm1Jz7lz9k2h6Z3kpPdTsm0PTO8lJ7qpj4K/mO6pT4K/mO3FMmw615dhlWbUnPuXP2TaHpneSk91bzI+WYquPhYHFzMRbctLdY5dR1rzvZXXowitk6I858p+8cPUuOso44Y8Zt9J20VbJPJiuRNBK0RFFksEREAREQHy4X5VQ/B4e1PK3tT4RqV8lUlliLDUTDZPJ53kqMwgmZq8Sw4Ddne3h+TDRFnZLyNLUlwhaCWAF13Bvyr25eX5JUWiK5bIWN72sTGctkMFFvuJFV0bOu1OJFV0bOu1bf+Emypz+Mp9tvuhoUK33Eiq6NnXauOJFV0bPKNXn/AAk2VHjKfbb7oYSLfcSKro29dqcSKro29dq1eHl2V9jDxkG2nuhoUW+4kVXRt67U4kVXRt67V54eXZX2HjINtPdDQr4mPanwLY5UyLLTFomaBjvhs4O+Ta/JyfKC1tQe1PiWtWq11lTOdDHteiOat0MMsxahynUPCdSviNtgAO4AFSGS48U8I2zRj0wrxUzg9PMvAgMOOzsbx/AVHaRocOUZ/rcG4eONo/EFXiqb0rx2rgedTsPpPHqVlwatprbilYTS8N95DURb7ImaL6qPhGSsaMRbZwde4tsHfU7JI2NMZy2Qr8cT5VxWJdTQopd2OZeni3O9idjmXp49zlo8ZBtdTo8DPs9CIopd2OZenj3O9idjmXpo9zvYnjINrqPA1Gz0MTJXzLPAfzFZa3+TdHk3BNtNFyHuO2nvLJ7Hs3Sxel7FrWrh2jUtDUX8i8iLIpT2PZuli9L2J2PZuli9L2J4qHaPPA1GwvLuRZLqTT5hTMa5xlis1pcflcgFz3FFZn9o4/VJ8y2xysk8q3NMkEkSoj0tci11fOY8OHJ9MPsQ7rEu9aoUr0TkKHBTQN2Qxj0QuPCa/Q1N5MYKT63LuM5ERQZPhERAEREAVN52R4a2oH2t+s1rvWrkVTZ+w4a6Q85sbvRDf0qPr0/jRd/4JvArrTuTd+UI8pZo7faaUbYmnc7/APSiakeYUlqu3OifvBafao6mW0reJPYQbjUz03dM5YqItRnBnEKPBijc/Hi5CBbDbb4fMp972sTGdoKVHE6VyMYl1U26KIdkZn0d/XanZGZ9Hf1mrn8XDtdTsyZVbHNO5YNksod2R2fR39Zqdkdn0d/WavPGwbXXseZNqdjmncmNlxZQ/sjs+jv6zU7I7Po7+s1PGwbXXsMm1OxzTuYWkR/xsQ2RuO9w9ihtUdXjW6ziyz8LlDw0tAYG2JB5CSTq8PmWkqzyKDnej5lcmgtVFGsULWO0oZea8eKspx9s09W7v0q5lUmYkOKui+qHu9Aj9SttS9An0Ku8gsNuvM1N35UKqNMMNp4HbYXDqvv+pWuq20xwdrTP2OkbvDT+lTtAtp2+vQquEEvA759yslPtHMt4ZW7JQes0D9KgKzcm5ZlpsXASYcVsWppva9uUHaVOVUKzRq1NJAUkyQyI92gt5FWHHar6b0GexOO1X0w6jPYojJsutOfYmcqQ6l5dyz0Vc0Wc1dM7DC4vOxsbNXhNrDxqVZMoqw66mpDfqRsjJ8bi225aJaRYvM5OfY6IqtJfI1eXcnmS/mm+P8SsuyxMl/NN8f4lZa5DsFksi6amrZG3FI9rWjlLiAE0niqiJdTEzgkw0s52Qv8Ay2VP17rRP/0236lOs5c8Y5YnwwhzsYsXntWgX12B1lQHK5+Kd3yPxCnqCJzGLjJa6lYwlMyWVMRboiEfYzEQBykgb9S9IwMwtA2NA3BeecjRYqiBu2eIb3heiQtOFFztTid2CUzOXgcoiKHJoIiIAiIgCrHSVFaraedA3zOeFZyrvSjH8bA7bHINzmkfmK461P4l9CVwQ61Sia0XpchK3GaEmGth75eD443289lp1sM3pMNVCftQN+r1qHiWz2rvTqWuoS8L03L0LYUT0iR/ExHZKRvYfYpYsLK2SWVLAyXFYODu1NjcAjl8anpmK+NWoUmklSGZr3aEKkQqxeINN9r1/wDwnEGm+16//hRXgZd3z0LLlin3+37IUisXiBTbZeuPYnECm2y9cexasnTbvnoY5Xp9/t+yukVi8QKbbL1x7E4gU22Xrj2Jk6bd89Blen3+37K6WNVnWPAtnlSBsc0jGXwskc0X1ntTbWVq6o6/EuNEs6xKsdjIip9yRaOGXrT3qeQ+nG31lWkq50YRXmndsiY3rOJP5QrGU/RJ/FfiVPC7r1KpqRO4UD0wRXpYXbKkDfG/2BTxRHSlFiye482WN3pYf1KWpVtM3iQFWl4HcCl0RbnM9jTWRB7WuBx6nAEXwOI1HvhWaR2I1XakuVWNmO9G61sdWS82p6jXHGQ3nvu1niPd8V1LsmZgRMsZ3GQ80Xazzazv8SlKKvzV8smZMybixw4PijzrnXf2PiCBsbQ1jQ1o5A0ADcF9oi4FW5IJmJBks/FN8f5ivjKWW4acfHSNae43lcfA0ayucnMxQtBvrB5CQeU90cixX5p0riS6AEnlJLiT4STrWxmJf67+hpl/62/jtfff8EbynpAe64pmYRz363eJnIPHfwKLVVW+V2KV7nu2uN7eAcg8SszijS/R2ef2pxRpPo7PP7VIx1UEflavz1Ieahq5l+t6L729rFXLX5bd8WO+4fgVYGemRoKeJhhiaxzpbXF+TCSfUq7y87tWD6xPmUnBKkqI5CJmgdBJiO07hmbFjr6YfbNPVu71K/AqR0bQ4sow/VEjvQI/UrvUVhNf5ETcT+C0/iVd4REUYSoREQBERAFBtKMfxcDvtHN3tv6lOVD9JsV6WM82paT4DHI38SFzVSXicd+DltUs4/grVd1FJhljdzZWO3OBXSigC7Kl0sXQiqc50VH0qTrBccaKj6VJ1gpfKLNS8u5WMhzbSc+xbKKqeMdT9Jl3rjjJU/SZd6ZQZsry7nmRJdpOfYui6XVT8Y6n6TJvTjHU/SZN6wymzZXl3PMiy7Scy2Lrla/IL3OpoXPJLnQscSeUlwB171myus0nYCfMpJrrtRxDObiuVu+xT9c/FLIdssh3vJWsqD2yzC6+vbr3rCmPbHwqqtzrc+gMSyWJ7ovj7Sd312N3NJ9anSh2jGG1NI7nVB3BjB+N1MVY6VLQtKXhJb1T/n2Cj+f0WLJ9R3o8XVcD6lIFq86IMdHUt208oHhwGy7Yls9q70IyVLscm5Tz6tnmzLhq4T9oB1gW+taxFbHtxmq3WU9jsRyO1KXUXDaN4ThBtG8KlEsojJf++X7JjK3+Of6Lq4Uc5u8Jwg5zd4VK2Sy9yX/vl+xlb/HP9HojJc7RE3tm93ujaVl/CG85u8KjslsHBN1DkP5isrgxsG5YZNTa5fs1rhh2xz/RdLZQeQg+A3X0oVo4iAE5A/eYNwJ9amqjZo/+b1Ze9iYpplmiSRUtchmkeTVA360jtwaP1KscvHWwd4n8FYukZ/xsI2RvO9zfYq2y474wDYwfiVPUKWib69StVy3qn+nRCRaJor1xPNp5DvcwetXGqq0Ow3nnfzYWt6zr/oVqqLwgt5l4ITuDUtAnFQiIuAkAiIgCIiAKOZ/xYqGTvOY7c8KRrT53svQ1Hehc7q9t6lqmS8bk3KdFKuLOxd6dSnUKIq4X4tvI7w+nhdYdtCw9zutC7q2AOje2w7aNw3tIWDmq+9HB3o7dUkepbQi6sjPqYnAoEv0TOTUq9Sl2nUPAuSpXW6PpRcwyMcO4HAsPrC0VZkKeH5yB4G0AOG9twoB8MjPMhdY6yCXyOQ+lw7kWfR5Cnm+bheRtIDRvdYLfUWj6V1jLIxg2Nu879QWllPLJ5WqYS1cMXnchNqCPDFG3ZG0bmgLqyzNgp5nc2GQ7mFZbW23LV51PtST9+MjravWrJJ9Ma2+yFMi+uVu9U6lVgLBedZ8JWcteVWGF+QtbR7HahZ33yH0yPUpItLmZHhoYO/Hi6xLvWt0rPAlo2puQolW7Gnev+l6hdNZHije3nMcN4IXcuCtpyqearWS6yMoxYZpW82V7dziFjq4ot0uUtUsti5oo2loOFutoPyR3R4Fr85qZppJ+1bqjJ5B+7Y+pZeSZscETudEw+iF2V1NwsUkd7Y43Mvy2xAi9lU2riSJf7L+S4OTHjW33QppFKKjR7O35D43+MtO46vOtVUZs1Mfyqd//AEgO/KSrM2oifochVX0szNLVNhkv5pngP5ispdub+QaiWJnBwPPLrIwAdseUut5lKaLR4865pWt+qwYj1jq8y1SVEbPM41spZpF+lq9Opm6Om/Eyn7a25jfapcsDI+RmUsZZHiILi4lxuSSAPUFnlV+d6SSK5C1UsSxQtY7ShXef8l6oDmwt87newKussOvKe8APMp3nnJesk7zWN9G/rUAyk68r/wDVbdqVhpUtG3gVepW8713qWNoch7Sodtexu5pPrVjqCaIYbUkjudUncGMHtU7UFWLedxZqJLQNCIi5TrCIiAIiIAsLLUGOnmZzoZG72ELNXxKy7SNoI3heKl0sZMdiuRSh2nUuVyW21bCRu1LhVg+iFjZj1bXUrW424mueC24uBiJGrwFSJUuNo391bOjzlqYrYJ3EDuP7celc7ipKGtRrUa5NBXqrA7pHuex2lb2X5+C1UUHo9IjhYTQg7XMdY9U+1b2jzyppNXCYDskBb6XJ513MqYn6F98xES4PqItLV9M/QlllytHW5500erhMZ2Rgu9Lk860NZpEcbiGED6z3XPVFvxWL6uFml3tnPIqCok0N98xOlHM+KxopXsxNxOcwBtxcjECdXgChdZnLUS/LmcBsZ2g9HX51rDtUfPhBHtVrU05iWpsEuje173aFvZDh51HwLXlZ0p7U+BYEnIfAVGt0KWJpd2QocFNC3mwxjc0LOXXAzC0DYANwXYrW1LIiHzx7sZyqFwVyi9MTz9nXBgralv27z1ji9a1SkWkGLDlGo77mO3xsKjqtsK3jau5CnTpaRyb1LMzTyvE6miYZWB7W4SwuAdqJA1HvWW/VKLNo8tTQ/NTPb3r3HVOpRs2DcZyua7TrJSHCmK1Gvbo1FvIq8o9IM7fnGMk9A7xq8y3lHpBgd842SM+DGN41+ZcD6GZn2vwJCOvgf/a3EsfJfzTfH+JWWopTZ8UzIm4XOebHUxp2numwWurNIbzqhha3vvcXHqiw86wZSSu/r75hJX08el1+GcnixKvKkUQ+NlYz/U4A7uVVnWZyVMvy5322M7Qejr861p5bnl293euxmDl/u72I+TDCf+bff5+TOy5VCWplew3a5/anaA0AfgoTVm73n67vxUoUTe65J75UxG3FSyfYhMZXOVy/fOXTovitk+M86SR3pkepSxR/MOLDk+mG2PF1nE+tSBVidbyuXepcqdLRNTcgREWk3BERAEREAREQFG5SjwzSt5s8rdz3BY6sfLOjpsz3yRTua57i4tc0Obc8trWI8/KoxXZiVcXJG2QbY3XPVdY7rqAkppGroLtBhCnkaiYyIu/N1I+i+54HRnDIxzDscC07ivhcxIIt86BCiFAbBF0uqh3BddTqknvLViqYWMtdbpwO7uWI51+Ur6ggdIcMbXPOxoLjuCyRh7a2dT7lqLiwC5oYsUsbedKxu94C3NDmJVy6zG2MbZXW9FoJ3hSfI+jhsT2SSzuc5jg4NY0NaSNYve5I8Fl1xUsjlzJmOGevp40VMZFXdn6EyC5XAXKsBSQiIgKY0qRWygTzoYzuu31KIK984syqeuIdMHh4bhD2OsQL35DcHlPcULynogkGumnY/wCrICw9ZtwdwU9TVsSMaxy2VCvVVDKsjntS6KV4i3OUszqunvwlO+w/eYMbd7b28dlprKSa9rku1bkY5jmLZyWCIiyMCR5L+aZ4D+YrKWkp8r4I2tDbkX1k6uUldUuV5Hd3D/pHrWvFUwxVN+5wGskDw6liS5Wjb+8T4B6+RR9zydZJPh1rIosmSzm0ET5Df9xpdvI1BLImdTJrL5kMubLpOpjQO+dZWrUwybotrJbGTg4R3cbsTvE1t/xClWTtEdOzXPLJKe6BaNnm7bzrmfWQR/e/A7oqCZ/9bcSV5uwYKSnbzaeMbmBbFfMcYaAByAADwDUF9KtuW6qpaGpZEQIiLwyCIiAIiIAiIgC4suUQHXPTNeLPY1w2OAI3FR+uzApZLlsZjJ7sbiB1DdvmUkRYPjY/zJc2xzyReRypwK6rtGMguYJmv2CQFh6wuPMFHa/Nmpg+cp325zRjbvbe3jsrnXFlyPoY18uYk4sMTs81ncunYpmgzYqZ/m6d9uc4YG73Wv4lIqHRjI7XPM1n1WAvPWNh5irEsuUZQxp5s4lwxO/yWbz69iN0WYFJHYujMhHdkcSOoLN8y39PTNjFmMa0bGgAeZdqLrZG1nlSxGSTyS+dyrxFkRFmagiIgCIiAIiIBZa3KeblPU/P08b+/azvE4WI3rZIvUcrVuimLmo5LKhA8paI6d9zTySRHYfjG+fX51FMp6LquK5jDJmjmGzuq63mJVzouyOumZ978TjkwfC/7W4FD5OzFrZzZtM9lu7KDGPS1nxBSrJuh46jU1IG1sTb+m72KzbLlZvwhK7RmNceDYW+bORvJ2j6ig1iAPdzpSX+ie1G5SGOINFmtAA5AAANwX2i4nyOfnctzvZGxmZqWFkRFgZhERAEREAREQH/2Q=="/>
          <p:cNvSpPr>
            <a:spLocks noChangeAspect="1" noChangeArrowheads="1"/>
          </p:cNvSpPr>
          <p:nvPr/>
        </p:nvSpPr>
        <p:spPr bwMode="auto">
          <a:xfrm>
            <a:off x="207379" y="-192617"/>
            <a:ext cx="406294" cy="406401"/>
          </a:xfrm>
          <a:prstGeom prst="rect">
            <a:avLst/>
          </a:prstGeom>
          <a:noFill/>
        </p:spPr>
        <p:txBody>
          <a:bodyPr vert="horz" wrap="square" lIns="121899" tIns="60949" rIns="121899" bIns="60949" numCol="1" anchor="t" anchorCtr="0" compatLnSpc="1">
            <a:prstTxWarp prst="textNoShape">
              <a:avLst/>
            </a:prstTxWarp>
          </a:bodyPr>
          <a:lstStyle/>
          <a:p>
            <a:endParaRPr lang="en-US"/>
          </a:p>
        </p:txBody>
      </p:sp>
      <p:sp>
        <p:nvSpPr>
          <p:cNvPr id="36876" name="AutoShape 12" descr="data:image/jpeg;base64,/9j/4AAQSkZJRgABAQAAAQABAAD/2wCEAAkGBhEQEBIUEhIWFBUVFhcYFxcVFxYXFhYXGhUYFxQaGBgYHCYeFxklGRcXHzEgIycpLC0sGR4xNTAqNScrLCkBCQoKDgwOGg8PGiwkHyQqKSkpLCwsLCkpKSkpKSksKSksKSwpKSwtLCwpLCksLSwpLC0pKSkpLCosLCwpLCwsLP/AABEIAHUBrQMBIgACEQEDEQH/xAAcAAEAAgMBAQEAAAAAAAAAAAAABgcEBQgDAgH/xABREAABAwICBAkHBwcKBQUAAAABAAIDBBEFEgYhMUEHEyJRYXGBkaEIFDJUk6KxGEJScoKS0hcjU2LB0dMVFiQzY6OywuLjNENkg8NEc+Hw8f/EABkBAQEBAQEBAAAAAAAAAAAAAAACAQMEBf/EAC8RAAICAQMDAgMIAwEAAAAAAAABAhEDEiExBEFRE6FhcfAUIjJCgZHB0STh8SP/2gAMAwEAAhEDEQA/ALxREQBERAERec8wY0ucbAf/AIAOknUgPRF+BfqAIiIAiIgCIiAIiIAiIgCxq/EoYGZ5pWRN+lI5rR3uKrXhF4ZG0rnU9FlfMLh8p1xxneGj57xv3DpNwKRxTFp6qQyTyvlefnPJJHQNzR0CwVKNkuR0ZW8MWERavOc5/s45HDvy28ViN4ccJJ9OUdPEv/Yuc0V6EZqOp8J4SMMqiGxVceY7GvvG49AEgFz0BSW64zUy0J4T6vDXNaXGan3xPN8o543H0D0eiebeJcPAUjppFg4JjUNZBHPA7NG8XB3jcQRucDcEc4WcoLCIiAIiIAiIgCIiAIiIAiIgCIiAIiIAiIgCIiAIiIAiLR6YaWw4ZTGea51hrGNtmkedgF+i5J3AFAbxFT/yh4vUn+1b+BfrfKFjJAFDISdQAlaSTusMmsqtLMtFvosbDah8kMb5IzE9zQXRkhxYSLlpI1EhZKk0L8JX494aCSbAC5J3AbVp8DxA1UksuxjTkjHi5x6TyeodqiU0mo92Y3To3S1+LYjxfFxtP5yVwa3oHzndg8bLYKGVNbmxZl9jCGD7h/zOXPPk0JfFpEzlSJk1thYKP6T12SWkaTyTKHO+y5oHi6/YpCovp3RF0TJB8wkHoDra+8DvWdTaxtozJ+HYlCLTaM44KiIAn84wWcOfdmHQfityusJqcVJFppq0ERFZoREQBEXnUThjHPcbNaC4nmAFz4ICtNJuHCOjq5qdtK6XinZS/jQ0FwAzADIdhuNu5av5RLfUHe3H8NU/iNaZ5pZXbZXveetzi79q8YoS9zWt9JxDR1k2HiV10o56mdbaN4z55SQVHFmPjWB+Qm5AOzXYX1a+1Qjhk0+NFCKaB1p5m3c4bYothI5nONwOYBx5lPKeOOkpWtJyxwRAE7gyNlie5q5V0mx59dVzVD9sjiQPosGpjexoAUxVspujVr3o6KSaRscTHSPcbNa0EuJ6AF4Lo7gl0EbQUrZpG/0mdoc4ka42HW2Mc2qxdznqCtuiUrK/wfgDrpWh080VPf5uuV468pDR2OKzazyeqgNvFWRvdzPjcwH7Qc63crxRc9TL0o5Fx/R6ooZjDUxmN4Fxva5u5zXDU4f/AHUtaui+G7BGT4W+UgZ6dzXtO/K5zWPHUQ4H7IXOi6J2Q1RafARpO6KqfRuP5ucF7BzStFzbmzMB+4FfK5O0IqTHiVC4bqiIdjnhrvBxXWKiXJUSAadcLUWF1Ig83dM7IHuIeGBuYkNGsG5sL9oUd+URH6i/2zfwKuuErEvOMWrH3uBKYx1RgR/FpUZ6lSijG2dbaK495/Rw1IjMfGgnISCRZxbtG0G1+1bZa7R3DfNqOnh/RRRsPW1gB8brYrkWRfT3TqPCYY5HRmV0j8jWtcG7GlziSQdQ6t4UG+URH6i/2zfwLVeUFiearpoAdUcTnnrkdb4RjvVUrooqiGzqPQDTkYtDLIIHQiOTJrcHBxyh2ogDZcbt4UpUH4GcN4nCIDvmc+U/acQ33GtWs4WeE00I81pT/SHtu5+3iWnZYfpCNl9g17worfYq9iV6S6eUOHaqiYB9riNvLkP2RsHSbBV/iHlDRgkQUb3DcZZGs91od8VS00znuc57i5zjdznElxJ2kk6yV8LooonUW0fKGqPU4vaP/Ctjh/lDMJAno3NG8xSB9vsua2/eqURNKMtnWejWl9JiMZfTSh9vSaeS9l/pNOsdew863K5F0dx+ahqY6iE2cw6xue35zHc7SNXcdoC6yw6ubPDHKz0ZGNe3qc0OHgVElRadms0x0qjwykdUSNLwHNaGtsC5zjYC51DeeoFV78oeD1KX2jP3L88oXErQ0kAPpvfIR0MaGt8ZD3KkVUYqiWy7/lDwepS+0Z+5PlDwepS+0Z+5Ugi3SjNTLv8AlDwepS+0Z+5bTCOHjD5nBsrJae/znhrmDrLCSOu1lz4iaUNTOyopQ5oc0hzSAQQbgg6wQRtFl9KueAvGTNhpic65p5HMF9oY4B7OzW4Dq6FYy5vY6I+Jpmsa5ziGtaCXEmwAAuSTuAC5i4R9NnYpVl7SRBHdsLT9G+t5H0nEA9Ayjcp5w4ad2H8nwO1mxqCOba2Lt1Od0ZRvKpdXFdyJMK4OBTg+zltfUN5LT/R2kbSNRlPQNjem53BRHgy0DdilTywRTxEGV2zNvbG08538wvvIXS8MLWNa1oDWtADQBYAAWAA3ABJPsIo+0RFzLI/ptXGOnyjbI7L9ka3fADtXzoN/wp/9x1+4fsWBwgHXBzcv/KvTQCq5MsfMQ8dosfgO9fO1/wCVT8V7Wee//UlqrbHy6KukcNoeHjuDgrJUO07ws8mdo1Wyv6NfJPiR3Lp1sHLHa7blZlcbJVQ1bZo2SN2OF+rnHWDqXpLEHtLXC4IsQd4O1QLRbSLzd2SQ/m3Hb9A8/Ud/ep8x4IBBBB1gjWCF1wZlljffuVCamiB4ro1PSv4yDM5oNwW+mzoIG0dPevei09kaLSxh/S05T2jZ8FN14yUcbjdzGk85aD8QuX2aUHeKVfDlE+m0/uuiPwaZmU5Yad73HpAA6yL2C3tDC8C8hBe7bb0W8zW9A5969o4mtFmgAcwFh4I+YAtBOtxsBz6rnwXohGS3nK/YtJrln2iIupYWo0qxmmpKSWSqvxNsjgAXF2fkZQBtvdbdVN5QeJ5aalgB/rJHSHqjbYeMngtStmM038vaJ+pSfck/iLdaHz6OVVZFHS0bhMLyML2Pygs5V9byLi19YVFq1fJ+wzPV1M5GqKIMH1pHX/wxnvXRqkSmTvhpxnzfCpGg2dO5sQ+qbuk9xpHaub1cflD13KooeYSyHrJYxvwf3qnEjwZLkkPB/ggrMSpYXC7TJmeNxYwF7geg5bdq6rVBcAFEHV88hH9XAQOgve0fBrlfqmXJUQiIoKIRwy1ojweoB2yGNg6zI1x91rlzUrl8oTGddJSg/SmeP7uP/wAippdY8HOXJIeD6hM2KUTAL/n2PPVGeMd4MXUeIVghhkldsjY556mtLj8FRvAFgvGVs1QRyYI8o+vIf2Ma77ysnhcxLiMIqtdjIGxD7bg13u5lMt2UuDmeaYvc5ztriXHrJufErbaGYb5ziNHFa4dNHf6rXZ3+60rTKwuAzDuNxUP3QwyP7XWjHg93crfBC5OikReFdVthikkd6MbHPPU1pcfALidTmPhQxLzjFqxw2Nk4sdUbQw+81yi7Wkmw1k6h17l91FQZHue70nuLj1uNz4lbzQDDPOcTo47XBma5w/VZ+cd4MK7cI5HSJljwzDQX+hS04vuvkYBbrJFusrljE8RkqZpJpTmfI4uceknd0DYOgBXtw84vxWHxwg2M8oB6WRjO73uLXP6mPkqRsdH8DlramKnhHLkdYE7Gi13Od0AAnsXQ+jvBJhtIxodA2oktypJ2h9zvsw3a0dFu0rnXBscqKOXjaeQxSZS3MA0nKbXHKBG4dy3v5VMX9ek+7D/DWtNmJov/ABLg8wyoYWvo4Rf50bGxvHU5gBXNmluBeY1tRT5swifZrjtLSA5l7b8rhfputp+VTF/XpPuw/wANR3EMQlqJXyzPMkjzdznWuTa27VsAGrmRJoNpmOF1JwYvJwihv+hb3AkDwsuWiV1rojQeb0FJERYsgiBHTkGbxusmbEo3hyxLjcVLBsgiYz7TryO8Ht7lXi2+l2J+c19XNufNIR9UOys90Ba+hozNLHE3bI9rB1ucGj4qlwSy8tCuCDDpaCmlqYXPlljbI48bK22cZmgBjgBZpC3f5F8H9Wd7ef8AGppTQNjY1jRZrWhoHMALDwC9FytnSiqtK9DNHcMbG6pp5QJCQ3JJUv1tAJvZ+rao553oj+hqO+q/Gp7w0YN5xhUjgLugc2UdQOWT3HOPYublcd0S9jofg0xjBBLLBhokY+Roe4ScacwZq1GQnZn2Dn6FvOETTRuF0bpNRmfdsLDvfbW4j6LRrPYN65+4PsdbRYlTTPdljDi2Q6zZj2lrjYaza4OrmTTvS9+J1b5nXEY5MTD8yMHVf9Y7T0m2wBNO4vY0NRUOke573Fz3kuc46y5xNyT0krP0d0fmr6mOnhF3PO0+ixo9J7v1QP2DaVro4y5wa0FznEAAC5JJsABvJK6U4L9AhhlNmkANTKAZDtyDa2MHmG/nPQAqboxKyQ6M6OQ4fTR08I5LBrJ9J7j6T3dJPdqGwLaoi4nQIiICL6e014o3/RcQepw/e0KL4Difm87Hn0djvqnb3aj2KxsUoRPC+M/OGo8x2tPfZVXLEWOLXCxaSCOYjUV8jrIuGVZF9NHkzJxlqRbrXAgEawdhXxPA17S1wu1wsQd4UQ0R0kDbQSmw/wCW47v1T+zu5lM19HFljlja/U9EZKSsrfH9HH0ziRd0ZOp3N0O5j07/AAXnhGkU1NqaczPoO2dn0VZb2Aggi4O0HYVHcR0IhkJMZMR5hrb3buwrxZOklCWrCzjLE07gftHpxTv9MOjPSMw72/uWb/Oik/TN8fhZRt2gU26SM9eYfsK9INAHn05Wgfqgn42VRydVw4/X7mqWTwbCt03iGqFrpHHUNRAvu6T1WWwwWjl1zTm8rxa26Nu3KB4ns5l+4Vo5BTa2tu76btbuzcOxbRenHCberI/0XB0ipcyCIi9B0C534dMU43FOLGyCJjftOvI7wc3uXRC5K0vxPzmvq5tofNIR9UOys90BXDkmRqF0DwC4ZxeHPlI1zTOIP6rAGD3g/vXP111doHhnm2G0cRFi2FhcP1nDO/3nFbPgyJUflBA+fU3N5v8A+V9/2KrVdvlCYQXRUtSBqY58Tz0PAcy/axw+0qSWx4MfJaXk/wBc1tdURkgGSEFvSWP1gdjyexX0uP8ACMVlpJ454XZZI3ZmnwII3ggkEbwSrrwbh/pHMHnUEscm8xgSMPSLkOHUQesqZI1MtVFXX5d8L/t/Zf6l41nDxhwjfxYmc/KcgMdgXW5NyXaheymmVaKp4UcY86xWqcDdrHcU3qjGU2+3nPaoovp7y4kk3JNyecnWT3rIwtkTp4hO4tiL28Y4AkhmYZ7AaybX2LsczovgfwDzTC4i4WfOTM7ns4Dix9wN7yo75QlcW0tJFufK55+wyw8ZPBSzA+EzDKmWOnp5iXu1MbxUrRqaTa5aANQKgvlEsN6A7vz47fzX7FzXJb4KaV0+TxQDLWzW1l0cYPQA57v8Te5UsrI4IuEODDTNDU5hFK5rw9oLsjgMpzNGuxFtYB2dOq5cErk6EUP4WsT4jCKog2MjREP+44Nd7pcvocLGEeus+7IP8irvhm09pK2nggpZhKOMMkmUOAGVpawXcBfW5xt0dS5pbltlSqy+AXDOMxGSUjVDCbdDpHBo90P8VWivfyfcNyUdTMdsswYPqxt/E93crlwQuSO+UFXF1ZTRbmQl/a95HwjHeqqVj8PMZGKNJ2Gnjt2PkB8VXC2PAfJKtGeDOvxGHjoGx8XmLQXvykkbbCx1blt/yG4r9GD2v+lbDgo4UIMPidTVQcIy8vZI0F2Uutma5o12uLggHaVZ8fCthB/9bGOsSN8C0KW2akioPyG4r9GD2v8ApT8huK/Rg9r/AKVcP5UsI9ei979yflSwj16L3v3LNTNpFUYVwGYjx8XHCERZ2mQiQk5A4F1hl1m1wrs0qxLzWhqpr2McMjh9YNOX3rL9wPSekrg80s7Jslg7Lfk3va9xvse5RLhxxLisKcwHXNLHH2AmR3hH4rLbZvCOdFL+CfDePxelFtUbnSn/ALbSW+/lUQVs+T3huapqp/0cTYx1yOzHwj8V0fBC5LzREXE6HhX0bZopIn62yMcx3U5pafArkKvonQSyRP8ASje5jutri0+IXYi5r4ZsLEGLzFtrTNZLYbi4ZXd7mE9quBMiDoim3BZoL/KdUTIP6PDldL+uTfJGOuxJ6B0hdHsQTHgU4PbZa+obt/4dp5thlI6dje07wrlXzGwNAAAAAsANQAGwAbgvpcW7OiVBERYaEREAUT0x0eL7zxi5A5YG8D5w6QNvR1KWIuWXEskdLJlFSVMp9STAtMXRAMmu9g2O+e38Q8Vssf0ODyZILBx1lmxp+r9E9GzqUNnp3RuLXtLXDaCLFfGccvTSv/jPG1LGy06LEIpm5o3hw6No6xtHaslVDHK5pu0lpG8Eg94W1g0sq2f83N9YA+Nr+K9kOvX51+x2Wdd0WSir/wDnxVf2f3T+JY0mkdZMQ0SOudjYwAT1ZRddH12Psmb68Sc4pjkNOOW7lbmDW49m7rK+sLEjmmSUWc/Yz6Dfmt695PP1LSaO6KFjhLPrftDTrsedx3u+HwlK743Of3p7eF/Z0jb3YREXcs1WlOJ+bUNVNexjhkcPrBpy+9ZckLobhzxxsOG8Tfl1D2tA35GEPeeq4aPtBc8rpDgiRn4BhvnNXTw/pZY2Hqc8B3hcrrxosFzfwK4Xx2LROtcQsklPXbI3xeD2LpFZM2Jr8fwSKtppaeUXZI2xttB2tcOkEAjqXL2lmiNRhs5inbquckgHIkbztPPzt2jxPWKxcSwuGpjMc8bJWHa14Dh169h6RrWJ0a1Zx6i6AxXgFoJSTDJNBfcCJGDseM3vLTO8nbmr++D/AHVepEaWUwiub5O3/X/3H+6nydv+v/uP91NSGllMoro+TsPXz7AfxU+TsPXz7AfxU1IaWaTgEwjjcQlmI1QRG3Q+Q5R7okVjcL+ij6/DyYm5pYHcY1o2ubYiRo5zlNwN5aAs/g/0CZhMMjGymV0jw5zy0M1AWaALnUNZ27ypUob3stLY40X4umNJ+CXD695kcx0MrtbnwkNzHnc0gtJ6bXPOoo/yeIr6q2S3TE0nvDh8FepEaWUkiuz5O8frz/Yt/Gnyd4/Xn+xb+NNSGllJrqLgvwzzfCaNpFi6PjD1yEyfBwHYoSPJ3i31r7b7RNBtv159Stymp2xsaxos1rQ0DmAFh4BTJ2UlRWnDfoa+qgjqYWl0lOHB7QLudEdZIG8tIvbmLuZUEuzFCdJeCHDq1zn5HQSO1l8JDQ487mEFpPSACedIyoNHNKK46nyd3X/N1wt+vDr72v19yxfk81PrkXs3/iVakTTKnRWy3yeajfWxdkT/AMS+/k8Teux+yd+NbqQpkh4AsNyYfLKds0xt9WNoaPezrQeULiV5aOAfNa+V32iGM/wvVq6I6PDD6KGmDs/FtN3WtmcXFzjbdrcVFdNuCNuJ1ZqHVT4+Q1mQRtcAG32HMNtyVzT3sqtjnVdBcAuG8Xhr5SNc0zz9lgDB4h/etT8neP15/sW/jVmaM4CygpIaZji5sTbZjYFxJLnEgbLkkrZSTRiRtERFBYXLfCZi3nOK1b9zX8U3qjGT/EHHtXUZCqGTye2OJJrnkkkkmJtySbn56qLSJaspJdF8B+EcThbZCNc8j5OnKDxbPBl+1aD5O8frz/Yt/GrVwjDGUtPFBH6MTGsbfaQ0AXPSbXWydhIy0RFBQREQBERAEREAWPWYfFMLSMa4dI1jqO0diyEWNJ7MEaqNBIHHkPezouHDxF/FY35Px+nP3B+JS5F530uJ/lOfpQ8EZp9A4R6b3u6NTR4C/it3Q4VDALRsDeneesnWVloukMMIfhRShFcIIiLqUFUWIeUCyOaVjKIvax7mtfx4GfKSA7LxZsDa+0qx9LMV81oaqa9jHE8t+tlIZ7xC5JVxVkydG70t0snxOoM01hqysY2+WNvML7desneewDSIt9ofodUYnUCKIENBHGSW5Mbd5J3u5m7T1XI6cEFrcAGAFlPPVOGuZwYz6kd8xHQXkj7CthYmE4XHSwRwxNysjaGtHQN55ydpO8krLXFu2dEERFhoREQBERAERYmJ4pHTsDpCQCbahc3sT+xY2oq2Y3RlotF/PSk5XLdq2ck8rq/+bLOosbhmjdI11mt9LNqy79d1EcsJOk0YpxfDM9Fo26Z0pdlzn6xabfvA7Fi6TYvxVRTDO5rAc78pOttxYEDaNR71Es8FHUnZjnGrJMi01LpXTyNkcHEZG5iCLHLsuOfWR3rQzSGRlVPHVS2BFhZzQLuu1o5XULj9qyXURSuO/wCvgx5F2Juij2F4wynpIn1Eji59yL3c469Vui1lnYVpFBUuLYycwF7OFiRzjcVcc0XSvd9ilNM2aLExPE2U8ed97XsLaySdg8FD8FxJ0spllqJAWZnujAJbkaLkbbAXNrW+KnJnjCSj3ZkppOidotLT6XUz3sY1zruIAu0gAk2AK/a7SumheWOcSRqOUXAPNfnVetjq9SN1x5s3KLVN0lpzC6UOORrg08k3zG2q2/ascaaUmvlu1C98rtfQOlHmxrmSGuPk3qLX4fjsM7Hva6wZ6WYWsNtz0aisL+elLmtmdb6WU2/fbsR5saSba3GuPk3qLB/lmLjxDc57X2arWzbdmxeNFpJBMXhjjyGlxJBAyjabqvUhdWNSNoi1f85KfiRKXENJIFwcxI22btK/MN0mp6h+Rjjm3Bwte2225Z6sLStbjUvJtUWkqNL6ZjnNLnXa4tIDTtBsbbrLGxTFHPqaNsTyGvs85SRmaSCLjms1ymWeCWzsxzRJEWFHi0bp3Qi+doudWoDVv+0FmrqpJ8FJ2ERFpoREQBERAEREAREQBERAEREAREQGFjODQ1kD4J25o32zC5bexDhraQRrAUU/IxhHq7vbS/iU4RbYohcHA7hDTfzXN0OklI7s1j2qWUGHRU7BHDGyNg2NY0NaOwLIRLAREWAIiIAiIgCIiAKMaV/naikh535j1XA+AcpOvJ1KwuDyxpcNjiBmHUdo2lcssNcdJMlqVEXpoWOxGpdlbliYdVha+Vo2feWkyubh+bWBLPrt9FrdQ+9fuVhtpIwXEMaC/wBLUOV9bn2navwUceTJkbk+jlGXbfZs2rzy6Vvv59/9HN4r9/ch+N1VPPHDBSgOcXC1mkZRYjWSO/qN19SVUTMRPHOAZFGGC4LrnINwB+k4qWU2HxRm7I2tJ3taAfBfM+GQvN3xMcectaT32R9PJ/etXa+Ww9N8kWwp4dNWVLG2jaxwbqsCbDd9m5+ssJ0ZZhrANs03eBcDxaO9TsUrAzIGNyWtlsMtua2xfJoYyGji22braMos09A3I+mdc9n+7e49P6+ZCMZ5FYxpeIxFGxrHOaXtFm/Rsd5Ou25bPRqkD6l8/HtlIbZ2VhZrda20AbGlSSpoIpbcZG19tmZoNu9fUFMyMWY1rRzNAHwWx6Zqepva77/3QWOnZrNLagMpJP1rNHadfhdarEmCDDGNtZzwwHnJdy3eAK2mkmFyVIiY22QPBfc2Ntmrn1EraS0rHgBzGuA1gEA2O611U8cpyl8qX8muLbfyo07NH42xQuLTxkLLi2q7wM2vn5QUdwXE6eOlmzkGZ2a12kk3bybG1ttyp+sQYVBcniY9e3kN18+5ZPp904Ug8fghMkB80pIhtmlLj1XyN8CFthStfilg1obFHrFhY8nVfp5Y7lJPMY7tPFtuz0eSOT9Xm7F9NpmBxcGNDnai6wuR0nesj01Vv49l/Zix/wAexXzSRR1MjRYSTNbq2Bou63VcgL7ZEJmRw+dR2uMrOKcCHHVtDdZ186nrKOMNLAxoadrQ0ZT2bF5w4XCw3bExp5w0A99lz+yPbftT58/Mz0mQnHHmGskDRcmJsbetzGs+F1jSRGGWaBmtz2xxDrOQv7zfsKsJ9DEXZzGwuFuUWgu1bNe1PMIs+fi2Z73zZRmvz3tdJdI2277+zDxb8kPrI4oKyCOX+qijFrgkEkOJcR0v+C9mVEc9dx0Q/NwRkucBYEhrv3+BUqqaKOW3GMa+2zMAbdV1+x0cbWlgY0NO1oAAN9txvXT7O75VXfx+C+RvpuyMaM4M2emkMo/rX3uNRs0jYd3KusSSjlfVyCmdl82jDWk6zqbbLr3k5tamsUTWANaA0DYALAdgX5FTMaXFrWguN3EAAk8551v2ZaYrxy+/1Zvp7JER0axCCGKSeV7jI5+VxIJP0ha3RrPUpfFKHNDhscAR1EXC8HYZCRYxMtfNbK22bntbaskBdcMJQWllQi4qj9REXYsIiIAiIgCIiAIiIAiIgCIiAIiIAiIgCIiAIiIAiIgCIiAIiIAiIgCIiAIiIAiIgCIiAIiIAiIgCIiAIiIAiIgCIiAIiIAiIgCIiAIiIAiIgP/Z"/>
          <p:cNvSpPr>
            <a:spLocks noChangeAspect="1" noChangeArrowheads="1"/>
          </p:cNvSpPr>
          <p:nvPr/>
        </p:nvSpPr>
        <p:spPr bwMode="auto">
          <a:xfrm>
            <a:off x="207379" y="-192617"/>
            <a:ext cx="406294" cy="406401"/>
          </a:xfrm>
          <a:prstGeom prst="rect">
            <a:avLst/>
          </a:prstGeom>
          <a:noFill/>
        </p:spPr>
        <p:txBody>
          <a:bodyPr vert="horz" wrap="square" lIns="121899" tIns="60949" rIns="121899" bIns="60949" numCol="1" anchor="t" anchorCtr="0" compatLnSpc="1">
            <a:prstTxWarp prst="textNoShape">
              <a:avLst/>
            </a:prstTxWarp>
          </a:bodyPr>
          <a:lstStyle/>
          <a:p>
            <a:endParaRPr lang="en-US"/>
          </a:p>
        </p:txBody>
      </p:sp>
      <p:grpSp>
        <p:nvGrpSpPr>
          <p:cNvPr id="2" name="Group 112"/>
          <p:cNvGrpSpPr/>
          <p:nvPr/>
        </p:nvGrpSpPr>
        <p:grpSpPr>
          <a:xfrm>
            <a:off x="512265" y="10433751"/>
            <a:ext cx="1435293" cy="1184397"/>
            <a:chOff x="5445022" y="1348883"/>
            <a:chExt cx="1802376" cy="1486927"/>
          </a:xfrm>
          <a:effectLst/>
        </p:grpSpPr>
        <p:grpSp>
          <p:nvGrpSpPr>
            <p:cNvPr id="3" name="Group 78"/>
            <p:cNvGrpSpPr/>
            <p:nvPr/>
          </p:nvGrpSpPr>
          <p:grpSpPr>
            <a:xfrm>
              <a:off x="5445020" y="1348883"/>
              <a:ext cx="1802375" cy="1076893"/>
              <a:chOff x="2722259" y="192502"/>
              <a:chExt cx="1605435" cy="959224"/>
            </a:xfrm>
            <a:effectLst/>
          </p:grpSpPr>
          <p:sp>
            <p:nvSpPr>
              <p:cNvPr id="152" name="Arc 151"/>
              <p:cNvSpPr/>
              <p:nvPr/>
            </p:nvSpPr>
            <p:spPr>
              <a:xfrm>
                <a:off x="3713440" y="537472"/>
                <a:ext cx="614254" cy="614254"/>
              </a:xfrm>
              <a:prstGeom prst="arc">
                <a:avLst>
                  <a:gd name="adj1" fmla="val 15614296"/>
                  <a:gd name="adj2" fmla="val 5318166"/>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3" name="Arc 152"/>
              <p:cNvSpPr/>
              <p:nvPr/>
            </p:nvSpPr>
            <p:spPr>
              <a:xfrm flipH="1">
                <a:off x="2722259" y="565394"/>
                <a:ext cx="586331" cy="586331"/>
              </a:xfrm>
              <a:prstGeom prst="arc">
                <a:avLst>
                  <a:gd name="adj1" fmla="val 16112914"/>
                  <a:gd name="adj2" fmla="val 5813318"/>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4" name="Arc 153"/>
              <p:cNvSpPr/>
              <p:nvPr/>
            </p:nvSpPr>
            <p:spPr>
              <a:xfrm flipH="1">
                <a:off x="3021328" y="192502"/>
                <a:ext cx="601981" cy="601981"/>
              </a:xfrm>
              <a:prstGeom prst="arc">
                <a:avLst>
                  <a:gd name="adj1" fmla="val 12410787"/>
                  <a:gd name="adj2" fmla="val 568492"/>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5" name="Arc 154"/>
              <p:cNvSpPr/>
              <p:nvPr/>
            </p:nvSpPr>
            <p:spPr>
              <a:xfrm flipH="1">
                <a:off x="3371844" y="342900"/>
                <a:ext cx="619227" cy="619227"/>
              </a:xfrm>
              <a:prstGeom prst="arc">
                <a:avLst>
                  <a:gd name="adj1" fmla="val 12234367"/>
                  <a:gd name="adj2" fmla="val 17202984"/>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grpSp>
        <p:grpSp>
          <p:nvGrpSpPr>
            <p:cNvPr id="4" name="Group 84"/>
            <p:cNvGrpSpPr/>
            <p:nvPr/>
          </p:nvGrpSpPr>
          <p:grpSpPr>
            <a:xfrm>
              <a:off x="5940205" y="1945465"/>
              <a:ext cx="885074" cy="890342"/>
              <a:chOff x="3163335" y="723900"/>
              <a:chExt cx="788364" cy="793057"/>
            </a:xfrm>
            <a:solidFill>
              <a:srgbClr val="0070C0"/>
            </a:solidFill>
            <a:effectLst/>
          </p:grpSpPr>
          <p:sp>
            <p:nvSpPr>
              <p:cNvPr id="148" name="Freeform 147"/>
              <p:cNvSpPr/>
              <p:nvPr/>
            </p:nvSpPr>
            <p:spPr>
              <a:xfrm>
                <a:off x="3204210" y="723900"/>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49" name="Freeform 148"/>
              <p:cNvSpPr/>
              <p:nvPr/>
            </p:nvSpPr>
            <p:spPr>
              <a:xfrm rot="5400000">
                <a:off x="3570699" y="801764"/>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50" name="Freeform 149"/>
              <p:cNvSpPr/>
              <p:nvPr/>
            </p:nvSpPr>
            <p:spPr>
              <a:xfrm rot="10800000">
                <a:off x="3491985" y="1174057"/>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51" name="Freeform 150"/>
              <p:cNvSpPr/>
              <p:nvPr/>
            </p:nvSpPr>
            <p:spPr>
              <a:xfrm rot="16200000">
                <a:off x="3125235" y="1094652"/>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grpSp>
        <p:nvGrpSpPr>
          <p:cNvPr id="5" name="Group 155"/>
          <p:cNvGrpSpPr/>
          <p:nvPr/>
        </p:nvGrpSpPr>
        <p:grpSpPr>
          <a:xfrm>
            <a:off x="715412" y="10636951"/>
            <a:ext cx="1435293" cy="1184397"/>
            <a:chOff x="5445022" y="1348883"/>
            <a:chExt cx="1802376" cy="1486927"/>
          </a:xfrm>
          <a:effectLst/>
        </p:grpSpPr>
        <p:grpSp>
          <p:nvGrpSpPr>
            <p:cNvPr id="6" name="Group 78"/>
            <p:cNvGrpSpPr/>
            <p:nvPr/>
          </p:nvGrpSpPr>
          <p:grpSpPr>
            <a:xfrm>
              <a:off x="5445020" y="1348883"/>
              <a:ext cx="1802375" cy="1076893"/>
              <a:chOff x="2722259" y="192502"/>
              <a:chExt cx="1605435" cy="959224"/>
            </a:xfrm>
            <a:effectLst/>
          </p:grpSpPr>
          <p:sp>
            <p:nvSpPr>
              <p:cNvPr id="163" name="Arc 162"/>
              <p:cNvSpPr/>
              <p:nvPr/>
            </p:nvSpPr>
            <p:spPr>
              <a:xfrm>
                <a:off x="3713440" y="537472"/>
                <a:ext cx="614254" cy="614254"/>
              </a:xfrm>
              <a:prstGeom prst="arc">
                <a:avLst>
                  <a:gd name="adj1" fmla="val 15614296"/>
                  <a:gd name="adj2" fmla="val 5318166"/>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4" name="Arc 163"/>
              <p:cNvSpPr/>
              <p:nvPr/>
            </p:nvSpPr>
            <p:spPr>
              <a:xfrm flipH="1">
                <a:off x="2722259" y="565394"/>
                <a:ext cx="586331" cy="586331"/>
              </a:xfrm>
              <a:prstGeom prst="arc">
                <a:avLst>
                  <a:gd name="adj1" fmla="val 16112914"/>
                  <a:gd name="adj2" fmla="val 5813318"/>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5" name="Arc 164"/>
              <p:cNvSpPr/>
              <p:nvPr/>
            </p:nvSpPr>
            <p:spPr>
              <a:xfrm flipH="1">
                <a:off x="3021328" y="192502"/>
                <a:ext cx="601981" cy="601981"/>
              </a:xfrm>
              <a:prstGeom prst="arc">
                <a:avLst>
                  <a:gd name="adj1" fmla="val 12410787"/>
                  <a:gd name="adj2" fmla="val 568492"/>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6" name="Arc 165"/>
              <p:cNvSpPr/>
              <p:nvPr/>
            </p:nvSpPr>
            <p:spPr>
              <a:xfrm flipH="1">
                <a:off x="3371844" y="342900"/>
                <a:ext cx="619227" cy="619227"/>
              </a:xfrm>
              <a:prstGeom prst="arc">
                <a:avLst>
                  <a:gd name="adj1" fmla="val 12234367"/>
                  <a:gd name="adj2" fmla="val 17202984"/>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grpSp>
        <p:grpSp>
          <p:nvGrpSpPr>
            <p:cNvPr id="7" name="Group 84"/>
            <p:cNvGrpSpPr/>
            <p:nvPr/>
          </p:nvGrpSpPr>
          <p:grpSpPr>
            <a:xfrm>
              <a:off x="5940205" y="1945465"/>
              <a:ext cx="885074" cy="890342"/>
              <a:chOff x="3163335" y="723900"/>
              <a:chExt cx="788364" cy="793057"/>
            </a:xfrm>
            <a:solidFill>
              <a:srgbClr val="0070C0"/>
            </a:solidFill>
            <a:effectLst/>
          </p:grpSpPr>
          <p:sp>
            <p:nvSpPr>
              <p:cNvPr id="159" name="Freeform 158"/>
              <p:cNvSpPr/>
              <p:nvPr/>
            </p:nvSpPr>
            <p:spPr>
              <a:xfrm>
                <a:off x="3204210" y="723900"/>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0" name="Freeform 159"/>
              <p:cNvSpPr/>
              <p:nvPr/>
            </p:nvSpPr>
            <p:spPr>
              <a:xfrm rot="5400000">
                <a:off x="3570699" y="801764"/>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1" name="Freeform 160"/>
              <p:cNvSpPr/>
              <p:nvPr/>
            </p:nvSpPr>
            <p:spPr>
              <a:xfrm rot="10800000">
                <a:off x="3491985" y="1174057"/>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2" name="Freeform 161"/>
              <p:cNvSpPr/>
              <p:nvPr/>
            </p:nvSpPr>
            <p:spPr>
              <a:xfrm rot="16200000">
                <a:off x="3125235" y="1094652"/>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sp>
        <p:nvSpPr>
          <p:cNvPr id="181" name="Title 180"/>
          <p:cNvSpPr>
            <a:spLocks noGrp="1"/>
          </p:cNvSpPr>
          <p:nvPr>
            <p:ph type="title"/>
          </p:nvPr>
        </p:nvSpPr>
        <p:spPr/>
        <p:txBody>
          <a:bodyPr/>
          <a:lstStyle/>
          <a:p>
            <a:r>
              <a:rPr lang="en-US" dirty="0" smtClean="0"/>
              <a:t>Oracle Mobile Cloud Service</a:t>
            </a:r>
            <a:endParaRPr lang="en-US" dirty="0"/>
          </a:p>
        </p:txBody>
      </p:sp>
      <p:sp>
        <p:nvSpPr>
          <p:cNvPr id="9" name="Text Placeholder 8"/>
          <p:cNvSpPr>
            <a:spLocks noGrp="1"/>
          </p:cNvSpPr>
          <p:nvPr>
            <p:ph type="body" sz="quarter" idx="13"/>
          </p:nvPr>
        </p:nvSpPr>
        <p:spPr/>
        <p:txBody>
          <a:bodyPr/>
          <a:lstStyle/>
          <a:p>
            <a:r>
              <a:rPr lang="en-US" dirty="0" smtClean="0"/>
              <a:t>Enterprise Mobile Plus</a:t>
            </a:r>
            <a:endParaRPr lang="en-US" dirty="0"/>
          </a:p>
        </p:txBody>
      </p:sp>
      <p:grpSp>
        <p:nvGrpSpPr>
          <p:cNvPr id="8" name="Group 7"/>
          <p:cNvGrpSpPr/>
          <p:nvPr/>
        </p:nvGrpSpPr>
        <p:grpSpPr>
          <a:xfrm>
            <a:off x="6932612" y="1905000"/>
            <a:ext cx="4520754" cy="3797107"/>
            <a:chOff x="5940130" y="1308293"/>
            <a:chExt cx="5226721" cy="4390068"/>
          </a:xfrm>
        </p:grpSpPr>
        <p:pic>
          <p:nvPicPr>
            <p:cNvPr id="169" name="Picture 168"/>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5940130" y="1308293"/>
              <a:ext cx="5226721" cy="4390068"/>
            </a:xfrm>
            <a:prstGeom prst="rect">
              <a:avLst/>
            </a:prstGeom>
          </p:spPr>
        </p:pic>
        <p:pic>
          <p:nvPicPr>
            <p:cNvPr id="39" name="Picture 2"/>
            <p:cNvPicPr>
              <a:picLocks noChangeAspect="1" noChangeArrowheads="1"/>
            </p:cNvPicPr>
            <p:nvPr/>
          </p:nvPicPr>
          <p:blipFill>
            <a:blip r:embed="rId4" cstate="email"/>
            <a:srcRect/>
            <a:stretch>
              <a:fillRect/>
            </a:stretch>
          </p:blipFill>
          <p:spPr bwMode="auto">
            <a:xfrm>
              <a:off x="6170612" y="1447800"/>
              <a:ext cx="4800600" cy="3073667"/>
            </a:xfrm>
            <a:prstGeom prst="rect">
              <a:avLst/>
            </a:prstGeom>
            <a:ln>
              <a:headEnd/>
              <a:tailEnd/>
            </a:ln>
          </p:spPr>
          <p:style>
            <a:lnRef idx="0">
              <a:schemeClr val="accent1"/>
            </a:lnRef>
            <a:fillRef idx="3">
              <a:schemeClr val="accent1"/>
            </a:fillRef>
            <a:effectRef idx="3">
              <a:schemeClr val="accent1"/>
            </a:effectRef>
            <a:fontRef idx="minor">
              <a:schemeClr val="lt1"/>
            </a:fontRef>
          </p:style>
        </p:pic>
      </p:grpSp>
      <p:sp>
        <p:nvSpPr>
          <p:cNvPr id="41" name="Rectangle 40"/>
          <p:cNvSpPr/>
          <p:nvPr/>
        </p:nvSpPr>
        <p:spPr>
          <a:xfrm>
            <a:off x="694025" y="3302000"/>
            <a:ext cx="5247988" cy="457200"/>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a:gradFill>
                  <a:gsLst>
                    <a:gs pos="100000">
                      <a:srgbClr val="AA0000"/>
                    </a:gs>
                    <a:gs pos="0">
                      <a:schemeClr val="accent1"/>
                    </a:gs>
                  </a:gsLst>
                  <a:lin ang="5400000" scaled="0"/>
                </a:gradFill>
              </a:rPr>
              <a:t>Create &amp; Expose </a:t>
            </a:r>
            <a:r>
              <a:rPr lang="en-US" sz="2000" b="1" cap="all" dirty="0">
                <a:solidFill>
                  <a:srgbClr val="46575E"/>
                </a:solidFill>
              </a:rPr>
              <a:t>New Services &amp; API’s</a:t>
            </a:r>
          </a:p>
        </p:txBody>
      </p:sp>
      <p:sp>
        <p:nvSpPr>
          <p:cNvPr id="42" name="Rectangle 41"/>
          <p:cNvSpPr/>
          <p:nvPr/>
        </p:nvSpPr>
        <p:spPr>
          <a:xfrm>
            <a:off x="1097755" y="4420622"/>
            <a:ext cx="4440527" cy="381000"/>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a:gradFill>
                  <a:gsLst>
                    <a:gs pos="100000">
                      <a:srgbClr val="AA0000"/>
                    </a:gs>
                    <a:gs pos="0">
                      <a:schemeClr val="accent1"/>
                    </a:gs>
                  </a:gsLst>
                  <a:lin ang="5400000" scaled="0"/>
                </a:gradFill>
              </a:rPr>
              <a:t>ANALYZE &amp; MEASURE  </a:t>
            </a:r>
            <a:r>
              <a:rPr lang="en-US" sz="2000" b="1" cap="all" dirty="0">
                <a:solidFill>
                  <a:srgbClr val="46575E"/>
                </a:solidFill>
              </a:rPr>
              <a:t>Business impact</a:t>
            </a:r>
          </a:p>
        </p:txBody>
      </p:sp>
      <p:cxnSp>
        <p:nvCxnSpPr>
          <p:cNvPr id="43" name="Straight Connector 42"/>
          <p:cNvCxnSpPr/>
          <p:nvPr/>
        </p:nvCxnSpPr>
        <p:spPr bwMode="auto">
          <a:xfrm>
            <a:off x="684212" y="3225800"/>
            <a:ext cx="5410200" cy="0"/>
          </a:xfrm>
          <a:prstGeom prst="line">
            <a:avLst/>
          </a:prstGeom>
          <a:noFill/>
          <a:ln w="6350" cap="flat" cmpd="sng" algn="ctr">
            <a:solidFill>
              <a:schemeClr val="bg1">
                <a:lumMod val="75000"/>
              </a:schemeClr>
            </a:solidFill>
            <a:prstDash val="solid"/>
            <a:round/>
            <a:headEnd type="none" w="med" len="med"/>
            <a:tailEnd type="none" w="med" len="med"/>
          </a:ln>
          <a:effectLst/>
        </p:spPr>
      </p:cxnSp>
      <p:sp>
        <p:nvSpPr>
          <p:cNvPr id="44" name="Rectangle 43"/>
          <p:cNvSpPr/>
          <p:nvPr/>
        </p:nvSpPr>
        <p:spPr>
          <a:xfrm>
            <a:off x="445365" y="1981200"/>
            <a:ext cx="5643706" cy="658356"/>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a:gradFill>
                  <a:gsLst>
                    <a:gs pos="100000">
                      <a:srgbClr val="AA0000"/>
                    </a:gs>
                    <a:gs pos="0">
                      <a:schemeClr val="accent1"/>
                    </a:gs>
                  </a:gsLst>
                  <a:lin ang="5400000" scaled="0"/>
                </a:gradFill>
              </a:rPr>
              <a:t>USE </a:t>
            </a:r>
            <a:r>
              <a:rPr lang="en-US" sz="2000" b="1" cap="all" dirty="0">
                <a:solidFill>
                  <a:schemeClr val="tx1"/>
                </a:solidFill>
              </a:rPr>
              <a:t>PRE-BUILT Mobile SERVICES</a:t>
            </a:r>
            <a:endParaRPr lang="en-US" sz="2000" b="1" cap="all" dirty="0">
              <a:solidFill>
                <a:schemeClr val="tx1"/>
              </a:solidFill>
              <a:latin typeface="Arial" pitchFamily="34" charset="0"/>
              <a:cs typeface="Arial" pitchFamily="34" charset="0"/>
            </a:endParaRPr>
          </a:p>
        </p:txBody>
      </p:sp>
      <p:sp>
        <p:nvSpPr>
          <p:cNvPr id="45" name="Rectangle 44"/>
          <p:cNvSpPr/>
          <p:nvPr/>
        </p:nvSpPr>
        <p:spPr>
          <a:xfrm>
            <a:off x="612918" y="3722633"/>
            <a:ext cx="5410200" cy="685800"/>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a:gradFill>
                  <a:gsLst>
                    <a:gs pos="100000">
                      <a:srgbClr val="AA0000"/>
                    </a:gs>
                    <a:gs pos="0">
                      <a:schemeClr val="accent1"/>
                    </a:gs>
                  </a:gsLst>
                  <a:lin ang="5400000" scaled="0"/>
                </a:gradFill>
              </a:rPr>
              <a:t>Integrated </a:t>
            </a:r>
            <a:r>
              <a:rPr lang="en-US" sz="2000" b="1" cap="all" dirty="0">
                <a:solidFill>
                  <a:srgbClr val="46575E"/>
                </a:solidFill>
              </a:rPr>
              <a:t>Security</a:t>
            </a:r>
          </a:p>
        </p:txBody>
      </p:sp>
      <p:sp>
        <p:nvSpPr>
          <p:cNvPr id="46" name="Rectangle 45"/>
          <p:cNvSpPr/>
          <p:nvPr/>
        </p:nvSpPr>
        <p:spPr>
          <a:xfrm>
            <a:off x="460517" y="4941833"/>
            <a:ext cx="5715002" cy="654845"/>
          </a:xfrm>
          <a:prstGeom prst="rect">
            <a:avLst/>
          </a:prstGeom>
          <a:noFill/>
          <a:ln w="19050">
            <a:noFill/>
          </a:ln>
          <a:effectLst/>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a:lnSpc>
                <a:spcPct val="90000"/>
              </a:lnSpc>
            </a:pPr>
            <a:r>
              <a:rPr lang="en-US" sz="2000" b="1" cap="all" dirty="0">
                <a:gradFill>
                  <a:gsLst>
                    <a:gs pos="100000">
                      <a:srgbClr val="AA0000"/>
                    </a:gs>
                    <a:gs pos="0">
                      <a:schemeClr val="accent1"/>
                    </a:gs>
                  </a:gsLst>
                  <a:lin ang="5400000" scaled="0"/>
                </a:gradFill>
              </a:rPr>
              <a:t>Built in </a:t>
            </a:r>
            <a:r>
              <a:rPr lang="en-US" sz="2000" b="1" cap="all" dirty="0">
                <a:solidFill>
                  <a:srgbClr val="46575E"/>
                </a:solidFill>
              </a:rPr>
              <a:t>continuous delivery SDLC</a:t>
            </a:r>
          </a:p>
        </p:txBody>
      </p:sp>
      <p:cxnSp>
        <p:nvCxnSpPr>
          <p:cNvPr id="47" name="Straight Connector 46"/>
          <p:cNvCxnSpPr/>
          <p:nvPr/>
        </p:nvCxnSpPr>
        <p:spPr bwMode="auto">
          <a:xfrm>
            <a:off x="684212" y="3798833"/>
            <a:ext cx="5410200" cy="0"/>
          </a:xfrm>
          <a:prstGeom prst="line">
            <a:avLst/>
          </a:prstGeom>
          <a:noFill/>
          <a:ln w="6350" cap="flat" cmpd="sng" algn="ctr">
            <a:solidFill>
              <a:schemeClr val="bg1">
                <a:lumMod val="75000"/>
              </a:schemeClr>
            </a:solidFill>
            <a:prstDash val="solid"/>
            <a:round/>
            <a:headEnd type="none" w="med" len="med"/>
            <a:tailEnd type="none" w="med" len="med"/>
          </a:ln>
          <a:effectLst/>
        </p:spPr>
      </p:cxnSp>
      <p:cxnSp>
        <p:nvCxnSpPr>
          <p:cNvPr id="48" name="Straight Connector 47"/>
          <p:cNvCxnSpPr/>
          <p:nvPr/>
        </p:nvCxnSpPr>
        <p:spPr bwMode="auto">
          <a:xfrm>
            <a:off x="684212" y="4332233"/>
            <a:ext cx="5410200" cy="0"/>
          </a:xfrm>
          <a:prstGeom prst="line">
            <a:avLst/>
          </a:prstGeom>
          <a:noFill/>
          <a:ln w="6350" cap="flat" cmpd="sng" algn="ctr">
            <a:solidFill>
              <a:schemeClr val="bg1">
                <a:lumMod val="75000"/>
              </a:schemeClr>
            </a:solidFill>
            <a:prstDash val="solid"/>
            <a:round/>
            <a:headEnd type="none" w="med" len="med"/>
            <a:tailEnd type="none" w="med" len="med"/>
          </a:ln>
          <a:effectLst/>
        </p:spPr>
      </p:cxnSp>
      <p:cxnSp>
        <p:nvCxnSpPr>
          <p:cNvPr id="49" name="Straight Connector 48"/>
          <p:cNvCxnSpPr/>
          <p:nvPr/>
        </p:nvCxnSpPr>
        <p:spPr bwMode="auto">
          <a:xfrm>
            <a:off x="684212" y="4941833"/>
            <a:ext cx="5410200" cy="0"/>
          </a:xfrm>
          <a:prstGeom prst="line">
            <a:avLst/>
          </a:prstGeom>
          <a:noFill/>
          <a:ln w="6350" cap="flat" cmpd="sng" algn="ctr">
            <a:solidFill>
              <a:schemeClr val="bg1">
                <a:lumMod val="75000"/>
              </a:schemeClr>
            </a:solidFill>
            <a:prstDash val="solid"/>
            <a:round/>
            <a:headEnd type="none" w="med" len="med"/>
            <a:tailEnd type="none" w="med" len="med"/>
          </a:ln>
          <a:effectLst/>
        </p:spPr>
      </p:cxnSp>
    </p:spTree>
    <p:extLst>
      <p:ext uri="{BB962C8B-B14F-4D97-AF65-F5344CB8AC3E}">
        <p14:creationId xmlns="" xmlns:p14="http://schemas.microsoft.com/office/powerpoint/2010/main" val="3665327955"/>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244818"/>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AutoShape 8" descr="data:image/jpeg;base64,/9j/4AAQSkZJRgABAQAAAQABAAD/2wCEAAkGBhQQERQUDxASFRUUEBQUFBQUFRQUFBUUFBQWFBQYFRQXHCYeFxkjGhUUHy8gIycpLCwsFR4xNTAqNSYrLCkBCQoKDgwOGg8PGiwkHyQsLSosLS42KSwwLCwuLTUpLCwsNS4pNDUtLCwsNSwsLCwsKSwsLCwsLCkpKSwsLCksLP/AABEIAK4BIgMBIgACEQEDEQH/xAAcAAEAAgIDAQAAAAAAAAAAAAAABgcEBQEDCAL/xABREAABAwIBBgYMCwYEBQUAAAABAAIDBBESBQYHIVGRExYxUlOSFyJBYXGBk6GiwdHSFCMyM1RiY6OxssIYQlV0lNMINXJzNDaCs+EVZITD4v/EABsBAQACAwEBAAAAAAAAAAAAAAAFBgIDBAEH/8QAMxEAAQMCAAwFBAMBAQAAAAAAAAECAwQRBRIVITFRUmFxobHRFDKBkfAiQcHhI0JiE0P/2gAMAwEAAhEDEQA/ALxREQBERAR7KGkHJ9PI6KethjkYbOY4kOaeXWLd9bmLKEb4hM14MboxKHjkMZbiDh3sOteU9Ln+c1v+63/tsVo5I0zZOiyZDTPfNwjMnxwOAiJHCNgEZ17LjlQFgUWkXJ00jI4a6F73uDWNaSS5xNgBqX3lLP8AoKaV0VRWwxyMIDmOJDhcBwvq2EHxrzHoz/zah/mo/wAVYmkbRBX12Uqipp2xGOQsLS6QNPaxMYbi2rW0oCz+yjkv+I0/WPsWTkzP6gqZWxU9bDJI++FjTdxsC421dwAnxLyH8DdwvBasXCcHy6sWLDy+FXNo30QV9BlOnqahsQjjMmLDIHHt4ZGCwtr1uCAtOt0i5OhkdHNXQsexxa5riQWkcoIst3Q18c8bZYXtfG9ocx7Tdrge6CvJekz/ADat/mXepSDMHS7JkyhqacjG7Dio78jJHutIHfVF8YHdLSL9tqAvqu0h5PgkdFNXQMex2F7S7W1w5Qe+sqfPCkZTsqX1MYgkdhZKScDndtqB/wCh25eOJ5nPc5zyXOc4ucTrJcTcknuklW/nR/yhQfzDfzVCAunIud1JWuc2kqY5iwAuDCThBNgStuqC/wANXz9Z/sxfncr9QBERAEREAXy94aCXEAAEknUAByklfSxMr/MTf7Mn5CgNdx7yd/E6H+qg95OPeTv4nQ/1UHvLyTkDIMtdOynpmh0j8WEFwaO1aXHWe8Cph2Ccq9BH5aP2oD0dR50UkweYa2mkEbcchjmieGMH7z8LjhHfKxuPeTv4nQ/1MHvKqsxtH1Zkumym+sja1smT3taWva+5AcTqB1Kq80szZ8pyPjpeDxMZjdjeGC1w3UTy6ygPVXHvJ38Tof6qD3lkUudNHK17oq2le2JuKRzJonNjbr7Z5DrNGo6zsXnYaBMpf+28sPYpNkDR7VZKydld1XwVpaAhvBvx62h976tXKEBbXHvJ38Tof6mD3lzx7yd/E6H+qg95eWM0cx6nKjpG0gjJiDS7G8M1OJAtfl5CpMNAmU+bT+Wb7EB6OyZl6mqsXwWpgmwWxcDKyTDivhxYCbXseXYVnqr9C2YFVko1fwsR/HCDBgeH/N8Livs+WFaCAIiIAiIgCIiAIiIAiIgPJelz/Oa3/db/ANtikNDoHqJaOOqFXAGyUragNLX4g10YkDSbWvY2U1zv0Dur62epFc2Phnh2DgS7DZob8rGL8mxWRk7IhioI6TGCY6NlPjtYEtiEeLDfVe17XQHljRn/AJtQ/wA1H+K9dv5D4CqezY0AvoqyCp+HtfwMzZMHAluLCeTFwhtuVxOF0B4yP/Hf/M/+1ezlSZ/w6v4fhv8A1Bvz3CYeAPPxWvwnnV2IDyHpM/zat/mXepbTPjRnLS1sEVKxz460NNP3bOdbHGTsaXA3P7pGwqxc59AL62rnqBXtZw0rn4OBLsN+5i4QX3K24aJobGHBrjEBhcQLhwZgJbsJBI8BKA8o6S81WZMq2U0ZuW0kLpHa+3lcDjcATqBI1BTbOj/lCg/mG/mqFMNIehl2Vqw1IrGxDgmMwGIv+TfXixjbsWblTRS6fI9Pk34UGmCQP4bgyQ6xkNsGLV85t7iAp/RHpAgyRLUPqY5niWNjW8EGEgtcSb4nN2q2siaeKKrqIqeKnqw+WQMaXNiDQT3SRITbxKJfszv/AIk3+nP9xbPNnQA+jq4Kj4e1/Aytfg4AtxW7l+ENtyAuNERAEREAWJlf/h5v9mT8hWWuiugMkT2C13RuaL8l3NIF96A8uaFZmsyxTukc1rQ2a7nENAvE8cp8K9ODLlP9Jh8oz2rz/wDs45R+kUPlJ/7Kfs45R+kUPlJ/7KAvjKxjrKaeGKeK74HsxBzXBmJpbicAeTWqUj/w/PbrblanHgaR+tSLMPQ/V0EVeyeWlcaqkMMeB0jgHHF8vFGLN1jkuoh+zjlH6RQ+Un/soDGzw0WS5OpH1P8A6oyXAWDg2Yg443hnLjPJe/iWZoZoX1sGVYHTWMtJHGHvJcG4jILnXyL4/Zxyj9IofKT/ANlSrNDQ5WUdLlGGWWlLqulEUZY+UtDhi1vJjBA7YcgKA0cX+H+VnyMrQNvy4Q4fg5afPTRpPkylNQcptls9jMDC8O7Y8t8Syv2cco9PQ+Un/sp+zjlHp6Hyk/8AZQEg/wANtW+Q1/CSPdYU1sTi61zPe1/AFdyrbQ/o3qcjmqNVJA7hhDh4Fz3W4PhMWLGxtvljkv3VZKAIiIAiIgCIiAIiIDqqqlsbHPebNa0ucbE2AFzqC0nHyj6f7uX3Vtspx4oZG7Ynje0qjm8g8C4aqofCqI22cmMG0MdU1yvVc1tFuxbfHyj6f7uX3U4+UfT/AHcvuqpUXH4+XUnPuSmRafW73TsW1x8o+n+7l91OPlH0/wB3L7qqVE8fLqTn3GRafW73TsW1x8o+n+7l91OPlH0/3cvuqpUTx8upOfcZFp9bvdOxbXHyj6f7uX3U4+UfT/dy+6qmwnYUwnYdyePk3fPUZFp9bvdOxbPHyj6f7uX3U4+UfT/dy+6qmwnYdyYTsO5PHybvnqMi0+t3unYtnj5R9P8Ady+6nHyj6f7uX3VU2E7DuTCdhTx8m756jItPrd7p2LZ4+UfT/dy+6t1SVTZWNew3a5oc02IuDyaiqKcdSu/I8eGCIbIWD0QuylqHyqqOtmIvCVDFStarFXPrt2MxRifSPRMe5j5XBzHFrhwcmotNj3NoUnVBZ5RYa6pH27j1u29am6OBk7la4rNbUPgajm20lp9k2h6Z3kpPdTsm0PTO8lJ7qpNFJ5Nh1r89CKypNqTn3Ls7JtD0zvJSe6nZNoemd5KT3VSaJk2HWvz0GVJtSc+5dnZNoemd5KT3U7JtD0zvJSe6qTRMmw61+egypNqTn3Ls7JtD0zvJSe6nZNoemd5KT3VS7adxFw1xG0Arn4K/mO6pTJsOteXYZVm1Jz7lz9k2h6Z3kpPdTsm0PTO8lJ7qpj4K/mO6pT4K/mO6pTJsOteXYZVm1Jz7lz9k2h6Z3kpPdTsm0PTO8lJ7qpj4K/mO6pT4K/mO3FMmw615dhlWbUnPuXP2TaHpneSk91bzI+WYquPhYHFzMRbctLdY5dR1rzvZXXowitk6I858p+8cPUuOso44Y8Zt9J20VbJPJiuRNBK0RFFksEREAREQHy4X5VQ/B4e1PK3tT4RqV8lUlliLDUTDZPJ53kqMwgmZq8Sw4Ddne3h+TDRFnZLyNLUlwhaCWAF13Bvyr25eX5JUWiK5bIWN72sTGctkMFFvuJFV0bOu1OJFV0bOu1bf+Emypz+Mp9tvuhoUK33Eiq6NnXauOJFV0bPKNXn/AAk2VHjKfbb7oYSLfcSKro29dqcSKro29dq1eHl2V9jDxkG2nuhoUW+4kVXRt67U4kVXRt67V54eXZX2HjINtPdDQr4mPanwLY5UyLLTFomaBjvhs4O+Ta/JyfKC1tQe1PiWtWq11lTOdDHteiOat0MMsxahynUPCdSviNtgAO4AFSGS48U8I2zRj0wrxUzg9PMvAgMOOzsbx/AVHaRocOUZ/rcG4eONo/EFXiqb0rx2rgedTsPpPHqVlwatprbilYTS8N95DURb7ImaL6qPhGSsaMRbZwde4tsHfU7JI2NMZy2Qr8cT5VxWJdTQopd2OZeni3O9idjmXp49zlo8ZBtdTo8DPs9CIopd2OZenj3O9idjmXpo9zvYnjINrqPA1Gz0MTJXzLPAfzFZa3+TdHk3BNtNFyHuO2nvLJ7Hs3Sxel7FrWrh2jUtDUX8i8iLIpT2PZuli9L2J2PZuli9L2J4qHaPPA1GwvLuRZLqTT5hTMa5xlis1pcflcgFz3FFZn9o4/VJ8y2xysk8q3NMkEkSoj0tci11fOY8OHJ9MPsQ7rEu9aoUr0TkKHBTQN2Qxj0QuPCa/Q1N5MYKT63LuM5ERQZPhERAEREAVN52R4a2oH2t+s1rvWrkVTZ+w4a6Q85sbvRDf0qPr0/jRd/4JvArrTuTd+UI8pZo7faaUbYmnc7/APSiakeYUlqu3OifvBafao6mW0reJPYQbjUz03dM5YqItRnBnEKPBijc/Hi5CBbDbb4fMp972sTGdoKVHE6VyMYl1U26KIdkZn0d/XanZGZ9Hf1mrn8XDtdTsyZVbHNO5YNksod2R2fR39Zqdkdn0d/WavPGwbXXseZNqdjmncmNlxZQ/sjs+jv6zU7I7Po7+s1PGwbXXsMm1OxzTuYWkR/xsQ2RuO9w9ihtUdXjW6ziyz8LlDw0tAYG2JB5CSTq8PmWkqzyKDnej5lcmgtVFGsULWO0oZea8eKspx9s09W7v0q5lUmYkOKui+qHu9Aj9SttS9An0Ku8gsNuvM1N35UKqNMMNp4HbYXDqvv+pWuq20xwdrTP2OkbvDT+lTtAtp2+vQquEEvA759yslPtHMt4ZW7JQes0D9KgKzcm5ZlpsXASYcVsWppva9uUHaVOVUKzRq1NJAUkyQyI92gt5FWHHar6b0GexOO1X0w6jPYojJsutOfYmcqQ6l5dyz0Vc0Wc1dM7DC4vOxsbNXhNrDxqVZMoqw66mpDfqRsjJ8bi225aJaRYvM5OfY6IqtJfI1eXcnmS/mm+P8SsuyxMl/NN8f4lZa5DsFksi6amrZG3FI9rWjlLiAE0niqiJdTEzgkw0s52Qv8Ay2VP17rRP/0236lOs5c8Y5YnwwhzsYsXntWgX12B1lQHK5+Kd3yPxCnqCJzGLjJa6lYwlMyWVMRboiEfYzEQBykgb9S9IwMwtA2NA3BeecjRYqiBu2eIb3heiQtOFFztTid2CUzOXgcoiKHJoIiIAiIgCrHSVFaraedA3zOeFZyrvSjH8bA7bHINzmkfmK461P4l9CVwQ61Sia0XpchK3GaEmGth75eD443289lp1sM3pMNVCftQN+r1qHiWz2rvTqWuoS8L03L0LYUT0iR/ExHZKRvYfYpYsLK2SWVLAyXFYODu1NjcAjl8anpmK+NWoUmklSGZr3aEKkQqxeINN9r1/wDwnEGm+16//hRXgZd3z0LLlin3+37IUisXiBTbZeuPYnECm2y9cexasnTbvnoY5Xp9/t+yukVi8QKbbL1x7E4gU22Xrj2Jk6bd89Blen3+37K6WNVnWPAtnlSBsc0jGXwskc0X1ntTbWVq6o6/EuNEs6xKsdjIip9yRaOGXrT3qeQ+nG31lWkq50YRXmndsiY3rOJP5QrGU/RJ/FfiVPC7r1KpqRO4UD0wRXpYXbKkDfG/2BTxRHSlFiye482WN3pYf1KWpVtM3iQFWl4HcCl0RbnM9jTWRB7WuBx6nAEXwOI1HvhWaR2I1XakuVWNmO9G61sdWS82p6jXHGQ3nvu1niPd8V1LsmZgRMsZ3GQ80Xazzazv8SlKKvzV8smZMybixw4PijzrnXf2PiCBsbQ1jQ1o5A0ADcF9oi4FW5IJmJBks/FN8f5ivjKWW4acfHSNae43lcfA0ayucnMxQtBvrB5CQeU90cixX5p0riS6AEnlJLiT4STrWxmJf67+hpl/62/jtfff8EbynpAe64pmYRz363eJnIPHfwKLVVW+V2KV7nu2uN7eAcg8SszijS/R2ef2pxRpPo7PP7VIx1UEflavz1Ieahq5l+t6L729rFXLX5bd8WO+4fgVYGemRoKeJhhiaxzpbXF+TCSfUq7y87tWD6xPmUnBKkqI5CJmgdBJiO07hmbFjr6YfbNPVu71K/AqR0bQ4sow/VEjvQI/UrvUVhNf5ETcT+C0/iVd4REUYSoREQBERAFBtKMfxcDvtHN3tv6lOVD9JsV6WM82paT4DHI38SFzVSXicd+DltUs4/grVd1FJhljdzZWO3OBXSigC7Kl0sXQiqc50VH0qTrBccaKj6VJ1gpfKLNS8u5WMhzbSc+xbKKqeMdT9Jl3rjjJU/SZd6ZQZsry7nmRJdpOfYui6XVT8Y6n6TJvTjHU/SZN6wymzZXl3PMiy7Scy2Lrla/IL3OpoXPJLnQscSeUlwB171myus0nYCfMpJrrtRxDObiuVu+xT9c/FLIdssh3vJWsqD2yzC6+vbr3rCmPbHwqqtzrc+gMSyWJ7ovj7Sd312N3NJ9anSh2jGG1NI7nVB3BjB+N1MVY6VLQtKXhJb1T/n2Cj+f0WLJ9R3o8XVcD6lIFq86IMdHUt208oHhwGy7Yls9q70IyVLscm5Tz6tnmzLhq4T9oB1gW+taxFbHtxmq3WU9jsRyO1KXUXDaN4ThBtG8KlEsojJf++X7JjK3+Of6Lq4Uc5u8Jwg5zd4VK2Sy9yX/vl+xlb/HP9HojJc7RE3tm93ujaVl/CG85u8KjslsHBN1DkP5isrgxsG5YZNTa5fs1rhh2xz/RdLZQeQg+A3X0oVo4iAE5A/eYNwJ9amqjZo/+b1Ze9iYpplmiSRUtchmkeTVA360jtwaP1KscvHWwd4n8FYukZ/xsI2RvO9zfYq2y474wDYwfiVPUKWib69StVy3qn+nRCRaJor1xPNp5DvcwetXGqq0Ow3nnfzYWt6zr/oVqqLwgt5l4ITuDUtAnFQiIuAkAiIgCIiAKOZ/xYqGTvOY7c8KRrT53svQ1Hehc7q9t6lqmS8bk3KdFKuLOxd6dSnUKIq4X4tvI7w+nhdYdtCw9zutC7q2AOje2w7aNw3tIWDmq+9HB3o7dUkepbQi6sjPqYnAoEv0TOTUq9Sl2nUPAuSpXW6PpRcwyMcO4HAsPrC0VZkKeH5yB4G0AOG9twoB8MjPMhdY6yCXyOQ+lw7kWfR5Cnm+bheRtIDRvdYLfUWj6V1jLIxg2Nu879QWllPLJ5WqYS1cMXnchNqCPDFG3ZG0bmgLqyzNgp5nc2GQ7mFZbW23LV51PtST9+MjravWrJJ9Ma2+yFMi+uVu9U6lVgLBedZ8JWcteVWGF+QtbR7HahZ33yH0yPUpItLmZHhoYO/Hi6xLvWt0rPAlo2puQolW7Gnev+l6hdNZHije3nMcN4IXcuCtpyqearWS6yMoxYZpW82V7dziFjq4ot0uUtUsti5oo2loOFutoPyR3R4Fr85qZppJ+1bqjJ5B+7Y+pZeSZscETudEw+iF2V1NwsUkd7Y43Mvy2xAi9lU2riSJf7L+S4OTHjW33QppFKKjR7O35D43+MtO46vOtVUZs1Mfyqd//AEgO/KSrM2oifochVX0szNLVNhkv5pngP5ispdub+QaiWJnBwPPLrIwAdseUut5lKaLR4865pWt+qwYj1jq8y1SVEbPM41spZpF+lq9Opm6Om/Eyn7a25jfapcsDI+RmUsZZHiILi4lxuSSAPUFnlV+d6SSK5C1UsSxQtY7ShXef8l6oDmwt87newKussOvKe8APMp3nnJesk7zWN9G/rUAyk68r/wDVbdqVhpUtG3gVepW8713qWNoch7Sodtexu5pPrVjqCaIYbUkjudUncGMHtU7UFWLedxZqJLQNCIi5TrCIiAIiIAsLLUGOnmZzoZG72ELNXxKy7SNoI3heKl0sZMdiuRSh2nUuVyW21bCRu1LhVg+iFjZj1bXUrW424mueC24uBiJGrwFSJUuNo391bOjzlqYrYJ3EDuP7celc7ipKGtRrUa5NBXqrA7pHuex2lb2X5+C1UUHo9IjhYTQg7XMdY9U+1b2jzyppNXCYDskBb6XJ513MqYn6F98xES4PqItLV9M/QlllytHW5500erhMZ2Rgu9Lk860NZpEcbiGED6z3XPVFvxWL6uFml3tnPIqCok0N98xOlHM+KxopXsxNxOcwBtxcjECdXgChdZnLUS/LmcBsZ2g9HX51rDtUfPhBHtVrU05iWpsEuje173aFvZDh51HwLXlZ0p7U+BYEnIfAVGt0KWJpd2QocFNC3mwxjc0LOXXAzC0DYANwXYrW1LIiHzx7sZyqFwVyi9MTz9nXBgralv27z1ji9a1SkWkGLDlGo77mO3xsKjqtsK3jau5CnTpaRyb1LMzTyvE6miYZWB7W4SwuAdqJA1HvWW/VKLNo8tTQ/NTPb3r3HVOpRs2DcZyua7TrJSHCmK1Gvbo1FvIq8o9IM7fnGMk9A7xq8y3lHpBgd842SM+DGN41+ZcD6GZn2vwJCOvgf/a3EsfJfzTfH+JWWopTZ8UzIm4XOebHUxp2numwWurNIbzqhha3vvcXHqiw86wZSSu/r75hJX08el1+GcnixKvKkUQ+NlYz/U4A7uVVnWZyVMvy5322M7Qejr861p5bnl293euxmDl/u72I+TDCf+bff5+TOy5VCWplew3a5/anaA0AfgoTVm73n67vxUoUTe65J75UxG3FSyfYhMZXOVy/fOXTovitk+M86SR3pkepSxR/MOLDk+mG2PF1nE+tSBVidbyuXepcqdLRNTcgREWk3BERAEREAREQFG5SjwzSt5s8rdz3BY6sfLOjpsz3yRTua57i4tc0Obc8trWI8/KoxXZiVcXJG2QbY3XPVdY7rqAkppGroLtBhCnkaiYyIu/N1I+i+54HRnDIxzDscC07ivhcxIIt86BCiFAbBF0uqh3BddTqknvLViqYWMtdbpwO7uWI51+Ur6ggdIcMbXPOxoLjuCyRh7a2dT7lqLiwC5oYsUsbedKxu94C3NDmJVy6zG2MbZXW9FoJ3hSfI+jhsT2SSzuc5jg4NY0NaSNYve5I8Fl1xUsjlzJmOGevp40VMZFXdn6EyC5XAXKsBSQiIgKY0qRWygTzoYzuu31KIK984syqeuIdMHh4bhD2OsQL35DcHlPcULynogkGumnY/wCrICw9ZtwdwU9TVsSMaxy2VCvVVDKsjntS6KV4i3OUszqunvwlO+w/eYMbd7b28dlprKSa9rku1bkY5jmLZyWCIiyMCR5L+aZ4D+YrKWkp8r4I2tDbkX1k6uUldUuV5Hd3D/pHrWvFUwxVN+5wGskDw6liS5Wjb+8T4B6+RR9zydZJPh1rIosmSzm0ET5Df9xpdvI1BLImdTJrL5kMubLpOpjQO+dZWrUwybotrJbGTg4R3cbsTvE1t/xClWTtEdOzXPLJKe6BaNnm7bzrmfWQR/e/A7oqCZ/9bcSV5uwYKSnbzaeMbmBbFfMcYaAByAADwDUF9KtuW6qpaGpZEQIiLwyCIiAIiIAiIgC4suUQHXPTNeLPY1w2OAI3FR+uzApZLlsZjJ7sbiB1DdvmUkRYPjY/zJc2xzyReRypwK6rtGMguYJmv2CQFh6wuPMFHa/Nmpg+cp325zRjbvbe3jsrnXFlyPoY18uYk4sMTs81ncunYpmgzYqZ/m6d9uc4YG73Wv4lIqHRjI7XPM1n1WAvPWNh5irEsuUZQxp5s4lwxO/yWbz69iN0WYFJHYujMhHdkcSOoLN8y39PTNjFmMa0bGgAeZdqLrZG1nlSxGSTyS+dyrxFkRFmagiIgCIiAIiIBZa3KeblPU/P08b+/azvE4WI3rZIvUcrVuimLmo5LKhA8paI6d9zTySRHYfjG+fX51FMp6LquK5jDJmjmGzuq63mJVzouyOumZ978TjkwfC/7W4FD5OzFrZzZtM9lu7KDGPS1nxBSrJuh46jU1IG1sTb+m72KzbLlZvwhK7RmNceDYW+bORvJ2j6ig1iAPdzpSX+ie1G5SGOINFmtAA5AAANwX2i4nyOfnctzvZGxmZqWFkRFgZhERAEREAREQH/2Q=="/>
          <p:cNvSpPr>
            <a:spLocks noChangeAspect="1" noChangeArrowheads="1"/>
          </p:cNvSpPr>
          <p:nvPr/>
        </p:nvSpPr>
        <p:spPr bwMode="auto">
          <a:xfrm>
            <a:off x="207379" y="-192088"/>
            <a:ext cx="406294" cy="406401"/>
          </a:xfrm>
          <a:prstGeom prst="rect">
            <a:avLst/>
          </a:prstGeom>
          <a:noFill/>
          <a:ln w="9525">
            <a:noFill/>
            <a:miter lim="800000"/>
            <a:headEnd/>
            <a:tailEnd/>
          </a:ln>
        </p:spPr>
        <p:txBody>
          <a:bodyPr/>
          <a:lstStyle/>
          <a:p>
            <a:endParaRPr lang="en-US"/>
          </a:p>
        </p:txBody>
      </p:sp>
      <p:sp>
        <p:nvSpPr>
          <p:cNvPr id="13314" name="AutoShape 12" descr="data:image/jpeg;base64,/9j/4AAQSkZJRgABAQAAAQABAAD/2wCEAAkGBhEQEBIUEhIWFBUVFhcYFxcVFxYXFhYXGhUYFxQaGBgYHCYeFxklGRcXHzEgIycpLC0sGR4xNTAqNScrLCkBCQoKDgwOGg8PGiwkHyQqKSkpLCwsLCkpKSkpKSksKSksKSwpKSwtLCwpLCksLSwpLC0pKSkpLCosLCwpLCwsLP/AABEIAHUBrQMBIgACEQEDEQH/xAAcAAEAAgMBAQEAAAAAAAAAAAAABgcEBQgDAgH/xABREAABAwICBAkHBwcKBQUAAAABAAIDBBEFEgYhMUEHEyJRYXGBkaEIFDJUk6KxGEJScoKS0hcjU2LB0dMVFiQzY6OywuLjNENkg8NEc+Hw8f/EABkBAQEBAQEBAAAAAAAAAAAAAAACAQMEBf/EAC8RAAICAQMDAgMIAwEAAAAAAAABAhEDEiExBEFRE6FhcfAUIjJCgZHB0STh8SP/2gAMAwEAAhEDEQA/ALxREQBERAERec8wY0ucbAf/AIAOknUgPRF+BfqAIiIAiIgCIiAIiIAiIgCxq/EoYGZ5pWRN+lI5rR3uKrXhF4ZG0rnU9FlfMLh8p1xxneGj57xv3DpNwKRxTFp6qQyTyvlefnPJJHQNzR0CwVKNkuR0ZW8MWERavOc5/s45HDvy28ViN4ccJJ9OUdPEv/Yuc0V6EZqOp8J4SMMqiGxVceY7GvvG49AEgFz0BSW64zUy0J4T6vDXNaXGan3xPN8o543H0D0eiebeJcPAUjppFg4JjUNZBHPA7NG8XB3jcQRucDcEc4WcoLCIiAIiIAiIgCIiAIiIAiIgCIiAIiIAiIgCIiAIiIAiLR6YaWw4ZTGea51hrGNtmkedgF+i5J3AFAbxFT/yh4vUn+1b+BfrfKFjJAFDISdQAlaSTusMmsqtLMtFvosbDah8kMb5IzE9zQXRkhxYSLlpI1EhZKk0L8JX494aCSbAC5J3AbVp8DxA1UksuxjTkjHi5x6TyeodqiU0mo92Y3To3S1+LYjxfFxtP5yVwa3oHzndg8bLYKGVNbmxZl9jCGD7h/zOXPPk0JfFpEzlSJk1thYKP6T12SWkaTyTKHO+y5oHi6/YpCovp3RF0TJB8wkHoDra+8DvWdTaxtozJ+HYlCLTaM44KiIAn84wWcOfdmHQfityusJqcVJFppq0ERFZoREQBEXnUThjHPcbNaC4nmAFz4ICtNJuHCOjq5qdtK6XinZS/jQ0FwAzADIdhuNu5av5RLfUHe3H8NU/iNaZ5pZXbZXveetzi79q8YoS9zWt9JxDR1k2HiV10o56mdbaN4z55SQVHFmPjWB+Qm5AOzXYX1a+1Qjhk0+NFCKaB1p5m3c4bYothI5nONwOYBx5lPKeOOkpWtJyxwRAE7gyNlie5q5V0mx59dVzVD9sjiQPosGpjexoAUxVspujVr3o6KSaRscTHSPcbNa0EuJ6AF4Lo7gl0EbQUrZpG/0mdoc4ka42HW2Mc2qxdznqCtuiUrK/wfgDrpWh080VPf5uuV468pDR2OKzazyeqgNvFWRvdzPjcwH7Qc63crxRc9TL0o5Fx/R6ooZjDUxmN4Fxva5u5zXDU4f/AHUtaui+G7BGT4W+UgZ6dzXtO/K5zWPHUQ4H7IXOi6J2Q1RafARpO6KqfRuP5ucF7BzStFzbmzMB+4FfK5O0IqTHiVC4bqiIdjnhrvBxXWKiXJUSAadcLUWF1Ig83dM7IHuIeGBuYkNGsG5sL9oUd+URH6i/2zfwKuuErEvOMWrH3uBKYx1RgR/FpUZ6lSijG2dbaK495/Rw1IjMfGgnISCRZxbtG0G1+1bZa7R3DfNqOnh/RRRsPW1gB8brYrkWRfT3TqPCYY5HRmV0j8jWtcG7GlziSQdQ6t4UG+URH6i/2zfwLVeUFiearpoAdUcTnnrkdb4RjvVUrooqiGzqPQDTkYtDLIIHQiOTJrcHBxyh2ogDZcbt4UpUH4GcN4nCIDvmc+U/acQ33GtWs4WeE00I81pT/SHtu5+3iWnZYfpCNl9g17worfYq9iV6S6eUOHaqiYB9riNvLkP2RsHSbBV/iHlDRgkQUb3DcZZGs91od8VS00znuc57i5zjdznElxJ2kk6yV8LooonUW0fKGqPU4vaP/Ctjh/lDMJAno3NG8xSB9vsua2/eqURNKMtnWejWl9JiMZfTSh9vSaeS9l/pNOsdew863K5F0dx+ahqY6iE2cw6xue35zHc7SNXcdoC6yw6ubPDHKz0ZGNe3qc0OHgVElRadms0x0qjwykdUSNLwHNaGtsC5zjYC51DeeoFV78oeD1KX2jP3L88oXErQ0kAPpvfIR0MaGt8ZD3KkVUYqiWy7/lDwepS+0Z+5PlDwepS+0Z+5Ugi3SjNTLv8AlDwepS+0Z+5bTCOHjD5nBsrJae/znhrmDrLCSOu1lz4iaUNTOyopQ5oc0hzSAQQbgg6wQRtFl9KueAvGTNhpic65p5HMF9oY4B7OzW4Dq6FYy5vY6I+Jpmsa5ziGtaCXEmwAAuSTuAC5i4R9NnYpVl7SRBHdsLT9G+t5H0nEA9Ayjcp5w4ad2H8nwO1mxqCOba2Lt1Od0ZRvKpdXFdyJMK4OBTg+zltfUN5LT/R2kbSNRlPQNjem53BRHgy0DdilTywRTxEGV2zNvbG08538wvvIXS8MLWNa1oDWtADQBYAAWAA3ABJPsIo+0RFzLI/ptXGOnyjbI7L9ka3fADtXzoN/wp/9x1+4fsWBwgHXBzcv/KvTQCq5MsfMQ8dosfgO9fO1/wCVT8V7Wee//UlqrbHy6KukcNoeHjuDgrJUO07ws8mdo1Wyv6NfJPiR3Lp1sHLHa7blZlcbJVQ1bZo2SN2OF+rnHWDqXpLEHtLXC4IsQd4O1QLRbSLzd2SQ/m3Hb9A8/Ud/ep8x4IBBBB1gjWCF1wZlljffuVCamiB4ro1PSv4yDM5oNwW+mzoIG0dPevei09kaLSxh/S05T2jZ8FN14yUcbjdzGk85aD8QuX2aUHeKVfDlE+m0/uuiPwaZmU5Yad73HpAA6yL2C3tDC8C8hBe7bb0W8zW9A5969o4mtFmgAcwFh4I+YAtBOtxsBz6rnwXohGS3nK/YtJrln2iIupYWo0qxmmpKSWSqvxNsjgAXF2fkZQBtvdbdVN5QeJ5aalgB/rJHSHqjbYeMngtStmM038vaJ+pSfck/iLdaHz6OVVZFHS0bhMLyML2Pygs5V9byLi19YVFq1fJ+wzPV1M5GqKIMH1pHX/wxnvXRqkSmTvhpxnzfCpGg2dO5sQ+qbuk9xpHaub1cflD13KooeYSyHrJYxvwf3qnEjwZLkkPB/ggrMSpYXC7TJmeNxYwF7geg5bdq6rVBcAFEHV88hH9XAQOgve0fBrlfqmXJUQiIoKIRwy1ojweoB2yGNg6zI1x91rlzUrl8oTGddJSg/SmeP7uP/wAippdY8HOXJIeD6hM2KUTAL/n2PPVGeMd4MXUeIVghhkldsjY556mtLj8FRvAFgvGVs1QRyYI8o+vIf2Ma77ysnhcxLiMIqtdjIGxD7bg13u5lMt2UuDmeaYvc5ztriXHrJufErbaGYb5ziNHFa4dNHf6rXZ3+60rTKwuAzDuNxUP3QwyP7XWjHg93crfBC5OikReFdVthikkd6MbHPPU1pcfALidTmPhQxLzjFqxw2Nk4sdUbQw+81yi7Wkmw1k6h17l91FQZHue70nuLj1uNz4lbzQDDPOcTo47XBma5w/VZ+cd4MK7cI5HSJljwzDQX+hS04vuvkYBbrJFusrljE8RkqZpJpTmfI4uceknd0DYOgBXtw84vxWHxwg2M8oB6WRjO73uLXP6mPkqRsdH8DlramKnhHLkdYE7Gi13Od0AAnsXQ+jvBJhtIxodA2oktypJ2h9zvsw3a0dFu0rnXBscqKOXjaeQxSZS3MA0nKbXHKBG4dy3v5VMX9ek+7D/DWtNmJov/ABLg8wyoYWvo4Rf50bGxvHU5gBXNmluBeY1tRT5swifZrjtLSA5l7b8rhfputp+VTF/XpPuw/wANR3EMQlqJXyzPMkjzdznWuTa27VsAGrmRJoNpmOF1JwYvJwihv+hb3AkDwsuWiV1rojQeb0FJERYsgiBHTkGbxusmbEo3hyxLjcVLBsgiYz7TryO8Ht7lXi2+l2J+c19XNufNIR9UOys90Ba+hozNLHE3bI9rB1ucGj4qlwSy8tCuCDDpaCmlqYXPlljbI48bK22cZmgBjgBZpC3f5F8H9Wd7ef8AGppTQNjY1jRZrWhoHMALDwC9FytnSiqtK9DNHcMbG6pp5QJCQ3JJUv1tAJvZ+rao553oj+hqO+q/Gp7w0YN5xhUjgLugc2UdQOWT3HOPYublcd0S9jofg0xjBBLLBhokY+Roe4ScacwZq1GQnZn2Dn6FvOETTRuF0bpNRmfdsLDvfbW4j6LRrPYN65+4PsdbRYlTTPdljDi2Q6zZj2lrjYaza4OrmTTvS9+J1b5nXEY5MTD8yMHVf9Y7T0m2wBNO4vY0NRUOke573Fz3kuc46y5xNyT0krP0d0fmr6mOnhF3PO0+ixo9J7v1QP2DaVro4y5wa0FznEAAC5JJsABvJK6U4L9AhhlNmkANTKAZDtyDa2MHmG/nPQAqboxKyQ6M6OQ4fTR08I5LBrJ9J7j6T3dJPdqGwLaoi4nQIiICL6e014o3/RcQepw/e0KL4Difm87Hn0djvqnb3aj2KxsUoRPC+M/OGo8x2tPfZVXLEWOLXCxaSCOYjUV8jrIuGVZF9NHkzJxlqRbrXAgEawdhXxPA17S1wu1wsQd4UQ0R0kDbQSmw/wCW47v1T+zu5lM19HFljlja/U9EZKSsrfH9HH0ziRd0ZOp3N0O5j07/AAXnhGkU1NqaczPoO2dn0VZb2Aggi4O0HYVHcR0IhkJMZMR5hrb3buwrxZOklCWrCzjLE07gftHpxTv9MOjPSMw72/uWb/Oik/TN8fhZRt2gU26SM9eYfsK9INAHn05Wgfqgn42VRydVw4/X7mqWTwbCt03iGqFrpHHUNRAvu6T1WWwwWjl1zTm8rxa26Nu3KB4ns5l+4Vo5BTa2tu76btbuzcOxbRenHCberI/0XB0ipcyCIi9B0C534dMU43FOLGyCJjftOvI7wc3uXRC5K0vxPzmvq5tofNIR9UOys90BXDkmRqF0DwC4ZxeHPlI1zTOIP6rAGD3g/vXP111doHhnm2G0cRFi2FhcP1nDO/3nFbPgyJUflBA+fU3N5v8A+V9/2KrVdvlCYQXRUtSBqY58Tz0PAcy/axw+0qSWx4MfJaXk/wBc1tdURkgGSEFvSWP1gdjyexX0uP8ACMVlpJ454XZZI3ZmnwII3ggkEbwSrrwbh/pHMHnUEscm8xgSMPSLkOHUQesqZI1MtVFXX5d8L/t/Zf6l41nDxhwjfxYmc/KcgMdgXW5NyXaheymmVaKp4UcY86xWqcDdrHcU3qjGU2+3nPaoovp7y4kk3JNyecnWT3rIwtkTp4hO4tiL28Y4AkhmYZ7AaybX2LsczovgfwDzTC4i4WfOTM7ns4Dix9wN7yo75QlcW0tJFufK55+wyw8ZPBSzA+EzDKmWOnp5iXu1MbxUrRqaTa5aANQKgvlEsN6A7vz47fzX7FzXJb4KaV0+TxQDLWzW1l0cYPQA57v8Te5UsrI4IuEODDTNDU5hFK5rw9oLsjgMpzNGuxFtYB2dOq5cErk6EUP4WsT4jCKog2MjREP+44Nd7pcvocLGEeus+7IP8irvhm09pK2nggpZhKOMMkmUOAGVpawXcBfW5xt0dS5pbltlSqy+AXDOMxGSUjVDCbdDpHBo90P8VWivfyfcNyUdTMdsswYPqxt/E93crlwQuSO+UFXF1ZTRbmQl/a95HwjHeqqVj8PMZGKNJ2Gnjt2PkB8VXC2PAfJKtGeDOvxGHjoGx8XmLQXvykkbbCx1blt/yG4r9GD2v+lbDgo4UIMPidTVQcIy8vZI0F2Uutma5o12uLggHaVZ8fCthB/9bGOsSN8C0KW2akioPyG4r9GD2v8ApT8huK/Rg9r/AKVcP5UsI9ei979yflSwj16L3v3LNTNpFUYVwGYjx8XHCERZ2mQiQk5A4F1hl1m1wrs0qxLzWhqpr2McMjh9YNOX3rL9wPSekrg80s7Jslg7Lfk3va9xvse5RLhxxLisKcwHXNLHH2AmR3hH4rLbZvCOdFL+CfDePxelFtUbnSn/ALbSW+/lUQVs+T3huapqp/0cTYx1yOzHwj8V0fBC5LzREXE6HhX0bZopIn62yMcx3U5pafArkKvonQSyRP8ASje5jutri0+IXYi5r4ZsLEGLzFtrTNZLYbi4ZXd7mE9quBMiDoim3BZoL/KdUTIP6PDldL+uTfJGOuxJ6B0hdHsQTHgU4PbZa+obt/4dp5thlI6dje07wrlXzGwNAAAAAsANQAGwAbgvpcW7OiVBERYaEREAUT0x0eL7zxi5A5YG8D5w6QNvR1KWIuWXEskdLJlFSVMp9STAtMXRAMmu9g2O+e38Q8Vssf0ODyZILBx1lmxp+r9E9GzqUNnp3RuLXtLXDaCLFfGccvTSv/jPG1LGy06LEIpm5o3hw6No6xtHaslVDHK5pu0lpG8Eg94W1g0sq2f83N9YA+Nr+K9kOvX51+x2Wdd0WSir/wDnxVf2f3T+JY0mkdZMQ0SOudjYwAT1ZRddH12Psmb68Sc4pjkNOOW7lbmDW49m7rK+sLEjmmSUWc/Yz6Dfmt695PP1LSaO6KFjhLPrftDTrsedx3u+HwlK743Of3p7eF/Z0jb3YREXcs1WlOJ+bUNVNexjhkcPrBpy+9ZckLobhzxxsOG8Tfl1D2tA35GEPeeq4aPtBc8rpDgiRn4BhvnNXTw/pZY2Hqc8B3hcrrxosFzfwK4Xx2LROtcQsklPXbI3xeD2LpFZM2Jr8fwSKtppaeUXZI2xttB2tcOkEAjqXL2lmiNRhs5inbquckgHIkbztPPzt2jxPWKxcSwuGpjMc8bJWHa14Dh169h6RrWJ0a1Zx6i6AxXgFoJSTDJNBfcCJGDseM3vLTO8nbmr++D/AHVepEaWUwiub5O3/X/3H+6nydv+v/uP91NSGllMoro+TsPXz7AfxU+TsPXz7AfxU1IaWaTgEwjjcQlmI1QRG3Q+Q5R7okVjcL+ij6/DyYm5pYHcY1o2ubYiRo5zlNwN5aAs/g/0CZhMMjGymV0jw5zy0M1AWaALnUNZ27ypUob3stLY40X4umNJ+CXD695kcx0MrtbnwkNzHnc0gtJ6bXPOoo/yeIr6q2S3TE0nvDh8FepEaWUkiuz5O8frz/Yt/Gnyd4/Xn+xb+NNSGllJrqLgvwzzfCaNpFi6PjD1yEyfBwHYoSPJ3i31r7b7RNBtv159Stymp2xsaxos1rQ0DmAFh4BTJ2UlRWnDfoa+qgjqYWl0lOHB7QLudEdZIG8tIvbmLuZUEuzFCdJeCHDq1zn5HQSO1l8JDQ487mEFpPSACedIyoNHNKK46nyd3X/N1wt+vDr72v19yxfk81PrkXs3/iVakTTKnRWy3yeajfWxdkT/AMS+/k8Teux+yd+NbqQpkh4AsNyYfLKds0xt9WNoaPezrQeULiV5aOAfNa+V32iGM/wvVq6I6PDD6KGmDs/FtN3WtmcXFzjbdrcVFdNuCNuJ1ZqHVT4+Q1mQRtcAG32HMNtyVzT3sqtjnVdBcAuG8Xhr5SNc0zz9lgDB4h/etT8neP15/sW/jVmaM4CygpIaZji5sTbZjYFxJLnEgbLkkrZSTRiRtERFBYXLfCZi3nOK1b9zX8U3qjGT/EHHtXUZCqGTye2OJJrnkkkkmJtySbn56qLSJaspJdF8B+EcThbZCNc8j5OnKDxbPBl+1aD5O8frz/Yt/GrVwjDGUtPFBH6MTGsbfaQ0AXPSbXWydhIy0RFBQREQBERAEREAWPWYfFMLSMa4dI1jqO0diyEWNJ7MEaqNBIHHkPezouHDxF/FY35Px+nP3B+JS5F530uJ/lOfpQ8EZp9A4R6b3u6NTR4C/it3Q4VDALRsDeneesnWVloukMMIfhRShFcIIiLqUFUWIeUCyOaVjKIvax7mtfx4GfKSA7LxZsDa+0qx9LMV81oaqa9jHE8t+tlIZ7xC5JVxVkydG70t0snxOoM01hqysY2+WNvML7desneewDSIt9ofodUYnUCKIENBHGSW5Mbd5J3u5m7T1XI6cEFrcAGAFlPPVOGuZwYz6kd8xHQXkj7CthYmE4XHSwRwxNysjaGtHQN55ydpO8krLXFu2dEERFhoREQBERAERYmJ4pHTsDpCQCbahc3sT+xY2oq2Y3RlotF/PSk5XLdq2ck8rq/+bLOosbhmjdI11mt9LNqy79d1EcsJOk0YpxfDM9Fo26Z0pdlzn6xabfvA7Fi6TYvxVRTDO5rAc78pOttxYEDaNR71Es8FHUnZjnGrJMi01LpXTyNkcHEZG5iCLHLsuOfWR3rQzSGRlVPHVS2BFhZzQLuu1o5XULj9qyXURSuO/wCvgx5F2Juij2F4wynpIn1Eji59yL3c469Vui1lnYVpFBUuLYycwF7OFiRzjcVcc0XSvd9ilNM2aLExPE2U8ed97XsLaySdg8FD8FxJ0spllqJAWZnujAJbkaLkbbAXNrW+KnJnjCSj3ZkppOidotLT6XUz3sY1zruIAu0gAk2AK/a7SumheWOcSRqOUXAPNfnVetjq9SN1x5s3KLVN0lpzC6UOORrg08k3zG2q2/ascaaUmvlu1C98rtfQOlHmxrmSGuPk3qLX4fjsM7Hva6wZ6WYWsNtz0aisL+elLmtmdb6WU2/fbsR5saSba3GuPk3qLB/lmLjxDc57X2arWzbdmxeNFpJBMXhjjyGlxJBAyjabqvUhdWNSNoi1f85KfiRKXENJIFwcxI22btK/MN0mp6h+Rjjm3Bwte2225Z6sLStbjUvJtUWkqNL6ZjnNLnXa4tIDTtBsbbrLGxTFHPqaNsTyGvs85SRmaSCLjms1ymWeCWzsxzRJEWFHi0bp3Qi+doudWoDVv+0FmrqpJ8FJ2ERFpoREQBERAEREAREQBERAEREAREQGFjODQ1kD4J25o32zC5bexDhraQRrAUU/IxhHq7vbS/iU4RbYohcHA7hDTfzXN0OklI7s1j2qWUGHRU7BHDGyNg2NY0NaOwLIRLAREWAIiIAiIgCIiAKMaV/naikh535j1XA+AcpOvJ1KwuDyxpcNjiBmHUdo2lcssNcdJMlqVEXpoWOxGpdlbliYdVha+Vo2feWkyubh+bWBLPrt9FrdQ+9fuVhtpIwXEMaC/wBLUOV9bn2navwUceTJkbk+jlGXbfZs2rzy6Vvv59/9HN4r9/ch+N1VPPHDBSgOcXC1mkZRYjWSO/qN19SVUTMRPHOAZFGGC4LrnINwB+k4qWU2HxRm7I2tJ3taAfBfM+GQvN3xMcectaT32R9PJ/etXa+Ww9N8kWwp4dNWVLG2jaxwbqsCbDd9m5+ssJ0ZZhrANs03eBcDxaO9TsUrAzIGNyWtlsMtua2xfJoYyGji22braMos09A3I+mdc9n+7e49P6+ZCMZ5FYxpeIxFGxrHOaXtFm/Rsd5Ou25bPRqkD6l8/HtlIbZ2VhZrda20AbGlSSpoIpbcZG19tmZoNu9fUFMyMWY1rRzNAHwWx6Zqepva77/3QWOnZrNLagMpJP1rNHadfhdarEmCDDGNtZzwwHnJdy3eAK2mkmFyVIiY22QPBfc2Ntmrn1EraS0rHgBzGuA1gEA2O611U8cpyl8qX8muLbfyo07NH42xQuLTxkLLi2q7wM2vn5QUdwXE6eOlmzkGZ2a12kk3bybG1ttyp+sQYVBcniY9e3kN18+5ZPp904Ug8fghMkB80pIhtmlLj1XyN8CFthStfilg1obFHrFhY8nVfp5Y7lJPMY7tPFtuz0eSOT9Xm7F9NpmBxcGNDnai6wuR0nesj01Vv49l/Zix/wAexXzSRR1MjRYSTNbq2Bou63VcgL7ZEJmRw+dR2uMrOKcCHHVtDdZ186nrKOMNLAxoadrQ0ZT2bF5w4XCw3bExp5w0A99lz+yPbftT58/Mz0mQnHHmGskDRcmJsbetzGs+F1jSRGGWaBmtz2xxDrOQv7zfsKsJ9DEXZzGwuFuUWgu1bNe1PMIs+fi2Z73zZRmvz3tdJdI2277+zDxb8kPrI4oKyCOX+qijFrgkEkOJcR0v+C9mVEc9dx0Q/NwRkucBYEhrv3+BUqqaKOW3GMa+2zMAbdV1+x0cbWlgY0NO1oAAN9txvXT7O75VXfx+C+RvpuyMaM4M2emkMo/rX3uNRs0jYd3KusSSjlfVyCmdl82jDWk6zqbbLr3k5tamsUTWANaA0DYALAdgX5FTMaXFrWguN3EAAk8551v2ZaYrxy+/1Zvp7JER0axCCGKSeV7jI5+VxIJP0ha3RrPUpfFKHNDhscAR1EXC8HYZCRYxMtfNbK22bntbaskBdcMJQWllQi4qj9REXYsIiIAiIgCIiAIiIAiIgCIiAIiIAiIgCIiAIiIAiIgCIiAIiIAiIgCIiAIiIAiIgCIiAIiIAiIgCIiAIiIAiIgCIiAIiIAiIgCIiAIiIAiIgP/Z"/>
          <p:cNvSpPr>
            <a:spLocks noChangeAspect="1" noChangeArrowheads="1"/>
          </p:cNvSpPr>
          <p:nvPr/>
        </p:nvSpPr>
        <p:spPr bwMode="auto">
          <a:xfrm>
            <a:off x="207379" y="-192088"/>
            <a:ext cx="406294" cy="406401"/>
          </a:xfrm>
          <a:prstGeom prst="rect">
            <a:avLst/>
          </a:prstGeom>
          <a:noFill/>
          <a:ln w="9525">
            <a:noFill/>
            <a:miter lim="800000"/>
            <a:headEnd/>
            <a:tailEnd/>
          </a:ln>
        </p:spPr>
        <p:txBody>
          <a:bodyPr/>
          <a:lstStyle/>
          <a:p>
            <a:endParaRPr lang="en-US"/>
          </a:p>
        </p:txBody>
      </p:sp>
      <p:grpSp>
        <p:nvGrpSpPr>
          <p:cNvPr id="2" name="Group 49"/>
          <p:cNvGrpSpPr>
            <a:grpSpLocks/>
          </p:cNvGrpSpPr>
          <p:nvPr/>
        </p:nvGrpSpPr>
        <p:grpSpPr bwMode="auto">
          <a:xfrm>
            <a:off x="319117" y="1744664"/>
            <a:ext cx="2194412" cy="4206875"/>
            <a:chOff x="120650" y="1662113"/>
            <a:chExt cx="1655763" cy="3749675"/>
          </a:xfrm>
        </p:grpSpPr>
        <p:grpSp>
          <p:nvGrpSpPr>
            <p:cNvPr id="3" name="Group 4"/>
            <p:cNvGrpSpPr>
              <a:grpSpLocks/>
            </p:cNvGrpSpPr>
            <p:nvPr/>
          </p:nvGrpSpPr>
          <p:grpSpPr bwMode="auto">
            <a:xfrm>
              <a:off x="244475" y="1858963"/>
              <a:ext cx="1301750" cy="1143000"/>
              <a:chOff x="4699872" y="1129937"/>
              <a:chExt cx="3969148" cy="3098800"/>
            </a:xfrm>
          </p:grpSpPr>
          <p:pic>
            <p:nvPicPr>
              <p:cNvPr id="13357" name="Picture 4"/>
              <p:cNvPicPr>
                <a:picLocks noChangeAspect="1"/>
              </p:cNvPicPr>
              <p:nvPr/>
            </p:nvPicPr>
            <p:blipFill>
              <a:blip r:embed="rId2" cstate="print"/>
              <a:srcRect/>
              <a:stretch>
                <a:fillRect/>
              </a:stretch>
            </p:blipFill>
            <p:spPr bwMode="auto">
              <a:xfrm>
                <a:off x="4702056" y="1129478"/>
                <a:ext cx="3967771" cy="3099605"/>
              </a:xfrm>
              <a:prstGeom prst="rect">
                <a:avLst/>
              </a:prstGeom>
              <a:noFill/>
              <a:ln w="9525">
                <a:noFill/>
                <a:miter lim="800000"/>
                <a:headEnd/>
                <a:tailEnd/>
              </a:ln>
              <a:effectLst>
                <a:outerShdw dist="76200" dir="5400000" algn="t" rotWithShape="0">
                  <a:srgbClr val="808080">
                    <a:alpha val="39998"/>
                  </a:srgbClr>
                </a:outerShdw>
              </a:effectLst>
            </p:spPr>
          </p:pic>
          <p:pic>
            <p:nvPicPr>
              <p:cNvPr id="13358" name="Picture 5"/>
              <p:cNvPicPr>
                <a:picLocks noChangeAspect="1"/>
              </p:cNvPicPr>
              <p:nvPr/>
            </p:nvPicPr>
            <p:blipFill>
              <a:blip r:embed="rId3" cstate="print"/>
              <a:srcRect/>
              <a:stretch>
                <a:fillRect/>
              </a:stretch>
            </p:blipFill>
            <p:spPr bwMode="auto">
              <a:xfrm>
                <a:off x="5033109" y="1467059"/>
                <a:ext cx="3305665" cy="2497331"/>
              </a:xfrm>
              <a:prstGeom prst="rect">
                <a:avLst/>
              </a:prstGeom>
              <a:noFill/>
              <a:ln w="9525">
                <a:noFill/>
                <a:miter lim="800000"/>
                <a:headEnd/>
                <a:tailEnd/>
              </a:ln>
              <a:effectLst>
                <a:outerShdw dist="76200" dir="5400000" algn="t" rotWithShape="0">
                  <a:srgbClr val="808080">
                    <a:alpha val="39998"/>
                  </a:srgbClr>
                </a:outerShdw>
              </a:effectLst>
            </p:spPr>
          </p:pic>
        </p:grpSp>
        <p:grpSp>
          <p:nvGrpSpPr>
            <p:cNvPr id="4" name="Group 18"/>
            <p:cNvGrpSpPr>
              <a:grpSpLocks/>
            </p:cNvGrpSpPr>
            <p:nvPr/>
          </p:nvGrpSpPr>
          <p:grpSpPr bwMode="auto">
            <a:xfrm>
              <a:off x="1263650" y="2211388"/>
              <a:ext cx="379413" cy="849312"/>
              <a:chOff x="7579651" y="1592816"/>
              <a:chExt cx="1267661" cy="2482227"/>
            </a:xfrm>
          </p:grpSpPr>
          <p:pic>
            <p:nvPicPr>
              <p:cNvPr id="13355" name="Picture 61" descr="iPhone4-back.png"/>
              <p:cNvPicPr>
                <a:picLocks noChangeAspect="1"/>
              </p:cNvPicPr>
              <p:nvPr/>
            </p:nvPicPr>
            <p:blipFill>
              <a:blip r:embed="rId4" cstate="print"/>
              <a:srcRect/>
              <a:stretch>
                <a:fillRect/>
              </a:stretch>
            </p:blipFill>
            <p:spPr bwMode="auto">
              <a:xfrm>
                <a:off x="7580407" y="1592040"/>
                <a:ext cx="1264327" cy="2481266"/>
              </a:xfrm>
              <a:prstGeom prst="rect">
                <a:avLst/>
              </a:prstGeom>
              <a:noFill/>
              <a:ln w="9525">
                <a:noFill/>
                <a:miter lim="800000"/>
                <a:headEnd/>
                <a:tailEnd/>
              </a:ln>
              <a:effectLst>
                <a:outerShdw dist="38100" dir="2700000" algn="tl" rotWithShape="0">
                  <a:srgbClr val="808080">
                    <a:alpha val="39998"/>
                  </a:srgbClr>
                </a:outerShdw>
              </a:effectLst>
            </p:spPr>
          </p:pic>
          <p:pic>
            <p:nvPicPr>
              <p:cNvPr id="13356" name="Picture Placeholder 14"/>
              <p:cNvPicPr>
                <a:picLocks noChangeAspect="1"/>
              </p:cNvPicPr>
              <p:nvPr/>
            </p:nvPicPr>
            <p:blipFill>
              <a:blip r:embed="rId5" cstate="print"/>
              <a:srcRect l="50972" t="11794" r="1050" b="2319"/>
              <a:stretch>
                <a:fillRect/>
              </a:stretch>
            </p:blipFill>
            <p:spPr bwMode="auto">
              <a:xfrm>
                <a:off x="7676432" y="2034531"/>
                <a:ext cx="1072278" cy="1596281"/>
              </a:xfrm>
              <a:prstGeom prst="rect">
                <a:avLst/>
              </a:prstGeom>
              <a:noFill/>
              <a:ln w="9525">
                <a:noFill/>
                <a:miter lim="800000"/>
                <a:headEnd/>
                <a:tailEnd/>
              </a:ln>
              <a:effectLst>
                <a:outerShdw dist="139700" dir="2700000" algn="tl" rotWithShape="0">
                  <a:srgbClr val="333333">
                    <a:alpha val="64998"/>
                  </a:srgbClr>
                </a:outerShdw>
              </a:effectLst>
            </p:spPr>
          </p:pic>
        </p:grpSp>
        <p:sp>
          <p:nvSpPr>
            <p:cNvPr id="77" name="Rectangle 76"/>
            <p:cNvSpPr/>
            <p:nvPr/>
          </p:nvSpPr>
          <p:spPr>
            <a:xfrm>
              <a:off x="120650" y="1662113"/>
              <a:ext cx="1655763" cy="3749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3352" name="Picture 6" descr="http://img.talkandroid.com/uploads/2012/03/android_resources.png"/>
            <p:cNvPicPr>
              <a:picLocks noChangeAspect="1" noChangeArrowheads="1"/>
            </p:cNvPicPr>
            <p:nvPr/>
          </p:nvPicPr>
          <p:blipFill>
            <a:blip r:embed="rId6" cstate="print"/>
            <a:srcRect/>
            <a:stretch>
              <a:fillRect/>
            </a:stretch>
          </p:blipFill>
          <p:spPr bwMode="auto">
            <a:xfrm>
              <a:off x="733425" y="3341938"/>
              <a:ext cx="638175" cy="931863"/>
            </a:xfrm>
            <a:prstGeom prst="rect">
              <a:avLst/>
            </a:prstGeom>
            <a:noFill/>
            <a:ln w="9525">
              <a:noFill/>
              <a:miter lim="800000"/>
              <a:headEnd/>
              <a:tailEnd/>
            </a:ln>
          </p:spPr>
        </p:pic>
        <p:pic>
          <p:nvPicPr>
            <p:cNvPr id="13353" name="Picture 4" descr="https://developer.apple.com/assets/elements/icons/128x128/xcode.png"/>
            <p:cNvPicPr>
              <a:picLocks noChangeAspect="1" noChangeArrowheads="1"/>
            </p:cNvPicPr>
            <p:nvPr/>
          </p:nvPicPr>
          <p:blipFill>
            <a:blip r:embed="rId7" cstate="print"/>
            <a:srcRect/>
            <a:stretch>
              <a:fillRect/>
            </a:stretch>
          </p:blipFill>
          <p:spPr bwMode="auto">
            <a:xfrm>
              <a:off x="269875" y="3342273"/>
              <a:ext cx="647700" cy="863600"/>
            </a:xfrm>
            <a:prstGeom prst="rect">
              <a:avLst/>
            </a:prstGeom>
            <a:noFill/>
            <a:ln w="9525">
              <a:noFill/>
              <a:miter lim="800000"/>
              <a:headEnd/>
              <a:tailEnd/>
            </a:ln>
          </p:spPr>
        </p:pic>
        <p:pic>
          <p:nvPicPr>
            <p:cNvPr id="13354" name="Picture 2" descr="http://alightdigital.com/adagency/wp-content/uploads/2013/05/css3-html5-javascript-logo.png"/>
            <p:cNvPicPr>
              <a:picLocks noChangeAspect="1" noChangeArrowheads="1"/>
            </p:cNvPicPr>
            <p:nvPr/>
          </p:nvPicPr>
          <p:blipFill>
            <a:blip r:embed="rId8" cstate="print"/>
            <a:srcRect/>
            <a:stretch>
              <a:fillRect/>
            </a:stretch>
          </p:blipFill>
          <p:spPr bwMode="auto">
            <a:xfrm>
              <a:off x="352425" y="4428801"/>
              <a:ext cx="1082675" cy="636318"/>
            </a:xfrm>
            <a:prstGeom prst="rect">
              <a:avLst/>
            </a:prstGeom>
            <a:noFill/>
            <a:ln w="9525">
              <a:noFill/>
              <a:miter lim="800000"/>
              <a:headEnd/>
              <a:tailEnd/>
            </a:ln>
          </p:spPr>
        </p:pic>
      </p:grpSp>
      <p:grpSp>
        <p:nvGrpSpPr>
          <p:cNvPr id="5" name="Group 52"/>
          <p:cNvGrpSpPr>
            <a:grpSpLocks/>
          </p:cNvGrpSpPr>
          <p:nvPr/>
        </p:nvGrpSpPr>
        <p:grpSpPr bwMode="auto">
          <a:xfrm>
            <a:off x="9656085" y="1744664"/>
            <a:ext cx="2194412" cy="4206875"/>
            <a:chOff x="7315200" y="1737360"/>
            <a:chExt cx="1646238" cy="4206240"/>
          </a:xfrm>
        </p:grpSpPr>
        <p:grpSp>
          <p:nvGrpSpPr>
            <p:cNvPr id="6" name="Group 51"/>
            <p:cNvGrpSpPr>
              <a:grpSpLocks/>
            </p:cNvGrpSpPr>
            <p:nvPr/>
          </p:nvGrpSpPr>
          <p:grpSpPr bwMode="auto">
            <a:xfrm>
              <a:off x="7396163" y="1822768"/>
              <a:ext cx="1484313" cy="4035121"/>
              <a:chOff x="7369175" y="1792287"/>
              <a:chExt cx="1484313" cy="4035121"/>
            </a:xfrm>
          </p:grpSpPr>
          <p:grpSp>
            <p:nvGrpSpPr>
              <p:cNvPr id="7" name="Group 17"/>
              <p:cNvGrpSpPr>
                <a:grpSpLocks/>
              </p:cNvGrpSpPr>
              <p:nvPr/>
            </p:nvGrpSpPr>
            <p:grpSpPr bwMode="auto">
              <a:xfrm>
                <a:off x="7391400" y="3221037"/>
                <a:ext cx="1462088" cy="1255713"/>
                <a:chOff x="1897497" y="3433964"/>
                <a:chExt cx="972541" cy="941587"/>
              </a:xfrm>
            </p:grpSpPr>
            <p:sp>
              <p:nvSpPr>
                <p:cNvPr id="107" name="Rounded Rectangle 106"/>
                <p:cNvSpPr>
                  <a:spLocks noChangeArrowheads="1"/>
                </p:cNvSpPr>
                <p:nvPr/>
              </p:nvSpPr>
              <p:spPr bwMode="auto">
                <a:xfrm>
                  <a:off x="1897497" y="3434030"/>
                  <a:ext cx="972540" cy="941444"/>
                </a:xfrm>
                <a:prstGeom prst="roundRect">
                  <a:avLst>
                    <a:gd name="adj" fmla="val 16667"/>
                  </a:avLst>
                </a:prstGeom>
                <a:solidFill>
                  <a:schemeClr val="bg1"/>
                </a:solidFill>
                <a:ln w="25400">
                  <a:solidFill>
                    <a:schemeClr val="bg2"/>
                  </a:solidFill>
                  <a:round/>
                  <a:headEnd/>
                  <a:tailEnd/>
                </a:ln>
                <a:effectLst>
                  <a:outerShdw dist="38100" dir="2700000" algn="tl" rotWithShape="0">
                    <a:srgbClr val="808080">
                      <a:alpha val="39998"/>
                    </a:srgbClr>
                  </a:outerShdw>
                </a:effectLst>
              </p:spPr>
              <p:txBody>
                <a:bodyPr anchor="ctr"/>
                <a:lstStyle/>
                <a:p>
                  <a:pPr algn="ctr">
                    <a:defRPr/>
                  </a:pPr>
                  <a:endParaRPr lang="en-US">
                    <a:solidFill>
                      <a:srgbClr val="A3A3A3"/>
                    </a:solidFill>
                    <a:latin typeface="+mn-lt"/>
                    <a:ea typeface="+mn-ea"/>
                  </a:endParaRPr>
                </a:p>
              </p:txBody>
            </p:sp>
            <p:sp>
              <p:nvSpPr>
                <p:cNvPr id="108" name="Rectangle 107"/>
                <p:cNvSpPr/>
                <p:nvPr/>
              </p:nvSpPr>
              <p:spPr>
                <a:xfrm>
                  <a:off x="1928120" y="3983900"/>
                  <a:ext cx="897567" cy="276125"/>
                </a:xfrm>
                <a:prstGeom prst="rect">
                  <a:avLst/>
                </a:prstGeom>
                <a:ln>
                  <a:noFill/>
                </a:ln>
              </p:spPr>
              <p:txBody>
                <a:bodyPr lIns="34259" tIns="17128" rIns="34259" bIns="17128">
                  <a:spAutoFit/>
                </a:bodyPr>
                <a:lstStyle/>
                <a:p>
                  <a:pPr marL="44627" indent="-44627" algn="ctr" defTabSz="342809">
                    <a:lnSpc>
                      <a:spcPct val="90000"/>
                    </a:lnSpc>
                    <a:spcBef>
                      <a:spcPct val="50000"/>
                    </a:spcBef>
                    <a:buClr>
                      <a:srgbClr val="667263"/>
                    </a:buClr>
                    <a:defRPr/>
                  </a:pPr>
                  <a:r>
                    <a:rPr lang="en-US" sz="800" b="1" cap="all" dirty="0">
                      <a:solidFill>
                        <a:srgbClr val="000000"/>
                      </a:solidFill>
                      <a:latin typeface="Arial" charset="0"/>
                      <a:ea typeface="ＭＳ Ｐゴシック" pitchFamily="1" charset="-128"/>
                    </a:rPr>
                    <a:t>On-Premise</a:t>
                  </a:r>
                  <a:br>
                    <a:rPr lang="en-US" sz="800" b="1" cap="all" dirty="0">
                      <a:solidFill>
                        <a:srgbClr val="000000"/>
                      </a:solidFill>
                      <a:latin typeface="Arial" charset="0"/>
                      <a:ea typeface="ＭＳ Ｐゴシック" pitchFamily="1" charset="-128"/>
                    </a:rPr>
                  </a:br>
                  <a:r>
                    <a:rPr lang="en-US" sz="800" b="1" cap="all" dirty="0">
                      <a:solidFill>
                        <a:srgbClr val="000000"/>
                      </a:solidFill>
                      <a:latin typeface="Arial" charset="0"/>
                      <a:ea typeface="ＭＳ Ｐゴシック" pitchFamily="1" charset="-128"/>
                    </a:rPr>
                    <a:t>Packaged</a:t>
                  </a:r>
                  <a:br>
                    <a:rPr lang="en-US" sz="800" b="1" cap="all" dirty="0">
                      <a:solidFill>
                        <a:srgbClr val="000000"/>
                      </a:solidFill>
                      <a:latin typeface="Arial" charset="0"/>
                      <a:ea typeface="ＭＳ Ｐゴシック" pitchFamily="1" charset="-128"/>
                    </a:rPr>
                  </a:br>
                  <a:r>
                    <a:rPr lang="en-US" sz="800" b="1" cap="all" dirty="0">
                      <a:solidFill>
                        <a:srgbClr val="000000"/>
                      </a:solidFill>
                      <a:latin typeface="Arial" charset="0"/>
                      <a:ea typeface="ＭＳ Ｐゴシック" pitchFamily="1" charset="-128"/>
                    </a:rPr>
                    <a:t>Applications</a:t>
                  </a:r>
                </a:p>
              </p:txBody>
            </p:sp>
            <p:grpSp>
              <p:nvGrpSpPr>
                <p:cNvPr id="8" name="Group 85"/>
                <p:cNvGrpSpPr>
                  <a:grpSpLocks/>
                </p:cNvGrpSpPr>
                <p:nvPr/>
              </p:nvGrpSpPr>
              <p:grpSpPr bwMode="auto">
                <a:xfrm>
                  <a:off x="1972994" y="3522980"/>
                  <a:ext cx="817456" cy="425325"/>
                  <a:chOff x="997037" y="2043031"/>
                  <a:chExt cx="1378775" cy="717382"/>
                </a:xfrm>
              </p:grpSpPr>
              <p:pic>
                <p:nvPicPr>
                  <p:cNvPr id="13344" name="Picture 111" descr="CycleArrow_Grey.png"/>
                  <p:cNvPicPr>
                    <a:picLocks noChangeAspect="1"/>
                  </p:cNvPicPr>
                  <p:nvPr/>
                </p:nvPicPr>
                <p:blipFill>
                  <a:blip r:embed="rId9" cstate="print"/>
                  <a:srcRect/>
                  <a:stretch>
                    <a:fillRect/>
                  </a:stretch>
                </p:blipFill>
                <p:spPr bwMode="auto">
                  <a:xfrm>
                    <a:off x="1332879" y="2406869"/>
                    <a:ext cx="707088" cy="353544"/>
                  </a:xfrm>
                  <a:prstGeom prst="rect">
                    <a:avLst/>
                  </a:prstGeom>
                  <a:noFill/>
                  <a:ln w="9525">
                    <a:noFill/>
                    <a:miter lim="800000"/>
                    <a:headEnd/>
                    <a:tailEnd/>
                  </a:ln>
                </p:spPr>
              </p:pic>
              <p:pic>
                <p:nvPicPr>
                  <p:cNvPr id="13345" name="Picture 112" descr="CycleArrow_Red.png"/>
                  <p:cNvPicPr>
                    <a:picLocks noChangeAspect="1"/>
                  </p:cNvPicPr>
                  <p:nvPr/>
                </p:nvPicPr>
                <p:blipFill>
                  <a:blip r:embed="rId10" cstate="print"/>
                  <a:srcRect/>
                  <a:stretch>
                    <a:fillRect/>
                  </a:stretch>
                </p:blipFill>
                <p:spPr bwMode="auto">
                  <a:xfrm>
                    <a:off x="1332879" y="2043031"/>
                    <a:ext cx="707088" cy="353544"/>
                  </a:xfrm>
                  <a:prstGeom prst="rect">
                    <a:avLst/>
                  </a:prstGeom>
                  <a:noFill/>
                  <a:ln w="9525">
                    <a:noFill/>
                    <a:miter lim="800000"/>
                    <a:headEnd/>
                    <a:tailEnd/>
                  </a:ln>
                </p:spPr>
              </p:pic>
              <p:pic>
                <p:nvPicPr>
                  <p:cNvPr id="13346" name="Picture 113" descr="Database_Grey.png"/>
                  <p:cNvPicPr>
                    <a:picLocks noChangeAspect="1"/>
                  </p:cNvPicPr>
                  <p:nvPr/>
                </p:nvPicPr>
                <p:blipFill>
                  <a:blip r:embed="rId11" cstate="print"/>
                  <a:srcRect/>
                  <a:stretch>
                    <a:fillRect/>
                  </a:stretch>
                </p:blipFill>
                <p:spPr bwMode="auto">
                  <a:xfrm>
                    <a:off x="997037" y="2200239"/>
                    <a:ext cx="280397" cy="329162"/>
                  </a:xfrm>
                  <a:prstGeom prst="rect">
                    <a:avLst/>
                  </a:prstGeom>
                  <a:noFill/>
                  <a:ln w="9525">
                    <a:noFill/>
                    <a:miter lim="800000"/>
                    <a:headEnd/>
                    <a:tailEnd/>
                  </a:ln>
                </p:spPr>
              </p:pic>
              <p:pic>
                <p:nvPicPr>
                  <p:cNvPr id="13347" name="Picture 116" descr="Database_Red.png"/>
                  <p:cNvPicPr>
                    <a:picLocks noChangeAspect="1"/>
                  </p:cNvPicPr>
                  <p:nvPr/>
                </p:nvPicPr>
                <p:blipFill>
                  <a:blip r:embed="rId12" cstate="print"/>
                  <a:srcRect/>
                  <a:stretch>
                    <a:fillRect/>
                  </a:stretch>
                </p:blipFill>
                <p:spPr bwMode="auto">
                  <a:xfrm>
                    <a:off x="2095415" y="2200239"/>
                    <a:ext cx="280397" cy="329162"/>
                  </a:xfrm>
                  <a:prstGeom prst="rect">
                    <a:avLst/>
                  </a:prstGeom>
                  <a:noFill/>
                  <a:ln w="9525">
                    <a:noFill/>
                    <a:miter lim="800000"/>
                    <a:headEnd/>
                    <a:tailEnd/>
                  </a:ln>
                </p:spPr>
              </p:pic>
              <p:pic>
                <p:nvPicPr>
                  <p:cNvPr id="13348" name="Picture 117" descr="Gear_Grey.png"/>
                  <p:cNvPicPr>
                    <a:picLocks noChangeAspect="1"/>
                  </p:cNvPicPr>
                  <p:nvPr/>
                </p:nvPicPr>
                <p:blipFill>
                  <a:blip r:embed="rId13" cstate="print"/>
                  <a:srcRect/>
                  <a:stretch>
                    <a:fillRect/>
                  </a:stretch>
                </p:blipFill>
                <p:spPr bwMode="auto">
                  <a:xfrm>
                    <a:off x="1527939" y="2243237"/>
                    <a:ext cx="316971" cy="316970"/>
                  </a:xfrm>
                  <a:prstGeom prst="rect">
                    <a:avLst/>
                  </a:prstGeom>
                  <a:noFill/>
                  <a:ln w="9525">
                    <a:noFill/>
                    <a:miter lim="800000"/>
                    <a:headEnd/>
                    <a:tailEnd/>
                  </a:ln>
                </p:spPr>
              </p:pic>
            </p:grpSp>
          </p:grpSp>
          <p:grpSp>
            <p:nvGrpSpPr>
              <p:cNvPr id="9" name="Group 172"/>
              <p:cNvGrpSpPr>
                <a:grpSpLocks/>
              </p:cNvGrpSpPr>
              <p:nvPr/>
            </p:nvGrpSpPr>
            <p:grpSpPr bwMode="auto">
              <a:xfrm>
                <a:off x="7385050" y="4571885"/>
                <a:ext cx="1462086" cy="1255523"/>
                <a:chOff x="131253" y="3238323"/>
                <a:chExt cx="972540" cy="941445"/>
              </a:xfrm>
            </p:grpSpPr>
            <p:grpSp>
              <p:nvGrpSpPr>
                <p:cNvPr id="10" name="Group 18"/>
                <p:cNvGrpSpPr>
                  <a:grpSpLocks/>
                </p:cNvGrpSpPr>
                <p:nvPr/>
              </p:nvGrpSpPr>
              <p:grpSpPr bwMode="auto">
                <a:xfrm>
                  <a:off x="131253" y="3238323"/>
                  <a:ext cx="972540" cy="941445"/>
                  <a:chOff x="797237" y="3433879"/>
                  <a:chExt cx="972540" cy="941445"/>
                </a:xfrm>
              </p:grpSpPr>
              <p:sp>
                <p:nvSpPr>
                  <p:cNvPr id="124" name="Rounded Rectangle 123"/>
                  <p:cNvSpPr>
                    <a:spLocks noChangeArrowheads="1"/>
                  </p:cNvSpPr>
                  <p:nvPr/>
                </p:nvSpPr>
                <p:spPr bwMode="auto">
                  <a:xfrm>
                    <a:off x="797237" y="3433879"/>
                    <a:ext cx="972540" cy="941445"/>
                  </a:xfrm>
                  <a:prstGeom prst="roundRect">
                    <a:avLst>
                      <a:gd name="adj" fmla="val 16667"/>
                    </a:avLst>
                  </a:prstGeom>
                  <a:solidFill>
                    <a:schemeClr val="bg1"/>
                  </a:solidFill>
                  <a:ln w="25400">
                    <a:solidFill>
                      <a:schemeClr val="bg2"/>
                    </a:solidFill>
                    <a:round/>
                    <a:headEnd/>
                    <a:tailEnd/>
                  </a:ln>
                  <a:effectLst>
                    <a:outerShdw dist="38100" dir="2700000" algn="tl" rotWithShape="0">
                      <a:srgbClr val="808080">
                        <a:alpha val="39998"/>
                      </a:srgbClr>
                    </a:outerShdw>
                  </a:effectLst>
                </p:spPr>
                <p:txBody>
                  <a:bodyPr anchor="ctr"/>
                  <a:lstStyle/>
                  <a:p>
                    <a:pPr algn="ctr">
                      <a:defRPr/>
                    </a:pPr>
                    <a:endParaRPr lang="en-US">
                      <a:solidFill>
                        <a:srgbClr val="A3A3A3"/>
                      </a:solidFill>
                      <a:latin typeface="+mn-lt"/>
                      <a:ea typeface="+mn-ea"/>
                    </a:endParaRPr>
                  </a:p>
                </p:txBody>
              </p:sp>
              <p:sp>
                <p:nvSpPr>
                  <p:cNvPr id="125" name="Rectangle 124"/>
                  <p:cNvSpPr/>
                  <p:nvPr/>
                </p:nvSpPr>
                <p:spPr>
                  <a:xfrm>
                    <a:off x="824692" y="4030168"/>
                    <a:ext cx="919742" cy="109003"/>
                  </a:xfrm>
                  <a:prstGeom prst="rect">
                    <a:avLst/>
                  </a:prstGeom>
                  <a:ln>
                    <a:noFill/>
                  </a:ln>
                </p:spPr>
                <p:txBody>
                  <a:bodyPr lIns="34259" tIns="17128" rIns="34259" bIns="17128">
                    <a:spAutoFit/>
                  </a:bodyPr>
                  <a:lstStyle/>
                  <a:p>
                    <a:pPr marL="44627" indent="-44627" algn="ctr" defTabSz="342809">
                      <a:lnSpc>
                        <a:spcPct val="90000"/>
                      </a:lnSpc>
                      <a:spcBef>
                        <a:spcPct val="50000"/>
                      </a:spcBef>
                      <a:buClr>
                        <a:srgbClr val="667263"/>
                      </a:buClr>
                      <a:defRPr/>
                    </a:pPr>
                    <a:r>
                      <a:rPr lang="en-US" sz="800" b="1" cap="all" dirty="0">
                        <a:solidFill>
                          <a:srgbClr val="000000"/>
                        </a:solidFill>
                        <a:latin typeface="Arial" charset="0"/>
                        <a:ea typeface="ＭＳ Ｐゴシック" pitchFamily="1" charset="-128"/>
                      </a:rPr>
                      <a:t>CUSTOM Applications</a:t>
                    </a:r>
                  </a:p>
                </p:txBody>
              </p:sp>
              <p:pic>
                <p:nvPicPr>
                  <p:cNvPr id="13340" name="Picture 125" descr="Database_Grey.png"/>
                  <p:cNvPicPr>
                    <a:picLocks noChangeAspect="1"/>
                  </p:cNvPicPr>
                  <p:nvPr/>
                </p:nvPicPr>
                <p:blipFill>
                  <a:blip r:embed="rId11" cstate="print"/>
                  <a:srcRect/>
                  <a:stretch>
                    <a:fillRect/>
                  </a:stretch>
                </p:blipFill>
                <p:spPr bwMode="auto">
                  <a:xfrm>
                    <a:off x="929991" y="3751007"/>
                    <a:ext cx="166243" cy="195155"/>
                  </a:xfrm>
                  <a:prstGeom prst="rect">
                    <a:avLst/>
                  </a:prstGeom>
                  <a:noFill/>
                  <a:ln w="9525">
                    <a:noFill/>
                    <a:miter lim="800000"/>
                    <a:headEnd/>
                    <a:tailEnd/>
                  </a:ln>
                </p:spPr>
              </p:pic>
            </p:grpSp>
            <p:grpSp>
              <p:nvGrpSpPr>
                <p:cNvPr id="11" name="Group 176"/>
                <p:cNvGrpSpPr>
                  <a:grpSpLocks/>
                </p:cNvGrpSpPr>
                <p:nvPr/>
              </p:nvGrpSpPr>
              <p:grpSpPr bwMode="auto">
                <a:xfrm>
                  <a:off x="451584" y="3365960"/>
                  <a:ext cx="542754" cy="444800"/>
                  <a:chOff x="7562647" y="1604775"/>
                  <a:chExt cx="893311" cy="732090"/>
                </a:xfrm>
              </p:grpSpPr>
              <p:pic>
                <p:nvPicPr>
                  <p:cNvPr id="13336" name="Picture 121" descr="BarChartUp_Grey.png"/>
                  <p:cNvPicPr>
                    <a:picLocks noChangeAspect="1"/>
                  </p:cNvPicPr>
                  <p:nvPr/>
                </p:nvPicPr>
                <p:blipFill>
                  <a:blip r:embed="rId14" cstate="print"/>
                  <a:srcRect/>
                  <a:stretch>
                    <a:fillRect/>
                  </a:stretch>
                </p:blipFill>
                <p:spPr bwMode="auto">
                  <a:xfrm>
                    <a:off x="7562647" y="1604775"/>
                    <a:ext cx="661072" cy="534946"/>
                  </a:xfrm>
                  <a:prstGeom prst="rect">
                    <a:avLst/>
                  </a:prstGeom>
                  <a:noFill/>
                  <a:ln w="9525">
                    <a:noFill/>
                    <a:miter lim="800000"/>
                    <a:headEnd/>
                    <a:tailEnd/>
                  </a:ln>
                </p:spPr>
              </p:pic>
              <p:pic>
                <p:nvPicPr>
                  <p:cNvPr id="13337" name="Picture 122" descr="Bulb_Red.png"/>
                  <p:cNvPicPr>
                    <a:picLocks noChangeAspect="1"/>
                  </p:cNvPicPr>
                  <p:nvPr/>
                </p:nvPicPr>
                <p:blipFill>
                  <a:blip r:embed="rId15" cstate="print"/>
                  <a:srcRect/>
                  <a:stretch>
                    <a:fillRect/>
                  </a:stretch>
                </p:blipFill>
                <p:spPr bwMode="auto">
                  <a:xfrm>
                    <a:off x="7825936" y="1693985"/>
                    <a:ext cx="630022" cy="642880"/>
                  </a:xfrm>
                  <a:prstGeom prst="rect">
                    <a:avLst/>
                  </a:prstGeom>
                  <a:noFill/>
                  <a:ln w="9525">
                    <a:noFill/>
                    <a:miter lim="800000"/>
                    <a:headEnd/>
                    <a:tailEnd/>
                  </a:ln>
                </p:spPr>
              </p:pic>
            </p:grpSp>
          </p:grpSp>
          <p:grpSp>
            <p:nvGrpSpPr>
              <p:cNvPr id="12" name="Group 69"/>
              <p:cNvGrpSpPr>
                <a:grpSpLocks/>
              </p:cNvGrpSpPr>
              <p:nvPr/>
            </p:nvGrpSpPr>
            <p:grpSpPr bwMode="auto">
              <a:xfrm>
                <a:off x="7369175" y="1792287"/>
                <a:ext cx="1458913" cy="1255713"/>
                <a:chOff x="3532165" y="3490417"/>
                <a:chExt cx="972541" cy="941587"/>
              </a:xfrm>
            </p:grpSpPr>
            <p:grpSp>
              <p:nvGrpSpPr>
                <p:cNvPr id="13" name="Group 66"/>
                <p:cNvGrpSpPr>
                  <a:grpSpLocks/>
                </p:cNvGrpSpPr>
                <p:nvPr/>
              </p:nvGrpSpPr>
              <p:grpSpPr bwMode="auto">
                <a:xfrm>
                  <a:off x="3532165" y="3490417"/>
                  <a:ext cx="972541" cy="941587"/>
                  <a:chOff x="2204068" y="3403157"/>
                  <a:chExt cx="972541" cy="941587"/>
                </a:xfrm>
              </p:grpSpPr>
              <p:sp>
                <p:nvSpPr>
                  <p:cNvPr id="130" name="Rounded Rectangle 129"/>
                  <p:cNvSpPr>
                    <a:spLocks noChangeArrowheads="1"/>
                  </p:cNvSpPr>
                  <p:nvPr/>
                </p:nvSpPr>
                <p:spPr bwMode="auto">
                  <a:xfrm>
                    <a:off x="2204068" y="3403385"/>
                    <a:ext cx="972540" cy="941444"/>
                  </a:xfrm>
                  <a:prstGeom prst="roundRect">
                    <a:avLst>
                      <a:gd name="adj" fmla="val 16667"/>
                    </a:avLst>
                  </a:prstGeom>
                  <a:solidFill>
                    <a:schemeClr val="bg1"/>
                  </a:solidFill>
                  <a:ln w="25400">
                    <a:solidFill>
                      <a:schemeClr val="bg2"/>
                    </a:solidFill>
                    <a:round/>
                    <a:headEnd/>
                    <a:tailEnd/>
                  </a:ln>
                  <a:effectLst>
                    <a:outerShdw dist="38100" dir="2700000" algn="tl" rotWithShape="0">
                      <a:srgbClr val="808080">
                        <a:alpha val="39998"/>
                      </a:srgbClr>
                    </a:outerShdw>
                  </a:effectLst>
                </p:spPr>
                <p:txBody>
                  <a:bodyPr anchor="ctr"/>
                  <a:lstStyle/>
                  <a:p>
                    <a:pPr algn="ctr">
                      <a:defRPr/>
                    </a:pPr>
                    <a:endParaRPr lang="en-US">
                      <a:solidFill>
                        <a:srgbClr val="A3A3A3"/>
                      </a:solidFill>
                      <a:latin typeface="+mn-lt"/>
                      <a:ea typeface="+mn-ea"/>
                    </a:endParaRPr>
                  </a:p>
                </p:txBody>
              </p:sp>
              <p:grpSp>
                <p:nvGrpSpPr>
                  <p:cNvPr id="14" name="Group 91"/>
                  <p:cNvGrpSpPr>
                    <a:grpSpLocks/>
                  </p:cNvGrpSpPr>
                  <p:nvPr/>
                </p:nvGrpSpPr>
                <p:grpSpPr bwMode="auto">
                  <a:xfrm>
                    <a:off x="2280728" y="3622635"/>
                    <a:ext cx="817454" cy="425325"/>
                    <a:chOff x="2941429" y="2043031"/>
                    <a:chExt cx="1378775" cy="717382"/>
                  </a:xfrm>
                </p:grpSpPr>
                <p:pic>
                  <p:nvPicPr>
                    <p:cNvPr id="13328" name="Picture 131" descr="Cloud_Grey.png"/>
                    <p:cNvPicPr>
                      <a:picLocks noChangeAspect="1"/>
                    </p:cNvPicPr>
                    <p:nvPr/>
                  </p:nvPicPr>
                  <p:blipFill>
                    <a:blip r:embed="rId16" cstate="print"/>
                    <a:srcRect/>
                    <a:stretch>
                      <a:fillRect/>
                    </a:stretch>
                  </p:blipFill>
                  <p:spPr bwMode="auto">
                    <a:xfrm>
                      <a:off x="3415407" y="2241461"/>
                      <a:ext cx="426690" cy="280396"/>
                    </a:xfrm>
                    <a:prstGeom prst="rect">
                      <a:avLst/>
                    </a:prstGeom>
                    <a:noFill/>
                    <a:ln w="9525">
                      <a:noFill/>
                      <a:miter lim="800000"/>
                      <a:headEnd/>
                      <a:tailEnd/>
                    </a:ln>
                  </p:spPr>
                </p:pic>
                <p:grpSp>
                  <p:nvGrpSpPr>
                    <p:cNvPr id="15" name="Group 93"/>
                    <p:cNvGrpSpPr>
                      <a:grpSpLocks/>
                    </p:cNvGrpSpPr>
                    <p:nvPr/>
                  </p:nvGrpSpPr>
                  <p:grpSpPr bwMode="auto">
                    <a:xfrm>
                      <a:off x="2941429" y="2043031"/>
                      <a:ext cx="1378775" cy="717382"/>
                      <a:chOff x="2941429" y="2043031"/>
                      <a:chExt cx="1378775" cy="717382"/>
                    </a:xfrm>
                  </p:grpSpPr>
                  <p:pic>
                    <p:nvPicPr>
                      <p:cNvPr id="13330" name="Picture 133" descr="CycleArrow_Red.png"/>
                      <p:cNvPicPr>
                        <a:picLocks noChangeAspect="1"/>
                      </p:cNvPicPr>
                      <p:nvPr/>
                    </p:nvPicPr>
                    <p:blipFill>
                      <a:blip r:embed="rId10" cstate="print"/>
                      <a:srcRect/>
                      <a:stretch>
                        <a:fillRect/>
                      </a:stretch>
                    </p:blipFill>
                    <p:spPr bwMode="auto">
                      <a:xfrm>
                        <a:off x="3277272" y="2043031"/>
                        <a:ext cx="707089" cy="353544"/>
                      </a:xfrm>
                      <a:prstGeom prst="rect">
                        <a:avLst/>
                      </a:prstGeom>
                      <a:noFill/>
                      <a:ln w="9525">
                        <a:noFill/>
                        <a:miter lim="800000"/>
                        <a:headEnd/>
                        <a:tailEnd/>
                      </a:ln>
                    </p:spPr>
                  </p:pic>
                  <p:pic>
                    <p:nvPicPr>
                      <p:cNvPr id="13331" name="Picture 134" descr="Database_Grey.png"/>
                      <p:cNvPicPr>
                        <a:picLocks noChangeAspect="1"/>
                      </p:cNvPicPr>
                      <p:nvPr/>
                    </p:nvPicPr>
                    <p:blipFill>
                      <a:blip r:embed="rId11" cstate="print"/>
                      <a:srcRect/>
                      <a:stretch>
                        <a:fillRect/>
                      </a:stretch>
                    </p:blipFill>
                    <p:spPr bwMode="auto">
                      <a:xfrm>
                        <a:off x="2941429" y="2200238"/>
                        <a:ext cx="280397" cy="329162"/>
                      </a:xfrm>
                      <a:prstGeom prst="rect">
                        <a:avLst/>
                      </a:prstGeom>
                      <a:noFill/>
                      <a:ln w="9525">
                        <a:noFill/>
                        <a:miter lim="800000"/>
                        <a:headEnd/>
                        <a:tailEnd/>
                      </a:ln>
                    </p:spPr>
                  </p:pic>
                  <p:pic>
                    <p:nvPicPr>
                      <p:cNvPr id="13332" name="Picture 135" descr="Database_Red.png"/>
                      <p:cNvPicPr>
                        <a:picLocks noChangeAspect="1"/>
                      </p:cNvPicPr>
                      <p:nvPr/>
                    </p:nvPicPr>
                    <p:blipFill>
                      <a:blip r:embed="rId12" cstate="print"/>
                      <a:srcRect/>
                      <a:stretch>
                        <a:fillRect/>
                      </a:stretch>
                    </p:blipFill>
                    <p:spPr bwMode="auto">
                      <a:xfrm>
                        <a:off x="4039807" y="2200238"/>
                        <a:ext cx="280397" cy="329162"/>
                      </a:xfrm>
                      <a:prstGeom prst="rect">
                        <a:avLst/>
                      </a:prstGeom>
                      <a:noFill/>
                      <a:ln w="9525">
                        <a:noFill/>
                        <a:miter lim="800000"/>
                        <a:headEnd/>
                        <a:tailEnd/>
                      </a:ln>
                    </p:spPr>
                  </p:pic>
                  <p:pic>
                    <p:nvPicPr>
                      <p:cNvPr id="13333" name="Picture 136" descr="CycleArrow_Grey.png"/>
                      <p:cNvPicPr>
                        <a:picLocks noChangeAspect="1"/>
                      </p:cNvPicPr>
                      <p:nvPr/>
                    </p:nvPicPr>
                    <p:blipFill>
                      <a:blip r:embed="rId9" cstate="print"/>
                      <a:srcRect/>
                      <a:stretch>
                        <a:fillRect/>
                      </a:stretch>
                    </p:blipFill>
                    <p:spPr bwMode="auto">
                      <a:xfrm>
                        <a:off x="3277272" y="2406869"/>
                        <a:ext cx="707089" cy="353544"/>
                      </a:xfrm>
                      <a:prstGeom prst="rect">
                        <a:avLst/>
                      </a:prstGeom>
                      <a:noFill/>
                      <a:ln w="9525">
                        <a:noFill/>
                        <a:miter lim="800000"/>
                        <a:headEnd/>
                        <a:tailEnd/>
                      </a:ln>
                    </p:spPr>
                  </p:pic>
                </p:grpSp>
              </p:grpSp>
            </p:grpSp>
            <p:sp>
              <p:nvSpPr>
                <p:cNvPr id="129" name="Rectangle 128"/>
                <p:cNvSpPr/>
                <p:nvPr/>
              </p:nvSpPr>
              <p:spPr>
                <a:xfrm>
                  <a:off x="3553330" y="4196430"/>
                  <a:ext cx="949259" cy="110689"/>
                </a:xfrm>
                <a:prstGeom prst="rect">
                  <a:avLst/>
                </a:prstGeom>
                <a:ln>
                  <a:noFill/>
                </a:ln>
              </p:spPr>
              <p:txBody>
                <a:bodyPr lIns="34259" tIns="17128" rIns="34259" bIns="17128">
                  <a:spAutoFit/>
                </a:bodyPr>
                <a:lstStyle/>
                <a:p>
                  <a:pPr marL="44627" indent="-44627" algn="ctr" defTabSz="342809">
                    <a:lnSpc>
                      <a:spcPct val="90000"/>
                    </a:lnSpc>
                    <a:spcBef>
                      <a:spcPct val="50000"/>
                    </a:spcBef>
                    <a:buClr>
                      <a:srgbClr val="667263"/>
                    </a:buClr>
                    <a:defRPr/>
                  </a:pPr>
                  <a:r>
                    <a:rPr lang="en-US" sz="800" b="1" cap="all" dirty="0">
                      <a:solidFill>
                        <a:srgbClr val="000000"/>
                      </a:solidFill>
                      <a:latin typeface="Arial" charset="0"/>
                      <a:ea typeface="ＭＳ Ｐゴシック" pitchFamily="1" charset="-128"/>
                    </a:rPr>
                    <a:t>Cloud</a:t>
                  </a:r>
                </a:p>
              </p:txBody>
            </p:sp>
          </p:grpSp>
        </p:grpSp>
        <p:sp>
          <p:nvSpPr>
            <p:cNvPr id="78" name="Rectangle 77"/>
            <p:cNvSpPr/>
            <p:nvPr/>
          </p:nvSpPr>
          <p:spPr>
            <a:xfrm>
              <a:off x="7315200" y="1737360"/>
              <a:ext cx="1646238" cy="4206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3317" name="Rectangle 46"/>
          <p:cNvSpPr>
            <a:spLocks noChangeArrowheads="1"/>
          </p:cNvSpPr>
          <p:nvPr/>
        </p:nvSpPr>
        <p:spPr bwMode="auto">
          <a:xfrm>
            <a:off x="2468461" y="2408816"/>
            <a:ext cx="7211721" cy="2960811"/>
          </a:xfrm>
          <a:prstGeom prst="rect">
            <a:avLst/>
          </a:prstGeom>
          <a:noFill/>
          <a:ln w="9525">
            <a:noFill/>
            <a:miter lim="800000"/>
            <a:headEnd/>
            <a:tailEnd/>
          </a:ln>
        </p:spPr>
        <p:txBody>
          <a:bodyPr>
            <a:spAutoFit/>
          </a:bodyPr>
          <a:lstStyle/>
          <a:p>
            <a:pPr marL="236538" indent="-236538" algn="ctr" defTabSz="303213">
              <a:lnSpc>
                <a:spcPct val="130000"/>
              </a:lnSpc>
              <a:spcAft>
                <a:spcPts val="800"/>
              </a:spcAft>
              <a:buClr>
                <a:srgbClr val="FF1414"/>
              </a:buClr>
              <a:buSzPct val="85000"/>
            </a:pPr>
            <a:r>
              <a:rPr lang="en-US" sz="3200" dirty="0" smtClean="0">
                <a:solidFill>
                  <a:srgbClr val="FF1414"/>
                </a:solidFill>
              </a:rPr>
              <a:t>Differentiate </a:t>
            </a:r>
            <a:r>
              <a:rPr lang="en-US" sz="3200" dirty="0" smtClean="0"/>
              <a:t>your business</a:t>
            </a:r>
          </a:p>
          <a:p>
            <a:pPr marL="236538" indent="-236538" algn="ctr" defTabSz="303213">
              <a:lnSpc>
                <a:spcPct val="130000"/>
              </a:lnSpc>
              <a:spcAft>
                <a:spcPts val="800"/>
              </a:spcAft>
              <a:buClr>
                <a:srgbClr val="FF1414"/>
              </a:buClr>
              <a:buSzPct val="85000"/>
            </a:pPr>
            <a:r>
              <a:rPr lang="en-US" sz="3200" dirty="0" smtClean="0">
                <a:solidFill>
                  <a:srgbClr val="FF1414"/>
                </a:solidFill>
              </a:rPr>
              <a:t>Create </a:t>
            </a:r>
            <a:r>
              <a:rPr lang="en-US" sz="3200" dirty="0"/>
              <a:t>new experiences </a:t>
            </a:r>
          </a:p>
          <a:p>
            <a:pPr marL="236538" indent="-236538" algn="ctr" defTabSz="303213">
              <a:lnSpc>
                <a:spcPct val="130000"/>
              </a:lnSpc>
              <a:spcAft>
                <a:spcPts val="800"/>
              </a:spcAft>
              <a:buClr>
                <a:srgbClr val="FF1414"/>
              </a:buClr>
              <a:buSzPct val="85000"/>
            </a:pPr>
            <a:r>
              <a:rPr lang="en-US" sz="3200" dirty="0">
                <a:solidFill>
                  <a:srgbClr val="FF1414"/>
                </a:solidFill>
              </a:rPr>
              <a:t>Engage </a:t>
            </a:r>
            <a:r>
              <a:rPr lang="en-US" sz="3200" dirty="0"/>
              <a:t>users</a:t>
            </a:r>
          </a:p>
          <a:p>
            <a:pPr marL="236538" indent="-236538" algn="ctr" defTabSz="303213">
              <a:lnSpc>
                <a:spcPct val="130000"/>
              </a:lnSpc>
              <a:spcAft>
                <a:spcPts val="800"/>
              </a:spcAft>
              <a:buClr>
                <a:srgbClr val="FF1414"/>
              </a:buClr>
              <a:buSzPct val="85000"/>
            </a:pPr>
            <a:r>
              <a:rPr lang="en-US" sz="3200" dirty="0">
                <a:solidFill>
                  <a:srgbClr val="FF1414"/>
                </a:solidFill>
              </a:rPr>
              <a:t>Extend </a:t>
            </a:r>
            <a:r>
              <a:rPr lang="en-US" sz="3200" dirty="0"/>
              <a:t>what you have</a:t>
            </a:r>
          </a:p>
        </p:txBody>
      </p:sp>
      <p:sp>
        <p:nvSpPr>
          <p:cNvPr id="48" name="Title 47"/>
          <p:cNvSpPr>
            <a:spLocks noGrp="1"/>
          </p:cNvSpPr>
          <p:nvPr>
            <p:ph type="title"/>
          </p:nvPr>
        </p:nvSpPr>
        <p:spPr/>
        <p:txBody>
          <a:bodyPr/>
          <a:lstStyle/>
          <a:p>
            <a:r>
              <a:rPr lang="en-US" dirty="0" smtClean="0"/>
              <a:t>Enterprise Mobility</a:t>
            </a:r>
            <a:endParaRPr lang="en-US" dirty="0"/>
          </a:p>
        </p:txBody>
      </p:sp>
      <p:sp>
        <p:nvSpPr>
          <p:cNvPr id="51" name="Text Placeholder 50"/>
          <p:cNvSpPr>
            <a:spLocks noGrp="1"/>
          </p:cNvSpPr>
          <p:nvPr>
            <p:ph type="body" sz="quarter" idx="13"/>
          </p:nvPr>
        </p:nvSpPr>
        <p:spPr/>
        <p:txBody>
          <a:bodyPr/>
          <a:lstStyle/>
          <a:p>
            <a:r>
              <a:rPr lang="en-US" dirty="0" smtClean="0"/>
              <a:t>What you want to achieve</a:t>
            </a:r>
            <a:endParaRPr lang="en-US" dirty="0"/>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4"/>
          <p:cNvPicPr>
            <a:picLocks noChangeAspect="1" noChangeArrowheads="1"/>
          </p:cNvPicPr>
          <p:nvPr/>
        </p:nvPicPr>
        <p:blipFill>
          <a:blip r:embed="rId3"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2566194" y="205799"/>
            <a:ext cx="2138460" cy="2983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2" name="Picture 71"/>
          <p:cNvPicPr>
            <a:picLocks noChangeAspect="1"/>
          </p:cNvPicPr>
          <p:nvPr/>
        </p:nvPicPr>
        <p:blipFill>
          <a:blip r:embed="rId5" cstate="email">
            <a:extLst>
              <a:ext uri="{28A0092B-C50C-407E-A947-70E740481C1C}">
                <a14:useLocalDpi xmlns:a14="http://schemas.microsoft.com/office/drawing/2010/main" xmlns="" val="0"/>
              </a:ext>
            </a:extLst>
          </a:blip>
          <a:stretch>
            <a:fillRect/>
          </a:stretch>
        </p:blipFill>
        <p:spPr>
          <a:xfrm>
            <a:off x="9269445" y="6045478"/>
            <a:ext cx="801145" cy="1404141"/>
          </a:xfrm>
          <a:prstGeom prst="rect">
            <a:avLst/>
          </a:prstGeom>
        </p:spPr>
      </p:pic>
      <p:pic>
        <p:nvPicPr>
          <p:cNvPr id="3074" name="Picture 2"/>
          <p:cNvPicPr>
            <a:picLocks noChangeAspect="1" noChangeArrowheads="1"/>
          </p:cNvPicPr>
          <p:nvPr/>
        </p:nvPicPr>
        <p:blipFill>
          <a:blip r:embed="rId6"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3985918" y="3335103"/>
            <a:ext cx="3015009" cy="2061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1" name="Picture 3"/>
          <p:cNvPicPr>
            <a:picLocks noChangeAspect="1" noChangeArrowheads="1"/>
          </p:cNvPicPr>
          <p:nvPr/>
        </p:nvPicPr>
        <p:blipFill>
          <a:blip r:embed="rId7" cstate="email">
            <a:extLst>
              <a:ext uri="{BEBA8EAE-BF5A-486C-A8C5-ECC9F3942E4B}">
                <a14:imgProps xmlns:a14="http://schemas.microsoft.com/office/drawing/2010/main" xmlns="">
                  <a14:imgLayer r:embed="rId4">
                    <a14:imgEffect>
                      <a14:artisticBlur radius="25"/>
                    </a14:imgEffect>
                  </a14:imgLayer>
                </a14:imgProps>
              </a:ext>
              <a:ext uri="{28A0092B-C50C-407E-A947-70E740481C1C}">
                <a14:useLocalDpi xmlns:a14="http://schemas.microsoft.com/office/drawing/2010/main" xmlns="" val="0"/>
              </a:ext>
            </a:extLst>
          </a:blip>
          <a:srcRect/>
          <a:stretch>
            <a:fillRect/>
          </a:stretch>
        </p:blipFill>
        <p:spPr bwMode="auto">
          <a:xfrm>
            <a:off x="9550880" y="2294869"/>
            <a:ext cx="701966" cy="1093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8" name="Picture 147"/>
          <p:cNvPicPr>
            <a:picLocks noChangeAspect="1"/>
          </p:cNvPicPr>
          <p:nvPr/>
        </p:nvPicPr>
        <p:blipFill>
          <a:blip r:embed="rId8" cstate="email">
            <a:extLst>
              <a:ext uri="{28A0092B-C50C-407E-A947-70E740481C1C}">
                <a14:useLocalDpi xmlns:a14="http://schemas.microsoft.com/office/drawing/2010/main" xmlns="" val="0"/>
              </a:ext>
            </a:extLst>
          </a:blip>
          <a:stretch>
            <a:fillRect/>
          </a:stretch>
        </p:blipFill>
        <p:spPr>
          <a:xfrm>
            <a:off x="659745" y="1874951"/>
            <a:ext cx="283521" cy="496919"/>
          </a:xfrm>
          <a:prstGeom prst="rect">
            <a:avLst/>
          </a:prstGeom>
        </p:spPr>
      </p:pic>
      <p:pic>
        <p:nvPicPr>
          <p:cNvPr id="146" name="Picture 145"/>
          <p:cNvPicPr>
            <a:picLocks noChangeAspect="1"/>
          </p:cNvPicPr>
          <p:nvPr/>
        </p:nvPicPr>
        <p:blipFill>
          <a:blip r:embed="rId9" cstate="email">
            <a:extLst>
              <a:ext uri="{28A0092B-C50C-407E-A947-70E740481C1C}">
                <a14:useLocalDpi xmlns:a14="http://schemas.microsoft.com/office/drawing/2010/main" xmlns="" val="0"/>
              </a:ext>
            </a:extLst>
          </a:blip>
          <a:stretch>
            <a:fillRect/>
          </a:stretch>
        </p:blipFill>
        <p:spPr>
          <a:xfrm>
            <a:off x="5869143" y="2212389"/>
            <a:ext cx="406169" cy="318964"/>
          </a:xfrm>
          <a:prstGeom prst="rect">
            <a:avLst/>
          </a:prstGeom>
        </p:spPr>
      </p:pic>
      <p:pic>
        <p:nvPicPr>
          <p:cNvPr id="140" name="Picture 139"/>
          <p:cNvPicPr>
            <a:picLocks noChangeAspect="1"/>
          </p:cNvPicPr>
          <p:nvPr/>
        </p:nvPicPr>
        <p:blipFill>
          <a:blip r:embed="rId10" cstate="email">
            <a:extLst>
              <a:ext uri="{28A0092B-C50C-407E-A947-70E740481C1C}">
                <a14:useLocalDpi xmlns:a14="http://schemas.microsoft.com/office/drawing/2010/main" xmlns="" val="0"/>
              </a:ext>
            </a:extLst>
          </a:blip>
          <a:stretch>
            <a:fillRect/>
          </a:stretch>
        </p:blipFill>
        <p:spPr>
          <a:xfrm>
            <a:off x="6245840" y="3831585"/>
            <a:ext cx="419440" cy="534393"/>
          </a:xfrm>
          <a:prstGeom prst="rect">
            <a:avLst/>
          </a:prstGeom>
        </p:spPr>
      </p:pic>
      <p:pic>
        <p:nvPicPr>
          <p:cNvPr id="135" name="Picture 134"/>
          <p:cNvPicPr>
            <a:picLocks noChangeAspect="1"/>
          </p:cNvPicPr>
          <p:nvPr/>
        </p:nvPicPr>
        <p:blipFill>
          <a:blip r:embed="rId11" cstate="email">
            <a:extLst>
              <a:ext uri="{28A0092B-C50C-407E-A947-70E740481C1C}">
                <a14:useLocalDpi xmlns:a14="http://schemas.microsoft.com/office/drawing/2010/main" xmlns="" val="0"/>
              </a:ext>
            </a:extLst>
          </a:blip>
          <a:stretch>
            <a:fillRect/>
          </a:stretch>
        </p:blipFill>
        <p:spPr>
          <a:xfrm>
            <a:off x="7044351" y="1615549"/>
            <a:ext cx="574724" cy="732235"/>
          </a:xfrm>
          <a:prstGeom prst="rect">
            <a:avLst/>
          </a:prstGeom>
        </p:spPr>
      </p:pic>
      <p:pic>
        <p:nvPicPr>
          <p:cNvPr id="134" name="Picture 133"/>
          <p:cNvPicPr>
            <a:picLocks noChangeAspect="1"/>
          </p:cNvPicPr>
          <p:nvPr/>
        </p:nvPicPr>
        <p:blipFill>
          <a:blip r:embed="rId12" cstate="email">
            <a:extLst>
              <a:ext uri="{28A0092B-C50C-407E-A947-70E740481C1C}">
                <a14:useLocalDpi xmlns:a14="http://schemas.microsoft.com/office/drawing/2010/main" xmlns="" val="0"/>
              </a:ext>
            </a:extLst>
          </a:blip>
          <a:stretch>
            <a:fillRect/>
          </a:stretch>
        </p:blipFill>
        <p:spPr>
          <a:xfrm>
            <a:off x="6741787" y="5907569"/>
            <a:ext cx="925119" cy="1192831"/>
          </a:xfrm>
          <a:prstGeom prst="rect">
            <a:avLst/>
          </a:prstGeom>
        </p:spPr>
      </p:pic>
      <p:pic>
        <p:nvPicPr>
          <p:cNvPr id="133" name="Picture 132"/>
          <p:cNvPicPr>
            <a:picLocks noChangeAspect="1"/>
          </p:cNvPicPr>
          <p:nvPr/>
        </p:nvPicPr>
        <p:blipFill>
          <a:blip r:embed="rId13" cstate="email">
            <a:extLst>
              <a:ext uri="{28A0092B-C50C-407E-A947-70E740481C1C}">
                <a14:useLocalDpi xmlns:a14="http://schemas.microsoft.com/office/drawing/2010/main" xmlns="" val="0"/>
              </a:ext>
            </a:extLst>
          </a:blip>
          <a:stretch>
            <a:fillRect/>
          </a:stretch>
        </p:blipFill>
        <p:spPr>
          <a:xfrm>
            <a:off x="1989135" y="4009882"/>
            <a:ext cx="697341" cy="547621"/>
          </a:xfrm>
          <a:prstGeom prst="rect">
            <a:avLst/>
          </a:prstGeom>
        </p:spPr>
      </p:pic>
      <p:pic>
        <p:nvPicPr>
          <p:cNvPr id="132" name="Picture 131"/>
          <p:cNvPicPr>
            <a:picLocks noChangeAspect="1"/>
          </p:cNvPicPr>
          <p:nvPr/>
        </p:nvPicPr>
        <p:blipFill>
          <a:blip r:embed="rId14" cstate="email">
            <a:extLst>
              <a:ext uri="{28A0092B-C50C-407E-A947-70E740481C1C}">
                <a14:useLocalDpi xmlns:a14="http://schemas.microsoft.com/office/drawing/2010/main" xmlns="" val="0"/>
              </a:ext>
            </a:extLst>
          </a:blip>
          <a:stretch>
            <a:fillRect/>
          </a:stretch>
        </p:blipFill>
        <p:spPr>
          <a:xfrm>
            <a:off x="7828736" y="2020836"/>
            <a:ext cx="400572" cy="702069"/>
          </a:xfrm>
          <a:prstGeom prst="rect">
            <a:avLst/>
          </a:prstGeom>
        </p:spPr>
      </p:pic>
      <p:pic>
        <p:nvPicPr>
          <p:cNvPr id="123" name="Picture 122"/>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5353413" y="3072354"/>
            <a:ext cx="812339" cy="637929"/>
          </a:xfrm>
          <a:prstGeom prst="rect">
            <a:avLst/>
          </a:prstGeom>
        </p:spPr>
      </p:pic>
      <p:pic>
        <p:nvPicPr>
          <p:cNvPr id="104" name="Picture 103"/>
          <p:cNvPicPr>
            <a:picLocks noChangeAspect="1"/>
          </p:cNvPicPr>
          <p:nvPr/>
        </p:nvPicPr>
        <p:blipFill>
          <a:blip r:embed="rId16" cstate="email">
            <a:extLst>
              <a:ext uri="{28A0092B-C50C-407E-A947-70E740481C1C}">
                <a14:useLocalDpi xmlns:a14="http://schemas.microsoft.com/office/drawing/2010/main" xmlns="" val="0"/>
              </a:ext>
            </a:extLst>
          </a:blip>
          <a:stretch>
            <a:fillRect/>
          </a:stretch>
        </p:blipFill>
        <p:spPr>
          <a:xfrm>
            <a:off x="4223756" y="609474"/>
            <a:ext cx="449371" cy="257661"/>
          </a:xfrm>
          <a:prstGeom prst="rect">
            <a:avLst/>
          </a:prstGeom>
        </p:spPr>
      </p:pic>
      <p:pic>
        <p:nvPicPr>
          <p:cNvPr id="117" name="Picture 116"/>
          <p:cNvPicPr>
            <a:picLocks noChangeAspect="1"/>
          </p:cNvPicPr>
          <p:nvPr/>
        </p:nvPicPr>
        <p:blipFill>
          <a:blip r:embed="rId5" cstate="email">
            <a:extLst>
              <a:ext uri="{28A0092B-C50C-407E-A947-70E740481C1C}">
                <a14:useLocalDpi xmlns:a14="http://schemas.microsoft.com/office/drawing/2010/main" xmlns="" val="0"/>
              </a:ext>
            </a:extLst>
          </a:blip>
          <a:stretch>
            <a:fillRect/>
          </a:stretch>
        </p:blipFill>
        <p:spPr>
          <a:xfrm>
            <a:off x="8526121" y="5770575"/>
            <a:ext cx="801145" cy="1404141"/>
          </a:xfrm>
          <a:prstGeom prst="rect">
            <a:avLst/>
          </a:prstGeom>
        </p:spPr>
      </p:pic>
      <p:pic>
        <p:nvPicPr>
          <p:cNvPr id="33" name="Picture 32"/>
          <p:cNvPicPr>
            <a:picLocks noChangeAspect="1"/>
          </p:cNvPicPr>
          <p:nvPr/>
        </p:nvPicPr>
        <p:blipFill>
          <a:blip r:embed="rId5" cstate="email">
            <a:extLst>
              <a:ext uri="{28A0092B-C50C-407E-A947-70E740481C1C}">
                <a14:useLocalDpi xmlns:a14="http://schemas.microsoft.com/office/drawing/2010/main" xmlns="" val="0"/>
              </a:ext>
            </a:extLst>
          </a:blip>
          <a:stretch>
            <a:fillRect/>
          </a:stretch>
        </p:blipFill>
        <p:spPr>
          <a:xfrm>
            <a:off x="2620633" y="3008212"/>
            <a:ext cx="801145" cy="1404141"/>
          </a:xfrm>
          <a:prstGeom prst="rect">
            <a:avLst/>
          </a:prstGeom>
        </p:spPr>
      </p:pic>
      <p:pic>
        <p:nvPicPr>
          <p:cNvPr id="115" name="Picture 114"/>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a:off x="10064839" y="3161256"/>
            <a:ext cx="622634" cy="1146931"/>
          </a:xfrm>
          <a:prstGeom prst="rect">
            <a:avLst/>
          </a:prstGeom>
        </p:spPr>
      </p:pic>
      <p:pic>
        <p:nvPicPr>
          <p:cNvPr id="114" name="Picture 113"/>
          <p:cNvPicPr>
            <a:picLocks noChangeAspect="1"/>
          </p:cNvPicPr>
          <p:nvPr/>
        </p:nvPicPr>
        <p:blipFill>
          <a:blip r:embed="rId18" cstate="email">
            <a:extLst>
              <a:ext uri="{28A0092B-C50C-407E-A947-70E740481C1C}">
                <a14:useLocalDpi xmlns:a14="http://schemas.microsoft.com/office/drawing/2010/main" xmlns="" val="0"/>
              </a:ext>
            </a:extLst>
          </a:blip>
          <a:stretch>
            <a:fillRect/>
          </a:stretch>
        </p:blipFill>
        <p:spPr>
          <a:xfrm>
            <a:off x="1043766" y="602093"/>
            <a:ext cx="763890" cy="1407135"/>
          </a:xfrm>
          <a:prstGeom prst="rect">
            <a:avLst/>
          </a:prstGeom>
        </p:spPr>
      </p:pic>
      <p:pic>
        <p:nvPicPr>
          <p:cNvPr id="103" name="Picture 102"/>
          <p:cNvPicPr>
            <a:picLocks noChangeAspect="1"/>
          </p:cNvPicPr>
          <p:nvPr/>
        </p:nvPicPr>
        <p:blipFill>
          <a:blip r:embed="rId19" cstate="email">
            <a:extLst>
              <a:ext uri="{28A0092B-C50C-407E-A947-70E740481C1C}">
                <a14:useLocalDpi xmlns:a14="http://schemas.microsoft.com/office/drawing/2010/main" xmlns="" val="0"/>
              </a:ext>
            </a:extLst>
          </a:blip>
          <a:stretch>
            <a:fillRect/>
          </a:stretch>
        </p:blipFill>
        <p:spPr>
          <a:xfrm>
            <a:off x="1264417" y="4308187"/>
            <a:ext cx="1239710" cy="676685"/>
          </a:xfrm>
          <a:prstGeom prst="rect">
            <a:avLst/>
          </a:prstGeom>
        </p:spPr>
      </p:pic>
      <p:pic>
        <p:nvPicPr>
          <p:cNvPr id="2069" name="Picture 2068"/>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1304149" y="2481676"/>
            <a:ext cx="812339" cy="637929"/>
          </a:xfrm>
          <a:prstGeom prst="rect">
            <a:avLst/>
          </a:prstGeom>
        </p:spPr>
      </p:pic>
      <p:pic>
        <p:nvPicPr>
          <p:cNvPr id="2068" name="Picture 2067"/>
          <p:cNvPicPr>
            <a:picLocks noChangeAspect="1"/>
          </p:cNvPicPr>
          <p:nvPr/>
        </p:nvPicPr>
        <p:blipFill>
          <a:blip r:embed="rId20" cstate="email">
            <a:extLst>
              <a:ext uri="{28A0092B-C50C-407E-A947-70E740481C1C}">
                <a14:useLocalDpi xmlns:a14="http://schemas.microsoft.com/office/drawing/2010/main" xmlns="" val="0"/>
              </a:ext>
            </a:extLst>
          </a:blip>
          <a:stretch>
            <a:fillRect/>
          </a:stretch>
        </p:blipFill>
        <p:spPr>
          <a:xfrm>
            <a:off x="7685445" y="261471"/>
            <a:ext cx="2360773" cy="1831891"/>
          </a:xfrm>
          <a:prstGeom prst="rect">
            <a:avLst/>
          </a:prstGeom>
        </p:spPr>
      </p:pic>
      <p:pic>
        <p:nvPicPr>
          <p:cNvPr id="2072" name="Picture 2071"/>
          <p:cNvPicPr>
            <a:picLocks noChangeAspect="1"/>
          </p:cNvPicPr>
          <p:nvPr/>
        </p:nvPicPr>
        <p:blipFill>
          <a:blip r:embed="rId21" cstate="email">
            <a:extLst>
              <a:ext uri="{28A0092B-C50C-407E-A947-70E740481C1C}">
                <a14:useLocalDpi xmlns:a14="http://schemas.microsoft.com/office/drawing/2010/main" xmlns="" val="0"/>
              </a:ext>
            </a:extLst>
          </a:blip>
          <a:stretch>
            <a:fillRect/>
          </a:stretch>
        </p:blipFill>
        <p:spPr>
          <a:xfrm>
            <a:off x="4474379" y="5545336"/>
            <a:ext cx="890551" cy="1148259"/>
          </a:xfrm>
          <a:prstGeom prst="rect">
            <a:avLst/>
          </a:prstGeom>
        </p:spPr>
      </p:pic>
      <p:pic>
        <p:nvPicPr>
          <p:cNvPr id="2075" name="Picture 2074"/>
          <p:cNvPicPr>
            <a:picLocks noChangeAspect="1"/>
          </p:cNvPicPr>
          <p:nvPr/>
        </p:nvPicPr>
        <p:blipFill>
          <a:blip r:embed="rId22" cstate="email">
            <a:extLst>
              <a:ext uri="{28A0092B-C50C-407E-A947-70E740481C1C}">
                <a14:useLocalDpi xmlns:a14="http://schemas.microsoft.com/office/drawing/2010/main" xmlns="" val="0"/>
              </a:ext>
            </a:extLst>
          </a:blip>
          <a:stretch>
            <a:fillRect/>
          </a:stretch>
        </p:blipFill>
        <p:spPr>
          <a:xfrm>
            <a:off x="4042162" y="4798608"/>
            <a:ext cx="1821772" cy="937305"/>
          </a:xfrm>
          <a:prstGeom prst="rect">
            <a:avLst/>
          </a:prstGeom>
        </p:spPr>
      </p:pic>
      <p:pic>
        <p:nvPicPr>
          <p:cNvPr id="102" name="Picture 101"/>
          <p:cNvPicPr>
            <a:picLocks noChangeAspect="1"/>
          </p:cNvPicPr>
          <p:nvPr/>
        </p:nvPicPr>
        <p:blipFill>
          <a:blip r:embed="rId23" cstate="email">
            <a:extLst>
              <a:ext uri="{28A0092B-C50C-407E-A947-70E740481C1C}">
                <a14:useLocalDpi xmlns:a14="http://schemas.microsoft.com/office/drawing/2010/main" xmlns="" val="0"/>
              </a:ext>
            </a:extLst>
          </a:blip>
          <a:stretch>
            <a:fillRect/>
          </a:stretch>
        </p:blipFill>
        <p:spPr>
          <a:xfrm>
            <a:off x="11449953" y="2919233"/>
            <a:ext cx="1475040" cy="805137"/>
          </a:xfrm>
          <a:prstGeom prst="rect">
            <a:avLst/>
          </a:prstGeom>
        </p:spPr>
      </p:pic>
      <p:pic>
        <p:nvPicPr>
          <p:cNvPr id="105" name="Picture 104"/>
          <p:cNvPicPr>
            <a:picLocks noChangeAspect="1"/>
          </p:cNvPicPr>
          <p:nvPr/>
        </p:nvPicPr>
        <p:blipFill>
          <a:blip r:embed="rId24" cstate="email">
            <a:extLst>
              <a:ext uri="{28A0092B-C50C-407E-A947-70E740481C1C}">
                <a14:useLocalDpi xmlns:a14="http://schemas.microsoft.com/office/drawing/2010/main" xmlns="" val="0"/>
              </a:ext>
            </a:extLst>
          </a:blip>
          <a:stretch>
            <a:fillRect/>
          </a:stretch>
        </p:blipFill>
        <p:spPr>
          <a:xfrm>
            <a:off x="6180314" y="6199829"/>
            <a:ext cx="685493" cy="393049"/>
          </a:xfrm>
          <a:prstGeom prst="rect">
            <a:avLst/>
          </a:prstGeom>
        </p:spPr>
      </p:pic>
      <p:pic>
        <p:nvPicPr>
          <p:cNvPr id="106" name="Picture 105"/>
          <p:cNvPicPr>
            <a:picLocks noChangeAspect="1"/>
          </p:cNvPicPr>
          <p:nvPr/>
        </p:nvPicPr>
        <p:blipFill>
          <a:blip r:embed="rId25" cstate="email">
            <a:extLst>
              <a:ext uri="{28A0092B-C50C-407E-A947-70E740481C1C}">
                <a14:useLocalDpi xmlns:a14="http://schemas.microsoft.com/office/drawing/2010/main" xmlns="" val="0"/>
              </a:ext>
            </a:extLst>
          </a:blip>
          <a:stretch>
            <a:fillRect/>
          </a:stretch>
        </p:blipFill>
        <p:spPr>
          <a:xfrm>
            <a:off x="11739455" y="-232957"/>
            <a:ext cx="898741" cy="515321"/>
          </a:xfrm>
          <a:prstGeom prst="rect">
            <a:avLst/>
          </a:prstGeom>
        </p:spPr>
      </p:pic>
      <p:pic>
        <p:nvPicPr>
          <p:cNvPr id="109" name="Picture 108"/>
          <p:cNvPicPr>
            <a:picLocks noChangeAspect="1"/>
          </p:cNvPicPr>
          <p:nvPr/>
        </p:nvPicPr>
        <p:blipFill>
          <a:blip r:embed="rId25" cstate="email">
            <a:extLst>
              <a:ext uri="{28A0092B-C50C-407E-A947-70E740481C1C}">
                <a14:useLocalDpi xmlns:a14="http://schemas.microsoft.com/office/drawing/2010/main" xmlns="" val="0"/>
              </a:ext>
            </a:extLst>
          </a:blip>
          <a:stretch>
            <a:fillRect/>
          </a:stretch>
        </p:blipFill>
        <p:spPr>
          <a:xfrm>
            <a:off x="6215911" y="2282608"/>
            <a:ext cx="898741" cy="515321"/>
          </a:xfrm>
          <a:prstGeom prst="rect">
            <a:avLst/>
          </a:prstGeom>
        </p:spPr>
      </p:pic>
      <p:pic>
        <p:nvPicPr>
          <p:cNvPr id="111" name="Picture 110"/>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7579106" y="5411850"/>
            <a:ext cx="812339" cy="637929"/>
          </a:xfrm>
          <a:prstGeom prst="rect">
            <a:avLst/>
          </a:prstGeom>
        </p:spPr>
      </p:pic>
      <p:pic>
        <p:nvPicPr>
          <p:cNvPr id="112" name="Picture 111"/>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11298786" y="5954949"/>
            <a:ext cx="812339" cy="637929"/>
          </a:xfrm>
          <a:prstGeom prst="rect">
            <a:avLst/>
          </a:prstGeom>
        </p:spPr>
      </p:pic>
      <p:pic>
        <p:nvPicPr>
          <p:cNvPr id="116" name="Picture 115"/>
          <p:cNvPicPr>
            <a:picLocks noChangeAspect="1"/>
          </p:cNvPicPr>
          <p:nvPr/>
        </p:nvPicPr>
        <p:blipFill>
          <a:blip r:embed="rId26" cstate="email">
            <a:extLst>
              <a:ext uri="{28A0092B-C50C-407E-A947-70E740481C1C}">
                <a14:useLocalDpi xmlns:a14="http://schemas.microsoft.com/office/drawing/2010/main" xmlns="" val="0"/>
              </a:ext>
            </a:extLst>
          </a:blip>
          <a:stretch>
            <a:fillRect/>
          </a:stretch>
        </p:blipFill>
        <p:spPr>
          <a:xfrm>
            <a:off x="5547152" y="861771"/>
            <a:ext cx="424860" cy="744639"/>
          </a:xfrm>
          <a:prstGeom prst="rect">
            <a:avLst/>
          </a:prstGeom>
        </p:spPr>
      </p:pic>
      <p:pic>
        <p:nvPicPr>
          <p:cNvPr id="120" name="Picture 119"/>
          <p:cNvPicPr>
            <a:picLocks noChangeAspect="1"/>
          </p:cNvPicPr>
          <p:nvPr/>
        </p:nvPicPr>
        <p:blipFill>
          <a:blip r:embed="rId25" cstate="email">
            <a:extLst>
              <a:ext uri="{28A0092B-C50C-407E-A947-70E740481C1C}">
                <a14:useLocalDpi xmlns:a14="http://schemas.microsoft.com/office/drawing/2010/main" xmlns="" val="0"/>
              </a:ext>
            </a:extLst>
          </a:blip>
          <a:stretch>
            <a:fillRect/>
          </a:stretch>
        </p:blipFill>
        <p:spPr>
          <a:xfrm>
            <a:off x="-498562" y="1566190"/>
            <a:ext cx="898741" cy="515321"/>
          </a:xfrm>
          <a:prstGeom prst="rect">
            <a:avLst/>
          </a:prstGeom>
        </p:spPr>
      </p:pic>
      <p:pic>
        <p:nvPicPr>
          <p:cNvPr id="121" name="Picture 120"/>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6956402" y="2976032"/>
            <a:ext cx="812339" cy="637929"/>
          </a:xfrm>
          <a:prstGeom prst="rect">
            <a:avLst/>
          </a:prstGeom>
        </p:spPr>
      </p:pic>
      <p:pic>
        <p:nvPicPr>
          <p:cNvPr id="124" name="Picture 123"/>
          <p:cNvPicPr>
            <a:picLocks noChangeAspect="1"/>
          </p:cNvPicPr>
          <p:nvPr/>
        </p:nvPicPr>
        <p:blipFill>
          <a:blip r:embed="rId27" cstate="email">
            <a:extLst>
              <a:ext uri="{28A0092B-C50C-407E-A947-70E740481C1C}">
                <a14:useLocalDpi xmlns:a14="http://schemas.microsoft.com/office/drawing/2010/main" xmlns="" val="0"/>
              </a:ext>
            </a:extLst>
          </a:blip>
          <a:stretch>
            <a:fillRect/>
          </a:stretch>
        </p:blipFill>
        <p:spPr>
          <a:xfrm>
            <a:off x="3112556" y="5272133"/>
            <a:ext cx="491984" cy="282095"/>
          </a:xfrm>
          <a:prstGeom prst="rect">
            <a:avLst/>
          </a:prstGeom>
        </p:spPr>
      </p:pic>
      <p:pic>
        <p:nvPicPr>
          <p:cNvPr id="126" name="Picture 125"/>
          <p:cNvPicPr>
            <a:picLocks noChangeAspect="1"/>
          </p:cNvPicPr>
          <p:nvPr/>
        </p:nvPicPr>
        <p:blipFill>
          <a:blip r:embed="rId28" cstate="email">
            <a:extLst>
              <a:ext uri="{28A0092B-C50C-407E-A947-70E740481C1C}">
                <a14:useLocalDpi xmlns:a14="http://schemas.microsoft.com/office/drawing/2010/main" xmlns="" val="0"/>
              </a:ext>
            </a:extLst>
          </a:blip>
          <a:stretch>
            <a:fillRect/>
          </a:stretch>
        </p:blipFill>
        <p:spPr>
          <a:xfrm>
            <a:off x="10790089" y="2681929"/>
            <a:ext cx="319746" cy="560409"/>
          </a:xfrm>
          <a:prstGeom prst="rect">
            <a:avLst/>
          </a:prstGeom>
        </p:spPr>
      </p:pic>
      <p:pic>
        <p:nvPicPr>
          <p:cNvPr id="128" name="Picture 127"/>
          <p:cNvPicPr>
            <a:picLocks noChangeAspect="1"/>
          </p:cNvPicPr>
          <p:nvPr/>
        </p:nvPicPr>
        <p:blipFill>
          <a:blip r:embed="rId9" cstate="email">
            <a:extLst>
              <a:ext uri="{28A0092B-C50C-407E-A947-70E740481C1C}">
                <a14:useLocalDpi xmlns:a14="http://schemas.microsoft.com/office/drawing/2010/main" xmlns="" val="0"/>
              </a:ext>
            </a:extLst>
          </a:blip>
          <a:stretch>
            <a:fillRect/>
          </a:stretch>
        </p:blipFill>
        <p:spPr>
          <a:xfrm>
            <a:off x="4352390" y="78645"/>
            <a:ext cx="406169" cy="318964"/>
          </a:xfrm>
          <a:prstGeom prst="rect">
            <a:avLst/>
          </a:prstGeom>
        </p:spPr>
      </p:pic>
      <p:pic>
        <p:nvPicPr>
          <p:cNvPr id="136" name="Picture 135"/>
          <p:cNvPicPr>
            <a:picLocks noChangeAspect="1"/>
          </p:cNvPicPr>
          <p:nvPr/>
        </p:nvPicPr>
        <p:blipFill>
          <a:blip r:embed="rId11" cstate="email">
            <a:extLst>
              <a:ext uri="{28A0092B-C50C-407E-A947-70E740481C1C}">
                <a14:useLocalDpi xmlns:a14="http://schemas.microsoft.com/office/drawing/2010/main" xmlns="" val="0"/>
              </a:ext>
            </a:extLst>
          </a:blip>
          <a:stretch>
            <a:fillRect/>
          </a:stretch>
        </p:blipFill>
        <p:spPr>
          <a:xfrm>
            <a:off x="11505550" y="228503"/>
            <a:ext cx="574724" cy="732235"/>
          </a:xfrm>
          <a:prstGeom prst="rect">
            <a:avLst/>
          </a:prstGeom>
        </p:spPr>
      </p:pic>
      <p:pic>
        <p:nvPicPr>
          <p:cNvPr id="137" name="Picture 136"/>
          <p:cNvPicPr>
            <a:picLocks noChangeAspect="1"/>
          </p:cNvPicPr>
          <p:nvPr/>
        </p:nvPicPr>
        <p:blipFill>
          <a:blip r:embed="rId11" cstate="email">
            <a:extLst>
              <a:ext uri="{28A0092B-C50C-407E-A947-70E740481C1C}">
                <a14:useLocalDpi xmlns:a14="http://schemas.microsoft.com/office/drawing/2010/main" xmlns="" val="0"/>
              </a:ext>
            </a:extLst>
          </a:blip>
          <a:stretch>
            <a:fillRect/>
          </a:stretch>
        </p:blipFill>
        <p:spPr>
          <a:xfrm>
            <a:off x="9580080" y="4808800"/>
            <a:ext cx="574724" cy="732235"/>
          </a:xfrm>
          <a:prstGeom prst="rect">
            <a:avLst/>
          </a:prstGeom>
        </p:spPr>
      </p:pic>
      <p:pic>
        <p:nvPicPr>
          <p:cNvPr id="138" name="Picture 137"/>
          <p:cNvPicPr>
            <a:picLocks noChangeAspect="1"/>
          </p:cNvPicPr>
          <p:nvPr/>
        </p:nvPicPr>
        <p:blipFill>
          <a:blip r:embed="rId29" cstate="email">
            <a:extLst>
              <a:ext uri="{28A0092B-C50C-407E-A947-70E740481C1C}">
                <a14:useLocalDpi xmlns:a14="http://schemas.microsoft.com/office/drawing/2010/main" xmlns="" val="0"/>
              </a:ext>
            </a:extLst>
          </a:blip>
          <a:stretch>
            <a:fillRect/>
          </a:stretch>
        </p:blipFill>
        <p:spPr>
          <a:xfrm>
            <a:off x="3065969" y="-122762"/>
            <a:ext cx="679823" cy="866137"/>
          </a:xfrm>
          <a:prstGeom prst="rect">
            <a:avLst/>
          </a:prstGeom>
        </p:spPr>
      </p:pic>
      <p:pic>
        <p:nvPicPr>
          <p:cNvPr id="141" name="Picture 140"/>
          <p:cNvPicPr>
            <a:picLocks noChangeAspect="1"/>
          </p:cNvPicPr>
          <p:nvPr/>
        </p:nvPicPr>
        <p:blipFill>
          <a:blip r:embed="rId30" cstate="email">
            <a:extLst>
              <a:ext uri="{28A0092B-C50C-407E-A947-70E740481C1C}">
                <a14:useLocalDpi xmlns:a14="http://schemas.microsoft.com/office/drawing/2010/main" xmlns="" val="0"/>
              </a:ext>
            </a:extLst>
          </a:blip>
          <a:stretch>
            <a:fillRect/>
          </a:stretch>
        </p:blipFill>
        <p:spPr>
          <a:xfrm>
            <a:off x="2658679" y="2307172"/>
            <a:ext cx="725055" cy="415733"/>
          </a:xfrm>
          <a:prstGeom prst="rect">
            <a:avLst/>
          </a:prstGeom>
        </p:spPr>
      </p:pic>
      <p:pic>
        <p:nvPicPr>
          <p:cNvPr id="142" name="Picture 141"/>
          <p:cNvPicPr>
            <a:picLocks noChangeAspect="1"/>
          </p:cNvPicPr>
          <p:nvPr/>
        </p:nvPicPr>
        <p:blipFill>
          <a:blip r:embed="rId31" cstate="email">
            <a:extLst>
              <a:ext uri="{28A0092B-C50C-407E-A947-70E740481C1C}">
                <a14:useLocalDpi xmlns:a14="http://schemas.microsoft.com/office/drawing/2010/main" xmlns="" val="0"/>
              </a:ext>
            </a:extLst>
          </a:blip>
          <a:stretch>
            <a:fillRect/>
          </a:stretch>
        </p:blipFill>
        <p:spPr>
          <a:xfrm>
            <a:off x="5964192" y="5413180"/>
            <a:ext cx="1036735" cy="594445"/>
          </a:xfrm>
          <a:prstGeom prst="rect">
            <a:avLst/>
          </a:prstGeom>
        </p:spPr>
      </p:pic>
      <p:pic>
        <p:nvPicPr>
          <p:cNvPr id="143" name="Picture 142"/>
          <p:cNvPicPr>
            <a:picLocks noChangeAspect="1"/>
          </p:cNvPicPr>
          <p:nvPr/>
        </p:nvPicPr>
        <p:blipFill>
          <a:blip r:embed="rId32" cstate="email">
            <a:extLst>
              <a:ext uri="{28A0092B-C50C-407E-A947-70E740481C1C}">
                <a14:useLocalDpi xmlns:a14="http://schemas.microsoft.com/office/drawing/2010/main" xmlns="" val="0"/>
              </a:ext>
            </a:extLst>
          </a:blip>
          <a:stretch>
            <a:fillRect/>
          </a:stretch>
        </p:blipFill>
        <p:spPr>
          <a:xfrm>
            <a:off x="5928548" y="4825637"/>
            <a:ext cx="287361" cy="366116"/>
          </a:xfrm>
          <a:prstGeom prst="rect">
            <a:avLst/>
          </a:prstGeom>
        </p:spPr>
      </p:pic>
      <p:pic>
        <p:nvPicPr>
          <p:cNvPr id="2074" name="Picture 2073"/>
          <p:cNvPicPr>
            <a:picLocks noChangeAspect="1"/>
          </p:cNvPicPr>
          <p:nvPr/>
        </p:nvPicPr>
        <p:blipFill>
          <a:blip r:embed="rId33" cstate="email">
            <a:extLst>
              <a:ext uri="{28A0092B-C50C-407E-A947-70E740481C1C}">
                <a14:useLocalDpi xmlns:a14="http://schemas.microsoft.com/office/drawing/2010/main" xmlns="" val="0"/>
              </a:ext>
            </a:extLst>
          </a:blip>
          <a:stretch>
            <a:fillRect/>
          </a:stretch>
        </p:blipFill>
        <p:spPr>
          <a:xfrm>
            <a:off x="9347778" y="5628669"/>
            <a:ext cx="1750176" cy="875316"/>
          </a:xfrm>
          <a:prstGeom prst="rect">
            <a:avLst/>
          </a:prstGeom>
        </p:spPr>
      </p:pic>
      <p:pic>
        <p:nvPicPr>
          <p:cNvPr id="147" name="Picture 146"/>
          <p:cNvPicPr>
            <a:picLocks noChangeAspect="1"/>
          </p:cNvPicPr>
          <p:nvPr/>
        </p:nvPicPr>
        <p:blipFill>
          <a:blip r:embed="rId34" cstate="email">
            <a:extLst>
              <a:ext uri="{28A0092B-C50C-407E-A947-70E740481C1C}">
                <a14:useLocalDpi xmlns:a14="http://schemas.microsoft.com/office/drawing/2010/main" xmlns="" val="0"/>
              </a:ext>
            </a:extLst>
          </a:blip>
          <a:stretch>
            <a:fillRect/>
          </a:stretch>
        </p:blipFill>
        <p:spPr>
          <a:xfrm>
            <a:off x="9068428" y="-410242"/>
            <a:ext cx="1801537" cy="1397940"/>
          </a:xfrm>
          <a:prstGeom prst="rect">
            <a:avLst/>
          </a:prstGeom>
        </p:spPr>
      </p:pic>
      <p:pic>
        <p:nvPicPr>
          <p:cNvPr id="78" name="Picture 3"/>
          <p:cNvPicPr>
            <a:picLocks noChangeAspect="1" noChangeArrowheads="1"/>
          </p:cNvPicPr>
          <p:nvPr/>
        </p:nvPicPr>
        <p:blipFill>
          <a:blip r:embed="rId35"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883976" y="1250283"/>
            <a:ext cx="2000595" cy="31156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79"/>
          <p:cNvGrpSpPr/>
          <p:nvPr/>
        </p:nvGrpSpPr>
        <p:grpSpPr>
          <a:xfrm>
            <a:off x="10414592" y="3865823"/>
            <a:ext cx="2666820" cy="1800191"/>
            <a:chOff x="-3714750" y="-2382838"/>
            <a:chExt cx="5556250" cy="3749675"/>
          </a:xfrm>
        </p:grpSpPr>
        <p:sp>
          <p:nvSpPr>
            <p:cNvPr id="81" name="Rectangle 11"/>
            <p:cNvSpPr>
              <a:spLocks noChangeArrowheads="1"/>
            </p:cNvSpPr>
            <p:nvPr/>
          </p:nvSpPr>
          <p:spPr bwMode="auto">
            <a:xfrm>
              <a:off x="-3457316" y="-2076920"/>
              <a:ext cx="5025508" cy="3127375"/>
            </a:xfrm>
            <a:prstGeom prst="rect">
              <a:avLst/>
            </a:prstGeom>
            <a:solidFill>
              <a:schemeClr val="bg1">
                <a:lumMod val="95000"/>
              </a:schemeClr>
            </a:solidFill>
            <a:ln>
              <a:noFill/>
            </a:ln>
            <a:effectLst>
              <a:innerShdw blurRad="63500" dist="50800" dir="16200000">
                <a:prstClr val="black">
                  <a:alpha val="30000"/>
                </a:prstClr>
              </a:inn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
            <p:cNvSpPr>
              <a:spLocks/>
            </p:cNvSpPr>
            <p:nvPr/>
          </p:nvSpPr>
          <p:spPr bwMode="auto">
            <a:xfrm>
              <a:off x="1628775" y="-2060575"/>
              <a:ext cx="63500" cy="352425"/>
            </a:xfrm>
            <a:custGeom>
              <a:avLst/>
              <a:gdLst>
                <a:gd name="T0" fmla="*/ 8 w 17"/>
                <a:gd name="T1" fmla="*/ 94 h 94"/>
                <a:gd name="T2" fmla="*/ 0 w 17"/>
                <a:gd name="T3" fmla="*/ 86 h 94"/>
                <a:gd name="T4" fmla="*/ 0 w 17"/>
                <a:gd name="T5" fmla="*/ 8 h 94"/>
                <a:gd name="T6" fmla="*/ 8 w 17"/>
                <a:gd name="T7" fmla="*/ 0 h 94"/>
                <a:gd name="T8" fmla="*/ 9 w 17"/>
                <a:gd name="T9" fmla="*/ 0 h 94"/>
                <a:gd name="T10" fmla="*/ 17 w 17"/>
                <a:gd name="T11" fmla="*/ 8 h 94"/>
                <a:gd name="T12" fmla="*/ 17 w 17"/>
                <a:gd name="T13" fmla="*/ 86 h 94"/>
                <a:gd name="T14" fmla="*/ 9 w 17"/>
                <a:gd name="T15" fmla="*/ 94 h 94"/>
                <a:gd name="T16" fmla="*/ 8 w 17"/>
                <a:gd name="T1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94">
                  <a:moveTo>
                    <a:pt x="8" y="94"/>
                  </a:moveTo>
                  <a:cubicBezTo>
                    <a:pt x="3" y="94"/>
                    <a:pt x="0" y="90"/>
                    <a:pt x="0" y="86"/>
                  </a:cubicBezTo>
                  <a:cubicBezTo>
                    <a:pt x="0" y="8"/>
                    <a:pt x="0" y="8"/>
                    <a:pt x="0" y="8"/>
                  </a:cubicBezTo>
                  <a:cubicBezTo>
                    <a:pt x="0" y="3"/>
                    <a:pt x="3" y="0"/>
                    <a:pt x="8" y="0"/>
                  </a:cubicBezTo>
                  <a:cubicBezTo>
                    <a:pt x="9" y="0"/>
                    <a:pt x="9" y="0"/>
                    <a:pt x="9" y="0"/>
                  </a:cubicBezTo>
                  <a:cubicBezTo>
                    <a:pt x="14" y="0"/>
                    <a:pt x="17" y="3"/>
                    <a:pt x="17" y="8"/>
                  </a:cubicBezTo>
                  <a:cubicBezTo>
                    <a:pt x="17" y="86"/>
                    <a:pt x="17" y="86"/>
                    <a:pt x="17" y="86"/>
                  </a:cubicBezTo>
                  <a:cubicBezTo>
                    <a:pt x="17" y="90"/>
                    <a:pt x="14" y="94"/>
                    <a:pt x="9" y="94"/>
                  </a:cubicBezTo>
                  <a:lnTo>
                    <a:pt x="8" y="94"/>
                  </a:lnTo>
                  <a:close/>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13"/>
            <p:cNvSpPr>
              <a:spLocks noChangeArrowheads="1"/>
            </p:cNvSpPr>
            <p:nvPr/>
          </p:nvSpPr>
          <p:spPr bwMode="auto">
            <a:xfrm>
              <a:off x="-981075" y="-2305050"/>
              <a:ext cx="93663" cy="93663"/>
            </a:xfrm>
            <a:prstGeom prst="ellipse">
              <a:avLst/>
            </a:pr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14"/>
            <p:cNvSpPr>
              <a:spLocks noChangeArrowheads="1"/>
            </p:cNvSpPr>
            <p:nvPr/>
          </p:nvSpPr>
          <p:spPr bwMode="auto">
            <a:xfrm>
              <a:off x="-749300" y="-2281238"/>
              <a:ext cx="52388" cy="52388"/>
            </a:xfrm>
            <a:prstGeom prst="ellipse">
              <a:avLst/>
            </a:pr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5"/>
            <p:cNvSpPr>
              <a:spLocks noEditPoints="1"/>
            </p:cNvSpPr>
            <p:nvPr/>
          </p:nvSpPr>
          <p:spPr bwMode="auto">
            <a:xfrm>
              <a:off x="-3714750" y="-2382838"/>
              <a:ext cx="5556250" cy="3749675"/>
            </a:xfrm>
            <a:custGeom>
              <a:avLst/>
              <a:gdLst>
                <a:gd name="T0" fmla="*/ 1402 w 1482"/>
                <a:gd name="T1" fmla="*/ 0 h 1000"/>
                <a:gd name="T2" fmla="*/ 80 w 1482"/>
                <a:gd name="T3" fmla="*/ 0 h 1000"/>
                <a:gd name="T4" fmla="*/ 0 w 1482"/>
                <a:gd name="T5" fmla="*/ 80 h 1000"/>
                <a:gd name="T6" fmla="*/ 0 w 1482"/>
                <a:gd name="T7" fmla="*/ 920 h 1000"/>
                <a:gd name="T8" fmla="*/ 80 w 1482"/>
                <a:gd name="T9" fmla="*/ 1000 h 1000"/>
                <a:gd name="T10" fmla="*/ 1402 w 1482"/>
                <a:gd name="T11" fmla="*/ 1000 h 1000"/>
                <a:gd name="T12" fmla="*/ 1482 w 1482"/>
                <a:gd name="T13" fmla="*/ 920 h 1000"/>
                <a:gd name="T14" fmla="*/ 1482 w 1482"/>
                <a:gd name="T15" fmla="*/ 80 h 1000"/>
                <a:gd name="T16" fmla="*/ 1402 w 1482"/>
                <a:gd name="T17" fmla="*/ 0 h 1000"/>
                <a:gd name="T18" fmla="*/ 798 w 1482"/>
                <a:gd name="T19" fmla="*/ 27 h 1000"/>
                <a:gd name="T20" fmla="*/ 805 w 1482"/>
                <a:gd name="T21" fmla="*/ 34 h 1000"/>
                <a:gd name="T22" fmla="*/ 798 w 1482"/>
                <a:gd name="T23" fmla="*/ 41 h 1000"/>
                <a:gd name="T24" fmla="*/ 791 w 1482"/>
                <a:gd name="T25" fmla="*/ 34 h 1000"/>
                <a:gd name="T26" fmla="*/ 798 w 1482"/>
                <a:gd name="T27" fmla="*/ 27 h 1000"/>
                <a:gd name="T28" fmla="*/ 741 w 1482"/>
                <a:gd name="T29" fmla="*/ 21 h 1000"/>
                <a:gd name="T30" fmla="*/ 754 w 1482"/>
                <a:gd name="T31" fmla="*/ 34 h 1000"/>
                <a:gd name="T32" fmla="*/ 741 w 1482"/>
                <a:gd name="T33" fmla="*/ 46 h 1000"/>
                <a:gd name="T34" fmla="*/ 729 w 1482"/>
                <a:gd name="T35" fmla="*/ 34 h 1000"/>
                <a:gd name="T36" fmla="*/ 741 w 1482"/>
                <a:gd name="T37" fmla="*/ 21 h 1000"/>
                <a:gd name="T38" fmla="*/ 1394 w 1482"/>
                <a:gd name="T39" fmla="*/ 920 h 1000"/>
                <a:gd name="T40" fmla="*/ 84 w 1482"/>
                <a:gd name="T41" fmla="*/ 920 h 1000"/>
                <a:gd name="T42" fmla="*/ 84 w 1482"/>
                <a:gd name="T43" fmla="*/ 86 h 1000"/>
                <a:gd name="T44" fmla="*/ 1394 w 1482"/>
                <a:gd name="T45" fmla="*/ 86 h 1000"/>
                <a:gd name="T46" fmla="*/ 1394 w 1482"/>
                <a:gd name="T47" fmla="*/ 920 h 1000"/>
                <a:gd name="T48" fmla="*/ 1442 w 1482"/>
                <a:gd name="T49" fmla="*/ 172 h 1000"/>
                <a:gd name="T50" fmla="*/ 1434 w 1482"/>
                <a:gd name="T51" fmla="*/ 180 h 1000"/>
                <a:gd name="T52" fmla="*/ 1433 w 1482"/>
                <a:gd name="T53" fmla="*/ 180 h 1000"/>
                <a:gd name="T54" fmla="*/ 1425 w 1482"/>
                <a:gd name="T55" fmla="*/ 172 h 1000"/>
                <a:gd name="T56" fmla="*/ 1425 w 1482"/>
                <a:gd name="T57" fmla="*/ 94 h 1000"/>
                <a:gd name="T58" fmla="*/ 1433 w 1482"/>
                <a:gd name="T59" fmla="*/ 86 h 1000"/>
                <a:gd name="T60" fmla="*/ 1434 w 1482"/>
                <a:gd name="T61" fmla="*/ 86 h 1000"/>
                <a:gd name="T62" fmla="*/ 1442 w 1482"/>
                <a:gd name="T63" fmla="*/ 94 h 1000"/>
                <a:gd name="T64" fmla="*/ 1442 w 1482"/>
                <a:gd name="T65" fmla="*/ 172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2" h="1000">
                  <a:moveTo>
                    <a:pt x="1402" y="0"/>
                  </a:moveTo>
                  <a:cubicBezTo>
                    <a:pt x="80" y="0"/>
                    <a:pt x="80" y="0"/>
                    <a:pt x="80" y="0"/>
                  </a:cubicBezTo>
                  <a:cubicBezTo>
                    <a:pt x="36" y="0"/>
                    <a:pt x="0" y="36"/>
                    <a:pt x="0" y="80"/>
                  </a:cubicBezTo>
                  <a:cubicBezTo>
                    <a:pt x="0" y="920"/>
                    <a:pt x="0" y="920"/>
                    <a:pt x="0" y="920"/>
                  </a:cubicBezTo>
                  <a:cubicBezTo>
                    <a:pt x="0" y="964"/>
                    <a:pt x="36" y="1000"/>
                    <a:pt x="80" y="1000"/>
                  </a:cubicBezTo>
                  <a:cubicBezTo>
                    <a:pt x="1402" y="1000"/>
                    <a:pt x="1402" y="1000"/>
                    <a:pt x="1402" y="1000"/>
                  </a:cubicBezTo>
                  <a:cubicBezTo>
                    <a:pt x="1446" y="1000"/>
                    <a:pt x="1482" y="964"/>
                    <a:pt x="1482" y="920"/>
                  </a:cubicBezTo>
                  <a:cubicBezTo>
                    <a:pt x="1482" y="80"/>
                    <a:pt x="1482" y="80"/>
                    <a:pt x="1482" y="80"/>
                  </a:cubicBezTo>
                  <a:cubicBezTo>
                    <a:pt x="1482" y="36"/>
                    <a:pt x="1446" y="0"/>
                    <a:pt x="1402" y="0"/>
                  </a:cubicBezTo>
                  <a:close/>
                  <a:moveTo>
                    <a:pt x="798" y="27"/>
                  </a:moveTo>
                  <a:cubicBezTo>
                    <a:pt x="802" y="27"/>
                    <a:pt x="805" y="30"/>
                    <a:pt x="805" y="34"/>
                  </a:cubicBezTo>
                  <a:cubicBezTo>
                    <a:pt x="805" y="38"/>
                    <a:pt x="802" y="41"/>
                    <a:pt x="798" y="41"/>
                  </a:cubicBezTo>
                  <a:cubicBezTo>
                    <a:pt x="795" y="41"/>
                    <a:pt x="791" y="38"/>
                    <a:pt x="791" y="34"/>
                  </a:cubicBezTo>
                  <a:cubicBezTo>
                    <a:pt x="791" y="30"/>
                    <a:pt x="795" y="27"/>
                    <a:pt x="798" y="27"/>
                  </a:cubicBezTo>
                  <a:close/>
                  <a:moveTo>
                    <a:pt x="741" y="21"/>
                  </a:moveTo>
                  <a:cubicBezTo>
                    <a:pt x="748" y="21"/>
                    <a:pt x="754" y="27"/>
                    <a:pt x="754" y="34"/>
                  </a:cubicBezTo>
                  <a:cubicBezTo>
                    <a:pt x="754" y="41"/>
                    <a:pt x="748" y="46"/>
                    <a:pt x="741" y="46"/>
                  </a:cubicBezTo>
                  <a:cubicBezTo>
                    <a:pt x="734" y="46"/>
                    <a:pt x="729" y="41"/>
                    <a:pt x="729" y="34"/>
                  </a:cubicBezTo>
                  <a:cubicBezTo>
                    <a:pt x="729" y="27"/>
                    <a:pt x="734" y="21"/>
                    <a:pt x="741" y="21"/>
                  </a:cubicBezTo>
                  <a:close/>
                  <a:moveTo>
                    <a:pt x="1394" y="920"/>
                  </a:moveTo>
                  <a:cubicBezTo>
                    <a:pt x="84" y="920"/>
                    <a:pt x="84" y="920"/>
                    <a:pt x="84" y="920"/>
                  </a:cubicBezTo>
                  <a:cubicBezTo>
                    <a:pt x="84" y="86"/>
                    <a:pt x="84" y="86"/>
                    <a:pt x="84" y="86"/>
                  </a:cubicBezTo>
                  <a:cubicBezTo>
                    <a:pt x="1394" y="86"/>
                    <a:pt x="1394" y="86"/>
                    <a:pt x="1394" y="86"/>
                  </a:cubicBezTo>
                  <a:lnTo>
                    <a:pt x="1394" y="920"/>
                  </a:lnTo>
                  <a:close/>
                  <a:moveTo>
                    <a:pt x="1442" y="172"/>
                  </a:moveTo>
                  <a:cubicBezTo>
                    <a:pt x="1442" y="176"/>
                    <a:pt x="1439" y="180"/>
                    <a:pt x="1434" y="180"/>
                  </a:cubicBezTo>
                  <a:cubicBezTo>
                    <a:pt x="1433" y="180"/>
                    <a:pt x="1433" y="180"/>
                    <a:pt x="1433" y="180"/>
                  </a:cubicBezTo>
                  <a:cubicBezTo>
                    <a:pt x="1428" y="180"/>
                    <a:pt x="1425" y="176"/>
                    <a:pt x="1425" y="172"/>
                  </a:cubicBezTo>
                  <a:cubicBezTo>
                    <a:pt x="1425" y="94"/>
                    <a:pt x="1425" y="94"/>
                    <a:pt x="1425" y="94"/>
                  </a:cubicBezTo>
                  <a:cubicBezTo>
                    <a:pt x="1425" y="89"/>
                    <a:pt x="1428" y="86"/>
                    <a:pt x="1433" y="86"/>
                  </a:cubicBezTo>
                  <a:cubicBezTo>
                    <a:pt x="1434" y="86"/>
                    <a:pt x="1434" y="86"/>
                    <a:pt x="1434" y="86"/>
                  </a:cubicBezTo>
                  <a:cubicBezTo>
                    <a:pt x="1439" y="86"/>
                    <a:pt x="1442" y="89"/>
                    <a:pt x="1442" y="94"/>
                  </a:cubicBezTo>
                  <a:lnTo>
                    <a:pt x="1442" y="172"/>
                  </a:lnTo>
                  <a:close/>
                </a:path>
              </a:pathLst>
            </a:custGeom>
            <a:gradFill>
              <a:gsLst>
                <a:gs pos="0">
                  <a:schemeClr val="bg2">
                    <a:lumMod val="75000"/>
                  </a:schemeClr>
                </a:gs>
                <a:gs pos="100000">
                  <a:schemeClr val="bg2">
                    <a:lumMod val="60000"/>
                    <a:lumOff val="40000"/>
                  </a:schemeClr>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87" name="Picture 5"/>
          <p:cNvPicPr>
            <a:picLocks noChangeAspect="1" noChangeArrowheads="1"/>
          </p:cNvPicPr>
          <p:nvPr/>
        </p:nvPicPr>
        <p:blipFill>
          <a:blip r:embed="rId36"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1945" y="-249151"/>
            <a:ext cx="1457198" cy="20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8" name="Picture 4"/>
          <p:cNvPicPr>
            <a:picLocks noChangeAspect="1" noChangeArrowheads="1"/>
          </p:cNvPicPr>
          <p:nvPr/>
        </p:nvPicPr>
        <p:blipFill>
          <a:blip r:embed="rId37"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4053308" y="5130876"/>
            <a:ext cx="2698269" cy="37651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9" name="Picture 5"/>
          <p:cNvPicPr>
            <a:picLocks noChangeAspect="1" noChangeArrowheads="1"/>
          </p:cNvPicPr>
          <p:nvPr/>
        </p:nvPicPr>
        <p:blipFill>
          <a:blip r:embed="rId38" cstate="email">
            <a:extLst>
              <a:ext uri="{BEBA8EAE-BF5A-486C-A8C5-ECC9F3942E4B}">
                <a14:imgProps xmlns:a14="http://schemas.microsoft.com/office/drawing/2010/main" xmlns="">
                  <a14:imgLayer r:embed="rId4">
                    <a14:imgEffect>
                      <a14:artisticBlur radius="15"/>
                    </a14:imgEffect>
                  </a14:imgLayer>
                </a14:imgProps>
              </a:ext>
              <a:ext uri="{28A0092B-C50C-407E-A947-70E740481C1C}">
                <a14:useLocalDpi xmlns:a14="http://schemas.microsoft.com/office/drawing/2010/main" xmlns="" val="0"/>
              </a:ext>
            </a:extLst>
          </a:blip>
          <a:srcRect/>
          <a:stretch>
            <a:fillRect/>
          </a:stretch>
        </p:blipFill>
        <p:spPr bwMode="auto">
          <a:xfrm>
            <a:off x="5168924" y="2068171"/>
            <a:ext cx="2240399" cy="307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0" name="Picture 3"/>
          <p:cNvPicPr>
            <a:picLocks noChangeAspect="1" noChangeArrowheads="1"/>
          </p:cNvPicPr>
          <p:nvPr/>
        </p:nvPicPr>
        <p:blipFill>
          <a:blip r:embed="rId39"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7181927" y="-315955"/>
            <a:ext cx="1256634" cy="19570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3" name="Group 91"/>
          <p:cNvGrpSpPr/>
          <p:nvPr/>
        </p:nvGrpSpPr>
        <p:grpSpPr>
          <a:xfrm>
            <a:off x="881173" y="5920711"/>
            <a:ext cx="3237583" cy="2185475"/>
            <a:chOff x="-3714750" y="-2382838"/>
            <a:chExt cx="5556250" cy="3749675"/>
          </a:xfrm>
        </p:grpSpPr>
        <p:sp>
          <p:nvSpPr>
            <p:cNvPr id="93" name="Rectangle 11"/>
            <p:cNvSpPr>
              <a:spLocks noChangeArrowheads="1"/>
            </p:cNvSpPr>
            <p:nvPr/>
          </p:nvSpPr>
          <p:spPr bwMode="auto">
            <a:xfrm>
              <a:off x="-3457315" y="-2060576"/>
              <a:ext cx="5025507" cy="3127375"/>
            </a:xfrm>
            <a:prstGeom prst="rect">
              <a:avLst/>
            </a:prstGeom>
            <a:solidFill>
              <a:schemeClr val="bg1">
                <a:lumMod val="95000"/>
              </a:schemeClr>
            </a:solidFill>
            <a:ln>
              <a:noFill/>
            </a:ln>
            <a:effectLst>
              <a:innerShdw blurRad="63500" dist="50800" dir="16200000">
                <a:prstClr val="black">
                  <a:alpha val="30000"/>
                </a:prstClr>
              </a:inn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
            <p:cNvSpPr>
              <a:spLocks/>
            </p:cNvSpPr>
            <p:nvPr/>
          </p:nvSpPr>
          <p:spPr bwMode="auto">
            <a:xfrm>
              <a:off x="1628775" y="-2060575"/>
              <a:ext cx="63500" cy="352425"/>
            </a:xfrm>
            <a:custGeom>
              <a:avLst/>
              <a:gdLst>
                <a:gd name="T0" fmla="*/ 8 w 17"/>
                <a:gd name="T1" fmla="*/ 94 h 94"/>
                <a:gd name="T2" fmla="*/ 0 w 17"/>
                <a:gd name="T3" fmla="*/ 86 h 94"/>
                <a:gd name="T4" fmla="*/ 0 w 17"/>
                <a:gd name="T5" fmla="*/ 8 h 94"/>
                <a:gd name="T6" fmla="*/ 8 w 17"/>
                <a:gd name="T7" fmla="*/ 0 h 94"/>
                <a:gd name="T8" fmla="*/ 9 w 17"/>
                <a:gd name="T9" fmla="*/ 0 h 94"/>
                <a:gd name="T10" fmla="*/ 17 w 17"/>
                <a:gd name="T11" fmla="*/ 8 h 94"/>
                <a:gd name="T12" fmla="*/ 17 w 17"/>
                <a:gd name="T13" fmla="*/ 86 h 94"/>
                <a:gd name="T14" fmla="*/ 9 w 17"/>
                <a:gd name="T15" fmla="*/ 94 h 94"/>
                <a:gd name="T16" fmla="*/ 8 w 17"/>
                <a:gd name="T1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94">
                  <a:moveTo>
                    <a:pt x="8" y="94"/>
                  </a:moveTo>
                  <a:cubicBezTo>
                    <a:pt x="3" y="94"/>
                    <a:pt x="0" y="90"/>
                    <a:pt x="0" y="86"/>
                  </a:cubicBezTo>
                  <a:cubicBezTo>
                    <a:pt x="0" y="8"/>
                    <a:pt x="0" y="8"/>
                    <a:pt x="0" y="8"/>
                  </a:cubicBezTo>
                  <a:cubicBezTo>
                    <a:pt x="0" y="3"/>
                    <a:pt x="3" y="0"/>
                    <a:pt x="8" y="0"/>
                  </a:cubicBezTo>
                  <a:cubicBezTo>
                    <a:pt x="9" y="0"/>
                    <a:pt x="9" y="0"/>
                    <a:pt x="9" y="0"/>
                  </a:cubicBezTo>
                  <a:cubicBezTo>
                    <a:pt x="14" y="0"/>
                    <a:pt x="17" y="3"/>
                    <a:pt x="17" y="8"/>
                  </a:cubicBezTo>
                  <a:cubicBezTo>
                    <a:pt x="17" y="86"/>
                    <a:pt x="17" y="86"/>
                    <a:pt x="17" y="86"/>
                  </a:cubicBezTo>
                  <a:cubicBezTo>
                    <a:pt x="17" y="90"/>
                    <a:pt x="14" y="94"/>
                    <a:pt x="9" y="94"/>
                  </a:cubicBezTo>
                  <a:lnTo>
                    <a:pt x="8" y="94"/>
                  </a:lnTo>
                  <a:close/>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13"/>
            <p:cNvSpPr>
              <a:spLocks noChangeArrowheads="1"/>
            </p:cNvSpPr>
            <p:nvPr/>
          </p:nvSpPr>
          <p:spPr bwMode="auto">
            <a:xfrm>
              <a:off x="-981075" y="-2305050"/>
              <a:ext cx="93663" cy="93663"/>
            </a:xfrm>
            <a:prstGeom prst="ellipse">
              <a:avLst/>
            </a:pr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14"/>
            <p:cNvSpPr>
              <a:spLocks noChangeArrowheads="1"/>
            </p:cNvSpPr>
            <p:nvPr/>
          </p:nvSpPr>
          <p:spPr bwMode="auto">
            <a:xfrm>
              <a:off x="-749300" y="-2281238"/>
              <a:ext cx="52388" cy="52388"/>
            </a:xfrm>
            <a:prstGeom prst="ellipse">
              <a:avLst/>
            </a:pr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5"/>
            <p:cNvSpPr>
              <a:spLocks noEditPoints="1"/>
            </p:cNvSpPr>
            <p:nvPr/>
          </p:nvSpPr>
          <p:spPr bwMode="auto">
            <a:xfrm>
              <a:off x="-3714750" y="-2382838"/>
              <a:ext cx="5556250" cy="3749675"/>
            </a:xfrm>
            <a:custGeom>
              <a:avLst/>
              <a:gdLst>
                <a:gd name="T0" fmla="*/ 1402 w 1482"/>
                <a:gd name="T1" fmla="*/ 0 h 1000"/>
                <a:gd name="T2" fmla="*/ 80 w 1482"/>
                <a:gd name="T3" fmla="*/ 0 h 1000"/>
                <a:gd name="T4" fmla="*/ 0 w 1482"/>
                <a:gd name="T5" fmla="*/ 80 h 1000"/>
                <a:gd name="T6" fmla="*/ 0 w 1482"/>
                <a:gd name="T7" fmla="*/ 920 h 1000"/>
                <a:gd name="T8" fmla="*/ 80 w 1482"/>
                <a:gd name="T9" fmla="*/ 1000 h 1000"/>
                <a:gd name="T10" fmla="*/ 1402 w 1482"/>
                <a:gd name="T11" fmla="*/ 1000 h 1000"/>
                <a:gd name="T12" fmla="*/ 1482 w 1482"/>
                <a:gd name="T13" fmla="*/ 920 h 1000"/>
                <a:gd name="T14" fmla="*/ 1482 w 1482"/>
                <a:gd name="T15" fmla="*/ 80 h 1000"/>
                <a:gd name="T16" fmla="*/ 1402 w 1482"/>
                <a:gd name="T17" fmla="*/ 0 h 1000"/>
                <a:gd name="T18" fmla="*/ 798 w 1482"/>
                <a:gd name="T19" fmla="*/ 27 h 1000"/>
                <a:gd name="T20" fmla="*/ 805 w 1482"/>
                <a:gd name="T21" fmla="*/ 34 h 1000"/>
                <a:gd name="T22" fmla="*/ 798 w 1482"/>
                <a:gd name="T23" fmla="*/ 41 h 1000"/>
                <a:gd name="T24" fmla="*/ 791 w 1482"/>
                <a:gd name="T25" fmla="*/ 34 h 1000"/>
                <a:gd name="T26" fmla="*/ 798 w 1482"/>
                <a:gd name="T27" fmla="*/ 27 h 1000"/>
                <a:gd name="T28" fmla="*/ 741 w 1482"/>
                <a:gd name="T29" fmla="*/ 21 h 1000"/>
                <a:gd name="T30" fmla="*/ 754 w 1482"/>
                <a:gd name="T31" fmla="*/ 34 h 1000"/>
                <a:gd name="T32" fmla="*/ 741 w 1482"/>
                <a:gd name="T33" fmla="*/ 46 h 1000"/>
                <a:gd name="T34" fmla="*/ 729 w 1482"/>
                <a:gd name="T35" fmla="*/ 34 h 1000"/>
                <a:gd name="T36" fmla="*/ 741 w 1482"/>
                <a:gd name="T37" fmla="*/ 21 h 1000"/>
                <a:gd name="T38" fmla="*/ 1394 w 1482"/>
                <a:gd name="T39" fmla="*/ 920 h 1000"/>
                <a:gd name="T40" fmla="*/ 84 w 1482"/>
                <a:gd name="T41" fmla="*/ 920 h 1000"/>
                <a:gd name="T42" fmla="*/ 84 w 1482"/>
                <a:gd name="T43" fmla="*/ 86 h 1000"/>
                <a:gd name="T44" fmla="*/ 1394 w 1482"/>
                <a:gd name="T45" fmla="*/ 86 h 1000"/>
                <a:gd name="T46" fmla="*/ 1394 w 1482"/>
                <a:gd name="T47" fmla="*/ 920 h 1000"/>
                <a:gd name="T48" fmla="*/ 1442 w 1482"/>
                <a:gd name="T49" fmla="*/ 172 h 1000"/>
                <a:gd name="T50" fmla="*/ 1434 w 1482"/>
                <a:gd name="T51" fmla="*/ 180 h 1000"/>
                <a:gd name="T52" fmla="*/ 1433 w 1482"/>
                <a:gd name="T53" fmla="*/ 180 h 1000"/>
                <a:gd name="T54" fmla="*/ 1425 w 1482"/>
                <a:gd name="T55" fmla="*/ 172 h 1000"/>
                <a:gd name="T56" fmla="*/ 1425 w 1482"/>
                <a:gd name="T57" fmla="*/ 94 h 1000"/>
                <a:gd name="T58" fmla="*/ 1433 w 1482"/>
                <a:gd name="T59" fmla="*/ 86 h 1000"/>
                <a:gd name="T60" fmla="*/ 1434 w 1482"/>
                <a:gd name="T61" fmla="*/ 86 h 1000"/>
                <a:gd name="T62" fmla="*/ 1442 w 1482"/>
                <a:gd name="T63" fmla="*/ 94 h 1000"/>
                <a:gd name="T64" fmla="*/ 1442 w 1482"/>
                <a:gd name="T65" fmla="*/ 172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2" h="1000">
                  <a:moveTo>
                    <a:pt x="1402" y="0"/>
                  </a:moveTo>
                  <a:cubicBezTo>
                    <a:pt x="80" y="0"/>
                    <a:pt x="80" y="0"/>
                    <a:pt x="80" y="0"/>
                  </a:cubicBezTo>
                  <a:cubicBezTo>
                    <a:pt x="36" y="0"/>
                    <a:pt x="0" y="36"/>
                    <a:pt x="0" y="80"/>
                  </a:cubicBezTo>
                  <a:cubicBezTo>
                    <a:pt x="0" y="920"/>
                    <a:pt x="0" y="920"/>
                    <a:pt x="0" y="920"/>
                  </a:cubicBezTo>
                  <a:cubicBezTo>
                    <a:pt x="0" y="964"/>
                    <a:pt x="36" y="1000"/>
                    <a:pt x="80" y="1000"/>
                  </a:cubicBezTo>
                  <a:cubicBezTo>
                    <a:pt x="1402" y="1000"/>
                    <a:pt x="1402" y="1000"/>
                    <a:pt x="1402" y="1000"/>
                  </a:cubicBezTo>
                  <a:cubicBezTo>
                    <a:pt x="1446" y="1000"/>
                    <a:pt x="1482" y="964"/>
                    <a:pt x="1482" y="920"/>
                  </a:cubicBezTo>
                  <a:cubicBezTo>
                    <a:pt x="1482" y="80"/>
                    <a:pt x="1482" y="80"/>
                    <a:pt x="1482" y="80"/>
                  </a:cubicBezTo>
                  <a:cubicBezTo>
                    <a:pt x="1482" y="36"/>
                    <a:pt x="1446" y="0"/>
                    <a:pt x="1402" y="0"/>
                  </a:cubicBezTo>
                  <a:close/>
                  <a:moveTo>
                    <a:pt x="798" y="27"/>
                  </a:moveTo>
                  <a:cubicBezTo>
                    <a:pt x="802" y="27"/>
                    <a:pt x="805" y="30"/>
                    <a:pt x="805" y="34"/>
                  </a:cubicBezTo>
                  <a:cubicBezTo>
                    <a:pt x="805" y="38"/>
                    <a:pt x="802" y="41"/>
                    <a:pt x="798" y="41"/>
                  </a:cubicBezTo>
                  <a:cubicBezTo>
                    <a:pt x="795" y="41"/>
                    <a:pt x="791" y="38"/>
                    <a:pt x="791" y="34"/>
                  </a:cubicBezTo>
                  <a:cubicBezTo>
                    <a:pt x="791" y="30"/>
                    <a:pt x="795" y="27"/>
                    <a:pt x="798" y="27"/>
                  </a:cubicBezTo>
                  <a:close/>
                  <a:moveTo>
                    <a:pt x="741" y="21"/>
                  </a:moveTo>
                  <a:cubicBezTo>
                    <a:pt x="748" y="21"/>
                    <a:pt x="754" y="27"/>
                    <a:pt x="754" y="34"/>
                  </a:cubicBezTo>
                  <a:cubicBezTo>
                    <a:pt x="754" y="41"/>
                    <a:pt x="748" y="46"/>
                    <a:pt x="741" y="46"/>
                  </a:cubicBezTo>
                  <a:cubicBezTo>
                    <a:pt x="734" y="46"/>
                    <a:pt x="729" y="41"/>
                    <a:pt x="729" y="34"/>
                  </a:cubicBezTo>
                  <a:cubicBezTo>
                    <a:pt x="729" y="27"/>
                    <a:pt x="734" y="21"/>
                    <a:pt x="741" y="21"/>
                  </a:cubicBezTo>
                  <a:close/>
                  <a:moveTo>
                    <a:pt x="1394" y="920"/>
                  </a:moveTo>
                  <a:cubicBezTo>
                    <a:pt x="84" y="920"/>
                    <a:pt x="84" y="920"/>
                    <a:pt x="84" y="920"/>
                  </a:cubicBezTo>
                  <a:cubicBezTo>
                    <a:pt x="84" y="86"/>
                    <a:pt x="84" y="86"/>
                    <a:pt x="84" y="86"/>
                  </a:cubicBezTo>
                  <a:cubicBezTo>
                    <a:pt x="1394" y="86"/>
                    <a:pt x="1394" y="86"/>
                    <a:pt x="1394" y="86"/>
                  </a:cubicBezTo>
                  <a:lnTo>
                    <a:pt x="1394" y="920"/>
                  </a:lnTo>
                  <a:close/>
                  <a:moveTo>
                    <a:pt x="1442" y="172"/>
                  </a:moveTo>
                  <a:cubicBezTo>
                    <a:pt x="1442" y="176"/>
                    <a:pt x="1439" y="180"/>
                    <a:pt x="1434" y="180"/>
                  </a:cubicBezTo>
                  <a:cubicBezTo>
                    <a:pt x="1433" y="180"/>
                    <a:pt x="1433" y="180"/>
                    <a:pt x="1433" y="180"/>
                  </a:cubicBezTo>
                  <a:cubicBezTo>
                    <a:pt x="1428" y="180"/>
                    <a:pt x="1425" y="176"/>
                    <a:pt x="1425" y="172"/>
                  </a:cubicBezTo>
                  <a:cubicBezTo>
                    <a:pt x="1425" y="94"/>
                    <a:pt x="1425" y="94"/>
                    <a:pt x="1425" y="94"/>
                  </a:cubicBezTo>
                  <a:cubicBezTo>
                    <a:pt x="1425" y="89"/>
                    <a:pt x="1428" y="86"/>
                    <a:pt x="1433" y="86"/>
                  </a:cubicBezTo>
                  <a:cubicBezTo>
                    <a:pt x="1434" y="86"/>
                    <a:pt x="1434" y="86"/>
                    <a:pt x="1434" y="86"/>
                  </a:cubicBezTo>
                  <a:cubicBezTo>
                    <a:pt x="1439" y="86"/>
                    <a:pt x="1442" y="89"/>
                    <a:pt x="1442" y="94"/>
                  </a:cubicBezTo>
                  <a:lnTo>
                    <a:pt x="1442" y="172"/>
                  </a:lnTo>
                  <a:close/>
                </a:path>
              </a:pathLst>
            </a:custGeom>
            <a:gradFill>
              <a:gsLst>
                <a:gs pos="0">
                  <a:schemeClr val="bg2">
                    <a:lumMod val="75000"/>
                  </a:schemeClr>
                </a:gs>
                <a:gs pos="100000">
                  <a:schemeClr val="bg2">
                    <a:lumMod val="60000"/>
                    <a:lumOff val="40000"/>
                  </a:schemeClr>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01" name="Picture 3"/>
          <p:cNvPicPr>
            <a:picLocks noChangeAspect="1" noChangeArrowheads="1"/>
          </p:cNvPicPr>
          <p:nvPr/>
        </p:nvPicPr>
        <p:blipFill>
          <a:blip r:embed="rId40" cstate="email">
            <a:extLst>
              <a:ext uri="{28A0092B-C50C-407E-A947-70E740481C1C}">
                <a14:useLocalDpi xmlns:a14="http://schemas.microsoft.com/office/drawing/2010/main" xmlns="" val="0"/>
              </a:ext>
            </a:extLst>
          </a:blip>
          <a:srcRect/>
          <a:stretch>
            <a:fillRect/>
          </a:stretch>
        </p:blipFill>
        <p:spPr bwMode="auto">
          <a:xfrm>
            <a:off x="8798028" y="3265409"/>
            <a:ext cx="1610543" cy="25082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9" name="Picture 148"/>
          <p:cNvPicPr>
            <a:picLocks noChangeAspect="1"/>
          </p:cNvPicPr>
          <p:nvPr/>
        </p:nvPicPr>
        <p:blipFill>
          <a:blip r:embed="rId15" cstate="email">
            <a:extLst>
              <a:ext uri="{28A0092B-C50C-407E-A947-70E740481C1C}">
                <a14:useLocalDpi xmlns:a14="http://schemas.microsoft.com/office/drawing/2010/main" xmlns="" val="0"/>
              </a:ext>
            </a:extLst>
          </a:blip>
          <a:stretch>
            <a:fillRect/>
          </a:stretch>
        </p:blipFill>
        <p:spPr>
          <a:xfrm>
            <a:off x="4605412" y="875024"/>
            <a:ext cx="812339" cy="637929"/>
          </a:xfrm>
          <a:prstGeom prst="rect">
            <a:avLst/>
          </a:prstGeom>
        </p:spPr>
      </p:pic>
      <p:pic>
        <p:nvPicPr>
          <p:cNvPr id="150" name="Picture 2"/>
          <p:cNvPicPr>
            <a:picLocks noChangeAspect="1" noChangeArrowheads="1"/>
          </p:cNvPicPr>
          <p:nvPr/>
        </p:nvPicPr>
        <p:blipFill>
          <a:blip r:embed="rId41"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10144930" y="204065"/>
            <a:ext cx="1929011" cy="30093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0" name="Picture 2"/>
          <p:cNvPicPr>
            <a:picLocks noChangeAspect="1" noChangeArrowheads="1"/>
          </p:cNvPicPr>
          <p:nvPr/>
        </p:nvPicPr>
        <p:blipFill>
          <a:blip r:embed="rId42" cstate="email">
            <a:extLst>
              <a:ext uri="{28A0092B-C50C-407E-A947-70E740481C1C}">
                <a14:useLocalDpi xmlns:a14="http://schemas.microsoft.com/office/drawing/2010/main" xmlns="" val="0"/>
              </a:ext>
            </a:extLst>
          </a:blip>
          <a:srcRect/>
          <a:stretch>
            <a:fillRect/>
          </a:stretch>
        </p:blipFill>
        <p:spPr bwMode="auto">
          <a:xfrm>
            <a:off x="7928345" y="1308122"/>
            <a:ext cx="2072936" cy="3233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7" name="Picture 5"/>
          <p:cNvPicPr>
            <a:picLocks noChangeAspect="1" noChangeArrowheads="1"/>
          </p:cNvPicPr>
          <p:nvPr/>
        </p:nvPicPr>
        <p:blipFill>
          <a:blip r:embed="rId43" cstate="email">
            <a:extLst>
              <a:ext uri="{28A0092B-C50C-407E-A947-70E740481C1C}">
                <a14:useLocalDpi xmlns:a14="http://schemas.microsoft.com/office/drawing/2010/main" xmlns="" val="0"/>
              </a:ext>
            </a:extLst>
          </a:blip>
          <a:srcRect/>
          <a:stretch>
            <a:fillRect/>
          </a:stretch>
        </p:blipFill>
        <p:spPr bwMode="auto">
          <a:xfrm>
            <a:off x="-1020456" y="-1346649"/>
            <a:ext cx="2240399" cy="307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7" name="Picture 2"/>
          <p:cNvPicPr>
            <a:picLocks noChangeAspect="1" noChangeArrowheads="1"/>
          </p:cNvPicPr>
          <p:nvPr/>
        </p:nvPicPr>
        <p:blipFill>
          <a:blip r:embed="rId44"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5897704" y="-114526"/>
            <a:ext cx="1628373" cy="25403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3" name="Picture 72"/>
          <p:cNvPicPr>
            <a:picLocks noChangeAspect="1"/>
          </p:cNvPicPr>
          <p:nvPr/>
        </p:nvPicPr>
        <p:blipFill>
          <a:blip r:embed="rId45" cstate="email">
            <a:extLst>
              <a:ext uri="{28A0092B-C50C-407E-A947-70E740481C1C}">
                <a14:useLocalDpi xmlns:a14="http://schemas.microsoft.com/office/drawing/2010/main" xmlns="" val="0"/>
              </a:ext>
            </a:extLst>
          </a:blip>
          <a:stretch>
            <a:fillRect/>
          </a:stretch>
        </p:blipFill>
        <p:spPr>
          <a:xfrm>
            <a:off x="6974248" y="3933152"/>
            <a:ext cx="622089" cy="1209737"/>
          </a:xfrm>
          <a:prstGeom prst="rect">
            <a:avLst/>
          </a:prstGeom>
        </p:spPr>
      </p:pic>
      <p:pic>
        <p:nvPicPr>
          <p:cNvPr id="74" name="Picture 73"/>
          <p:cNvPicPr>
            <a:picLocks noChangeAspect="1"/>
          </p:cNvPicPr>
          <p:nvPr/>
        </p:nvPicPr>
        <p:blipFill>
          <a:blip r:embed="rId46" cstate="email">
            <a:extLst>
              <a:ext uri="{28A0092B-C50C-407E-A947-70E740481C1C}">
                <a14:useLocalDpi xmlns:a14="http://schemas.microsoft.com/office/drawing/2010/main" xmlns="" val="0"/>
              </a:ext>
            </a:extLst>
          </a:blip>
          <a:stretch>
            <a:fillRect/>
          </a:stretch>
        </p:blipFill>
        <p:spPr>
          <a:xfrm>
            <a:off x="-498562" y="5545336"/>
            <a:ext cx="3358264" cy="1679569"/>
          </a:xfrm>
          <a:prstGeom prst="rect">
            <a:avLst/>
          </a:prstGeom>
        </p:spPr>
      </p:pic>
      <p:pic>
        <p:nvPicPr>
          <p:cNvPr id="75" name="Picture 74"/>
          <p:cNvPicPr>
            <a:picLocks noChangeAspect="1"/>
          </p:cNvPicPr>
          <p:nvPr/>
        </p:nvPicPr>
        <p:blipFill>
          <a:blip r:embed="rId47" cstate="email">
            <a:extLst>
              <a:ext uri="{28A0092B-C50C-407E-A947-70E740481C1C}">
                <a14:useLocalDpi xmlns:a14="http://schemas.microsoft.com/office/drawing/2010/main" xmlns="" val="0"/>
              </a:ext>
            </a:extLst>
          </a:blip>
          <a:stretch>
            <a:fillRect/>
          </a:stretch>
        </p:blipFill>
        <p:spPr>
          <a:xfrm>
            <a:off x="7332567" y="3456805"/>
            <a:ext cx="1815712" cy="2386331"/>
          </a:xfrm>
          <a:prstGeom prst="rect">
            <a:avLst/>
          </a:prstGeom>
        </p:spPr>
      </p:pic>
      <p:pic>
        <p:nvPicPr>
          <p:cNvPr id="98" name="Picture 97"/>
          <p:cNvPicPr>
            <a:picLocks noChangeAspect="1"/>
          </p:cNvPicPr>
          <p:nvPr/>
        </p:nvPicPr>
        <p:blipFill>
          <a:blip r:embed="rId48" cstate="email">
            <a:extLst>
              <a:ext uri="{28A0092B-C50C-407E-A947-70E740481C1C}">
                <a14:useLocalDpi xmlns:a14="http://schemas.microsoft.com/office/drawing/2010/main" xmlns="" val="0"/>
              </a:ext>
            </a:extLst>
          </a:blip>
          <a:stretch>
            <a:fillRect/>
          </a:stretch>
        </p:blipFill>
        <p:spPr>
          <a:xfrm>
            <a:off x="11173090" y="1193800"/>
            <a:ext cx="720478" cy="1441331"/>
          </a:xfrm>
          <a:prstGeom prst="rect">
            <a:avLst/>
          </a:prstGeom>
        </p:spPr>
      </p:pic>
      <p:pic>
        <p:nvPicPr>
          <p:cNvPr id="110" name="Picture 109"/>
          <p:cNvPicPr>
            <a:picLocks noChangeAspect="1"/>
          </p:cNvPicPr>
          <p:nvPr/>
        </p:nvPicPr>
        <p:blipFill>
          <a:blip r:embed="rId49" cstate="email">
            <a:extLst>
              <a:ext uri="{28A0092B-C50C-407E-A947-70E740481C1C}">
                <a14:useLocalDpi xmlns:a14="http://schemas.microsoft.com/office/drawing/2010/main" xmlns="" val="0"/>
              </a:ext>
            </a:extLst>
          </a:blip>
          <a:stretch>
            <a:fillRect/>
          </a:stretch>
        </p:blipFill>
        <p:spPr>
          <a:xfrm>
            <a:off x="3596428" y="2689111"/>
            <a:ext cx="941163" cy="1882816"/>
          </a:xfrm>
          <a:prstGeom prst="rect">
            <a:avLst/>
          </a:prstGeom>
        </p:spPr>
      </p:pic>
      <p:pic>
        <p:nvPicPr>
          <p:cNvPr id="113" name="Picture 112"/>
          <p:cNvPicPr>
            <a:picLocks noChangeAspect="1"/>
          </p:cNvPicPr>
          <p:nvPr/>
        </p:nvPicPr>
        <p:blipFill>
          <a:blip r:embed="rId12" cstate="email">
            <a:extLst>
              <a:ext uri="{28A0092B-C50C-407E-A947-70E740481C1C}">
                <a14:useLocalDpi xmlns:a14="http://schemas.microsoft.com/office/drawing/2010/main" xmlns="" val="0"/>
              </a:ext>
            </a:extLst>
          </a:blip>
          <a:stretch>
            <a:fillRect/>
          </a:stretch>
        </p:blipFill>
        <p:spPr>
          <a:xfrm>
            <a:off x="7526077" y="6059277"/>
            <a:ext cx="925119" cy="1192831"/>
          </a:xfrm>
          <a:prstGeom prst="rect">
            <a:avLst/>
          </a:prstGeom>
        </p:spPr>
      </p:pic>
      <p:pic>
        <p:nvPicPr>
          <p:cNvPr id="118" name="Picture 117"/>
          <p:cNvPicPr>
            <a:picLocks noChangeAspect="1"/>
          </p:cNvPicPr>
          <p:nvPr/>
        </p:nvPicPr>
        <p:blipFill>
          <a:blip r:embed="rId18" cstate="email">
            <a:extLst>
              <a:ext uri="{28A0092B-C50C-407E-A947-70E740481C1C}">
                <a14:useLocalDpi xmlns:a14="http://schemas.microsoft.com/office/drawing/2010/main" xmlns="" val="0"/>
              </a:ext>
            </a:extLst>
          </a:blip>
          <a:stretch>
            <a:fillRect/>
          </a:stretch>
        </p:blipFill>
        <p:spPr>
          <a:xfrm>
            <a:off x="1246913" y="805293"/>
            <a:ext cx="763890" cy="1407135"/>
          </a:xfrm>
          <a:prstGeom prst="rect">
            <a:avLst/>
          </a:prstGeom>
        </p:spPr>
      </p:pic>
      <p:pic>
        <p:nvPicPr>
          <p:cNvPr id="119" name="Picture 118"/>
          <p:cNvPicPr>
            <a:picLocks noChangeAspect="1"/>
          </p:cNvPicPr>
          <p:nvPr/>
        </p:nvPicPr>
        <p:blipFill>
          <a:blip r:embed="rId50" cstate="email">
            <a:extLst>
              <a:ext uri="{28A0092B-C50C-407E-A947-70E740481C1C}">
                <a14:useLocalDpi xmlns:a14="http://schemas.microsoft.com/office/drawing/2010/main" xmlns="" val="0"/>
              </a:ext>
            </a:extLst>
          </a:blip>
          <a:stretch>
            <a:fillRect/>
          </a:stretch>
        </p:blipFill>
        <p:spPr>
          <a:xfrm>
            <a:off x="1256320" y="-391599"/>
            <a:ext cx="1683957" cy="2213168"/>
          </a:xfrm>
          <a:prstGeom prst="rect">
            <a:avLst/>
          </a:prstGeom>
        </p:spPr>
      </p:pic>
      <p:pic>
        <p:nvPicPr>
          <p:cNvPr id="129" name="Picture 4"/>
          <p:cNvPicPr>
            <a:picLocks noChangeAspect="1" noChangeArrowheads="1"/>
          </p:cNvPicPr>
          <p:nvPr/>
        </p:nvPicPr>
        <p:blipFill>
          <a:blip r:embed="rId51" cstate="email">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4522630" y="1566919"/>
            <a:ext cx="1200679" cy="16754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5" name="Picture 5"/>
          <p:cNvPicPr>
            <a:picLocks noChangeAspect="1" noChangeArrowheads="1"/>
          </p:cNvPicPr>
          <p:nvPr/>
        </p:nvPicPr>
        <p:blipFill>
          <a:blip r:embed="rId43" cstate="email">
            <a:extLst>
              <a:ext uri="{28A0092B-C50C-407E-A947-70E740481C1C}">
                <a14:useLocalDpi xmlns:a14="http://schemas.microsoft.com/office/drawing/2010/main" xmlns="" val="0"/>
              </a:ext>
            </a:extLst>
          </a:blip>
          <a:srcRect/>
          <a:stretch>
            <a:fillRect/>
          </a:stretch>
        </p:blipFill>
        <p:spPr bwMode="auto">
          <a:xfrm>
            <a:off x="5168922" y="-1065987"/>
            <a:ext cx="2240399" cy="307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0" name="Picture 99"/>
          <p:cNvPicPr>
            <a:picLocks noChangeAspect="1"/>
          </p:cNvPicPr>
          <p:nvPr/>
        </p:nvPicPr>
        <p:blipFill>
          <a:blip r:embed="rId52" cstate="email">
            <a:extLst>
              <a:ext uri="{28A0092B-C50C-407E-A947-70E740481C1C}">
                <a14:useLocalDpi xmlns:a14="http://schemas.microsoft.com/office/drawing/2010/main" xmlns="" val="0"/>
              </a:ext>
            </a:extLst>
          </a:blip>
          <a:stretch>
            <a:fillRect/>
          </a:stretch>
        </p:blipFill>
        <p:spPr>
          <a:xfrm>
            <a:off x="-498562" y="2661567"/>
            <a:ext cx="2092638" cy="2750283"/>
          </a:xfrm>
          <a:prstGeom prst="rect">
            <a:avLst/>
          </a:prstGeom>
        </p:spPr>
      </p:pic>
      <p:sp>
        <p:nvSpPr>
          <p:cNvPr id="92" name="Rectangle 91"/>
          <p:cNvSpPr/>
          <p:nvPr/>
        </p:nvSpPr>
        <p:spPr>
          <a:xfrm>
            <a:off x="684212" y="2133600"/>
            <a:ext cx="11480888" cy="2585301"/>
          </a:xfrm>
          <a:prstGeom prst="rect">
            <a:avLst/>
          </a:prstGeom>
        </p:spPr>
        <p:txBody>
          <a:bodyPr wrap="square" lIns="121899" tIns="60949" rIns="121899" bIns="60949">
            <a:spAutoFit/>
          </a:bodyPr>
          <a:lstStyle/>
          <a:p>
            <a:r>
              <a:rPr lang="en-US" sz="8000" b="1" dirty="0" smtClean="0">
                <a:solidFill>
                  <a:srgbClr val="FF0000"/>
                </a:solidFill>
              </a:rPr>
              <a:t>…</a:t>
            </a:r>
            <a:r>
              <a:rPr lang="en-US" sz="8000" dirty="0" smtClean="0">
                <a:solidFill>
                  <a:srgbClr val="FF0000"/>
                </a:solidFill>
              </a:rPr>
              <a:t>you don't have a strategy for growth</a:t>
            </a:r>
            <a:r>
              <a:rPr lang="en-US" sz="8000" b="1" dirty="0" smtClean="0">
                <a:solidFill>
                  <a:srgbClr val="FF0000"/>
                </a:solidFill>
              </a:rPr>
              <a:t>”</a:t>
            </a:r>
            <a:endParaRPr lang="en-US" sz="2700" baseline="24000" dirty="0">
              <a:ln w="6350">
                <a:noFill/>
              </a:ln>
              <a:solidFill>
                <a:schemeClr val="accent1"/>
              </a:solidFill>
            </a:endParaRPr>
          </a:p>
        </p:txBody>
      </p:sp>
      <p:sp>
        <p:nvSpPr>
          <p:cNvPr id="99" name="Rectangle 98"/>
          <p:cNvSpPr/>
          <p:nvPr/>
        </p:nvSpPr>
        <p:spPr>
          <a:xfrm>
            <a:off x="1893686" y="1180255"/>
            <a:ext cx="9239326" cy="861752"/>
          </a:xfrm>
          <a:prstGeom prst="rect">
            <a:avLst/>
          </a:prstGeom>
        </p:spPr>
        <p:txBody>
          <a:bodyPr wrap="none" lIns="121899" tIns="60949" rIns="121899" bIns="60949">
            <a:spAutoFit/>
          </a:bodyPr>
          <a:lstStyle/>
          <a:p>
            <a:pPr algn="ctr"/>
            <a:r>
              <a:rPr lang="en-US" sz="4800" dirty="0" smtClean="0"/>
              <a:t>“If you don't have a mobile strategy, </a:t>
            </a:r>
            <a:endParaRPr lang="en-US" sz="2700" b="1" baseline="24000" dirty="0">
              <a:ln w="6350">
                <a:noFill/>
              </a:ln>
              <a:solidFill>
                <a:srgbClr val="FF0000"/>
              </a:solidFill>
            </a:endParaRPr>
          </a:p>
        </p:txBody>
      </p:sp>
      <p:sp>
        <p:nvSpPr>
          <p:cNvPr id="86" name="Rectangle 85"/>
          <p:cNvSpPr/>
          <p:nvPr/>
        </p:nvSpPr>
        <p:spPr>
          <a:xfrm>
            <a:off x="4616979" y="5446439"/>
            <a:ext cx="7571846" cy="615531"/>
          </a:xfrm>
          <a:prstGeom prst="rect">
            <a:avLst/>
          </a:prstGeom>
        </p:spPr>
        <p:txBody>
          <a:bodyPr wrap="square" lIns="121899" tIns="60949" rIns="121899" bIns="60949">
            <a:spAutoFit/>
          </a:bodyPr>
          <a:lstStyle/>
          <a:p>
            <a:r>
              <a:rPr lang="en-US" sz="3200" b="1" dirty="0" smtClean="0">
                <a:solidFill>
                  <a:srgbClr val="46575E"/>
                </a:solidFill>
              </a:rPr>
              <a:t>Eric Schmidt, </a:t>
            </a:r>
            <a:r>
              <a:rPr lang="en-US" sz="3200" dirty="0" smtClean="0">
                <a:solidFill>
                  <a:srgbClr val="46575E"/>
                </a:solidFill>
              </a:rPr>
              <a:t>Google Executive Chairman</a:t>
            </a:r>
            <a:endParaRPr lang="en-US" sz="3200" b="1" dirty="0" smtClean="0">
              <a:solidFill>
                <a:srgbClr val="46575E"/>
              </a:solidFill>
            </a:endParaRPr>
          </a:p>
        </p:txBody>
      </p:sp>
    </p:spTree>
    <p:extLst>
      <p:ext uri="{BB962C8B-B14F-4D97-AF65-F5344CB8AC3E}">
        <p14:creationId xmlns:p14="http://schemas.microsoft.com/office/powerpoint/2010/main" xmlns="" val="71714978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dirty="0" smtClean="0"/>
              <a:t>Simplify Enterprise Mobility</a:t>
            </a:r>
            <a:endParaRPr lang="en-US" dirty="0"/>
          </a:p>
        </p:txBody>
      </p:sp>
      <p:grpSp>
        <p:nvGrpSpPr>
          <p:cNvPr id="3" name="Group 18"/>
          <p:cNvGrpSpPr/>
          <p:nvPr/>
        </p:nvGrpSpPr>
        <p:grpSpPr>
          <a:xfrm>
            <a:off x="1592702" y="2562406"/>
            <a:ext cx="9472658" cy="3641340"/>
            <a:chOff x="479020" y="1621631"/>
            <a:chExt cx="3932303" cy="1686320"/>
          </a:xfrm>
        </p:grpSpPr>
        <p:pic>
          <p:nvPicPr>
            <p:cNvPr id="22" name="Picture 190"/>
            <p:cNvPicPr>
              <a:picLocks noChangeAspect="1"/>
            </p:cNvPicPr>
            <p:nvPr/>
          </p:nvPicPr>
          <p:blipFill rotWithShape="1">
            <a:blip r:embed="rId2" cstate="print"/>
            <a:srcRect l="-1" r="-2626"/>
            <a:stretch/>
          </p:blipFill>
          <p:spPr bwMode="auto">
            <a:xfrm>
              <a:off x="479020" y="1621631"/>
              <a:ext cx="3932303" cy="168632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ounded Rectangle 23"/>
            <p:cNvSpPr/>
            <p:nvPr/>
          </p:nvSpPr>
          <p:spPr>
            <a:xfrm>
              <a:off x="1007269" y="1664493"/>
              <a:ext cx="2678906" cy="478631"/>
            </a:xfrm>
            <a:prstGeom prst="roundRect">
              <a:avLst>
                <a:gd name="adj" fmla="val 5000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59"/>
              <a:endParaRPr lang="en-US" dirty="0">
                <a:solidFill>
                  <a:prstClr val="white"/>
                </a:solidFill>
              </a:endParaRPr>
            </a:p>
          </p:txBody>
        </p:sp>
      </p:grpSp>
      <p:grpSp>
        <p:nvGrpSpPr>
          <p:cNvPr id="4" name="Group 37"/>
          <p:cNvGrpSpPr/>
          <p:nvPr/>
        </p:nvGrpSpPr>
        <p:grpSpPr>
          <a:xfrm>
            <a:off x="3043172" y="1339257"/>
            <a:ext cx="6367611" cy="2295393"/>
            <a:chOff x="2282974" y="669637"/>
            <a:chExt cx="4776952" cy="1721545"/>
          </a:xfrm>
        </p:grpSpPr>
        <p:sp>
          <p:nvSpPr>
            <p:cNvPr id="28" name="Trapezoid 27"/>
            <p:cNvSpPr/>
            <p:nvPr/>
          </p:nvSpPr>
          <p:spPr>
            <a:xfrm flipV="1">
              <a:off x="2282974" y="669637"/>
              <a:ext cx="4776952" cy="1721545"/>
            </a:xfrm>
            <a:prstGeom prst="trapezoid">
              <a:avLst>
                <a:gd name="adj" fmla="val 31425"/>
              </a:avLst>
            </a:prstGeom>
            <a:gradFill>
              <a:gsLst>
                <a:gs pos="28000">
                  <a:schemeClr val="accent4">
                    <a:alpha val="0"/>
                  </a:schemeClr>
                </a:gs>
                <a:gs pos="97000">
                  <a:schemeClr val="accent4">
                    <a:alpha val="58000"/>
                  </a:schemeClr>
                </a:gs>
              </a:gsLst>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900" dirty="0">
                <a:solidFill>
                  <a:prstClr val="white"/>
                </a:solidFill>
              </a:endParaRPr>
            </a:p>
          </p:txBody>
        </p:sp>
        <p:sp>
          <p:nvSpPr>
            <p:cNvPr id="29" name="TextBox 28"/>
            <p:cNvSpPr txBox="1"/>
            <p:nvPr/>
          </p:nvSpPr>
          <p:spPr>
            <a:xfrm>
              <a:off x="2805544" y="2050827"/>
              <a:ext cx="3763819" cy="311624"/>
            </a:xfrm>
            <a:prstGeom prst="rect">
              <a:avLst/>
            </a:prstGeom>
            <a:solidFill>
              <a:schemeClr val="bg2">
                <a:lumMod val="40000"/>
                <a:lumOff val="60000"/>
                <a:alpha val="16000"/>
              </a:schemeClr>
            </a:solidFill>
          </p:spPr>
          <p:txBody>
            <a:bodyPr wrap="square" rtlCol="0" anchor="ctr">
              <a:spAutoFit/>
            </a:bodyPr>
            <a:lstStyle/>
            <a:p>
              <a:pPr algn="ctr"/>
              <a:r>
                <a:rPr lang="en-US" sz="2100" b="1" cap="all" dirty="0" smtClean="0">
                  <a:solidFill>
                    <a:schemeClr val="accent1"/>
                  </a:solidFill>
                </a:rPr>
                <a:t>Mobile Security</a:t>
              </a:r>
            </a:p>
          </p:txBody>
        </p:sp>
      </p:grpSp>
      <p:grpSp>
        <p:nvGrpSpPr>
          <p:cNvPr id="5" name="Group 119"/>
          <p:cNvGrpSpPr/>
          <p:nvPr/>
        </p:nvGrpSpPr>
        <p:grpSpPr>
          <a:xfrm>
            <a:off x="2286448" y="1110811"/>
            <a:ext cx="2638221" cy="1530341"/>
            <a:chOff x="2089808" y="1276130"/>
            <a:chExt cx="1979181" cy="1147756"/>
          </a:xfrm>
        </p:grpSpPr>
        <p:cxnSp>
          <p:nvCxnSpPr>
            <p:cNvPr id="34" name="Elbow Connector 33"/>
            <p:cNvCxnSpPr/>
            <p:nvPr/>
          </p:nvCxnSpPr>
          <p:spPr>
            <a:xfrm rot="16200000" flipV="1">
              <a:off x="3279712" y="1634608"/>
              <a:ext cx="836132" cy="742423"/>
            </a:xfrm>
            <a:prstGeom prst="bentConnector2">
              <a:avLst/>
            </a:prstGeom>
            <a:noFill/>
            <a:ln w="22225" cap="rnd">
              <a:gradFill flip="none" rotWithShape="1">
                <a:gsLst>
                  <a:gs pos="0">
                    <a:schemeClr val="bg2">
                      <a:lumMod val="60000"/>
                      <a:lumOff val="40000"/>
                    </a:schemeClr>
                  </a:gs>
                  <a:gs pos="100000">
                    <a:schemeClr val="accent1"/>
                  </a:gs>
                </a:gsLst>
                <a:lin ang="0" scaled="1"/>
                <a:tileRect/>
              </a:gradFill>
              <a:prstDash val="sysDot"/>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5" name="Rectangle 34"/>
            <p:cNvSpPr/>
            <p:nvPr/>
          </p:nvSpPr>
          <p:spPr>
            <a:xfrm>
              <a:off x="2089808" y="1276130"/>
              <a:ext cx="1120646" cy="623248"/>
            </a:xfrm>
            <a:prstGeom prst="rect">
              <a:avLst/>
            </a:prstGeom>
            <a:ln>
              <a:noFill/>
            </a:ln>
            <a:effectLst/>
          </p:spPr>
          <p:txBody>
            <a:bodyPr wrap="none" lIns="0" tIns="0" rIns="0" bIns="0" anchor="ctr" anchorCtr="0">
              <a:spAutoFit/>
            </a:bodyPr>
            <a:lstStyle/>
            <a:p>
              <a:pPr algn="r"/>
              <a:r>
                <a:rPr lang="en-US" sz="2700" dirty="0" smtClean="0">
                  <a:solidFill>
                    <a:srgbClr val="000000"/>
                  </a:solidFill>
                  <a:cs typeface="HelveticaNeueLT Std Lt"/>
                </a:rPr>
                <a:t>Build Your </a:t>
              </a:r>
              <a:br>
                <a:rPr lang="en-US" sz="2700" dirty="0" smtClean="0">
                  <a:solidFill>
                    <a:srgbClr val="000000"/>
                  </a:solidFill>
                  <a:cs typeface="HelveticaNeueLT Std Lt"/>
                </a:rPr>
              </a:br>
              <a:r>
                <a:rPr lang="en-US" sz="2700" dirty="0" smtClean="0">
                  <a:solidFill>
                    <a:srgbClr val="000000"/>
                  </a:solidFill>
                  <a:cs typeface="HelveticaNeueLT Std Lt"/>
                </a:rPr>
                <a:t>Own Apps</a:t>
              </a:r>
              <a:endParaRPr lang="en-US" sz="2700" dirty="0">
                <a:solidFill>
                  <a:srgbClr val="000000"/>
                </a:solidFill>
                <a:cs typeface="HelveticaNeueLT Std Lt"/>
              </a:endParaRPr>
            </a:p>
          </p:txBody>
        </p:sp>
      </p:grpSp>
      <p:grpSp>
        <p:nvGrpSpPr>
          <p:cNvPr id="6" name="Group 122"/>
          <p:cNvGrpSpPr/>
          <p:nvPr/>
        </p:nvGrpSpPr>
        <p:grpSpPr>
          <a:xfrm>
            <a:off x="7459394" y="1110811"/>
            <a:ext cx="2871378" cy="1530341"/>
            <a:chOff x="5314942" y="1276130"/>
            <a:chExt cx="2154094" cy="1147756"/>
          </a:xfrm>
        </p:grpSpPr>
        <p:cxnSp>
          <p:nvCxnSpPr>
            <p:cNvPr id="37" name="Elbow Connector 36"/>
            <p:cNvCxnSpPr/>
            <p:nvPr/>
          </p:nvCxnSpPr>
          <p:spPr>
            <a:xfrm rot="5400000" flipH="1" flipV="1">
              <a:off x="5268088" y="1634608"/>
              <a:ext cx="836132" cy="742423"/>
            </a:xfrm>
            <a:prstGeom prst="bentConnector2">
              <a:avLst/>
            </a:prstGeom>
            <a:noFill/>
            <a:ln w="22225" cap="rnd">
              <a:gradFill flip="none" rotWithShape="1">
                <a:gsLst>
                  <a:gs pos="0">
                    <a:schemeClr val="bg2">
                      <a:lumMod val="60000"/>
                      <a:lumOff val="40000"/>
                    </a:schemeClr>
                  </a:gs>
                  <a:gs pos="100000">
                    <a:schemeClr val="accent1"/>
                  </a:gs>
                </a:gsLst>
                <a:lin ang="0" scaled="1"/>
                <a:tileRect/>
              </a:gradFill>
              <a:prstDash val="sysDot"/>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8" name="Rectangle 37"/>
            <p:cNvSpPr/>
            <p:nvPr/>
          </p:nvSpPr>
          <p:spPr>
            <a:xfrm>
              <a:off x="6143857" y="1276130"/>
              <a:ext cx="1325179" cy="623248"/>
            </a:xfrm>
            <a:prstGeom prst="rect">
              <a:avLst/>
            </a:prstGeom>
            <a:ln>
              <a:noFill/>
            </a:ln>
            <a:effectLst/>
          </p:spPr>
          <p:txBody>
            <a:bodyPr wrap="none" lIns="0" tIns="0" rIns="0" bIns="0" anchor="ctr" anchorCtr="0">
              <a:spAutoFit/>
            </a:bodyPr>
            <a:lstStyle/>
            <a:p>
              <a:r>
                <a:rPr lang="en-US" sz="2700" dirty="0" smtClean="0">
                  <a:solidFill>
                    <a:srgbClr val="000000"/>
                  </a:solidFill>
                  <a:cs typeface="HelveticaNeueLT Std Lt"/>
                </a:rPr>
                <a:t>Oracle’s </a:t>
              </a:r>
              <a:br>
                <a:rPr lang="en-US" sz="2700" dirty="0" smtClean="0">
                  <a:solidFill>
                    <a:srgbClr val="000000"/>
                  </a:solidFill>
                  <a:cs typeface="HelveticaNeueLT Std Lt"/>
                </a:rPr>
              </a:br>
              <a:r>
                <a:rPr lang="en-US" sz="2700" dirty="0" smtClean="0">
                  <a:solidFill>
                    <a:srgbClr val="000000"/>
                  </a:solidFill>
                  <a:cs typeface="HelveticaNeueLT Std Lt"/>
                </a:rPr>
                <a:t>Mobile Apps</a:t>
              </a:r>
              <a:endParaRPr lang="en-US" sz="2700" dirty="0">
                <a:solidFill>
                  <a:srgbClr val="000000"/>
                </a:solidFill>
                <a:cs typeface="HelveticaNeueLT Std Lt"/>
              </a:endParaRPr>
            </a:p>
          </p:txBody>
        </p:sp>
      </p:grpSp>
      <p:sp>
        <p:nvSpPr>
          <p:cNvPr id="39" name="experience"/>
          <p:cNvSpPr/>
          <p:nvPr/>
        </p:nvSpPr>
        <p:spPr>
          <a:xfrm>
            <a:off x="2687867" y="5206319"/>
            <a:ext cx="6813105" cy="533457"/>
          </a:xfrm>
          <a:prstGeom prst="rect">
            <a:avLst/>
          </a:prstGeom>
        </p:spPr>
        <p:txBody>
          <a:bodyPr wrap="none" lIns="121899" tIns="60949" rIns="121899" bIns="60949">
            <a:spAutoFit/>
          </a:bodyPr>
          <a:lstStyle/>
          <a:p>
            <a:pPr algn="ctr">
              <a:lnSpc>
                <a:spcPts val="3199"/>
              </a:lnSpc>
            </a:pPr>
            <a:r>
              <a:rPr lang="en-US" sz="4300" b="1" dirty="0" smtClean="0">
                <a:ln w="6350">
                  <a:gradFill>
                    <a:gsLst>
                      <a:gs pos="0">
                        <a:srgbClr val="FF1414">
                          <a:lumMod val="71000"/>
                          <a:lumOff val="29000"/>
                        </a:srgbClr>
                      </a:gs>
                      <a:gs pos="100000">
                        <a:srgbClr val="FF1414">
                          <a:lumMod val="68000"/>
                        </a:srgbClr>
                      </a:gs>
                    </a:gsLst>
                    <a:lin ang="5400000" scaled="0"/>
                  </a:gradFill>
                </a:ln>
                <a:gradFill>
                  <a:gsLst>
                    <a:gs pos="0">
                      <a:srgbClr val="FF1414">
                        <a:lumMod val="75000"/>
                      </a:srgbClr>
                    </a:gs>
                    <a:gs pos="100000">
                      <a:srgbClr val="FF1414">
                        <a:lumMod val="95000"/>
                      </a:srgbClr>
                    </a:gs>
                  </a:gsLst>
                  <a:lin ang="16200000" scaled="0"/>
                </a:gradFill>
              </a:rPr>
              <a:t>ORACLE’S </a:t>
            </a:r>
            <a:r>
              <a:rPr lang="en-US" sz="4300" b="1" dirty="0" smtClean="0">
                <a:cs typeface="Arial" pitchFamily="34" charset="0"/>
              </a:rPr>
              <a:t>MOBILE STRATEGY</a:t>
            </a:r>
            <a:endParaRPr lang="en-US" sz="4300" b="1" dirty="0">
              <a:ln w="6350">
                <a:gradFill>
                  <a:gsLst>
                    <a:gs pos="0">
                      <a:srgbClr val="FF1414">
                        <a:lumMod val="71000"/>
                        <a:lumOff val="29000"/>
                      </a:srgbClr>
                    </a:gs>
                    <a:gs pos="100000">
                      <a:srgbClr val="FF1414">
                        <a:lumMod val="68000"/>
                      </a:srgbClr>
                    </a:gs>
                  </a:gsLst>
                  <a:lin ang="5400000" scaled="0"/>
                </a:gradFill>
              </a:ln>
            </a:endParaRPr>
          </a:p>
        </p:txBody>
      </p:sp>
      <p:grpSp>
        <p:nvGrpSpPr>
          <p:cNvPr id="7" name="Group 81"/>
          <p:cNvGrpSpPr/>
          <p:nvPr/>
        </p:nvGrpSpPr>
        <p:grpSpPr>
          <a:xfrm>
            <a:off x="3310531" y="3604884"/>
            <a:ext cx="5820937" cy="1349600"/>
            <a:chOff x="433760" y="3215244"/>
            <a:chExt cx="4366840" cy="1012200"/>
          </a:xfrm>
        </p:grpSpPr>
        <p:sp>
          <p:nvSpPr>
            <p:cNvPr id="41" name="Rectangle 40"/>
            <p:cNvSpPr/>
            <p:nvPr/>
          </p:nvSpPr>
          <p:spPr>
            <a:xfrm>
              <a:off x="433760" y="3838651"/>
              <a:ext cx="4366840" cy="388793"/>
            </a:xfrm>
            <a:prstGeom prst="rect">
              <a:avLst/>
            </a:prstGeom>
            <a:gradFill flip="none" rotWithShape="1">
              <a:gsLst>
                <a:gs pos="100000">
                  <a:srgbClr val="C80000"/>
                </a:gs>
                <a:gs pos="0">
                  <a:srgbClr val="FF1919"/>
                </a:gs>
              </a:gsLst>
              <a:lin ang="10800000" scaled="1"/>
              <a:tileRect/>
            </a:gradFill>
            <a:ln>
              <a:noFill/>
            </a:ln>
            <a:effectLst>
              <a:outerShdw blurRad="50800" dist="38100" dir="5400000" algn="t" rotWithShape="0">
                <a:prstClr val="black">
                  <a:alpha val="40000"/>
                </a:prstClr>
              </a:outerShdw>
            </a:effectLst>
          </p:spPr>
          <p:txBody>
            <a:bodyPr wrap="square" lIns="68589" tIns="34295" rIns="0" bIns="34295" anchor="ctr"/>
            <a:lstStyle/>
            <a:p>
              <a:pPr algn="ctr" defTabSz="914361"/>
              <a:endParaRPr lang="en-US" sz="700" kern="0" dirty="0">
                <a:solidFill>
                  <a:srgbClr val="FFFFFF"/>
                </a:solidFill>
                <a:ea typeface="ヒラギノ角ゴ Pro W3"/>
                <a:cs typeface="ヒラギノ角ゴ Pro W3"/>
              </a:endParaRPr>
            </a:p>
          </p:txBody>
        </p:sp>
        <p:sp>
          <p:nvSpPr>
            <p:cNvPr id="42" name="Trapezoid 41"/>
            <p:cNvSpPr/>
            <p:nvPr/>
          </p:nvSpPr>
          <p:spPr>
            <a:xfrm>
              <a:off x="433760" y="3215244"/>
              <a:ext cx="4366840" cy="641406"/>
            </a:xfrm>
            <a:prstGeom prst="trapezoid">
              <a:avLst>
                <a:gd name="adj" fmla="val 51408"/>
              </a:avLst>
            </a:prstGeom>
            <a:gradFill flip="none" rotWithShape="1">
              <a:gsLst>
                <a:gs pos="50000">
                  <a:srgbClr val="C80000"/>
                </a:gs>
                <a:gs pos="0">
                  <a:srgbClr val="FF1919"/>
                </a:gs>
              </a:gsLst>
              <a:lin ang="16200000" scaled="1"/>
              <a:tileRect/>
            </a:gradFill>
            <a:ln>
              <a:noFill/>
            </a:ln>
            <a:effectLst/>
          </p:spPr>
          <p:txBody>
            <a:bodyPr wrap="square" lIns="68589" tIns="34295" rIns="0" bIns="34295" anchor="ctr"/>
            <a:lstStyle/>
            <a:p>
              <a:pPr algn="ctr" defTabSz="914361"/>
              <a:endParaRPr lang="en-US" sz="700" kern="0" dirty="0">
                <a:solidFill>
                  <a:srgbClr val="FFFFFF"/>
                </a:solidFill>
                <a:ea typeface="ヒラギノ角ゴ Pro W3"/>
                <a:cs typeface="ヒラギノ角ゴ Pro W3"/>
              </a:endParaRPr>
            </a:p>
          </p:txBody>
        </p:sp>
        <p:sp>
          <p:nvSpPr>
            <p:cNvPr id="43" name="TextBox 42"/>
            <p:cNvSpPr txBox="1"/>
            <p:nvPr/>
          </p:nvSpPr>
          <p:spPr>
            <a:xfrm>
              <a:off x="1379213" y="3877235"/>
              <a:ext cx="2475938" cy="311624"/>
            </a:xfrm>
            <a:prstGeom prst="rect">
              <a:avLst/>
            </a:prstGeom>
            <a:noFill/>
          </p:spPr>
          <p:txBody>
            <a:bodyPr wrap="none" rtlCol="0" anchor="ctr">
              <a:spAutoFit/>
            </a:bodyPr>
            <a:lstStyle/>
            <a:p>
              <a:pPr algn="ctr"/>
              <a:r>
                <a:rPr lang="en-US" sz="2100" b="1" cap="all" dirty="0" smtClean="0">
                  <a:solidFill>
                    <a:prstClr val="white"/>
                  </a:solidFill>
                </a:rPr>
                <a:t>ORACLE MOBILE Platform</a:t>
              </a:r>
            </a:p>
          </p:txBody>
        </p:sp>
      </p:grpSp>
      <p:grpSp>
        <p:nvGrpSpPr>
          <p:cNvPr id="8" name="Group 103"/>
          <p:cNvGrpSpPr/>
          <p:nvPr/>
        </p:nvGrpSpPr>
        <p:grpSpPr>
          <a:xfrm>
            <a:off x="6639376" y="2106843"/>
            <a:ext cx="1849416" cy="1224836"/>
            <a:chOff x="5175452" y="2488384"/>
            <a:chExt cx="732430" cy="484950"/>
          </a:xfrm>
        </p:grpSpPr>
        <p:grpSp>
          <p:nvGrpSpPr>
            <p:cNvPr id="9" name="Group 104"/>
            <p:cNvGrpSpPr/>
            <p:nvPr/>
          </p:nvGrpSpPr>
          <p:grpSpPr>
            <a:xfrm>
              <a:off x="5175452" y="2488384"/>
              <a:ext cx="650801" cy="484950"/>
              <a:chOff x="5063110" y="1298639"/>
              <a:chExt cx="650801" cy="484950"/>
            </a:xfrm>
          </p:grpSpPr>
          <p:grpSp>
            <p:nvGrpSpPr>
              <p:cNvPr id="10" name="Group 107"/>
              <p:cNvGrpSpPr/>
              <p:nvPr/>
            </p:nvGrpSpPr>
            <p:grpSpPr>
              <a:xfrm>
                <a:off x="5063110" y="1298639"/>
                <a:ext cx="570687" cy="385130"/>
                <a:chOff x="5063110" y="1298639"/>
                <a:chExt cx="570687" cy="385130"/>
              </a:xfrm>
            </p:grpSpPr>
            <p:sp>
              <p:nvSpPr>
                <p:cNvPr id="52" name="Rectangle 11"/>
                <p:cNvSpPr>
                  <a:spLocks noChangeArrowheads="1"/>
                </p:cNvSpPr>
                <p:nvPr/>
              </p:nvSpPr>
              <p:spPr bwMode="auto">
                <a:xfrm>
                  <a:off x="5089551" y="1331468"/>
                  <a:ext cx="516174" cy="321213"/>
                </a:xfrm>
                <a:prstGeom prst="rect">
                  <a:avLst/>
                </a:prstGeom>
                <a:gradFill flip="none" rotWithShape="1">
                  <a:gsLst>
                    <a:gs pos="97500">
                      <a:schemeClr val="tx2">
                        <a:lumMod val="40000"/>
                        <a:lumOff val="60000"/>
                      </a:schemeClr>
                    </a:gs>
                    <a:gs pos="0">
                      <a:schemeClr val="tx1">
                        <a:lumMod val="50000"/>
                        <a:lumOff val="50000"/>
                      </a:schemeClr>
                    </a:gs>
                    <a:gs pos="4000">
                      <a:sysClr val="window" lastClr="FFFFFF"/>
                    </a:gs>
                  </a:gsLst>
                  <a:lin ang="0" scaled="1"/>
                  <a:tileRect/>
                </a:gradFill>
                <a:ln>
                  <a:noFill/>
                </a:ln>
                <a:effectLst/>
                <a:extLst/>
              </p:spPr>
              <p:txBody>
                <a:bodyPr vert="horz" wrap="none" lIns="91440" tIns="0" rIns="91440" bIns="45720" numCol="1" anchor="t" anchorCtr="0" compatLnSpc="1">
                  <a:prstTxWarp prst="textNoShape">
                    <a:avLst/>
                  </a:prstTxWarp>
                </a:bodyPr>
                <a:lstStyle/>
                <a:p>
                  <a:endParaRPr lang="en-US" sz="4300" kern="0" spc="-267" baseline="26000" dirty="0">
                    <a:solidFill>
                      <a:srgbClr val="424545"/>
                    </a:solidFill>
                  </a:endParaRPr>
                </a:p>
              </p:txBody>
            </p:sp>
            <p:sp>
              <p:nvSpPr>
                <p:cNvPr id="53" name="Freeform 15"/>
                <p:cNvSpPr>
                  <a:spLocks noEditPoints="1"/>
                </p:cNvSpPr>
                <p:nvPr/>
              </p:nvSpPr>
              <p:spPr bwMode="auto">
                <a:xfrm>
                  <a:off x="5063110" y="1298639"/>
                  <a:ext cx="570687" cy="385130"/>
                </a:xfrm>
                <a:custGeom>
                  <a:avLst/>
                  <a:gdLst>
                    <a:gd name="T0" fmla="*/ 1402 w 1482"/>
                    <a:gd name="T1" fmla="*/ 0 h 1000"/>
                    <a:gd name="T2" fmla="*/ 80 w 1482"/>
                    <a:gd name="T3" fmla="*/ 0 h 1000"/>
                    <a:gd name="T4" fmla="*/ 0 w 1482"/>
                    <a:gd name="T5" fmla="*/ 80 h 1000"/>
                    <a:gd name="T6" fmla="*/ 0 w 1482"/>
                    <a:gd name="T7" fmla="*/ 920 h 1000"/>
                    <a:gd name="T8" fmla="*/ 80 w 1482"/>
                    <a:gd name="T9" fmla="*/ 1000 h 1000"/>
                    <a:gd name="T10" fmla="*/ 1402 w 1482"/>
                    <a:gd name="T11" fmla="*/ 1000 h 1000"/>
                    <a:gd name="T12" fmla="*/ 1482 w 1482"/>
                    <a:gd name="T13" fmla="*/ 920 h 1000"/>
                    <a:gd name="T14" fmla="*/ 1482 w 1482"/>
                    <a:gd name="T15" fmla="*/ 80 h 1000"/>
                    <a:gd name="T16" fmla="*/ 1402 w 1482"/>
                    <a:gd name="T17" fmla="*/ 0 h 1000"/>
                    <a:gd name="T18" fmla="*/ 798 w 1482"/>
                    <a:gd name="T19" fmla="*/ 27 h 1000"/>
                    <a:gd name="T20" fmla="*/ 805 w 1482"/>
                    <a:gd name="T21" fmla="*/ 34 h 1000"/>
                    <a:gd name="T22" fmla="*/ 798 w 1482"/>
                    <a:gd name="T23" fmla="*/ 41 h 1000"/>
                    <a:gd name="T24" fmla="*/ 791 w 1482"/>
                    <a:gd name="T25" fmla="*/ 34 h 1000"/>
                    <a:gd name="T26" fmla="*/ 798 w 1482"/>
                    <a:gd name="T27" fmla="*/ 27 h 1000"/>
                    <a:gd name="T28" fmla="*/ 741 w 1482"/>
                    <a:gd name="T29" fmla="*/ 21 h 1000"/>
                    <a:gd name="T30" fmla="*/ 754 w 1482"/>
                    <a:gd name="T31" fmla="*/ 34 h 1000"/>
                    <a:gd name="T32" fmla="*/ 741 w 1482"/>
                    <a:gd name="T33" fmla="*/ 46 h 1000"/>
                    <a:gd name="T34" fmla="*/ 729 w 1482"/>
                    <a:gd name="T35" fmla="*/ 34 h 1000"/>
                    <a:gd name="T36" fmla="*/ 741 w 1482"/>
                    <a:gd name="T37" fmla="*/ 21 h 1000"/>
                    <a:gd name="T38" fmla="*/ 1394 w 1482"/>
                    <a:gd name="T39" fmla="*/ 920 h 1000"/>
                    <a:gd name="T40" fmla="*/ 84 w 1482"/>
                    <a:gd name="T41" fmla="*/ 920 h 1000"/>
                    <a:gd name="T42" fmla="*/ 84 w 1482"/>
                    <a:gd name="T43" fmla="*/ 86 h 1000"/>
                    <a:gd name="T44" fmla="*/ 1394 w 1482"/>
                    <a:gd name="T45" fmla="*/ 86 h 1000"/>
                    <a:gd name="T46" fmla="*/ 1394 w 1482"/>
                    <a:gd name="T47" fmla="*/ 920 h 1000"/>
                    <a:gd name="T48" fmla="*/ 1442 w 1482"/>
                    <a:gd name="T49" fmla="*/ 172 h 1000"/>
                    <a:gd name="T50" fmla="*/ 1434 w 1482"/>
                    <a:gd name="T51" fmla="*/ 180 h 1000"/>
                    <a:gd name="T52" fmla="*/ 1433 w 1482"/>
                    <a:gd name="T53" fmla="*/ 180 h 1000"/>
                    <a:gd name="T54" fmla="*/ 1425 w 1482"/>
                    <a:gd name="T55" fmla="*/ 172 h 1000"/>
                    <a:gd name="T56" fmla="*/ 1425 w 1482"/>
                    <a:gd name="T57" fmla="*/ 94 h 1000"/>
                    <a:gd name="T58" fmla="*/ 1433 w 1482"/>
                    <a:gd name="T59" fmla="*/ 86 h 1000"/>
                    <a:gd name="T60" fmla="*/ 1434 w 1482"/>
                    <a:gd name="T61" fmla="*/ 86 h 1000"/>
                    <a:gd name="T62" fmla="*/ 1442 w 1482"/>
                    <a:gd name="T63" fmla="*/ 94 h 1000"/>
                    <a:gd name="T64" fmla="*/ 1442 w 1482"/>
                    <a:gd name="T65" fmla="*/ 172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2" h="1000">
                      <a:moveTo>
                        <a:pt x="1402" y="0"/>
                      </a:moveTo>
                      <a:cubicBezTo>
                        <a:pt x="80" y="0"/>
                        <a:pt x="80" y="0"/>
                        <a:pt x="80" y="0"/>
                      </a:cubicBezTo>
                      <a:cubicBezTo>
                        <a:pt x="36" y="0"/>
                        <a:pt x="0" y="36"/>
                        <a:pt x="0" y="80"/>
                      </a:cubicBezTo>
                      <a:cubicBezTo>
                        <a:pt x="0" y="920"/>
                        <a:pt x="0" y="920"/>
                        <a:pt x="0" y="920"/>
                      </a:cubicBezTo>
                      <a:cubicBezTo>
                        <a:pt x="0" y="964"/>
                        <a:pt x="36" y="1000"/>
                        <a:pt x="80" y="1000"/>
                      </a:cubicBezTo>
                      <a:cubicBezTo>
                        <a:pt x="1402" y="1000"/>
                        <a:pt x="1402" y="1000"/>
                        <a:pt x="1402" y="1000"/>
                      </a:cubicBezTo>
                      <a:cubicBezTo>
                        <a:pt x="1446" y="1000"/>
                        <a:pt x="1482" y="964"/>
                        <a:pt x="1482" y="920"/>
                      </a:cubicBezTo>
                      <a:cubicBezTo>
                        <a:pt x="1482" y="80"/>
                        <a:pt x="1482" y="80"/>
                        <a:pt x="1482" y="80"/>
                      </a:cubicBezTo>
                      <a:cubicBezTo>
                        <a:pt x="1482" y="36"/>
                        <a:pt x="1446" y="0"/>
                        <a:pt x="1402" y="0"/>
                      </a:cubicBezTo>
                      <a:close/>
                      <a:moveTo>
                        <a:pt x="798" y="27"/>
                      </a:moveTo>
                      <a:cubicBezTo>
                        <a:pt x="802" y="27"/>
                        <a:pt x="805" y="30"/>
                        <a:pt x="805" y="34"/>
                      </a:cubicBezTo>
                      <a:cubicBezTo>
                        <a:pt x="805" y="38"/>
                        <a:pt x="802" y="41"/>
                        <a:pt x="798" y="41"/>
                      </a:cubicBezTo>
                      <a:cubicBezTo>
                        <a:pt x="795" y="41"/>
                        <a:pt x="791" y="38"/>
                        <a:pt x="791" y="34"/>
                      </a:cubicBezTo>
                      <a:cubicBezTo>
                        <a:pt x="791" y="30"/>
                        <a:pt x="795" y="27"/>
                        <a:pt x="798" y="27"/>
                      </a:cubicBezTo>
                      <a:close/>
                      <a:moveTo>
                        <a:pt x="741" y="21"/>
                      </a:moveTo>
                      <a:cubicBezTo>
                        <a:pt x="748" y="21"/>
                        <a:pt x="754" y="27"/>
                        <a:pt x="754" y="34"/>
                      </a:cubicBezTo>
                      <a:cubicBezTo>
                        <a:pt x="754" y="41"/>
                        <a:pt x="748" y="46"/>
                        <a:pt x="741" y="46"/>
                      </a:cubicBezTo>
                      <a:cubicBezTo>
                        <a:pt x="734" y="46"/>
                        <a:pt x="729" y="41"/>
                        <a:pt x="729" y="34"/>
                      </a:cubicBezTo>
                      <a:cubicBezTo>
                        <a:pt x="729" y="27"/>
                        <a:pt x="734" y="21"/>
                        <a:pt x="741" y="21"/>
                      </a:cubicBezTo>
                      <a:close/>
                      <a:moveTo>
                        <a:pt x="1394" y="920"/>
                      </a:moveTo>
                      <a:cubicBezTo>
                        <a:pt x="84" y="920"/>
                        <a:pt x="84" y="920"/>
                        <a:pt x="84" y="920"/>
                      </a:cubicBezTo>
                      <a:cubicBezTo>
                        <a:pt x="84" y="86"/>
                        <a:pt x="84" y="86"/>
                        <a:pt x="84" y="86"/>
                      </a:cubicBezTo>
                      <a:cubicBezTo>
                        <a:pt x="1394" y="86"/>
                        <a:pt x="1394" y="86"/>
                        <a:pt x="1394" y="86"/>
                      </a:cubicBezTo>
                      <a:lnTo>
                        <a:pt x="1394" y="920"/>
                      </a:lnTo>
                      <a:close/>
                      <a:moveTo>
                        <a:pt x="1442" y="172"/>
                      </a:moveTo>
                      <a:cubicBezTo>
                        <a:pt x="1442" y="176"/>
                        <a:pt x="1439" y="180"/>
                        <a:pt x="1434" y="180"/>
                      </a:cubicBezTo>
                      <a:cubicBezTo>
                        <a:pt x="1433" y="180"/>
                        <a:pt x="1433" y="180"/>
                        <a:pt x="1433" y="180"/>
                      </a:cubicBezTo>
                      <a:cubicBezTo>
                        <a:pt x="1428" y="180"/>
                        <a:pt x="1425" y="176"/>
                        <a:pt x="1425" y="172"/>
                      </a:cubicBezTo>
                      <a:cubicBezTo>
                        <a:pt x="1425" y="94"/>
                        <a:pt x="1425" y="94"/>
                        <a:pt x="1425" y="94"/>
                      </a:cubicBezTo>
                      <a:cubicBezTo>
                        <a:pt x="1425" y="89"/>
                        <a:pt x="1428" y="86"/>
                        <a:pt x="1433" y="86"/>
                      </a:cubicBezTo>
                      <a:cubicBezTo>
                        <a:pt x="1434" y="86"/>
                        <a:pt x="1434" y="86"/>
                        <a:pt x="1434" y="86"/>
                      </a:cubicBezTo>
                      <a:cubicBezTo>
                        <a:pt x="1439" y="86"/>
                        <a:pt x="1442" y="89"/>
                        <a:pt x="1442" y="94"/>
                      </a:cubicBezTo>
                      <a:lnTo>
                        <a:pt x="1442" y="172"/>
                      </a:lnTo>
                      <a:close/>
                    </a:path>
                  </a:pathLst>
                </a:custGeom>
                <a:gradFill>
                  <a:gsLst>
                    <a:gs pos="90000">
                      <a:srgbClr val="424545">
                        <a:lumMod val="88000"/>
                        <a:lumOff val="12000"/>
                      </a:srgbClr>
                    </a:gs>
                    <a:gs pos="0">
                      <a:srgbClr val="424545">
                        <a:lumMod val="62000"/>
                      </a:srgbClr>
                    </a:gs>
                  </a:gsLst>
                  <a:lin ang="16200000" scaled="0"/>
                </a:gradFill>
                <a:ln w="22225" cap="flat" cmpd="sng" algn="ctr">
                  <a:noFill/>
                  <a:prstDash val="solid"/>
                </a:ln>
                <a:effectLst/>
                <a:extLst/>
              </p:spPr>
              <p:txBody>
                <a:bodyPr wrap="square" lIns="0" tIns="0" rIns="0" bIns="0" rtlCol="0" anchor="ctr"/>
                <a:lstStyle/>
                <a:p>
                  <a:pPr algn="ctr"/>
                  <a:endParaRPr lang="en-US" sz="1600" b="1" kern="0" dirty="0">
                    <a:solidFill>
                      <a:sysClr val="window" lastClr="FFFFFF"/>
                    </a:solidFill>
                    <a:ea typeface="Tahoma" pitchFamily="34" charset="0"/>
                    <a:cs typeface="Tahoma" pitchFamily="34" charset="0"/>
                  </a:endParaRPr>
                </a:p>
              </p:txBody>
            </p:sp>
          </p:grpSp>
          <p:grpSp>
            <p:nvGrpSpPr>
              <p:cNvPr id="11" name="Group 108"/>
              <p:cNvGrpSpPr/>
              <p:nvPr/>
            </p:nvGrpSpPr>
            <p:grpSpPr>
              <a:xfrm>
                <a:off x="5505143" y="1449673"/>
                <a:ext cx="208768" cy="333916"/>
                <a:chOff x="5505143" y="1449673"/>
                <a:chExt cx="208768" cy="333916"/>
              </a:xfrm>
            </p:grpSpPr>
            <p:sp>
              <p:nvSpPr>
                <p:cNvPr id="50" name="Rectangle 7"/>
                <p:cNvSpPr>
                  <a:spLocks noChangeArrowheads="1"/>
                </p:cNvSpPr>
                <p:nvPr/>
              </p:nvSpPr>
              <p:spPr bwMode="auto">
                <a:xfrm rot="1689612">
                  <a:off x="5529078" y="1472623"/>
                  <a:ext cx="165754" cy="278943"/>
                </a:xfrm>
                <a:prstGeom prst="rect">
                  <a:avLst/>
                </a:prstGeom>
                <a:gradFill flip="none" rotWithShape="1">
                  <a:gsLst>
                    <a:gs pos="97500">
                      <a:schemeClr val="tx2">
                        <a:lumMod val="40000"/>
                        <a:lumOff val="60000"/>
                      </a:schemeClr>
                    </a:gs>
                    <a:gs pos="0">
                      <a:schemeClr val="tx1">
                        <a:lumMod val="50000"/>
                        <a:lumOff val="50000"/>
                      </a:schemeClr>
                    </a:gs>
                    <a:gs pos="4000">
                      <a:sysClr val="window" lastClr="FFFFFF"/>
                    </a:gs>
                  </a:gsLst>
                  <a:lin ang="0" scaled="1"/>
                  <a:tileRect/>
                </a:gradFill>
                <a:ln>
                  <a:noFill/>
                </a:ln>
                <a:effectLst/>
                <a:extLst/>
              </p:spPr>
              <p:txBody>
                <a:bodyPr vert="horz" wrap="none" lIns="91440" tIns="0" rIns="91440" bIns="45720" numCol="1" anchor="t" anchorCtr="0" compatLnSpc="1">
                  <a:prstTxWarp prst="textNoShape">
                    <a:avLst/>
                  </a:prstTxWarp>
                </a:bodyPr>
                <a:lstStyle/>
                <a:p>
                  <a:endParaRPr lang="en-US" sz="4300" kern="0" spc="-267" baseline="26000" dirty="0">
                    <a:solidFill>
                      <a:srgbClr val="424545"/>
                    </a:solidFill>
                  </a:endParaRPr>
                </a:p>
              </p:txBody>
            </p:sp>
            <p:sp>
              <p:nvSpPr>
                <p:cNvPr id="51" name="Freeform 11"/>
                <p:cNvSpPr>
                  <a:spLocks noEditPoints="1"/>
                </p:cNvSpPr>
                <p:nvPr/>
              </p:nvSpPr>
              <p:spPr bwMode="auto">
                <a:xfrm rot="1689612">
                  <a:off x="5505143" y="1449673"/>
                  <a:ext cx="208768" cy="333916"/>
                </a:xfrm>
                <a:custGeom>
                  <a:avLst/>
                  <a:gdLst>
                    <a:gd name="T0" fmla="*/ 873 w 953"/>
                    <a:gd name="T1" fmla="*/ 0 h 1525"/>
                    <a:gd name="T2" fmla="*/ 80 w 953"/>
                    <a:gd name="T3" fmla="*/ 0 h 1525"/>
                    <a:gd name="T4" fmla="*/ 0 w 953"/>
                    <a:gd name="T5" fmla="*/ 80 h 1525"/>
                    <a:gd name="T6" fmla="*/ 0 w 953"/>
                    <a:gd name="T7" fmla="*/ 1445 h 1525"/>
                    <a:gd name="T8" fmla="*/ 80 w 953"/>
                    <a:gd name="T9" fmla="*/ 1525 h 1525"/>
                    <a:gd name="T10" fmla="*/ 873 w 953"/>
                    <a:gd name="T11" fmla="*/ 1525 h 1525"/>
                    <a:gd name="T12" fmla="*/ 953 w 953"/>
                    <a:gd name="T13" fmla="*/ 1445 h 1525"/>
                    <a:gd name="T14" fmla="*/ 953 w 953"/>
                    <a:gd name="T15" fmla="*/ 80 h 1525"/>
                    <a:gd name="T16" fmla="*/ 873 w 953"/>
                    <a:gd name="T17" fmla="*/ 0 h 1525"/>
                    <a:gd name="T18" fmla="*/ 407 w 953"/>
                    <a:gd name="T19" fmla="*/ 1461 h 1525"/>
                    <a:gd name="T20" fmla="*/ 399 w 953"/>
                    <a:gd name="T21" fmla="*/ 1469 h 1525"/>
                    <a:gd name="T22" fmla="*/ 292 w 953"/>
                    <a:gd name="T23" fmla="*/ 1469 h 1525"/>
                    <a:gd name="T24" fmla="*/ 284 w 953"/>
                    <a:gd name="T25" fmla="*/ 1461 h 1525"/>
                    <a:gd name="T26" fmla="*/ 284 w 953"/>
                    <a:gd name="T27" fmla="*/ 1443 h 1525"/>
                    <a:gd name="T28" fmla="*/ 292 w 953"/>
                    <a:gd name="T29" fmla="*/ 1435 h 1525"/>
                    <a:gd name="T30" fmla="*/ 399 w 953"/>
                    <a:gd name="T31" fmla="*/ 1435 h 1525"/>
                    <a:gd name="T32" fmla="*/ 407 w 953"/>
                    <a:gd name="T33" fmla="*/ 1443 h 1525"/>
                    <a:gd name="T34" fmla="*/ 407 w 953"/>
                    <a:gd name="T35" fmla="*/ 1461 h 1525"/>
                    <a:gd name="T36" fmla="*/ 538 w 953"/>
                    <a:gd name="T37" fmla="*/ 1461 h 1525"/>
                    <a:gd name="T38" fmla="*/ 530 w 953"/>
                    <a:gd name="T39" fmla="*/ 1469 h 1525"/>
                    <a:gd name="T40" fmla="*/ 423 w 953"/>
                    <a:gd name="T41" fmla="*/ 1469 h 1525"/>
                    <a:gd name="T42" fmla="*/ 415 w 953"/>
                    <a:gd name="T43" fmla="*/ 1461 h 1525"/>
                    <a:gd name="T44" fmla="*/ 415 w 953"/>
                    <a:gd name="T45" fmla="*/ 1443 h 1525"/>
                    <a:gd name="T46" fmla="*/ 423 w 953"/>
                    <a:gd name="T47" fmla="*/ 1435 h 1525"/>
                    <a:gd name="T48" fmla="*/ 530 w 953"/>
                    <a:gd name="T49" fmla="*/ 1435 h 1525"/>
                    <a:gd name="T50" fmla="*/ 538 w 953"/>
                    <a:gd name="T51" fmla="*/ 1443 h 1525"/>
                    <a:gd name="T52" fmla="*/ 538 w 953"/>
                    <a:gd name="T53" fmla="*/ 1461 h 1525"/>
                    <a:gd name="T54" fmla="*/ 669 w 953"/>
                    <a:gd name="T55" fmla="*/ 1461 h 1525"/>
                    <a:gd name="T56" fmla="*/ 661 w 953"/>
                    <a:gd name="T57" fmla="*/ 1469 h 1525"/>
                    <a:gd name="T58" fmla="*/ 554 w 953"/>
                    <a:gd name="T59" fmla="*/ 1469 h 1525"/>
                    <a:gd name="T60" fmla="*/ 546 w 953"/>
                    <a:gd name="T61" fmla="*/ 1461 h 1525"/>
                    <a:gd name="T62" fmla="*/ 546 w 953"/>
                    <a:gd name="T63" fmla="*/ 1443 h 1525"/>
                    <a:gd name="T64" fmla="*/ 554 w 953"/>
                    <a:gd name="T65" fmla="*/ 1435 h 1525"/>
                    <a:gd name="T66" fmla="*/ 661 w 953"/>
                    <a:gd name="T67" fmla="*/ 1435 h 1525"/>
                    <a:gd name="T68" fmla="*/ 669 w 953"/>
                    <a:gd name="T69" fmla="*/ 1443 h 1525"/>
                    <a:gd name="T70" fmla="*/ 669 w 953"/>
                    <a:gd name="T71" fmla="*/ 1461 h 1525"/>
                    <a:gd name="T72" fmla="*/ 855 w 953"/>
                    <a:gd name="T73" fmla="*/ 1376 h 1525"/>
                    <a:gd name="T74" fmla="*/ 98 w 953"/>
                    <a:gd name="T75" fmla="*/ 1376 h 1525"/>
                    <a:gd name="T76" fmla="*/ 98 w 953"/>
                    <a:gd name="T77" fmla="*/ 102 h 1525"/>
                    <a:gd name="T78" fmla="*/ 855 w 953"/>
                    <a:gd name="T79" fmla="*/ 102 h 1525"/>
                    <a:gd name="T80" fmla="*/ 855 w 953"/>
                    <a:gd name="T81" fmla="*/ 1376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3" h="1525">
                      <a:moveTo>
                        <a:pt x="873" y="0"/>
                      </a:moveTo>
                      <a:cubicBezTo>
                        <a:pt x="80" y="0"/>
                        <a:pt x="80" y="0"/>
                        <a:pt x="80" y="0"/>
                      </a:cubicBezTo>
                      <a:cubicBezTo>
                        <a:pt x="36" y="0"/>
                        <a:pt x="0" y="36"/>
                        <a:pt x="0" y="80"/>
                      </a:cubicBezTo>
                      <a:cubicBezTo>
                        <a:pt x="0" y="1445"/>
                        <a:pt x="0" y="1445"/>
                        <a:pt x="0" y="1445"/>
                      </a:cubicBezTo>
                      <a:cubicBezTo>
                        <a:pt x="0" y="1489"/>
                        <a:pt x="36" y="1525"/>
                        <a:pt x="80" y="1525"/>
                      </a:cubicBezTo>
                      <a:cubicBezTo>
                        <a:pt x="873" y="1525"/>
                        <a:pt x="873" y="1525"/>
                        <a:pt x="873" y="1525"/>
                      </a:cubicBezTo>
                      <a:cubicBezTo>
                        <a:pt x="917" y="1525"/>
                        <a:pt x="953" y="1489"/>
                        <a:pt x="953" y="1445"/>
                      </a:cubicBezTo>
                      <a:cubicBezTo>
                        <a:pt x="953" y="80"/>
                        <a:pt x="953" y="80"/>
                        <a:pt x="953" y="80"/>
                      </a:cubicBezTo>
                      <a:cubicBezTo>
                        <a:pt x="953" y="36"/>
                        <a:pt x="917" y="0"/>
                        <a:pt x="873" y="0"/>
                      </a:cubicBezTo>
                      <a:close/>
                      <a:moveTo>
                        <a:pt x="407" y="1461"/>
                      </a:moveTo>
                      <a:cubicBezTo>
                        <a:pt x="407" y="1465"/>
                        <a:pt x="403" y="1469"/>
                        <a:pt x="399" y="1469"/>
                      </a:cubicBezTo>
                      <a:cubicBezTo>
                        <a:pt x="292" y="1469"/>
                        <a:pt x="292" y="1469"/>
                        <a:pt x="292" y="1469"/>
                      </a:cubicBezTo>
                      <a:cubicBezTo>
                        <a:pt x="287" y="1469"/>
                        <a:pt x="284" y="1465"/>
                        <a:pt x="284" y="1461"/>
                      </a:cubicBezTo>
                      <a:cubicBezTo>
                        <a:pt x="284" y="1443"/>
                        <a:pt x="284" y="1443"/>
                        <a:pt x="284" y="1443"/>
                      </a:cubicBezTo>
                      <a:cubicBezTo>
                        <a:pt x="284" y="1438"/>
                        <a:pt x="287" y="1435"/>
                        <a:pt x="292" y="1435"/>
                      </a:cubicBezTo>
                      <a:cubicBezTo>
                        <a:pt x="399" y="1435"/>
                        <a:pt x="399" y="1435"/>
                        <a:pt x="399" y="1435"/>
                      </a:cubicBezTo>
                      <a:cubicBezTo>
                        <a:pt x="403" y="1435"/>
                        <a:pt x="407" y="1438"/>
                        <a:pt x="407" y="1443"/>
                      </a:cubicBezTo>
                      <a:lnTo>
                        <a:pt x="407" y="1461"/>
                      </a:lnTo>
                      <a:close/>
                      <a:moveTo>
                        <a:pt x="538" y="1461"/>
                      </a:moveTo>
                      <a:cubicBezTo>
                        <a:pt x="538" y="1465"/>
                        <a:pt x="534" y="1469"/>
                        <a:pt x="530" y="1469"/>
                      </a:cubicBezTo>
                      <a:cubicBezTo>
                        <a:pt x="423" y="1469"/>
                        <a:pt x="423" y="1469"/>
                        <a:pt x="423" y="1469"/>
                      </a:cubicBezTo>
                      <a:cubicBezTo>
                        <a:pt x="419" y="1469"/>
                        <a:pt x="415" y="1465"/>
                        <a:pt x="415" y="1461"/>
                      </a:cubicBezTo>
                      <a:cubicBezTo>
                        <a:pt x="415" y="1443"/>
                        <a:pt x="415" y="1443"/>
                        <a:pt x="415" y="1443"/>
                      </a:cubicBezTo>
                      <a:cubicBezTo>
                        <a:pt x="415" y="1438"/>
                        <a:pt x="419" y="1435"/>
                        <a:pt x="423" y="1435"/>
                      </a:cubicBezTo>
                      <a:cubicBezTo>
                        <a:pt x="530" y="1435"/>
                        <a:pt x="530" y="1435"/>
                        <a:pt x="530" y="1435"/>
                      </a:cubicBezTo>
                      <a:cubicBezTo>
                        <a:pt x="534" y="1435"/>
                        <a:pt x="538" y="1438"/>
                        <a:pt x="538" y="1443"/>
                      </a:cubicBezTo>
                      <a:lnTo>
                        <a:pt x="538" y="1461"/>
                      </a:lnTo>
                      <a:close/>
                      <a:moveTo>
                        <a:pt x="669" y="1461"/>
                      </a:moveTo>
                      <a:cubicBezTo>
                        <a:pt x="669" y="1465"/>
                        <a:pt x="666" y="1469"/>
                        <a:pt x="661" y="1469"/>
                      </a:cubicBezTo>
                      <a:cubicBezTo>
                        <a:pt x="554" y="1469"/>
                        <a:pt x="554" y="1469"/>
                        <a:pt x="554" y="1469"/>
                      </a:cubicBezTo>
                      <a:cubicBezTo>
                        <a:pt x="550" y="1469"/>
                        <a:pt x="546" y="1465"/>
                        <a:pt x="546" y="1461"/>
                      </a:cubicBezTo>
                      <a:cubicBezTo>
                        <a:pt x="546" y="1443"/>
                        <a:pt x="546" y="1443"/>
                        <a:pt x="546" y="1443"/>
                      </a:cubicBezTo>
                      <a:cubicBezTo>
                        <a:pt x="546" y="1438"/>
                        <a:pt x="550" y="1435"/>
                        <a:pt x="554" y="1435"/>
                      </a:cubicBezTo>
                      <a:cubicBezTo>
                        <a:pt x="661" y="1435"/>
                        <a:pt x="661" y="1435"/>
                        <a:pt x="661" y="1435"/>
                      </a:cubicBezTo>
                      <a:cubicBezTo>
                        <a:pt x="666" y="1435"/>
                        <a:pt x="669" y="1438"/>
                        <a:pt x="669" y="1443"/>
                      </a:cubicBezTo>
                      <a:lnTo>
                        <a:pt x="669" y="1461"/>
                      </a:lnTo>
                      <a:close/>
                      <a:moveTo>
                        <a:pt x="855" y="1376"/>
                      </a:moveTo>
                      <a:cubicBezTo>
                        <a:pt x="98" y="1376"/>
                        <a:pt x="98" y="1376"/>
                        <a:pt x="98" y="1376"/>
                      </a:cubicBezTo>
                      <a:cubicBezTo>
                        <a:pt x="98" y="102"/>
                        <a:pt x="98" y="102"/>
                        <a:pt x="98" y="102"/>
                      </a:cubicBezTo>
                      <a:cubicBezTo>
                        <a:pt x="855" y="102"/>
                        <a:pt x="855" y="102"/>
                        <a:pt x="855" y="102"/>
                      </a:cubicBezTo>
                      <a:lnTo>
                        <a:pt x="855" y="1376"/>
                      </a:lnTo>
                      <a:close/>
                    </a:path>
                  </a:pathLst>
                </a:custGeom>
                <a:gradFill>
                  <a:gsLst>
                    <a:gs pos="90000">
                      <a:srgbClr val="424545">
                        <a:lumMod val="88000"/>
                        <a:lumOff val="12000"/>
                      </a:srgbClr>
                    </a:gs>
                    <a:gs pos="0">
                      <a:srgbClr val="424545">
                        <a:lumMod val="62000"/>
                      </a:srgbClr>
                    </a:gs>
                  </a:gsLst>
                  <a:lin ang="16200000" scaled="0"/>
                </a:gradFill>
                <a:ln w="22225" cap="flat" cmpd="sng" algn="ctr">
                  <a:noFill/>
                  <a:prstDash val="solid"/>
                </a:ln>
                <a:effectLst/>
                <a:extLst/>
              </p:spPr>
              <p:txBody>
                <a:bodyPr wrap="square" lIns="0" tIns="0" rIns="0" bIns="0" rtlCol="0" anchor="ctr"/>
                <a:lstStyle/>
                <a:p>
                  <a:pPr algn="ctr"/>
                  <a:endParaRPr lang="en-US" sz="1600" b="1" kern="0" dirty="0">
                    <a:solidFill>
                      <a:sysClr val="window" lastClr="FFFFFF"/>
                    </a:solidFill>
                    <a:ea typeface="Tahoma" pitchFamily="34" charset="0"/>
                    <a:cs typeface="Tahoma" pitchFamily="34" charset="0"/>
                  </a:endParaRPr>
                </a:p>
              </p:txBody>
            </p:sp>
          </p:grpSp>
        </p:grpSp>
        <p:sp>
          <p:nvSpPr>
            <p:cNvPr id="46" name="Freeform 14"/>
            <p:cNvSpPr>
              <a:spLocks/>
            </p:cNvSpPr>
            <p:nvPr/>
          </p:nvSpPr>
          <p:spPr bwMode="auto">
            <a:xfrm>
              <a:off x="5544651" y="2607494"/>
              <a:ext cx="181111" cy="328629"/>
            </a:xfrm>
            <a:custGeom>
              <a:avLst/>
              <a:gdLst>
                <a:gd name="T0" fmla="*/ 53 w 53"/>
                <a:gd name="T1" fmla="*/ 2 h 95"/>
                <a:gd name="T2" fmla="*/ 45 w 53"/>
                <a:gd name="T3" fmla="*/ 4 h 95"/>
                <a:gd name="T4" fmla="*/ 1 w 53"/>
                <a:gd name="T5" fmla="*/ 87 h 95"/>
                <a:gd name="T6" fmla="*/ 3 w 53"/>
                <a:gd name="T7" fmla="*/ 95 h 95"/>
              </a:gdLst>
              <a:ahLst/>
              <a:cxnLst>
                <a:cxn ang="0">
                  <a:pos x="T0" y="T1"/>
                </a:cxn>
                <a:cxn ang="0">
                  <a:pos x="T2" y="T3"/>
                </a:cxn>
                <a:cxn ang="0">
                  <a:pos x="T4" y="T5"/>
                </a:cxn>
                <a:cxn ang="0">
                  <a:pos x="T6" y="T7"/>
                </a:cxn>
              </a:cxnLst>
              <a:rect l="0" t="0" r="r" b="b"/>
              <a:pathLst>
                <a:path w="53" h="95">
                  <a:moveTo>
                    <a:pt x="53" y="2"/>
                  </a:moveTo>
                  <a:cubicBezTo>
                    <a:pt x="50" y="0"/>
                    <a:pt x="47" y="1"/>
                    <a:pt x="45" y="4"/>
                  </a:cubicBezTo>
                  <a:cubicBezTo>
                    <a:pt x="1" y="87"/>
                    <a:pt x="1" y="87"/>
                    <a:pt x="1" y="87"/>
                  </a:cubicBezTo>
                  <a:cubicBezTo>
                    <a:pt x="0" y="90"/>
                    <a:pt x="1" y="93"/>
                    <a:pt x="3" y="9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cxnSp>
          <p:nvCxnSpPr>
            <p:cNvPr id="47" name="Straight Connector 46"/>
            <p:cNvCxnSpPr/>
            <p:nvPr/>
          </p:nvCxnSpPr>
          <p:spPr>
            <a:xfrm>
              <a:off x="5719535" y="2612776"/>
              <a:ext cx="188347" cy="947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Group 71"/>
          <p:cNvGrpSpPr/>
          <p:nvPr/>
        </p:nvGrpSpPr>
        <p:grpSpPr>
          <a:xfrm>
            <a:off x="4401519" y="2232121"/>
            <a:ext cx="1017731" cy="969820"/>
            <a:chOff x="8381999" y="2239817"/>
            <a:chExt cx="763497" cy="727365"/>
          </a:xfrm>
        </p:grpSpPr>
        <p:sp>
          <p:nvSpPr>
            <p:cNvPr id="55" name="APP_ICON_BASE"/>
            <p:cNvSpPr>
              <a:spLocks/>
            </p:cNvSpPr>
            <p:nvPr/>
          </p:nvSpPr>
          <p:spPr bwMode="auto">
            <a:xfrm>
              <a:off x="8381999" y="2239817"/>
              <a:ext cx="762001" cy="727365"/>
            </a:xfrm>
            <a:prstGeom prst="roundRect">
              <a:avLst>
                <a:gd name="adj" fmla="val 13581"/>
              </a:avLst>
            </a:prstGeom>
            <a:gradFill>
              <a:gsLst>
                <a:gs pos="47000">
                  <a:schemeClr val="tx2">
                    <a:lumMod val="88000"/>
                    <a:lumOff val="12000"/>
                  </a:schemeClr>
                </a:gs>
                <a:gs pos="0">
                  <a:schemeClr val="tx2">
                    <a:lumMod val="75000"/>
                  </a:schemeClr>
                </a:gs>
              </a:gsLst>
              <a:lin ang="16200000" scaled="0"/>
            </a:gradFill>
            <a:ln w="22225" cap="flat" cmpd="sng" algn="ctr">
              <a:solidFill>
                <a:schemeClr val="tx2">
                  <a:lumMod val="75000"/>
                </a:schemeClr>
              </a:solidFill>
              <a:prstDash val="solid"/>
            </a:ln>
            <a:effectLst/>
            <a:extLst/>
          </p:spPr>
          <p:txBody>
            <a:bodyPr wrap="square" lIns="0" tIns="0" rIns="0" bIns="0" rtlCol="0" anchor="ctr"/>
            <a:lstStyle/>
            <a:p>
              <a:pPr algn="ctr">
                <a:defRPr/>
              </a:pPr>
              <a:endParaRPr lang="en-US" sz="1700" b="1" kern="0" dirty="0">
                <a:solidFill>
                  <a:sysClr val="window" lastClr="FFFFFF"/>
                </a:solidFill>
                <a:effectLst>
                  <a:glow rad="228600">
                    <a:schemeClr val="accent1">
                      <a:alpha val="75000"/>
                    </a:schemeClr>
                  </a:glow>
                </a:effectLst>
                <a:ea typeface="Tahoma" pitchFamily="34" charset="0"/>
                <a:cs typeface="Tahoma" pitchFamily="34" charset="0"/>
              </a:endParaRPr>
            </a:p>
          </p:txBody>
        </p:sp>
        <p:grpSp>
          <p:nvGrpSpPr>
            <p:cNvPr id="13" name="Group 39"/>
            <p:cNvGrpSpPr/>
            <p:nvPr/>
          </p:nvGrpSpPr>
          <p:grpSpPr>
            <a:xfrm>
              <a:off x="8425297" y="2288885"/>
              <a:ext cx="684068" cy="632115"/>
              <a:chOff x="2991755" y="1210260"/>
              <a:chExt cx="3203061" cy="3261644"/>
            </a:xfrm>
            <a:solidFill>
              <a:schemeClr val="tx2">
                <a:lumMod val="60000"/>
                <a:lumOff val="40000"/>
                <a:alpha val="72000"/>
              </a:schemeClr>
            </a:solidFill>
          </p:grpSpPr>
          <p:sp>
            <p:nvSpPr>
              <p:cNvPr id="58" name="Freeform 57"/>
              <p:cNvSpPr>
                <a:spLocks/>
              </p:cNvSpPr>
              <p:nvPr/>
            </p:nvSpPr>
            <p:spPr bwMode="gray">
              <a:xfrm flipV="1">
                <a:off x="4833253" y="1210260"/>
                <a:ext cx="1361563" cy="2160978"/>
              </a:xfrm>
              <a:custGeom>
                <a:avLst/>
                <a:gdLst>
                  <a:gd name="T0" fmla="*/ 1759069567 w 1099"/>
                  <a:gd name="T1" fmla="*/ 1572577500 h 1672"/>
                  <a:gd name="T2" fmla="*/ 2147483647 w 1099"/>
                  <a:gd name="T3" fmla="*/ 1572577500 h 1672"/>
                  <a:gd name="T4" fmla="*/ 2147483647 w 1099"/>
                  <a:gd name="T5" fmla="*/ 2147483647 h 1672"/>
                  <a:gd name="T6" fmla="*/ 0 w 1099"/>
                  <a:gd name="T7" fmla="*/ 2147483647 h 1672"/>
                  <a:gd name="T8" fmla="*/ 0 w 1099"/>
                  <a:gd name="T9" fmla="*/ 1572577500 h 1672"/>
                  <a:gd name="T10" fmla="*/ 1131551274 w 1099"/>
                  <a:gd name="T11" fmla="*/ 1572577500 h 1672"/>
                  <a:gd name="T12" fmla="*/ 1131551274 w 1099"/>
                  <a:gd name="T13" fmla="*/ 904736888 h 1672"/>
                  <a:gd name="T14" fmla="*/ 640119871 w 1099"/>
                  <a:gd name="T15" fmla="*/ 904736888 h 1672"/>
                  <a:gd name="T16" fmla="*/ 1408768541 w 1099"/>
                  <a:gd name="T17" fmla="*/ 0 h 1672"/>
                  <a:gd name="T18" fmla="*/ 2147483647 w 1099"/>
                  <a:gd name="T19" fmla="*/ 904736888 h 1672"/>
                  <a:gd name="T20" fmla="*/ 1759069567 w 1099"/>
                  <a:gd name="T21" fmla="*/ 904736888 h 1672"/>
                  <a:gd name="T22" fmla="*/ 1759069567 w 1099"/>
                  <a:gd name="T23" fmla="*/ 1572577500 h 1672"/>
                  <a:gd name="T24" fmla="*/ 1759069567 w 1099"/>
                  <a:gd name="T25" fmla="*/ 1572577500 h 16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99"/>
                  <a:gd name="T40" fmla="*/ 0 h 1672"/>
                  <a:gd name="T41" fmla="*/ 1099 w 1099"/>
                  <a:gd name="T42" fmla="*/ 1672 h 1672"/>
                  <a:gd name="connsiteX0" fmla="*/ 6351 w 10000"/>
                  <a:gd name="connsiteY0" fmla="*/ 3732 h 10000"/>
                  <a:gd name="connsiteX1" fmla="*/ 10000 w 10000"/>
                  <a:gd name="connsiteY1" fmla="*/ 3732 h 10000"/>
                  <a:gd name="connsiteX2" fmla="*/ 10000 w 10000"/>
                  <a:gd name="connsiteY2" fmla="*/ 10000 h 10000"/>
                  <a:gd name="connsiteX3" fmla="*/ 0 w 10000"/>
                  <a:gd name="connsiteY3" fmla="*/ 10000 h 10000"/>
                  <a:gd name="connsiteX4" fmla="*/ 507 w 10000"/>
                  <a:gd name="connsiteY4" fmla="*/ 3732 h 10000"/>
                  <a:gd name="connsiteX5" fmla="*/ 4086 w 10000"/>
                  <a:gd name="connsiteY5" fmla="*/ 3732 h 10000"/>
                  <a:gd name="connsiteX6" fmla="*/ 4086 w 10000"/>
                  <a:gd name="connsiteY6" fmla="*/ 2147 h 10000"/>
                  <a:gd name="connsiteX7" fmla="*/ 2311 w 10000"/>
                  <a:gd name="connsiteY7" fmla="*/ 2147 h 10000"/>
                  <a:gd name="connsiteX8" fmla="*/ 5086 w 10000"/>
                  <a:gd name="connsiteY8" fmla="*/ 0 h 10000"/>
                  <a:gd name="connsiteX9" fmla="*/ 7916 w 10000"/>
                  <a:gd name="connsiteY9" fmla="*/ 2147 h 10000"/>
                  <a:gd name="connsiteX10" fmla="*/ 6351 w 10000"/>
                  <a:gd name="connsiteY10" fmla="*/ 2147 h 10000"/>
                  <a:gd name="connsiteX11" fmla="*/ 6351 w 10000"/>
                  <a:gd name="connsiteY11" fmla="*/ 3732 h 10000"/>
                  <a:gd name="connsiteX0" fmla="*/ 5844 w 9493"/>
                  <a:gd name="connsiteY0" fmla="*/ 3732 h 10020"/>
                  <a:gd name="connsiteX1" fmla="*/ 9493 w 9493"/>
                  <a:gd name="connsiteY1" fmla="*/ 3732 h 10020"/>
                  <a:gd name="connsiteX2" fmla="*/ 9493 w 9493"/>
                  <a:gd name="connsiteY2" fmla="*/ 10000 h 10020"/>
                  <a:gd name="connsiteX3" fmla="*/ 29 w 9493"/>
                  <a:gd name="connsiteY3" fmla="*/ 10020 h 10020"/>
                  <a:gd name="connsiteX4" fmla="*/ 0 w 9493"/>
                  <a:gd name="connsiteY4" fmla="*/ 3732 h 10020"/>
                  <a:gd name="connsiteX5" fmla="*/ 3579 w 9493"/>
                  <a:gd name="connsiteY5" fmla="*/ 3732 h 10020"/>
                  <a:gd name="connsiteX6" fmla="*/ 3579 w 9493"/>
                  <a:gd name="connsiteY6" fmla="*/ 2147 h 10020"/>
                  <a:gd name="connsiteX7" fmla="*/ 1804 w 9493"/>
                  <a:gd name="connsiteY7" fmla="*/ 2147 h 10020"/>
                  <a:gd name="connsiteX8" fmla="*/ 4579 w 9493"/>
                  <a:gd name="connsiteY8" fmla="*/ 0 h 10020"/>
                  <a:gd name="connsiteX9" fmla="*/ 7409 w 9493"/>
                  <a:gd name="connsiteY9" fmla="*/ 2147 h 10020"/>
                  <a:gd name="connsiteX10" fmla="*/ 5844 w 9493"/>
                  <a:gd name="connsiteY10" fmla="*/ 2147 h 10020"/>
                  <a:gd name="connsiteX11" fmla="*/ 5844 w 9493"/>
                  <a:gd name="connsiteY11" fmla="*/ 3732 h 10020"/>
                  <a:gd name="connsiteX0" fmla="*/ 6126 w 9970"/>
                  <a:gd name="connsiteY0" fmla="*/ 3725 h 10000"/>
                  <a:gd name="connsiteX1" fmla="*/ 9970 w 9970"/>
                  <a:gd name="connsiteY1" fmla="*/ 3725 h 10000"/>
                  <a:gd name="connsiteX2" fmla="*/ 9970 w 9970"/>
                  <a:gd name="connsiteY2" fmla="*/ 9980 h 10000"/>
                  <a:gd name="connsiteX3" fmla="*/ 1 w 9970"/>
                  <a:gd name="connsiteY3" fmla="*/ 10000 h 10000"/>
                  <a:gd name="connsiteX4" fmla="*/ 912 w 9970"/>
                  <a:gd name="connsiteY4" fmla="*/ 3745 h 10000"/>
                  <a:gd name="connsiteX5" fmla="*/ 3740 w 9970"/>
                  <a:gd name="connsiteY5" fmla="*/ 3725 h 10000"/>
                  <a:gd name="connsiteX6" fmla="*/ 3740 w 9970"/>
                  <a:gd name="connsiteY6" fmla="*/ 2143 h 10000"/>
                  <a:gd name="connsiteX7" fmla="*/ 1870 w 9970"/>
                  <a:gd name="connsiteY7" fmla="*/ 2143 h 10000"/>
                  <a:gd name="connsiteX8" fmla="*/ 4794 w 9970"/>
                  <a:gd name="connsiteY8" fmla="*/ 0 h 10000"/>
                  <a:gd name="connsiteX9" fmla="*/ 7775 w 9970"/>
                  <a:gd name="connsiteY9" fmla="*/ 2143 h 10000"/>
                  <a:gd name="connsiteX10" fmla="*/ 6126 w 9970"/>
                  <a:gd name="connsiteY10" fmla="*/ 2143 h 10000"/>
                  <a:gd name="connsiteX11" fmla="*/ 6126 w 9970"/>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4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145 w 10001"/>
                  <a:gd name="connsiteY0" fmla="*/ 3725 h 10000"/>
                  <a:gd name="connsiteX1" fmla="*/ 10001 w 10001"/>
                  <a:gd name="connsiteY1" fmla="*/ 3725 h 10000"/>
                  <a:gd name="connsiteX2" fmla="*/ 10001 w 10001"/>
                  <a:gd name="connsiteY2" fmla="*/ 9980 h 10000"/>
                  <a:gd name="connsiteX3" fmla="*/ 2 w 10001"/>
                  <a:gd name="connsiteY3" fmla="*/ 10000 h 10000"/>
                  <a:gd name="connsiteX4" fmla="*/ 34 w 10001"/>
                  <a:gd name="connsiteY4" fmla="*/ 3158 h 10000"/>
                  <a:gd name="connsiteX5" fmla="*/ 3752 w 10001"/>
                  <a:gd name="connsiteY5" fmla="*/ 3725 h 10000"/>
                  <a:gd name="connsiteX6" fmla="*/ 3752 w 10001"/>
                  <a:gd name="connsiteY6" fmla="*/ 2143 h 10000"/>
                  <a:gd name="connsiteX7" fmla="*/ 1877 w 10001"/>
                  <a:gd name="connsiteY7" fmla="*/ 2143 h 10000"/>
                  <a:gd name="connsiteX8" fmla="*/ 4809 w 10001"/>
                  <a:gd name="connsiteY8" fmla="*/ 0 h 10000"/>
                  <a:gd name="connsiteX9" fmla="*/ 7799 w 10001"/>
                  <a:gd name="connsiteY9" fmla="*/ 2143 h 10000"/>
                  <a:gd name="connsiteX10" fmla="*/ 6145 w 10001"/>
                  <a:gd name="connsiteY10" fmla="*/ 2143 h 10000"/>
                  <a:gd name="connsiteX11" fmla="*/ 6145 w 10001"/>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2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205 w 10061"/>
                  <a:gd name="connsiteY0" fmla="*/ 3725 h 10000"/>
                  <a:gd name="connsiteX1" fmla="*/ 10061 w 10061"/>
                  <a:gd name="connsiteY1" fmla="*/ 3725 h 10000"/>
                  <a:gd name="connsiteX2" fmla="*/ 10061 w 10061"/>
                  <a:gd name="connsiteY2" fmla="*/ 9980 h 10000"/>
                  <a:gd name="connsiteX3" fmla="*/ 62 w 10061"/>
                  <a:gd name="connsiteY3" fmla="*/ 10000 h 10000"/>
                  <a:gd name="connsiteX4" fmla="*/ 0 w 10061"/>
                  <a:gd name="connsiteY4" fmla="*/ 3745 h 10000"/>
                  <a:gd name="connsiteX5" fmla="*/ 3812 w 10061"/>
                  <a:gd name="connsiteY5" fmla="*/ 3725 h 10000"/>
                  <a:gd name="connsiteX6" fmla="*/ 3812 w 10061"/>
                  <a:gd name="connsiteY6" fmla="*/ 2143 h 10000"/>
                  <a:gd name="connsiteX7" fmla="*/ 1937 w 10061"/>
                  <a:gd name="connsiteY7" fmla="*/ 2143 h 10000"/>
                  <a:gd name="connsiteX8" fmla="*/ 4869 w 10061"/>
                  <a:gd name="connsiteY8" fmla="*/ 0 h 10000"/>
                  <a:gd name="connsiteX9" fmla="*/ 7859 w 10061"/>
                  <a:gd name="connsiteY9" fmla="*/ 2143 h 10000"/>
                  <a:gd name="connsiteX10" fmla="*/ 6205 w 10061"/>
                  <a:gd name="connsiteY10" fmla="*/ 2143 h 10000"/>
                  <a:gd name="connsiteX11" fmla="*/ 6205 w 10061"/>
                  <a:gd name="connsiteY11" fmla="*/ 3725 h 10000"/>
                  <a:gd name="connsiteX0" fmla="*/ 6174 w 10030"/>
                  <a:gd name="connsiteY0" fmla="*/ 3725 h 10000"/>
                  <a:gd name="connsiteX1" fmla="*/ 10030 w 10030"/>
                  <a:gd name="connsiteY1" fmla="*/ 3725 h 10000"/>
                  <a:gd name="connsiteX2" fmla="*/ 10030 w 10030"/>
                  <a:gd name="connsiteY2" fmla="*/ 9980 h 10000"/>
                  <a:gd name="connsiteX3" fmla="*/ 31 w 10030"/>
                  <a:gd name="connsiteY3" fmla="*/ 10000 h 10000"/>
                  <a:gd name="connsiteX4" fmla="*/ 0 w 10030"/>
                  <a:gd name="connsiteY4" fmla="*/ 3725 h 10000"/>
                  <a:gd name="connsiteX5" fmla="*/ 3781 w 10030"/>
                  <a:gd name="connsiteY5" fmla="*/ 3725 h 10000"/>
                  <a:gd name="connsiteX6" fmla="*/ 3781 w 10030"/>
                  <a:gd name="connsiteY6" fmla="*/ 2143 h 10000"/>
                  <a:gd name="connsiteX7" fmla="*/ 1906 w 10030"/>
                  <a:gd name="connsiteY7" fmla="*/ 2143 h 10000"/>
                  <a:gd name="connsiteX8" fmla="*/ 4838 w 10030"/>
                  <a:gd name="connsiteY8" fmla="*/ 0 h 10000"/>
                  <a:gd name="connsiteX9" fmla="*/ 7828 w 10030"/>
                  <a:gd name="connsiteY9" fmla="*/ 2143 h 10000"/>
                  <a:gd name="connsiteX10" fmla="*/ 6174 w 10030"/>
                  <a:gd name="connsiteY10" fmla="*/ 2143 h 10000"/>
                  <a:gd name="connsiteX11" fmla="*/ 6174 w 10030"/>
                  <a:gd name="connsiteY11" fmla="*/ 3725 h 10000"/>
                  <a:gd name="connsiteX0" fmla="*/ 6207 w 10063"/>
                  <a:gd name="connsiteY0" fmla="*/ 3725 h 10000"/>
                  <a:gd name="connsiteX1" fmla="*/ 10063 w 10063"/>
                  <a:gd name="connsiteY1" fmla="*/ 3725 h 10000"/>
                  <a:gd name="connsiteX2" fmla="*/ 10063 w 10063"/>
                  <a:gd name="connsiteY2" fmla="*/ 9980 h 10000"/>
                  <a:gd name="connsiteX3" fmla="*/ 1 w 10063"/>
                  <a:gd name="connsiteY3" fmla="*/ 10000 h 10000"/>
                  <a:gd name="connsiteX4" fmla="*/ 33 w 10063"/>
                  <a:gd name="connsiteY4" fmla="*/ 3725 h 10000"/>
                  <a:gd name="connsiteX5" fmla="*/ 3814 w 10063"/>
                  <a:gd name="connsiteY5" fmla="*/ 3725 h 10000"/>
                  <a:gd name="connsiteX6" fmla="*/ 3814 w 10063"/>
                  <a:gd name="connsiteY6" fmla="*/ 2143 h 10000"/>
                  <a:gd name="connsiteX7" fmla="*/ 1939 w 10063"/>
                  <a:gd name="connsiteY7" fmla="*/ 2143 h 10000"/>
                  <a:gd name="connsiteX8" fmla="*/ 4871 w 10063"/>
                  <a:gd name="connsiteY8" fmla="*/ 0 h 10000"/>
                  <a:gd name="connsiteX9" fmla="*/ 7861 w 10063"/>
                  <a:gd name="connsiteY9" fmla="*/ 2143 h 10000"/>
                  <a:gd name="connsiteX10" fmla="*/ 6207 w 10063"/>
                  <a:gd name="connsiteY10" fmla="*/ 2143 h 10000"/>
                  <a:gd name="connsiteX11" fmla="*/ 6207 w 10063"/>
                  <a:gd name="connsiteY11" fmla="*/ 3725 h 10000"/>
                  <a:gd name="connsiteX0" fmla="*/ 6269 w 10125"/>
                  <a:gd name="connsiteY0" fmla="*/ 3725 h 9980"/>
                  <a:gd name="connsiteX1" fmla="*/ 10125 w 10125"/>
                  <a:gd name="connsiteY1" fmla="*/ 3725 h 9980"/>
                  <a:gd name="connsiteX2" fmla="*/ 10125 w 10125"/>
                  <a:gd name="connsiteY2" fmla="*/ 9980 h 9980"/>
                  <a:gd name="connsiteX3" fmla="*/ 0 w 10125"/>
                  <a:gd name="connsiteY3" fmla="*/ 9980 h 9980"/>
                  <a:gd name="connsiteX4" fmla="*/ 95 w 10125"/>
                  <a:gd name="connsiteY4" fmla="*/ 3725 h 9980"/>
                  <a:gd name="connsiteX5" fmla="*/ 3876 w 10125"/>
                  <a:gd name="connsiteY5" fmla="*/ 3725 h 9980"/>
                  <a:gd name="connsiteX6" fmla="*/ 3876 w 10125"/>
                  <a:gd name="connsiteY6" fmla="*/ 2143 h 9980"/>
                  <a:gd name="connsiteX7" fmla="*/ 2001 w 10125"/>
                  <a:gd name="connsiteY7" fmla="*/ 2143 h 9980"/>
                  <a:gd name="connsiteX8" fmla="*/ 4933 w 10125"/>
                  <a:gd name="connsiteY8" fmla="*/ 0 h 9980"/>
                  <a:gd name="connsiteX9" fmla="*/ 7923 w 10125"/>
                  <a:gd name="connsiteY9" fmla="*/ 2143 h 9980"/>
                  <a:gd name="connsiteX10" fmla="*/ 6269 w 10125"/>
                  <a:gd name="connsiteY10" fmla="*/ 2143 h 9980"/>
                  <a:gd name="connsiteX11" fmla="*/ 6269 w 10125"/>
                  <a:gd name="connsiteY11" fmla="*/ 3725 h 9980"/>
                  <a:gd name="connsiteX0" fmla="*/ 6254 w 10062"/>
                  <a:gd name="connsiteY0" fmla="*/ 3732 h 10000"/>
                  <a:gd name="connsiteX1" fmla="*/ 10062 w 10062"/>
                  <a:gd name="connsiteY1" fmla="*/ 3732 h 10000"/>
                  <a:gd name="connsiteX2" fmla="*/ 10062 w 10062"/>
                  <a:gd name="connsiteY2" fmla="*/ 10000 h 10000"/>
                  <a:gd name="connsiteX3" fmla="*/ 0 w 10062"/>
                  <a:gd name="connsiteY3" fmla="*/ 10000 h 10000"/>
                  <a:gd name="connsiteX4" fmla="*/ 156 w 10062"/>
                  <a:gd name="connsiteY4" fmla="*/ 3732 h 10000"/>
                  <a:gd name="connsiteX5" fmla="*/ 3890 w 10062"/>
                  <a:gd name="connsiteY5" fmla="*/ 3732 h 10000"/>
                  <a:gd name="connsiteX6" fmla="*/ 3890 w 10062"/>
                  <a:gd name="connsiteY6" fmla="*/ 2147 h 10000"/>
                  <a:gd name="connsiteX7" fmla="*/ 2038 w 10062"/>
                  <a:gd name="connsiteY7" fmla="*/ 2147 h 10000"/>
                  <a:gd name="connsiteX8" fmla="*/ 4934 w 10062"/>
                  <a:gd name="connsiteY8" fmla="*/ 0 h 10000"/>
                  <a:gd name="connsiteX9" fmla="*/ 7887 w 10062"/>
                  <a:gd name="connsiteY9" fmla="*/ 2147 h 10000"/>
                  <a:gd name="connsiteX10" fmla="*/ 6254 w 10062"/>
                  <a:gd name="connsiteY10" fmla="*/ 2147 h 10000"/>
                  <a:gd name="connsiteX11" fmla="*/ 6254 w 10062"/>
                  <a:gd name="connsiteY11" fmla="*/ 3732 h 10000"/>
                  <a:gd name="connsiteX0" fmla="*/ 6193 w 10001"/>
                  <a:gd name="connsiteY0" fmla="*/ 3732 h 10000"/>
                  <a:gd name="connsiteX1" fmla="*/ 10001 w 10001"/>
                  <a:gd name="connsiteY1" fmla="*/ 3732 h 10000"/>
                  <a:gd name="connsiteX2" fmla="*/ 10001 w 10001"/>
                  <a:gd name="connsiteY2" fmla="*/ 10000 h 10000"/>
                  <a:gd name="connsiteX3" fmla="*/ 1 w 10001"/>
                  <a:gd name="connsiteY3" fmla="*/ 9980 h 10000"/>
                  <a:gd name="connsiteX4" fmla="*/ 95 w 10001"/>
                  <a:gd name="connsiteY4" fmla="*/ 3732 h 10000"/>
                  <a:gd name="connsiteX5" fmla="*/ 3829 w 10001"/>
                  <a:gd name="connsiteY5" fmla="*/ 3732 h 10000"/>
                  <a:gd name="connsiteX6" fmla="*/ 3829 w 10001"/>
                  <a:gd name="connsiteY6" fmla="*/ 2147 h 10000"/>
                  <a:gd name="connsiteX7" fmla="*/ 1977 w 10001"/>
                  <a:gd name="connsiteY7" fmla="*/ 2147 h 10000"/>
                  <a:gd name="connsiteX8" fmla="*/ 4873 w 10001"/>
                  <a:gd name="connsiteY8" fmla="*/ 0 h 10000"/>
                  <a:gd name="connsiteX9" fmla="*/ 7826 w 10001"/>
                  <a:gd name="connsiteY9" fmla="*/ 2147 h 10000"/>
                  <a:gd name="connsiteX10" fmla="*/ 6193 w 10001"/>
                  <a:gd name="connsiteY10" fmla="*/ 2147 h 10000"/>
                  <a:gd name="connsiteX11" fmla="*/ 6193 w 10001"/>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13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3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 h="10000">
                    <a:moveTo>
                      <a:pt x="6195" y="3732"/>
                    </a:moveTo>
                    <a:lnTo>
                      <a:pt x="10003" y="3732"/>
                    </a:lnTo>
                    <a:lnTo>
                      <a:pt x="10003" y="10000"/>
                    </a:lnTo>
                    <a:lnTo>
                      <a:pt x="3" y="9980"/>
                    </a:lnTo>
                    <a:cubicBezTo>
                      <a:pt x="-8" y="7884"/>
                      <a:pt x="15" y="5828"/>
                      <a:pt x="4" y="3732"/>
                    </a:cubicBezTo>
                    <a:lnTo>
                      <a:pt x="3831" y="3732"/>
                    </a:lnTo>
                    <a:lnTo>
                      <a:pt x="3831" y="2147"/>
                    </a:lnTo>
                    <a:lnTo>
                      <a:pt x="1979" y="2147"/>
                    </a:lnTo>
                    <a:lnTo>
                      <a:pt x="4875" y="0"/>
                    </a:lnTo>
                    <a:lnTo>
                      <a:pt x="7828" y="2147"/>
                    </a:lnTo>
                    <a:lnTo>
                      <a:pt x="6195" y="2147"/>
                    </a:lnTo>
                    <a:lnTo>
                      <a:pt x="6195" y="3732"/>
                    </a:lnTo>
                    <a:close/>
                  </a:path>
                </a:pathLst>
              </a:cu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59" name="Freeform 58"/>
              <p:cNvSpPr>
                <a:spLocks/>
              </p:cNvSpPr>
              <p:nvPr/>
            </p:nvSpPr>
            <p:spPr bwMode="gray">
              <a:xfrm rot="16200000" flipH="1" flipV="1">
                <a:off x="3391462" y="812327"/>
                <a:ext cx="1361563" cy="2160978"/>
              </a:xfrm>
              <a:custGeom>
                <a:avLst/>
                <a:gdLst>
                  <a:gd name="T0" fmla="*/ 1759069567 w 1099"/>
                  <a:gd name="T1" fmla="*/ 1572577500 h 1672"/>
                  <a:gd name="T2" fmla="*/ 2147483647 w 1099"/>
                  <a:gd name="T3" fmla="*/ 1572577500 h 1672"/>
                  <a:gd name="T4" fmla="*/ 2147483647 w 1099"/>
                  <a:gd name="T5" fmla="*/ 2147483647 h 1672"/>
                  <a:gd name="T6" fmla="*/ 0 w 1099"/>
                  <a:gd name="T7" fmla="*/ 2147483647 h 1672"/>
                  <a:gd name="T8" fmla="*/ 0 w 1099"/>
                  <a:gd name="T9" fmla="*/ 1572577500 h 1672"/>
                  <a:gd name="T10" fmla="*/ 1131551274 w 1099"/>
                  <a:gd name="T11" fmla="*/ 1572577500 h 1672"/>
                  <a:gd name="T12" fmla="*/ 1131551274 w 1099"/>
                  <a:gd name="T13" fmla="*/ 904736888 h 1672"/>
                  <a:gd name="T14" fmla="*/ 640119871 w 1099"/>
                  <a:gd name="T15" fmla="*/ 904736888 h 1672"/>
                  <a:gd name="T16" fmla="*/ 1408768541 w 1099"/>
                  <a:gd name="T17" fmla="*/ 0 h 1672"/>
                  <a:gd name="T18" fmla="*/ 2147483647 w 1099"/>
                  <a:gd name="T19" fmla="*/ 904736888 h 1672"/>
                  <a:gd name="T20" fmla="*/ 1759069567 w 1099"/>
                  <a:gd name="T21" fmla="*/ 904736888 h 1672"/>
                  <a:gd name="T22" fmla="*/ 1759069567 w 1099"/>
                  <a:gd name="T23" fmla="*/ 1572577500 h 1672"/>
                  <a:gd name="T24" fmla="*/ 1759069567 w 1099"/>
                  <a:gd name="T25" fmla="*/ 1572577500 h 16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99"/>
                  <a:gd name="T40" fmla="*/ 0 h 1672"/>
                  <a:gd name="T41" fmla="*/ 1099 w 1099"/>
                  <a:gd name="T42" fmla="*/ 1672 h 1672"/>
                  <a:gd name="connsiteX0" fmla="*/ 6351 w 10000"/>
                  <a:gd name="connsiteY0" fmla="*/ 3732 h 10000"/>
                  <a:gd name="connsiteX1" fmla="*/ 10000 w 10000"/>
                  <a:gd name="connsiteY1" fmla="*/ 3732 h 10000"/>
                  <a:gd name="connsiteX2" fmla="*/ 10000 w 10000"/>
                  <a:gd name="connsiteY2" fmla="*/ 10000 h 10000"/>
                  <a:gd name="connsiteX3" fmla="*/ 0 w 10000"/>
                  <a:gd name="connsiteY3" fmla="*/ 10000 h 10000"/>
                  <a:gd name="connsiteX4" fmla="*/ 507 w 10000"/>
                  <a:gd name="connsiteY4" fmla="*/ 3732 h 10000"/>
                  <a:gd name="connsiteX5" fmla="*/ 4086 w 10000"/>
                  <a:gd name="connsiteY5" fmla="*/ 3732 h 10000"/>
                  <a:gd name="connsiteX6" fmla="*/ 4086 w 10000"/>
                  <a:gd name="connsiteY6" fmla="*/ 2147 h 10000"/>
                  <a:gd name="connsiteX7" fmla="*/ 2311 w 10000"/>
                  <a:gd name="connsiteY7" fmla="*/ 2147 h 10000"/>
                  <a:gd name="connsiteX8" fmla="*/ 5086 w 10000"/>
                  <a:gd name="connsiteY8" fmla="*/ 0 h 10000"/>
                  <a:gd name="connsiteX9" fmla="*/ 7916 w 10000"/>
                  <a:gd name="connsiteY9" fmla="*/ 2147 h 10000"/>
                  <a:gd name="connsiteX10" fmla="*/ 6351 w 10000"/>
                  <a:gd name="connsiteY10" fmla="*/ 2147 h 10000"/>
                  <a:gd name="connsiteX11" fmla="*/ 6351 w 10000"/>
                  <a:gd name="connsiteY11" fmla="*/ 3732 h 10000"/>
                  <a:gd name="connsiteX0" fmla="*/ 5844 w 9493"/>
                  <a:gd name="connsiteY0" fmla="*/ 3732 h 10020"/>
                  <a:gd name="connsiteX1" fmla="*/ 9493 w 9493"/>
                  <a:gd name="connsiteY1" fmla="*/ 3732 h 10020"/>
                  <a:gd name="connsiteX2" fmla="*/ 9493 w 9493"/>
                  <a:gd name="connsiteY2" fmla="*/ 10000 h 10020"/>
                  <a:gd name="connsiteX3" fmla="*/ 29 w 9493"/>
                  <a:gd name="connsiteY3" fmla="*/ 10020 h 10020"/>
                  <a:gd name="connsiteX4" fmla="*/ 0 w 9493"/>
                  <a:gd name="connsiteY4" fmla="*/ 3732 h 10020"/>
                  <a:gd name="connsiteX5" fmla="*/ 3579 w 9493"/>
                  <a:gd name="connsiteY5" fmla="*/ 3732 h 10020"/>
                  <a:gd name="connsiteX6" fmla="*/ 3579 w 9493"/>
                  <a:gd name="connsiteY6" fmla="*/ 2147 h 10020"/>
                  <a:gd name="connsiteX7" fmla="*/ 1804 w 9493"/>
                  <a:gd name="connsiteY7" fmla="*/ 2147 h 10020"/>
                  <a:gd name="connsiteX8" fmla="*/ 4579 w 9493"/>
                  <a:gd name="connsiteY8" fmla="*/ 0 h 10020"/>
                  <a:gd name="connsiteX9" fmla="*/ 7409 w 9493"/>
                  <a:gd name="connsiteY9" fmla="*/ 2147 h 10020"/>
                  <a:gd name="connsiteX10" fmla="*/ 5844 w 9493"/>
                  <a:gd name="connsiteY10" fmla="*/ 2147 h 10020"/>
                  <a:gd name="connsiteX11" fmla="*/ 5844 w 9493"/>
                  <a:gd name="connsiteY11" fmla="*/ 3732 h 10020"/>
                  <a:gd name="connsiteX0" fmla="*/ 6126 w 9970"/>
                  <a:gd name="connsiteY0" fmla="*/ 3725 h 10000"/>
                  <a:gd name="connsiteX1" fmla="*/ 9970 w 9970"/>
                  <a:gd name="connsiteY1" fmla="*/ 3725 h 10000"/>
                  <a:gd name="connsiteX2" fmla="*/ 9970 w 9970"/>
                  <a:gd name="connsiteY2" fmla="*/ 9980 h 10000"/>
                  <a:gd name="connsiteX3" fmla="*/ 1 w 9970"/>
                  <a:gd name="connsiteY3" fmla="*/ 10000 h 10000"/>
                  <a:gd name="connsiteX4" fmla="*/ 912 w 9970"/>
                  <a:gd name="connsiteY4" fmla="*/ 3745 h 10000"/>
                  <a:gd name="connsiteX5" fmla="*/ 3740 w 9970"/>
                  <a:gd name="connsiteY5" fmla="*/ 3725 h 10000"/>
                  <a:gd name="connsiteX6" fmla="*/ 3740 w 9970"/>
                  <a:gd name="connsiteY6" fmla="*/ 2143 h 10000"/>
                  <a:gd name="connsiteX7" fmla="*/ 1870 w 9970"/>
                  <a:gd name="connsiteY7" fmla="*/ 2143 h 10000"/>
                  <a:gd name="connsiteX8" fmla="*/ 4794 w 9970"/>
                  <a:gd name="connsiteY8" fmla="*/ 0 h 10000"/>
                  <a:gd name="connsiteX9" fmla="*/ 7775 w 9970"/>
                  <a:gd name="connsiteY9" fmla="*/ 2143 h 10000"/>
                  <a:gd name="connsiteX10" fmla="*/ 6126 w 9970"/>
                  <a:gd name="connsiteY10" fmla="*/ 2143 h 10000"/>
                  <a:gd name="connsiteX11" fmla="*/ 6126 w 9970"/>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4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145 w 10001"/>
                  <a:gd name="connsiteY0" fmla="*/ 3725 h 10000"/>
                  <a:gd name="connsiteX1" fmla="*/ 10001 w 10001"/>
                  <a:gd name="connsiteY1" fmla="*/ 3725 h 10000"/>
                  <a:gd name="connsiteX2" fmla="*/ 10001 w 10001"/>
                  <a:gd name="connsiteY2" fmla="*/ 9980 h 10000"/>
                  <a:gd name="connsiteX3" fmla="*/ 2 w 10001"/>
                  <a:gd name="connsiteY3" fmla="*/ 10000 h 10000"/>
                  <a:gd name="connsiteX4" fmla="*/ 34 w 10001"/>
                  <a:gd name="connsiteY4" fmla="*/ 3158 h 10000"/>
                  <a:gd name="connsiteX5" fmla="*/ 3752 w 10001"/>
                  <a:gd name="connsiteY5" fmla="*/ 3725 h 10000"/>
                  <a:gd name="connsiteX6" fmla="*/ 3752 w 10001"/>
                  <a:gd name="connsiteY6" fmla="*/ 2143 h 10000"/>
                  <a:gd name="connsiteX7" fmla="*/ 1877 w 10001"/>
                  <a:gd name="connsiteY7" fmla="*/ 2143 h 10000"/>
                  <a:gd name="connsiteX8" fmla="*/ 4809 w 10001"/>
                  <a:gd name="connsiteY8" fmla="*/ 0 h 10000"/>
                  <a:gd name="connsiteX9" fmla="*/ 7799 w 10001"/>
                  <a:gd name="connsiteY9" fmla="*/ 2143 h 10000"/>
                  <a:gd name="connsiteX10" fmla="*/ 6145 w 10001"/>
                  <a:gd name="connsiteY10" fmla="*/ 2143 h 10000"/>
                  <a:gd name="connsiteX11" fmla="*/ 6145 w 10001"/>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2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205 w 10061"/>
                  <a:gd name="connsiteY0" fmla="*/ 3725 h 10000"/>
                  <a:gd name="connsiteX1" fmla="*/ 10061 w 10061"/>
                  <a:gd name="connsiteY1" fmla="*/ 3725 h 10000"/>
                  <a:gd name="connsiteX2" fmla="*/ 10061 w 10061"/>
                  <a:gd name="connsiteY2" fmla="*/ 9980 h 10000"/>
                  <a:gd name="connsiteX3" fmla="*/ 62 w 10061"/>
                  <a:gd name="connsiteY3" fmla="*/ 10000 h 10000"/>
                  <a:gd name="connsiteX4" fmla="*/ 0 w 10061"/>
                  <a:gd name="connsiteY4" fmla="*/ 3745 h 10000"/>
                  <a:gd name="connsiteX5" fmla="*/ 3812 w 10061"/>
                  <a:gd name="connsiteY5" fmla="*/ 3725 h 10000"/>
                  <a:gd name="connsiteX6" fmla="*/ 3812 w 10061"/>
                  <a:gd name="connsiteY6" fmla="*/ 2143 h 10000"/>
                  <a:gd name="connsiteX7" fmla="*/ 1937 w 10061"/>
                  <a:gd name="connsiteY7" fmla="*/ 2143 h 10000"/>
                  <a:gd name="connsiteX8" fmla="*/ 4869 w 10061"/>
                  <a:gd name="connsiteY8" fmla="*/ 0 h 10000"/>
                  <a:gd name="connsiteX9" fmla="*/ 7859 w 10061"/>
                  <a:gd name="connsiteY9" fmla="*/ 2143 h 10000"/>
                  <a:gd name="connsiteX10" fmla="*/ 6205 w 10061"/>
                  <a:gd name="connsiteY10" fmla="*/ 2143 h 10000"/>
                  <a:gd name="connsiteX11" fmla="*/ 6205 w 10061"/>
                  <a:gd name="connsiteY11" fmla="*/ 3725 h 10000"/>
                  <a:gd name="connsiteX0" fmla="*/ 6174 w 10030"/>
                  <a:gd name="connsiteY0" fmla="*/ 3725 h 10000"/>
                  <a:gd name="connsiteX1" fmla="*/ 10030 w 10030"/>
                  <a:gd name="connsiteY1" fmla="*/ 3725 h 10000"/>
                  <a:gd name="connsiteX2" fmla="*/ 10030 w 10030"/>
                  <a:gd name="connsiteY2" fmla="*/ 9980 h 10000"/>
                  <a:gd name="connsiteX3" fmla="*/ 31 w 10030"/>
                  <a:gd name="connsiteY3" fmla="*/ 10000 h 10000"/>
                  <a:gd name="connsiteX4" fmla="*/ 0 w 10030"/>
                  <a:gd name="connsiteY4" fmla="*/ 3725 h 10000"/>
                  <a:gd name="connsiteX5" fmla="*/ 3781 w 10030"/>
                  <a:gd name="connsiteY5" fmla="*/ 3725 h 10000"/>
                  <a:gd name="connsiteX6" fmla="*/ 3781 w 10030"/>
                  <a:gd name="connsiteY6" fmla="*/ 2143 h 10000"/>
                  <a:gd name="connsiteX7" fmla="*/ 1906 w 10030"/>
                  <a:gd name="connsiteY7" fmla="*/ 2143 h 10000"/>
                  <a:gd name="connsiteX8" fmla="*/ 4838 w 10030"/>
                  <a:gd name="connsiteY8" fmla="*/ 0 h 10000"/>
                  <a:gd name="connsiteX9" fmla="*/ 7828 w 10030"/>
                  <a:gd name="connsiteY9" fmla="*/ 2143 h 10000"/>
                  <a:gd name="connsiteX10" fmla="*/ 6174 w 10030"/>
                  <a:gd name="connsiteY10" fmla="*/ 2143 h 10000"/>
                  <a:gd name="connsiteX11" fmla="*/ 6174 w 10030"/>
                  <a:gd name="connsiteY11" fmla="*/ 3725 h 10000"/>
                  <a:gd name="connsiteX0" fmla="*/ 6207 w 10063"/>
                  <a:gd name="connsiteY0" fmla="*/ 3725 h 10000"/>
                  <a:gd name="connsiteX1" fmla="*/ 10063 w 10063"/>
                  <a:gd name="connsiteY1" fmla="*/ 3725 h 10000"/>
                  <a:gd name="connsiteX2" fmla="*/ 10063 w 10063"/>
                  <a:gd name="connsiteY2" fmla="*/ 9980 h 10000"/>
                  <a:gd name="connsiteX3" fmla="*/ 1 w 10063"/>
                  <a:gd name="connsiteY3" fmla="*/ 10000 h 10000"/>
                  <a:gd name="connsiteX4" fmla="*/ 33 w 10063"/>
                  <a:gd name="connsiteY4" fmla="*/ 3725 h 10000"/>
                  <a:gd name="connsiteX5" fmla="*/ 3814 w 10063"/>
                  <a:gd name="connsiteY5" fmla="*/ 3725 h 10000"/>
                  <a:gd name="connsiteX6" fmla="*/ 3814 w 10063"/>
                  <a:gd name="connsiteY6" fmla="*/ 2143 h 10000"/>
                  <a:gd name="connsiteX7" fmla="*/ 1939 w 10063"/>
                  <a:gd name="connsiteY7" fmla="*/ 2143 h 10000"/>
                  <a:gd name="connsiteX8" fmla="*/ 4871 w 10063"/>
                  <a:gd name="connsiteY8" fmla="*/ 0 h 10000"/>
                  <a:gd name="connsiteX9" fmla="*/ 7861 w 10063"/>
                  <a:gd name="connsiteY9" fmla="*/ 2143 h 10000"/>
                  <a:gd name="connsiteX10" fmla="*/ 6207 w 10063"/>
                  <a:gd name="connsiteY10" fmla="*/ 2143 h 10000"/>
                  <a:gd name="connsiteX11" fmla="*/ 6207 w 10063"/>
                  <a:gd name="connsiteY11" fmla="*/ 3725 h 10000"/>
                  <a:gd name="connsiteX0" fmla="*/ 6269 w 10125"/>
                  <a:gd name="connsiteY0" fmla="*/ 3725 h 9980"/>
                  <a:gd name="connsiteX1" fmla="*/ 10125 w 10125"/>
                  <a:gd name="connsiteY1" fmla="*/ 3725 h 9980"/>
                  <a:gd name="connsiteX2" fmla="*/ 10125 w 10125"/>
                  <a:gd name="connsiteY2" fmla="*/ 9980 h 9980"/>
                  <a:gd name="connsiteX3" fmla="*/ 0 w 10125"/>
                  <a:gd name="connsiteY3" fmla="*/ 9980 h 9980"/>
                  <a:gd name="connsiteX4" fmla="*/ 95 w 10125"/>
                  <a:gd name="connsiteY4" fmla="*/ 3725 h 9980"/>
                  <a:gd name="connsiteX5" fmla="*/ 3876 w 10125"/>
                  <a:gd name="connsiteY5" fmla="*/ 3725 h 9980"/>
                  <a:gd name="connsiteX6" fmla="*/ 3876 w 10125"/>
                  <a:gd name="connsiteY6" fmla="*/ 2143 h 9980"/>
                  <a:gd name="connsiteX7" fmla="*/ 2001 w 10125"/>
                  <a:gd name="connsiteY7" fmla="*/ 2143 h 9980"/>
                  <a:gd name="connsiteX8" fmla="*/ 4933 w 10125"/>
                  <a:gd name="connsiteY8" fmla="*/ 0 h 9980"/>
                  <a:gd name="connsiteX9" fmla="*/ 7923 w 10125"/>
                  <a:gd name="connsiteY9" fmla="*/ 2143 h 9980"/>
                  <a:gd name="connsiteX10" fmla="*/ 6269 w 10125"/>
                  <a:gd name="connsiteY10" fmla="*/ 2143 h 9980"/>
                  <a:gd name="connsiteX11" fmla="*/ 6269 w 10125"/>
                  <a:gd name="connsiteY11" fmla="*/ 3725 h 9980"/>
                  <a:gd name="connsiteX0" fmla="*/ 6254 w 10062"/>
                  <a:gd name="connsiteY0" fmla="*/ 3732 h 10000"/>
                  <a:gd name="connsiteX1" fmla="*/ 10062 w 10062"/>
                  <a:gd name="connsiteY1" fmla="*/ 3732 h 10000"/>
                  <a:gd name="connsiteX2" fmla="*/ 10062 w 10062"/>
                  <a:gd name="connsiteY2" fmla="*/ 10000 h 10000"/>
                  <a:gd name="connsiteX3" fmla="*/ 0 w 10062"/>
                  <a:gd name="connsiteY3" fmla="*/ 10000 h 10000"/>
                  <a:gd name="connsiteX4" fmla="*/ 156 w 10062"/>
                  <a:gd name="connsiteY4" fmla="*/ 3732 h 10000"/>
                  <a:gd name="connsiteX5" fmla="*/ 3890 w 10062"/>
                  <a:gd name="connsiteY5" fmla="*/ 3732 h 10000"/>
                  <a:gd name="connsiteX6" fmla="*/ 3890 w 10062"/>
                  <a:gd name="connsiteY6" fmla="*/ 2147 h 10000"/>
                  <a:gd name="connsiteX7" fmla="*/ 2038 w 10062"/>
                  <a:gd name="connsiteY7" fmla="*/ 2147 h 10000"/>
                  <a:gd name="connsiteX8" fmla="*/ 4934 w 10062"/>
                  <a:gd name="connsiteY8" fmla="*/ 0 h 10000"/>
                  <a:gd name="connsiteX9" fmla="*/ 7887 w 10062"/>
                  <a:gd name="connsiteY9" fmla="*/ 2147 h 10000"/>
                  <a:gd name="connsiteX10" fmla="*/ 6254 w 10062"/>
                  <a:gd name="connsiteY10" fmla="*/ 2147 h 10000"/>
                  <a:gd name="connsiteX11" fmla="*/ 6254 w 10062"/>
                  <a:gd name="connsiteY11" fmla="*/ 3732 h 10000"/>
                  <a:gd name="connsiteX0" fmla="*/ 6193 w 10001"/>
                  <a:gd name="connsiteY0" fmla="*/ 3732 h 10000"/>
                  <a:gd name="connsiteX1" fmla="*/ 10001 w 10001"/>
                  <a:gd name="connsiteY1" fmla="*/ 3732 h 10000"/>
                  <a:gd name="connsiteX2" fmla="*/ 10001 w 10001"/>
                  <a:gd name="connsiteY2" fmla="*/ 10000 h 10000"/>
                  <a:gd name="connsiteX3" fmla="*/ 1 w 10001"/>
                  <a:gd name="connsiteY3" fmla="*/ 9980 h 10000"/>
                  <a:gd name="connsiteX4" fmla="*/ 95 w 10001"/>
                  <a:gd name="connsiteY4" fmla="*/ 3732 h 10000"/>
                  <a:gd name="connsiteX5" fmla="*/ 3829 w 10001"/>
                  <a:gd name="connsiteY5" fmla="*/ 3732 h 10000"/>
                  <a:gd name="connsiteX6" fmla="*/ 3829 w 10001"/>
                  <a:gd name="connsiteY6" fmla="*/ 2147 h 10000"/>
                  <a:gd name="connsiteX7" fmla="*/ 1977 w 10001"/>
                  <a:gd name="connsiteY7" fmla="*/ 2147 h 10000"/>
                  <a:gd name="connsiteX8" fmla="*/ 4873 w 10001"/>
                  <a:gd name="connsiteY8" fmla="*/ 0 h 10000"/>
                  <a:gd name="connsiteX9" fmla="*/ 7826 w 10001"/>
                  <a:gd name="connsiteY9" fmla="*/ 2147 h 10000"/>
                  <a:gd name="connsiteX10" fmla="*/ 6193 w 10001"/>
                  <a:gd name="connsiteY10" fmla="*/ 2147 h 10000"/>
                  <a:gd name="connsiteX11" fmla="*/ 6193 w 10001"/>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13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3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 h="10000">
                    <a:moveTo>
                      <a:pt x="6195" y="3732"/>
                    </a:moveTo>
                    <a:lnTo>
                      <a:pt x="10003" y="3732"/>
                    </a:lnTo>
                    <a:lnTo>
                      <a:pt x="10003" y="10000"/>
                    </a:lnTo>
                    <a:lnTo>
                      <a:pt x="3" y="9980"/>
                    </a:lnTo>
                    <a:cubicBezTo>
                      <a:pt x="-8" y="7884"/>
                      <a:pt x="15" y="5828"/>
                      <a:pt x="4" y="3732"/>
                    </a:cubicBezTo>
                    <a:lnTo>
                      <a:pt x="3831" y="3732"/>
                    </a:lnTo>
                    <a:lnTo>
                      <a:pt x="3831" y="2147"/>
                    </a:lnTo>
                    <a:lnTo>
                      <a:pt x="1979" y="2147"/>
                    </a:lnTo>
                    <a:lnTo>
                      <a:pt x="4875" y="0"/>
                    </a:lnTo>
                    <a:lnTo>
                      <a:pt x="7828" y="2147"/>
                    </a:lnTo>
                    <a:lnTo>
                      <a:pt x="6195" y="2147"/>
                    </a:lnTo>
                    <a:lnTo>
                      <a:pt x="6195" y="3732"/>
                    </a:lnTo>
                    <a:close/>
                  </a:path>
                </a:pathLst>
              </a:cu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solidFill>
                    <a:schemeClr val="bg2"/>
                  </a:solidFill>
                </a:endParaRPr>
              </a:p>
            </p:txBody>
          </p:sp>
          <p:sp>
            <p:nvSpPr>
              <p:cNvPr id="60" name="Freeform 59"/>
              <p:cNvSpPr>
                <a:spLocks/>
              </p:cNvSpPr>
              <p:nvPr/>
            </p:nvSpPr>
            <p:spPr bwMode="gray">
              <a:xfrm>
                <a:off x="2991755" y="2251356"/>
                <a:ext cx="1361564" cy="2160977"/>
              </a:xfrm>
              <a:custGeom>
                <a:avLst/>
                <a:gdLst>
                  <a:gd name="T0" fmla="*/ 1759069567 w 1099"/>
                  <a:gd name="T1" fmla="*/ 1572577500 h 1672"/>
                  <a:gd name="T2" fmla="*/ 2147483647 w 1099"/>
                  <a:gd name="T3" fmla="*/ 1572577500 h 1672"/>
                  <a:gd name="T4" fmla="*/ 2147483647 w 1099"/>
                  <a:gd name="T5" fmla="*/ 2147483647 h 1672"/>
                  <a:gd name="T6" fmla="*/ 0 w 1099"/>
                  <a:gd name="T7" fmla="*/ 2147483647 h 1672"/>
                  <a:gd name="T8" fmla="*/ 0 w 1099"/>
                  <a:gd name="T9" fmla="*/ 1572577500 h 1672"/>
                  <a:gd name="T10" fmla="*/ 1131551274 w 1099"/>
                  <a:gd name="T11" fmla="*/ 1572577500 h 1672"/>
                  <a:gd name="T12" fmla="*/ 1131551274 w 1099"/>
                  <a:gd name="T13" fmla="*/ 904736888 h 1672"/>
                  <a:gd name="T14" fmla="*/ 640119871 w 1099"/>
                  <a:gd name="T15" fmla="*/ 904736888 h 1672"/>
                  <a:gd name="T16" fmla="*/ 1408768541 w 1099"/>
                  <a:gd name="T17" fmla="*/ 0 h 1672"/>
                  <a:gd name="T18" fmla="*/ 2147483647 w 1099"/>
                  <a:gd name="T19" fmla="*/ 904736888 h 1672"/>
                  <a:gd name="T20" fmla="*/ 1759069567 w 1099"/>
                  <a:gd name="T21" fmla="*/ 904736888 h 1672"/>
                  <a:gd name="T22" fmla="*/ 1759069567 w 1099"/>
                  <a:gd name="T23" fmla="*/ 1572577500 h 1672"/>
                  <a:gd name="T24" fmla="*/ 1759069567 w 1099"/>
                  <a:gd name="T25" fmla="*/ 1572577500 h 16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99"/>
                  <a:gd name="T40" fmla="*/ 0 h 1672"/>
                  <a:gd name="T41" fmla="*/ 1099 w 1099"/>
                  <a:gd name="T42" fmla="*/ 1672 h 1672"/>
                  <a:gd name="connsiteX0" fmla="*/ 6351 w 10000"/>
                  <a:gd name="connsiteY0" fmla="*/ 3732 h 10000"/>
                  <a:gd name="connsiteX1" fmla="*/ 10000 w 10000"/>
                  <a:gd name="connsiteY1" fmla="*/ 3732 h 10000"/>
                  <a:gd name="connsiteX2" fmla="*/ 10000 w 10000"/>
                  <a:gd name="connsiteY2" fmla="*/ 10000 h 10000"/>
                  <a:gd name="connsiteX3" fmla="*/ 0 w 10000"/>
                  <a:gd name="connsiteY3" fmla="*/ 10000 h 10000"/>
                  <a:gd name="connsiteX4" fmla="*/ 507 w 10000"/>
                  <a:gd name="connsiteY4" fmla="*/ 3732 h 10000"/>
                  <a:gd name="connsiteX5" fmla="*/ 4086 w 10000"/>
                  <a:gd name="connsiteY5" fmla="*/ 3732 h 10000"/>
                  <a:gd name="connsiteX6" fmla="*/ 4086 w 10000"/>
                  <a:gd name="connsiteY6" fmla="*/ 2147 h 10000"/>
                  <a:gd name="connsiteX7" fmla="*/ 2311 w 10000"/>
                  <a:gd name="connsiteY7" fmla="*/ 2147 h 10000"/>
                  <a:gd name="connsiteX8" fmla="*/ 5086 w 10000"/>
                  <a:gd name="connsiteY8" fmla="*/ 0 h 10000"/>
                  <a:gd name="connsiteX9" fmla="*/ 7916 w 10000"/>
                  <a:gd name="connsiteY9" fmla="*/ 2147 h 10000"/>
                  <a:gd name="connsiteX10" fmla="*/ 6351 w 10000"/>
                  <a:gd name="connsiteY10" fmla="*/ 2147 h 10000"/>
                  <a:gd name="connsiteX11" fmla="*/ 6351 w 10000"/>
                  <a:gd name="connsiteY11" fmla="*/ 3732 h 10000"/>
                  <a:gd name="connsiteX0" fmla="*/ 5844 w 9493"/>
                  <a:gd name="connsiteY0" fmla="*/ 3732 h 10020"/>
                  <a:gd name="connsiteX1" fmla="*/ 9493 w 9493"/>
                  <a:gd name="connsiteY1" fmla="*/ 3732 h 10020"/>
                  <a:gd name="connsiteX2" fmla="*/ 9493 w 9493"/>
                  <a:gd name="connsiteY2" fmla="*/ 10000 h 10020"/>
                  <a:gd name="connsiteX3" fmla="*/ 29 w 9493"/>
                  <a:gd name="connsiteY3" fmla="*/ 10020 h 10020"/>
                  <a:gd name="connsiteX4" fmla="*/ 0 w 9493"/>
                  <a:gd name="connsiteY4" fmla="*/ 3732 h 10020"/>
                  <a:gd name="connsiteX5" fmla="*/ 3579 w 9493"/>
                  <a:gd name="connsiteY5" fmla="*/ 3732 h 10020"/>
                  <a:gd name="connsiteX6" fmla="*/ 3579 w 9493"/>
                  <a:gd name="connsiteY6" fmla="*/ 2147 h 10020"/>
                  <a:gd name="connsiteX7" fmla="*/ 1804 w 9493"/>
                  <a:gd name="connsiteY7" fmla="*/ 2147 h 10020"/>
                  <a:gd name="connsiteX8" fmla="*/ 4579 w 9493"/>
                  <a:gd name="connsiteY8" fmla="*/ 0 h 10020"/>
                  <a:gd name="connsiteX9" fmla="*/ 7409 w 9493"/>
                  <a:gd name="connsiteY9" fmla="*/ 2147 h 10020"/>
                  <a:gd name="connsiteX10" fmla="*/ 5844 w 9493"/>
                  <a:gd name="connsiteY10" fmla="*/ 2147 h 10020"/>
                  <a:gd name="connsiteX11" fmla="*/ 5844 w 9493"/>
                  <a:gd name="connsiteY11" fmla="*/ 3732 h 10020"/>
                  <a:gd name="connsiteX0" fmla="*/ 6126 w 9970"/>
                  <a:gd name="connsiteY0" fmla="*/ 3725 h 10000"/>
                  <a:gd name="connsiteX1" fmla="*/ 9970 w 9970"/>
                  <a:gd name="connsiteY1" fmla="*/ 3725 h 10000"/>
                  <a:gd name="connsiteX2" fmla="*/ 9970 w 9970"/>
                  <a:gd name="connsiteY2" fmla="*/ 9980 h 10000"/>
                  <a:gd name="connsiteX3" fmla="*/ 1 w 9970"/>
                  <a:gd name="connsiteY3" fmla="*/ 10000 h 10000"/>
                  <a:gd name="connsiteX4" fmla="*/ 912 w 9970"/>
                  <a:gd name="connsiteY4" fmla="*/ 3745 h 10000"/>
                  <a:gd name="connsiteX5" fmla="*/ 3740 w 9970"/>
                  <a:gd name="connsiteY5" fmla="*/ 3725 h 10000"/>
                  <a:gd name="connsiteX6" fmla="*/ 3740 w 9970"/>
                  <a:gd name="connsiteY6" fmla="*/ 2143 h 10000"/>
                  <a:gd name="connsiteX7" fmla="*/ 1870 w 9970"/>
                  <a:gd name="connsiteY7" fmla="*/ 2143 h 10000"/>
                  <a:gd name="connsiteX8" fmla="*/ 4794 w 9970"/>
                  <a:gd name="connsiteY8" fmla="*/ 0 h 10000"/>
                  <a:gd name="connsiteX9" fmla="*/ 7775 w 9970"/>
                  <a:gd name="connsiteY9" fmla="*/ 2143 h 10000"/>
                  <a:gd name="connsiteX10" fmla="*/ 6126 w 9970"/>
                  <a:gd name="connsiteY10" fmla="*/ 2143 h 10000"/>
                  <a:gd name="connsiteX11" fmla="*/ 6126 w 9970"/>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4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145 w 10001"/>
                  <a:gd name="connsiteY0" fmla="*/ 3725 h 10000"/>
                  <a:gd name="connsiteX1" fmla="*/ 10001 w 10001"/>
                  <a:gd name="connsiteY1" fmla="*/ 3725 h 10000"/>
                  <a:gd name="connsiteX2" fmla="*/ 10001 w 10001"/>
                  <a:gd name="connsiteY2" fmla="*/ 9980 h 10000"/>
                  <a:gd name="connsiteX3" fmla="*/ 2 w 10001"/>
                  <a:gd name="connsiteY3" fmla="*/ 10000 h 10000"/>
                  <a:gd name="connsiteX4" fmla="*/ 34 w 10001"/>
                  <a:gd name="connsiteY4" fmla="*/ 3158 h 10000"/>
                  <a:gd name="connsiteX5" fmla="*/ 3752 w 10001"/>
                  <a:gd name="connsiteY5" fmla="*/ 3725 h 10000"/>
                  <a:gd name="connsiteX6" fmla="*/ 3752 w 10001"/>
                  <a:gd name="connsiteY6" fmla="*/ 2143 h 10000"/>
                  <a:gd name="connsiteX7" fmla="*/ 1877 w 10001"/>
                  <a:gd name="connsiteY7" fmla="*/ 2143 h 10000"/>
                  <a:gd name="connsiteX8" fmla="*/ 4809 w 10001"/>
                  <a:gd name="connsiteY8" fmla="*/ 0 h 10000"/>
                  <a:gd name="connsiteX9" fmla="*/ 7799 w 10001"/>
                  <a:gd name="connsiteY9" fmla="*/ 2143 h 10000"/>
                  <a:gd name="connsiteX10" fmla="*/ 6145 w 10001"/>
                  <a:gd name="connsiteY10" fmla="*/ 2143 h 10000"/>
                  <a:gd name="connsiteX11" fmla="*/ 6145 w 10001"/>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2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205 w 10061"/>
                  <a:gd name="connsiteY0" fmla="*/ 3725 h 10000"/>
                  <a:gd name="connsiteX1" fmla="*/ 10061 w 10061"/>
                  <a:gd name="connsiteY1" fmla="*/ 3725 h 10000"/>
                  <a:gd name="connsiteX2" fmla="*/ 10061 w 10061"/>
                  <a:gd name="connsiteY2" fmla="*/ 9980 h 10000"/>
                  <a:gd name="connsiteX3" fmla="*/ 62 w 10061"/>
                  <a:gd name="connsiteY3" fmla="*/ 10000 h 10000"/>
                  <a:gd name="connsiteX4" fmla="*/ 0 w 10061"/>
                  <a:gd name="connsiteY4" fmla="*/ 3745 h 10000"/>
                  <a:gd name="connsiteX5" fmla="*/ 3812 w 10061"/>
                  <a:gd name="connsiteY5" fmla="*/ 3725 h 10000"/>
                  <a:gd name="connsiteX6" fmla="*/ 3812 w 10061"/>
                  <a:gd name="connsiteY6" fmla="*/ 2143 h 10000"/>
                  <a:gd name="connsiteX7" fmla="*/ 1937 w 10061"/>
                  <a:gd name="connsiteY7" fmla="*/ 2143 h 10000"/>
                  <a:gd name="connsiteX8" fmla="*/ 4869 w 10061"/>
                  <a:gd name="connsiteY8" fmla="*/ 0 h 10000"/>
                  <a:gd name="connsiteX9" fmla="*/ 7859 w 10061"/>
                  <a:gd name="connsiteY9" fmla="*/ 2143 h 10000"/>
                  <a:gd name="connsiteX10" fmla="*/ 6205 w 10061"/>
                  <a:gd name="connsiteY10" fmla="*/ 2143 h 10000"/>
                  <a:gd name="connsiteX11" fmla="*/ 6205 w 10061"/>
                  <a:gd name="connsiteY11" fmla="*/ 3725 h 10000"/>
                  <a:gd name="connsiteX0" fmla="*/ 6174 w 10030"/>
                  <a:gd name="connsiteY0" fmla="*/ 3725 h 10000"/>
                  <a:gd name="connsiteX1" fmla="*/ 10030 w 10030"/>
                  <a:gd name="connsiteY1" fmla="*/ 3725 h 10000"/>
                  <a:gd name="connsiteX2" fmla="*/ 10030 w 10030"/>
                  <a:gd name="connsiteY2" fmla="*/ 9980 h 10000"/>
                  <a:gd name="connsiteX3" fmla="*/ 31 w 10030"/>
                  <a:gd name="connsiteY3" fmla="*/ 10000 h 10000"/>
                  <a:gd name="connsiteX4" fmla="*/ 0 w 10030"/>
                  <a:gd name="connsiteY4" fmla="*/ 3725 h 10000"/>
                  <a:gd name="connsiteX5" fmla="*/ 3781 w 10030"/>
                  <a:gd name="connsiteY5" fmla="*/ 3725 h 10000"/>
                  <a:gd name="connsiteX6" fmla="*/ 3781 w 10030"/>
                  <a:gd name="connsiteY6" fmla="*/ 2143 h 10000"/>
                  <a:gd name="connsiteX7" fmla="*/ 1906 w 10030"/>
                  <a:gd name="connsiteY7" fmla="*/ 2143 h 10000"/>
                  <a:gd name="connsiteX8" fmla="*/ 4838 w 10030"/>
                  <a:gd name="connsiteY8" fmla="*/ 0 h 10000"/>
                  <a:gd name="connsiteX9" fmla="*/ 7828 w 10030"/>
                  <a:gd name="connsiteY9" fmla="*/ 2143 h 10000"/>
                  <a:gd name="connsiteX10" fmla="*/ 6174 w 10030"/>
                  <a:gd name="connsiteY10" fmla="*/ 2143 h 10000"/>
                  <a:gd name="connsiteX11" fmla="*/ 6174 w 10030"/>
                  <a:gd name="connsiteY11" fmla="*/ 3725 h 10000"/>
                  <a:gd name="connsiteX0" fmla="*/ 6207 w 10063"/>
                  <a:gd name="connsiteY0" fmla="*/ 3725 h 10000"/>
                  <a:gd name="connsiteX1" fmla="*/ 10063 w 10063"/>
                  <a:gd name="connsiteY1" fmla="*/ 3725 h 10000"/>
                  <a:gd name="connsiteX2" fmla="*/ 10063 w 10063"/>
                  <a:gd name="connsiteY2" fmla="*/ 9980 h 10000"/>
                  <a:gd name="connsiteX3" fmla="*/ 1 w 10063"/>
                  <a:gd name="connsiteY3" fmla="*/ 10000 h 10000"/>
                  <a:gd name="connsiteX4" fmla="*/ 33 w 10063"/>
                  <a:gd name="connsiteY4" fmla="*/ 3725 h 10000"/>
                  <a:gd name="connsiteX5" fmla="*/ 3814 w 10063"/>
                  <a:gd name="connsiteY5" fmla="*/ 3725 h 10000"/>
                  <a:gd name="connsiteX6" fmla="*/ 3814 w 10063"/>
                  <a:gd name="connsiteY6" fmla="*/ 2143 h 10000"/>
                  <a:gd name="connsiteX7" fmla="*/ 1939 w 10063"/>
                  <a:gd name="connsiteY7" fmla="*/ 2143 h 10000"/>
                  <a:gd name="connsiteX8" fmla="*/ 4871 w 10063"/>
                  <a:gd name="connsiteY8" fmla="*/ 0 h 10000"/>
                  <a:gd name="connsiteX9" fmla="*/ 7861 w 10063"/>
                  <a:gd name="connsiteY9" fmla="*/ 2143 h 10000"/>
                  <a:gd name="connsiteX10" fmla="*/ 6207 w 10063"/>
                  <a:gd name="connsiteY10" fmla="*/ 2143 h 10000"/>
                  <a:gd name="connsiteX11" fmla="*/ 6207 w 10063"/>
                  <a:gd name="connsiteY11" fmla="*/ 3725 h 10000"/>
                  <a:gd name="connsiteX0" fmla="*/ 6269 w 10125"/>
                  <a:gd name="connsiteY0" fmla="*/ 3725 h 9980"/>
                  <a:gd name="connsiteX1" fmla="*/ 10125 w 10125"/>
                  <a:gd name="connsiteY1" fmla="*/ 3725 h 9980"/>
                  <a:gd name="connsiteX2" fmla="*/ 10125 w 10125"/>
                  <a:gd name="connsiteY2" fmla="*/ 9980 h 9980"/>
                  <a:gd name="connsiteX3" fmla="*/ 0 w 10125"/>
                  <a:gd name="connsiteY3" fmla="*/ 9980 h 9980"/>
                  <a:gd name="connsiteX4" fmla="*/ 95 w 10125"/>
                  <a:gd name="connsiteY4" fmla="*/ 3725 h 9980"/>
                  <a:gd name="connsiteX5" fmla="*/ 3876 w 10125"/>
                  <a:gd name="connsiteY5" fmla="*/ 3725 h 9980"/>
                  <a:gd name="connsiteX6" fmla="*/ 3876 w 10125"/>
                  <a:gd name="connsiteY6" fmla="*/ 2143 h 9980"/>
                  <a:gd name="connsiteX7" fmla="*/ 2001 w 10125"/>
                  <a:gd name="connsiteY7" fmla="*/ 2143 h 9980"/>
                  <a:gd name="connsiteX8" fmla="*/ 4933 w 10125"/>
                  <a:gd name="connsiteY8" fmla="*/ 0 h 9980"/>
                  <a:gd name="connsiteX9" fmla="*/ 7923 w 10125"/>
                  <a:gd name="connsiteY9" fmla="*/ 2143 h 9980"/>
                  <a:gd name="connsiteX10" fmla="*/ 6269 w 10125"/>
                  <a:gd name="connsiteY10" fmla="*/ 2143 h 9980"/>
                  <a:gd name="connsiteX11" fmla="*/ 6269 w 10125"/>
                  <a:gd name="connsiteY11" fmla="*/ 3725 h 9980"/>
                  <a:gd name="connsiteX0" fmla="*/ 6254 w 10062"/>
                  <a:gd name="connsiteY0" fmla="*/ 3732 h 10000"/>
                  <a:gd name="connsiteX1" fmla="*/ 10062 w 10062"/>
                  <a:gd name="connsiteY1" fmla="*/ 3732 h 10000"/>
                  <a:gd name="connsiteX2" fmla="*/ 10062 w 10062"/>
                  <a:gd name="connsiteY2" fmla="*/ 10000 h 10000"/>
                  <a:gd name="connsiteX3" fmla="*/ 0 w 10062"/>
                  <a:gd name="connsiteY3" fmla="*/ 10000 h 10000"/>
                  <a:gd name="connsiteX4" fmla="*/ 156 w 10062"/>
                  <a:gd name="connsiteY4" fmla="*/ 3732 h 10000"/>
                  <a:gd name="connsiteX5" fmla="*/ 3890 w 10062"/>
                  <a:gd name="connsiteY5" fmla="*/ 3732 h 10000"/>
                  <a:gd name="connsiteX6" fmla="*/ 3890 w 10062"/>
                  <a:gd name="connsiteY6" fmla="*/ 2147 h 10000"/>
                  <a:gd name="connsiteX7" fmla="*/ 2038 w 10062"/>
                  <a:gd name="connsiteY7" fmla="*/ 2147 h 10000"/>
                  <a:gd name="connsiteX8" fmla="*/ 4934 w 10062"/>
                  <a:gd name="connsiteY8" fmla="*/ 0 h 10000"/>
                  <a:gd name="connsiteX9" fmla="*/ 7887 w 10062"/>
                  <a:gd name="connsiteY9" fmla="*/ 2147 h 10000"/>
                  <a:gd name="connsiteX10" fmla="*/ 6254 w 10062"/>
                  <a:gd name="connsiteY10" fmla="*/ 2147 h 10000"/>
                  <a:gd name="connsiteX11" fmla="*/ 6254 w 10062"/>
                  <a:gd name="connsiteY11" fmla="*/ 3732 h 10000"/>
                  <a:gd name="connsiteX0" fmla="*/ 6193 w 10001"/>
                  <a:gd name="connsiteY0" fmla="*/ 3732 h 10000"/>
                  <a:gd name="connsiteX1" fmla="*/ 10001 w 10001"/>
                  <a:gd name="connsiteY1" fmla="*/ 3732 h 10000"/>
                  <a:gd name="connsiteX2" fmla="*/ 10001 w 10001"/>
                  <a:gd name="connsiteY2" fmla="*/ 10000 h 10000"/>
                  <a:gd name="connsiteX3" fmla="*/ 1 w 10001"/>
                  <a:gd name="connsiteY3" fmla="*/ 9980 h 10000"/>
                  <a:gd name="connsiteX4" fmla="*/ 95 w 10001"/>
                  <a:gd name="connsiteY4" fmla="*/ 3732 h 10000"/>
                  <a:gd name="connsiteX5" fmla="*/ 3829 w 10001"/>
                  <a:gd name="connsiteY5" fmla="*/ 3732 h 10000"/>
                  <a:gd name="connsiteX6" fmla="*/ 3829 w 10001"/>
                  <a:gd name="connsiteY6" fmla="*/ 2147 h 10000"/>
                  <a:gd name="connsiteX7" fmla="*/ 1977 w 10001"/>
                  <a:gd name="connsiteY7" fmla="*/ 2147 h 10000"/>
                  <a:gd name="connsiteX8" fmla="*/ 4873 w 10001"/>
                  <a:gd name="connsiteY8" fmla="*/ 0 h 10000"/>
                  <a:gd name="connsiteX9" fmla="*/ 7826 w 10001"/>
                  <a:gd name="connsiteY9" fmla="*/ 2147 h 10000"/>
                  <a:gd name="connsiteX10" fmla="*/ 6193 w 10001"/>
                  <a:gd name="connsiteY10" fmla="*/ 2147 h 10000"/>
                  <a:gd name="connsiteX11" fmla="*/ 6193 w 10001"/>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13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3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 h="10000">
                    <a:moveTo>
                      <a:pt x="6195" y="3732"/>
                    </a:moveTo>
                    <a:lnTo>
                      <a:pt x="10003" y="3732"/>
                    </a:lnTo>
                    <a:lnTo>
                      <a:pt x="10003" y="10000"/>
                    </a:lnTo>
                    <a:lnTo>
                      <a:pt x="3" y="9980"/>
                    </a:lnTo>
                    <a:cubicBezTo>
                      <a:pt x="-8" y="7884"/>
                      <a:pt x="15" y="5828"/>
                      <a:pt x="4" y="3732"/>
                    </a:cubicBezTo>
                    <a:lnTo>
                      <a:pt x="3831" y="3732"/>
                    </a:lnTo>
                    <a:lnTo>
                      <a:pt x="3831" y="2147"/>
                    </a:lnTo>
                    <a:lnTo>
                      <a:pt x="1979" y="2147"/>
                    </a:lnTo>
                    <a:lnTo>
                      <a:pt x="4875" y="0"/>
                    </a:lnTo>
                    <a:lnTo>
                      <a:pt x="7828" y="2147"/>
                    </a:lnTo>
                    <a:lnTo>
                      <a:pt x="6195" y="2147"/>
                    </a:lnTo>
                    <a:lnTo>
                      <a:pt x="6195" y="3732"/>
                    </a:lnTo>
                    <a:close/>
                  </a:path>
                </a:pathLst>
              </a:cu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dirty="0">
                  <a:solidFill>
                    <a:schemeClr val="bg2"/>
                  </a:solidFill>
                </a:endParaRPr>
              </a:p>
            </p:txBody>
          </p:sp>
          <p:sp>
            <p:nvSpPr>
              <p:cNvPr id="61" name="Freeform 60"/>
              <p:cNvSpPr>
                <a:spLocks/>
              </p:cNvSpPr>
              <p:nvPr/>
            </p:nvSpPr>
            <p:spPr bwMode="gray">
              <a:xfrm rot="5400000" flipV="1">
                <a:off x="4433749" y="2710838"/>
                <a:ext cx="1361155" cy="2160978"/>
              </a:xfrm>
              <a:custGeom>
                <a:avLst/>
                <a:gdLst>
                  <a:gd name="T0" fmla="*/ 1759069567 w 1099"/>
                  <a:gd name="T1" fmla="*/ 1572577500 h 1672"/>
                  <a:gd name="T2" fmla="*/ 2147483647 w 1099"/>
                  <a:gd name="T3" fmla="*/ 1572577500 h 1672"/>
                  <a:gd name="T4" fmla="*/ 2147483647 w 1099"/>
                  <a:gd name="T5" fmla="*/ 2147483647 h 1672"/>
                  <a:gd name="T6" fmla="*/ 0 w 1099"/>
                  <a:gd name="T7" fmla="*/ 2147483647 h 1672"/>
                  <a:gd name="T8" fmla="*/ 0 w 1099"/>
                  <a:gd name="T9" fmla="*/ 1572577500 h 1672"/>
                  <a:gd name="T10" fmla="*/ 1131551274 w 1099"/>
                  <a:gd name="T11" fmla="*/ 1572577500 h 1672"/>
                  <a:gd name="T12" fmla="*/ 1131551274 w 1099"/>
                  <a:gd name="T13" fmla="*/ 904736888 h 1672"/>
                  <a:gd name="T14" fmla="*/ 640119871 w 1099"/>
                  <a:gd name="T15" fmla="*/ 904736888 h 1672"/>
                  <a:gd name="T16" fmla="*/ 1408768541 w 1099"/>
                  <a:gd name="T17" fmla="*/ 0 h 1672"/>
                  <a:gd name="T18" fmla="*/ 2147483647 w 1099"/>
                  <a:gd name="T19" fmla="*/ 904736888 h 1672"/>
                  <a:gd name="T20" fmla="*/ 1759069567 w 1099"/>
                  <a:gd name="T21" fmla="*/ 904736888 h 1672"/>
                  <a:gd name="T22" fmla="*/ 1759069567 w 1099"/>
                  <a:gd name="T23" fmla="*/ 1572577500 h 1672"/>
                  <a:gd name="T24" fmla="*/ 1759069567 w 1099"/>
                  <a:gd name="T25" fmla="*/ 1572577500 h 16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99"/>
                  <a:gd name="T40" fmla="*/ 0 h 1672"/>
                  <a:gd name="T41" fmla="*/ 1099 w 1099"/>
                  <a:gd name="T42" fmla="*/ 1672 h 1672"/>
                  <a:gd name="connsiteX0" fmla="*/ 6351 w 10000"/>
                  <a:gd name="connsiteY0" fmla="*/ 3732 h 10000"/>
                  <a:gd name="connsiteX1" fmla="*/ 10000 w 10000"/>
                  <a:gd name="connsiteY1" fmla="*/ 3732 h 10000"/>
                  <a:gd name="connsiteX2" fmla="*/ 10000 w 10000"/>
                  <a:gd name="connsiteY2" fmla="*/ 10000 h 10000"/>
                  <a:gd name="connsiteX3" fmla="*/ 0 w 10000"/>
                  <a:gd name="connsiteY3" fmla="*/ 10000 h 10000"/>
                  <a:gd name="connsiteX4" fmla="*/ 507 w 10000"/>
                  <a:gd name="connsiteY4" fmla="*/ 3732 h 10000"/>
                  <a:gd name="connsiteX5" fmla="*/ 4086 w 10000"/>
                  <a:gd name="connsiteY5" fmla="*/ 3732 h 10000"/>
                  <a:gd name="connsiteX6" fmla="*/ 4086 w 10000"/>
                  <a:gd name="connsiteY6" fmla="*/ 2147 h 10000"/>
                  <a:gd name="connsiteX7" fmla="*/ 2311 w 10000"/>
                  <a:gd name="connsiteY7" fmla="*/ 2147 h 10000"/>
                  <a:gd name="connsiteX8" fmla="*/ 5086 w 10000"/>
                  <a:gd name="connsiteY8" fmla="*/ 0 h 10000"/>
                  <a:gd name="connsiteX9" fmla="*/ 7916 w 10000"/>
                  <a:gd name="connsiteY9" fmla="*/ 2147 h 10000"/>
                  <a:gd name="connsiteX10" fmla="*/ 6351 w 10000"/>
                  <a:gd name="connsiteY10" fmla="*/ 2147 h 10000"/>
                  <a:gd name="connsiteX11" fmla="*/ 6351 w 10000"/>
                  <a:gd name="connsiteY11" fmla="*/ 3732 h 10000"/>
                  <a:gd name="connsiteX0" fmla="*/ 5844 w 9493"/>
                  <a:gd name="connsiteY0" fmla="*/ 3732 h 10020"/>
                  <a:gd name="connsiteX1" fmla="*/ 9493 w 9493"/>
                  <a:gd name="connsiteY1" fmla="*/ 3732 h 10020"/>
                  <a:gd name="connsiteX2" fmla="*/ 9493 w 9493"/>
                  <a:gd name="connsiteY2" fmla="*/ 10000 h 10020"/>
                  <a:gd name="connsiteX3" fmla="*/ 29 w 9493"/>
                  <a:gd name="connsiteY3" fmla="*/ 10020 h 10020"/>
                  <a:gd name="connsiteX4" fmla="*/ 0 w 9493"/>
                  <a:gd name="connsiteY4" fmla="*/ 3732 h 10020"/>
                  <a:gd name="connsiteX5" fmla="*/ 3579 w 9493"/>
                  <a:gd name="connsiteY5" fmla="*/ 3732 h 10020"/>
                  <a:gd name="connsiteX6" fmla="*/ 3579 w 9493"/>
                  <a:gd name="connsiteY6" fmla="*/ 2147 h 10020"/>
                  <a:gd name="connsiteX7" fmla="*/ 1804 w 9493"/>
                  <a:gd name="connsiteY7" fmla="*/ 2147 h 10020"/>
                  <a:gd name="connsiteX8" fmla="*/ 4579 w 9493"/>
                  <a:gd name="connsiteY8" fmla="*/ 0 h 10020"/>
                  <a:gd name="connsiteX9" fmla="*/ 7409 w 9493"/>
                  <a:gd name="connsiteY9" fmla="*/ 2147 h 10020"/>
                  <a:gd name="connsiteX10" fmla="*/ 5844 w 9493"/>
                  <a:gd name="connsiteY10" fmla="*/ 2147 h 10020"/>
                  <a:gd name="connsiteX11" fmla="*/ 5844 w 9493"/>
                  <a:gd name="connsiteY11" fmla="*/ 3732 h 10020"/>
                  <a:gd name="connsiteX0" fmla="*/ 6126 w 9970"/>
                  <a:gd name="connsiteY0" fmla="*/ 3725 h 10000"/>
                  <a:gd name="connsiteX1" fmla="*/ 9970 w 9970"/>
                  <a:gd name="connsiteY1" fmla="*/ 3725 h 10000"/>
                  <a:gd name="connsiteX2" fmla="*/ 9970 w 9970"/>
                  <a:gd name="connsiteY2" fmla="*/ 9980 h 10000"/>
                  <a:gd name="connsiteX3" fmla="*/ 1 w 9970"/>
                  <a:gd name="connsiteY3" fmla="*/ 10000 h 10000"/>
                  <a:gd name="connsiteX4" fmla="*/ 912 w 9970"/>
                  <a:gd name="connsiteY4" fmla="*/ 3745 h 10000"/>
                  <a:gd name="connsiteX5" fmla="*/ 3740 w 9970"/>
                  <a:gd name="connsiteY5" fmla="*/ 3725 h 10000"/>
                  <a:gd name="connsiteX6" fmla="*/ 3740 w 9970"/>
                  <a:gd name="connsiteY6" fmla="*/ 2143 h 10000"/>
                  <a:gd name="connsiteX7" fmla="*/ 1870 w 9970"/>
                  <a:gd name="connsiteY7" fmla="*/ 2143 h 10000"/>
                  <a:gd name="connsiteX8" fmla="*/ 4794 w 9970"/>
                  <a:gd name="connsiteY8" fmla="*/ 0 h 10000"/>
                  <a:gd name="connsiteX9" fmla="*/ 7775 w 9970"/>
                  <a:gd name="connsiteY9" fmla="*/ 2143 h 10000"/>
                  <a:gd name="connsiteX10" fmla="*/ 6126 w 9970"/>
                  <a:gd name="connsiteY10" fmla="*/ 2143 h 10000"/>
                  <a:gd name="connsiteX11" fmla="*/ 6126 w 9970"/>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4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145 w 10001"/>
                  <a:gd name="connsiteY0" fmla="*/ 3725 h 10000"/>
                  <a:gd name="connsiteX1" fmla="*/ 10001 w 10001"/>
                  <a:gd name="connsiteY1" fmla="*/ 3725 h 10000"/>
                  <a:gd name="connsiteX2" fmla="*/ 10001 w 10001"/>
                  <a:gd name="connsiteY2" fmla="*/ 9980 h 10000"/>
                  <a:gd name="connsiteX3" fmla="*/ 2 w 10001"/>
                  <a:gd name="connsiteY3" fmla="*/ 10000 h 10000"/>
                  <a:gd name="connsiteX4" fmla="*/ 34 w 10001"/>
                  <a:gd name="connsiteY4" fmla="*/ 3158 h 10000"/>
                  <a:gd name="connsiteX5" fmla="*/ 3752 w 10001"/>
                  <a:gd name="connsiteY5" fmla="*/ 3725 h 10000"/>
                  <a:gd name="connsiteX6" fmla="*/ 3752 w 10001"/>
                  <a:gd name="connsiteY6" fmla="*/ 2143 h 10000"/>
                  <a:gd name="connsiteX7" fmla="*/ 1877 w 10001"/>
                  <a:gd name="connsiteY7" fmla="*/ 2143 h 10000"/>
                  <a:gd name="connsiteX8" fmla="*/ 4809 w 10001"/>
                  <a:gd name="connsiteY8" fmla="*/ 0 h 10000"/>
                  <a:gd name="connsiteX9" fmla="*/ 7799 w 10001"/>
                  <a:gd name="connsiteY9" fmla="*/ 2143 h 10000"/>
                  <a:gd name="connsiteX10" fmla="*/ 6145 w 10001"/>
                  <a:gd name="connsiteY10" fmla="*/ 2143 h 10000"/>
                  <a:gd name="connsiteX11" fmla="*/ 6145 w 10001"/>
                  <a:gd name="connsiteY11" fmla="*/ 3725 h 10000"/>
                  <a:gd name="connsiteX0" fmla="*/ 6146 w 10002"/>
                  <a:gd name="connsiteY0" fmla="*/ 3725 h 10000"/>
                  <a:gd name="connsiteX1" fmla="*/ 10002 w 10002"/>
                  <a:gd name="connsiteY1" fmla="*/ 3725 h 10000"/>
                  <a:gd name="connsiteX2" fmla="*/ 10002 w 10002"/>
                  <a:gd name="connsiteY2" fmla="*/ 9980 h 10000"/>
                  <a:gd name="connsiteX3" fmla="*/ 3 w 10002"/>
                  <a:gd name="connsiteY3" fmla="*/ 10000 h 10000"/>
                  <a:gd name="connsiteX4" fmla="*/ 4 w 10002"/>
                  <a:gd name="connsiteY4" fmla="*/ 3725 h 10000"/>
                  <a:gd name="connsiteX5" fmla="*/ 3753 w 10002"/>
                  <a:gd name="connsiteY5" fmla="*/ 3725 h 10000"/>
                  <a:gd name="connsiteX6" fmla="*/ 3753 w 10002"/>
                  <a:gd name="connsiteY6" fmla="*/ 2143 h 10000"/>
                  <a:gd name="connsiteX7" fmla="*/ 1878 w 10002"/>
                  <a:gd name="connsiteY7" fmla="*/ 2143 h 10000"/>
                  <a:gd name="connsiteX8" fmla="*/ 4810 w 10002"/>
                  <a:gd name="connsiteY8" fmla="*/ 0 h 10000"/>
                  <a:gd name="connsiteX9" fmla="*/ 7800 w 10002"/>
                  <a:gd name="connsiteY9" fmla="*/ 2143 h 10000"/>
                  <a:gd name="connsiteX10" fmla="*/ 6146 w 10002"/>
                  <a:gd name="connsiteY10" fmla="*/ 2143 h 10000"/>
                  <a:gd name="connsiteX11" fmla="*/ 6146 w 10002"/>
                  <a:gd name="connsiteY11" fmla="*/ 3725 h 10000"/>
                  <a:gd name="connsiteX0" fmla="*/ 6205 w 10061"/>
                  <a:gd name="connsiteY0" fmla="*/ 3725 h 10000"/>
                  <a:gd name="connsiteX1" fmla="*/ 10061 w 10061"/>
                  <a:gd name="connsiteY1" fmla="*/ 3725 h 10000"/>
                  <a:gd name="connsiteX2" fmla="*/ 10061 w 10061"/>
                  <a:gd name="connsiteY2" fmla="*/ 9980 h 10000"/>
                  <a:gd name="connsiteX3" fmla="*/ 62 w 10061"/>
                  <a:gd name="connsiteY3" fmla="*/ 10000 h 10000"/>
                  <a:gd name="connsiteX4" fmla="*/ 0 w 10061"/>
                  <a:gd name="connsiteY4" fmla="*/ 3745 h 10000"/>
                  <a:gd name="connsiteX5" fmla="*/ 3812 w 10061"/>
                  <a:gd name="connsiteY5" fmla="*/ 3725 h 10000"/>
                  <a:gd name="connsiteX6" fmla="*/ 3812 w 10061"/>
                  <a:gd name="connsiteY6" fmla="*/ 2143 h 10000"/>
                  <a:gd name="connsiteX7" fmla="*/ 1937 w 10061"/>
                  <a:gd name="connsiteY7" fmla="*/ 2143 h 10000"/>
                  <a:gd name="connsiteX8" fmla="*/ 4869 w 10061"/>
                  <a:gd name="connsiteY8" fmla="*/ 0 h 10000"/>
                  <a:gd name="connsiteX9" fmla="*/ 7859 w 10061"/>
                  <a:gd name="connsiteY9" fmla="*/ 2143 h 10000"/>
                  <a:gd name="connsiteX10" fmla="*/ 6205 w 10061"/>
                  <a:gd name="connsiteY10" fmla="*/ 2143 h 10000"/>
                  <a:gd name="connsiteX11" fmla="*/ 6205 w 10061"/>
                  <a:gd name="connsiteY11" fmla="*/ 3725 h 10000"/>
                  <a:gd name="connsiteX0" fmla="*/ 6174 w 10030"/>
                  <a:gd name="connsiteY0" fmla="*/ 3725 h 10000"/>
                  <a:gd name="connsiteX1" fmla="*/ 10030 w 10030"/>
                  <a:gd name="connsiteY1" fmla="*/ 3725 h 10000"/>
                  <a:gd name="connsiteX2" fmla="*/ 10030 w 10030"/>
                  <a:gd name="connsiteY2" fmla="*/ 9980 h 10000"/>
                  <a:gd name="connsiteX3" fmla="*/ 31 w 10030"/>
                  <a:gd name="connsiteY3" fmla="*/ 10000 h 10000"/>
                  <a:gd name="connsiteX4" fmla="*/ 0 w 10030"/>
                  <a:gd name="connsiteY4" fmla="*/ 3725 h 10000"/>
                  <a:gd name="connsiteX5" fmla="*/ 3781 w 10030"/>
                  <a:gd name="connsiteY5" fmla="*/ 3725 h 10000"/>
                  <a:gd name="connsiteX6" fmla="*/ 3781 w 10030"/>
                  <a:gd name="connsiteY6" fmla="*/ 2143 h 10000"/>
                  <a:gd name="connsiteX7" fmla="*/ 1906 w 10030"/>
                  <a:gd name="connsiteY7" fmla="*/ 2143 h 10000"/>
                  <a:gd name="connsiteX8" fmla="*/ 4838 w 10030"/>
                  <a:gd name="connsiteY8" fmla="*/ 0 h 10000"/>
                  <a:gd name="connsiteX9" fmla="*/ 7828 w 10030"/>
                  <a:gd name="connsiteY9" fmla="*/ 2143 h 10000"/>
                  <a:gd name="connsiteX10" fmla="*/ 6174 w 10030"/>
                  <a:gd name="connsiteY10" fmla="*/ 2143 h 10000"/>
                  <a:gd name="connsiteX11" fmla="*/ 6174 w 10030"/>
                  <a:gd name="connsiteY11" fmla="*/ 3725 h 10000"/>
                  <a:gd name="connsiteX0" fmla="*/ 6207 w 10063"/>
                  <a:gd name="connsiteY0" fmla="*/ 3725 h 10000"/>
                  <a:gd name="connsiteX1" fmla="*/ 10063 w 10063"/>
                  <a:gd name="connsiteY1" fmla="*/ 3725 h 10000"/>
                  <a:gd name="connsiteX2" fmla="*/ 10063 w 10063"/>
                  <a:gd name="connsiteY2" fmla="*/ 9980 h 10000"/>
                  <a:gd name="connsiteX3" fmla="*/ 1 w 10063"/>
                  <a:gd name="connsiteY3" fmla="*/ 10000 h 10000"/>
                  <a:gd name="connsiteX4" fmla="*/ 33 w 10063"/>
                  <a:gd name="connsiteY4" fmla="*/ 3725 h 10000"/>
                  <a:gd name="connsiteX5" fmla="*/ 3814 w 10063"/>
                  <a:gd name="connsiteY5" fmla="*/ 3725 h 10000"/>
                  <a:gd name="connsiteX6" fmla="*/ 3814 w 10063"/>
                  <a:gd name="connsiteY6" fmla="*/ 2143 h 10000"/>
                  <a:gd name="connsiteX7" fmla="*/ 1939 w 10063"/>
                  <a:gd name="connsiteY7" fmla="*/ 2143 h 10000"/>
                  <a:gd name="connsiteX8" fmla="*/ 4871 w 10063"/>
                  <a:gd name="connsiteY8" fmla="*/ 0 h 10000"/>
                  <a:gd name="connsiteX9" fmla="*/ 7861 w 10063"/>
                  <a:gd name="connsiteY9" fmla="*/ 2143 h 10000"/>
                  <a:gd name="connsiteX10" fmla="*/ 6207 w 10063"/>
                  <a:gd name="connsiteY10" fmla="*/ 2143 h 10000"/>
                  <a:gd name="connsiteX11" fmla="*/ 6207 w 10063"/>
                  <a:gd name="connsiteY11" fmla="*/ 3725 h 10000"/>
                  <a:gd name="connsiteX0" fmla="*/ 6269 w 10125"/>
                  <a:gd name="connsiteY0" fmla="*/ 3725 h 9980"/>
                  <a:gd name="connsiteX1" fmla="*/ 10125 w 10125"/>
                  <a:gd name="connsiteY1" fmla="*/ 3725 h 9980"/>
                  <a:gd name="connsiteX2" fmla="*/ 10125 w 10125"/>
                  <a:gd name="connsiteY2" fmla="*/ 9980 h 9980"/>
                  <a:gd name="connsiteX3" fmla="*/ 0 w 10125"/>
                  <a:gd name="connsiteY3" fmla="*/ 9980 h 9980"/>
                  <a:gd name="connsiteX4" fmla="*/ 95 w 10125"/>
                  <a:gd name="connsiteY4" fmla="*/ 3725 h 9980"/>
                  <a:gd name="connsiteX5" fmla="*/ 3876 w 10125"/>
                  <a:gd name="connsiteY5" fmla="*/ 3725 h 9980"/>
                  <a:gd name="connsiteX6" fmla="*/ 3876 w 10125"/>
                  <a:gd name="connsiteY6" fmla="*/ 2143 h 9980"/>
                  <a:gd name="connsiteX7" fmla="*/ 2001 w 10125"/>
                  <a:gd name="connsiteY7" fmla="*/ 2143 h 9980"/>
                  <a:gd name="connsiteX8" fmla="*/ 4933 w 10125"/>
                  <a:gd name="connsiteY8" fmla="*/ 0 h 9980"/>
                  <a:gd name="connsiteX9" fmla="*/ 7923 w 10125"/>
                  <a:gd name="connsiteY9" fmla="*/ 2143 h 9980"/>
                  <a:gd name="connsiteX10" fmla="*/ 6269 w 10125"/>
                  <a:gd name="connsiteY10" fmla="*/ 2143 h 9980"/>
                  <a:gd name="connsiteX11" fmla="*/ 6269 w 10125"/>
                  <a:gd name="connsiteY11" fmla="*/ 3725 h 9980"/>
                  <a:gd name="connsiteX0" fmla="*/ 6254 w 10062"/>
                  <a:gd name="connsiteY0" fmla="*/ 3732 h 10000"/>
                  <a:gd name="connsiteX1" fmla="*/ 10062 w 10062"/>
                  <a:gd name="connsiteY1" fmla="*/ 3732 h 10000"/>
                  <a:gd name="connsiteX2" fmla="*/ 10062 w 10062"/>
                  <a:gd name="connsiteY2" fmla="*/ 10000 h 10000"/>
                  <a:gd name="connsiteX3" fmla="*/ 0 w 10062"/>
                  <a:gd name="connsiteY3" fmla="*/ 10000 h 10000"/>
                  <a:gd name="connsiteX4" fmla="*/ 156 w 10062"/>
                  <a:gd name="connsiteY4" fmla="*/ 3732 h 10000"/>
                  <a:gd name="connsiteX5" fmla="*/ 3890 w 10062"/>
                  <a:gd name="connsiteY5" fmla="*/ 3732 h 10000"/>
                  <a:gd name="connsiteX6" fmla="*/ 3890 w 10062"/>
                  <a:gd name="connsiteY6" fmla="*/ 2147 h 10000"/>
                  <a:gd name="connsiteX7" fmla="*/ 2038 w 10062"/>
                  <a:gd name="connsiteY7" fmla="*/ 2147 h 10000"/>
                  <a:gd name="connsiteX8" fmla="*/ 4934 w 10062"/>
                  <a:gd name="connsiteY8" fmla="*/ 0 h 10000"/>
                  <a:gd name="connsiteX9" fmla="*/ 7887 w 10062"/>
                  <a:gd name="connsiteY9" fmla="*/ 2147 h 10000"/>
                  <a:gd name="connsiteX10" fmla="*/ 6254 w 10062"/>
                  <a:gd name="connsiteY10" fmla="*/ 2147 h 10000"/>
                  <a:gd name="connsiteX11" fmla="*/ 6254 w 10062"/>
                  <a:gd name="connsiteY11" fmla="*/ 3732 h 10000"/>
                  <a:gd name="connsiteX0" fmla="*/ 6193 w 10001"/>
                  <a:gd name="connsiteY0" fmla="*/ 3732 h 10000"/>
                  <a:gd name="connsiteX1" fmla="*/ 10001 w 10001"/>
                  <a:gd name="connsiteY1" fmla="*/ 3732 h 10000"/>
                  <a:gd name="connsiteX2" fmla="*/ 10001 w 10001"/>
                  <a:gd name="connsiteY2" fmla="*/ 10000 h 10000"/>
                  <a:gd name="connsiteX3" fmla="*/ 1 w 10001"/>
                  <a:gd name="connsiteY3" fmla="*/ 9980 h 10000"/>
                  <a:gd name="connsiteX4" fmla="*/ 95 w 10001"/>
                  <a:gd name="connsiteY4" fmla="*/ 3732 h 10000"/>
                  <a:gd name="connsiteX5" fmla="*/ 3829 w 10001"/>
                  <a:gd name="connsiteY5" fmla="*/ 3732 h 10000"/>
                  <a:gd name="connsiteX6" fmla="*/ 3829 w 10001"/>
                  <a:gd name="connsiteY6" fmla="*/ 2147 h 10000"/>
                  <a:gd name="connsiteX7" fmla="*/ 1977 w 10001"/>
                  <a:gd name="connsiteY7" fmla="*/ 2147 h 10000"/>
                  <a:gd name="connsiteX8" fmla="*/ 4873 w 10001"/>
                  <a:gd name="connsiteY8" fmla="*/ 0 h 10000"/>
                  <a:gd name="connsiteX9" fmla="*/ 7826 w 10001"/>
                  <a:gd name="connsiteY9" fmla="*/ 2147 h 10000"/>
                  <a:gd name="connsiteX10" fmla="*/ 6193 w 10001"/>
                  <a:gd name="connsiteY10" fmla="*/ 2147 h 10000"/>
                  <a:gd name="connsiteX11" fmla="*/ 6193 w 10001"/>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13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5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4 w 10003"/>
                  <a:gd name="connsiteY4" fmla="*/ 3732 h 10000"/>
                  <a:gd name="connsiteX5" fmla="*/ 3831 w 10003"/>
                  <a:gd name="connsiteY5" fmla="*/ 3732 h 10000"/>
                  <a:gd name="connsiteX6" fmla="*/ 3831 w 10003"/>
                  <a:gd name="connsiteY6" fmla="*/ 2147 h 10000"/>
                  <a:gd name="connsiteX7" fmla="*/ 1979 w 10003"/>
                  <a:gd name="connsiteY7" fmla="*/ 2147 h 10000"/>
                  <a:gd name="connsiteX8" fmla="*/ 4875 w 10003"/>
                  <a:gd name="connsiteY8" fmla="*/ 0 h 10000"/>
                  <a:gd name="connsiteX9" fmla="*/ 7828 w 10003"/>
                  <a:gd name="connsiteY9" fmla="*/ 2147 h 10000"/>
                  <a:gd name="connsiteX10" fmla="*/ 6195 w 10003"/>
                  <a:gd name="connsiteY10" fmla="*/ 2147 h 10000"/>
                  <a:gd name="connsiteX11" fmla="*/ 6195 w 10003"/>
                  <a:gd name="connsiteY11" fmla="*/ 3732 h 10000"/>
                  <a:gd name="connsiteX0" fmla="*/ 6930 w 10738"/>
                  <a:gd name="connsiteY0" fmla="*/ 3732 h 10000"/>
                  <a:gd name="connsiteX1" fmla="*/ 10738 w 10738"/>
                  <a:gd name="connsiteY1" fmla="*/ 3732 h 10000"/>
                  <a:gd name="connsiteX2" fmla="*/ 10738 w 10738"/>
                  <a:gd name="connsiteY2" fmla="*/ 10000 h 10000"/>
                  <a:gd name="connsiteX3" fmla="*/ 738 w 10738"/>
                  <a:gd name="connsiteY3" fmla="*/ 9980 h 10000"/>
                  <a:gd name="connsiteX4" fmla="*/ 744 w 10738"/>
                  <a:gd name="connsiteY4" fmla="*/ 4861 h 10000"/>
                  <a:gd name="connsiteX5" fmla="*/ 739 w 10738"/>
                  <a:gd name="connsiteY5" fmla="*/ 3732 h 10000"/>
                  <a:gd name="connsiteX6" fmla="*/ 4566 w 10738"/>
                  <a:gd name="connsiteY6" fmla="*/ 3732 h 10000"/>
                  <a:gd name="connsiteX7" fmla="*/ 4566 w 10738"/>
                  <a:gd name="connsiteY7" fmla="*/ 2147 h 10000"/>
                  <a:gd name="connsiteX8" fmla="*/ 2714 w 10738"/>
                  <a:gd name="connsiteY8" fmla="*/ 2147 h 10000"/>
                  <a:gd name="connsiteX9" fmla="*/ 5610 w 10738"/>
                  <a:gd name="connsiteY9" fmla="*/ 0 h 10000"/>
                  <a:gd name="connsiteX10" fmla="*/ 8563 w 10738"/>
                  <a:gd name="connsiteY10" fmla="*/ 2147 h 10000"/>
                  <a:gd name="connsiteX11" fmla="*/ 6930 w 10738"/>
                  <a:gd name="connsiteY11" fmla="*/ 2147 h 10000"/>
                  <a:gd name="connsiteX12" fmla="*/ 6930 w 10738"/>
                  <a:gd name="connsiteY12"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1052 w 11046"/>
                  <a:gd name="connsiteY5" fmla="*/ 4861 h 10000"/>
                  <a:gd name="connsiteX6" fmla="*/ 1047 w 11046"/>
                  <a:gd name="connsiteY6" fmla="*/ 3732 h 10000"/>
                  <a:gd name="connsiteX7" fmla="*/ 4874 w 11046"/>
                  <a:gd name="connsiteY7" fmla="*/ 3732 h 10000"/>
                  <a:gd name="connsiteX8" fmla="*/ 4874 w 11046"/>
                  <a:gd name="connsiteY8" fmla="*/ 2147 h 10000"/>
                  <a:gd name="connsiteX9" fmla="*/ 3022 w 11046"/>
                  <a:gd name="connsiteY9" fmla="*/ 2147 h 10000"/>
                  <a:gd name="connsiteX10" fmla="*/ 5918 w 11046"/>
                  <a:gd name="connsiteY10" fmla="*/ 0 h 10000"/>
                  <a:gd name="connsiteX11" fmla="*/ 8871 w 11046"/>
                  <a:gd name="connsiteY11" fmla="*/ 2147 h 10000"/>
                  <a:gd name="connsiteX12" fmla="*/ 7238 w 11046"/>
                  <a:gd name="connsiteY12" fmla="*/ 2147 h 10000"/>
                  <a:gd name="connsiteX13" fmla="*/ 7238 w 11046"/>
                  <a:gd name="connsiteY13"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523 w 11046"/>
                  <a:gd name="connsiteY5" fmla="*/ 7290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38 w 11046"/>
                  <a:gd name="connsiteY0" fmla="*/ 3732 h 10000"/>
                  <a:gd name="connsiteX1" fmla="*/ 11046 w 11046"/>
                  <a:gd name="connsiteY1" fmla="*/ 3732 h 10000"/>
                  <a:gd name="connsiteX2" fmla="*/ 11046 w 11046"/>
                  <a:gd name="connsiteY2" fmla="*/ 10000 h 10000"/>
                  <a:gd name="connsiteX3" fmla="*/ 1046 w 11046"/>
                  <a:gd name="connsiteY3" fmla="*/ 9980 h 10000"/>
                  <a:gd name="connsiteX4" fmla="*/ 305 w 11046"/>
                  <a:gd name="connsiteY4" fmla="*/ 8916 h 10000"/>
                  <a:gd name="connsiteX5" fmla="*/ 2793 w 11046"/>
                  <a:gd name="connsiteY5" fmla="*/ 6859 h 10000"/>
                  <a:gd name="connsiteX6" fmla="*/ 1052 w 11046"/>
                  <a:gd name="connsiteY6" fmla="*/ 4861 h 10000"/>
                  <a:gd name="connsiteX7" fmla="*/ 1047 w 11046"/>
                  <a:gd name="connsiteY7" fmla="*/ 3732 h 10000"/>
                  <a:gd name="connsiteX8" fmla="*/ 4874 w 11046"/>
                  <a:gd name="connsiteY8" fmla="*/ 3732 h 10000"/>
                  <a:gd name="connsiteX9" fmla="*/ 4874 w 11046"/>
                  <a:gd name="connsiteY9" fmla="*/ 2147 h 10000"/>
                  <a:gd name="connsiteX10" fmla="*/ 3022 w 11046"/>
                  <a:gd name="connsiteY10" fmla="*/ 2147 h 10000"/>
                  <a:gd name="connsiteX11" fmla="*/ 5918 w 11046"/>
                  <a:gd name="connsiteY11" fmla="*/ 0 h 10000"/>
                  <a:gd name="connsiteX12" fmla="*/ 8871 w 11046"/>
                  <a:gd name="connsiteY12" fmla="*/ 2147 h 10000"/>
                  <a:gd name="connsiteX13" fmla="*/ 7238 w 11046"/>
                  <a:gd name="connsiteY13" fmla="*/ 2147 h 10000"/>
                  <a:gd name="connsiteX14" fmla="*/ 7238 w 11046"/>
                  <a:gd name="connsiteY14" fmla="*/ 3732 h 10000"/>
                  <a:gd name="connsiteX0" fmla="*/ 7229 w 11037"/>
                  <a:gd name="connsiteY0" fmla="*/ 3732 h 10000"/>
                  <a:gd name="connsiteX1" fmla="*/ 11037 w 11037"/>
                  <a:gd name="connsiteY1" fmla="*/ 3732 h 10000"/>
                  <a:gd name="connsiteX2" fmla="*/ 11037 w 11037"/>
                  <a:gd name="connsiteY2" fmla="*/ 10000 h 10000"/>
                  <a:gd name="connsiteX3" fmla="*/ 1037 w 11037"/>
                  <a:gd name="connsiteY3" fmla="*/ 9980 h 10000"/>
                  <a:gd name="connsiteX4" fmla="*/ 296 w 11037"/>
                  <a:gd name="connsiteY4" fmla="*/ 8916 h 10000"/>
                  <a:gd name="connsiteX5" fmla="*/ 2784 w 11037"/>
                  <a:gd name="connsiteY5" fmla="*/ 6859 h 10000"/>
                  <a:gd name="connsiteX6" fmla="*/ 1043 w 11037"/>
                  <a:gd name="connsiteY6" fmla="*/ 4861 h 10000"/>
                  <a:gd name="connsiteX7" fmla="*/ 1038 w 11037"/>
                  <a:gd name="connsiteY7" fmla="*/ 3732 h 10000"/>
                  <a:gd name="connsiteX8" fmla="*/ 4865 w 11037"/>
                  <a:gd name="connsiteY8" fmla="*/ 3732 h 10000"/>
                  <a:gd name="connsiteX9" fmla="*/ 4865 w 11037"/>
                  <a:gd name="connsiteY9" fmla="*/ 2147 h 10000"/>
                  <a:gd name="connsiteX10" fmla="*/ 3013 w 11037"/>
                  <a:gd name="connsiteY10" fmla="*/ 2147 h 10000"/>
                  <a:gd name="connsiteX11" fmla="*/ 5909 w 11037"/>
                  <a:gd name="connsiteY11" fmla="*/ 0 h 10000"/>
                  <a:gd name="connsiteX12" fmla="*/ 8862 w 11037"/>
                  <a:gd name="connsiteY12" fmla="*/ 2147 h 10000"/>
                  <a:gd name="connsiteX13" fmla="*/ 7229 w 11037"/>
                  <a:gd name="connsiteY13" fmla="*/ 2147 h 10000"/>
                  <a:gd name="connsiteX14" fmla="*/ 7229 w 11037"/>
                  <a:gd name="connsiteY14" fmla="*/ 3732 h 10000"/>
                  <a:gd name="connsiteX0" fmla="*/ 6933 w 10741"/>
                  <a:gd name="connsiteY0" fmla="*/ 3732 h 10000"/>
                  <a:gd name="connsiteX1" fmla="*/ 10741 w 10741"/>
                  <a:gd name="connsiteY1" fmla="*/ 3732 h 10000"/>
                  <a:gd name="connsiteX2" fmla="*/ 10741 w 10741"/>
                  <a:gd name="connsiteY2" fmla="*/ 10000 h 10000"/>
                  <a:gd name="connsiteX3" fmla="*/ 741 w 10741"/>
                  <a:gd name="connsiteY3" fmla="*/ 9980 h 10000"/>
                  <a:gd name="connsiteX4" fmla="*/ 0 w 10741"/>
                  <a:gd name="connsiteY4" fmla="*/ 8916 h 10000"/>
                  <a:gd name="connsiteX5" fmla="*/ 2488 w 10741"/>
                  <a:gd name="connsiteY5" fmla="*/ 6859 h 10000"/>
                  <a:gd name="connsiteX6" fmla="*/ 747 w 10741"/>
                  <a:gd name="connsiteY6" fmla="*/ 4861 h 10000"/>
                  <a:gd name="connsiteX7" fmla="*/ 742 w 10741"/>
                  <a:gd name="connsiteY7" fmla="*/ 3732 h 10000"/>
                  <a:gd name="connsiteX8" fmla="*/ 4569 w 10741"/>
                  <a:gd name="connsiteY8" fmla="*/ 3732 h 10000"/>
                  <a:gd name="connsiteX9" fmla="*/ 4569 w 10741"/>
                  <a:gd name="connsiteY9" fmla="*/ 2147 h 10000"/>
                  <a:gd name="connsiteX10" fmla="*/ 2717 w 10741"/>
                  <a:gd name="connsiteY10" fmla="*/ 2147 h 10000"/>
                  <a:gd name="connsiteX11" fmla="*/ 5613 w 10741"/>
                  <a:gd name="connsiteY11" fmla="*/ 0 h 10000"/>
                  <a:gd name="connsiteX12" fmla="*/ 8566 w 10741"/>
                  <a:gd name="connsiteY12" fmla="*/ 2147 h 10000"/>
                  <a:gd name="connsiteX13" fmla="*/ 6933 w 10741"/>
                  <a:gd name="connsiteY13" fmla="*/ 2147 h 10000"/>
                  <a:gd name="connsiteX14" fmla="*/ 6933 w 10741"/>
                  <a:gd name="connsiteY14" fmla="*/ 3732 h 10000"/>
                  <a:gd name="connsiteX0" fmla="*/ 6210 w 10018"/>
                  <a:gd name="connsiteY0" fmla="*/ 3732 h 10000"/>
                  <a:gd name="connsiteX1" fmla="*/ 10018 w 10018"/>
                  <a:gd name="connsiteY1" fmla="*/ 3732 h 10000"/>
                  <a:gd name="connsiteX2" fmla="*/ 10018 w 10018"/>
                  <a:gd name="connsiteY2" fmla="*/ 10000 h 10000"/>
                  <a:gd name="connsiteX3" fmla="*/ 18 w 10018"/>
                  <a:gd name="connsiteY3" fmla="*/ 9980 h 10000"/>
                  <a:gd name="connsiteX4" fmla="*/ 23 w 10018"/>
                  <a:gd name="connsiteY4" fmla="*/ 8877 h 10000"/>
                  <a:gd name="connsiteX5" fmla="*/ 1765 w 10018"/>
                  <a:gd name="connsiteY5" fmla="*/ 6859 h 10000"/>
                  <a:gd name="connsiteX6" fmla="*/ 24 w 10018"/>
                  <a:gd name="connsiteY6" fmla="*/ 4861 h 10000"/>
                  <a:gd name="connsiteX7" fmla="*/ 19 w 10018"/>
                  <a:gd name="connsiteY7" fmla="*/ 3732 h 10000"/>
                  <a:gd name="connsiteX8" fmla="*/ 3846 w 10018"/>
                  <a:gd name="connsiteY8" fmla="*/ 3732 h 10000"/>
                  <a:gd name="connsiteX9" fmla="*/ 3846 w 10018"/>
                  <a:gd name="connsiteY9" fmla="*/ 2147 h 10000"/>
                  <a:gd name="connsiteX10" fmla="*/ 1994 w 10018"/>
                  <a:gd name="connsiteY10" fmla="*/ 2147 h 10000"/>
                  <a:gd name="connsiteX11" fmla="*/ 4890 w 10018"/>
                  <a:gd name="connsiteY11" fmla="*/ 0 h 10000"/>
                  <a:gd name="connsiteX12" fmla="*/ 7843 w 10018"/>
                  <a:gd name="connsiteY12" fmla="*/ 2147 h 10000"/>
                  <a:gd name="connsiteX13" fmla="*/ 6210 w 10018"/>
                  <a:gd name="connsiteY13" fmla="*/ 2147 h 10000"/>
                  <a:gd name="connsiteX14" fmla="*/ 6210 w 10018"/>
                  <a:gd name="connsiteY14" fmla="*/ 3732 h 10000"/>
                  <a:gd name="connsiteX0" fmla="*/ 6210 w 10018"/>
                  <a:gd name="connsiteY0" fmla="*/ 3732 h 10000"/>
                  <a:gd name="connsiteX1" fmla="*/ 10018 w 10018"/>
                  <a:gd name="connsiteY1" fmla="*/ 3732 h 10000"/>
                  <a:gd name="connsiteX2" fmla="*/ 10018 w 10018"/>
                  <a:gd name="connsiteY2" fmla="*/ 10000 h 10000"/>
                  <a:gd name="connsiteX3" fmla="*/ 18 w 10018"/>
                  <a:gd name="connsiteY3" fmla="*/ 9980 h 10000"/>
                  <a:gd name="connsiteX4" fmla="*/ 23 w 10018"/>
                  <a:gd name="connsiteY4" fmla="*/ 8877 h 10000"/>
                  <a:gd name="connsiteX5" fmla="*/ 1765 w 10018"/>
                  <a:gd name="connsiteY5" fmla="*/ 6859 h 10000"/>
                  <a:gd name="connsiteX6" fmla="*/ 24 w 10018"/>
                  <a:gd name="connsiteY6" fmla="*/ 4861 h 10000"/>
                  <a:gd name="connsiteX7" fmla="*/ 19 w 10018"/>
                  <a:gd name="connsiteY7" fmla="*/ 3732 h 10000"/>
                  <a:gd name="connsiteX8" fmla="*/ 3846 w 10018"/>
                  <a:gd name="connsiteY8" fmla="*/ 3732 h 10000"/>
                  <a:gd name="connsiteX9" fmla="*/ 3846 w 10018"/>
                  <a:gd name="connsiteY9" fmla="*/ 2147 h 10000"/>
                  <a:gd name="connsiteX10" fmla="*/ 1994 w 10018"/>
                  <a:gd name="connsiteY10" fmla="*/ 2147 h 10000"/>
                  <a:gd name="connsiteX11" fmla="*/ 4890 w 10018"/>
                  <a:gd name="connsiteY11" fmla="*/ 0 h 10000"/>
                  <a:gd name="connsiteX12" fmla="*/ 7843 w 10018"/>
                  <a:gd name="connsiteY12" fmla="*/ 2147 h 10000"/>
                  <a:gd name="connsiteX13" fmla="*/ 6210 w 10018"/>
                  <a:gd name="connsiteY13" fmla="*/ 2147 h 10000"/>
                  <a:gd name="connsiteX14" fmla="*/ 6210 w 10018"/>
                  <a:gd name="connsiteY14" fmla="*/ 3732 h 10000"/>
                  <a:gd name="connsiteX0" fmla="*/ 6210 w 10018"/>
                  <a:gd name="connsiteY0" fmla="*/ 3732 h 10000"/>
                  <a:gd name="connsiteX1" fmla="*/ 10018 w 10018"/>
                  <a:gd name="connsiteY1" fmla="*/ 3732 h 10000"/>
                  <a:gd name="connsiteX2" fmla="*/ 10018 w 10018"/>
                  <a:gd name="connsiteY2" fmla="*/ 10000 h 10000"/>
                  <a:gd name="connsiteX3" fmla="*/ 18 w 10018"/>
                  <a:gd name="connsiteY3" fmla="*/ 9980 h 10000"/>
                  <a:gd name="connsiteX4" fmla="*/ 23 w 10018"/>
                  <a:gd name="connsiteY4" fmla="*/ 8877 h 10000"/>
                  <a:gd name="connsiteX5" fmla="*/ 1765 w 10018"/>
                  <a:gd name="connsiteY5" fmla="*/ 6859 h 10000"/>
                  <a:gd name="connsiteX6" fmla="*/ 24 w 10018"/>
                  <a:gd name="connsiteY6" fmla="*/ 4861 h 10000"/>
                  <a:gd name="connsiteX7" fmla="*/ 19 w 10018"/>
                  <a:gd name="connsiteY7" fmla="*/ 3732 h 10000"/>
                  <a:gd name="connsiteX8" fmla="*/ 3846 w 10018"/>
                  <a:gd name="connsiteY8" fmla="*/ 3732 h 10000"/>
                  <a:gd name="connsiteX9" fmla="*/ 3846 w 10018"/>
                  <a:gd name="connsiteY9" fmla="*/ 2147 h 10000"/>
                  <a:gd name="connsiteX10" fmla="*/ 1994 w 10018"/>
                  <a:gd name="connsiteY10" fmla="*/ 2147 h 10000"/>
                  <a:gd name="connsiteX11" fmla="*/ 4890 w 10018"/>
                  <a:gd name="connsiteY11" fmla="*/ 0 h 10000"/>
                  <a:gd name="connsiteX12" fmla="*/ 7843 w 10018"/>
                  <a:gd name="connsiteY12" fmla="*/ 2147 h 10000"/>
                  <a:gd name="connsiteX13" fmla="*/ 6210 w 10018"/>
                  <a:gd name="connsiteY13" fmla="*/ 2147 h 10000"/>
                  <a:gd name="connsiteX14" fmla="*/ 6210 w 10018"/>
                  <a:gd name="connsiteY14" fmla="*/ 3732 h 10000"/>
                  <a:gd name="connsiteX0" fmla="*/ 6289 w 10097"/>
                  <a:gd name="connsiteY0" fmla="*/ 3732 h 10000"/>
                  <a:gd name="connsiteX1" fmla="*/ 10097 w 10097"/>
                  <a:gd name="connsiteY1" fmla="*/ 3732 h 10000"/>
                  <a:gd name="connsiteX2" fmla="*/ 10097 w 10097"/>
                  <a:gd name="connsiteY2" fmla="*/ 10000 h 10000"/>
                  <a:gd name="connsiteX3" fmla="*/ 97 w 10097"/>
                  <a:gd name="connsiteY3" fmla="*/ 9980 h 10000"/>
                  <a:gd name="connsiteX4" fmla="*/ 102 w 10097"/>
                  <a:gd name="connsiteY4" fmla="*/ 8877 h 10000"/>
                  <a:gd name="connsiteX5" fmla="*/ 1844 w 10097"/>
                  <a:gd name="connsiteY5" fmla="*/ 6859 h 10000"/>
                  <a:gd name="connsiteX6" fmla="*/ 103 w 10097"/>
                  <a:gd name="connsiteY6" fmla="*/ 4861 h 10000"/>
                  <a:gd name="connsiteX7" fmla="*/ 98 w 10097"/>
                  <a:gd name="connsiteY7" fmla="*/ 3732 h 10000"/>
                  <a:gd name="connsiteX8" fmla="*/ 3925 w 10097"/>
                  <a:gd name="connsiteY8" fmla="*/ 3732 h 10000"/>
                  <a:gd name="connsiteX9" fmla="*/ 3925 w 10097"/>
                  <a:gd name="connsiteY9" fmla="*/ 2147 h 10000"/>
                  <a:gd name="connsiteX10" fmla="*/ 2073 w 10097"/>
                  <a:gd name="connsiteY10" fmla="*/ 2147 h 10000"/>
                  <a:gd name="connsiteX11" fmla="*/ 4969 w 10097"/>
                  <a:gd name="connsiteY11" fmla="*/ 0 h 10000"/>
                  <a:gd name="connsiteX12" fmla="*/ 7922 w 10097"/>
                  <a:gd name="connsiteY12" fmla="*/ 2147 h 10000"/>
                  <a:gd name="connsiteX13" fmla="*/ 6289 w 10097"/>
                  <a:gd name="connsiteY13" fmla="*/ 2147 h 10000"/>
                  <a:gd name="connsiteX14" fmla="*/ 6289 w 10097"/>
                  <a:gd name="connsiteY14" fmla="*/ 3732 h 10000"/>
                  <a:gd name="connsiteX0" fmla="*/ 6210 w 10018"/>
                  <a:gd name="connsiteY0" fmla="*/ 3732 h 10000"/>
                  <a:gd name="connsiteX1" fmla="*/ 10018 w 10018"/>
                  <a:gd name="connsiteY1" fmla="*/ 3732 h 10000"/>
                  <a:gd name="connsiteX2" fmla="*/ 10018 w 10018"/>
                  <a:gd name="connsiteY2" fmla="*/ 10000 h 10000"/>
                  <a:gd name="connsiteX3" fmla="*/ 18 w 10018"/>
                  <a:gd name="connsiteY3" fmla="*/ 9980 h 10000"/>
                  <a:gd name="connsiteX4" fmla="*/ 23 w 10018"/>
                  <a:gd name="connsiteY4" fmla="*/ 8877 h 10000"/>
                  <a:gd name="connsiteX5" fmla="*/ 1765 w 10018"/>
                  <a:gd name="connsiteY5" fmla="*/ 6859 h 10000"/>
                  <a:gd name="connsiteX6" fmla="*/ 24 w 10018"/>
                  <a:gd name="connsiteY6" fmla="*/ 4861 h 10000"/>
                  <a:gd name="connsiteX7" fmla="*/ 19 w 10018"/>
                  <a:gd name="connsiteY7" fmla="*/ 3732 h 10000"/>
                  <a:gd name="connsiteX8" fmla="*/ 3846 w 10018"/>
                  <a:gd name="connsiteY8" fmla="*/ 3732 h 10000"/>
                  <a:gd name="connsiteX9" fmla="*/ 3846 w 10018"/>
                  <a:gd name="connsiteY9" fmla="*/ 2147 h 10000"/>
                  <a:gd name="connsiteX10" fmla="*/ 1994 w 10018"/>
                  <a:gd name="connsiteY10" fmla="*/ 2147 h 10000"/>
                  <a:gd name="connsiteX11" fmla="*/ 4890 w 10018"/>
                  <a:gd name="connsiteY11" fmla="*/ 0 h 10000"/>
                  <a:gd name="connsiteX12" fmla="*/ 7843 w 10018"/>
                  <a:gd name="connsiteY12" fmla="*/ 2147 h 10000"/>
                  <a:gd name="connsiteX13" fmla="*/ 6210 w 10018"/>
                  <a:gd name="connsiteY13" fmla="*/ 2147 h 10000"/>
                  <a:gd name="connsiteX14" fmla="*/ 6210 w 10018"/>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8877 h 10000"/>
                  <a:gd name="connsiteX5" fmla="*/ 1747 w 10000"/>
                  <a:gd name="connsiteY5" fmla="*/ 6859 h 10000"/>
                  <a:gd name="connsiteX6" fmla="*/ 99 w 10000"/>
                  <a:gd name="connsiteY6" fmla="*/ 552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8877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98 w 10000"/>
                  <a:gd name="connsiteY4" fmla="*/ 7878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98 w 10000"/>
                  <a:gd name="connsiteY4" fmla="*/ 7976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36 w 10000"/>
                  <a:gd name="connsiteY4" fmla="*/ 7898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36 w 10000"/>
                  <a:gd name="connsiteY4" fmla="*/ 7839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1747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2089 w 10000"/>
                  <a:gd name="connsiteY5" fmla="*/ 6859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2182 w 10000"/>
                  <a:gd name="connsiteY5" fmla="*/ 6781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2058 w 10000"/>
                  <a:gd name="connsiteY5" fmla="*/ 6761 h 10000"/>
                  <a:gd name="connsiteX6" fmla="*/ 37 w 10000"/>
                  <a:gd name="connsiteY6" fmla="*/ 5566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2058 w 10000"/>
                  <a:gd name="connsiteY5" fmla="*/ 6761 h 10000"/>
                  <a:gd name="connsiteX6" fmla="*/ 68 w 10000"/>
                  <a:gd name="connsiteY6" fmla="*/ 5684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2058 w 10000"/>
                  <a:gd name="connsiteY5" fmla="*/ 6761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59 h 10000"/>
                  <a:gd name="connsiteX5" fmla="*/ 1934 w 10000"/>
                  <a:gd name="connsiteY5" fmla="*/ 6761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1934 w 10000"/>
                  <a:gd name="connsiteY5" fmla="*/ 6761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68 w 10000"/>
                  <a:gd name="connsiteY5" fmla="*/ 5782 h 10000"/>
                  <a:gd name="connsiteX6" fmla="*/ 1 w 10000"/>
                  <a:gd name="connsiteY6" fmla="*/ 3732 h 10000"/>
                  <a:gd name="connsiteX7" fmla="*/ 3828 w 10000"/>
                  <a:gd name="connsiteY7" fmla="*/ 3732 h 10000"/>
                  <a:gd name="connsiteX8" fmla="*/ 3828 w 10000"/>
                  <a:gd name="connsiteY8" fmla="*/ 2147 h 10000"/>
                  <a:gd name="connsiteX9" fmla="*/ 1976 w 10000"/>
                  <a:gd name="connsiteY9" fmla="*/ 2147 h 10000"/>
                  <a:gd name="connsiteX10" fmla="*/ 4872 w 10000"/>
                  <a:gd name="connsiteY10" fmla="*/ 0 h 10000"/>
                  <a:gd name="connsiteX11" fmla="*/ 7825 w 10000"/>
                  <a:gd name="connsiteY11" fmla="*/ 2147 h 10000"/>
                  <a:gd name="connsiteX12" fmla="*/ 6192 w 10000"/>
                  <a:gd name="connsiteY12" fmla="*/ 2147 h 10000"/>
                  <a:gd name="connsiteX13" fmla="*/ 6192 w 10000"/>
                  <a:gd name="connsiteY13"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37 w 10000"/>
                  <a:gd name="connsiteY5" fmla="*/ 65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090 w 10000"/>
                  <a:gd name="connsiteY5" fmla="*/ 6741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090 w 10000"/>
                  <a:gd name="connsiteY5" fmla="*/ 6741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712 w 10000"/>
                  <a:gd name="connsiteY5" fmla="*/ 6800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712 w 10000"/>
                  <a:gd name="connsiteY5" fmla="*/ 6800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712 w 10000"/>
                  <a:gd name="connsiteY5" fmla="*/ 6800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338 w 10146"/>
                  <a:gd name="connsiteY0" fmla="*/ 3732 h 10000"/>
                  <a:gd name="connsiteX1" fmla="*/ 10146 w 10146"/>
                  <a:gd name="connsiteY1" fmla="*/ 3732 h 10000"/>
                  <a:gd name="connsiteX2" fmla="*/ 10146 w 10146"/>
                  <a:gd name="connsiteY2" fmla="*/ 10000 h 10000"/>
                  <a:gd name="connsiteX3" fmla="*/ 146 w 10146"/>
                  <a:gd name="connsiteY3" fmla="*/ 9980 h 10000"/>
                  <a:gd name="connsiteX4" fmla="*/ 151 w 10146"/>
                  <a:gd name="connsiteY4" fmla="*/ 7820 h 10000"/>
                  <a:gd name="connsiteX5" fmla="*/ 2298 w 10146"/>
                  <a:gd name="connsiteY5" fmla="*/ 6800 h 10000"/>
                  <a:gd name="connsiteX6" fmla="*/ 214 w 10146"/>
                  <a:gd name="connsiteY6" fmla="*/ 5782 h 10000"/>
                  <a:gd name="connsiteX7" fmla="*/ 147 w 10146"/>
                  <a:gd name="connsiteY7" fmla="*/ 3732 h 10000"/>
                  <a:gd name="connsiteX8" fmla="*/ 3974 w 10146"/>
                  <a:gd name="connsiteY8" fmla="*/ 3732 h 10000"/>
                  <a:gd name="connsiteX9" fmla="*/ 3974 w 10146"/>
                  <a:gd name="connsiteY9" fmla="*/ 2147 h 10000"/>
                  <a:gd name="connsiteX10" fmla="*/ 2122 w 10146"/>
                  <a:gd name="connsiteY10" fmla="*/ 2147 h 10000"/>
                  <a:gd name="connsiteX11" fmla="*/ 5018 w 10146"/>
                  <a:gd name="connsiteY11" fmla="*/ 0 h 10000"/>
                  <a:gd name="connsiteX12" fmla="*/ 7971 w 10146"/>
                  <a:gd name="connsiteY12" fmla="*/ 2147 h 10000"/>
                  <a:gd name="connsiteX13" fmla="*/ 6338 w 10146"/>
                  <a:gd name="connsiteY13" fmla="*/ 2147 h 10000"/>
                  <a:gd name="connsiteX14" fmla="*/ 6338 w 10146"/>
                  <a:gd name="connsiteY14" fmla="*/ 3732 h 10000"/>
                  <a:gd name="connsiteX0" fmla="*/ 6338 w 10146"/>
                  <a:gd name="connsiteY0" fmla="*/ 3732 h 10000"/>
                  <a:gd name="connsiteX1" fmla="*/ 10146 w 10146"/>
                  <a:gd name="connsiteY1" fmla="*/ 3732 h 10000"/>
                  <a:gd name="connsiteX2" fmla="*/ 10146 w 10146"/>
                  <a:gd name="connsiteY2" fmla="*/ 10000 h 10000"/>
                  <a:gd name="connsiteX3" fmla="*/ 146 w 10146"/>
                  <a:gd name="connsiteY3" fmla="*/ 9980 h 10000"/>
                  <a:gd name="connsiteX4" fmla="*/ 151 w 10146"/>
                  <a:gd name="connsiteY4" fmla="*/ 7820 h 10000"/>
                  <a:gd name="connsiteX5" fmla="*/ 2298 w 10146"/>
                  <a:gd name="connsiteY5" fmla="*/ 6800 h 10000"/>
                  <a:gd name="connsiteX6" fmla="*/ 214 w 10146"/>
                  <a:gd name="connsiteY6" fmla="*/ 5782 h 10000"/>
                  <a:gd name="connsiteX7" fmla="*/ 147 w 10146"/>
                  <a:gd name="connsiteY7" fmla="*/ 3732 h 10000"/>
                  <a:gd name="connsiteX8" fmla="*/ 3974 w 10146"/>
                  <a:gd name="connsiteY8" fmla="*/ 3732 h 10000"/>
                  <a:gd name="connsiteX9" fmla="*/ 3974 w 10146"/>
                  <a:gd name="connsiteY9" fmla="*/ 2147 h 10000"/>
                  <a:gd name="connsiteX10" fmla="*/ 2122 w 10146"/>
                  <a:gd name="connsiteY10" fmla="*/ 2147 h 10000"/>
                  <a:gd name="connsiteX11" fmla="*/ 5018 w 10146"/>
                  <a:gd name="connsiteY11" fmla="*/ 0 h 10000"/>
                  <a:gd name="connsiteX12" fmla="*/ 7971 w 10146"/>
                  <a:gd name="connsiteY12" fmla="*/ 2147 h 10000"/>
                  <a:gd name="connsiteX13" fmla="*/ 6338 w 10146"/>
                  <a:gd name="connsiteY13" fmla="*/ 2147 h 10000"/>
                  <a:gd name="connsiteX14" fmla="*/ 6338 w 10146"/>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152 w 10000"/>
                  <a:gd name="connsiteY5" fmla="*/ 6800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328 w 10136"/>
                  <a:gd name="connsiteY0" fmla="*/ 3732 h 10000"/>
                  <a:gd name="connsiteX1" fmla="*/ 10136 w 10136"/>
                  <a:gd name="connsiteY1" fmla="*/ 3732 h 10000"/>
                  <a:gd name="connsiteX2" fmla="*/ 10136 w 10136"/>
                  <a:gd name="connsiteY2" fmla="*/ 10000 h 10000"/>
                  <a:gd name="connsiteX3" fmla="*/ 136 w 10136"/>
                  <a:gd name="connsiteY3" fmla="*/ 9980 h 10000"/>
                  <a:gd name="connsiteX4" fmla="*/ 141 w 10136"/>
                  <a:gd name="connsiteY4" fmla="*/ 7820 h 10000"/>
                  <a:gd name="connsiteX5" fmla="*/ 2164 w 10136"/>
                  <a:gd name="connsiteY5" fmla="*/ 6780 h 10000"/>
                  <a:gd name="connsiteX6" fmla="*/ 204 w 10136"/>
                  <a:gd name="connsiteY6" fmla="*/ 5782 h 10000"/>
                  <a:gd name="connsiteX7" fmla="*/ 137 w 10136"/>
                  <a:gd name="connsiteY7" fmla="*/ 3732 h 10000"/>
                  <a:gd name="connsiteX8" fmla="*/ 3964 w 10136"/>
                  <a:gd name="connsiteY8" fmla="*/ 3732 h 10000"/>
                  <a:gd name="connsiteX9" fmla="*/ 3964 w 10136"/>
                  <a:gd name="connsiteY9" fmla="*/ 2147 h 10000"/>
                  <a:gd name="connsiteX10" fmla="*/ 2112 w 10136"/>
                  <a:gd name="connsiteY10" fmla="*/ 2147 h 10000"/>
                  <a:gd name="connsiteX11" fmla="*/ 5008 w 10136"/>
                  <a:gd name="connsiteY11" fmla="*/ 0 h 10000"/>
                  <a:gd name="connsiteX12" fmla="*/ 7961 w 10136"/>
                  <a:gd name="connsiteY12" fmla="*/ 2147 h 10000"/>
                  <a:gd name="connsiteX13" fmla="*/ 6328 w 10136"/>
                  <a:gd name="connsiteY13" fmla="*/ 2147 h 10000"/>
                  <a:gd name="connsiteX14" fmla="*/ 6328 w 10136"/>
                  <a:gd name="connsiteY14" fmla="*/ 3732 h 10000"/>
                  <a:gd name="connsiteX0" fmla="*/ 6328 w 10136"/>
                  <a:gd name="connsiteY0" fmla="*/ 3732 h 10000"/>
                  <a:gd name="connsiteX1" fmla="*/ 10136 w 10136"/>
                  <a:gd name="connsiteY1" fmla="*/ 3732 h 10000"/>
                  <a:gd name="connsiteX2" fmla="*/ 10136 w 10136"/>
                  <a:gd name="connsiteY2" fmla="*/ 10000 h 10000"/>
                  <a:gd name="connsiteX3" fmla="*/ 136 w 10136"/>
                  <a:gd name="connsiteY3" fmla="*/ 9980 h 10000"/>
                  <a:gd name="connsiteX4" fmla="*/ 141 w 10136"/>
                  <a:gd name="connsiteY4" fmla="*/ 7820 h 10000"/>
                  <a:gd name="connsiteX5" fmla="*/ 2164 w 10136"/>
                  <a:gd name="connsiteY5" fmla="*/ 6780 h 10000"/>
                  <a:gd name="connsiteX6" fmla="*/ 204 w 10136"/>
                  <a:gd name="connsiteY6" fmla="*/ 5782 h 10000"/>
                  <a:gd name="connsiteX7" fmla="*/ 137 w 10136"/>
                  <a:gd name="connsiteY7" fmla="*/ 3732 h 10000"/>
                  <a:gd name="connsiteX8" fmla="*/ 3964 w 10136"/>
                  <a:gd name="connsiteY8" fmla="*/ 3732 h 10000"/>
                  <a:gd name="connsiteX9" fmla="*/ 3964 w 10136"/>
                  <a:gd name="connsiteY9" fmla="*/ 2147 h 10000"/>
                  <a:gd name="connsiteX10" fmla="*/ 2112 w 10136"/>
                  <a:gd name="connsiteY10" fmla="*/ 2147 h 10000"/>
                  <a:gd name="connsiteX11" fmla="*/ 5008 w 10136"/>
                  <a:gd name="connsiteY11" fmla="*/ 0 h 10000"/>
                  <a:gd name="connsiteX12" fmla="*/ 7961 w 10136"/>
                  <a:gd name="connsiteY12" fmla="*/ 2147 h 10000"/>
                  <a:gd name="connsiteX13" fmla="*/ 6328 w 10136"/>
                  <a:gd name="connsiteY13" fmla="*/ 2147 h 10000"/>
                  <a:gd name="connsiteX14" fmla="*/ 6328 w 10136"/>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028 w 10000"/>
                  <a:gd name="connsiteY5" fmla="*/ 6780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327 w 10135"/>
                  <a:gd name="connsiteY0" fmla="*/ 3732 h 10000"/>
                  <a:gd name="connsiteX1" fmla="*/ 10135 w 10135"/>
                  <a:gd name="connsiteY1" fmla="*/ 3732 h 10000"/>
                  <a:gd name="connsiteX2" fmla="*/ 10135 w 10135"/>
                  <a:gd name="connsiteY2" fmla="*/ 10000 h 10000"/>
                  <a:gd name="connsiteX3" fmla="*/ 135 w 10135"/>
                  <a:gd name="connsiteY3" fmla="*/ 9980 h 10000"/>
                  <a:gd name="connsiteX4" fmla="*/ 140 w 10135"/>
                  <a:gd name="connsiteY4" fmla="*/ 7820 h 10000"/>
                  <a:gd name="connsiteX5" fmla="*/ 2140 w 10135"/>
                  <a:gd name="connsiteY5" fmla="*/ 6765 h 10000"/>
                  <a:gd name="connsiteX6" fmla="*/ 203 w 10135"/>
                  <a:gd name="connsiteY6" fmla="*/ 5782 h 10000"/>
                  <a:gd name="connsiteX7" fmla="*/ 136 w 10135"/>
                  <a:gd name="connsiteY7" fmla="*/ 3732 h 10000"/>
                  <a:gd name="connsiteX8" fmla="*/ 3963 w 10135"/>
                  <a:gd name="connsiteY8" fmla="*/ 3732 h 10000"/>
                  <a:gd name="connsiteX9" fmla="*/ 3963 w 10135"/>
                  <a:gd name="connsiteY9" fmla="*/ 2147 h 10000"/>
                  <a:gd name="connsiteX10" fmla="*/ 2111 w 10135"/>
                  <a:gd name="connsiteY10" fmla="*/ 2147 h 10000"/>
                  <a:gd name="connsiteX11" fmla="*/ 5007 w 10135"/>
                  <a:gd name="connsiteY11" fmla="*/ 0 h 10000"/>
                  <a:gd name="connsiteX12" fmla="*/ 7960 w 10135"/>
                  <a:gd name="connsiteY12" fmla="*/ 2147 h 10000"/>
                  <a:gd name="connsiteX13" fmla="*/ 6327 w 10135"/>
                  <a:gd name="connsiteY13" fmla="*/ 2147 h 10000"/>
                  <a:gd name="connsiteX14" fmla="*/ 6327 w 10135"/>
                  <a:gd name="connsiteY14" fmla="*/ 3732 h 10000"/>
                  <a:gd name="connsiteX0" fmla="*/ 6328 w 10136"/>
                  <a:gd name="connsiteY0" fmla="*/ 3732 h 10000"/>
                  <a:gd name="connsiteX1" fmla="*/ 10136 w 10136"/>
                  <a:gd name="connsiteY1" fmla="*/ 3732 h 10000"/>
                  <a:gd name="connsiteX2" fmla="*/ 10136 w 10136"/>
                  <a:gd name="connsiteY2" fmla="*/ 10000 h 10000"/>
                  <a:gd name="connsiteX3" fmla="*/ 136 w 10136"/>
                  <a:gd name="connsiteY3" fmla="*/ 9980 h 10000"/>
                  <a:gd name="connsiteX4" fmla="*/ 141 w 10136"/>
                  <a:gd name="connsiteY4" fmla="*/ 7820 h 10000"/>
                  <a:gd name="connsiteX5" fmla="*/ 2164 w 10136"/>
                  <a:gd name="connsiteY5" fmla="*/ 6794 h 10000"/>
                  <a:gd name="connsiteX6" fmla="*/ 204 w 10136"/>
                  <a:gd name="connsiteY6" fmla="*/ 5782 h 10000"/>
                  <a:gd name="connsiteX7" fmla="*/ 137 w 10136"/>
                  <a:gd name="connsiteY7" fmla="*/ 3732 h 10000"/>
                  <a:gd name="connsiteX8" fmla="*/ 3964 w 10136"/>
                  <a:gd name="connsiteY8" fmla="*/ 3732 h 10000"/>
                  <a:gd name="connsiteX9" fmla="*/ 3964 w 10136"/>
                  <a:gd name="connsiteY9" fmla="*/ 2147 h 10000"/>
                  <a:gd name="connsiteX10" fmla="*/ 2112 w 10136"/>
                  <a:gd name="connsiteY10" fmla="*/ 2147 h 10000"/>
                  <a:gd name="connsiteX11" fmla="*/ 5008 w 10136"/>
                  <a:gd name="connsiteY11" fmla="*/ 0 h 10000"/>
                  <a:gd name="connsiteX12" fmla="*/ 7961 w 10136"/>
                  <a:gd name="connsiteY12" fmla="*/ 2147 h 10000"/>
                  <a:gd name="connsiteX13" fmla="*/ 6328 w 10136"/>
                  <a:gd name="connsiteY13" fmla="*/ 2147 h 10000"/>
                  <a:gd name="connsiteX14" fmla="*/ 6328 w 10136"/>
                  <a:gd name="connsiteY14" fmla="*/ 3732 h 10000"/>
                  <a:gd name="connsiteX0" fmla="*/ 6330 w 10138"/>
                  <a:gd name="connsiteY0" fmla="*/ 3732 h 10000"/>
                  <a:gd name="connsiteX1" fmla="*/ 10138 w 10138"/>
                  <a:gd name="connsiteY1" fmla="*/ 3732 h 10000"/>
                  <a:gd name="connsiteX2" fmla="*/ 10138 w 10138"/>
                  <a:gd name="connsiteY2" fmla="*/ 10000 h 10000"/>
                  <a:gd name="connsiteX3" fmla="*/ 138 w 10138"/>
                  <a:gd name="connsiteY3" fmla="*/ 9980 h 10000"/>
                  <a:gd name="connsiteX4" fmla="*/ 143 w 10138"/>
                  <a:gd name="connsiteY4" fmla="*/ 7820 h 10000"/>
                  <a:gd name="connsiteX5" fmla="*/ 2189 w 10138"/>
                  <a:gd name="connsiteY5" fmla="*/ 6765 h 10000"/>
                  <a:gd name="connsiteX6" fmla="*/ 206 w 10138"/>
                  <a:gd name="connsiteY6" fmla="*/ 5782 h 10000"/>
                  <a:gd name="connsiteX7" fmla="*/ 139 w 10138"/>
                  <a:gd name="connsiteY7" fmla="*/ 3732 h 10000"/>
                  <a:gd name="connsiteX8" fmla="*/ 3966 w 10138"/>
                  <a:gd name="connsiteY8" fmla="*/ 3732 h 10000"/>
                  <a:gd name="connsiteX9" fmla="*/ 3966 w 10138"/>
                  <a:gd name="connsiteY9" fmla="*/ 2147 h 10000"/>
                  <a:gd name="connsiteX10" fmla="*/ 2114 w 10138"/>
                  <a:gd name="connsiteY10" fmla="*/ 2147 h 10000"/>
                  <a:gd name="connsiteX11" fmla="*/ 5010 w 10138"/>
                  <a:gd name="connsiteY11" fmla="*/ 0 h 10000"/>
                  <a:gd name="connsiteX12" fmla="*/ 7963 w 10138"/>
                  <a:gd name="connsiteY12" fmla="*/ 2147 h 10000"/>
                  <a:gd name="connsiteX13" fmla="*/ 6330 w 10138"/>
                  <a:gd name="connsiteY13" fmla="*/ 2147 h 10000"/>
                  <a:gd name="connsiteX14" fmla="*/ 6330 w 10138"/>
                  <a:gd name="connsiteY14" fmla="*/ 3732 h 10000"/>
                  <a:gd name="connsiteX0" fmla="*/ 6330 w 10138"/>
                  <a:gd name="connsiteY0" fmla="*/ 3732 h 10000"/>
                  <a:gd name="connsiteX1" fmla="*/ 10138 w 10138"/>
                  <a:gd name="connsiteY1" fmla="*/ 3732 h 10000"/>
                  <a:gd name="connsiteX2" fmla="*/ 10138 w 10138"/>
                  <a:gd name="connsiteY2" fmla="*/ 10000 h 10000"/>
                  <a:gd name="connsiteX3" fmla="*/ 138 w 10138"/>
                  <a:gd name="connsiteY3" fmla="*/ 9980 h 10000"/>
                  <a:gd name="connsiteX4" fmla="*/ 143 w 10138"/>
                  <a:gd name="connsiteY4" fmla="*/ 7820 h 10000"/>
                  <a:gd name="connsiteX5" fmla="*/ 2189 w 10138"/>
                  <a:gd name="connsiteY5" fmla="*/ 6765 h 10000"/>
                  <a:gd name="connsiteX6" fmla="*/ 206 w 10138"/>
                  <a:gd name="connsiteY6" fmla="*/ 5782 h 10000"/>
                  <a:gd name="connsiteX7" fmla="*/ 139 w 10138"/>
                  <a:gd name="connsiteY7" fmla="*/ 3732 h 10000"/>
                  <a:gd name="connsiteX8" fmla="*/ 3966 w 10138"/>
                  <a:gd name="connsiteY8" fmla="*/ 3732 h 10000"/>
                  <a:gd name="connsiteX9" fmla="*/ 3966 w 10138"/>
                  <a:gd name="connsiteY9" fmla="*/ 2147 h 10000"/>
                  <a:gd name="connsiteX10" fmla="*/ 2114 w 10138"/>
                  <a:gd name="connsiteY10" fmla="*/ 2147 h 10000"/>
                  <a:gd name="connsiteX11" fmla="*/ 5010 w 10138"/>
                  <a:gd name="connsiteY11" fmla="*/ 0 h 10000"/>
                  <a:gd name="connsiteX12" fmla="*/ 7963 w 10138"/>
                  <a:gd name="connsiteY12" fmla="*/ 2147 h 10000"/>
                  <a:gd name="connsiteX13" fmla="*/ 6330 w 10138"/>
                  <a:gd name="connsiteY13" fmla="*/ 2147 h 10000"/>
                  <a:gd name="connsiteX14" fmla="*/ 6330 w 10138"/>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20 h 10000"/>
                  <a:gd name="connsiteX5" fmla="*/ 2051 w 10000"/>
                  <a:gd name="connsiteY5" fmla="*/ 67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75 w 10000"/>
                  <a:gd name="connsiteY4" fmla="*/ 7849 h 10000"/>
                  <a:gd name="connsiteX5" fmla="*/ 2051 w 10000"/>
                  <a:gd name="connsiteY5" fmla="*/ 67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75 w 10000"/>
                  <a:gd name="connsiteY4" fmla="*/ 7849 h 10000"/>
                  <a:gd name="connsiteX5" fmla="*/ 2051 w 10000"/>
                  <a:gd name="connsiteY5" fmla="*/ 67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2 w 10000"/>
                  <a:gd name="connsiteY4" fmla="*/ 7790 h 10000"/>
                  <a:gd name="connsiteX5" fmla="*/ 2051 w 10000"/>
                  <a:gd name="connsiteY5" fmla="*/ 67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761 h 10000"/>
                  <a:gd name="connsiteX5" fmla="*/ 2051 w 10000"/>
                  <a:gd name="connsiteY5" fmla="*/ 6765 h 10000"/>
                  <a:gd name="connsiteX6" fmla="*/ 68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4 w 10002"/>
                  <a:gd name="connsiteY0" fmla="*/ 3732 h 10000"/>
                  <a:gd name="connsiteX1" fmla="*/ 10002 w 10002"/>
                  <a:gd name="connsiteY1" fmla="*/ 3732 h 10000"/>
                  <a:gd name="connsiteX2" fmla="*/ 10002 w 10002"/>
                  <a:gd name="connsiteY2" fmla="*/ 10000 h 10000"/>
                  <a:gd name="connsiteX3" fmla="*/ 2 w 10002"/>
                  <a:gd name="connsiteY3" fmla="*/ 9980 h 10000"/>
                  <a:gd name="connsiteX4" fmla="*/ 7 w 10002"/>
                  <a:gd name="connsiteY4" fmla="*/ 7761 h 10000"/>
                  <a:gd name="connsiteX5" fmla="*/ 2053 w 10002"/>
                  <a:gd name="connsiteY5" fmla="*/ 6765 h 10000"/>
                  <a:gd name="connsiteX6" fmla="*/ 0 w 10002"/>
                  <a:gd name="connsiteY6" fmla="*/ 5767 h 10000"/>
                  <a:gd name="connsiteX7" fmla="*/ 3 w 10002"/>
                  <a:gd name="connsiteY7" fmla="*/ 3732 h 10000"/>
                  <a:gd name="connsiteX8" fmla="*/ 3830 w 10002"/>
                  <a:gd name="connsiteY8" fmla="*/ 3732 h 10000"/>
                  <a:gd name="connsiteX9" fmla="*/ 3830 w 10002"/>
                  <a:gd name="connsiteY9" fmla="*/ 2147 h 10000"/>
                  <a:gd name="connsiteX10" fmla="*/ 1978 w 10002"/>
                  <a:gd name="connsiteY10" fmla="*/ 2147 h 10000"/>
                  <a:gd name="connsiteX11" fmla="*/ 4874 w 10002"/>
                  <a:gd name="connsiteY11" fmla="*/ 0 h 10000"/>
                  <a:gd name="connsiteX12" fmla="*/ 7827 w 10002"/>
                  <a:gd name="connsiteY12" fmla="*/ 2147 h 10000"/>
                  <a:gd name="connsiteX13" fmla="*/ 6194 w 10002"/>
                  <a:gd name="connsiteY13" fmla="*/ 2147 h 10000"/>
                  <a:gd name="connsiteX14" fmla="*/ 6194 w 10002"/>
                  <a:gd name="connsiteY14" fmla="*/ 3732 h 10000"/>
                  <a:gd name="connsiteX0" fmla="*/ 6194 w 10002"/>
                  <a:gd name="connsiteY0" fmla="*/ 3732 h 10000"/>
                  <a:gd name="connsiteX1" fmla="*/ 10002 w 10002"/>
                  <a:gd name="connsiteY1" fmla="*/ 3732 h 10000"/>
                  <a:gd name="connsiteX2" fmla="*/ 10002 w 10002"/>
                  <a:gd name="connsiteY2" fmla="*/ 10000 h 10000"/>
                  <a:gd name="connsiteX3" fmla="*/ 2 w 10002"/>
                  <a:gd name="connsiteY3" fmla="*/ 9980 h 10000"/>
                  <a:gd name="connsiteX4" fmla="*/ 7 w 10002"/>
                  <a:gd name="connsiteY4" fmla="*/ 7761 h 10000"/>
                  <a:gd name="connsiteX5" fmla="*/ 2053 w 10002"/>
                  <a:gd name="connsiteY5" fmla="*/ 6765 h 10000"/>
                  <a:gd name="connsiteX6" fmla="*/ 0 w 10002"/>
                  <a:gd name="connsiteY6" fmla="*/ 5826 h 10000"/>
                  <a:gd name="connsiteX7" fmla="*/ 3 w 10002"/>
                  <a:gd name="connsiteY7" fmla="*/ 3732 h 10000"/>
                  <a:gd name="connsiteX8" fmla="*/ 3830 w 10002"/>
                  <a:gd name="connsiteY8" fmla="*/ 3732 h 10000"/>
                  <a:gd name="connsiteX9" fmla="*/ 3830 w 10002"/>
                  <a:gd name="connsiteY9" fmla="*/ 2147 h 10000"/>
                  <a:gd name="connsiteX10" fmla="*/ 1978 w 10002"/>
                  <a:gd name="connsiteY10" fmla="*/ 2147 h 10000"/>
                  <a:gd name="connsiteX11" fmla="*/ 4874 w 10002"/>
                  <a:gd name="connsiteY11" fmla="*/ 0 h 10000"/>
                  <a:gd name="connsiteX12" fmla="*/ 7827 w 10002"/>
                  <a:gd name="connsiteY12" fmla="*/ 2147 h 10000"/>
                  <a:gd name="connsiteX13" fmla="*/ 6194 w 10002"/>
                  <a:gd name="connsiteY13" fmla="*/ 2147 h 10000"/>
                  <a:gd name="connsiteX14" fmla="*/ 6194 w 10002"/>
                  <a:gd name="connsiteY14" fmla="*/ 3732 h 10000"/>
                  <a:gd name="connsiteX0" fmla="*/ 6194 w 10002"/>
                  <a:gd name="connsiteY0" fmla="*/ 3732 h 10000"/>
                  <a:gd name="connsiteX1" fmla="*/ 10002 w 10002"/>
                  <a:gd name="connsiteY1" fmla="*/ 3732 h 10000"/>
                  <a:gd name="connsiteX2" fmla="*/ 10002 w 10002"/>
                  <a:gd name="connsiteY2" fmla="*/ 10000 h 10000"/>
                  <a:gd name="connsiteX3" fmla="*/ 2 w 10002"/>
                  <a:gd name="connsiteY3" fmla="*/ 9980 h 10000"/>
                  <a:gd name="connsiteX4" fmla="*/ 7 w 10002"/>
                  <a:gd name="connsiteY4" fmla="*/ 7761 h 10000"/>
                  <a:gd name="connsiteX5" fmla="*/ 2053 w 10002"/>
                  <a:gd name="connsiteY5" fmla="*/ 6765 h 10000"/>
                  <a:gd name="connsiteX6" fmla="*/ 0 w 10002"/>
                  <a:gd name="connsiteY6" fmla="*/ 5826 h 10000"/>
                  <a:gd name="connsiteX7" fmla="*/ 3 w 10002"/>
                  <a:gd name="connsiteY7" fmla="*/ 3732 h 10000"/>
                  <a:gd name="connsiteX8" fmla="*/ 3830 w 10002"/>
                  <a:gd name="connsiteY8" fmla="*/ 3732 h 10000"/>
                  <a:gd name="connsiteX9" fmla="*/ 3830 w 10002"/>
                  <a:gd name="connsiteY9" fmla="*/ 2147 h 10000"/>
                  <a:gd name="connsiteX10" fmla="*/ 1978 w 10002"/>
                  <a:gd name="connsiteY10" fmla="*/ 2147 h 10000"/>
                  <a:gd name="connsiteX11" fmla="*/ 4874 w 10002"/>
                  <a:gd name="connsiteY11" fmla="*/ 0 h 10000"/>
                  <a:gd name="connsiteX12" fmla="*/ 7827 w 10002"/>
                  <a:gd name="connsiteY12" fmla="*/ 2147 h 10000"/>
                  <a:gd name="connsiteX13" fmla="*/ 6194 w 10002"/>
                  <a:gd name="connsiteY13" fmla="*/ 2147 h 10000"/>
                  <a:gd name="connsiteX14" fmla="*/ 6194 w 10002"/>
                  <a:gd name="connsiteY14" fmla="*/ 3732 h 10000"/>
                  <a:gd name="connsiteX0" fmla="*/ 6338 w 10146"/>
                  <a:gd name="connsiteY0" fmla="*/ 3732 h 10000"/>
                  <a:gd name="connsiteX1" fmla="*/ 10146 w 10146"/>
                  <a:gd name="connsiteY1" fmla="*/ 3732 h 10000"/>
                  <a:gd name="connsiteX2" fmla="*/ 10146 w 10146"/>
                  <a:gd name="connsiteY2" fmla="*/ 10000 h 10000"/>
                  <a:gd name="connsiteX3" fmla="*/ 146 w 10146"/>
                  <a:gd name="connsiteY3" fmla="*/ 9980 h 10000"/>
                  <a:gd name="connsiteX4" fmla="*/ 151 w 10146"/>
                  <a:gd name="connsiteY4" fmla="*/ 7761 h 10000"/>
                  <a:gd name="connsiteX5" fmla="*/ 2244 w 10146"/>
                  <a:gd name="connsiteY5" fmla="*/ 6765 h 10000"/>
                  <a:gd name="connsiteX6" fmla="*/ 144 w 10146"/>
                  <a:gd name="connsiteY6" fmla="*/ 5826 h 10000"/>
                  <a:gd name="connsiteX7" fmla="*/ 147 w 10146"/>
                  <a:gd name="connsiteY7" fmla="*/ 3732 h 10000"/>
                  <a:gd name="connsiteX8" fmla="*/ 3974 w 10146"/>
                  <a:gd name="connsiteY8" fmla="*/ 3732 h 10000"/>
                  <a:gd name="connsiteX9" fmla="*/ 3974 w 10146"/>
                  <a:gd name="connsiteY9" fmla="*/ 2147 h 10000"/>
                  <a:gd name="connsiteX10" fmla="*/ 2122 w 10146"/>
                  <a:gd name="connsiteY10" fmla="*/ 2147 h 10000"/>
                  <a:gd name="connsiteX11" fmla="*/ 5018 w 10146"/>
                  <a:gd name="connsiteY11" fmla="*/ 0 h 10000"/>
                  <a:gd name="connsiteX12" fmla="*/ 7971 w 10146"/>
                  <a:gd name="connsiteY12" fmla="*/ 2147 h 10000"/>
                  <a:gd name="connsiteX13" fmla="*/ 6338 w 10146"/>
                  <a:gd name="connsiteY13" fmla="*/ 2147 h 10000"/>
                  <a:gd name="connsiteX14" fmla="*/ 6338 w 10146"/>
                  <a:gd name="connsiteY14" fmla="*/ 3732 h 10000"/>
                  <a:gd name="connsiteX0" fmla="*/ 6419 w 10227"/>
                  <a:gd name="connsiteY0" fmla="*/ 3732 h 10000"/>
                  <a:gd name="connsiteX1" fmla="*/ 10227 w 10227"/>
                  <a:gd name="connsiteY1" fmla="*/ 3732 h 10000"/>
                  <a:gd name="connsiteX2" fmla="*/ 10227 w 10227"/>
                  <a:gd name="connsiteY2" fmla="*/ 10000 h 10000"/>
                  <a:gd name="connsiteX3" fmla="*/ 227 w 10227"/>
                  <a:gd name="connsiteY3" fmla="*/ 9980 h 10000"/>
                  <a:gd name="connsiteX4" fmla="*/ 232 w 10227"/>
                  <a:gd name="connsiteY4" fmla="*/ 7761 h 10000"/>
                  <a:gd name="connsiteX5" fmla="*/ 3421 w 10227"/>
                  <a:gd name="connsiteY5" fmla="*/ 6794 h 10000"/>
                  <a:gd name="connsiteX6" fmla="*/ 225 w 10227"/>
                  <a:gd name="connsiteY6" fmla="*/ 5826 h 10000"/>
                  <a:gd name="connsiteX7" fmla="*/ 228 w 10227"/>
                  <a:gd name="connsiteY7" fmla="*/ 3732 h 10000"/>
                  <a:gd name="connsiteX8" fmla="*/ 4055 w 10227"/>
                  <a:gd name="connsiteY8" fmla="*/ 3732 h 10000"/>
                  <a:gd name="connsiteX9" fmla="*/ 4055 w 10227"/>
                  <a:gd name="connsiteY9" fmla="*/ 2147 h 10000"/>
                  <a:gd name="connsiteX10" fmla="*/ 2203 w 10227"/>
                  <a:gd name="connsiteY10" fmla="*/ 2147 h 10000"/>
                  <a:gd name="connsiteX11" fmla="*/ 5099 w 10227"/>
                  <a:gd name="connsiteY11" fmla="*/ 0 h 10000"/>
                  <a:gd name="connsiteX12" fmla="*/ 8052 w 10227"/>
                  <a:gd name="connsiteY12" fmla="*/ 2147 h 10000"/>
                  <a:gd name="connsiteX13" fmla="*/ 6419 w 10227"/>
                  <a:gd name="connsiteY13" fmla="*/ 2147 h 10000"/>
                  <a:gd name="connsiteX14" fmla="*/ 6419 w 10227"/>
                  <a:gd name="connsiteY14" fmla="*/ 3732 h 10000"/>
                  <a:gd name="connsiteX0" fmla="*/ 6329 w 10137"/>
                  <a:gd name="connsiteY0" fmla="*/ 3732 h 10000"/>
                  <a:gd name="connsiteX1" fmla="*/ 10137 w 10137"/>
                  <a:gd name="connsiteY1" fmla="*/ 3732 h 10000"/>
                  <a:gd name="connsiteX2" fmla="*/ 10137 w 10137"/>
                  <a:gd name="connsiteY2" fmla="*/ 10000 h 10000"/>
                  <a:gd name="connsiteX3" fmla="*/ 137 w 10137"/>
                  <a:gd name="connsiteY3" fmla="*/ 9980 h 10000"/>
                  <a:gd name="connsiteX4" fmla="*/ 142 w 10137"/>
                  <a:gd name="connsiteY4" fmla="*/ 7761 h 10000"/>
                  <a:gd name="connsiteX5" fmla="*/ 2095 w 10137"/>
                  <a:gd name="connsiteY5" fmla="*/ 6779 h 10000"/>
                  <a:gd name="connsiteX6" fmla="*/ 135 w 10137"/>
                  <a:gd name="connsiteY6" fmla="*/ 5826 h 10000"/>
                  <a:gd name="connsiteX7" fmla="*/ 138 w 10137"/>
                  <a:gd name="connsiteY7" fmla="*/ 3732 h 10000"/>
                  <a:gd name="connsiteX8" fmla="*/ 3965 w 10137"/>
                  <a:gd name="connsiteY8" fmla="*/ 3732 h 10000"/>
                  <a:gd name="connsiteX9" fmla="*/ 3965 w 10137"/>
                  <a:gd name="connsiteY9" fmla="*/ 2147 h 10000"/>
                  <a:gd name="connsiteX10" fmla="*/ 2113 w 10137"/>
                  <a:gd name="connsiteY10" fmla="*/ 2147 h 10000"/>
                  <a:gd name="connsiteX11" fmla="*/ 5009 w 10137"/>
                  <a:gd name="connsiteY11" fmla="*/ 0 h 10000"/>
                  <a:gd name="connsiteX12" fmla="*/ 7962 w 10137"/>
                  <a:gd name="connsiteY12" fmla="*/ 2147 h 10000"/>
                  <a:gd name="connsiteX13" fmla="*/ 6329 w 10137"/>
                  <a:gd name="connsiteY13" fmla="*/ 2147 h 10000"/>
                  <a:gd name="connsiteX14" fmla="*/ 6329 w 10137"/>
                  <a:gd name="connsiteY14" fmla="*/ 3732 h 10000"/>
                  <a:gd name="connsiteX0" fmla="*/ 6324 w 10132"/>
                  <a:gd name="connsiteY0" fmla="*/ 3732 h 10000"/>
                  <a:gd name="connsiteX1" fmla="*/ 10132 w 10132"/>
                  <a:gd name="connsiteY1" fmla="*/ 3732 h 10000"/>
                  <a:gd name="connsiteX2" fmla="*/ 10132 w 10132"/>
                  <a:gd name="connsiteY2" fmla="*/ 10000 h 10000"/>
                  <a:gd name="connsiteX3" fmla="*/ 132 w 10132"/>
                  <a:gd name="connsiteY3" fmla="*/ 9980 h 10000"/>
                  <a:gd name="connsiteX4" fmla="*/ 137 w 10132"/>
                  <a:gd name="connsiteY4" fmla="*/ 7761 h 10000"/>
                  <a:gd name="connsiteX5" fmla="*/ 2090 w 10132"/>
                  <a:gd name="connsiteY5" fmla="*/ 6779 h 10000"/>
                  <a:gd name="connsiteX6" fmla="*/ 130 w 10132"/>
                  <a:gd name="connsiteY6" fmla="*/ 5826 h 10000"/>
                  <a:gd name="connsiteX7" fmla="*/ 133 w 10132"/>
                  <a:gd name="connsiteY7" fmla="*/ 3732 h 10000"/>
                  <a:gd name="connsiteX8" fmla="*/ 3960 w 10132"/>
                  <a:gd name="connsiteY8" fmla="*/ 3732 h 10000"/>
                  <a:gd name="connsiteX9" fmla="*/ 3960 w 10132"/>
                  <a:gd name="connsiteY9" fmla="*/ 2147 h 10000"/>
                  <a:gd name="connsiteX10" fmla="*/ 2108 w 10132"/>
                  <a:gd name="connsiteY10" fmla="*/ 2147 h 10000"/>
                  <a:gd name="connsiteX11" fmla="*/ 5004 w 10132"/>
                  <a:gd name="connsiteY11" fmla="*/ 0 h 10000"/>
                  <a:gd name="connsiteX12" fmla="*/ 7957 w 10132"/>
                  <a:gd name="connsiteY12" fmla="*/ 2147 h 10000"/>
                  <a:gd name="connsiteX13" fmla="*/ 6324 w 10132"/>
                  <a:gd name="connsiteY13" fmla="*/ 2147 h 10000"/>
                  <a:gd name="connsiteX14" fmla="*/ 6324 w 10132"/>
                  <a:gd name="connsiteY14" fmla="*/ 3732 h 10000"/>
                  <a:gd name="connsiteX0" fmla="*/ 6195 w 10003"/>
                  <a:gd name="connsiteY0" fmla="*/ 3732 h 10000"/>
                  <a:gd name="connsiteX1" fmla="*/ 10003 w 10003"/>
                  <a:gd name="connsiteY1" fmla="*/ 3732 h 10000"/>
                  <a:gd name="connsiteX2" fmla="*/ 10003 w 10003"/>
                  <a:gd name="connsiteY2" fmla="*/ 10000 h 10000"/>
                  <a:gd name="connsiteX3" fmla="*/ 3 w 10003"/>
                  <a:gd name="connsiteY3" fmla="*/ 9980 h 10000"/>
                  <a:gd name="connsiteX4" fmla="*/ 8 w 10003"/>
                  <a:gd name="connsiteY4" fmla="*/ 7761 h 10000"/>
                  <a:gd name="connsiteX5" fmla="*/ 1961 w 10003"/>
                  <a:gd name="connsiteY5" fmla="*/ 6779 h 10000"/>
                  <a:gd name="connsiteX6" fmla="*/ 1 w 10003"/>
                  <a:gd name="connsiteY6" fmla="*/ 5826 h 10000"/>
                  <a:gd name="connsiteX7" fmla="*/ 4 w 10003"/>
                  <a:gd name="connsiteY7" fmla="*/ 3732 h 10000"/>
                  <a:gd name="connsiteX8" fmla="*/ 3831 w 10003"/>
                  <a:gd name="connsiteY8" fmla="*/ 3732 h 10000"/>
                  <a:gd name="connsiteX9" fmla="*/ 3831 w 10003"/>
                  <a:gd name="connsiteY9" fmla="*/ 2147 h 10000"/>
                  <a:gd name="connsiteX10" fmla="*/ 1979 w 10003"/>
                  <a:gd name="connsiteY10" fmla="*/ 2147 h 10000"/>
                  <a:gd name="connsiteX11" fmla="*/ 4875 w 10003"/>
                  <a:gd name="connsiteY11" fmla="*/ 0 h 10000"/>
                  <a:gd name="connsiteX12" fmla="*/ 7828 w 10003"/>
                  <a:gd name="connsiteY12" fmla="*/ 2147 h 10000"/>
                  <a:gd name="connsiteX13" fmla="*/ 6195 w 10003"/>
                  <a:gd name="connsiteY13" fmla="*/ 2147 h 10000"/>
                  <a:gd name="connsiteX14" fmla="*/ 6195 w 10003"/>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761 h 10000"/>
                  <a:gd name="connsiteX5" fmla="*/ 1958 w 10000"/>
                  <a:gd name="connsiteY5" fmla="*/ 6779 h 10000"/>
                  <a:gd name="connsiteX6" fmla="*/ 21 w 10000"/>
                  <a:gd name="connsiteY6" fmla="*/ 579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34 h 10000"/>
                  <a:gd name="connsiteX5" fmla="*/ 1958 w 10000"/>
                  <a:gd name="connsiteY5" fmla="*/ 6779 h 10000"/>
                  <a:gd name="connsiteX6" fmla="*/ 21 w 10000"/>
                  <a:gd name="connsiteY6" fmla="*/ 579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05 h 10000"/>
                  <a:gd name="connsiteX5" fmla="*/ 1958 w 10000"/>
                  <a:gd name="connsiteY5" fmla="*/ 6779 h 10000"/>
                  <a:gd name="connsiteX6" fmla="*/ 21 w 10000"/>
                  <a:gd name="connsiteY6" fmla="*/ 579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5 w 10000"/>
                  <a:gd name="connsiteY4" fmla="*/ 7805 h 10000"/>
                  <a:gd name="connsiteX5" fmla="*/ 1958 w 10000"/>
                  <a:gd name="connsiteY5" fmla="*/ 6779 h 10000"/>
                  <a:gd name="connsiteX6" fmla="*/ 21 w 10000"/>
                  <a:gd name="connsiteY6" fmla="*/ 579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20 h 10000"/>
                  <a:gd name="connsiteX5" fmla="*/ 1958 w 10000"/>
                  <a:gd name="connsiteY5" fmla="*/ 6779 h 10000"/>
                  <a:gd name="connsiteX6" fmla="*/ 21 w 10000"/>
                  <a:gd name="connsiteY6" fmla="*/ 5797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20 h 10000"/>
                  <a:gd name="connsiteX5" fmla="*/ 1958 w 10000"/>
                  <a:gd name="connsiteY5" fmla="*/ 6779 h 10000"/>
                  <a:gd name="connsiteX6" fmla="*/ 44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20 h 10000"/>
                  <a:gd name="connsiteX5" fmla="*/ 1958 w 10000"/>
                  <a:gd name="connsiteY5" fmla="*/ 6779 h 10000"/>
                  <a:gd name="connsiteX6" fmla="*/ 44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35 h 10000"/>
                  <a:gd name="connsiteX5" fmla="*/ 1958 w 10000"/>
                  <a:gd name="connsiteY5" fmla="*/ 6779 h 10000"/>
                  <a:gd name="connsiteX6" fmla="*/ 44 w 10000"/>
                  <a:gd name="connsiteY6" fmla="*/ 5782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35 h 10000"/>
                  <a:gd name="connsiteX5" fmla="*/ 1958 w 10000"/>
                  <a:gd name="connsiteY5" fmla="*/ 6779 h 10000"/>
                  <a:gd name="connsiteX6" fmla="*/ 21 w 10000"/>
                  <a:gd name="connsiteY6" fmla="*/ 5738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 name="connsiteX0" fmla="*/ 6192 w 10000"/>
                  <a:gd name="connsiteY0" fmla="*/ 3732 h 10000"/>
                  <a:gd name="connsiteX1" fmla="*/ 10000 w 10000"/>
                  <a:gd name="connsiteY1" fmla="*/ 3732 h 10000"/>
                  <a:gd name="connsiteX2" fmla="*/ 10000 w 10000"/>
                  <a:gd name="connsiteY2" fmla="*/ 10000 h 10000"/>
                  <a:gd name="connsiteX3" fmla="*/ 0 w 10000"/>
                  <a:gd name="connsiteY3" fmla="*/ 9980 h 10000"/>
                  <a:gd name="connsiteX4" fmla="*/ 28 w 10000"/>
                  <a:gd name="connsiteY4" fmla="*/ 7835 h 10000"/>
                  <a:gd name="connsiteX5" fmla="*/ 1958 w 10000"/>
                  <a:gd name="connsiteY5" fmla="*/ 6779 h 10000"/>
                  <a:gd name="connsiteX6" fmla="*/ 21 w 10000"/>
                  <a:gd name="connsiteY6" fmla="*/ 5738 h 10000"/>
                  <a:gd name="connsiteX7" fmla="*/ 1 w 10000"/>
                  <a:gd name="connsiteY7" fmla="*/ 3732 h 10000"/>
                  <a:gd name="connsiteX8" fmla="*/ 3828 w 10000"/>
                  <a:gd name="connsiteY8" fmla="*/ 3732 h 10000"/>
                  <a:gd name="connsiteX9" fmla="*/ 3828 w 10000"/>
                  <a:gd name="connsiteY9" fmla="*/ 2147 h 10000"/>
                  <a:gd name="connsiteX10" fmla="*/ 1976 w 10000"/>
                  <a:gd name="connsiteY10" fmla="*/ 2147 h 10000"/>
                  <a:gd name="connsiteX11" fmla="*/ 4872 w 10000"/>
                  <a:gd name="connsiteY11" fmla="*/ 0 h 10000"/>
                  <a:gd name="connsiteX12" fmla="*/ 7825 w 10000"/>
                  <a:gd name="connsiteY12" fmla="*/ 2147 h 10000"/>
                  <a:gd name="connsiteX13" fmla="*/ 6192 w 10000"/>
                  <a:gd name="connsiteY13" fmla="*/ 2147 h 10000"/>
                  <a:gd name="connsiteX14" fmla="*/ 6192 w 10000"/>
                  <a:gd name="connsiteY14" fmla="*/ 373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6192" y="3732"/>
                    </a:moveTo>
                    <a:lnTo>
                      <a:pt x="10000" y="3732"/>
                    </a:lnTo>
                    <a:lnTo>
                      <a:pt x="10000" y="10000"/>
                    </a:lnTo>
                    <a:lnTo>
                      <a:pt x="0" y="9980"/>
                    </a:lnTo>
                    <a:cubicBezTo>
                      <a:pt x="45" y="9995"/>
                      <a:pt x="29" y="7824"/>
                      <a:pt x="28" y="7835"/>
                    </a:cubicBezTo>
                    <a:cubicBezTo>
                      <a:pt x="27" y="7846"/>
                      <a:pt x="1959" y="6761"/>
                      <a:pt x="1958" y="6779"/>
                    </a:cubicBezTo>
                    <a:cubicBezTo>
                      <a:pt x="1957" y="6797"/>
                      <a:pt x="20" y="5732"/>
                      <a:pt x="21" y="5738"/>
                    </a:cubicBezTo>
                    <a:cubicBezTo>
                      <a:pt x="22" y="5744"/>
                      <a:pt x="48" y="3744"/>
                      <a:pt x="1" y="3732"/>
                    </a:cubicBezTo>
                    <a:lnTo>
                      <a:pt x="3828" y="3732"/>
                    </a:lnTo>
                    <a:lnTo>
                      <a:pt x="3828" y="2147"/>
                    </a:lnTo>
                    <a:lnTo>
                      <a:pt x="1976" y="2147"/>
                    </a:lnTo>
                    <a:lnTo>
                      <a:pt x="4872" y="0"/>
                    </a:lnTo>
                    <a:lnTo>
                      <a:pt x="7825" y="2147"/>
                    </a:lnTo>
                    <a:lnTo>
                      <a:pt x="6192" y="2147"/>
                    </a:lnTo>
                    <a:lnTo>
                      <a:pt x="6192" y="3732"/>
                    </a:lnTo>
                    <a:close/>
                  </a:path>
                </a:pathLst>
              </a:cu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solidFill>
                    <a:schemeClr val="bg2"/>
                  </a:solidFill>
                </a:endParaRPr>
              </a:p>
            </p:txBody>
          </p:sp>
        </p:grpSp>
        <p:sp>
          <p:nvSpPr>
            <p:cNvPr id="57" name="TextBox 56"/>
            <p:cNvSpPr txBox="1"/>
            <p:nvPr/>
          </p:nvSpPr>
          <p:spPr>
            <a:xfrm>
              <a:off x="8393545" y="2424544"/>
              <a:ext cx="751951" cy="276999"/>
            </a:xfrm>
            <a:prstGeom prst="rect">
              <a:avLst/>
            </a:prstGeom>
            <a:solidFill>
              <a:schemeClr val="bg1">
                <a:alpha val="38000"/>
              </a:schemeClr>
            </a:solidFill>
          </p:spPr>
          <p:txBody>
            <a:bodyPr wrap="square" rtlCol="0">
              <a:spAutoFit/>
            </a:bodyPr>
            <a:lstStyle/>
            <a:p>
              <a:pPr algn="ctr">
                <a:defRPr/>
              </a:pPr>
              <a:r>
                <a:rPr lang="en-US" b="1" kern="0" dirty="0" smtClean="0">
                  <a:solidFill>
                    <a:srgbClr val="FF1414"/>
                  </a:solidFill>
                  <a:ea typeface="Tahoma" pitchFamily="34" charset="0"/>
                  <a:cs typeface="Tahoma" pitchFamily="34" charset="0"/>
                </a:rPr>
                <a:t>APP</a:t>
              </a:r>
            </a:p>
          </p:txBody>
        </p:sp>
      </p:grpSp>
    </p:spTree>
    <p:extLst>
      <p:ext uri="{BB962C8B-B14F-4D97-AF65-F5344CB8AC3E}">
        <p14:creationId xmlns:p14="http://schemas.microsoft.com/office/powerpoint/2010/main" xmlns="" val="1106047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1"/>
          </p:nvPr>
        </p:nvSpPr>
        <p:spPr>
          <a:xfrm>
            <a:off x="8244692" y="1261795"/>
            <a:ext cx="3474720" cy="4419600"/>
          </a:xfrm>
        </p:spPr>
        <p:txBody>
          <a:bodyPr/>
          <a:lstStyle/>
          <a:p>
            <a:r>
              <a:rPr lang="en-US" dirty="0" smtClean="0"/>
              <a:t>Secure mobile devices and manage security </a:t>
            </a:r>
            <a:endParaRPr lang="en-US" dirty="0"/>
          </a:p>
        </p:txBody>
      </p:sp>
      <p:sp>
        <p:nvSpPr>
          <p:cNvPr id="10" name="Content Placeholder 9"/>
          <p:cNvSpPr>
            <a:spLocks noGrp="1"/>
          </p:cNvSpPr>
          <p:nvPr>
            <p:ph sz="half" idx="2"/>
          </p:nvPr>
        </p:nvSpPr>
        <p:spPr>
          <a:xfrm>
            <a:off x="4393147" y="1251477"/>
            <a:ext cx="3474720" cy="4419600"/>
          </a:xfrm>
        </p:spPr>
        <p:txBody>
          <a:bodyPr/>
          <a:lstStyle/>
          <a:p>
            <a:r>
              <a:rPr lang="en-US" dirty="0" smtClean="0"/>
              <a:t>Mobilize new and existing Enterprise Applications</a:t>
            </a:r>
          </a:p>
        </p:txBody>
      </p:sp>
      <p:sp>
        <p:nvSpPr>
          <p:cNvPr id="11" name="Content Placeholder 10"/>
          <p:cNvSpPr>
            <a:spLocks noGrp="1"/>
          </p:cNvSpPr>
          <p:nvPr>
            <p:ph sz="half" idx="13"/>
          </p:nvPr>
        </p:nvSpPr>
        <p:spPr>
          <a:xfrm>
            <a:off x="531813" y="1276119"/>
            <a:ext cx="3474720" cy="4419600"/>
          </a:xfrm>
        </p:spPr>
        <p:txBody>
          <a:bodyPr/>
          <a:lstStyle/>
          <a:p>
            <a:r>
              <a:rPr lang="en-US" dirty="0" smtClean="0"/>
              <a:t>Accelerate development of high quality apps for myriad of mobile devices</a:t>
            </a:r>
            <a:endParaRPr lang="en-US" dirty="0"/>
          </a:p>
        </p:txBody>
      </p:sp>
      <p:sp>
        <p:nvSpPr>
          <p:cNvPr id="3" name="Footer Placeholder 2"/>
          <p:cNvSpPr>
            <a:spLocks noGrp="1"/>
          </p:cNvSpPr>
          <p:nvPr>
            <p:ph type="ftr" sz="quarter" idx="11"/>
          </p:nvPr>
        </p:nvSpPr>
        <p:spPr/>
        <p:txBody>
          <a:bodyPr/>
          <a:lstStyle/>
          <a:p>
            <a:r>
              <a:rPr lang="en-US" smtClean="0"/>
              <a:t>Oracle Confidential –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5</a:t>
            </a:fld>
            <a:endParaRPr lang="en-US" dirty="0"/>
          </a:p>
        </p:txBody>
      </p:sp>
      <p:sp>
        <p:nvSpPr>
          <p:cNvPr id="7" name="TextBox 6"/>
          <p:cNvSpPr txBox="1"/>
          <p:nvPr/>
        </p:nvSpPr>
        <p:spPr>
          <a:xfrm>
            <a:off x="1096406" y="2430949"/>
            <a:ext cx="1864895" cy="625642"/>
          </a:xfrm>
          <a:prstGeom prst="rect">
            <a:avLst/>
          </a:prstGeom>
        </p:spPr>
        <p:style>
          <a:lnRef idx="0">
            <a:schemeClr val="accent4"/>
          </a:lnRef>
          <a:fillRef idx="3">
            <a:schemeClr val="accent4"/>
          </a:fillRef>
          <a:effectRef idx="3">
            <a:schemeClr val="accent4"/>
          </a:effectRef>
          <a:fontRef idx="minor">
            <a:schemeClr val="lt1"/>
          </a:fontRef>
        </p:style>
        <p:txBody>
          <a:bodyPr wrap="none" lIns="0" tIns="0" rIns="0" bIns="0" rtlCol="0" anchor="ctr">
            <a:noAutofit/>
          </a:bodyPr>
          <a:lstStyle/>
          <a:p>
            <a:pPr algn="ctr">
              <a:lnSpc>
                <a:spcPct val="90000"/>
              </a:lnSpc>
            </a:pPr>
            <a:r>
              <a:rPr lang="en-US" dirty="0" smtClean="0"/>
              <a:t>Mobile Apps</a:t>
            </a:r>
            <a:endParaRPr lang="en-US" dirty="0"/>
          </a:p>
        </p:txBody>
      </p:sp>
      <p:sp>
        <p:nvSpPr>
          <p:cNvPr id="8" name="TextBox 7"/>
          <p:cNvSpPr txBox="1"/>
          <p:nvPr/>
        </p:nvSpPr>
        <p:spPr>
          <a:xfrm>
            <a:off x="4908885" y="2418945"/>
            <a:ext cx="2306053" cy="625642"/>
          </a:xfrm>
          <a:prstGeom prst="rect">
            <a:avLst/>
          </a:prstGeom>
        </p:spPr>
        <p:style>
          <a:lnRef idx="0">
            <a:schemeClr val="accent4"/>
          </a:lnRef>
          <a:fillRef idx="3">
            <a:schemeClr val="accent4"/>
          </a:fillRef>
          <a:effectRef idx="3">
            <a:schemeClr val="accent4"/>
          </a:effectRef>
          <a:fontRef idx="minor">
            <a:schemeClr val="lt1"/>
          </a:fontRef>
        </p:style>
        <p:txBody>
          <a:bodyPr wrap="none" lIns="0" tIns="0" rIns="0" bIns="0" rtlCol="0" anchor="ctr">
            <a:noAutofit/>
          </a:bodyPr>
          <a:lstStyle/>
          <a:p>
            <a:pPr algn="ctr">
              <a:lnSpc>
                <a:spcPct val="90000"/>
              </a:lnSpc>
            </a:pPr>
            <a:r>
              <a:rPr lang="en-US" dirty="0" smtClean="0"/>
              <a:t>Mobile Suite</a:t>
            </a:r>
          </a:p>
          <a:p>
            <a:pPr algn="ctr">
              <a:lnSpc>
                <a:spcPct val="90000"/>
              </a:lnSpc>
            </a:pPr>
            <a:r>
              <a:rPr lang="en-US" dirty="0" smtClean="0"/>
              <a:t>Mobile Services</a:t>
            </a:r>
            <a:endParaRPr lang="en-US" dirty="0"/>
          </a:p>
        </p:txBody>
      </p:sp>
      <p:sp>
        <p:nvSpPr>
          <p:cNvPr id="9" name="TextBox 8"/>
          <p:cNvSpPr txBox="1"/>
          <p:nvPr/>
        </p:nvSpPr>
        <p:spPr>
          <a:xfrm>
            <a:off x="8935628" y="2415296"/>
            <a:ext cx="2306053" cy="625642"/>
          </a:xfrm>
          <a:prstGeom prst="rect">
            <a:avLst/>
          </a:prstGeom>
        </p:spPr>
        <p:style>
          <a:lnRef idx="0">
            <a:schemeClr val="accent4"/>
          </a:lnRef>
          <a:fillRef idx="3">
            <a:schemeClr val="accent4"/>
          </a:fillRef>
          <a:effectRef idx="3">
            <a:schemeClr val="accent4"/>
          </a:effectRef>
          <a:fontRef idx="minor">
            <a:schemeClr val="lt1"/>
          </a:fontRef>
        </p:style>
        <p:txBody>
          <a:bodyPr wrap="none" lIns="0" tIns="0" rIns="0" bIns="0" rtlCol="0" anchor="ctr">
            <a:noAutofit/>
          </a:bodyPr>
          <a:lstStyle/>
          <a:p>
            <a:pPr algn="ctr">
              <a:lnSpc>
                <a:spcPct val="90000"/>
              </a:lnSpc>
            </a:pPr>
            <a:r>
              <a:rPr lang="en-US" dirty="0" smtClean="0"/>
              <a:t>Mobile Security</a:t>
            </a:r>
            <a:endParaRPr lang="en-US" dirty="0"/>
          </a:p>
        </p:txBody>
      </p:sp>
      <p:cxnSp>
        <p:nvCxnSpPr>
          <p:cNvPr id="16" name="Straight Connector 15"/>
          <p:cNvCxnSpPr/>
          <p:nvPr/>
        </p:nvCxnSpPr>
        <p:spPr>
          <a:xfrm>
            <a:off x="4247147" y="1339708"/>
            <a:ext cx="36095" cy="3749040"/>
          </a:xfrm>
          <a:prstGeom prst="line">
            <a:avLst/>
          </a:prstGeom>
          <a:ln w="19050">
            <a:solidFill>
              <a:schemeClr val="accent5"/>
            </a:solidFill>
            <a:miter lim="800000"/>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936833" y="1287571"/>
            <a:ext cx="36095" cy="3749040"/>
          </a:xfrm>
          <a:prstGeom prst="line">
            <a:avLst/>
          </a:prstGeom>
          <a:ln w="19050">
            <a:solidFill>
              <a:schemeClr val="accent5"/>
            </a:solidFill>
            <a:miter lim="800000"/>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8" descr="ic-Security-gray-2.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021763" y="2925319"/>
            <a:ext cx="2011680" cy="2011680"/>
          </a:xfrm>
          <a:prstGeom prst="rect">
            <a:avLst/>
          </a:prstGeom>
        </p:spPr>
      </p:pic>
      <p:sp>
        <p:nvSpPr>
          <p:cNvPr id="22" name="TextBox 21"/>
          <p:cNvSpPr txBox="1"/>
          <p:nvPr/>
        </p:nvSpPr>
        <p:spPr>
          <a:xfrm>
            <a:off x="289104" y="1214172"/>
            <a:ext cx="914400" cy="914400"/>
          </a:xfrm>
          <a:prstGeom prst="rect">
            <a:avLst/>
          </a:prstGeom>
          <a:noFill/>
        </p:spPr>
        <p:txBody>
          <a:bodyPr wrap="none" lIns="0" tIns="0" rIns="0" bIns="0" rtlCol="0">
            <a:noAutofit/>
          </a:bodyPr>
          <a:lstStyle/>
          <a:p>
            <a:pPr>
              <a:lnSpc>
                <a:spcPct val="90000"/>
              </a:lnSpc>
            </a:pPr>
            <a:endParaRPr lang="en-US" dirty="0"/>
          </a:p>
        </p:txBody>
      </p:sp>
      <p:pic>
        <p:nvPicPr>
          <p:cNvPr id="23" name="Picture 22" descr="logo_maf_512_rich.png"/>
          <p:cNvPicPr>
            <a:picLocks noChangeAspect="1"/>
          </p:cNvPicPr>
          <p:nvPr/>
        </p:nvPicPr>
        <p:blipFill>
          <a:blip r:embed="rId3" cstate="print"/>
          <a:stretch>
            <a:fillRect/>
          </a:stretch>
        </p:blipFill>
        <p:spPr>
          <a:xfrm>
            <a:off x="1282010" y="3244713"/>
            <a:ext cx="1371600" cy="1371600"/>
          </a:xfrm>
          <a:prstGeom prst="rect">
            <a:avLst/>
          </a:prstGeom>
        </p:spPr>
      </p:pic>
      <p:pic>
        <p:nvPicPr>
          <p:cNvPr id="24" name="Picture 6"/>
          <p:cNvPicPr>
            <a:picLocks noChangeAspect="1" noChangeArrowheads="1"/>
          </p:cNvPicPr>
          <p:nvPr/>
        </p:nvPicPr>
        <p:blipFill>
          <a:blip r:embed="rId4" cstate="print"/>
          <a:srcRect l="3396" t="31950" r="72944" b="26667"/>
          <a:stretch>
            <a:fillRect/>
          </a:stretch>
        </p:blipFill>
        <p:spPr bwMode="auto">
          <a:xfrm>
            <a:off x="5299118" y="3191540"/>
            <a:ext cx="1463040" cy="1463040"/>
          </a:xfrm>
          <a:prstGeom prst="rect">
            <a:avLst/>
          </a:prstGeom>
          <a:noFill/>
          <a:ln w="9525">
            <a:noFill/>
            <a:miter lim="800000"/>
            <a:headEnd/>
            <a:tailEnd/>
          </a:ln>
        </p:spPr>
      </p:pic>
      <p:sp>
        <p:nvSpPr>
          <p:cNvPr id="26" name="TextBox 25"/>
          <p:cNvSpPr txBox="1"/>
          <p:nvPr/>
        </p:nvSpPr>
        <p:spPr>
          <a:xfrm>
            <a:off x="134227" y="1090279"/>
            <a:ext cx="914400" cy="914400"/>
          </a:xfrm>
          <a:prstGeom prst="rect">
            <a:avLst/>
          </a:prstGeom>
          <a:noFill/>
        </p:spPr>
        <p:txBody>
          <a:bodyPr wrap="none" lIns="0" tIns="0" rIns="0" bIns="0" rtlCol="0">
            <a:noAutofit/>
          </a:bodyPr>
          <a:lstStyle/>
          <a:p>
            <a:pPr>
              <a:lnSpc>
                <a:spcPct val="90000"/>
              </a:lnSpc>
            </a:pPr>
            <a:endParaRPr lang="en-US" dirty="0"/>
          </a:p>
        </p:txBody>
      </p:sp>
      <p:sp>
        <p:nvSpPr>
          <p:cNvPr id="20" name="TextBox 19"/>
          <p:cNvSpPr txBox="1"/>
          <p:nvPr/>
        </p:nvSpPr>
        <p:spPr>
          <a:xfrm>
            <a:off x="279747" y="4742785"/>
            <a:ext cx="3636964" cy="397495"/>
          </a:xfrm>
          <a:prstGeom prst="rect">
            <a:avLst/>
          </a:prstGeom>
          <a:noFill/>
        </p:spPr>
        <p:txBody>
          <a:bodyPr wrap="none" lIns="0" tIns="0" rIns="0" bIns="0" rtlCol="0">
            <a:noAutofit/>
          </a:bodyPr>
          <a:lstStyle/>
          <a:p>
            <a:pPr>
              <a:lnSpc>
                <a:spcPct val="90000"/>
              </a:lnSpc>
            </a:pPr>
            <a:r>
              <a:rPr lang="en-US" b="1" dirty="0" smtClean="0"/>
              <a:t>Oracle Mobile Application Framework</a:t>
            </a:r>
            <a:endParaRPr lang="en-US" b="1" dirty="0"/>
          </a:p>
        </p:txBody>
      </p:sp>
      <p:sp>
        <p:nvSpPr>
          <p:cNvPr id="21" name="TextBox 20"/>
          <p:cNvSpPr txBox="1"/>
          <p:nvPr/>
        </p:nvSpPr>
        <p:spPr>
          <a:xfrm>
            <a:off x="4747752" y="4740065"/>
            <a:ext cx="2765740" cy="397495"/>
          </a:xfrm>
          <a:prstGeom prst="rect">
            <a:avLst/>
          </a:prstGeom>
          <a:noFill/>
        </p:spPr>
        <p:txBody>
          <a:bodyPr wrap="none" lIns="0" tIns="0" rIns="0" bIns="0" rtlCol="0">
            <a:noAutofit/>
          </a:bodyPr>
          <a:lstStyle/>
          <a:p>
            <a:pPr>
              <a:lnSpc>
                <a:spcPct val="90000"/>
              </a:lnSpc>
            </a:pPr>
            <a:r>
              <a:rPr lang="en-US" b="1" dirty="0" smtClean="0"/>
              <a:t>Oracle Mobile Cloud Service</a:t>
            </a:r>
            <a:endParaRPr lang="en-US" b="1" dirty="0"/>
          </a:p>
        </p:txBody>
      </p:sp>
      <p:sp>
        <p:nvSpPr>
          <p:cNvPr id="25" name="TextBox 24"/>
          <p:cNvSpPr txBox="1"/>
          <p:nvPr/>
        </p:nvSpPr>
        <p:spPr>
          <a:xfrm>
            <a:off x="9010766" y="4747040"/>
            <a:ext cx="2400049" cy="397495"/>
          </a:xfrm>
          <a:prstGeom prst="rect">
            <a:avLst/>
          </a:prstGeom>
          <a:noFill/>
        </p:spPr>
        <p:txBody>
          <a:bodyPr wrap="none" lIns="0" tIns="0" rIns="0" bIns="0" rtlCol="0">
            <a:noAutofit/>
          </a:bodyPr>
          <a:lstStyle/>
          <a:p>
            <a:pPr>
              <a:lnSpc>
                <a:spcPct val="90000"/>
              </a:lnSpc>
            </a:pPr>
            <a:r>
              <a:rPr lang="en-US" b="1" dirty="0" smtClean="0"/>
              <a:t>Oracle Mobile Security</a:t>
            </a:r>
            <a:endParaRPr lang="en-US" b="1" dirty="0"/>
          </a:p>
        </p:txBody>
      </p:sp>
      <p:sp>
        <p:nvSpPr>
          <p:cNvPr id="27" name="Rectangle 26"/>
          <p:cNvSpPr/>
          <p:nvPr/>
        </p:nvSpPr>
        <p:spPr>
          <a:xfrm>
            <a:off x="377031" y="5068924"/>
            <a:ext cx="3597850" cy="307777"/>
          </a:xfrm>
          <a:prstGeom prst="rect">
            <a:avLst/>
          </a:prstGeom>
        </p:spPr>
        <p:txBody>
          <a:bodyPr wrap="square">
            <a:spAutoFit/>
          </a:bodyPr>
          <a:lstStyle/>
          <a:p>
            <a:r>
              <a:rPr lang="en-US" sz="1400" i="1" dirty="0" smtClean="0"/>
              <a:t>Build cross-platform, extensible, mobile clients</a:t>
            </a:r>
            <a:endParaRPr lang="en-US" sz="1400" i="1" dirty="0"/>
          </a:p>
        </p:txBody>
      </p:sp>
      <p:sp>
        <p:nvSpPr>
          <p:cNvPr id="28" name="Rectangle 27"/>
          <p:cNvSpPr/>
          <p:nvPr/>
        </p:nvSpPr>
        <p:spPr>
          <a:xfrm>
            <a:off x="4501713" y="5068924"/>
            <a:ext cx="3370494" cy="307777"/>
          </a:xfrm>
          <a:prstGeom prst="rect">
            <a:avLst/>
          </a:prstGeom>
        </p:spPr>
        <p:txBody>
          <a:bodyPr wrap="square">
            <a:spAutoFit/>
          </a:bodyPr>
          <a:lstStyle/>
          <a:p>
            <a:r>
              <a:rPr lang="en-US" sz="1400" i="1" dirty="0" smtClean="0"/>
              <a:t>Platform for mobile and enterprise services</a:t>
            </a:r>
            <a:endParaRPr lang="en-US" sz="1400" i="1" dirty="0"/>
          </a:p>
        </p:txBody>
      </p:sp>
      <p:sp>
        <p:nvSpPr>
          <p:cNvPr id="29" name="Rectangle 28"/>
          <p:cNvSpPr/>
          <p:nvPr/>
        </p:nvSpPr>
        <p:spPr>
          <a:xfrm>
            <a:off x="8435094" y="5056509"/>
            <a:ext cx="3392603" cy="307777"/>
          </a:xfrm>
          <a:prstGeom prst="rect">
            <a:avLst/>
          </a:prstGeom>
        </p:spPr>
        <p:txBody>
          <a:bodyPr wrap="square">
            <a:spAutoFit/>
          </a:bodyPr>
          <a:lstStyle/>
          <a:p>
            <a:r>
              <a:rPr lang="en-US" sz="1400" i="1" dirty="0" smtClean="0"/>
              <a:t>Secure mobile apps for BYOD / COPE policies</a:t>
            </a:r>
          </a:p>
        </p:txBody>
      </p:sp>
      <p:sp>
        <p:nvSpPr>
          <p:cNvPr id="30" name="Title 1"/>
          <p:cNvSpPr txBox="1">
            <a:spLocks/>
          </p:cNvSpPr>
          <p:nvPr/>
        </p:nvSpPr>
        <p:spPr>
          <a:xfrm>
            <a:off x="531812" y="406400"/>
            <a:ext cx="11125200" cy="889000"/>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dirty="0" smtClean="0"/>
              <a:t>Oracle Mobile Solution</a:t>
            </a:r>
            <a:endParaRPr lang="en-US" dirty="0"/>
          </a:p>
        </p:txBody>
      </p:sp>
    </p:spTree>
    <p:extLst>
      <p:ext uri="{BB962C8B-B14F-4D97-AF65-F5344CB8AC3E}">
        <p14:creationId xmlns:p14="http://schemas.microsoft.com/office/powerpoint/2010/main" xmlns="" val="38723526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AutoShape 8" descr="data:image/jpeg;base64,/9j/4AAQSkZJRgABAQAAAQABAAD/2wCEAAkGBhQQERQUDxASFRUUEBQUFBQUFRQUFBUUFBQWFBQYFRQXHCYeFxkjGhUUHy8gIycpLCwsFR4xNTAqNSYrLCkBCQoKDgwOGg8PGiwkHyQsLSosLS42KSwwLCwuLTUpLCwsNS4pNDUtLCwsNSwsLCwsKSwsLCwsLCkpKSwsLCksLP/AABEIAK4BIgMBIgACEQEDEQH/xAAcAAEAAgIDAQAAAAAAAAAAAAAABgcEBQEDCAL/xABREAABAwIBBgYMCwYEBQUAAAABAAIDBBESBQYHIVGRExYxUlOSFyJBYXGBk6GiwdHSFCMyM1RiY6OxssIYQlV0lNMINXJzNDaCs+EVZITD4v/EABsBAQACAwEBAAAAAAAAAAAAAAAFBgIDBAEH/8QAMxEAAQMCAAwFBAMBAQAAAAAAAAECAwQRBRIVITFRUmFxobHRFDKBkfAiQcHhI0JiE0P/2gAMAwEAAhEDEQA/ALxREQBERAR7KGkHJ9PI6KethjkYbOY4kOaeXWLd9bmLKEb4hM14MboxKHjkMZbiDh3sOteU9Ln+c1v+63/tsVo5I0zZOiyZDTPfNwjMnxwOAiJHCNgEZ17LjlQFgUWkXJ00jI4a6F73uDWNaSS5xNgBqX3lLP8AoKaV0VRWwxyMIDmOJDhcBwvq2EHxrzHoz/zah/mo/wAVYmkbRBX12Uqipp2xGOQsLS6QNPaxMYbi2rW0oCz+yjkv+I0/WPsWTkzP6gqZWxU9bDJI++FjTdxsC421dwAnxLyH8DdwvBasXCcHy6sWLDy+FXNo30QV9BlOnqahsQjjMmLDIHHt4ZGCwtr1uCAtOt0i5OhkdHNXQsexxa5riQWkcoIst3Q18c8bZYXtfG9ocx7Tdrge6CvJekz/ADat/mXepSDMHS7JkyhqacjG7Dio78jJHutIHfVF8YHdLSL9tqAvqu0h5PgkdFNXQMex2F7S7W1w5Qe+sqfPCkZTsqX1MYgkdhZKScDndtqB/wCh25eOJ5nPc5zyXOc4ucTrJcTcknuklW/nR/yhQfzDfzVCAunIud1JWuc2kqY5iwAuDCThBNgStuqC/wANXz9Z/sxfncr9QBERAEREAXy94aCXEAAEknUAByklfSxMr/MTf7Mn5CgNdx7yd/E6H+qg95OPeTv4nQ/1UHvLyTkDIMtdOynpmh0j8WEFwaO1aXHWe8Cph2Ccq9BH5aP2oD0dR50UkweYa2mkEbcchjmieGMH7z8LjhHfKxuPeTv4nQ/1MHvKqsxtH1Zkumym+sja1smT3taWva+5AcTqB1Kq80szZ8pyPjpeDxMZjdjeGC1w3UTy6ygPVXHvJ38Tof6qD3lkUudNHK17oq2le2JuKRzJonNjbr7Z5DrNGo6zsXnYaBMpf+28sPYpNkDR7VZKydld1XwVpaAhvBvx62h976tXKEBbXHvJ38Tof6mD3lzx7yd/E6H+qg95eWM0cx6nKjpG0gjJiDS7G8M1OJAtfl5CpMNAmU+bT+Wb7EB6OyZl6mqsXwWpgmwWxcDKyTDivhxYCbXseXYVnqr9C2YFVko1fwsR/HCDBgeH/N8Livs+WFaCAIiIAiIgCIiAIiIAiIgPJelz/Oa3/db/ANtikNDoHqJaOOqFXAGyUragNLX4g10YkDSbWvY2U1zv0Dur62epFc2Phnh2DgS7DZob8rGL8mxWRk7IhioI6TGCY6NlPjtYEtiEeLDfVe17XQHljRn/AJtQ/wA1H+K9dv5D4CqezY0AvoqyCp+HtfwMzZMHAluLCeTFwhtuVxOF0B4yP/Hf/M/+1ezlSZ/w6v4fhv8A1Bvz3CYeAPPxWvwnnV2IDyHpM/zat/mXepbTPjRnLS1sEVKxz460NNP3bOdbHGTsaXA3P7pGwqxc59AL62rnqBXtZw0rn4OBLsN+5i4QX3K24aJobGHBrjEBhcQLhwZgJbsJBI8BKA8o6S81WZMq2U0ZuW0kLpHa+3lcDjcATqBI1BTbOj/lCg/mG/mqFMNIehl2Vqw1IrGxDgmMwGIv+TfXixjbsWblTRS6fI9Pk34UGmCQP4bgyQ6xkNsGLV85t7iAp/RHpAgyRLUPqY5niWNjW8EGEgtcSb4nN2q2siaeKKrqIqeKnqw+WQMaXNiDQT3SRITbxKJfszv/AIk3+nP9xbPNnQA+jq4Kj4e1/Aytfg4AtxW7l+ENtyAuNERAEREAWJlf/h5v9mT8hWWuiugMkT2C13RuaL8l3NIF96A8uaFZmsyxTukc1rQ2a7nENAvE8cp8K9ODLlP9Jh8oz2rz/wDs45R+kUPlJ/7Kfs45R+kUPlJ/7KAvjKxjrKaeGKeK74HsxBzXBmJpbicAeTWqUj/w/PbrblanHgaR+tSLMPQ/V0EVeyeWlcaqkMMeB0jgHHF8vFGLN1jkuoh+zjlH6RQ+Un/soDGzw0WS5OpH1P8A6oyXAWDg2Yg443hnLjPJe/iWZoZoX1sGVYHTWMtJHGHvJcG4jILnXyL4/Zxyj9IofKT/ANlSrNDQ5WUdLlGGWWlLqulEUZY+UtDhi1vJjBA7YcgKA0cX+H+VnyMrQNvy4Q4fg5afPTRpPkylNQcptls9jMDC8O7Y8t8Syv2cco9PQ+Un/sp+zjlHp6Hyk/8AZQEg/wANtW+Q1/CSPdYU1sTi61zPe1/AFdyrbQ/o3qcjmqNVJA7hhDh4Fz3W4PhMWLGxtvljkv3VZKAIiIAiIgCIiAIiIDqqqlsbHPebNa0ucbE2AFzqC0nHyj6f7uX3Vtspx4oZG7Ynje0qjm8g8C4aqofCqI22cmMG0MdU1yvVc1tFuxbfHyj6f7uX3U4+UfT/AHcvuqpUXH4+XUnPuSmRafW73TsW1x8o+n+7l91OPlH0/wB3L7qqVE8fLqTn3GRafW73TsW1x8o+n+7l91OPlH0/3cvuqpUTx8upOfcZFp9bvdOxbXHyj6f7uX3U4+UfT/dy+6qmwnYUwnYdyePk3fPUZFp9bvdOxbPHyj6f7uX3U4+UfT/dy+6qmwnYdyYTsO5PHybvnqMi0+t3unYtnj5R9P8Ady+6nHyj6f7uX3VU2E7DuTCdhTx8m756jItPrd7p2LZ4+UfT/dy+6t1SVTZWNew3a5oc02IuDyaiqKcdSu/I8eGCIbIWD0QuylqHyqqOtmIvCVDFStarFXPrt2MxRifSPRMe5j5XBzHFrhwcmotNj3NoUnVBZ5RYa6pH27j1u29am6OBk7la4rNbUPgajm20lp9k2h6Z3kpPdTsm0PTO8lJ7qpNFJ5Nh1r89CKypNqTn3Ls7JtD0zvJSe6nZNoemd5KT3VSaJk2HWvz0GVJtSc+5dnZNoemd5KT3U7JtD0zvJSe6qTRMmw61+egypNqTn3Ls7JtD0zvJSe6nZNoemd5KT3VS7adxFw1xG0Arn4K/mO6pTJsOteXYZVm1Jz7lz9k2h6Z3kpPdTsm0PTO8lJ7qpj4K/mO6pT4K/mO6pTJsOteXYZVm1Jz7lz9k2h6Z3kpPdTsm0PTO8lJ7qpj4K/mO6pT4K/mO3FMmw615dhlWbUnPuXP2TaHpneSk91bzI+WYquPhYHFzMRbctLdY5dR1rzvZXXowitk6I858p+8cPUuOso44Y8Zt9J20VbJPJiuRNBK0RFFksEREAREQHy4X5VQ/B4e1PK3tT4RqV8lUlliLDUTDZPJ53kqMwgmZq8Sw4Ddne3h+TDRFnZLyNLUlwhaCWAF13Bvyr25eX5JUWiK5bIWN72sTGctkMFFvuJFV0bOu1OJFV0bOu1bf+Emypz+Mp9tvuhoUK33Eiq6NnXauOJFV0bPKNXn/AAk2VHjKfbb7oYSLfcSKro29dqcSKro29dq1eHl2V9jDxkG2nuhoUW+4kVXRt67U4kVXRt67V54eXZX2HjINtPdDQr4mPanwLY5UyLLTFomaBjvhs4O+Ta/JyfKC1tQe1PiWtWq11lTOdDHteiOat0MMsxahynUPCdSviNtgAO4AFSGS48U8I2zRj0wrxUzg9PMvAgMOOzsbx/AVHaRocOUZ/rcG4eONo/EFXiqb0rx2rgedTsPpPHqVlwatprbilYTS8N95DURb7ImaL6qPhGSsaMRbZwde4tsHfU7JI2NMZy2Qr8cT5VxWJdTQopd2OZeni3O9idjmXp49zlo8ZBtdTo8DPs9CIopd2OZenj3O9idjmXpo9zvYnjINrqPA1Gz0MTJXzLPAfzFZa3+TdHk3BNtNFyHuO2nvLJ7Hs3Sxel7FrWrh2jUtDUX8i8iLIpT2PZuli9L2J2PZuli9L2J4qHaPPA1GwvLuRZLqTT5hTMa5xlis1pcflcgFz3FFZn9o4/VJ8y2xysk8q3NMkEkSoj0tci11fOY8OHJ9MPsQ7rEu9aoUr0TkKHBTQN2Qxj0QuPCa/Q1N5MYKT63LuM5ERQZPhERAEREAVN52R4a2oH2t+s1rvWrkVTZ+w4a6Q85sbvRDf0qPr0/jRd/4JvArrTuTd+UI8pZo7faaUbYmnc7/APSiakeYUlqu3OifvBafao6mW0reJPYQbjUz03dM5YqItRnBnEKPBijc/Hi5CBbDbb4fMp972sTGdoKVHE6VyMYl1U26KIdkZn0d/XanZGZ9Hf1mrn8XDtdTsyZVbHNO5YNksod2R2fR39Zqdkdn0d/WavPGwbXXseZNqdjmncmNlxZQ/sjs+jv6zU7I7Po7+s1PGwbXXsMm1OxzTuYWkR/xsQ2RuO9w9ihtUdXjW6ziyz8LlDw0tAYG2JB5CSTq8PmWkqzyKDnej5lcmgtVFGsULWO0oZea8eKspx9s09W7v0q5lUmYkOKui+qHu9Aj9SttS9An0Ku8gsNuvM1N35UKqNMMNp4HbYXDqvv+pWuq20xwdrTP2OkbvDT+lTtAtp2+vQquEEvA759yslPtHMt4ZW7JQes0D9KgKzcm5ZlpsXASYcVsWppva9uUHaVOVUKzRq1NJAUkyQyI92gt5FWHHar6b0GexOO1X0w6jPYojJsutOfYmcqQ6l5dyz0Vc0Wc1dM7DC4vOxsbNXhNrDxqVZMoqw66mpDfqRsjJ8bi225aJaRYvM5OfY6IqtJfI1eXcnmS/mm+P8SsuyxMl/NN8f4lZa5DsFksi6amrZG3FI9rWjlLiAE0niqiJdTEzgkw0s52Qv8Ay2VP17rRP/0236lOs5c8Y5YnwwhzsYsXntWgX12B1lQHK5+Kd3yPxCnqCJzGLjJa6lYwlMyWVMRboiEfYzEQBykgb9S9IwMwtA2NA3BeecjRYqiBu2eIb3heiQtOFFztTid2CUzOXgcoiKHJoIiIAiIgCrHSVFaraedA3zOeFZyrvSjH8bA7bHINzmkfmK461P4l9CVwQ61Sia0XpchK3GaEmGth75eD443289lp1sM3pMNVCftQN+r1qHiWz2rvTqWuoS8L03L0LYUT0iR/ExHZKRvYfYpYsLK2SWVLAyXFYODu1NjcAjl8anpmK+NWoUmklSGZr3aEKkQqxeINN9r1/wDwnEGm+16//hRXgZd3z0LLlin3+37IUisXiBTbZeuPYnECm2y9cexasnTbvnoY5Xp9/t+yukVi8QKbbL1x7E4gU22Xrj2Jk6bd89Blen3+37K6WNVnWPAtnlSBsc0jGXwskc0X1ntTbWVq6o6/EuNEs6xKsdjIip9yRaOGXrT3qeQ+nG31lWkq50YRXmndsiY3rOJP5QrGU/RJ/FfiVPC7r1KpqRO4UD0wRXpYXbKkDfG/2BTxRHSlFiye482WN3pYf1KWpVtM3iQFWl4HcCl0RbnM9jTWRB7WuBx6nAEXwOI1HvhWaR2I1XakuVWNmO9G61sdWS82p6jXHGQ3nvu1niPd8V1LsmZgRMsZ3GQ80Xazzazv8SlKKvzV8smZMybixw4PijzrnXf2PiCBsbQ1jQ1o5A0ADcF9oi4FW5IJmJBks/FN8f5ivjKWW4acfHSNae43lcfA0ayucnMxQtBvrB5CQeU90cixX5p0riS6AEnlJLiT4STrWxmJf67+hpl/62/jtfff8EbynpAe64pmYRz363eJnIPHfwKLVVW+V2KV7nu2uN7eAcg8SszijS/R2ef2pxRpPo7PP7VIx1UEflavz1Ieahq5l+t6L729rFXLX5bd8WO+4fgVYGemRoKeJhhiaxzpbXF+TCSfUq7y87tWD6xPmUnBKkqI5CJmgdBJiO07hmbFjr6YfbNPVu71K/AqR0bQ4sow/VEjvQI/UrvUVhNf5ETcT+C0/iVd4REUYSoREQBERAFBtKMfxcDvtHN3tv6lOVD9JsV6WM82paT4DHI38SFzVSXicd+DltUs4/grVd1FJhljdzZWO3OBXSigC7Kl0sXQiqc50VH0qTrBccaKj6VJ1gpfKLNS8u5WMhzbSc+xbKKqeMdT9Jl3rjjJU/SZd6ZQZsry7nmRJdpOfYui6XVT8Y6n6TJvTjHU/SZN6wymzZXl3PMiy7Scy2Lrla/IL3OpoXPJLnQscSeUlwB171myus0nYCfMpJrrtRxDObiuVu+xT9c/FLIdssh3vJWsqD2yzC6+vbr3rCmPbHwqqtzrc+gMSyWJ7ovj7Sd312N3NJ9anSh2jGG1NI7nVB3BjB+N1MVY6VLQtKXhJb1T/n2Cj+f0WLJ9R3o8XVcD6lIFq86IMdHUt208oHhwGy7Yls9q70IyVLscm5Tz6tnmzLhq4T9oB1gW+taxFbHtxmq3WU9jsRyO1KXUXDaN4ThBtG8KlEsojJf++X7JjK3+Of6Lq4Uc5u8Jwg5zd4VK2Sy9yX/vl+xlb/HP9HojJc7RE3tm93ujaVl/CG85u8KjslsHBN1DkP5isrgxsG5YZNTa5fs1rhh2xz/RdLZQeQg+A3X0oVo4iAE5A/eYNwJ9amqjZo/+b1Ze9iYpplmiSRUtchmkeTVA360jtwaP1KscvHWwd4n8FYukZ/xsI2RvO9zfYq2y474wDYwfiVPUKWib69StVy3qn+nRCRaJor1xPNp5DvcwetXGqq0Ow3nnfzYWt6zr/oVqqLwgt5l4ITuDUtAnFQiIuAkAiIgCIiAKOZ/xYqGTvOY7c8KRrT53svQ1Hehc7q9t6lqmS8bk3KdFKuLOxd6dSnUKIq4X4tvI7w+nhdYdtCw9zutC7q2AOje2w7aNw3tIWDmq+9HB3o7dUkepbQi6sjPqYnAoEv0TOTUq9Sl2nUPAuSpXW6PpRcwyMcO4HAsPrC0VZkKeH5yB4G0AOG9twoB8MjPMhdY6yCXyOQ+lw7kWfR5Cnm+bheRtIDRvdYLfUWj6V1jLIxg2Nu879QWllPLJ5WqYS1cMXnchNqCPDFG3ZG0bmgLqyzNgp5nc2GQ7mFZbW23LV51PtST9+MjravWrJJ9Ma2+yFMi+uVu9U6lVgLBedZ8JWcteVWGF+QtbR7HahZ33yH0yPUpItLmZHhoYO/Hi6xLvWt0rPAlo2puQolW7Gnev+l6hdNZHije3nMcN4IXcuCtpyqearWS6yMoxYZpW82V7dziFjq4ot0uUtUsti5oo2loOFutoPyR3R4Fr85qZppJ+1bqjJ5B+7Y+pZeSZscETudEw+iF2V1NwsUkd7Y43Mvy2xAi9lU2riSJf7L+S4OTHjW33QppFKKjR7O35D43+MtO46vOtVUZs1Mfyqd//AEgO/KSrM2oifochVX0szNLVNhkv5pngP5ispdub+QaiWJnBwPPLrIwAdseUut5lKaLR4865pWt+qwYj1jq8y1SVEbPM41spZpF+lq9Opm6Om/Eyn7a25jfapcsDI+RmUsZZHiILi4lxuSSAPUFnlV+d6SSK5C1UsSxQtY7ShXef8l6oDmwt87newKussOvKe8APMp3nnJesk7zWN9G/rUAyk68r/wDVbdqVhpUtG3gVepW8713qWNoch7Sodtexu5pPrVjqCaIYbUkjudUncGMHtU7UFWLedxZqJLQNCIi5TrCIiAIiIAsLLUGOnmZzoZG72ELNXxKy7SNoI3heKl0sZMdiuRSh2nUuVyW21bCRu1LhVg+iFjZj1bXUrW424mueC24uBiJGrwFSJUuNo391bOjzlqYrYJ3EDuP7celc7ipKGtRrUa5NBXqrA7pHuex2lb2X5+C1UUHo9IjhYTQg7XMdY9U+1b2jzyppNXCYDskBb6XJ513MqYn6F98xES4PqItLV9M/QlllytHW5500erhMZ2Rgu9Lk860NZpEcbiGED6z3XPVFvxWL6uFml3tnPIqCok0N98xOlHM+KxopXsxNxOcwBtxcjECdXgChdZnLUS/LmcBsZ2g9HX51rDtUfPhBHtVrU05iWpsEuje173aFvZDh51HwLXlZ0p7U+BYEnIfAVGt0KWJpd2QocFNC3mwxjc0LOXXAzC0DYANwXYrW1LIiHzx7sZyqFwVyi9MTz9nXBgralv27z1ji9a1SkWkGLDlGo77mO3xsKjqtsK3jau5CnTpaRyb1LMzTyvE6miYZWB7W4SwuAdqJA1HvWW/VKLNo8tTQ/NTPb3r3HVOpRs2DcZyua7TrJSHCmK1Gvbo1FvIq8o9IM7fnGMk9A7xq8y3lHpBgd842SM+DGN41+ZcD6GZn2vwJCOvgf/a3EsfJfzTfH+JWWopTZ8UzIm4XOebHUxp2numwWurNIbzqhha3vvcXHqiw86wZSSu/r75hJX08el1+GcnixKvKkUQ+NlYz/U4A7uVVnWZyVMvy5322M7Qejr861p5bnl293euxmDl/u72I+TDCf+bff5+TOy5VCWplew3a5/anaA0AfgoTVm73n67vxUoUTe65J75UxG3FSyfYhMZXOVy/fOXTovitk+M86SR3pkepSxR/MOLDk+mG2PF1nE+tSBVidbyuXepcqdLRNTcgREWk3BERAEREAREQFG5SjwzSt5s8rdz3BY6sfLOjpsz3yRTua57i4tc0Obc8trWI8/KoxXZiVcXJG2QbY3XPVdY7rqAkppGroLtBhCnkaiYyIu/N1I+i+54HRnDIxzDscC07ivhcxIIt86BCiFAbBF0uqh3BddTqknvLViqYWMtdbpwO7uWI51+Ur6ggdIcMbXPOxoLjuCyRh7a2dT7lqLiwC5oYsUsbedKxu94C3NDmJVy6zG2MbZXW9FoJ3hSfI+jhsT2SSzuc5jg4NY0NaSNYve5I8Fl1xUsjlzJmOGevp40VMZFXdn6EyC5XAXKsBSQiIgKY0qRWygTzoYzuu31KIK984syqeuIdMHh4bhD2OsQL35DcHlPcULynogkGumnY/wCrICw9ZtwdwU9TVsSMaxy2VCvVVDKsjntS6KV4i3OUszqunvwlO+w/eYMbd7b28dlprKSa9rku1bkY5jmLZyWCIiyMCR5L+aZ4D+YrKWkp8r4I2tDbkX1k6uUldUuV5Hd3D/pHrWvFUwxVN+5wGskDw6liS5Wjb+8T4B6+RR9zydZJPh1rIosmSzm0ET5Df9xpdvI1BLImdTJrL5kMubLpOpjQO+dZWrUwybotrJbGTg4R3cbsTvE1t/xClWTtEdOzXPLJKe6BaNnm7bzrmfWQR/e/A7oqCZ/9bcSV5uwYKSnbzaeMbmBbFfMcYaAByAADwDUF9KtuW6qpaGpZEQIiLwyCIiAIiIAiIgC4suUQHXPTNeLPY1w2OAI3FR+uzApZLlsZjJ7sbiB1DdvmUkRYPjY/zJc2xzyReRypwK6rtGMguYJmv2CQFh6wuPMFHa/Nmpg+cp325zRjbvbe3jsrnXFlyPoY18uYk4sMTs81ncunYpmgzYqZ/m6d9uc4YG73Wv4lIqHRjI7XPM1n1WAvPWNh5irEsuUZQxp5s4lwxO/yWbz69iN0WYFJHYujMhHdkcSOoLN8y39PTNjFmMa0bGgAeZdqLrZG1nlSxGSTyS+dyrxFkRFmagiIgCIiAIiIBZa3KeblPU/P08b+/azvE4WI3rZIvUcrVuimLmo5LKhA8paI6d9zTySRHYfjG+fX51FMp6LquK5jDJmjmGzuq63mJVzouyOumZ978TjkwfC/7W4FD5OzFrZzZtM9lu7KDGPS1nxBSrJuh46jU1IG1sTb+m72KzbLlZvwhK7RmNceDYW+bORvJ2j6ig1iAPdzpSX+ie1G5SGOINFmtAA5AAANwX2i4nyOfnctzvZGxmZqWFkRFgZhERAEREAREQH/2Q=="/>
          <p:cNvSpPr>
            <a:spLocks noChangeAspect="1" noChangeArrowheads="1"/>
          </p:cNvSpPr>
          <p:nvPr/>
        </p:nvSpPr>
        <p:spPr bwMode="auto">
          <a:xfrm>
            <a:off x="207379" y="-192088"/>
            <a:ext cx="406294" cy="406401"/>
          </a:xfrm>
          <a:prstGeom prst="rect">
            <a:avLst/>
          </a:prstGeom>
          <a:noFill/>
          <a:ln w="9525">
            <a:noFill/>
            <a:miter lim="800000"/>
            <a:headEnd/>
            <a:tailEnd/>
          </a:ln>
        </p:spPr>
        <p:txBody>
          <a:bodyPr/>
          <a:lstStyle/>
          <a:p>
            <a:endParaRPr lang="en-US"/>
          </a:p>
        </p:txBody>
      </p:sp>
      <p:sp>
        <p:nvSpPr>
          <p:cNvPr id="13314" name="AutoShape 12" descr="data:image/jpeg;base64,/9j/4AAQSkZJRgABAQAAAQABAAD/2wCEAAkGBhEQEBIUEhIWFBUVFhcYFxcVFxYXFhYXGhUYFxQaGBgYHCYeFxklGRcXHzEgIycpLC0sGR4xNTAqNScrLCkBCQoKDgwOGg8PGiwkHyQqKSkpLCwsLCkpKSkpKSksKSksKSwpKSwtLCwpLCksLSwpLC0pKSkpLCosLCwpLCwsLP/AABEIAHUBrQMBIgACEQEDEQH/xAAcAAEAAgMBAQEAAAAAAAAAAAAABgcEBQgDAgH/xABREAABAwICBAkHBwcKBQUAAAABAAIDBBEFEgYhMUEHEyJRYXGBkaEIFDJUk6KxGEJScoKS0hcjU2LB0dMVFiQzY6OywuLjNENkg8NEc+Hw8f/EABkBAQEBAQEBAAAAAAAAAAAAAAACAQMEBf/EAC8RAAICAQMDAgMIAwEAAAAAAAABAhEDEiExBEFRE6FhcfAUIjJCgZHB0STh8SP/2gAMAwEAAhEDEQA/ALxREQBERAERec8wY0ucbAf/AIAOknUgPRF+BfqAIiIAiIgCIiAIiIAiIgCxq/EoYGZ5pWRN+lI5rR3uKrXhF4ZG0rnU9FlfMLh8p1xxneGj57xv3DpNwKRxTFp6qQyTyvlefnPJJHQNzR0CwVKNkuR0ZW8MWERavOc5/s45HDvy28ViN4ccJJ9OUdPEv/Yuc0V6EZqOp8J4SMMqiGxVceY7GvvG49AEgFz0BSW64zUy0J4T6vDXNaXGan3xPN8o543H0D0eiebeJcPAUjppFg4JjUNZBHPA7NG8XB3jcQRucDcEc4WcoLCIiAIiIAiIgCIiAIiIAiIgCIiAIiIAiIgCIiAIiIAiLR6YaWw4ZTGea51hrGNtmkedgF+i5J3AFAbxFT/yh4vUn+1b+BfrfKFjJAFDISdQAlaSTusMmsqtLMtFvosbDah8kMb5IzE9zQXRkhxYSLlpI1EhZKk0L8JX494aCSbAC5J3AbVp8DxA1UksuxjTkjHi5x6TyeodqiU0mo92Y3To3S1+LYjxfFxtP5yVwa3oHzndg8bLYKGVNbmxZl9jCGD7h/zOXPPk0JfFpEzlSJk1thYKP6T12SWkaTyTKHO+y5oHi6/YpCovp3RF0TJB8wkHoDra+8DvWdTaxtozJ+HYlCLTaM44KiIAn84wWcOfdmHQfityusJqcVJFppq0ERFZoREQBEXnUThjHPcbNaC4nmAFz4ICtNJuHCOjq5qdtK6XinZS/jQ0FwAzADIdhuNu5av5RLfUHe3H8NU/iNaZ5pZXbZXveetzi79q8YoS9zWt9JxDR1k2HiV10o56mdbaN4z55SQVHFmPjWB+Qm5AOzXYX1a+1Qjhk0+NFCKaB1p5m3c4bYothI5nONwOYBx5lPKeOOkpWtJyxwRAE7gyNlie5q5V0mx59dVzVD9sjiQPosGpjexoAUxVspujVr3o6KSaRscTHSPcbNa0EuJ6AF4Lo7gl0EbQUrZpG/0mdoc4ka42HW2Mc2qxdznqCtuiUrK/wfgDrpWh080VPf5uuV468pDR2OKzazyeqgNvFWRvdzPjcwH7Qc63crxRc9TL0o5Fx/R6ooZjDUxmN4Fxva5u5zXDU4f/AHUtaui+G7BGT4W+UgZ6dzXtO/K5zWPHUQ4H7IXOi6J2Q1RafARpO6KqfRuP5ucF7BzStFzbmzMB+4FfK5O0IqTHiVC4bqiIdjnhrvBxXWKiXJUSAadcLUWF1Ig83dM7IHuIeGBuYkNGsG5sL9oUd+URH6i/2zfwKuuErEvOMWrH3uBKYx1RgR/FpUZ6lSijG2dbaK495/Rw1IjMfGgnISCRZxbtG0G1+1bZa7R3DfNqOnh/RRRsPW1gB8brYrkWRfT3TqPCYY5HRmV0j8jWtcG7GlziSQdQ6t4UG+URH6i/2zfwLVeUFiearpoAdUcTnnrkdb4RjvVUrooqiGzqPQDTkYtDLIIHQiOTJrcHBxyh2ogDZcbt4UpUH4GcN4nCIDvmc+U/acQ33GtWs4WeE00I81pT/SHtu5+3iWnZYfpCNl9g17worfYq9iV6S6eUOHaqiYB9riNvLkP2RsHSbBV/iHlDRgkQUb3DcZZGs91od8VS00znuc57i5zjdznElxJ2kk6yV8LooonUW0fKGqPU4vaP/Ctjh/lDMJAno3NG8xSB9vsua2/eqURNKMtnWejWl9JiMZfTSh9vSaeS9l/pNOsdew863K5F0dx+ahqY6iE2cw6xue35zHc7SNXcdoC6yw6ubPDHKz0ZGNe3qc0OHgVElRadms0x0qjwykdUSNLwHNaGtsC5zjYC51DeeoFV78oeD1KX2jP3L88oXErQ0kAPpvfIR0MaGt8ZD3KkVUYqiWy7/lDwepS+0Z+5PlDwepS+0Z+5Ugi3SjNTLv8AlDwepS+0Z+5bTCOHjD5nBsrJae/znhrmDrLCSOu1lz4iaUNTOyopQ5oc0hzSAQQbgg6wQRtFl9KueAvGTNhpic65p5HMF9oY4B7OzW4Dq6FYy5vY6I+Jpmsa5ziGtaCXEmwAAuSTuAC5i4R9NnYpVl7SRBHdsLT9G+t5H0nEA9Ayjcp5w4ad2H8nwO1mxqCOba2Lt1Od0ZRvKpdXFdyJMK4OBTg+zltfUN5LT/R2kbSNRlPQNjem53BRHgy0DdilTywRTxEGV2zNvbG08538wvvIXS8MLWNa1oDWtADQBYAAWAA3ABJPsIo+0RFzLI/ptXGOnyjbI7L9ka3fADtXzoN/wp/9x1+4fsWBwgHXBzcv/KvTQCq5MsfMQ8dosfgO9fO1/wCVT8V7Wee//UlqrbHy6KukcNoeHjuDgrJUO07ws8mdo1Wyv6NfJPiR3Lp1sHLHa7blZlcbJVQ1bZo2SN2OF+rnHWDqXpLEHtLXC4IsQd4O1QLRbSLzd2SQ/m3Hb9A8/Ud/ep8x4IBBBB1gjWCF1wZlljffuVCamiB4ro1PSv4yDM5oNwW+mzoIG0dPevei09kaLSxh/S05T2jZ8FN14yUcbjdzGk85aD8QuX2aUHeKVfDlE+m0/uuiPwaZmU5Yad73HpAA6yL2C3tDC8C8hBe7bb0W8zW9A5969o4mtFmgAcwFh4I+YAtBOtxsBz6rnwXohGS3nK/YtJrln2iIupYWo0qxmmpKSWSqvxNsjgAXF2fkZQBtvdbdVN5QeJ5aalgB/rJHSHqjbYeMngtStmM038vaJ+pSfck/iLdaHz6OVVZFHS0bhMLyML2Pygs5V9byLi19YVFq1fJ+wzPV1M5GqKIMH1pHX/wxnvXRqkSmTvhpxnzfCpGg2dO5sQ+qbuk9xpHaub1cflD13KooeYSyHrJYxvwf3qnEjwZLkkPB/ggrMSpYXC7TJmeNxYwF7geg5bdq6rVBcAFEHV88hH9XAQOgve0fBrlfqmXJUQiIoKIRwy1ojweoB2yGNg6zI1x91rlzUrl8oTGddJSg/SmeP7uP/wAippdY8HOXJIeD6hM2KUTAL/n2PPVGeMd4MXUeIVghhkldsjY556mtLj8FRvAFgvGVs1QRyYI8o+vIf2Ma77ysnhcxLiMIqtdjIGxD7bg13u5lMt2UuDmeaYvc5ztriXHrJufErbaGYb5ziNHFa4dNHf6rXZ3+60rTKwuAzDuNxUP3QwyP7XWjHg93crfBC5OikReFdVthikkd6MbHPPU1pcfALidTmPhQxLzjFqxw2Nk4sdUbQw+81yi7Wkmw1k6h17l91FQZHue70nuLj1uNz4lbzQDDPOcTo47XBma5w/VZ+cd4MK7cI5HSJljwzDQX+hS04vuvkYBbrJFusrljE8RkqZpJpTmfI4uceknd0DYOgBXtw84vxWHxwg2M8oB6WRjO73uLXP6mPkqRsdH8DlramKnhHLkdYE7Gi13Od0AAnsXQ+jvBJhtIxodA2oktypJ2h9zvsw3a0dFu0rnXBscqKOXjaeQxSZS3MA0nKbXHKBG4dy3v5VMX9ek+7D/DWtNmJov/ABLg8wyoYWvo4Rf50bGxvHU5gBXNmluBeY1tRT5swifZrjtLSA5l7b8rhfputp+VTF/XpPuw/wANR3EMQlqJXyzPMkjzdznWuTa27VsAGrmRJoNpmOF1JwYvJwihv+hb3AkDwsuWiV1rojQeb0FJERYsgiBHTkGbxusmbEo3hyxLjcVLBsgiYz7TryO8Ht7lXi2+l2J+c19XNufNIR9UOys90Ba+hozNLHE3bI9rB1ucGj4qlwSy8tCuCDDpaCmlqYXPlljbI48bK22cZmgBjgBZpC3f5F8H9Wd7ef8AGppTQNjY1jRZrWhoHMALDwC9FytnSiqtK9DNHcMbG6pp5QJCQ3JJUv1tAJvZ+rao553oj+hqO+q/Gp7w0YN5xhUjgLugc2UdQOWT3HOPYublcd0S9jofg0xjBBLLBhokY+Roe4ScacwZq1GQnZn2Dn6FvOETTRuF0bpNRmfdsLDvfbW4j6LRrPYN65+4PsdbRYlTTPdljDi2Q6zZj2lrjYaza4OrmTTvS9+J1b5nXEY5MTD8yMHVf9Y7T0m2wBNO4vY0NRUOke573Fz3kuc46y5xNyT0krP0d0fmr6mOnhF3PO0+ixo9J7v1QP2DaVro4y5wa0FznEAAC5JJsABvJK6U4L9AhhlNmkANTKAZDtyDa2MHmG/nPQAqboxKyQ6M6OQ4fTR08I5LBrJ9J7j6T3dJPdqGwLaoi4nQIiICL6e014o3/RcQepw/e0KL4Difm87Hn0djvqnb3aj2KxsUoRPC+M/OGo8x2tPfZVXLEWOLXCxaSCOYjUV8jrIuGVZF9NHkzJxlqRbrXAgEawdhXxPA17S1wu1wsQd4UQ0R0kDbQSmw/wCW47v1T+zu5lM19HFljlja/U9EZKSsrfH9HH0ziRd0ZOp3N0O5j07/AAXnhGkU1NqaczPoO2dn0VZb2Aggi4O0HYVHcR0IhkJMZMR5hrb3buwrxZOklCWrCzjLE07gftHpxTv9MOjPSMw72/uWb/Oik/TN8fhZRt2gU26SM9eYfsK9INAHn05Wgfqgn42VRydVw4/X7mqWTwbCt03iGqFrpHHUNRAvu6T1WWwwWjl1zTm8rxa26Nu3KB4ns5l+4Vo5BTa2tu76btbuzcOxbRenHCberI/0XB0ipcyCIi9B0C534dMU43FOLGyCJjftOvI7wc3uXRC5K0vxPzmvq5tofNIR9UOys90BXDkmRqF0DwC4ZxeHPlI1zTOIP6rAGD3g/vXP111doHhnm2G0cRFi2FhcP1nDO/3nFbPgyJUflBA+fU3N5v8A+V9/2KrVdvlCYQXRUtSBqY58Tz0PAcy/axw+0qSWx4MfJaXk/wBc1tdURkgGSEFvSWP1gdjyexX0uP8ACMVlpJ454XZZI3ZmnwII3ggkEbwSrrwbh/pHMHnUEscm8xgSMPSLkOHUQesqZI1MtVFXX5d8L/t/Zf6l41nDxhwjfxYmc/KcgMdgXW5NyXaheymmVaKp4UcY86xWqcDdrHcU3qjGU2+3nPaoovp7y4kk3JNyecnWT3rIwtkTp4hO4tiL28Y4AkhmYZ7AaybX2LsczovgfwDzTC4i4WfOTM7ns4Dix9wN7yo75QlcW0tJFufK55+wyw8ZPBSzA+EzDKmWOnp5iXu1MbxUrRqaTa5aANQKgvlEsN6A7vz47fzX7FzXJb4KaV0+TxQDLWzW1l0cYPQA57v8Te5UsrI4IuEODDTNDU5hFK5rw9oLsjgMpzNGuxFtYB2dOq5cErk6EUP4WsT4jCKog2MjREP+44Nd7pcvocLGEeus+7IP8irvhm09pK2nggpZhKOMMkmUOAGVpawXcBfW5xt0dS5pbltlSqy+AXDOMxGSUjVDCbdDpHBo90P8VWivfyfcNyUdTMdsswYPqxt/E93crlwQuSO+UFXF1ZTRbmQl/a95HwjHeqqVj8PMZGKNJ2Gnjt2PkB8VXC2PAfJKtGeDOvxGHjoGx8XmLQXvykkbbCx1blt/yG4r9GD2v+lbDgo4UIMPidTVQcIy8vZI0F2Uutma5o12uLggHaVZ8fCthB/9bGOsSN8C0KW2akioPyG4r9GD2v8ApT8huK/Rg9r/AKVcP5UsI9ei979yflSwj16L3v3LNTNpFUYVwGYjx8XHCERZ2mQiQk5A4F1hl1m1wrs0qxLzWhqpr2McMjh9YNOX3rL9wPSekrg80s7Jslg7Lfk3va9xvse5RLhxxLisKcwHXNLHH2AmR3hH4rLbZvCOdFL+CfDePxelFtUbnSn/ALbSW+/lUQVs+T3huapqp/0cTYx1yOzHwj8V0fBC5LzREXE6HhX0bZopIn62yMcx3U5pafArkKvonQSyRP8ASje5jutri0+IXYi5r4ZsLEGLzFtrTNZLYbi4ZXd7mE9quBMiDoim3BZoL/KdUTIP6PDldL+uTfJGOuxJ6B0hdHsQTHgU4PbZa+obt/4dp5thlI6dje07wrlXzGwNAAAAAsANQAGwAbgvpcW7OiVBERYaEREAUT0x0eL7zxi5A5YG8D5w6QNvR1KWIuWXEskdLJlFSVMp9STAtMXRAMmu9g2O+e38Q8Vssf0ODyZILBx1lmxp+r9E9GzqUNnp3RuLXtLXDaCLFfGccvTSv/jPG1LGy06LEIpm5o3hw6No6xtHaslVDHK5pu0lpG8Eg94W1g0sq2f83N9YA+Nr+K9kOvX51+x2Wdd0WSir/wDnxVf2f3T+JY0mkdZMQ0SOudjYwAT1ZRddH12Psmb68Sc4pjkNOOW7lbmDW49m7rK+sLEjmmSUWc/Yz6Dfmt695PP1LSaO6KFjhLPrftDTrsedx3u+HwlK743Of3p7eF/Z0jb3YREXcs1WlOJ+bUNVNexjhkcPrBpy+9ZckLobhzxxsOG8Tfl1D2tA35GEPeeq4aPtBc8rpDgiRn4BhvnNXTw/pZY2Hqc8B3hcrrxosFzfwK4Xx2LROtcQsklPXbI3xeD2LpFZM2Jr8fwSKtppaeUXZI2xttB2tcOkEAjqXL2lmiNRhs5inbquckgHIkbztPPzt2jxPWKxcSwuGpjMc8bJWHa14Dh169h6RrWJ0a1Zx6i6AxXgFoJSTDJNBfcCJGDseM3vLTO8nbmr++D/AHVepEaWUwiub5O3/X/3H+6nydv+v/uP91NSGllMoro+TsPXz7AfxU+TsPXz7AfxU1IaWaTgEwjjcQlmI1QRG3Q+Q5R7okVjcL+ij6/DyYm5pYHcY1o2ubYiRo5zlNwN5aAs/g/0CZhMMjGymV0jw5zy0M1AWaALnUNZ27ypUob3stLY40X4umNJ+CXD695kcx0MrtbnwkNzHnc0gtJ6bXPOoo/yeIr6q2S3TE0nvDh8FepEaWUkiuz5O8frz/Yt/Gnyd4/Xn+xb+NNSGllJrqLgvwzzfCaNpFi6PjD1yEyfBwHYoSPJ3i31r7b7RNBtv159Stymp2xsaxos1rQ0DmAFh4BTJ2UlRWnDfoa+qgjqYWl0lOHB7QLudEdZIG8tIvbmLuZUEuzFCdJeCHDq1zn5HQSO1l8JDQ487mEFpPSACedIyoNHNKK46nyd3X/N1wt+vDr72v19yxfk81PrkXs3/iVakTTKnRWy3yeajfWxdkT/AMS+/k8Teux+yd+NbqQpkh4AsNyYfLKds0xt9WNoaPezrQeULiV5aOAfNa+V32iGM/wvVq6I6PDD6KGmDs/FtN3WtmcXFzjbdrcVFdNuCNuJ1ZqHVT4+Q1mQRtcAG32HMNtyVzT3sqtjnVdBcAuG8Xhr5SNc0zz9lgDB4h/etT8neP15/sW/jVmaM4CygpIaZji5sTbZjYFxJLnEgbLkkrZSTRiRtERFBYXLfCZi3nOK1b9zX8U3qjGT/EHHtXUZCqGTye2OJJrnkkkkmJtySbn56qLSJaspJdF8B+EcThbZCNc8j5OnKDxbPBl+1aD5O8frz/Yt/GrVwjDGUtPFBH6MTGsbfaQ0AXPSbXWydhIy0RFBQREQBERAEREAWPWYfFMLSMa4dI1jqO0diyEWNJ7MEaqNBIHHkPezouHDxF/FY35Px+nP3B+JS5F530uJ/lOfpQ8EZp9A4R6b3u6NTR4C/it3Q4VDALRsDeneesnWVloukMMIfhRShFcIIiLqUFUWIeUCyOaVjKIvax7mtfx4GfKSA7LxZsDa+0qx9LMV81oaqa9jHE8t+tlIZ7xC5JVxVkydG70t0snxOoM01hqysY2+WNvML7desneewDSIt9ofodUYnUCKIENBHGSW5Mbd5J3u5m7T1XI6cEFrcAGAFlPPVOGuZwYz6kd8xHQXkj7CthYmE4XHSwRwxNysjaGtHQN55ydpO8krLXFu2dEERFhoREQBERAERYmJ4pHTsDpCQCbahc3sT+xY2oq2Y3RlotF/PSk5XLdq2ck8rq/+bLOosbhmjdI11mt9LNqy79d1EcsJOk0YpxfDM9Fo26Z0pdlzn6xabfvA7Fi6TYvxVRTDO5rAc78pOttxYEDaNR71Es8FHUnZjnGrJMi01LpXTyNkcHEZG5iCLHLsuOfWR3rQzSGRlVPHVS2BFhZzQLuu1o5XULj9qyXURSuO/wCvgx5F2Juij2F4wynpIn1Eji59yL3c469Vui1lnYVpFBUuLYycwF7OFiRzjcVcc0XSvd9ilNM2aLExPE2U8ed97XsLaySdg8FD8FxJ0spllqJAWZnujAJbkaLkbbAXNrW+KnJnjCSj3ZkppOidotLT6XUz3sY1zruIAu0gAk2AK/a7SumheWOcSRqOUXAPNfnVetjq9SN1x5s3KLVN0lpzC6UOORrg08k3zG2q2/ascaaUmvlu1C98rtfQOlHmxrmSGuPk3qLX4fjsM7Hva6wZ6WYWsNtz0aisL+elLmtmdb6WU2/fbsR5saSba3GuPk3qLB/lmLjxDc57X2arWzbdmxeNFpJBMXhjjyGlxJBAyjabqvUhdWNSNoi1f85KfiRKXENJIFwcxI22btK/MN0mp6h+Rjjm3Bwte2225Z6sLStbjUvJtUWkqNL6ZjnNLnXa4tIDTtBsbbrLGxTFHPqaNsTyGvs85SRmaSCLjms1ymWeCWzsxzRJEWFHi0bp3Qi+doudWoDVv+0FmrqpJ8FJ2ERFpoREQBERAEREAREQBERAEREAREQGFjODQ1kD4J25o32zC5bexDhraQRrAUU/IxhHq7vbS/iU4RbYohcHA7hDTfzXN0OklI7s1j2qWUGHRU7BHDGyNg2NY0NaOwLIRLAREWAIiIAiIgCIiAKMaV/naikh535j1XA+AcpOvJ1KwuDyxpcNjiBmHUdo2lcssNcdJMlqVEXpoWOxGpdlbliYdVha+Vo2feWkyubh+bWBLPrt9FrdQ+9fuVhtpIwXEMaC/wBLUOV9bn2navwUceTJkbk+jlGXbfZs2rzy6Vvv59/9HN4r9/ch+N1VPPHDBSgOcXC1mkZRYjWSO/qN19SVUTMRPHOAZFGGC4LrnINwB+k4qWU2HxRm7I2tJ3taAfBfM+GQvN3xMcectaT32R9PJ/etXa+Ww9N8kWwp4dNWVLG2jaxwbqsCbDd9m5+ssJ0ZZhrANs03eBcDxaO9TsUrAzIGNyWtlsMtua2xfJoYyGji22braMos09A3I+mdc9n+7e49P6+ZCMZ5FYxpeIxFGxrHOaXtFm/Rsd5Ou25bPRqkD6l8/HtlIbZ2VhZrda20AbGlSSpoIpbcZG19tmZoNu9fUFMyMWY1rRzNAHwWx6Zqepva77/3QWOnZrNLagMpJP1rNHadfhdarEmCDDGNtZzwwHnJdy3eAK2mkmFyVIiY22QPBfc2Ntmrn1EraS0rHgBzGuA1gEA2O611U8cpyl8qX8muLbfyo07NH42xQuLTxkLLi2q7wM2vn5QUdwXE6eOlmzkGZ2a12kk3bybG1ttyp+sQYVBcniY9e3kN18+5ZPp904Ug8fghMkB80pIhtmlLj1XyN8CFthStfilg1obFHrFhY8nVfp5Y7lJPMY7tPFtuz0eSOT9Xm7F9NpmBxcGNDnai6wuR0nesj01Vv49l/Zix/wAexXzSRR1MjRYSTNbq2Bou63VcgL7ZEJmRw+dR2uMrOKcCHHVtDdZ186nrKOMNLAxoadrQ0ZT2bF5w4XCw3bExp5w0A99lz+yPbftT58/Mz0mQnHHmGskDRcmJsbetzGs+F1jSRGGWaBmtz2xxDrOQv7zfsKsJ9DEXZzGwuFuUWgu1bNe1PMIs+fi2Z73zZRmvz3tdJdI2277+zDxb8kPrI4oKyCOX+qijFrgkEkOJcR0v+C9mVEc9dx0Q/NwRkucBYEhrv3+BUqqaKOW3GMa+2zMAbdV1+x0cbWlgY0NO1oAAN9txvXT7O75VXfx+C+RvpuyMaM4M2emkMo/rX3uNRs0jYd3KusSSjlfVyCmdl82jDWk6zqbbLr3k5tamsUTWANaA0DYALAdgX5FTMaXFrWguN3EAAk8551v2ZaYrxy+/1Zvp7JER0axCCGKSeV7jI5+VxIJP0ha3RrPUpfFKHNDhscAR1EXC8HYZCRYxMtfNbK22bntbaskBdcMJQWllQi4qj9REXYsIiIAiIgCIiAIiIAiIgCIiAIiIAiIgCIiAIiIAiIgCIiAIiIAiIgCIiAIiIAiIgCIiAIiIAiIgCIiAIiIAiIgCIiAIiIAiIgCIiAIiIAiIgP/Z"/>
          <p:cNvSpPr>
            <a:spLocks noChangeAspect="1" noChangeArrowheads="1"/>
          </p:cNvSpPr>
          <p:nvPr/>
        </p:nvSpPr>
        <p:spPr bwMode="auto">
          <a:xfrm>
            <a:off x="207379" y="-192088"/>
            <a:ext cx="406294" cy="406401"/>
          </a:xfrm>
          <a:prstGeom prst="rect">
            <a:avLst/>
          </a:prstGeom>
          <a:noFill/>
          <a:ln w="9525">
            <a:noFill/>
            <a:miter lim="800000"/>
            <a:headEnd/>
            <a:tailEnd/>
          </a:ln>
        </p:spPr>
        <p:txBody>
          <a:bodyPr/>
          <a:lstStyle/>
          <a:p>
            <a:endParaRPr lang="en-US"/>
          </a:p>
        </p:txBody>
      </p:sp>
      <p:sp>
        <p:nvSpPr>
          <p:cNvPr id="48" name="Title 47"/>
          <p:cNvSpPr>
            <a:spLocks noGrp="1"/>
          </p:cNvSpPr>
          <p:nvPr>
            <p:ph type="title"/>
          </p:nvPr>
        </p:nvSpPr>
        <p:spPr/>
        <p:txBody>
          <a:bodyPr/>
          <a:lstStyle/>
          <a:p>
            <a:r>
              <a:rPr lang="en-US" dirty="0" smtClean="0"/>
              <a:t>Enterprise Mobility</a:t>
            </a:r>
            <a:endParaRPr lang="en-US" dirty="0"/>
          </a:p>
        </p:txBody>
      </p:sp>
      <p:sp>
        <p:nvSpPr>
          <p:cNvPr id="49" name="Content Placeholder 48"/>
          <p:cNvSpPr>
            <a:spLocks noGrp="1"/>
          </p:cNvSpPr>
          <p:nvPr>
            <p:ph idx="1"/>
          </p:nvPr>
        </p:nvSpPr>
        <p:spPr/>
        <p:txBody>
          <a:bodyPr>
            <a:normAutofit/>
          </a:bodyPr>
          <a:lstStyle/>
          <a:p>
            <a:pPr algn="ctr">
              <a:buNone/>
            </a:pPr>
            <a:r>
              <a:rPr lang="en-US" sz="3200" dirty="0" smtClean="0"/>
              <a:t>Your mobile strategy needs </a:t>
            </a:r>
            <a:r>
              <a:rPr lang="en-US" sz="3200" smtClean="0"/>
              <a:t>a strategic platform</a:t>
            </a:r>
            <a:endParaRPr lang="en-US" sz="3200" dirty="0" smtClean="0"/>
          </a:p>
          <a:p>
            <a:endParaRPr lang="en-US" dirty="0" smtClean="0"/>
          </a:p>
        </p:txBody>
      </p:sp>
      <p:sp>
        <p:nvSpPr>
          <p:cNvPr id="51" name="Text Placeholder 50"/>
          <p:cNvSpPr>
            <a:spLocks noGrp="1"/>
          </p:cNvSpPr>
          <p:nvPr>
            <p:ph type="body" sz="quarter" idx="13"/>
          </p:nvPr>
        </p:nvSpPr>
        <p:spPr/>
        <p:txBody>
          <a:bodyPr/>
          <a:lstStyle/>
          <a:p>
            <a:r>
              <a:rPr lang="en-US" dirty="0" smtClean="0"/>
              <a:t>Takes scale to new heights</a:t>
            </a:r>
            <a:endParaRPr lang="en-US" dirty="0"/>
          </a:p>
        </p:txBody>
      </p:sp>
      <p:sp>
        <p:nvSpPr>
          <p:cNvPr id="52" name="TextBox 51"/>
          <p:cNvSpPr txBox="1"/>
          <p:nvPr/>
        </p:nvSpPr>
        <p:spPr>
          <a:xfrm>
            <a:off x="4901677" y="2339111"/>
            <a:ext cx="914400" cy="914400"/>
          </a:xfrm>
          <a:prstGeom prst="rect">
            <a:avLst/>
          </a:prstGeom>
          <a:noFill/>
        </p:spPr>
        <p:txBody>
          <a:bodyPr wrap="none" lIns="0" tIns="0" rIns="0" bIns="0" rtlCol="0">
            <a:noAutofit/>
          </a:bodyPr>
          <a:lstStyle/>
          <a:p>
            <a:pPr lvl="1" algn="r"/>
            <a:r>
              <a:rPr lang="en-US" sz="3200" dirty="0" smtClean="0">
                <a:solidFill>
                  <a:schemeClr val="bg1">
                    <a:lumMod val="50000"/>
                  </a:schemeClr>
                </a:solidFill>
              </a:rPr>
              <a:t>Fringe</a:t>
            </a:r>
          </a:p>
          <a:p>
            <a:pPr lvl="1" algn="r"/>
            <a:r>
              <a:rPr lang="en-US" sz="3200" dirty="0" smtClean="0">
                <a:solidFill>
                  <a:schemeClr val="bg1">
                    <a:lumMod val="50000"/>
                  </a:schemeClr>
                </a:solidFill>
              </a:rPr>
              <a:t>“</a:t>
            </a:r>
            <a:r>
              <a:rPr lang="en-US" sz="3200" dirty="0" err="1" smtClean="0">
                <a:solidFill>
                  <a:schemeClr val="bg1">
                    <a:lumMod val="50000"/>
                  </a:schemeClr>
                </a:solidFill>
              </a:rPr>
              <a:t>Yay</a:t>
            </a:r>
            <a:r>
              <a:rPr lang="en-US" sz="3200" dirty="0" smtClean="0">
                <a:solidFill>
                  <a:schemeClr val="bg1">
                    <a:lumMod val="50000"/>
                  </a:schemeClr>
                </a:solidFill>
              </a:rPr>
              <a:t>, it works”</a:t>
            </a:r>
          </a:p>
          <a:p>
            <a:pPr lvl="1" algn="r"/>
            <a:r>
              <a:rPr lang="en-US" sz="3200" dirty="0" smtClean="0">
                <a:solidFill>
                  <a:schemeClr val="bg1">
                    <a:lumMod val="50000"/>
                  </a:schemeClr>
                </a:solidFill>
              </a:rPr>
              <a:t>First app</a:t>
            </a:r>
          </a:p>
          <a:p>
            <a:pPr lvl="1" algn="r"/>
            <a:r>
              <a:rPr lang="en-US" sz="3200" dirty="0" smtClean="0">
                <a:solidFill>
                  <a:schemeClr val="bg1">
                    <a:lumMod val="50000"/>
                  </a:schemeClr>
                </a:solidFill>
              </a:rPr>
              <a:t>First version</a:t>
            </a:r>
          </a:p>
          <a:p>
            <a:pPr lvl="1" algn="r"/>
            <a:r>
              <a:rPr lang="en-US" sz="3200" dirty="0" smtClean="0">
                <a:solidFill>
                  <a:schemeClr val="bg1">
                    <a:lumMod val="50000"/>
                  </a:schemeClr>
                </a:solidFill>
              </a:rPr>
              <a:t>Point apps</a:t>
            </a:r>
          </a:p>
          <a:p>
            <a:pPr lvl="1" algn="r"/>
            <a:r>
              <a:rPr lang="en-US" sz="3200" dirty="0" smtClean="0">
                <a:solidFill>
                  <a:schemeClr val="bg1">
                    <a:lumMod val="50000"/>
                  </a:schemeClr>
                </a:solidFill>
              </a:rPr>
              <a:t>Enterprise developers</a:t>
            </a:r>
          </a:p>
          <a:p>
            <a:pPr lvl="1" algn="r"/>
            <a:r>
              <a:rPr lang="en-US" sz="3200" dirty="0" smtClean="0">
                <a:solidFill>
                  <a:schemeClr val="bg1">
                    <a:lumMod val="50000"/>
                  </a:schemeClr>
                </a:solidFill>
              </a:rPr>
              <a:t>Employees and business partners</a:t>
            </a:r>
          </a:p>
          <a:p>
            <a:pPr lvl="1" algn="r"/>
            <a:r>
              <a:rPr lang="en-US" sz="3200" dirty="0" smtClean="0">
                <a:solidFill>
                  <a:schemeClr val="bg1">
                    <a:lumMod val="50000"/>
                  </a:schemeClr>
                </a:solidFill>
              </a:rPr>
              <a:t>Security within the firewall</a:t>
            </a:r>
          </a:p>
        </p:txBody>
      </p:sp>
      <p:sp>
        <p:nvSpPr>
          <p:cNvPr id="53" name="TextBox 52"/>
          <p:cNvSpPr txBox="1"/>
          <p:nvPr/>
        </p:nvSpPr>
        <p:spPr>
          <a:xfrm>
            <a:off x="5394294" y="2339111"/>
            <a:ext cx="914400" cy="914400"/>
          </a:xfrm>
          <a:prstGeom prst="rect">
            <a:avLst/>
          </a:prstGeom>
          <a:noFill/>
        </p:spPr>
        <p:txBody>
          <a:bodyPr wrap="none" lIns="0" tIns="0" rIns="0" bIns="0" rtlCol="0">
            <a:noAutofit/>
          </a:bodyPr>
          <a:lstStyle/>
          <a:p>
            <a:pPr lvl="1">
              <a:buFont typeface="Wingdings"/>
              <a:buChar char="à"/>
            </a:pPr>
            <a:r>
              <a:rPr lang="en-US" sz="3200" dirty="0" smtClean="0">
                <a:solidFill>
                  <a:srgbClr val="FF0000"/>
                </a:solidFill>
                <a:sym typeface="Wingdings" pitchFamily="2" charset="2"/>
              </a:rPr>
              <a:t> C</a:t>
            </a:r>
            <a:r>
              <a:rPr lang="en-US" sz="3200" dirty="0" smtClean="0">
                <a:solidFill>
                  <a:srgbClr val="FF0000"/>
                </a:solidFill>
              </a:rPr>
              <a:t>ore</a:t>
            </a:r>
          </a:p>
          <a:p>
            <a:pPr lvl="1">
              <a:buFont typeface="Wingdings"/>
              <a:buChar char="à"/>
            </a:pPr>
            <a:r>
              <a:rPr lang="en-US" sz="3200" dirty="0" smtClean="0">
                <a:solidFill>
                  <a:srgbClr val="FF0000"/>
                </a:solidFill>
                <a:sym typeface="Wingdings" pitchFamily="2" charset="2"/>
              </a:rPr>
              <a:t> I</a:t>
            </a:r>
            <a:r>
              <a:rPr lang="en-US" sz="3200" dirty="0" smtClean="0">
                <a:solidFill>
                  <a:srgbClr val="FF0000"/>
                </a:solidFill>
              </a:rPr>
              <a:t>ndustrial strength</a:t>
            </a:r>
          </a:p>
          <a:p>
            <a:pPr lvl="1">
              <a:buFont typeface="Wingdings"/>
              <a:buChar char="à"/>
            </a:pPr>
            <a:r>
              <a:rPr lang="en-US" sz="3200" dirty="0" smtClean="0">
                <a:solidFill>
                  <a:srgbClr val="FF0000"/>
                </a:solidFill>
                <a:sym typeface="Wingdings" pitchFamily="2" charset="2"/>
              </a:rPr>
              <a:t> M</a:t>
            </a:r>
            <a:r>
              <a:rPr lang="en-US" sz="3200" dirty="0" smtClean="0">
                <a:solidFill>
                  <a:srgbClr val="FF0000"/>
                </a:solidFill>
              </a:rPr>
              <a:t>any apps</a:t>
            </a:r>
          </a:p>
          <a:p>
            <a:pPr lvl="1">
              <a:buFont typeface="Wingdings"/>
              <a:buChar char="à"/>
            </a:pPr>
            <a:r>
              <a:rPr lang="en-US" sz="3200" dirty="0" smtClean="0">
                <a:solidFill>
                  <a:srgbClr val="FF0000"/>
                </a:solidFill>
                <a:sym typeface="Wingdings" pitchFamily="2" charset="2"/>
              </a:rPr>
              <a:t> C</a:t>
            </a:r>
            <a:r>
              <a:rPr lang="en-US" sz="3200" dirty="0" smtClean="0">
                <a:solidFill>
                  <a:srgbClr val="FF0000"/>
                </a:solidFill>
              </a:rPr>
              <a:t>ontinuous delivery</a:t>
            </a:r>
          </a:p>
          <a:p>
            <a:pPr lvl="1">
              <a:buFont typeface="Wingdings"/>
              <a:buChar char="à"/>
            </a:pPr>
            <a:r>
              <a:rPr lang="en-US" sz="3200" dirty="0" smtClean="0">
                <a:solidFill>
                  <a:srgbClr val="FF0000"/>
                </a:solidFill>
                <a:sym typeface="Wingdings" pitchFamily="2" charset="2"/>
              </a:rPr>
              <a:t> F</a:t>
            </a:r>
            <a:r>
              <a:rPr lang="en-US" sz="3200" dirty="0" smtClean="0">
                <a:solidFill>
                  <a:srgbClr val="FF0000"/>
                </a:solidFill>
              </a:rPr>
              <a:t>amilies of apps</a:t>
            </a:r>
          </a:p>
          <a:p>
            <a:pPr lvl="1">
              <a:buFont typeface="Wingdings"/>
              <a:buChar char="à"/>
            </a:pPr>
            <a:r>
              <a:rPr lang="en-US" sz="3200" dirty="0" smtClean="0">
                <a:solidFill>
                  <a:srgbClr val="FF0000"/>
                </a:solidFill>
              </a:rPr>
              <a:t> </a:t>
            </a:r>
            <a:r>
              <a:rPr lang="en-US" sz="3200" dirty="0" smtClean="0">
                <a:solidFill>
                  <a:srgbClr val="FF0000"/>
                </a:solidFill>
                <a:sym typeface="Wingdings" pitchFamily="2" charset="2"/>
              </a:rPr>
              <a:t>Development ecosystem</a:t>
            </a:r>
          </a:p>
          <a:p>
            <a:pPr lvl="1">
              <a:buFont typeface="Wingdings"/>
              <a:buChar char="à"/>
            </a:pPr>
            <a:r>
              <a:rPr lang="en-US" sz="3200" dirty="0" smtClean="0">
                <a:solidFill>
                  <a:srgbClr val="FF0000"/>
                </a:solidFill>
                <a:sym typeface="Wingdings" pitchFamily="2" charset="2"/>
              </a:rPr>
              <a:t> C</a:t>
            </a:r>
            <a:r>
              <a:rPr lang="en-US" sz="3200" dirty="0" smtClean="0">
                <a:solidFill>
                  <a:srgbClr val="FF0000"/>
                </a:solidFill>
              </a:rPr>
              <a:t>onsumers and citizens</a:t>
            </a:r>
          </a:p>
          <a:p>
            <a:pPr lvl="1">
              <a:buFont typeface="Wingdings"/>
              <a:buChar char="à"/>
            </a:pPr>
            <a:r>
              <a:rPr lang="en-US" sz="3200" dirty="0" smtClean="0">
                <a:solidFill>
                  <a:srgbClr val="FF0000"/>
                </a:solidFill>
                <a:sym typeface="Wingdings" pitchFamily="2" charset="2"/>
              </a:rPr>
              <a:t> Tr</a:t>
            </a:r>
            <a:r>
              <a:rPr lang="en-US" sz="3200" dirty="0" smtClean="0">
                <a:solidFill>
                  <a:srgbClr val="FF0000"/>
                </a:solidFill>
              </a:rPr>
              <a:t>uly distributed security</a:t>
            </a:r>
            <a:endParaRPr lang="en-US" sz="3200" dirty="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3">
                                            <p:txEl>
                                              <p:pRg st="0" end="0"/>
                                            </p:txEl>
                                          </p:spTgt>
                                        </p:tgtEl>
                                        <p:attrNameLst>
                                          <p:attrName>style.visibility</p:attrName>
                                        </p:attrNameLst>
                                      </p:cBhvr>
                                      <p:to>
                                        <p:strVal val="visible"/>
                                      </p:to>
                                    </p:set>
                                    <p:animEffect transition="in" filter="fade">
                                      <p:cBhvr>
                                        <p:cTn id="11" dur="2000"/>
                                        <p:tgtEl>
                                          <p:spTgt spid="5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3">
                                            <p:txEl>
                                              <p:pRg st="1" end="1"/>
                                            </p:txEl>
                                          </p:spTgt>
                                        </p:tgtEl>
                                        <p:attrNameLst>
                                          <p:attrName>style.visibility</p:attrName>
                                        </p:attrNameLst>
                                      </p:cBhvr>
                                      <p:to>
                                        <p:strVal val="visible"/>
                                      </p:to>
                                    </p:set>
                                    <p:animEffect transition="in" filter="fade">
                                      <p:cBhvr>
                                        <p:cTn id="16" dur="2000"/>
                                        <p:tgtEl>
                                          <p:spTgt spid="5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3">
                                            <p:txEl>
                                              <p:pRg st="2" end="2"/>
                                            </p:txEl>
                                          </p:spTgt>
                                        </p:tgtEl>
                                        <p:attrNameLst>
                                          <p:attrName>style.visibility</p:attrName>
                                        </p:attrNameLst>
                                      </p:cBhvr>
                                      <p:to>
                                        <p:strVal val="visible"/>
                                      </p:to>
                                    </p:set>
                                    <p:animEffect transition="in" filter="fade">
                                      <p:cBhvr>
                                        <p:cTn id="21" dur="2000"/>
                                        <p:tgtEl>
                                          <p:spTgt spid="5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3">
                                            <p:txEl>
                                              <p:pRg st="3" end="3"/>
                                            </p:txEl>
                                          </p:spTgt>
                                        </p:tgtEl>
                                        <p:attrNameLst>
                                          <p:attrName>style.visibility</p:attrName>
                                        </p:attrNameLst>
                                      </p:cBhvr>
                                      <p:to>
                                        <p:strVal val="visible"/>
                                      </p:to>
                                    </p:set>
                                    <p:animEffect transition="in" filter="fade">
                                      <p:cBhvr>
                                        <p:cTn id="26" dur="2000"/>
                                        <p:tgtEl>
                                          <p:spTgt spid="5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3">
                                            <p:txEl>
                                              <p:pRg st="4" end="4"/>
                                            </p:txEl>
                                          </p:spTgt>
                                        </p:tgtEl>
                                        <p:attrNameLst>
                                          <p:attrName>style.visibility</p:attrName>
                                        </p:attrNameLst>
                                      </p:cBhvr>
                                      <p:to>
                                        <p:strVal val="visible"/>
                                      </p:to>
                                    </p:set>
                                    <p:animEffect transition="in" filter="fade">
                                      <p:cBhvr>
                                        <p:cTn id="31" dur="2000"/>
                                        <p:tgtEl>
                                          <p:spTgt spid="5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3">
                                            <p:txEl>
                                              <p:pRg st="5" end="5"/>
                                            </p:txEl>
                                          </p:spTgt>
                                        </p:tgtEl>
                                        <p:attrNameLst>
                                          <p:attrName>style.visibility</p:attrName>
                                        </p:attrNameLst>
                                      </p:cBhvr>
                                      <p:to>
                                        <p:strVal val="visible"/>
                                      </p:to>
                                    </p:set>
                                    <p:animEffect transition="in" filter="fade">
                                      <p:cBhvr>
                                        <p:cTn id="36" dur="2000"/>
                                        <p:tgtEl>
                                          <p:spTgt spid="5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3">
                                            <p:txEl>
                                              <p:pRg st="6" end="6"/>
                                            </p:txEl>
                                          </p:spTgt>
                                        </p:tgtEl>
                                        <p:attrNameLst>
                                          <p:attrName>style.visibility</p:attrName>
                                        </p:attrNameLst>
                                      </p:cBhvr>
                                      <p:to>
                                        <p:strVal val="visible"/>
                                      </p:to>
                                    </p:set>
                                    <p:animEffect transition="in" filter="fade">
                                      <p:cBhvr>
                                        <p:cTn id="41" dur="2000"/>
                                        <p:tgtEl>
                                          <p:spTgt spid="5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3">
                                            <p:txEl>
                                              <p:pRg st="7" end="7"/>
                                            </p:txEl>
                                          </p:spTgt>
                                        </p:tgtEl>
                                        <p:attrNameLst>
                                          <p:attrName>style.visibility</p:attrName>
                                        </p:attrNameLst>
                                      </p:cBhvr>
                                      <p:to>
                                        <p:strVal val="visible"/>
                                      </p:to>
                                    </p:set>
                                    <p:animEffect transition="in" filter="fade">
                                      <p:cBhvr>
                                        <p:cTn id="46" dur="2000"/>
                                        <p:tgtEl>
                                          <p:spTgt spid="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dirty="0" smtClean="0"/>
              <a:t>Mobile Cloud Service–  </a:t>
            </a:r>
            <a:br>
              <a:rPr lang="en-US" dirty="0" smtClean="0"/>
            </a:br>
            <a:r>
              <a:rPr lang="en-US" dirty="0" smtClean="0"/>
              <a:t>A Platform Extends and Connects</a:t>
            </a:r>
          </a:p>
        </p:txBody>
      </p:sp>
      <p:sp>
        <p:nvSpPr>
          <p:cNvPr id="4" name="Footer Placeholder 3"/>
          <p:cNvSpPr>
            <a:spLocks noGrp="1"/>
          </p:cNvSpPr>
          <p:nvPr>
            <p:ph type="ftr" sz="quarter" idx="4294967295"/>
          </p:nvPr>
        </p:nvSpPr>
        <p:spPr>
          <a:xfrm>
            <a:off x="8621713" y="6556375"/>
            <a:ext cx="2743200" cy="182563"/>
          </a:xfrm>
          <a:prstGeom prst="rect">
            <a:avLst/>
          </a:prstGeom>
        </p:spPr>
        <p:txBody>
          <a:bodyPr/>
          <a:lstStyle/>
          <a:p>
            <a:pPr>
              <a:defRPr/>
            </a:pPr>
            <a:r>
              <a:rPr lang="en-US" smtClean="0">
                <a:solidFill>
                  <a:srgbClr val="5F5F5F">
                    <a:lumMod val="60000"/>
                    <a:lumOff val="40000"/>
                  </a:srgbClr>
                </a:solidFill>
              </a:rPr>
              <a:t>Oracle Confidential – Internal/Restricted/Highly Restricted</a:t>
            </a:r>
            <a:endParaRPr lang="en-US">
              <a:solidFill>
                <a:srgbClr val="5F5F5F">
                  <a:lumMod val="60000"/>
                  <a:lumOff val="40000"/>
                </a:srgbClr>
              </a:solidFill>
            </a:endParaRPr>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pPr>
              <a:defRPr/>
            </a:pPr>
            <a:fld id="{E44C0700-3F71-478F-89FA-1B89565B8F43}" type="slidenum">
              <a:rPr lang="en-US" smtClean="0">
                <a:solidFill>
                  <a:srgbClr val="5F5F5F">
                    <a:lumMod val="60000"/>
                    <a:lumOff val="40000"/>
                  </a:srgbClr>
                </a:solidFill>
              </a:rPr>
              <a:pPr>
                <a:defRPr/>
              </a:pPr>
              <a:t>7</a:t>
            </a:fld>
            <a:endParaRPr lang="en-US" dirty="0">
              <a:solidFill>
                <a:srgbClr val="5F5F5F">
                  <a:lumMod val="60000"/>
                  <a:lumOff val="40000"/>
                </a:srgbClr>
              </a:solidFill>
            </a:endParaRPr>
          </a:p>
        </p:txBody>
      </p:sp>
      <p:grpSp>
        <p:nvGrpSpPr>
          <p:cNvPr id="2" name="Group 167"/>
          <p:cNvGrpSpPr>
            <a:grpSpLocks/>
          </p:cNvGrpSpPr>
          <p:nvPr/>
        </p:nvGrpSpPr>
        <p:grpSpPr bwMode="auto">
          <a:xfrm>
            <a:off x="4048125" y="1978025"/>
            <a:ext cx="3248025" cy="1671638"/>
            <a:chOff x="2722259" y="192502"/>
            <a:chExt cx="1605435" cy="959224"/>
          </a:xfrm>
        </p:grpSpPr>
        <p:sp>
          <p:nvSpPr>
            <p:cNvPr id="11" name="Arc 10"/>
            <p:cNvSpPr/>
            <p:nvPr/>
          </p:nvSpPr>
          <p:spPr>
            <a:xfrm>
              <a:off x="3713298" y="537750"/>
              <a:ext cx="614396" cy="613976"/>
            </a:xfrm>
            <a:prstGeom prst="arc">
              <a:avLst>
                <a:gd name="adj1" fmla="val 15614296"/>
                <a:gd name="adj2" fmla="val 5318166"/>
              </a:avLst>
            </a:prstGeom>
            <a:noFill/>
            <a:ln w="104775" cap="rnd" cmpd="sng" algn="ctr">
              <a:solidFill>
                <a:srgbClr val="FF0000"/>
              </a:solidFill>
              <a:prstDash val="solid"/>
            </a:ln>
            <a:effectLst/>
          </p:spPr>
          <p:txBody>
            <a:bodyPr anchor="ctr"/>
            <a:lstStyle/>
            <a:p>
              <a:pPr algn="ctr" defTabSz="1218987">
                <a:defRPr/>
              </a:pPr>
              <a:endParaRPr lang="en-US" sz="2400" kern="0" dirty="0">
                <a:solidFill>
                  <a:srgbClr val="000000"/>
                </a:solidFill>
                <a:latin typeface="Arial"/>
              </a:endParaRPr>
            </a:p>
          </p:txBody>
        </p:sp>
        <p:sp>
          <p:nvSpPr>
            <p:cNvPr id="12" name="Arc 11"/>
            <p:cNvSpPr/>
            <p:nvPr/>
          </p:nvSpPr>
          <p:spPr>
            <a:xfrm flipH="1">
              <a:off x="2722259" y="565078"/>
              <a:ext cx="586149" cy="586648"/>
            </a:xfrm>
            <a:prstGeom prst="arc">
              <a:avLst>
                <a:gd name="adj1" fmla="val 16112914"/>
                <a:gd name="adj2" fmla="val 5813318"/>
              </a:avLst>
            </a:prstGeom>
            <a:noFill/>
            <a:ln w="104775" cap="rnd" cmpd="sng" algn="ctr">
              <a:solidFill>
                <a:srgbClr val="FF0000"/>
              </a:solidFill>
              <a:prstDash val="solid"/>
            </a:ln>
            <a:effectLst/>
          </p:spPr>
          <p:txBody>
            <a:bodyPr anchor="ctr"/>
            <a:lstStyle/>
            <a:p>
              <a:pPr algn="ctr" defTabSz="1218987">
                <a:defRPr/>
              </a:pPr>
              <a:endParaRPr lang="en-US" sz="2400" kern="0" dirty="0">
                <a:solidFill>
                  <a:srgbClr val="000000"/>
                </a:solidFill>
                <a:latin typeface="Arial"/>
              </a:endParaRPr>
            </a:p>
          </p:txBody>
        </p:sp>
        <p:sp>
          <p:nvSpPr>
            <p:cNvPr id="13" name="Arc 12"/>
            <p:cNvSpPr/>
            <p:nvPr/>
          </p:nvSpPr>
          <p:spPr>
            <a:xfrm flipH="1">
              <a:off x="3021219" y="192502"/>
              <a:ext cx="601842" cy="602134"/>
            </a:xfrm>
            <a:prstGeom prst="arc">
              <a:avLst>
                <a:gd name="adj1" fmla="val 12410787"/>
                <a:gd name="adj2" fmla="val 568492"/>
              </a:avLst>
            </a:prstGeom>
            <a:noFill/>
            <a:ln w="104775" cap="rnd" cmpd="sng" algn="ctr">
              <a:solidFill>
                <a:srgbClr val="FF0000"/>
              </a:solidFill>
              <a:prstDash val="solid"/>
            </a:ln>
            <a:effectLst/>
          </p:spPr>
          <p:txBody>
            <a:bodyPr anchor="ctr"/>
            <a:lstStyle/>
            <a:p>
              <a:pPr algn="ctr" defTabSz="1218987">
                <a:defRPr/>
              </a:pPr>
              <a:endParaRPr lang="en-US" sz="2400" kern="0" dirty="0">
                <a:solidFill>
                  <a:srgbClr val="000000"/>
                </a:solidFill>
                <a:latin typeface="Arial"/>
              </a:endParaRPr>
            </a:p>
          </p:txBody>
        </p:sp>
        <p:sp>
          <p:nvSpPr>
            <p:cNvPr id="14" name="Arc 13"/>
            <p:cNvSpPr/>
            <p:nvPr/>
          </p:nvSpPr>
          <p:spPr>
            <a:xfrm flipH="1">
              <a:off x="3371966" y="342808"/>
              <a:ext cx="619105" cy="619442"/>
            </a:xfrm>
            <a:prstGeom prst="arc">
              <a:avLst>
                <a:gd name="adj1" fmla="val 12234367"/>
                <a:gd name="adj2" fmla="val 17202984"/>
              </a:avLst>
            </a:prstGeom>
            <a:noFill/>
            <a:ln w="104775" cap="rnd" cmpd="sng" algn="ctr">
              <a:solidFill>
                <a:srgbClr val="FF0000"/>
              </a:solidFill>
              <a:prstDash val="solid"/>
            </a:ln>
            <a:effectLst/>
          </p:spPr>
          <p:txBody>
            <a:bodyPr anchor="ctr"/>
            <a:lstStyle/>
            <a:p>
              <a:pPr algn="ctr" defTabSz="1218987">
                <a:defRPr/>
              </a:pPr>
              <a:endParaRPr lang="en-US" sz="2400" kern="0" dirty="0">
                <a:solidFill>
                  <a:srgbClr val="000000"/>
                </a:solidFill>
                <a:latin typeface="Arial"/>
              </a:endParaRPr>
            </a:p>
          </p:txBody>
        </p:sp>
      </p:grpSp>
      <p:sp>
        <p:nvSpPr>
          <p:cNvPr id="20" name="TextBox 19"/>
          <p:cNvSpPr txBox="1"/>
          <p:nvPr/>
        </p:nvSpPr>
        <p:spPr>
          <a:xfrm>
            <a:off x="4349750" y="2706688"/>
            <a:ext cx="2354263" cy="661987"/>
          </a:xfrm>
          <a:prstGeom prst="rect">
            <a:avLst/>
          </a:prstGeom>
          <a:noFill/>
          <a:ln>
            <a:noFill/>
          </a:ln>
        </p:spPr>
        <p:txBody>
          <a:bodyPr lIns="45700" tIns="22849" rIns="45700" bIns="22849">
            <a:spAutoFit/>
          </a:bodyPr>
          <a:lstStyle/>
          <a:p>
            <a:pPr algn="ctr">
              <a:defRPr/>
            </a:pPr>
            <a:r>
              <a:rPr lang="en-US" sz="2000" b="1" cap="all" dirty="0">
                <a:solidFill>
                  <a:srgbClr val="5F5F5F"/>
                </a:solidFill>
              </a:rPr>
              <a:t>Mobile </a:t>
            </a:r>
          </a:p>
          <a:p>
            <a:pPr algn="ctr">
              <a:defRPr/>
            </a:pPr>
            <a:r>
              <a:rPr lang="en-US" sz="2000" b="1" cap="all" dirty="0">
                <a:solidFill>
                  <a:srgbClr val="5F5F5F"/>
                </a:solidFill>
              </a:rPr>
              <a:t>Cloud Service</a:t>
            </a:r>
          </a:p>
        </p:txBody>
      </p:sp>
      <p:sp>
        <p:nvSpPr>
          <p:cNvPr id="54279" name="TextBox 21"/>
          <p:cNvSpPr txBox="1">
            <a:spLocks noChangeArrowheads="1"/>
          </p:cNvSpPr>
          <p:nvPr/>
        </p:nvSpPr>
        <p:spPr bwMode="auto">
          <a:xfrm>
            <a:off x="8886825" y="2684463"/>
            <a:ext cx="914400" cy="914400"/>
          </a:xfrm>
          <a:prstGeom prst="rect">
            <a:avLst/>
          </a:prstGeom>
          <a:noFill/>
          <a:ln w="9525">
            <a:noFill/>
            <a:miter lim="800000"/>
            <a:headEnd/>
            <a:tailEnd/>
          </a:ln>
        </p:spPr>
        <p:txBody>
          <a:bodyPr wrap="none" lIns="0" tIns="0" rIns="0" bIns="0"/>
          <a:lstStyle/>
          <a:p>
            <a:pPr>
              <a:lnSpc>
                <a:spcPct val="90000"/>
              </a:lnSpc>
            </a:pPr>
            <a:endParaRPr lang="en-US">
              <a:solidFill>
                <a:srgbClr val="5F5F5F"/>
              </a:solidFill>
            </a:endParaRPr>
          </a:p>
        </p:txBody>
      </p:sp>
      <p:grpSp>
        <p:nvGrpSpPr>
          <p:cNvPr id="3" name="Group 27"/>
          <p:cNvGrpSpPr>
            <a:grpSpLocks/>
          </p:cNvGrpSpPr>
          <p:nvPr/>
        </p:nvGrpSpPr>
        <p:grpSpPr bwMode="auto">
          <a:xfrm>
            <a:off x="657225" y="2573338"/>
            <a:ext cx="2906713" cy="2432050"/>
            <a:chOff x="656492" y="2573329"/>
            <a:chExt cx="2907323" cy="2432425"/>
          </a:xfrm>
        </p:grpSpPr>
        <p:grpSp>
          <p:nvGrpSpPr>
            <p:cNvPr id="6" name="Group 88"/>
            <p:cNvGrpSpPr>
              <a:grpSpLocks/>
            </p:cNvGrpSpPr>
            <p:nvPr/>
          </p:nvGrpSpPr>
          <p:grpSpPr bwMode="auto">
            <a:xfrm>
              <a:off x="1152943" y="2573329"/>
              <a:ext cx="2207788" cy="1257539"/>
              <a:chOff x="152400" y="1955321"/>
              <a:chExt cx="1656272" cy="943154"/>
            </a:xfrm>
          </p:grpSpPr>
          <p:pic>
            <p:nvPicPr>
              <p:cNvPr id="54291" name="Picture 6" descr="http://img.talkandroid.com/uploads/2012/03/android_resources.png"/>
              <p:cNvPicPr>
                <a:picLocks noChangeAspect="1" noChangeArrowheads="1"/>
              </p:cNvPicPr>
              <p:nvPr/>
            </p:nvPicPr>
            <p:blipFill>
              <a:blip r:embed="rId2" cstate="print"/>
              <a:srcRect/>
              <a:stretch>
                <a:fillRect/>
              </a:stretch>
            </p:blipFill>
            <p:spPr bwMode="auto">
              <a:xfrm>
                <a:off x="741947" y="2104843"/>
                <a:ext cx="637627" cy="698741"/>
              </a:xfrm>
              <a:prstGeom prst="rect">
                <a:avLst/>
              </a:prstGeom>
              <a:noFill/>
              <a:ln w="9525">
                <a:noFill/>
                <a:miter lim="800000"/>
                <a:headEnd/>
                <a:tailEnd/>
              </a:ln>
            </p:spPr>
          </p:pic>
          <p:pic>
            <p:nvPicPr>
              <p:cNvPr id="54292" name="Picture 4" descr="https://developer.apple.com/assets/elements/icons/128x128/xcode.png"/>
              <p:cNvPicPr>
                <a:picLocks noChangeAspect="1" noChangeArrowheads="1"/>
              </p:cNvPicPr>
              <p:nvPr/>
            </p:nvPicPr>
            <p:blipFill>
              <a:blip r:embed="rId3" cstate="print"/>
              <a:srcRect/>
              <a:stretch>
                <a:fillRect/>
              </a:stretch>
            </p:blipFill>
            <p:spPr bwMode="auto">
              <a:xfrm>
                <a:off x="278920" y="2182483"/>
                <a:ext cx="646981" cy="646982"/>
              </a:xfrm>
              <a:prstGeom prst="rect">
                <a:avLst/>
              </a:prstGeom>
              <a:noFill/>
              <a:ln w="9525">
                <a:noFill/>
                <a:miter lim="800000"/>
                <a:headEnd/>
                <a:tailEnd/>
              </a:ln>
            </p:spPr>
          </p:pic>
          <p:sp>
            <p:nvSpPr>
              <p:cNvPr id="9" name="Rectangle 8"/>
              <p:cNvSpPr/>
              <p:nvPr/>
            </p:nvSpPr>
            <p:spPr>
              <a:xfrm>
                <a:off x="152806" y="1955321"/>
                <a:ext cx="1655747" cy="9431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54290" name="TextBox 22"/>
            <p:cNvSpPr txBox="1">
              <a:spLocks noChangeArrowheads="1"/>
            </p:cNvSpPr>
            <p:nvPr/>
          </p:nvSpPr>
          <p:spPr bwMode="auto">
            <a:xfrm>
              <a:off x="656492" y="4091354"/>
              <a:ext cx="2907323" cy="914400"/>
            </a:xfrm>
            <a:prstGeom prst="rect">
              <a:avLst/>
            </a:prstGeom>
            <a:noFill/>
            <a:ln w="9525">
              <a:noFill/>
              <a:miter lim="800000"/>
              <a:headEnd/>
              <a:tailEnd/>
            </a:ln>
          </p:spPr>
          <p:txBody>
            <a:bodyPr wrap="none" lIns="0" tIns="0" rIns="0" bIns="0"/>
            <a:lstStyle/>
            <a:p>
              <a:pPr>
                <a:lnSpc>
                  <a:spcPct val="90000"/>
                </a:lnSpc>
              </a:pPr>
              <a:r>
                <a:rPr lang="en-US" sz="2400" dirty="0">
                  <a:solidFill>
                    <a:srgbClr val="5F5F5F"/>
                  </a:solidFill>
                </a:rPr>
                <a:t>Apps That Can </a:t>
              </a:r>
              <a:r>
                <a:rPr lang="en-US" sz="2400" dirty="0" smtClean="0">
                  <a:solidFill>
                    <a:srgbClr val="5F5F5F"/>
                  </a:solidFill>
                </a:rPr>
                <a:t>Be Built </a:t>
              </a:r>
              <a:endParaRPr lang="en-US" sz="2400" dirty="0">
                <a:solidFill>
                  <a:srgbClr val="5F5F5F"/>
                </a:solidFill>
              </a:endParaRPr>
            </a:p>
          </p:txBody>
        </p:sp>
      </p:grpSp>
      <p:grpSp>
        <p:nvGrpSpPr>
          <p:cNvPr id="7" name="Group 25"/>
          <p:cNvGrpSpPr/>
          <p:nvPr/>
        </p:nvGrpSpPr>
        <p:grpSpPr>
          <a:xfrm>
            <a:off x="4103688" y="4010025"/>
            <a:ext cx="3609975" cy="1366838"/>
            <a:chOff x="4103688" y="4010025"/>
            <a:chExt cx="3609975" cy="1366838"/>
          </a:xfrm>
        </p:grpSpPr>
        <p:grpSp>
          <p:nvGrpSpPr>
            <p:cNvPr id="8" name="Group 28"/>
            <p:cNvGrpSpPr>
              <a:grpSpLocks/>
            </p:cNvGrpSpPr>
            <p:nvPr/>
          </p:nvGrpSpPr>
          <p:grpSpPr bwMode="auto">
            <a:xfrm>
              <a:off x="4103688" y="4010025"/>
              <a:ext cx="3609975" cy="949325"/>
              <a:chOff x="4103076" y="4009293"/>
              <a:chExt cx="3610709" cy="949568"/>
            </a:xfrm>
          </p:grpSpPr>
          <p:sp>
            <p:nvSpPr>
              <p:cNvPr id="21" name="Right Arrow 20"/>
              <p:cNvSpPr/>
              <p:nvPr/>
            </p:nvSpPr>
            <p:spPr>
              <a:xfrm>
                <a:off x="4103076" y="4009293"/>
                <a:ext cx="1032085" cy="44620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a:solidFill>
                    <a:srgbClr val="FFFFFF"/>
                  </a:solidFill>
                </a:endParaRPr>
              </a:p>
            </p:txBody>
          </p:sp>
          <p:sp>
            <p:nvSpPr>
              <p:cNvPr id="54288" name="TextBox 23"/>
              <p:cNvSpPr txBox="1">
                <a:spLocks noChangeArrowheads="1"/>
              </p:cNvSpPr>
              <p:nvPr/>
            </p:nvSpPr>
            <p:spPr bwMode="auto">
              <a:xfrm>
                <a:off x="5275385" y="4044461"/>
                <a:ext cx="2438400" cy="914400"/>
              </a:xfrm>
              <a:prstGeom prst="rect">
                <a:avLst/>
              </a:prstGeom>
              <a:noFill/>
              <a:ln w="9525">
                <a:noFill/>
                <a:miter lim="800000"/>
                <a:headEnd/>
                <a:tailEnd/>
              </a:ln>
            </p:spPr>
            <p:txBody>
              <a:bodyPr wrap="none" lIns="0" tIns="0" rIns="0" bIns="0"/>
              <a:lstStyle/>
              <a:p>
                <a:pPr>
                  <a:lnSpc>
                    <a:spcPct val="90000"/>
                  </a:lnSpc>
                </a:pPr>
                <a:r>
                  <a:rPr lang="en-US" sz="2400" dirty="0" smtClean="0">
                    <a:solidFill>
                      <a:srgbClr val="5F5F5F"/>
                    </a:solidFill>
                  </a:rPr>
                  <a:t>Services We </a:t>
                </a:r>
                <a:r>
                  <a:rPr lang="en-US" sz="2400" dirty="0">
                    <a:solidFill>
                      <a:srgbClr val="5F5F5F"/>
                    </a:solidFill>
                  </a:rPr>
                  <a:t>Offer </a:t>
                </a:r>
              </a:p>
            </p:txBody>
          </p:sp>
        </p:grpSp>
        <p:pic>
          <p:nvPicPr>
            <p:cNvPr id="54283" name="Picture 2"/>
            <p:cNvPicPr>
              <a:picLocks noChangeAspect="1" noChangeArrowheads="1"/>
            </p:cNvPicPr>
            <p:nvPr/>
          </p:nvPicPr>
          <p:blipFill>
            <a:blip r:embed="rId4" cstate="print"/>
            <a:srcRect/>
            <a:stretch>
              <a:fillRect/>
            </a:stretch>
          </p:blipFill>
          <p:spPr bwMode="auto">
            <a:xfrm>
              <a:off x="5688013" y="4433888"/>
              <a:ext cx="1000125" cy="942975"/>
            </a:xfrm>
            <a:prstGeom prst="rect">
              <a:avLst/>
            </a:prstGeom>
            <a:noFill/>
            <a:ln w="9525">
              <a:noFill/>
              <a:miter lim="800000"/>
              <a:headEnd/>
              <a:tailEnd/>
            </a:ln>
          </p:spPr>
        </p:pic>
      </p:grpSp>
      <p:grpSp>
        <p:nvGrpSpPr>
          <p:cNvPr id="10" name="Group 26"/>
          <p:cNvGrpSpPr/>
          <p:nvPr/>
        </p:nvGrpSpPr>
        <p:grpSpPr>
          <a:xfrm>
            <a:off x="7472363" y="2362200"/>
            <a:ext cx="4130675" cy="1290638"/>
            <a:chOff x="7472363" y="2362200"/>
            <a:chExt cx="4130675" cy="1290638"/>
          </a:xfrm>
        </p:grpSpPr>
        <p:grpSp>
          <p:nvGrpSpPr>
            <p:cNvPr id="15" name="Group 29"/>
            <p:cNvGrpSpPr>
              <a:grpSpLocks/>
            </p:cNvGrpSpPr>
            <p:nvPr/>
          </p:nvGrpSpPr>
          <p:grpSpPr bwMode="auto">
            <a:xfrm>
              <a:off x="7472363" y="2362200"/>
              <a:ext cx="4130675" cy="949325"/>
              <a:chOff x="7567865" y="2438400"/>
              <a:chExt cx="4131766" cy="949570"/>
            </a:xfrm>
          </p:grpSpPr>
          <p:sp>
            <p:nvSpPr>
              <p:cNvPr id="25" name="Right Arrow 24"/>
              <p:cNvSpPr/>
              <p:nvPr/>
            </p:nvSpPr>
            <p:spPr>
              <a:xfrm>
                <a:off x="7890212" y="2941768"/>
                <a:ext cx="995626" cy="44620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a:solidFill>
                    <a:srgbClr val="FFFFFF"/>
                  </a:solidFill>
                </a:endParaRPr>
              </a:p>
            </p:txBody>
          </p:sp>
          <p:sp>
            <p:nvSpPr>
              <p:cNvPr id="54286" name="TextBox 25"/>
              <p:cNvSpPr txBox="1">
                <a:spLocks noChangeArrowheads="1"/>
              </p:cNvSpPr>
              <p:nvPr/>
            </p:nvSpPr>
            <p:spPr bwMode="auto">
              <a:xfrm>
                <a:off x="7567865" y="2438400"/>
                <a:ext cx="4131766" cy="386862"/>
              </a:xfrm>
              <a:prstGeom prst="rect">
                <a:avLst/>
              </a:prstGeom>
              <a:noFill/>
              <a:ln w="9525">
                <a:noFill/>
                <a:miter lim="800000"/>
                <a:headEnd/>
                <a:tailEnd/>
              </a:ln>
            </p:spPr>
            <p:txBody>
              <a:bodyPr wrap="none" lIns="0" tIns="0" rIns="0" bIns="0"/>
              <a:lstStyle/>
              <a:p>
                <a:pPr>
                  <a:lnSpc>
                    <a:spcPct val="90000"/>
                  </a:lnSpc>
                </a:pPr>
                <a:r>
                  <a:rPr lang="en-US" sz="2400">
                    <a:solidFill>
                      <a:srgbClr val="5F5F5F"/>
                    </a:solidFill>
                  </a:rPr>
                  <a:t>Systems We Can Connect To</a:t>
                </a:r>
              </a:p>
            </p:txBody>
          </p:sp>
        </p:grpSp>
        <p:pic>
          <p:nvPicPr>
            <p:cNvPr id="54284" name="Picture 3"/>
            <p:cNvPicPr>
              <a:picLocks noChangeAspect="1" noChangeArrowheads="1"/>
            </p:cNvPicPr>
            <p:nvPr/>
          </p:nvPicPr>
          <p:blipFill>
            <a:blip r:embed="rId5" cstate="print"/>
            <a:srcRect/>
            <a:stretch>
              <a:fillRect/>
            </a:stretch>
          </p:blipFill>
          <p:spPr bwMode="auto">
            <a:xfrm>
              <a:off x="9023350" y="2690813"/>
              <a:ext cx="942975" cy="962025"/>
            </a:xfrm>
            <a:prstGeom prst="rect">
              <a:avLst/>
            </a:prstGeom>
            <a:noFill/>
            <a:ln w="9525">
              <a:noFill/>
              <a:miter lim="800000"/>
              <a:headEnd/>
              <a:tailEnd/>
            </a:ln>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4"/>
          <p:cNvSpPr>
            <a:spLocks noGrp="1"/>
          </p:cNvSpPr>
          <p:nvPr>
            <p:ph type="title"/>
          </p:nvPr>
        </p:nvSpPr>
        <p:spPr/>
        <p:txBody>
          <a:bodyPr/>
          <a:lstStyle/>
          <a:p>
            <a:r>
              <a:rPr lang="en-US" smtClean="0"/>
              <a:t>MCS Planning</a:t>
            </a:r>
          </a:p>
        </p:txBody>
      </p:sp>
      <p:sp>
        <p:nvSpPr>
          <p:cNvPr id="7" name="Right Arrow 6"/>
          <p:cNvSpPr/>
          <p:nvPr/>
        </p:nvSpPr>
        <p:spPr>
          <a:xfrm>
            <a:off x="758825" y="1066800"/>
            <a:ext cx="10345738" cy="1558925"/>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2100" dirty="0" err="1">
              <a:ln>
                <a:solidFill>
                  <a:schemeClr val="tx1"/>
                </a:solidFill>
              </a:ln>
              <a:solidFill>
                <a:schemeClr val="tx1"/>
              </a:solidFill>
              <a:latin typeface="Arial" pitchFamily="34" charset="0"/>
              <a:cs typeface="Arial" pitchFamily="34" charset="0"/>
            </a:endParaRPr>
          </a:p>
        </p:txBody>
      </p:sp>
      <p:cxnSp>
        <p:nvCxnSpPr>
          <p:cNvPr id="18" name="Straight Connector 17"/>
          <p:cNvCxnSpPr/>
          <p:nvPr/>
        </p:nvCxnSpPr>
        <p:spPr>
          <a:xfrm>
            <a:off x="2181225" y="1924050"/>
            <a:ext cx="3175" cy="892175"/>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2078038" y="1847850"/>
            <a:ext cx="184150" cy="1619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2100" dirty="0" err="1">
              <a:ln>
                <a:solidFill>
                  <a:schemeClr val="tx1"/>
                </a:solidFill>
              </a:ln>
              <a:solidFill>
                <a:schemeClr val="tx1"/>
              </a:solidFill>
              <a:latin typeface="Arial" pitchFamily="34" charset="0"/>
              <a:cs typeface="Arial" pitchFamily="34" charset="0"/>
            </a:endParaRPr>
          </a:p>
        </p:txBody>
      </p:sp>
      <p:sp>
        <p:nvSpPr>
          <p:cNvPr id="65542" name="TextBox 28"/>
          <p:cNvSpPr txBox="1">
            <a:spLocks noChangeArrowheads="1"/>
          </p:cNvSpPr>
          <p:nvPr/>
        </p:nvSpPr>
        <p:spPr bwMode="auto">
          <a:xfrm>
            <a:off x="1587500" y="2762250"/>
            <a:ext cx="1768475" cy="1841500"/>
          </a:xfrm>
          <a:prstGeom prst="rect">
            <a:avLst/>
          </a:prstGeom>
          <a:noFill/>
          <a:ln w="9525">
            <a:noFill/>
            <a:miter lim="800000"/>
            <a:headEnd/>
            <a:tailEnd/>
          </a:ln>
        </p:spPr>
        <p:txBody>
          <a:bodyPr wrap="none" lIns="0" tIns="0" rIns="0" bIns="0"/>
          <a:lstStyle/>
          <a:p>
            <a:r>
              <a:rPr lang="en-US" dirty="0"/>
              <a:t>V1  </a:t>
            </a:r>
          </a:p>
          <a:p>
            <a:r>
              <a:rPr lang="en-US" b="1" dirty="0"/>
              <a:t>Establish MCS</a:t>
            </a:r>
            <a:r>
              <a:rPr lang="en-US" dirty="0"/>
              <a:t/>
            </a:r>
            <a:br>
              <a:rPr lang="en-US" dirty="0"/>
            </a:br>
            <a:endParaRPr lang="en-US" dirty="0"/>
          </a:p>
          <a:p>
            <a:r>
              <a:rPr lang="en-US" b="1" dirty="0"/>
              <a:t>Mobile </a:t>
            </a:r>
            <a:r>
              <a:rPr lang="en-US" b="1" dirty="0" smtClean="0"/>
              <a:t>Developer</a:t>
            </a:r>
            <a:br>
              <a:rPr lang="en-US" b="1" dirty="0" smtClean="0"/>
            </a:br>
            <a:r>
              <a:rPr lang="en-US" b="1" dirty="0" smtClean="0"/>
              <a:t>Mobile Program Manager</a:t>
            </a:r>
          </a:p>
          <a:p>
            <a:r>
              <a:rPr lang="en-US" dirty="0" smtClean="0"/>
              <a:t>Service Developer</a:t>
            </a:r>
            <a:br>
              <a:rPr lang="en-US" dirty="0" smtClean="0"/>
            </a:br>
            <a:r>
              <a:rPr lang="en-US" dirty="0" smtClean="0"/>
              <a:t>Customer IT Ops</a:t>
            </a:r>
            <a:endParaRPr lang="en-US" dirty="0"/>
          </a:p>
          <a:p>
            <a:endParaRPr lang="en-US" i="1" dirty="0" smtClean="0"/>
          </a:p>
          <a:p>
            <a:r>
              <a:rPr lang="en-US" i="1" dirty="0" smtClean="0"/>
              <a:t>Mobile APIs (Platform, Custom)</a:t>
            </a:r>
          </a:p>
          <a:p>
            <a:r>
              <a:rPr lang="en-US" i="1" dirty="0" smtClean="0"/>
              <a:t>JavaScript / Node.js </a:t>
            </a:r>
            <a:br>
              <a:rPr lang="en-US" i="1" dirty="0" smtClean="0"/>
            </a:br>
            <a:r>
              <a:rPr lang="en-US" i="1" dirty="0" smtClean="0"/>
              <a:t>SDKs, Analytics</a:t>
            </a:r>
          </a:p>
          <a:p>
            <a:r>
              <a:rPr lang="en-US" i="1" dirty="0" smtClean="0"/>
              <a:t>Diagnostics </a:t>
            </a:r>
          </a:p>
          <a:p>
            <a:r>
              <a:rPr lang="en-US" i="1" dirty="0" smtClean="0"/>
              <a:t>Admin</a:t>
            </a:r>
            <a:endParaRPr lang="en-US" i="1" dirty="0"/>
          </a:p>
          <a:p>
            <a:r>
              <a:rPr lang="en-US" dirty="0"/>
              <a:t> </a:t>
            </a:r>
            <a:endParaRPr lang="en-US" sz="2400" dirty="0"/>
          </a:p>
        </p:txBody>
      </p:sp>
      <p:cxnSp>
        <p:nvCxnSpPr>
          <p:cNvPr id="32" name="Straight Connector 31"/>
          <p:cNvCxnSpPr/>
          <p:nvPr/>
        </p:nvCxnSpPr>
        <p:spPr>
          <a:xfrm>
            <a:off x="5497513" y="1801813"/>
            <a:ext cx="3175" cy="893762"/>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5394325" y="1727200"/>
            <a:ext cx="182563" cy="16033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2100" dirty="0" err="1">
              <a:ln>
                <a:solidFill>
                  <a:schemeClr val="tx1"/>
                </a:solidFill>
              </a:ln>
              <a:solidFill>
                <a:schemeClr val="tx1"/>
              </a:solidFill>
              <a:latin typeface="Arial" pitchFamily="34" charset="0"/>
              <a:cs typeface="Arial" pitchFamily="34" charset="0"/>
            </a:endParaRPr>
          </a:p>
        </p:txBody>
      </p:sp>
      <p:cxnSp>
        <p:nvCxnSpPr>
          <p:cNvPr id="22" name="Straight Connector 21"/>
          <p:cNvCxnSpPr/>
          <p:nvPr/>
        </p:nvCxnSpPr>
        <p:spPr>
          <a:xfrm>
            <a:off x="8964613" y="1804988"/>
            <a:ext cx="1587" cy="892175"/>
          </a:xfrm>
          <a:prstGeom prst="line">
            <a:avLst/>
          </a:prstGeom>
        </p:spPr>
        <p:style>
          <a:lnRef idx="1">
            <a:schemeClr val="accent1"/>
          </a:lnRef>
          <a:fillRef idx="0">
            <a:schemeClr val="accent1"/>
          </a:fillRef>
          <a:effectRef idx="0">
            <a:schemeClr val="accent1"/>
          </a:effectRef>
          <a:fontRef idx="minor">
            <a:schemeClr val="tx1"/>
          </a:fontRef>
        </p:style>
      </p:cxnSp>
      <p:sp>
        <p:nvSpPr>
          <p:cNvPr id="65546" name="TextBox 22"/>
          <p:cNvSpPr txBox="1">
            <a:spLocks noChangeArrowheads="1"/>
          </p:cNvSpPr>
          <p:nvPr/>
        </p:nvSpPr>
        <p:spPr bwMode="auto">
          <a:xfrm>
            <a:off x="8328025" y="3284538"/>
            <a:ext cx="1217613" cy="454025"/>
          </a:xfrm>
          <a:prstGeom prst="rect">
            <a:avLst/>
          </a:prstGeom>
          <a:noFill/>
          <a:ln w="9525">
            <a:noFill/>
            <a:miter lim="800000"/>
            <a:headEnd/>
            <a:tailEnd/>
          </a:ln>
        </p:spPr>
        <p:txBody>
          <a:bodyPr wrap="none" lIns="0" tIns="0" rIns="0" bIns="0"/>
          <a:lstStyle/>
          <a:p>
            <a:endParaRPr lang="en-US" sz="2400"/>
          </a:p>
        </p:txBody>
      </p:sp>
      <p:sp>
        <p:nvSpPr>
          <p:cNvPr id="24" name="Oval 23"/>
          <p:cNvSpPr/>
          <p:nvPr/>
        </p:nvSpPr>
        <p:spPr>
          <a:xfrm>
            <a:off x="8859838" y="1730375"/>
            <a:ext cx="184150" cy="16033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2100" dirty="0" err="1">
              <a:ln>
                <a:solidFill>
                  <a:schemeClr val="tx1"/>
                </a:solidFill>
              </a:ln>
              <a:solidFill>
                <a:schemeClr val="tx1"/>
              </a:solidFill>
              <a:latin typeface="Arial" pitchFamily="34" charset="0"/>
              <a:cs typeface="Arial" pitchFamily="34" charset="0"/>
            </a:endParaRPr>
          </a:p>
        </p:txBody>
      </p:sp>
      <p:sp>
        <p:nvSpPr>
          <p:cNvPr id="65548" name="TextBox 24"/>
          <p:cNvSpPr txBox="1">
            <a:spLocks noChangeArrowheads="1"/>
          </p:cNvSpPr>
          <p:nvPr/>
        </p:nvSpPr>
        <p:spPr bwMode="auto">
          <a:xfrm>
            <a:off x="8439150" y="2779713"/>
            <a:ext cx="1217613" cy="454025"/>
          </a:xfrm>
          <a:prstGeom prst="rect">
            <a:avLst/>
          </a:prstGeom>
          <a:noFill/>
          <a:ln w="9525">
            <a:noFill/>
            <a:miter lim="800000"/>
            <a:headEnd/>
            <a:tailEnd/>
          </a:ln>
        </p:spPr>
        <p:txBody>
          <a:bodyPr wrap="none" lIns="0" tIns="0" rIns="0" bIns="0"/>
          <a:lstStyle/>
          <a:p>
            <a:r>
              <a:rPr lang="en-US" dirty="0"/>
              <a:t> V2 </a:t>
            </a:r>
            <a:endParaRPr lang="en-US" sz="2400" dirty="0"/>
          </a:p>
          <a:p>
            <a:endParaRPr lang="en-US" sz="2400" dirty="0"/>
          </a:p>
        </p:txBody>
      </p:sp>
      <p:sp>
        <p:nvSpPr>
          <p:cNvPr id="65549" name="Rectangle 30"/>
          <p:cNvSpPr>
            <a:spLocks noChangeArrowheads="1"/>
          </p:cNvSpPr>
          <p:nvPr/>
        </p:nvSpPr>
        <p:spPr bwMode="auto">
          <a:xfrm>
            <a:off x="8281988" y="3028950"/>
            <a:ext cx="2913062" cy="3170076"/>
          </a:xfrm>
          <a:prstGeom prst="rect">
            <a:avLst/>
          </a:prstGeom>
          <a:noFill/>
          <a:ln w="9525">
            <a:noFill/>
            <a:miter lim="800000"/>
            <a:headEnd/>
            <a:tailEnd/>
          </a:ln>
        </p:spPr>
        <p:txBody>
          <a:bodyPr lIns="121899" tIns="60949" rIns="121899" bIns="60949">
            <a:spAutoFit/>
          </a:bodyPr>
          <a:lstStyle/>
          <a:p>
            <a:r>
              <a:rPr lang="en-US" b="1" dirty="0"/>
              <a:t>Establish Platform</a:t>
            </a:r>
          </a:p>
          <a:p>
            <a:endParaRPr lang="en-US" dirty="0"/>
          </a:p>
          <a:p>
            <a:r>
              <a:rPr lang="en-US" b="1" dirty="0"/>
              <a:t>Mobile Developer*</a:t>
            </a:r>
          </a:p>
          <a:p>
            <a:r>
              <a:rPr lang="en-US" b="1" dirty="0"/>
              <a:t>Service Developer</a:t>
            </a:r>
          </a:p>
          <a:p>
            <a:r>
              <a:rPr lang="en-US" b="1" dirty="0"/>
              <a:t>Mobile Program Manager</a:t>
            </a:r>
          </a:p>
          <a:p>
            <a:r>
              <a:rPr lang="en-US" dirty="0"/>
              <a:t>Customer IT </a:t>
            </a:r>
            <a:r>
              <a:rPr lang="en-US" dirty="0" smtClean="0"/>
              <a:t>Ops</a:t>
            </a:r>
          </a:p>
          <a:p>
            <a:endParaRPr lang="en-US" dirty="0" smtClean="0"/>
          </a:p>
          <a:p>
            <a:r>
              <a:rPr lang="en-US" i="1" dirty="0" smtClean="0"/>
              <a:t>MAX</a:t>
            </a:r>
            <a:br>
              <a:rPr lang="en-US" i="1" dirty="0" smtClean="0"/>
            </a:br>
            <a:r>
              <a:rPr lang="en-US" i="1" dirty="0" smtClean="0"/>
              <a:t>Containerization </a:t>
            </a:r>
          </a:p>
          <a:p>
            <a:r>
              <a:rPr lang="en-US" i="1" dirty="0" smtClean="0"/>
              <a:t>Mobile Services (SMS, RPC)</a:t>
            </a:r>
          </a:p>
          <a:p>
            <a:r>
              <a:rPr lang="en-US" i="1" dirty="0" smtClean="0"/>
              <a:t>….</a:t>
            </a:r>
            <a:endParaRPr lang="en-US" i="1" dirty="0"/>
          </a:p>
        </p:txBody>
      </p:sp>
      <p:sp>
        <p:nvSpPr>
          <p:cNvPr id="39" name="Oval 38"/>
          <p:cNvSpPr/>
          <p:nvPr/>
        </p:nvSpPr>
        <p:spPr>
          <a:xfrm>
            <a:off x="1835150" y="1663700"/>
            <a:ext cx="717550" cy="473075"/>
          </a:xfrm>
          <a:prstGeom prst="ellipse">
            <a:avLst/>
          </a:prstGeom>
          <a:noFill/>
          <a:ln>
            <a:solidFill>
              <a:srgbClr val="92D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a:defRPr/>
            </a:pPr>
            <a:endParaRPr lang="en-US"/>
          </a:p>
        </p:txBody>
      </p:sp>
      <p:sp>
        <p:nvSpPr>
          <p:cNvPr id="65551" name="Rectangle 35"/>
          <p:cNvSpPr>
            <a:spLocks noChangeArrowheads="1"/>
          </p:cNvSpPr>
          <p:nvPr/>
        </p:nvSpPr>
        <p:spPr bwMode="auto">
          <a:xfrm>
            <a:off x="4757738" y="2717800"/>
            <a:ext cx="2936875" cy="3139321"/>
          </a:xfrm>
          <a:prstGeom prst="rect">
            <a:avLst/>
          </a:prstGeom>
          <a:noFill/>
          <a:ln w="9525">
            <a:noFill/>
            <a:miter lim="800000"/>
            <a:headEnd/>
            <a:tailEnd/>
          </a:ln>
        </p:spPr>
        <p:txBody>
          <a:bodyPr>
            <a:spAutoFit/>
          </a:bodyPr>
          <a:lstStyle/>
          <a:p>
            <a:r>
              <a:rPr lang="en-US" dirty="0"/>
              <a:t>V1+  </a:t>
            </a:r>
          </a:p>
          <a:p>
            <a:r>
              <a:rPr lang="en-US" b="1" dirty="0"/>
              <a:t>Enrich MCS</a:t>
            </a:r>
            <a:r>
              <a:rPr lang="en-US" dirty="0"/>
              <a:t/>
            </a:r>
            <a:br>
              <a:rPr lang="en-US" dirty="0"/>
            </a:br>
            <a:endParaRPr lang="en-US" dirty="0"/>
          </a:p>
          <a:p>
            <a:r>
              <a:rPr lang="en-US" b="1" dirty="0"/>
              <a:t>Service Developer</a:t>
            </a:r>
          </a:p>
          <a:p>
            <a:endParaRPr lang="en-US" dirty="0" smtClean="0"/>
          </a:p>
          <a:p>
            <a:endParaRPr lang="en-US" dirty="0" smtClean="0"/>
          </a:p>
          <a:p>
            <a:endParaRPr lang="en-US" dirty="0" smtClean="0"/>
          </a:p>
          <a:p>
            <a:endParaRPr lang="en-US" dirty="0" smtClean="0"/>
          </a:p>
          <a:p>
            <a:r>
              <a:rPr lang="en-US" i="1" dirty="0" smtClean="0"/>
              <a:t>Connectors</a:t>
            </a:r>
            <a:br>
              <a:rPr lang="en-US" i="1" dirty="0" smtClean="0"/>
            </a:br>
            <a:r>
              <a:rPr lang="en-US" i="1" dirty="0" smtClean="0"/>
              <a:t>Pre-built APIs to </a:t>
            </a:r>
            <a:r>
              <a:rPr lang="en-US" i="1" dirty="0" err="1" smtClean="0"/>
              <a:t>SaaS</a:t>
            </a:r>
            <a:endParaRPr lang="en-US" i="1" dirty="0"/>
          </a:p>
          <a:p>
            <a:endParaRPr lang="en-US" b="1" dirty="0"/>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ktangel 70"/>
          <p:cNvSpPr/>
          <p:nvPr/>
        </p:nvSpPr>
        <p:spPr>
          <a:xfrm>
            <a:off x="0" y="2872828"/>
            <a:ext cx="12188825" cy="3303216"/>
          </a:xfrm>
          <a:prstGeom prst="rect">
            <a:avLst/>
          </a:prstGeom>
          <a:gradFill flip="none" rotWithShape="1">
            <a:gsLst>
              <a:gs pos="0">
                <a:schemeClr val="bg1">
                  <a:lumMod val="75000"/>
                </a:schemeClr>
              </a:gs>
              <a:gs pos="100000">
                <a:schemeClr val="bg1"/>
              </a:gs>
              <a:gs pos="59000">
                <a:schemeClr val="bg1"/>
              </a:gs>
            </a:gsLst>
            <a:lin ang="16200000" scaled="1"/>
            <a:tileRect/>
          </a:gradFill>
          <a:ln w="9525" cap="flat" cmpd="sng" algn="ctr">
            <a:noFill/>
            <a:prstDash val="solid"/>
          </a:ln>
          <a:effectLst/>
        </p:spPr>
        <p:txBody>
          <a:bodyPr lIns="121899" tIns="60949" rIns="121899" bIns="60949" anchor="ctr">
            <a:prstTxWarp prst="textNoShape">
              <a:avLst/>
            </a:prstTxWarp>
          </a:bodyPr>
          <a:lstStyle/>
          <a:p>
            <a:pPr algn="ctr"/>
            <a:endParaRPr lang="da-DK">
              <a:solidFill>
                <a:srgbClr val="FFFFFF"/>
              </a:solidFill>
            </a:endParaRPr>
          </a:p>
        </p:txBody>
      </p:sp>
      <p:sp>
        <p:nvSpPr>
          <p:cNvPr id="36872" name="AutoShape 8" descr="data:image/jpeg;base64,/9j/4AAQSkZJRgABAQAAAQABAAD/2wCEAAkGBhQQERQUDxASFRUUEBQUFBQUFRQUFBUUFBQWFBQYFRQXHCYeFxkjGhUUHy8gIycpLCwsFR4xNTAqNSYrLCkBCQoKDgwOGg8PGiwkHyQsLSosLS42KSwwLCwuLTUpLCwsNS4pNDUtLCwsNSwsLCwsKSwsLCwsLCkpKSwsLCksLP/AABEIAK4BIgMBIgACEQEDEQH/xAAcAAEAAgIDAQAAAAAAAAAAAAAABgcEBQEDCAL/xABREAABAwIBBgYMCwYEBQUAAAABAAIDBBESBQYHIVGRExYxUlOSFyJBYXGBk6GiwdHSFCMyM1RiY6OxssIYQlV0lNMINXJzNDaCs+EVZITD4v/EABsBAQACAwEBAAAAAAAAAAAAAAAFBgIDBAEH/8QAMxEAAQMCAAwFBAMBAQAAAAAAAAECAwQRBRIVITFRUmFxobHRFDKBkfAiQcHhI0JiE0P/2gAMAwEAAhEDEQA/ALxREQBERAR7KGkHJ9PI6KethjkYbOY4kOaeXWLd9bmLKEb4hM14MboxKHjkMZbiDh3sOteU9Ln+c1v+63/tsVo5I0zZOiyZDTPfNwjMnxwOAiJHCNgEZ17LjlQFgUWkXJ00jI4a6F73uDWNaSS5xNgBqX3lLP8AoKaV0VRWwxyMIDmOJDhcBwvq2EHxrzHoz/zah/mo/wAVYmkbRBX12Uqipp2xGOQsLS6QNPaxMYbi2rW0oCz+yjkv+I0/WPsWTkzP6gqZWxU9bDJI++FjTdxsC421dwAnxLyH8DdwvBasXCcHy6sWLDy+FXNo30QV9BlOnqahsQjjMmLDIHHt4ZGCwtr1uCAtOt0i5OhkdHNXQsexxa5riQWkcoIst3Q18c8bZYXtfG9ocx7Tdrge6CvJekz/ADat/mXepSDMHS7JkyhqacjG7Dio78jJHutIHfVF8YHdLSL9tqAvqu0h5PgkdFNXQMex2F7S7W1w5Qe+sqfPCkZTsqX1MYgkdhZKScDndtqB/wCh25eOJ5nPc5zyXOc4ucTrJcTcknuklW/nR/yhQfzDfzVCAunIud1JWuc2kqY5iwAuDCThBNgStuqC/wANXz9Z/sxfncr9QBERAEREAXy94aCXEAAEknUAByklfSxMr/MTf7Mn5CgNdx7yd/E6H+qg95OPeTv4nQ/1UHvLyTkDIMtdOynpmh0j8WEFwaO1aXHWe8Cph2Ccq9BH5aP2oD0dR50UkweYa2mkEbcchjmieGMH7z8LjhHfKxuPeTv4nQ/1MHvKqsxtH1Zkumym+sja1smT3taWva+5AcTqB1Kq80szZ8pyPjpeDxMZjdjeGC1w3UTy6ygPVXHvJ38Tof6qD3lkUudNHK17oq2le2JuKRzJonNjbr7Z5DrNGo6zsXnYaBMpf+28sPYpNkDR7VZKydld1XwVpaAhvBvx62h976tXKEBbXHvJ38Tof6mD3lzx7yd/E6H+qg95eWM0cx6nKjpG0gjJiDS7G8M1OJAtfl5CpMNAmU+bT+Wb7EB6OyZl6mqsXwWpgmwWxcDKyTDivhxYCbXseXYVnqr9C2YFVko1fwsR/HCDBgeH/N8Livs+WFaCAIiIAiIgCIiAIiIAiIgPJelz/Oa3/db/ANtikNDoHqJaOOqFXAGyUragNLX4g10YkDSbWvY2U1zv0Dur62epFc2Phnh2DgS7DZob8rGL8mxWRk7IhioI6TGCY6NlPjtYEtiEeLDfVe17XQHljRn/AJtQ/wA1H+K9dv5D4CqezY0AvoqyCp+HtfwMzZMHAluLCeTFwhtuVxOF0B4yP/Hf/M/+1ezlSZ/w6v4fhv8A1Bvz3CYeAPPxWvwnnV2IDyHpM/zat/mXepbTPjRnLS1sEVKxz460NNP3bOdbHGTsaXA3P7pGwqxc59AL62rnqBXtZw0rn4OBLsN+5i4QX3K24aJobGHBrjEBhcQLhwZgJbsJBI8BKA8o6S81WZMq2U0ZuW0kLpHa+3lcDjcATqBI1BTbOj/lCg/mG/mqFMNIehl2Vqw1IrGxDgmMwGIv+TfXixjbsWblTRS6fI9Pk34UGmCQP4bgyQ6xkNsGLV85t7iAp/RHpAgyRLUPqY5niWNjW8EGEgtcSb4nN2q2siaeKKrqIqeKnqw+WQMaXNiDQT3SRITbxKJfszv/AIk3+nP9xbPNnQA+jq4Kj4e1/Aytfg4AtxW7l+ENtyAuNERAEREAWJlf/h5v9mT8hWWuiugMkT2C13RuaL8l3NIF96A8uaFZmsyxTukc1rQ2a7nENAvE8cp8K9ODLlP9Jh8oz2rz/wDs45R+kUPlJ/7Kfs45R+kUPlJ/7KAvjKxjrKaeGKeK74HsxBzXBmJpbicAeTWqUj/w/PbrblanHgaR+tSLMPQ/V0EVeyeWlcaqkMMeB0jgHHF8vFGLN1jkuoh+zjlH6RQ+Un/soDGzw0WS5OpH1P8A6oyXAWDg2Yg443hnLjPJe/iWZoZoX1sGVYHTWMtJHGHvJcG4jILnXyL4/Zxyj9IofKT/ANlSrNDQ5WUdLlGGWWlLqulEUZY+UtDhi1vJjBA7YcgKA0cX+H+VnyMrQNvy4Q4fg5afPTRpPkylNQcptls9jMDC8O7Y8t8Syv2cco9PQ+Un/sp+zjlHp6Hyk/8AZQEg/wANtW+Q1/CSPdYU1sTi61zPe1/AFdyrbQ/o3qcjmqNVJA7hhDh4Fz3W4PhMWLGxtvljkv3VZKAIiIAiIgCIiAIiIDqqqlsbHPebNa0ucbE2AFzqC0nHyj6f7uX3Vtspx4oZG7Ynje0qjm8g8C4aqofCqI22cmMG0MdU1yvVc1tFuxbfHyj6f7uX3U4+UfT/AHcvuqpUXH4+XUnPuSmRafW73TsW1x8o+n+7l91OPlH0/wB3L7qqVE8fLqTn3GRafW73TsW1x8o+n+7l91OPlH0/3cvuqpUTx8upOfcZFp9bvdOxbXHyj6f7uX3U4+UfT/dy+6qmwnYUwnYdyePk3fPUZFp9bvdOxbPHyj6f7uX3U4+UfT/dy+6qmwnYdyYTsO5PHybvnqMi0+t3unYtnj5R9P8Ady+6nHyj6f7uX3VU2E7DuTCdhTx8m756jItPrd7p2LZ4+UfT/dy+6t1SVTZWNew3a5oc02IuDyaiqKcdSu/I8eGCIbIWD0QuylqHyqqOtmIvCVDFStarFXPrt2MxRifSPRMe5j5XBzHFrhwcmotNj3NoUnVBZ5RYa6pH27j1u29am6OBk7la4rNbUPgajm20lp9k2h6Z3kpPdTsm0PTO8lJ7qpNFJ5Nh1r89CKypNqTn3Ls7JtD0zvJSe6nZNoemd5KT3VSaJk2HWvz0GVJtSc+5dnZNoemd5KT3U7JtD0zvJSe6qTRMmw61+egypNqTn3Ls7JtD0zvJSe6nZNoemd5KT3VS7adxFw1xG0Arn4K/mO6pTJsOteXYZVm1Jz7lz9k2h6Z3kpPdTsm0PTO8lJ7qpj4K/mO6pT4K/mO6pTJsOteXYZVm1Jz7lz9k2h6Z3kpPdTsm0PTO8lJ7qpj4K/mO6pT4K/mO3FMmw615dhlWbUnPuXP2TaHpneSk91bzI+WYquPhYHFzMRbctLdY5dR1rzvZXXowitk6I858p+8cPUuOso44Y8Zt9J20VbJPJiuRNBK0RFFksEREAREQHy4X5VQ/B4e1PK3tT4RqV8lUlliLDUTDZPJ53kqMwgmZq8Sw4Ddne3h+TDRFnZLyNLUlwhaCWAF13Bvyr25eX5JUWiK5bIWN72sTGctkMFFvuJFV0bOu1OJFV0bOu1bf+Emypz+Mp9tvuhoUK33Eiq6NnXauOJFV0bPKNXn/AAk2VHjKfbb7oYSLfcSKro29dqcSKro29dq1eHl2V9jDxkG2nuhoUW+4kVXRt67U4kVXRt67V54eXZX2HjINtPdDQr4mPanwLY5UyLLTFomaBjvhs4O+Ta/JyfKC1tQe1PiWtWq11lTOdDHteiOat0MMsxahynUPCdSviNtgAO4AFSGS48U8I2zRj0wrxUzg9PMvAgMOOzsbx/AVHaRocOUZ/rcG4eONo/EFXiqb0rx2rgedTsPpPHqVlwatprbilYTS8N95DURb7ImaL6qPhGSsaMRbZwde4tsHfU7JI2NMZy2Qr8cT5VxWJdTQopd2OZeni3O9idjmXp49zlo8ZBtdTo8DPs9CIopd2OZenj3O9idjmXpo9zvYnjINrqPA1Gz0MTJXzLPAfzFZa3+TdHk3BNtNFyHuO2nvLJ7Hs3Sxel7FrWrh2jUtDUX8i8iLIpT2PZuli9L2J2PZuli9L2J4qHaPPA1GwvLuRZLqTT5hTMa5xlis1pcflcgFz3FFZn9o4/VJ8y2xysk8q3NMkEkSoj0tci11fOY8OHJ9MPsQ7rEu9aoUr0TkKHBTQN2Qxj0QuPCa/Q1N5MYKT63LuM5ERQZPhERAEREAVN52R4a2oH2t+s1rvWrkVTZ+w4a6Q85sbvRDf0qPr0/jRd/4JvArrTuTd+UI8pZo7faaUbYmnc7/APSiakeYUlqu3OifvBafao6mW0reJPYQbjUz03dM5YqItRnBnEKPBijc/Hi5CBbDbb4fMp972sTGdoKVHE6VyMYl1U26KIdkZn0d/XanZGZ9Hf1mrn8XDtdTsyZVbHNO5YNksod2R2fR39Zqdkdn0d/WavPGwbXXseZNqdjmncmNlxZQ/sjs+jv6zU7I7Po7+s1PGwbXXsMm1OxzTuYWkR/xsQ2RuO9w9ihtUdXjW6ziyz8LlDw0tAYG2JB5CSTq8PmWkqzyKDnej5lcmgtVFGsULWO0oZea8eKspx9s09W7v0q5lUmYkOKui+qHu9Aj9SttS9An0Ku8gsNuvM1N35UKqNMMNp4HbYXDqvv+pWuq20xwdrTP2OkbvDT+lTtAtp2+vQquEEvA759yslPtHMt4ZW7JQes0D9KgKzcm5ZlpsXASYcVsWppva9uUHaVOVUKzRq1NJAUkyQyI92gt5FWHHar6b0GexOO1X0w6jPYojJsutOfYmcqQ6l5dyz0Vc0Wc1dM7DC4vOxsbNXhNrDxqVZMoqw66mpDfqRsjJ8bi225aJaRYvM5OfY6IqtJfI1eXcnmS/mm+P8SsuyxMl/NN8f4lZa5DsFksi6amrZG3FI9rWjlLiAE0niqiJdTEzgkw0s52Qv8Ay2VP17rRP/0236lOs5c8Y5YnwwhzsYsXntWgX12B1lQHK5+Kd3yPxCnqCJzGLjJa6lYwlMyWVMRboiEfYzEQBykgb9S9IwMwtA2NA3BeecjRYqiBu2eIb3heiQtOFFztTid2CUzOXgcoiKHJoIiIAiIgCrHSVFaraedA3zOeFZyrvSjH8bA7bHINzmkfmK461P4l9CVwQ61Sia0XpchK3GaEmGth75eD443289lp1sM3pMNVCftQN+r1qHiWz2rvTqWuoS8L03L0LYUT0iR/ExHZKRvYfYpYsLK2SWVLAyXFYODu1NjcAjl8anpmK+NWoUmklSGZr3aEKkQqxeINN9r1/wDwnEGm+16//hRXgZd3z0LLlin3+37IUisXiBTbZeuPYnECm2y9cexasnTbvnoY5Xp9/t+yukVi8QKbbL1x7E4gU22Xrj2Jk6bd89Blen3+37K6WNVnWPAtnlSBsc0jGXwskc0X1ntTbWVq6o6/EuNEs6xKsdjIip9yRaOGXrT3qeQ+nG31lWkq50YRXmndsiY3rOJP5QrGU/RJ/FfiVPC7r1KpqRO4UD0wRXpYXbKkDfG/2BTxRHSlFiye482WN3pYf1KWpVtM3iQFWl4HcCl0RbnM9jTWRB7WuBx6nAEXwOI1HvhWaR2I1XakuVWNmO9G61sdWS82p6jXHGQ3nvu1niPd8V1LsmZgRMsZ3GQ80Xazzazv8SlKKvzV8smZMybixw4PijzrnXf2PiCBsbQ1jQ1o5A0ADcF9oi4FW5IJmJBks/FN8f5ivjKWW4acfHSNae43lcfA0ayucnMxQtBvrB5CQeU90cixX5p0riS6AEnlJLiT4STrWxmJf67+hpl/62/jtfff8EbynpAe64pmYRz363eJnIPHfwKLVVW+V2KV7nu2uN7eAcg8SszijS/R2ef2pxRpPo7PP7VIx1UEflavz1Ieahq5l+t6L729rFXLX5bd8WO+4fgVYGemRoKeJhhiaxzpbXF+TCSfUq7y87tWD6xPmUnBKkqI5CJmgdBJiO07hmbFjr6YfbNPVu71K/AqR0bQ4sow/VEjvQI/UrvUVhNf5ETcT+C0/iVd4REUYSoREQBERAFBtKMfxcDvtHN3tv6lOVD9JsV6WM82paT4DHI38SFzVSXicd+DltUs4/grVd1FJhljdzZWO3OBXSigC7Kl0sXQiqc50VH0qTrBccaKj6VJ1gpfKLNS8u5WMhzbSc+xbKKqeMdT9Jl3rjjJU/SZd6ZQZsry7nmRJdpOfYui6XVT8Y6n6TJvTjHU/SZN6wymzZXl3PMiy7Scy2Lrla/IL3OpoXPJLnQscSeUlwB171myus0nYCfMpJrrtRxDObiuVu+xT9c/FLIdssh3vJWsqD2yzC6+vbr3rCmPbHwqqtzrc+gMSyWJ7ovj7Sd312N3NJ9anSh2jGG1NI7nVB3BjB+N1MVY6VLQtKXhJb1T/n2Cj+f0WLJ9R3o8XVcD6lIFq86IMdHUt208oHhwGy7Yls9q70IyVLscm5Tz6tnmzLhq4T9oB1gW+taxFbHtxmq3WU9jsRyO1KXUXDaN4ThBtG8KlEsojJf++X7JjK3+Of6Lq4Uc5u8Jwg5zd4VK2Sy9yX/vl+xlb/HP9HojJc7RE3tm93ujaVl/CG85u8KjslsHBN1DkP5isrgxsG5YZNTa5fs1rhh2xz/RdLZQeQg+A3X0oVo4iAE5A/eYNwJ9amqjZo/+b1Ze9iYpplmiSRUtchmkeTVA360jtwaP1KscvHWwd4n8FYukZ/xsI2RvO9zfYq2y474wDYwfiVPUKWib69StVy3qn+nRCRaJor1xPNp5DvcwetXGqq0Ow3nnfzYWt6zr/oVqqLwgt5l4ITuDUtAnFQiIuAkAiIgCIiAKOZ/xYqGTvOY7c8KRrT53svQ1Hehc7q9t6lqmS8bk3KdFKuLOxd6dSnUKIq4X4tvI7w+nhdYdtCw9zutC7q2AOje2w7aNw3tIWDmq+9HB3o7dUkepbQi6sjPqYnAoEv0TOTUq9Sl2nUPAuSpXW6PpRcwyMcO4HAsPrC0VZkKeH5yB4G0AOG9twoB8MjPMhdY6yCXyOQ+lw7kWfR5Cnm+bheRtIDRvdYLfUWj6V1jLIxg2Nu879QWllPLJ5WqYS1cMXnchNqCPDFG3ZG0bmgLqyzNgp5nc2GQ7mFZbW23LV51PtST9+MjravWrJJ9Ma2+yFMi+uVu9U6lVgLBedZ8JWcteVWGF+QtbR7HahZ33yH0yPUpItLmZHhoYO/Hi6xLvWt0rPAlo2puQolW7Gnev+l6hdNZHije3nMcN4IXcuCtpyqearWS6yMoxYZpW82V7dziFjq4ot0uUtUsti5oo2loOFutoPyR3R4Fr85qZppJ+1bqjJ5B+7Y+pZeSZscETudEw+iF2V1NwsUkd7Y43Mvy2xAi9lU2riSJf7L+S4OTHjW33QppFKKjR7O35D43+MtO46vOtVUZs1Mfyqd//AEgO/KSrM2oifochVX0szNLVNhkv5pngP5ispdub+QaiWJnBwPPLrIwAdseUut5lKaLR4865pWt+qwYj1jq8y1SVEbPM41spZpF+lq9Opm6Om/Eyn7a25jfapcsDI+RmUsZZHiILi4lxuSSAPUFnlV+d6SSK5C1UsSxQtY7ShXef8l6oDmwt87newKussOvKe8APMp3nnJesk7zWN9G/rUAyk68r/wDVbdqVhpUtG3gVepW8713qWNoch7Sodtexu5pPrVjqCaIYbUkjudUncGMHtU7UFWLedxZqJLQNCIi5TrCIiAIiIAsLLUGOnmZzoZG72ELNXxKy7SNoI3heKl0sZMdiuRSh2nUuVyW21bCRu1LhVg+iFjZj1bXUrW424mueC24uBiJGrwFSJUuNo391bOjzlqYrYJ3EDuP7celc7ipKGtRrUa5NBXqrA7pHuex2lb2X5+C1UUHo9IjhYTQg7XMdY9U+1b2jzyppNXCYDskBb6XJ513MqYn6F98xES4PqItLV9M/QlllytHW5500erhMZ2Rgu9Lk860NZpEcbiGED6z3XPVFvxWL6uFml3tnPIqCok0N98xOlHM+KxopXsxNxOcwBtxcjECdXgChdZnLUS/LmcBsZ2g9HX51rDtUfPhBHtVrU05iWpsEuje173aFvZDh51HwLXlZ0p7U+BYEnIfAVGt0KWJpd2QocFNC3mwxjc0LOXXAzC0DYANwXYrW1LIiHzx7sZyqFwVyi9MTz9nXBgralv27z1ji9a1SkWkGLDlGo77mO3xsKjqtsK3jau5CnTpaRyb1LMzTyvE6miYZWB7W4SwuAdqJA1HvWW/VKLNo8tTQ/NTPb3r3HVOpRs2DcZyua7TrJSHCmK1Gvbo1FvIq8o9IM7fnGMk9A7xq8y3lHpBgd842SM+DGN41+ZcD6GZn2vwJCOvgf/a3EsfJfzTfH+JWWopTZ8UzIm4XOebHUxp2numwWurNIbzqhha3vvcXHqiw86wZSSu/r75hJX08el1+GcnixKvKkUQ+NlYz/U4A7uVVnWZyVMvy5322M7Qejr861p5bnl293euxmDl/u72I+TDCf+bff5+TOy5VCWplew3a5/anaA0AfgoTVm73n67vxUoUTe65J75UxG3FSyfYhMZXOVy/fOXTovitk+M86SR3pkepSxR/MOLDk+mG2PF1nE+tSBVidbyuXepcqdLRNTcgREWk3BERAEREAREQFG5SjwzSt5s8rdz3BY6sfLOjpsz3yRTua57i4tc0Obc8trWI8/KoxXZiVcXJG2QbY3XPVdY7rqAkppGroLtBhCnkaiYyIu/N1I+i+54HRnDIxzDscC07ivhcxIIt86BCiFAbBF0uqh3BddTqknvLViqYWMtdbpwO7uWI51+Ur6ggdIcMbXPOxoLjuCyRh7a2dT7lqLiwC5oYsUsbedKxu94C3NDmJVy6zG2MbZXW9FoJ3hSfI+jhsT2SSzuc5jg4NY0NaSNYve5I8Fl1xUsjlzJmOGevp40VMZFXdn6EyC5XAXKsBSQiIgKY0qRWygTzoYzuu31KIK984syqeuIdMHh4bhD2OsQL35DcHlPcULynogkGumnY/wCrICw9ZtwdwU9TVsSMaxy2VCvVVDKsjntS6KV4i3OUszqunvwlO+w/eYMbd7b28dlprKSa9rku1bkY5jmLZyWCIiyMCR5L+aZ4D+YrKWkp8r4I2tDbkX1k6uUldUuV5Hd3D/pHrWvFUwxVN+5wGskDw6liS5Wjb+8T4B6+RR9zydZJPh1rIosmSzm0ET5Df9xpdvI1BLImdTJrL5kMubLpOpjQO+dZWrUwybotrJbGTg4R3cbsTvE1t/xClWTtEdOzXPLJKe6BaNnm7bzrmfWQR/e/A7oqCZ/9bcSV5uwYKSnbzaeMbmBbFfMcYaAByAADwDUF9KtuW6qpaGpZEQIiLwyCIiAIiIAiIgC4suUQHXPTNeLPY1w2OAI3FR+uzApZLlsZjJ7sbiB1DdvmUkRYPjY/zJc2xzyReRypwK6rtGMguYJmv2CQFh6wuPMFHa/Nmpg+cp325zRjbvbe3jsrnXFlyPoY18uYk4sMTs81ncunYpmgzYqZ/m6d9uc4YG73Wv4lIqHRjI7XPM1n1WAvPWNh5irEsuUZQxp5s4lwxO/yWbz69iN0WYFJHYujMhHdkcSOoLN8y39PTNjFmMa0bGgAeZdqLrZG1nlSxGSTyS+dyrxFkRFmagiIgCIiAIiIBZa3KeblPU/P08b+/azvE4WI3rZIvUcrVuimLmo5LKhA8paI6d9zTySRHYfjG+fX51FMp6LquK5jDJmjmGzuq63mJVzouyOumZ978TjkwfC/7W4FD5OzFrZzZtM9lu7KDGPS1nxBSrJuh46jU1IG1sTb+m72KzbLlZvwhK7RmNceDYW+bORvJ2j6ig1iAPdzpSX+ie1G5SGOINFmtAA5AAANwX2i4nyOfnctzvZGxmZqWFkRFgZhERAEREAREQH/2Q=="/>
          <p:cNvSpPr>
            <a:spLocks noChangeAspect="1" noChangeArrowheads="1"/>
          </p:cNvSpPr>
          <p:nvPr/>
        </p:nvSpPr>
        <p:spPr bwMode="auto">
          <a:xfrm>
            <a:off x="207379" y="-192617"/>
            <a:ext cx="406294" cy="406401"/>
          </a:xfrm>
          <a:prstGeom prst="rect">
            <a:avLst/>
          </a:prstGeom>
          <a:noFill/>
        </p:spPr>
        <p:txBody>
          <a:bodyPr vert="horz" wrap="square" lIns="121899" tIns="60949" rIns="121899" bIns="60949" numCol="1" anchor="t" anchorCtr="0" compatLnSpc="1">
            <a:prstTxWarp prst="textNoShape">
              <a:avLst/>
            </a:prstTxWarp>
          </a:bodyPr>
          <a:lstStyle/>
          <a:p>
            <a:endParaRPr lang="en-US">
              <a:solidFill>
                <a:srgbClr val="5F5F5F"/>
              </a:solidFill>
            </a:endParaRPr>
          </a:p>
        </p:txBody>
      </p:sp>
      <p:sp>
        <p:nvSpPr>
          <p:cNvPr id="36876" name="AutoShape 12" descr="data:image/jpeg;base64,/9j/4AAQSkZJRgABAQAAAQABAAD/2wCEAAkGBhEQEBIUEhIWFBUVFhcYFxcVFxYXFhYXGhUYFxQaGBgYHCYeFxklGRcXHzEgIycpLC0sGR4xNTAqNScrLCkBCQoKDgwOGg8PGiwkHyQqKSkpLCwsLCkpKSkpKSksKSksKSwpKSwtLCwpLCksLSwpLC0pKSkpLCosLCwpLCwsLP/AABEIAHUBrQMBIgACEQEDEQH/xAAcAAEAAgMBAQEAAAAAAAAAAAAABgcEBQgDAgH/xABREAABAwICBAkHBwcKBQUAAAABAAIDBBEFEgYhMUEHEyJRYXGBkaEIFDJUk6KxGEJScoKS0hcjU2LB0dMVFiQzY6OywuLjNENkg8NEc+Hw8f/EABkBAQEBAQEBAAAAAAAAAAAAAAACAQMEBf/EAC8RAAICAQMDAgMIAwEAAAAAAAABAhEDEiExBEFRE6FhcfAUIjJCgZHB0STh8SP/2gAMAwEAAhEDEQA/ALxREQBERAERec8wY0ucbAf/AIAOknUgPRF+BfqAIiIAiIgCIiAIiIAiIgCxq/EoYGZ5pWRN+lI5rR3uKrXhF4ZG0rnU9FlfMLh8p1xxneGj57xv3DpNwKRxTFp6qQyTyvlefnPJJHQNzR0CwVKNkuR0ZW8MWERavOc5/s45HDvy28ViN4ccJJ9OUdPEv/Yuc0V6EZqOp8J4SMMqiGxVceY7GvvG49AEgFz0BSW64zUy0J4T6vDXNaXGan3xPN8o543H0D0eiebeJcPAUjppFg4JjUNZBHPA7NG8XB3jcQRucDcEc4WcoLCIiAIiIAiIgCIiAIiIAiIgCIiAIiIAiIgCIiAIiIAiLR6YaWw4ZTGea51hrGNtmkedgF+i5J3AFAbxFT/yh4vUn+1b+BfrfKFjJAFDISdQAlaSTusMmsqtLMtFvosbDah8kMb5IzE9zQXRkhxYSLlpI1EhZKk0L8JX494aCSbAC5J3AbVp8DxA1UksuxjTkjHi5x6TyeodqiU0mo92Y3To3S1+LYjxfFxtP5yVwa3oHzndg8bLYKGVNbmxZl9jCGD7h/zOXPPk0JfFpEzlSJk1thYKP6T12SWkaTyTKHO+y5oHi6/YpCovp3RF0TJB8wkHoDra+8DvWdTaxtozJ+HYlCLTaM44KiIAn84wWcOfdmHQfityusJqcVJFppq0ERFZoREQBEXnUThjHPcbNaC4nmAFz4ICtNJuHCOjq5qdtK6XinZS/jQ0FwAzADIdhuNu5av5RLfUHe3H8NU/iNaZ5pZXbZXveetzi79q8YoS9zWt9JxDR1k2HiV10o56mdbaN4z55SQVHFmPjWB+Qm5AOzXYX1a+1Qjhk0+NFCKaB1p5m3c4bYothI5nONwOYBx5lPKeOOkpWtJyxwRAE7gyNlie5q5V0mx59dVzVD9sjiQPosGpjexoAUxVspujVr3o6KSaRscTHSPcbNa0EuJ6AF4Lo7gl0EbQUrZpG/0mdoc4ka42HW2Mc2qxdznqCtuiUrK/wfgDrpWh080VPf5uuV468pDR2OKzazyeqgNvFWRvdzPjcwH7Qc63crxRc9TL0o5Fx/R6ooZjDUxmN4Fxva5u5zXDU4f/AHUtaui+G7BGT4W+UgZ6dzXtO/K5zWPHUQ4H7IXOi6J2Q1RafARpO6KqfRuP5ucF7BzStFzbmzMB+4FfK5O0IqTHiVC4bqiIdjnhrvBxXWKiXJUSAadcLUWF1Ig83dM7IHuIeGBuYkNGsG5sL9oUd+URH6i/2zfwKuuErEvOMWrH3uBKYx1RgR/FpUZ6lSijG2dbaK495/Rw1IjMfGgnISCRZxbtG0G1+1bZa7R3DfNqOnh/RRRsPW1gB8brYrkWRfT3TqPCYY5HRmV0j8jWtcG7GlziSQdQ6t4UG+URH6i/2zfwLVeUFiearpoAdUcTnnrkdb4RjvVUrooqiGzqPQDTkYtDLIIHQiOTJrcHBxyh2ogDZcbt4UpUH4GcN4nCIDvmc+U/acQ33GtWs4WeE00I81pT/SHtu5+3iWnZYfpCNl9g17worfYq9iV6S6eUOHaqiYB9riNvLkP2RsHSbBV/iHlDRgkQUb3DcZZGs91od8VS00znuc57i5zjdznElxJ2kk6yV8LooonUW0fKGqPU4vaP/Ctjh/lDMJAno3NG8xSB9vsua2/eqURNKMtnWejWl9JiMZfTSh9vSaeS9l/pNOsdew863K5F0dx+ahqY6iE2cw6xue35zHc7SNXcdoC6yw6ubPDHKz0ZGNe3qc0OHgVElRadms0x0qjwykdUSNLwHNaGtsC5zjYC51DeeoFV78oeD1KX2jP3L88oXErQ0kAPpvfIR0MaGt8ZD3KkVUYqiWy7/lDwepS+0Z+5PlDwepS+0Z+5Ugi3SjNTLv8AlDwepS+0Z+5bTCOHjD5nBsrJae/znhrmDrLCSOu1lz4iaUNTOyopQ5oc0hzSAQQbgg6wQRtFl9KueAvGTNhpic65p5HMF9oY4B7OzW4Dq6FYy5vY6I+Jpmsa5ziGtaCXEmwAAuSTuAC5i4R9NnYpVl7SRBHdsLT9G+t5H0nEA9Ayjcp5w4ad2H8nwO1mxqCOba2Lt1Od0ZRvKpdXFdyJMK4OBTg+zltfUN5LT/R2kbSNRlPQNjem53BRHgy0DdilTywRTxEGV2zNvbG08538wvvIXS8MLWNa1oDWtADQBYAAWAA3ABJPsIo+0RFzLI/ptXGOnyjbI7L9ka3fADtXzoN/wp/9x1+4fsWBwgHXBzcv/KvTQCq5MsfMQ8dosfgO9fO1/wCVT8V7Wee//UlqrbHy6KukcNoeHjuDgrJUO07ws8mdo1Wyv6NfJPiR3Lp1sHLHa7blZlcbJVQ1bZo2SN2OF+rnHWDqXpLEHtLXC4IsQd4O1QLRbSLzd2SQ/m3Hb9A8/Ud/ep8x4IBBBB1gjWCF1wZlljffuVCamiB4ro1PSv4yDM5oNwW+mzoIG0dPevei09kaLSxh/S05T2jZ8FN14yUcbjdzGk85aD8QuX2aUHeKVfDlE+m0/uuiPwaZmU5Yad73HpAA6yL2C3tDC8C8hBe7bb0W8zW9A5969o4mtFmgAcwFh4I+YAtBOtxsBz6rnwXohGS3nK/YtJrln2iIupYWo0qxmmpKSWSqvxNsjgAXF2fkZQBtvdbdVN5QeJ5aalgB/rJHSHqjbYeMngtStmM038vaJ+pSfck/iLdaHz6OVVZFHS0bhMLyML2Pygs5V9byLi19YVFq1fJ+wzPV1M5GqKIMH1pHX/wxnvXRqkSmTvhpxnzfCpGg2dO5sQ+qbuk9xpHaub1cflD13KooeYSyHrJYxvwf3qnEjwZLkkPB/ggrMSpYXC7TJmeNxYwF7geg5bdq6rVBcAFEHV88hH9XAQOgve0fBrlfqmXJUQiIoKIRwy1ojweoB2yGNg6zI1x91rlzUrl8oTGddJSg/SmeP7uP/wAippdY8HOXJIeD6hM2KUTAL/n2PPVGeMd4MXUeIVghhkldsjY556mtLj8FRvAFgvGVs1QRyYI8o+vIf2Ma77ysnhcxLiMIqtdjIGxD7bg13u5lMt2UuDmeaYvc5ztriXHrJufErbaGYb5ziNHFa4dNHf6rXZ3+60rTKwuAzDuNxUP3QwyP7XWjHg93crfBC5OikReFdVthikkd6MbHPPU1pcfALidTmPhQxLzjFqxw2Nk4sdUbQw+81yi7Wkmw1k6h17l91FQZHue70nuLj1uNz4lbzQDDPOcTo47XBma5w/VZ+cd4MK7cI5HSJljwzDQX+hS04vuvkYBbrJFusrljE8RkqZpJpTmfI4uceknd0DYOgBXtw84vxWHxwg2M8oB6WRjO73uLXP6mPkqRsdH8DlramKnhHLkdYE7Gi13Od0AAnsXQ+jvBJhtIxodA2oktypJ2h9zvsw3a0dFu0rnXBscqKOXjaeQxSZS3MA0nKbXHKBG4dy3v5VMX9ek+7D/DWtNmJov/ABLg8wyoYWvo4Rf50bGxvHU5gBXNmluBeY1tRT5swifZrjtLSA5l7b8rhfputp+VTF/XpPuw/wANR3EMQlqJXyzPMkjzdznWuTa27VsAGrmRJoNpmOF1JwYvJwihv+hb3AkDwsuWiV1rojQeb0FJERYsgiBHTkGbxusmbEo3hyxLjcVLBsgiYz7TryO8Ht7lXi2+l2J+c19XNufNIR9UOys90Ba+hozNLHE3bI9rB1ucGj4qlwSy8tCuCDDpaCmlqYXPlljbI48bK22cZmgBjgBZpC3f5F8H9Wd7ef8AGppTQNjY1jRZrWhoHMALDwC9FytnSiqtK9DNHcMbG6pp5QJCQ3JJUv1tAJvZ+rao553oj+hqO+q/Gp7w0YN5xhUjgLugc2UdQOWT3HOPYublcd0S9jofg0xjBBLLBhokY+Roe4ScacwZq1GQnZn2Dn6FvOETTRuF0bpNRmfdsLDvfbW4j6LRrPYN65+4PsdbRYlTTPdljDi2Q6zZj2lrjYaza4OrmTTvS9+J1b5nXEY5MTD8yMHVf9Y7T0m2wBNO4vY0NRUOke573Fz3kuc46y5xNyT0krP0d0fmr6mOnhF3PO0+ixo9J7v1QP2DaVro4y5wa0FznEAAC5JJsABvJK6U4L9AhhlNmkANTKAZDtyDa2MHmG/nPQAqboxKyQ6M6OQ4fTR08I5LBrJ9J7j6T3dJPdqGwLaoi4nQIiICL6e014o3/RcQepw/e0KL4Difm87Hn0djvqnb3aj2KxsUoRPC+M/OGo8x2tPfZVXLEWOLXCxaSCOYjUV8jrIuGVZF9NHkzJxlqRbrXAgEawdhXxPA17S1wu1wsQd4UQ0R0kDbQSmw/wCW47v1T+zu5lM19HFljlja/U9EZKSsrfH9HH0ziRd0ZOp3N0O5j07/AAXnhGkU1NqaczPoO2dn0VZb2Aggi4O0HYVHcR0IhkJMZMR5hrb3buwrxZOklCWrCzjLE07gftHpxTv9MOjPSMw72/uWb/Oik/TN8fhZRt2gU26SM9eYfsK9INAHn05Wgfqgn42VRydVw4/X7mqWTwbCt03iGqFrpHHUNRAvu6T1WWwwWjl1zTm8rxa26Nu3KB4ns5l+4Vo5BTa2tu76btbuzcOxbRenHCberI/0XB0ipcyCIi9B0C534dMU43FOLGyCJjftOvI7wc3uXRC5K0vxPzmvq5tofNIR9UOys90BXDkmRqF0DwC4ZxeHPlI1zTOIP6rAGD3g/vXP111doHhnm2G0cRFi2FhcP1nDO/3nFbPgyJUflBA+fU3N5v8A+V9/2KrVdvlCYQXRUtSBqY58Tz0PAcy/axw+0qSWx4MfJaXk/wBc1tdURkgGSEFvSWP1gdjyexX0uP8ACMVlpJ454XZZI3ZmnwII3ggkEbwSrrwbh/pHMHnUEscm8xgSMPSLkOHUQesqZI1MtVFXX5d8L/t/Zf6l41nDxhwjfxYmc/KcgMdgXW5NyXaheymmVaKp4UcY86xWqcDdrHcU3qjGU2+3nPaoovp7y4kk3JNyecnWT3rIwtkTp4hO4tiL28Y4AkhmYZ7AaybX2LsczovgfwDzTC4i4WfOTM7ns4Dix9wN7yo75QlcW0tJFufK55+wyw8ZPBSzA+EzDKmWOnp5iXu1MbxUrRqaTa5aANQKgvlEsN6A7vz47fzX7FzXJb4KaV0+TxQDLWzW1l0cYPQA57v8Te5UsrI4IuEODDTNDU5hFK5rw9oLsjgMpzNGuxFtYB2dOq5cErk6EUP4WsT4jCKog2MjREP+44Nd7pcvocLGEeus+7IP8irvhm09pK2nggpZhKOMMkmUOAGVpawXcBfW5xt0dS5pbltlSqy+AXDOMxGSUjVDCbdDpHBo90P8VWivfyfcNyUdTMdsswYPqxt/E93crlwQuSO+UFXF1ZTRbmQl/a95HwjHeqqVj8PMZGKNJ2Gnjt2PkB8VXC2PAfJKtGeDOvxGHjoGx8XmLQXvykkbbCx1blt/yG4r9GD2v+lbDgo4UIMPidTVQcIy8vZI0F2Uutma5o12uLggHaVZ8fCthB/9bGOsSN8C0KW2akioPyG4r9GD2v8ApT8huK/Rg9r/AKVcP5UsI9ei979yflSwj16L3v3LNTNpFUYVwGYjx8XHCERZ2mQiQk5A4F1hl1m1wrs0qxLzWhqpr2McMjh9YNOX3rL9wPSekrg80s7Jslg7Lfk3va9xvse5RLhxxLisKcwHXNLHH2AmR3hH4rLbZvCOdFL+CfDePxelFtUbnSn/ALbSW+/lUQVs+T3huapqp/0cTYx1yOzHwj8V0fBC5LzREXE6HhX0bZopIn62yMcx3U5pafArkKvonQSyRP8ASje5jutri0+IXYi5r4ZsLEGLzFtrTNZLYbi4ZXd7mE9quBMiDoim3BZoL/KdUTIP6PDldL+uTfJGOuxJ6B0hdHsQTHgU4PbZa+obt/4dp5thlI6dje07wrlXzGwNAAAAAsANQAGwAbgvpcW7OiVBERYaEREAUT0x0eL7zxi5A5YG8D5w6QNvR1KWIuWXEskdLJlFSVMp9STAtMXRAMmu9g2O+e38Q8Vssf0ODyZILBx1lmxp+r9E9GzqUNnp3RuLXtLXDaCLFfGccvTSv/jPG1LGy06LEIpm5o3hw6No6xtHaslVDHK5pu0lpG8Eg94W1g0sq2f83N9YA+Nr+K9kOvX51+x2Wdd0WSir/wDnxVf2f3T+JY0mkdZMQ0SOudjYwAT1ZRddH12Psmb68Sc4pjkNOOW7lbmDW49m7rK+sLEjmmSUWc/Yz6Dfmt695PP1LSaO6KFjhLPrftDTrsedx3u+HwlK743Of3p7eF/Z0jb3YREXcs1WlOJ+bUNVNexjhkcPrBpy+9ZckLobhzxxsOG8Tfl1D2tA35GEPeeq4aPtBc8rpDgiRn4BhvnNXTw/pZY2Hqc8B3hcrrxosFzfwK4Xx2LROtcQsklPXbI3xeD2LpFZM2Jr8fwSKtppaeUXZI2xttB2tcOkEAjqXL2lmiNRhs5inbquckgHIkbztPPzt2jxPWKxcSwuGpjMc8bJWHa14Dh169h6RrWJ0a1Zx6i6AxXgFoJSTDJNBfcCJGDseM3vLTO8nbmr++D/AHVepEaWUwiub5O3/X/3H+6nydv+v/uP91NSGllMoro+TsPXz7AfxU+TsPXz7AfxU1IaWaTgEwjjcQlmI1QRG3Q+Q5R7okVjcL+ij6/DyYm5pYHcY1o2ubYiRo5zlNwN5aAs/g/0CZhMMjGymV0jw5zy0M1AWaALnUNZ27ypUob3stLY40X4umNJ+CXD695kcx0MrtbnwkNzHnc0gtJ6bXPOoo/yeIr6q2S3TE0nvDh8FepEaWUkiuz5O8frz/Yt/Gnyd4/Xn+xb+NNSGllJrqLgvwzzfCaNpFi6PjD1yEyfBwHYoSPJ3i31r7b7RNBtv159Stymp2xsaxos1rQ0DmAFh4BTJ2UlRWnDfoa+qgjqYWl0lOHB7QLudEdZIG8tIvbmLuZUEuzFCdJeCHDq1zn5HQSO1l8JDQ487mEFpPSACedIyoNHNKK46nyd3X/N1wt+vDr72v19yxfk81PrkXs3/iVakTTKnRWy3yeajfWxdkT/AMS+/k8Teux+yd+NbqQpkh4AsNyYfLKds0xt9WNoaPezrQeULiV5aOAfNa+V32iGM/wvVq6I6PDD6KGmDs/FtN3WtmcXFzjbdrcVFdNuCNuJ1ZqHVT4+Q1mQRtcAG32HMNtyVzT3sqtjnVdBcAuG8Xhr5SNc0zz9lgDB4h/etT8neP15/sW/jVmaM4CygpIaZji5sTbZjYFxJLnEgbLkkrZSTRiRtERFBYXLfCZi3nOK1b9zX8U3qjGT/EHHtXUZCqGTye2OJJrnkkkkmJtySbn56qLSJaspJdF8B+EcThbZCNc8j5OnKDxbPBl+1aD5O8frz/Yt/GrVwjDGUtPFBH6MTGsbfaQ0AXPSbXWydhIy0RFBQREQBERAEREAWPWYfFMLSMa4dI1jqO0diyEWNJ7MEaqNBIHHkPezouHDxF/FY35Px+nP3B+JS5F530uJ/lOfpQ8EZp9A4R6b3u6NTR4C/it3Q4VDALRsDeneesnWVloukMMIfhRShFcIIiLqUFUWIeUCyOaVjKIvax7mtfx4GfKSA7LxZsDa+0qx9LMV81oaqa9jHE8t+tlIZ7xC5JVxVkydG70t0snxOoM01hqysY2+WNvML7desneewDSIt9ofodUYnUCKIENBHGSW5Mbd5J3u5m7T1XI6cEFrcAGAFlPPVOGuZwYz6kd8xHQXkj7CthYmE4XHSwRwxNysjaGtHQN55ydpO8krLXFu2dEERFhoREQBERAERYmJ4pHTsDpCQCbahc3sT+xY2oq2Y3RlotF/PSk5XLdq2ck8rq/+bLOosbhmjdI11mt9LNqy79d1EcsJOk0YpxfDM9Fo26Z0pdlzn6xabfvA7Fi6TYvxVRTDO5rAc78pOttxYEDaNR71Es8FHUnZjnGrJMi01LpXTyNkcHEZG5iCLHLsuOfWR3rQzSGRlVPHVS2BFhZzQLuu1o5XULj9qyXURSuO/wCvgx5F2Juij2F4wynpIn1Eji59yL3c469Vui1lnYVpFBUuLYycwF7OFiRzjcVcc0XSvd9ilNM2aLExPE2U8ed97XsLaySdg8FD8FxJ0spllqJAWZnujAJbkaLkbbAXNrW+KnJnjCSj3ZkppOidotLT6XUz3sY1zruIAu0gAk2AK/a7SumheWOcSRqOUXAPNfnVetjq9SN1x5s3KLVN0lpzC6UOORrg08k3zG2q2/ascaaUmvlu1C98rtfQOlHmxrmSGuPk3qLX4fjsM7Hva6wZ6WYWsNtz0aisL+elLmtmdb6WU2/fbsR5saSba3GuPk3qLB/lmLjxDc57X2arWzbdmxeNFpJBMXhjjyGlxJBAyjabqvUhdWNSNoi1f85KfiRKXENJIFwcxI22btK/MN0mp6h+Rjjm3Bwte2225Z6sLStbjUvJtUWkqNL6ZjnNLnXa4tIDTtBsbbrLGxTFHPqaNsTyGvs85SRmaSCLjms1ymWeCWzsxzRJEWFHi0bp3Qi+doudWoDVv+0FmrqpJ8FJ2ERFpoREQBERAEREAREQBERAEREAREQGFjODQ1kD4J25o32zC5bexDhraQRrAUU/IxhHq7vbS/iU4RbYohcHA7hDTfzXN0OklI7s1j2qWUGHRU7BHDGyNg2NY0NaOwLIRLAREWAIiIAiIgCIiAKMaV/naikh535j1XA+AcpOvJ1KwuDyxpcNjiBmHUdo2lcssNcdJMlqVEXpoWOxGpdlbliYdVha+Vo2feWkyubh+bWBLPrt9FrdQ+9fuVhtpIwXEMaC/wBLUOV9bn2navwUceTJkbk+jlGXbfZs2rzy6Vvv59/9HN4r9/ch+N1VPPHDBSgOcXC1mkZRYjWSO/qN19SVUTMRPHOAZFGGC4LrnINwB+k4qWU2HxRm7I2tJ3taAfBfM+GQvN3xMcectaT32R9PJ/etXa+Ww9N8kWwp4dNWVLG2jaxwbqsCbDd9m5+ssJ0ZZhrANs03eBcDxaO9TsUrAzIGNyWtlsMtua2xfJoYyGji22braMos09A3I+mdc9n+7e49P6+ZCMZ5FYxpeIxFGxrHOaXtFm/Rsd5Ou25bPRqkD6l8/HtlIbZ2VhZrda20AbGlSSpoIpbcZG19tmZoNu9fUFMyMWY1rRzNAHwWx6Zqepva77/3QWOnZrNLagMpJP1rNHadfhdarEmCDDGNtZzwwHnJdy3eAK2mkmFyVIiY22QPBfc2Ntmrn1EraS0rHgBzGuA1gEA2O611U8cpyl8qX8muLbfyo07NH42xQuLTxkLLi2q7wM2vn5QUdwXE6eOlmzkGZ2a12kk3bybG1ttyp+sQYVBcniY9e3kN18+5ZPp904Ug8fghMkB80pIhtmlLj1XyN8CFthStfilg1obFHrFhY8nVfp5Y7lJPMY7tPFtuz0eSOT9Xm7F9NpmBxcGNDnai6wuR0nesj01Vv49l/Zix/wAexXzSRR1MjRYSTNbq2Bou63VcgL7ZEJmRw+dR2uMrOKcCHHVtDdZ186nrKOMNLAxoadrQ0ZT2bF5w4XCw3bExp5w0A99lz+yPbftT58/Mz0mQnHHmGskDRcmJsbetzGs+F1jSRGGWaBmtz2xxDrOQv7zfsKsJ9DEXZzGwuFuUWgu1bNe1PMIs+fi2Z73zZRmvz3tdJdI2277+zDxb8kPrI4oKyCOX+qijFrgkEkOJcR0v+C9mVEc9dx0Q/NwRkucBYEhrv3+BUqqaKOW3GMa+2zMAbdV1+x0cbWlgY0NO1oAAN9txvXT7O75VXfx+C+RvpuyMaM4M2emkMo/rX3uNRs0jYd3KusSSjlfVyCmdl82jDWk6zqbbLr3k5tamsUTWANaA0DYALAdgX5FTMaXFrWguN3EAAk8551v2ZaYrxy+/1Zvp7JER0axCCGKSeV7jI5+VxIJP0ha3RrPUpfFKHNDhscAR1EXC8HYZCRYxMtfNbK22bntbaskBdcMJQWllQi4qj9REXYsIiIAiIgCIiAIiIAiIgCIiAIiIAiIgCIiAIiIAiIgCIiAIiIAiIgCIiAIiIAiIgCIiAIiIAiIgCIiAIiIAiIgCIiAIiIAiIgCIiAIiIAiIgP/Z"/>
          <p:cNvSpPr>
            <a:spLocks noChangeAspect="1" noChangeArrowheads="1"/>
          </p:cNvSpPr>
          <p:nvPr/>
        </p:nvSpPr>
        <p:spPr bwMode="auto">
          <a:xfrm>
            <a:off x="207379" y="-192617"/>
            <a:ext cx="406294" cy="406401"/>
          </a:xfrm>
          <a:prstGeom prst="rect">
            <a:avLst/>
          </a:prstGeom>
          <a:noFill/>
        </p:spPr>
        <p:txBody>
          <a:bodyPr vert="horz" wrap="square" lIns="121899" tIns="60949" rIns="121899" bIns="60949" numCol="1" anchor="t" anchorCtr="0" compatLnSpc="1">
            <a:prstTxWarp prst="textNoShape">
              <a:avLst/>
            </a:prstTxWarp>
          </a:bodyPr>
          <a:lstStyle/>
          <a:p>
            <a:endParaRPr lang="en-US">
              <a:solidFill>
                <a:srgbClr val="5F5F5F"/>
              </a:solidFill>
            </a:endParaRPr>
          </a:p>
        </p:txBody>
      </p:sp>
      <p:grpSp>
        <p:nvGrpSpPr>
          <p:cNvPr id="2" name="Group 89"/>
          <p:cNvGrpSpPr/>
          <p:nvPr/>
        </p:nvGrpSpPr>
        <p:grpSpPr>
          <a:xfrm>
            <a:off x="160983" y="893754"/>
            <a:ext cx="2207788" cy="1809189"/>
            <a:chOff x="146649" y="463282"/>
            <a:chExt cx="1656272" cy="1356892"/>
          </a:xfrm>
        </p:grpSpPr>
        <p:grpSp>
          <p:nvGrpSpPr>
            <p:cNvPr id="4" name="Group 4"/>
            <p:cNvGrpSpPr/>
            <p:nvPr/>
          </p:nvGrpSpPr>
          <p:grpSpPr>
            <a:xfrm>
              <a:off x="270748" y="802825"/>
              <a:ext cx="1301122" cy="857379"/>
              <a:chOff x="4699872" y="1129937"/>
              <a:chExt cx="3969148" cy="3098800"/>
            </a:xfrm>
          </p:grpSpPr>
          <p:pic>
            <p:nvPicPr>
              <p:cNvPr id="5" name="Picture 4"/>
              <p:cNvPicPr>
                <a:picLocks noChangeAspect="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4699872" y="1129937"/>
                <a:ext cx="3969148" cy="3098800"/>
              </a:xfrm>
              <a:prstGeom prst="rect">
                <a:avLst/>
              </a:prstGeom>
              <a:effectLst>
                <a:outerShdw blurRad="101600" dist="76200" dir="5400000" algn="t" rotWithShape="0">
                  <a:prstClr val="black">
                    <a:alpha val="40000"/>
                  </a:prstClr>
                </a:outerShdw>
              </a:effectLst>
            </p:spPr>
          </p:pic>
          <p:pic>
            <p:nvPicPr>
              <p:cNvPr id="6" name="Picture 5"/>
              <p:cNvPicPr>
                <a:picLocks noChangeAspect="1"/>
              </p:cNvPicPr>
              <p:nvPr/>
            </p:nvPicPr>
            <p:blipFill>
              <a:blip r:embed="rId4" cstate="print"/>
              <a:stretch>
                <a:fillRect/>
              </a:stretch>
            </p:blipFill>
            <p:spPr>
              <a:xfrm>
                <a:off x="5027096" y="1431887"/>
                <a:ext cx="3314700" cy="2494901"/>
              </a:xfrm>
              <a:prstGeom prst="rect">
                <a:avLst/>
              </a:prstGeom>
              <a:effectLst>
                <a:outerShdw blurRad="101600" dist="76200" dir="5400000" algn="t" rotWithShape="0">
                  <a:prstClr val="black">
                    <a:alpha val="40000"/>
                  </a:prstClr>
                </a:outerShdw>
              </a:effectLst>
            </p:spPr>
          </p:pic>
        </p:grpSp>
        <p:grpSp>
          <p:nvGrpSpPr>
            <p:cNvPr id="7" name="Group 18"/>
            <p:cNvGrpSpPr/>
            <p:nvPr/>
          </p:nvGrpSpPr>
          <p:grpSpPr>
            <a:xfrm>
              <a:off x="1289753" y="1067899"/>
              <a:ext cx="378868" cy="636178"/>
              <a:chOff x="7579651" y="1592816"/>
              <a:chExt cx="1267661" cy="2482227"/>
            </a:xfrm>
          </p:grpSpPr>
          <p:pic>
            <p:nvPicPr>
              <p:cNvPr id="8" name="Picture 61" descr="iPhone4-back.png"/>
              <p:cNvPicPr>
                <a:picLocks noChangeAspect="1"/>
              </p:cNvPicPr>
              <p:nvPr/>
            </p:nvPicPr>
            <p:blipFill>
              <a:blip r:embed="rId5" cstate="print">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bwMode="auto">
              <a:xfrm>
                <a:off x="7579651" y="1592816"/>
                <a:ext cx="1267661" cy="2482227"/>
              </a:xfrm>
              <a:prstGeom prst="rect">
                <a:avLst/>
              </a:prstGeom>
              <a:noFill/>
              <a:ln>
                <a:noFill/>
              </a:ln>
              <a:effectLst>
                <a:outerShdw blurRad="50800" dist="38100" dir="2700000" algn="tl" rotWithShape="0">
                  <a:prstClr val="black">
                    <a:alpha val="40000"/>
                  </a:prstClr>
                </a:outerShdw>
              </a:effectLst>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9" name="Picture Placeholder 14"/>
              <p:cNvPicPr>
                <a:picLocks noChangeAspect="1"/>
              </p:cNvPicPr>
              <p:nvPr/>
            </p:nvPicPr>
            <p:blipFill rotWithShape="1">
              <a:blip r:embed="rId6" cstate="print"/>
              <a:srcRect l="50972" t="11794" r="1050" b="2319"/>
              <a:stretch/>
            </p:blipFill>
            <p:spPr>
              <a:xfrm>
                <a:off x="7676341" y="2033473"/>
                <a:ext cx="1074281" cy="1600911"/>
              </a:xfrm>
              <a:prstGeom prst="rect">
                <a:avLst/>
              </a:prstGeom>
              <a:ln>
                <a:noFill/>
              </a:ln>
              <a:effectLst>
                <a:outerShdw blurRad="292100" dist="139700" dir="2700000" algn="tl" rotWithShape="0">
                  <a:srgbClr val="333333">
                    <a:alpha val="65000"/>
                  </a:srgbClr>
                </a:outerShdw>
              </a:effectLst>
            </p:spPr>
          </p:pic>
        </p:grpSp>
        <p:sp>
          <p:nvSpPr>
            <p:cNvPr id="77" name="Rectangle 76"/>
            <p:cNvSpPr/>
            <p:nvPr/>
          </p:nvSpPr>
          <p:spPr>
            <a:xfrm>
              <a:off x="146649" y="655608"/>
              <a:ext cx="1656272" cy="11645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3" name="TextBox 62"/>
            <p:cNvSpPr txBox="1"/>
            <p:nvPr/>
          </p:nvSpPr>
          <p:spPr>
            <a:xfrm>
              <a:off x="268333" y="463282"/>
              <a:ext cx="1350819" cy="311614"/>
            </a:xfrm>
            <a:prstGeom prst="rect">
              <a:avLst/>
            </a:prstGeom>
            <a:solidFill>
              <a:schemeClr val="bg1"/>
            </a:solidFill>
          </p:spPr>
          <p:txBody>
            <a:bodyPr wrap="square" lIns="34281" tIns="17140" rIns="34281" bIns="17140" rtlCol="0">
              <a:spAutoFit/>
            </a:bodyPr>
            <a:lstStyle/>
            <a:p>
              <a:pPr algn="ctr"/>
              <a:r>
                <a:rPr lang="en-US" sz="1200" b="1" dirty="0" smtClean="0">
                  <a:solidFill>
                    <a:srgbClr val="5F5F5F"/>
                  </a:solidFill>
                </a:rPr>
                <a:t>MOBILE APPLICATION FRAMEWORK</a:t>
              </a:r>
            </a:p>
          </p:txBody>
        </p:sp>
      </p:grpSp>
      <p:grpSp>
        <p:nvGrpSpPr>
          <p:cNvPr id="10" name="Group 88"/>
          <p:cNvGrpSpPr/>
          <p:nvPr/>
        </p:nvGrpSpPr>
        <p:grpSpPr>
          <a:xfrm>
            <a:off x="191647" y="2965569"/>
            <a:ext cx="2207788" cy="1334219"/>
            <a:chOff x="152400" y="1897811"/>
            <a:chExt cx="1656272" cy="1000664"/>
          </a:xfrm>
        </p:grpSpPr>
        <p:pic>
          <p:nvPicPr>
            <p:cNvPr id="36870" name="Picture 6" descr="http://img.talkandroid.com/uploads/2012/03/android_resources.png"/>
            <p:cNvPicPr>
              <a:picLocks noChangeAspect="1" noChangeArrowheads="1"/>
            </p:cNvPicPr>
            <p:nvPr/>
          </p:nvPicPr>
          <p:blipFill>
            <a:blip r:embed="rId7" cstate="print"/>
            <a:srcRect/>
            <a:stretch>
              <a:fillRect/>
            </a:stretch>
          </p:blipFill>
          <p:spPr bwMode="auto">
            <a:xfrm>
              <a:off x="741947" y="2104843"/>
              <a:ext cx="637627" cy="698741"/>
            </a:xfrm>
            <a:prstGeom prst="rect">
              <a:avLst/>
            </a:prstGeom>
            <a:noFill/>
          </p:spPr>
        </p:pic>
        <p:pic>
          <p:nvPicPr>
            <p:cNvPr id="36868" name="Picture 4" descr="https://developer.apple.com/assets/elements/icons/128x128/xcode.png"/>
            <p:cNvPicPr>
              <a:picLocks noChangeAspect="1" noChangeArrowheads="1"/>
            </p:cNvPicPr>
            <p:nvPr/>
          </p:nvPicPr>
          <p:blipFill>
            <a:blip r:embed="rId8" cstate="print"/>
            <a:srcRect/>
            <a:stretch>
              <a:fillRect/>
            </a:stretch>
          </p:blipFill>
          <p:spPr bwMode="auto">
            <a:xfrm>
              <a:off x="278920" y="2182483"/>
              <a:ext cx="646981" cy="646982"/>
            </a:xfrm>
            <a:prstGeom prst="rect">
              <a:avLst/>
            </a:prstGeom>
            <a:noFill/>
          </p:spPr>
        </p:pic>
        <p:sp>
          <p:nvSpPr>
            <p:cNvPr id="81" name="Rectangle 80"/>
            <p:cNvSpPr/>
            <p:nvPr/>
          </p:nvSpPr>
          <p:spPr>
            <a:xfrm>
              <a:off x="152400" y="1955321"/>
              <a:ext cx="1656272" cy="94315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5" name="TextBox 84"/>
            <p:cNvSpPr txBox="1"/>
            <p:nvPr/>
          </p:nvSpPr>
          <p:spPr>
            <a:xfrm>
              <a:off x="655608" y="1897811"/>
              <a:ext cx="672860" cy="176002"/>
            </a:xfrm>
            <a:prstGeom prst="rect">
              <a:avLst/>
            </a:prstGeom>
            <a:solidFill>
              <a:schemeClr val="bg1"/>
            </a:solidFill>
          </p:spPr>
          <p:txBody>
            <a:bodyPr wrap="square" lIns="34281" tIns="17140" rIns="34281" bIns="17140" rtlCol="0">
              <a:spAutoFit/>
            </a:bodyPr>
            <a:lstStyle/>
            <a:p>
              <a:pPr algn="ctr"/>
              <a:r>
                <a:rPr lang="en-US" sz="1300" b="1" dirty="0" smtClean="0">
                  <a:solidFill>
                    <a:srgbClr val="5F5F5F"/>
                  </a:solidFill>
                </a:rPr>
                <a:t>Native</a:t>
              </a:r>
            </a:p>
          </p:txBody>
        </p:sp>
      </p:grpSp>
      <p:grpSp>
        <p:nvGrpSpPr>
          <p:cNvPr id="11" name="Group 87"/>
          <p:cNvGrpSpPr/>
          <p:nvPr/>
        </p:nvGrpSpPr>
        <p:grpSpPr>
          <a:xfrm>
            <a:off x="187814" y="4608421"/>
            <a:ext cx="2207788" cy="1453072"/>
            <a:chOff x="149525" y="3094007"/>
            <a:chExt cx="1656272" cy="1089804"/>
          </a:xfrm>
        </p:grpSpPr>
        <p:pic>
          <p:nvPicPr>
            <p:cNvPr id="36878" name="Picture 14" descr="http://upload.wikimedia.org/wikipedia/commons/5/53/Jquery-mobile-logo.png"/>
            <p:cNvPicPr>
              <a:picLocks noChangeAspect="1" noChangeArrowheads="1"/>
            </p:cNvPicPr>
            <p:nvPr/>
          </p:nvPicPr>
          <p:blipFill>
            <a:blip r:embed="rId9" cstate="print"/>
            <a:srcRect/>
            <a:stretch>
              <a:fillRect/>
            </a:stretch>
          </p:blipFill>
          <p:spPr bwMode="auto">
            <a:xfrm>
              <a:off x="508959" y="3899828"/>
              <a:ext cx="992038" cy="272642"/>
            </a:xfrm>
            <a:prstGeom prst="rect">
              <a:avLst/>
            </a:prstGeom>
            <a:noFill/>
          </p:spPr>
        </p:pic>
        <p:pic>
          <p:nvPicPr>
            <p:cNvPr id="36880" name="Picture 16" descr="http://nhousestudios.com/wp-content/uploads/2012/10/logo-sencha.jpeg"/>
            <p:cNvPicPr>
              <a:picLocks noChangeAspect="1" noChangeArrowheads="1"/>
            </p:cNvPicPr>
            <p:nvPr/>
          </p:nvPicPr>
          <p:blipFill>
            <a:blip r:embed="rId10" cstate="print"/>
            <a:srcRect l="17382" t="21483" r="16504" b="24585"/>
            <a:stretch>
              <a:fillRect/>
            </a:stretch>
          </p:blipFill>
          <p:spPr bwMode="auto">
            <a:xfrm rot="16200000">
              <a:off x="-30053" y="3463366"/>
              <a:ext cx="787580" cy="347910"/>
            </a:xfrm>
            <a:prstGeom prst="rect">
              <a:avLst/>
            </a:prstGeom>
            <a:noFill/>
          </p:spPr>
        </p:pic>
        <p:sp>
          <p:nvSpPr>
            <p:cNvPr id="86" name="Rectangle 85"/>
            <p:cNvSpPr/>
            <p:nvPr/>
          </p:nvSpPr>
          <p:spPr>
            <a:xfrm>
              <a:off x="149525" y="3151517"/>
              <a:ext cx="1656272" cy="10322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7" name="TextBox 86"/>
            <p:cNvSpPr txBox="1"/>
            <p:nvPr/>
          </p:nvSpPr>
          <p:spPr>
            <a:xfrm>
              <a:off x="652733" y="3094007"/>
              <a:ext cx="672860" cy="176003"/>
            </a:xfrm>
            <a:prstGeom prst="rect">
              <a:avLst/>
            </a:prstGeom>
            <a:solidFill>
              <a:schemeClr val="bg1"/>
            </a:solidFill>
          </p:spPr>
          <p:txBody>
            <a:bodyPr wrap="square" lIns="34281" tIns="17140" rIns="34281" bIns="17140" rtlCol="0">
              <a:spAutoFit/>
            </a:bodyPr>
            <a:lstStyle/>
            <a:p>
              <a:pPr algn="ctr"/>
              <a:r>
                <a:rPr lang="en-US" sz="1300" b="1" dirty="0" smtClean="0">
                  <a:solidFill>
                    <a:srgbClr val="5F5F5F"/>
                  </a:solidFill>
                </a:rPr>
                <a:t>Others</a:t>
              </a:r>
            </a:p>
          </p:txBody>
        </p:sp>
        <p:pic>
          <p:nvPicPr>
            <p:cNvPr id="21506" name="Picture 2" descr="http://alightdigital.com/adagency/wp-content/uploads/2013/05/css3-html5-javascript-logo.png"/>
            <p:cNvPicPr>
              <a:picLocks noChangeAspect="1" noChangeArrowheads="1"/>
            </p:cNvPicPr>
            <p:nvPr/>
          </p:nvPicPr>
          <p:blipFill>
            <a:blip r:embed="rId11" cstate="print"/>
            <a:srcRect/>
            <a:stretch>
              <a:fillRect/>
            </a:stretch>
          </p:blipFill>
          <p:spPr bwMode="auto">
            <a:xfrm>
              <a:off x="586596" y="3317892"/>
              <a:ext cx="1082614" cy="635134"/>
            </a:xfrm>
            <a:prstGeom prst="rect">
              <a:avLst/>
            </a:prstGeom>
            <a:noFill/>
          </p:spPr>
        </p:pic>
      </p:grpSp>
      <p:sp>
        <p:nvSpPr>
          <p:cNvPr id="70" name="Left-Right Arrow 69"/>
          <p:cNvSpPr/>
          <p:nvPr/>
        </p:nvSpPr>
        <p:spPr bwMode="auto">
          <a:xfrm>
            <a:off x="2556829" y="3448502"/>
            <a:ext cx="1820599" cy="465948"/>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46017" tIns="23009" rIns="46017" bIns="23009" numCol="1" rtlCol="0" anchor="t" anchorCtr="0" compatLnSpc="1">
            <a:prstTxWarp prst="textNoShape">
              <a:avLst/>
            </a:prstTxWarp>
            <a:spAutoFit/>
          </a:bodyPr>
          <a:lstStyle/>
          <a:p>
            <a:pPr marL="59506" indent="-59506" algn="ctr" defTabSz="456999" fontAlgn="base">
              <a:lnSpc>
                <a:spcPct val="90000"/>
              </a:lnSpc>
              <a:spcBef>
                <a:spcPct val="50000"/>
              </a:spcBef>
              <a:spcAft>
                <a:spcPct val="0"/>
              </a:spcAft>
              <a:buClr>
                <a:srgbClr val="FF0000"/>
              </a:buClr>
            </a:pPr>
            <a:r>
              <a:rPr lang="en-US" sz="1300" b="1" dirty="0" smtClean="0">
                <a:solidFill>
                  <a:srgbClr val="FFFFFF"/>
                </a:solidFill>
                <a:latin typeface="Arial" pitchFamily="-106" charset="0"/>
              </a:rPr>
              <a:t>Mobile APIs</a:t>
            </a:r>
            <a:endParaRPr lang="en-US" sz="1300" b="1" dirty="0">
              <a:solidFill>
                <a:srgbClr val="FFFFFF"/>
              </a:solidFill>
              <a:latin typeface="Arial" pitchFamily="-106" charset="0"/>
            </a:endParaRPr>
          </a:p>
        </p:txBody>
      </p:sp>
      <p:sp>
        <p:nvSpPr>
          <p:cNvPr id="21518" name="Rounded Rectangle 21517"/>
          <p:cNvSpPr/>
          <p:nvPr/>
        </p:nvSpPr>
        <p:spPr>
          <a:xfrm>
            <a:off x="4479734" y="2275914"/>
            <a:ext cx="4001658" cy="3590591"/>
          </a:xfrm>
          <a:prstGeom prst="roundRect">
            <a:avLst>
              <a:gd name="adj" fmla="val 663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srgbClr val="FFFFFF"/>
              </a:solidFill>
            </a:endParaRPr>
          </a:p>
        </p:txBody>
      </p:sp>
      <p:sp>
        <p:nvSpPr>
          <p:cNvPr id="119" name="Rounded Rectangle 118"/>
          <p:cNvSpPr/>
          <p:nvPr/>
        </p:nvSpPr>
        <p:spPr>
          <a:xfrm>
            <a:off x="5873137" y="3850044"/>
            <a:ext cx="1049191" cy="39798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400" b="1" dirty="0" smtClean="0">
                <a:solidFill>
                  <a:srgbClr val="5F5F5F"/>
                </a:solidFill>
              </a:rPr>
              <a:t>SECURE</a:t>
            </a:r>
            <a:endParaRPr lang="en-US" sz="1400" b="1" dirty="0">
              <a:solidFill>
                <a:srgbClr val="5F5F5F"/>
              </a:solidFill>
            </a:endParaRPr>
          </a:p>
        </p:txBody>
      </p:sp>
      <p:grpSp>
        <p:nvGrpSpPr>
          <p:cNvPr id="12" name="Group 112"/>
          <p:cNvGrpSpPr/>
          <p:nvPr/>
        </p:nvGrpSpPr>
        <p:grpSpPr>
          <a:xfrm>
            <a:off x="512265" y="10433751"/>
            <a:ext cx="1435293" cy="1184397"/>
            <a:chOff x="5445022" y="1348883"/>
            <a:chExt cx="1802376" cy="1486927"/>
          </a:xfrm>
          <a:effectLst/>
        </p:grpSpPr>
        <p:grpSp>
          <p:nvGrpSpPr>
            <p:cNvPr id="13" name="Group 78"/>
            <p:cNvGrpSpPr/>
            <p:nvPr/>
          </p:nvGrpSpPr>
          <p:grpSpPr>
            <a:xfrm>
              <a:off x="5445020" y="1348883"/>
              <a:ext cx="1802375" cy="1076893"/>
              <a:chOff x="2722259" y="192502"/>
              <a:chExt cx="1605435" cy="959224"/>
            </a:xfrm>
            <a:effectLst/>
          </p:grpSpPr>
          <p:sp>
            <p:nvSpPr>
              <p:cNvPr id="152" name="Arc 151"/>
              <p:cNvSpPr/>
              <p:nvPr/>
            </p:nvSpPr>
            <p:spPr>
              <a:xfrm>
                <a:off x="3713440" y="537472"/>
                <a:ext cx="614254" cy="614254"/>
              </a:xfrm>
              <a:prstGeom prst="arc">
                <a:avLst>
                  <a:gd name="adj1" fmla="val 15614296"/>
                  <a:gd name="adj2" fmla="val 5318166"/>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3" name="Arc 152"/>
              <p:cNvSpPr/>
              <p:nvPr/>
            </p:nvSpPr>
            <p:spPr>
              <a:xfrm flipH="1">
                <a:off x="2722259" y="565394"/>
                <a:ext cx="586331" cy="586331"/>
              </a:xfrm>
              <a:prstGeom prst="arc">
                <a:avLst>
                  <a:gd name="adj1" fmla="val 16112914"/>
                  <a:gd name="adj2" fmla="val 5813318"/>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4" name="Arc 153"/>
              <p:cNvSpPr/>
              <p:nvPr/>
            </p:nvSpPr>
            <p:spPr>
              <a:xfrm flipH="1">
                <a:off x="3021328" y="192502"/>
                <a:ext cx="601981" cy="601981"/>
              </a:xfrm>
              <a:prstGeom prst="arc">
                <a:avLst>
                  <a:gd name="adj1" fmla="val 12410787"/>
                  <a:gd name="adj2" fmla="val 568492"/>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55" name="Arc 154"/>
              <p:cNvSpPr/>
              <p:nvPr/>
            </p:nvSpPr>
            <p:spPr>
              <a:xfrm flipH="1">
                <a:off x="3371844" y="342900"/>
                <a:ext cx="619227" cy="619227"/>
              </a:xfrm>
              <a:prstGeom prst="arc">
                <a:avLst>
                  <a:gd name="adj1" fmla="val 12234367"/>
                  <a:gd name="adj2" fmla="val 17202984"/>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grpSp>
        <p:grpSp>
          <p:nvGrpSpPr>
            <p:cNvPr id="14" name="Group 84"/>
            <p:cNvGrpSpPr/>
            <p:nvPr/>
          </p:nvGrpSpPr>
          <p:grpSpPr>
            <a:xfrm>
              <a:off x="5940205" y="1945465"/>
              <a:ext cx="885074" cy="890342"/>
              <a:chOff x="3163335" y="723900"/>
              <a:chExt cx="788364" cy="793057"/>
            </a:xfrm>
            <a:solidFill>
              <a:srgbClr val="0070C0"/>
            </a:solidFill>
            <a:effectLst/>
          </p:grpSpPr>
          <p:sp>
            <p:nvSpPr>
              <p:cNvPr id="148" name="Freeform 147"/>
              <p:cNvSpPr/>
              <p:nvPr/>
            </p:nvSpPr>
            <p:spPr>
              <a:xfrm>
                <a:off x="3204210" y="723900"/>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49" name="Freeform 148"/>
              <p:cNvSpPr/>
              <p:nvPr/>
            </p:nvSpPr>
            <p:spPr>
              <a:xfrm rot="5400000">
                <a:off x="3570699" y="801764"/>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50" name="Freeform 149"/>
              <p:cNvSpPr/>
              <p:nvPr/>
            </p:nvSpPr>
            <p:spPr>
              <a:xfrm rot="10800000">
                <a:off x="3491985" y="1174057"/>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51" name="Freeform 150"/>
              <p:cNvSpPr/>
              <p:nvPr/>
            </p:nvSpPr>
            <p:spPr>
              <a:xfrm rot="16200000">
                <a:off x="3125235" y="1094652"/>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grpSp>
        <p:nvGrpSpPr>
          <p:cNvPr id="15" name="Group 155"/>
          <p:cNvGrpSpPr/>
          <p:nvPr/>
        </p:nvGrpSpPr>
        <p:grpSpPr>
          <a:xfrm>
            <a:off x="715412" y="10636951"/>
            <a:ext cx="1435293" cy="1184397"/>
            <a:chOff x="5445022" y="1348883"/>
            <a:chExt cx="1802376" cy="1486927"/>
          </a:xfrm>
          <a:effectLst/>
        </p:grpSpPr>
        <p:grpSp>
          <p:nvGrpSpPr>
            <p:cNvPr id="16" name="Group 78"/>
            <p:cNvGrpSpPr/>
            <p:nvPr/>
          </p:nvGrpSpPr>
          <p:grpSpPr>
            <a:xfrm>
              <a:off x="5445020" y="1348883"/>
              <a:ext cx="1802375" cy="1076893"/>
              <a:chOff x="2722259" y="192502"/>
              <a:chExt cx="1605435" cy="959224"/>
            </a:xfrm>
            <a:effectLst/>
          </p:grpSpPr>
          <p:sp>
            <p:nvSpPr>
              <p:cNvPr id="163" name="Arc 162"/>
              <p:cNvSpPr/>
              <p:nvPr/>
            </p:nvSpPr>
            <p:spPr>
              <a:xfrm>
                <a:off x="3713440" y="537472"/>
                <a:ext cx="614254" cy="614254"/>
              </a:xfrm>
              <a:prstGeom prst="arc">
                <a:avLst>
                  <a:gd name="adj1" fmla="val 15614296"/>
                  <a:gd name="adj2" fmla="val 5318166"/>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4" name="Arc 163"/>
              <p:cNvSpPr/>
              <p:nvPr/>
            </p:nvSpPr>
            <p:spPr>
              <a:xfrm flipH="1">
                <a:off x="2722259" y="565394"/>
                <a:ext cx="586331" cy="586331"/>
              </a:xfrm>
              <a:prstGeom prst="arc">
                <a:avLst>
                  <a:gd name="adj1" fmla="val 16112914"/>
                  <a:gd name="adj2" fmla="val 5813318"/>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5" name="Arc 164"/>
              <p:cNvSpPr/>
              <p:nvPr/>
            </p:nvSpPr>
            <p:spPr>
              <a:xfrm flipH="1">
                <a:off x="3021328" y="192502"/>
                <a:ext cx="601981" cy="601981"/>
              </a:xfrm>
              <a:prstGeom prst="arc">
                <a:avLst>
                  <a:gd name="adj1" fmla="val 12410787"/>
                  <a:gd name="adj2" fmla="val 568492"/>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66" name="Arc 165"/>
              <p:cNvSpPr/>
              <p:nvPr/>
            </p:nvSpPr>
            <p:spPr>
              <a:xfrm flipH="1">
                <a:off x="3371844" y="342900"/>
                <a:ext cx="619227" cy="619227"/>
              </a:xfrm>
              <a:prstGeom prst="arc">
                <a:avLst>
                  <a:gd name="adj1" fmla="val 12234367"/>
                  <a:gd name="adj2" fmla="val 17202984"/>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grpSp>
        <p:grpSp>
          <p:nvGrpSpPr>
            <p:cNvPr id="17" name="Group 84"/>
            <p:cNvGrpSpPr/>
            <p:nvPr/>
          </p:nvGrpSpPr>
          <p:grpSpPr>
            <a:xfrm>
              <a:off x="5940205" y="1945465"/>
              <a:ext cx="885074" cy="890342"/>
              <a:chOff x="3163335" y="723900"/>
              <a:chExt cx="788364" cy="793057"/>
            </a:xfrm>
            <a:solidFill>
              <a:srgbClr val="0070C0"/>
            </a:solidFill>
            <a:effectLst/>
          </p:grpSpPr>
          <p:sp>
            <p:nvSpPr>
              <p:cNvPr id="159" name="Freeform 158"/>
              <p:cNvSpPr/>
              <p:nvPr/>
            </p:nvSpPr>
            <p:spPr>
              <a:xfrm>
                <a:off x="3204210" y="723900"/>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0" name="Freeform 159"/>
              <p:cNvSpPr/>
              <p:nvPr/>
            </p:nvSpPr>
            <p:spPr>
              <a:xfrm rot="5400000">
                <a:off x="3570699" y="801764"/>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1" name="Freeform 160"/>
              <p:cNvSpPr/>
              <p:nvPr/>
            </p:nvSpPr>
            <p:spPr>
              <a:xfrm rot="10800000">
                <a:off x="3491985" y="1174057"/>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62" name="Freeform 161"/>
              <p:cNvSpPr/>
              <p:nvPr/>
            </p:nvSpPr>
            <p:spPr>
              <a:xfrm rot="16200000">
                <a:off x="3125235" y="1094652"/>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grpSp>
        <p:nvGrpSpPr>
          <p:cNvPr id="18" name="Group 166"/>
          <p:cNvGrpSpPr/>
          <p:nvPr/>
        </p:nvGrpSpPr>
        <p:grpSpPr>
          <a:xfrm>
            <a:off x="4740104" y="2493814"/>
            <a:ext cx="3247275" cy="2309092"/>
            <a:chOff x="5445020" y="1348883"/>
            <a:chExt cx="1802375" cy="1486923"/>
          </a:xfrm>
          <a:effectLst/>
        </p:grpSpPr>
        <p:grpSp>
          <p:nvGrpSpPr>
            <p:cNvPr id="19" name="Group 167"/>
            <p:cNvGrpSpPr/>
            <p:nvPr/>
          </p:nvGrpSpPr>
          <p:grpSpPr>
            <a:xfrm>
              <a:off x="5445020" y="1348883"/>
              <a:ext cx="1802375" cy="1076893"/>
              <a:chOff x="2722259" y="192502"/>
              <a:chExt cx="1605435" cy="959224"/>
            </a:xfrm>
            <a:effectLst/>
          </p:grpSpPr>
          <p:sp>
            <p:nvSpPr>
              <p:cNvPr id="174" name="Arc 173"/>
              <p:cNvSpPr/>
              <p:nvPr/>
            </p:nvSpPr>
            <p:spPr>
              <a:xfrm>
                <a:off x="3713440" y="537472"/>
                <a:ext cx="614254" cy="614254"/>
              </a:xfrm>
              <a:prstGeom prst="arc">
                <a:avLst>
                  <a:gd name="adj1" fmla="val 15614296"/>
                  <a:gd name="adj2" fmla="val 5318166"/>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75" name="Arc 174"/>
              <p:cNvSpPr/>
              <p:nvPr/>
            </p:nvSpPr>
            <p:spPr>
              <a:xfrm flipH="1">
                <a:off x="2722259" y="565394"/>
                <a:ext cx="586331" cy="586331"/>
              </a:xfrm>
              <a:prstGeom prst="arc">
                <a:avLst>
                  <a:gd name="adj1" fmla="val 16112914"/>
                  <a:gd name="adj2" fmla="val 5813318"/>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76" name="Arc 175"/>
              <p:cNvSpPr/>
              <p:nvPr/>
            </p:nvSpPr>
            <p:spPr>
              <a:xfrm flipH="1">
                <a:off x="3021328" y="192502"/>
                <a:ext cx="601981" cy="601981"/>
              </a:xfrm>
              <a:prstGeom prst="arc">
                <a:avLst>
                  <a:gd name="adj1" fmla="val 12410787"/>
                  <a:gd name="adj2" fmla="val 568492"/>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sp>
            <p:nvSpPr>
              <p:cNvPr id="177" name="Arc 176"/>
              <p:cNvSpPr/>
              <p:nvPr/>
            </p:nvSpPr>
            <p:spPr>
              <a:xfrm flipH="1">
                <a:off x="3371844" y="342900"/>
                <a:ext cx="619227" cy="619227"/>
              </a:xfrm>
              <a:prstGeom prst="arc">
                <a:avLst>
                  <a:gd name="adj1" fmla="val 12234367"/>
                  <a:gd name="adj2" fmla="val 17202984"/>
                </a:avLst>
              </a:prstGeom>
              <a:noFill/>
              <a:ln w="104775" cap="rnd" cmpd="sng" algn="ctr">
                <a:solidFill>
                  <a:srgbClr val="FF0000"/>
                </a:solidFill>
                <a:prstDash val="solid"/>
              </a:ln>
              <a:effectLst/>
            </p:spPr>
            <p:txBody>
              <a:bodyPr rtlCol="0" anchor="ctr"/>
              <a:lstStyle/>
              <a:p>
                <a:pPr algn="ctr" defTabSz="1218987">
                  <a:defRPr/>
                </a:pPr>
                <a:endParaRPr lang="en-US" sz="2400" kern="0" dirty="0">
                  <a:solidFill>
                    <a:srgbClr val="000000"/>
                  </a:solidFill>
                  <a:latin typeface="Arial"/>
                </a:endParaRPr>
              </a:p>
            </p:txBody>
          </p:sp>
        </p:grpSp>
        <p:grpSp>
          <p:nvGrpSpPr>
            <p:cNvPr id="20" name="Group 168"/>
            <p:cNvGrpSpPr/>
            <p:nvPr/>
          </p:nvGrpSpPr>
          <p:grpSpPr>
            <a:xfrm>
              <a:off x="5940205" y="1945464"/>
              <a:ext cx="885074" cy="890342"/>
              <a:chOff x="3163335" y="723900"/>
              <a:chExt cx="788364" cy="793057"/>
            </a:xfrm>
            <a:solidFill>
              <a:srgbClr val="0070C0"/>
            </a:solidFill>
            <a:effectLst/>
          </p:grpSpPr>
          <p:sp>
            <p:nvSpPr>
              <p:cNvPr id="170" name="Freeform 169"/>
              <p:cNvSpPr/>
              <p:nvPr/>
            </p:nvSpPr>
            <p:spPr>
              <a:xfrm>
                <a:off x="3204210" y="723900"/>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71" name="Freeform 170"/>
              <p:cNvSpPr/>
              <p:nvPr/>
            </p:nvSpPr>
            <p:spPr>
              <a:xfrm rot="5400000">
                <a:off x="3570699" y="801764"/>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72" name="Freeform 171"/>
              <p:cNvSpPr/>
              <p:nvPr/>
            </p:nvSpPr>
            <p:spPr>
              <a:xfrm rot="10800000">
                <a:off x="3491985" y="1174057"/>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73" name="Freeform 172"/>
              <p:cNvSpPr/>
              <p:nvPr/>
            </p:nvSpPr>
            <p:spPr>
              <a:xfrm rot="16200000">
                <a:off x="3125235" y="1094652"/>
                <a:ext cx="419100" cy="342900"/>
              </a:xfrm>
              <a:custGeom>
                <a:avLst/>
                <a:gdLst>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29621 w 430611"/>
                  <a:gd name="connsiteY0" fmla="*/ 342900 h 342900"/>
                  <a:gd name="connsiteX1" fmla="*/ 76281 w 430611"/>
                  <a:gd name="connsiteY1" fmla="*/ 285750 h 342900"/>
                  <a:gd name="connsiteX2" fmla="*/ 11511 w 430611"/>
                  <a:gd name="connsiteY2" fmla="*/ 342900 h 342900"/>
                  <a:gd name="connsiteX3" fmla="*/ 308691 w 430611"/>
                  <a:gd name="connsiteY3" fmla="*/ 45720 h 342900"/>
                  <a:gd name="connsiteX4" fmla="*/ 312501 w 430611"/>
                  <a:gd name="connsiteY4" fmla="*/ 0 h 342900"/>
                  <a:gd name="connsiteX5" fmla="*/ 430611 w 430611"/>
                  <a:gd name="connsiteY5" fmla="*/ 102870 h 342900"/>
                  <a:gd name="connsiteX6" fmla="*/ 316311 w 430611"/>
                  <a:gd name="connsiteY6" fmla="*/ 201930 h 342900"/>
                  <a:gd name="connsiteX7" fmla="*/ 312501 w 430611"/>
                  <a:gd name="connsiteY7" fmla="*/ 156210 h 342900"/>
                  <a:gd name="connsiteX8" fmla="*/ 129621 w 430611"/>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 name="connsiteX0" fmla="*/ 118110 w 419100"/>
                  <a:gd name="connsiteY0" fmla="*/ 342900 h 342900"/>
                  <a:gd name="connsiteX1" fmla="*/ 64770 w 419100"/>
                  <a:gd name="connsiteY1" fmla="*/ 285750 h 342900"/>
                  <a:gd name="connsiteX2" fmla="*/ 0 w 419100"/>
                  <a:gd name="connsiteY2" fmla="*/ 342900 h 342900"/>
                  <a:gd name="connsiteX3" fmla="*/ 297180 w 419100"/>
                  <a:gd name="connsiteY3" fmla="*/ 45720 h 342900"/>
                  <a:gd name="connsiteX4" fmla="*/ 300990 w 419100"/>
                  <a:gd name="connsiteY4" fmla="*/ 0 h 342900"/>
                  <a:gd name="connsiteX5" fmla="*/ 419100 w 419100"/>
                  <a:gd name="connsiteY5" fmla="*/ 102870 h 342900"/>
                  <a:gd name="connsiteX6" fmla="*/ 304800 w 419100"/>
                  <a:gd name="connsiteY6" fmla="*/ 201930 h 342900"/>
                  <a:gd name="connsiteX7" fmla="*/ 300990 w 419100"/>
                  <a:gd name="connsiteY7" fmla="*/ 156210 h 342900"/>
                  <a:gd name="connsiteX8" fmla="*/ 118110 w 419100"/>
                  <a:gd name="connsiteY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342900">
                    <a:moveTo>
                      <a:pt x="118110" y="342900"/>
                    </a:moveTo>
                    <a:lnTo>
                      <a:pt x="64770" y="285750"/>
                    </a:lnTo>
                    <a:cubicBezTo>
                      <a:pt x="43180" y="304800"/>
                      <a:pt x="27305" y="313227"/>
                      <a:pt x="0" y="342900"/>
                    </a:cubicBezTo>
                    <a:cubicBezTo>
                      <a:pt x="14024" y="226967"/>
                      <a:pt x="98603" y="71718"/>
                      <a:pt x="297180" y="45720"/>
                    </a:cubicBezTo>
                    <a:lnTo>
                      <a:pt x="300990" y="0"/>
                    </a:lnTo>
                    <a:lnTo>
                      <a:pt x="419100" y="102870"/>
                    </a:lnTo>
                    <a:lnTo>
                      <a:pt x="304800" y="201930"/>
                    </a:lnTo>
                    <a:lnTo>
                      <a:pt x="300990" y="156210"/>
                    </a:lnTo>
                    <a:cubicBezTo>
                      <a:pt x="251583" y="164334"/>
                      <a:pt x="148133" y="187304"/>
                      <a:pt x="118110" y="342900"/>
                    </a:cubicBezTo>
                    <a:close/>
                  </a:path>
                </a:pathLst>
              </a:custGeom>
              <a:solidFill>
                <a:srgbClr val="FF0000"/>
              </a:solidFill>
              <a:ln w="9525"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sp>
        <p:nvSpPr>
          <p:cNvPr id="178" name="TextBox 177"/>
          <p:cNvSpPr txBox="1"/>
          <p:nvPr/>
        </p:nvSpPr>
        <p:spPr>
          <a:xfrm>
            <a:off x="5217187" y="2824465"/>
            <a:ext cx="2354659" cy="661697"/>
          </a:xfrm>
          <a:prstGeom prst="rect">
            <a:avLst/>
          </a:prstGeom>
          <a:noFill/>
          <a:ln>
            <a:noFill/>
          </a:ln>
        </p:spPr>
        <p:txBody>
          <a:bodyPr wrap="square" lIns="45700" tIns="22849" rIns="45700" bIns="22849" rtlCol="0">
            <a:spAutoFit/>
          </a:bodyPr>
          <a:lstStyle/>
          <a:p>
            <a:pPr algn="ctr"/>
            <a:r>
              <a:rPr lang="en-US" sz="2000" b="1" cap="all" dirty="0" smtClean="0">
                <a:solidFill>
                  <a:srgbClr val="5F5F5F"/>
                </a:solidFill>
              </a:rPr>
              <a:t>Mobile </a:t>
            </a:r>
          </a:p>
          <a:p>
            <a:pPr algn="ctr"/>
            <a:r>
              <a:rPr lang="en-US" sz="2000" b="1" cap="all" dirty="0" smtClean="0">
                <a:solidFill>
                  <a:srgbClr val="5F5F5F"/>
                </a:solidFill>
              </a:rPr>
              <a:t>Cloud Service</a:t>
            </a:r>
            <a:endParaRPr lang="en-US" sz="2000" b="1" cap="all" dirty="0">
              <a:solidFill>
                <a:srgbClr val="5F5F5F"/>
              </a:solidFill>
            </a:endParaRPr>
          </a:p>
        </p:txBody>
      </p:sp>
      <p:grpSp>
        <p:nvGrpSpPr>
          <p:cNvPr id="21" name="Group 178"/>
          <p:cNvGrpSpPr/>
          <p:nvPr/>
        </p:nvGrpSpPr>
        <p:grpSpPr>
          <a:xfrm>
            <a:off x="5463426" y="615753"/>
            <a:ext cx="995350" cy="1630635"/>
            <a:chOff x="4098636" y="461814"/>
            <a:chExt cx="746707" cy="1222976"/>
          </a:xfrm>
        </p:grpSpPr>
        <p:sp>
          <p:nvSpPr>
            <p:cNvPr id="45" name="Left-Right Arrow 44"/>
            <p:cNvSpPr/>
            <p:nvPr/>
          </p:nvSpPr>
          <p:spPr bwMode="auto">
            <a:xfrm rot="16200000">
              <a:off x="4344184" y="1345779"/>
              <a:ext cx="440320" cy="237702"/>
            </a:xfrm>
            <a:prstGeom prst="leftRightArrow">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34519" tIns="17260" rIns="34519" bIns="17260" numCol="1" rtlCol="0" anchor="t" anchorCtr="0" compatLnSpc="1">
              <a:prstTxWarp prst="textNoShape">
                <a:avLst/>
              </a:prstTxWarp>
              <a:spAutoFit/>
            </a:bodyPr>
            <a:lstStyle/>
            <a:p>
              <a:pPr marL="59506" indent="-59506" algn="ctr" defTabSz="456999" fontAlgn="base">
                <a:lnSpc>
                  <a:spcPct val="90000"/>
                </a:lnSpc>
                <a:spcBef>
                  <a:spcPct val="50000"/>
                </a:spcBef>
                <a:spcAft>
                  <a:spcPct val="0"/>
                </a:spcAft>
                <a:buClr>
                  <a:srgbClr val="FF0000"/>
                </a:buClr>
              </a:pPr>
              <a:endParaRPr lang="en-US" sz="900" b="1" dirty="0">
                <a:solidFill>
                  <a:srgbClr val="5F5F5F"/>
                </a:solidFill>
                <a:latin typeface="Arial" pitchFamily="-106" charset="0"/>
              </a:endParaRPr>
            </a:p>
          </p:txBody>
        </p:sp>
        <p:sp>
          <p:nvSpPr>
            <p:cNvPr id="46" name="TextBox 45"/>
            <p:cNvSpPr txBox="1"/>
            <p:nvPr/>
          </p:nvSpPr>
          <p:spPr>
            <a:xfrm>
              <a:off x="4098636" y="972253"/>
              <a:ext cx="746707" cy="164461"/>
            </a:xfrm>
            <a:prstGeom prst="rect">
              <a:avLst/>
            </a:prstGeom>
            <a:noFill/>
          </p:spPr>
          <p:txBody>
            <a:bodyPr wrap="square" lIns="34281" tIns="17140" rIns="34281" bIns="17140" rtlCol="0">
              <a:spAutoFit/>
            </a:bodyPr>
            <a:lstStyle/>
            <a:p>
              <a:pPr algn="ctr"/>
              <a:r>
                <a:rPr lang="en-US" sz="1200" b="1" dirty="0" smtClean="0">
                  <a:solidFill>
                    <a:srgbClr val="5F5F5F"/>
                  </a:solidFill>
                </a:rPr>
                <a:t>Analytics</a:t>
              </a:r>
              <a:endParaRPr lang="en-US" sz="1200" b="1" dirty="0">
                <a:solidFill>
                  <a:srgbClr val="5F5F5F"/>
                </a:solidFill>
              </a:endParaRPr>
            </a:p>
          </p:txBody>
        </p:sp>
        <p:grpSp>
          <p:nvGrpSpPr>
            <p:cNvPr id="22" name="Group 180"/>
            <p:cNvGrpSpPr/>
            <p:nvPr/>
          </p:nvGrpSpPr>
          <p:grpSpPr>
            <a:xfrm>
              <a:off x="4170678" y="461814"/>
              <a:ext cx="595989" cy="509850"/>
              <a:chOff x="1428857" y="1327640"/>
              <a:chExt cx="894016" cy="799881"/>
            </a:xfrm>
          </p:grpSpPr>
          <p:sp>
            <p:nvSpPr>
              <p:cNvPr id="182" name="Freeform 181"/>
              <p:cNvSpPr/>
              <p:nvPr/>
            </p:nvSpPr>
            <p:spPr>
              <a:xfrm>
                <a:off x="1447914" y="1327640"/>
                <a:ext cx="874959" cy="609762"/>
              </a:xfrm>
              <a:custGeom>
                <a:avLst/>
                <a:gdLst>
                  <a:gd name="connsiteX0" fmla="*/ 0 w 978552"/>
                  <a:gd name="connsiteY0" fmla="*/ 707833 h 707833"/>
                  <a:gd name="connsiteX1" fmla="*/ 364355 w 978552"/>
                  <a:gd name="connsiteY1" fmla="*/ 322689 h 707833"/>
                  <a:gd name="connsiteX2" fmla="*/ 551737 w 978552"/>
                  <a:gd name="connsiteY2" fmla="*/ 437191 h 707833"/>
                  <a:gd name="connsiteX3" fmla="*/ 978552 w 978552"/>
                  <a:gd name="connsiteY3" fmla="*/ 0 h 707833"/>
                  <a:gd name="connsiteX0" fmla="*/ 0 w 1035665"/>
                  <a:gd name="connsiteY0" fmla="*/ 673560 h 673560"/>
                  <a:gd name="connsiteX1" fmla="*/ 421468 w 1035665"/>
                  <a:gd name="connsiteY1" fmla="*/ 322689 h 673560"/>
                  <a:gd name="connsiteX2" fmla="*/ 608850 w 1035665"/>
                  <a:gd name="connsiteY2" fmla="*/ 437191 h 673560"/>
                  <a:gd name="connsiteX3" fmla="*/ 1035665 w 1035665"/>
                  <a:gd name="connsiteY3" fmla="*/ 0 h 673560"/>
                  <a:gd name="connsiteX0" fmla="*/ 0 w 1024522"/>
                  <a:gd name="connsiteY0" fmla="*/ 751562 h 751562"/>
                  <a:gd name="connsiteX1" fmla="*/ 410325 w 1024522"/>
                  <a:gd name="connsiteY1" fmla="*/ 322689 h 751562"/>
                  <a:gd name="connsiteX2" fmla="*/ 597707 w 1024522"/>
                  <a:gd name="connsiteY2" fmla="*/ 437191 h 751562"/>
                  <a:gd name="connsiteX3" fmla="*/ 1024522 w 1024522"/>
                  <a:gd name="connsiteY3" fmla="*/ 0 h 751562"/>
                  <a:gd name="connsiteX0" fmla="*/ 0 w 991092"/>
                  <a:gd name="connsiteY0" fmla="*/ 762705 h 762705"/>
                  <a:gd name="connsiteX1" fmla="*/ 410325 w 991092"/>
                  <a:gd name="connsiteY1" fmla="*/ 333832 h 762705"/>
                  <a:gd name="connsiteX2" fmla="*/ 597707 w 991092"/>
                  <a:gd name="connsiteY2" fmla="*/ 448334 h 762705"/>
                  <a:gd name="connsiteX3" fmla="*/ 991092 w 991092"/>
                  <a:gd name="connsiteY3" fmla="*/ 0 h 762705"/>
                  <a:gd name="connsiteX0" fmla="*/ 0 w 1044744"/>
                  <a:gd name="connsiteY0" fmla="*/ 799414 h 799414"/>
                  <a:gd name="connsiteX1" fmla="*/ 410325 w 1044744"/>
                  <a:gd name="connsiteY1" fmla="*/ 370541 h 799414"/>
                  <a:gd name="connsiteX2" fmla="*/ 597707 w 1044744"/>
                  <a:gd name="connsiteY2" fmla="*/ 485043 h 799414"/>
                  <a:gd name="connsiteX3" fmla="*/ 1044744 w 1044744"/>
                  <a:gd name="connsiteY3" fmla="*/ 0 h 799414"/>
                  <a:gd name="connsiteX0" fmla="*/ 0 w 1044744"/>
                  <a:gd name="connsiteY0" fmla="*/ 799414 h 799414"/>
                  <a:gd name="connsiteX1" fmla="*/ 410325 w 1044744"/>
                  <a:gd name="connsiteY1" fmla="*/ 370541 h 799414"/>
                  <a:gd name="connsiteX2" fmla="*/ 597707 w 1044744"/>
                  <a:gd name="connsiteY2" fmla="*/ 499162 h 799414"/>
                  <a:gd name="connsiteX3" fmla="*/ 1044744 w 1044744"/>
                  <a:gd name="connsiteY3" fmla="*/ 0 h 799414"/>
                  <a:gd name="connsiteX0" fmla="*/ 0 w 1044744"/>
                  <a:gd name="connsiteY0" fmla="*/ 799414 h 799414"/>
                  <a:gd name="connsiteX1" fmla="*/ 410325 w 1044744"/>
                  <a:gd name="connsiteY1" fmla="*/ 370541 h 799414"/>
                  <a:gd name="connsiteX2" fmla="*/ 589235 w 1044744"/>
                  <a:gd name="connsiteY2" fmla="*/ 482219 h 799414"/>
                  <a:gd name="connsiteX3" fmla="*/ 1044744 w 1044744"/>
                  <a:gd name="connsiteY3" fmla="*/ 0 h 799414"/>
                  <a:gd name="connsiteX0" fmla="*/ 0 w 1010296"/>
                  <a:gd name="connsiteY0" fmla="*/ 770707 h 770707"/>
                  <a:gd name="connsiteX1" fmla="*/ 375877 w 1010296"/>
                  <a:gd name="connsiteY1" fmla="*/ 370541 h 770707"/>
                  <a:gd name="connsiteX2" fmla="*/ 554787 w 1010296"/>
                  <a:gd name="connsiteY2" fmla="*/ 482219 h 770707"/>
                  <a:gd name="connsiteX3" fmla="*/ 1010296 w 1010296"/>
                  <a:gd name="connsiteY3" fmla="*/ 0 h 770707"/>
                  <a:gd name="connsiteX0" fmla="*/ 0 w 1004555"/>
                  <a:gd name="connsiteY0" fmla="*/ 753484 h 753484"/>
                  <a:gd name="connsiteX1" fmla="*/ 370136 w 1004555"/>
                  <a:gd name="connsiteY1" fmla="*/ 370541 h 753484"/>
                  <a:gd name="connsiteX2" fmla="*/ 549046 w 1004555"/>
                  <a:gd name="connsiteY2" fmla="*/ 482219 h 753484"/>
                  <a:gd name="connsiteX3" fmla="*/ 1004555 w 1004555"/>
                  <a:gd name="connsiteY3" fmla="*/ 0 h 753484"/>
                  <a:gd name="connsiteX0" fmla="*/ 0 w 970106"/>
                  <a:gd name="connsiteY0" fmla="*/ 716164 h 716164"/>
                  <a:gd name="connsiteX1" fmla="*/ 370136 w 970106"/>
                  <a:gd name="connsiteY1" fmla="*/ 333221 h 716164"/>
                  <a:gd name="connsiteX2" fmla="*/ 549046 w 970106"/>
                  <a:gd name="connsiteY2" fmla="*/ 444899 h 716164"/>
                  <a:gd name="connsiteX3" fmla="*/ 970106 w 970106"/>
                  <a:gd name="connsiteY3" fmla="*/ 0 h 716164"/>
                  <a:gd name="connsiteX0" fmla="*/ 0 w 984448"/>
                  <a:gd name="connsiteY0" fmla="*/ 701822 h 701822"/>
                  <a:gd name="connsiteX1" fmla="*/ 370136 w 984448"/>
                  <a:gd name="connsiteY1" fmla="*/ 318879 h 701822"/>
                  <a:gd name="connsiteX2" fmla="*/ 549046 w 984448"/>
                  <a:gd name="connsiteY2" fmla="*/ 430557 h 701822"/>
                  <a:gd name="connsiteX3" fmla="*/ 984448 w 984448"/>
                  <a:gd name="connsiteY3" fmla="*/ 0 h 701822"/>
                  <a:gd name="connsiteX0" fmla="*/ 0 w 991619"/>
                  <a:gd name="connsiteY0" fmla="*/ 691065 h 691065"/>
                  <a:gd name="connsiteX1" fmla="*/ 377307 w 991619"/>
                  <a:gd name="connsiteY1" fmla="*/ 318879 h 691065"/>
                  <a:gd name="connsiteX2" fmla="*/ 556217 w 991619"/>
                  <a:gd name="connsiteY2" fmla="*/ 430557 h 691065"/>
                  <a:gd name="connsiteX3" fmla="*/ 991619 w 991619"/>
                  <a:gd name="connsiteY3" fmla="*/ 0 h 691065"/>
                </a:gdLst>
                <a:ahLst/>
                <a:cxnLst>
                  <a:cxn ang="0">
                    <a:pos x="connsiteX0" y="connsiteY0"/>
                  </a:cxn>
                  <a:cxn ang="0">
                    <a:pos x="connsiteX1" y="connsiteY1"/>
                  </a:cxn>
                  <a:cxn ang="0">
                    <a:pos x="connsiteX2" y="connsiteY2"/>
                  </a:cxn>
                  <a:cxn ang="0">
                    <a:pos x="connsiteX3" y="connsiteY3"/>
                  </a:cxn>
                </a:cxnLst>
                <a:rect l="l" t="t" r="r" b="b"/>
                <a:pathLst>
                  <a:path w="991619" h="691065">
                    <a:moveTo>
                      <a:pt x="0" y="691065"/>
                    </a:moveTo>
                    <a:lnTo>
                      <a:pt x="377307" y="318879"/>
                    </a:lnTo>
                    <a:lnTo>
                      <a:pt x="556217" y="430557"/>
                    </a:lnTo>
                    <a:lnTo>
                      <a:pt x="991619" y="0"/>
                    </a:lnTo>
                  </a:path>
                </a:pathLst>
              </a:custGeom>
              <a:noFill/>
              <a:ln w="76200" cap="flat" cmpd="sng" algn="ctr">
                <a:solidFill>
                  <a:srgbClr val="FF1414"/>
                </a:solidFill>
                <a:prstDash val="solid"/>
                <a:miter lim="800000"/>
                <a:tailEnd type="triangle" w="med" len="sm"/>
              </a:ln>
              <a:effectLst/>
            </p:spPr>
            <p:txBody>
              <a:bodyPr rtlCol="0" anchor="ctr"/>
              <a:lstStyle/>
              <a:p>
                <a:pPr algn="ctr" defTabSz="1218987">
                  <a:defRPr/>
                </a:pPr>
                <a:endParaRPr lang="en-US" sz="2400" kern="0" dirty="0">
                  <a:solidFill>
                    <a:srgbClr val="000000"/>
                  </a:solidFill>
                  <a:latin typeface="Arial"/>
                </a:endParaRPr>
              </a:p>
            </p:txBody>
          </p:sp>
          <p:cxnSp>
            <p:nvCxnSpPr>
              <p:cNvPr id="183" name="Straight Connector 182"/>
              <p:cNvCxnSpPr/>
              <p:nvPr/>
            </p:nvCxnSpPr>
            <p:spPr>
              <a:xfrm>
                <a:off x="1428857" y="2127521"/>
                <a:ext cx="881360" cy="0"/>
              </a:xfrm>
              <a:prstGeom prst="line">
                <a:avLst/>
              </a:prstGeom>
              <a:noFill/>
              <a:ln w="28575" cap="flat" cmpd="sng" algn="ctr">
                <a:solidFill>
                  <a:srgbClr val="FF1414"/>
                </a:solidFill>
                <a:prstDash val="solid"/>
              </a:ln>
              <a:effectLst/>
            </p:spPr>
          </p:cxnSp>
          <p:sp>
            <p:nvSpPr>
              <p:cNvPr id="184" name="Rectangle 7"/>
              <p:cNvSpPr/>
              <p:nvPr/>
            </p:nvSpPr>
            <p:spPr>
              <a:xfrm>
                <a:off x="1492445" y="1881069"/>
                <a:ext cx="129518" cy="198934"/>
              </a:xfrm>
              <a:custGeom>
                <a:avLst/>
                <a:gdLst>
                  <a:gd name="connsiteX0" fmla="*/ 0 w 122263"/>
                  <a:gd name="connsiteY0" fmla="*/ 0 h 174019"/>
                  <a:gd name="connsiteX1" fmla="*/ 122263 w 122263"/>
                  <a:gd name="connsiteY1" fmla="*/ 0 h 174019"/>
                  <a:gd name="connsiteX2" fmla="*/ 122263 w 122263"/>
                  <a:gd name="connsiteY2" fmla="*/ 174019 h 174019"/>
                  <a:gd name="connsiteX3" fmla="*/ 0 w 122263"/>
                  <a:gd name="connsiteY3" fmla="*/ 174019 h 174019"/>
                  <a:gd name="connsiteX4" fmla="*/ 0 w 122263"/>
                  <a:gd name="connsiteY4" fmla="*/ 0 h 174019"/>
                  <a:gd name="connsiteX0" fmla="*/ 0 w 122263"/>
                  <a:gd name="connsiteY0" fmla="*/ 99662 h 174019"/>
                  <a:gd name="connsiteX1" fmla="*/ 122263 w 122263"/>
                  <a:gd name="connsiteY1" fmla="*/ 0 h 174019"/>
                  <a:gd name="connsiteX2" fmla="*/ 122263 w 122263"/>
                  <a:gd name="connsiteY2" fmla="*/ 174019 h 174019"/>
                  <a:gd name="connsiteX3" fmla="*/ 0 w 122263"/>
                  <a:gd name="connsiteY3" fmla="*/ 174019 h 174019"/>
                  <a:gd name="connsiteX4" fmla="*/ 0 w 122263"/>
                  <a:gd name="connsiteY4" fmla="*/ 99662 h 174019"/>
                  <a:gd name="connsiteX0" fmla="*/ 0 w 124754"/>
                  <a:gd name="connsiteY0" fmla="*/ 124577 h 198934"/>
                  <a:gd name="connsiteX1" fmla="*/ 124754 w 124754"/>
                  <a:gd name="connsiteY1" fmla="*/ 0 h 198934"/>
                  <a:gd name="connsiteX2" fmla="*/ 122263 w 124754"/>
                  <a:gd name="connsiteY2" fmla="*/ 198934 h 198934"/>
                  <a:gd name="connsiteX3" fmla="*/ 0 w 124754"/>
                  <a:gd name="connsiteY3" fmla="*/ 198934 h 198934"/>
                  <a:gd name="connsiteX4" fmla="*/ 0 w 124754"/>
                  <a:gd name="connsiteY4" fmla="*/ 124577 h 198934"/>
                  <a:gd name="connsiteX0" fmla="*/ 2492 w 124754"/>
                  <a:gd name="connsiteY0" fmla="*/ 132052 h 198934"/>
                  <a:gd name="connsiteX1" fmla="*/ 124754 w 124754"/>
                  <a:gd name="connsiteY1" fmla="*/ 0 h 198934"/>
                  <a:gd name="connsiteX2" fmla="*/ 122263 w 124754"/>
                  <a:gd name="connsiteY2" fmla="*/ 198934 h 198934"/>
                  <a:gd name="connsiteX3" fmla="*/ 0 w 124754"/>
                  <a:gd name="connsiteY3" fmla="*/ 198934 h 198934"/>
                  <a:gd name="connsiteX4" fmla="*/ 2492 w 124754"/>
                  <a:gd name="connsiteY4" fmla="*/ 132052 h 198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54" h="198934">
                    <a:moveTo>
                      <a:pt x="2492" y="132052"/>
                    </a:moveTo>
                    <a:lnTo>
                      <a:pt x="124754" y="0"/>
                    </a:lnTo>
                    <a:cubicBezTo>
                      <a:pt x="123924" y="66311"/>
                      <a:pt x="123093" y="132623"/>
                      <a:pt x="122263" y="198934"/>
                    </a:cubicBezTo>
                    <a:lnTo>
                      <a:pt x="0" y="198934"/>
                    </a:lnTo>
                    <a:cubicBezTo>
                      <a:pt x="831" y="176640"/>
                      <a:pt x="1661" y="154346"/>
                      <a:pt x="2492" y="132052"/>
                    </a:cubicBezTo>
                    <a:close/>
                  </a:path>
                </a:pathLst>
              </a:custGeom>
              <a:solidFill>
                <a:srgbClr val="FF1414"/>
              </a:solidFill>
              <a:ln w="25400"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85" name="Rectangle 31"/>
              <p:cNvSpPr/>
              <p:nvPr/>
            </p:nvSpPr>
            <p:spPr>
              <a:xfrm>
                <a:off x="1646954" y="1730121"/>
                <a:ext cx="126932" cy="349881"/>
              </a:xfrm>
              <a:custGeom>
                <a:avLst/>
                <a:gdLst>
                  <a:gd name="connsiteX0" fmla="*/ 0 w 122263"/>
                  <a:gd name="connsiteY0" fmla="*/ 0 h 329948"/>
                  <a:gd name="connsiteX1" fmla="*/ 122263 w 122263"/>
                  <a:gd name="connsiteY1" fmla="*/ 0 h 329948"/>
                  <a:gd name="connsiteX2" fmla="*/ 122263 w 122263"/>
                  <a:gd name="connsiteY2" fmla="*/ 329948 h 329948"/>
                  <a:gd name="connsiteX3" fmla="*/ 0 w 122263"/>
                  <a:gd name="connsiteY3" fmla="*/ 329948 h 329948"/>
                  <a:gd name="connsiteX4" fmla="*/ 0 w 122263"/>
                  <a:gd name="connsiteY4" fmla="*/ 0 h 329948"/>
                  <a:gd name="connsiteX0" fmla="*/ 0 w 122263"/>
                  <a:gd name="connsiteY0" fmla="*/ 117103 h 329948"/>
                  <a:gd name="connsiteX1" fmla="*/ 122263 w 122263"/>
                  <a:gd name="connsiteY1" fmla="*/ 0 h 329948"/>
                  <a:gd name="connsiteX2" fmla="*/ 122263 w 122263"/>
                  <a:gd name="connsiteY2" fmla="*/ 329948 h 329948"/>
                  <a:gd name="connsiteX3" fmla="*/ 0 w 122263"/>
                  <a:gd name="connsiteY3" fmla="*/ 329948 h 329948"/>
                  <a:gd name="connsiteX4" fmla="*/ 0 w 122263"/>
                  <a:gd name="connsiteY4" fmla="*/ 117103 h 329948"/>
                  <a:gd name="connsiteX0" fmla="*/ 0 w 122263"/>
                  <a:gd name="connsiteY0" fmla="*/ 137036 h 349881"/>
                  <a:gd name="connsiteX1" fmla="*/ 119771 w 122263"/>
                  <a:gd name="connsiteY1" fmla="*/ 0 h 349881"/>
                  <a:gd name="connsiteX2" fmla="*/ 122263 w 122263"/>
                  <a:gd name="connsiteY2" fmla="*/ 349881 h 349881"/>
                  <a:gd name="connsiteX3" fmla="*/ 0 w 122263"/>
                  <a:gd name="connsiteY3" fmla="*/ 349881 h 349881"/>
                  <a:gd name="connsiteX4" fmla="*/ 0 w 122263"/>
                  <a:gd name="connsiteY4" fmla="*/ 137036 h 349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63" h="349881">
                    <a:moveTo>
                      <a:pt x="0" y="137036"/>
                    </a:moveTo>
                    <a:lnTo>
                      <a:pt x="119771" y="0"/>
                    </a:lnTo>
                    <a:cubicBezTo>
                      <a:pt x="120602" y="116627"/>
                      <a:pt x="121432" y="233254"/>
                      <a:pt x="122263" y="349881"/>
                    </a:cubicBezTo>
                    <a:lnTo>
                      <a:pt x="0" y="349881"/>
                    </a:lnTo>
                    <a:lnTo>
                      <a:pt x="0" y="137036"/>
                    </a:lnTo>
                    <a:close/>
                  </a:path>
                </a:pathLst>
              </a:custGeom>
              <a:solidFill>
                <a:srgbClr val="FF1414"/>
              </a:solidFill>
              <a:ln w="25400"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86" name="Rectangle 32"/>
              <p:cNvSpPr/>
              <p:nvPr/>
            </p:nvSpPr>
            <p:spPr>
              <a:xfrm>
                <a:off x="1801463" y="1718765"/>
                <a:ext cx="126932" cy="361240"/>
              </a:xfrm>
              <a:custGeom>
                <a:avLst/>
                <a:gdLst>
                  <a:gd name="connsiteX0" fmla="*/ 0 w 122263"/>
                  <a:gd name="connsiteY0" fmla="*/ 0 h 391139"/>
                  <a:gd name="connsiteX1" fmla="*/ 122263 w 122263"/>
                  <a:gd name="connsiteY1" fmla="*/ 0 h 391139"/>
                  <a:gd name="connsiteX2" fmla="*/ 122263 w 122263"/>
                  <a:gd name="connsiteY2" fmla="*/ 391139 h 391139"/>
                  <a:gd name="connsiteX3" fmla="*/ 0 w 122263"/>
                  <a:gd name="connsiteY3" fmla="*/ 391139 h 391139"/>
                  <a:gd name="connsiteX4" fmla="*/ 0 w 122263"/>
                  <a:gd name="connsiteY4" fmla="*/ 0 h 391139"/>
                  <a:gd name="connsiteX0" fmla="*/ 0 w 122263"/>
                  <a:gd name="connsiteY0" fmla="*/ 0 h 391139"/>
                  <a:gd name="connsiteX1" fmla="*/ 122263 w 122263"/>
                  <a:gd name="connsiteY1" fmla="*/ 82222 h 391139"/>
                  <a:gd name="connsiteX2" fmla="*/ 122263 w 122263"/>
                  <a:gd name="connsiteY2" fmla="*/ 391139 h 391139"/>
                  <a:gd name="connsiteX3" fmla="*/ 0 w 122263"/>
                  <a:gd name="connsiteY3" fmla="*/ 391139 h 391139"/>
                  <a:gd name="connsiteX4" fmla="*/ 0 w 122263"/>
                  <a:gd name="connsiteY4" fmla="*/ 0 h 391139"/>
                  <a:gd name="connsiteX0" fmla="*/ 0 w 122263"/>
                  <a:gd name="connsiteY0" fmla="*/ 0 h 391139"/>
                  <a:gd name="connsiteX1" fmla="*/ 122263 w 122263"/>
                  <a:gd name="connsiteY1" fmla="*/ 72256 h 391139"/>
                  <a:gd name="connsiteX2" fmla="*/ 122263 w 122263"/>
                  <a:gd name="connsiteY2" fmla="*/ 391139 h 391139"/>
                  <a:gd name="connsiteX3" fmla="*/ 0 w 122263"/>
                  <a:gd name="connsiteY3" fmla="*/ 391139 h 391139"/>
                  <a:gd name="connsiteX4" fmla="*/ 0 w 122263"/>
                  <a:gd name="connsiteY4" fmla="*/ 0 h 391139"/>
                  <a:gd name="connsiteX0" fmla="*/ 0 w 122263"/>
                  <a:gd name="connsiteY0" fmla="*/ 0 h 383664"/>
                  <a:gd name="connsiteX1" fmla="*/ 122263 w 122263"/>
                  <a:gd name="connsiteY1" fmla="*/ 64781 h 383664"/>
                  <a:gd name="connsiteX2" fmla="*/ 122263 w 122263"/>
                  <a:gd name="connsiteY2" fmla="*/ 383664 h 383664"/>
                  <a:gd name="connsiteX3" fmla="*/ 0 w 122263"/>
                  <a:gd name="connsiteY3" fmla="*/ 383664 h 383664"/>
                  <a:gd name="connsiteX4" fmla="*/ 0 w 122263"/>
                  <a:gd name="connsiteY4" fmla="*/ 0 h 383664"/>
                  <a:gd name="connsiteX0" fmla="*/ 0 w 122263"/>
                  <a:gd name="connsiteY0" fmla="*/ 0 h 383664"/>
                  <a:gd name="connsiteX1" fmla="*/ 122263 w 122263"/>
                  <a:gd name="connsiteY1" fmla="*/ 74747 h 383664"/>
                  <a:gd name="connsiteX2" fmla="*/ 122263 w 122263"/>
                  <a:gd name="connsiteY2" fmla="*/ 383664 h 383664"/>
                  <a:gd name="connsiteX3" fmla="*/ 0 w 122263"/>
                  <a:gd name="connsiteY3" fmla="*/ 383664 h 383664"/>
                  <a:gd name="connsiteX4" fmla="*/ 0 w 122263"/>
                  <a:gd name="connsiteY4" fmla="*/ 0 h 383664"/>
                  <a:gd name="connsiteX0" fmla="*/ 0 w 122263"/>
                  <a:gd name="connsiteY0" fmla="*/ 0 h 361240"/>
                  <a:gd name="connsiteX1" fmla="*/ 122263 w 122263"/>
                  <a:gd name="connsiteY1" fmla="*/ 52323 h 361240"/>
                  <a:gd name="connsiteX2" fmla="*/ 122263 w 122263"/>
                  <a:gd name="connsiteY2" fmla="*/ 361240 h 361240"/>
                  <a:gd name="connsiteX3" fmla="*/ 0 w 122263"/>
                  <a:gd name="connsiteY3" fmla="*/ 361240 h 361240"/>
                  <a:gd name="connsiteX4" fmla="*/ 0 w 122263"/>
                  <a:gd name="connsiteY4" fmla="*/ 0 h 361240"/>
                  <a:gd name="connsiteX0" fmla="*/ 0 w 122263"/>
                  <a:gd name="connsiteY0" fmla="*/ 0 h 361240"/>
                  <a:gd name="connsiteX1" fmla="*/ 122263 w 122263"/>
                  <a:gd name="connsiteY1" fmla="*/ 72256 h 361240"/>
                  <a:gd name="connsiteX2" fmla="*/ 122263 w 122263"/>
                  <a:gd name="connsiteY2" fmla="*/ 361240 h 361240"/>
                  <a:gd name="connsiteX3" fmla="*/ 0 w 122263"/>
                  <a:gd name="connsiteY3" fmla="*/ 361240 h 361240"/>
                  <a:gd name="connsiteX4" fmla="*/ 0 w 122263"/>
                  <a:gd name="connsiteY4" fmla="*/ 0 h 361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63" h="361240">
                    <a:moveTo>
                      <a:pt x="0" y="0"/>
                    </a:moveTo>
                    <a:lnTo>
                      <a:pt x="122263" y="72256"/>
                    </a:lnTo>
                    <a:lnTo>
                      <a:pt x="122263" y="361240"/>
                    </a:lnTo>
                    <a:lnTo>
                      <a:pt x="0" y="361240"/>
                    </a:lnTo>
                    <a:lnTo>
                      <a:pt x="0" y="0"/>
                    </a:lnTo>
                    <a:close/>
                  </a:path>
                </a:pathLst>
              </a:custGeom>
              <a:solidFill>
                <a:srgbClr val="FF1414"/>
              </a:solidFill>
              <a:ln w="25400"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87" name="Rectangle 33"/>
              <p:cNvSpPr/>
              <p:nvPr/>
            </p:nvSpPr>
            <p:spPr>
              <a:xfrm>
                <a:off x="1952839" y="1688585"/>
                <a:ext cx="130336" cy="391420"/>
              </a:xfrm>
              <a:custGeom>
                <a:avLst/>
                <a:gdLst>
                  <a:gd name="connsiteX0" fmla="*/ 0 w 122263"/>
                  <a:gd name="connsiteY0" fmla="*/ 0 h 391139"/>
                  <a:gd name="connsiteX1" fmla="*/ 122263 w 122263"/>
                  <a:gd name="connsiteY1" fmla="*/ 0 h 391139"/>
                  <a:gd name="connsiteX2" fmla="*/ 122263 w 122263"/>
                  <a:gd name="connsiteY2" fmla="*/ 391139 h 391139"/>
                  <a:gd name="connsiteX3" fmla="*/ 0 w 122263"/>
                  <a:gd name="connsiteY3" fmla="*/ 391139 h 391139"/>
                  <a:gd name="connsiteX4" fmla="*/ 0 w 122263"/>
                  <a:gd name="connsiteY4" fmla="*/ 0 h 391139"/>
                  <a:gd name="connsiteX0" fmla="*/ 0 w 122263"/>
                  <a:gd name="connsiteY0" fmla="*/ 112120 h 391139"/>
                  <a:gd name="connsiteX1" fmla="*/ 122263 w 122263"/>
                  <a:gd name="connsiteY1" fmla="*/ 0 h 391139"/>
                  <a:gd name="connsiteX2" fmla="*/ 122263 w 122263"/>
                  <a:gd name="connsiteY2" fmla="*/ 391139 h 391139"/>
                  <a:gd name="connsiteX3" fmla="*/ 0 w 122263"/>
                  <a:gd name="connsiteY3" fmla="*/ 391139 h 391139"/>
                  <a:gd name="connsiteX4" fmla="*/ 0 w 122263"/>
                  <a:gd name="connsiteY4" fmla="*/ 112120 h 391139"/>
                  <a:gd name="connsiteX0" fmla="*/ 2491 w 122263"/>
                  <a:gd name="connsiteY0" fmla="*/ 124578 h 391139"/>
                  <a:gd name="connsiteX1" fmla="*/ 122263 w 122263"/>
                  <a:gd name="connsiteY1" fmla="*/ 0 h 391139"/>
                  <a:gd name="connsiteX2" fmla="*/ 122263 w 122263"/>
                  <a:gd name="connsiteY2" fmla="*/ 391139 h 391139"/>
                  <a:gd name="connsiteX3" fmla="*/ 0 w 122263"/>
                  <a:gd name="connsiteY3" fmla="*/ 391139 h 391139"/>
                  <a:gd name="connsiteX4" fmla="*/ 2491 w 122263"/>
                  <a:gd name="connsiteY4" fmla="*/ 124578 h 391139"/>
                  <a:gd name="connsiteX0" fmla="*/ 2491 w 122263"/>
                  <a:gd name="connsiteY0" fmla="*/ 114611 h 391139"/>
                  <a:gd name="connsiteX1" fmla="*/ 122263 w 122263"/>
                  <a:gd name="connsiteY1" fmla="*/ 0 h 391139"/>
                  <a:gd name="connsiteX2" fmla="*/ 122263 w 122263"/>
                  <a:gd name="connsiteY2" fmla="*/ 391139 h 391139"/>
                  <a:gd name="connsiteX3" fmla="*/ 0 w 122263"/>
                  <a:gd name="connsiteY3" fmla="*/ 391139 h 391139"/>
                  <a:gd name="connsiteX4" fmla="*/ 2491 w 122263"/>
                  <a:gd name="connsiteY4" fmla="*/ 114611 h 391139"/>
                  <a:gd name="connsiteX0" fmla="*/ 2491 w 122263"/>
                  <a:gd name="connsiteY0" fmla="*/ 134543 h 411071"/>
                  <a:gd name="connsiteX1" fmla="*/ 122263 w 122263"/>
                  <a:gd name="connsiteY1" fmla="*/ 0 h 411071"/>
                  <a:gd name="connsiteX2" fmla="*/ 122263 w 122263"/>
                  <a:gd name="connsiteY2" fmla="*/ 411071 h 411071"/>
                  <a:gd name="connsiteX3" fmla="*/ 0 w 122263"/>
                  <a:gd name="connsiteY3" fmla="*/ 411071 h 411071"/>
                  <a:gd name="connsiteX4" fmla="*/ 2491 w 122263"/>
                  <a:gd name="connsiteY4" fmla="*/ 134543 h 411071"/>
                  <a:gd name="connsiteX0" fmla="*/ 2491 w 122263"/>
                  <a:gd name="connsiteY0" fmla="*/ 120507 h 397035"/>
                  <a:gd name="connsiteX1" fmla="*/ 119559 w 122263"/>
                  <a:gd name="connsiteY1" fmla="*/ 0 h 397035"/>
                  <a:gd name="connsiteX2" fmla="*/ 122263 w 122263"/>
                  <a:gd name="connsiteY2" fmla="*/ 397035 h 397035"/>
                  <a:gd name="connsiteX3" fmla="*/ 0 w 122263"/>
                  <a:gd name="connsiteY3" fmla="*/ 397035 h 397035"/>
                  <a:gd name="connsiteX4" fmla="*/ 2491 w 122263"/>
                  <a:gd name="connsiteY4" fmla="*/ 120507 h 397035"/>
                  <a:gd name="connsiteX0" fmla="*/ 101 w 125281"/>
                  <a:gd name="connsiteY0" fmla="*/ 126120 h 397035"/>
                  <a:gd name="connsiteX1" fmla="*/ 122577 w 125281"/>
                  <a:gd name="connsiteY1" fmla="*/ 0 h 397035"/>
                  <a:gd name="connsiteX2" fmla="*/ 125281 w 125281"/>
                  <a:gd name="connsiteY2" fmla="*/ 397035 h 397035"/>
                  <a:gd name="connsiteX3" fmla="*/ 3018 w 125281"/>
                  <a:gd name="connsiteY3" fmla="*/ 397035 h 397035"/>
                  <a:gd name="connsiteX4" fmla="*/ 101 w 125281"/>
                  <a:gd name="connsiteY4" fmla="*/ 126120 h 397035"/>
                  <a:gd name="connsiteX0" fmla="*/ 101 w 130766"/>
                  <a:gd name="connsiteY0" fmla="*/ 126120 h 397035"/>
                  <a:gd name="connsiteX1" fmla="*/ 130688 w 130766"/>
                  <a:gd name="connsiteY1" fmla="*/ 0 h 397035"/>
                  <a:gd name="connsiteX2" fmla="*/ 125281 w 130766"/>
                  <a:gd name="connsiteY2" fmla="*/ 397035 h 397035"/>
                  <a:gd name="connsiteX3" fmla="*/ 3018 w 130766"/>
                  <a:gd name="connsiteY3" fmla="*/ 397035 h 397035"/>
                  <a:gd name="connsiteX4" fmla="*/ 101 w 130766"/>
                  <a:gd name="connsiteY4" fmla="*/ 126120 h 397035"/>
                  <a:gd name="connsiteX0" fmla="*/ 101 w 125541"/>
                  <a:gd name="connsiteY0" fmla="*/ 120505 h 391420"/>
                  <a:gd name="connsiteX1" fmla="*/ 125281 w 125541"/>
                  <a:gd name="connsiteY1" fmla="*/ 0 h 391420"/>
                  <a:gd name="connsiteX2" fmla="*/ 125281 w 125541"/>
                  <a:gd name="connsiteY2" fmla="*/ 391420 h 391420"/>
                  <a:gd name="connsiteX3" fmla="*/ 3018 w 125541"/>
                  <a:gd name="connsiteY3" fmla="*/ 391420 h 391420"/>
                  <a:gd name="connsiteX4" fmla="*/ 101 w 125541"/>
                  <a:gd name="connsiteY4" fmla="*/ 120505 h 39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41" h="391420">
                    <a:moveTo>
                      <a:pt x="101" y="120505"/>
                    </a:moveTo>
                    <a:lnTo>
                      <a:pt x="125281" y="0"/>
                    </a:lnTo>
                    <a:cubicBezTo>
                      <a:pt x="126182" y="132345"/>
                      <a:pt x="124380" y="259075"/>
                      <a:pt x="125281" y="391420"/>
                    </a:cubicBezTo>
                    <a:lnTo>
                      <a:pt x="3018" y="391420"/>
                    </a:lnTo>
                    <a:cubicBezTo>
                      <a:pt x="3848" y="302566"/>
                      <a:pt x="-729" y="209359"/>
                      <a:pt x="101" y="120505"/>
                    </a:cubicBezTo>
                    <a:close/>
                  </a:path>
                </a:pathLst>
              </a:custGeom>
              <a:solidFill>
                <a:srgbClr val="FF1414"/>
              </a:solidFill>
              <a:ln w="25400"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sp>
            <p:nvSpPr>
              <p:cNvPr id="188" name="Rectangle 34"/>
              <p:cNvSpPr/>
              <p:nvPr/>
            </p:nvSpPr>
            <p:spPr>
              <a:xfrm>
                <a:off x="2109960" y="1529678"/>
                <a:ext cx="127455" cy="550326"/>
              </a:xfrm>
              <a:custGeom>
                <a:avLst/>
                <a:gdLst>
                  <a:gd name="connsiteX0" fmla="*/ 0 w 126932"/>
                  <a:gd name="connsiteY0" fmla="*/ 0 h 547552"/>
                  <a:gd name="connsiteX1" fmla="*/ 126932 w 126932"/>
                  <a:gd name="connsiteY1" fmla="*/ 0 h 547552"/>
                  <a:gd name="connsiteX2" fmla="*/ 126932 w 126932"/>
                  <a:gd name="connsiteY2" fmla="*/ 547552 h 547552"/>
                  <a:gd name="connsiteX3" fmla="*/ 0 w 126932"/>
                  <a:gd name="connsiteY3" fmla="*/ 547552 h 547552"/>
                  <a:gd name="connsiteX4" fmla="*/ 0 w 126932"/>
                  <a:gd name="connsiteY4" fmla="*/ 0 h 547552"/>
                  <a:gd name="connsiteX0" fmla="*/ 0 w 126932"/>
                  <a:gd name="connsiteY0" fmla="*/ 122086 h 547552"/>
                  <a:gd name="connsiteX1" fmla="*/ 126932 w 126932"/>
                  <a:gd name="connsiteY1" fmla="*/ 0 h 547552"/>
                  <a:gd name="connsiteX2" fmla="*/ 126932 w 126932"/>
                  <a:gd name="connsiteY2" fmla="*/ 547552 h 547552"/>
                  <a:gd name="connsiteX3" fmla="*/ 0 w 126932"/>
                  <a:gd name="connsiteY3" fmla="*/ 547552 h 547552"/>
                  <a:gd name="connsiteX4" fmla="*/ 0 w 126932"/>
                  <a:gd name="connsiteY4" fmla="*/ 122086 h 547552"/>
                  <a:gd name="connsiteX0" fmla="*/ 0 w 126932"/>
                  <a:gd name="connsiteY0" fmla="*/ 144510 h 569976"/>
                  <a:gd name="connsiteX1" fmla="*/ 126932 w 126932"/>
                  <a:gd name="connsiteY1" fmla="*/ 0 h 569976"/>
                  <a:gd name="connsiteX2" fmla="*/ 126932 w 126932"/>
                  <a:gd name="connsiteY2" fmla="*/ 569976 h 569976"/>
                  <a:gd name="connsiteX3" fmla="*/ 0 w 126932"/>
                  <a:gd name="connsiteY3" fmla="*/ 569976 h 569976"/>
                  <a:gd name="connsiteX4" fmla="*/ 0 w 126932"/>
                  <a:gd name="connsiteY4" fmla="*/ 144510 h 569976"/>
                  <a:gd name="connsiteX0" fmla="*/ 2492 w 126932"/>
                  <a:gd name="connsiteY0" fmla="*/ 134544 h 569976"/>
                  <a:gd name="connsiteX1" fmla="*/ 126932 w 126932"/>
                  <a:gd name="connsiteY1" fmla="*/ 0 h 569976"/>
                  <a:gd name="connsiteX2" fmla="*/ 126932 w 126932"/>
                  <a:gd name="connsiteY2" fmla="*/ 569976 h 569976"/>
                  <a:gd name="connsiteX3" fmla="*/ 0 w 126932"/>
                  <a:gd name="connsiteY3" fmla="*/ 569976 h 569976"/>
                  <a:gd name="connsiteX4" fmla="*/ 2492 w 126932"/>
                  <a:gd name="connsiteY4" fmla="*/ 134544 h 569976"/>
                  <a:gd name="connsiteX0" fmla="*/ 208 w 127455"/>
                  <a:gd name="connsiteY0" fmla="*/ 151387 h 569976"/>
                  <a:gd name="connsiteX1" fmla="*/ 127455 w 127455"/>
                  <a:gd name="connsiteY1" fmla="*/ 0 h 569976"/>
                  <a:gd name="connsiteX2" fmla="*/ 127455 w 127455"/>
                  <a:gd name="connsiteY2" fmla="*/ 569976 h 569976"/>
                  <a:gd name="connsiteX3" fmla="*/ 523 w 127455"/>
                  <a:gd name="connsiteY3" fmla="*/ 569976 h 569976"/>
                  <a:gd name="connsiteX4" fmla="*/ 208 w 127455"/>
                  <a:gd name="connsiteY4" fmla="*/ 151387 h 569976"/>
                  <a:gd name="connsiteX0" fmla="*/ 208 w 127455"/>
                  <a:gd name="connsiteY0" fmla="*/ 131737 h 550326"/>
                  <a:gd name="connsiteX1" fmla="*/ 124649 w 127455"/>
                  <a:gd name="connsiteY1" fmla="*/ 0 h 550326"/>
                  <a:gd name="connsiteX2" fmla="*/ 127455 w 127455"/>
                  <a:gd name="connsiteY2" fmla="*/ 550326 h 550326"/>
                  <a:gd name="connsiteX3" fmla="*/ 523 w 127455"/>
                  <a:gd name="connsiteY3" fmla="*/ 550326 h 550326"/>
                  <a:gd name="connsiteX4" fmla="*/ 208 w 127455"/>
                  <a:gd name="connsiteY4" fmla="*/ 131737 h 550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55" h="550326">
                    <a:moveTo>
                      <a:pt x="208" y="131737"/>
                    </a:moveTo>
                    <a:lnTo>
                      <a:pt x="124649" y="0"/>
                    </a:lnTo>
                    <a:cubicBezTo>
                      <a:pt x="125584" y="183442"/>
                      <a:pt x="126520" y="366884"/>
                      <a:pt x="127455" y="550326"/>
                    </a:cubicBezTo>
                    <a:lnTo>
                      <a:pt x="523" y="550326"/>
                    </a:lnTo>
                    <a:cubicBezTo>
                      <a:pt x="1354" y="405182"/>
                      <a:pt x="-623" y="276881"/>
                      <a:pt x="208" y="131737"/>
                    </a:cubicBezTo>
                    <a:close/>
                  </a:path>
                </a:pathLst>
              </a:custGeom>
              <a:solidFill>
                <a:srgbClr val="FF1414"/>
              </a:solidFill>
              <a:ln w="25400" cap="flat" cmpd="sng" algn="ctr">
                <a:noFill/>
                <a:prstDash val="solid"/>
              </a:ln>
              <a:effectLst/>
            </p:spPr>
            <p:txBody>
              <a:bodyPr rtlCol="0" anchor="ctr"/>
              <a:lstStyle/>
              <a:p>
                <a:pPr algn="ctr" defTabSz="1218987">
                  <a:defRPr/>
                </a:pPr>
                <a:endParaRPr lang="en-US" sz="2400" kern="0" dirty="0">
                  <a:solidFill>
                    <a:sysClr val="window" lastClr="FFFFFF"/>
                  </a:solidFill>
                  <a:latin typeface="Arial"/>
                </a:endParaRPr>
              </a:p>
            </p:txBody>
          </p:sp>
        </p:grpSp>
      </p:grpSp>
      <p:grpSp>
        <p:nvGrpSpPr>
          <p:cNvPr id="23" name="Group 179"/>
          <p:cNvGrpSpPr/>
          <p:nvPr/>
        </p:nvGrpSpPr>
        <p:grpSpPr>
          <a:xfrm>
            <a:off x="6628490" y="602760"/>
            <a:ext cx="1220379" cy="1660147"/>
            <a:chOff x="4972662" y="452070"/>
            <a:chExt cx="915523" cy="1245110"/>
          </a:xfrm>
        </p:grpSpPr>
        <p:sp>
          <p:nvSpPr>
            <p:cNvPr id="92" name="Left-Right Arrow 91"/>
            <p:cNvSpPr/>
            <p:nvPr/>
          </p:nvSpPr>
          <p:spPr bwMode="auto">
            <a:xfrm rot="16200000">
              <a:off x="5228021" y="1369780"/>
              <a:ext cx="417099" cy="237702"/>
            </a:xfrm>
            <a:prstGeom prst="leftRightArrow">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34519" tIns="17260" rIns="34519" bIns="17260" numCol="1" rtlCol="0" anchor="t" anchorCtr="0" compatLnSpc="1">
              <a:prstTxWarp prst="textNoShape">
                <a:avLst/>
              </a:prstTxWarp>
              <a:spAutoFit/>
            </a:bodyPr>
            <a:lstStyle/>
            <a:p>
              <a:pPr marL="59506" indent="-59506" algn="ctr" defTabSz="456999" fontAlgn="base">
                <a:lnSpc>
                  <a:spcPct val="90000"/>
                </a:lnSpc>
                <a:spcBef>
                  <a:spcPct val="50000"/>
                </a:spcBef>
                <a:spcAft>
                  <a:spcPct val="0"/>
                </a:spcAft>
                <a:buClr>
                  <a:srgbClr val="FF0000"/>
                </a:buClr>
              </a:pPr>
              <a:endParaRPr lang="en-US" sz="900" b="1" dirty="0">
                <a:solidFill>
                  <a:srgbClr val="5F5F5F"/>
                </a:solidFill>
                <a:latin typeface="Arial" pitchFamily="-106" charset="0"/>
              </a:endParaRPr>
            </a:p>
          </p:txBody>
        </p:sp>
        <p:sp>
          <p:nvSpPr>
            <p:cNvPr id="111" name="TextBox 110"/>
            <p:cNvSpPr txBox="1"/>
            <p:nvPr/>
          </p:nvSpPr>
          <p:spPr>
            <a:xfrm>
              <a:off x="4972662" y="992523"/>
              <a:ext cx="915523" cy="311614"/>
            </a:xfrm>
            <a:prstGeom prst="rect">
              <a:avLst/>
            </a:prstGeom>
            <a:noFill/>
          </p:spPr>
          <p:txBody>
            <a:bodyPr wrap="square" lIns="34281" tIns="17140" rIns="34281" bIns="17140" rtlCol="0">
              <a:spAutoFit/>
            </a:bodyPr>
            <a:lstStyle/>
            <a:p>
              <a:pPr algn="ctr"/>
              <a:r>
                <a:rPr lang="en-US" sz="1200" b="1" dirty="0" smtClean="0">
                  <a:solidFill>
                    <a:srgbClr val="5F5F5F"/>
                  </a:solidFill>
                </a:rPr>
                <a:t>Monitoring</a:t>
              </a:r>
              <a:br>
                <a:rPr lang="en-US" sz="1200" b="1" dirty="0" smtClean="0">
                  <a:solidFill>
                    <a:srgbClr val="5F5F5F"/>
                  </a:solidFill>
                </a:rPr>
              </a:br>
              <a:r>
                <a:rPr lang="en-US" sz="1200" b="1" dirty="0" smtClean="0">
                  <a:solidFill>
                    <a:srgbClr val="5F5F5F"/>
                  </a:solidFill>
                </a:rPr>
                <a:t>Management</a:t>
              </a:r>
              <a:endParaRPr lang="en-US" sz="1200" b="1" dirty="0">
                <a:solidFill>
                  <a:srgbClr val="5F5F5F"/>
                </a:solidFill>
              </a:endParaRPr>
            </a:p>
          </p:txBody>
        </p:sp>
        <p:grpSp>
          <p:nvGrpSpPr>
            <p:cNvPr id="24" name="Group 208"/>
            <p:cNvGrpSpPr/>
            <p:nvPr/>
          </p:nvGrpSpPr>
          <p:grpSpPr>
            <a:xfrm>
              <a:off x="4986080" y="452070"/>
              <a:ext cx="844375" cy="910295"/>
              <a:chOff x="3665817" y="7754150"/>
              <a:chExt cx="683558" cy="686583"/>
            </a:xfrm>
          </p:grpSpPr>
          <p:grpSp>
            <p:nvGrpSpPr>
              <p:cNvPr id="25" name="Group 221"/>
              <p:cNvGrpSpPr/>
              <p:nvPr/>
            </p:nvGrpSpPr>
            <p:grpSpPr>
              <a:xfrm rot="21388824">
                <a:off x="3710482" y="7819324"/>
                <a:ext cx="625958" cy="621409"/>
                <a:chOff x="6992324" y="2121791"/>
                <a:chExt cx="960398" cy="953420"/>
              </a:xfrm>
            </p:grpSpPr>
            <p:sp>
              <p:nvSpPr>
                <p:cNvPr id="222" name="Arc 221"/>
                <p:cNvSpPr/>
                <p:nvPr/>
              </p:nvSpPr>
              <p:spPr>
                <a:xfrm rot="18880504" flipH="1">
                  <a:off x="6996144" y="2118634"/>
                  <a:ext cx="952757" cy="960398"/>
                </a:xfrm>
                <a:prstGeom prst="arc">
                  <a:avLst>
                    <a:gd name="adj1" fmla="val 13565188"/>
                    <a:gd name="adj2" fmla="val 19192409"/>
                  </a:avLst>
                </a:prstGeom>
                <a:gradFill flip="none" rotWithShape="1">
                  <a:gsLst>
                    <a:gs pos="0">
                      <a:srgbClr val="FF1414">
                        <a:lumMod val="75000"/>
                      </a:srgbClr>
                    </a:gs>
                    <a:gs pos="100000">
                      <a:srgbClr val="FF1414"/>
                    </a:gs>
                  </a:gsLst>
                  <a:lin ang="0" scaled="1"/>
                  <a:tileRect/>
                </a:gradFill>
                <a:ln w="25400" cap="flat" cmpd="sng" algn="ctr">
                  <a:noFill/>
                  <a:prstDash val="solid"/>
                </a:ln>
                <a:effectLst/>
              </p:spPr>
              <p:txBody>
                <a:bodyPr rtlCol="0" anchor="ctr"/>
                <a:lstStyle/>
                <a:p>
                  <a:pPr algn="ctr" defTabSz="1218987">
                    <a:defRPr/>
                  </a:pPr>
                  <a:endParaRPr lang="en-US" sz="3200" kern="0" dirty="0">
                    <a:solidFill>
                      <a:srgbClr val="000000"/>
                    </a:solidFill>
                    <a:latin typeface="Arial"/>
                  </a:endParaRPr>
                </a:p>
              </p:txBody>
            </p:sp>
            <p:sp>
              <p:nvSpPr>
                <p:cNvPr id="223" name="Oval 222"/>
                <p:cNvSpPr/>
                <p:nvPr/>
              </p:nvSpPr>
              <p:spPr>
                <a:xfrm>
                  <a:off x="6995483" y="2121791"/>
                  <a:ext cx="954094" cy="585098"/>
                </a:xfrm>
                <a:prstGeom prst="ellipse">
                  <a:avLst/>
                </a:prstGeom>
                <a:noFill/>
                <a:ln w="25400" cap="flat" cmpd="sng" algn="ctr">
                  <a:solidFill>
                    <a:srgbClr val="FFFFFF"/>
                  </a:solidFill>
                  <a:prstDash val="solid"/>
                </a:ln>
                <a:effectLst/>
              </p:spPr>
              <p:txBody>
                <a:bodyPr rtlCol="0" anchor="ctr"/>
                <a:lstStyle/>
                <a:p>
                  <a:pPr algn="ctr" defTabSz="1218987">
                    <a:defRPr/>
                  </a:pPr>
                  <a:endParaRPr lang="en-US" sz="3200" kern="0" dirty="0">
                    <a:solidFill>
                      <a:prstClr val="white"/>
                    </a:solidFill>
                    <a:latin typeface="Arial"/>
                  </a:endParaRPr>
                </a:p>
              </p:txBody>
            </p:sp>
          </p:grpSp>
          <p:grpSp>
            <p:nvGrpSpPr>
              <p:cNvPr id="26" name="Group 222"/>
              <p:cNvGrpSpPr/>
              <p:nvPr/>
            </p:nvGrpSpPr>
            <p:grpSpPr>
              <a:xfrm>
                <a:off x="3665817" y="7754150"/>
                <a:ext cx="683558" cy="419231"/>
                <a:chOff x="1987197" y="2693568"/>
                <a:chExt cx="851559" cy="522266"/>
              </a:xfrm>
            </p:grpSpPr>
            <p:grpSp>
              <p:nvGrpSpPr>
                <p:cNvPr id="27" name="Group 224"/>
                <p:cNvGrpSpPr/>
                <p:nvPr/>
              </p:nvGrpSpPr>
              <p:grpSpPr>
                <a:xfrm>
                  <a:off x="2136653" y="2853645"/>
                  <a:ext cx="554571" cy="222668"/>
                  <a:chOff x="2081790" y="2886931"/>
                  <a:chExt cx="628270" cy="252258"/>
                </a:xfrm>
              </p:grpSpPr>
              <p:sp>
                <p:nvSpPr>
                  <p:cNvPr id="215" name="Line 152"/>
                  <p:cNvSpPr>
                    <a:spLocks noChangeShapeType="1"/>
                  </p:cNvSpPr>
                  <p:nvPr/>
                </p:nvSpPr>
                <p:spPr bwMode="auto">
                  <a:xfrm flipH="1" flipV="1">
                    <a:off x="2138785" y="2998331"/>
                    <a:ext cx="48030" cy="48030"/>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solidFill>
                        <a:sysClr val="windowText" lastClr="000000"/>
                      </a:solidFill>
                      <a:latin typeface="Arial"/>
                    </a:endParaRPr>
                  </a:p>
                </p:txBody>
              </p:sp>
              <p:sp>
                <p:nvSpPr>
                  <p:cNvPr id="216" name="Line 153"/>
                  <p:cNvSpPr>
                    <a:spLocks noChangeShapeType="1"/>
                  </p:cNvSpPr>
                  <p:nvPr/>
                </p:nvSpPr>
                <p:spPr bwMode="auto">
                  <a:xfrm flipV="1">
                    <a:off x="2394829" y="2886931"/>
                    <a:ext cx="1" cy="66960"/>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ln w="9525" cmpd="sng">
                        <a:solidFill>
                          <a:srgbClr val="000000"/>
                        </a:solidFill>
                      </a:ln>
                      <a:solidFill>
                        <a:sysClr val="windowText" lastClr="000000"/>
                      </a:solidFill>
                      <a:latin typeface="Arial"/>
                    </a:endParaRPr>
                  </a:p>
                </p:txBody>
              </p:sp>
              <p:sp>
                <p:nvSpPr>
                  <p:cNvPr id="217" name="Line 154"/>
                  <p:cNvSpPr>
                    <a:spLocks noChangeShapeType="1"/>
                  </p:cNvSpPr>
                  <p:nvPr/>
                </p:nvSpPr>
                <p:spPr bwMode="auto">
                  <a:xfrm flipV="1">
                    <a:off x="2596038" y="2988832"/>
                    <a:ext cx="48030" cy="47329"/>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ln w="9525" cmpd="sng">
                        <a:solidFill>
                          <a:srgbClr val="000000"/>
                        </a:solidFill>
                      </a:ln>
                      <a:solidFill>
                        <a:sysClr val="windowText" lastClr="000000"/>
                      </a:solidFill>
                      <a:latin typeface="Arial"/>
                    </a:endParaRPr>
                  </a:p>
                </p:txBody>
              </p:sp>
              <p:sp>
                <p:nvSpPr>
                  <p:cNvPr id="218" name="Line 155"/>
                  <p:cNvSpPr>
                    <a:spLocks noChangeShapeType="1"/>
                  </p:cNvSpPr>
                  <p:nvPr/>
                </p:nvSpPr>
                <p:spPr bwMode="auto">
                  <a:xfrm flipV="1">
                    <a:off x="2678507" y="3113182"/>
                    <a:ext cx="31553" cy="12622"/>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ln w="9525" cmpd="sng">
                        <a:solidFill>
                          <a:srgbClr val="000000"/>
                        </a:solidFill>
                      </a:ln>
                      <a:solidFill>
                        <a:sysClr val="windowText" lastClr="000000"/>
                      </a:solidFill>
                      <a:latin typeface="Arial"/>
                    </a:endParaRPr>
                  </a:p>
                </p:txBody>
              </p:sp>
              <p:sp>
                <p:nvSpPr>
                  <p:cNvPr id="219" name="Line 156"/>
                  <p:cNvSpPr>
                    <a:spLocks noChangeShapeType="1"/>
                  </p:cNvSpPr>
                  <p:nvPr/>
                </p:nvSpPr>
                <p:spPr bwMode="auto">
                  <a:xfrm flipV="1">
                    <a:off x="2511409" y="2930973"/>
                    <a:ext cx="12971" cy="31202"/>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ln w="9525" cmpd="sng">
                        <a:solidFill>
                          <a:srgbClr val="000000"/>
                        </a:solidFill>
                      </a:ln>
                      <a:solidFill>
                        <a:sysClr val="windowText" lastClr="000000"/>
                      </a:solidFill>
                      <a:latin typeface="Arial"/>
                    </a:endParaRPr>
                  </a:p>
                </p:txBody>
              </p:sp>
              <p:sp>
                <p:nvSpPr>
                  <p:cNvPr id="220" name="Line 157"/>
                  <p:cNvSpPr>
                    <a:spLocks noChangeShapeType="1"/>
                  </p:cNvSpPr>
                  <p:nvPr/>
                </p:nvSpPr>
                <p:spPr bwMode="auto">
                  <a:xfrm flipH="1" flipV="1">
                    <a:off x="2263571" y="2935723"/>
                    <a:ext cx="12971" cy="31553"/>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solidFill>
                        <a:sysClr val="windowText" lastClr="000000"/>
                      </a:solidFill>
                      <a:latin typeface="Arial"/>
                    </a:endParaRPr>
                  </a:p>
                </p:txBody>
              </p:sp>
              <p:sp>
                <p:nvSpPr>
                  <p:cNvPr id="221" name="Line 158"/>
                  <p:cNvSpPr>
                    <a:spLocks noChangeShapeType="1"/>
                  </p:cNvSpPr>
                  <p:nvPr/>
                </p:nvSpPr>
                <p:spPr bwMode="auto">
                  <a:xfrm flipH="1" flipV="1">
                    <a:off x="2081790" y="3126567"/>
                    <a:ext cx="31553" cy="12622"/>
                  </a:xfrm>
                  <a:prstGeom prst="line">
                    <a:avLst/>
                  </a:prstGeom>
                  <a:solidFill>
                    <a:sysClr val="window" lastClr="FFFFFF">
                      <a:lumMod val="50000"/>
                    </a:sysClr>
                  </a:solidFill>
                  <a:ln w="9525" cap="flat" cmpd="sng">
                    <a:solidFill>
                      <a:srgbClr val="000000"/>
                    </a:solidFill>
                    <a:prstDash val="solid"/>
                    <a:miter lim="800000"/>
                    <a:headEnd/>
                    <a:tailEnd/>
                  </a:ln>
                  <a:extLst/>
                </p:spPr>
                <p:txBody>
                  <a:bodyPr vert="horz" wrap="square" lIns="91440" tIns="45720" rIns="91440" bIns="45720" numCol="1" anchor="t" anchorCtr="0" compatLnSpc="1">
                    <a:prstTxWarp prst="textNoShape">
                      <a:avLst/>
                    </a:prstTxWarp>
                  </a:bodyPr>
                  <a:lstStyle/>
                  <a:p>
                    <a:pPr defTabSz="1218987">
                      <a:defRPr/>
                    </a:pPr>
                    <a:endParaRPr lang="en-US" sz="2700" kern="0" dirty="0">
                      <a:solidFill>
                        <a:sysClr val="windowText" lastClr="000000"/>
                      </a:solidFill>
                      <a:latin typeface="Arial"/>
                    </a:endParaRPr>
                  </a:p>
                </p:txBody>
              </p:sp>
            </p:grpSp>
            <p:pic>
              <p:nvPicPr>
                <p:cNvPr id="214" name="Picture 213" descr="Dial-Base.png"/>
                <p:cNvPicPr>
                  <a:picLocks noChangeAspect="1"/>
                </p:cNvPicPr>
                <p:nvPr/>
              </p:nvPicPr>
              <p:blipFill>
                <a:blip r:embed="rId12" cstate="print">
                  <a:alphaModFix/>
                  <a:extLst>
                    <a:ext uri="{28A0092B-C50C-407E-A947-70E740481C1C}">
                      <a14:useLocalDpi xmlns="" xmlns:a14="http://schemas.microsoft.com/office/drawing/2010/main" xmlns:mv="urn:schemas-microsoft-com:mac:vml" xmlns:mc="http://schemas.openxmlformats.org/markup-compatibility/2006" val="0"/>
                    </a:ext>
                  </a:extLst>
                </a:blip>
                <a:srcRect b="41041"/>
                <a:stretch>
                  <a:fillRect/>
                </a:stretch>
              </p:blipFill>
              <p:spPr>
                <a:xfrm>
                  <a:off x="1987197" y="2693568"/>
                  <a:ext cx="851559" cy="522266"/>
                </a:xfrm>
                <a:prstGeom prst="rect">
                  <a:avLst/>
                </a:prstGeom>
              </p:spPr>
            </p:pic>
          </p:grpSp>
        </p:grpSp>
      </p:grpSp>
      <p:grpSp>
        <p:nvGrpSpPr>
          <p:cNvPr id="28" name="Group 167"/>
          <p:cNvGrpSpPr/>
          <p:nvPr/>
        </p:nvGrpSpPr>
        <p:grpSpPr>
          <a:xfrm>
            <a:off x="3670854" y="2045874"/>
            <a:ext cx="2741445" cy="3493119"/>
            <a:chOff x="2753857" y="1534405"/>
            <a:chExt cx="2056619" cy="2619839"/>
          </a:xfrm>
        </p:grpSpPr>
        <p:sp>
          <p:nvSpPr>
            <p:cNvPr id="21516" name="Can 21515"/>
            <p:cNvSpPr/>
            <p:nvPr/>
          </p:nvSpPr>
          <p:spPr>
            <a:xfrm>
              <a:off x="3667481" y="3569079"/>
              <a:ext cx="549517" cy="508071"/>
            </a:xfrm>
            <a:prstGeom prst="can">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solidFill>
                    <a:srgbClr val="FFFFFF"/>
                  </a:solidFill>
                </a:rPr>
                <a:t/>
              </a:r>
              <a:br>
                <a:rPr lang="en-US" sz="1400" dirty="0" smtClean="0">
                  <a:solidFill>
                    <a:srgbClr val="FFFFFF"/>
                  </a:solidFill>
                </a:rPr>
              </a:br>
              <a:r>
                <a:rPr lang="en-US" sz="1400" dirty="0" smtClean="0">
                  <a:solidFill>
                    <a:srgbClr val="FFFFFF"/>
                  </a:solidFill>
                </a:rPr>
                <a:t>Users</a:t>
              </a:r>
            </a:p>
            <a:p>
              <a:pPr algn="ctr"/>
              <a:endParaRPr lang="en-US" sz="1400" dirty="0">
                <a:solidFill>
                  <a:srgbClr val="FFFFFF"/>
                </a:solidFill>
              </a:endParaRPr>
            </a:p>
          </p:txBody>
        </p:sp>
        <p:grpSp>
          <p:nvGrpSpPr>
            <p:cNvPr id="29" name="Group 166"/>
            <p:cNvGrpSpPr/>
            <p:nvPr/>
          </p:nvGrpSpPr>
          <p:grpSpPr>
            <a:xfrm>
              <a:off x="2753857" y="1534405"/>
              <a:ext cx="1272494" cy="910195"/>
              <a:chOff x="2753857" y="1534405"/>
              <a:chExt cx="1272494" cy="910195"/>
            </a:xfrm>
          </p:grpSpPr>
          <p:sp>
            <p:nvSpPr>
              <p:cNvPr id="21520" name="TextBox 21519"/>
              <p:cNvSpPr txBox="1"/>
              <p:nvPr/>
            </p:nvSpPr>
            <p:spPr>
              <a:xfrm>
                <a:off x="2753857" y="1534405"/>
                <a:ext cx="1272494" cy="207749"/>
              </a:xfrm>
              <a:prstGeom prst="rect">
                <a:avLst/>
              </a:prstGeom>
              <a:noFill/>
            </p:spPr>
            <p:txBody>
              <a:bodyPr wrap="square" rtlCol="0">
                <a:spAutoFit/>
              </a:bodyPr>
              <a:lstStyle/>
              <a:p>
                <a:pPr marL="228560" indent="-228560"/>
                <a:r>
                  <a:rPr lang="en-US" sz="1200" b="1" dirty="0" smtClean="0">
                    <a:solidFill>
                      <a:srgbClr val="5F5F5F"/>
                    </a:solidFill>
                  </a:rPr>
                  <a:t>Platform APIs</a:t>
                </a:r>
              </a:p>
            </p:txBody>
          </p:sp>
          <p:sp>
            <p:nvSpPr>
              <p:cNvPr id="124" name="Rounded Rectangle 123"/>
              <p:cNvSpPr/>
              <p:nvPr/>
            </p:nvSpPr>
            <p:spPr>
              <a:xfrm>
                <a:off x="2827200" y="1802927"/>
                <a:ext cx="890794" cy="172528"/>
              </a:xfrm>
              <a:prstGeom prst="roundRect">
                <a:avLst/>
              </a:prstGeom>
              <a:solidFill>
                <a:schemeClr val="tx1">
                  <a:lumMod val="50000"/>
                  <a:lumOff val="5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100" dirty="0" smtClean="0">
                    <a:solidFill>
                      <a:srgbClr val="FFFFFF"/>
                    </a:solidFill>
                  </a:rPr>
                  <a:t>Sync / Storage </a:t>
                </a:r>
                <a:endParaRPr lang="en-US" sz="1100" dirty="0">
                  <a:solidFill>
                    <a:srgbClr val="FFFFFF"/>
                  </a:solidFill>
                </a:endParaRPr>
              </a:p>
            </p:txBody>
          </p:sp>
          <p:sp>
            <p:nvSpPr>
              <p:cNvPr id="145" name="Rounded Rectangle 144"/>
              <p:cNvSpPr/>
              <p:nvPr/>
            </p:nvSpPr>
            <p:spPr>
              <a:xfrm>
                <a:off x="2832950" y="2272072"/>
                <a:ext cx="890794" cy="172528"/>
              </a:xfrm>
              <a:prstGeom prst="roundRect">
                <a:avLst/>
              </a:prstGeom>
              <a:solidFill>
                <a:schemeClr val="tx1">
                  <a:lumMod val="50000"/>
                  <a:lumOff val="5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100" dirty="0" smtClean="0">
                    <a:solidFill>
                      <a:srgbClr val="FFFFFF"/>
                    </a:solidFill>
                  </a:rPr>
                  <a:t>Notifications</a:t>
                </a:r>
                <a:endParaRPr lang="en-US" sz="1100" dirty="0">
                  <a:solidFill>
                    <a:srgbClr val="FFFFFF"/>
                  </a:solidFill>
                </a:endParaRPr>
              </a:p>
            </p:txBody>
          </p:sp>
          <p:sp>
            <p:nvSpPr>
              <p:cNvPr id="156" name="Oval 155"/>
              <p:cNvSpPr/>
              <p:nvPr/>
            </p:nvSpPr>
            <p:spPr>
              <a:xfrm>
                <a:off x="3493682" y="2009955"/>
                <a:ext cx="60385"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7" name="Oval 156"/>
              <p:cNvSpPr/>
              <p:nvPr/>
            </p:nvSpPr>
            <p:spPr>
              <a:xfrm>
                <a:off x="3490814" y="2084721"/>
                <a:ext cx="60385" cy="457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8" name="Rounded Rectangle 137"/>
              <p:cNvSpPr/>
              <p:nvPr/>
            </p:nvSpPr>
            <p:spPr>
              <a:xfrm>
                <a:off x="2823985" y="2026437"/>
                <a:ext cx="890794" cy="172528"/>
              </a:xfrm>
              <a:prstGeom prst="roundRect">
                <a:avLst/>
              </a:prstGeom>
              <a:solidFill>
                <a:schemeClr val="tx1">
                  <a:lumMod val="50000"/>
                  <a:lumOff val="5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100" dirty="0" smtClean="0">
                    <a:solidFill>
                      <a:srgbClr val="FFFFFF"/>
                    </a:solidFill>
                  </a:rPr>
                  <a:t>User Mtg</a:t>
                </a:r>
                <a:endParaRPr lang="en-US" sz="1100" dirty="0">
                  <a:solidFill>
                    <a:srgbClr val="FFFFFF"/>
                  </a:solidFill>
                </a:endParaRPr>
              </a:p>
            </p:txBody>
          </p:sp>
        </p:grpSp>
        <p:sp>
          <p:nvSpPr>
            <p:cNvPr id="146" name="Can 145"/>
            <p:cNvSpPr/>
            <p:nvPr/>
          </p:nvSpPr>
          <p:spPr>
            <a:xfrm>
              <a:off x="4260959" y="3646173"/>
              <a:ext cx="549517" cy="508071"/>
            </a:xfrm>
            <a:prstGeom prst="can">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solidFill>
                    <a:srgbClr val="FFFFFF"/>
                  </a:solidFill>
                </a:rPr>
                <a:t/>
              </a:r>
              <a:br>
                <a:rPr lang="en-US" sz="1400" dirty="0" smtClean="0">
                  <a:solidFill>
                    <a:srgbClr val="FFFFFF"/>
                  </a:solidFill>
                </a:rPr>
              </a:br>
              <a:r>
                <a:rPr lang="en-US" sz="1400" dirty="0" smtClean="0">
                  <a:solidFill>
                    <a:srgbClr val="FFFFFF"/>
                  </a:solidFill>
                </a:rPr>
                <a:t>Objs</a:t>
              </a:r>
            </a:p>
            <a:p>
              <a:pPr algn="ctr"/>
              <a:endParaRPr lang="en-US" sz="1400" dirty="0">
                <a:solidFill>
                  <a:srgbClr val="FFFFFF"/>
                </a:solidFill>
              </a:endParaRPr>
            </a:p>
          </p:txBody>
        </p:sp>
      </p:grpSp>
      <p:grpSp>
        <p:nvGrpSpPr>
          <p:cNvPr id="30" name="Group 168"/>
          <p:cNvGrpSpPr/>
          <p:nvPr/>
        </p:nvGrpSpPr>
        <p:grpSpPr>
          <a:xfrm>
            <a:off x="3780108" y="1295128"/>
            <a:ext cx="8020949" cy="4451520"/>
            <a:chOff x="2835819" y="971346"/>
            <a:chExt cx="6017279" cy="3338640"/>
          </a:xfrm>
        </p:grpSpPr>
        <p:sp>
          <p:nvSpPr>
            <p:cNvPr id="3" name="TextBox 2"/>
            <p:cNvSpPr txBox="1"/>
            <p:nvPr/>
          </p:nvSpPr>
          <p:spPr>
            <a:xfrm>
              <a:off x="6805382" y="2967030"/>
              <a:ext cx="763279" cy="510710"/>
            </a:xfrm>
            <a:prstGeom prst="rect">
              <a:avLst/>
            </a:prstGeom>
            <a:noFill/>
          </p:spPr>
          <p:txBody>
            <a:bodyPr wrap="none" lIns="34281" tIns="17140" rIns="34281" bIns="17140" rtlCol="0">
              <a:spAutoFit/>
            </a:bodyPr>
            <a:lstStyle/>
            <a:p>
              <a:r>
                <a:rPr lang="en-US" sz="1400" b="1" dirty="0" smtClean="0">
                  <a:solidFill>
                    <a:srgbClr val="5F5F5F"/>
                  </a:solidFill>
                </a:rPr>
                <a:t>Oracle Cloud</a:t>
              </a:r>
            </a:p>
            <a:p>
              <a:r>
                <a:rPr lang="en-US" sz="1400" b="1" dirty="0" smtClean="0">
                  <a:solidFill>
                    <a:srgbClr val="5F5F5F"/>
                  </a:solidFill>
                </a:rPr>
                <a:t>Public Cloud</a:t>
              </a:r>
            </a:p>
            <a:p>
              <a:r>
                <a:rPr lang="en-US" sz="1400" b="1" dirty="0" smtClean="0">
                  <a:solidFill>
                    <a:srgbClr val="5F5F5F"/>
                  </a:solidFill>
                </a:rPr>
                <a:t>On-premise</a:t>
              </a:r>
              <a:endParaRPr lang="en-US" sz="1400" b="1" dirty="0">
                <a:solidFill>
                  <a:srgbClr val="5F5F5F"/>
                </a:solidFill>
              </a:endParaRPr>
            </a:p>
          </p:txBody>
        </p:sp>
        <p:sp>
          <p:nvSpPr>
            <p:cNvPr id="21519" name="Rounded Rectangle 21518"/>
            <p:cNvSpPr/>
            <p:nvPr/>
          </p:nvSpPr>
          <p:spPr>
            <a:xfrm>
              <a:off x="5284217" y="3372167"/>
              <a:ext cx="969376" cy="29848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80000"/>
                </a:lnSpc>
              </a:pPr>
              <a:r>
                <a:rPr lang="en-US" sz="1400" dirty="0" smtClean="0">
                  <a:solidFill>
                    <a:srgbClr val="5F5F5F"/>
                  </a:solidFill>
                </a:rPr>
                <a:t>Data Shaping</a:t>
              </a:r>
              <a:endParaRPr lang="en-US" sz="1400" dirty="0">
                <a:solidFill>
                  <a:srgbClr val="5F5F5F"/>
                </a:solidFill>
              </a:endParaRPr>
            </a:p>
          </p:txBody>
        </p:sp>
        <p:sp>
          <p:nvSpPr>
            <p:cNvPr id="114" name="Rounded Rectangle 113"/>
            <p:cNvSpPr/>
            <p:nvPr/>
          </p:nvSpPr>
          <p:spPr>
            <a:xfrm>
              <a:off x="5284218" y="3695644"/>
              <a:ext cx="980422" cy="29848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80000"/>
                </a:lnSpc>
              </a:pPr>
              <a:r>
                <a:rPr lang="en-US" sz="1400" dirty="0" smtClean="0">
                  <a:solidFill>
                    <a:srgbClr val="5F5F5F"/>
                  </a:solidFill>
                </a:rPr>
                <a:t>Custom Logic</a:t>
              </a:r>
              <a:endParaRPr lang="en-US" sz="1400" dirty="0">
                <a:solidFill>
                  <a:srgbClr val="5F5F5F"/>
                </a:solidFill>
              </a:endParaRPr>
            </a:p>
          </p:txBody>
        </p:sp>
        <p:grpSp>
          <p:nvGrpSpPr>
            <p:cNvPr id="31" name="Group 17"/>
            <p:cNvGrpSpPr/>
            <p:nvPr/>
          </p:nvGrpSpPr>
          <p:grpSpPr>
            <a:xfrm>
              <a:off x="7880557" y="2202308"/>
              <a:ext cx="972541" cy="941587"/>
              <a:chOff x="1897497" y="3433964"/>
              <a:chExt cx="972541" cy="941587"/>
            </a:xfrm>
          </p:grpSpPr>
          <p:sp>
            <p:nvSpPr>
              <p:cNvPr id="136" name="Rounded Rectangle 135"/>
              <p:cNvSpPr/>
              <p:nvPr/>
            </p:nvSpPr>
            <p:spPr>
              <a:xfrm>
                <a:off x="1897497" y="3433964"/>
                <a:ext cx="972541" cy="941587"/>
              </a:xfrm>
              <a:prstGeom prst="round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A3A3A3"/>
                  </a:solidFill>
                </a:endParaRPr>
              </a:p>
            </p:txBody>
          </p:sp>
          <p:sp>
            <p:nvSpPr>
              <p:cNvPr id="137" name="Rectangle 136"/>
              <p:cNvSpPr/>
              <p:nvPr/>
            </p:nvSpPr>
            <p:spPr>
              <a:xfrm>
                <a:off x="1928236" y="3983728"/>
                <a:ext cx="896890" cy="366989"/>
              </a:xfrm>
              <a:prstGeom prst="rect">
                <a:avLst/>
              </a:prstGeom>
              <a:ln>
                <a:noFill/>
              </a:ln>
            </p:spPr>
            <p:txBody>
              <a:bodyPr wrap="square" lIns="34259" tIns="17128" rIns="34259" bIns="17128">
                <a:spAutoFit/>
              </a:bodyPr>
              <a:lstStyle/>
              <a:p>
                <a:pPr marL="59492" indent="-59492" algn="ctr" defTabSz="456999" fontAlgn="base">
                  <a:lnSpc>
                    <a:spcPct val="90000"/>
                  </a:lnSpc>
                  <a:spcBef>
                    <a:spcPct val="50000"/>
                  </a:spcBef>
                  <a:spcAft>
                    <a:spcPct val="0"/>
                  </a:spcAft>
                  <a:buClr>
                    <a:srgbClr val="667263"/>
                  </a:buClr>
                  <a:defRPr/>
                </a:pPr>
                <a:r>
                  <a:rPr lang="en-US" sz="1100" b="1" cap="all" dirty="0" smtClean="0">
                    <a:solidFill>
                      <a:srgbClr val="000000"/>
                    </a:solidFill>
                    <a:ea typeface="ＭＳ Ｐゴシック" pitchFamily="1" charset="-128"/>
                    <a:cs typeface="Arial" pitchFamily="34" charset="0"/>
                  </a:rPr>
                  <a:t>On-Premise</a:t>
                </a:r>
                <a:br>
                  <a:rPr lang="en-US" sz="1100" b="1" cap="all" dirty="0" smtClean="0">
                    <a:solidFill>
                      <a:srgbClr val="000000"/>
                    </a:solidFill>
                    <a:ea typeface="ＭＳ Ｐゴシック" pitchFamily="1" charset="-128"/>
                    <a:cs typeface="Arial" pitchFamily="34" charset="0"/>
                  </a:rPr>
                </a:br>
                <a:r>
                  <a:rPr lang="en-US" sz="1100" b="1" cap="all" dirty="0" smtClean="0">
                    <a:solidFill>
                      <a:srgbClr val="000000"/>
                    </a:solidFill>
                    <a:ea typeface="ＭＳ Ｐゴシック" pitchFamily="1" charset="-128"/>
                    <a:cs typeface="Arial" pitchFamily="34" charset="0"/>
                  </a:rPr>
                  <a:t>Packaged</a:t>
                </a:r>
                <a:br>
                  <a:rPr lang="en-US" sz="1100" b="1" cap="all" dirty="0" smtClean="0">
                    <a:solidFill>
                      <a:srgbClr val="000000"/>
                    </a:solidFill>
                    <a:ea typeface="ＭＳ Ｐゴシック" pitchFamily="1" charset="-128"/>
                    <a:cs typeface="Arial" pitchFamily="34" charset="0"/>
                  </a:rPr>
                </a:br>
                <a:r>
                  <a:rPr lang="en-US" sz="1100" b="1" cap="all" dirty="0" smtClean="0">
                    <a:solidFill>
                      <a:srgbClr val="000000"/>
                    </a:solidFill>
                    <a:ea typeface="ＭＳ Ｐゴシック" pitchFamily="1" charset="-128"/>
                    <a:cs typeface="Arial" pitchFamily="34" charset="0"/>
                  </a:rPr>
                  <a:t>Applications</a:t>
                </a:r>
                <a:endParaRPr lang="en-US" sz="1100" b="1" cap="all" dirty="0">
                  <a:solidFill>
                    <a:srgbClr val="000000"/>
                  </a:solidFill>
                  <a:ea typeface="ＭＳ Ｐゴシック" pitchFamily="1" charset="-128"/>
                  <a:cs typeface="Arial" pitchFamily="34" charset="0"/>
                </a:endParaRPr>
              </a:p>
            </p:txBody>
          </p:sp>
          <p:grpSp>
            <p:nvGrpSpPr>
              <p:cNvPr id="21504" name="Group 85"/>
              <p:cNvGrpSpPr/>
              <p:nvPr/>
            </p:nvGrpSpPr>
            <p:grpSpPr>
              <a:xfrm>
                <a:off x="1972994" y="3522980"/>
                <a:ext cx="817456" cy="425325"/>
                <a:chOff x="997037" y="2043031"/>
                <a:chExt cx="1378775" cy="717382"/>
              </a:xfrm>
              <a:effectLst/>
            </p:grpSpPr>
            <p:pic>
              <p:nvPicPr>
                <p:cNvPr id="139" name="Picture 138" descr="CycleArrow_Grey.png"/>
                <p:cNvPicPr>
                  <a:picLocks noChangeAspect="1"/>
                </p:cNvPicPr>
                <p:nvPr/>
              </p:nvPicPr>
              <p:blipFill>
                <a:blip r:embed="rId1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332879" y="2406869"/>
                  <a:ext cx="707088" cy="353544"/>
                </a:xfrm>
                <a:prstGeom prst="rect">
                  <a:avLst/>
                </a:prstGeom>
                <a:effectLst/>
              </p:spPr>
            </p:pic>
            <p:pic>
              <p:nvPicPr>
                <p:cNvPr id="140" name="Picture 139" descr="CycleArrow_Red.png"/>
                <p:cNvPicPr>
                  <a:picLocks noChangeAspect="1"/>
                </p:cNvPicPr>
                <p:nvPr/>
              </p:nvPicPr>
              <p:blipFill>
                <a:blip r:embed="rId1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332879" y="2043031"/>
                  <a:ext cx="707088" cy="353544"/>
                </a:xfrm>
                <a:prstGeom prst="rect">
                  <a:avLst/>
                </a:prstGeom>
              </p:spPr>
            </p:pic>
            <p:pic>
              <p:nvPicPr>
                <p:cNvPr id="141" name="Picture 140" descr="Database_Grey.png"/>
                <p:cNvPicPr>
                  <a:picLocks noChangeAspect="1"/>
                </p:cNvPicPr>
                <p:nvPr/>
              </p:nvPicPr>
              <p:blipFill>
                <a:blip r:embed="rId1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97037" y="2200239"/>
                  <a:ext cx="280397" cy="329162"/>
                </a:xfrm>
                <a:prstGeom prst="rect">
                  <a:avLst/>
                </a:prstGeom>
                <a:effectLst/>
              </p:spPr>
            </p:pic>
            <p:pic>
              <p:nvPicPr>
                <p:cNvPr id="142" name="Picture 141" descr="Database_Red.png"/>
                <p:cNvPicPr>
                  <a:picLocks noChangeAspect="1"/>
                </p:cNvPicPr>
                <p:nvPr/>
              </p:nvPicPr>
              <p:blipFill>
                <a:blip r:embed="rId1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095415" y="2200239"/>
                  <a:ext cx="280397" cy="329162"/>
                </a:xfrm>
                <a:prstGeom prst="rect">
                  <a:avLst/>
                </a:prstGeom>
                <a:effectLst/>
              </p:spPr>
            </p:pic>
            <p:pic>
              <p:nvPicPr>
                <p:cNvPr id="143" name="Picture 142" descr="Gear_Grey.png"/>
                <p:cNvPicPr>
                  <a:picLocks noChangeAspect="1"/>
                </p:cNvPicPr>
                <p:nvPr/>
              </p:nvPicPr>
              <p:blipFill>
                <a:blip r:embed="rId17"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527939" y="2243237"/>
                  <a:ext cx="316971" cy="316970"/>
                </a:xfrm>
                <a:prstGeom prst="rect">
                  <a:avLst/>
                </a:prstGeom>
              </p:spPr>
            </p:pic>
          </p:grpSp>
        </p:grpSp>
        <p:grpSp>
          <p:nvGrpSpPr>
            <p:cNvPr id="21505" name="Group 172"/>
            <p:cNvGrpSpPr/>
            <p:nvPr/>
          </p:nvGrpSpPr>
          <p:grpSpPr>
            <a:xfrm>
              <a:off x="7874776" y="3368399"/>
              <a:ext cx="972541" cy="941587"/>
              <a:chOff x="131253" y="3238410"/>
              <a:chExt cx="972541" cy="941587"/>
            </a:xfrm>
          </p:grpSpPr>
          <p:grpSp>
            <p:nvGrpSpPr>
              <p:cNvPr id="21507" name="Group 18"/>
              <p:cNvGrpSpPr/>
              <p:nvPr/>
            </p:nvGrpSpPr>
            <p:grpSpPr>
              <a:xfrm>
                <a:off x="131253" y="3238410"/>
                <a:ext cx="972541" cy="941587"/>
                <a:chOff x="797237" y="3433966"/>
                <a:chExt cx="972541" cy="941587"/>
              </a:xfrm>
            </p:grpSpPr>
            <p:sp>
              <p:nvSpPr>
                <p:cNvPr id="133" name="Rounded Rectangle 132"/>
                <p:cNvSpPr/>
                <p:nvPr/>
              </p:nvSpPr>
              <p:spPr>
                <a:xfrm>
                  <a:off x="797237" y="3433966"/>
                  <a:ext cx="972541" cy="941587"/>
                </a:xfrm>
                <a:prstGeom prst="round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A3A3A3"/>
                    </a:solidFill>
                  </a:endParaRPr>
                </a:p>
              </p:txBody>
            </p:sp>
            <p:sp>
              <p:nvSpPr>
                <p:cNvPr id="134" name="Rectangle 133"/>
                <p:cNvSpPr/>
                <p:nvPr/>
              </p:nvSpPr>
              <p:spPr>
                <a:xfrm>
                  <a:off x="824546" y="4030221"/>
                  <a:ext cx="919685" cy="256190"/>
                </a:xfrm>
                <a:prstGeom prst="rect">
                  <a:avLst/>
                </a:prstGeom>
                <a:ln>
                  <a:noFill/>
                </a:ln>
              </p:spPr>
              <p:txBody>
                <a:bodyPr wrap="square" lIns="34259" tIns="17128" rIns="34259" bIns="17128">
                  <a:spAutoFit/>
                </a:bodyPr>
                <a:lstStyle/>
                <a:p>
                  <a:pPr marL="59492" indent="-59492" algn="ctr" defTabSz="456999" fontAlgn="base">
                    <a:lnSpc>
                      <a:spcPct val="90000"/>
                    </a:lnSpc>
                    <a:spcBef>
                      <a:spcPct val="50000"/>
                    </a:spcBef>
                    <a:spcAft>
                      <a:spcPct val="0"/>
                    </a:spcAft>
                    <a:buClr>
                      <a:srgbClr val="667263"/>
                    </a:buClr>
                    <a:defRPr/>
                  </a:pPr>
                  <a:r>
                    <a:rPr lang="en-US" sz="1100" b="1" cap="all" dirty="0" smtClean="0">
                      <a:solidFill>
                        <a:srgbClr val="000000"/>
                      </a:solidFill>
                      <a:ea typeface="ＭＳ Ｐゴシック" pitchFamily="1" charset="-128"/>
                      <a:cs typeface="Arial" pitchFamily="34" charset="0"/>
                    </a:rPr>
                    <a:t>CUSTOM Applications</a:t>
                  </a:r>
                  <a:endParaRPr lang="en-US" sz="1100" b="1" cap="all" dirty="0">
                    <a:solidFill>
                      <a:srgbClr val="000000"/>
                    </a:solidFill>
                    <a:ea typeface="ＭＳ Ｐゴシック" pitchFamily="1" charset="-128"/>
                    <a:cs typeface="Arial" pitchFamily="34" charset="0"/>
                  </a:endParaRPr>
                </a:p>
              </p:txBody>
            </p:sp>
            <p:pic>
              <p:nvPicPr>
                <p:cNvPr id="135" name="Picture 134" descr="Database_Grey.png"/>
                <p:cNvPicPr>
                  <a:picLocks noChangeAspect="1"/>
                </p:cNvPicPr>
                <p:nvPr/>
              </p:nvPicPr>
              <p:blipFill>
                <a:blip r:embed="rId1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29991" y="3751007"/>
                  <a:ext cx="166243" cy="195155"/>
                </a:xfrm>
                <a:prstGeom prst="rect">
                  <a:avLst/>
                </a:prstGeom>
                <a:effectLst/>
              </p:spPr>
            </p:pic>
          </p:grpSp>
          <p:grpSp>
            <p:nvGrpSpPr>
              <p:cNvPr id="21508" name="Group 176"/>
              <p:cNvGrpSpPr/>
              <p:nvPr/>
            </p:nvGrpSpPr>
            <p:grpSpPr>
              <a:xfrm>
                <a:off x="451584" y="3365960"/>
                <a:ext cx="542754" cy="444800"/>
                <a:chOff x="7562647" y="1604775"/>
                <a:chExt cx="893311" cy="732090"/>
              </a:xfrm>
            </p:grpSpPr>
            <p:pic>
              <p:nvPicPr>
                <p:cNvPr id="131" name="Picture 130" descr="BarChartUp_Grey.png"/>
                <p:cNvPicPr>
                  <a:picLocks noChangeAspect="1"/>
                </p:cNvPicPr>
                <p:nvPr/>
              </p:nvPicPr>
              <p:blipFill>
                <a:blip r:embed="rId18"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562647" y="1604775"/>
                  <a:ext cx="661072" cy="534946"/>
                </a:xfrm>
                <a:prstGeom prst="rect">
                  <a:avLst/>
                </a:prstGeom>
              </p:spPr>
            </p:pic>
            <p:pic>
              <p:nvPicPr>
                <p:cNvPr id="132" name="Picture 131" descr="Bulb_Red.png"/>
                <p:cNvPicPr>
                  <a:picLocks noChangeAspect="1"/>
                </p:cNvPicPr>
                <p:nvPr/>
              </p:nvPicPr>
              <p:blipFill>
                <a:blip r:embed="rId19"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825936" y="1693985"/>
                  <a:ext cx="630022" cy="642880"/>
                </a:xfrm>
                <a:prstGeom prst="rect">
                  <a:avLst/>
                </a:prstGeom>
                <a:effectLst/>
              </p:spPr>
            </p:pic>
          </p:grpSp>
        </p:grpSp>
        <p:grpSp>
          <p:nvGrpSpPr>
            <p:cNvPr id="21509" name="Group 69"/>
            <p:cNvGrpSpPr/>
            <p:nvPr/>
          </p:nvGrpSpPr>
          <p:grpSpPr>
            <a:xfrm>
              <a:off x="7855787" y="971346"/>
              <a:ext cx="972541" cy="941587"/>
              <a:chOff x="3532165" y="3490417"/>
              <a:chExt cx="972541" cy="941587"/>
            </a:xfrm>
          </p:grpSpPr>
          <p:grpSp>
            <p:nvGrpSpPr>
              <p:cNvPr id="21510" name="Group 66"/>
              <p:cNvGrpSpPr/>
              <p:nvPr/>
            </p:nvGrpSpPr>
            <p:grpSpPr>
              <a:xfrm>
                <a:off x="3532165" y="3490417"/>
                <a:ext cx="972541" cy="941587"/>
                <a:chOff x="2204068" y="3403157"/>
                <a:chExt cx="972541" cy="941587"/>
              </a:xfrm>
            </p:grpSpPr>
            <p:sp>
              <p:nvSpPr>
                <p:cNvPr id="121" name="Rounded Rectangle 120"/>
                <p:cNvSpPr/>
                <p:nvPr/>
              </p:nvSpPr>
              <p:spPr>
                <a:xfrm>
                  <a:off x="2204068" y="3403157"/>
                  <a:ext cx="972541" cy="941587"/>
                </a:xfrm>
                <a:prstGeom prst="round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A3A3A3"/>
                    </a:solidFill>
                  </a:endParaRPr>
                </a:p>
              </p:txBody>
            </p:sp>
            <p:grpSp>
              <p:nvGrpSpPr>
                <p:cNvPr id="21511" name="Group 91"/>
                <p:cNvGrpSpPr/>
                <p:nvPr/>
              </p:nvGrpSpPr>
              <p:grpSpPr>
                <a:xfrm>
                  <a:off x="2280728" y="3622635"/>
                  <a:ext cx="817454" cy="425325"/>
                  <a:chOff x="2941429" y="2043031"/>
                  <a:chExt cx="1378775" cy="717382"/>
                </a:xfrm>
                <a:effectLst/>
              </p:grpSpPr>
              <p:pic>
                <p:nvPicPr>
                  <p:cNvPr id="123" name="Picture 122" descr="Cloud_Grey.png"/>
                  <p:cNvPicPr>
                    <a:picLocks noChangeAspect="1"/>
                  </p:cNvPicPr>
                  <p:nvPr/>
                </p:nvPicPr>
                <p:blipFill>
                  <a:blip r:embed="rId20"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415407" y="2241461"/>
                    <a:ext cx="426690" cy="280396"/>
                  </a:xfrm>
                  <a:prstGeom prst="rect">
                    <a:avLst/>
                  </a:prstGeom>
                </p:spPr>
              </p:pic>
              <p:grpSp>
                <p:nvGrpSpPr>
                  <p:cNvPr id="21512" name="Group 93"/>
                  <p:cNvGrpSpPr/>
                  <p:nvPr/>
                </p:nvGrpSpPr>
                <p:grpSpPr>
                  <a:xfrm>
                    <a:off x="2941429" y="2043031"/>
                    <a:ext cx="1378775" cy="717382"/>
                    <a:chOff x="2941429" y="2043031"/>
                    <a:chExt cx="1378775" cy="717382"/>
                  </a:xfrm>
                </p:grpSpPr>
                <p:pic>
                  <p:nvPicPr>
                    <p:cNvPr id="125" name="Picture 124" descr="CycleArrow_Red.png"/>
                    <p:cNvPicPr>
                      <a:picLocks noChangeAspect="1"/>
                    </p:cNvPicPr>
                    <p:nvPr/>
                  </p:nvPicPr>
                  <p:blipFill>
                    <a:blip r:embed="rId1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277272" y="2043031"/>
                      <a:ext cx="707089" cy="353544"/>
                    </a:xfrm>
                    <a:prstGeom prst="rect">
                      <a:avLst/>
                    </a:prstGeom>
                  </p:spPr>
                </p:pic>
                <p:pic>
                  <p:nvPicPr>
                    <p:cNvPr id="126" name="Picture 125" descr="Database_Grey.png"/>
                    <p:cNvPicPr>
                      <a:picLocks noChangeAspect="1"/>
                    </p:cNvPicPr>
                    <p:nvPr/>
                  </p:nvPicPr>
                  <p:blipFill>
                    <a:blip r:embed="rId1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941429" y="2200238"/>
                      <a:ext cx="280397" cy="329162"/>
                    </a:xfrm>
                    <a:prstGeom prst="rect">
                      <a:avLst/>
                    </a:prstGeom>
                    <a:effectLst/>
                  </p:spPr>
                </p:pic>
                <p:pic>
                  <p:nvPicPr>
                    <p:cNvPr id="127" name="Picture 126" descr="Database_Red.png"/>
                    <p:cNvPicPr>
                      <a:picLocks noChangeAspect="1"/>
                    </p:cNvPicPr>
                    <p:nvPr/>
                  </p:nvPicPr>
                  <p:blipFill>
                    <a:blip r:embed="rId1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039807" y="2200238"/>
                      <a:ext cx="280397" cy="329162"/>
                    </a:xfrm>
                    <a:prstGeom prst="rect">
                      <a:avLst/>
                    </a:prstGeom>
                    <a:effectLst/>
                  </p:spPr>
                </p:pic>
                <p:pic>
                  <p:nvPicPr>
                    <p:cNvPr id="128" name="Picture 127" descr="CycleArrow_Grey.png"/>
                    <p:cNvPicPr>
                      <a:picLocks noChangeAspect="1"/>
                    </p:cNvPicPr>
                    <p:nvPr/>
                  </p:nvPicPr>
                  <p:blipFill>
                    <a:blip r:embed="rId1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277272" y="2406869"/>
                      <a:ext cx="707089" cy="353544"/>
                    </a:xfrm>
                    <a:prstGeom prst="rect">
                      <a:avLst/>
                    </a:prstGeom>
                    <a:effectLst/>
                  </p:spPr>
                </p:pic>
              </p:grpSp>
            </p:grpSp>
          </p:grpSp>
          <p:sp>
            <p:nvSpPr>
              <p:cNvPr id="120" name="Rectangle 119"/>
              <p:cNvSpPr/>
              <p:nvPr/>
            </p:nvSpPr>
            <p:spPr>
              <a:xfrm>
                <a:off x="3552076" y="4195844"/>
                <a:ext cx="951459" cy="145390"/>
              </a:xfrm>
              <a:prstGeom prst="rect">
                <a:avLst/>
              </a:prstGeom>
              <a:ln>
                <a:noFill/>
              </a:ln>
            </p:spPr>
            <p:txBody>
              <a:bodyPr wrap="square" lIns="34259" tIns="17128" rIns="34259" bIns="17128">
                <a:spAutoFit/>
              </a:bodyPr>
              <a:lstStyle/>
              <a:p>
                <a:pPr marL="59492" indent="-59492" algn="ctr" defTabSz="456999" fontAlgn="base">
                  <a:lnSpc>
                    <a:spcPct val="90000"/>
                  </a:lnSpc>
                  <a:spcBef>
                    <a:spcPct val="50000"/>
                  </a:spcBef>
                  <a:spcAft>
                    <a:spcPct val="0"/>
                  </a:spcAft>
                  <a:buClr>
                    <a:srgbClr val="667263"/>
                  </a:buClr>
                  <a:defRPr/>
                </a:pPr>
                <a:r>
                  <a:rPr lang="en-US" sz="1100" b="1" cap="all" dirty="0">
                    <a:solidFill>
                      <a:srgbClr val="000000"/>
                    </a:solidFill>
                    <a:ea typeface="ＭＳ Ｐゴシック" pitchFamily="1" charset="-128"/>
                    <a:cs typeface="Arial" pitchFamily="34" charset="0"/>
                  </a:rPr>
                  <a:t>Cloud</a:t>
                </a:r>
              </a:p>
            </p:txBody>
          </p:sp>
        </p:grpSp>
        <p:sp>
          <p:nvSpPr>
            <p:cNvPr id="144" name="Rounded Rectangle 143"/>
            <p:cNvSpPr/>
            <p:nvPr/>
          </p:nvSpPr>
          <p:spPr>
            <a:xfrm>
              <a:off x="5292846" y="4010515"/>
              <a:ext cx="969376" cy="29848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80000"/>
                </a:lnSpc>
              </a:pPr>
              <a:r>
                <a:rPr lang="en-US" sz="1400" dirty="0" smtClean="0">
                  <a:solidFill>
                    <a:srgbClr val="5F5F5F"/>
                  </a:solidFill>
                </a:rPr>
                <a:t>Orchestrate</a:t>
              </a:r>
              <a:endParaRPr lang="en-US" sz="1400" dirty="0">
                <a:solidFill>
                  <a:srgbClr val="5F5F5F"/>
                </a:solidFill>
              </a:endParaRPr>
            </a:p>
          </p:txBody>
        </p:sp>
        <p:sp>
          <p:nvSpPr>
            <p:cNvPr id="147" name="Rounded Rectangle 146"/>
            <p:cNvSpPr/>
            <p:nvPr/>
          </p:nvSpPr>
          <p:spPr>
            <a:xfrm>
              <a:off x="2835819" y="3183147"/>
              <a:ext cx="890794" cy="17252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100" b="1" dirty="0" smtClean="0">
                  <a:solidFill>
                    <a:srgbClr val="5F5F5F"/>
                  </a:solidFill>
                </a:rPr>
                <a:t>Custom API</a:t>
              </a:r>
              <a:endParaRPr lang="en-US" sz="1100" b="1" dirty="0">
                <a:solidFill>
                  <a:srgbClr val="5F5F5F"/>
                </a:solidFill>
              </a:endParaRPr>
            </a:p>
          </p:txBody>
        </p:sp>
        <p:sp>
          <p:nvSpPr>
            <p:cNvPr id="130" name="Rounded Rectangle 129"/>
            <p:cNvSpPr/>
            <p:nvPr/>
          </p:nvSpPr>
          <p:spPr>
            <a:xfrm>
              <a:off x="2837612" y="3378578"/>
              <a:ext cx="890794" cy="17252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100" b="1" dirty="0" smtClean="0">
                  <a:solidFill>
                    <a:srgbClr val="5F5F5F"/>
                  </a:solidFill>
                </a:rPr>
                <a:t>3</a:t>
              </a:r>
              <a:r>
                <a:rPr lang="en-US" sz="1100" b="1" baseline="30000" dirty="0" smtClean="0">
                  <a:solidFill>
                    <a:srgbClr val="5F5F5F"/>
                  </a:solidFill>
                </a:rPr>
                <a:t>rd</a:t>
              </a:r>
              <a:r>
                <a:rPr lang="en-US" sz="1100" b="1" dirty="0" smtClean="0">
                  <a:solidFill>
                    <a:srgbClr val="5F5F5F"/>
                  </a:solidFill>
                </a:rPr>
                <a:t> Party API</a:t>
              </a:r>
              <a:endParaRPr lang="en-US" sz="1100" b="1" dirty="0">
                <a:solidFill>
                  <a:srgbClr val="5F5F5F"/>
                </a:solidFill>
              </a:endParaRPr>
            </a:p>
          </p:txBody>
        </p:sp>
        <p:sp>
          <p:nvSpPr>
            <p:cNvPr id="158" name="Left-Right Arrow 157"/>
            <p:cNvSpPr/>
            <p:nvPr/>
          </p:nvSpPr>
          <p:spPr bwMode="auto">
            <a:xfrm>
              <a:off x="6449027" y="2598922"/>
              <a:ext cx="1365805" cy="320177"/>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34519" tIns="17260" rIns="34519" bIns="17260" numCol="1" rtlCol="0" anchor="t" anchorCtr="0" compatLnSpc="1">
              <a:prstTxWarp prst="textNoShape">
                <a:avLst/>
              </a:prstTxWarp>
              <a:spAutoFit/>
            </a:bodyPr>
            <a:lstStyle/>
            <a:p>
              <a:pPr marL="59506" indent="-59506" algn="ctr" defTabSz="456999" fontAlgn="base">
                <a:lnSpc>
                  <a:spcPct val="90000"/>
                </a:lnSpc>
                <a:spcBef>
                  <a:spcPct val="50000"/>
                </a:spcBef>
                <a:spcAft>
                  <a:spcPct val="0"/>
                </a:spcAft>
                <a:buClr>
                  <a:srgbClr val="FF0000"/>
                </a:buClr>
              </a:pPr>
              <a:r>
                <a:rPr lang="en-US" sz="1300" b="1" dirty="0" smtClean="0">
                  <a:solidFill>
                    <a:srgbClr val="FFFFFF"/>
                  </a:solidFill>
                  <a:latin typeface="Arial" pitchFamily="-106" charset="0"/>
                </a:rPr>
                <a:t>Connectors</a:t>
              </a:r>
              <a:endParaRPr lang="en-US" sz="1300" b="1" dirty="0">
                <a:solidFill>
                  <a:srgbClr val="FFFFFF"/>
                </a:solidFill>
                <a:latin typeface="Arial" pitchFamily="-106" charset="0"/>
              </a:endParaRPr>
            </a:p>
          </p:txBody>
        </p:sp>
      </p:grpSp>
      <p:sp>
        <p:nvSpPr>
          <p:cNvPr id="181" name="Title 180"/>
          <p:cNvSpPr>
            <a:spLocks noGrp="1"/>
          </p:cNvSpPr>
          <p:nvPr>
            <p:ph type="title"/>
          </p:nvPr>
        </p:nvSpPr>
        <p:spPr>
          <a:xfrm>
            <a:off x="467460" y="88493"/>
            <a:ext cx="10840859" cy="576345"/>
          </a:xfrm>
        </p:spPr>
        <p:txBody>
          <a:bodyPr/>
          <a:lstStyle/>
          <a:p>
            <a:r>
              <a:rPr lang="en-US" dirty="0" smtClean="0"/>
              <a:t>Mobile Cloud Service</a:t>
            </a:r>
            <a:endParaRPr lang="en-US" dirty="0"/>
          </a:p>
        </p:txBody>
      </p:sp>
      <p:grpSp>
        <p:nvGrpSpPr>
          <p:cNvPr id="21513" name="Group 193"/>
          <p:cNvGrpSpPr/>
          <p:nvPr/>
        </p:nvGrpSpPr>
        <p:grpSpPr>
          <a:xfrm>
            <a:off x="1323870" y="599534"/>
            <a:ext cx="3042391" cy="1410016"/>
            <a:chOff x="1323870" y="599534"/>
            <a:chExt cx="3042391" cy="1410016"/>
          </a:xfrm>
        </p:grpSpPr>
        <p:sp>
          <p:nvSpPr>
            <p:cNvPr id="169" name="Right Arrow 168"/>
            <p:cNvSpPr/>
            <p:nvPr/>
          </p:nvSpPr>
          <p:spPr>
            <a:xfrm>
              <a:off x="2539339" y="637950"/>
              <a:ext cx="1826922" cy="1371600"/>
            </a:xfrm>
            <a:prstGeom prst="rightArrow">
              <a:avLst/>
            </a:pr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179" name="Picture 178" descr="Mia.jpg"/>
            <p:cNvPicPr>
              <a:picLocks noChangeAspect="1"/>
            </p:cNvPicPr>
            <p:nvPr/>
          </p:nvPicPr>
          <p:blipFill>
            <a:blip r:embed="rId21" cstate="print"/>
            <a:stretch>
              <a:fillRect/>
            </a:stretch>
          </p:blipFill>
          <p:spPr>
            <a:xfrm>
              <a:off x="2539338" y="978767"/>
              <a:ext cx="711015" cy="678561"/>
            </a:xfrm>
            <a:prstGeom prst="rect">
              <a:avLst/>
            </a:prstGeom>
            <a:ln>
              <a:noFill/>
            </a:ln>
            <a:effectLst>
              <a:softEdge rad="112500"/>
            </a:effectLst>
          </p:spPr>
        </p:pic>
        <p:sp>
          <p:nvSpPr>
            <p:cNvPr id="180" name="TextBox 68"/>
            <p:cNvSpPr txBox="1">
              <a:spLocks noChangeArrowheads="1"/>
            </p:cNvSpPr>
            <p:nvPr/>
          </p:nvSpPr>
          <p:spPr bwMode="auto">
            <a:xfrm>
              <a:off x="1323870" y="599534"/>
              <a:ext cx="2384111" cy="369332"/>
            </a:xfrm>
            <a:prstGeom prst="rect">
              <a:avLst/>
            </a:prstGeom>
            <a:noFill/>
            <a:ln w="9525">
              <a:noFill/>
              <a:miter lim="800000"/>
              <a:headEnd/>
              <a:tailEnd/>
            </a:ln>
          </p:spPr>
          <p:txBody>
            <a:bodyPr wrap="none">
              <a:prstTxWarp prst="textNoShape">
                <a:avLst/>
              </a:prstTxWarp>
              <a:spAutoFit/>
            </a:bodyPr>
            <a:lstStyle/>
            <a:p>
              <a:r>
                <a:rPr lang="en-US" dirty="0">
                  <a:solidFill>
                    <a:srgbClr val="FF0000"/>
                  </a:solidFill>
                </a:rPr>
                <a:t>Outside-in, Mobile First</a:t>
              </a:r>
            </a:p>
          </p:txBody>
        </p:sp>
      </p:grpSp>
      <p:grpSp>
        <p:nvGrpSpPr>
          <p:cNvPr id="21514" name="Group 192"/>
          <p:cNvGrpSpPr/>
          <p:nvPr/>
        </p:nvGrpSpPr>
        <p:grpSpPr>
          <a:xfrm>
            <a:off x="8252277" y="664099"/>
            <a:ext cx="3610664" cy="1402161"/>
            <a:chOff x="8252277" y="133157"/>
            <a:chExt cx="3610664" cy="1402161"/>
          </a:xfrm>
        </p:grpSpPr>
        <p:sp>
          <p:nvSpPr>
            <p:cNvPr id="189" name="Right Arrow 188"/>
            <p:cNvSpPr/>
            <p:nvPr/>
          </p:nvSpPr>
          <p:spPr>
            <a:xfrm rot="10800000">
              <a:off x="8252277" y="133157"/>
              <a:ext cx="2429301" cy="1371600"/>
            </a:xfrm>
            <a:prstGeom prst="rightArrow">
              <a:avLst/>
            </a:pr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190" name="Picture 189" descr="Jeff.jpg"/>
            <p:cNvPicPr>
              <a:picLocks noChangeAspect="1"/>
            </p:cNvPicPr>
            <p:nvPr/>
          </p:nvPicPr>
          <p:blipFill>
            <a:blip r:embed="rId22" cstate="print">
              <a:alphaModFix amt="99000"/>
            </a:blip>
            <a:srcRect l="7611" r="25848" b="3870"/>
            <a:stretch>
              <a:fillRect/>
            </a:stretch>
          </p:blipFill>
          <p:spPr>
            <a:xfrm>
              <a:off x="9423673" y="476693"/>
              <a:ext cx="855466" cy="587093"/>
            </a:xfrm>
            <a:prstGeom prst="rect">
              <a:avLst/>
            </a:prstGeom>
            <a:ln>
              <a:noFill/>
            </a:ln>
            <a:effectLst>
              <a:softEdge rad="112500"/>
            </a:effectLst>
          </p:spPr>
        </p:pic>
        <p:pic>
          <p:nvPicPr>
            <p:cNvPr id="191" name="Picture 190" descr="Samir.jpg"/>
            <p:cNvPicPr>
              <a:picLocks noChangeAspect="1"/>
            </p:cNvPicPr>
            <p:nvPr/>
          </p:nvPicPr>
          <p:blipFill>
            <a:blip r:embed="rId23" cstate="print">
              <a:alphaModFix amt="75000"/>
            </a:blip>
            <a:srcRect b="19622"/>
            <a:stretch>
              <a:fillRect/>
            </a:stretch>
          </p:blipFill>
          <p:spPr>
            <a:xfrm>
              <a:off x="9931540" y="613789"/>
              <a:ext cx="812588" cy="553824"/>
            </a:xfrm>
            <a:prstGeom prst="rect">
              <a:avLst/>
            </a:prstGeom>
            <a:ln>
              <a:noFill/>
            </a:ln>
            <a:effectLst>
              <a:softEdge rad="112500"/>
            </a:effectLst>
          </p:spPr>
        </p:pic>
        <p:sp>
          <p:nvSpPr>
            <p:cNvPr id="192" name="TextBox 70"/>
            <p:cNvSpPr txBox="1">
              <a:spLocks noChangeArrowheads="1"/>
            </p:cNvSpPr>
            <p:nvPr/>
          </p:nvSpPr>
          <p:spPr bwMode="auto">
            <a:xfrm>
              <a:off x="9523839" y="1165986"/>
              <a:ext cx="2339102" cy="369332"/>
            </a:xfrm>
            <a:prstGeom prst="rect">
              <a:avLst/>
            </a:prstGeom>
            <a:noFill/>
            <a:ln w="9525">
              <a:noFill/>
              <a:miter lim="800000"/>
              <a:headEnd/>
              <a:tailEnd/>
            </a:ln>
          </p:spPr>
          <p:txBody>
            <a:bodyPr wrap="none">
              <a:prstTxWarp prst="textNoShape">
                <a:avLst/>
              </a:prstTxWarp>
              <a:spAutoFit/>
            </a:bodyPr>
            <a:lstStyle/>
            <a:p>
              <a:r>
                <a:rPr lang="en-US" dirty="0">
                  <a:solidFill>
                    <a:srgbClr val="FF0000"/>
                  </a:solidFill>
                </a:rPr>
                <a:t>Inside-out, Service first</a:t>
              </a:r>
            </a:p>
          </p:txBody>
        </p:sp>
      </p:grpSp>
    </p:spTree>
    <p:extLst>
      <p:ext uri="{BB962C8B-B14F-4D97-AF65-F5344CB8AC3E}">
        <p14:creationId xmlns:mc="http://schemas.openxmlformats.org/markup-compatibility/2006" xmlns:mv="urn:schemas-microsoft-com:mac:vml" xmlns:p14="http://schemas.microsoft.com/office/powerpoint/2010/main" xmlns="" val="19240789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1514"/>
                                        </p:tgtEl>
                                      </p:cBhvr>
                                    </p:animEffect>
                                    <p:set>
                                      <p:cBhvr>
                                        <p:cTn id="7" dur="1" fill="hold">
                                          <p:stCondLst>
                                            <p:cond delay="499"/>
                                          </p:stCondLst>
                                        </p:cTn>
                                        <p:tgtEl>
                                          <p:spTgt spid="21514"/>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21513"/>
                                        </p:tgtEl>
                                      </p:cBhvr>
                                    </p:animEffect>
                                    <p:set>
                                      <p:cBhvr>
                                        <p:cTn id="10" dur="1" fill="hold">
                                          <p:stCondLst>
                                            <p:cond delay="499"/>
                                          </p:stCondLst>
                                        </p:cTn>
                                        <p:tgtEl>
                                          <p:spTgt spid="215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NEW">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solidFill>
            <a:schemeClr val="accent5"/>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theme>
</file>

<file path=ppt/theme/theme2.xml><?xml version="1.0" encoding="utf-8"?>
<a:theme xmlns:a="http://schemas.openxmlformats.org/drawingml/2006/main" name="Oracle2014 Templat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1" id="{11138A86-4CFD-4AAE-84ED-85FDB159739F}" vid="{ADD436DE-0EC9-4932-BD4C-5E9FA04FA01B}"/>
    </a:ext>
  </a:extLst>
</a:theme>
</file>

<file path=ppt/theme/theme3.xml><?xml version="1.0" encoding="utf-8"?>
<a:theme xmlns:a="http://schemas.openxmlformats.org/drawingml/2006/main" name="Fusion Middleware_Forum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NEW.potx</Template>
  <TotalTime>13332</TotalTime>
  <Words>1322</Words>
  <Application>Microsoft Office PowerPoint</Application>
  <PresentationFormat>Custom</PresentationFormat>
  <Paragraphs>354</Paragraphs>
  <Slides>24</Slides>
  <Notes>12</Notes>
  <HiddenSlides>1</HiddenSlides>
  <MMClips>0</MMClips>
  <ScaleCrop>false</ScaleCrop>
  <HeadingPairs>
    <vt:vector size="4" baseType="variant">
      <vt:variant>
        <vt:lpstr>Theme</vt:lpstr>
      </vt:variant>
      <vt:variant>
        <vt:i4>3</vt:i4>
      </vt:variant>
      <vt:variant>
        <vt:lpstr>Slide Titles</vt:lpstr>
      </vt:variant>
      <vt:variant>
        <vt:i4>24</vt:i4>
      </vt:variant>
    </vt:vector>
  </HeadingPairs>
  <TitlesOfParts>
    <vt:vector size="27" baseType="lpstr">
      <vt:lpstr>NEW</vt:lpstr>
      <vt:lpstr>Oracle2014 Template</vt:lpstr>
      <vt:lpstr>Fusion Middleware_Forum_16x9</vt:lpstr>
      <vt:lpstr>Re-Think Mobile…  Mobile Cloud Service</vt:lpstr>
      <vt:lpstr>Slide 2</vt:lpstr>
      <vt:lpstr>Slide 3</vt:lpstr>
      <vt:lpstr>Simplify Enterprise Mobility</vt:lpstr>
      <vt:lpstr>Slide 5</vt:lpstr>
      <vt:lpstr>Enterprise Mobility</vt:lpstr>
      <vt:lpstr>Mobile Cloud Service–   A Platform Extends and Connects</vt:lpstr>
      <vt:lpstr>MCS Planning</vt:lpstr>
      <vt:lpstr>Mobile Cloud Service</vt:lpstr>
      <vt:lpstr>Mobile Cloud Service Personas</vt:lpstr>
      <vt:lpstr>FiF Demo Scenario</vt:lpstr>
      <vt:lpstr>Mobile Development</vt:lpstr>
      <vt:lpstr>Demo</vt:lpstr>
      <vt:lpstr>Mobile Development</vt:lpstr>
      <vt:lpstr>Service Development</vt:lpstr>
      <vt:lpstr>Demo</vt:lpstr>
      <vt:lpstr>Service Development</vt:lpstr>
      <vt:lpstr>Analytics</vt:lpstr>
      <vt:lpstr>Demo</vt:lpstr>
      <vt:lpstr>Analytics</vt:lpstr>
      <vt:lpstr>Other Important Features</vt:lpstr>
      <vt:lpstr>Oracle Mobile Cloud Service</vt:lpstr>
      <vt:lpstr>Slide 23</vt:lpstr>
      <vt:lpstr>Enterprise Mobility</vt:lpstr>
    </vt:vector>
  </TitlesOfParts>
  <Company>Oracle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MCS</dc:title>
  <dc:creator>Kaj van de Loo</dc:creator>
  <cp:lastModifiedBy>Deb Ayers</cp:lastModifiedBy>
  <cp:revision>214</cp:revision>
  <dcterms:created xsi:type="dcterms:W3CDTF">2014-09-25T07:39:28Z</dcterms:created>
  <dcterms:modified xsi:type="dcterms:W3CDTF">2014-11-06T06:39:29Z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