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6" r:id="rId2"/>
  </p:sldMasterIdLst>
  <p:notesMasterIdLst>
    <p:notesMasterId r:id="rId44"/>
  </p:notesMasterIdLst>
  <p:sldIdLst>
    <p:sldId id="320" r:id="rId3"/>
    <p:sldId id="5231" r:id="rId4"/>
    <p:sldId id="5244" r:id="rId5"/>
    <p:sldId id="5200" r:id="rId6"/>
    <p:sldId id="5236" r:id="rId7"/>
    <p:sldId id="5240" r:id="rId8"/>
    <p:sldId id="4261" r:id="rId9"/>
    <p:sldId id="4241" r:id="rId10"/>
    <p:sldId id="5194" r:id="rId11"/>
    <p:sldId id="5232" r:id="rId12"/>
    <p:sldId id="5239" r:id="rId13"/>
    <p:sldId id="5241" r:id="rId14"/>
    <p:sldId id="5175" r:id="rId15"/>
    <p:sldId id="5202" r:id="rId16"/>
    <p:sldId id="5181" r:id="rId17"/>
    <p:sldId id="5182" r:id="rId18"/>
    <p:sldId id="5183" r:id="rId19"/>
    <p:sldId id="5185" r:id="rId20"/>
    <p:sldId id="5211" r:id="rId21"/>
    <p:sldId id="4242" r:id="rId22"/>
    <p:sldId id="5233" r:id="rId23"/>
    <p:sldId id="628" r:id="rId24"/>
    <p:sldId id="635" r:id="rId25"/>
    <p:sldId id="5204" r:id="rId26"/>
    <p:sldId id="5178" r:id="rId27"/>
    <p:sldId id="5245" r:id="rId28"/>
    <p:sldId id="4270" r:id="rId29"/>
    <p:sldId id="4271" r:id="rId30"/>
    <p:sldId id="5223" r:id="rId31"/>
    <p:sldId id="5246" r:id="rId32"/>
    <p:sldId id="634" r:id="rId33"/>
    <p:sldId id="644" r:id="rId34"/>
    <p:sldId id="643" r:id="rId35"/>
    <p:sldId id="4275" r:id="rId36"/>
    <p:sldId id="4266" r:id="rId37"/>
    <p:sldId id="5198" r:id="rId38"/>
    <p:sldId id="4269" r:id="rId39"/>
    <p:sldId id="4267" r:id="rId40"/>
    <p:sldId id="5227" r:id="rId41"/>
    <p:sldId id="5237" r:id="rId42"/>
    <p:sldId id="5179"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3629"/>
    <a:srgbClr val="D1350F"/>
    <a:srgbClr val="F8F7F4"/>
    <a:srgbClr val="759C6C"/>
    <a:srgbClr val="445058"/>
    <a:srgbClr val="F5DC92"/>
    <a:srgbClr val="AE562C"/>
    <a:srgbClr val="50704A"/>
    <a:srgbClr val="AC4B3B"/>
    <a:srgbClr val="E0E2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310" autoAdjust="0"/>
    <p:restoredTop sz="94663"/>
  </p:normalViewPr>
  <p:slideViewPr>
    <p:cSldViewPr snapToGrid="0">
      <p:cViewPr varScale="1">
        <p:scale>
          <a:sx n="87" d="100"/>
          <a:sy n="87" d="100"/>
        </p:scale>
        <p:origin x="126" y="702"/>
      </p:cViewPr>
      <p:guideLst/>
    </p:cSldViewPr>
  </p:slideViewPr>
  <p:notesTextViewPr>
    <p:cViewPr>
      <p:scale>
        <a:sx n="1" d="1"/>
        <a:sy n="1" d="1"/>
      </p:scale>
      <p:origin x="0" y="0"/>
    </p:cViewPr>
  </p:notesTextViewPr>
  <p:sorterViewPr>
    <p:cViewPr>
      <p:scale>
        <a:sx n="110" d="100"/>
        <a:sy n="11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lrMapOvr bg1="lt1" tx1="dk1" bg2="lt2" tx2="dk2" accent1="accent1" accent2="accent2" accent3="accent3" accent4="accent4" accent5="accent5" accent6="accent6" hlink="hlink" folHlink="folHlink"/>
  <c:chart>
    <c:autoTitleDeleted val="0"/>
    <c:plotArea>
      <c:layout/>
      <c:areaChart>
        <c:grouping val="stacked"/>
        <c:varyColors val="0"/>
        <c:ser>
          <c:idx val="0"/>
          <c:order val="0"/>
          <c:tx>
            <c:strRef>
              <c:f>Sheet1!$C$1</c:f>
              <c:strCache>
                <c:ptCount val="1"/>
                <c:pt idx="0">
                  <c:v>Series 2</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0-6DF5-F940-9923-E15CDE759381}"/>
            </c:ext>
          </c:extLst>
        </c:ser>
        <c:ser>
          <c:idx val="1"/>
          <c:order val="1"/>
          <c:tx>
            <c:strRef>
              <c:f>Sheet1!$B$1</c:f>
              <c:strCache>
                <c:ptCount val="1"/>
                <c:pt idx="0">
                  <c:v>Series 1</c:v>
                </c:pt>
              </c:strCache>
            </c:strRef>
          </c:tx>
          <c:spPr>
            <a:solidFill>
              <a:srgbClr val="C8D9DE">
                <a:lumMod val="50000"/>
              </a:srgbClr>
            </a:solidFill>
            <a:ln>
              <a:noFill/>
            </a:ln>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21</c:v>
                </c:pt>
                <c:pt idx="1">
                  <c:v>15</c:v>
                </c:pt>
                <c:pt idx="2">
                  <c:v>35</c:v>
                </c:pt>
                <c:pt idx="3">
                  <c:v>65</c:v>
                </c:pt>
                <c:pt idx="4">
                  <c:v>27</c:v>
                </c:pt>
                <c:pt idx="5">
                  <c:v>18</c:v>
                </c:pt>
                <c:pt idx="6">
                  <c:v>21</c:v>
                </c:pt>
                <c:pt idx="7">
                  <c:v>18</c:v>
                </c:pt>
                <c:pt idx="8">
                  <c:v>24</c:v>
                </c:pt>
                <c:pt idx="9">
                  <c:v>35</c:v>
                </c:pt>
                <c:pt idx="10">
                  <c:v>40</c:v>
                </c:pt>
                <c:pt idx="11">
                  <c:v>34</c:v>
                </c:pt>
              </c:numCache>
            </c:numRef>
          </c:val>
          <c:extLst>
            <c:ext xmlns:c16="http://schemas.microsoft.com/office/drawing/2014/chart" uri="{C3380CC4-5D6E-409C-BE32-E72D297353CC}">
              <c16:uniqueId val="{00000001-6DF5-F940-9923-E15CDE759381}"/>
            </c:ext>
          </c:extLst>
        </c:ser>
        <c:dLbls>
          <c:showLegendKey val="0"/>
          <c:showVal val="0"/>
          <c:showCatName val="0"/>
          <c:showSerName val="0"/>
          <c:showPercent val="0"/>
          <c:showBubbleSize val="0"/>
        </c:dLbls>
        <c:axId val="171366656"/>
        <c:axId val="189122048"/>
      </c:areaChart>
      <c:catAx>
        <c:axId val="171366656"/>
        <c:scaling>
          <c:orientation val="minMax"/>
        </c:scaling>
        <c:delete val="1"/>
        <c:axPos val="b"/>
        <c:numFmt formatCode="General" sourceLinked="1"/>
        <c:majorTickMark val="out"/>
        <c:minorTickMark val="none"/>
        <c:tickLblPos val="none"/>
        <c:crossAx val="189122048"/>
        <c:crosses val="autoZero"/>
        <c:auto val="1"/>
        <c:lblAlgn val="ctr"/>
        <c:lblOffset val="100"/>
        <c:noMultiLvlLbl val="0"/>
      </c:catAx>
      <c:valAx>
        <c:axId val="189122048"/>
        <c:scaling>
          <c:orientation val="minMax"/>
          <c:max val="100"/>
          <c:min val="0"/>
        </c:scaling>
        <c:delete val="1"/>
        <c:axPos val="l"/>
        <c:numFmt formatCode="General" sourceLinked="1"/>
        <c:majorTickMark val="out"/>
        <c:minorTickMark val="none"/>
        <c:tickLblPos val="none"/>
        <c:crossAx val="171366656"/>
        <c:crosses val="autoZero"/>
        <c:crossBetween val="midCat"/>
      </c:valAx>
      <c:spPr>
        <a:ln>
          <a:prstDash val="dash"/>
        </a:ln>
      </c:spPr>
    </c:plotArea>
    <c:plotVisOnly val="1"/>
    <c:dispBlanksAs val="zero"/>
    <c:showDLblsOverMax val="0"/>
  </c:chart>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
          <c:y val="7.4369215829322044E-2"/>
          <c:w val="0.93190436487171857"/>
          <c:h val="0.86365643764624533"/>
        </c:manualLayout>
      </c:layout>
      <c:areaChart>
        <c:grouping val="stacked"/>
        <c:varyColors val="0"/>
        <c:ser>
          <c:idx val="0"/>
          <c:order val="0"/>
          <c:tx>
            <c:strRef>
              <c:f>Sheet1!$C$1</c:f>
              <c:strCache>
                <c:ptCount val="1"/>
                <c:pt idx="0">
                  <c:v>Series 2</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0-881E-9A44-9FF8-F4A6F7DAF303}"/>
            </c:ext>
          </c:extLst>
        </c:ser>
        <c:ser>
          <c:idx val="1"/>
          <c:order val="1"/>
          <c:tx>
            <c:strRef>
              <c:f>Sheet1!$B$1</c:f>
              <c:strCache>
                <c:ptCount val="1"/>
                <c:pt idx="0">
                  <c:v>Series 1</c:v>
                </c:pt>
              </c:strCache>
            </c:strRef>
          </c:tx>
          <c:spPr>
            <a:solidFill>
              <a:srgbClr val="C8D9DE">
                <a:lumMod val="50000"/>
              </a:srgbClr>
            </a:solidFill>
            <a:ln>
              <a:noFill/>
            </a:ln>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21</c:v>
                </c:pt>
                <c:pt idx="1">
                  <c:v>15</c:v>
                </c:pt>
                <c:pt idx="2">
                  <c:v>35</c:v>
                </c:pt>
                <c:pt idx="3">
                  <c:v>65</c:v>
                </c:pt>
                <c:pt idx="4">
                  <c:v>27</c:v>
                </c:pt>
                <c:pt idx="5">
                  <c:v>18</c:v>
                </c:pt>
                <c:pt idx="6">
                  <c:v>21</c:v>
                </c:pt>
                <c:pt idx="7">
                  <c:v>18</c:v>
                </c:pt>
                <c:pt idx="8">
                  <c:v>24</c:v>
                </c:pt>
                <c:pt idx="9">
                  <c:v>35</c:v>
                </c:pt>
                <c:pt idx="10">
                  <c:v>40</c:v>
                </c:pt>
                <c:pt idx="11">
                  <c:v>34</c:v>
                </c:pt>
              </c:numCache>
            </c:numRef>
          </c:val>
          <c:extLst>
            <c:ext xmlns:c16="http://schemas.microsoft.com/office/drawing/2014/chart" uri="{C3380CC4-5D6E-409C-BE32-E72D297353CC}">
              <c16:uniqueId val="{00000001-881E-9A44-9FF8-F4A6F7DAF303}"/>
            </c:ext>
          </c:extLst>
        </c:ser>
        <c:dLbls>
          <c:showLegendKey val="0"/>
          <c:showVal val="0"/>
          <c:showCatName val="0"/>
          <c:showSerName val="0"/>
          <c:showPercent val="0"/>
          <c:showBubbleSize val="0"/>
        </c:dLbls>
        <c:axId val="223026176"/>
        <c:axId val="223056640"/>
      </c:areaChart>
      <c:catAx>
        <c:axId val="223026176"/>
        <c:scaling>
          <c:orientation val="minMax"/>
        </c:scaling>
        <c:delete val="1"/>
        <c:axPos val="b"/>
        <c:numFmt formatCode="General" sourceLinked="1"/>
        <c:majorTickMark val="out"/>
        <c:minorTickMark val="none"/>
        <c:tickLblPos val="none"/>
        <c:crossAx val="223056640"/>
        <c:crosses val="autoZero"/>
        <c:auto val="1"/>
        <c:lblAlgn val="ctr"/>
        <c:lblOffset val="100"/>
        <c:noMultiLvlLbl val="0"/>
      </c:catAx>
      <c:valAx>
        <c:axId val="223056640"/>
        <c:scaling>
          <c:orientation val="minMax"/>
          <c:max val="100"/>
          <c:min val="0"/>
        </c:scaling>
        <c:delete val="1"/>
        <c:axPos val="l"/>
        <c:numFmt formatCode="General" sourceLinked="1"/>
        <c:majorTickMark val="out"/>
        <c:minorTickMark val="none"/>
        <c:tickLblPos val="none"/>
        <c:crossAx val="223026176"/>
        <c:crosses val="autoZero"/>
        <c:crossBetween val="midCat"/>
      </c:valAx>
      <c:spPr>
        <a:ln>
          <a:prstDash val="dash"/>
        </a:ln>
      </c:spPr>
    </c:plotArea>
    <c:plotVisOnly val="1"/>
    <c:dispBlanksAs val="zero"/>
    <c:showDLblsOverMax val="0"/>
  </c:chart>
  <c:txPr>
    <a:bodyPr/>
    <a:lstStyle/>
    <a:p>
      <a:pPr>
        <a:defRPr sz="1800"/>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636C33-1880-2942-BD7B-F9D004988075}" type="datetimeFigureOut">
              <a:rPr lang="en-US" smtClean="0"/>
              <a:t>1/8/2020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CC16FB-9D68-C74B-AABD-CDFC2ED74F24}" type="slidenum">
              <a:rPr lang="en-US" smtClean="0"/>
              <a:t>‹#›</a:t>
            </a:fld>
            <a:endParaRPr lang="en-US"/>
          </a:p>
        </p:txBody>
      </p:sp>
    </p:spTree>
    <p:extLst>
      <p:ext uri="{BB962C8B-B14F-4D97-AF65-F5344CB8AC3E}">
        <p14:creationId xmlns:p14="http://schemas.microsoft.com/office/powerpoint/2010/main" val="1952888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a:t>
            </a:fld>
            <a:endParaRPr lang="en-US" dirty="0"/>
          </a:p>
        </p:txBody>
      </p:sp>
    </p:spTree>
    <p:extLst>
      <p:ext uri="{BB962C8B-B14F-4D97-AF65-F5344CB8AC3E}">
        <p14:creationId xmlns:p14="http://schemas.microsoft.com/office/powerpoint/2010/main" val="4250555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387350"/>
            <a:ext cx="4659313" cy="2620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19</a:t>
            </a:fld>
            <a:endParaRPr lang="en-US" dirty="0"/>
          </a:p>
        </p:txBody>
      </p:sp>
    </p:spTree>
    <p:extLst>
      <p:ext uri="{BB962C8B-B14F-4D97-AF65-F5344CB8AC3E}">
        <p14:creationId xmlns:p14="http://schemas.microsoft.com/office/powerpoint/2010/main" val="2686936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CC16FB-9D68-C74B-AABD-CDFC2ED74F24}" type="slidenum">
              <a:rPr lang="en-US" smtClean="0"/>
              <a:t>23</a:t>
            </a:fld>
            <a:endParaRPr lang="en-US"/>
          </a:p>
        </p:txBody>
      </p:sp>
    </p:spTree>
    <p:extLst>
      <p:ext uri="{BB962C8B-B14F-4D97-AF65-F5344CB8AC3E}">
        <p14:creationId xmlns:p14="http://schemas.microsoft.com/office/powerpoint/2010/main" val="356446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387350"/>
            <a:ext cx="4659313" cy="2620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24</a:t>
            </a:fld>
            <a:endParaRPr lang="en-US" dirty="0"/>
          </a:p>
        </p:txBody>
      </p:sp>
    </p:spTree>
    <p:extLst>
      <p:ext uri="{BB962C8B-B14F-4D97-AF65-F5344CB8AC3E}">
        <p14:creationId xmlns:p14="http://schemas.microsoft.com/office/powerpoint/2010/main" val="3920915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CC16FB-9D68-C74B-AABD-CDFC2ED74F24}" type="slidenum">
              <a:rPr lang="en-US" smtClean="0"/>
              <a:t>31</a:t>
            </a:fld>
            <a:endParaRPr lang="en-US"/>
          </a:p>
        </p:txBody>
      </p:sp>
    </p:spTree>
    <p:extLst>
      <p:ext uri="{BB962C8B-B14F-4D97-AF65-F5344CB8AC3E}">
        <p14:creationId xmlns:p14="http://schemas.microsoft.com/office/powerpoint/2010/main" val="29559781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CC16FB-9D68-C74B-AABD-CDFC2ED74F24}" type="slidenum">
              <a:rPr lang="en-US" smtClean="0"/>
              <a:t>33</a:t>
            </a:fld>
            <a:endParaRPr lang="en-US"/>
          </a:p>
        </p:txBody>
      </p:sp>
    </p:spTree>
    <p:extLst>
      <p:ext uri="{BB962C8B-B14F-4D97-AF65-F5344CB8AC3E}">
        <p14:creationId xmlns:p14="http://schemas.microsoft.com/office/powerpoint/2010/main" val="1623380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Monitor Cloud Services Consumption</a:t>
            </a:r>
          </a:p>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37</a:t>
            </a:fld>
            <a:endParaRPr lang="en-US" dirty="0"/>
          </a:p>
        </p:txBody>
      </p:sp>
    </p:spTree>
    <p:extLst>
      <p:ext uri="{BB962C8B-B14F-4D97-AF65-F5344CB8AC3E}">
        <p14:creationId xmlns:p14="http://schemas.microsoft.com/office/powerpoint/2010/main" val="3653161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387350"/>
            <a:ext cx="4659313" cy="2620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39</a:t>
            </a:fld>
            <a:endParaRPr lang="en-US" dirty="0"/>
          </a:p>
        </p:txBody>
      </p:sp>
    </p:spTree>
    <p:extLst>
      <p:ext uri="{BB962C8B-B14F-4D97-AF65-F5344CB8AC3E}">
        <p14:creationId xmlns:p14="http://schemas.microsoft.com/office/powerpoint/2010/main" val="862404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387350"/>
            <a:ext cx="4659313" cy="2620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a:t>
            </a:fld>
            <a:endParaRPr lang="en-US" dirty="0"/>
          </a:p>
        </p:txBody>
      </p:sp>
    </p:spTree>
    <p:extLst>
      <p:ext uri="{BB962C8B-B14F-4D97-AF65-F5344CB8AC3E}">
        <p14:creationId xmlns:p14="http://schemas.microsoft.com/office/powerpoint/2010/main" val="1258440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t>5</a:t>
            </a:fld>
            <a:endParaRPr lang="en-US" dirty="0"/>
          </a:p>
        </p:txBody>
      </p:sp>
    </p:spTree>
    <p:extLst>
      <p:ext uri="{BB962C8B-B14F-4D97-AF65-F5344CB8AC3E}">
        <p14:creationId xmlns:p14="http://schemas.microsoft.com/office/powerpoint/2010/main" val="38612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387350"/>
            <a:ext cx="4659313" cy="2620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6</a:t>
            </a:fld>
            <a:endParaRPr lang="en-US" dirty="0"/>
          </a:p>
        </p:txBody>
      </p:sp>
    </p:spTree>
    <p:extLst>
      <p:ext uri="{BB962C8B-B14F-4D97-AF65-F5344CB8AC3E}">
        <p14:creationId xmlns:p14="http://schemas.microsoft.com/office/powerpoint/2010/main" val="546925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77500" lnSpcReduction="20000"/>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Ok so now let’s go talk about the next phase which is the flow for deploying the </a:t>
            </a:r>
            <a:r>
              <a:rPr lang="en-US" dirty="0" err="1"/>
              <a:t>ExaCC</a:t>
            </a:r>
            <a:r>
              <a:rPr lang="en-US" dirty="0"/>
              <a:t>. – The second and third rows in this slide. Let’s look at the steps at the high level. </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So the first step is for the hardware engineer to discuss the delivery and deployment requirements with the customer, the customer then gathers the necessary information and prepares their data center. The hardware engineer will then will do a site visit to confirm the site is ready. </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Once site readiness is confirmed hold on the 2 orders are lifted. This triggers 2 flows –</a:t>
            </a:r>
          </a:p>
          <a:p>
            <a:pPr marL="228600" marR="0" lvl="0" indent="-228600" algn="l" defTabSz="914400" rtl="0" eaLnBrk="1" fontAlgn="auto" latinLnBrk="0" hangingPunct="1">
              <a:lnSpc>
                <a:spcPct val="100000"/>
              </a:lnSpc>
              <a:spcBef>
                <a:spcPts val="600"/>
              </a:spcBef>
              <a:spcAft>
                <a:spcPts val="0"/>
              </a:spcAft>
              <a:buClrTx/>
              <a:buSzTx/>
              <a:buFontTx/>
              <a:buAutoNum type="arabicParenR"/>
              <a:tabLst/>
              <a:defRPr/>
            </a:pPr>
            <a:r>
              <a:rPr lang="en-US" dirty="0"/>
              <a:t>Hardware build and ship </a:t>
            </a:r>
          </a:p>
          <a:p>
            <a:pPr marL="228600" marR="0" lvl="0" indent="-228600" algn="l" defTabSz="914400" rtl="0" eaLnBrk="1" fontAlgn="auto" latinLnBrk="0" hangingPunct="1">
              <a:lnSpc>
                <a:spcPct val="100000"/>
              </a:lnSpc>
              <a:spcBef>
                <a:spcPts val="600"/>
              </a:spcBef>
              <a:spcAft>
                <a:spcPts val="0"/>
              </a:spcAft>
              <a:buClrTx/>
              <a:buSzTx/>
              <a:buFontTx/>
              <a:buAutoNum type="arabicParenR"/>
              <a:tabLst/>
              <a:defRPr/>
            </a:pPr>
            <a:r>
              <a:rPr lang="en-US" dirty="0"/>
              <a:t>The tenancy is created, the customer gets a welcome email and UCM billing starts</a:t>
            </a:r>
          </a:p>
          <a:p>
            <a:pPr marL="228600" marR="0" lvl="0" indent="-228600" algn="l" defTabSz="914400" rtl="0" eaLnBrk="1" fontAlgn="auto" latinLnBrk="0" hangingPunct="1">
              <a:lnSpc>
                <a:spcPct val="100000"/>
              </a:lnSpc>
              <a:spcBef>
                <a:spcPts val="600"/>
              </a:spcBef>
              <a:spcAft>
                <a:spcPts val="0"/>
              </a:spcAft>
              <a:buClrTx/>
              <a:buSzTx/>
              <a:buFontTx/>
              <a:buAutoNum type="arabicParenR"/>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Once the tenancy is created the customer can login to the Console, enter the rack configuration and create the configuration bundle. </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The configuration bundle is used by the hardware engineer to deploy the rack. Once the deployment is completed and we have validated the rack &amp; infrastructure, the system can be handed over to the customer and we can activate the billing for the infrastructure. </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Note the difference in timing when the UCM and infrastructure starts. </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Moving on to the next slide </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en-US"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112189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387350"/>
            <a:ext cx="4659313" cy="2620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12</a:t>
            </a:fld>
            <a:endParaRPr lang="en-US" dirty="0"/>
          </a:p>
        </p:txBody>
      </p:sp>
    </p:spTree>
    <p:extLst>
      <p:ext uri="{BB962C8B-B14F-4D97-AF65-F5344CB8AC3E}">
        <p14:creationId xmlns:p14="http://schemas.microsoft.com/office/powerpoint/2010/main" val="2133155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16</a:t>
            </a:fld>
            <a:endParaRPr lang="en-US" dirty="0"/>
          </a:p>
        </p:txBody>
      </p:sp>
    </p:spTree>
    <p:extLst>
      <p:ext uri="{BB962C8B-B14F-4D97-AF65-F5344CB8AC3E}">
        <p14:creationId xmlns:p14="http://schemas.microsoft.com/office/powerpoint/2010/main" val="3434276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17</a:t>
            </a:fld>
            <a:endParaRPr lang="en-US" dirty="0"/>
          </a:p>
        </p:txBody>
      </p:sp>
    </p:spTree>
    <p:extLst>
      <p:ext uri="{BB962C8B-B14F-4D97-AF65-F5344CB8AC3E}">
        <p14:creationId xmlns:p14="http://schemas.microsoft.com/office/powerpoint/2010/main" val="2338016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18</a:t>
            </a:fld>
            <a:endParaRPr lang="en-US" dirty="0"/>
          </a:p>
        </p:txBody>
      </p:sp>
    </p:spTree>
    <p:extLst>
      <p:ext uri="{BB962C8B-B14F-4D97-AF65-F5344CB8AC3E}">
        <p14:creationId xmlns:p14="http://schemas.microsoft.com/office/powerpoint/2010/main" val="74392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oracle.com/investor" TargetMode="External"/><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png"/><Relationship Id="rId4" Type="http://schemas.openxmlformats.org/officeDocument/2006/relationships/image" Target="../media/image1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2.jp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oracle.com/investor" TargetMode="External"/><Relationship Id="rId1" Type="http://schemas.openxmlformats.org/officeDocument/2006/relationships/slideMaster" Target="../slideMasters/slideMaster2.xml"/><Relationship Id="rId5" Type="http://schemas.openxmlformats.org/officeDocument/2006/relationships/image" Target="../media/image1.png"/><Relationship Id="rId4" Type="http://schemas.openxmlformats.org/officeDocument/2006/relationships/image" Target="../media/image2.jp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oracle.com/investor" TargetMode="External"/><Relationship Id="rId1" Type="http://schemas.openxmlformats.org/officeDocument/2006/relationships/slideMaster" Target="../slideMasters/slideMaster2.xml"/><Relationship Id="rId5" Type="http://schemas.openxmlformats.org/officeDocument/2006/relationships/image" Target="../media/image1.png"/><Relationship Id="rId4" Type="http://schemas.openxmlformats.org/officeDocument/2006/relationships/image" Target="../media/image2.jp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OW Them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E41EF51B-5365-4A3A-A026-8C938E25026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3622158" y="213908"/>
            <a:ext cx="8569842" cy="3855582"/>
          </a:xfrm>
          <a:prstGeom prst="rect">
            <a:avLst/>
          </a:prstGeom>
        </p:spPr>
      </p:pic>
      <p:pic>
        <p:nvPicPr>
          <p:cNvPr id="14" name="Picture 13" descr="A picture containing music, black&#10;&#10;Description automatically generated">
            <a:extLst>
              <a:ext uri="{FF2B5EF4-FFF2-40B4-BE49-F238E27FC236}">
                <a16:creationId xmlns:a16="http://schemas.microsoft.com/office/drawing/2014/main" id="{FA9D9C0C-1303-4BC2-865B-D87B14FAE18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5802" r="1"/>
          <a:stretch/>
        </p:blipFill>
        <p:spPr>
          <a:xfrm>
            <a:off x="0" y="2834218"/>
            <a:ext cx="2399387" cy="1649788"/>
          </a:xfrm>
          <a:prstGeom prst="rect">
            <a:avLst/>
          </a:prstGeom>
        </p:spPr>
      </p:pic>
      <p:sp>
        <p:nvSpPr>
          <p:cNvPr id="15" name="Rectangle 14">
            <a:extLst>
              <a:ext uri="{FF2B5EF4-FFF2-40B4-BE49-F238E27FC236}">
                <a16:creationId xmlns:a16="http://schemas.microsoft.com/office/drawing/2014/main" id="{5D67E56D-4C0D-454A-AEE8-2349559EAAB5}"/>
              </a:ext>
            </a:extLst>
          </p:cNvPr>
          <p:cNvSpPr/>
          <p:nvPr userDrawn="1"/>
        </p:nvSpPr>
        <p:spPr>
          <a:xfrm>
            <a:off x="1064732" y="574906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20CA049-1897-4D90-9AE0-24E2DD7B6708}"/>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0F07EA7-8031-4F08-9F37-BB74DCEC1CDF}"/>
              </a:ext>
            </a:extLst>
          </p:cNvPr>
          <p:cNvSpPr/>
          <p:nvPr userDrawn="1"/>
        </p:nvSpPr>
        <p:spPr>
          <a:xfrm>
            <a:off x="11350323" y="54923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D2F3B2F-BA9B-4050-8B8E-FEF77DEB4768}"/>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F82DD56-E093-444B-B3D1-34399747448D}"/>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3416971-0881-624B-9629-5D3B8A3C4867}"/>
              </a:ext>
            </a:extLst>
          </p:cNvPr>
          <p:cNvSpPr/>
          <p:nvPr userDrawn="1"/>
        </p:nvSpPr>
        <p:spPr>
          <a:xfrm>
            <a:off x="896171" y="4167200"/>
            <a:ext cx="7596951" cy="923330"/>
          </a:xfrm>
          <a:prstGeom prst="rect">
            <a:avLst/>
          </a:prstGeom>
        </p:spPr>
        <p:txBody>
          <a:bodyPr wrap="none">
            <a:spAutoFit/>
          </a:bodyPr>
          <a:lstStyle/>
          <a:p>
            <a:r>
              <a:rPr kumimoji="0" lang="en-US" sz="5400" b="0" i="0" u="none" strike="noStrike" kern="1200" cap="none" spc="0" normalizeH="0" baseline="0" noProof="0" dirty="0">
                <a:ln>
                  <a:noFill/>
                </a:ln>
                <a:solidFill>
                  <a:srgbClr val="423736"/>
                </a:solidFill>
                <a:effectLst/>
                <a:uLnTx/>
                <a:uFillTx/>
                <a:latin typeface="Georgia" panose="02040502050405020303" pitchFamily="18" charset="0"/>
                <a:ea typeface="+mj-ea"/>
                <a:cs typeface="Oracle Sans" panose="020B0503020204020204" pitchFamily="34" charset="0"/>
              </a:rPr>
              <a:t>Oracle OpenWorld 2019</a:t>
            </a:r>
            <a:endParaRPr lang="en-US" sz="2400" dirty="0"/>
          </a:p>
        </p:txBody>
      </p:sp>
      <p:sp>
        <p:nvSpPr>
          <p:cNvPr id="6" name="Rectangle 5">
            <a:extLst>
              <a:ext uri="{FF2B5EF4-FFF2-40B4-BE49-F238E27FC236}">
                <a16:creationId xmlns:a16="http://schemas.microsoft.com/office/drawing/2014/main" id="{1E9E44B1-5658-904C-B93E-80423956EC91}"/>
              </a:ext>
            </a:extLst>
          </p:cNvPr>
          <p:cNvSpPr/>
          <p:nvPr userDrawn="1"/>
        </p:nvSpPr>
        <p:spPr>
          <a:xfrm>
            <a:off x="967054" y="5123049"/>
            <a:ext cx="3229730" cy="376706"/>
          </a:xfrm>
          <a:prstGeom prst="rect">
            <a:avLst/>
          </a:prstGeom>
        </p:spPr>
        <p:txBody>
          <a:bodyPr wrap="non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600" normalizeH="0" baseline="0" noProof="0" dirty="0">
                <a:ln>
                  <a:noFill/>
                </a:ln>
                <a:solidFill>
                  <a:schemeClr val="accent2"/>
                </a:solidFill>
                <a:effectLst/>
                <a:uLnTx/>
                <a:uFillTx/>
                <a:latin typeface="Oracle Sans" panose="020B0503020204020204" pitchFamily="34" charset="0"/>
                <a:ea typeface="+mn-ea"/>
                <a:cs typeface="Oracle Sans" panose="020B0503020204020204" pitchFamily="34" charset="0"/>
              </a:rPr>
              <a:t>SAN FRANCISCO</a:t>
            </a:r>
          </a:p>
        </p:txBody>
      </p:sp>
      <p:sp>
        <p:nvSpPr>
          <p:cNvPr id="2" name="Footer Placeholder 1">
            <a:extLst>
              <a:ext uri="{FF2B5EF4-FFF2-40B4-BE49-F238E27FC236}">
                <a16:creationId xmlns:a16="http://schemas.microsoft.com/office/drawing/2014/main" id="{83D19E42-11AE-F941-BFB0-DD0EE4B85C66}"/>
              </a:ext>
            </a:extLst>
          </p:cNvPr>
          <p:cNvSpPr>
            <a:spLocks noGrp="1"/>
          </p:cNvSpPr>
          <p:nvPr>
            <p:ph type="ftr" sz="quarter" idx="10"/>
          </p:nvPr>
        </p:nvSpPr>
        <p:spPr>
          <a:xfrm>
            <a:off x="1064732" y="6514977"/>
            <a:ext cx="6542105" cy="365125"/>
          </a:xfrm>
        </p:spPr>
        <p:txBody>
          <a:bodyPr/>
          <a:lstStyle/>
          <a:p>
            <a:r>
              <a:rPr lang="en-US" sz="800"/>
              <a:t>Copyright © 2019 Oracle and/or its affiliates.  | Oracle Confidential - Internal</a:t>
            </a:r>
            <a:endParaRPr lang="en-US" sz="800" dirty="0"/>
          </a:p>
        </p:txBody>
      </p:sp>
      <p:pic>
        <p:nvPicPr>
          <p:cNvPr id="22" name="Picture 21">
            <a:extLst>
              <a:ext uri="{FF2B5EF4-FFF2-40B4-BE49-F238E27FC236}">
                <a16:creationId xmlns:a16="http://schemas.microsoft.com/office/drawing/2014/main" id="{55820567-1F70-5947-96EB-0B1A86AC3BF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Tree>
    <p:extLst>
      <p:ext uri="{BB962C8B-B14F-4D97-AF65-F5344CB8AC3E}">
        <p14:creationId xmlns:p14="http://schemas.microsoft.com/office/powerpoint/2010/main" val="613882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1_OOW Section Divider 2">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675861"/>
            <a:ext cx="7629454" cy="2091701"/>
          </a:xfrm>
        </p:spPr>
        <p:txBody>
          <a:bodyPr vert="horz" lIns="0" tIns="45720" rIns="0" bIns="45720" rtlCol="0" anchor="b">
            <a:normAutofit/>
          </a:bodyPr>
          <a:lstStyle>
            <a:lvl1pPr>
              <a:defRPr lang="en-US" sz="44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429000"/>
            <a:ext cx="7629455" cy="1456631"/>
          </a:xfrm>
        </p:spPr>
        <p:txBody>
          <a:bodyPr lIns="0" rIns="0">
            <a:normAutofit/>
          </a:bodyPr>
          <a:lstStyle>
            <a:lvl1pPr marL="0" indent="0">
              <a:lnSpc>
                <a:spcPct val="100000"/>
              </a:lnSpc>
              <a:spcBef>
                <a:spcPts val="0"/>
              </a:spcBef>
              <a:buNone/>
              <a:defRPr sz="2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11586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0310F20-1649-734A-B3C6-2E780CA560E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A4BEF2F3-F18B-274D-A154-AE3820B18013}"/>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9A2F7050-1098-9B4F-8A8D-C8A4DF15FBC5}"/>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122040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OOW Large Bulleted List">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7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8"/>
            <a:ext cx="10669102" cy="4067791"/>
          </a:xfrm>
        </p:spPr>
        <p:txBody>
          <a:bodyPr lIns="0" rIns="0">
            <a:normAutofit/>
          </a:bodyPr>
          <a:lstStyle>
            <a:lvl1pPr marL="234950" indent="-234950">
              <a:lnSpc>
                <a:spcPct val="100000"/>
              </a:lnSpc>
              <a:spcBef>
                <a:spcPts val="0"/>
              </a:spcBef>
              <a:spcAft>
                <a:spcPts val="1200"/>
              </a:spcAft>
              <a:buSzPct val="70000"/>
              <a:buFont typeface="Arial" panose="020B0604020202020204" pitchFamily="34" charset="0"/>
              <a:buChar char="•"/>
              <a:tabLst/>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a:t>
            </a:r>
          </a:p>
          <a:p>
            <a:r>
              <a:rPr lang="en-US" dirty="0"/>
              <a:t>Duis vitae </a:t>
            </a:r>
            <a:r>
              <a:rPr lang="en-US" dirty="0" err="1"/>
              <a:t>interdum</a:t>
            </a:r>
            <a:r>
              <a:rPr lang="en-US" dirty="0"/>
              <a:t> diam</a:t>
            </a:r>
          </a:p>
          <a:p>
            <a:r>
              <a:rPr lang="en-US" dirty="0"/>
              <a:t>Non </a:t>
            </a:r>
            <a:r>
              <a:rPr lang="en-US" dirty="0" err="1"/>
              <a:t>aliquet</a:t>
            </a:r>
            <a:r>
              <a:rPr lang="en-US" dirty="0"/>
              <a:t> </a:t>
            </a:r>
            <a:r>
              <a:rPr lang="en-US" dirty="0" err="1"/>
              <a:t>enim</a:t>
            </a:r>
            <a:r>
              <a:rPr lang="en-US" dirty="0"/>
              <a:t>.</a:t>
            </a:r>
          </a:p>
          <a:p>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a:t>
            </a:r>
          </a:p>
          <a:p>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38F0D45-1F3C-8841-B124-C9FEF4E5B18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B13EDD8D-8F01-EE46-B1C4-C1DA45E31622}"/>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6A9C9B62-96EF-7D47-BF08-761CE8C5C66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730159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OOW 4-Step Flow">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F0FCE765-22CA-7F4E-B5AF-ACFEA611159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61889" y="5010978"/>
            <a:ext cx="2626460" cy="662990"/>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2331522" cy="330974"/>
          </a:xfrm>
        </p:spPr>
        <p:txBody>
          <a:bodyPr lIns="0" rIns="0">
            <a:normAutofit/>
          </a:bodyPr>
          <a:lstStyle>
            <a:lvl1pPr marL="0" indent="0">
              <a:lnSpc>
                <a:spcPct val="100000"/>
              </a:lnSpc>
              <a:spcBef>
                <a:spcPts val="0"/>
              </a:spcBef>
              <a:spcAft>
                <a:spcPts val="1200"/>
              </a:spcAft>
              <a:buSzPct val="70000"/>
              <a:buFont typeface="Arial" panose="020B0604020202020204" pitchFamily="34" charset="0"/>
              <a:buNone/>
              <a:tabLst/>
              <a:defRPr sz="1600" b="1" i="0">
                <a:solidFill>
                  <a:schemeClr val="tx2"/>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Shape 5">
            <a:extLst>
              <a:ext uri="{FF2B5EF4-FFF2-40B4-BE49-F238E27FC236}">
                <a16:creationId xmlns:a16="http://schemas.microsoft.com/office/drawing/2014/main" id="{B92094A0-05C7-534D-B3B3-D2022D11EFEF}"/>
              </a:ext>
            </a:extLst>
          </p:cNvPr>
          <p:cNvSpPr/>
          <p:nvPr userDrawn="1"/>
        </p:nvSpPr>
        <p:spPr>
          <a:xfrm rot="13500000">
            <a:off x="3052797" y="2358866"/>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768350" y="2716680"/>
            <a:ext cx="2340864" cy="2529712"/>
          </a:xfrm>
        </p:spPr>
        <p:txBody>
          <a:bodyPr lIns="0" rIns="0">
            <a:normAutofit/>
          </a:bodyPr>
          <a:lstStyle>
            <a:lvl1pPr marL="0" marR="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lang="en-US" sz="1800" b="0" i="0" kern="1200" dirty="0">
                <a:solidFill>
                  <a:schemeClr val="tx1"/>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16" name="Text Placeholder 15">
            <a:extLst>
              <a:ext uri="{FF2B5EF4-FFF2-40B4-BE49-F238E27FC236}">
                <a16:creationId xmlns:a16="http://schemas.microsoft.com/office/drawing/2014/main" id="{FC2A71D9-E249-2D48-9BF8-D6293AE64F2C}"/>
              </a:ext>
            </a:extLst>
          </p:cNvPr>
          <p:cNvSpPr>
            <a:spLocks noGrp="1"/>
          </p:cNvSpPr>
          <p:nvPr>
            <p:ph type="body" sz="quarter" idx="11" hasCustomPrompt="1"/>
          </p:nvPr>
        </p:nvSpPr>
        <p:spPr>
          <a:xfrm>
            <a:off x="3537946"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3544344" y="2716680"/>
            <a:ext cx="2340864" cy="2529712"/>
          </a:xfrm>
        </p:spPr>
        <p:txBody>
          <a:bodyPr lIns="0" rIns="0">
            <a:normAutofit/>
          </a:bodyPr>
          <a:lstStyle>
            <a:lvl1pPr>
              <a:lnSpc>
                <a:spcPts val="2200"/>
              </a:lnSpc>
              <a:spcBef>
                <a:spcPts val="0"/>
              </a:spcBef>
              <a:spcAft>
                <a:spcPts val="600"/>
              </a:spcAft>
              <a:defRPr sz="1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0" name="Text Placeholder 19">
            <a:extLst>
              <a:ext uri="{FF2B5EF4-FFF2-40B4-BE49-F238E27FC236}">
                <a16:creationId xmlns:a16="http://schemas.microsoft.com/office/drawing/2014/main" id="{D15D195D-008C-7E45-9912-16E0FCFDC09E}"/>
              </a:ext>
            </a:extLst>
          </p:cNvPr>
          <p:cNvSpPr>
            <a:spLocks noGrp="1"/>
          </p:cNvSpPr>
          <p:nvPr>
            <p:ph type="body" sz="quarter" idx="13" hasCustomPrompt="1"/>
          </p:nvPr>
        </p:nvSpPr>
        <p:spPr>
          <a:xfrm>
            <a:off x="6317139"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6320338" y="2716680"/>
            <a:ext cx="2340864" cy="2529712"/>
          </a:xfrm>
        </p:spPr>
        <p:txBody>
          <a:bodyPr lIns="0" rIns="0">
            <a:normAutofit/>
          </a:bodyPr>
          <a:lstStyle>
            <a:lvl1pPr>
              <a:lnSpc>
                <a:spcPts val="2200"/>
              </a:lnSpc>
              <a:spcBef>
                <a:spcPts val="0"/>
              </a:spcBef>
              <a:spcAft>
                <a:spcPts val="600"/>
              </a:spcAft>
              <a:defRPr sz="1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4" name="Text Placeholder 23">
            <a:extLst>
              <a:ext uri="{FF2B5EF4-FFF2-40B4-BE49-F238E27FC236}">
                <a16:creationId xmlns:a16="http://schemas.microsoft.com/office/drawing/2014/main" id="{621E2FD4-9288-1040-B4E7-308D67D835FB}"/>
              </a:ext>
            </a:extLst>
          </p:cNvPr>
          <p:cNvSpPr>
            <a:spLocks noGrp="1"/>
          </p:cNvSpPr>
          <p:nvPr>
            <p:ph type="body" sz="quarter" idx="15" hasCustomPrompt="1"/>
          </p:nvPr>
        </p:nvSpPr>
        <p:spPr>
          <a:xfrm>
            <a:off x="9096332"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26" name="Text Placeholder 25">
            <a:extLst>
              <a:ext uri="{FF2B5EF4-FFF2-40B4-BE49-F238E27FC236}">
                <a16:creationId xmlns:a16="http://schemas.microsoft.com/office/drawing/2014/main" id="{825A92B5-EC38-2544-A3A4-C45371748140}"/>
              </a:ext>
            </a:extLst>
          </p:cNvPr>
          <p:cNvSpPr>
            <a:spLocks noGrp="1"/>
          </p:cNvSpPr>
          <p:nvPr>
            <p:ph type="body" sz="quarter" idx="16" hasCustomPrompt="1"/>
          </p:nvPr>
        </p:nvSpPr>
        <p:spPr>
          <a:xfrm>
            <a:off x="9096332" y="2716680"/>
            <a:ext cx="2340864" cy="2529712"/>
          </a:xfrm>
        </p:spPr>
        <p:txBody>
          <a:bodyPr lIns="0" rIns="0">
            <a:normAutofit/>
          </a:bodyPr>
          <a:lstStyle>
            <a:lvl1pPr>
              <a:lnSpc>
                <a:spcPts val="2200"/>
              </a:lnSpc>
              <a:spcBef>
                <a:spcPts val="0"/>
              </a:spcBef>
              <a:spcAft>
                <a:spcPts val="600"/>
              </a:spcAft>
              <a:defRPr sz="1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9" name="L-Shape 28">
            <a:extLst>
              <a:ext uri="{FF2B5EF4-FFF2-40B4-BE49-F238E27FC236}">
                <a16:creationId xmlns:a16="http://schemas.microsoft.com/office/drawing/2014/main" id="{562F87C2-612C-4642-B36B-DC9883E68596}"/>
              </a:ext>
            </a:extLst>
          </p:cNvPr>
          <p:cNvSpPr/>
          <p:nvPr userDrawn="1"/>
        </p:nvSpPr>
        <p:spPr>
          <a:xfrm rot="13500000">
            <a:off x="5839186" y="2358865"/>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Shape 30">
            <a:extLst>
              <a:ext uri="{FF2B5EF4-FFF2-40B4-BE49-F238E27FC236}">
                <a16:creationId xmlns:a16="http://schemas.microsoft.com/office/drawing/2014/main" id="{93747C1F-C0D1-6940-B48F-0045E941F088}"/>
              </a:ext>
            </a:extLst>
          </p:cNvPr>
          <p:cNvSpPr/>
          <p:nvPr userDrawn="1"/>
        </p:nvSpPr>
        <p:spPr>
          <a:xfrm rot="13500000">
            <a:off x="8625576" y="2358864"/>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55337613-929D-9A40-90FE-FD9484924F90}"/>
              </a:ext>
            </a:extLst>
          </p:cNvPr>
          <p:cNvPicPr>
            <a:picLocks noChangeAspect="1"/>
          </p:cNvPicPr>
          <p:nvPr userDrawn="1"/>
        </p:nvPicPr>
        <p:blipFill rotWithShape="1">
          <a:blip r:embed="rId4">
            <a:alphaModFix amt="70000"/>
            <a:extLst>
              <a:ext uri="{28A0092B-C50C-407E-A947-70E740481C1C}">
                <a14:useLocalDpi xmlns:a14="http://schemas.microsoft.com/office/drawing/2010/main" val="0"/>
              </a:ext>
            </a:extLst>
          </a:blip>
          <a:srcRect l="9028"/>
          <a:stretch/>
        </p:blipFill>
        <p:spPr>
          <a:xfrm>
            <a:off x="0" y="5012677"/>
            <a:ext cx="6096000" cy="1413489"/>
          </a:xfrm>
          <a:prstGeom prst="rect">
            <a:avLst/>
          </a:prstGeom>
        </p:spPr>
      </p:pic>
      <p:pic>
        <p:nvPicPr>
          <p:cNvPr id="21" name="Picture 20">
            <a:extLst>
              <a:ext uri="{FF2B5EF4-FFF2-40B4-BE49-F238E27FC236}">
                <a16:creationId xmlns:a16="http://schemas.microsoft.com/office/drawing/2014/main" id="{E3780B19-B5C1-3445-B36A-26C5EA82DD1B}"/>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3" name="Footer Placeholder 3">
            <a:extLst>
              <a:ext uri="{FF2B5EF4-FFF2-40B4-BE49-F238E27FC236}">
                <a16:creationId xmlns:a16="http://schemas.microsoft.com/office/drawing/2014/main" id="{2DB96970-BC82-E04F-89FA-534A729EB028}"/>
              </a:ext>
            </a:extLst>
          </p:cNvPr>
          <p:cNvSpPr>
            <a:spLocks noGrp="1"/>
          </p:cNvSpPr>
          <p:nvPr>
            <p:ph type="ftr" sz="quarter" idx="17"/>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27" name="Slide Number Placeholder 3">
            <a:extLst>
              <a:ext uri="{FF2B5EF4-FFF2-40B4-BE49-F238E27FC236}">
                <a16:creationId xmlns:a16="http://schemas.microsoft.com/office/drawing/2014/main" id="{6EE2A133-92FC-6D4B-A101-D6F563C5E8E7}"/>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07208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OOW 3 Step Flow">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560927" y="2409936"/>
            <a:ext cx="2751984" cy="2529712"/>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tx1"/>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5123069" y="2409936"/>
            <a:ext cx="2751984" cy="2529712"/>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8685212" y="2409936"/>
            <a:ext cx="2751984" cy="2529712"/>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5" name="Text Placeholder 4">
            <a:extLst>
              <a:ext uri="{FF2B5EF4-FFF2-40B4-BE49-F238E27FC236}">
                <a16:creationId xmlns:a16="http://schemas.microsoft.com/office/drawing/2014/main" id="{427C083F-F921-E84A-A576-406CB623E693}"/>
              </a:ext>
            </a:extLst>
          </p:cNvPr>
          <p:cNvSpPr>
            <a:spLocks noGrp="1"/>
          </p:cNvSpPr>
          <p:nvPr>
            <p:ph type="body" sz="quarter" idx="15" hasCustomPrompt="1"/>
          </p:nvPr>
        </p:nvSpPr>
        <p:spPr>
          <a:xfrm>
            <a:off x="802784" y="2012002"/>
            <a:ext cx="685800" cy="914400"/>
          </a:xfrm>
        </p:spPr>
        <p:txBody>
          <a:bodyPr lIns="0" rIns="0" anchor="t">
            <a:noAutofit/>
          </a:bodyPr>
          <a:lstStyle>
            <a:lvl1pPr>
              <a:defRPr sz="6600">
                <a:solidFill>
                  <a:schemeClr val="accent2"/>
                </a:solidFill>
                <a:latin typeface="Georgia" panose="02040502050405020303" pitchFamily="18" charset="0"/>
              </a:defRPr>
            </a:lvl1pPr>
          </a:lstStyle>
          <a:p>
            <a:pPr lvl="0"/>
            <a:r>
              <a:rPr lang="en-US" dirty="0"/>
              <a:t>1</a:t>
            </a:r>
          </a:p>
        </p:txBody>
      </p:sp>
      <p:sp>
        <p:nvSpPr>
          <p:cNvPr id="10" name="Text Placeholder 9">
            <a:extLst>
              <a:ext uri="{FF2B5EF4-FFF2-40B4-BE49-F238E27FC236}">
                <a16:creationId xmlns:a16="http://schemas.microsoft.com/office/drawing/2014/main" id="{67590E03-C234-A84B-A289-13E5597E7719}"/>
              </a:ext>
            </a:extLst>
          </p:cNvPr>
          <p:cNvSpPr>
            <a:spLocks noGrp="1"/>
          </p:cNvSpPr>
          <p:nvPr>
            <p:ph type="body" sz="quarter" idx="16" hasCustomPrompt="1"/>
          </p:nvPr>
        </p:nvSpPr>
        <p:spPr>
          <a:xfrm>
            <a:off x="4370008" y="2012002"/>
            <a:ext cx="685800" cy="914400"/>
          </a:xfrm>
        </p:spPr>
        <p:txBody>
          <a:bodyPr vert="horz" lIns="0" tIns="45720" rIns="0" bIns="45720" rtlCol="0" anchor="t">
            <a:noAutofit/>
          </a:bodyPr>
          <a:lstStyle>
            <a:lvl1pPr>
              <a:defRPr lang="en-US" sz="6600" dirty="0">
                <a:solidFill>
                  <a:schemeClr val="accent2"/>
                </a:solidFill>
                <a:latin typeface="Georgia" panose="02040502050405020303" pitchFamily="18" charset="0"/>
              </a:defRPr>
            </a:lvl1pPr>
          </a:lstStyle>
          <a:p>
            <a:pPr lvl="0"/>
            <a:r>
              <a:rPr lang="en-US" dirty="0"/>
              <a:t>2</a:t>
            </a:r>
          </a:p>
        </p:txBody>
      </p:sp>
      <p:sp>
        <p:nvSpPr>
          <p:cNvPr id="12" name="Text Placeholder 11">
            <a:extLst>
              <a:ext uri="{FF2B5EF4-FFF2-40B4-BE49-F238E27FC236}">
                <a16:creationId xmlns:a16="http://schemas.microsoft.com/office/drawing/2014/main" id="{6B9F0071-E927-CD44-8CFD-EE5848B9B9D1}"/>
              </a:ext>
            </a:extLst>
          </p:cNvPr>
          <p:cNvSpPr>
            <a:spLocks noGrp="1"/>
          </p:cNvSpPr>
          <p:nvPr>
            <p:ph type="body" sz="quarter" idx="17" hasCustomPrompt="1"/>
          </p:nvPr>
        </p:nvSpPr>
        <p:spPr>
          <a:xfrm>
            <a:off x="7937232" y="2012002"/>
            <a:ext cx="685800" cy="914400"/>
          </a:xfrm>
        </p:spPr>
        <p:txBody>
          <a:bodyPr vert="horz" lIns="0" tIns="45720" rIns="0" bIns="45720" rtlCol="0" anchor="t">
            <a:noAutofit/>
          </a:bodyPr>
          <a:lstStyle>
            <a:lvl1pPr>
              <a:defRPr lang="en-US" sz="6600" dirty="0">
                <a:solidFill>
                  <a:schemeClr val="accent2"/>
                </a:solidFill>
                <a:latin typeface="Georgia" panose="02040502050405020303" pitchFamily="18" charset="0"/>
              </a:defRPr>
            </a:lvl1pPr>
          </a:lstStyle>
          <a:p>
            <a:pPr lvl="0"/>
            <a:r>
              <a:rPr lang="en-US" dirty="0"/>
              <a:t>3</a:t>
            </a:r>
          </a:p>
        </p:txBody>
      </p:sp>
      <p:pic>
        <p:nvPicPr>
          <p:cNvPr id="15" name="Picture 14">
            <a:extLst>
              <a:ext uri="{FF2B5EF4-FFF2-40B4-BE49-F238E27FC236}">
                <a16:creationId xmlns:a16="http://schemas.microsoft.com/office/drawing/2014/main" id="{AB481614-6B96-7440-8E04-DD7F78B9E2A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6" name="Footer Placeholder 3">
            <a:extLst>
              <a:ext uri="{FF2B5EF4-FFF2-40B4-BE49-F238E27FC236}">
                <a16:creationId xmlns:a16="http://schemas.microsoft.com/office/drawing/2014/main" id="{A878625F-242E-D342-B85C-2FD3A8C2B682}"/>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453600CF-C895-EE4E-84D3-CD14402B0A5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533872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OOW 3 Step Flow 02">
    <p:spTree>
      <p:nvGrpSpPr>
        <p:cNvPr id="1" name=""/>
        <p:cNvGrpSpPr/>
        <p:nvPr/>
      </p:nvGrpSpPr>
      <p:grpSpPr>
        <a:xfrm>
          <a:off x="0" y="0"/>
          <a:ext cx="0" cy="0"/>
          <a:chOff x="0" y="0"/>
          <a:chExt cx="0" cy="0"/>
        </a:xfrm>
      </p:grpSpPr>
      <p:pic>
        <p:nvPicPr>
          <p:cNvPr id="19" name="Picture 18" descr="A picture containing music, black&#10;&#10;Description automatically generated">
            <a:extLst>
              <a:ext uri="{FF2B5EF4-FFF2-40B4-BE49-F238E27FC236}">
                <a16:creationId xmlns:a16="http://schemas.microsoft.com/office/drawing/2014/main" id="{EC3871F8-3234-504A-8DBD-2247AFD97CE8}"/>
              </a:ext>
            </a:extLst>
          </p:cNvPr>
          <p:cNvPicPr>
            <a:picLocks noChangeAspect="1"/>
          </p:cNvPicPr>
          <p:nvPr userDrawn="1"/>
        </p:nvPicPr>
        <p:blipFill>
          <a:blip r:embed="rId2">
            <a:alphaModFix amt="40000"/>
            <a:extLst>
              <a:ext uri="{28A0092B-C50C-407E-A947-70E740481C1C}">
                <a14:useLocalDpi xmlns:a14="http://schemas.microsoft.com/office/drawing/2010/main" val="0"/>
              </a:ext>
            </a:extLst>
          </a:blip>
          <a:stretch>
            <a:fillRect/>
          </a:stretch>
        </p:blipFill>
        <p:spPr>
          <a:xfrm>
            <a:off x="-330741" y="4845998"/>
            <a:ext cx="6673159" cy="2486795"/>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109905" y="2409936"/>
            <a:ext cx="2751984" cy="2529712"/>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tx1"/>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4897558" y="2409936"/>
            <a:ext cx="2751984" cy="2529712"/>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8685212" y="2409936"/>
            <a:ext cx="2751984" cy="2529712"/>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cxnSp>
        <p:nvCxnSpPr>
          <p:cNvPr id="4" name="Straight Connector 3">
            <a:extLst>
              <a:ext uri="{FF2B5EF4-FFF2-40B4-BE49-F238E27FC236}">
                <a16:creationId xmlns:a16="http://schemas.microsoft.com/office/drawing/2014/main" id="{DAEFCD08-253B-D747-A5CA-451071A8E195}"/>
              </a:ext>
            </a:extLst>
          </p:cNvPr>
          <p:cNvCxnSpPr/>
          <p:nvPr userDrawn="1"/>
        </p:nvCxnSpPr>
        <p:spPr>
          <a:xfrm>
            <a:off x="768095"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609AF4-555A-5C4B-8C5C-4F143D1D3B21}"/>
              </a:ext>
            </a:extLst>
          </p:cNvPr>
          <p:cNvCxnSpPr/>
          <p:nvPr userDrawn="1"/>
        </p:nvCxnSpPr>
        <p:spPr>
          <a:xfrm>
            <a:off x="4557019"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AB417BB-1E79-7348-8C0C-D131A74CAC78}"/>
              </a:ext>
            </a:extLst>
          </p:cNvPr>
          <p:cNvCxnSpPr/>
          <p:nvPr userDrawn="1"/>
        </p:nvCxnSpPr>
        <p:spPr>
          <a:xfrm>
            <a:off x="8345942"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8E97433-5097-4742-944D-86A543303772}"/>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0" name="Footer Placeholder 3">
            <a:extLst>
              <a:ext uri="{FF2B5EF4-FFF2-40B4-BE49-F238E27FC236}">
                <a16:creationId xmlns:a16="http://schemas.microsoft.com/office/drawing/2014/main" id="{29C6D4CA-A76F-DE43-984C-1A838B42E421}"/>
              </a:ext>
            </a:extLst>
          </p:cNvPr>
          <p:cNvSpPr>
            <a:spLocks noGrp="1"/>
          </p:cNvSpPr>
          <p:nvPr>
            <p:ph type="ftr" sz="quarter" idx="11"/>
          </p:nvPr>
        </p:nvSpPr>
        <p:spPr>
          <a:xfrm>
            <a:off x="4385622" y="6514977"/>
            <a:ext cx="3792589" cy="365125"/>
          </a:xfrm>
        </p:spPr>
        <p:txBody>
          <a:body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CD9FD09F-06DA-D343-9718-9BC69ED593FA}"/>
              </a:ext>
            </a:extLst>
          </p:cNvPr>
          <p:cNvSpPr>
            <a:spLocks noGrp="1"/>
          </p:cNvSpPr>
          <p:nvPr>
            <p:ph type="sldNum" sz="quarter" idx="4"/>
          </p:nvPr>
        </p:nvSpPr>
        <p:spPr>
          <a:xfrm>
            <a:off x="3807059"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71419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OOW Highlight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109905" y="2409936"/>
            <a:ext cx="3657600" cy="1374495"/>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tx1"/>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6407355" y="2409936"/>
            <a:ext cx="3657600" cy="1374495"/>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1109905" y="4287374"/>
            <a:ext cx="3657600" cy="1374495"/>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cxnSp>
        <p:nvCxnSpPr>
          <p:cNvPr id="4" name="Straight Connector 3">
            <a:extLst>
              <a:ext uri="{FF2B5EF4-FFF2-40B4-BE49-F238E27FC236}">
                <a16:creationId xmlns:a16="http://schemas.microsoft.com/office/drawing/2014/main" id="{DAEFCD08-253B-D747-A5CA-451071A8E195}"/>
              </a:ext>
            </a:extLst>
          </p:cNvPr>
          <p:cNvCxnSpPr>
            <a:cxnSpLocks/>
          </p:cNvCxnSpPr>
          <p:nvPr userDrawn="1"/>
        </p:nvCxnSpPr>
        <p:spPr>
          <a:xfrm>
            <a:off x="768095" y="2409936"/>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609AF4-555A-5C4B-8C5C-4F143D1D3B21}"/>
              </a:ext>
            </a:extLst>
          </p:cNvPr>
          <p:cNvCxnSpPr>
            <a:cxnSpLocks/>
          </p:cNvCxnSpPr>
          <p:nvPr userDrawn="1"/>
        </p:nvCxnSpPr>
        <p:spPr>
          <a:xfrm>
            <a:off x="6066816" y="2409936"/>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AB417BB-1E79-7348-8C0C-D131A74CAC78}"/>
              </a:ext>
            </a:extLst>
          </p:cNvPr>
          <p:cNvCxnSpPr>
            <a:cxnSpLocks/>
          </p:cNvCxnSpPr>
          <p:nvPr userDrawn="1"/>
        </p:nvCxnSpPr>
        <p:spPr>
          <a:xfrm>
            <a:off x="770635" y="4287374"/>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8394CEB-735D-9B46-A3B1-0F38CBCCDA40}"/>
              </a:ext>
            </a:extLst>
          </p:cNvPr>
          <p:cNvCxnSpPr>
            <a:cxnSpLocks/>
          </p:cNvCxnSpPr>
          <p:nvPr userDrawn="1"/>
        </p:nvCxnSpPr>
        <p:spPr>
          <a:xfrm>
            <a:off x="6068966" y="4287374"/>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EA23CD23-FCC3-DB4B-B9C1-B93F59B8D0E9}"/>
              </a:ext>
            </a:extLst>
          </p:cNvPr>
          <p:cNvSpPr>
            <a:spLocks noGrp="1"/>
          </p:cNvSpPr>
          <p:nvPr>
            <p:ph type="body" sz="quarter" idx="15" hasCustomPrompt="1"/>
          </p:nvPr>
        </p:nvSpPr>
        <p:spPr>
          <a:xfrm>
            <a:off x="6407355" y="4287003"/>
            <a:ext cx="3657600" cy="1374495"/>
          </a:xfrm>
        </p:spPr>
        <p:txBody>
          <a:bodyPr lIns="0" rIns="0"/>
          <a:lstStyle>
            <a:lvl1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Light" panose="020B0403020204020204" pitchFamily="34" charset="0"/>
                <a:ea typeface="+mn-ea"/>
                <a:cs typeface="Oracle Sans Light" panose="020B0403020204020204" pitchFamily="34" charset="0"/>
              </a:defRPr>
            </a:lvl1pPr>
            <a:lvl2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2pPr>
            <a:lvl3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3pPr>
            <a:lvl4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4pPr>
            <a:lvl5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a:solidFill>
                  <a:srgbClr val="4A403E"/>
                </a:solidFill>
                <a:effectLst/>
                <a:latin typeface="Oracle Sans" panose="020B0503020204020204" pitchFamily="34" charset="0"/>
                <a:ea typeface="+mn-ea"/>
                <a:cs typeface="Oracle Sans Light" panose="020B0403020204020204" pitchFamily="34" charset="0"/>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pic>
        <p:nvPicPr>
          <p:cNvPr id="19" name="Picture 18">
            <a:extLst>
              <a:ext uri="{FF2B5EF4-FFF2-40B4-BE49-F238E27FC236}">
                <a16:creationId xmlns:a16="http://schemas.microsoft.com/office/drawing/2014/main" id="{8D62B836-4267-2943-9FB0-BBCC406935C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4" name="Footer Placeholder 3">
            <a:extLst>
              <a:ext uri="{FF2B5EF4-FFF2-40B4-BE49-F238E27FC236}">
                <a16:creationId xmlns:a16="http://schemas.microsoft.com/office/drawing/2014/main" id="{7AD983AE-3235-1445-ABB6-238EDB4736F7}"/>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25" name="Slide Number Placeholder 3">
            <a:extLst>
              <a:ext uri="{FF2B5EF4-FFF2-40B4-BE49-F238E27FC236}">
                <a16:creationId xmlns:a16="http://schemas.microsoft.com/office/drawing/2014/main" id="{D26EA7A8-85E1-6744-945F-569DDB399C1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3911686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OOW Section Divider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C814F52-666B-2547-843C-F9EB3A18700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353" b="8879"/>
          <a:stretch/>
        </p:blipFill>
        <p:spPr>
          <a:xfrm>
            <a:off x="6096000" y="754384"/>
            <a:ext cx="5327904" cy="5320590"/>
          </a:xfrm>
          <a:prstGeom prst="rect">
            <a:avLst/>
          </a:prstGeom>
        </p:spPr>
      </p:pic>
      <p:sp>
        <p:nvSpPr>
          <p:cNvPr id="5" name="Picture Placeholder 4">
            <a:extLst>
              <a:ext uri="{FF2B5EF4-FFF2-40B4-BE49-F238E27FC236}">
                <a16:creationId xmlns:a16="http://schemas.microsoft.com/office/drawing/2014/main" id="{48B10DC8-7E8A-DF40-9AF3-8719F7DE7AFA}"/>
              </a:ext>
            </a:extLst>
          </p:cNvPr>
          <p:cNvSpPr>
            <a:spLocks noGrp="1"/>
          </p:cNvSpPr>
          <p:nvPr>
            <p:ph type="pic" sz="quarter" idx="10"/>
          </p:nvPr>
        </p:nvSpPr>
        <p:spPr>
          <a:xfrm>
            <a:off x="6096000" y="754063"/>
            <a:ext cx="5329238" cy="5320590"/>
          </a:xfrm>
        </p:spPr>
        <p:txBody>
          <a:bodyPr/>
          <a:lstStyle/>
          <a:p>
            <a:r>
              <a:rPr lang="en-US"/>
              <a:t>Click icon to add picture</a:t>
            </a:r>
          </a:p>
        </p:txBody>
      </p:sp>
      <p:pic>
        <p:nvPicPr>
          <p:cNvPr id="9" name="Picture 8">
            <a:extLst>
              <a:ext uri="{FF2B5EF4-FFF2-40B4-BE49-F238E27FC236}">
                <a16:creationId xmlns:a16="http://schemas.microsoft.com/office/drawing/2014/main" id="{8AA124D8-EA3F-FC47-9401-4DF6D8201B88}"/>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74438A3D-FE37-FA4D-9B09-115DB1D439B5}"/>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71BBD914-CE36-B14D-92B5-25823E040781}"/>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6884444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OOW Graph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B258AE-BFEF-C643-A62B-173052FD9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8" name="Rectangle 7">
            <a:extLst>
              <a:ext uri="{FF2B5EF4-FFF2-40B4-BE49-F238E27FC236}">
                <a16:creationId xmlns:a16="http://schemas.microsoft.com/office/drawing/2014/main" id="{FEAC4957-F41E-854A-AB85-0544B81A6E78}"/>
              </a:ext>
            </a:extLst>
          </p:cNvPr>
          <p:cNvSpPr/>
          <p:nvPr userDrawn="1"/>
        </p:nvSpPr>
        <p:spPr>
          <a:xfrm>
            <a:off x="6352162" y="238328"/>
            <a:ext cx="5586685" cy="6381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5301763-1241-384E-9E5D-D1FD16E98DD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C5F008E1-05EF-FC43-8A79-49153B89FB71}"/>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A463C581-9DB9-4D42-B614-C632FEAD9F72}"/>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001657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OOW Graph 0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B258AE-BFEF-C643-A62B-173052FD9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8" name="Rectangle 7">
            <a:extLst>
              <a:ext uri="{FF2B5EF4-FFF2-40B4-BE49-F238E27FC236}">
                <a16:creationId xmlns:a16="http://schemas.microsoft.com/office/drawing/2014/main" id="{FEAC4957-F41E-854A-AB85-0544B81A6E78}"/>
              </a:ext>
            </a:extLst>
          </p:cNvPr>
          <p:cNvSpPr/>
          <p:nvPr userDrawn="1"/>
        </p:nvSpPr>
        <p:spPr>
          <a:xfrm>
            <a:off x="6352162" y="238328"/>
            <a:ext cx="5586685" cy="6381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1643974" y="1680579"/>
            <a:ext cx="3919981" cy="914400"/>
          </a:xfrm>
        </p:spPr>
        <p:txBody>
          <a:bodyPr lIns="0" rIns="0">
            <a:normAutofit/>
          </a:bodyPr>
          <a:lstStyle>
            <a:lvl1pPr marL="0" indent="0">
              <a:lnSpc>
                <a:spcPct val="100000"/>
              </a:lnSpc>
              <a:spcBef>
                <a:spcPts val="0"/>
              </a:spcBef>
              <a:buNone/>
              <a:defRPr sz="1800" b="0" i="0">
                <a:solidFill>
                  <a:schemeClr val="bg2">
                    <a:lumMod val="50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6" name="Text Placeholder 5">
            <a:extLst>
              <a:ext uri="{FF2B5EF4-FFF2-40B4-BE49-F238E27FC236}">
                <a16:creationId xmlns:a16="http://schemas.microsoft.com/office/drawing/2014/main" id="{551BF5A4-B977-EB48-81E0-C8EBEE287EE9}"/>
              </a:ext>
            </a:extLst>
          </p:cNvPr>
          <p:cNvSpPr>
            <a:spLocks noGrp="1"/>
          </p:cNvSpPr>
          <p:nvPr>
            <p:ph type="body" sz="quarter" idx="10" hasCustomPrompt="1"/>
          </p:nvPr>
        </p:nvSpPr>
        <p:spPr>
          <a:xfrm>
            <a:off x="584199" y="1680858"/>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12</a:t>
            </a:r>
          </a:p>
        </p:txBody>
      </p:sp>
      <p:sp>
        <p:nvSpPr>
          <p:cNvPr id="11" name="Text Placeholder 10">
            <a:extLst>
              <a:ext uri="{FF2B5EF4-FFF2-40B4-BE49-F238E27FC236}">
                <a16:creationId xmlns:a16="http://schemas.microsoft.com/office/drawing/2014/main" id="{419713BA-76C9-7441-BFD8-06338497DEDD}"/>
              </a:ext>
            </a:extLst>
          </p:cNvPr>
          <p:cNvSpPr>
            <a:spLocks noGrp="1"/>
          </p:cNvSpPr>
          <p:nvPr>
            <p:ph type="body" sz="quarter" idx="11" hasCustomPrompt="1"/>
          </p:nvPr>
        </p:nvSpPr>
        <p:spPr>
          <a:xfrm>
            <a:off x="584199" y="3015946"/>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24</a:t>
            </a:r>
          </a:p>
        </p:txBody>
      </p:sp>
      <p:sp>
        <p:nvSpPr>
          <p:cNvPr id="13" name="Text Placeholder 12">
            <a:extLst>
              <a:ext uri="{FF2B5EF4-FFF2-40B4-BE49-F238E27FC236}">
                <a16:creationId xmlns:a16="http://schemas.microsoft.com/office/drawing/2014/main" id="{184EF418-466C-C145-A453-ECA354E34C40}"/>
              </a:ext>
            </a:extLst>
          </p:cNvPr>
          <p:cNvSpPr>
            <a:spLocks noGrp="1"/>
          </p:cNvSpPr>
          <p:nvPr>
            <p:ph type="body" sz="quarter" idx="12" hasCustomPrompt="1"/>
          </p:nvPr>
        </p:nvSpPr>
        <p:spPr>
          <a:xfrm>
            <a:off x="584199" y="4351034"/>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65</a:t>
            </a:r>
          </a:p>
        </p:txBody>
      </p:sp>
      <p:sp>
        <p:nvSpPr>
          <p:cNvPr id="16" name="Text Placeholder 15">
            <a:extLst>
              <a:ext uri="{FF2B5EF4-FFF2-40B4-BE49-F238E27FC236}">
                <a16:creationId xmlns:a16="http://schemas.microsoft.com/office/drawing/2014/main" id="{DF17DBF2-F042-D24C-8260-F4B9A54608F1}"/>
              </a:ext>
            </a:extLst>
          </p:cNvPr>
          <p:cNvSpPr>
            <a:spLocks noGrp="1"/>
          </p:cNvSpPr>
          <p:nvPr>
            <p:ph type="body" sz="quarter" idx="13" hasCustomPrompt="1"/>
          </p:nvPr>
        </p:nvSpPr>
        <p:spPr>
          <a:xfrm>
            <a:off x="1643974" y="3015946"/>
            <a:ext cx="3919981" cy="914400"/>
          </a:xfrm>
        </p:spPr>
        <p:txBody>
          <a:bodyPr lIns="0" rIns="0">
            <a:noAutofit/>
          </a:bodyPr>
          <a:lstStyle>
            <a:lvl1pPr>
              <a:defRPr sz="1800">
                <a:solidFill>
                  <a:schemeClr val="bg2">
                    <a:lumMod val="5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8" name="Text Placeholder 17">
            <a:extLst>
              <a:ext uri="{FF2B5EF4-FFF2-40B4-BE49-F238E27FC236}">
                <a16:creationId xmlns:a16="http://schemas.microsoft.com/office/drawing/2014/main" id="{08B71C2C-BBDD-DF4A-8320-A5BAAC9D8469}"/>
              </a:ext>
            </a:extLst>
          </p:cNvPr>
          <p:cNvSpPr>
            <a:spLocks noGrp="1"/>
          </p:cNvSpPr>
          <p:nvPr>
            <p:ph type="body" sz="quarter" idx="14" hasCustomPrompt="1"/>
          </p:nvPr>
        </p:nvSpPr>
        <p:spPr>
          <a:xfrm>
            <a:off x="1643974" y="4351313"/>
            <a:ext cx="3919981" cy="914400"/>
          </a:xfrm>
        </p:spPr>
        <p:txBody>
          <a:bodyPr lIns="0" rIns="0">
            <a:noAutofit/>
          </a:bodyPr>
          <a:lstStyle>
            <a:lvl1pPr>
              <a:defRPr sz="1800">
                <a:solidFill>
                  <a:schemeClr val="bg2">
                    <a:lumMod val="5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pic>
        <p:nvPicPr>
          <p:cNvPr id="12" name="Picture 11">
            <a:extLst>
              <a:ext uri="{FF2B5EF4-FFF2-40B4-BE49-F238E27FC236}">
                <a16:creationId xmlns:a16="http://schemas.microsoft.com/office/drawing/2014/main" id="{E57D00BA-0877-AA4B-9D8D-7FA9EB724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4" name="Footer Placeholder 3">
            <a:extLst>
              <a:ext uri="{FF2B5EF4-FFF2-40B4-BE49-F238E27FC236}">
                <a16:creationId xmlns:a16="http://schemas.microsoft.com/office/drawing/2014/main" id="{9DFA8B3E-366E-FE40-A42F-DA21F5331B61}"/>
              </a:ext>
            </a:extLst>
          </p:cNvPr>
          <p:cNvSpPr>
            <a:spLocks noGrp="1"/>
          </p:cNvSpPr>
          <p:nvPr>
            <p:ph type="ftr" sz="quarter" idx="15"/>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7" name="Slide Number Placeholder 3">
            <a:extLst>
              <a:ext uri="{FF2B5EF4-FFF2-40B4-BE49-F238E27FC236}">
                <a16:creationId xmlns:a16="http://schemas.microsoft.com/office/drawing/2014/main" id="{2B329E8B-B27D-4C46-A234-2375444B9465}"/>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5422267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OOW Image Left Numbers Righ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CD993D0-286D-CD4B-B5EA-6129C9FBE6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882" b="5366"/>
          <a:stretch/>
        </p:blipFill>
        <p:spPr>
          <a:xfrm>
            <a:off x="755685" y="755354"/>
            <a:ext cx="5347242" cy="5338988"/>
          </a:xfrm>
          <a:prstGeom prst="rect">
            <a:avLst/>
          </a:prstGeom>
        </p:spPr>
      </p:pic>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719192" y="1680579"/>
            <a:ext cx="3919981" cy="914400"/>
          </a:xfrm>
        </p:spPr>
        <p:txBody>
          <a:bodyPr lIns="0" rIns="0">
            <a:normAutofit/>
          </a:bodyPr>
          <a:lstStyle>
            <a:lvl1pPr marL="0" indent="0">
              <a:lnSpc>
                <a:spcPct val="100000"/>
              </a:lnSpc>
              <a:spcBef>
                <a:spcPts val="0"/>
              </a:spcBef>
              <a:buNone/>
              <a:defRPr sz="1800" b="0" i="0">
                <a:solidFill>
                  <a:schemeClr val="bg2">
                    <a:lumMod val="50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6" name="Text Placeholder 5">
            <a:extLst>
              <a:ext uri="{FF2B5EF4-FFF2-40B4-BE49-F238E27FC236}">
                <a16:creationId xmlns:a16="http://schemas.microsoft.com/office/drawing/2014/main" id="{551BF5A4-B977-EB48-81E0-C8EBEE287EE9}"/>
              </a:ext>
            </a:extLst>
          </p:cNvPr>
          <p:cNvSpPr>
            <a:spLocks noGrp="1"/>
          </p:cNvSpPr>
          <p:nvPr>
            <p:ph type="body" sz="quarter" idx="10" hasCustomPrompt="1"/>
          </p:nvPr>
        </p:nvSpPr>
        <p:spPr>
          <a:xfrm>
            <a:off x="6659417" y="1680858"/>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12</a:t>
            </a:r>
          </a:p>
        </p:txBody>
      </p:sp>
      <p:sp>
        <p:nvSpPr>
          <p:cNvPr id="11" name="Text Placeholder 10">
            <a:extLst>
              <a:ext uri="{FF2B5EF4-FFF2-40B4-BE49-F238E27FC236}">
                <a16:creationId xmlns:a16="http://schemas.microsoft.com/office/drawing/2014/main" id="{419713BA-76C9-7441-BFD8-06338497DEDD}"/>
              </a:ext>
            </a:extLst>
          </p:cNvPr>
          <p:cNvSpPr>
            <a:spLocks noGrp="1"/>
          </p:cNvSpPr>
          <p:nvPr>
            <p:ph type="body" sz="quarter" idx="11" hasCustomPrompt="1"/>
          </p:nvPr>
        </p:nvSpPr>
        <p:spPr>
          <a:xfrm>
            <a:off x="6659417" y="3015946"/>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24</a:t>
            </a:r>
          </a:p>
        </p:txBody>
      </p:sp>
      <p:sp>
        <p:nvSpPr>
          <p:cNvPr id="13" name="Text Placeholder 12">
            <a:extLst>
              <a:ext uri="{FF2B5EF4-FFF2-40B4-BE49-F238E27FC236}">
                <a16:creationId xmlns:a16="http://schemas.microsoft.com/office/drawing/2014/main" id="{184EF418-466C-C145-A453-ECA354E34C40}"/>
              </a:ext>
            </a:extLst>
          </p:cNvPr>
          <p:cNvSpPr>
            <a:spLocks noGrp="1"/>
          </p:cNvSpPr>
          <p:nvPr>
            <p:ph type="body" sz="quarter" idx="12" hasCustomPrompt="1"/>
          </p:nvPr>
        </p:nvSpPr>
        <p:spPr>
          <a:xfrm>
            <a:off x="6659417" y="4351034"/>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65</a:t>
            </a:r>
          </a:p>
        </p:txBody>
      </p:sp>
      <p:sp>
        <p:nvSpPr>
          <p:cNvPr id="16" name="Text Placeholder 15">
            <a:extLst>
              <a:ext uri="{FF2B5EF4-FFF2-40B4-BE49-F238E27FC236}">
                <a16:creationId xmlns:a16="http://schemas.microsoft.com/office/drawing/2014/main" id="{DF17DBF2-F042-D24C-8260-F4B9A54608F1}"/>
              </a:ext>
            </a:extLst>
          </p:cNvPr>
          <p:cNvSpPr>
            <a:spLocks noGrp="1"/>
          </p:cNvSpPr>
          <p:nvPr>
            <p:ph type="body" sz="quarter" idx="13" hasCustomPrompt="1"/>
          </p:nvPr>
        </p:nvSpPr>
        <p:spPr>
          <a:xfrm>
            <a:off x="7719192" y="3015946"/>
            <a:ext cx="3919981" cy="914400"/>
          </a:xfrm>
        </p:spPr>
        <p:txBody>
          <a:bodyPr lIns="0" rIns="0">
            <a:noAutofit/>
          </a:bodyPr>
          <a:lstStyle>
            <a:lvl1pPr>
              <a:defRPr sz="1800">
                <a:solidFill>
                  <a:schemeClr val="bg2">
                    <a:lumMod val="5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8" name="Text Placeholder 17">
            <a:extLst>
              <a:ext uri="{FF2B5EF4-FFF2-40B4-BE49-F238E27FC236}">
                <a16:creationId xmlns:a16="http://schemas.microsoft.com/office/drawing/2014/main" id="{08B71C2C-BBDD-DF4A-8320-A5BAAC9D8469}"/>
              </a:ext>
            </a:extLst>
          </p:cNvPr>
          <p:cNvSpPr>
            <a:spLocks noGrp="1"/>
          </p:cNvSpPr>
          <p:nvPr>
            <p:ph type="body" sz="quarter" idx="14" hasCustomPrompt="1"/>
          </p:nvPr>
        </p:nvSpPr>
        <p:spPr>
          <a:xfrm>
            <a:off x="7719192" y="4351313"/>
            <a:ext cx="3919981" cy="914400"/>
          </a:xfrm>
        </p:spPr>
        <p:txBody>
          <a:bodyPr lIns="0" rIns="0">
            <a:noAutofit/>
          </a:bodyPr>
          <a:lstStyle>
            <a:lvl1pPr>
              <a:defRPr sz="1800">
                <a:solidFill>
                  <a:schemeClr val="bg2">
                    <a:lumMod val="5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4" name="Picture Placeholder 3">
            <a:extLst>
              <a:ext uri="{FF2B5EF4-FFF2-40B4-BE49-F238E27FC236}">
                <a16:creationId xmlns:a16="http://schemas.microsoft.com/office/drawing/2014/main" id="{EABF40CD-A0A0-9043-B16C-329F005E192F}"/>
              </a:ext>
            </a:extLst>
          </p:cNvPr>
          <p:cNvSpPr>
            <a:spLocks noGrp="1"/>
          </p:cNvSpPr>
          <p:nvPr>
            <p:ph type="pic" sz="quarter" idx="15"/>
          </p:nvPr>
        </p:nvSpPr>
        <p:spPr>
          <a:xfrm>
            <a:off x="755650" y="755650"/>
            <a:ext cx="5340350" cy="5338763"/>
          </a:xfrm>
        </p:spPr>
        <p:txBody>
          <a:bodyPr/>
          <a:lstStyle/>
          <a:p>
            <a:r>
              <a:rPr lang="en-US"/>
              <a:t>Click icon to add picture</a:t>
            </a:r>
          </a:p>
        </p:txBody>
      </p:sp>
      <p:pic>
        <p:nvPicPr>
          <p:cNvPr id="14" name="Picture 13">
            <a:extLst>
              <a:ext uri="{FF2B5EF4-FFF2-40B4-BE49-F238E27FC236}">
                <a16:creationId xmlns:a16="http://schemas.microsoft.com/office/drawing/2014/main" id="{9C522B91-111D-E34D-A7DC-89C099D8E33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5" name="Footer Placeholder 3">
            <a:extLst>
              <a:ext uri="{FF2B5EF4-FFF2-40B4-BE49-F238E27FC236}">
                <a16:creationId xmlns:a16="http://schemas.microsoft.com/office/drawing/2014/main" id="{49CA740B-E0EE-9843-92BA-3F7F414E0B0E}"/>
              </a:ext>
            </a:extLst>
          </p:cNvPr>
          <p:cNvSpPr>
            <a:spLocks noGrp="1"/>
          </p:cNvSpPr>
          <p:nvPr>
            <p:ph type="ftr" sz="quarter" idx="16"/>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ABD7C794-261E-9F47-ADF5-FE5D04F46A78}"/>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749008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OOW Titl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E41EF51B-5365-4A3A-A026-8C938E25026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5660966" y="213908"/>
            <a:ext cx="6531034" cy="2938320"/>
          </a:xfrm>
          <a:prstGeom prst="rect">
            <a:avLst/>
          </a:prstGeom>
        </p:spPr>
      </p:pic>
      <p:sp>
        <p:nvSpPr>
          <p:cNvPr id="2" name="Title 1">
            <a:extLst>
              <a:ext uri="{FF2B5EF4-FFF2-40B4-BE49-F238E27FC236}">
                <a16:creationId xmlns:a16="http://schemas.microsoft.com/office/drawing/2014/main" id="{95A3AB21-237D-495E-B34C-C4FCEF0DECDA}"/>
              </a:ext>
            </a:extLst>
          </p:cNvPr>
          <p:cNvSpPr>
            <a:spLocks noGrp="1"/>
          </p:cNvSpPr>
          <p:nvPr>
            <p:ph type="ctrTitle" hasCustomPrompt="1"/>
          </p:nvPr>
        </p:nvSpPr>
        <p:spPr>
          <a:xfrm>
            <a:off x="767374" y="2610195"/>
            <a:ext cx="6706446" cy="1440729"/>
          </a:xfrm>
        </p:spPr>
        <p:txBody>
          <a:bodyPr anchor="b">
            <a:normAutofit/>
          </a:bodyPr>
          <a:lstStyle>
            <a:lvl1pPr algn="l">
              <a:lnSpc>
                <a:spcPts val="4000"/>
              </a:lnSpc>
              <a:defRPr sz="4000">
                <a:latin typeface="Georgia" panose="02040502050405020303" pitchFamily="18" charset="0"/>
              </a:defRPr>
            </a:lvl1pPr>
          </a:lstStyle>
          <a:p>
            <a:r>
              <a:rPr lang="en-US" dirty="0"/>
              <a:t>Future-Proof Your Business</a:t>
            </a:r>
            <a:br>
              <a:rPr lang="en-US" dirty="0"/>
            </a:br>
            <a:r>
              <a:rPr lang="en-US" dirty="0"/>
              <a:t>with Oracle Cloud Apps</a:t>
            </a:r>
          </a:p>
        </p:txBody>
      </p:sp>
      <p:sp>
        <p:nvSpPr>
          <p:cNvPr id="3" name="Subtitle 2">
            <a:extLst>
              <a:ext uri="{FF2B5EF4-FFF2-40B4-BE49-F238E27FC236}">
                <a16:creationId xmlns:a16="http://schemas.microsoft.com/office/drawing/2014/main" id="{A7C3AE17-476B-4287-B329-DBDFF3CB0A89}"/>
              </a:ext>
            </a:extLst>
          </p:cNvPr>
          <p:cNvSpPr>
            <a:spLocks noGrp="1"/>
          </p:cNvSpPr>
          <p:nvPr>
            <p:ph type="subTitle" idx="1" hasCustomPrompt="1"/>
          </p:nvPr>
        </p:nvSpPr>
        <p:spPr>
          <a:xfrm>
            <a:off x="767374" y="4624690"/>
            <a:ext cx="6706446" cy="365125"/>
          </a:xfrm>
        </p:spPr>
        <p:txBody>
          <a:bodyPr lIns="0" rIns="0">
            <a:normAutofit/>
          </a:bodyPr>
          <a:lstStyle>
            <a:lvl1pPr marL="0" indent="0" algn="l">
              <a:buNone/>
              <a:defRPr sz="1600">
                <a:latin typeface="Oracle Sans Extra Bold" panose="020B0803020204020204" pitchFamily="34" charset="0"/>
                <a:cs typeface="Oracle Sans Extra Bold" panose="020B08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Steve Miranda</a:t>
            </a:r>
          </a:p>
        </p:txBody>
      </p:sp>
      <p:sp>
        <p:nvSpPr>
          <p:cNvPr id="5" name="Footer Placeholder 4">
            <a:extLst>
              <a:ext uri="{FF2B5EF4-FFF2-40B4-BE49-F238E27FC236}">
                <a16:creationId xmlns:a16="http://schemas.microsoft.com/office/drawing/2014/main" id="{F3D267BE-801B-437B-8EF3-68BD8F599805}"/>
              </a:ext>
            </a:extLst>
          </p:cNvPr>
          <p:cNvSpPr>
            <a:spLocks noGrp="1"/>
          </p:cNvSpPr>
          <p:nvPr>
            <p:ph type="ftr" sz="quarter" idx="11"/>
          </p:nvPr>
        </p:nvSpPr>
        <p:spPr/>
        <p:txBody>
          <a:bodyPr/>
          <a:lstStyle>
            <a:lvl1pPr>
              <a:defRPr/>
            </a:lvl1pPr>
          </a:lstStyle>
          <a:p>
            <a:r>
              <a:rPr lang="en-US" sz="700"/>
              <a:t>Copyright © 2019 Oracle and/or its affiliates.  | Oracle Confidential - Internal</a:t>
            </a:r>
            <a:endParaRPr lang="en-US" sz="700" dirty="0"/>
          </a:p>
        </p:txBody>
      </p:sp>
      <p:sp>
        <p:nvSpPr>
          <p:cNvPr id="10" name="Text Placeholder 9">
            <a:extLst>
              <a:ext uri="{FF2B5EF4-FFF2-40B4-BE49-F238E27FC236}">
                <a16:creationId xmlns:a16="http://schemas.microsoft.com/office/drawing/2014/main" id="{AC9CEBEA-6D56-4EDE-A99A-2090EC12F782}"/>
              </a:ext>
            </a:extLst>
          </p:cNvPr>
          <p:cNvSpPr>
            <a:spLocks noGrp="1"/>
          </p:cNvSpPr>
          <p:nvPr>
            <p:ph type="body" sz="quarter" idx="13" hasCustomPrompt="1"/>
          </p:nvPr>
        </p:nvSpPr>
        <p:spPr>
          <a:xfrm>
            <a:off x="767374" y="5122053"/>
            <a:ext cx="6706446" cy="720725"/>
          </a:xfrm>
        </p:spPr>
        <p:txBody>
          <a:bodyPr lIns="0" rIns="0">
            <a:normAutofit/>
          </a:bodyPr>
          <a:lstStyle>
            <a:lvl1pPr marL="0" indent="0">
              <a:lnSpc>
                <a:spcPts val="1400"/>
              </a:lnSpc>
              <a:buFont typeface="+mj-lt"/>
              <a:buNone/>
              <a:defRPr sz="1600">
                <a:solidFill>
                  <a:schemeClr val="accent6">
                    <a:lumMod val="60000"/>
                    <a:lumOff val="40000"/>
                  </a:schemeClr>
                </a:solidFill>
              </a:defRPr>
            </a:lvl1pPr>
            <a:lvl5pPr>
              <a:defRPr/>
            </a:lvl5pPr>
          </a:lstStyle>
          <a:p>
            <a:pPr lvl="0"/>
            <a:r>
              <a:rPr lang="en-US" dirty="0"/>
              <a:t>Executive Vice President</a:t>
            </a:r>
          </a:p>
          <a:p>
            <a:pPr lvl="0"/>
            <a:r>
              <a:rPr lang="en-US" dirty="0"/>
              <a:t>Applications &amp; Product Development</a:t>
            </a:r>
          </a:p>
          <a:p>
            <a:pPr lvl="0"/>
            <a:endParaRPr lang="en-US" dirty="0"/>
          </a:p>
        </p:txBody>
      </p:sp>
      <p:pic>
        <p:nvPicPr>
          <p:cNvPr id="14" name="Picture 13" descr="A picture containing music, black&#10;&#10;Description automatically generated">
            <a:extLst>
              <a:ext uri="{FF2B5EF4-FFF2-40B4-BE49-F238E27FC236}">
                <a16:creationId xmlns:a16="http://schemas.microsoft.com/office/drawing/2014/main" id="{FA9D9C0C-1303-4BC2-865B-D87B14FAE18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93"/>
          <a:stretch/>
        </p:blipFill>
        <p:spPr>
          <a:xfrm>
            <a:off x="-1" y="1040860"/>
            <a:ext cx="2864667" cy="1649788"/>
          </a:xfrm>
          <a:prstGeom prst="rect">
            <a:avLst/>
          </a:prstGeom>
        </p:spPr>
      </p:pic>
      <p:sp>
        <p:nvSpPr>
          <p:cNvPr id="15" name="Rectangle 14">
            <a:extLst>
              <a:ext uri="{FF2B5EF4-FFF2-40B4-BE49-F238E27FC236}">
                <a16:creationId xmlns:a16="http://schemas.microsoft.com/office/drawing/2014/main" id="{5D67E56D-4C0D-454A-AEE8-2349559EAAB5}"/>
              </a:ext>
            </a:extLst>
          </p:cNvPr>
          <p:cNvSpPr/>
          <p:nvPr userDrawn="1"/>
        </p:nvSpPr>
        <p:spPr>
          <a:xfrm>
            <a:off x="761287" y="4280089"/>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20CA049-1897-4D90-9AE0-24E2DD7B6708}"/>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0F07EA7-8031-4F08-9F37-BB74DCEC1CDF}"/>
              </a:ext>
            </a:extLst>
          </p:cNvPr>
          <p:cNvSpPr/>
          <p:nvPr userDrawn="1"/>
        </p:nvSpPr>
        <p:spPr>
          <a:xfrm>
            <a:off x="11350323" y="54923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D2F3B2F-BA9B-4050-8B8E-FEF77DEB4768}"/>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F82DD56-E093-444B-B3D1-34399747448D}"/>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ED992FC6-0E1D-5246-81F7-F7BFCF759244}"/>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3" name="Slide Number Placeholder 3">
            <a:extLst>
              <a:ext uri="{FF2B5EF4-FFF2-40B4-BE49-F238E27FC236}">
                <a16:creationId xmlns:a16="http://schemas.microsoft.com/office/drawing/2014/main" id="{9A0317AC-2FD3-8542-95E8-D58FA7A8E9A6}"/>
              </a:ext>
            </a:extLst>
          </p:cNvPr>
          <p:cNvSpPr>
            <a:spLocks noGrp="1"/>
          </p:cNvSpPr>
          <p:nvPr>
            <p:ph type="sldNum" sz="quarter" idx="4"/>
          </p:nvPr>
        </p:nvSpPr>
        <p:spPr>
          <a:xfrm>
            <a:off x="8610600" y="6492875"/>
            <a:ext cx="2743200" cy="365125"/>
          </a:xfrm>
          <a:prstGeom prst="rect">
            <a:avLst/>
          </a:prstGeom>
        </p:spPr>
        <p:txBody>
          <a:bodyPr vert="horz" lIns="91440" tIns="45720" rIns="91440" bIns="45720" rtlCol="0" anchor="ctr"/>
          <a:lstStyle>
            <a:lvl1pPr algn="r">
              <a:defRPr sz="9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pPr/>
              <a:t>‹#›</a:t>
            </a:fld>
            <a:endParaRPr lang="en-US" dirty="0"/>
          </a:p>
        </p:txBody>
      </p:sp>
      <p:sp>
        <p:nvSpPr>
          <p:cNvPr id="21" name="Slide Number Placeholder 3">
            <a:extLst>
              <a:ext uri="{FF2B5EF4-FFF2-40B4-BE49-F238E27FC236}">
                <a16:creationId xmlns:a16="http://schemas.microsoft.com/office/drawing/2014/main" id="{AD215120-FD45-FC4F-BF1A-242CF633A573}"/>
              </a:ext>
            </a:extLst>
          </p:cNvPr>
          <p:cNvSpPr txBox="1">
            <a:spLocks/>
          </p:cNvSpPr>
          <p:nvPr userDrawn="1"/>
        </p:nvSpPr>
        <p:spPr>
          <a:xfrm>
            <a:off x="838200" y="6507623"/>
            <a:ext cx="501650" cy="365125"/>
          </a:xfrm>
          <a:prstGeom prst="rect">
            <a:avLst/>
          </a:prstGeom>
        </p:spPr>
        <p:txBody>
          <a:bodyPr vert="horz" lIns="91440" tIns="45720" rIns="91440" bIns="45720" rtlCol="0" anchor="ctr"/>
          <a:lstStyle>
            <a:defPPr>
              <a:defRPr lang="en-US"/>
            </a:defPPr>
            <a:lvl1pPr marL="0" marR="0" indent="0" algn="l" defTabSz="914400" rtl="0" eaLnBrk="1" fontAlgn="auto" latinLnBrk="0" hangingPunct="1">
              <a:lnSpc>
                <a:spcPct val="100000"/>
              </a:lnSpc>
              <a:spcBef>
                <a:spcPts val="0"/>
              </a:spcBef>
              <a:spcAft>
                <a:spcPts val="0"/>
              </a:spcAft>
              <a:buClrTx/>
              <a:buSzTx/>
              <a:buFontTx/>
              <a:buNone/>
              <a:tabLst/>
              <a:defRPr sz="800" kern="1200">
                <a:solidFill>
                  <a:schemeClr val="tx1">
                    <a:tint val="75000"/>
                  </a:schemeClr>
                </a:solidFill>
                <a:latin typeface="Oracle Sans" panose="020B0503020204020204" pitchFamily="34" charset="0"/>
                <a:ea typeface="+mn-ea"/>
                <a:cs typeface="Oracle Sans" panose="020B05030202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pic>
        <p:nvPicPr>
          <p:cNvPr id="24" name="Picture 23">
            <a:extLst>
              <a:ext uri="{FF2B5EF4-FFF2-40B4-BE49-F238E27FC236}">
                <a16:creationId xmlns:a16="http://schemas.microsoft.com/office/drawing/2014/main" id="{52B749F5-17CC-A04D-AF16-F842FB2E2B1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61287" y="368661"/>
            <a:ext cx="1465416" cy="192598"/>
          </a:xfrm>
          <a:prstGeom prst="rect">
            <a:avLst/>
          </a:prstGeom>
        </p:spPr>
      </p:pic>
    </p:spTree>
    <p:extLst>
      <p:ext uri="{BB962C8B-B14F-4D97-AF65-F5344CB8AC3E}">
        <p14:creationId xmlns:p14="http://schemas.microsoft.com/office/powerpoint/2010/main" val="41406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OOW Section Divider 04">
    <p:spTree>
      <p:nvGrpSpPr>
        <p:cNvPr id="1" name=""/>
        <p:cNvGrpSpPr/>
        <p:nvPr/>
      </p:nvGrpSpPr>
      <p:grpSpPr>
        <a:xfrm>
          <a:off x="0" y="0"/>
          <a:ext cx="0" cy="0"/>
          <a:chOff x="0" y="0"/>
          <a:chExt cx="0" cy="0"/>
        </a:xfrm>
      </p:grpSpPr>
      <p:pic>
        <p:nvPicPr>
          <p:cNvPr id="6" name="Picture 5" descr="A picture containing building, clothing&#10;&#10;Description automatically generated">
            <a:extLst>
              <a:ext uri="{FF2B5EF4-FFF2-40B4-BE49-F238E27FC236}">
                <a16:creationId xmlns:a16="http://schemas.microsoft.com/office/drawing/2014/main" id="{44F236FC-1576-B544-A864-FAF8CFF321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513EF233-388F-7342-BCF6-9912FCE4A98D}"/>
              </a:ext>
            </a:extLst>
          </p:cNvPr>
          <p:cNvSpPr>
            <a:spLocks noGrp="1"/>
          </p:cNvSpPr>
          <p:nvPr>
            <p:ph type="pic" sz="quarter" idx="10"/>
          </p:nvPr>
        </p:nvSpPr>
        <p:spPr>
          <a:xfrm>
            <a:off x="6096000" y="0"/>
            <a:ext cx="6096000" cy="6858000"/>
          </a:xfrm>
        </p:spPr>
        <p:txBody>
          <a:bodyPr/>
          <a:lstStyle/>
          <a:p>
            <a:r>
              <a:rPr lang="en-US"/>
              <a:t>Click icon to add picture</a:t>
            </a:r>
          </a:p>
        </p:txBody>
      </p:sp>
      <p:pic>
        <p:nvPicPr>
          <p:cNvPr id="9" name="Picture 8">
            <a:extLst>
              <a:ext uri="{FF2B5EF4-FFF2-40B4-BE49-F238E27FC236}">
                <a16:creationId xmlns:a16="http://schemas.microsoft.com/office/drawing/2014/main" id="{2AC51ECB-9716-A547-804D-770D396B44E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EB44A883-B674-2848-A374-585486085DD3}"/>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F8CE1B83-040C-5746-99C2-3269202507B3}"/>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708915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OOW Quote">
    <p:spTree>
      <p:nvGrpSpPr>
        <p:cNvPr id="1" name=""/>
        <p:cNvGrpSpPr/>
        <p:nvPr/>
      </p:nvGrpSpPr>
      <p:grpSpPr>
        <a:xfrm>
          <a:off x="0" y="0"/>
          <a:ext cx="0" cy="0"/>
          <a:chOff x="0" y="0"/>
          <a:chExt cx="0" cy="0"/>
        </a:xfrm>
      </p:grpSpPr>
      <p:pic>
        <p:nvPicPr>
          <p:cNvPr id="5" name="Picture 4" descr="A picture containing indoor&#10;&#10;Description automatically generated">
            <a:extLst>
              <a:ext uri="{FF2B5EF4-FFF2-40B4-BE49-F238E27FC236}">
                <a16:creationId xmlns:a16="http://schemas.microsoft.com/office/drawing/2014/main" id="{C1853D66-D4A8-B846-8759-06081F2D07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5063005"/>
            <a:ext cx="4951768" cy="844095"/>
          </a:xfrm>
        </p:spPr>
        <p:txBody>
          <a:bodyPr vert="horz" lIns="0" tIns="45720" rIns="0" bIns="45720" rtlCol="0" anchor="t">
            <a:normAutofit/>
          </a:bodyPr>
          <a:lstStyle>
            <a:lvl1pPr>
              <a:lnSpc>
                <a:spcPts val="1800"/>
              </a:lnSpc>
              <a:spcBef>
                <a:spcPts val="0"/>
              </a:spcBef>
              <a:defRPr lang="en-US" sz="1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br>
              <a:rPr lang="en-US" dirty="0"/>
            </a:br>
            <a:r>
              <a:rPr lang="en-US" dirty="0"/>
              <a:t/>
            </a:r>
            <a:br>
              <a:rPr lang="en-US" dirty="0"/>
            </a:br>
            <a:r>
              <a:rPr lang="en-US" dirty="0"/>
              <a:t>Title</a:t>
            </a:r>
            <a:br>
              <a:rPr lang="en-US" dirty="0"/>
            </a:br>
            <a:r>
              <a:rPr lang="en-US" dirty="0"/>
              <a:t>Title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1253838"/>
            <a:ext cx="8542160" cy="3192955"/>
          </a:xfrm>
        </p:spPr>
        <p:txBody>
          <a:bodyPr lIns="0" rIns="0" anchor="b">
            <a:normAutofit/>
          </a:bodyPr>
          <a:lstStyle>
            <a:lvl1pPr marL="0" indent="0">
              <a:lnSpc>
                <a:spcPts val="4200"/>
              </a:lnSpc>
              <a:spcBef>
                <a:spcPts val="0"/>
              </a:spcBef>
              <a:buNone/>
              <a:defRPr sz="3200" b="1" i="0">
                <a:solidFill>
                  <a:schemeClr val="tx2"/>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4706394"/>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4012176-28FC-9349-BDD2-D1172C963F6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9" name="Footer Placeholder 3">
            <a:extLst>
              <a:ext uri="{FF2B5EF4-FFF2-40B4-BE49-F238E27FC236}">
                <a16:creationId xmlns:a16="http://schemas.microsoft.com/office/drawing/2014/main" id="{66228E19-F32D-5048-B2E4-462044C0A792}"/>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0965B194-5B2B-4D45-8C2D-74DF2F5C35F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3421514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OOW Feature Right">
    <p:spTree>
      <p:nvGrpSpPr>
        <p:cNvPr id="1" name=""/>
        <p:cNvGrpSpPr/>
        <p:nvPr/>
      </p:nvGrpSpPr>
      <p:grpSpPr>
        <a:xfrm>
          <a:off x="0" y="0"/>
          <a:ext cx="0" cy="0"/>
          <a:chOff x="0" y="0"/>
          <a:chExt cx="0" cy="0"/>
        </a:xfrm>
      </p:grpSpPr>
      <p:pic>
        <p:nvPicPr>
          <p:cNvPr id="9" name="Picture 8" descr="A close up of a piano&#10;&#10;Description automatically generated">
            <a:extLst>
              <a:ext uri="{FF2B5EF4-FFF2-40B4-BE49-F238E27FC236}">
                <a16:creationId xmlns:a16="http://schemas.microsoft.com/office/drawing/2014/main" id="{A674CEF7-543A-7D42-AC2A-3F6B0E1FE4CF}"/>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4636302" y="4882741"/>
            <a:ext cx="4627412" cy="1724434"/>
          </a:xfrm>
          <a:prstGeom prst="rect">
            <a:avLst/>
          </a:prstGeom>
        </p:spPr>
      </p:pic>
      <p:pic>
        <p:nvPicPr>
          <p:cNvPr id="5" name="Picture 4" descr="A close up of a womans face&#10;&#10;Description automatically generated">
            <a:extLst>
              <a:ext uri="{FF2B5EF4-FFF2-40B4-BE49-F238E27FC236}">
                <a16:creationId xmlns:a16="http://schemas.microsoft.com/office/drawing/2014/main" id="{66C1AFF9-5843-F04E-BA5E-AD717AC5ED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38847" y="0"/>
            <a:ext cx="254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56836CC2-46F4-7A4E-957F-997FF5F8BEA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A957C6CC-892C-E842-BA8E-809B5A9A3F77}"/>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C5BE4656-01CE-9549-ABA0-207CFB8B8318}"/>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11245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OOW Feature Right V2">
    <p:spTree>
      <p:nvGrpSpPr>
        <p:cNvPr id="1" name=""/>
        <p:cNvGrpSpPr/>
        <p:nvPr/>
      </p:nvGrpSpPr>
      <p:grpSpPr>
        <a:xfrm>
          <a:off x="0" y="0"/>
          <a:ext cx="0" cy="0"/>
          <a:chOff x="0" y="0"/>
          <a:chExt cx="0" cy="0"/>
        </a:xfrm>
      </p:grpSpPr>
      <p:pic>
        <p:nvPicPr>
          <p:cNvPr id="6" name="Picture 5" descr="A close up of a person&#10;&#10;Description automatically generated">
            <a:extLst>
              <a:ext uri="{FF2B5EF4-FFF2-40B4-BE49-F238E27FC236}">
                <a16:creationId xmlns:a16="http://schemas.microsoft.com/office/drawing/2014/main" id="{EC78C3C3-2DBC-734D-BE6D-9D41F174118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00"/>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8096"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F86EB3B-2768-214B-BF96-1FAF636BB77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9" name="Footer Placeholder 3">
            <a:extLst>
              <a:ext uri="{FF2B5EF4-FFF2-40B4-BE49-F238E27FC236}">
                <a16:creationId xmlns:a16="http://schemas.microsoft.com/office/drawing/2014/main" id="{98441CB9-9923-9140-A656-0926F2C95F6A}"/>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03FD8E45-2C46-DE48-A8A7-F6EF4DCC55ED}"/>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7204681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OOW Artwork Left">
    <p:spTree>
      <p:nvGrpSpPr>
        <p:cNvPr id="1" name=""/>
        <p:cNvGrpSpPr/>
        <p:nvPr/>
      </p:nvGrpSpPr>
      <p:grpSpPr>
        <a:xfrm>
          <a:off x="0" y="0"/>
          <a:ext cx="0" cy="0"/>
          <a:chOff x="0" y="0"/>
          <a:chExt cx="0" cy="0"/>
        </a:xfrm>
      </p:grpSpPr>
      <p:pic>
        <p:nvPicPr>
          <p:cNvPr id="6" name="Picture 5" descr="A close up of an animal&#10;&#10;Description automatically generated">
            <a:extLst>
              <a:ext uri="{FF2B5EF4-FFF2-40B4-BE49-F238E27FC236}">
                <a16:creationId xmlns:a16="http://schemas.microsoft.com/office/drawing/2014/main" id="{0D88796B-8BA6-A048-A94C-A3000E861515}"/>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7490614" y="-471459"/>
            <a:ext cx="7541567" cy="2875222"/>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812163" cy="1704942"/>
          </a:xfrm>
        </p:spPr>
        <p:txBody>
          <a:bodyPr vert="horz" lIns="0" tIns="45720" rIns="0" bIns="45720" rtlCol="0" anchor="b">
            <a:normAutofit/>
          </a:bodyPr>
          <a:lstStyle>
            <a:lvl1pPr>
              <a:lnSpc>
                <a:spcPct val="100000"/>
              </a:lnSpc>
              <a:spcBef>
                <a:spcPts val="0"/>
              </a:spcBef>
              <a:defRPr lang="en-US" sz="2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812164" cy="2336749"/>
          </a:xfrm>
        </p:spPr>
        <p:txBody>
          <a:bodyPr lIns="0" rIns="0">
            <a:normAutofit/>
          </a:bodyPr>
          <a:lstStyle>
            <a:lvl1pPr marL="0" indent="0">
              <a:lnSpc>
                <a:spcPts val="1900"/>
              </a:lnSpc>
              <a:spcBef>
                <a:spcPts val="0"/>
              </a:spcBef>
              <a:buSzPct val="70000"/>
              <a:buFont typeface="Arial" panose="020B0604020202020204" pitchFamily="34" charset="0"/>
              <a:buNone/>
              <a:tabLst/>
              <a:defRPr sz="1400" b="0" i="0">
                <a:solidFill>
                  <a:schemeClr val="bg2">
                    <a:lumMod val="50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5963059-FBAB-5040-89A3-4CBF1B88B3F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882" b="5366"/>
          <a:stretch/>
        </p:blipFill>
        <p:spPr>
          <a:xfrm>
            <a:off x="755685" y="755354"/>
            <a:ext cx="5347242" cy="5338988"/>
          </a:xfrm>
          <a:prstGeom prst="rect">
            <a:avLst/>
          </a:prstGeom>
        </p:spPr>
      </p:pic>
      <p:sp>
        <p:nvSpPr>
          <p:cNvPr id="5" name="Picture Placeholder 4">
            <a:extLst>
              <a:ext uri="{FF2B5EF4-FFF2-40B4-BE49-F238E27FC236}">
                <a16:creationId xmlns:a16="http://schemas.microsoft.com/office/drawing/2014/main" id="{06CAEF7A-F454-5845-9220-26A4B589C99A}"/>
              </a:ext>
            </a:extLst>
          </p:cNvPr>
          <p:cNvSpPr>
            <a:spLocks noGrp="1"/>
          </p:cNvSpPr>
          <p:nvPr>
            <p:ph type="pic" sz="quarter" idx="10"/>
          </p:nvPr>
        </p:nvSpPr>
        <p:spPr>
          <a:xfrm>
            <a:off x="755650" y="755650"/>
            <a:ext cx="5346700" cy="5338763"/>
          </a:xfrm>
        </p:spPr>
        <p:txBody>
          <a:bodyPr/>
          <a:lstStyle/>
          <a:p>
            <a:r>
              <a:rPr lang="en-US"/>
              <a:t>Click icon to add picture</a:t>
            </a:r>
          </a:p>
        </p:txBody>
      </p:sp>
      <p:pic>
        <p:nvPicPr>
          <p:cNvPr id="11" name="Picture 10">
            <a:extLst>
              <a:ext uri="{FF2B5EF4-FFF2-40B4-BE49-F238E27FC236}">
                <a16:creationId xmlns:a16="http://schemas.microsoft.com/office/drawing/2014/main" id="{F255B182-E469-BD41-AFFA-A50D4D65998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FA72C762-BB86-C14A-B53A-5E5763CD5C49}"/>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5B5ADD5F-5BCD-4343-A90F-332C556473C5}"/>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6761781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OOW Art Full Lef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E01E5F-891A-1A4D-9623-FEC7F618A7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6096000" cy="6858000"/>
          </a:xfrm>
          <a:prstGeom prst="rect">
            <a:avLst/>
          </a:prstGeom>
        </p:spPr>
      </p:pic>
      <p:pic>
        <p:nvPicPr>
          <p:cNvPr id="6" name="Picture 5" descr="A close up of an animal&#10;&#10;Description automatically generated">
            <a:extLst>
              <a:ext uri="{FF2B5EF4-FFF2-40B4-BE49-F238E27FC236}">
                <a16:creationId xmlns:a16="http://schemas.microsoft.com/office/drawing/2014/main" id="{0D88796B-8BA6-A048-A94C-A3000E861515}"/>
              </a:ext>
            </a:extLst>
          </p:cNvPr>
          <p:cNvPicPr>
            <a:picLocks noChangeAspect="1"/>
          </p:cNvPicPr>
          <p:nvPr userDrawn="1"/>
        </p:nvPicPr>
        <p:blipFill>
          <a:blip r:embed="rId3">
            <a:alphaModFix amt="30000"/>
            <a:extLst>
              <a:ext uri="{28A0092B-C50C-407E-A947-70E740481C1C}">
                <a14:useLocalDpi xmlns:a14="http://schemas.microsoft.com/office/drawing/2010/main" val="0"/>
              </a:ext>
            </a:extLst>
          </a:blip>
          <a:stretch>
            <a:fillRect/>
          </a:stretch>
        </p:blipFill>
        <p:spPr>
          <a:xfrm>
            <a:off x="7490614" y="-471459"/>
            <a:ext cx="7541567" cy="2875222"/>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813044" cy="1704942"/>
          </a:xfrm>
        </p:spPr>
        <p:txBody>
          <a:bodyPr vert="horz" lIns="0" tIns="45720" rIns="0" bIns="45720" rtlCol="0" anchor="b">
            <a:normAutofit/>
          </a:bodyPr>
          <a:lstStyle>
            <a:lvl1pPr>
              <a:lnSpc>
                <a:spcPct val="100000"/>
              </a:lnSpc>
              <a:spcBef>
                <a:spcPts val="0"/>
              </a:spcBef>
              <a:defRPr lang="en-US" sz="2400" b="1" i="0" kern="1200" dirty="0">
                <a:solidFill>
                  <a:schemeClr val="tx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1" y="3640704"/>
            <a:ext cx="4813045" cy="2336749"/>
          </a:xfrm>
        </p:spPr>
        <p:txBody>
          <a:bodyPr lIns="0" rIns="0">
            <a:normAutofit/>
          </a:bodyPr>
          <a:lstStyle>
            <a:lvl1pPr marL="0" indent="0">
              <a:lnSpc>
                <a:spcPct val="150000"/>
              </a:lnSpc>
              <a:spcBef>
                <a:spcPts val="0"/>
              </a:spcBef>
              <a:buSzPct val="70000"/>
              <a:buFont typeface="Arial" panose="020B0604020202020204" pitchFamily="34" charset="0"/>
              <a:buNone/>
              <a:tabLst/>
              <a:defRPr lang="en-US" sz="1400" b="0" i="0" kern="1200" dirty="0" smtClean="0">
                <a:solidFill>
                  <a:schemeClr val="bg2">
                    <a:lumMod val="50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EFA27A2F-944B-0745-A6B0-B7F1C8B89E98}"/>
              </a:ext>
            </a:extLst>
          </p:cNvPr>
          <p:cNvSpPr>
            <a:spLocks noGrp="1"/>
          </p:cNvSpPr>
          <p:nvPr>
            <p:ph type="pic" sz="quarter" idx="10"/>
          </p:nvPr>
        </p:nvSpPr>
        <p:spPr>
          <a:xfrm>
            <a:off x="0" y="0"/>
            <a:ext cx="6096000" cy="6858000"/>
          </a:xfrm>
        </p:spPr>
        <p:txBody>
          <a:bodyPr/>
          <a:lstStyle/>
          <a:p>
            <a:r>
              <a:rPr lang="en-US"/>
              <a:t>Click icon to add picture</a:t>
            </a:r>
          </a:p>
        </p:txBody>
      </p:sp>
      <p:pic>
        <p:nvPicPr>
          <p:cNvPr id="10" name="Picture 9">
            <a:extLst>
              <a:ext uri="{FF2B5EF4-FFF2-40B4-BE49-F238E27FC236}">
                <a16:creationId xmlns:a16="http://schemas.microsoft.com/office/drawing/2014/main" id="{02C79381-CCB6-F94A-8114-2047669C258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746D06CC-F364-654F-B9F3-77F144293280}"/>
              </a:ext>
            </a:extLst>
          </p:cNvPr>
          <p:cNvSpPr>
            <a:spLocks noGrp="1"/>
          </p:cNvSpPr>
          <p:nvPr>
            <p:ph type="ftr" sz="quarter" idx="11"/>
          </p:nvPr>
        </p:nvSpPr>
        <p:spPr>
          <a:xfrm>
            <a:off x="7159585" y="6514977"/>
            <a:ext cx="3792589" cy="365125"/>
          </a:xfrm>
        </p:spPr>
        <p:txBody>
          <a:body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78FF5E37-9E59-9348-8788-23B6768406D8}"/>
              </a:ext>
            </a:extLst>
          </p:cNvPr>
          <p:cNvSpPr>
            <a:spLocks noGrp="1"/>
          </p:cNvSpPr>
          <p:nvPr>
            <p:ph type="sldNum" sz="quarter" idx="4"/>
          </p:nvPr>
        </p:nvSpPr>
        <p:spPr>
          <a:xfrm>
            <a:off x="6581022"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3895284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5DC53-8C9C-498E-B290-9D8A7BD5A313}"/>
              </a:ext>
            </a:extLst>
          </p:cNvPr>
          <p:cNvSpPr>
            <a:spLocks noGrp="1"/>
          </p:cNvSpPr>
          <p:nvPr>
            <p:ph type="title"/>
          </p:nvPr>
        </p:nvSpPr>
        <p:spPr/>
        <p:txBody>
          <a:bodyPr/>
          <a:lstStyle/>
          <a:p>
            <a:r>
              <a:rPr lang="en-US"/>
              <a:t>Click to edit Master title style</a:t>
            </a:r>
          </a:p>
        </p:txBody>
      </p:sp>
      <p:sp>
        <p:nvSpPr>
          <p:cNvPr id="5" name="Footer Placeholder 3">
            <a:extLst>
              <a:ext uri="{FF2B5EF4-FFF2-40B4-BE49-F238E27FC236}">
                <a16:creationId xmlns:a16="http://schemas.microsoft.com/office/drawing/2014/main" id="{518F91BC-4014-5D47-9833-7387EBFBB452}"/>
              </a:ext>
            </a:extLst>
          </p:cNvPr>
          <p:cNvSpPr>
            <a:spLocks noGrp="1"/>
          </p:cNvSpPr>
          <p:nvPr>
            <p:ph type="ftr" sz="quarter" idx="11"/>
          </p:nvPr>
        </p:nvSpPr>
        <p:spPr>
          <a:xfrm>
            <a:off x="1416763" y="6514977"/>
            <a:ext cx="3792589" cy="365125"/>
          </a:xfrm>
        </p:spPr>
        <p:txBody>
          <a:bodyPr/>
          <a:lstStyle/>
          <a:p>
            <a:r>
              <a:rPr lang="en-US" sz="800"/>
              <a:t>Copyright © 2019 Oracle and/or its affiliates.  | Oracle Confidential - Internal</a:t>
            </a:r>
            <a:endParaRPr lang="en-US" sz="800" dirty="0"/>
          </a:p>
        </p:txBody>
      </p:sp>
      <p:sp>
        <p:nvSpPr>
          <p:cNvPr id="7" name="Slide Number Placeholder 3">
            <a:extLst>
              <a:ext uri="{FF2B5EF4-FFF2-40B4-BE49-F238E27FC236}">
                <a16:creationId xmlns:a16="http://schemas.microsoft.com/office/drawing/2014/main" id="{374B19AE-E32E-0949-A47D-524926B76C15}"/>
              </a:ext>
            </a:extLst>
          </p:cNvPr>
          <p:cNvSpPr>
            <a:spLocks noGrp="1"/>
          </p:cNvSpPr>
          <p:nvPr>
            <p:ph type="sldNum" sz="quarter" idx="4"/>
          </p:nvPr>
        </p:nvSpPr>
        <p:spPr>
          <a:xfrm>
            <a:off x="83820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2519226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Footer Placeholder 3">
            <a:extLst>
              <a:ext uri="{FF2B5EF4-FFF2-40B4-BE49-F238E27FC236}">
                <a16:creationId xmlns:a16="http://schemas.microsoft.com/office/drawing/2014/main" id="{029ECE34-4983-894D-BEFD-EA2E2F154829}"/>
              </a:ext>
            </a:extLst>
          </p:cNvPr>
          <p:cNvSpPr>
            <a:spLocks noGrp="1"/>
          </p:cNvSpPr>
          <p:nvPr>
            <p:ph type="ftr" sz="quarter" idx="11"/>
          </p:nvPr>
        </p:nvSpPr>
        <p:spPr>
          <a:xfrm>
            <a:off x="1416763" y="6514977"/>
            <a:ext cx="3792589" cy="365125"/>
          </a:xfrm>
        </p:spPr>
        <p:txBody>
          <a:bodyPr/>
          <a:lstStyle/>
          <a:p>
            <a:r>
              <a:rPr lang="en-US" sz="800"/>
              <a:t>Copyright © 2019 Oracle and/or its affiliates.  | Oracle Confidential - Internal</a:t>
            </a:r>
            <a:endParaRPr lang="en-US" sz="800" dirty="0"/>
          </a:p>
        </p:txBody>
      </p:sp>
      <p:sp>
        <p:nvSpPr>
          <p:cNvPr id="8" name="Slide Number Placeholder 3">
            <a:extLst>
              <a:ext uri="{FF2B5EF4-FFF2-40B4-BE49-F238E27FC236}">
                <a16:creationId xmlns:a16="http://schemas.microsoft.com/office/drawing/2014/main" id="{E353CCC5-BFC5-4D43-A07B-C0D30E5F9D77}"/>
              </a:ext>
            </a:extLst>
          </p:cNvPr>
          <p:cNvSpPr>
            <a:spLocks noGrp="1"/>
          </p:cNvSpPr>
          <p:nvPr>
            <p:ph type="sldNum" sz="quarter" idx="4"/>
          </p:nvPr>
        </p:nvSpPr>
        <p:spPr>
          <a:xfrm>
            <a:off x="83820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0194441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OOW Thank You Light">
    <p:spTree>
      <p:nvGrpSpPr>
        <p:cNvPr id="1" name=""/>
        <p:cNvGrpSpPr/>
        <p:nvPr/>
      </p:nvGrpSpPr>
      <p:grpSpPr>
        <a:xfrm>
          <a:off x="0" y="0"/>
          <a:ext cx="0" cy="0"/>
          <a:chOff x="0" y="0"/>
          <a:chExt cx="0" cy="0"/>
        </a:xfrm>
      </p:grpSpPr>
      <p:pic>
        <p:nvPicPr>
          <p:cNvPr id="8" name="Picture 7" descr="A picture containing clothing&#10;&#10;Description automatically generated">
            <a:extLst>
              <a:ext uri="{FF2B5EF4-FFF2-40B4-BE49-F238E27FC236}">
                <a16:creationId xmlns:a16="http://schemas.microsoft.com/office/drawing/2014/main" id="{676710AB-6EFD-2B4A-BE94-FE2DBA274A2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Rectangle 15">
            <a:extLst>
              <a:ext uri="{FF2B5EF4-FFF2-40B4-BE49-F238E27FC236}">
                <a16:creationId xmlns:a16="http://schemas.microsoft.com/office/drawing/2014/main" id="{B21867B2-AB36-DA4B-BD46-D6E6A69BDC13}"/>
              </a:ext>
            </a:extLst>
          </p:cNvPr>
          <p:cNvSpPr/>
          <p:nvPr userDrawn="1"/>
        </p:nvSpPr>
        <p:spPr>
          <a:xfrm>
            <a:off x="768096" y="755354"/>
            <a:ext cx="6206862" cy="5338988"/>
          </a:xfrm>
          <a:prstGeom prst="rect">
            <a:avLst/>
          </a:prstGeom>
          <a:solidFill>
            <a:srgbClr val="F8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1398961" y="1781200"/>
            <a:ext cx="4951768" cy="844095"/>
          </a:xfrm>
        </p:spPr>
        <p:txBody>
          <a:bodyPr vert="horz" lIns="0" tIns="45720" rIns="0" bIns="45720" rtlCol="0" anchor="b">
            <a:normAutofit/>
          </a:bodyPr>
          <a:lstStyle>
            <a:lvl1pPr>
              <a:defRPr lang="en-US" sz="2800" b="1" i="0">
                <a:solidFill>
                  <a:schemeClr val="tx2"/>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Thank You</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1398961" y="3737980"/>
            <a:ext cx="4177978" cy="2336749"/>
          </a:xfrm>
        </p:spPr>
        <p:txBody>
          <a:bodyPr lIns="0" rIns="0">
            <a:normAutofit/>
          </a:bodyPr>
          <a:lstStyle>
            <a:lvl1pPr marL="0" indent="0">
              <a:lnSpc>
                <a:spcPct val="100000"/>
              </a:lnSpc>
              <a:spcBef>
                <a:spcPts val="0"/>
              </a:spcBef>
              <a:buNone/>
              <a:defRPr sz="16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Name</a:t>
            </a:r>
          </a:p>
          <a:p>
            <a:endParaRPr lang="en-US" dirty="0"/>
          </a:p>
          <a:p>
            <a:r>
              <a:rPr lang="en-US" dirty="0"/>
              <a:t>Title</a:t>
            </a:r>
          </a:p>
          <a:p>
            <a:r>
              <a:rPr lang="en-US" dirty="0"/>
              <a:t>Title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1392152" y="3424848"/>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EC73D7CB-CB37-DD42-A087-9CB8C8C308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Tree>
    <p:extLst>
      <p:ext uri="{BB962C8B-B14F-4D97-AF65-F5344CB8AC3E}">
        <p14:creationId xmlns:p14="http://schemas.microsoft.com/office/powerpoint/2010/main" val="17233326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Safe Harbor RevRec En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5F8D10-D7C7-384F-BEF4-6699AC6D6831}"/>
              </a:ext>
            </a:extLst>
          </p:cNvPr>
          <p:cNvSpPr txBox="1"/>
          <p:nvPr userDrawn="1"/>
        </p:nvSpPr>
        <p:spPr>
          <a:xfrm>
            <a:off x="678195" y="2302160"/>
            <a:ext cx="10675910" cy="3693319"/>
          </a:xfrm>
          <a:prstGeom prst="rect">
            <a:avLst/>
          </a:prstGeom>
          <a:noFill/>
        </p:spPr>
        <p:txBody>
          <a:bodyPr wrap="square" rtlCol="0">
            <a:spAutoFit/>
          </a:bodyPr>
          <a:lstStyle/>
          <a:p>
            <a:pPr marL="0" indent="0">
              <a:buNone/>
            </a:pPr>
            <a:r>
              <a:rPr lang="en-US" sz="1800" b="0" i="0" dirty="0">
                <a:solidFill>
                  <a:schemeClr val="bg1"/>
                </a:solidFill>
                <a:latin typeface="Oracle Sans Light" panose="020B0403020204020204" pitchFamily="34" charset="0"/>
                <a:cs typeface="Oracle Sans Light" panose="020B0403020204020204" pitchFamily="34" charset="0"/>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timing, and pricing of any features or functionality described for Oracle’s products may change and remains at the sole discretion of Oracle Corporation.</a:t>
            </a:r>
          </a:p>
          <a:p>
            <a:pPr marL="0" indent="0">
              <a:buNone/>
            </a:pPr>
            <a:endParaRPr lang="en-US" sz="1800" b="0" i="0" dirty="0">
              <a:solidFill>
                <a:schemeClr val="bg1"/>
              </a:solidFill>
              <a:latin typeface="Oracle Sans Light" panose="020B0403020204020204" pitchFamily="34" charset="0"/>
              <a:cs typeface="Oracle Sans Light" panose="020B0403020204020204" pitchFamily="34" charset="0"/>
            </a:endParaRPr>
          </a:p>
          <a:p>
            <a:r>
              <a:rPr lang="en-US" sz="1800" b="0" i="0" kern="1200" dirty="0">
                <a:solidFill>
                  <a:schemeClr val="bg1"/>
                </a:solidFill>
                <a:latin typeface="Oracle Sans Light" panose="020B0403020204020204" pitchFamily="34" charset="0"/>
                <a:ea typeface="+mn-ea"/>
                <a:cs typeface="Oracle Sans Light" panose="020B0403020204020204" pitchFamily="34" charset="0"/>
              </a:rPr>
              <a:t>Statements in this presentation relating to Oracle’s future plans, expectations, beliefs, intentions and prospects are “forward-looking statements” and are subject to material risks and uncertainties. A detailed discussion of these factors and other risks that affect our business is contained in Oracle’s Securities and Exchange Commission (SEC) filings, including our most recent reports on Form 10-K and Form 10-Q under the heading “Risk Factors.” These filings are available on the SEC’s website or on Oracle’s website at </a:t>
            </a:r>
            <a:r>
              <a:rPr lang="en-US" sz="1800" b="0" i="0" kern="1200" dirty="0">
                <a:solidFill>
                  <a:schemeClr val="bg1"/>
                </a:solidFill>
                <a:latin typeface="Oracle Sans Light" panose="020B0403020204020204" pitchFamily="34" charset="0"/>
                <a:ea typeface="+mn-ea"/>
                <a:cs typeface="Oracle Sans Light" panose="020B0403020204020204" pitchFamily="34" charset="0"/>
                <a:hlinkClick r:id="rId2">
                  <a:extLst>
                    <a:ext uri="{A12FA001-AC4F-418D-AE19-62706E023703}">
                      <ahyp:hlinkClr xmlns:ahyp="http://schemas.microsoft.com/office/drawing/2018/hyperlinkcolor" xmlns="" val="tx"/>
                    </a:ext>
                  </a:extLst>
                </a:hlinkClick>
              </a:rPr>
              <a:t>http://www.oracle.com/investor</a:t>
            </a:r>
            <a:r>
              <a:rPr lang="en-US" sz="1800" b="0" i="0" kern="1200" dirty="0">
                <a:solidFill>
                  <a:schemeClr val="bg1"/>
                </a:solidFill>
                <a:latin typeface="Oracle Sans Light" panose="020B0403020204020204" pitchFamily="34" charset="0"/>
                <a:ea typeface="+mn-ea"/>
                <a:cs typeface="Oracle Sans Light" panose="020B0403020204020204" pitchFamily="34" charset="0"/>
              </a:rPr>
              <a:t>. All information in this presentation is current as of September 2019 and Oracle undertakes no duty to update any statement in light of new information or future events.</a:t>
            </a:r>
          </a:p>
        </p:txBody>
      </p:sp>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3">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0C5EC1D-19D0-DE44-8368-6C242495923F}"/>
              </a:ext>
            </a:extLst>
          </p:cNvPr>
          <p:cNvSpPr txBox="1"/>
          <p:nvPr userDrawn="1"/>
        </p:nvSpPr>
        <p:spPr>
          <a:xfrm>
            <a:off x="678195" y="1267796"/>
            <a:ext cx="6034295" cy="369332"/>
          </a:xfrm>
          <a:prstGeom prst="rect">
            <a:avLst/>
          </a:prstGeom>
          <a:noFill/>
        </p:spPr>
        <p:txBody>
          <a:bodyPr wrap="square" rtlCol="0">
            <a:spAutoFit/>
          </a:bodyPr>
          <a:lstStyle/>
          <a:p>
            <a:r>
              <a:rPr lang="en-US" b="1" i="0" dirty="0">
                <a:solidFill>
                  <a:schemeClr val="bg1"/>
                </a:solidFill>
                <a:latin typeface="Oracle Sans" panose="020B0503020204020204" pitchFamily="34" charset="0"/>
                <a:cs typeface="Oracle Sans" panose="020B0503020204020204" pitchFamily="34" charset="0"/>
              </a:rPr>
              <a:t>Safe Harbor</a:t>
            </a:r>
          </a:p>
        </p:txBody>
      </p:sp>
      <p:pic>
        <p:nvPicPr>
          <p:cNvPr id="10" name="Picture 9">
            <a:extLst>
              <a:ext uri="{FF2B5EF4-FFF2-40B4-BE49-F238E27FC236}">
                <a16:creationId xmlns:a16="http://schemas.microsoft.com/office/drawing/2014/main" id="{58F490A4-145F-B042-A581-68EF5905AA7E}"/>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24104D1E-CC2A-0840-BC0C-84B208A81CA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F0DE977E-2CE5-7C42-95F1-8EFD80AC55F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872485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OOW Title Slide Textured">
    <p:spTree>
      <p:nvGrpSpPr>
        <p:cNvPr id="1" name=""/>
        <p:cNvGrpSpPr/>
        <p:nvPr/>
      </p:nvGrpSpPr>
      <p:grpSpPr>
        <a:xfrm>
          <a:off x="0" y="0"/>
          <a:ext cx="0" cy="0"/>
          <a:chOff x="0" y="0"/>
          <a:chExt cx="0" cy="0"/>
        </a:xfrm>
      </p:grpSpPr>
      <p:pic>
        <p:nvPicPr>
          <p:cNvPr id="6" name="Picture 5" descr="A picture containing table, elephant, clothing&#10;&#10;Description automatically generated">
            <a:extLst>
              <a:ext uri="{FF2B5EF4-FFF2-40B4-BE49-F238E27FC236}">
                <a16:creationId xmlns:a16="http://schemas.microsoft.com/office/drawing/2014/main" id="{D273174A-9006-FF4E-827B-9317F3AE38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7" name="Rectangle 6">
            <a:extLst>
              <a:ext uri="{FF2B5EF4-FFF2-40B4-BE49-F238E27FC236}">
                <a16:creationId xmlns:a16="http://schemas.microsoft.com/office/drawing/2014/main" id="{0F02490B-080B-9646-8A95-ECD989138C4C}"/>
              </a:ext>
            </a:extLst>
          </p:cNvPr>
          <p:cNvSpPr/>
          <p:nvPr userDrawn="1"/>
        </p:nvSpPr>
        <p:spPr>
          <a:xfrm>
            <a:off x="747749" y="703118"/>
            <a:ext cx="10696500" cy="5451764"/>
          </a:xfrm>
          <a:prstGeom prst="rect">
            <a:avLst/>
          </a:prstGeom>
          <a:solidFill>
            <a:srgbClr val="E0E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A3AB21-237D-495E-B34C-C4FCEF0DECDA}"/>
              </a:ext>
            </a:extLst>
          </p:cNvPr>
          <p:cNvSpPr>
            <a:spLocks noGrp="1"/>
          </p:cNvSpPr>
          <p:nvPr>
            <p:ph type="ctrTitle" hasCustomPrompt="1"/>
          </p:nvPr>
        </p:nvSpPr>
        <p:spPr>
          <a:xfrm>
            <a:off x="1300774" y="1766598"/>
            <a:ext cx="6706446" cy="1440729"/>
          </a:xfrm>
        </p:spPr>
        <p:txBody>
          <a:bodyPr anchor="b">
            <a:normAutofit/>
          </a:bodyPr>
          <a:lstStyle>
            <a:lvl1pPr algn="l">
              <a:lnSpc>
                <a:spcPts val="4000"/>
              </a:lnSpc>
              <a:defRPr sz="4000">
                <a:latin typeface="Georgia" panose="02040502050405020303" pitchFamily="18" charset="0"/>
              </a:defRPr>
            </a:lvl1pPr>
          </a:lstStyle>
          <a:p>
            <a:r>
              <a:rPr lang="en-US" dirty="0"/>
              <a:t>Future-Proof Your Business</a:t>
            </a:r>
            <a:br>
              <a:rPr lang="en-US" dirty="0"/>
            </a:br>
            <a:r>
              <a:rPr lang="en-US" dirty="0"/>
              <a:t>with Oracle Cloud Apps</a:t>
            </a:r>
          </a:p>
        </p:txBody>
      </p:sp>
      <p:sp>
        <p:nvSpPr>
          <p:cNvPr id="3" name="Subtitle 2">
            <a:extLst>
              <a:ext uri="{FF2B5EF4-FFF2-40B4-BE49-F238E27FC236}">
                <a16:creationId xmlns:a16="http://schemas.microsoft.com/office/drawing/2014/main" id="{A7C3AE17-476B-4287-B329-DBDFF3CB0A89}"/>
              </a:ext>
            </a:extLst>
          </p:cNvPr>
          <p:cNvSpPr>
            <a:spLocks noGrp="1"/>
          </p:cNvSpPr>
          <p:nvPr>
            <p:ph type="subTitle" idx="1" hasCustomPrompt="1"/>
          </p:nvPr>
        </p:nvSpPr>
        <p:spPr>
          <a:xfrm>
            <a:off x="1300774" y="3781093"/>
            <a:ext cx="6706446" cy="365125"/>
          </a:xfrm>
        </p:spPr>
        <p:txBody>
          <a:bodyPr lIns="0" rIns="0">
            <a:normAutofit/>
          </a:bodyPr>
          <a:lstStyle>
            <a:lvl1pPr marL="0" indent="0" algn="l">
              <a:buNone/>
              <a:defRPr sz="1600">
                <a:latin typeface="Oracle Sans Extra Bold" panose="020B0803020204020204" pitchFamily="34" charset="0"/>
                <a:cs typeface="Oracle Sans Extra Bold" panose="020B08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Steve Miranda</a:t>
            </a:r>
          </a:p>
        </p:txBody>
      </p:sp>
      <p:sp>
        <p:nvSpPr>
          <p:cNvPr id="10" name="Text Placeholder 9">
            <a:extLst>
              <a:ext uri="{FF2B5EF4-FFF2-40B4-BE49-F238E27FC236}">
                <a16:creationId xmlns:a16="http://schemas.microsoft.com/office/drawing/2014/main" id="{AC9CEBEA-6D56-4EDE-A99A-2090EC12F782}"/>
              </a:ext>
            </a:extLst>
          </p:cNvPr>
          <p:cNvSpPr>
            <a:spLocks noGrp="1"/>
          </p:cNvSpPr>
          <p:nvPr>
            <p:ph type="body" sz="quarter" idx="13" hasCustomPrompt="1"/>
          </p:nvPr>
        </p:nvSpPr>
        <p:spPr>
          <a:xfrm>
            <a:off x="1300774" y="4278456"/>
            <a:ext cx="6706446" cy="720725"/>
          </a:xfrm>
        </p:spPr>
        <p:txBody>
          <a:bodyPr lIns="0" rIns="0">
            <a:normAutofit/>
          </a:bodyPr>
          <a:lstStyle>
            <a:lvl1pPr marL="0" indent="0">
              <a:lnSpc>
                <a:spcPts val="1400"/>
              </a:lnSpc>
              <a:buFont typeface="+mj-lt"/>
              <a:buNone/>
              <a:defRPr sz="1600">
                <a:solidFill>
                  <a:schemeClr val="accent6">
                    <a:lumMod val="60000"/>
                    <a:lumOff val="40000"/>
                  </a:schemeClr>
                </a:solidFill>
              </a:defRPr>
            </a:lvl1pPr>
            <a:lvl5pPr>
              <a:defRPr/>
            </a:lvl5pPr>
          </a:lstStyle>
          <a:p>
            <a:pPr lvl="0"/>
            <a:r>
              <a:rPr lang="en-US" dirty="0"/>
              <a:t>Executive Vice President</a:t>
            </a:r>
          </a:p>
          <a:p>
            <a:pPr lvl="0"/>
            <a:r>
              <a:rPr lang="en-US" dirty="0"/>
              <a:t>Applications &amp; Product Development</a:t>
            </a:r>
          </a:p>
          <a:p>
            <a:pPr lvl="0"/>
            <a:endParaRPr lang="en-US" dirty="0"/>
          </a:p>
        </p:txBody>
      </p:sp>
      <p:sp>
        <p:nvSpPr>
          <p:cNvPr id="15" name="Rectangle 14">
            <a:extLst>
              <a:ext uri="{FF2B5EF4-FFF2-40B4-BE49-F238E27FC236}">
                <a16:creationId xmlns:a16="http://schemas.microsoft.com/office/drawing/2014/main" id="{5D67E56D-4C0D-454A-AEE8-2349559EAAB5}"/>
              </a:ext>
            </a:extLst>
          </p:cNvPr>
          <p:cNvSpPr/>
          <p:nvPr userDrawn="1"/>
        </p:nvSpPr>
        <p:spPr>
          <a:xfrm>
            <a:off x="1294687" y="3436492"/>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a:extLst>
              <a:ext uri="{FF2B5EF4-FFF2-40B4-BE49-F238E27FC236}">
                <a16:creationId xmlns:a16="http://schemas.microsoft.com/office/drawing/2014/main" id="{A3CAEE3D-5E40-8447-835F-C270D8E27264}"/>
              </a:ext>
            </a:extLst>
          </p:cNvPr>
          <p:cNvSpPr>
            <a:spLocks noGrp="1"/>
          </p:cNvSpPr>
          <p:nvPr>
            <p:ph type="ftr" sz="quarter" idx="14"/>
          </p:nvPr>
        </p:nvSpPr>
        <p:spPr/>
        <p:txBody>
          <a:bodyPr/>
          <a:lstStyle>
            <a:lvl1pPr>
              <a:defRPr>
                <a:solidFill>
                  <a:schemeClr val="bg1">
                    <a:lumMod val="85000"/>
                  </a:schemeClr>
                </a:solidFill>
              </a:defRPr>
            </a:lvl1pPr>
          </a:lstStyle>
          <a:p>
            <a:r>
              <a:rPr lang="en-US" sz="800"/>
              <a:t>Copyright © 2019 Oracle and/or its affiliates.  | Oracle Confidential - Internal</a:t>
            </a:r>
            <a:endParaRPr lang="en-US" sz="800" dirty="0"/>
          </a:p>
        </p:txBody>
      </p:sp>
      <p:pic>
        <p:nvPicPr>
          <p:cNvPr id="11" name="Picture 10">
            <a:extLst>
              <a:ext uri="{FF2B5EF4-FFF2-40B4-BE49-F238E27FC236}">
                <a16:creationId xmlns:a16="http://schemas.microsoft.com/office/drawing/2014/main" id="{034556E9-8D8D-2845-96C7-5DEE9289167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pic>
        <p:nvPicPr>
          <p:cNvPr id="12" name="Picture 11">
            <a:extLst>
              <a:ext uri="{FF2B5EF4-FFF2-40B4-BE49-F238E27FC236}">
                <a16:creationId xmlns:a16="http://schemas.microsoft.com/office/drawing/2014/main" id="{39D61327-583F-1B41-839F-76D97C141B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94687" y="967181"/>
            <a:ext cx="1465416" cy="192598"/>
          </a:xfrm>
          <a:prstGeom prst="rect">
            <a:avLst/>
          </a:prstGeom>
        </p:spPr>
      </p:pic>
    </p:spTree>
    <p:extLst>
      <p:ext uri="{BB962C8B-B14F-4D97-AF65-F5344CB8AC3E}">
        <p14:creationId xmlns:p14="http://schemas.microsoft.com/office/powerpoint/2010/main" val="10478405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Light Title slide 2">
    <p:spTree>
      <p:nvGrpSpPr>
        <p:cNvPr id="1" name=""/>
        <p:cNvGrpSpPr/>
        <p:nvPr/>
      </p:nvGrpSpPr>
      <p:grpSpPr>
        <a:xfrm>
          <a:off x="0" y="0"/>
          <a:ext cx="0" cy="0"/>
          <a:chOff x="0" y="0"/>
          <a:chExt cx="0" cy="0"/>
        </a:xfrm>
      </p:grpSpPr>
      <p:pic>
        <p:nvPicPr>
          <p:cNvPr id="13" name="Picture 12" descr="A picture containing container, basket&#10;&#10;Description automatically generated">
            <a:extLst>
              <a:ext uri="{FF2B5EF4-FFF2-40B4-BE49-F238E27FC236}">
                <a16:creationId xmlns:a16="http://schemas.microsoft.com/office/drawing/2014/main" id="{5D641552-BC2A-4866-A04B-F6FD3FE71B5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7098"/>
          <a:stretch/>
        </p:blipFill>
        <p:spPr>
          <a:xfrm>
            <a:off x="3622158" y="213908"/>
            <a:ext cx="8569842" cy="3855582"/>
          </a:xfrm>
          <a:prstGeom prst="rect">
            <a:avLst/>
          </a:prstGeom>
        </p:spPr>
      </p:pic>
      <p:pic>
        <p:nvPicPr>
          <p:cNvPr id="14" name="Picture 13" descr="A picture containing music, black&#10;&#10;Description automatically generated">
            <a:extLst>
              <a:ext uri="{FF2B5EF4-FFF2-40B4-BE49-F238E27FC236}">
                <a16:creationId xmlns:a16="http://schemas.microsoft.com/office/drawing/2014/main" id="{5AB7FC18-0348-494E-8A99-84A3FBA5426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5802" r="1"/>
          <a:stretch/>
        </p:blipFill>
        <p:spPr>
          <a:xfrm>
            <a:off x="0" y="2834218"/>
            <a:ext cx="2399387" cy="1649788"/>
          </a:xfrm>
          <a:prstGeom prst="rect">
            <a:avLst/>
          </a:prstGeom>
        </p:spPr>
      </p:pic>
      <p:sp>
        <p:nvSpPr>
          <p:cNvPr id="17" name="Rectangle 16">
            <a:extLst>
              <a:ext uri="{FF2B5EF4-FFF2-40B4-BE49-F238E27FC236}">
                <a16:creationId xmlns:a16="http://schemas.microsoft.com/office/drawing/2014/main" id="{4C193FD3-B4F9-4017-A741-FF04B79859CB}"/>
              </a:ext>
            </a:extLst>
          </p:cNvPr>
          <p:cNvSpPr/>
          <p:nvPr userDrawn="1"/>
        </p:nvSpPr>
        <p:spPr>
          <a:xfrm>
            <a:off x="1064732" y="574906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E195C6E-5169-4B2B-A481-0417B1889A6F}"/>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55175A0-BFE6-403B-A611-F5767FE8F8B1}"/>
              </a:ext>
            </a:extLst>
          </p:cNvPr>
          <p:cNvSpPr/>
          <p:nvPr userDrawn="1"/>
        </p:nvSpPr>
        <p:spPr>
          <a:xfrm>
            <a:off x="11350323" y="54923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69A81E4-F9C3-4AAB-8ECC-2B4EF81A64CE}"/>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4B72FC7-FA8A-432C-B661-7D7C06443327}"/>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470F7C4-3745-4AE7-8AF2-8596A2EE90CD}"/>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hasCustomPrompt="1"/>
          </p:nvPr>
        </p:nvSpPr>
        <p:spPr>
          <a:xfrm>
            <a:off x="1050568" y="4069490"/>
            <a:ext cx="10076344" cy="909981"/>
          </a:xfrm>
        </p:spPr>
        <p:txBody>
          <a:bodyPr>
            <a:noAutofit/>
          </a:bodyPr>
          <a:lstStyle>
            <a:lvl1pPr algn="l">
              <a:defRPr sz="4000"/>
            </a:lvl1pPr>
          </a:lstStyle>
          <a:p>
            <a:r>
              <a:rPr kumimoji="0" lang="en-US" sz="4000" b="0" i="0" u="none" strike="noStrike" kern="1200" cap="none" spc="0" normalizeH="0" baseline="0" noProof="0" dirty="0">
                <a:ln>
                  <a:noFill/>
                </a:ln>
                <a:solidFill>
                  <a:srgbClr val="423736"/>
                </a:solidFill>
                <a:effectLst/>
                <a:uLnTx/>
                <a:uFillTx/>
                <a:latin typeface="Georgia" panose="02040502050405020303" pitchFamily="18" charset="0"/>
                <a:ea typeface="+mj-ea"/>
                <a:cs typeface="Oracle Sans" panose="020B0503020204020204" pitchFamily="34" charset="0"/>
              </a:rPr>
              <a:t>Insert Title: Oracle OpenWorld 2019</a:t>
            </a:r>
            <a:endParaRPr lang="en-US" sz="1600"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5015596"/>
            <a:ext cx="10076344" cy="416073"/>
          </a:xfrm>
        </p:spPr>
        <p:txBody>
          <a:bodyPr lIns="0">
            <a:noAutofit/>
          </a:bodyPr>
          <a:lstStyle>
            <a:lvl1pPr marL="0" indent="0">
              <a:spcBef>
                <a:spcPts val="0"/>
              </a:spcBef>
              <a:buNone/>
              <a:defRPr sz="2400" b="1" i="0" cap="all" spc="600" baseline="0">
                <a:solidFill>
                  <a:schemeClr val="accent2"/>
                </a:solidFill>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dirty="0"/>
              <a:t>City Name Here</a:t>
            </a:r>
            <a:endParaRPr dirty="0"/>
          </a:p>
        </p:txBody>
      </p:sp>
      <p:pic>
        <p:nvPicPr>
          <p:cNvPr id="16" name="Picture 15">
            <a:extLst>
              <a:ext uri="{FF2B5EF4-FFF2-40B4-BE49-F238E27FC236}">
                <a16:creationId xmlns:a16="http://schemas.microsoft.com/office/drawing/2014/main" id="{60933DBA-8C55-E84B-B9A6-D9E630A11DF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958DF406-0086-41A3-9977-669EBDA12141}"/>
              </a:ext>
            </a:extLst>
          </p:cNvPr>
          <p:cNvSpPr>
            <a:spLocks noGrp="1"/>
          </p:cNvSpPr>
          <p:nvPr>
            <p:ph type="ftr" sz="quarter" idx="16"/>
          </p:nvPr>
        </p:nvSpPr>
        <p:spPr/>
        <p:txBody>
          <a:bodyPr/>
          <a:lstStyle/>
          <a:p>
            <a:r>
              <a:rPr lang="en-US" dirty="0"/>
              <a:t>Confidential – © 2019 Oracle Internal/Restricted/Highly Restricted</a:t>
            </a:r>
          </a:p>
        </p:txBody>
      </p:sp>
      <p:sp>
        <p:nvSpPr>
          <p:cNvPr id="4" name="Slide Number Placeholder 3">
            <a:extLst>
              <a:ext uri="{FF2B5EF4-FFF2-40B4-BE49-F238E27FC236}">
                <a16:creationId xmlns:a16="http://schemas.microsoft.com/office/drawing/2014/main" id="{E8453E6C-3F22-4EB7-A2A6-4B93AD63B5EB}"/>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281810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P spid="22" grpId="0" animBg="1"/>
      <p:bldP spid="23"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7" name="Text Placeholder 12"/>
          <p:cNvSpPr>
            <a:spLocks noGrp="1"/>
          </p:cNvSpPr>
          <p:nvPr>
            <p:ph type="body" sz="quarter" idx="13" hasCustomPrompt="1"/>
          </p:nvPr>
        </p:nvSpPr>
        <p:spPr>
          <a:xfrm>
            <a:off x="531952" y="1373742"/>
            <a:ext cx="11128097"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3" name="Content Placeholder 2"/>
          <p:cNvSpPr>
            <a:spLocks noGrp="1"/>
          </p:cNvSpPr>
          <p:nvPr>
            <p:ph idx="1"/>
          </p:nvPr>
        </p:nvSpPr>
        <p:spPr>
          <a:xfrm>
            <a:off x="531289" y="1981200"/>
            <a:ext cx="11129420" cy="396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E248A2DF-98E5-4437-B842-E0DCD9A6A408}" type="datetime1">
              <a:rPr lang="en-US"/>
              <a:pPr/>
              <a:t>1/8/2020</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34056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Three Content">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a:t>Click to edit Master title style</a:t>
            </a:r>
            <a:endParaRPr dirty="0"/>
          </a:p>
        </p:txBody>
      </p:sp>
      <p:sp>
        <p:nvSpPr>
          <p:cNvPr id="3" name="Content Placeholder 2"/>
          <p:cNvSpPr>
            <a:spLocks noGrp="1"/>
          </p:cNvSpPr>
          <p:nvPr>
            <p:ph sz="half" idx="1"/>
          </p:nvPr>
        </p:nvSpPr>
        <p:spPr>
          <a:xfrm>
            <a:off x="531953" y="1524001"/>
            <a:ext cx="3475625"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9" name="Straight Connector 8"/>
          <p:cNvCxnSpPr/>
          <p:nvPr/>
        </p:nvCxnSpPr>
        <p:spPr bwMode="ltGray">
          <a:xfrm>
            <a:off x="419050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4358187" y="1524001"/>
            <a:ext cx="3475625"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8001496"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Content Placeholder 3"/>
          <p:cNvSpPr>
            <a:spLocks noGrp="1"/>
          </p:cNvSpPr>
          <p:nvPr>
            <p:ph sz="half" idx="13"/>
          </p:nvPr>
        </p:nvSpPr>
        <p:spPr>
          <a:xfrm>
            <a:off x="8184423" y="1524001"/>
            <a:ext cx="3475625"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A91E92C-9068-4C32-AE92-C97502324FE4}" type="datetime1">
              <a:rPr lang="en-US"/>
              <a:pPr/>
              <a:t>1/8/2020</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41502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OOW Titl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E41EF51B-5365-4A3A-A026-8C938E25026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5660966" y="213908"/>
            <a:ext cx="6531034" cy="2938320"/>
          </a:xfrm>
          <a:prstGeom prst="rect">
            <a:avLst/>
          </a:prstGeom>
        </p:spPr>
      </p:pic>
      <p:sp>
        <p:nvSpPr>
          <p:cNvPr id="2" name="Title 1">
            <a:extLst>
              <a:ext uri="{FF2B5EF4-FFF2-40B4-BE49-F238E27FC236}">
                <a16:creationId xmlns:a16="http://schemas.microsoft.com/office/drawing/2014/main" id="{95A3AB21-237D-495E-B34C-C4FCEF0DECDA}"/>
              </a:ext>
            </a:extLst>
          </p:cNvPr>
          <p:cNvSpPr>
            <a:spLocks noGrp="1"/>
          </p:cNvSpPr>
          <p:nvPr>
            <p:ph type="ctrTitle" hasCustomPrompt="1"/>
          </p:nvPr>
        </p:nvSpPr>
        <p:spPr>
          <a:xfrm>
            <a:off x="767374" y="2610195"/>
            <a:ext cx="6706446" cy="1440729"/>
          </a:xfrm>
        </p:spPr>
        <p:txBody>
          <a:bodyPr anchor="b">
            <a:normAutofit/>
          </a:bodyPr>
          <a:lstStyle>
            <a:lvl1pPr algn="l">
              <a:lnSpc>
                <a:spcPts val="4000"/>
              </a:lnSpc>
              <a:defRPr sz="4000">
                <a:latin typeface="Georgia" panose="02040502050405020303" pitchFamily="18" charset="0"/>
              </a:defRPr>
            </a:lvl1pPr>
          </a:lstStyle>
          <a:p>
            <a:r>
              <a:rPr lang="en-US" dirty="0"/>
              <a:t>Future-Proof Your Business</a:t>
            </a:r>
            <a:br>
              <a:rPr lang="en-US" dirty="0"/>
            </a:br>
            <a:r>
              <a:rPr lang="en-US" dirty="0"/>
              <a:t>with Oracle Cloud Apps</a:t>
            </a:r>
          </a:p>
        </p:txBody>
      </p:sp>
      <p:sp>
        <p:nvSpPr>
          <p:cNvPr id="3" name="Subtitle 2">
            <a:extLst>
              <a:ext uri="{FF2B5EF4-FFF2-40B4-BE49-F238E27FC236}">
                <a16:creationId xmlns:a16="http://schemas.microsoft.com/office/drawing/2014/main" id="{A7C3AE17-476B-4287-B329-DBDFF3CB0A89}"/>
              </a:ext>
            </a:extLst>
          </p:cNvPr>
          <p:cNvSpPr>
            <a:spLocks noGrp="1"/>
          </p:cNvSpPr>
          <p:nvPr>
            <p:ph type="subTitle" idx="1" hasCustomPrompt="1"/>
          </p:nvPr>
        </p:nvSpPr>
        <p:spPr>
          <a:xfrm>
            <a:off x="767374" y="4624690"/>
            <a:ext cx="6706446" cy="365125"/>
          </a:xfrm>
        </p:spPr>
        <p:txBody>
          <a:bodyPr lIns="0" rIns="0">
            <a:normAutofit/>
          </a:bodyPr>
          <a:lstStyle>
            <a:lvl1pPr marL="0" indent="0" algn="l">
              <a:buNone/>
              <a:defRPr sz="1600">
                <a:latin typeface="Oracle Sans Extra Bold" panose="020B0803020204020204" pitchFamily="34" charset="0"/>
                <a:cs typeface="Oracle Sans Extra Bold" panose="020B08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Steve Miranda</a:t>
            </a:r>
          </a:p>
        </p:txBody>
      </p:sp>
      <p:sp>
        <p:nvSpPr>
          <p:cNvPr id="10" name="Text Placeholder 9">
            <a:extLst>
              <a:ext uri="{FF2B5EF4-FFF2-40B4-BE49-F238E27FC236}">
                <a16:creationId xmlns:a16="http://schemas.microsoft.com/office/drawing/2014/main" id="{AC9CEBEA-6D56-4EDE-A99A-2090EC12F782}"/>
              </a:ext>
            </a:extLst>
          </p:cNvPr>
          <p:cNvSpPr>
            <a:spLocks noGrp="1"/>
          </p:cNvSpPr>
          <p:nvPr>
            <p:ph type="body" sz="quarter" idx="13" hasCustomPrompt="1"/>
          </p:nvPr>
        </p:nvSpPr>
        <p:spPr>
          <a:xfrm>
            <a:off x="767374" y="5122053"/>
            <a:ext cx="6706446" cy="720725"/>
          </a:xfrm>
        </p:spPr>
        <p:txBody>
          <a:bodyPr lIns="0" rIns="0">
            <a:normAutofit/>
          </a:bodyPr>
          <a:lstStyle>
            <a:lvl1pPr marL="0" indent="0">
              <a:lnSpc>
                <a:spcPts val="1400"/>
              </a:lnSpc>
              <a:buFont typeface="+mj-lt"/>
              <a:buNone/>
              <a:defRPr sz="1600">
                <a:solidFill>
                  <a:schemeClr val="accent6">
                    <a:lumMod val="60000"/>
                    <a:lumOff val="40000"/>
                  </a:schemeClr>
                </a:solidFill>
              </a:defRPr>
            </a:lvl1pPr>
            <a:lvl5pPr>
              <a:defRPr/>
            </a:lvl5pPr>
          </a:lstStyle>
          <a:p>
            <a:pPr lvl="0"/>
            <a:r>
              <a:rPr lang="en-US" dirty="0"/>
              <a:t>Executive Vice President</a:t>
            </a:r>
          </a:p>
          <a:p>
            <a:pPr lvl="0"/>
            <a:r>
              <a:rPr lang="en-US" dirty="0"/>
              <a:t>Applications &amp; Product Development</a:t>
            </a:r>
          </a:p>
          <a:p>
            <a:pPr lvl="0"/>
            <a:endParaRPr lang="en-US" dirty="0"/>
          </a:p>
        </p:txBody>
      </p:sp>
      <p:pic>
        <p:nvPicPr>
          <p:cNvPr id="14" name="Picture 13" descr="A picture containing music, black&#10;&#10;Description automatically generated">
            <a:extLst>
              <a:ext uri="{FF2B5EF4-FFF2-40B4-BE49-F238E27FC236}">
                <a16:creationId xmlns:a16="http://schemas.microsoft.com/office/drawing/2014/main" id="{FA9D9C0C-1303-4BC2-865B-D87B14FAE18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93"/>
          <a:stretch/>
        </p:blipFill>
        <p:spPr>
          <a:xfrm>
            <a:off x="-1" y="1040860"/>
            <a:ext cx="2864667" cy="1649788"/>
          </a:xfrm>
          <a:prstGeom prst="rect">
            <a:avLst/>
          </a:prstGeom>
        </p:spPr>
      </p:pic>
      <p:sp>
        <p:nvSpPr>
          <p:cNvPr id="15" name="Rectangle 14">
            <a:extLst>
              <a:ext uri="{FF2B5EF4-FFF2-40B4-BE49-F238E27FC236}">
                <a16:creationId xmlns:a16="http://schemas.microsoft.com/office/drawing/2014/main" id="{5D67E56D-4C0D-454A-AEE8-2349559EAAB5}"/>
              </a:ext>
            </a:extLst>
          </p:cNvPr>
          <p:cNvSpPr/>
          <p:nvPr userDrawn="1"/>
        </p:nvSpPr>
        <p:spPr>
          <a:xfrm>
            <a:off x="761287" y="4280089"/>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20CA049-1897-4D90-9AE0-24E2DD7B6708}"/>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0F07EA7-8031-4F08-9F37-BB74DCEC1CDF}"/>
              </a:ext>
            </a:extLst>
          </p:cNvPr>
          <p:cNvSpPr/>
          <p:nvPr userDrawn="1"/>
        </p:nvSpPr>
        <p:spPr>
          <a:xfrm>
            <a:off x="11350323" y="54923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D2F3B2F-BA9B-4050-8B8E-FEF77DEB4768}"/>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F82DD56-E093-444B-B3D1-34399747448D}"/>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023110D3-773C-B545-8C9E-0C332E18F2E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DF9BD3B8-ED9E-424C-A4AA-9AE748B9C67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4" name="Slide Number Placeholder 3">
            <a:extLst>
              <a:ext uri="{FF2B5EF4-FFF2-40B4-BE49-F238E27FC236}">
                <a16:creationId xmlns:a16="http://schemas.microsoft.com/office/drawing/2014/main" id="{1704299A-FF8E-3D47-B6DD-D37E65521A3E}"/>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pic>
        <p:nvPicPr>
          <p:cNvPr id="7" name="Picture 6">
            <a:extLst>
              <a:ext uri="{FF2B5EF4-FFF2-40B4-BE49-F238E27FC236}">
                <a16:creationId xmlns:a16="http://schemas.microsoft.com/office/drawing/2014/main" id="{429529B3-95B7-534E-9827-DE8D91841DE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61287" y="376015"/>
            <a:ext cx="1319623" cy="168462"/>
          </a:xfrm>
          <a:prstGeom prst="rect">
            <a:avLst/>
          </a:prstGeom>
        </p:spPr>
      </p:pic>
    </p:spTree>
    <p:extLst>
      <p:ext uri="{BB962C8B-B14F-4D97-AF65-F5344CB8AC3E}">
        <p14:creationId xmlns:p14="http://schemas.microsoft.com/office/powerpoint/2010/main" val="1015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OOW Title Slide Textured">
    <p:spTree>
      <p:nvGrpSpPr>
        <p:cNvPr id="1" name=""/>
        <p:cNvGrpSpPr/>
        <p:nvPr/>
      </p:nvGrpSpPr>
      <p:grpSpPr>
        <a:xfrm>
          <a:off x="0" y="0"/>
          <a:ext cx="0" cy="0"/>
          <a:chOff x="0" y="0"/>
          <a:chExt cx="0" cy="0"/>
        </a:xfrm>
      </p:grpSpPr>
      <p:pic>
        <p:nvPicPr>
          <p:cNvPr id="6" name="Picture 5" descr="A picture containing table, elephant, clothing&#10;&#10;Description automatically generated">
            <a:extLst>
              <a:ext uri="{FF2B5EF4-FFF2-40B4-BE49-F238E27FC236}">
                <a16:creationId xmlns:a16="http://schemas.microsoft.com/office/drawing/2014/main" id="{D273174A-9006-FF4E-827B-9317F3AE38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7" name="Rectangle 6">
            <a:extLst>
              <a:ext uri="{FF2B5EF4-FFF2-40B4-BE49-F238E27FC236}">
                <a16:creationId xmlns:a16="http://schemas.microsoft.com/office/drawing/2014/main" id="{0F02490B-080B-9646-8A95-ECD989138C4C}"/>
              </a:ext>
            </a:extLst>
          </p:cNvPr>
          <p:cNvSpPr/>
          <p:nvPr userDrawn="1"/>
        </p:nvSpPr>
        <p:spPr>
          <a:xfrm>
            <a:off x="747749" y="703118"/>
            <a:ext cx="10696500" cy="5451764"/>
          </a:xfrm>
          <a:prstGeom prst="rect">
            <a:avLst/>
          </a:prstGeom>
          <a:solidFill>
            <a:srgbClr val="2827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A3AB21-237D-495E-B34C-C4FCEF0DECDA}"/>
              </a:ext>
            </a:extLst>
          </p:cNvPr>
          <p:cNvSpPr>
            <a:spLocks noGrp="1"/>
          </p:cNvSpPr>
          <p:nvPr>
            <p:ph type="ctrTitle" hasCustomPrompt="1"/>
          </p:nvPr>
        </p:nvSpPr>
        <p:spPr>
          <a:xfrm>
            <a:off x="1300774" y="1766598"/>
            <a:ext cx="6706446" cy="1440729"/>
          </a:xfrm>
        </p:spPr>
        <p:txBody>
          <a:bodyPr anchor="b">
            <a:normAutofit/>
          </a:bodyPr>
          <a:lstStyle>
            <a:lvl1pPr algn="l">
              <a:lnSpc>
                <a:spcPts val="4000"/>
              </a:lnSpc>
              <a:defRPr sz="4000">
                <a:latin typeface="Georgia" panose="02040502050405020303" pitchFamily="18" charset="0"/>
              </a:defRPr>
            </a:lvl1pPr>
          </a:lstStyle>
          <a:p>
            <a:r>
              <a:rPr lang="en-US" dirty="0"/>
              <a:t>Future-Proof Your Business</a:t>
            </a:r>
            <a:br>
              <a:rPr lang="en-US" dirty="0"/>
            </a:br>
            <a:r>
              <a:rPr lang="en-US" dirty="0"/>
              <a:t>with Oracle Cloud Apps</a:t>
            </a:r>
          </a:p>
        </p:txBody>
      </p:sp>
      <p:sp>
        <p:nvSpPr>
          <p:cNvPr id="3" name="Subtitle 2">
            <a:extLst>
              <a:ext uri="{FF2B5EF4-FFF2-40B4-BE49-F238E27FC236}">
                <a16:creationId xmlns:a16="http://schemas.microsoft.com/office/drawing/2014/main" id="{A7C3AE17-476B-4287-B329-DBDFF3CB0A89}"/>
              </a:ext>
            </a:extLst>
          </p:cNvPr>
          <p:cNvSpPr>
            <a:spLocks noGrp="1"/>
          </p:cNvSpPr>
          <p:nvPr>
            <p:ph type="subTitle" idx="1" hasCustomPrompt="1"/>
          </p:nvPr>
        </p:nvSpPr>
        <p:spPr>
          <a:xfrm>
            <a:off x="1300774" y="3781093"/>
            <a:ext cx="6706446" cy="365125"/>
          </a:xfrm>
        </p:spPr>
        <p:txBody>
          <a:bodyPr lIns="0" rIns="0">
            <a:normAutofit/>
          </a:bodyPr>
          <a:lstStyle>
            <a:lvl1pPr marL="0" indent="0" algn="l">
              <a:buNone/>
              <a:defRPr sz="1600">
                <a:latin typeface="Oracle Sans Extra Bold" panose="020B0803020204020204" pitchFamily="34" charset="0"/>
                <a:cs typeface="Oracle Sans Extra Bold" panose="020B08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Steve Miranda</a:t>
            </a:r>
          </a:p>
        </p:txBody>
      </p:sp>
      <p:sp>
        <p:nvSpPr>
          <p:cNvPr id="10" name="Text Placeholder 9">
            <a:extLst>
              <a:ext uri="{FF2B5EF4-FFF2-40B4-BE49-F238E27FC236}">
                <a16:creationId xmlns:a16="http://schemas.microsoft.com/office/drawing/2014/main" id="{AC9CEBEA-6D56-4EDE-A99A-2090EC12F782}"/>
              </a:ext>
            </a:extLst>
          </p:cNvPr>
          <p:cNvSpPr>
            <a:spLocks noGrp="1"/>
          </p:cNvSpPr>
          <p:nvPr>
            <p:ph type="body" sz="quarter" idx="13" hasCustomPrompt="1"/>
          </p:nvPr>
        </p:nvSpPr>
        <p:spPr>
          <a:xfrm>
            <a:off x="1300774" y="4278456"/>
            <a:ext cx="6706446" cy="720725"/>
          </a:xfrm>
        </p:spPr>
        <p:txBody>
          <a:bodyPr lIns="0" rIns="0">
            <a:normAutofit/>
          </a:bodyPr>
          <a:lstStyle>
            <a:lvl1pPr marL="0" indent="0">
              <a:lnSpc>
                <a:spcPts val="1400"/>
              </a:lnSpc>
              <a:buFont typeface="+mj-lt"/>
              <a:buNone/>
              <a:defRPr sz="1600">
                <a:solidFill>
                  <a:schemeClr val="accent6">
                    <a:lumMod val="60000"/>
                    <a:lumOff val="40000"/>
                  </a:schemeClr>
                </a:solidFill>
              </a:defRPr>
            </a:lvl1pPr>
            <a:lvl5pPr>
              <a:defRPr/>
            </a:lvl5pPr>
          </a:lstStyle>
          <a:p>
            <a:pPr lvl="0"/>
            <a:r>
              <a:rPr lang="en-US" dirty="0"/>
              <a:t>Executive Vice President</a:t>
            </a:r>
          </a:p>
          <a:p>
            <a:pPr lvl="0"/>
            <a:r>
              <a:rPr lang="en-US" dirty="0"/>
              <a:t>Applications &amp; Product Development</a:t>
            </a:r>
          </a:p>
          <a:p>
            <a:pPr lvl="0"/>
            <a:endParaRPr lang="en-US" dirty="0"/>
          </a:p>
        </p:txBody>
      </p:sp>
      <p:sp>
        <p:nvSpPr>
          <p:cNvPr id="15" name="Rectangle 14">
            <a:extLst>
              <a:ext uri="{FF2B5EF4-FFF2-40B4-BE49-F238E27FC236}">
                <a16:creationId xmlns:a16="http://schemas.microsoft.com/office/drawing/2014/main" id="{5D67E56D-4C0D-454A-AEE8-2349559EAAB5}"/>
              </a:ext>
            </a:extLst>
          </p:cNvPr>
          <p:cNvSpPr/>
          <p:nvPr userDrawn="1"/>
        </p:nvSpPr>
        <p:spPr>
          <a:xfrm>
            <a:off x="1294687" y="3436492"/>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pic>
        <p:nvPicPr>
          <p:cNvPr id="11" name="Picture 10">
            <a:extLst>
              <a:ext uri="{FF2B5EF4-FFF2-40B4-BE49-F238E27FC236}">
                <a16:creationId xmlns:a16="http://schemas.microsoft.com/office/drawing/2014/main" id="{411C252B-9B2A-FA4E-807C-76928A0B17C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pic>
        <p:nvPicPr>
          <p:cNvPr id="9" name="Picture 8">
            <a:extLst>
              <a:ext uri="{FF2B5EF4-FFF2-40B4-BE49-F238E27FC236}">
                <a16:creationId xmlns:a16="http://schemas.microsoft.com/office/drawing/2014/main" id="{F38D40A1-D388-8643-BC4A-171E437A1D4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94687" y="1066396"/>
            <a:ext cx="1319623" cy="168462"/>
          </a:xfrm>
          <a:prstGeom prst="rect">
            <a:avLst/>
          </a:prstGeom>
        </p:spPr>
      </p:pic>
    </p:spTree>
    <p:extLst>
      <p:ext uri="{BB962C8B-B14F-4D97-AF65-F5344CB8AC3E}">
        <p14:creationId xmlns:p14="http://schemas.microsoft.com/office/powerpoint/2010/main" val="4510915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OOW Title Alternat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42000" y="0"/>
            <a:ext cx="6096000" cy="6858000"/>
          </a:xfrm>
          <a:prstGeom prst="rect">
            <a:avLst/>
          </a:prstGeom>
        </p:spPr>
      </p:pic>
      <p:pic>
        <p:nvPicPr>
          <p:cNvPr id="5" name="Picture 4">
            <a:extLst>
              <a:ext uri="{FF2B5EF4-FFF2-40B4-BE49-F238E27FC236}">
                <a16:creationId xmlns:a16="http://schemas.microsoft.com/office/drawing/2014/main" id="{919CFDD5-2DA7-954C-AF86-6FDF30E379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38000" y="0"/>
            <a:ext cx="254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370987"/>
            <a:ext cx="4951768" cy="844095"/>
          </a:xfrm>
        </p:spPr>
        <p:txBody>
          <a:bodyPr vert="horz" lIns="0" tIns="45720" rIns="0" bIns="45720" rtlCol="0" anchor="b">
            <a:normAutofit/>
          </a:bodyPr>
          <a:lstStyle>
            <a:lvl1pPr>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737980"/>
            <a:ext cx="4177978" cy="2336749"/>
          </a:xfrm>
        </p:spPr>
        <p:txBody>
          <a:bodyPr lIns="0" rIns="0">
            <a:normAutofit/>
          </a:bodyPr>
          <a:lstStyle>
            <a:lvl1pPr marL="0" indent="0">
              <a:lnSpc>
                <a:spcPct val="100000"/>
              </a:lnSpc>
              <a:spcBef>
                <a:spcPts val="0"/>
              </a:spcBef>
              <a:buNone/>
              <a:defRPr sz="16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Title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5841153" y="0"/>
            <a:ext cx="6096000" cy="6857999"/>
          </a:xfrm>
        </p:spPr>
        <p:txBody>
          <a:bodyPr/>
          <a:lstStyle/>
          <a:p>
            <a:endParaRPr lang="en-US"/>
          </a:p>
        </p:txBody>
      </p:sp>
      <p:pic>
        <p:nvPicPr>
          <p:cNvPr id="10" name="Picture 9">
            <a:extLst>
              <a:ext uri="{FF2B5EF4-FFF2-40B4-BE49-F238E27FC236}">
                <a16:creationId xmlns:a16="http://schemas.microsoft.com/office/drawing/2014/main" id="{32686F78-65B2-0E49-8DF8-40FC0342AF0E}"/>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52D83BB8-F802-134A-8FBD-58FBE66F5DB5}"/>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40FD123E-C2AE-DF4D-9707-BCE8466A57B4}"/>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8150503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OOW Thank You">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A5E3A32-1D20-FB48-82F9-74D53A933C0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417" r="1"/>
          <a:stretch/>
        </p:blipFill>
        <p:spPr>
          <a:xfrm>
            <a:off x="5415516" y="0"/>
            <a:ext cx="6776483" cy="6858000"/>
          </a:xfrm>
          <a:prstGeom prst="rect">
            <a:avLst/>
          </a:prstGeom>
        </p:spPr>
      </p:pic>
      <p:sp>
        <p:nvSpPr>
          <p:cNvPr id="16" name="Rectangle 15">
            <a:extLst>
              <a:ext uri="{FF2B5EF4-FFF2-40B4-BE49-F238E27FC236}">
                <a16:creationId xmlns:a16="http://schemas.microsoft.com/office/drawing/2014/main" id="{B21867B2-AB36-DA4B-BD46-D6E6A69BDC13}"/>
              </a:ext>
            </a:extLst>
          </p:cNvPr>
          <p:cNvSpPr/>
          <p:nvPr userDrawn="1"/>
        </p:nvSpPr>
        <p:spPr>
          <a:xfrm>
            <a:off x="768096" y="755354"/>
            <a:ext cx="6206862" cy="5338988"/>
          </a:xfrm>
          <a:prstGeom prst="rect">
            <a:avLst/>
          </a:prstGeom>
          <a:solidFill>
            <a:srgbClr val="F8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1398961" y="1781200"/>
            <a:ext cx="4951768" cy="844095"/>
          </a:xfrm>
        </p:spPr>
        <p:txBody>
          <a:bodyPr vert="horz" lIns="0" tIns="45720" rIns="0" bIns="45720" rtlCol="0" anchor="b">
            <a:normAutofit/>
          </a:bodyPr>
          <a:lstStyle>
            <a:lvl1pPr>
              <a:defRPr lang="en-US" sz="2800" b="1" i="0">
                <a:solidFill>
                  <a:schemeClr val="tx2"/>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Thank You</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1398961" y="3737980"/>
            <a:ext cx="4177978" cy="2336749"/>
          </a:xfrm>
        </p:spPr>
        <p:txBody>
          <a:bodyPr lIns="0" rIns="0">
            <a:normAutofit/>
          </a:bodyPr>
          <a:lstStyle>
            <a:lvl1pPr marL="0" indent="0">
              <a:lnSpc>
                <a:spcPct val="100000"/>
              </a:lnSpc>
              <a:spcBef>
                <a:spcPts val="0"/>
              </a:spcBef>
              <a:buNone/>
              <a:defRPr sz="16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Name</a:t>
            </a:r>
          </a:p>
          <a:p>
            <a:endParaRPr lang="en-US" dirty="0"/>
          </a:p>
          <a:p>
            <a:r>
              <a:rPr lang="en-US" dirty="0"/>
              <a:t>Title</a:t>
            </a:r>
          </a:p>
          <a:p>
            <a:r>
              <a:rPr lang="en-US" dirty="0"/>
              <a:t>Title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1392152" y="3424848"/>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9492B981-4AE0-2A40-8972-DF3543B87A0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FCF83E21-7775-E34F-BAD9-471E4325BFDA}"/>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773D1456-6664-CC43-B9DD-E9098FC21542}"/>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5973829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OOW Guest Title">
    <p:bg>
      <p:bgPr>
        <a:solidFill>
          <a:srgbClr val="703F4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C3E251-F4D9-CE45-B8C9-C097973A2B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370987"/>
            <a:ext cx="4951768" cy="844095"/>
          </a:xfrm>
        </p:spPr>
        <p:txBody>
          <a:bodyPr vert="horz" lIns="0" tIns="45720" rIns="0" bIns="45720" rtlCol="0" anchor="b">
            <a:normAutofit/>
          </a:bodyPr>
          <a:lstStyle>
            <a:lvl1pPr>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737980"/>
            <a:ext cx="4177978" cy="2336749"/>
          </a:xfrm>
        </p:spPr>
        <p:txBody>
          <a:bodyPr lIns="0" rIns="0">
            <a:normAutofit/>
          </a:bodyPr>
          <a:lstStyle>
            <a:lvl1pPr marL="0" indent="0">
              <a:lnSpc>
                <a:spcPct val="100000"/>
              </a:lnSpc>
              <a:spcBef>
                <a:spcPts val="0"/>
              </a:spcBef>
              <a:buNone/>
              <a:defRPr sz="1600" b="0" i="0">
                <a:solidFill>
                  <a:schemeClr val="bg1"/>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Title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6C6AE12F-6D6E-994F-8A9D-32F8AB313C46}"/>
              </a:ext>
            </a:extLst>
          </p:cNvPr>
          <p:cNvSpPr>
            <a:spLocks noGrp="1"/>
          </p:cNvSpPr>
          <p:nvPr>
            <p:ph type="pic" sz="quarter" idx="10"/>
          </p:nvPr>
        </p:nvSpPr>
        <p:spPr>
          <a:xfrm>
            <a:off x="6096000" y="0"/>
            <a:ext cx="6096000" cy="6858000"/>
          </a:xfrm>
        </p:spPr>
        <p:txBody>
          <a:bodyPr/>
          <a:lstStyle/>
          <a:p>
            <a:endParaRPr lang="en-US"/>
          </a:p>
        </p:txBody>
      </p:sp>
      <p:sp>
        <p:nvSpPr>
          <p:cNvPr id="9" name="Footer Placeholder 3">
            <a:extLst>
              <a:ext uri="{FF2B5EF4-FFF2-40B4-BE49-F238E27FC236}">
                <a16:creationId xmlns:a16="http://schemas.microsoft.com/office/drawing/2014/main" id="{AC80922D-3FCC-DF44-B102-7FF0D5BA1F7A}"/>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0" name="Slide Number Placeholder 3">
            <a:extLst>
              <a:ext uri="{FF2B5EF4-FFF2-40B4-BE49-F238E27FC236}">
                <a16:creationId xmlns:a16="http://schemas.microsoft.com/office/drawing/2014/main" id="{3F601AF2-CB96-FB47-93A1-06A0F51BB9F9}"/>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6243907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OOW Agenda">
    <p:spTree>
      <p:nvGrpSpPr>
        <p:cNvPr id="1" name=""/>
        <p:cNvGrpSpPr/>
        <p:nvPr/>
      </p:nvGrpSpPr>
      <p:grpSpPr>
        <a:xfrm>
          <a:off x="0" y="0"/>
          <a:ext cx="0" cy="0"/>
          <a:chOff x="0" y="0"/>
          <a:chExt cx="0" cy="0"/>
        </a:xfrm>
      </p:grpSpPr>
      <p:pic>
        <p:nvPicPr>
          <p:cNvPr id="9" name="Picture 8" descr="A picture containing container, basket&#10;&#10;Description automatically generated">
            <a:extLst>
              <a:ext uri="{FF2B5EF4-FFF2-40B4-BE49-F238E27FC236}">
                <a16:creationId xmlns:a16="http://schemas.microsoft.com/office/drawing/2014/main" id="{854C4F1B-5FB4-8C48-B352-99B254FA24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grpSp>
        <p:nvGrpSpPr>
          <p:cNvPr id="4" name="Group 3">
            <a:extLst>
              <a:ext uri="{FF2B5EF4-FFF2-40B4-BE49-F238E27FC236}">
                <a16:creationId xmlns:a16="http://schemas.microsoft.com/office/drawing/2014/main" id="{F7DFBE94-74A2-954E-835D-D3A403750427}"/>
              </a:ext>
            </a:extLst>
          </p:cNvPr>
          <p:cNvGrpSpPr/>
          <p:nvPr userDrawn="1"/>
        </p:nvGrpSpPr>
        <p:grpSpPr>
          <a:xfrm>
            <a:off x="3281742" y="5775496"/>
            <a:ext cx="1233073" cy="299478"/>
            <a:chOff x="10266201" y="4638361"/>
            <a:chExt cx="1233073" cy="299478"/>
          </a:xfrm>
        </p:grpSpPr>
        <p:sp>
          <p:nvSpPr>
            <p:cNvPr id="10" name="Rectangle 9">
              <a:extLst>
                <a:ext uri="{FF2B5EF4-FFF2-40B4-BE49-F238E27FC236}">
                  <a16:creationId xmlns:a16="http://schemas.microsoft.com/office/drawing/2014/main" id="{2BA10860-07D3-1A4B-8B52-69FDEB228A00}"/>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88CE354-4375-7947-A5F2-81A80C5EC1F7}"/>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331646-206C-584A-8040-FBE54C7289E1}"/>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Agenda</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8"/>
            <a:ext cx="5029200" cy="544527"/>
          </a:xfrm>
        </p:spPr>
        <p:txBody>
          <a:bodyPr lIns="0" rIns="0">
            <a:normAutofit/>
          </a:bodyPr>
          <a:lstStyle>
            <a:lvl1pPr marL="0" indent="0">
              <a:lnSpc>
                <a:spcPct val="100000"/>
              </a:lnSpc>
              <a:spcBef>
                <a:spcPts val="0"/>
              </a:spcBef>
              <a:spcAft>
                <a:spcPts val="1200"/>
              </a:spcAft>
              <a:buSzPct val="70000"/>
              <a:buFont typeface="Arial" panose="020B0604020202020204" pitchFamily="34" charset="0"/>
              <a:buNone/>
              <a:tabLst/>
              <a:defRPr sz="3000" b="1" i="0">
                <a:solidFill>
                  <a:schemeClr val="accent2"/>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Day</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00AD1749-1C8E-AD41-8D05-F1E78F61C9D5}"/>
              </a:ext>
            </a:extLst>
          </p:cNvPr>
          <p:cNvSpPr>
            <a:spLocks noGrp="1"/>
          </p:cNvSpPr>
          <p:nvPr>
            <p:ph type="body" sz="quarter" idx="10" hasCustomPrompt="1"/>
          </p:nvPr>
        </p:nvSpPr>
        <p:spPr>
          <a:xfrm>
            <a:off x="768095" y="2947988"/>
            <a:ext cx="822960" cy="3239072"/>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18" name="Text Placeholder 17">
            <a:extLst>
              <a:ext uri="{FF2B5EF4-FFF2-40B4-BE49-F238E27FC236}">
                <a16:creationId xmlns:a16="http://schemas.microsoft.com/office/drawing/2014/main" id="{5A23BDF2-4CF1-B242-AF9C-FF0C2725A9C5}"/>
              </a:ext>
            </a:extLst>
          </p:cNvPr>
          <p:cNvSpPr>
            <a:spLocks noGrp="1"/>
          </p:cNvSpPr>
          <p:nvPr>
            <p:ph type="body" sz="quarter" idx="11" hasCustomPrompt="1"/>
          </p:nvPr>
        </p:nvSpPr>
        <p:spPr>
          <a:xfrm>
            <a:off x="1624519" y="2947988"/>
            <a:ext cx="4172776" cy="3239072"/>
          </a:xfrm>
        </p:spPr>
        <p:txBody>
          <a:bodyPr lIns="0" rIns="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b="0" i="0" u="none" kern="1200" dirty="0" smtClean="0">
                <a:solidFill>
                  <a:schemeClr val="bg1">
                    <a:lumMod val="85000"/>
                  </a:schemeClr>
                </a:solidFill>
                <a:effectLst/>
                <a:latin typeface="Oracle Sans" panose="020B0503020204020204" pitchFamily="34" charset="0"/>
                <a:ea typeface="+mn-ea"/>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endParaRPr lang="en-US" dirty="0">
              <a:solidFill>
                <a:srgbClr val="847B76"/>
              </a:solidFill>
              <a:effectLst/>
              <a:latin typeface="Oracle Sans Light" panose="020B0403020204020204" pitchFamily="34" charset="0"/>
            </a:endParaRPr>
          </a:p>
        </p:txBody>
      </p:sp>
      <p:sp>
        <p:nvSpPr>
          <p:cNvPr id="20" name="Text Placeholder 19">
            <a:extLst>
              <a:ext uri="{FF2B5EF4-FFF2-40B4-BE49-F238E27FC236}">
                <a16:creationId xmlns:a16="http://schemas.microsoft.com/office/drawing/2014/main" id="{9DAC5812-8F05-0440-9062-7A43B2DB6AA6}"/>
              </a:ext>
            </a:extLst>
          </p:cNvPr>
          <p:cNvSpPr>
            <a:spLocks noGrp="1"/>
          </p:cNvSpPr>
          <p:nvPr>
            <p:ph type="body" sz="quarter" idx="12" hasCustomPrompt="1"/>
          </p:nvPr>
        </p:nvSpPr>
        <p:spPr>
          <a:xfrm>
            <a:off x="6088270" y="2289175"/>
            <a:ext cx="5029200" cy="548640"/>
          </a:xfrm>
        </p:spPr>
        <p:txBody>
          <a:bodyPr vert="horz" lIns="0" tIns="45720" rIns="0" bIns="45720" rtlCol="0">
            <a:normAutofit/>
          </a:bodyPr>
          <a:lstStyle>
            <a:lvl1pPr>
              <a:defRPr lang="en-US" sz="3000" b="1" i="0" dirty="0">
                <a:solidFill>
                  <a:schemeClr val="accent2"/>
                </a:solidFill>
                <a:latin typeface="Oracle Sans" panose="020B0503020204020204" pitchFamily="34" charset="0"/>
                <a:ea typeface="Oracle Sans" panose="020B0503020204020204" pitchFamily="34" charset="0"/>
                <a:cs typeface="Oracle Sans" panose="020B0503020204020204" pitchFamily="34" charset="0"/>
              </a:defRPr>
            </a:lvl1pPr>
          </a:lstStyle>
          <a:p>
            <a:pPr lvl="0">
              <a:lnSpc>
                <a:spcPct val="100000"/>
              </a:lnSpc>
              <a:spcBef>
                <a:spcPts val="0"/>
              </a:spcBef>
              <a:spcAft>
                <a:spcPts val="1200"/>
              </a:spcAft>
              <a:buSzPct val="70000"/>
              <a:tabLst/>
            </a:pPr>
            <a:r>
              <a:rPr lang="en-US" dirty="0"/>
              <a:t>Day</a:t>
            </a:r>
          </a:p>
        </p:txBody>
      </p:sp>
      <p:sp>
        <p:nvSpPr>
          <p:cNvPr id="22" name="Text Placeholder 21">
            <a:extLst>
              <a:ext uri="{FF2B5EF4-FFF2-40B4-BE49-F238E27FC236}">
                <a16:creationId xmlns:a16="http://schemas.microsoft.com/office/drawing/2014/main" id="{2B9790FE-CFCA-0344-AFF7-854517B39753}"/>
              </a:ext>
            </a:extLst>
          </p:cNvPr>
          <p:cNvSpPr>
            <a:spLocks noGrp="1"/>
          </p:cNvSpPr>
          <p:nvPr>
            <p:ph type="body" sz="quarter" idx="13" hasCustomPrompt="1"/>
          </p:nvPr>
        </p:nvSpPr>
        <p:spPr>
          <a:xfrm>
            <a:off x="6088270" y="2947988"/>
            <a:ext cx="822960" cy="3236976"/>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24" name="Text Placeholder 23">
            <a:extLst>
              <a:ext uri="{FF2B5EF4-FFF2-40B4-BE49-F238E27FC236}">
                <a16:creationId xmlns:a16="http://schemas.microsoft.com/office/drawing/2014/main" id="{2FF7732B-D608-9647-98B0-CFC063F3113A}"/>
              </a:ext>
            </a:extLst>
          </p:cNvPr>
          <p:cNvSpPr>
            <a:spLocks noGrp="1"/>
          </p:cNvSpPr>
          <p:nvPr>
            <p:ph type="body" sz="quarter" idx="14" hasCustomPrompt="1"/>
          </p:nvPr>
        </p:nvSpPr>
        <p:spPr>
          <a:xfrm>
            <a:off x="6946396" y="2947988"/>
            <a:ext cx="4169663" cy="3236976"/>
          </a:xfrm>
        </p:spPr>
        <p:txBody>
          <a:bodyPr vert="horz" lIns="0" tIns="45720" rIns="0" bIns="45720" rtlCol="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u="none">
                <a:solidFill>
                  <a:schemeClr val="bg1">
                    <a:lumMod val="85000"/>
                  </a:schemeClr>
                </a:solidFill>
                <a:effectLst/>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p:txBody>
      </p:sp>
      <p:pic>
        <p:nvPicPr>
          <p:cNvPr id="17" name="Picture 16">
            <a:extLst>
              <a:ext uri="{FF2B5EF4-FFF2-40B4-BE49-F238E27FC236}">
                <a16:creationId xmlns:a16="http://schemas.microsoft.com/office/drawing/2014/main" id="{E2FD8FD0-D035-7149-A473-D48765FB759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B99B1A28-83C1-EB4F-A7D2-186CE07005BD}"/>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A4B764B2-2D9B-D543-9A69-58101FCE04D3}"/>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109344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OOW Agenda One Column">
    <p:spTree>
      <p:nvGrpSpPr>
        <p:cNvPr id="1" name=""/>
        <p:cNvGrpSpPr/>
        <p:nvPr/>
      </p:nvGrpSpPr>
      <p:grpSpPr>
        <a:xfrm>
          <a:off x="0" y="0"/>
          <a:ext cx="0" cy="0"/>
          <a:chOff x="0" y="0"/>
          <a:chExt cx="0" cy="0"/>
        </a:xfrm>
      </p:grpSpPr>
      <p:pic>
        <p:nvPicPr>
          <p:cNvPr id="9" name="Picture 8" descr="A picture containing container, basket&#10;&#10;Description automatically generated">
            <a:extLst>
              <a:ext uri="{FF2B5EF4-FFF2-40B4-BE49-F238E27FC236}">
                <a16:creationId xmlns:a16="http://schemas.microsoft.com/office/drawing/2014/main" id="{854C4F1B-5FB4-8C48-B352-99B254FA24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grpSp>
        <p:nvGrpSpPr>
          <p:cNvPr id="4" name="Group 3">
            <a:extLst>
              <a:ext uri="{FF2B5EF4-FFF2-40B4-BE49-F238E27FC236}">
                <a16:creationId xmlns:a16="http://schemas.microsoft.com/office/drawing/2014/main" id="{F7DFBE94-74A2-954E-835D-D3A403750427}"/>
              </a:ext>
            </a:extLst>
          </p:cNvPr>
          <p:cNvGrpSpPr/>
          <p:nvPr userDrawn="1"/>
        </p:nvGrpSpPr>
        <p:grpSpPr>
          <a:xfrm>
            <a:off x="3281742" y="5775496"/>
            <a:ext cx="1233073" cy="299478"/>
            <a:chOff x="10266201" y="4638361"/>
            <a:chExt cx="1233073" cy="299478"/>
          </a:xfrm>
        </p:grpSpPr>
        <p:sp>
          <p:nvSpPr>
            <p:cNvPr id="10" name="Rectangle 9">
              <a:extLst>
                <a:ext uri="{FF2B5EF4-FFF2-40B4-BE49-F238E27FC236}">
                  <a16:creationId xmlns:a16="http://schemas.microsoft.com/office/drawing/2014/main" id="{2BA10860-07D3-1A4B-8B52-69FDEB228A00}"/>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88CE354-4375-7947-A5F2-81A80C5EC1F7}"/>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331646-206C-584A-8040-FBE54C7289E1}"/>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3000">
                <a:solidFill>
                  <a:schemeClr val="accent2"/>
                </a:solidFill>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Agenda</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00AD1749-1C8E-AD41-8D05-F1E78F61C9D5}"/>
              </a:ext>
            </a:extLst>
          </p:cNvPr>
          <p:cNvSpPr>
            <a:spLocks noGrp="1"/>
          </p:cNvSpPr>
          <p:nvPr>
            <p:ph type="body" sz="quarter" idx="10" hasCustomPrompt="1"/>
          </p:nvPr>
        </p:nvSpPr>
        <p:spPr>
          <a:xfrm>
            <a:off x="768095" y="2339090"/>
            <a:ext cx="822960" cy="3682603"/>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18" name="Text Placeholder 17">
            <a:extLst>
              <a:ext uri="{FF2B5EF4-FFF2-40B4-BE49-F238E27FC236}">
                <a16:creationId xmlns:a16="http://schemas.microsoft.com/office/drawing/2014/main" id="{5A23BDF2-4CF1-B242-AF9C-FF0C2725A9C5}"/>
              </a:ext>
            </a:extLst>
          </p:cNvPr>
          <p:cNvSpPr>
            <a:spLocks noGrp="1"/>
          </p:cNvSpPr>
          <p:nvPr>
            <p:ph type="body" sz="quarter" idx="11" hasCustomPrompt="1"/>
          </p:nvPr>
        </p:nvSpPr>
        <p:spPr>
          <a:xfrm>
            <a:off x="1624519" y="2339091"/>
            <a:ext cx="9799386" cy="3682602"/>
          </a:xfrm>
        </p:spPr>
        <p:txBody>
          <a:bodyPr lIns="0" rIns="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b="0" i="0" u="none" kern="1200" dirty="0" smtClean="0">
                <a:solidFill>
                  <a:schemeClr val="bg1">
                    <a:lumMod val="85000"/>
                  </a:schemeClr>
                </a:solidFill>
                <a:effectLst/>
                <a:latin typeface="Oracle Sans" panose="020B0503020204020204" pitchFamily="34" charset="0"/>
                <a:ea typeface="+mn-ea"/>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endParaRPr lang="en-US" dirty="0">
              <a:solidFill>
                <a:srgbClr val="847B76"/>
              </a:solidFill>
              <a:effectLst/>
              <a:latin typeface="Oracle Sans Light" panose="020B0403020204020204" pitchFamily="34" charset="0"/>
            </a:endParaRPr>
          </a:p>
        </p:txBody>
      </p:sp>
      <p:pic>
        <p:nvPicPr>
          <p:cNvPr id="17" name="Picture 16">
            <a:extLst>
              <a:ext uri="{FF2B5EF4-FFF2-40B4-BE49-F238E27FC236}">
                <a16:creationId xmlns:a16="http://schemas.microsoft.com/office/drawing/2014/main" id="{E2FD8FD0-D035-7149-A473-D48765FB759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5" name="Footer Placeholder 3">
            <a:extLst>
              <a:ext uri="{FF2B5EF4-FFF2-40B4-BE49-F238E27FC236}">
                <a16:creationId xmlns:a16="http://schemas.microsoft.com/office/drawing/2014/main" id="{2CEB16F1-B604-324D-9D9C-72431FBE4AC8}"/>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43497273-C70D-104B-968E-9BF4249CDBC9}"/>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20426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OOW Title Alternat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42000" y="0"/>
            <a:ext cx="6096000" cy="6858000"/>
          </a:xfrm>
          <a:prstGeom prst="rect">
            <a:avLst/>
          </a:prstGeom>
        </p:spPr>
      </p:pic>
      <p:pic>
        <p:nvPicPr>
          <p:cNvPr id="5" name="Picture 4">
            <a:extLst>
              <a:ext uri="{FF2B5EF4-FFF2-40B4-BE49-F238E27FC236}">
                <a16:creationId xmlns:a16="http://schemas.microsoft.com/office/drawing/2014/main" id="{919CFDD5-2DA7-954C-AF86-6FDF30E379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38000" y="0"/>
            <a:ext cx="254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370987"/>
            <a:ext cx="4951768" cy="844095"/>
          </a:xfrm>
        </p:spPr>
        <p:txBody>
          <a:bodyPr vert="horz" lIns="0" tIns="45720" rIns="0" bIns="45720" rtlCol="0" anchor="b">
            <a:normAutofit/>
          </a:bodyPr>
          <a:lstStyle>
            <a:lvl1pPr>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737980"/>
            <a:ext cx="4177978" cy="2336749"/>
          </a:xfrm>
        </p:spPr>
        <p:txBody>
          <a:bodyPr lIns="0" rIns="0">
            <a:normAutofit/>
          </a:bodyPr>
          <a:lstStyle>
            <a:lvl1pPr marL="0" indent="0">
              <a:lnSpc>
                <a:spcPct val="100000"/>
              </a:lnSpc>
              <a:spcBef>
                <a:spcPts val="0"/>
              </a:spcBef>
              <a:buNone/>
              <a:defRPr sz="16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Title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6ADA2461-9C22-0D47-B775-5AD8659EE1DB}"/>
              </a:ext>
            </a:extLst>
          </p:cNvPr>
          <p:cNvSpPr>
            <a:spLocks noGrp="1"/>
          </p:cNvSpPr>
          <p:nvPr>
            <p:ph type="pic" sz="quarter" idx="10"/>
          </p:nvPr>
        </p:nvSpPr>
        <p:spPr>
          <a:xfrm>
            <a:off x="5842000" y="0"/>
            <a:ext cx="6096000" cy="6858000"/>
          </a:xfrm>
        </p:spPr>
        <p:txBody>
          <a:bodyPr/>
          <a:lstStyle/>
          <a:p>
            <a:r>
              <a:rPr lang="en-US"/>
              <a:t>Click icon to add picture</a:t>
            </a:r>
          </a:p>
        </p:txBody>
      </p:sp>
      <p:sp>
        <p:nvSpPr>
          <p:cNvPr id="4" name="Footer Placeholder 3">
            <a:extLst>
              <a:ext uri="{FF2B5EF4-FFF2-40B4-BE49-F238E27FC236}">
                <a16:creationId xmlns:a16="http://schemas.microsoft.com/office/drawing/2014/main" id="{468DACAA-9A3C-1646-B964-45E45C4290D3}"/>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0" name="Slide Number Placeholder 3">
            <a:extLst>
              <a:ext uri="{FF2B5EF4-FFF2-40B4-BE49-F238E27FC236}">
                <a16:creationId xmlns:a16="http://schemas.microsoft.com/office/drawing/2014/main" id="{94609EAD-3B98-1C46-8F69-D7499B32E5C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8504290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5817-C269-41DC-98C3-383216D99B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A67554-86D0-436B-A607-1B04B40495BA}"/>
              </a:ext>
            </a:extLst>
          </p:cNvPr>
          <p:cNvSpPr>
            <a:spLocks noGrp="1"/>
          </p:cNvSpPr>
          <p:nvPr>
            <p:ph idx="1"/>
          </p:nvPr>
        </p:nvSpPr>
        <p:spPr/>
        <p:txBody>
          <a:bodyPr/>
          <a:lstStyle>
            <a:lvl1pPr marL="230188" indent="-230188">
              <a:buClr>
                <a:schemeClr val="accent1"/>
              </a:buClr>
              <a:buSzPct val="70000"/>
              <a:buFont typeface="Arial" panose="020B0604020202020204" pitchFamily="34" charset="0"/>
              <a:buChar char="•"/>
              <a:tabLst/>
              <a:defRPr/>
            </a:lvl1pPr>
            <a:lvl2pPr marL="690563" indent="-233363">
              <a:buClr>
                <a:schemeClr val="accent1"/>
              </a:buClr>
              <a:buSzPct val="70000"/>
              <a:buFont typeface="Arial" panose="020B0604020202020204" pitchFamily="34" charset="0"/>
              <a:buChar char="•"/>
              <a:tabLst/>
              <a:defRPr/>
            </a:lvl2pPr>
            <a:lvl3pPr marL="1150938" indent="-236538">
              <a:buClr>
                <a:schemeClr val="accent1"/>
              </a:buClr>
              <a:buSzPct val="70000"/>
              <a:buFont typeface="Arial" panose="020B0604020202020204" pitchFamily="34" charset="0"/>
              <a:buChar char="•"/>
              <a:tabLst/>
              <a:defRPr/>
            </a:lvl3pPr>
            <a:lvl4pPr marL="1603375" indent="-231775">
              <a:buClr>
                <a:schemeClr val="accent1"/>
              </a:buClr>
              <a:buSzPct val="70000"/>
              <a:buFont typeface="Arial" panose="020B0604020202020204" pitchFamily="34" charset="0"/>
              <a:buChar char="•"/>
              <a:tabLst/>
              <a:defRPr/>
            </a:lvl4pPr>
            <a:lvl5pPr marL="2063750" indent="-234950">
              <a:buClr>
                <a:schemeClr val="accent1"/>
              </a:buClr>
              <a:buSzPct val="70000"/>
              <a:buFont typeface="Arial" panose="020B0604020202020204" pitchFamily="34" charset="0"/>
              <a:buChar char="•"/>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3">
            <a:extLst>
              <a:ext uri="{FF2B5EF4-FFF2-40B4-BE49-F238E27FC236}">
                <a16:creationId xmlns:a16="http://schemas.microsoft.com/office/drawing/2014/main" id="{99F69C3E-DA06-EC43-BB09-C5077055EB4C}"/>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8" name="Slide Number Placeholder 3">
            <a:extLst>
              <a:ext uri="{FF2B5EF4-FFF2-40B4-BE49-F238E27FC236}">
                <a16:creationId xmlns:a16="http://schemas.microsoft.com/office/drawing/2014/main" id="{20DCD1F9-A107-EE49-BC47-26050D6BE5ED}"/>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8606169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1">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C0780927-9945-EF47-8AE5-C4DBCA3023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133"/>
          <a:stretch/>
        </p:blipFill>
        <p:spPr>
          <a:xfrm flipH="1">
            <a:off x="7263302" y="224473"/>
            <a:ext cx="4928697" cy="2612033"/>
          </a:xfrm>
          <a:prstGeom prst="rect">
            <a:avLst/>
          </a:prstGeom>
        </p:spPr>
      </p:pic>
      <p:pic>
        <p:nvPicPr>
          <p:cNvPr id="13" name="Picture 12" descr="A picture containing music, black&#10;&#10;Description automatically generated">
            <a:extLst>
              <a:ext uri="{FF2B5EF4-FFF2-40B4-BE49-F238E27FC236}">
                <a16:creationId xmlns:a16="http://schemas.microsoft.com/office/drawing/2014/main" id="{0D44442F-9369-9B4E-B2F5-C37AD54E148E}"/>
              </a:ext>
            </a:extLst>
          </p:cNvPr>
          <p:cNvPicPr>
            <a:picLocks noChangeAspect="1"/>
          </p:cNvPicPr>
          <p:nvPr userDrawn="1"/>
        </p:nvPicPr>
        <p:blipFill>
          <a:blip r:embed="rId3" cstate="print">
            <a:alphaModFix amt="40000"/>
            <a:extLst>
              <a:ext uri="{28A0092B-C50C-407E-A947-70E740481C1C}">
                <a14:useLocalDpi xmlns:a14="http://schemas.microsoft.com/office/drawing/2010/main" val="0"/>
              </a:ext>
            </a:extLst>
          </a:blip>
          <a:stretch>
            <a:fillRect/>
          </a:stretch>
        </p:blipFill>
        <p:spPr>
          <a:xfrm>
            <a:off x="-620045" y="5667593"/>
            <a:ext cx="4427104" cy="1649788"/>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6705724"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2288559"/>
            <a:ext cx="6705724" cy="3360372"/>
          </a:xfrm>
        </p:spPr>
        <p:txBody>
          <a:bodyPr lIns="0" rIns="0">
            <a:normAutofit/>
          </a:bodyPr>
          <a:lstStyle>
            <a:lvl1pPr marL="0" indent="0">
              <a:lnSpc>
                <a:spcPct val="100000"/>
              </a:lnSpc>
              <a:spcBef>
                <a:spcPts val="0"/>
              </a:spcBef>
              <a:buNone/>
              <a:defRPr lang="en-US" sz="3000" b="0" i="0" kern="1200" dirty="0" err="1" smtClean="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C1D8E17-170B-7246-AF1C-3AD5786F2D9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87512538-F5F5-DE4B-B197-E841461B7B41}"/>
              </a:ext>
            </a:extLst>
          </p:cNvPr>
          <p:cNvSpPr>
            <a:spLocks noGrp="1"/>
          </p:cNvSpPr>
          <p:nvPr>
            <p:ph type="ftr" sz="quarter" idx="3"/>
          </p:nvPr>
        </p:nvSpPr>
        <p:spPr>
          <a:xfrm>
            <a:off x="4385622"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02F08E74-F659-CE40-8946-33F269836D7F}"/>
              </a:ext>
            </a:extLst>
          </p:cNvPr>
          <p:cNvSpPr>
            <a:spLocks noGrp="1"/>
          </p:cNvSpPr>
          <p:nvPr>
            <p:ph type="sldNum" sz="quarter" idx="4"/>
          </p:nvPr>
        </p:nvSpPr>
        <p:spPr>
          <a:xfrm>
            <a:off x="3807059"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738027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2">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7629454"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7629455" cy="3360372"/>
          </a:xfrm>
        </p:spPr>
        <p:txBody>
          <a:bodyPr lIns="0" rIns="0">
            <a:normAutofit/>
          </a:bodyPr>
          <a:lstStyle>
            <a:lvl1pPr marL="0" indent="0">
              <a:lnSpc>
                <a:spcPct val="100000"/>
              </a:lnSpc>
              <a:spcBef>
                <a:spcPts val="0"/>
              </a:spcBef>
              <a:buNone/>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0310F20-1649-734A-B3C6-2E780CA560E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16EB0625-B565-3240-AC65-C85B62B0CC3D}"/>
              </a:ext>
            </a:extLst>
          </p:cNvPr>
          <p:cNvSpPr>
            <a:spLocks noGrp="1"/>
          </p:cNvSpPr>
          <p:nvPr>
            <p:ph type="ftr" sz="quarter" idx="3"/>
          </p:nvPr>
        </p:nvSpPr>
        <p:spPr>
          <a:xfrm>
            <a:off x="1251589"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961A4C7E-5FE6-6B40-B2FB-EA05691CD859}"/>
              </a:ext>
            </a:extLst>
          </p:cNvPr>
          <p:cNvSpPr>
            <a:spLocks noGrp="1"/>
          </p:cNvSpPr>
          <p:nvPr>
            <p:ph type="sldNum" sz="quarter" idx="4"/>
          </p:nvPr>
        </p:nvSpPr>
        <p:spPr>
          <a:xfrm>
            <a:off x="673026"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07315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secHead" preserve="1">
  <p:cSld name="1_OOW Section Divider 2">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675861"/>
            <a:ext cx="7629454" cy="2091701"/>
          </a:xfrm>
        </p:spPr>
        <p:txBody>
          <a:bodyPr vert="horz" lIns="0" tIns="45720" rIns="0" bIns="45720" rtlCol="0" anchor="b">
            <a:normAutofit/>
          </a:bodyPr>
          <a:lstStyle>
            <a:lvl1pPr>
              <a:defRPr lang="en-US" sz="44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429000"/>
            <a:ext cx="7629455" cy="1456631"/>
          </a:xfrm>
        </p:spPr>
        <p:txBody>
          <a:bodyPr lIns="0" rIns="0">
            <a:normAutofit/>
          </a:bodyPr>
          <a:lstStyle>
            <a:lvl1pPr marL="0" indent="0">
              <a:lnSpc>
                <a:spcPct val="100000"/>
              </a:lnSpc>
              <a:spcBef>
                <a:spcPts val="0"/>
              </a:spcBef>
              <a:buNone/>
              <a:defRPr sz="2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11586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0310F20-1649-734A-B3C6-2E780CA560E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F50C85E0-E604-5844-ADCA-CD154ABC6D83}"/>
              </a:ext>
            </a:extLst>
          </p:cNvPr>
          <p:cNvSpPr>
            <a:spLocks noGrp="1"/>
          </p:cNvSpPr>
          <p:nvPr>
            <p:ph type="ftr" sz="quarter" idx="3"/>
          </p:nvPr>
        </p:nvSpPr>
        <p:spPr>
          <a:xfrm>
            <a:off x="1258964"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4560211F-42AC-484E-9080-EBE8A9AA4ADC}"/>
              </a:ext>
            </a:extLst>
          </p:cNvPr>
          <p:cNvSpPr>
            <a:spLocks noGrp="1"/>
          </p:cNvSpPr>
          <p:nvPr>
            <p:ph type="sldNum" sz="quarter" idx="4"/>
          </p:nvPr>
        </p:nvSpPr>
        <p:spPr>
          <a:xfrm>
            <a:off x="680401"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9824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secHead" preserve="1">
  <p:cSld name="OOW Large Bulleted List">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8"/>
            <a:ext cx="10669102" cy="4067791"/>
          </a:xfrm>
        </p:spPr>
        <p:txBody>
          <a:bodyPr lIns="0" rIns="0">
            <a:normAutofit/>
          </a:bodyPr>
          <a:lstStyle>
            <a:lvl1pPr marL="234950" indent="-234950">
              <a:lnSpc>
                <a:spcPct val="100000"/>
              </a:lnSpc>
              <a:spcBef>
                <a:spcPts val="0"/>
              </a:spcBef>
              <a:spcAft>
                <a:spcPts val="1200"/>
              </a:spcAft>
              <a:buSzPct val="70000"/>
              <a:buFont typeface="Arial" panose="020B0604020202020204" pitchFamily="34" charset="0"/>
              <a:buChar char="•"/>
              <a:tabLst/>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a:t>
            </a:r>
          </a:p>
          <a:p>
            <a:r>
              <a:rPr lang="en-US" dirty="0"/>
              <a:t>Duis vitae </a:t>
            </a:r>
            <a:r>
              <a:rPr lang="en-US" dirty="0" err="1"/>
              <a:t>interdum</a:t>
            </a:r>
            <a:r>
              <a:rPr lang="en-US" dirty="0"/>
              <a:t> diam</a:t>
            </a:r>
          </a:p>
          <a:p>
            <a:r>
              <a:rPr lang="en-US" dirty="0"/>
              <a:t>Non </a:t>
            </a:r>
            <a:r>
              <a:rPr lang="en-US" dirty="0" err="1"/>
              <a:t>aliquet</a:t>
            </a:r>
            <a:r>
              <a:rPr lang="en-US" dirty="0"/>
              <a:t> </a:t>
            </a:r>
            <a:r>
              <a:rPr lang="en-US" dirty="0" err="1"/>
              <a:t>enim</a:t>
            </a:r>
            <a:r>
              <a:rPr lang="en-US" dirty="0"/>
              <a:t>.</a:t>
            </a:r>
          </a:p>
          <a:p>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a:t>
            </a:r>
          </a:p>
          <a:p>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08313E-A4D2-8545-95E9-53B6EB1B10B4}"/>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3BE074E9-0004-CD49-9918-E0B74440CD4F}"/>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96DEE667-DB0F-C845-B358-E8844EF1ABF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358601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OOW 4-Step Flow">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F0FCE765-22CA-7F4E-B5AF-ACFEA611159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9834" y="583943"/>
            <a:ext cx="2626460" cy="662990"/>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2331522" cy="330974"/>
          </a:xfrm>
        </p:spPr>
        <p:txBody>
          <a:bodyPr lIns="0" rIns="0">
            <a:normAutofit/>
          </a:bodyPr>
          <a:lstStyle>
            <a:lvl1pPr marL="0" indent="0">
              <a:lnSpc>
                <a:spcPct val="100000"/>
              </a:lnSpc>
              <a:spcBef>
                <a:spcPts val="0"/>
              </a:spcBef>
              <a:spcAft>
                <a:spcPts val="1200"/>
              </a:spcAft>
              <a:buSzPct val="70000"/>
              <a:buFont typeface="Arial" panose="020B0604020202020204" pitchFamily="34" charset="0"/>
              <a:buNone/>
              <a:tabLst/>
              <a:defRPr sz="1600" b="1" i="0">
                <a:solidFill>
                  <a:schemeClr val="bg1"/>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Shape 5">
            <a:extLst>
              <a:ext uri="{FF2B5EF4-FFF2-40B4-BE49-F238E27FC236}">
                <a16:creationId xmlns:a16="http://schemas.microsoft.com/office/drawing/2014/main" id="{B92094A0-05C7-534D-B3B3-D2022D11EFEF}"/>
              </a:ext>
            </a:extLst>
          </p:cNvPr>
          <p:cNvSpPr/>
          <p:nvPr userDrawn="1"/>
        </p:nvSpPr>
        <p:spPr>
          <a:xfrm rot="13500000">
            <a:off x="3052797" y="2358866"/>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768350" y="2716680"/>
            <a:ext cx="2340864" cy="2529712"/>
          </a:xfrm>
        </p:spPr>
        <p:txBody>
          <a:bodyPr lIns="0" rIns="0">
            <a:normAutofit/>
          </a:bodyPr>
          <a:lstStyle>
            <a:lvl1pPr marL="0" marR="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lang="en-US" sz="1800" b="0" i="0" kern="1200" dirty="0">
                <a:solidFill>
                  <a:schemeClr val="bg1">
                    <a:lumMod val="85000"/>
                  </a:schemeClr>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16" name="Text Placeholder 15">
            <a:extLst>
              <a:ext uri="{FF2B5EF4-FFF2-40B4-BE49-F238E27FC236}">
                <a16:creationId xmlns:a16="http://schemas.microsoft.com/office/drawing/2014/main" id="{FC2A71D9-E249-2D48-9BF8-D6293AE64F2C}"/>
              </a:ext>
            </a:extLst>
          </p:cNvPr>
          <p:cNvSpPr>
            <a:spLocks noGrp="1"/>
          </p:cNvSpPr>
          <p:nvPr>
            <p:ph type="body" sz="quarter" idx="11" hasCustomPrompt="1"/>
          </p:nvPr>
        </p:nvSpPr>
        <p:spPr>
          <a:xfrm>
            <a:off x="3537946"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3544344" y="2716680"/>
            <a:ext cx="2340864" cy="2529712"/>
          </a:xfrm>
        </p:spPr>
        <p:txBody>
          <a:bodyPr lIns="0" rIns="0">
            <a:normAutofit/>
          </a:bodyPr>
          <a:lstStyle>
            <a:lvl1pPr>
              <a:lnSpc>
                <a:spcPts val="2200"/>
              </a:lnSpc>
              <a:spcBef>
                <a:spcPts val="0"/>
              </a:spcBef>
              <a:spcAft>
                <a:spcPts val="600"/>
              </a:spcAft>
              <a:defRPr sz="1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0" name="Text Placeholder 19">
            <a:extLst>
              <a:ext uri="{FF2B5EF4-FFF2-40B4-BE49-F238E27FC236}">
                <a16:creationId xmlns:a16="http://schemas.microsoft.com/office/drawing/2014/main" id="{D15D195D-008C-7E45-9912-16E0FCFDC09E}"/>
              </a:ext>
            </a:extLst>
          </p:cNvPr>
          <p:cNvSpPr>
            <a:spLocks noGrp="1"/>
          </p:cNvSpPr>
          <p:nvPr>
            <p:ph type="body" sz="quarter" idx="13" hasCustomPrompt="1"/>
          </p:nvPr>
        </p:nvSpPr>
        <p:spPr>
          <a:xfrm>
            <a:off x="6317139"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6320338" y="2716680"/>
            <a:ext cx="2340864" cy="2529712"/>
          </a:xfrm>
        </p:spPr>
        <p:txBody>
          <a:bodyPr lIns="0" rIns="0">
            <a:normAutofit/>
          </a:bodyPr>
          <a:lstStyle>
            <a:lvl1pPr>
              <a:lnSpc>
                <a:spcPts val="2200"/>
              </a:lnSpc>
              <a:spcBef>
                <a:spcPts val="0"/>
              </a:spcBef>
              <a:spcAft>
                <a:spcPts val="600"/>
              </a:spcAft>
              <a:defRPr sz="1800" b="0" i="0">
                <a:solidFill>
                  <a:schemeClr val="bg1">
                    <a:lumMod val="9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4" name="Text Placeholder 23">
            <a:extLst>
              <a:ext uri="{FF2B5EF4-FFF2-40B4-BE49-F238E27FC236}">
                <a16:creationId xmlns:a16="http://schemas.microsoft.com/office/drawing/2014/main" id="{621E2FD4-9288-1040-B4E7-308D67D835FB}"/>
              </a:ext>
            </a:extLst>
          </p:cNvPr>
          <p:cNvSpPr>
            <a:spLocks noGrp="1"/>
          </p:cNvSpPr>
          <p:nvPr>
            <p:ph type="body" sz="quarter" idx="15" hasCustomPrompt="1"/>
          </p:nvPr>
        </p:nvSpPr>
        <p:spPr>
          <a:xfrm>
            <a:off x="9096332"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26" name="Text Placeholder 25">
            <a:extLst>
              <a:ext uri="{FF2B5EF4-FFF2-40B4-BE49-F238E27FC236}">
                <a16:creationId xmlns:a16="http://schemas.microsoft.com/office/drawing/2014/main" id="{825A92B5-EC38-2544-A3A4-C45371748140}"/>
              </a:ext>
            </a:extLst>
          </p:cNvPr>
          <p:cNvSpPr>
            <a:spLocks noGrp="1"/>
          </p:cNvSpPr>
          <p:nvPr>
            <p:ph type="body" sz="quarter" idx="16" hasCustomPrompt="1"/>
          </p:nvPr>
        </p:nvSpPr>
        <p:spPr>
          <a:xfrm>
            <a:off x="9096332" y="2716680"/>
            <a:ext cx="2340864" cy="2529712"/>
          </a:xfrm>
        </p:spPr>
        <p:txBody>
          <a:bodyPr lIns="0" rIns="0">
            <a:normAutofit/>
          </a:bodyPr>
          <a:lstStyle>
            <a:lvl1pPr>
              <a:lnSpc>
                <a:spcPts val="2200"/>
              </a:lnSpc>
              <a:spcBef>
                <a:spcPts val="0"/>
              </a:spcBef>
              <a:spcAft>
                <a:spcPts val="600"/>
              </a:spcAft>
              <a:defRPr sz="1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9" name="L-Shape 28">
            <a:extLst>
              <a:ext uri="{FF2B5EF4-FFF2-40B4-BE49-F238E27FC236}">
                <a16:creationId xmlns:a16="http://schemas.microsoft.com/office/drawing/2014/main" id="{562F87C2-612C-4642-B36B-DC9883E68596}"/>
              </a:ext>
            </a:extLst>
          </p:cNvPr>
          <p:cNvSpPr/>
          <p:nvPr userDrawn="1"/>
        </p:nvSpPr>
        <p:spPr>
          <a:xfrm rot="13500000">
            <a:off x="5839186" y="2358865"/>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Shape 30">
            <a:extLst>
              <a:ext uri="{FF2B5EF4-FFF2-40B4-BE49-F238E27FC236}">
                <a16:creationId xmlns:a16="http://schemas.microsoft.com/office/drawing/2014/main" id="{93747C1F-C0D1-6940-B48F-0045E941F088}"/>
              </a:ext>
            </a:extLst>
          </p:cNvPr>
          <p:cNvSpPr/>
          <p:nvPr userDrawn="1"/>
        </p:nvSpPr>
        <p:spPr>
          <a:xfrm rot="13500000">
            <a:off x="8625576" y="2358864"/>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55337613-929D-9A40-90FE-FD9484924F90}"/>
              </a:ext>
            </a:extLst>
          </p:cNvPr>
          <p:cNvPicPr>
            <a:picLocks noChangeAspect="1"/>
          </p:cNvPicPr>
          <p:nvPr userDrawn="1"/>
        </p:nvPicPr>
        <p:blipFill rotWithShape="1">
          <a:blip r:embed="rId4">
            <a:alphaModFix amt="70000"/>
            <a:extLst>
              <a:ext uri="{28A0092B-C50C-407E-A947-70E740481C1C}">
                <a14:useLocalDpi xmlns:a14="http://schemas.microsoft.com/office/drawing/2010/main" val="0"/>
              </a:ext>
            </a:extLst>
          </a:blip>
          <a:srcRect l="-277" r="1"/>
          <a:stretch/>
        </p:blipFill>
        <p:spPr>
          <a:xfrm>
            <a:off x="6373090" y="557050"/>
            <a:ext cx="6719455" cy="1413489"/>
          </a:xfrm>
          <a:prstGeom prst="rect">
            <a:avLst/>
          </a:prstGeom>
        </p:spPr>
      </p:pic>
      <p:pic>
        <p:nvPicPr>
          <p:cNvPr id="21" name="Picture 20">
            <a:extLst>
              <a:ext uri="{FF2B5EF4-FFF2-40B4-BE49-F238E27FC236}">
                <a16:creationId xmlns:a16="http://schemas.microsoft.com/office/drawing/2014/main" id="{D45D0859-B97B-E146-B2FD-0F7D5C3EF7DE}"/>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5" name="Footer Placeholder 3">
            <a:extLst>
              <a:ext uri="{FF2B5EF4-FFF2-40B4-BE49-F238E27FC236}">
                <a16:creationId xmlns:a16="http://schemas.microsoft.com/office/drawing/2014/main" id="{2AFDE97F-597C-EB46-BB08-15551FF5FE47}"/>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7" name="Slide Number Placeholder 3">
            <a:extLst>
              <a:ext uri="{FF2B5EF4-FFF2-40B4-BE49-F238E27FC236}">
                <a16:creationId xmlns:a16="http://schemas.microsoft.com/office/drawing/2014/main" id="{9EFBD8EA-A004-7249-A1E7-36E2C129BE9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87943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OOW 3 Step Flow">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560927" y="2409936"/>
            <a:ext cx="2751984" cy="2529712"/>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bg1">
                    <a:lumMod val="85000"/>
                  </a:schemeClr>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5123069" y="2409936"/>
            <a:ext cx="2751984" cy="2529712"/>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8685212" y="2409936"/>
            <a:ext cx="2751984" cy="2529712"/>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5" name="Text Placeholder 4">
            <a:extLst>
              <a:ext uri="{FF2B5EF4-FFF2-40B4-BE49-F238E27FC236}">
                <a16:creationId xmlns:a16="http://schemas.microsoft.com/office/drawing/2014/main" id="{427C083F-F921-E84A-A576-406CB623E693}"/>
              </a:ext>
            </a:extLst>
          </p:cNvPr>
          <p:cNvSpPr>
            <a:spLocks noGrp="1"/>
          </p:cNvSpPr>
          <p:nvPr>
            <p:ph type="body" sz="quarter" idx="15" hasCustomPrompt="1"/>
          </p:nvPr>
        </p:nvSpPr>
        <p:spPr>
          <a:xfrm>
            <a:off x="802784" y="2012002"/>
            <a:ext cx="685800" cy="914400"/>
          </a:xfrm>
        </p:spPr>
        <p:txBody>
          <a:bodyPr lIns="0" rIns="0" anchor="t">
            <a:noAutofit/>
          </a:bodyPr>
          <a:lstStyle>
            <a:lvl1pPr>
              <a:defRPr sz="6600">
                <a:solidFill>
                  <a:schemeClr val="accent2"/>
                </a:solidFill>
                <a:latin typeface="Georgia" panose="02040502050405020303" pitchFamily="18" charset="0"/>
              </a:defRPr>
            </a:lvl1pPr>
          </a:lstStyle>
          <a:p>
            <a:pPr lvl="0"/>
            <a:r>
              <a:rPr lang="en-US" dirty="0"/>
              <a:t>1</a:t>
            </a:r>
          </a:p>
        </p:txBody>
      </p:sp>
      <p:sp>
        <p:nvSpPr>
          <p:cNvPr id="10" name="Text Placeholder 9">
            <a:extLst>
              <a:ext uri="{FF2B5EF4-FFF2-40B4-BE49-F238E27FC236}">
                <a16:creationId xmlns:a16="http://schemas.microsoft.com/office/drawing/2014/main" id="{67590E03-C234-A84B-A289-13E5597E7719}"/>
              </a:ext>
            </a:extLst>
          </p:cNvPr>
          <p:cNvSpPr>
            <a:spLocks noGrp="1"/>
          </p:cNvSpPr>
          <p:nvPr>
            <p:ph type="body" sz="quarter" idx="16" hasCustomPrompt="1"/>
          </p:nvPr>
        </p:nvSpPr>
        <p:spPr>
          <a:xfrm>
            <a:off x="4370008" y="2012002"/>
            <a:ext cx="685800" cy="914400"/>
          </a:xfrm>
        </p:spPr>
        <p:txBody>
          <a:bodyPr vert="horz" lIns="0" tIns="45720" rIns="0" bIns="45720" rtlCol="0" anchor="t">
            <a:noAutofit/>
          </a:bodyPr>
          <a:lstStyle>
            <a:lvl1pPr>
              <a:defRPr lang="en-US" sz="6600" dirty="0">
                <a:solidFill>
                  <a:schemeClr val="accent2"/>
                </a:solidFill>
                <a:latin typeface="Georgia" panose="02040502050405020303" pitchFamily="18" charset="0"/>
              </a:defRPr>
            </a:lvl1pPr>
          </a:lstStyle>
          <a:p>
            <a:pPr lvl="0"/>
            <a:r>
              <a:rPr lang="en-US" dirty="0"/>
              <a:t>2</a:t>
            </a:r>
          </a:p>
        </p:txBody>
      </p:sp>
      <p:sp>
        <p:nvSpPr>
          <p:cNvPr id="12" name="Text Placeholder 11">
            <a:extLst>
              <a:ext uri="{FF2B5EF4-FFF2-40B4-BE49-F238E27FC236}">
                <a16:creationId xmlns:a16="http://schemas.microsoft.com/office/drawing/2014/main" id="{6B9F0071-E927-CD44-8CFD-EE5848B9B9D1}"/>
              </a:ext>
            </a:extLst>
          </p:cNvPr>
          <p:cNvSpPr>
            <a:spLocks noGrp="1"/>
          </p:cNvSpPr>
          <p:nvPr>
            <p:ph type="body" sz="quarter" idx="17" hasCustomPrompt="1"/>
          </p:nvPr>
        </p:nvSpPr>
        <p:spPr>
          <a:xfrm>
            <a:off x="7937232" y="2012002"/>
            <a:ext cx="685800" cy="914400"/>
          </a:xfrm>
        </p:spPr>
        <p:txBody>
          <a:bodyPr vert="horz" lIns="0" tIns="45720" rIns="0" bIns="45720" rtlCol="0" anchor="t">
            <a:noAutofit/>
          </a:bodyPr>
          <a:lstStyle>
            <a:lvl1pPr>
              <a:defRPr lang="en-US" sz="6600" dirty="0">
                <a:solidFill>
                  <a:schemeClr val="accent2"/>
                </a:solidFill>
                <a:latin typeface="Georgia" panose="02040502050405020303" pitchFamily="18" charset="0"/>
              </a:defRPr>
            </a:lvl1pPr>
          </a:lstStyle>
          <a:p>
            <a:pPr lvl="0"/>
            <a:r>
              <a:rPr lang="en-US" dirty="0"/>
              <a:t>3</a:t>
            </a:r>
          </a:p>
        </p:txBody>
      </p:sp>
      <p:pic>
        <p:nvPicPr>
          <p:cNvPr id="15" name="Picture 14">
            <a:extLst>
              <a:ext uri="{FF2B5EF4-FFF2-40B4-BE49-F238E27FC236}">
                <a16:creationId xmlns:a16="http://schemas.microsoft.com/office/drawing/2014/main" id="{E675BB20-E6BB-5345-A0AF-806265DB3F4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7" name="Footer Placeholder 3">
            <a:extLst>
              <a:ext uri="{FF2B5EF4-FFF2-40B4-BE49-F238E27FC236}">
                <a16:creationId xmlns:a16="http://schemas.microsoft.com/office/drawing/2014/main" id="{61B88662-2BED-AE43-B313-044A28A8B9F1}"/>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8CFABF89-910E-3641-A60A-096CF63E9A72}"/>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66819778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OOW 3 Step Flow 02">
    <p:spTree>
      <p:nvGrpSpPr>
        <p:cNvPr id="1" name=""/>
        <p:cNvGrpSpPr/>
        <p:nvPr/>
      </p:nvGrpSpPr>
      <p:grpSpPr>
        <a:xfrm>
          <a:off x="0" y="0"/>
          <a:ext cx="0" cy="0"/>
          <a:chOff x="0" y="0"/>
          <a:chExt cx="0" cy="0"/>
        </a:xfrm>
      </p:grpSpPr>
      <p:pic>
        <p:nvPicPr>
          <p:cNvPr id="19" name="Picture 18" descr="A picture containing music, black&#10;&#10;Description automatically generated">
            <a:extLst>
              <a:ext uri="{FF2B5EF4-FFF2-40B4-BE49-F238E27FC236}">
                <a16:creationId xmlns:a16="http://schemas.microsoft.com/office/drawing/2014/main" id="{EC3871F8-3234-504A-8DBD-2247AFD97CE8}"/>
              </a:ext>
            </a:extLst>
          </p:cNvPr>
          <p:cNvPicPr>
            <a:picLocks noChangeAspect="1"/>
          </p:cNvPicPr>
          <p:nvPr userDrawn="1"/>
        </p:nvPicPr>
        <p:blipFill>
          <a:blip r:embed="rId2">
            <a:alphaModFix amt="40000"/>
            <a:extLst>
              <a:ext uri="{28A0092B-C50C-407E-A947-70E740481C1C}">
                <a14:useLocalDpi xmlns:a14="http://schemas.microsoft.com/office/drawing/2010/main" val="0"/>
              </a:ext>
            </a:extLst>
          </a:blip>
          <a:stretch>
            <a:fillRect/>
          </a:stretch>
        </p:blipFill>
        <p:spPr>
          <a:xfrm>
            <a:off x="-330741" y="4841185"/>
            <a:ext cx="6673159" cy="2486795"/>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109905" y="2409936"/>
            <a:ext cx="2751984" cy="2529712"/>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bg1">
                    <a:lumMod val="85000"/>
                  </a:schemeClr>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4897558" y="2409936"/>
            <a:ext cx="2751984" cy="2529712"/>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8685212" y="2409936"/>
            <a:ext cx="2751984" cy="2529712"/>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cxnSp>
        <p:nvCxnSpPr>
          <p:cNvPr id="4" name="Straight Connector 3">
            <a:extLst>
              <a:ext uri="{FF2B5EF4-FFF2-40B4-BE49-F238E27FC236}">
                <a16:creationId xmlns:a16="http://schemas.microsoft.com/office/drawing/2014/main" id="{DAEFCD08-253B-D747-A5CA-451071A8E195}"/>
              </a:ext>
            </a:extLst>
          </p:cNvPr>
          <p:cNvCxnSpPr/>
          <p:nvPr userDrawn="1"/>
        </p:nvCxnSpPr>
        <p:spPr>
          <a:xfrm>
            <a:off x="768095"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609AF4-555A-5C4B-8C5C-4F143D1D3B21}"/>
              </a:ext>
            </a:extLst>
          </p:cNvPr>
          <p:cNvCxnSpPr/>
          <p:nvPr userDrawn="1"/>
        </p:nvCxnSpPr>
        <p:spPr>
          <a:xfrm>
            <a:off x="4557019"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AB417BB-1E79-7348-8C0C-D131A74CAC78}"/>
              </a:ext>
            </a:extLst>
          </p:cNvPr>
          <p:cNvCxnSpPr/>
          <p:nvPr userDrawn="1"/>
        </p:nvCxnSpPr>
        <p:spPr>
          <a:xfrm>
            <a:off x="8345942"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2DD5069-55B9-174B-9154-45F7313F9DD6}"/>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5AD4C9F1-16F5-F547-A559-9BEA6F2E5754}"/>
              </a:ext>
            </a:extLst>
          </p:cNvPr>
          <p:cNvSpPr>
            <a:spLocks noGrp="1"/>
          </p:cNvSpPr>
          <p:nvPr>
            <p:ph type="ftr" sz="quarter" idx="3"/>
          </p:nvPr>
        </p:nvSpPr>
        <p:spPr>
          <a:xfrm>
            <a:off x="3987185"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834D6168-7358-5F41-96D5-55F106FF5001}"/>
              </a:ext>
            </a:extLst>
          </p:cNvPr>
          <p:cNvSpPr>
            <a:spLocks noGrp="1"/>
          </p:cNvSpPr>
          <p:nvPr>
            <p:ph type="sldNum" sz="quarter" idx="4"/>
          </p:nvPr>
        </p:nvSpPr>
        <p:spPr>
          <a:xfrm>
            <a:off x="3408622"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14396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OOW Highlight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109905" y="2409936"/>
            <a:ext cx="3657600" cy="1374495"/>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bg1">
                    <a:lumMod val="85000"/>
                  </a:schemeClr>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6407355" y="2409936"/>
            <a:ext cx="3657600" cy="1374495"/>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1109905" y="4287374"/>
            <a:ext cx="3657600" cy="1374495"/>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cxnSp>
        <p:nvCxnSpPr>
          <p:cNvPr id="4" name="Straight Connector 3">
            <a:extLst>
              <a:ext uri="{FF2B5EF4-FFF2-40B4-BE49-F238E27FC236}">
                <a16:creationId xmlns:a16="http://schemas.microsoft.com/office/drawing/2014/main" id="{DAEFCD08-253B-D747-A5CA-451071A8E195}"/>
              </a:ext>
            </a:extLst>
          </p:cNvPr>
          <p:cNvCxnSpPr>
            <a:cxnSpLocks/>
          </p:cNvCxnSpPr>
          <p:nvPr userDrawn="1"/>
        </p:nvCxnSpPr>
        <p:spPr>
          <a:xfrm>
            <a:off x="768095" y="2409936"/>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609AF4-555A-5C4B-8C5C-4F143D1D3B21}"/>
              </a:ext>
            </a:extLst>
          </p:cNvPr>
          <p:cNvCxnSpPr>
            <a:cxnSpLocks/>
          </p:cNvCxnSpPr>
          <p:nvPr userDrawn="1"/>
        </p:nvCxnSpPr>
        <p:spPr>
          <a:xfrm>
            <a:off x="6066816" y="2409936"/>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AB417BB-1E79-7348-8C0C-D131A74CAC78}"/>
              </a:ext>
            </a:extLst>
          </p:cNvPr>
          <p:cNvCxnSpPr>
            <a:cxnSpLocks/>
          </p:cNvCxnSpPr>
          <p:nvPr userDrawn="1"/>
        </p:nvCxnSpPr>
        <p:spPr>
          <a:xfrm>
            <a:off x="770635" y="4287374"/>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8394CEB-735D-9B46-A3B1-0F38CBCCDA40}"/>
              </a:ext>
            </a:extLst>
          </p:cNvPr>
          <p:cNvCxnSpPr>
            <a:cxnSpLocks/>
          </p:cNvCxnSpPr>
          <p:nvPr userDrawn="1"/>
        </p:nvCxnSpPr>
        <p:spPr>
          <a:xfrm>
            <a:off x="6068966" y="4287374"/>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EA23CD23-FCC3-DB4B-B9C1-B93F59B8D0E9}"/>
              </a:ext>
            </a:extLst>
          </p:cNvPr>
          <p:cNvSpPr>
            <a:spLocks noGrp="1"/>
          </p:cNvSpPr>
          <p:nvPr>
            <p:ph type="body" sz="quarter" idx="15" hasCustomPrompt="1"/>
          </p:nvPr>
        </p:nvSpPr>
        <p:spPr>
          <a:xfrm>
            <a:off x="6407355" y="4287003"/>
            <a:ext cx="3657600" cy="1374495"/>
          </a:xfrm>
        </p:spPr>
        <p:txBody>
          <a:bodyPr lIns="0" rIns="0"/>
          <a:lstStyle>
            <a:lvl1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chemeClr val="bg1">
                    <a:lumMod val="85000"/>
                  </a:schemeClr>
                </a:solidFill>
                <a:effectLst/>
                <a:latin typeface="Oracle Sans Light" panose="020B0403020204020204" pitchFamily="34" charset="0"/>
                <a:ea typeface="+mn-ea"/>
                <a:cs typeface="Oracle Sans Light" panose="020B0403020204020204" pitchFamily="34" charset="0"/>
              </a:defRPr>
            </a:lvl1pPr>
            <a:lvl2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2pPr>
            <a:lvl3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3pPr>
            <a:lvl4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4pPr>
            <a:lvl5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a:solidFill>
                  <a:srgbClr val="4A403E"/>
                </a:solidFill>
                <a:effectLst/>
                <a:latin typeface="Oracle Sans" panose="020B0503020204020204" pitchFamily="34" charset="0"/>
                <a:ea typeface="+mn-ea"/>
                <a:cs typeface="Oracle Sans Light" panose="020B0403020204020204" pitchFamily="34" charset="0"/>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pic>
        <p:nvPicPr>
          <p:cNvPr id="19" name="Picture 18">
            <a:extLst>
              <a:ext uri="{FF2B5EF4-FFF2-40B4-BE49-F238E27FC236}">
                <a16:creationId xmlns:a16="http://schemas.microsoft.com/office/drawing/2014/main" id="{73779AE6-FDE4-AE42-B4EB-9ED008B4C40A}"/>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35A275C2-8E48-4341-B562-AD5EB90C9B9B}"/>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FD4172BF-02D1-4B4B-A669-81583D595313}"/>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398762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C814F52-666B-2547-843C-F9EB3A18700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353" b="8879"/>
          <a:stretch/>
        </p:blipFill>
        <p:spPr>
          <a:xfrm>
            <a:off x="6096000" y="754384"/>
            <a:ext cx="5327904" cy="5320590"/>
          </a:xfrm>
          <a:prstGeom prst="rect">
            <a:avLst/>
          </a:prstGeom>
        </p:spPr>
      </p:pic>
      <p:pic>
        <p:nvPicPr>
          <p:cNvPr id="12" name="Picture 11" descr="A picture containing indoor&#10;&#10;Description automatically generated">
            <a:extLst>
              <a:ext uri="{FF2B5EF4-FFF2-40B4-BE49-F238E27FC236}">
                <a16:creationId xmlns:a16="http://schemas.microsoft.com/office/drawing/2014/main" id="{4FF255F3-4129-CE4F-90F1-22B18F2738D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73548" y="290683"/>
            <a:ext cx="5327903" cy="1968827"/>
          </a:xfrm>
          <a:prstGeom prst="rect">
            <a:avLst/>
          </a:prstGeom>
        </p:spPr>
      </p:pic>
      <p:pic>
        <p:nvPicPr>
          <p:cNvPr id="9" name="Picture 8">
            <a:extLst>
              <a:ext uri="{FF2B5EF4-FFF2-40B4-BE49-F238E27FC236}">
                <a16:creationId xmlns:a16="http://schemas.microsoft.com/office/drawing/2014/main" id="{707C214A-37C6-4A4B-9BEE-E48FC6A16DB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FBAC2630-93AB-5C44-B052-E4C699950F4B}"/>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9ACA8F63-9B8B-A347-9D18-80D7B09DFCD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79842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OOW Agenda">
    <p:spTree>
      <p:nvGrpSpPr>
        <p:cNvPr id="1" name=""/>
        <p:cNvGrpSpPr/>
        <p:nvPr/>
      </p:nvGrpSpPr>
      <p:grpSpPr>
        <a:xfrm>
          <a:off x="0" y="0"/>
          <a:ext cx="0" cy="0"/>
          <a:chOff x="0" y="0"/>
          <a:chExt cx="0" cy="0"/>
        </a:xfrm>
      </p:grpSpPr>
      <p:pic>
        <p:nvPicPr>
          <p:cNvPr id="9" name="Picture 8" descr="A picture containing container, basket&#10;&#10;Description automatically generated">
            <a:extLst>
              <a:ext uri="{FF2B5EF4-FFF2-40B4-BE49-F238E27FC236}">
                <a16:creationId xmlns:a16="http://schemas.microsoft.com/office/drawing/2014/main" id="{854C4F1B-5FB4-8C48-B352-99B254FA24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grpSp>
        <p:nvGrpSpPr>
          <p:cNvPr id="4" name="Group 3">
            <a:extLst>
              <a:ext uri="{FF2B5EF4-FFF2-40B4-BE49-F238E27FC236}">
                <a16:creationId xmlns:a16="http://schemas.microsoft.com/office/drawing/2014/main" id="{F7DFBE94-74A2-954E-835D-D3A403750427}"/>
              </a:ext>
            </a:extLst>
          </p:cNvPr>
          <p:cNvGrpSpPr/>
          <p:nvPr userDrawn="1"/>
        </p:nvGrpSpPr>
        <p:grpSpPr>
          <a:xfrm>
            <a:off x="3281742" y="6206611"/>
            <a:ext cx="1233073" cy="299478"/>
            <a:chOff x="10266201" y="4638361"/>
            <a:chExt cx="1233073" cy="299478"/>
          </a:xfrm>
        </p:grpSpPr>
        <p:sp>
          <p:nvSpPr>
            <p:cNvPr id="10" name="Rectangle 9">
              <a:extLst>
                <a:ext uri="{FF2B5EF4-FFF2-40B4-BE49-F238E27FC236}">
                  <a16:creationId xmlns:a16="http://schemas.microsoft.com/office/drawing/2014/main" id="{2BA10860-07D3-1A4B-8B52-69FDEB228A00}"/>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88CE354-4375-7947-A5F2-81A80C5EC1F7}"/>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331646-206C-584A-8040-FBE54C7289E1}"/>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Agenda</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8"/>
            <a:ext cx="5029200" cy="544527"/>
          </a:xfrm>
        </p:spPr>
        <p:txBody>
          <a:bodyPr lIns="0" rIns="0">
            <a:normAutofit/>
          </a:bodyPr>
          <a:lstStyle>
            <a:lvl1pPr marL="0" indent="0">
              <a:lnSpc>
                <a:spcPct val="100000"/>
              </a:lnSpc>
              <a:spcBef>
                <a:spcPts val="0"/>
              </a:spcBef>
              <a:spcAft>
                <a:spcPts val="1200"/>
              </a:spcAft>
              <a:buSzPct val="70000"/>
              <a:buFont typeface="Arial" panose="020B0604020202020204" pitchFamily="34" charset="0"/>
              <a:buNone/>
              <a:tabLst/>
              <a:defRPr sz="3000" b="1" i="0">
                <a:solidFill>
                  <a:schemeClr val="tx2"/>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Day</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00AD1749-1C8E-AD41-8D05-F1E78F61C9D5}"/>
              </a:ext>
            </a:extLst>
          </p:cNvPr>
          <p:cNvSpPr>
            <a:spLocks noGrp="1"/>
          </p:cNvSpPr>
          <p:nvPr>
            <p:ph type="body" sz="quarter" idx="10" hasCustomPrompt="1"/>
          </p:nvPr>
        </p:nvSpPr>
        <p:spPr>
          <a:xfrm>
            <a:off x="768095" y="2947988"/>
            <a:ext cx="822960" cy="3239072"/>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18" name="Text Placeholder 17">
            <a:extLst>
              <a:ext uri="{FF2B5EF4-FFF2-40B4-BE49-F238E27FC236}">
                <a16:creationId xmlns:a16="http://schemas.microsoft.com/office/drawing/2014/main" id="{5A23BDF2-4CF1-B242-AF9C-FF0C2725A9C5}"/>
              </a:ext>
            </a:extLst>
          </p:cNvPr>
          <p:cNvSpPr>
            <a:spLocks noGrp="1"/>
          </p:cNvSpPr>
          <p:nvPr>
            <p:ph type="body" sz="quarter" idx="11" hasCustomPrompt="1"/>
          </p:nvPr>
        </p:nvSpPr>
        <p:spPr>
          <a:xfrm>
            <a:off x="1624519" y="2947988"/>
            <a:ext cx="4172776" cy="3239072"/>
          </a:xfrm>
        </p:spPr>
        <p:txBody>
          <a:bodyPr lIns="0" rIns="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b="0" i="0" u="none" kern="1200" dirty="0" smtClean="0">
                <a:solidFill>
                  <a:srgbClr val="847B76"/>
                </a:solidFill>
                <a:effectLst/>
                <a:latin typeface="Oracle Sans" panose="020B0503020204020204" pitchFamily="34" charset="0"/>
                <a:ea typeface="+mn-ea"/>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endParaRPr lang="en-US" dirty="0">
              <a:solidFill>
                <a:srgbClr val="847B76"/>
              </a:solidFill>
              <a:effectLst/>
              <a:latin typeface="Oracle Sans Light" panose="020B0403020204020204" pitchFamily="34" charset="0"/>
            </a:endParaRPr>
          </a:p>
        </p:txBody>
      </p:sp>
      <p:sp>
        <p:nvSpPr>
          <p:cNvPr id="20" name="Text Placeholder 19">
            <a:extLst>
              <a:ext uri="{FF2B5EF4-FFF2-40B4-BE49-F238E27FC236}">
                <a16:creationId xmlns:a16="http://schemas.microsoft.com/office/drawing/2014/main" id="{9DAC5812-8F05-0440-9062-7A43B2DB6AA6}"/>
              </a:ext>
            </a:extLst>
          </p:cNvPr>
          <p:cNvSpPr>
            <a:spLocks noGrp="1"/>
          </p:cNvSpPr>
          <p:nvPr>
            <p:ph type="body" sz="quarter" idx="12" hasCustomPrompt="1"/>
          </p:nvPr>
        </p:nvSpPr>
        <p:spPr>
          <a:xfrm>
            <a:off x="6088270" y="2289175"/>
            <a:ext cx="5029200" cy="548640"/>
          </a:xfrm>
        </p:spPr>
        <p:txBody>
          <a:bodyPr vert="horz" lIns="0" tIns="45720" rIns="0" bIns="45720" rtlCol="0">
            <a:normAutofit/>
          </a:bodyPr>
          <a:lstStyle>
            <a:lvl1pPr>
              <a:defRPr lang="en-US" sz="3000" b="1" i="0" dirty="0">
                <a:solidFill>
                  <a:schemeClr val="tx2"/>
                </a:solidFill>
                <a:latin typeface="Oracle Sans" panose="020B0503020204020204" pitchFamily="34" charset="0"/>
                <a:ea typeface="Oracle Sans" panose="020B0503020204020204" pitchFamily="34" charset="0"/>
                <a:cs typeface="Oracle Sans" panose="020B0503020204020204" pitchFamily="34" charset="0"/>
              </a:defRPr>
            </a:lvl1pPr>
          </a:lstStyle>
          <a:p>
            <a:pPr lvl="0">
              <a:lnSpc>
                <a:spcPct val="100000"/>
              </a:lnSpc>
              <a:spcBef>
                <a:spcPts val="0"/>
              </a:spcBef>
              <a:spcAft>
                <a:spcPts val="1200"/>
              </a:spcAft>
              <a:buSzPct val="70000"/>
              <a:tabLst/>
            </a:pPr>
            <a:r>
              <a:rPr lang="en-US" dirty="0"/>
              <a:t>Day</a:t>
            </a:r>
          </a:p>
        </p:txBody>
      </p:sp>
      <p:sp>
        <p:nvSpPr>
          <p:cNvPr id="22" name="Text Placeholder 21">
            <a:extLst>
              <a:ext uri="{FF2B5EF4-FFF2-40B4-BE49-F238E27FC236}">
                <a16:creationId xmlns:a16="http://schemas.microsoft.com/office/drawing/2014/main" id="{2B9790FE-CFCA-0344-AFF7-854517B39753}"/>
              </a:ext>
            </a:extLst>
          </p:cNvPr>
          <p:cNvSpPr>
            <a:spLocks noGrp="1"/>
          </p:cNvSpPr>
          <p:nvPr>
            <p:ph type="body" sz="quarter" idx="13" hasCustomPrompt="1"/>
          </p:nvPr>
        </p:nvSpPr>
        <p:spPr>
          <a:xfrm>
            <a:off x="6088270" y="2947988"/>
            <a:ext cx="822960" cy="3236976"/>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24" name="Text Placeholder 23">
            <a:extLst>
              <a:ext uri="{FF2B5EF4-FFF2-40B4-BE49-F238E27FC236}">
                <a16:creationId xmlns:a16="http://schemas.microsoft.com/office/drawing/2014/main" id="{2FF7732B-D608-9647-98B0-CFC063F3113A}"/>
              </a:ext>
            </a:extLst>
          </p:cNvPr>
          <p:cNvSpPr>
            <a:spLocks noGrp="1"/>
          </p:cNvSpPr>
          <p:nvPr>
            <p:ph type="body" sz="quarter" idx="14" hasCustomPrompt="1"/>
          </p:nvPr>
        </p:nvSpPr>
        <p:spPr>
          <a:xfrm>
            <a:off x="6946396" y="2947988"/>
            <a:ext cx="4169663" cy="3236976"/>
          </a:xfrm>
        </p:spPr>
        <p:txBody>
          <a:bodyPr vert="horz" lIns="0" tIns="45720" rIns="0" bIns="45720" rtlCol="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u="none">
                <a:solidFill>
                  <a:srgbClr val="847B76"/>
                </a:solidFill>
                <a:effectLst/>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p:txBody>
      </p:sp>
      <p:pic>
        <p:nvPicPr>
          <p:cNvPr id="17" name="Picture 16">
            <a:extLst>
              <a:ext uri="{FF2B5EF4-FFF2-40B4-BE49-F238E27FC236}">
                <a16:creationId xmlns:a16="http://schemas.microsoft.com/office/drawing/2014/main" id="{837578E0-F359-2D44-8D02-61F0E573B86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9" name="Footer Placeholder 3">
            <a:extLst>
              <a:ext uri="{FF2B5EF4-FFF2-40B4-BE49-F238E27FC236}">
                <a16:creationId xmlns:a16="http://schemas.microsoft.com/office/drawing/2014/main" id="{28034AE9-D00B-2540-B07A-F66DEED61ED6}"/>
              </a:ext>
            </a:extLst>
          </p:cNvPr>
          <p:cNvSpPr>
            <a:spLocks noGrp="1"/>
          </p:cNvSpPr>
          <p:nvPr>
            <p:ph type="ftr" sz="quarter" idx="15"/>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C5BEDAAE-AC8E-DA43-A461-464D4669A4FA}"/>
              </a:ext>
            </a:extLst>
          </p:cNvPr>
          <p:cNvSpPr txBox="1">
            <a:spLocks/>
          </p:cNvSpPr>
          <p:nvPr userDrawn="1"/>
        </p:nvSpPr>
        <p:spPr>
          <a:xfrm>
            <a:off x="761287" y="6507623"/>
            <a:ext cx="578563" cy="365125"/>
          </a:xfrm>
          <a:prstGeom prst="rect">
            <a:avLst/>
          </a:prstGeom>
        </p:spPr>
        <p:txBody>
          <a:bodyPr vert="horz" lIns="91440" tIns="45720" rIns="91440" bIns="45720" rtlCol="0" anchor="ctr"/>
          <a:lstStyle>
            <a:defPPr>
              <a:defRPr lang="en-US"/>
            </a:defPPr>
            <a:lvl1pPr marL="0" marR="0" indent="0" algn="l" defTabSz="914400" rtl="0" eaLnBrk="1" fontAlgn="auto" latinLnBrk="0" hangingPunct="1">
              <a:lnSpc>
                <a:spcPct val="100000"/>
              </a:lnSpc>
              <a:spcBef>
                <a:spcPts val="0"/>
              </a:spcBef>
              <a:spcAft>
                <a:spcPts val="0"/>
              </a:spcAft>
              <a:buClrTx/>
              <a:buSzTx/>
              <a:buFontTx/>
              <a:buNone/>
              <a:tabLst/>
              <a:defRPr sz="800" kern="1200">
                <a:solidFill>
                  <a:schemeClr val="tx1">
                    <a:tint val="75000"/>
                  </a:schemeClr>
                </a:solidFill>
                <a:latin typeface="Oracle Sans" panose="020B0503020204020204" pitchFamily="34" charset="0"/>
                <a:ea typeface="+mn-ea"/>
                <a:cs typeface="Oracle Sans" panose="020B05030202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247187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reserve="1">
  <p:cSld name="OOW Graph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B258AE-BFEF-C643-A62B-173052FD9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8" name="Rectangle 7">
            <a:extLst>
              <a:ext uri="{FF2B5EF4-FFF2-40B4-BE49-F238E27FC236}">
                <a16:creationId xmlns:a16="http://schemas.microsoft.com/office/drawing/2014/main" id="{FEAC4957-F41E-854A-AB85-0544B81A6E78}"/>
              </a:ext>
            </a:extLst>
          </p:cNvPr>
          <p:cNvSpPr/>
          <p:nvPr userDrawn="1"/>
        </p:nvSpPr>
        <p:spPr>
          <a:xfrm>
            <a:off x="6352162" y="238328"/>
            <a:ext cx="5586685" cy="6381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4BB6032-F0F8-5442-B976-E9530F71857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FF3762B4-8BB3-A445-B94B-8ECBC497D2E7}"/>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9DDA52BA-C209-E441-9BE8-F5D76B82E9F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9480154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OOW Graph 0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B258AE-BFEF-C643-A62B-173052FD9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2" name="Rectangle 11">
            <a:extLst>
              <a:ext uri="{FF2B5EF4-FFF2-40B4-BE49-F238E27FC236}">
                <a16:creationId xmlns:a16="http://schemas.microsoft.com/office/drawing/2014/main" id="{A6D75161-8DCE-014A-9669-9360F5783BF8}"/>
              </a:ext>
            </a:extLst>
          </p:cNvPr>
          <p:cNvSpPr/>
          <p:nvPr userDrawn="1"/>
        </p:nvSpPr>
        <p:spPr>
          <a:xfrm>
            <a:off x="6352162" y="238328"/>
            <a:ext cx="5586685" cy="6381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1643974" y="1680579"/>
            <a:ext cx="3919981" cy="914400"/>
          </a:xfrm>
        </p:spPr>
        <p:txBody>
          <a:bodyPr lIns="0" rIns="0">
            <a:normAutofit/>
          </a:bodyPr>
          <a:lstStyle>
            <a:lvl1pPr marL="0" indent="0">
              <a:lnSpc>
                <a:spcPct val="100000"/>
              </a:lnSpc>
              <a:spcBef>
                <a:spcPts val="0"/>
              </a:spcBef>
              <a:buNone/>
              <a:defRPr sz="18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6" name="Text Placeholder 5">
            <a:extLst>
              <a:ext uri="{FF2B5EF4-FFF2-40B4-BE49-F238E27FC236}">
                <a16:creationId xmlns:a16="http://schemas.microsoft.com/office/drawing/2014/main" id="{551BF5A4-B977-EB48-81E0-C8EBEE287EE9}"/>
              </a:ext>
            </a:extLst>
          </p:cNvPr>
          <p:cNvSpPr>
            <a:spLocks noGrp="1"/>
          </p:cNvSpPr>
          <p:nvPr>
            <p:ph type="body" sz="quarter" idx="10" hasCustomPrompt="1"/>
          </p:nvPr>
        </p:nvSpPr>
        <p:spPr>
          <a:xfrm>
            <a:off x="584199" y="1680858"/>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12</a:t>
            </a:r>
          </a:p>
        </p:txBody>
      </p:sp>
      <p:sp>
        <p:nvSpPr>
          <p:cNvPr id="11" name="Text Placeholder 10">
            <a:extLst>
              <a:ext uri="{FF2B5EF4-FFF2-40B4-BE49-F238E27FC236}">
                <a16:creationId xmlns:a16="http://schemas.microsoft.com/office/drawing/2014/main" id="{419713BA-76C9-7441-BFD8-06338497DEDD}"/>
              </a:ext>
            </a:extLst>
          </p:cNvPr>
          <p:cNvSpPr>
            <a:spLocks noGrp="1"/>
          </p:cNvSpPr>
          <p:nvPr>
            <p:ph type="body" sz="quarter" idx="11" hasCustomPrompt="1"/>
          </p:nvPr>
        </p:nvSpPr>
        <p:spPr>
          <a:xfrm>
            <a:off x="584199" y="3015946"/>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24</a:t>
            </a:r>
          </a:p>
        </p:txBody>
      </p:sp>
      <p:sp>
        <p:nvSpPr>
          <p:cNvPr id="13" name="Text Placeholder 12">
            <a:extLst>
              <a:ext uri="{FF2B5EF4-FFF2-40B4-BE49-F238E27FC236}">
                <a16:creationId xmlns:a16="http://schemas.microsoft.com/office/drawing/2014/main" id="{184EF418-466C-C145-A453-ECA354E34C40}"/>
              </a:ext>
            </a:extLst>
          </p:cNvPr>
          <p:cNvSpPr>
            <a:spLocks noGrp="1"/>
          </p:cNvSpPr>
          <p:nvPr>
            <p:ph type="body" sz="quarter" idx="12" hasCustomPrompt="1"/>
          </p:nvPr>
        </p:nvSpPr>
        <p:spPr>
          <a:xfrm>
            <a:off x="584199" y="4351034"/>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65</a:t>
            </a:r>
          </a:p>
        </p:txBody>
      </p:sp>
      <p:sp>
        <p:nvSpPr>
          <p:cNvPr id="16" name="Text Placeholder 15">
            <a:extLst>
              <a:ext uri="{FF2B5EF4-FFF2-40B4-BE49-F238E27FC236}">
                <a16:creationId xmlns:a16="http://schemas.microsoft.com/office/drawing/2014/main" id="{DF17DBF2-F042-D24C-8260-F4B9A54608F1}"/>
              </a:ext>
            </a:extLst>
          </p:cNvPr>
          <p:cNvSpPr>
            <a:spLocks noGrp="1"/>
          </p:cNvSpPr>
          <p:nvPr>
            <p:ph type="body" sz="quarter" idx="13" hasCustomPrompt="1"/>
          </p:nvPr>
        </p:nvSpPr>
        <p:spPr>
          <a:xfrm>
            <a:off x="1643974" y="3015946"/>
            <a:ext cx="3919981" cy="914400"/>
          </a:xfrm>
        </p:spPr>
        <p:txBody>
          <a:bodyPr lIns="0" rIns="0">
            <a:noAutofit/>
          </a:bodyPr>
          <a:lstStyle>
            <a:lvl1pPr>
              <a:defRPr sz="1800">
                <a:solidFill>
                  <a:schemeClr val="bg1">
                    <a:lumMod val="85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8" name="Text Placeholder 17">
            <a:extLst>
              <a:ext uri="{FF2B5EF4-FFF2-40B4-BE49-F238E27FC236}">
                <a16:creationId xmlns:a16="http://schemas.microsoft.com/office/drawing/2014/main" id="{08B71C2C-BBDD-DF4A-8320-A5BAAC9D8469}"/>
              </a:ext>
            </a:extLst>
          </p:cNvPr>
          <p:cNvSpPr>
            <a:spLocks noGrp="1"/>
          </p:cNvSpPr>
          <p:nvPr>
            <p:ph type="body" sz="quarter" idx="14" hasCustomPrompt="1"/>
          </p:nvPr>
        </p:nvSpPr>
        <p:spPr>
          <a:xfrm>
            <a:off x="1643974" y="4351313"/>
            <a:ext cx="3919981" cy="914400"/>
          </a:xfrm>
        </p:spPr>
        <p:txBody>
          <a:bodyPr lIns="0" rIns="0">
            <a:noAutofit/>
          </a:bodyPr>
          <a:lstStyle>
            <a:lvl1pPr>
              <a:defRPr sz="1800">
                <a:solidFill>
                  <a:schemeClr val="bg1">
                    <a:lumMod val="85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pic>
        <p:nvPicPr>
          <p:cNvPr id="14" name="Picture 13">
            <a:extLst>
              <a:ext uri="{FF2B5EF4-FFF2-40B4-BE49-F238E27FC236}">
                <a16:creationId xmlns:a16="http://schemas.microsoft.com/office/drawing/2014/main" id="{A5295F9B-0914-A445-BFE6-59A01575E01A}"/>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7" name="Footer Placeholder 3">
            <a:extLst>
              <a:ext uri="{FF2B5EF4-FFF2-40B4-BE49-F238E27FC236}">
                <a16:creationId xmlns:a16="http://schemas.microsoft.com/office/drawing/2014/main" id="{CEB94836-E295-9344-946F-75B4BC644BC3}"/>
              </a:ext>
            </a:extLst>
          </p:cNvPr>
          <p:cNvSpPr>
            <a:spLocks noGrp="1"/>
          </p:cNvSpPr>
          <p:nvPr>
            <p:ph type="ftr" sz="quarter" idx="3"/>
          </p:nvPr>
        </p:nvSpPr>
        <p:spPr>
          <a:xfrm>
            <a:off x="1162762"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E1E1B8F6-84A9-B64A-B77B-3209F9B5E342}"/>
              </a:ext>
            </a:extLst>
          </p:cNvPr>
          <p:cNvSpPr>
            <a:spLocks noGrp="1"/>
          </p:cNvSpPr>
          <p:nvPr>
            <p:ph type="sldNum" sz="quarter" idx="4"/>
          </p:nvPr>
        </p:nvSpPr>
        <p:spPr>
          <a:xfrm>
            <a:off x="584199"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7482704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OOW Image Left Numbers Righ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CD993D0-286D-CD4B-B5EA-6129C9FBE6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882" b="5366"/>
          <a:stretch/>
        </p:blipFill>
        <p:spPr>
          <a:xfrm>
            <a:off x="755685" y="755354"/>
            <a:ext cx="5347242" cy="5338988"/>
          </a:xfrm>
          <a:prstGeom prst="rect">
            <a:avLst/>
          </a:prstGeom>
        </p:spPr>
      </p:pic>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719192" y="1680579"/>
            <a:ext cx="3919981" cy="914400"/>
          </a:xfrm>
        </p:spPr>
        <p:txBody>
          <a:bodyPr lIns="0" rIns="0">
            <a:normAutofit/>
          </a:bodyPr>
          <a:lstStyle>
            <a:lvl1pPr marL="0" indent="0">
              <a:lnSpc>
                <a:spcPct val="100000"/>
              </a:lnSpc>
              <a:spcBef>
                <a:spcPts val="0"/>
              </a:spcBef>
              <a:buNone/>
              <a:defRPr sz="18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6" name="Text Placeholder 5">
            <a:extLst>
              <a:ext uri="{FF2B5EF4-FFF2-40B4-BE49-F238E27FC236}">
                <a16:creationId xmlns:a16="http://schemas.microsoft.com/office/drawing/2014/main" id="{551BF5A4-B977-EB48-81E0-C8EBEE287EE9}"/>
              </a:ext>
            </a:extLst>
          </p:cNvPr>
          <p:cNvSpPr>
            <a:spLocks noGrp="1"/>
          </p:cNvSpPr>
          <p:nvPr>
            <p:ph type="body" sz="quarter" idx="10" hasCustomPrompt="1"/>
          </p:nvPr>
        </p:nvSpPr>
        <p:spPr>
          <a:xfrm>
            <a:off x="6659417" y="1680858"/>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12</a:t>
            </a:r>
          </a:p>
        </p:txBody>
      </p:sp>
      <p:sp>
        <p:nvSpPr>
          <p:cNvPr id="11" name="Text Placeholder 10">
            <a:extLst>
              <a:ext uri="{FF2B5EF4-FFF2-40B4-BE49-F238E27FC236}">
                <a16:creationId xmlns:a16="http://schemas.microsoft.com/office/drawing/2014/main" id="{419713BA-76C9-7441-BFD8-06338497DEDD}"/>
              </a:ext>
            </a:extLst>
          </p:cNvPr>
          <p:cNvSpPr>
            <a:spLocks noGrp="1"/>
          </p:cNvSpPr>
          <p:nvPr>
            <p:ph type="body" sz="quarter" idx="11" hasCustomPrompt="1"/>
          </p:nvPr>
        </p:nvSpPr>
        <p:spPr>
          <a:xfrm>
            <a:off x="6659417" y="3015946"/>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24</a:t>
            </a:r>
          </a:p>
        </p:txBody>
      </p:sp>
      <p:sp>
        <p:nvSpPr>
          <p:cNvPr id="13" name="Text Placeholder 12">
            <a:extLst>
              <a:ext uri="{FF2B5EF4-FFF2-40B4-BE49-F238E27FC236}">
                <a16:creationId xmlns:a16="http://schemas.microsoft.com/office/drawing/2014/main" id="{184EF418-466C-C145-A453-ECA354E34C40}"/>
              </a:ext>
            </a:extLst>
          </p:cNvPr>
          <p:cNvSpPr>
            <a:spLocks noGrp="1"/>
          </p:cNvSpPr>
          <p:nvPr>
            <p:ph type="body" sz="quarter" idx="12" hasCustomPrompt="1"/>
          </p:nvPr>
        </p:nvSpPr>
        <p:spPr>
          <a:xfrm>
            <a:off x="6659417" y="4351034"/>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65</a:t>
            </a:r>
          </a:p>
        </p:txBody>
      </p:sp>
      <p:sp>
        <p:nvSpPr>
          <p:cNvPr id="16" name="Text Placeholder 15">
            <a:extLst>
              <a:ext uri="{FF2B5EF4-FFF2-40B4-BE49-F238E27FC236}">
                <a16:creationId xmlns:a16="http://schemas.microsoft.com/office/drawing/2014/main" id="{DF17DBF2-F042-D24C-8260-F4B9A54608F1}"/>
              </a:ext>
            </a:extLst>
          </p:cNvPr>
          <p:cNvSpPr>
            <a:spLocks noGrp="1"/>
          </p:cNvSpPr>
          <p:nvPr>
            <p:ph type="body" sz="quarter" idx="13" hasCustomPrompt="1"/>
          </p:nvPr>
        </p:nvSpPr>
        <p:spPr>
          <a:xfrm>
            <a:off x="7719192" y="3015946"/>
            <a:ext cx="3919981" cy="914400"/>
          </a:xfrm>
        </p:spPr>
        <p:txBody>
          <a:bodyPr lIns="0" rIns="0">
            <a:noAutofit/>
          </a:bodyPr>
          <a:lstStyle>
            <a:lvl1pPr>
              <a:defRPr sz="1800">
                <a:solidFill>
                  <a:schemeClr val="bg1">
                    <a:lumMod val="85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8" name="Text Placeholder 17">
            <a:extLst>
              <a:ext uri="{FF2B5EF4-FFF2-40B4-BE49-F238E27FC236}">
                <a16:creationId xmlns:a16="http://schemas.microsoft.com/office/drawing/2014/main" id="{08B71C2C-BBDD-DF4A-8320-A5BAAC9D8469}"/>
              </a:ext>
            </a:extLst>
          </p:cNvPr>
          <p:cNvSpPr>
            <a:spLocks noGrp="1"/>
          </p:cNvSpPr>
          <p:nvPr>
            <p:ph type="body" sz="quarter" idx="14" hasCustomPrompt="1"/>
          </p:nvPr>
        </p:nvSpPr>
        <p:spPr>
          <a:xfrm>
            <a:off x="7719192" y="4351313"/>
            <a:ext cx="3919981" cy="914400"/>
          </a:xfrm>
        </p:spPr>
        <p:txBody>
          <a:bodyPr lIns="0" rIns="0">
            <a:noAutofit/>
          </a:bodyPr>
          <a:lstStyle>
            <a:lvl1pPr>
              <a:defRPr sz="1800">
                <a:solidFill>
                  <a:schemeClr val="bg1">
                    <a:lumMod val="85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4" name="Picture Placeholder 3">
            <a:extLst>
              <a:ext uri="{FF2B5EF4-FFF2-40B4-BE49-F238E27FC236}">
                <a16:creationId xmlns:a16="http://schemas.microsoft.com/office/drawing/2014/main" id="{7FA3BBAA-8E89-1C46-BBA1-8E9D8AD5C7B9}"/>
              </a:ext>
            </a:extLst>
          </p:cNvPr>
          <p:cNvSpPr>
            <a:spLocks noGrp="1"/>
          </p:cNvSpPr>
          <p:nvPr>
            <p:ph type="pic" sz="quarter" idx="15"/>
          </p:nvPr>
        </p:nvSpPr>
        <p:spPr>
          <a:xfrm>
            <a:off x="755650" y="755650"/>
            <a:ext cx="5346700" cy="5338763"/>
          </a:xfrm>
        </p:spPr>
        <p:txBody>
          <a:bodyPr/>
          <a:lstStyle/>
          <a:p>
            <a:endParaRPr lang="en-US"/>
          </a:p>
        </p:txBody>
      </p:sp>
      <p:pic>
        <p:nvPicPr>
          <p:cNvPr id="14" name="Picture 13">
            <a:extLst>
              <a:ext uri="{FF2B5EF4-FFF2-40B4-BE49-F238E27FC236}">
                <a16:creationId xmlns:a16="http://schemas.microsoft.com/office/drawing/2014/main" id="{1828DC4F-092C-8D4A-BEDB-CD49B9D1B3E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7" name="Footer Placeholder 3">
            <a:extLst>
              <a:ext uri="{FF2B5EF4-FFF2-40B4-BE49-F238E27FC236}">
                <a16:creationId xmlns:a16="http://schemas.microsoft.com/office/drawing/2014/main" id="{0C3F087F-F7CC-A146-9321-E21818D13C0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D50BEE4B-BE06-724F-AE44-95030EFD688F}"/>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5609794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OOW Section Divider 04">
    <p:spTree>
      <p:nvGrpSpPr>
        <p:cNvPr id="1" name=""/>
        <p:cNvGrpSpPr/>
        <p:nvPr/>
      </p:nvGrpSpPr>
      <p:grpSpPr>
        <a:xfrm>
          <a:off x="0" y="0"/>
          <a:ext cx="0" cy="0"/>
          <a:chOff x="0" y="0"/>
          <a:chExt cx="0" cy="0"/>
        </a:xfrm>
      </p:grpSpPr>
      <p:pic>
        <p:nvPicPr>
          <p:cNvPr id="6" name="Picture 5" descr="A picture containing building, clothing&#10;&#10;Description automatically generated">
            <a:extLst>
              <a:ext uri="{FF2B5EF4-FFF2-40B4-BE49-F238E27FC236}">
                <a16:creationId xmlns:a16="http://schemas.microsoft.com/office/drawing/2014/main" id="{44F236FC-1576-B544-A864-FAF8CFF321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DDB9EDBD-98E6-FA4B-B2F0-592D86BA585D}"/>
              </a:ext>
            </a:extLst>
          </p:cNvPr>
          <p:cNvSpPr>
            <a:spLocks noGrp="1"/>
          </p:cNvSpPr>
          <p:nvPr>
            <p:ph type="pic" sz="quarter" idx="10"/>
          </p:nvPr>
        </p:nvSpPr>
        <p:spPr>
          <a:xfrm>
            <a:off x="6096000" y="0"/>
            <a:ext cx="6096000" cy="6858000"/>
          </a:xfrm>
        </p:spPr>
        <p:txBody>
          <a:bodyPr/>
          <a:lstStyle/>
          <a:p>
            <a:endParaRPr lang="en-US"/>
          </a:p>
        </p:txBody>
      </p:sp>
      <p:pic>
        <p:nvPicPr>
          <p:cNvPr id="9" name="Picture 8">
            <a:extLst>
              <a:ext uri="{FF2B5EF4-FFF2-40B4-BE49-F238E27FC236}">
                <a16:creationId xmlns:a16="http://schemas.microsoft.com/office/drawing/2014/main" id="{75696085-6364-064F-9E0F-8049E1AF221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FD9BAA11-A867-804E-8909-18B511AF47EF}"/>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DD3B1FB4-6818-2C4C-A531-B14BFB5F6DD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2150933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OOW Quote">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274598FF-2264-F742-8555-8C1F248C9285}"/>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5063005"/>
            <a:ext cx="4951768" cy="844095"/>
          </a:xfrm>
        </p:spPr>
        <p:txBody>
          <a:bodyPr vert="horz" lIns="0" tIns="45720" rIns="0" bIns="45720" rtlCol="0" anchor="t">
            <a:normAutofit/>
          </a:bodyPr>
          <a:lstStyle>
            <a:lvl1pPr>
              <a:lnSpc>
                <a:spcPts val="1800"/>
              </a:lnSpc>
              <a:spcBef>
                <a:spcPts val="0"/>
              </a:spcBef>
              <a:defRPr lang="en-US" sz="1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br>
              <a:rPr lang="en-US" dirty="0"/>
            </a:br>
            <a:r>
              <a:rPr lang="en-US" dirty="0"/>
              <a:t/>
            </a:r>
            <a:br>
              <a:rPr lang="en-US" dirty="0"/>
            </a:br>
            <a:r>
              <a:rPr lang="en-US" dirty="0"/>
              <a:t>Title</a:t>
            </a:r>
            <a:br>
              <a:rPr lang="en-US" dirty="0"/>
            </a:br>
            <a:r>
              <a:rPr lang="en-US" dirty="0"/>
              <a:t>Title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1253838"/>
            <a:ext cx="8542160" cy="3192955"/>
          </a:xfrm>
        </p:spPr>
        <p:txBody>
          <a:bodyPr lIns="0" rIns="0" anchor="b">
            <a:normAutofit/>
          </a:bodyPr>
          <a:lstStyle>
            <a:lvl1pPr marL="0" indent="0">
              <a:lnSpc>
                <a:spcPts val="4200"/>
              </a:lnSpc>
              <a:spcBef>
                <a:spcPts val="0"/>
              </a:spcBef>
              <a:buNone/>
              <a:defRPr sz="3200" b="1" i="0">
                <a:solidFill>
                  <a:schemeClr val="bg1">
                    <a:lumMod val="95000"/>
                  </a:schemeClr>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470639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4DFF5CE-B20E-9240-A1BA-52755BF6FED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4D369BF7-312B-8448-9B76-636A612C2FD4}"/>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92F49C49-915A-0E42-8DA8-194110974986}"/>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8781625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OOW Quote 02">
    <p:spTree>
      <p:nvGrpSpPr>
        <p:cNvPr id="1" name=""/>
        <p:cNvGrpSpPr/>
        <p:nvPr/>
      </p:nvGrpSpPr>
      <p:grpSpPr>
        <a:xfrm>
          <a:off x="0" y="0"/>
          <a:ext cx="0" cy="0"/>
          <a:chOff x="0" y="0"/>
          <a:chExt cx="0" cy="0"/>
        </a:xfrm>
      </p:grpSpPr>
      <p:pic>
        <p:nvPicPr>
          <p:cNvPr id="8" name="Picture 7" descr="A picture containing table, elephant, clothing&#10;&#10;Description automatically generated">
            <a:extLst>
              <a:ext uri="{FF2B5EF4-FFF2-40B4-BE49-F238E27FC236}">
                <a16:creationId xmlns:a16="http://schemas.microsoft.com/office/drawing/2014/main" id="{3CE3E100-80DB-874C-9A0A-0B206720CD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9" name="Rectangle 8">
            <a:extLst>
              <a:ext uri="{FF2B5EF4-FFF2-40B4-BE49-F238E27FC236}">
                <a16:creationId xmlns:a16="http://schemas.microsoft.com/office/drawing/2014/main" id="{5374A64C-4453-1447-A5CA-EB260E56663D}"/>
              </a:ext>
            </a:extLst>
          </p:cNvPr>
          <p:cNvSpPr/>
          <p:nvPr userDrawn="1"/>
        </p:nvSpPr>
        <p:spPr>
          <a:xfrm>
            <a:off x="747749" y="703118"/>
            <a:ext cx="10696500" cy="5451764"/>
          </a:xfrm>
          <a:prstGeom prst="rect">
            <a:avLst/>
          </a:prstGeom>
          <a:solidFill>
            <a:srgbClr val="2827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1537023" y="4695859"/>
            <a:ext cx="4951768" cy="844095"/>
          </a:xfrm>
        </p:spPr>
        <p:txBody>
          <a:bodyPr vert="horz" lIns="0" tIns="45720" rIns="0" bIns="45720" rtlCol="0" anchor="t">
            <a:normAutofit/>
          </a:bodyPr>
          <a:lstStyle>
            <a:lvl1pPr>
              <a:lnSpc>
                <a:spcPts val="1800"/>
              </a:lnSpc>
              <a:spcBef>
                <a:spcPts val="0"/>
              </a:spcBef>
              <a:defRPr lang="en-US" sz="1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br>
              <a:rPr lang="en-US" dirty="0"/>
            </a:br>
            <a:r>
              <a:rPr lang="en-US" dirty="0"/>
              <a:t/>
            </a:r>
            <a:br>
              <a:rPr lang="en-US" dirty="0"/>
            </a:br>
            <a:r>
              <a:rPr lang="en-US" dirty="0"/>
              <a:t>Title</a:t>
            </a:r>
            <a:br>
              <a:rPr lang="en-US" dirty="0"/>
            </a:br>
            <a:r>
              <a:rPr lang="en-US" dirty="0"/>
              <a:t>Title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1537021" y="886692"/>
            <a:ext cx="9158687" cy="3192955"/>
          </a:xfrm>
        </p:spPr>
        <p:txBody>
          <a:bodyPr lIns="0" rIns="0" anchor="b">
            <a:normAutofit/>
          </a:bodyPr>
          <a:lstStyle>
            <a:lvl1pPr marL="0" indent="0">
              <a:lnSpc>
                <a:spcPts val="4200"/>
              </a:lnSpc>
              <a:spcBef>
                <a:spcPts val="0"/>
              </a:spcBef>
              <a:buNone/>
              <a:defRPr sz="3200" b="1" i="0">
                <a:solidFill>
                  <a:schemeClr val="bg1">
                    <a:lumMod val="95000"/>
                  </a:schemeClr>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1530214" y="43392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B5406EE-2E64-0D4E-AFD1-2370C34DCBFA}"/>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3B5419F0-2E30-6E43-A33D-BDE0D02994DE}"/>
              </a:ext>
            </a:extLst>
          </p:cNvPr>
          <p:cNvSpPr>
            <a:spLocks noGrp="1"/>
          </p:cNvSpPr>
          <p:nvPr>
            <p:ph type="ftr" sz="quarter" idx="3"/>
          </p:nvPr>
        </p:nvSpPr>
        <p:spPr>
          <a:xfrm>
            <a:off x="1339850" y="6514977"/>
            <a:ext cx="3792589" cy="365125"/>
          </a:xfrm>
          <a:prstGeom prst="rect">
            <a:avLst/>
          </a:prstGeom>
        </p:spPr>
        <p:txBody>
          <a:bodyPr anchor="ctr"/>
          <a:lstStyle>
            <a:lvl1pPr>
              <a:defRPr b="1" i="0">
                <a:solidFill>
                  <a:schemeClr val="bg1"/>
                </a:solidFill>
                <a:latin typeface="Oracle Sans Semi" panose="020B0503020204020204" pitchFamily="34" charset="0"/>
                <a:cs typeface="Oracle Sans Semi"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60EBCFC1-14BC-4449-8A23-EFA22A781C1B}"/>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b="1" i="0">
                <a:solidFill>
                  <a:schemeClr val="bg1"/>
                </a:solidFill>
                <a:latin typeface="Oracle Sans Semi" panose="020B0503020204020204" pitchFamily="34" charset="0"/>
                <a:cs typeface="Oracle Sans Semi" panose="020B0503020204020204" pitchFamily="34" charset="0"/>
              </a:defRPr>
            </a:lvl1pPr>
          </a:lstStyle>
          <a:p>
            <a:fld id="{D440507A-669E-A943-A4A7-E531D638091A}" type="slidenum">
              <a:rPr lang="en-US" smtClean="0"/>
              <a:pPr/>
              <a:t>‹#›</a:t>
            </a:fld>
            <a:endParaRPr lang="en-US" dirty="0"/>
          </a:p>
        </p:txBody>
      </p:sp>
    </p:spTree>
    <p:extLst>
      <p:ext uri="{BB962C8B-B14F-4D97-AF65-F5344CB8AC3E}">
        <p14:creationId xmlns:p14="http://schemas.microsoft.com/office/powerpoint/2010/main" val="13197523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OOW Feature Right">
    <p:spTree>
      <p:nvGrpSpPr>
        <p:cNvPr id="1" name=""/>
        <p:cNvGrpSpPr/>
        <p:nvPr/>
      </p:nvGrpSpPr>
      <p:grpSpPr>
        <a:xfrm>
          <a:off x="0" y="0"/>
          <a:ext cx="0" cy="0"/>
          <a:chOff x="0" y="0"/>
          <a:chExt cx="0" cy="0"/>
        </a:xfrm>
      </p:grpSpPr>
      <p:pic>
        <p:nvPicPr>
          <p:cNvPr id="9" name="Picture 8" descr="A close up of a piano&#10;&#10;Description automatically generated">
            <a:extLst>
              <a:ext uri="{FF2B5EF4-FFF2-40B4-BE49-F238E27FC236}">
                <a16:creationId xmlns:a16="http://schemas.microsoft.com/office/drawing/2014/main" id="{A674CEF7-543A-7D42-AC2A-3F6B0E1FE4CF}"/>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4636302" y="4882741"/>
            <a:ext cx="4627412" cy="1724434"/>
          </a:xfrm>
          <a:prstGeom prst="rect">
            <a:avLst/>
          </a:prstGeom>
        </p:spPr>
      </p:pic>
      <p:pic>
        <p:nvPicPr>
          <p:cNvPr id="5" name="Picture 4" descr="A close up of a womans face&#10;&#10;Description automatically generated">
            <a:extLst>
              <a:ext uri="{FF2B5EF4-FFF2-40B4-BE49-F238E27FC236}">
                <a16:creationId xmlns:a16="http://schemas.microsoft.com/office/drawing/2014/main" id="{66C1AFF9-5843-F04E-BA5E-AD717AC5ED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38847" y="0"/>
            <a:ext cx="254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pic>
        <p:nvPicPr>
          <p:cNvPr id="10" name="Picture 9">
            <a:extLst>
              <a:ext uri="{FF2B5EF4-FFF2-40B4-BE49-F238E27FC236}">
                <a16:creationId xmlns:a16="http://schemas.microsoft.com/office/drawing/2014/main" id="{A60D471F-FB9A-AE4B-B9CB-E1C9F8CB59D3}"/>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07258016-6D16-AF47-8779-46E98CAD3BC3}"/>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E8FDD816-23F5-9247-8316-91752CAF65A2}"/>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72630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OOW Texture Left Text Right">
    <p:spTree>
      <p:nvGrpSpPr>
        <p:cNvPr id="1" name=""/>
        <p:cNvGrpSpPr/>
        <p:nvPr/>
      </p:nvGrpSpPr>
      <p:grpSpPr>
        <a:xfrm>
          <a:off x="0" y="0"/>
          <a:ext cx="0" cy="0"/>
          <a:chOff x="0" y="0"/>
          <a:chExt cx="0" cy="0"/>
        </a:xfrm>
      </p:grpSpPr>
      <p:pic>
        <p:nvPicPr>
          <p:cNvPr id="6" name="Picture 5" descr="A picture containing nature, rain, outdoor, building&#10;&#10;Description automatically generated">
            <a:extLst>
              <a:ext uri="{FF2B5EF4-FFF2-40B4-BE49-F238E27FC236}">
                <a16:creationId xmlns:a16="http://schemas.microsoft.com/office/drawing/2014/main" id="{31E2D5C8-5C9C-B540-B6FB-5F44B8D8EC97}"/>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pic>
        <p:nvPicPr>
          <p:cNvPr id="8" name="Picture 7">
            <a:extLst>
              <a:ext uri="{FF2B5EF4-FFF2-40B4-BE49-F238E27FC236}">
                <a16:creationId xmlns:a16="http://schemas.microsoft.com/office/drawing/2014/main" id="{6D305D80-ACA0-3B44-965C-F48D54EE12F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E656B5BE-EC38-D14A-952A-6AC20443043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DDF926DB-BBD3-5D44-BBBE-047718C3CC1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4880885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OOW Feature Right V2">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235CFAFF-A02A-3C47-8BEF-C0EB011E7FEF}"/>
              </a:ext>
            </a:extLst>
          </p:cNvPr>
          <p:cNvPicPr>
            <a:picLocks noChangeAspect="1"/>
          </p:cNvPicPr>
          <p:nvPr userDrawn="1"/>
        </p:nvPicPr>
        <p:blipFill>
          <a:blip r:embed="rId2">
            <a:alphaModFix amt="15000"/>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8096"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74ADEFE-E4E6-E843-B80B-BD54B537008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9AFBAE21-4EEB-9840-BD6E-144A76B02C13}"/>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A1CDC0C5-CBAD-E245-BE85-AD54A8E54ECD}"/>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56070187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OOW Artwork Left">
    <p:spTree>
      <p:nvGrpSpPr>
        <p:cNvPr id="1" name=""/>
        <p:cNvGrpSpPr/>
        <p:nvPr/>
      </p:nvGrpSpPr>
      <p:grpSpPr>
        <a:xfrm>
          <a:off x="0" y="0"/>
          <a:ext cx="0" cy="0"/>
          <a:chOff x="0" y="0"/>
          <a:chExt cx="0" cy="0"/>
        </a:xfrm>
      </p:grpSpPr>
      <p:pic>
        <p:nvPicPr>
          <p:cNvPr id="6" name="Picture 5" descr="A close up of an animal&#10;&#10;Description automatically generated">
            <a:extLst>
              <a:ext uri="{FF2B5EF4-FFF2-40B4-BE49-F238E27FC236}">
                <a16:creationId xmlns:a16="http://schemas.microsoft.com/office/drawing/2014/main" id="{0D88796B-8BA6-A048-A94C-A3000E861515}"/>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7490614" y="-471459"/>
            <a:ext cx="7541567" cy="2875222"/>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812163" cy="1704942"/>
          </a:xfrm>
        </p:spPr>
        <p:txBody>
          <a:bodyPr vert="horz" lIns="0" tIns="45720" rIns="0" bIns="45720" rtlCol="0" anchor="b">
            <a:normAutofit/>
          </a:bodyPr>
          <a:lstStyle>
            <a:lvl1pPr>
              <a:lnSpc>
                <a:spcPct val="100000"/>
              </a:lnSpc>
              <a:spcBef>
                <a:spcPts val="0"/>
              </a:spcBef>
              <a:defRPr lang="en-US" sz="2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812164" cy="2336749"/>
          </a:xfrm>
        </p:spPr>
        <p:txBody>
          <a:bodyPr lIns="0" rIns="0">
            <a:normAutofit/>
          </a:bodyPr>
          <a:lstStyle>
            <a:lvl1pPr marL="0" indent="0">
              <a:lnSpc>
                <a:spcPts val="2200"/>
              </a:lnSpc>
              <a:spcBef>
                <a:spcPts val="0"/>
              </a:spcBef>
              <a:buSzPct val="70000"/>
              <a:buFont typeface="Arial" panose="020B0604020202020204" pitchFamily="34" charset="0"/>
              <a:buNone/>
              <a:tabLst/>
              <a:defRPr sz="14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5963059-FBAB-5040-89A3-4CBF1B88B3F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882" b="5366"/>
          <a:stretch/>
        </p:blipFill>
        <p:spPr>
          <a:xfrm>
            <a:off x="755685" y="755354"/>
            <a:ext cx="5347242" cy="5338988"/>
          </a:xfrm>
          <a:prstGeom prst="rect">
            <a:avLst/>
          </a:prstGeom>
        </p:spPr>
      </p:pic>
      <p:sp>
        <p:nvSpPr>
          <p:cNvPr id="5" name="Picture Placeholder 4">
            <a:extLst>
              <a:ext uri="{FF2B5EF4-FFF2-40B4-BE49-F238E27FC236}">
                <a16:creationId xmlns:a16="http://schemas.microsoft.com/office/drawing/2014/main" id="{77ABEDA1-987B-F24F-94CE-9075F52FE90A}"/>
              </a:ext>
            </a:extLst>
          </p:cNvPr>
          <p:cNvSpPr>
            <a:spLocks noGrp="1"/>
          </p:cNvSpPr>
          <p:nvPr>
            <p:ph type="pic" sz="quarter" idx="10"/>
          </p:nvPr>
        </p:nvSpPr>
        <p:spPr>
          <a:xfrm>
            <a:off x="755683" y="755352"/>
            <a:ext cx="5347243" cy="5338989"/>
          </a:xfrm>
        </p:spPr>
        <p:txBody>
          <a:bodyPr/>
          <a:lstStyle/>
          <a:p>
            <a:endParaRPr lang="en-US"/>
          </a:p>
        </p:txBody>
      </p:sp>
      <p:pic>
        <p:nvPicPr>
          <p:cNvPr id="11" name="Picture 10">
            <a:extLst>
              <a:ext uri="{FF2B5EF4-FFF2-40B4-BE49-F238E27FC236}">
                <a16:creationId xmlns:a16="http://schemas.microsoft.com/office/drawing/2014/main" id="{25E80F25-0F32-074C-BDA9-4C368AFFDE83}"/>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3" name="Footer Placeholder 3">
            <a:extLst>
              <a:ext uri="{FF2B5EF4-FFF2-40B4-BE49-F238E27FC236}">
                <a16:creationId xmlns:a16="http://schemas.microsoft.com/office/drawing/2014/main" id="{9426D8EF-1C86-B347-9814-CBDE5223C5BD}"/>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8E603B2F-5F17-9C4D-B7BA-6225F1194ED7}"/>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10399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OOW Agenda One Column">
    <p:spTree>
      <p:nvGrpSpPr>
        <p:cNvPr id="1" name=""/>
        <p:cNvGrpSpPr/>
        <p:nvPr/>
      </p:nvGrpSpPr>
      <p:grpSpPr>
        <a:xfrm>
          <a:off x="0" y="0"/>
          <a:ext cx="0" cy="0"/>
          <a:chOff x="0" y="0"/>
          <a:chExt cx="0" cy="0"/>
        </a:xfrm>
      </p:grpSpPr>
      <p:pic>
        <p:nvPicPr>
          <p:cNvPr id="9" name="Picture 8" descr="A picture containing container, basket&#10;&#10;Description automatically generated">
            <a:extLst>
              <a:ext uri="{FF2B5EF4-FFF2-40B4-BE49-F238E27FC236}">
                <a16:creationId xmlns:a16="http://schemas.microsoft.com/office/drawing/2014/main" id="{854C4F1B-5FB4-8C48-B352-99B254FA24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grpSp>
        <p:nvGrpSpPr>
          <p:cNvPr id="4" name="Group 3">
            <a:extLst>
              <a:ext uri="{FF2B5EF4-FFF2-40B4-BE49-F238E27FC236}">
                <a16:creationId xmlns:a16="http://schemas.microsoft.com/office/drawing/2014/main" id="{F7DFBE94-74A2-954E-835D-D3A403750427}"/>
              </a:ext>
            </a:extLst>
          </p:cNvPr>
          <p:cNvGrpSpPr/>
          <p:nvPr userDrawn="1"/>
        </p:nvGrpSpPr>
        <p:grpSpPr>
          <a:xfrm>
            <a:off x="3281742" y="6206611"/>
            <a:ext cx="1233073" cy="299478"/>
            <a:chOff x="10266201" y="4638361"/>
            <a:chExt cx="1233073" cy="299478"/>
          </a:xfrm>
        </p:grpSpPr>
        <p:sp>
          <p:nvSpPr>
            <p:cNvPr id="10" name="Rectangle 9">
              <a:extLst>
                <a:ext uri="{FF2B5EF4-FFF2-40B4-BE49-F238E27FC236}">
                  <a16:creationId xmlns:a16="http://schemas.microsoft.com/office/drawing/2014/main" id="{2BA10860-07D3-1A4B-8B52-69FDEB228A00}"/>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88CE354-4375-7947-A5F2-81A80C5EC1F7}"/>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331646-206C-584A-8040-FBE54C7289E1}"/>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30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Agenda</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00AD1749-1C8E-AD41-8D05-F1E78F61C9D5}"/>
              </a:ext>
            </a:extLst>
          </p:cNvPr>
          <p:cNvSpPr>
            <a:spLocks noGrp="1"/>
          </p:cNvSpPr>
          <p:nvPr>
            <p:ph type="body" sz="quarter" idx="10" hasCustomPrompt="1"/>
          </p:nvPr>
        </p:nvSpPr>
        <p:spPr>
          <a:xfrm>
            <a:off x="768095" y="2311287"/>
            <a:ext cx="822960" cy="3239072"/>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18" name="Text Placeholder 17">
            <a:extLst>
              <a:ext uri="{FF2B5EF4-FFF2-40B4-BE49-F238E27FC236}">
                <a16:creationId xmlns:a16="http://schemas.microsoft.com/office/drawing/2014/main" id="{5A23BDF2-4CF1-B242-AF9C-FF0C2725A9C5}"/>
              </a:ext>
            </a:extLst>
          </p:cNvPr>
          <p:cNvSpPr>
            <a:spLocks noGrp="1"/>
          </p:cNvSpPr>
          <p:nvPr>
            <p:ph type="body" sz="quarter" idx="11" hasCustomPrompt="1"/>
          </p:nvPr>
        </p:nvSpPr>
        <p:spPr>
          <a:xfrm>
            <a:off x="1624519" y="2311287"/>
            <a:ext cx="9799386" cy="3239072"/>
          </a:xfrm>
        </p:spPr>
        <p:txBody>
          <a:bodyPr lIns="0" rIns="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b="0" i="0" u="none" kern="1200" dirty="0" smtClean="0">
                <a:solidFill>
                  <a:srgbClr val="847B76"/>
                </a:solidFill>
                <a:effectLst/>
                <a:latin typeface="Oracle Sans" panose="020B0503020204020204" pitchFamily="34" charset="0"/>
                <a:ea typeface="+mn-ea"/>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endParaRPr lang="en-US" dirty="0">
              <a:solidFill>
                <a:srgbClr val="847B76"/>
              </a:solidFill>
              <a:effectLst/>
              <a:latin typeface="Oracle Sans Light" panose="020B0403020204020204" pitchFamily="34" charset="0"/>
            </a:endParaRPr>
          </a:p>
        </p:txBody>
      </p:sp>
      <p:pic>
        <p:nvPicPr>
          <p:cNvPr id="17" name="Picture 16">
            <a:extLst>
              <a:ext uri="{FF2B5EF4-FFF2-40B4-BE49-F238E27FC236}">
                <a16:creationId xmlns:a16="http://schemas.microsoft.com/office/drawing/2014/main" id="{837578E0-F359-2D44-8D02-61F0E573B86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0F8EFB4C-7B44-884E-949B-ED2A0AA5393F}"/>
              </a:ext>
            </a:extLst>
          </p:cNvPr>
          <p:cNvSpPr>
            <a:spLocks noGrp="1"/>
          </p:cNvSpPr>
          <p:nvPr>
            <p:ph type="ftr" sz="quarter" idx="12"/>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22" name="Slide Number Placeholder 3">
            <a:extLst>
              <a:ext uri="{FF2B5EF4-FFF2-40B4-BE49-F238E27FC236}">
                <a16:creationId xmlns:a16="http://schemas.microsoft.com/office/drawing/2014/main" id="{11F22718-4735-1945-80F9-3CC86E8682C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708037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OOW Art Full Lef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678BAA-BB47-F24C-8303-EFF8DB647B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6096000" cy="6858000"/>
          </a:xfrm>
          <a:prstGeom prst="rect">
            <a:avLst/>
          </a:prstGeom>
        </p:spPr>
      </p:pic>
      <p:pic>
        <p:nvPicPr>
          <p:cNvPr id="6" name="Picture 5" descr="A close up of an animal&#10;&#10;Description automatically generated">
            <a:extLst>
              <a:ext uri="{FF2B5EF4-FFF2-40B4-BE49-F238E27FC236}">
                <a16:creationId xmlns:a16="http://schemas.microsoft.com/office/drawing/2014/main" id="{0D88796B-8BA6-A048-A94C-A3000E861515}"/>
              </a:ext>
            </a:extLst>
          </p:cNvPr>
          <p:cNvPicPr>
            <a:picLocks noChangeAspect="1"/>
          </p:cNvPicPr>
          <p:nvPr userDrawn="1"/>
        </p:nvPicPr>
        <p:blipFill>
          <a:blip r:embed="rId3">
            <a:alphaModFix amt="30000"/>
            <a:extLst>
              <a:ext uri="{28A0092B-C50C-407E-A947-70E740481C1C}">
                <a14:useLocalDpi xmlns:a14="http://schemas.microsoft.com/office/drawing/2010/main" val="0"/>
              </a:ext>
            </a:extLst>
          </a:blip>
          <a:stretch>
            <a:fillRect/>
          </a:stretch>
        </p:blipFill>
        <p:spPr>
          <a:xfrm>
            <a:off x="7490614" y="-471459"/>
            <a:ext cx="7541567" cy="2875222"/>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813044" cy="1704942"/>
          </a:xfrm>
        </p:spPr>
        <p:txBody>
          <a:bodyPr vert="horz" lIns="0" tIns="45720" rIns="0" bIns="45720" rtlCol="0" anchor="b">
            <a:normAutofit/>
          </a:bodyPr>
          <a:lstStyle>
            <a:lvl1pPr>
              <a:lnSpc>
                <a:spcPct val="100000"/>
              </a:lnSpc>
              <a:spcBef>
                <a:spcPts val="0"/>
              </a:spcBef>
              <a:defRPr lang="en-US" sz="2400" b="1" i="0" kern="1200" dirty="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1" y="3640704"/>
            <a:ext cx="4813045" cy="2336749"/>
          </a:xfrm>
        </p:spPr>
        <p:txBody>
          <a:bodyPr lIns="0" rIns="0">
            <a:normAutofit/>
          </a:bodyPr>
          <a:lstStyle>
            <a:lvl1pPr marL="0" indent="0">
              <a:lnSpc>
                <a:spcPts val="2200"/>
              </a:lnSpc>
              <a:spcBef>
                <a:spcPts val="0"/>
              </a:spcBef>
              <a:buSzPct val="70000"/>
              <a:buFont typeface="Arial" panose="020B0604020202020204" pitchFamily="34" charset="0"/>
              <a:buNone/>
              <a:tabLst/>
              <a:defRPr lang="en-US" sz="1400" b="0" i="0" kern="1200" dirty="0" smtClean="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F8E16E96-D554-F34B-94E1-1E4632AAAFAF}"/>
              </a:ext>
            </a:extLst>
          </p:cNvPr>
          <p:cNvSpPr>
            <a:spLocks noGrp="1"/>
          </p:cNvSpPr>
          <p:nvPr>
            <p:ph type="pic" sz="quarter" idx="10"/>
          </p:nvPr>
        </p:nvSpPr>
        <p:spPr>
          <a:xfrm>
            <a:off x="0" y="0"/>
            <a:ext cx="6096000" cy="6858000"/>
          </a:xfrm>
        </p:spPr>
        <p:txBody>
          <a:bodyPr/>
          <a:lstStyle/>
          <a:p>
            <a:endParaRPr lang="en-US"/>
          </a:p>
        </p:txBody>
      </p:sp>
      <p:pic>
        <p:nvPicPr>
          <p:cNvPr id="10" name="Picture 9">
            <a:extLst>
              <a:ext uri="{FF2B5EF4-FFF2-40B4-BE49-F238E27FC236}">
                <a16:creationId xmlns:a16="http://schemas.microsoft.com/office/drawing/2014/main" id="{26E16746-5DD3-614B-8EA5-48CAD541914E}"/>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3" name="Footer Placeholder 3">
            <a:extLst>
              <a:ext uri="{FF2B5EF4-FFF2-40B4-BE49-F238E27FC236}">
                <a16:creationId xmlns:a16="http://schemas.microsoft.com/office/drawing/2014/main" id="{2B211917-E67A-E74C-879E-3820F1BAF6B2}"/>
              </a:ext>
            </a:extLst>
          </p:cNvPr>
          <p:cNvSpPr>
            <a:spLocks noGrp="1"/>
          </p:cNvSpPr>
          <p:nvPr>
            <p:ph type="ftr" sz="quarter" idx="3"/>
          </p:nvPr>
        </p:nvSpPr>
        <p:spPr>
          <a:xfrm>
            <a:off x="7202714"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3D39BB13-0924-1A4F-988E-F929A483DD91}"/>
              </a:ext>
            </a:extLst>
          </p:cNvPr>
          <p:cNvSpPr>
            <a:spLocks noGrp="1"/>
          </p:cNvSpPr>
          <p:nvPr>
            <p:ph type="sldNum" sz="quarter" idx="4"/>
          </p:nvPr>
        </p:nvSpPr>
        <p:spPr>
          <a:xfrm>
            <a:off x="6624151"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6148805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A2C432CD-51B5-E441-97C5-9292631D616D}"/>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6" name="Slide Number Placeholder 3">
            <a:extLst>
              <a:ext uri="{FF2B5EF4-FFF2-40B4-BE49-F238E27FC236}">
                <a16:creationId xmlns:a16="http://schemas.microsoft.com/office/drawing/2014/main" id="{720D8271-B86C-0042-98E7-5B8FC8789F63}"/>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6047724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afe Harbor RevRec Start">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5F8D10-D7C7-384F-BEF4-6699AC6D6831}"/>
              </a:ext>
            </a:extLst>
          </p:cNvPr>
          <p:cNvSpPr txBox="1"/>
          <p:nvPr userDrawn="1"/>
        </p:nvSpPr>
        <p:spPr>
          <a:xfrm>
            <a:off x="694943" y="2302160"/>
            <a:ext cx="10675910" cy="3693319"/>
          </a:xfrm>
          <a:prstGeom prst="rect">
            <a:avLst/>
          </a:prstGeom>
          <a:noFill/>
        </p:spPr>
        <p:txBody>
          <a:bodyPr wrap="square" rtlCol="0">
            <a:spAutoFit/>
          </a:bodyPr>
          <a:lstStyle/>
          <a:p>
            <a:pPr marL="0" indent="0">
              <a:buNone/>
            </a:pPr>
            <a:r>
              <a:rPr lang="en-US" sz="1800" b="0" i="0" dirty="0">
                <a:solidFill>
                  <a:schemeClr val="bg1"/>
                </a:solidFill>
                <a:latin typeface="Oracle Sans Light" panose="020B0403020204020204" pitchFamily="34" charset="0"/>
                <a:cs typeface="Oracle Sans Light" panose="020B0403020204020204" pitchFamily="34" charset="0"/>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timing, and pricing of any features or functionality described for Oracle’s products may change and remains at the sole discretion of Oracle Corporation.</a:t>
            </a:r>
          </a:p>
          <a:p>
            <a:pPr marL="0" indent="0">
              <a:buNone/>
            </a:pPr>
            <a:endParaRPr lang="en-US" sz="1800" b="0" i="0" dirty="0">
              <a:solidFill>
                <a:schemeClr val="bg1"/>
              </a:solidFill>
              <a:latin typeface="Oracle Sans Light" panose="020B0403020204020204" pitchFamily="34" charset="0"/>
              <a:cs typeface="Oracle Sans Light" panose="020B0403020204020204" pitchFamily="34" charset="0"/>
            </a:endParaRPr>
          </a:p>
          <a:p>
            <a:r>
              <a:rPr lang="en-US" sz="1800" b="0" i="0" kern="1200" dirty="0">
                <a:solidFill>
                  <a:schemeClr val="bg1"/>
                </a:solidFill>
                <a:latin typeface="Oracle Sans Light" panose="020B0403020204020204" pitchFamily="34" charset="0"/>
                <a:ea typeface="+mn-ea"/>
                <a:cs typeface="Oracle Sans Light" panose="020B0403020204020204" pitchFamily="34" charset="0"/>
              </a:rPr>
              <a:t>Statements in this presentation relating to Oracle’s future plans, expectations, beliefs, intentions and prospects are “forward-looking statements” and are subject to material risks and uncertainties. A detailed discussion of these factors and other risks that affect our business is contained in Oracle’s Securities and Exchange Commission (SEC) filings, including our most recent reports on Form 10-K and Form 10-Q under the heading “Risk Factors.” These filings are available on the SEC’s website or on Oracle’s website at </a:t>
            </a:r>
            <a:r>
              <a:rPr lang="en-US" sz="1800" b="0" i="0" kern="1200" dirty="0">
                <a:solidFill>
                  <a:schemeClr val="bg1"/>
                </a:solidFill>
                <a:latin typeface="Oracle Sans Light" panose="020B0403020204020204" pitchFamily="34" charset="0"/>
                <a:ea typeface="+mn-ea"/>
                <a:cs typeface="Oracle Sans Light" panose="020B0403020204020204" pitchFamily="34" charset="0"/>
                <a:hlinkClick r:id="rId2">
                  <a:extLst>
                    <a:ext uri="{A12FA001-AC4F-418D-AE19-62706E023703}">
                      <ahyp:hlinkClr xmlns:ahyp="http://schemas.microsoft.com/office/drawing/2018/hyperlinkcolor" xmlns="" val="tx"/>
                    </a:ext>
                  </a:extLst>
                </a:hlinkClick>
              </a:rPr>
              <a:t>http://www.oracle.com/investor</a:t>
            </a:r>
            <a:r>
              <a:rPr lang="en-US" sz="1800" b="0" i="0" kern="1200" dirty="0">
                <a:solidFill>
                  <a:schemeClr val="bg1"/>
                </a:solidFill>
                <a:latin typeface="Oracle Sans Light" panose="020B0403020204020204" pitchFamily="34" charset="0"/>
                <a:ea typeface="+mn-ea"/>
                <a:cs typeface="Oracle Sans Light" panose="020B0403020204020204" pitchFamily="34" charset="0"/>
              </a:rPr>
              <a:t>. All information in this presentation is current as of September 2019 and Oracle undertakes no duty to update any statement in light of new information or future events.</a:t>
            </a:r>
          </a:p>
        </p:txBody>
      </p:sp>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3">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0C5EC1D-19D0-DE44-8368-6C242495923F}"/>
              </a:ext>
            </a:extLst>
          </p:cNvPr>
          <p:cNvSpPr txBox="1"/>
          <p:nvPr userDrawn="1"/>
        </p:nvSpPr>
        <p:spPr>
          <a:xfrm>
            <a:off x="678195" y="1267796"/>
            <a:ext cx="6034295" cy="369332"/>
          </a:xfrm>
          <a:prstGeom prst="rect">
            <a:avLst/>
          </a:prstGeom>
          <a:noFill/>
        </p:spPr>
        <p:txBody>
          <a:bodyPr wrap="square" rtlCol="0">
            <a:spAutoFit/>
          </a:bodyPr>
          <a:lstStyle/>
          <a:p>
            <a:r>
              <a:rPr lang="en-US" b="1" i="0" dirty="0">
                <a:solidFill>
                  <a:schemeClr val="bg1"/>
                </a:solidFill>
                <a:latin typeface="Oracle Sans" panose="020B0503020204020204" pitchFamily="34" charset="0"/>
                <a:cs typeface="Oracle Sans" panose="020B0503020204020204" pitchFamily="34" charset="0"/>
              </a:rPr>
              <a:t>Safe Harbor</a:t>
            </a:r>
          </a:p>
        </p:txBody>
      </p:sp>
      <p:pic>
        <p:nvPicPr>
          <p:cNvPr id="10" name="Picture 9">
            <a:extLst>
              <a:ext uri="{FF2B5EF4-FFF2-40B4-BE49-F238E27FC236}">
                <a16:creationId xmlns:a16="http://schemas.microsoft.com/office/drawing/2014/main" id="{E861C541-A3FC-F74D-8C8E-1CDBE0F567B6}"/>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3" name="Footer Placeholder 3">
            <a:extLst>
              <a:ext uri="{FF2B5EF4-FFF2-40B4-BE49-F238E27FC236}">
                <a16:creationId xmlns:a16="http://schemas.microsoft.com/office/drawing/2014/main" id="{432CF717-9A3C-2449-BEB0-231565F14A6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961A0FD7-B27F-7E4B-AA7A-255BCED0093F}"/>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316881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afe Harbor RevRec En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5F8D10-D7C7-384F-BEF4-6699AC6D6831}"/>
              </a:ext>
            </a:extLst>
          </p:cNvPr>
          <p:cNvSpPr txBox="1"/>
          <p:nvPr userDrawn="1"/>
        </p:nvSpPr>
        <p:spPr>
          <a:xfrm>
            <a:off x="678195" y="2302160"/>
            <a:ext cx="10675910" cy="3693319"/>
          </a:xfrm>
          <a:prstGeom prst="rect">
            <a:avLst/>
          </a:prstGeom>
          <a:noFill/>
        </p:spPr>
        <p:txBody>
          <a:bodyPr wrap="square" rtlCol="0">
            <a:spAutoFit/>
          </a:bodyPr>
          <a:lstStyle/>
          <a:p>
            <a:pPr marL="0" indent="0">
              <a:buNone/>
            </a:pPr>
            <a:r>
              <a:rPr lang="en-US" sz="1800" b="0" i="0" dirty="0">
                <a:solidFill>
                  <a:schemeClr val="bg1"/>
                </a:solidFill>
                <a:latin typeface="Oracle Sans Light" panose="020B0403020204020204" pitchFamily="34" charset="0"/>
                <a:cs typeface="Oracle Sans Light" panose="020B0403020204020204" pitchFamily="34" charset="0"/>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timing, and pricing of any features or functionality described for Oracle’s products may change and remains at the sole discretion of Oracle Corporation.</a:t>
            </a:r>
          </a:p>
          <a:p>
            <a:pPr marL="0" indent="0">
              <a:buNone/>
            </a:pPr>
            <a:endParaRPr lang="en-US" sz="1800" b="0" i="0" dirty="0">
              <a:solidFill>
                <a:schemeClr val="bg1"/>
              </a:solidFill>
              <a:latin typeface="Oracle Sans Light" panose="020B0403020204020204" pitchFamily="34" charset="0"/>
              <a:cs typeface="Oracle Sans Light" panose="020B0403020204020204" pitchFamily="34" charset="0"/>
            </a:endParaRPr>
          </a:p>
          <a:p>
            <a:r>
              <a:rPr lang="en-US" sz="1800" b="0" i="0" kern="1200" dirty="0">
                <a:solidFill>
                  <a:schemeClr val="bg1"/>
                </a:solidFill>
                <a:latin typeface="Oracle Sans Light" panose="020B0403020204020204" pitchFamily="34" charset="0"/>
                <a:ea typeface="+mn-ea"/>
                <a:cs typeface="Oracle Sans Light" panose="020B0403020204020204" pitchFamily="34" charset="0"/>
              </a:rPr>
              <a:t>Statements in this presentation relating to Oracle’s future plans, expectations, beliefs, intentions and prospects are “forward-looking statements” and are subject to material risks and uncertainties. A detailed discussion of these factors and other risks that affect our business is contained in Oracle’s Securities and Exchange Commission (SEC) filings, including our most recent reports on Form 10-K and Form 10-Q under the heading “Risk Factors.” These filings are available on the SEC’s website or on Oracle’s website at </a:t>
            </a:r>
            <a:r>
              <a:rPr lang="en-US" sz="1800" b="0" i="0" kern="1200" dirty="0">
                <a:solidFill>
                  <a:schemeClr val="bg1"/>
                </a:solidFill>
                <a:latin typeface="Oracle Sans Light" panose="020B0403020204020204" pitchFamily="34" charset="0"/>
                <a:ea typeface="+mn-ea"/>
                <a:cs typeface="Oracle Sans Light" panose="020B0403020204020204" pitchFamily="34" charset="0"/>
                <a:hlinkClick r:id="rId2">
                  <a:extLst>
                    <a:ext uri="{A12FA001-AC4F-418D-AE19-62706E023703}">
                      <ahyp:hlinkClr xmlns:ahyp="http://schemas.microsoft.com/office/drawing/2018/hyperlinkcolor" xmlns="" val="tx"/>
                    </a:ext>
                  </a:extLst>
                </a:hlinkClick>
              </a:rPr>
              <a:t>http://www.oracle.com/investor</a:t>
            </a:r>
            <a:r>
              <a:rPr lang="en-US" sz="1800" b="0" i="0" kern="1200" dirty="0">
                <a:solidFill>
                  <a:schemeClr val="bg1"/>
                </a:solidFill>
                <a:latin typeface="Oracle Sans Light" panose="020B0403020204020204" pitchFamily="34" charset="0"/>
                <a:ea typeface="+mn-ea"/>
                <a:cs typeface="Oracle Sans Light" panose="020B0403020204020204" pitchFamily="34" charset="0"/>
              </a:rPr>
              <a:t>. All information in this presentation is current as of September 2019 and Oracle undertakes no duty to update any statement in light of new information or future events.</a:t>
            </a:r>
          </a:p>
        </p:txBody>
      </p:sp>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3">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0C5EC1D-19D0-DE44-8368-6C242495923F}"/>
              </a:ext>
            </a:extLst>
          </p:cNvPr>
          <p:cNvSpPr txBox="1"/>
          <p:nvPr userDrawn="1"/>
        </p:nvSpPr>
        <p:spPr>
          <a:xfrm>
            <a:off x="678195" y="1267796"/>
            <a:ext cx="6034295" cy="369332"/>
          </a:xfrm>
          <a:prstGeom prst="rect">
            <a:avLst/>
          </a:prstGeom>
          <a:noFill/>
        </p:spPr>
        <p:txBody>
          <a:bodyPr wrap="square" rtlCol="0">
            <a:spAutoFit/>
          </a:bodyPr>
          <a:lstStyle/>
          <a:p>
            <a:r>
              <a:rPr lang="en-US" b="1" i="0" dirty="0">
                <a:solidFill>
                  <a:schemeClr val="bg1"/>
                </a:solidFill>
                <a:latin typeface="Oracle Sans" panose="020B0503020204020204" pitchFamily="34" charset="0"/>
                <a:cs typeface="Oracle Sans" panose="020B0503020204020204" pitchFamily="34" charset="0"/>
              </a:rPr>
              <a:t>Safe Harbor</a:t>
            </a:r>
          </a:p>
        </p:txBody>
      </p:sp>
      <p:pic>
        <p:nvPicPr>
          <p:cNvPr id="10" name="Picture 9">
            <a:extLst>
              <a:ext uri="{FF2B5EF4-FFF2-40B4-BE49-F238E27FC236}">
                <a16:creationId xmlns:a16="http://schemas.microsoft.com/office/drawing/2014/main" id="{58F490A4-145F-B042-A581-68EF5905AA7E}"/>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24104D1E-CC2A-0840-BC0C-84B208A81CA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F0DE977E-2CE5-7C42-95F1-8EFD80AC55F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498163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r>
              <a:rPr lang="en-US"/>
              <a:t>Copyright © 2019 Oracle and/or its affiliates.  | Oracle Confidential - Internal</a:t>
            </a:r>
            <a:endParaRPr/>
          </a:p>
        </p:txBody>
      </p:sp>
      <p:sp>
        <p:nvSpPr>
          <p:cNvPr id="5" name="Slide Number Placeholder 4"/>
          <p:cNvSpPr>
            <a:spLocks noGrp="1"/>
          </p:cNvSpPr>
          <p:nvPr>
            <p:ph type="sldNum" sz="quarter" idx="12"/>
          </p:nvPr>
        </p:nvSpPr>
        <p:spPr/>
        <p:txBody>
          <a:bodyPr/>
          <a:lstStyle/>
          <a:p>
            <a:fld id="{C51EAA63-D034-42AE-91FA-B13B9518C7BE}" type="slidenum">
              <a:rPr/>
              <a:pPr/>
              <a:t>‹#›</a:t>
            </a:fld>
            <a:endParaRPr/>
          </a:p>
        </p:txBody>
      </p:sp>
      <p:sp>
        <p:nvSpPr>
          <p:cNvPr id="6" name="Text Placeholder 12"/>
          <p:cNvSpPr>
            <a:spLocks noGrp="1"/>
          </p:cNvSpPr>
          <p:nvPr>
            <p:ph type="body" sz="quarter" idx="13" hasCustomPrompt="1"/>
          </p:nvPr>
        </p:nvSpPr>
        <p:spPr>
          <a:xfrm>
            <a:off x="531953" y="1373742"/>
            <a:ext cx="11128096"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7" name="Title 6"/>
          <p:cNvSpPr>
            <a:spLocks noGrp="1"/>
          </p:cNvSpPr>
          <p:nvPr>
            <p:ph type="title"/>
          </p:nvPr>
        </p:nvSpPr>
        <p:spPr/>
        <p:txBody>
          <a:bodyPr/>
          <a:lstStyle/>
          <a:p>
            <a:r>
              <a:rPr lang="en-US"/>
              <a:t>Click to edit Master title style</a:t>
            </a:r>
            <a:endParaRPr/>
          </a:p>
        </p:txBody>
      </p:sp>
    </p:spTree>
    <p:extLst>
      <p:ext uri="{BB962C8B-B14F-4D97-AF65-F5344CB8AC3E}">
        <p14:creationId xmlns:p14="http://schemas.microsoft.com/office/powerpoint/2010/main" val="836811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5817-C269-41DC-98C3-383216D99B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A67554-86D0-436B-A607-1B04B40495BA}"/>
              </a:ext>
            </a:extLst>
          </p:cNvPr>
          <p:cNvSpPr>
            <a:spLocks noGrp="1"/>
          </p:cNvSpPr>
          <p:nvPr>
            <p:ph idx="1"/>
          </p:nvPr>
        </p:nvSpPr>
        <p:spPr/>
        <p:txBody>
          <a:bodyPr/>
          <a:lstStyle>
            <a:lvl1pPr marL="230188" indent="-230188">
              <a:buClr>
                <a:schemeClr val="accent1"/>
              </a:buClr>
              <a:buSzPct val="70000"/>
              <a:buFont typeface="Arial" panose="020B0604020202020204" pitchFamily="34" charset="0"/>
              <a:buChar char="•"/>
              <a:tabLst/>
              <a:defRPr/>
            </a:lvl1pPr>
            <a:lvl2pPr marL="690563" indent="-233363">
              <a:buClr>
                <a:schemeClr val="accent1"/>
              </a:buClr>
              <a:buSzPct val="70000"/>
              <a:buFont typeface="Arial" panose="020B0604020202020204" pitchFamily="34" charset="0"/>
              <a:buChar char="•"/>
              <a:tabLst/>
              <a:defRPr/>
            </a:lvl2pPr>
            <a:lvl3pPr marL="1150938" indent="-236538">
              <a:buClr>
                <a:schemeClr val="accent1"/>
              </a:buClr>
              <a:buSzPct val="70000"/>
              <a:buFont typeface="Arial" panose="020B0604020202020204" pitchFamily="34" charset="0"/>
              <a:buChar char="•"/>
              <a:tabLst/>
              <a:defRPr/>
            </a:lvl3pPr>
            <a:lvl4pPr marL="1603375" indent="-231775">
              <a:buClr>
                <a:schemeClr val="accent1"/>
              </a:buClr>
              <a:buSzPct val="70000"/>
              <a:buFont typeface="Arial" panose="020B0604020202020204" pitchFamily="34" charset="0"/>
              <a:buChar char="•"/>
              <a:tabLst/>
              <a:defRPr/>
            </a:lvl4pPr>
            <a:lvl5pPr marL="2063750" indent="-234950">
              <a:buClr>
                <a:schemeClr val="accent1"/>
              </a:buClr>
              <a:buSzPct val="70000"/>
              <a:buFont typeface="Arial" panose="020B0604020202020204" pitchFamily="34" charset="0"/>
              <a:buChar char="•"/>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3">
            <a:extLst>
              <a:ext uri="{FF2B5EF4-FFF2-40B4-BE49-F238E27FC236}">
                <a16:creationId xmlns:a16="http://schemas.microsoft.com/office/drawing/2014/main" id="{BB65E720-ABD2-CB40-960C-19979F6A655A}"/>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8" name="Slide Number Placeholder 3">
            <a:extLst>
              <a:ext uri="{FF2B5EF4-FFF2-40B4-BE49-F238E27FC236}">
                <a16:creationId xmlns:a16="http://schemas.microsoft.com/office/drawing/2014/main" id="{281FACDB-74EA-704F-8BA0-BD67213620B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068852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1">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C0780927-9945-EF47-8AE5-C4DBCA3023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133"/>
          <a:stretch/>
        </p:blipFill>
        <p:spPr>
          <a:xfrm flipH="1">
            <a:off x="7263302" y="224473"/>
            <a:ext cx="4928697" cy="2612033"/>
          </a:xfrm>
          <a:prstGeom prst="rect">
            <a:avLst/>
          </a:prstGeom>
        </p:spPr>
      </p:pic>
      <p:pic>
        <p:nvPicPr>
          <p:cNvPr id="13" name="Picture 12" descr="A picture containing music, black&#10;&#10;Description automatically generated">
            <a:extLst>
              <a:ext uri="{FF2B5EF4-FFF2-40B4-BE49-F238E27FC236}">
                <a16:creationId xmlns:a16="http://schemas.microsoft.com/office/drawing/2014/main" id="{0D44442F-9369-9B4E-B2F5-C37AD54E148E}"/>
              </a:ext>
            </a:extLst>
          </p:cNvPr>
          <p:cNvPicPr>
            <a:picLocks noChangeAspect="1"/>
          </p:cNvPicPr>
          <p:nvPr userDrawn="1"/>
        </p:nvPicPr>
        <p:blipFill>
          <a:blip r:embed="rId3" cstate="print">
            <a:alphaModFix amt="40000"/>
            <a:extLst>
              <a:ext uri="{28A0092B-C50C-407E-A947-70E740481C1C}">
                <a14:useLocalDpi xmlns:a14="http://schemas.microsoft.com/office/drawing/2010/main" val="0"/>
              </a:ext>
            </a:extLst>
          </a:blip>
          <a:stretch>
            <a:fillRect/>
          </a:stretch>
        </p:blipFill>
        <p:spPr>
          <a:xfrm>
            <a:off x="-620045" y="5667593"/>
            <a:ext cx="4427104" cy="1649788"/>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6705724"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2288559"/>
            <a:ext cx="6705724" cy="3360372"/>
          </a:xfrm>
        </p:spPr>
        <p:txBody>
          <a:bodyPr lIns="0" rIns="0">
            <a:normAutofit/>
          </a:bodyPr>
          <a:lstStyle>
            <a:lvl1pPr marL="0" indent="0">
              <a:lnSpc>
                <a:spcPct val="100000"/>
              </a:lnSpc>
              <a:spcBef>
                <a:spcPts val="0"/>
              </a:spcBef>
              <a:buNone/>
              <a:defRPr lang="en-US" sz="3000" b="0" i="0" kern="1200" dirty="0" err="1" smtClean="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46CBF502-8D37-F747-A37F-40B536FAD582}"/>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5" name="Footer Placeholder 3">
            <a:extLst>
              <a:ext uri="{FF2B5EF4-FFF2-40B4-BE49-F238E27FC236}">
                <a16:creationId xmlns:a16="http://schemas.microsoft.com/office/drawing/2014/main" id="{DE0C1277-82B6-0242-8633-0B5C91B9E317}"/>
              </a:ext>
            </a:extLst>
          </p:cNvPr>
          <p:cNvSpPr>
            <a:spLocks noGrp="1"/>
          </p:cNvSpPr>
          <p:nvPr>
            <p:ph type="ftr" sz="quarter" idx="11"/>
          </p:nvPr>
        </p:nvSpPr>
        <p:spPr>
          <a:xfrm>
            <a:off x="4385622" y="6514977"/>
            <a:ext cx="3792589" cy="365125"/>
          </a:xfrm>
        </p:spPr>
        <p:txBody>
          <a:bodyPr/>
          <a:lstStyle/>
          <a:p>
            <a:r>
              <a:rPr lang="en-US" sz="800"/>
              <a:t>Copyright © 2019 Oracle and/or its affiliates.  | Oracle Confidential - Internal</a:t>
            </a:r>
            <a:endParaRPr lang="en-US" sz="800" dirty="0"/>
          </a:p>
        </p:txBody>
      </p:sp>
      <p:sp>
        <p:nvSpPr>
          <p:cNvPr id="16" name="Slide Number Placeholder 3">
            <a:extLst>
              <a:ext uri="{FF2B5EF4-FFF2-40B4-BE49-F238E27FC236}">
                <a16:creationId xmlns:a16="http://schemas.microsoft.com/office/drawing/2014/main" id="{ADECFE24-2F6D-8742-B4D4-F887852B7498}"/>
              </a:ext>
            </a:extLst>
          </p:cNvPr>
          <p:cNvSpPr>
            <a:spLocks noGrp="1"/>
          </p:cNvSpPr>
          <p:nvPr>
            <p:ph type="sldNum" sz="quarter" idx="4"/>
          </p:nvPr>
        </p:nvSpPr>
        <p:spPr>
          <a:xfrm>
            <a:off x="3807059"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271549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2">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7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7629454"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7629455" cy="3360372"/>
          </a:xfrm>
        </p:spPr>
        <p:txBody>
          <a:bodyPr lIns="0" rIns="0">
            <a:normAutofit/>
          </a:bodyPr>
          <a:lstStyle>
            <a:lvl1pPr marL="0" indent="0">
              <a:lnSpc>
                <a:spcPct val="100000"/>
              </a:lnSpc>
              <a:spcBef>
                <a:spcPts val="0"/>
              </a:spcBef>
              <a:buNone/>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1BC302-6DF8-3247-836E-E8C807D7AC0D}"/>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C1207E38-9101-924D-BDA8-AFF9F67DA2F3}"/>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2E29E1E4-4736-0C4D-BCD7-E2EB87F2FC95}"/>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184903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34" Type="http://schemas.openxmlformats.org/officeDocument/2006/relationships/image" Target="../media/image2.jpg"/><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33" Type="http://schemas.openxmlformats.org/officeDocument/2006/relationships/theme" Target="../theme/theme2.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slideLayout" Target="../slideLayouts/slideLayout64.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0E2E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838200" y="365125"/>
            <a:ext cx="10515600" cy="1325563"/>
          </a:xfrm>
          <a:prstGeom prst="rect">
            <a:avLst/>
          </a:prstGeom>
        </p:spPr>
        <p:txBody>
          <a:bodyPr vert="horz" lIns="0" tIns="45720" rIns="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880C9023-637D-494C-95E3-A86047569BA4}"/>
              </a:ext>
            </a:extLst>
          </p:cNvPr>
          <p:cNvSpPr>
            <a:spLocks noGrp="1"/>
          </p:cNvSpPr>
          <p:nvPr>
            <p:ph type="ftr" sz="quarter" idx="3"/>
          </p:nvPr>
        </p:nvSpPr>
        <p:spPr>
          <a:xfrm>
            <a:off x="1339850" y="6514977"/>
            <a:ext cx="6625502" cy="365125"/>
          </a:xfrm>
          <a:prstGeom prst="rect">
            <a:avLst/>
          </a:prstGeom>
        </p:spPr>
        <p:txBody>
          <a:bodyPr vert="horz" lIns="0" tIns="45720" rIns="0" bIns="45720" rtlCol="0" anchor="ctr"/>
          <a:lstStyle>
            <a:lvl1pPr algn="l">
              <a:defRPr sz="650" b="0" i="0">
                <a:solidFill>
                  <a:schemeClr val="bg2">
                    <a:lumMod val="75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pic>
        <p:nvPicPr>
          <p:cNvPr id="10" name="Picture 9">
            <a:extLst>
              <a:ext uri="{FF2B5EF4-FFF2-40B4-BE49-F238E27FC236}">
                <a16:creationId xmlns:a16="http://schemas.microsoft.com/office/drawing/2014/main" id="{89097BF2-8BD6-4DE7-A9F6-0896CC658225}"/>
              </a:ext>
            </a:extLst>
          </p:cNvPr>
          <p:cNvPicPr>
            <a:picLocks noChangeAspect="1"/>
          </p:cNvPicPr>
          <p:nvPr userDrawn="1"/>
        </p:nvPicPr>
        <p:blipFill>
          <a:blip r:embed="rId3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pic>
        <p:nvPicPr>
          <p:cNvPr id="14" name="Picture 13">
            <a:extLst>
              <a:ext uri="{FF2B5EF4-FFF2-40B4-BE49-F238E27FC236}">
                <a16:creationId xmlns:a16="http://schemas.microsoft.com/office/drawing/2014/main" id="{D23B6C0B-A6D8-4755-9395-F94ECF5A0491}"/>
              </a:ext>
            </a:extLst>
          </p:cNvPr>
          <p:cNvPicPr>
            <a:picLocks noChangeAspect="1"/>
          </p:cNvPicPr>
          <p:nvPr userDrawn="1"/>
        </p:nvPicPr>
        <p:blipFill>
          <a:blip r:embed="rId35">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8" name="Slide Number Placeholder 3">
            <a:extLst>
              <a:ext uri="{FF2B5EF4-FFF2-40B4-BE49-F238E27FC236}">
                <a16:creationId xmlns:a16="http://schemas.microsoft.com/office/drawing/2014/main" id="{C91EE73D-1D23-714C-9DE9-81B11FC79B6B}"/>
              </a:ext>
            </a:extLst>
          </p:cNvPr>
          <p:cNvSpPr>
            <a:spLocks noGrp="1"/>
          </p:cNvSpPr>
          <p:nvPr>
            <p:ph type="sldNum" sz="quarter" idx="4"/>
          </p:nvPr>
        </p:nvSpPr>
        <p:spPr>
          <a:xfrm>
            <a:off x="838200" y="6507623"/>
            <a:ext cx="501650"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793863239"/>
      </p:ext>
    </p:extLst>
  </p:cSld>
  <p:clrMap bg1="lt1" tx1="dk1" bg2="lt2" tx2="dk2" accent1="accent1" accent2="accent2" accent3="accent3" accent4="accent4" accent5="accent5" accent6="accent6" hlink="hlink" folHlink="folHlink"/>
  <p:sldLayoutIdLst>
    <p:sldLayoutId id="2147483711" r:id="rId1"/>
    <p:sldLayoutId id="2147483649" r:id="rId2"/>
    <p:sldLayoutId id="2147483705" r:id="rId3"/>
    <p:sldLayoutId id="2147483672" r:id="rId4"/>
    <p:sldLayoutId id="2147483664" r:id="rId5"/>
    <p:sldLayoutId id="2147483714" r:id="rId6"/>
    <p:sldLayoutId id="2147483650" r:id="rId7"/>
    <p:sldLayoutId id="2147483651" r:id="rId8"/>
    <p:sldLayoutId id="2147483658" r:id="rId9"/>
    <p:sldLayoutId id="2147483717" r:id="rId10"/>
    <p:sldLayoutId id="2147483659" r:id="rId11"/>
    <p:sldLayoutId id="2147483660" r:id="rId12"/>
    <p:sldLayoutId id="2147483665" r:id="rId13"/>
    <p:sldLayoutId id="2147483666" r:id="rId14"/>
    <p:sldLayoutId id="2147483667" r:id="rId15"/>
    <p:sldLayoutId id="2147483661" r:id="rId16"/>
    <p:sldLayoutId id="2147483662" r:id="rId17"/>
    <p:sldLayoutId id="2147483668" r:id="rId18"/>
    <p:sldLayoutId id="2147483674" r:id="rId19"/>
    <p:sldLayoutId id="2147483663" r:id="rId20"/>
    <p:sldLayoutId id="2147483675" r:id="rId21"/>
    <p:sldLayoutId id="2147483669" r:id="rId22"/>
    <p:sldLayoutId id="2147483673" r:id="rId23"/>
    <p:sldLayoutId id="2147483670" r:id="rId24"/>
    <p:sldLayoutId id="2147483671" r:id="rId25"/>
    <p:sldLayoutId id="2147483654" r:id="rId26"/>
    <p:sldLayoutId id="2147483655" r:id="rId27"/>
    <p:sldLayoutId id="2147483710" r:id="rId28"/>
    <p:sldLayoutId id="2147483723" r:id="rId29"/>
    <p:sldLayoutId id="2147483726" r:id="rId30"/>
    <p:sldLayoutId id="2147483727" r:id="rId31"/>
    <p:sldLayoutId id="2147483728" r:id="rId32"/>
  </p:sldLayoutIdLst>
  <p:hf hdr="0" dt="0"/>
  <p:txStyles>
    <p:titleStyle>
      <a:lvl1pPr algn="l" defTabSz="914400" rtl="0" eaLnBrk="1" latinLnBrk="0" hangingPunct="1">
        <a:lnSpc>
          <a:spcPct val="90000"/>
        </a:lnSpc>
        <a:spcBef>
          <a:spcPct val="0"/>
        </a:spcBef>
        <a:buNone/>
        <a:defRPr sz="4400" kern="1200">
          <a:solidFill>
            <a:schemeClr val="tx1"/>
          </a:solidFill>
          <a:latin typeface="Georgia" panose="02040502050405020303" pitchFamily="18" charset="0"/>
          <a:ea typeface="+mj-ea"/>
          <a:cs typeface="Oracle Sans" panose="020B05030202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tx1"/>
          </a:solidFill>
          <a:latin typeface="Oracle Sans Light" panose="020B0403020204020204" pitchFamily="34" charset="0"/>
          <a:ea typeface="+mn-ea"/>
          <a:cs typeface="Oracle Sans Light" panose="020B04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82723"/>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838200" y="365125"/>
            <a:ext cx="10515600" cy="1325563"/>
          </a:xfrm>
          <a:prstGeom prst="rect">
            <a:avLst/>
          </a:prstGeom>
        </p:spPr>
        <p:txBody>
          <a:bodyPr vert="horz" lIns="0" tIns="45720" rIns="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a:extLst>
              <a:ext uri="{FF2B5EF4-FFF2-40B4-BE49-F238E27FC236}">
                <a16:creationId xmlns:a16="http://schemas.microsoft.com/office/drawing/2014/main" id="{D23B6C0B-A6D8-4755-9395-F94ECF5A0491}"/>
              </a:ext>
            </a:extLst>
          </p:cNvPr>
          <p:cNvPicPr>
            <a:picLocks noChangeAspect="1"/>
          </p:cNvPicPr>
          <p:nvPr userDrawn="1"/>
        </p:nvPicPr>
        <p:blipFill>
          <a:blip r:embed="rId3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pic>
        <p:nvPicPr>
          <p:cNvPr id="7" name="Picture 6">
            <a:extLst>
              <a:ext uri="{FF2B5EF4-FFF2-40B4-BE49-F238E27FC236}">
                <a16:creationId xmlns:a16="http://schemas.microsoft.com/office/drawing/2014/main" id="{8B4A1E61-DF4B-0742-AC7D-7450F5BD0855}"/>
              </a:ext>
            </a:extLst>
          </p:cNvPr>
          <p:cNvPicPr>
            <a:picLocks noChangeAspect="1"/>
          </p:cNvPicPr>
          <p:nvPr userDrawn="1"/>
        </p:nvPicPr>
        <p:blipFill>
          <a:blip r:embed="rId3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EA9C7C62-0685-1F40-B528-FD3888FE34D3}"/>
              </a:ext>
            </a:extLst>
          </p:cNvPr>
          <p:cNvSpPr>
            <a:spLocks noGrp="1"/>
          </p:cNvSpPr>
          <p:nvPr>
            <p:ph type="ftr" sz="quarter" idx="3"/>
          </p:nvPr>
        </p:nvSpPr>
        <p:spPr>
          <a:xfrm>
            <a:off x="141676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8F8F12A4-7B8F-334A-AD16-35B3111ADC3B}"/>
              </a:ext>
            </a:extLst>
          </p:cNvPr>
          <p:cNvSpPr>
            <a:spLocks noGrp="1"/>
          </p:cNvSpPr>
          <p:nvPr>
            <p:ph type="sldNum" sz="quarter" idx="4"/>
          </p:nvPr>
        </p:nvSpPr>
        <p:spPr>
          <a:xfrm>
            <a:off x="83820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957631570"/>
      </p:ext>
    </p:extLst>
  </p:cSld>
  <p:clrMap bg1="lt1" tx1="dk1" bg2="lt2" tx2="dk2" accent1="accent1" accent2="accent2" accent3="accent3" accent4="accent4" accent5="accent5" accent6="accent6" hlink="hlink" folHlink="folHlink"/>
  <p:sldLayoutIdLst>
    <p:sldLayoutId id="2147483677" r:id="rId1"/>
    <p:sldLayoutId id="2147483706" r:id="rId2"/>
    <p:sldLayoutId id="2147483678" r:id="rId3"/>
    <p:sldLayoutId id="2147483709" r:id="rId4"/>
    <p:sldLayoutId id="2147483708" r:id="rId5"/>
    <p:sldLayoutId id="2147483679" r:id="rId6"/>
    <p:sldLayoutId id="2147483715" r:id="rId7"/>
    <p:sldLayoutId id="2147483680" r:id="rId8"/>
    <p:sldLayoutId id="2147483681" r:id="rId9"/>
    <p:sldLayoutId id="2147483682" r:id="rId10"/>
    <p:sldLayoutId id="2147483716"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707" r:id="rId23"/>
    <p:sldLayoutId id="2147483694" r:id="rId24"/>
    <p:sldLayoutId id="2147483704" r:id="rId25"/>
    <p:sldLayoutId id="2147483695" r:id="rId26"/>
    <p:sldLayoutId id="2147483696" r:id="rId27"/>
    <p:sldLayoutId id="2147483697" r:id="rId28"/>
    <p:sldLayoutId id="2147483701" r:id="rId29"/>
    <p:sldLayoutId id="2147483712" r:id="rId30"/>
    <p:sldLayoutId id="2147483713" r:id="rId31"/>
    <p:sldLayoutId id="2147483724" r:id="rId32"/>
  </p:sldLayoutIdLst>
  <p:hf hdr="0" dt="0"/>
  <p:txStyles>
    <p:titleStyle>
      <a:lvl1pPr algn="l" defTabSz="914400" rtl="0" eaLnBrk="1" latinLnBrk="0" hangingPunct="1">
        <a:lnSpc>
          <a:spcPct val="90000"/>
        </a:lnSpc>
        <a:spcBef>
          <a:spcPct val="0"/>
        </a:spcBef>
        <a:buNone/>
        <a:defRPr sz="4400" kern="1200">
          <a:solidFill>
            <a:schemeClr val="bg1"/>
          </a:solidFill>
          <a:latin typeface="Georgia" panose="02040502050405020303" pitchFamily="18" charset="0"/>
          <a:ea typeface="+mj-ea"/>
          <a:cs typeface="Oracle Sans" panose="020B05030202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bg1"/>
          </a:solidFill>
          <a:latin typeface="Oracle Sans Light" panose="020B0403020204020204" pitchFamily="34" charset="0"/>
          <a:ea typeface="+mn-ea"/>
          <a:cs typeface="Oracle Sans Light" panose="020B04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bg1"/>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bg1"/>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bg1"/>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bg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hyperlink" Target="https://cloud-provisioning.custhelp.com/app/sar" TargetMode="External"/><Relationship Id="rId2" Type="http://schemas.openxmlformats.org/officeDocument/2006/relationships/hyperlink" Target="https://apex.oraclecorp.com/pls/apex/f?p=19008:1:112108557232342:::::"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s://oradocs-corp.documents.us2.oraclecloud.com/documents/fileview/D5B3E4B44909B013FE77D307F6C3FF17C1177A968060"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hyperlink" Target="https://oradocs-corp.sites.us2.oraclecloud.com/authsite/exadatacloud-us/exadatacloud-for-sales-teams.html" TargetMode="Externa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apex.oraclecorp.com/pls/apex/f?p=EXACA"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56857" y="2619452"/>
            <a:ext cx="8191488" cy="1440729"/>
          </a:xfrm>
        </p:spPr>
        <p:txBody>
          <a:bodyPr>
            <a:noAutofit/>
          </a:bodyPr>
          <a:lstStyle/>
          <a:p>
            <a:r>
              <a:rPr lang="en-US" dirty="0"/>
              <a:t/>
            </a:r>
            <a:br>
              <a:rPr lang="en-US" dirty="0"/>
            </a:br>
            <a:r>
              <a:rPr lang="en-US" dirty="0"/>
              <a:t>Essentials for a Successful Gen 2 </a:t>
            </a:r>
            <a:r>
              <a:rPr lang="en-US" dirty="0" err="1"/>
              <a:t>ExaCC</a:t>
            </a:r>
            <a:r>
              <a:rPr lang="en-US" dirty="0"/>
              <a:t> Deployment</a:t>
            </a:r>
          </a:p>
        </p:txBody>
      </p:sp>
      <p:sp>
        <p:nvSpPr>
          <p:cNvPr id="5" name="Subtitle 4"/>
          <p:cNvSpPr>
            <a:spLocks noGrp="1"/>
          </p:cNvSpPr>
          <p:nvPr>
            <p:ph type="subTitle" idx="1"/>
          </p:nvPr>
        </p:nvSpPr>
        <p:spPr>
          <a:xfrm>
            <a:off x="767374" y="4416816"/>
            <a:ext cx="6706446" cy="1427546"/>
          </a:xfrm>
        </p:spPr>
        <p:txBody>
          <a:bodyPr>
            <a:noAutofit/>
          </a:bodyPr>
          <a:lstStyle/>
          <a:p>
            <a:pPr>
              <a:spcBef>
                <a:spcPts val="400"/>
              </a:spcBef>
            </a:pPr>
            <a:r>
              <a:rPr lang="en-US" sz="2800" dirty="0" err="1">
                <a:latin typeface="+mn-lt"/>
              </a:rPr>
              <a:t>Vira</a:t>
            </a:r>
            <a:r>
              <a:rPr lang="en-US" sz="2800" dirty="0">
                <a:latin typeface="+mn-lt"/>
              </a:rPr>
              <a:t> </a:t>
            </a:r>
            <a:r>
              <a:rPr lang="en-US" sz="2800" dirty="0" err="1">
                <a:latin typeface="+mn-lt"/>
              </a:rPr>
              <a:t>Goorah</a:t>
            </a:r>
            <a:endParaRPr lang="en-US" sz="2800" dirty="0">
              <a:latin typeface="+mn-lt"/>
            </a:endParaRPr>
          </a:p>
          <a:p>
            <a:pPr>
              <a:spcBef>
                <a:spcPts val="400"/>
              </a:spcBef>
            </a:pPr>
            <a:r>
              <a:rPr lang="en-US" sz="2800" dirty="0">
                <a:latin typeface="+mn-lt"/>
              </a:rPr>
              <a:t>Mathew Steinberg</a:t>
            </a:r>
          </a:p>
          <a:p>
            <a:pPr>
              <a:spcBef>
                <a:spcPts val="400"/>
              </a:spcBef>
            </a:pPr>
            <a:r>
              <a:rPr lang="en-US" sz="2800" dirty="0" err="1">
                <a:latin typeface="+mn-lt"/>
              </a:rPr>
              <a:t>ExaCC</a:t>
            </a:r>
            <a:r>
              <a:rPr lang="en-US" sz="2800" dirty="0">
                <a:latin typeface="+mn-lt"/>
              </a:rPr>
              <a:t> Product Management</a:t>
            </a:r>
          </a:p>
        </p:txBody>
      </p:sp>
      <p:sp>
        <p:nvSpPr>
          <p:cNvPr id="6" name="Text Placeholder 5"/>
          <p:cNvSpPr>
            <a:spLocks noGrp="1"/>
          </p:cNvSpPr>
          <p:nvPr>
            <p:ph type="body" sz="quarter" idx="13"/>
          </p:nvPr>
        </p:nvSpPr>
        <p:spPr>
          <a:xfrm>
            <a:off x="767374" y="5904520"/>
            <a:ext cx="6706446" cy="720725"/>
          </a:xfrm>
        </p:spPr>
        <p:txBody>
          <a:bodyPr>
            <a:normAutofit/>
          </a:bodyPr>
          <a:lstStyle/>
          <a:p>
            <a:r>
              <a:rPr lang="en-US" sz="2000" dirty="0"/>
              <a:t>November 6, 2019</a:t>
            </a:r>
          </a:p>
        </p:txBody>
      </p:sp>
      <p:pic>
        <p:nvPicPr>
          <p:cNvPr id="7" name="Picture 6" descr="cloud-blue.png"/>
          <p:cNvPicPr>
            <a:picLocks noChangeAspect="1"/>
          </p:cNvPicPr>
          <p:nvPr/>
        </p:nvPicPr>
        <p:blipFill>
          <a:blip r:embed="rId3" cstate="print"/>
          <a:stretch>
            <a:fillRect/>
          </a:stretch>
        </p:blipFill>
        <p:spPr>
          <a:xfrm>
            <a:off x="7128969" y="3046113"/>
            <a:ext cx="4421874" cy="4151880"/>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8862" y="1704883"/>
            <a:ext cx="1743313" cy="4347353"/>
          </a:xfrm>
          <a:prstGeom prst="rect">
            <a:avLst/>
          </a:prstGeom>
        </p:spPr>
      </p:pic>
      <p:sp>
        <p:nvSpPr>
          <p:cNvPr id="3" name="Footer Placeholder 2">
            <a:extLst>
              <a:ext uri="{FF2B5EF4-FFF2-40B4-BE49-F238E27FC236}">
                <a16:creationId xmlns:a16="http://schemas.microsoft.com/office/drawing/2014/main" id="{9C90995A-4B8A-4BAC-8FAD-0E893AD3FE22}"/>
              </a:ext>
            </a:extLst>
          </p:cNvPr>
          <p:cNvSpPr>
            <a:spLocks noGrp="1"/>
          </p:cNvSpPr>
          <p:nvPr>
            <p:ph type="ftr" sz="quarter" idx="11"/>
          </p:nvPr>
        </p:nvSpPr>
        <p:spPr/>
        <p:txBody>
          <a:bodyPr/>
          <a:lstStyle/>
          <a:p>
            <a:r>
              <a:rPr lang="en-US" sz="700"/>
              <a:t>Copyright © 2019 Oracle and/or its affiliates.  | Oracle Confidential - Internal</a:t>
            </a:r>
            <a:endParaRPr lang="en-US" sz="700" dirty="0"/>
          </a:p>
        </p:txBody>
      </p:sp>
      <p:sp>
        <p:nvSpPr>
          <p:cNvPr id="8" name="Slide Number Placeholder 7">
            <a:extLst>
              <a:ext uri="{FF2B5EF4-FFF2-40B4-BE49-F238E27FC236}">
                <a16:creationId xmlns:a16="http://schemas.microsoft.com/office/drawing/2014/main" id="{05EBDC58-BA00-4B0E-BAC4-A621D86400A7}"/>
              </a:ext>
            </a:extLst>
          </p:cNvPr>
          <p:cNvSpPr>
            <a:spLocks noGrp="1"/>
          </p:cNvSpPr>
          <p:nvPr>
            <p:ph type="sldNum" sz="quarter" idx="4"/>
          </p:nvPr>
        </p:nvSpPr>
        <p:spPr/>
        <p:txBody>
          <a:bodyPr/>
          <a:lstStyle/>
          <a:p>
            <a:fld id="{D440507A-669E-A943-A4A7-E531D638091A}" type="slidenum">
              <a:rPr lang="en-US" smtClean="0"/>
              <a:pPr/>
              <a:t>1</a:t>
            </a:fld>
            <a:endParaRPr lang="en-US" dirty="0"/>
          </a:p>
        </p:txBody>
      </p:sp>
    </p:spTree>
    <p:extLst>
      <p:ext uri="{BB962C8B-B14F-4D97-AF65-F5344CB8AC3E}">
        <p14:creationId xmlns:p14="http://schemas.microsoft.com/office/powerpoint/2010/main" val="2210698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452B4-F6C7-9B48-9901-097FE8FAFCE4}"/>
              </a:ext>
            </a:extLst>
          </p:cNvPr>
          <p:cNvSpPr>
            <a:spLocks noGrp="1"/>
          </p:cNvSpPr>
          <p:nvPr>
            <p:ph type="title"/>
          </p:nvPr>
        </p:nvSpPr>
        <p:spPr>
          <a:xfrm>
            <a:off x="148856" y="461377"/>
            <a:ext cx="10515600" cy="821991"/>
          </a:xfrm>
        </p:spPr>
        <p:txBody>
          <a:bodyPr/>
          <a:lstStyle/>
          <a:p>
            <a:r>
              <a:rPr lang="en-US" dirty="0"/>
              <a:t>Sharing Universal Credits</a:t>
            </a:r>
          </a:p>
        </p:txBody>
      </p:sp>
      <p:sp>
        <p:nvSpPr>
          <p:cNvPr id="3" name="Content Placeholder 2">
            <a:extLst>
              <a:ext uri="{FF2B5EF4-FFF2-40B4-BE49-F238E27FC236}">
                <a16:creationId xmlns:a16="http://schemas.microsoft.com/office/drawing/2014/main" id="{8CA02E53-1E4B-AD4A-8762-013998A6DA84}"/>
              </a:ext>
            </a:extLst>
          </p:cNvPr>
          <p:cNvSpPr>
            <a:spLocks noGrp="1"/>
          </p:cNvSpPr>
          <p:nvPr>
            <p:ph idx="1"/>
          </p:nvPr>
        </p:nvSpPr>
        <p:spPr>
          <a:xfrm>
            <a:off x="148856" y="1754320"/>
            <a:ext cx="6421206" cy="4351338"/>
          </a:xfrm>
        </p:spPr>
        <p:txBody>
          <a:bodyPr>
            <a:noAutofit/>
          </a:bodyPr>
          <a:lstStyle/>
          <a:p>
            <a:r>
              <a:rPr lang="en-US" b="1" dirty="0"/>
              <a:t>Use Cases</a:t>
            </a:r>
          </a:p>
          <a:p>
            <a:pPr lvl="1"/>
            <a:r>
              <a:rPr lang="en-US" dirty="0"/>
              <a:t>Between Sites  </a:t>
            </a:r>
          </a:p>
          <a:p>
            <a:pPr lvl="2"/>
            <a:r>
              <a:rPr lang="en-US" dirty="0"/>
              <a:t>Data Center 1 and Data Center 2</a:t>
            </a:r>
          </a:p>
          <a:p>
            <a:pPr lvl="1"/>
            <a:r>
              <a:rPr lang="en-US" dirty="0"/>
              <a:t>OCI and Cloud and Cloud at Customer</a:t>
            </a:r>
          </a:p>
          <a:p>
            <a:pPr lvl="1"/>
            <a:r>
              <a:rPr lang="en-US" dirty="0"/>
              <a:t>Between Gen 1 </a:t>
            </a:r>
            <a:r>
              <a:rPr lang="en-US" dirty="0" err="1"/>
              <a:t>ExaCC</a:t>
            </a:r>
            <a:r>
              <a:rPr lang="en-US" dirty="0"/>
              <a:t> and Gen 2 </a:t>
            </a:r>
            <a:r>
              <a:rPr lang="en-US" dirty="0" err="1"/>
              <a:t>ExaCC</a:t>
            </a:r>
            <a:endParaRPr lang="en-US" sz="3200" dirty="0"/>
          </a:p>
          <a:p>
            <a:r>
              <a:rPr lang="en-US" b="1" dirty="0"/>
              <a:t>To share Universal Credits: Ensure the Customer ID is the same for all orders</a:t>
            </a:r>
          </a:p>
          <a:p>
            <a:pPr marL="746125" lvl="1" indent="-285750"/>
            <a:r>
              <a:rPr lang="en-US" dirty="0"/>
              <a:t>Search for existing customer record in the Subscription Dashboard</a:t>
            </a:r>
          </a:p>
          <a:p>
            <a:pPr lvl="2"/>
            <a:r>
              <a:rPr lang="en-US" dirty="0"/>
              <a:t>Customer Name</a:t>
            </a:r>
          </a:p>
          <a:p>
            <a:pPr lvl="2"/>
            <a:r>
              <a:rPr lang="en-US" dirty="0"/>
              <a:t>Registry ID</a:t>
            </a:r>
          </a:p>
          <a:p>
            <a:pPr lvl="2"/>
            <a:r>
              <a:rPr lang="en-US" dirty="0"/>
              <a:t>GSI Integrated Party Number</a:t>
            </a:r>
          </a:p>
        </p:txBody>
      </p:sp>
      <p:sp>
        <p:nvSpPr>
          <p:cNvPr id="4" name="Footer Placeholder 3">
            <a:extLst>
              <a:ext uri="{FF2B5EF4-FFF2-40B4-BE49-F238E27FC236}">
                <a16:creationId xmlns:a16="http://schemas.microsoft.com/office/drawing/2014/main" id="{2F7E4F8B-3928-0940-8E56-9B642AA6F5E6}"/>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5" name="Slide Number Placeholder 4">
            <a:extLst>
              <a:ext uri="{FF2B5EF4-FFF2-40B4-BE49-F238E27FC236}">
                <a16:creationId xmlns:a16="http://schemas.microsoft.com/office/drawing/2014/main" id="{267AECB5-B9E0-C842-BA02-E27BE3AB250B}"/>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10</a:t>
            </a:fld>
            <a:endParaRPr lang="en-US" dirty="0">
              <a:solidFill>
                <a:srgbClr val="4E3629">
                  <a:tint val="75000"/>
                </a:srgbClr>
              </a:solidFill>
            </a:endParaRPr>
          </a:p>
        </p:txBody>
      </p:sp>
      <p:pic>
        <p:nvPicPr>
          <p:cNvPr id="8" name="Picture 7">
            <a:extLst>
              <a:ext uri="{FF2B5EF4-FFF2-40B4-BE49-F238E27FC236}">
                <a16:creationId xmlns:a16="http://schemas.microsoft.com/office/drawing/2014/main" id="{32D1D796-2973-FC45-8D9C-0D5DF603AAC5}"/>
              </a:ext>
            </a:extLst>
          </p:cNvPr>
          <p:cNvPicPr/>
          <p:nvPr/>
        </p:nvPicPr>
        <p:blipFill rotWithShape="1">
          <a:blip r:embed="rId2" cstate="print"/>
          <a:srcRect t="10984" r="49202" b="12283"/>
          <a:stretch/>
        </p:blipFill>
        <p:spPr>
          <a:xfrm>
            <a:off x="6570062" y="1669679"/>
            <a:ext cx="5442793" cy="4696388"/>
          </a:xfrm>
          <a:prstGeom prst="rect">
            <a:avLst/>
          </a:prstGeom>
        </p:spPr>
      </p:pic>
      <p:sp>
        <p:nvSpPr>
          <p:cNvPr id="9" name="Rectangle: Rounded Corners 1">
            <a:extLst>
              <a:ext uri="{FF2B5EF4-FFF2-40B4-BE49-F238E27FC236}">
                <a16:creationId xmlns:a16="http://schemas.microsoft.com/office/drawing/2014/main" id="{72D0639C-B5B5-2648-BD42-84F1ECC51AE5}"/>
              </a:ext>
            </a:extLst>
          </p:cNvPr>
          <p:cNvSpPr/>
          <p:nvPr/>
        </p:nvSpPr>
        <p:spPr>
          <a:xfrm>
            <a:off x="6707629" y="4663938"/>
            <a:ext cx="1215850" cy="452176"/>
          </a:xfrm>
          <a:prstGeom prst="roundRect">
            <a:avLst/>
          </a:prstGeom>
          <a:noFill/>
          <a:ln w="285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cxnSp>
        <p:nvCxnSpPr>
          <p:cNvPr id="10" name="Straight Connector 9">
            <a:extLst>
              <a:ext uri="{FF2B5EF4-FFF2-40B4-BE49-F238E27FC236}">
                <a16:creationId xmlns:a16="http://schemas.microsoft.com/office/drawing/2014/main" id="{B8D850E4-9CDB-294F-917B-53D9BCF8826A}"/>
              </a:ext>
            </a:extLst>
          </p:cNvPr>
          <p:cNvCxnSpPr>
            <a:cxnSpLocks/>
          </p:cNvCxnSpPr>
          <p:nvPr/>
        </p:nvCxnSpPr>
        <p:spPr>
          <a:xfrm flipV="1">
            <a:off x="7923479" y="4473019"/>
            <a:ext cx="1708221" cy="356717"/>
          </a:xfrm>
          <a:prstGeom prst="line">
            <a:avLst/>
          </a:prstGeom>
          <a:ln w="19050">
            <a:solidFill>
              <a:schemeClr val="accent5"/>
            </a:solidFill>
            <a:miter lim="800000"/>
          </a:ln>
        </p:spPr>
        <p:style>
          <a:lnRef idx="1">
            <a:schemeClr val="accent1"/>
          </a:lnRef>
          <a:fillRef idx="0">
            <a:schemeClr val="accent1"/>
          </a:fillRef>
          <a:effectRef idx="0">
            <a:schemeClr val="accent1"/>
          </a:effectRef>
          <a:fontRef idx="minor">
            <a:schemeClr val="tx1"/>
          </a:fontRef>
        </p:style>
      </p:cxnSp>
      <p:sp>
        <p:nvSpPr>
          <p:cNvPr id="11" name="Rectangle: Rounded Corners 8">
            <a:extLst>
              <a:ext uri="{FF2B5EF4-FFF2-40B4-BE49-F238E27FC236}">
                <a16:creationId xmlns:a16="http://schemas.microsoft.com/office/drawing/2014/main" id="{1A7A975E-C246-154B-9AA4-DA4BC6F1836C}"/>
              </a:ext>
            </a:extLst>
          </p:cNvPr>
          <p:cNvSpPr/>
          <p:nvPr/>
        </p:nvSpPr>
        <p:spPr>
          <a:xfrm>
            <a:off x="9610434" y="3972484"/>
            <a:ext cx="2337849" cy="1143630"/>
          </a:xfrm>
          <a:prstGeom prst="round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lnSpc>
                <a:spcPct val="90000"/>
              </a:lnSpc>
              <a:buFont typeface="Arial" panose="020B0604020202020204" pitchFamily="34" charset="0"/>
              <a:buChar char="•"/>
            </a:pPr>
            <a:r>
              <a:rPr lang="en-US" dirty="0">
                <a:solidFill>
                  <a:schemeClr val="tx1"/>
                </a:solidFill>
              </a:rPr>
              <a:t>Customer Name</a:t>
            </a:r>
          </a:p>
          <a:p>
            <a:pPr marL="171450" indent="-171450">
              <a:lnSpc>
                <a:spcPct val="90000"/>
              </a:lnSpc>
              <a:buFont typeface="Arial" panose="020B0604020202020204" pitchFamily="34" charset="0"/>
              <a:buChar char="•"/>
            </a:pPr>
            <a:r>
              <a:rPr lang="en-US" dirty="0">
                <a:solidFill>
                  <a:schemeClr val="tx1"/>
                </a:solidFill>
              </a:rPr>
              <a:t>Registry ID</a:t>
            </a:r>
          </a:p>
          <a:p>
            <a:pPr marL="171450" indent="-171450">
              <a:lnSpc>
                <a:spcPct val="90000"/>
              </a:lnSpc>
              <a:buFont typeface="Arial" panose="020B0604020202020204" pitchFamily="34" charset="0"/>
              <a:buChar char="•"/>
            </a:pPr>
            <a:r>
              <a:rPr lang="en-US" dirty="0">
                <a:solidFill>
                  <a:schemeClr val="tx1"/>
                </a:solidFill>
              </a:rPr>
              <a:t>GSI Integrated Party Number</a:t>
            </a:r>
          </a:p>
        </p:txBody>
      </p:sp>
      <p:sp>
        <p:nvSpPr>
          <p:cNvPr id="12" name="TextBox 11">
            <a:extLst>
              <a:ext uri="{FF2B5EF4-FFF2-40B4-BE49-F238E27FC236}">
                <a16:creationId xmlns:a16="http://schemas.microsoft.com/office/drawing/2014/main" id="{F7DF495B-79DE-BD49-94D6-29FC411867C0}"/>
              </a:ext>
            </a:extLst>
          </p:cNvPr>
          <p:cNvSpPr txBox="1"/>
          <p:nvPr/>
        </p:nvSpPr>
        <p:spPr>
          <a:xfrm>
            <a:off x="7315554" y="1243454"/>
            <a:ext cx="4441411" cy="461665"/>
          </a:xfrm>
          <a:prstGeom prst="rect">
            <a:avLst/>
          </a:prstGeom>
          <a:noFill/>
        </p:spPr>
        <p:txBody>
          <a:bodyPr wrap="square" rtlCol="0">
            <a:spAutoFit/>
          </a:bodyPr>
          <a:lstStyle/>
          <a:p>
            <a:pPr algn="ctr"/>
            <a:r>
              <a:rPr lang="en-US" sz="2400" b="1" dirty="0">
                <a:latin typeface="Oracle Sans Light" panose="020B0403020204020204" pitchFamily="34" charset="0"/>
                <a:cs typeface="Oracle Sans Light" panose="020B0403020204020204" pitchFamily="34" charset="0"/>
              </a:rPr>
              <a:t>Access Subscription Dashboard</a:t>
            </a:r>
          </a:p>
        </p:txBody>
      </p:sp>
    </p:spTree>
    <p:extLst>
      <p:ext uri="{BB962C8B-B14F-4D97-AF65-F5344CB8AC3E}">
        <p14:creationId xmlns:p14="http://schemas.microsoft.com/office/powerpoint/2010/main" val="2132358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B9FB0-4B11-5049-A11F-987ED8BA3132}"/>
              </a:ext>
            </a:extLst>
          </p:cNvPr>
          <p:cNvSpPr>
            <a:spLocks noGrp="1"/>
          </p:cNvSpPr>
          <p:nvPr>
            <p:ph type="title"/>
          </p:nvPr>
        </p:nvSpPr>
        <p:spPr/>
        <p:txBody>
          <a:bodyPr/>
          <a:lstStyle/>
          <a:p>
            <a:r>
              <a:rPr lang="en-US" dirty="0"/>
              <a:t>Ordering Documents</a:t>
            </a:r>
          </a:p>
        </p:txBody>
      </p:sp>
      <p:sp>
        <p:nvSpPr>
          <p:cNvPr id="3" name="Content Placeholder 2">
            <a:extLst>
              <a:ext uri="{FF2B5EF4-FFF2-40B4-BE49-F238E27FC236}">
                <a16:creationId xmlns:a16="http://schemas.microsoft.com/office/drawing/2014/main" id="{D814BB7D-2506-E14C-A871-5ADCA37267D4}"/>
              </a:ext>
            </a:extLst>
          </p:cNvPr>
          <p:cNvSpPr>
            <a:spLocks noGrp="1"/>
          </p:cNvSpPr>
          <p:nvPr>
            <p:ph idx="1"/>
          </p:nvPr>
        </p:nvSpPr>
        <p:spPr/>
        <p:txBody>
          <a:bodyPr/>
          <a:lstStyle/>
          <a:p>
            <a:r>
              <a:rPr lang="en-US" b="1" dirty="0"/>
              <a:t>1 Ordering Document per ship to location</a:t>
            </a:r>
          </a:p>
          <a:p>
            <a:pPr lvl="1"/>
            <a:r>
              <a:rPr lang="en-US" dirty="0"/>
              <a:t>Shipping information</a:t>
            </a:r>
          </a:p>
          <a:p>
            <a:pPr lvl="1"/>
            <a:r>
              <a:rPr lang="en-US" dirty="0"/>
              <a:t>Tax based on location</a:t>
            </a:r>
          </a:p>
          <a:p>
            <a:pPr lvl="1"/>
            <a:r>
              <a:rPr lang="en-US" dirty="0"/>
              <a:t>Support by location</a:t>
            </a:r>
          </a:p>
          <a:p>
            <a:endParaRPr lang="en-US" b="1" dirty="0"/>
          </a:p>
          <a:p>
            <a:r>
              <a:rPr lang="en-US" b="1" dirty="0"/>
              <a:t>Must include shipping location</a:t>
            </a:r>
          </a:p>
          <a:p>
            <a:endParaRPr lang="en-US" dirty="0"/>
          </a:p>
          <a:p>
            <a:r>
              <a:rPr lang="en-US" b="1" dirty="0"/>
              <a:t>Approved SAR must be submitted with the Ordering Document(s)</a:t>
            </a:r>
          </a:p>
          <a:p>
            <a:endParaRPr lang="en-US" dirty="0"/>
          </a:p>
        </p:txBody>
      </p:sp>
      <p:sp>
        <p:nvSpPr>
          <p:cNvPr id="4" name="Footer Placeholder 3">
            <a:extLst>
              <a:ext uri="{FF2B5EF4-FFF2-40B4-BE49-F238E27FC236}">
                <a16:creationId xmlns:a16="http://schemas.microsoft.com/office/drawing/2014/main" id="{B3450AA2-83E4-5743-AB36-859340108B9D}"/>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5" name="Slide Number Placeholder 4">
            <a:extLst>
              <a:ext uri="{FF2B5EF4-FFF2-40B4-BE49-F238E27FC236}">
                <a16:creationId xmlns:a16="http://schemas.microsoft.com/office/drawing/2014/main" id="{D03182E4-3C5B-D94D-895D-B5005B3BC3B4}"/>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11</a:t>
            </a:fld>
            <a:endParaRPr lang="en-US" dirty="0">
              <a:solidFill>
                <a:srgbClr val="4E3629">
                  <a:tint val="75000"/>
                </a:srgbClr>
              </a:solidFill>
            </a:endParaRPr>
          </a:p>
        </p:txBody>
      </p:sp>
      <p:sp>
        <p:nvSpPr>
          <p:cNvPr id="6" name="Process 5">
            <a:extLst>
              <a:ext uri="{FF2B5EF4-FFF2-40B4-BE49-F238E27FC236}">
                <a16:creationId xmlns:a16="http://schemas.microsoft.com/office/drawing/2014/main" id="{10CBEF8D-18AE-8045-815D-57C35A370614}"/>
              </a:ext>
            </a:extLst>
          </p:cNvPr>
          <p:cNvSpPr/>
          <p:nvPr/>
        </p:nvSpPr>
        <p:spPr>
          <a:xfrm>
            <a:off x="10771909" y="658933"/>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Ordering </a:t>
            </a:r>
          </a:p>
          <a:p>
            <a:pPr algn="ctr">
              <a:lnSpc>
                <a:spcPct val="90000"/>
              </a:lnSpc>
              <a:defRPr/>
            </a:pPr>
            <a:r>
              <a:rPr lang="en-US" b="1" dirty="0">
                <a:solidFill>
                  <a:srgbClr val="FFFFFF"/>
                </a:solidFill>
                <a:latin typeface="Calibri"/>
              </a:rPr>
              <a:t>Docs</a:t>
            </a:r>
          </a:p>
        </p:txBody>
      </p:sp>
      <p:sp>
        <p:nvSpPr>
          <p:cNvPr id="7" name="Explosion 2 6">
            <a:extLst>
              <a:ext uri="{FF2B5EF4-FFF2-40B4-BE49-F238E27FC236}">
                <a16:creationId xmlns:a16="http://schemas.microsoft.com/office/drawing/2014/main" id="{B7D33610-EAB9-7F4B-A102-DA3004D71A29}"/>
              </a:ext>
            </a:extLst>
          </p:cNvPr>
          <p:cNvSpPr/>
          <p:nvPr/>
        </p:nvSpPr>
        <p:spPr>
          <a:xfrm>
            <a:off x="7302500" y="1487611"/>
            <a:ext cx="1905000" cy="1002735"/>
          </a:xfrm>
          <a:prstGeom prst="irregularSeal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3998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dirty="0"/>
              <a:t>Completing the SAR</a:t>
            </a:r>
          </a:p>
        </p:txBody>
      </p:sp>
      <p:pic>
        <p:nvPicPr>
          <p:cNvPr id="7" name="Picture 6" descr="cloud-blue.png"/>
          <p:cNvPicPr>
            <a:picLocks noChangeAspect="1"/>
          </p:cNvPicPr>
          <p:nvPr/>
        </p:nvPicPr>
        <p:blipFill>
          <a:blip r:embed="rId3" cstate="print"/>
          <a:stretch>
            <a:fillRect/>
          </a:stretch>
        </p:blipFill>
        <p:spPr>
          <a:xfrm>
            <a:off x="6635992" y="3428999"/>
            <a:ext cx="5022608" cy="3897787"/>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8862" y="2286001"/>
            <a:ext cx="1510281" cy="3766235"/>
          </a:xfrm>
          <a:prstGeom prst="rect">
            <a:avLst/>
          </a:prstGeom>
        </p:spPr>
      </p:pic>
      <p:sp>
        <p:nvSpPr>
          <p:cNvPr id="3" name="Footer Placeholder 2">
            <a:extLst>
              <a:ext uri="{FF2B5EF4-FFF2-40B4-BE49-F238E27FC236}">
                <a16:creationId xmlns:a16="http://schemas.microsoft.com/office/drawing/2014/main" id="{C394185A-4D07-40DC-8CF0-53298DB1D92E}"/>
              </a:ext>
            </a:extLst>
          </p:cNvPr>
          <p:cNvSpPr>
            <a:spLocks noGrp="1"/>
          </p:cNvSpPr>
          <p:nvPr>
            <p:ph type="ftr" sz="quarter" idx="11"/>
          </p:nvPr>
        </p:nvSpPr>
        <p:spPr/>
        <p:txBody>
          <a:bodyPr/>
          <a:lstStyle/>
          <a:p>
            <a:r>
              <a:rPr lang="en-US" sz="700"/>
              <a:t>Copyright © 2019 Oracle and/or its affiliates.  | Oracle Confidential - Internal</a:t>
            </a:r>
            <a:endParaRPr lang="en-US" sz="700" dirty="0"/>
          </a:p>
        </p:txBody>
      </p:sp>
      <p:sp>
        <p:nvSpPr>
          <p:cNvPr id="6" name="Slide Number Placeholder 5">
            <a:extLst>
              <a:ext uri="{FF2B5EF4-FFF2-40B4-BE49-F238E27FC236}">
                <a16:creationId xmlns:a16="http://schemas.microsoft.com/office/drawing/2014/main" id="{6F8D2351-E2AC-406A-886D-FB034A017FB5}"/>
              </a:ext>
            </a:extLst>
          </p:cNvPr>
          <p:cNvSpPr>
            <a:spLocks noGrp="1"/>
          </p:cNvSpPr>
          <p:nvPr>
            <p:ph type="sldNum" sz="quarter" idx="4"/>
          </p:nvPr>
        </p:nvSpPr>
        <p:spPr/>
        <p:txBody>
          <a:bodyPr/>
          <a:lstStyle/>
          <a:p>
            <a:fld id="{D440507A-669E-A943-A4A7-E531D638091A}" type="slidenum">
              <a:rPr lang="en-US" smtClean="0"/>
              <a:pPr/>
              <a:t>12</a:t>
            </a:fld>
            <a:endParaRPr lang="en-US" dirty="0"/>
          </a:p>
        </p:txBody>
      </p:sp>
    </p:spTree>
    <p:extLst>
      <p:ext uri="{BB962C8B-B14F-4D97-AF65-F5344CB8AC3E}">
        <p14:creationId xmlns:p14="http://schemas.microsoft.com/office/powerpoint/2010/main" val="4104431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77D84-AA77-3348-860D-D448074F81C5}"/>
              </a:ext>
            </a:extLst>
          </p:cNvPr>
          <p:cNvSpPr>
            <a:spLocks noGrp="1"/>
          </p:cNvSpPr>
          <p:nvPr>
            <p:ph type="title"/>
          </p:nvPr>
        </p:nvSpPr>
        <p:spPr>
          <a:xfrm>
            <a:off x="583020" y="365126"/>
            <a:ext cx="10515600" cy="1049108"/>
          </a:xfrm>
        </p:spPr>
        <p:txBody>
          <a:bodyPr/>
          <a:lstStyle/>
          <a:p>
            <a:r>
              <a:rPr lang="en-US" dirty="0"/>
              <a:t>Gen 2 </a:t>
            </a:r>
            <a:r>
              <a:rPr lang="en-US" dirty="0" err="1"/>
              <a:t>ExaCC</a:t>
            </a:r>
            <a:r>
              <a:rPr lang="en-US" dirty="0"/>
              <a:t> SAR Details</a:t>
            </a:r>
          </a:p>
        </p:txBody>
      </p:sp>
      <p:sp>
        <p:nvSpPr>
          <p:cNvPr id="3" name="Content Placeholder 2">
            <a:extLst>
              <a:ext uri="{FF2B5EF4-FFF2-40B4-BE49-F238E27FC236}">
                <a16:creationId xmlns:a16="http://schemas.microsoft.com/office/drawing/2014/main" id="{32D75262-C080-5E48-B32E-2F564893B5B7}"/>
              </a:ext>
            </a:extLst>
          </p:cNvPr>
          <p:cNvSpPr>
            <a:spLocks noGrp="1"/>
          </p:cNvSpPr>
          <p:nvPr>
            <p:ph idx="1"/>
          </p:nvPr>
        </p:nvSpPr>
        <p:spPr>
          <a:xfrm>
            <a:off x="583020" y="1421587"/>
            <a:ext cx="10815084" cy="5093389"/>
          </a:xfrm>
        </p:spPr>
        <p:txBody>
          <a:bodyPr>
            <a:noAutofit/>
          </a:bodyPr>
          <a:lstStyle/>
          <a:p>
            <a:pPr>
              <a:lnSpc>
                <a:spcPct val="100000"/>
              </a:lnSpc>
              <a:spcBef>
                <a:spcPts val="400"/>
              </a:spcBef>
            </a:pPr>
            <a:r>
              <a:rPr lang="en-US" b="1" dirty="0"/>
              <a:t>Gen 2 </a:t>
            </a:r>
            <a:r>
              <a:rPr lang="en-US" b="1" dirty="0" err="1"/>
              <a:t>ExaCC</a:t>
            </a:r>
            <a:r>
              <a:rPr lang="en-US" b="1" dirty="0"/>
              <a:t> is an Apex Form</a:t>
            </a:r>
          </a:p>
          <a:p>
            <a:pPr>
              <a:lnSpc>
                <a:spcPct val="100000"/>
              </a:lnSpc>
              <a:spcBef>
                <a:spcPts val="400"/>
              </a:spcBef>
            </a:pPr>
            <a:r>
              <a:rPr lang="en-US" dirty="0"/>
              <a:t>Access location: </a:t>
            </a:r>
          </a:p>
          <a:p>
            <a:pPr lvl="1">
              <a:lnSpc>
                <a:spcPct val="100000"/>
              </a:lnSpc>
              <a:spcBef>
                <a:spcPts val="400"/>
              </a:spcBef>
            </a:pPr>
            <a:r>
              <a:rPr lang="en-US" dirty="0"/>
              <a:t>Direct Link: </a:t>
            </a:r>
            <a:r>
              <a:rPr lang="en-US" dirty="0">
                <a:hlinkClick r:id="rId2"/>
              </a:rPr>
              <a:t>Gen 2 SAR</a:t>
            </a:r>
            <a:endParaRPr lang="en-US" dirty="0"/>
          </a:p>
          <a:p>
            <a:pPr lvl="1">
              <a:lnSpc>
                <a:spcPct val="100000"/>
              </a:lnSpc>
              <a:spcBef>
                <a:spcPts val="400"/>
              </a:spcBef>
            </a:pPr>
            <a:r>
              <a:rPr lang="en-US" dirty="0"/>
              <a:t>Also available at </a:t>
            </a:r>
            <a:r>
              <a:rPr lang="en-US" dirty="0">
                <a:solidFill>
                  <a:schemeClr val="bg2">
                    <a:lumMod val="25000"/>
                  </a:schemeClr>
                </a:solidFill>
                <a:hlinkClick r:id="rId3">
                  <a:extLst>
                    <a:ext uri="{A12FA001-AC4F-418D-AE19-62706E023703}">
                      <ahyp:hlinkClr xmlns:ahyp="http://schemas.microsoft.com/office/drawing/2018/hyperlinkcolor" xmlns="" val="tx"/>
                    </a:ext>
                  </a:extLst>
                </a:hlinkClick>
              </a:rPr>
              <a:t>Cloud Provisioning Portal</a:t>
            </a:r>
            <a:endParaRPr lang="en-US" dirty="0">
              <a:solidFill>
                <a:schemeClr val="bg2">
                  <a:lumMod val="25000"/>
                </a:schemeClr>
              </a:solidFill>
            </a:endParaRPr>
          </a:p>
          <a:p>
            <a:pPr>
              <a:lnSpc>
                <a:spcPct val="100000"/>
              </a:lnSpc>
              <a:spcBef>
                <a:spcPts val="400"/>
              </a:spcBef>
            </a:pPr>
            <a:r>
              <a:rPr lang="en-US" b="1" dirty="0"/>
              <a:t>SARs will be reviewed and approved by ExaCC Product Management</a:t>
            </a:r>
            <a:endParaRPr lang="en-US" dirty="0"/>
          </a:p>
          <a:p>
            <a:pPr>
              <a:lnSpc>
                <a:spcPct val="100000"/>
              </a:lnSpc>
              <a:spcBef>
                <a:spcPts val="400"/>
              </a:spcBef>
            </a:pPr>
            <a:r>
              <a:rPr lang="en-US" dirty="0"/>
              <a:t>Once SAR is approved, a ”</a:t>
            </a:r>
            <a:r>
              <a:rPr lang="en-US" b="1" dirty="0"/>
              <a:t>Download Approved SAR</a:t>
            </a:r>
            <a:r>
              <a:rPr lang="en-US" dirty="0"/>
              <a:t>” button will appear in the upper right corner of the individual SAR page. </a:t>
            </a:r>
          </a:p>
          <a:p>
            <a:pPr lvl="1">
              <a:lnSpc>
                <a:spcPct val="100000"/>
              </a:lnSpc>
              <a:spcBef>
                <a:spcPts val="400"/>
              </a:spcBef>
            </a:pPr>
            <a:r>
              <a:rPr lang="en-US" dirty="0"/>
              <a:t>Click this button to download the approved SAR PDF </a:t>
            </a:r>
          </a:p>
          <a:p>
            <a:pPr>
              <a:lnSpc>
                <a:spcPct val="100000"/>
              </a:lnSpc>
              <a:spcBef>
                <a:spcPts val="400"/>
              </a:spcBef>
            </a:pPr>
            <a:r>
              <a:rPr lang="en-US" b="1" dirty="0"/>
              <a:t>Attach the Approved SAR PDF to the Order in the Order Management System</a:t>
            </a:r>
            <a:endParaRPr lang="en-US" dirty="0"/>
          </a:p>
          <a:p>
            <a:pPr>
              <a:lnSpc>
                <a:spcPct val="100000"/>
              </a:lnSpc>
              <a:spcBef>
                <a:spcPts val="400"/>
              </a:spcBef>
            </a:pPr>
            <a:endParaRPr lang="en-US" dirty="0"/>
          </a:p>
        </p:txBody>
      </p:sp>
      <p:sp>
        <p:nvSpPr>
          <p:cNvPr id="5" name="Footer Placeholder 4">
            <a:extLst>
              <a:ext uri="{FF2B5EF4-FFF2-40B4-BE49-F238E27FC236}">
                <a16:creationId xmlns:a16="http://schemas.microsoft.com/office/drawing/2014/main" id="{2A747186-052C-4AF2-8CC2-BDF870867F04}"/>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6" name="Slide Number Placeholder 5">
            <a:extLst>
              <a:ext uri="{FF2B5EF4-FFF2-40B4-BE49-F238E27FC236}">
                <a16:creationId xmlns:a16="http://schemas.microsoft.com/office/drawing/2014/main" id="{BE293835-49CD-44AD-ABE8-6B1DDEB78B2E}"/>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13</a:t>
            </a:fld>
            <a:endParaRPr lang="en-US" dirty="0">
              <a:solidFill>
                <a:srgbClr val="4E3629">
                  <a:tint val="75000"/>
                </a:srgbClr>
              </a:solidFill>
            </a:endParaRPr>
          </a:p>
        </p:txBody>
      </p:sp>
      <p:sp>
        <p:nvSpPr>
          <p:cNvPr id="7" name="Process 6">
            <a:extLst>
              <a:ext uri="{FF2B5EF4-FFF2-40B4-BE49-F238E27FC236}">
                <a16:creationId xmlns:a16="http://schemas.microsoft.com/office/drawing/2014/main" id="{6C02012E-3476-0548-87D9-AAD5DF6E4568}"/>
              </a:ext>
            </a:extLst>
          </p:cNvPr>
          <p:cNvSpPr/>
          <p:nvPr/>
        </p:nvSpPr>
        <p:spPr>
          <a:xfrm>
            <a:off x="10816213" y="365125"/>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SAR</a:t>
            </a:r>
          </a:p>
        </p:txBody>
      </p:sp>
    </p:spTree>
    <p:extLst>
      <p:ext uri="{BB962C8B-B14F-4D97-AF65-F5344CB8AC3E}">
        <p14:creationId xmlns:p14="http://schemas.microsoft.com/office/powerpoint/2010/main" val="1922997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77D84-AA77-3348-860D-D448074F81C5}"/>
              </a:ext>
            </a:extLst>
          </p:cNvPr>
          <p:cNvSpPr>
            <a:spLocks noGrp="1"/>
          </p:cNvSpPr>
          <p:nvPr>
            <p:ph type="title"/>
          </p:nvPr>
        </p:nvSpPr>
        <p:spPr>
          <a:xfrm>
            <a:off x="533400" y="505864"/>
            <a:ext cx="11125200" cy="581742"/>
          </a:xfrm>
        </p:spPr>
        <p:txBody>
          <a:bodyPr>
            <a:normAutofit fontScale="90000"/>
          </a:bodyPr>
          <a:lstStyle/>
          <a:p>
            <a:r>
              <a:rPr lang="en-US" dirty="0"/>
              <a:t>Gen 2 ExaCC SAR – Key Items</a:t>
            </a:r>
          </a:p>
        </p:txBody>
      </p:sp>
      <p:pic>
        <p:nvPicPr>
          <p:cNvPr id="7" name="Picture 6">
            <a:extLst>
              <a:ext uri="{FF2B5EF4-FFF2-40B4-BE49-F238E27FC236}">
                <a16:creationId xmlns:a16="http://schemas.microsoft.com/office/drawing/2014/main" id="{EB0D760D-8296-4C45-8628-32C571A7F99C}"/>
              </a:ext>
            </a:extLst>
          </p:cNvPr>
          <p:cNvPicPr>
            <a:picLocks noChangeAspect="1"/>
          </p:cNvPicPr>
          <p:nvPr/>
        </p:nvPicPr>
        <p:blipFill>
          <a:blip r:embed="rId2"/>
          <a:stretch>
            <a:fillRect/>
          </a:stretch>
        </p:blipFill>
        <p:spPr>
          <a:xfrm>
            <a:off x="533400" y="1394866"/>
            <a:ext cx="4369606" cy="4872523"/>
          </a:xfrm>
          <a:prstGeom prst="rect">
            <a:avLst/>
          </a:prstGeom>
        </p:spPr>
      </p:pic>
      <p:sp>
        <p:nvSpPr>
          <p:cNvPr id="8" name="TextBox 7">
            <a:extLst>
              <a:ext uri="{FF2B5EF4-FFF2-40B4-BE49-F238E27FC236}">
                <a16:creationId xmlns:a16="http://schemas.microsoft.com/office/drawing/2014/main" id="{99F796C7-5CA8-4640-B9BA-182A893747AB}"/>
              </a:ext>
            </a:extLst>
          </p:cNvPr>
          <p:cNvSpPr txBox="1"/>
          <p:nvPr/>
        </p:nvSpPr>
        <p:spPr>
          <a:xfrm>
            <a:off x="636639" y="1146601"/>
            <a:ext cx="5146317" cy="248265"/>
          </a:xfrm>
          <a:prstGeom prst="rect">
            <a:avLst/>
          </a:prstGeom>
          <a:noFill/>
        </p:spPr>
        <p:txBody>
          <a:bodyPr wrap="none" lIns="0" tIns="0" rIns="0" bIns="0" rtlCol="0">
            <a:noAutofit/>
          </a:bodyPr>
          <a:lstStyle/>
          <a:p>
            <a:pPr>
              <a:lnSpc>
                <a:spcPct val="90000"/>
              </a:lnSpc>
            </a:pPr>
            <a:r>
              <a:rPr lang="en-US" dirty="0"/>
              <a:t>Page 1</a:t>
            </a:r>
          </a:p>
        </p:txBody>
      </p:sp>
      <p:sp>
        <p:nvSpPr>
          <p:cNvPr id="9" name="Rounded Rectangle 8">
            <a:extLst>
              <a:ext uri="{FF2B5EF4-FFF2-40B4-BE49-F238E27FC236}">
                <a16:creationId xmlns:a16="http://schemas.microsoft.com/office/drawing/2014/main" id="{460DC2CE-06B7-6740-9291-8C6458A81728}"/>
              </a:ext>
            </a:extLst>
          </p:cNvPr>
          <p:cNvSpPr/>
          <p:nvPr/>
        </p:nvSpPr>
        <p:spPr bwMode="gray">
          <a:xfrm>
            <a:off x="533399" y="2061000"/>
            <a:ext cx="3538744" cy="221226"/>
          </a:xfrm>
          <a:prstGeom prst="roundRect">
            <a:avLst/>
          </a:prstGeom>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10" name="TextBox 9">
            <a:extLst>
              <a:ext uri="{FF2B5EF4-FFF2-40B4-BE49-F238E27FC236}">
                <a16:creationId xmlns:a16="http://schemas.microsoft.com/office/drawing/2014/main" id="{6C4CC5F6-40FE-4A45-A4A7-C84FD3C64D61}"/>
              </a:ext>
            </a:extLst>
          </p:cNvPr>
          <p:cNvSpPr txBox="1"/>
          <p:nvPr/>
        </p:nvSpPr>
        <p:spPr>
          <a:xfrm>
            <a:off x="7302038" y="2061001"/>
            <a:ext cx="3819834" cy="1430593"/>
          </a:xfrm>
          <a:prstGeom prst="rect">
            <a:avLst/>
          </a:prstGeom>
          <a:noFill/>
        </p:spPr>
        <p:txBody>
          <a:bodyPr wrap="none" lIns="0" tIns="0" rIns="0" bIns="0" rtlCol="0">
            <a:noAutofit/>
          </a:bodyPr>
          <a:lstStyle/>
          <a:p>
            <a:pPr algn="just">
              <a:lnSpc>
                <a:spcPct val="90000"/>
              </a:lnSpc>
            </a:pPr>
            <a:endParaRPr lang="en-US" dirty="0"/>
          </a:p>
        </p:txBody>
      </p:sp>
      <p:cxnSp>
        <p:nvCxnSpPr>
          <p:cNvPr id="11" name="Straight Arrow Connector 10">
            <a:extLst>
              <a:ext uri="{FF2B5EF4-FFF2-40B4-BE49-F238E27FC236}">
                <a16:creationId xmlns:a16="http://schemas.microsoft.com/office/drawing/2014/main" id="{F829A07F-5190-C34C-ABBC-5D2D6D8837BD}"/>
              </a:ext>
            </a:extLst>
          </p:cNvPr>
          <p:cNvCxnSpPr>
            <a:cxnSpLocks/>
          </p:cNvCxnSpPr>
          <p:nvPr/>
        </p:nvCxnSpPr>
        <p:spPr>
          <a:xfrm>
            <a:off x="4072144" y="2171612"/>
            <a:ext cx="3082413" cy="0"/>
          </a:xfrm>
          <a:prstGeom prst="straightConnector1">
            <a:avLst/>
          </a:prstGeom>
          <a:ln w="28575">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E9BEA750-C481-AC4B-A4FD-4155FDDC59CC}"/>
              </a:ext>
            </a:extLst>
          </p:cNvPr>
          <p:cNvSpPr txBox="1"/>
          <p:nvPr/>
        </p:nvSpPr>
        <p:spPr>
          <a:xfrm>
            <a:off x="7302039" y="1618547"/>
            <a:ext cx="3670761" cy="3146493"/>
          </a:xfrm>
          <a:prstGeom prst="rect">
            <a:avLst/>
          </a:prstGeom>
          <a:noFill/>
        </p:spPr>
        <p:txBody>
          <a:bodyPr wrap="square" lIns="0" tIns="0" rIns="0" bIns="0" rtlCol="0">
            <a:noAutofit/>
          </a:bodyPr>
          <a:lstStyle/>
          <a:p>
            <a:pPr algn="just">
              <a:lnSpc>
                <a:spcPct val="90000"/>
              </a:lnSpc>
            </a:pPr>
            <a:r>
              <a:rPr lang="en-US" sz="2400" b="1" dirty="0"/>
              <a:t>Only approved SARs can be attached to the order. </a:t>
            </a:r>
          </a:p>
          <a:p>
            <a:pPr marL="342900" indent="-342900" algn="just">
              <a:lnSpc>
                <a:spcPct val="90000"/>
              </a:lnSpc>
              <a:buFont typeface="Arial" panose="020B0604020202020204" pitchFamily="34" charset="0"/>
              <a:buChar char="•"/>
            </a:pPr>
            <a:r>
              <a:rPr lang="en-US" sz="2400" dirty="0"/>
              <a:t>If you need to make changes to an approved SAR, re-open the SAR, make the changes and submit it for review. </a:t>
            </a:r>
          </a:p>
          <a:p>
            <a:pPr marL="342900" indent="-342900" algn="just">
              <a:lnSpc>
                <a:spcPct val="90000"/>
              </a:lnSpc>
              <a:buFont typeface="Arial" panose="020B0604020202020204" pitchFamily="34" charset="0"/>
              <a:buChar char="•"/>
            </a:pPr>
            <a:r>
              <a:rPr lang="en-US" sz="2400" dirty="0"/>
              <a:t>PM will review and approve it. Once approved the HW booking team will get a copy</a:t>
            </a:r>
          </a:p>
        </p:txBody>
      </p:sp>
      <p:sp>
        <p:nvSpPr>
          <p:cNvPr id="3" name="Footer Placeholder 2">
            <a:extLst>
              <a:ext uri="{FF2B5EF4-FFF2-40B4-BE49-F238E27FC236}">
                <a16:creationId xmlns:a16="http://schemas.microsoft.com/office/drawing/2014/main" id="{326E559E-C403-4F5C-89E1-F39DC17E04A6}"/>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5" name="Slide Number Placeholder 4">
            <a:extLst>
              <a:ext uri="{FF2B5EF4-FFF2-40B4-BE49-F238E27FC236}">
                <a16:creationId xmlns:a16="http://schemas.microsoft.com/office/drawing/2014/main" id="{E358150B-67DA-4DE6-BB45-E72AB76F9345}"/>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14</a:t>
            </a:fld>
            <a:endParaRPr lang="en-US" dirty="0">
              <a:solidFill>
                <a:srgbClr val="4E3629">
                  <a:tint val="75000"/>
                </a:srgbClr>
              </a:solidFill>
            </a:endParaRPr>
          </a:p>
        </p:txBody>
      </p:sp>
      <p:sp>
        <p:nvSpPr>
          <p:cNvPr id="12" name="Process 11">
            <a:extLst>
              <a:ext uri="{FF2B5EF4-FFF2-40B4-BE49-F238E27FC236}">
                <a16:creationId xmlns:a16="http://schemas.microsoft.com/office/drawing/2014/main" id="{C6A60B94-EC77-B84B-8DC0-DD9485FD664F}"/>
              </a:ext>
            </a:extLst>
          </p:cNvPr>
          <p:cNvSpPr/>
          <p:nvPr/>
        </p:nvSpPr>
        <p:spPr>
          <a:xfrm>
            <a:off x="10816213" y="365125"/>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SAR</a:t>
            </a:r>
          </a:p>
        </p:txBody>
      </p:sp>
    </p:spTree>
    <p:extLst>
      <p:ext uri="{BB962C8B-B14F-4D97-AF65-F5344CB8AC3E}">
        <p14:creationId xmlns:p14="http://schemas.microsoft.com/office/powerpoint/2010/main" val="1312642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77D84-AA77-3348-860D-D448074F81C5}"/>
              </a:ext>
            </a:extLst>
          </p:cNvPr>
          <p:cNvSpPr>
            <a:spLocks noGrp="1"/>
          </p:cNvSpPr>
          <p:nvPr>
            <p:ph type="title"/>
          </p:nvPr>
        </p:nvSpPr>
        <p:spPr>
          <a:xfrm>
            <a:off x="533400" y="439486"/>
            <a:ext cx="11125200" cy="889000"/>
          </a:xfrm>
        </p:spPr>
        <p:txBody>
          <a:bodyPr/>
          <a:lstStyle/>
          <a:p>
            <a:r>
              <a:rPr lang="en-US" dirty="0"/>
              <a:t>Gen 2 ExaCC SAR – Key Items</a:t>
            </a:r>
          </a:p>
        </p:txBody>
      </p:sp>
      <p:pic>
        <p:nvPicPr>
          <p:cNvPr id="3" name="Picture 2">
            <a:extLst>
              <a:ext uri="{FF2B5EF4-FFF2-40B4-BE49-F238E27FC236}">
                <a16:creationId xmlns:a16="http://schemas.microsoft.com/office/drawing/2014/main" id="{126EB5EE-7AEF-EB42-9851-F8A388CF60CC}"/>
              </a:ext>
            </a:extLst>
          </p:cNvPr>
          <p:cNvPicPr>
            <a:picLocks noChangeAspect="1"/>
          </p:cNvPicPr>
          <p:nvPr/>
        </p:nvPicPr>
        <p:blipFill rotWithShape="1">
          <a:blip r:embed="rId2"/>
          <a:srcRect b="41917"/>
          <a:stretch/>
        </p:blipFill>
        <p:spPr>
          <a:xfrm>
            <a:off x="407426" y="2139414"/>
            <a:ext cx="8334069" cy="2342681"/>
          </a:xfrm>
          <a:prstGeom prst="rect">
            <a:avLst/>
          </a:prstGeom>
        </p:spPr>
      </p:pic>
      <p:sp>
        <p:nvSpPr>
          <p:cNvPr id="6" name="TextBox 5">
            <a:extLst>
              <a:ext uri="{FF2B5EF4-FFF2-40B4-BE49-F238E27FC236}">
                <a16:creationId xmlns:a16="http://schemas.microsoft.com/office/drawing/2014/main" id="{C46E1F22-1CB6-9149-9CF5-A296E7D3EB08}"/>
              </a:ext>
            </a:extLst>
          </p:cNvPr>
          <p:cNvSpPr txBox="1"/>
          <p:nvPr/>
        </p:nvSpPr>
        <p:spPr>
          <a:xfrm>
            <a:off x="533401" y="1692866"/>
            <a:ext cx="5146317" cy="248265"/>
          </a:xfrm>
          <a:prstGeom prst="rect">
            <a:avLst/>
          </a:prstGeom>
          <a:noFill/>
        </p:spPr>
        <p:txBody>
          <a:bodyPr wrap="none" lIns="0" tIns="0" rIns="0" bIns="0" rtlCol="0">
            <a:noAutofit/>
          </a:bodyPr>
          <a:lstStyle/>
          <a:p>
            <a:pPr>
              <a:lnSpc>
                <a:spcPct val="90000"/>
              </a:lnSpc>
            </a:pPr>
            <a:r>
              <a:rPr lang="en-US" dirty="0"/>
              <a:t>Page 2</a:t>
            </a:r>
          </a:p>
        </p:txBody>
      </p:sp>
      <p:sp>
        <p:nvSpPr>
          <p:cNvPr id="8" name="Rounded Rectangle 7">
            <a:extLst>
              <a:ext uri="{FF2B5EF4-FFF2-40B4-BE49-F238E27FC236}">
                <a16:creationId xmlns:a16="http://schemas.microsoft.com/office/drawing/2014/main" id="{62BDC0FE-1076-0C4F-AE27-3CD0D1E5F064}"/>
              </a:ext>
            </a:extLst>
          </p:cNvPr>
          <p:cNvSpPr/>
          <p:nvPr/>
        </p:nvSpPr>
        <p:spPr bwMode="gray">
          <a:xfrm>
            <a:off x="533400" y="2712963"/>
            <a:ext cx="7447065" cy="1474838"/>
          </a:xfrm>
          <a:prstGeom prst="roundRect">
            <a:avLst/>
          </a:prstGeom>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cxnSp>
        <p:nvCxnSpPr>
          <p:cNvPr id="9" name="Straight Arrow Connector 8">
            <a:extLst>
              <a:ext uri="{FF2B5EF4-FFF2-40B4-BE49-F238E27FC236}">
                <a16:creationId xmlns:a16="http://schemas.microsoft.com/office/drawing/2014/main" id="{71D76479-9B90-2F40-B389-49A9067D1B9E}"/>
              </a:ext>
            </a:extLst>
          </p:cNvPr>
          <p:cNvCxnSpPr>
            <a:cxnSpLocks/>
          </p:cNvCxnSpPr>
          <p:nvPr/>
        </p:nvCxnSpPr>
        <p:spPr>
          <a:xfrm>
            <a:off x="7980464" y="3472503"/>
            <a:ext cx="825910" cy="0"/>
          </a:xfrm>
          <a:prstGeom prst="straightConnector1">
            <a:avLst/>
          </a:prstGeom>
          <a:ln w="28575">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394B931-0A20-1A42-BD0E-6F456BE5C080}"/>
              </a:ext>
            </a:extLst>
          </p:cNvPr>
          <p:cNvSpPr txBox="1"/>
          <p:nvPr/>
        </p:nvSpPr>
        <p:spPr>
          <a:xfrm>
            <a:off x="8393419" y="969362"/>
            <a:ext cx="2291888" cy="929148"/>
          </a:xfrm>
          <a:prstGeom prst="rect">
            <a:avLst/>
          </a:prstGeom>
          <a:noFill/>
        </p:spPr>
        <p:txBody>
          <a:bodyPr wrap="none" lIns="0" tIns="0" rIns="0" bIns="0" rtlCol="0">
            <a:noAutofit/>
          </a:bodyPr>
          <a:lstStyle/>
          <a:p>
            <a:pPr>
              <a:lnSpc>
                <a:spcPct val="90000"/>
              </a:lnSpc>
            </a:pPr>
            <a:endParaRPr lang="en-US" dirty="0"/>
          </a:p>
        </p:txBody>
      </p:sp>
      <p:sp>
        <p:nvSpPr>
          <p:cNvPr id="11" name="TextBox 10">
            <a:extLst>
              <a:ext uri="{FF2B5EF4-FFF2-40B4-BE49-F238E27FC236}">
                <a16:creationId xmlns:a16="http://schemas.microsoft.com/office/drawing/2014/main" id="{5C27DD90-BA80-2246-8FC3-CA3D46F47305}"/>
              </a:ext>
            </a:extLst>
          </p:cNvPr>
          <p:cNvSpPr txBox="1"/>
          <p:nvPr/>
        </p:nvSpPr>
        <p:spPr>
          <a:xfrm>
            <a:off x="8867469" y="3157051"/>
            <a:ext cx="2519419" cy="630905"/>
          </a:xfrm>
          <a:prstGeom prst="rect">
            <a:avLst/>
          </a:prstGeom>
          <a:noFill/>
        </p:spPr>
        <p:txBody>
          <a:bodyPr wrap="square" lIns="0" tIns="0" rIns="0" bIns="0" rtlCol="0">
            <a:noAutofit/>
          </a:bodyPr>
          <a:lstStyle/>
          <a:p>
            <a:pPr>
              <a:lnSpc>
                <a:spcPct val="90000"/>
              </a:lnSpc>
            </a:pPr>
            <a:r>
              <a:rPr lang="en-US" sz="2400" dirty="0"/>
              <a:t>Must be a YES for SAR to be approved</a:t>
            </a:r>
          </a:p>
          <a:p>
            <a:pPr>
              <a:lnSpc>
                <a:spcPct val="90000"/>
              </a:lnSpc>
            </a:pPr>
            <a:endParaRPr lang="en-US" sz="2400" dirty="0"/>
          </a:p>
        </p:txBody>
      </p:sp>
      <p:sp>
        <p:nvSpPr>
          <p:cNvPr id="5" name="Footer Placeholder 4">
            <a:extLst>
              <a:ext uri="{FF2B5EF4-FFF2-40B4-BE49-F238E27FC236}">
                <a16:creationId xmlns:a16="http://schemas.microsoft.com/office/drawing/2014/main" id="{C55595B9-1C4A-423F-A42C-A8ACB05EE10B}"/>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7" name="Slide Number Placeholder 6">
            <a:extLst>
              <a:ext uri="{FF2B5EF4-FFF2-40B4-BE49-F238E27FC236}">
                <a16:creationId xmlns:a16="http://schemas.microsoft.com/office/drawing/2014/main" id="{4F81B928-3481-43A9-8A28-62CC7EAF7288}"/>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15</a:t>
            </a:fld>
            <a:endParaRPr lang="en-US" dirty="0">
              <a:solidFill>
                <a:srgbClr val="4E3629">
                  <a:tint val="75000"/>
                </a:srgbClr>
              </a:solidFill>
            </a:endParaRPr>
          </a:p>
        </p:txBody>
      </p:sp>
      <p:sp>
        <p:nvSpPr>
          <p:cNvPr id="12" name="Process 11">
            <a:extLst>
              <a:ext uri="{FF2B5EF4-FFF2-40B4-BE49-F238E27FC236}">
                <a16:creationId xmlns:a16="http://schemas.microsoft.com/office/drawing/2014/main" id="{979CE3DF-BF55-9948-BC86-492462ABA233}"/>
              </a:ext>
            </a:extLst>
          </p:cNvPr>
          <p:cNvSpPr/>
          <p:nvPr/>
        </p:nvSpPr>
        <p:spPr>
          <a:xfrm>
            <a:off x="10816213" y="575192"/>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SAR</a:t>
            </a:r>
          </a:p>
        </p:txBody>
      </p:sp>
    </p:spTree>
    <p:extLst>
      <p:ext uri="{BB962C8B-B14F-4D97-AF65-F5344CB8AC3E}">
        <p14:creationId xmlns:p14="http://schemas.microsoft.com/office/powerpoint/2010/main" val="262008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77D84-AA77-3348-860D-D448074F81C5}"/>
              </a:ext>
            </a:extLst>
          </p:cNvPr>
          <p:cNvSpPr>
            <a:spLocks noGrp="1"/>
          </p:cNvSpPr>
          <p:nvPr>
            <p:ph type="title"/>
          </p:nvPr>
        </p:nvSpPr>
        <p:spPr>
          <a:xfrm>
            <a:off x="533400" y="229419"/>
            <a:ext cx="11125200" cy="889000"/>
          </a:xfrm>
        </p:spPr>
        <p:txBody>
          <a:bodyPr/>
          <a:lstStyle/>
          <a:p>
            <a:r>
              <a:rPr lang="en-US" dirty="0"/>
              <a:t>Gen 2 ExaCC SAR – Key Items</a:t>
            </a:r>
          </a:p>
        </p:txBody>
      </p:sp>
      <p:sp>
        <p:nvSpPr>
          <p:cNvPr id="6" name="TextBox 5">
            <a:extLst>
              <a:ext uri="{FF2B5EF4-FFF2-40B4-BE49-F238E27FC236}">
                <a16:creationId xmlns:a16="http://schemas.microsoft.com/office/drawing/2014/main" id="{F36028A9-F4C3-9C49-A24B-6BECE0A06426}"/>
              </a:ext>
            </a:extLst>
          </p:cNvPr>
          <p:cNvSpPr txBox="1"/>
          <p:nvPr/>
        </p:nvSpPr>
        <p:spPr>
          <a:xfrm>
            <a:off x="548149" y="1118420"/>
            <a:ext cx="5146317" cy="248265"/>
          </a:xfrm>
          <a:prstGeom prst="rect">
            <a:avLst/>
          </a:prstGeom>
          <a:noFill/>
        </p:spPr>
        <p:txBody>
          <a:bodyPr wrap="none" lIns="0" tIns="0" rIns="0" bIns="0" rtlCol="0">
            <a:noAutofit/>
          </a:bodyPr>
          <a:lstStyle/>
          <a:p>
            <a:pPr>
              <a:lnSpc>
                <a:spcPct val="90000"/>
              </a:lnSpc>
            </a:pPr>
            <a:r>
              <a:rPr lang="en-US" dirty="0"/>
              <a:t>Page 3</a:t>
            </a:r>
          </a:p>
        </p:txBody>
      </p:sp>
      <p:sp>
        <p:nvSpPr>
          <p:cNvPr id="9" name="TextBox 8">
            <a:extLst>
              <a:ext uri="{FF2B5EF4-FFF2-40B4-BE49-F238E27FC236}">
                <a16:creationId xmlns:a16="http://schemas.microsoft.com/office/drawing/2014/main" id="{ABFC3630-9191-8545-8C98-232822A86FC7}"/>
              </a:ext>
            </a:extLst>
          </p:cNvPr>
          <p:cNvSpPr txBox="1"/>
          <p:nvPr/>
        </p:nvSpPr>
        <p:spPr>
          <a:xfrm>
            <a:off x="8675740" y="3197417"/>
            <a:ext cx="2519419" cy="630905"/>
          </a:xfrm>
          <a:prstGeom prst="rect">
            <a:avLst/>
          </a:prstGeom>
          <a:noFill/>
        </p:spPr>
        <p:txBody>
          <a:bodyPr wrap="square" lIns="0" tIns="0" rIns="0" bIns="0" rtlCol="0">
            <a:noAutofit/>
          </a:bodyPr>
          <a:lstStyle/>
          <a:p>
            <a:pPr>
              <a:lnSpc>
                <a:spcPct val="90000"/>
              </a:lnSpc>
            </a:pPr>
            <a:r>
              <a:rPr lang="en-US" sz="2400" dirty="0"/>
              <a:t>Must be a YES for SAR to be approved</a:t>
            </a:r>
          </a:p>
          <a:p>
            <a:pPr>
              <a:lnSpc>
                <a:spcPct val="90000"/>
              </a:lnSpc>
            </a:pPr>
            <a:endParaRPr lang="en-US" sz="2400" dirty="0"/>
          </a:p>
        </p:txBody>
      </p:sp>
      <p:cxnSp>
        <p:nvCxnSpPr>
          <p:cNvPr id="10" name="Straight Arrow Connector 9">
            <a:extLst>
              <a:ext uri="{FF2B5EF4-FFF2-40B4-BE49-F238E27FC236}">
                <a16:creationId xmlns:a16="http://schemas.microsoft.com/office/drawing/2014/main" id="{21B6A95C-7598-604B-918B-7C6043A68551}"/>
              </a:ext>
            </a:extLst>
          </p:cNvPr>
          <p:cNvCxnSpPr>
            <a:cxnSpLocks/>
          </p:cNvCxnSpPr>
          <p:nvPr/>
        </p:nvCxnSpPr>
        <p:spPr>
          <a:xfrm>
            <a:off x="6872109" y="3266767"/>
            <a:ext cx="825910" cy="0"/>
          </a:xfrm>
          <a:prstGeom prst="straightConnector1">
            <a:avLst/>
          </a:prstGeom>
          <a:ln w="28575">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A04513FD-9DEB-E04C-BF84-93EAF40F3F36}"/>
              </a:ext>
            </a:extLst>
          </p:cNvPr>
          <p:cNvPicPr>
            <a:picLocks noChangeAspect="1"/>
          </p:cNvPicPr>
          <p:nvPr/>
        </p:nvPicPr>
        <p:blipFill>
          <a:blip r:embed="rId3"/>
          <a:stretch>
            <a:fillRect/>
          </a:stretch>
        </p:blipFill>
        <p:spPr>
          <a:xfrm>
            <a:off x="533400" y="1544381"/>
            <a:ext cx="7154442" cy="3665999"/>
          </a:xfrm>
          <a:prstGeom prst="rect">
            <a:avLst/>
          </a:prstGeom>
        </p:spPr>
      </p:pic>
      <p:sp>
        <p:nvSpPr>
          <p:cNvPr id="8" name="Rounded Rectangle 7">
            <a:extLst>
              <a:ext uri="{FF2B5EF4-FFF2-40B4-BE49-F238E27FC236}">
                <a16:creationId xmlns:a16="http://schemas.microsoft.com/office/drawing/2014/main" id="{42B2823E-A642-784F-860C-645352ABF2BA}"/>
              </a:ext>
            </a:extLst>
          </p:cNvPr>
          <p:cNvSpPr/>
          <p:nvPr/>
        </p:nvSpPr>
        <p:spPr bwMode="gray">
          <a:xfrm>
            <a:off x="548148" y="2937682"/>
            <a:ext cx="7139694" cy="1150374"/>
          </a:xfrm>
          <a:prstGeom prst="roundRect">
            <a:avLst/>
          </a:prstGeom>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cxnSp>
        <p:nvCxnSpPr>
          <p:cNvPr id="11" name="Straight Arrow Connector 10">
            <a:extLst>
              <a:ext uri="{FF2B5EF4-FFF2-40B4-BE49-F238E27FC236}">
                <a16:creationId xmlns:a16="http://schemas.microsoft.com/office/drawing/2014/main" id="{E1AFD6C6-400B-5349-9108-E2E5381DD8F2}"/>
              </a:ext>
            </a:extLst>
          </p:cNvPr>
          <p:cNvCxnSpPr>
            <a:cxnSpLocks/>
          </p:cNvCxnSpPr>
          <p:nvPr/>
        </p:nvCxnSpPr>
        <p:spPr>
          <a:xfrm>
            <a:off x="7687597" y="3443747"/>
            <a:ext cx="825910" cy="0"/>
          </a:xfrm>
          <a:prstGeom prst="straightConnector1">
            <a:avLst/>
          </a:prstGeom>
          <a:ln w="28575">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85E01096-89C4-467B-A2F1-7B3CCC364A87}"/>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7" name="Slide Number Placeholder 6">
            <a:extLst>
              <a:ext uri="{FF2B5EF4-FFF2-40B4-BE49-F238E27FC236}">
                <a16:creationId xmlns:a16="http://schemas.microsoft.com/office/drawing/2014/main" id="{04FBB762-EF2E-421D-9BAC-E8FF3B348246}"/>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16</a:t>
            </a:fld>
            <a:endParaRPr lang="en-US" dirty="0">
              <a:solidFill>
                <a:srgbClr val="4E3629">
                  <a:tint val="75000"/>
                </a:srgbClr>
              </a:solidFill>
            </a:endParaRPr>
          </a:p>
        </p:txBody>
      </p:sp>
      <p:sp>
        <p:nvSpPr>
          <p:cNvPr id="12" name="Process 11">
            <a:extLst>
              <a:ext uri="{FF2B5EF4-FFF2-40B4-BE49-F238E27FC236}">
                <a16:creationId xmlns:a16="http://schemas.microsoft.com/office/drawing/2014/main" id="{D538EC1F-3F45-354F-814E-13D83A7A80AE}"/>
              </a:ext>
            </a:extLst>
          </p:cNvPr>
          <p:cNvSpPr/>
          <p:nvPr/>
        </p:nvSpPr>
        <p:spPr>
          <a:xfrm>
            <a:off x="10816213" y="365125"/>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SAR</a:t>
            </a:r>
          </a:p>
        </p:txBody>
      </p:sp>
    </p:spTree>
    <p:extLst>
      <p:ext uri="{BB962C8B-B14F-4D97-AF65-F5344CB8AC3E}">
        <p14:creationId xmlns:p14="http://schemas.microsoft.com/office/powerpoint/2010/main" val="2066836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77D84-AA77-3348-860D-D448074F81C5}"/>
              </a:ext>
            </a:extLst>
          </p:cNvPr>
          <p:cNvSpPr>
            <a:spLocks noGrp="1"/>
          </p:cNvSpPr>
          <p:nvPr>
            <p:ph type="title"/>
          </p:nvPr>
        </p:nvSpPr>
        <p:spPr>
          <a:xfrm>
            <a:off x="533400" y="229419"/>
            <a:ext cx="11125200" cy="889000"/>
          </a:xfrm>
        </p:spPr>
        <p:txBody>
          <a:bodyPr/>
          <a:lstStyle/>
          <a:p>
            <a:r>
              <a:rPr lang="en-US" dirty="0"/>
              <a:t>Gen 2 ExaCC SAR – Key Items</a:t>
            </a:r>
          </a:p>
        </p:txBody>
      </p:sp>
      <p:sp>
        <p:nvSpPr>
          <p:cNvPr id="4" name="Slide Number Placeholder 3">
            <a:extLst>
              <a:ext uri="{FF2B5EF4-FFF2-40B4-BE49-F238E27FC236}">
                <a16:creationId xmlns:a16="http://schemas.microsoft.com/office/drawing/2014/main" id="{57509075-6612-404E-97B0-34333E122D91}"/>
              </a:ext>
            </a:extLst>
          </p:cNvPr>
          <p:cNvSpPr>
            <a:spLocks noGrp="1"/>
          </p:cNvSpPr>
          <p:nvPr>
            <p:ph type="sldNum" sz="quarter" idx="12"/>
          </p:nvPr>
        </p:nvSpPr>
        <p:spPr>
          <a:xfrm>
            <a:off x="11324205" y="6556248"/>
            <a:ext cx="333467" cy="182880"/>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smtClean="0"/>
              <a:pPr/>
              <a:t>17</a:t>
            </a:fld>
            <a:endParaRPr lang="en-US"/>
          </a:p>
        </p:txBody>
      </p:sp>
      <p:pic>
        <p:nvPicPr>
          <p:cNvPr id="3" name="Picture 2">
            <a:extLst>
              <a:ext uri="{FF2B5EF4-FFF2-40B4-BE49-F238E27FC236}">
                <a16:creationId xmlns:a16="http://schemas.microsoft.com/office/drawing/2014/main" id="{8EE0A988-1E56-C347-B492-9AF5A91BEC33}"/>
              </a:ext>
            </a:extLst>
          </p:cNvPr>
          <p:cNvPicPr>
            <a:picLocks noChangeAspect="1"/>
          </p:cNvPicPr>
          <p:nvPr/>
        </p:nvPicPr>
        <p:blipFill>
          <a:blip r:embed="rId3"/>
          <a:stretch>
            <a:fillRect/>
          </a:stretch>
        </p:blipFill>
        <p:spPr>
          <a:xfrm>
            <a:off x="533400" y="2582619"/>
            <a:ext cx="9481180" cy="1383899"/>
          </a:xfrm>
          <a:prstGeom prst="rect">
            <a:avLst/>
          </a:prstGeom>
        </p:spPr>
      </p:pic>
      <p:sp>
        <p:nvSpPr>
          <p:cNvPr id="6" name="TextBox 5">
            <a:extLst>
              <a:ext uri="{FF2B5EF4-FFF2-40B4-BE49-F238E27FC236}">
                <a16:creationId xmlns:a16="http://schemas.microsoft.com/office/drawing/2014/main" id="{A1588895-CA6A-E348-BDAF-877A54E66D3F}"/>
              </a:ext>
            </a:extLst>
          </p:cNvPr>
          <p:cNvSpPr txBox="1"/>
          <p:nvPr/>
        </p:nvSpPr>
        <p:spPr>
          <a:xfrm>
            <a:off x="607141" y="1983398"/>
            <a:ext cx="5146317" cy="248265"/>
          </a:xfrm>
          <a:prstGeom prst="rect">
            <a:avLst/>
          </a:prstGeom>
          <a:noFill/>
        </p:spPr>
        <p:txBody>
          <a:bodyPr wrap="none" lIns="0" tIns="0" rIns="0" bIns="0" rtlCol="0">
            <a:noAutofit/>
          </a:bodyPr>
          <a:lstStyle/>
          <a:p>
            <a:pPr>
              <a:lnSpc>
                <a:spcPct val="90000"/>
              </a:lnSpc>
            </a:pPr>
            <a:r>
              <a:rPr lang="en-US" dirty="0"/>
              <a:t>Page 4</a:t>
            </a:r>
          </a:p>
        </p:txBody>
      </p:sp>
      <p:sp>
        <p:nvSpPr>
          <p:cNvPr id="5" name="Footer Placeholder 4">
            <a:extLst>
              <a:ext uri="{FF2B5EF4-FFF2-40B4-BE49-F238E27FC236}">
                <a16:creationId xmlns:a16="http://schemas.microsoft.com/office/drawing/2014/main" id="{716752E2-B588-420C-A459-FE538DE4983A}"/>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8" name="Process 7">
            <a:extLst>
              <a:ext uri="{FF2B5EF4-FFF2-40B4-BE49-F238E27FC236}">
                <a16:creationId xmlns:a16="http://schemas.microsoft.com/office/drawing/2014/main" id="{FC35A2EA-DA39-5F4A-8F16-36AC49AB7ABF}"/>
              </a:ext>
            </a:extLst>
          </p:cNvPr>
          <p:cNvSpPr/>
          <p:nvPr/>
        </p:nvSpPr>
        <p:spPr>
          <a:xfrm>
            <a:off x="10816213" y="365125"/>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SAR</a:t>
            </a:r>
          </a:p>
        </p:txBody>
      </p:sp>
    </p:spTree>
    <p:extLst>
      <p:ext uri="{BB962C8B-B14F-4D97-AF65-F5344CB8AC3E}">
        <p14:creationId xmlns:p14="http://schemas.microsoft.com/office/powerpoint/2010/main" val="216858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77D84-AA77-3348-860D-D448074F81C5}"/>
              </a:ext>
            </a:extLst>
          </p:cNvPr>
          <p:cNvSpPr>
            <a:spLocks noGrp="1"/>
          </p:cNvSpPr>
          <p:nvPr>
            <p:ph type="title"/>
          </p:nvPr>
        </p:nvSpPr>
        <p:spPr>
          <a:xfrm>
            <a:off x="533400" y="229419"/>
            <a:ext cx="11125200" cy="889000"/>
          </a:xfrm>
        </p:spPr>
        <p:txBody>
          <a:bodyPr/>
          <a:lstStyle/>
          <a:p>
            <a:r>
              <a:rPr lang="en-US" dirty="0"/>
              <a:t>Gen 2 ExaCC SAR – Sample BOM</a:t>
            </a:r>
          </a:p>
        </p:txBody>
      </p:sp>
      <p:sp>
        <p:nvSpPr>
          <p:cNvPr id="6" name="TextBox 5">
            <a:extLst>
              <a:ext uri="{FF2B5EF4-FFF2-40B4-BE49-F238E27FC236}">
                <a16:creationId xmlns:a16="http://schemas.microsoft.com/office/drawing/2014/main" id="{A1588895-CA6A-E348-BDAF-877A54E66D3F}"/>
              </a:ext>
            </a:extLst>
          </p:cNvPr>
          <p:cNvSpPr txBox="1"/>
          <p:nvPr/>
        </p:nvSpPr>
        <p:spPr>
          <a:xfrm>
            <a:off x="607141" y="1118420"/>
            <a:ext cx="5146317" cy="248265"/>
          </a:xfrm>
          <a:prstGeom prst="rect">
            <a:avLst/>
          </a:prstGeom>
          <a:noFill/>
        </p:spPr>
        <p:txBody>
          <a:bodyPr wrap="none" lIns="0" tIns="0" rIns="0" bIns="0" rtlCol="0">
            <a:noAutofit/>
          </a:bodyPr>
          <a:lstStyle/>
          <a:p>
            <a:pPr>
              <a:lnSpc>
                <a:spcPct val="90000"/>
              </a:lnSpc>
            </a:pPr>
            <a:r>
              <a:rPr lang="en-US" dirty="0"/>
              <a:t>BOM is automatically generated per information submitted</a:t>
            </a:r>
          </a:p>
        </p:txBody>
      </p:sp>
      <p:pic>
        <p:nvPicPr>
          <p:cNvPr id="3" name="Picture 2">
            <a:extLst>
              <a:ext uri="{FF2B5EF4-FFF2-40B4-BE49-F238E27FC236}">
                <a16:creationId xmlns:a16="http://schemas.microsoft.com/office/drawing/2014/main" id="{BAA44ABC-CA50-C340-8B66-EA2A375E60CD}"/>
              </a:ext>
            </a:extLst>
          </p:cNvPr>
          <p:cNvPicPr>
            <a:picLocks noChangeAspect="1"/>
          </p:cNvPicPr>
          <p:nvPr/>
        </p:nvPicPr>
        <p:blipFill>
          <a:blip r:embed="rId3"/>
          <a:stretch>
            <a:fillRect/>
          </a:stretch>
        </p:blipFill>
        <p:spPr>
          <a:xfrm>
            <a:off x="533401" y="1636113"/>
            <a:ext cx="10411491" cy="3530269"/>
          </a:xfrm>
          <a:prstGeom prst="rect">
            <a:avLst/>
          </a:prstGeom>
        </p:spPr>
      </p:pic>
      <p:sp>
        <p:nvSpPr>
          <p:cNvPr id="8" name="TextBox 7">
            <a:extLst>
              <a:ext uri="{FF2B5EF4-FFF2-40B4-BE49-F238E27FC236}">
                <a16:creationId xmlns:a16="http://schemas.microsoft.com/office/drawing/2014/main" id="{06005FB6-5E00-CF40-89C4-2A844EF48BE0}"/>
              </a:ext>
            </a:extLst>
          </p:cNvPr>
          <p:cNvSpPr txBox="1"/>
          <p:nvPr/>
        </p:nvSpPr>
        <p:spPr>
          <a:xfrm>
            <a:off x="607140" y="5530646"/>
            <a:ext cx="2904564" cy="324465"/>
          </a:xfrm>
          <a:prstGeom prst="rect">
            <a:avLst/>
          </a:prstGeom>
          <a:noFill/>
        </p:spPr>
        <p:txBody>
          <a:bodyPr wrap="square" lIns="0" tIns="0" rIns="0" bIns="0" rtlCol="0">
            <a:noAutofit/>
          </a:bodyPr>
          <a:lstStyle/>
          <a:p>
            <a:pPr>
              <a:lnSpc>
                <a:spcPct val="90000"/>
              </a:lnSpc>
            </a:pPr>
            <a:r>
              <a:rPr lang="en-US" dirty="0">
                <a:hlinkClick r:id="rId4"/>
              </a:rPr>
              <a:t>Sample Approved SAR</a:t>
            </a:r>
            <a:endParaRPr lang="en-US" dirty="0"/>
          </a:p>
        </p:txBody>
      </p:sp>
      <p:sp>
        <p:nvSpPr>
          <p:cNvPr id="5" name="Footer Placeholder 4">
            <a:extLst>
              <a:ext uri="{FF2B5EF4-FFF2-40B4-BE49-F238E27FC236}">
                <a16:creationId xmlns:a16="http://schemas.microsoft.com/office/drawing/2014/main" id="{A2CC28F0-E59B-4A43-AE8F-CEE649A43E75}"/>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7" name="Slide Number Placeholder 6">
            <a:extLst>
              <a:ext uri="{FF2B5EF4-FFF2-40B4-BE49-F238E27FC236}">
                <a16:creationId xmlns:a16="http://schemas.microsoft.com/office/drawing/2014/main" id="{C49A75DB-D24D-4BF0-9941-634846A05B13}"/>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18</a:t>
            </a:fld>
            <a:endParaRPr lang="en-US" dirty="0">
              <a:solidFill>
                <a:srgbClr val="4E3629">
                  <a:tint val="75000"/>
                </a:srgbClr>
              </a:solidFill>
            </a:endParaRPr>
          </a:p>
        </p:txBody>
      </p:sp>
      <p:sp>
        <p:nvSpPr>
          <p:cNvPr id="9" name="Process 8">
            <a:extLst>
              <a:ext uri="{FF2B5EF4-FFF2-40B4-BE49-F238E27FC236}">
                <a16:creationId xmlns:a16="http://schemas.microsoft.com/office/drawing/2014/main" id="{0E895752-EE0E-3E42-9EC0-FE07F5F9EE25}"/>
              </a:ext>
            </a:extLst>
          </p:cNvPr>
          <p:cNvSpPr/>
          <p:nvPr/>
        </p:nvSpPr>
        <p:spPr>
          <a:xfrm>
            <a:off x="10816213" y="365125"/>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SAR</a:t>
            </a:r>
          </a:p>
        </p:txBody>
      </p:sp>
    </p:spTree>
    <p:extLst>
      <p:ext uri="{BB962C8B-B14F-4D97-AF65-F5344CB8AC3E}">
        <p14:creationId xmlns:p14="http://schemas.microsoft.com/office/powerpoint/2010/main" val="286425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Installation and Activation</a:t>
            </a:r>
          </a:p>
        </p:txBody>
      </p:sp>
      <p:pic>
        <p:nvPicPr>
          <p:cNvPr id="7" name="Picture 6" descr="cloud-blue.png"/>
          <p:cNvPicPr>
            <a:picLocks noChangeAspect="1"/>
          </p:cNvPicPr>
          <p:nvPr/>
        </p:nvPicPr>
        <p:blipFill>
          <a:blip r:embed="rId3" cstate="print"/>
          <a:stretch>
            <a:fillRect/>
          </a:stretch>
        </p:blipFill>
        <p:spPr>
          <a:xfrm>
            <a:off x="6635992" y="3428999"/>
            <a:ext cx="5022608" cy="3897787"/>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8862" y="2286001"/>
            <a:ext cx="1510281" cy="3766235"/>
          </a:xfrm>
          <a:prstGeom prst="rect">
            <a:avLst/>
          </a:prstGeom>
        </p:spPr>
      </p:pic>
      <p:sp>
        <p:nvSpPr>
          <p:cNvPr id="3" name="Footer Placeholder 2">
            <a:extLst>
              <a:ext uri="{FF2B5EF4-FFF2-40B4-BE49-F238E27FC236}">
                <a16:creationId xmlns:a16="http://schemas.microsoft.com/office/drawing/2014/main" id="{ABFB6170-16F3-426B-828A-4C6CCEB2A12D}"/>
              </a:ext>
            </a:extLst>
          </p:cNvPr>
          <p:cNvSpPr>
            <a:spLocks noGrp="1"/>
          </p:cNvSpPr>
          <p:nvPr>
            <p:ph type="ftr" sz="quarter" idx="11"/>
          </p:nvPr>
        </p:nvSpPr>
        <p:spPr/>
        <p:txBody>
          <a:bodyPr/>
          <a:lstStyle/>
          <a:p>
            <a:r>
              <a:rPr lang="en-US" sz="700"/>
              <a:t>Copyright © 2019 Oracle and/or its affiliates.  | Oracle Confidential - Internal</a:t>
            </a:r>
            <a:endParaRPr lang="en-US" sz="700" dirty="0"/>
          </a:p>
        </p:txBody>
      </p:sp>
      <p:sp>
        <p:nvSpPr>
          <p:cNvPr id="6" name="Slide Number Placeholder 5">
            <a:extLst>
              <a:ext uri="{FF2B5EF4-FFF2-40B4-BE49-F238E27FC236}">
                <a16:creationId xmlns:a16="http://schemas.microsoft.com/office/drawing/2014/main" id="{0CE68A1F-1EE5-4D49-AC3A-88D6A396D9B1}"/>
              </a:ext>
            </a:extLst>
          </p:cNvPr>
          <p:cNvSpPr>
            <a:spLocks noGrp="1"/>
          </p:cNvSpPr>
          <p:nvPr>
            <p:ph type="sldNum" sz="quarter" idx="4"/>
          </p:nvPr>
        </p:nvSpPr>
        <p:spPr/>
        <p:txBody>
          <a:bodyPr/>
          <a:lstStyle/>
          <a:p>
            <a:fld id="{D440507A-669E-A943-A4A7-E531D638091A}" type="slidenum">
              <a:rPr lang="en-US" smtClean="0"/>
              <a:pPr/>
              <a:t>19</a:t>
            </a:fld>
            <a:endParaRPr lang="en-US" dirty="0"/>
          </a:p>
        </p:txBody>
      </p:sp>
    </p:spTree>
    <p:extLst>
      <p:ext uri="{BB962C8B-B14F-4D97-AF65-F5344CB8AC3E}">
        <p14:creationId xmlns:p14="http://schemas.microsoft.com/office/powerpoint/2010/main" val="4100057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B44B30-56BE-734D-8A46-6426FCDC4ACE}"/>
              </a:ext>
            </a:extLst>
          </p:cNvPr>
          <p:cNvSpPr>
            <a:spLocks noGrp="1"/>
          </p:cNvSpPr>
          <p:nvPr>
            <p:ph type="title"/>
          </p:nvPr>
        </p:nvSpPr>
        <p:spPr>
          <a:xfrm>
            <a:off x="242047" y="735129"/>
            <a:ext cx="11949953" cy="508934"/>
          </a:xfrm>
        </p:spPr>
        <p:txBody>
          <a:bodyPr anchor="b">
            <a:normAutofit fontScale="90000"/>
          </a:bodyPr>
          <a:lstStyle/>
          <a:p>
            <a:r>
              <a:rPr lang="en-US" dirty="0"/>
              <a:t/>
            </a:r>
            <a:br>
              <a:rPr lang="en-US" dirty="0"/>
            </a:br>
            <a:r>
              <a:rPr lang="en-US" dirty="0"/>
              <a:t>Essentials for a Successful Gen 2 </a:t>
            </a:r>
            <a:r>
              <a:rPr lang="en-US" dirty="0" err="1"/>
              <a:t>ExaCC</a:t>
            </a:r>
            <a:r>
              <a:rPr lang="en-US" dirty="0"/>
              <a:t> Deployment</a:t>
            </a:r>
          </a:p>
        </p:txBody>
      </p:sp>
      <p:sp>
        <p:nvSpPr>
          <p:cNvPr id="5" name="Content Placeholder 4">
            <a:extLst>
              <a:ext uri="{FF2B5EF4-FFF2-40B4-BE49-F238E27FC236}">
                <a16:creationId xmlns:a16="http://schemas.microsoft.com/office/drawing/2014/main" id="{225B893A-5D56-5E44-A29B-CC95AB06479E}"/>
              </a:ext>
            </a:extLst>
          </p:cNvPr>
          <p:cNvSpPr>
            <a:spLocks noGrp="1"/>
          </p:cNvSpPr>
          <p:nvPr>
            <p:ph idx="1"/>
          </p:nvPr>
        </p:nvSpPr>
        <p:spPr>
          <a:xfrm>
            <a:off x="242047" y="2054086"/>
            <a:ext cx="10515600" cy="3210642"/>
          </a:xfrm>
        </p:spPr>
        <p:txBody>
          <a:bodyPr/>
          <a:lstStyle/>
          <a:p>
            <a:pPr>
              <a:lnSpc>
                <a:spcPct val="100000"/>
              </a:lnSpc>
              <a:spcAft>
                <a:spcPts val="200"/>
              </a:spcAft>
            </a:pPr>
            <a:r>
              <a:rPr lang="en-US" dirty="0"/>
              <a:t>Properly Sizing the OCPUs for the Opportunity</a:t>
            </a:r>
          </a:p>
          <a:p>
            <a:pPr>
              <a:lnSpc>
                <a:spcPct val="100000"/>
              </a:lnSpc>
              <a:spcAft>
                <a:spcPts val="200"/>
              </a:spcAft>
            </a:pPr>
            <a:r>
              <a:rPr lang="en-US" dirty="0"/>
              <a:t>Pre-Sales to Order</a:t>
            </a:r>
          </a:p>
          <a:p>
            <a:pPr>
              <a:lnSpc>
                <a:spcPct val="100000"/>
              </a:lnSpc>
              <a:spcAft>
                <a:spcPts val="200"/>
              </a:spcAft>
            </a:pPr>
            <a:r>
              <a:rPr lang="en-US" dirty="0"/>
              <a:t>Installation and Activation</a:t>
            </a:r>
          </a:p>
          <a:p>
            <a:pPr>
              <a:lnSpc>
                <a:spcPct val="100000"/>
              </a:lnSpc>
              <a:spcAft>
                <a:spcPts val="200"/>
              </a:spcAft>
            </a:pPr>
            <a:r>
              <a:rPr lang="en-US" dirty="0"/>
              <a:t>Ongoing Planning, Education, Manage (Project Manage) </a:t>
            </a:r>
          </a:p>
        </p:txBody>
      </p:sp>
      <p:sp>
        <p:nvSpPr>
          <p:cNvPr id="2" name="Footer Placeholder 1">
            <a:extLst>
              <a:ext uri="{FF2B5EF4-FFF2-40B4-BE49-F238E27FC236}">
                <a16:creationId xmlns:a16="http://schemas.microsoft.com/office/drawing/2014/main" id="{27D50F34-115D-BB4F-AA17-40904DA0111C}"/>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3" name="Slide Number Placeholder 2">
            <a:extLst>
              <a:ext uri="{FF2B5EF4-FFF2-40B4-BE49-F238E27FC236}">
                <a16:creationId xmlns:a16="http://schemas.microsoft.com/office/drawing/2014/main" id="{B3787D90-4F89-7645-B1A4-00C4F3F25C6B}"/>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2</a:t>
            </a:fld>
            <a:endParaRPr lang="en-US" dirty="0">
              <a:solidFill>
                <a:srgbClr val="4E3629">
                  <a:tint val="75000"/>
                </a:srgbClr>
              </a:solidFill>
            </a:endParaRPr>
          </a:p>
        </p:txBody>
      </p:sp>
    </p:spTree>
    <p:extLst>
      <p:ext uri="{BB962C8B-B14F-4D97-AF65-F5344CB8AC3E}">
        <p14:creationId xmlns:p14="http://schemas.microsoft.com/office/powerpoint/2010/main" val="334866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E8E8E4C-260F-5746-AA80-5267A7903DF0}"/>
              </a:ext>
            </a:extLst>
          </p:cNvPr>
          <p:cNvSpPr>
            <a:spLocks noGrp="1"/>
          </p:cNvSpPr>
          <p:nvPr>
            <p:ph type="title"/>
          </p:nvPr>
        </p:nvSpPr>
        <p:spPr>
          <a:xfrm>
            <a:off x="838200" y="535245"/>
            <a:ext cx="8608757" cy="1325563"/>
          </a:xfrm>
        </p:spPr>
        <p:txBody>
          <a:bodyPr/>
          <a:lstStyle/>
          <a:p>
            <a:r>
              <a:rPr lang="en-US" dirty="0"/>
              <a:t>Installation and Activation - </a:t>
            </a:r>
            <a:br>
              <a:rPr lang="en-US" dirty="0"/>
            </a:br>
            <a:r>
              <a:rPr lang="en-US" dirty="0"/>
              <a:t>Roles and Responsibilities</a:t>
            </a:r>
          </a:p>
        </p:txBody>
      </p:sp>
      <p:sp>
        <p:nvSpPr>
          <p:cNvPr id="7" name="Content Placeholder 6">
            <a:extLst>
              <a:ext uri="{FF2B5EF4-FFF2-40B4-BE49-F238E27FC236}">
                <a16:creationId xmlns:a16="http://schemas.microsoft.com/office/drawing/2014/main" id="{94D22D8C-1E4D-8146-982F-B424B6CF7AD9}"/>
              </a:ext>
            </a:extLst>
          </p:cNvPr>
          <p:cNvSpPr>
            <a:spLocks noGrp="1"/>
          </p:cNvSpPr>
          <p:nvPr>
            <p:ph idx="1"/>
          </p:nvPr>
        </p:nvSpPr>
        <p:spPr>
          <a:xfrm>
            <a:off x="838200" y="2165865"/>
            <a:ext cx="10515600" cy="4107342"/>
          </a:xfrm>
        </p:spPr>
        <p:txBody>
          <a:bodyPr>
            <a:noAutofit/>
          </a:bodyPr>
          <a:lstStyle/>
          <a:p>
            <a:r>
              <a:rPr lang="en-US" dirty="0"/>
              <a:t>Customer</a:t>
            </a:r>
          </a:p>
          <a:p>
            <a:pPr lvl="1"/>
            <a:r>
              <a:rPr lang="en-US" dirty="0"/>
              <a:t>Access to facilities and equipment</a:t>
            </a:r>
          </a:p>
          <a:p>
            <a:pPr lvl="1"/>
            <a:r>
              <a:rPr lang="en-US" dirty="0"/>
              <a:t>Configuration and deployment information</a:t>
            </a:r>
          </a:p>
          <a:p>
            <a:pPr lvl="1"/>
            <a:r>
              <a:rPr lang="en-US" dirty="0"/>
              <a:t>Connectivity to and configuration of networks</a:t>
            </a:r>
          </a:p>
          <a:p>
            <a:pPr lvl="1"/>
            <a:r>
              <a:rPr lang="en-US" dirty="0"/>
              <a:t>Configuration assistance as required</a:t>
            </a:r>
          </a:p>
          <a:p>
            <a:r>
              <a:rPr lang="en-US" dirty="0"/>
              <a:t>Oracle</a:t>
            </a:r>
          </a:p>
          <a:p>
            <a:pPr lvl="1"/>
            <a:r>
              <a:rPr lang="en-US" dirty="0"/>
              <a:t>Plan for installation and configuration</a:t>
            </a:r>
          </a:p>
          <a:p>
            <a:pPr lvl="1"/>
            <a:r>
              <a:rPr lang="en-US" dirty="0"/>
              <a:t>Unpack, inspect and install </a:t>
            </a:r>
            <a:r>
              <a:rPr lang="en-US" dirty="0" err="1"/>
              <a:t>ExaCC</a:t>
            </a:r>
            <a:r>
              <a:rPr lang="en-US" dirty="0"/>
              <a:t> include power</a:t>
            </a:r>
          </a:p>
          <a:p>
            <a:pPr lvl="1"/>
            <a:r>
              <a:rPr lang="en-US" dirty="0"/>
              <a:t>Configure control plane servers and </a:t>
            </a:r>
            <a:r>
              <a:rPr lang="en-US" dirty="0" err="1"/>
              <a:t>ExaCC</a:t>
            </a:r>
            <a:endParaRPr lang="en-US" dirty="0"/>
          </a:p>
        </p:txBody>
      </p:sp>
      <p:sp>
        <p:nvSpPr>
          <p:cNvPr id="5" name="Slide Number Placeholder 4">
            <a:extLst>
              <a:ext uri="{FF2B5EF4-FFF2-40B4-BE49-F238E27FC236}">
                <a16:creationId xmlns:a16="http://schemas.microsoft.com/office/drawing/2014/main" id="{AAB38C8A-890B-C74B-AC28-10E0CBA9073B}"/>
              </a:ext>
            </a:extLst>
          </p:cNvPr>
          <p:cNvSpPr>
            <a:spLocks noGrp="1"/>
          </p:cNvSpPr>
          <p:nvPr>
            <p:ph type="sldNum" sz="quarter" idx="12"/>
          </p:nvPr>
        </p:nvSpPr>
        <p:spPr/>
        <p:txBody>
          <a:bodyPr/>
          <a:lstStyle/>
          <a:p>
            <a:fld id="{C51EAA63-D034-42AE-91FA-B13B9518C7BE}" type="slidenum">
              <a:rPr lang="en-US" smtClean="0"/>
              <a:pPr/>
              <a:t>20</a:t>
            </a:fld>
            <a:endParaRPr lang="en-US" dirty="0"/>
          </a:p>
        </p:txBody>
      </p:sp>
      <p:sp>
        <p:nvSpPr>
          <p:cNvPr id="2" name="TextBox 1">
            <a:extLst>
              <a:ext uri="{FF2B5EF4-FFF2-40B4-BE49-F238E27FC236}">
                <a16:creationId xmlns:a16="http://schemas.microsoft.com/office/drawing/2014/main" id="{17DA2326-203D-6149-84D4-C1391847EFFD}"/>
              </a:ext>
            </a:extLst>
          </p:cNvPr>
          <p:cNvSpPr txBox="1"/>
          <p:nvPr/>
        </p:nvSpPr>
        <p:spPr>
          <a:xfrm>
            <a:off x="1373188" y="2980944"/>
            <a:ext cx="0" cy="0"/>
          </a:xfrm>
          <a:prstGeom prst="rect">
            <a:avLst/>
          </a:prstGeom>
          <a:noFill/>
        </p:spPr>
        <p:txBody>
          <a:bodyPr wrap="none" lIns="0" tIns="0" rIns="0" bIns="0" rtlCol="0">
            <a:noAutofit/>
          </a:bodyPr>
          <a:lstStyle/>
          <a:p>
            <a:pPr>
              <a:lnSpc>
                <a:spcPct val="90000"/>
              </a:lnSpc>
            </a:pPr>
            <a:endParaRPr lang="en-US" dirty="0"/>
          </a:p>
        </p:txBody>
      </p:sp>
      <p:sp>
        <p:nvSpPr>
          <p:cNvPr id="8" name="Footer Placeholder 1">
            <a:extLst>
              <a:ext uri="{FF2B5EF4-FFF2-40B4-BE49-F238E27FC236}">
                <a16:creationId xmlns:a16="http://schemas.microsoft.com/office/drawing/2014/main" id="{BE4D41B1-E0DB-874B-A9EE-8E5FF437980F}"/>
              </a:ext>
            </a:extLst>
          </p:cNvPr>
          <p:cNvSpPr>
            <a:spLocks noGrp="1"/>
          </p:cNvSpPr>
          <p:nvPr>
            <p:ph type="ftr" sz="quarter" idx="11"/>
          </p:nvPr>
        </p:nvSpPr>
        <p:spPr>
          <a:xfrm>
            <a:off x="8778878" y="6556248"/>
            <a:ext cx="2498723" cy="182880"/>
          </a:xfrm>
        </p:spPr>
        <p:txBody>
          <a:bodyPr/>
          <a:lstStyle/>
          <a:p>
            <a:r>
              <a:rPr lang="en-US" sz="1200" b="1" dirty="0"/>
              <a:t>Oracle Confidential – Internal</a:t>
            </a:r>
          </a:p>
        </p:txBody>
      </p:sp>
      <p:sp>
        <p:nvSpPr>
          <p:cNvPr id="9" name="Process 8">
            <a:extLst>
              <a:ext uri="{FF2B5EF4-FFF2-40B4-BE49-F238E27FC236}">
                <a16:creationId xmlns:a16="http://schemas.microsoft.com/office/drawing/2014/main" id="{E7B430AD-BC39-0745-BDC7-1600B2137E75}"/>
              </a:ext>
            </a:extLst>
          </p:cNvPr>
          <p:cNvSpPr/>
          <p:nvPr/>
        </p:nvSpPr>
        <p:spPr>
          <a:xfrm>
            <a:off x="10693643" y="840030"/>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err="1">
                <a:solidFill>
                  <a:srgbClr val="FFFFFF"/>
                </a:solidFill>
                <a:latin typeface="Calibri"/>
              </a:rPr>
              <a:t>ExaCC</a:t>
            </a:r>
            <a:r>
              <a:rPr lang="en-US" b="1" dirty="0">
                <a:solidFill>
                  <a:srgbClr val="FFFFFF"/>
                </a:solidFill>
                <a:latin typeface="Calibri"/>
              </a:rPr>
              <a:t> Install and Validation</a:t>
            </a:r>
          </a:p>
        </p:txBody>
      </p:sp>
    </p:spTree>
    <p:extLst>
      <p:ext uri="{BB962C8B-B14F-4D97-AF65-F5344CB8AC3E}">
        <p14:creationId xmlns:p14="http://schemas.microsoft.com/office/powerpoint/2010/main" val="3911740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A8E01-D7B7-C24A-8927-CD47175AD944}"/>
              </a:ext>
            </a:extLst>
          </p:cNvPr>
          <p:cNvSpPr>
            <a:spLocks noGrp="1"/>
          </p:cNvSpPr>
          <p:nvPr>
            <p:ph type="title"/>
          </p:nvPr>
        </p:nvSpPr>
        <p:spPr>
          <a:xfrm>
            <a:off x="553993" y="463981"/>
            <a:ext cx="10515600" cy="1325563"/>
          </a:xfrm>
        </p:spPr>
        <p:txBody>
          <a:bodyPr/>
          <a:lstStyle/>
          <a:p>
            <a:r>
              <a:rPr lang="en-US" dirty="0"/>
              <a:t>Who at Oracle will Engage the Customer for Installation and Activation?</a:t>
            </a:r>
          </a:p>
        </p:txBody>
      </p:sp>
      <p:sp>
        <p:nvSpPr>
          <p:cNvPr id="3" name="Content Placeholder 2">
            <a:extLst>
              <a:ext uri="{FF2B5EF4-FFF2-40B4-BE49-F238E27FC236}">
                <a16:creationId xmlns:a16="http://schemas.microsoft.com/office/drawing/2014/main" id="{55364363-70BF-054C-9603-7AA9E66A1615}"/>
              </a:ext>
            </a:extLst>
          </p:cNvPr>
          <p:cNvSpPr>
            <a:spLocks noGrp="1"/>
          </p:cNvSpPr>
          <p:nvPr>
            <p:ph idx="1"/>
          </p:nvPr>
        </p:nvSpPr>
        <p:spPr>
          <a:xfrm>
            <a:off x="553993" y="2264723"/>
            <a:ext cx="10088607" cy="3788366"/>
          </a:xfrm>
        </p:spPr>
        <p:txBody>
          <a:bodyPr>
            <a:noAutofit/>
          </a:bodyPr>
          <a:lstStyle/>
          <a:p>
            <a:r>
              <a:rPr lang="en-US" dirty="0"/>
              <a:t>Only </a:t>
            </a:r>
            <a:r>
              <a:rPr lang="en-US" b="1" dirty="0"/>
              <a:t>Install Coordinators and Field Engineers </a:t>
            </a:r>
            <a:r>
              <a:rPr lang="en-US" dirty="0"/>
              <a:t>are expected to engage with the customer</a:t>
            </a:r>
          </a:p>
          <a:p>
            <a:pPr marL="0" indent="0">
              <a:buNone/>
            </a:pPr>
            <a:endParaRPr lang="en-US" dirty="0"/>
          </a:p>
          <a:p>
            <a:r>
              <a:rPr lang="en-US" dirty="0"/>
              <a:t>Post Order, Field Engineers will review Installation and Activation Process with customer</a:t>
            </a:r>
          </a:p>
          <a:p>
            <a:endParaRPr lang="en-US" dirty="0"/>
          </a:p>
          <a:p>
            <a:r>
              <a:rPr lang="en-US" dirty="0"/>
              <a:t>ACS is not involved in Gen 2 </a:t>
            </a:r>
            <a:r>
              <a:rPr lang="en-US" dirty="0" err="1"/>
              <a:t>ExaCC</a:t>
            </a:r>
            <a:r>
              <a:rPr lang="en-US" dirty="0"/>
              <a:t> installation and Activation</a:t>
            </a:r>
          </a:p>
          <a:p>
            <a:pPr marL="0" indent="0">
              <a:buNone/>
            </a:pPr>
            <a:endParaRPr lang="en-US" dirty="0"/>
          </a:p>
          <a:p>
            <a:pPr lvl="1"/>
            <a:endParaRPr lang="en-US" dirty="0"/>
          </a:p>
        </p:txBody>
      </p:sp>
      <p:sp>
        <p:nvSpPr>
          <p:cNvPr id="4" name="Footer Placeholder 3">
            <a:extLst>
              <a:ext uri="{FF2B5EF4-FFF2-40B4-BE49-F238E27FC236}">
                <a16:creationId xmlns:a16="http://schemas.microsoft.com/office/drawing/2014/main" id="{6AC2C76E-7B7B-0848-9FB0-AF6E4DBCEC20}"/>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5" name="Slide Number Placeholder 4">
            <a:extLst>
              <a:ext uri="{FF2B5EF4-FFF2-40B4-BE49-F238E27FC236}">
                <a16:creationId xmlns:a16="http://schemas.microsoft.com/office/drawing/2014/main" id="{FA7765E7-2174-BE4B-AFF8-8028A5AD9713}"/>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21</a:t>
            </a:fld>
            <a:endParaRPr lang="en-US" dirty="0">
              <a:solidFill>
                <a:srgbClr val="4E3629">
                  <a:tint val="75000"/>
                </a:srgbClr>
              </a:solidFill>
            </a:endParaRPr>
          </a:p>
        </p:txBody>
      </p:sp>
      <p:sp>
        <p:nvSpPr>
          <p:cNvPr id="7" name="Process 6">
            <a:extLst>
              <a:ext uri="{FF2B5EF4-FFF2-40B4-BE49-F238E27FC236}">
                <a16:creationId xmlns:a16="http://schemas.microsoft.com/office/drawing/2014/main" id="{FBF0E5F0-FBAF-7348-B35C-DA1680ED3BCE}"/>
              </a:ext>
            </a:extLst>
          </p:cNvPr>
          <p:cNvSpPr/>
          <p:nvPr/>
        </p:nvSpPr>
        <p:spPr>
          <a:xfrm>
            <a:off x="10854283" y="840030"/>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err="1">
                <a:solidFill>
                  <a:srgbClr val="FFFFFF"/>
                </a:solidFill>
                <a:latin typeface="Calibri"/>
              </a:rPr>
              <a:t>ExaCC</a:t>
            </a:r>
            <a:r>
              <a:rPr lang="en-US" b="1" dirty="0">
                <a:solidFill>
                  <a:srgbClr val="FFFFFF"/>
                </a:solidFill>
                <a:latin typeface="Calibri"/>
              </a:rPr>
              <a:t> Install and Validation</a:t>
            </a:r>
          </a:p>
        </p:txBody>
      </p:sp>
    </p:spTree>
    <p:extLst>
      <p:ext uri="{BB962C8B-B14F-4D97-AF65-F5344CB8AC3E}">
        <p14:creationId xmlns:p14="http://schemas.microsoft.com/office/powerpoint/2010/main" val="6253620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Oracle Team</a:t>
            </a:r>
          </a:p>
        </p:txBody>
      </p:sp>
      <p:sp>
        <p:nvSpPr>
          <p:cNvPr id="3" name="Content Placeholder 2"/>
          <p:cNvSpPr>
            <a:spLocks noGrp="1"/>
          </p:cNvSpPr>
          <p:nvPr>
            <p:ph idx="1"/>
          </p:nvPr>
        </p:nvSpPr>
        <p:spPr/>
        <p:txBody>
          <a:bodyPr/>
          <a:lstStyle/>
          <a:p>
            <a:r>
              <a:rPr lang="en-US" dirty="0"/>
              <a:t>Install Coordinator </a:t>
            </a:r>
          </a:p>
          <a:p>
            <a:pPr lvl="1"/>
            <a:r>
              <a:rPr lang="en-US" dirty="0"/>
              <a:t>Responsible for coordinating all activities for deploying the Exadata Cloud at Customer</a:t>
            </a:r>
          </a:p>
          <a:p>
            <a:r>
              <a:rPr lang="en-US" dirty="0"/>
              <a:t>Hardware Engineer</a:t>
            </a:r>
          </a:p>
          <a:p>
            <a:pPr lvl="1"/>
            <a:r>
              <a:rPr lang="en-US" dirty="0"/>
              <a:t>Responsible for deploying the Exadata Cloud at Customer</a:t>
            </a:r>
          </a:p>
          <a:p>
            <a:pPr lvl="2"/>
            <a:r>
              <a:rPr lang="en-US" dirty="0"/>
              <a:t>Explain data center requirements for delivery and installation</a:t>
            </a:r>
          </a:p>
          <a:p>
            <a:pPr lvl="2"/>
            <a:r>
              <a:rPr lang="en-US" dirty="0"/>
              <a:t>Perform a site survey to confirm site readiness for delivery and deployment</a:t>
            </a:r>
          </a:p>
          <a:p>
            <a:pPr lvl="2"/>
            <a:r>
              <a:rPr lang="en-US" dirty="0"/>
              <a:t>Assist customer to generate deployment configuration files</a:t>
            </a:r>
          </a:p>
          <a:p>
            <a:pPr lvl="2"/>
            <a:r>
              <a:rPr lang="en-US" dirty="0"/>
              <a:t>Deploy Exadata Cloud at Customer</a:t>
            </a:r>
          </a:p>
          <a:p>
            <a:pPr lvl="2"/>
            <a:r>
              <a:rPr lang="en-US" dirty="0"/>
              <a:t>Demo and hand over the service</a:t>
            </a:r>
          </a:p>
          <a:p>
            <a:pPr lvl="2"/>
            <a:endParaRPr lang="en-US" dirty="0"/>
          </a:p>
          <a:p>
            <a:pPr lvl="2"/>
            <a:endParaRPr lang="en-US" dirty="0"/>
          </a:p>
          <a:p>
            <a:pPr lvl="1"/>
            <a:endParaRPr lang="en-US" dirty="0"/>
          </a:p>
          <a:p>
            <a:pPr lvl="1"/>
            <a:endParaRPr lang="en-US" dirty="0"/>
          </a:p>
          <a:p>
            <a:endParaRPr lang="en-US" dirty="0"/>
          </a:p>
        </p:txBody>
      </p:sp>
      <p:sp>
        <p:nvSpPr>
          <p:cNvPr id="4" name="Slide Number Placeholder 3"/>
          <p:cNvSpPr>
            <a:spLocks noGrp="1"/>
          </p:cNvSpPr>
          <p:nvPr>
            <p:ph type="sldNum" sz="quarter" idx="4"/>
          </p:nvPr>
        </p:nvSpPr>
        <p:spPr/>
        <p:txBody>
          <a:bodyPr/>
          <a:lstStyle/>
          <a:p>
            <a:fld id="{9A64D27A-6817-4EA4-B540-65CBDDCDDD20}" type="slidenum">
              <a:rPr lang="en-US" smtClean="0"/>
              <a:pPr/>
              <a:t>22</a:t>
            </a:fld>
            <a:endParaRPr lang="en-US"/>
          </a:p>
        </p:txBody>
      </p:sp>
      <p:sp>
        <p:nvSpPr>
          <p:cNvPr id="8" name="Footer Placeholder 7">
            <a:extLst>
              <a:ext uri="{FF2B5EF4-FFF2-40B4-BE49-F238E27FC236}">
                <a16:creationId xmlns:a16="http://schemas.microsoft.com/office/drawing/2014/main" id="{77810C29-A0A7-4AB5-B9C0-B162F1851205}"/>
              </a:ext>
            </a:extLst>
          </p:cNvPr>
          <p:cNvSpPr>
            <a:spLocks noGrp="1"/>
          </p:cNvSpPr>
          <p:nvPr>
            <p:ph type="ftr" sz="quarter" idx="11"/>
          </p:nvPr>
        </p:nvSpPr>
        <p:spPr/>
        <p:txBody>
          <a:bodyPr/>
          <a:lstStyle/>
          <a:p>
            <a:r>
              <a:rPr lang="en-US" sz="800"/>
              <a:t>Copyright © 2019 Oracle and/or its affiliates.</a:t>
            </a:r>
            <a:endParaRPr lang="en-US" sz="800" dirty="0"/>
          </a:p>
        </p:txBody>
      </p:sp>
      <p:sp>
        <p:nvSpPr>
          <p:cNvPr id="6" name="Process 5">
            <a:extLst>
              <a:ext uri="{FF2B5EF4-FFF2-40B4-BE49-F238E27FC236}">
                <a16:creationId xmlns:a16="http://schemas.microsoft.com/office/drawing/2014/main" id="{EDBA2D97-664F-0F4B-BC56-F45CA96C2A59}"/>
              </a:ext>
            </a:extLst>
          </p:cNvPr>
          <p:cNvSpPr/>
          <p:nvPr/>
        </p:nvSpPr>
        <p:spPr>
          <a:xfrm>
            <a:off x="10769842" y="669910"/>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err="1">
                <a:solidFill>
                  <a:srgbClr val="FFFFFF"/>
                </a:solidFill>
                <a:latin typeface="Calibri"/>
              </a:rPr>
              <a:t>ExaCC</a:t>
            </a:r>
            <a:r>
              <a:rPr lang="en-US" b="1" dirty="0">
                <a:solidFill>
                  <a:srgbClr val="FFFFFF"/>
                </a:solidFill>
                <a:latin typeface="Calibri"/>
              </a:rPr>
              <a:t> Install and Validation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Prerequisites for Scheduling Delivery</a:t>
            </a:r>
          </a:p>
        </p:txBody>
      </p:sp>
      <p:sp>
        <p:nvSpPr>
          <p:cNvPr id="3" name="Content Placeholder 2"/>
          <p:cNvSpPr>
            <a:spLocks noGrp="1"/>
          </p:cNvSpPr>
          <p:nvPr>
            <p:ph idx="1"/>
          </p:nvPr>
        </p:nvSpPr>
        <p:spPr>
          <a:xfrm>
            <a:off x="838200" y="1825625"/>
            <a:ext cx="11353800" cy="4351338"/>
          </a:xfrm>
        </p:spPr>
        <p:txBody>
          <a:bodyPr>
            <a:normAutofit/>
          </a:bodyPr>
          <a:lstStyle/>
          <a:p>
            <a:r>
              <a:rPr lang="en-US" dirty="0"/>
              <a:t>Refer to documentation for site requirement details</a:t>
            </a:r>
          </a:p>
          <a:p>
            <a:pPr marL="460375" lvl="1" indent="0">
              <a:buNone/>
            </a:pPr>
            <a:r>
              <a:rPr lang="en-US" dirty="0"/>
              <a:t>https://docs.cloud.oracle.com/iaas/Content/Database/Tasks/eccpreparing.htm</a:t>
            </a:r>
          </a:p>
          <a:p>
            <a:r>
              <a:rPr lang="en-US" dirty="0"/>
              <a:t>Validate the data center meets the following:</a:t>
            </a:r>
          </a:p>
          <a:p>
            <a:pPr lvl="1"/>
            <a:r>
              <a:rPr lang="en-US" dirty="0"/>
              <a:t>Site access – Hardware can be moved into DC with no issue</a:t>
            </a:r>
          </a:p>
          <a:p>
            <a:pPr lvl="1"/>
            <a:r>
              <a:rPr lang="en-US" dirty="0"/>
              <a:t>Space – Location free where the hardware will be placed</a:t>
            </a:r>
          </a:p>
          <a:p>
            <a:pPr lvl="1"/>
            <a:r>
              <a:rPr lang="en-US" dirty="0"/>
              <a:t>Power – Power drops are available</a:t>
            </a:r>
          </a:p>
          <a:p>
            <a:pPr lvl="1"/>
            <a:r>
              <a:rPr lang="en-US" dirty="0"/>
              <a:t>Cooling – Sufficient cooling is installed</a:t>
            </a:r>
          </a:p>
          <a:p>
            <a:pPr lvl="1"/>
            <a:r>
              <a:rPr lang="en-US" dirty="0"/>
              <a:t>Network – IPs allocated, DNS updated, physical network drops</a:t>
            </a:r>
          </a:p>
          <a:p>
            <a:endParaRPr lang="en-US" b="1" dirty="0"/>
          </a:p>
        </p:txBody>
      </p:sp>
      <p:sp>
        <p:nvSpPr>
          <p:cNvPr id="4" name="Slide Number Placeholder 3"/>
          <p:cNvSpPr>
            <a:spLocks noGrp="1"/>
          </p:cNvSpPr>
          <p:nvPr>
            <p:ph type="sldNum" sz="quarter" idx="12"/>
          </p:nvPr>
        </p:nvSpPr>
        <p:spPr/>
        <p:txBody>
          <a:bodyPr/>
          <a:lstStyle/>
          <a:p>
            <a:pPr>
              <a:defRPr/>
            </a:pPr>
            <a:fld id="{9A64D27A-6817-4EA4-B540-65CBDDCDDD20}" type="slidenum">
              <a:rPr lang="en-US" smtClean="0"/>
              <a:pPr>
                <a:defRPr/>
              </a:pPr>
              <a:t>23</a:t>
            </a:fld>
            <a:endParaRPr lang="en-US"/>
          </a:p>
        </p:txBody>
      </p:sp>
      <p:sp>
        <p:nvSpPr>
          <p:cNvPr id="5" name="TextBox 4">
            <a:extLst>
              <a:ext uri="{FF2B5EF4-FFF2-40B4-BE49-F238E27FC236}">
                <a16:creationId xmlns:a16="http://schemas.microsoft.com/office/drawing/2014/main" id="{0A46AED4-7481-44E7-91F0-53DDA957C70F}"/>
              </a:ext>
            </a:extLst>
          </p:cNvPr>
          <p:cNvSpPr txBox="1"/>
          <p:nvPr/>
        </p:nvSpPr>
        <p:spPr>
          <a:xfrm>
            <a:off x="838200" y="5474597"/>
            <a:ext cx="11194399" cy="569387"/>
          </a:xfrm>
          <a:prstGeom prst="rect">
            <a:avLst/>
          </a:prstGeom>
          <a:solidFill>
            <a:srgbClr val="FF0000"/>
          </a:solidFill>
        </p:spPr>
        <p:txBody>
          <a:bodyPr wrap="square" rtlCol="0">
            <a:spAutoFit/>
          </a:bodyPr>
          <a:lstStyle/>
          <a:p>
            <a:r>
              <a:rPr lang="en-US" sz="3100" b="1" dirty="0"/>
              <a:t>Site must be ready before the hardware delivery will be scheduled</a:t>
            </a:r>
            <a:endParaRPr lang="en-US" sz="3100" dirty="0">
              <a:solidFill>
                <a:schemeClr val="bg1"/>
              </a:solidFill>
              <a:latin typeface="Oracle Sans Light" panose="020B0403020204020204" pitchFamily="34" charset="0"/>
              <a:cs typeface="Oracle Sans Light" panose="020B0403020204020204" pitchFamily="34" charset="0"/>
            </a:endParaRPr>
          </a:p>
        </p:txBody>
      </p:sp>
      <p:sp>
        <p:nvSpPr>
          <p:cNvPr id="6" name="Footer Placeholder 5">
            <a:extLst>
              <a:ext uri="{FF2B5EF4-FFF2-40B4-BE49-F238E27FC236}">
                <a16:creationId xmlns:a16="http://schemas.microsoft.com/office/drawing/2014/main" id="{5B41D7A1-8062-41D8-97A6-C5A81B5C0435}"/>
              </a:ext>
            </a:extLst>
          </p:cNvPr>
          <p:cNvSpPr>
            <a:spLocks noGrp="1"/>
          </p:cNvSpPr>
          <p:nvPr>
            <p:ph type="ftr" sz="quarter" idx="11"/>
          </p:nvPr>
        </p:nvSpPr>
        <p:spPr/>
        <p:txBody>
          <a:bodyPr/>
          <a:lstStyle/>
          <a:p>
            <a:r>
              <a:rPr lang="en-US" sz="800"/>
              <a:t>Copyright © 2019 Oracle and/or its affiliates.</a:t>
            </a:r>
            <a:endParaRPr lang="en-US" sz="800" dirty="0"/>
          </a:p>
        </p:txBody>
      </p:sp>
      <p:sp>
        <p:nvSpPr>
          <p:cNvPr id="7" name="Process 6">
            <a:extLst>
              <a:ext uri="{FF2B5EF4-FFF2-40B4-BE49-F238E27FC236}">
                <a16:creationId xmlns:a16="http://schemas.microsoft.com/office/drawing/2014/main" id="{B83754BA-ACC1-FF4A-8597-8691411E9E8C}"/>
              </a:ext>
            </a:extLst>
          </p:cNvPr>
          <p:cNvSpPr/>
          <p:nvPr/>
        </p:nvSpPr>
        <p:spPr>
          <a:xfrm>
            <a:off x="10769842" y="669910"/>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err="1">
                <a:solidFill>
                  <a:srgbClr val="FFFFFF"/>
                </a:solidFill>
                <a:latin typeface="Calibri"/>
              </a:rPr>
              <a:t>ExaCC</a:t>
            </a:r>
            <a:r>
              <a:rPr lang="en-US" b="1" dirty="0">
                <a:solidFill>
                  <a:srgbClr val="FFFFFF"/>
                </a:solidFill>
                <a:latin typeface="Calibri"/>
              </a:rPr>
              <a:t> Install and Validation</a:t>
            </a:r>
          </a:p>
        </p:txBody>
      </p:sp>
    </p:spTree>
    <p:extLst>
      <p:ext uri="{BB962C8B-B14F-4D97-AF65-F5344CB8AC3E}">
        <p14:creationId xmlns:p14="http://schemas.microsoft.com/office/powerpoint/2010/main" val="3650083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Gen 2 Exadata Cloud at </a:t>
            </a:r>
            <a:r>
              <a:rPr lang="en-US"/>
              <a:t>Customer Configuration</a:t>
            </a:r>
            <a:endParaRPr lang="en-US" dirty="0"/>
          </a:p>
        </p:txBody>
      </p:sp>
      <p:pic>
        <p:nvPicPr>
          <p:cNvPr id="7" name="Picture 6" descr="cloud-blue.png"/>
          <p:cNvPicPr>
            <a:picLocks noChangeAspect="1"/>
          </p:cNvPicPr>
          <p:nvPr/>
        </p:nvPicPr>
        <p:blipFill>
          <a:blip r:embed="rId3" cstate="print"/>
          <a:stretch>
            <a:fillRect/>
          </a:stretch>
        </p:blipFill>
        <p:spPr>
          <a:xfrm>
            <a:off x="6635992" y="3428999"/>
            <a:ext cx="5022608" cy="3897787"/>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8862" y="2286001"/>
            <a:ext cx="1510281" cy="3766235"/>
          </a:xfrm>
          <a:prstGeom prst="rect">
            <a:avLst/>
          </a:prstGeom>
        </p:spPr>
      </p:pic>
      <p:sp>
        <p:nvSpPr>
          <p:cNvPr id="3" name="Footer Placeholder 2">
            <a:extLst>
              <a:ext uri="{FF2B5EF4-FFF2-40B4-BE49-F238E27FC236}">
                <a16:creationId xmlns:a16="http://schemas.microsoft.com/office/drawing/2014/main" id="{ABFB6170-16F3-426B-828A-4C6CCEB2A12D}"/>
              </a:ext>
            </a:extLst>
          </p:cNvPr>
          <p:cNvSpPr>
            <a:spLocks noGrp="1"/>
          </p:cNvSpPr>
          <p:nvPr>
            <p:ph type="ftr" sz="quarter" idx="11"/>
          </p:nvPr>
        </p:nvSpPr>
        <p:spPr/>
        <p:txBody>
          <a:bodyPr/>
          <a:lstStyle/>
          <a:p>
            <a:r>
              <a:rPr lang="en-US" sz="700"/>
              <a:t>Copyright © 2019 Oracle and/or its affiliates.  | Oracle Confidential - Internal</a:t>
            </a:r>
            <a:endParaRPr lang="en-US" sz="700" dirty="0"/>
          </a:p>
        </p:txBody>
      </p:sp>
      <p:sp>
        <p:nvSpPr>
          <p:cNvPr id="6" name="Slide Number Placeholder 5">
            <a:extLst>
              <a:ext uri="{FF2B5EF4-FFF2-40B4-BE49-F238E27FC236}">
                <a16:creationId xmlns:a16="http://schemas.microsoft.com/office/drawing/2014/main" id="{0CE68A1F-1EE5-4D49-AC3A-88D6A396D9B1}"/>
              </a:ext>
            </a:extLst>
          </p:cNvPr>
          <p:cNvSpPr>
            <a:spLocks noGrp="1"/>
          </p:cNvSpPr>
          <p:nvPr>
            <p:ph type="sldNum" sz="quarter" idx="4"/>
          </p:nvPr>
        </p:nvSpPr>
        <p:spPr/>
        <p:txBody>
          <a:bodyPr/>
          <a:lstStyle/>
          <a:p>
            <a:fld id="{D440507A-669E-A943-A4A7-E531D638091A}" type="slidenum">
              <a:rPr lang="en-US" smtClean="0"/>
              <a:pPr/>
              <a:t>24</a:t>
            </a:fld>
            <a:endParaRPr lang="en-US" dirty="0"/>
          </a:p>
        </p:txBody>
      </p:sp>
    </p:spTree>
    <p:extLst>
      <p:ext uri="{BB962C8B-B14F-4D97-AF65-F5344CB8AC3E}">
        <p14:creationId xmlns:p14="http://schemas.microsoft.com/office/powerpoint/2010/main" val="31841864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C5F0E-E8B3-3144-9BB4-81D6442B5834}"/>
              </a:ext>
            </a:extLst>
          </p:cNvPr>
          <p:cNvSpPr>
            <a:spLocks noGrp="1"/>
          </p:cNvSpPr>
          <p:nvPr>
            <p:ph type="title"/>
          </p:nvPr>
        </p:nvSpPr>
        <p:spPr>
          <a:xfrm>
            <a:off x="533402" y="315105"/>
            <a:ext cx="9255587" cy="674217"/>
          </a:xfrm>
        </p:spPr>
        <p:txBody>
          <a:bodyPr/>
          <a:lstStyle/>
          <a:p>
            <a:r>
              <a:rPr lang="en-US" sz="4000" dirty="0"/>
              <a:t>Gen 2 </a:t>
            </a:r>
            <a:r>
              <a:rPr lang="en-US" sz="4000" dirty="0" err="1"/>
              <a:t>ExaCC</a:t>
            </a:r>
            <a:r>
              <a:rPr lang="en-US" sz="4000" dirty="0"/>
              <a:t> Configuration Information</a:t>
            </a:r>
          </a:p>
        </p:txBody>
      </p:sp>
      <p:sp>
        <p:nvSpPr>
          <p:cNvPr id="6" name="Content Placeholder 5">
            <a:extLst>
              <a:ext uri="{FF2B5EF4-FFF2-40B4-BE49-F238E27FC236}">
                <a16:creationId xmlns:a16="http://schemas.microsoft.com/office/drawing/2014/main" id="{84C7AC1A-29FD-5F4A-91E7-626DBF97B6E6}"/>
              </a:ext>
            </a:extLst>
          </p:cNvPr>
          <p:cNvSpPr>
            <a:spLocks noGrp="1"/>
          </p:cNvSpPr>
          <p:nvPr>
            <p:ph sz="half" idx="1"/>
          </p:nvPr>
        </p:nvSpPr>
        <p:spPr>
          <a:xfrm>
            <a:off x="533402" y="1562985"/>
            <a:ext cx="3474720" cy="4419600"/>
          </a:xfrm>
        </p:spPr>
        <p:txBody>
          <a:bodyPr/>
          <a:lstStyle/>
          <a:p>
            <a:pPr>
              <a:spcBef>
                <a:spcPts val="800"/>
              </a:spcBef>
            </a:pPr>
            <a:r>
              <a:rPr lang="en-US" b="1" dirty="0"/>
              <a:t>Infrastructure</a:t>
            </a:r>
          </a:p>
          <a:p>
            <a:pPr>
              <a:spcBef>
                <a:spcPts val="800"/>
              </a:spcBef>
            </a:pPr>
            <a:r>
              <a:rPr lang="en-US" dirty="0"/>
              <a:t>Exadata shape</a:t>
            </a:r>
          </a:p>
          <a:p>
            <a:pPr>
              <a:spcBef>
                <a:spcPts val="800"/>
              </a:spcBef>
            </a:pPr>
            <a:r>
              <a:rPr lang="en-US" dirty="0"/>
              <a:t>Control Plane 1 IP</a:t>
            </a:r>
          </a:p>
          <a:p>
            <a:pPr>
              <a:spcBef>
                <a:spcPts val="800"/>
              </a:spcBef>
            </a:pPr>
            <a:r>
              <a:rPr lang="en-US" dirty="0"/>
              <a:t>Control Plane 2 IP</a:t>
            </a:r>
          </a:p>
          <a:p>
            <a:pPr>
              <a:spcBef>
                <a:spcPts val="800"/>
              </a:spcBef>
            </a:pPr>
            <a:r>
              <a:rPr lang="en-US" dirty="0"/>
              <a:t>Netmasks</a:t>
            </a:r>
          </a:p>
          <a:p>
            <a:pPr>
              <a:spcBef>
                <a:spcPts val="800"/>
              </a:spcBef>
            </a:pPr>
            <a:r>
              <a:rPr lang="en-US" dirty="0"/>
              <a:t>Gateway/route</a:t>
            </a:r>
          </a:p>
          <a:p>
            <a:pPr>
              <a:spcBef>
                <a:spcPts val="800"/>
              </a:spcBef>
            </a:pPr>
            <a:r>
              <a:rPr lang="en-US" dirty="0"/>
              <a:t>Proxy</a:t>
            </a:r>
          </a:p>
          <a:p>
            <a:pPr>
              <a:spcBef>
                <a:spcPts val="800"/>
              </a:spcBef>
            </a:pPr>
            <a:r>
              <a:rPr lang="en-US" dirty="0"/>
              <a:t>Admin network block</a:t>
            </a:r>
          </a:p>
          <a:p>
            <a:pPr>
              <a:spcBef>
                <a:spcPts val="800"/>
              </a:spcBef>
            </a:pPr>
            <a:r>
              <a:rPr lang="en-US" dirty="0" err="1"/>
              <a:t>Infiniband</a:t>
            </a:r>
            <a:r>
              <a:rPr lang="en-US" dirty="0"/>
              <a:t>  network block</a:t>
            </a:r>
          </a:p>
          <a:p>
            <a:pPr>
              <a:spcBef>
                <a:spcPts val="800"/>
              </a:spcBef>
            </a:pPr>
            <a:r>
              <a:rPr lang="en-US" dirty="0"/>
              <a:t>DNS Server</a:t>
            </a:r>
          </a:p>
          <a:p>
            <a:pPr>
              <a:spcBef>
                <a:spcPts val="800"/>
              </a:spcBef>
            </a:pPr>
            <a:r>
              <a:rPr lang="en-US" dirty="0"/>
              <a:t>NTP Server</a:t>
            </a:r>
          </a:p>
          <a:p>
            <a:pPr>
              <a:spcBef>
                <a:spcPts val="800"/>
              </a:spcBef>
            </a:pPr>
            <a:endParaRPr lang="en-US" dirty="0"/>
          </a:p>
        </p:txBody>
      </p:sp>
      <p:sp>
        <p:nvSpPr>
          <p:cNvPr id="7" name="Content Placeholder 6">
            <a:extLst>
              <a:ext uri="{FF2B5EF4-FFF2-40B4-BE49-F238E27FC236}">
                <a16:creationId xmlns:a16="http://schemas.microsoft.com/office/drawing/2014/main" id="{8AD294C9-EC87-1E4B-9DE4-AFA1C0BA6DFC}"/>
              </a:ext>
            </a:extLst>
          </p:cNvPr>
          <p:cNvSpPr>
            <a:spLocks noGrp="1"/>
          </p:cNvSpPr>
          <p:nvPr>
            <p:ph sz="half" idx="2"/>
          </p:nvPr>
        </p:nvSpPr>
        <p:spPr>
          <a:xfrm>
            <a:off x="4358640" y="1562985"/>
            <a:ext cx="3474720" cy="4419600"/>
          </a:xfrm>
        </p:spPr>
        <p:txBody>
          <a:bodyPr/>
          <a:lstStyle/>
          <a:p>
            <a:pPr>
              <a:spcBef>
                <a:spcPts val="800"/>
              </a:spcBef>
            </a:pPr>
            <a:r>
              <a:rPr lang="en-US" b="1" dirty="0"/>
              <a:t>Client Network</a:t>
            </a:r>
          </a:p>
          <a:p>
            <a:pPr>
              <a:spcBef>
                <a:spcPts val="800"/>
              </a:spcBef>
            </a:pPr>
            <a:r>
              <a:rPr lang="en-US" dirty="0"/>
              <a:t>Name</a:t>
            </a:r>
          </a:p>
          <a:p>
            <a:pPr>
              <a:spcBef>
                <a:spcPts val="800"/>
              </a:spcBef>
            </a:pPr>
            <a:r>
              <a:rPr lang="en-US" dirty="0"/>
              <a:t>VLAN ID</a:t>
            </a:r>
          </a:p>
          <a:p>
            <a:pPr>
              <a:spcBef>
                <a:spcPts val="800"/>
              </a:spcBef>
            </a:pPr>
            <a:r>
              <a:rPr lang="en-US" dirty="0"/>
              <a:t>CIDR Block</a:t>
            </a:r>
          </a:p>
          <a:p>
            <a:pPr>
              <a:spcBef>
                <a:spcPts val="800"/>
              </a:spcBef>
            </a:pPr>
            <a:r>
              <a:rPr lang="en-US" dirty="0"/>
              <a:t>Netmask</a:t>
            </a:r>
          </a:p>
          <a:p>
            <a:pPr>
              <a:spcBef>
                <a:spcPts val="800"/>
              </a:spcBef>
            </a:pPr>
            <a:r>
              <a:rPr lang="en-US" dirty="0"/>
              <a:t>Gateway</a:t>
            </a:r>
          </a:p>
          <a:p>
            <a:pPr>
              <a:spcBef>
                <a:spcPts val="800"/>
              </a:spcBef>
            </a:pPr>
            <a:r>
              <a:rPr lang="en-US" dirty="0"/>
              <a:t>Hostname Prefix</a:t>
            </a:r>
          </a:p>
          <a:p>
            <a:pPr>
              <a:spcBef>
                <a:spcPts val="800"/>
              </a:spcBef>
            </a:pPr>
            <a:r>
              <a:rPr lang="en-US" dirty="0"/>
              <a:t>Domain Name</a:t>
            </a:r>
          </a:p>
        </p:txBody>
      </p:sp>
      <p:sp>
        <p:nvSpPr>
          <p:cNvPr id="8" name="Content Placeholder 7">
            <a:extLst>
              <a:ext uri="{FF2B5EF4-FFF2-40B4-BE49-F238E27FC236}">
                <a16:creationId xmlns:a16="http://schemas.microsoft.com/office/drawing/2014/main" id="{ECF1165E-0C19-D140-B597-33AEB2CB076F}"/>
              </a:ext>
            </a:extLst>
          </p:cNvPr>
          <p:cNvSpPr>
            <a:spLocks noGrp="1"/>
          </p:cNvSpPr>
          <p:nvPr>
            <p:ph sz="half" idx="13"/>
          </p:nvPr>
        </p:nvSpPr>
        <p:spPr>
          <a:xfrm>
            <a:off x="8183880" y="1562985"/>
            <a:ext cx="3474720" cy="4419600"/>
          </a:xfrm>
        </p:spPr>
        <p:txBody>
          <a:bodyPr/>
          <a:lstStyle/>
          <a:p>
            <a:pPr>
              <a:spcBef>
                <a:spcPts val="800"/>
              </a:spcBef>
            </a:pPr>
            <a:r>
              <a:rPr lang="en-US" b="1" dirty="0"/>
              <a:t>Backup Network</a:t>
            </a:r>
          </a:p>
          <a:p>
            <a:pPr>
              <a:spcBef>
                <a:spcPts val="800"/>
              </a:spcBef>
            </a:pPr>
            <a:r>
              <a:rPr lang="en-US" dirty="0"/>
              <a:t>Name</a:t>
            </a:r>
          </a:p>
          <a:p>
            <a:pPr>
              <a:spcBef>
                <a:spcPts val="800"/>
              </a:spcBef>
            </a:pPr>
            <a:r>
              <a:rPr lang="en-US" dirty="0"/>
              <a:t>VLAN ID</a:t>
            </a:r>
          </a:p>
          <a:p>
            <a:pPr>
              <a:spcBef>
                <a:spcPts val="800"/>
              </a:spcBef>
            </a:pPr>
            <a:r>
              <a:rPr lang="en-US" dirty="0"/>
              <a:t>CIDR Block</a:t>
            </a:r>
          </a:p>
          <a:p>
            <a:pPr>
              <a:spcBef>
                <a:spcPts val="800"/>
              </a:spcBef>
            </a:pPr>
            <a:r>
              <a:rPr lang="en-US" dirty="0"/>
              <a:t>Netmask</a:t>
            </a:r>
          </a:p>
          <a:p>
            <a:pPr>
              <a:spcBef>
                <a:spcPts val="800"/>
              </a:spcBef>
            </a:pPr>
            <a:r>
              <a:rPr lang="en-US" dirty="0"/>
              <a:t>Gateway</a:t>
            </a:r>
          </a:p>
          <a:p>
            <a:pPr>
              <a:spcBef>
                <a:spcPts val="800"/>
              </a:spcBef>
            </a:pPr>
            <a:r>
              <a:rPr lang="en-US" dirty="0"/>
              <a:t>Hostname Prefix</a:t>
            </a:r>
          </a:p>
          <a:p>
            <a:pPr>
              <a:spcBef>
                <a:spcPts val="800"/>
              </a:spcBef>
            </a:pPr>
            <a:r>
              <a:rPr lang="en-US" dirty="0"/>
              <a:t>Domain Name</a:t>
            </a:r>
          </a:p>
        </p:txBody>
      </p:sp>
      <p:sp>
        <p:nvSpPr>
          <p:cNvPr id="5" name="Slide Number Placeholder 4">
            <a:extLst>
              <a:ext uri="{FF2B5EF4-FFF2-40B4-BE49-F238E27FC236}">
                <a16:creationId xmlns:a16="http://schemas.microsoft.com/office/drawing/2014/main" id="{46870CE8-E56A-2642-99B0-F87B04D5F9CC}"/>
              </a:ext>
            </a:extLst>
          </p:cNvPr>
          <p:cNvSpPr>
            <a:spLocks noGrp="1"/>
          </p:cNvSpPr>
          <p:nvPr>
            <p:ph type="sldNum" sz="quarter" idx="12"/>
          </p:nvPr>
        </p:nvSpPr>
        <p:spPr/>
        <p:txBody>
          <a:bodyPr/>
          <a:lstStyle/>
          <a:p>
            <a:fld id="{C51EAA63-D034-42AE-91FA-B13B9518C7BE}" type="slidenum">
              <a:rPr lang="en-US" smtClean="0"/>
              <a:pPr/>
              <a:t>25</a:t>
            </a:fld>
            <a:endParaRPr lang="en-US" dirty="0"/>
          </a:p>
        </p:txBody>
      </p:sp>
      <p:sp>
        <p:nvSpPr>
          <p:cNvPr id="9" name="Footer Placeholder 1">
            <a:extLst>
              <a:ext uri="{FF2B5EF4-FFF2-40B4-BE49-F238E27FC236}">
                <a16:creationId xmlns:a16="http://schemas.microsoft.com/office/drawing/2014/main" id="{443D359E-608B-D248-89B1-7BFB7ABC38B9}"/>
              </a:ext>
            </a:extLst>
          </p:cNvPr>
          <p:cNvSpPr>
            <a:spLocks noGrp="1"/>
          </p:cNvSpPr>
          <p:nvPr>
            <p:ph type="ftr" sz="quarter" idx="11"/>
          </p:nvPr>
        </p:nvSpPr>
        <p:spPr>
          <a:xfrm>
            <a:off x="8778878" y="6556248"/>
            <a:ext cx="2498723" cy="182880"/>
          </a:xfrm>
        </p:spPr>
        <p:txBody>
          <a:bodyPr/>
          <a:lstStyle/>
          <a:p>
            <a:r>
              <a:rPr lang="en-US" sz="1200" b="1" dirty="0"/>
              <a:t>Oracle Confidential – Internal</a:t>
            </a:r>
          </a:p>
        </p:txBody>
      </p:sp>
      <p:sp>
        <p:nvSpPr>
          <p:cNvPr id="4" name="TextBox 3">
            <a:extLst>
              <a:ext uri="{FF2B5EF4-FFF2-40B4-BE49-F238E27FC236}">
                <a16:creationId xmlns:a16="http://schemas.microsoft.com/office/drawing/2014/main" id="{3115338A-B9BD-AD40-954E-EBD4330A2605}"/>
              </a:ext>
            </a:extLst>
          </p:cNvPr>
          <p:cNvSpPr txBox="1"/>
          <p:nvPr/>
        </p:nvSpPr>
        <p:spPr>
          <a:xfrm>
            <a:off x="512137" y="925527"/>
            <a:ext cx="11125198" cy="461665"/>
          </a:xfrm>
          <a:prstGeom prst="rect">
            <a:avLst/>
          </a:prstGeom>
          <a:noFill/>
        </p:spPr>
        <p:txBody>
          <a:bodyPr wrap="square" rtlCol="0">
            <a:spAutoFit/>
          </a:bodyPr>
          <a:lstStyle/>
          <a:p>
            <a:pPr algn="l"/>
            <a:r>
              <a:rPr lang="en-US" sz="2400" b="1" dirty="0">
                <a:latin typeface="Oracle Sans Light" panose="020B0403020204020204" pitchFamily="34" charset="0"/>
                <a:cs typeface="Oracle Sans Light" panose="020B0403020204020204" pitchFamily="34" charset="0"/>
              </a:rPr>
              <a:t>Customer MUST Enter Information in Cloud Account PRIOR to </a:t>
            </a:r>
            <a:r>
              <a:rPr lang="en-US" sz="2400" b="1" dirty="0" err="1">
                <a:latin typeface="Oracle Sans Light" panose="020B0403020204020204" pitchFamily="34" charset="0"/>
                <a:cs typeface="Oracle Sans Light" panose="020B0403020204020204" pitchFamily="34" charset="0"/>
              </a:rPr>
              <a:t>ExaCC</a:t>
            </a:r>
            <a:r>
              <a:rPr lang="en-US" sz="2400" b="1" dirty="0">
                <a:latin typeface="Oracle Sans Light" panose="020B0403020204020204" pitchFamily="34" charset="0"/>
                <a:cs typeface="Oracle Sans Light" panose="020B0403020204020204" pitchFamily="34" charset="0"/>
              </a:rPr>
              <a:t> Arrival</a:t>
            </a:r>
          </a:p>
        </p:txBody>
      </p:sp>
      <p:sp>
        <p:nvSpPr>
          <p:cNvPr id="10" name="Process 35">
            <a:extLst>
              <a:ext uri="{FF2B5EF4-FFF2-40B4-BE49-F238E27FC236}">
                <a16:creationId xmlns:a16="http://schemas.microsoft.com/office/drawing/2014/main" id="{53126522-71F5-7949-B5A1-ED6D37786064}"/>
              </a:ext>
            </a:extLst>
          </p:cNvPr>
          <p:cNvSpPr/>
          <p:nvPr/>
        </p:nvSpPr>
        <p:spPr>
          <a:xfrm>
            <a:off x="10521782" y="405241"/>
            <a:ext cx="1511638" cy="713232"/>
          </a:xfrm>
          <a:prstGeom prst="flowChartProcess">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Gather Configuration Information</a:t>
            </a:r>
          </a:p>
        </p:txBody>
      </p:sp>
    </p:spTree>
    <p:extLst>
      <p:ext uri="{BB962C8B-B14F-4D97-AF65-F5344CB8AC3E}">
        <p14:creationId xmlns:p14="http://schemas.microsoft.com/office/powerpoint/2010/main" val="337615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D77C7-C6CE-4A70-A4ED-AEB87654FAB7}"/>
              </a:ext>
            </a:extLst>
          </p:cNvPr>
          <p:cNvSpPr>
            <a:spLocks noGrp="1"/>
          </p:cNvSpPr>
          <p:nvPr>
            <p:ph type="title"/>
          </p:nvPr>
        </p:nvSpPr>
        <p:spPr>
          <a:xfrm>
            <a:off x="466720" y="365125"/>
            <a:ext cx="10515600" cy="808767"/>
          </a:xfrm>
        </p:spPr>
        <p:txBody>
          <a:bodyPr/>
          <a:lstStyle/>
          <a:p>
            <a:r>
              <a:rPr lang="en-US" dirty="0"/>
              <a:t>Configuration Details</a:t>
            </a:r>
          </a:p>
        </p:txBody>
      </p:sp>
      <p:pic>
        <p:nvPicPr>
          <p:cNvPr id="5" name="Content Placeholder 4">
            <a:extLst>
              <a:ext uri="{FF2B5EF4-FFF2-40B4-BE49-F238E27FC236}">
                <a16:creationId xmlns:a16="http://schemas.microsoft.com/office/drawing/2014/main" id="{811C539E-879E-4340-97BC-F48D14679A00}"/>
              </a:ext>
            </a:extLst>
          </p:cNvPr>
          <p:cNvPicPr>
            <a:picLocks noGrp="1" noChangeAspect="1"/>
          </p:cNvPicPr>
          <p:nvPr>
            <p:ph idx="1"/>
          </p:nvPr>
        </p:nvPicPr>
        <p:blipFill>
          <a:blip r:embed="rId2"/>
          <a:stretch>
            <a:fillRect/>
          </a:stretch>
        </p:blipFill>
        <p:spPr>
          <a:xfrm>
            <a:off x="3749143" y="1594097"/>
            <a:ext cx="4319820" cy="4986459"/>
          </a:xfrm>
          <a:prstGeom prst="rect">
            <a:avLst/>
          </a:prstGeom>
        </p:spPr>
      </p:pic>
      <p:sp>
        <p:nvSpPr>
          <p:cNvPr id="4" name="Slide Number Placeholder 3">
            <a:extLst>
              <a:ext uri="{FF2B5EF4-FFF2-40B4-BE49-F238E27FC236}">
                <a16:creationId xmlns:a16="http://schemas.microsoft.com/office/drawing/2014/main" id="{04519383-39D8-4694-A519-CB1ACC78ACF3}"/>
              </a:ext>
            </a:extLst>
          </p:cNvPr>
          <p:cNvSpPr>
            <a:spLocks noGrp="1"/>
          </p:cNvSpPr>
          <p:nvPr>
            <p:ph type="sldNum" sz="quarter" idx="12"/>
          </p:nvPr>
        </p:nvSpPr>
        <p:spPr/>
        <p:txBody>
          <a:bodyPr/>
          <a:lstStyle/>
          <a:p>
            <a:fld id="{C51EAA63-D034-42AE-91FA-B13B9518C7BE}" type="slidenum">
              <a:rPr lang="en-US" smtClean="0"/>
              <a:pPr/>
              <a:t>26</a:t>
            </a:fld>
            <a:endParaRPr lang="en-US"/>
          </a:p>
        </p:txBody>
      </p:sp>
      <p:sp>
        <p:nvSpPr>
          <p:cNvPr id="3" name="Footer Placeholder 2">
            <a:extLst>
              <a:ext uri="{FF2B5EF4-FFF2-40B4-BE49-F238E27FC236}">
                <a16:creationId xmlns:a16="http://schemas.microsoft.com/office/drawing/2014/main" id="{6A587CBF-479A-4F2F-8638-B3FC0C2B3B80}"/>
              </a:ext>
            </a:extLst>
          </p:cNvPr>
          <p:cNvSpPr>
            <a:spLocks noGrp="1"/>
          </p:cNvSpPr>
          <p:nvPr>
            <p:ph type="ftr" sz="quarter" idx="11"/>
          </p:nvPr>
        </p:nvSpPr>
        <p:spPr/>
        <p:txBody>
          <a:bodyPr/>
          <a:lstStyle/>
          <a:p>
            <a:r>
              <a:rPr lang="en-US" sz="800"/>
              <a:t>Copyright © 2019 Oracle and/or its affiliates.</a:t>
            </a:r>
            <a:endParaRPr lang="en-US" sz="800" dirty="0"/>
          </a:p>
        </p:txBody>
      </p:sp>
      <p:sp>
        <p:nvSpPr>
          <p:cNvPr id="6" name="Process 37">
            <a:extLst>
              <a:ext uri="{FF2B5EF4-FFF2-40B4-BE49-F238E27FC236}">
                <a16:creationId xmlns:a16="http://schemas.microsoft.com/office/drawing/2014/main" id="{39D796C2-9087-8947-973F-43FB4D999123}"/>
              </a:ext>
            </a:extLst>
          </p:cNvPr>
          <p:cNvSpPr/>
          <p:nvPr/>
        </p:nvSpPr>
        <p:spPr>
          <a:xfrm>
            <a:off x="10277442" y="366201"/>
            <a:ext cx="1585045" cy="713232"/>
          </a:xfrm>
          <a:prstGeom prst="flowChartProcess">
            <a:avLst/>
          </a:prstGeom>
          <a:solidFill>
            <a:srgbClr val="0070C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Create Configuration Bundle</a:t>
            </a:r>
          </a:p>
        </p:txBody>
      </p:sp>
      <p:sp>
        <p:nvSpPr>
          <p:cNvPr id="7" name="Right Arrow 6">
            <a:extLst>
              <a:ext uri="{FF2B5EF4-FFF2-40B4-BE49-F238E27FC236}">
                <a16:creationId xmlns:a16="http://schemas.microsoft.com/office/drawing/2014/main" id="{EE2EE576-65FA-E04C-84B5-855D3D9EE9B2}"/>
              </a:ext>
            </a:extLst>
          </p:cNvPr>
          <p:cNvSpPr/>
          <p:nvPr/>
        </p:nvSpPr>
        <p:spPr>
          <a:xfrm>
            <a:off x="1592826" y="2976260"/>
            <a:ext cx="2035278"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Region</a:t>
            </a:r>
          </a:p>
        </p:txBody>
      </p:sp>
      <p:sp>
        <p:nvSpPr>
          <p:cNvPr id="8" name="Right Arrow 7">
            <a:extLst>
              <a:ext uri="{FF2B5EF4-FFF2-40B4-BE49-F238E27FC236}">
                <a16:creationId xmlns:a16="http://schemas.microsoft.com/office/drawing/2014/main" id="{F8ADF235-0575-134F-9ACA-F36D51B9B024}"/>
              </a:ext>
            </a:extLst>
          </p:cNvPr>
          <p:cNvSpPr/>
          <p:nvPr/>
        </p:nvSpPr>
        <p:spPr>
          <a:xfrm>
            <a:off x="1563329" y="3812023"/>
            <a:ext cx="206477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OCI Compartment</a:t>
            </a:r>
          </a:p>
        </p:txBody>
      </p:sp>
      <p:sp>
        <p:nvSpPr>
          <p:cNvPr id="9" name="Right Arrow 8">
            <a:extLst>
              <a:ext uri="{FF2B5EF4-FFF2-40B4-BE49-F238E27FC236}">
                <a16:creationId xmlns:a16="http://schemas.microsoft.com/office/drawing/2014/main" id="{7929F1A5-B8E7-C845-A0E5-044BE84D86EC}"/>
              </a:ext>
            </a:extLst>
          </p:cNvPr>
          <p:cNvSpPr/>
          <p:nvPr/>
        </p:nvSpPr>
        <p:spPr>
          <a:xfrm>
            <a:off x="1563329" y="4449183"/>
            <a:ext cx="206477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Display Name</a:t>
            </a:r>
          </a:p>
        </p:txBody>
      </p:sp>
      <p:sp>
        <p:nvSpPr>
          <p:cNvPr id="10" name="Right Arrow 9">
            <a:extLst>
              <a:ext uri="{FF2B5EF4-FFF2-40B4-BE49-F238E27FC236}">
                <a16:creationId xmlns:a16="http://schemas.microsoft.com/office/drawing/2014/main" id="{CDC525A2-33FD-1A40-9B5D-A44AEE519F87}"/>
              </a:ext>
            </a:extLst>
          </p:cNvPr>
          <p:cNvSpPr/>
          <p:nvPr/>
        </p:nvSpPr>
        <p:spPr>
          <a:xfrm>
            <a:off x="1563329" y="5173249"/>
            <a:ext cx="206477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ExaCC</a:t>
            </a:r>
            <a:r>
              <a:rPr lang="en-US" dirty="0"/>
              <a:t> Model</a:t>
            </a:r>
          </a:p>
        </p:txBody>
      </p:sp>
      <p:sp>
        <p:nvSpPr>
          <p:cNvPr id="11" name="Right Arrow 10">
            <a:extLst>
              <a:ext uri="{FF2B5EF4-FFF2-40B4-BE49-F238E27FC236}">
                <a16:creationId xmlns:a16="http://schemas.microsoft.com/office/drawing/2014/main" id="{BE792D43-F026-7B43-8FD1-18DE2727ECC3}"/>
              </a:ext>
            </a:extLst>
          </p:cNvPr>
          <p:cNvSpPr/>
          <p:nvPr/>
        </p:nvSpPr>
        <p:spPr>
          <a:xfrm>
            <a:off x="1563329" y="5922981"/>
            <a:ext cx="206477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ExaCC</a:t>
            </a:r>
            <a:r>
              <a:rPr lang="en-US" dirty="0"/>
              <a:t> Rack Size</a:t>
            </a:r>
          </a:p>
        </p:txBody>
      </p:sp>
      <p:sp>
        <p:nvSpPr>
          <p:cNvPr id="12" name="TextBox 11">
            <a:extLst>
              <a:ext uri="{FF2B5EF4-FFF2-40B4-BE49-F238E27FC236}">
                <a16:creationId xmlns:a16="http://schemas.microsoft.com/office/drawing/2014/main" id="{8F5BE2AF-1C8A-6E47-9673-11B0F5892B1D}"/>
              </a:ext>
            </a:extLst>
          </p:cNvPr>
          <p:cNvSpPr txBox="1"/>
          <p:nvPr/>
        </p:nvSpPr>
        <p:spPr>
          <a:xfrm>
            <a:off x="395280" y="950841"/>
            <a:ext cx="4972050" cy="461665"/>
          </a:xfrm>
          <a:prstGeom prst="rect">
            <a:avLst/>
          </a:prstGeom>
          <a:noFill/>
        </p:spPr>
        <p:txBody>
          <a:bodyPr wrap="square" rtlCol="0">
            <a:spAutoFit/>
          </a:bodyPr>
          <a:lstStyle/>
          <a:p>
            <a:pPr algn="l"/>
            <a:r>
              <a:rPr lang="en-US" sz="2400" dirty="0">
                <a:latin typeface="Oracle Sans Light" panose="020B0403020204020204" pitchFamily="34" charset="0"/>
                <a:cs typeface="Oracle Sans Light" panose="020B0403020204020204" pitchFamily="34" charset="0"/>
              </a:rPr>
              <a:t>Create Exadata Infrastructure</a:t>
            </a:r>
          </a:p>
        </p:txBody>
      </p:sp>
    </p:spTree>
    <p:extLst>
      <p:ext uri="{BB962C8B-B14F-4D97-AF65-F5344CB8AC3E}">
        <p14:creationId xmlns:p14="http://schemas.microsoft.com/office/powerpoint/2010/main" val="116504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545F7-D5D2-44F4-8C68-1256ACFC38E6}"/>
              </a:ext>
            </a:extLst>
          </p:cNvPr>
          <p:cNvSpPr>
            <a:spLocks noGrp="1"/>
          </p:cNvSpPr>
          <p:nvPr>
            <p:ph type="title"/>
          </p:nvPr>
        </p:nvSpPr>
        <p:spPr>
          <a:xfrm>
            <a:off x="481012" y="365125"/>
            <a:ext cx="10515600" cy="771697"/>
          </a:xfrm>
        </p:spPr>
        <p:txBody>
          <a:bodyPr/>
          <a:lstStyle/>
          <a:p>
            <a:r>
              <a:rPr lang="en-US" dirty="0"/>
              <a:t>Configuration Details</a:t>
            </a:r>
          </a:p>
        </p:txBody>
      </p:sp>
      <p:pic>
        <p:nvPicPr>
          <p:cNvPr id="5" name="Content Placeholder 4">
            <a:extLst>
              <a:ext uri="{FF2B5EF4-FFF2-40B4-BE49-F238E27FC236}">
                <a16:creationId xmlns:a16="http://schemas.microsoft.com/office/drawing/2014/main" id="{F2C1CA70-129C-47D6-8EB4-3D08A6C018BB}"/>
              </a:ext>
            </a:extLst>
          </p:cNvPr>
          <p:cNvPicPr>
            <a:picLocks noGrp="1" noChangeAspect="1"/>
          </p:cNvPicPr>
          <p:nvPr>
            <p:ph idx="1"/>
          </p:nvPr>
        </p:nvPicPr>
        <p:blipFill>
          <a:blip r:embed="rId2"/>
          <a:stretch>
            <a:fillRect/>
          </a:stretch>
        </p:blipFill>
        <p:spPr>
          <a:xfrm>
            <a:off x="4033839" y="1538288"/>
            <a:ext cx="4652961" cy="4953845"/>
          </a:xfrm>
          <a:prstGeom prst="rect">
            <a:avLst/>
          </a:prstGeom>
        </p:spPr>
      </p:pic>
      <p:sp>
        <p:nvSpPr>
          <p:cNvPr id="4" name="Slide Number Placeholder 3">
            <a:extLst>
              <a:ext uri="{FF2B5EF4-FFF2-40B4-BE49-F238E27FC236}">
                <a16:creationId xmlns:a16="http://schemas.microsoft.com/office/drawing/2014/main" id="{C1E2588D-A07D-4B62-8D4E-FA963EB33CDB}"/>
              </a:ext>
            </a:extLst>
          </p:cNvPr>
          <p:cNvSpPr>
            <a:spLocks noGrp="1"/>
          </p:cNvSpPr>
          <p:nvPr>
            <p:ph type="sldNum" sz="quarter" idx="12"/>
          </p:nvPr>
        </p:nvSpPr>
        <p:spPr/>
        <p:txBody>
          <a:bodyPr/>
          <a:lstStyle/>
          <a:p>
            <a:fld id="{C51EAA63-D034-42AE-91FA-B13B9518C7BE}" type="slidenum">
              <a:rPr lang="en-US" smtClean="0"/>
              <a:pPr/>
              <a:t>27</a:t>
            </a:fld>
            <a:endParaRPr lang="en-US"/>
          </a:p>
        </p:txBody>
      </p:sp>
      <p:sp>
        <p:nvSpPr>
          <p:cNvPr id="3" name="Footer Placeholder 2">
            <a:extLst>
              <a:ext uri="{FF2B5EF4-FFF2-40B4-BE49-F238E27FC236}">
                <a16:creationId xmlns:a16="http://schemas.microsoft.com/office/drawing/2014/main" id="{205A4211-44F6-48FE-A244-76EAE61B83FD}"/>
              </a:ext>
            </a:extLst>
          </p:cNvPr>
          <p:cNvSpPr>
            <a:spLocks noGrp="1"/>
          </p:cNvSpPr>
          <p:nvPr>
            <p:ph type="ftr" sz="quarter" idx="11"/>
          </p:nvPr>
        </p:nvSpPr>
        <p:spPr/>
        <p:txBody>
          <a:bodyPr/>
          <a:lstStyle/>
          <a:p>
            <a:r>
              <a:rPr lang="en-US" sz="800"/>
              <a:t>Copyright © 2019 Oracle and/or its affiliates.</a:t>
            </a:r>
            <a:endParaRPr lang="en-US" sz="800" dirty="0"/>
          </a:p>
        </p:txBody>
      </p:sp>
      <p:sp>
        <p:nvSpPr>
          <p:cNvPr id="6" name="Process 37">
            <a:extLst>
              <a:ext uri="{FF2B5EF4-FFF2-40B4-BE49-F238E27FC236}">
                <a16:creationId xmlns:a16="http://schemas.microsoft.com/office/drawing/2014/main" id="{BB0DE452-542A-A548-83CA-A4EAD03175A7}"/>
              </a:ext>
            </a:extLst>
          </p:cNvPr>
          <p:cNvSpPr/>
          <p:nvPr/>
        </p:nvSpPr>
        <p:spPr>
          <a:xfrm>
            <a:off x="10277442" y="415627"/>
            <a:ext cx="1585045" cy="713232"/>
          </a:xfrm>
          <a:prstGeom prst="flowChartProcess">
            <a:avLst/>
          </a:prstGeom>
          <a:solidFill>
            <a:srgbClr val="0070C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Create Configuration Bundle</a:t>
            </a:r>
          </a:p>
        </p:txBody>
      </p:sp>
      <p:sp>
        <p:nvSpPr>
          <p:cNvPr id="7" name="Right Arrow 6">
            <a:extLst>
              <a:ext uri="{FF2B5EF4-FFF2-40B4-BE49-F238E27FC236}">
                <a16:creationId xmlns:a16="http://schemas.microsoft.com/office/drawing/2014/main" id="{87B25388-95AF-9A47-982B-C1CE5426E3B4}"/>
              </a:ext>
            </a:extLst>
          </p:cNvPr>
          <p:cNvSpPr/>
          <p:nvPr/>
        </p:nvSpPr>
        <p:spPr>
          <a:xfrm>
            <a:off x="1877961" y="2438400"/>
            <a:ext cx="2035278"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CPS 1 IP</a:t>
            </a:r>
          </a:p>
        </p:txBody>
      </p:sp>
      <p:sp>
        <p:nvSpPr>
          <p:cNvPr id="8" name="Right Arrow 7">
            <a:extLst>
              <a:ext uri="{FF2B5EF4-FFF2-40B4-BE49-F238E27FC236}">
                <a16:creationId xmlns:a16="http://schemas.microsoft.com/office/drawing/2014/main" id="{2524AC29-5984-D145-80D8-54C181C2AC56}"/>
              </a:ext>
            </a:extLst>
          </p:cNvPr>
          <p:cNvSpPr/>
          <p:nvPr/>
        </p:nvSpPr>
        <p:spPr>
          <a:xfrm>
            <a:off x="1848464" y="3225003"/>
            <a:ext cx="206477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CPS 2 IP</a:t>
            </a:r>
          </a:p>
        </p:txBody>
      </p:sp>
      <p:sp>
        <p:nvSpPr>
          <p:cNvPr id="9" name="Right Arrow 8">
            <a:extLst>
              <a:ext uri="{FF2B5EF4-FFF2-40B4-BE49-F238E27FC236}">
                <a16:creationId xmlns:a16="http://schemas.microsoft.com/office/drawing/2014/main" id="{E3BE4308-1F48-CD47-982C-442F419AAEB4}"/>
              </a:ext>
            </a:extLst>
          </p:cNvPr>
          <p:cNvSpPr/>
          <p:nvPr/>
        </p:nvSpPr>
        <p:spPr>
          <a:xfrm>
            <a:off x="1848464" y="3911323"/>
            <a:ext cx="206477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Netmask</a:t>
            </a:r>
          </a:p>
        </p:txBody>
      </p:sp>
      <p:sp>
        <p:nvSpPr>
          <p:cNvPr id="10" name="Right Arrow 9">
            <a:extLst>
              <a:ext uri="{FF2B5EF4-FFF2-40B4-BE49-F238E27FC236}">
                <a16:creationId xmlns:a16="http://schemas.microsoft.com/office/drawing/2014/main" id="{1B6AC2C3-7929-6349-AE8A-348C6D66B317}"/>
              </a:ext>
            </a:extLst>
          </p:cNvPr>
          <p:cNvSpPr/>
          <p:nvPr/>
        </p:nvSpPr>
        <p:spPr>
          <a:xfrm>
            <a:off x="1848464" y="4635389"/>
            <a:ext cx="206477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Gateway</a:t>
            </a:r>
          </a:p>
        </p:txBody>
      </p:sp>
      <p:sp>
        <p:nvSpPr>
          <p:cNvPr id="11" name="Right Arrow 10">
            <a:extLst>
              <a:ext uri="{FF2B5EF4-FFF2-40B4-BE49-F238E27FC236}">
                <a16:creationId xmlns:a16="http://schemas.microsoft.com/office/drawing/2014/main" id="{2FFECE34-3496-0343-A9E0-B5A77A9726AE}"/>
              </a:ext>
            </a:extLst>
          </p:cNvPr>
          <p:cNvSpPr/>
          <p:nvPr/>
        </p:nvSpPr>
        <p:spPr>
          <a:xfrm>
            <a:off x="1848464" y="5385121"/>
            <a:ext cx="206477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HTTPS Proxy</a:t>
            </a:r>
          </a:p>
        </p:txBody>
      </p:sp>
      <p:sp>
        <p:nvSpPr>
          <p:cNvPr id="12" name="TextBox 11">
            <a:extLst>
              <a:ext uri="{FF2B5EF4-FFF2-40B4-BE49-F238E27FC236}">
                <a16:creationId xmlns:a16="http://schemas.microsoft.com/office/drawing/2014/main" id="{56B41EAB-5CAA-F64E-A583-34DE3557F6F4}"/>
              </a:ext>
            </a:extLst>
          </p:cNvPr>
          <p:cNvSpPr txBox="1"/>
          <p:nvPr/>
        </p:nvSpPr>
        <p:spPr>
          <a:xfrm>
            <a:off x="395280" y="950841"/>
            <a:ext cx="4972050" cy="461665"/>
          </a:xfrm>
          <a:prstGeom prst="rect">
            <a:avLst/>
          </a:prstGeom>
          <a:noFill/>
        </p:spPr>
        <p:txBody>
          <a:bodyPr wrap="square" rtlCol="0">
            <a:spAutoFit/>
          </a:bodyPr>
          <a:lstStyle/>
          <a:p>
            <a:pPr algn="l"/>
            <a:r>
              <a:rPr lang="en-US" sz="2400" dirty="0">
                <a:latin typeface="Oracle Sans Light" panose="020B0403020204020204" pitchFamily="34" charset="0"/>
                <a:cs typeface="Oracle Sans Light" panose="020B0403020204020204" pitchFamily="34" charset="0"/>
              </a:rPr>
              <a:t>Data Center Network Details</a:t>
            </a:r>
          </a:p>
        </p:txBody>
      </p:sp>
    </p:spTree>
    <p:extLst>
      <p:ext uri="{BB962C8B-B14F-4D97-AF65-F5344CB8AC3E}">
        <p14:creationId xmlns:p14="http://schemas.microsoft.com/office/powerpoint/2010/main" val="1304495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A430-3533-4034-A492-A1F648248413}"/>
              </a:ext>
            </a:extLst>
          </p:cNvPr>
          <p:cNvSpPr>
            <a:spLocks noGrp="1"/>
          </p:cNvSpPr>
          <p:nvPr>
            <p:ph type="title"/>
          </p:nvPr>
        </p:nvSpPr>
        <p:spPr>
          <a:xfrm>
            <a:off x="423860" y="324845"/>
            <a:ext cx="10515600" cy="821124"/>
          </a:xfrm>
        </p:spPr>
        <p:txBody>
          <a:bodyPr/>
          <a:lstStyle/>
          <a:p>
            <a:r>
              <a:rPr lang="en-US" dirty="0"/>
              <a:t>Configuration Details</a:t>
            </a:r>
          </a:p>
        </p:txBody>
      </p:sp>
      <p:pic>
        <p:nvPicPr>
          <p:cNvPr id="5" name="Content Placeholder 4">
            <a:extLst>
              <a:ext uri="{FF2B5EF4-FFF2-40B4-BE49-F238E27FC236}">
                <a16:creationId xmlns:a16="http://schemas.microsoft.com/office/drawing/2014/main" id="{882B8580-7418-4E9F-B373-97568EF015CE}"/>
              </a:ext>
            </a:extLst>
          </p:cNvPr>
          <p:cNvPicPr>
            <a:picLocks noGrp="1" noChangeAspect="1"/>
          </p:cNvPicPr>
          <p:nvPr>
            <p:ph idx="1"/>
          </p:nvPr>
        </p:nvPicPr>
        <p:blipFill>
          <a:blip r:embed="rId2"/>
          <a:stretch>
            <a:fillRect/>
          </a:stretch>
        </p:blipFill>
        <p:spPr>
          <a:xfrm>
            <a:off x="4490239" y="1490270"/>
            <a:ext cx="3964871" cy="5323206"/>
          </a:xfrm>
          <a:prstGeom prst="rect">
            <a:avLst/>
          </a:prstGeom>
        </p:spPr>
      </p:pic>
      <p:sp>
        <p:nvSpPr>
          <p:cNvPr id="4" name="Slide Number Placeholder 3">
            <a:extLst>
              <a:ext uri="{FF2B5EF4-FFF2-40B4-BE49-F238E27FC236}">
                <a16:creationId xmlns:a16="http://schemas.microsoft.com/office/drawing/2014/main" id="{44166909-1608-418F-B071-A0383BCB3BED}"/>
              </a:ext>
            </a:extLst>
          </p:cNvPr>
          <p:cNvSpPr>
            <a:spLocks noGrp="1"/>
          </p:cNvSpPr>
          <p:nvPr>
            <p:ph type="sldNum" sz="quarter" idx="12"/>
          </p:nvPr>
        </p:nvSpPr>
        <p:spPr/>
        <p:txBody>
          <a:bodyPr/>
          <a:lstStyle/>
          <a:p>
            <a:fld id="{C51EAA63-D034-42AE-91FA-B13B9518C7BE}" type="slidenum">
              <a:rPr lang="en-US" smtClean="0"/>
              <a:pPr/>
              <a:t>28</a:t>
            </a:fld>
            <a:endParaRPr lang="en-US"/>
          </a:p>
        </p:txBody>
      </p:sp>
      <p:sp>
        <p:nvSpPr>
          <p:cNvPr id="3" name="Footer Placeholder 2">
            <a:extLst>
              <a:ext uri="{FF2B5EF4-FFF2-40B4-BE49-F238E27FC236}">
                <a16:creationId xmlns:a16="http://schemas.microsoft.com/office/drawing/2014/main" id="{3ED3297D-4CDC-4425-B8D9-4CE20799C680}"/>
              </a:ext>
            </a:extLst>
          </p:cNvPr>
          <p:cNvSpPr>
            <a:spLocks noGrp="1"/>
          </p:cNvSpPr>
          <p:nvPr>
            <p:ph type="ftr" sz="quarter" idx="11"/>
          </p:nvPr>
        </p:nvSpPr>
        <p:spPr/>
        <p:txBody>
          <a:bodyPr/>
          <a:lstStyle/>
          <a:p>
            <a:r>
              <a:rPr lang="en-US" sz="800"/>
              <a:t>Copyright © 2019 Oracle and/or its affiliates.</a:t>
            </a:r>
            <a:endParaRPr lang="en-US" sz="800" dirty="0"/>
          </a:p>
        </p:txBody>
      </p:sp>
      <p:sp>
        <p:nvSpPr>
          <p:cNvPr id="6" name="Process 37">
            <a:extLst>
              <a:ext uri="{FF2B5EF4-FFF2-40B4-BE49-F238E27FC236}">
                <a16:creationId xmlns:a16="http://schemas.microsoft.com/office/drawing/2014/main" id="{961FC4A7-9AC8-8043-B024-4E7072ABDBEE}"/>
              </a:ext>
            </a:extLst>
          </p:cNvPr>
          <p:cNvSpPr/>
          <p:nvPr/>
        </p:nvSpPr>
        <p:spPr>
          <a:xfrm>
            <a:off x="10277442" y="364502"/>
            <a:ext cx="1585045" cy="713232"/>
          </a:xfrm>
          <a:prstGeom prst="flowChartProcess">
            <a:avLst/>
          </a:prstGeom>
          <a:solidFill>
            <a:srgbClr val="0070C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Create Configuration Bundle</a:t>
            </a:r>
          </a:p>
        </p:txBody>
      </p:sp>
      <p:sp>
        <p:nvSpPr>
          <p:cNvPr id="7" name="TextBox 6">
            <a:extLst>
              <a:ext uri="{FF2B5EF4-FFF2-40B4-BE49-F238E27FC236}">
                <a16:creationId xmlns:a16="http://schemas.microsoft.com/office/drawing/2014/main" id="{9716025D-9727-D04A-9C8C-CA0EA2BE0FFC}"/>
              </a:ext>
            </a:extLst>
          </p:cNvPr>
          <p:cNvSpPr txBox="1"/>
          <p:nvPr/>
        </p:nvSpPr>
        <p:spPr>
          <a:xfrm>
            <a:off x="395280" y="950841"/>
            <a:ext cx="5791208" cy="461665"/>
          </a:xfrm>
          <a:prstGeom prst="rect">
            <a:avLst/>
          </a:prstGeom>
          <a:noFill/>
        </p:spPr>
        <p:txBody>
          <a:bodyPr wrap="square" rtlCol="0">
            <a:spAutoFit/>
          </a:bodyPr>
          <a:lstStyle/>
          <a:p>
            <a:pPr algn="l"/>
            <a:r>
              <a:rPr lang="en-US" sz="2400" dirty="0">
                <a:latin typeface="Oracle Sans Light" panose="020B0403020204020204" pitchFamily="34" charset="0"/>
                <a:cs typeface="Oracle Sans Light" panose="020B0403020204020204" pitchFamily="34" charset="0"/>
              </a:rPr>
              <a:t>Configure the Exadata System Networks</a:t>
            </a:r>
          </a:p>
        </p:txBody>
      </p:sp>
      <p:sp>
        <p:nvSpPr>
          <p:cNvPr id="8" name="Right Arrow 7">
            <a:extLst>
              <a:ext uri="{FF2B5EF4-FFF2-40B4-BE49-F238E27FC236}">
                <a16:creationId xmlns:a16="http://schemas.microsoft.com/office/drawing/2014/main" id="{F57B2EC9-C260-1747-B5D0-C5761D8734FE}"/>
              </a:ext>
            </a:extLst>
          </p:cNvPr>
          <p:cNvSpPr/>
          <p:nvPr/>
        </p:nvSpPr>
        <p:spPr>
          <a:xfrm>
            <a:off x="2020186" y="1948540"/>
            <a:ext cx="233596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Admin Network CIDR</a:t>
            </a:r>
          </a:p>
        </p:txBody>
      </p:sp>
      <p:sp>
        <p:nvSpPr>
          <p:cNvPr id="9" name="Right Arrow 8">
            <a:extLst>
              <a:ext uri="{FF2B5EF4-FFF2-40B4-BE49-F238E27FC236}">
                <a16:creationId xmlns:a16="http://schemas.microsoft.com/office/drawing/2014/main" id="{F5CC3354-9AB1-C142-B84E-0BA16AE3B7FA}"/>
              </a:ext>
            </a:extLst>
          </p:cNvPr>
          <p:cNvSpPr/>
          <p:nvPr/>
        </p:nvSpPr>
        <p:spPr>
          <a:xfrm>
            <a:off x="2020186" y="2577978"/>
            <a:ext cx="233596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IB Network CIDR </a:t>
            </a:r>
          </a:p>
        </p:txBody>
      </p:sp>
      <p:sp>
        <p:nvSpPr>
          <p:cNvPr id="10" name="Right Arrow 9">
            <a:extLst>
              <a:ext uri="{FF2B5EF4-FFF2-40B4-BE49-F238E27FC236}">
                <a16:creationId xmlns:a16="http://schemas.microsoft.com/office/drawing/2014/main" id="{5B72758B-C21F-1B4E-B9E2-113F10B08706}"/>
              </a:ext>
            </a:extLst>
          </p:cNvPr>
          <p:cNvSpPr/>
          <p:nvPr/>
        </p:nvSpPr>
        <p:spPr>
          <a:xfrm>
            <a:off x="2020186" y="3780089"/>
            <a:ext cx="233596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DNS Servers</a:t>
            </a:r>
          </a:p>
        </p:txBody>
      </p:sp>
      <p:sp>
        <p:nvSpPr>
          <p:cNvPr id="11" name="Right Arrow 10">
            <a:extLst>
              <a:ext uri="{FF2B5EF4-FFF2-40B4-BE49-F238E27FC236}">
                <a16:creationId xmlns:a16="http://schemas.microsoft.com/office/drawing/2014/main" id="{7F78EB6D-83BB-A849-8ABA-B43FE95A7226}"/>
              </a:ext>
            </a:extLst>
          </p:cNvPr>
          <p:cNvSpPr/>
          <p:nvPr/>
        </p:nvSpPr>
        <p:spPr>
          <a:xfrm>
            <a:off x="2020186" y="4765875"/>
            <a:ext cx="233596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NTP Servers</a:t>
            </a:r>
          </a:p>
        </p:txBody>
      </p:sp>
      <p:sp>
        <p:nvSpPr>
          <p:cNvPr id="12" name="Right Arrow 11">
            <a:extLst>
              <a:ext uri="{FF2B5EF4-FFF2-40B4-BE49-F238E27FC236}">
                <a16:creationId xmlns:a16="http://schemas.microsoft.com/office/drawing/2014/main" id="{8B001A83-F2CD-6C41-A02A-6D9BBAE48DB3}"/>
              </a:ext>
            </a:extLst>
          </p:cNvPr>
          <p:cNvSpPr/>
          <p:nvPr/>
        </p:nvSpPr>
        <p:spPr>
          <a:xfrm>
            <a:off x="2020186" y="6213805"/>
            <a:ext cx="233596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Region/</a:t>
            </a:r>
            <a:r>
              <a:rPr lang="en-US" dirty="0" err="1"/>
              <a:t>Ctry</a:t>
            </a:r>
            <a:r>
              <a:rPr lang="en-US" dirty="0"/>
              <a:t>/Time</a:t>
            </a:r>
          </a:p>
        </p:txBody>
      </p:sp>
    </p:spTree>
    <p:extLst>
      <p:ext uri="{BB962C8B-B14F-4D97-AF65-F5344CB8AC3E}">
        <p14:creationId xmlns:p14="http://schemas.microsoft.com/office/powerpoint/2010/main" val="1441312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Setup and Validation</a:t>
            </a:r>
            <a:br>
              <a:rPr lang="en-US" dirty="0"/>
            </a:br>
            <a:r>
              <a:rPr lang="en-US" sz="3200" dirty="0"/>
              <a:t>Key to a Smooth Deployment</a:t>
            </a:r>
          </a:p>
        </p:txBody>
      </p:sp>
      <p:sp>
        <p:nvSpPr>
          <p:cNvPr id="3" name="Content Placeholder 2"/>
          <p:cNvSpPr>
            <a:spLocks noGrp="1"/>
          </p:cNvSpPr>
          <p:nvPr>
            <p:ph idx="1"/>
          </p:nvPr>
        </p:nvSpPr>
        <p:spPr>
          <a:xfrm>
            <a:off x="838200" y="2431106"/>
            <a:ext cx="10515600" cy="2968797"/>
          </a:xfrm>
        </p:spPr>
        <p:txBody>
          <a:bodyPr/>
          <a:lstStyle/>
          <a:p>
            <a:r>
              <a:rPr lang="en-US" dirty="0"/>
              <a:t>The following should be complete prior to site visit:</a:t>
            </a:r>
          </a:p>
          <a:p>
            <a:pPr lvl="1"/>
            <a:r>
              <a:rPr lang="en-US" dirty="0"/>
              <a:t>Configure network</a:t>
            </a:r>
          </a:p>
          <a:p>
            <a:pPr lvl="1"/>
            <a:r>
              <a:rPr lang="en-US" dirty="0"/>
              <a:t>Validate network</a:t>
            </a:r>
          </a:p>
          <a:p>
            <a:pPr lvl="2"/>
            <a:r>
              <a:rPr lang="en-US" dirty="0"/>
              <a:t>Run network check script (</a:t>
            </a:r>
            <a:r>
              <a:rPr lang="en-US" dirty="0" err="1"/>
              <a:t>checkip</a:t>
            </a:r>
            <a:r>
              <a:rPr lang="en-US" dirty="0"/>
              <a:t>) provided by Oracle </a:t>
            </a:r>
          </a:p>
          <a:p>
            <a:pPr lvl="1"/>
            <a:r>
              <a:rPr lang="en-US" dirty="0"/>
              <a:t>Review and address any network issues</a:t>
            </a:r>
          </a:p>
          <a:p>
            <a:pPr lvl="2"/>
            <a:r>
              <a:rPr lang="en-US" dirty="0"/>
              <a:t>Re-run network check script if needed</a:t>
            </a:r>
          </a:p>
          <a:p>
            <a:pPr lvl="1"/>
            <a:r>
              <a:rPr lang="en-US" dirty="0"/>
              <a:t>Setup physical network drops</a:t>
            </a:r>
          </a:p>
          <a:p>
            <a:endParaRPr lang="en-US" dirty="0"/>
          </a:p>
        </p:txBody>
      </p:sp>
      <p:sp>
        <p:nvSpPr>
          <p:cNvPr id="4" name="Slide Number Placeholder 3"/>
          <p:cNvSpPr>
            <a:spLocks noGrp="1"/>
          </p:cNvSpPr>
          <p:nvPr>
            <p:ph type="sldNum" sz="quarter" idx="12"/>
          </p:nvPr>
        </p:nvSpPr>
        <p:spPr/>
        <p:txBody>
          <a:bodyPr/>
          <a:lstStyle/>
          <a:p>
            <a:pPr>
              <a:defRPr/>
            </a:pPr>
            <a:fld id="{9A64D27A-6817-4EA4-B540-65CBDDCDDD20}" type="slidenum">
              <a:rPr lang="en-US" smtClean="0"/>
              <a:pPr>
                <a:defRPr/>
              </a:pPr>
              <a:t>29</a:t>
            </a:fld>
            <a:endParaRPr lang="en-US"/>
          </a:p>
        </p:txBody>
      </p:sp>
      <p:sp>
        <p:nvSpPr>
          <p:cNvPr id="5" name="Footer Placeholder 4">
            <a:extLst>
              <a:ext uri="{FF2B5EF4-FFF2-40B4-BE49-F238E27FC236}">
                <a16:creationId xmlns:a16="http://schemas.microsoft.com/office/drawing/2014/main" id="{9C8B1443-1010-40BA-803F-5E769859F7C1}"/>
              </a:ext>
            </a:extLst>
          </p:cNvPr>
          <p:cNvSpPr>
            <a:spLocks noGrp="1"/>
          </p:cNvSpPr>
          <p:nvPr>
            <p:ph type="ftr" sz="quarter" idx="11"/>
          </p:nvPr>
        </p:nvSpPr>
        <p:spPr/>
        <p:txBody>
          <a:bodyPr/>
          <a:lstStyle/>
          <a:p>
            <a:r>
              <a:rPr lang="en-US" sz="800"/>
              <a:t>Copyright © 2019 Oracle and/or its affiliates.</a:t>
            </a:r>
            <a:endParaRPr lang="en-US" sz="800" dirty="0"/>
          </a:p>
        </p:txBody>
      </p:sp>
      <p:sp>
        <p:nvSpPr>
          <p:cNvPr id="6" name="Process 5">
            <a:extLst>
              <a:ext uri="{FF2B5EF4-FFF2-40B4-BE49-F238E27FC236}">
                <a16:creationId xmlns:a16="http://schemas.microsoft.com/office/drawing/2014/main" id="{878C7592-A1A3-6941-ACF8-FA43B837FBFD}"/>
              </a:ext>
            </a:extLst>
          </p:cNvPr>
          <p:cNvSpPr/>
          <p:nvPr/>
        </p:nvSpPr>
        <p:spPr>
          <a:xfrm>
            <a:off x="10769842" y="669910"/>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err="1">
                <a:solidFill>
                  <a:srgbClr val="FFFFFF"/>
                </a:solidFill>
                <a:latin typeface="Calibri"/>
              </a:rPr>
              <a:t>ExaCC</a:t>
            </a:r>
            <a:r>
              <a:rPr lang="en-US" b="1" dirty="0">
                <a:solidFill>
                  <a:srgbClr val="FFFFFF"/>
                </a:solidFill>
                <a:latin typeface="Calibri"/>
              </a:rPr>
              <a:t> Install and Validation</a:t>
            </a:r>
          </a:p>
        </p:txBody>
      </p:sp>
    </p:spTree>
    <p:extLst>
      <p:ext uri="{BB962C8B-B14F-4D97-AF65-F5344CB8AC3E}">
        <p14:creationId xmlns:p14="http://schemas.microsoft.com/office/powerpoint/2010/main" val="1954770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dirty="0"/>
              <a:t>Properly Sizing the OCPUs for the Opportunity</a:t>
            </a:r>
          </a:p>
        </p:txBody>
      </p:sp>
      <p:pic>
        <p:nvPicPr>
          <p:cNvPr id="7" name="Picture 6" descr="cloud-blue.png"/>
          <p:cNvPicPr>
            <a:picLocks noChangeAspect="1"/>
          </p:cNvPicPr>
          <p:nvPr/>
        </p:nvPicPr>
        <p:blipFill>
          <a:blip r:embed="rId3" cstate="print"/>
          <a:stretch>
            <a:fillRect/>
          </a:stretch>
        </p:blipFill>
        <p:spPr>
          <a:xfrm>
            <a:off x="6635992" y="3428999"/>
            <a:ext cx="5022608" cy="3897787"/>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8862" y="2286001"/>
            <a:ext cx="1510281" cy="3766235"/>
          </a:xfrm>
          <a:prstGeom prst="rect">
            <a:avLst/>
          </a:prstGeom>
        </p:spPr>
      </p:pic>
      <p:sp>
        <p:nvSpPr>
          <p:cNvPr id="3" name="Footer Placeholder 2">
            <a:extLst>
              <a:ext uri="{FF2B5EF4-FFF2-40B4-BE49-F238E27FC236}">
                <a16:creationId xmlns:a16="http://schemas.microsoft.com/office/drawing/2014/main" id="{C394185A-4D07-40DC-8CF0-53298DB1D92E}"/>
              </a:ext>
            </a:extLst>
          </p:cNvPr>
          <p:cNvSpPr>
            <a:spLocks noGrp="1"/>
          </p:cNvSpPr>
          <p:nvPr>
            <p:ph type="ftr" sz="quarter" idx="11"/>
          </p:nvPr>
        </p:nvSpPr>
        <p:spPr/>
        <p:txBody>
          <a:bodyPr/>
          <a:lstStyle/>
          <a:p>
            <a:r>
              <a:rPr lang="en-US" sz="700"/>
              <a:t>Copyright © 2019 Oracle and/or its affiliates.  | Oracle Confidential - Internal</a:t>
            </a:r>
            <a:endParaRPr lang="en-US" sz="700" dirty="0"/>
          </a:p>
        </p:txBody>
      </p:sp>
      <p:sp>
        <p:nvSpPr>
          <p:cNvPr id="6" name="Slide Number Placeholder 5">
            <a:extLst>
              <a:ext uri="{FF2B5EF4-FFF2-40B4-BE49-F238E27FC236}">
                <a16:creationId xmlns:a16="http://schemas.microsoft.com/office/drawing/2014/main" id="{6F8D2351-E2AC-406A-886D-FB034A017FB5}"/>
              </a:ext>
            </a:extLst>
          </p:cNvPr>
          <p:cNvSpPr>
            <a:spLocks noGrp="1"/>
          </p:cNvSpPr>
          <p:nvPr>
            <p:ph type="sldNum" sz="quarter" idx="4"/>
          </p:nvPr>
        </p:nvSpPr>
        <p:spPr/>
        <p:txBody>
          <a:bodyPr/>
          <a:lstStyle/>
          <a:p>
            <a:fld id="{D440507A-669E-A943-A4A7-E531D638091A}" type="slidenum">
              <a:rPr lang="en-US" smtClean="0"/>
              <a:pPr/>
              <a:t>3</a:t>
            </a:fld>
            <a:endParaRPr lang="en-US" dirty="0"/>
          </a:p>
        </p:txBody>
      </p:sp>
    </p:spTree>
    <p:extLst>
      <p:ext uri="{BB962C8B-B14F-4D97-AF65-F5344CB8AC3E}">
        <p14:creationId xmlns:p14="http://schemas.microsoft.com/office/powerpoint/2010/main" val="9388954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47DF6-160B-4288-BEEA-0C89629E9ADF}"/>
              </a:ext>
            </a:extLst>
          </p:cNvPr>
          <p:cNvSpPr>
            <a:spLocks noGrp="1"/>
          </p:cNvSpPr>
          <p:nvPr>
            <p:ph type="title"/>
          </p:nvPr>
        </p:nvSpPr>
        <p:spPr/>
        <p:txBody>
          <a:bodyPr/>
          <a:lstStyle/>
          <a:p>
            <a:r>
              <a:rPr lang="en-US" dirty="0"/>
              <a:t>Pre-Install Site Visit</a:t>
            </a:r>
          </a:p>
        </p:txBody>
      </p:sp>
      <p:sp>
        <p:nvSpPr>
          <p:cNvPr id="3" name="Content Placeholder 2">
            <a:extLst>
              <a:ext uri="{FF2B5EF4-FFF2-40B4-BE49-F238E27FC236}">
                <a16:creationId xmlns:a16="http://schemas.microsoft.com/office/drawing/2014/main" id="{9E4D8ABE-EA29-46B4-932F-C66DEF52CA22}"/>
              </a:ext>
            </a:extLst>
          </p:cNvPr>
          <p:cNvSpPr>
            <a:spLocks noGrp="1"/>
          </p:cNvSpPr>
          <p:nvPr>
            <p:ph idx="1"/>
          </p:nvPr>
        </p:nvSpPr>
        <p:spPr>
          <a:xfrm>
            <a:off x="838200" y="2282825"/>
            <a:ext cx="10515600" cy="3067651"/>
          </a:xfrm>
        </p:spPr>
        <p:txBody>
          <a:bodyPr/>
          <a:lstStyle/>
          <a:p>
            <a:r>
              <a:rPr lang="en-US" dirty="0"/>
              <a:t>Pre-Install Site Visit</a:t>
            </a:r>
          </a:p>
          <a:p>
            <a:pPr lvl="1"/>
            <a:r>
              <a:rPr lang="en-US" dirty="0"/>
              <a:t>Engineer will do a walk through from dock to data center</a:t>
            </a:r>
          </a:p>
          <a:p>
            <a:pPr lvl="2"/>
            <a:r>
              <a:rPr lang="en-US" dirty="0"/>
              <a:t>Verify door height, width, elevator, inclines, stairs </a:t>
            </a:r>
            <a:r>
              <a:rPr lang="en-US" dirty="0" err="1"/>
              <a:t>etc</a:t>
            </a:r>
            <a:endParaRPr lang="en-US" dirty="0"/>
          </a:p>
          <a:p>
            <a:pPr lvl="1"/>
            <a:r>
              <a:rPr lang="en-US" dirty="0"/>
              <a:t>Engineer will check power, cooling and network drops in the data center</a:t>
            </a:r>
          </a:p>
          <a:p>
            <a:pPr lvl="1"/>
            <a:r>
              <a:rPr lang="en-US" dirty="0"/>
              <a:t>Engineer will complete Site Checklist, document any issues and provide a copy to the customer</a:t>
            </a:r>
          </a:p>
        </p:txBody>
      </p:sp>
      <p:sp>
        <p:nvSpPr>
          <p:cNvPr id="4" name="Footer Placeholder 3">
            <a:extLst>
              <a:ext uri="{FF2B5EF4-FFF2-40B4-BE49-F238E27FC236}">
                <a16:creationId xmlns:a16="http://schemas.microsoft.com/office/drawing/2014/main" id="{38A04693-521B-46EA-ADC5-20F4453F32DF}"/>
              </a:ext>
            </a:extLst>
          </p:cNvPr>
          <p:cNvSpPr>
            <a:spLocks noGrp="1"/>
          </p:cNvSpPr>
          <p:nvPr>
            <p:ph type="ftr" sz="quarter" idx="11"/>
          </p:nvPr>
        </p:nvSpPr>
        <p:spPr/>
        <p:txBody>
          <a:bodyPr/>
          <a:lstStyle/>
          <a:p>
            <a:r>
              <a:rPr lang="en-US" sz="800"/>
              <a:t>Copyright © 2019 Oracle and/or its affiliates.</a:t>
            </a:r>
            <a:endParaRPr lang="en-US" sz="800" dirty="0"/>
          </a:p>
        </p:txBody>
      </p:sp>
      <p:sp>
        <p:nvSpPr>
          <p:cNvPr id="5" name="Slide Number Placeholder 4">
            <a:extLst>
              <a:ext uri="{FF2B5EF4-FFF2-40B4-BE49-F238E27FC236}">
                <a16:creationId xmlns:a16="http://schemas.microsoft.com/office/drawing/2014/main" id="{4F5D1372-9624-4527-89B8-C9B0675D5867}"/>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30</a:t>
            </a:fld>
            <a:endParaRPr lang="en-US" dirty="0">
              <a:solidFill>
                <a:srgbClr val="4E3629">
                  <a:tint val="75000"/>
                </a:srgbClr>
              </a:solidFill>
            </a:endParaRPr>
          </a:p>
        </p:txBody>
      </p:sp>
      <p:sp>
        <p:nvSpPr>
          <p:cNvPr id="6" name="Process 5">
            <a:extLst>
              <a:ext uri="{FF2B5EF4-FFF2-40B4-BE49-F238E27FC236}">
                <a16:creationId xmlns:a16="http://schemas.microsoft.com/office/drawing/2014/main" id="{31969BB7-06AE-DD47-9414-C8E77E779F39}"/>
              </a:ext>
            </a:extLst>
          </p:cNvPr>
          <p:cNvSpPr/>
          <p:nvPr/>
        </p:nvSpPr>
        <p:spPr>
          <a:xfrm>
            <a:off x="10769842" y="669910"/>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err="1">
                <a:solidFill>
                  <a:srgbClr val="FFFFFF"/>
                </a:solidFill>
                <a:latin typeface="Calibri"/>
              </a:rPr>
              <a:t>ExaCC</a:t>
            </a:r>
            <a:r>
              <a:rPr lang="en-US" b="1" dirty="0">
                <a:solidFill>
                  <a:srgbClr val="FFFFFF"/>
                </a:solidFill>
                <a:latin typeface="Calibri"/>
              </a:rPr>
              <a:t> Install and Validation</a:t>
            </a:r>
          </a:p>
        </p:txBody>
      </p:sp>
    </p:spTree>
    <p:extLst>
      <p:ext uri="{BB962C8B-B14F-4D97-AF65-F5344CB8AC3E}">
        <p14:creationId xmlns:p14="http://schemas.microsoft.com/office/powerpoint/2010/main" val="40635034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Delivery</a:t>
            </a:r>
          </a:p>
        </p:txBody>
      </p:sp>
      <p:sp>
        <p:nvSpPr>
          <p:cNvPr id="3" name="Content Placeholder 2"/>
          <p:cNvSpPr>
            <a:spLocks noGrp="1"/>
          </p:cNvSpPr>
          <p:nvPr>
            <p:ph idx="1"/>
          </p:nvPr>
        </p:nvSpPr>
        <p:spPr>
          <a:xfrm>
            <a:off x="838200" y="2181225"/>
            <a:ext cx="10515600" cy="3178175"/>
          </a:xfrm>
        </p:spPr>
        <p:txBody>
          <a:bodyPr>
            <a:normAutofit/>
          </a:bodyPr>
          <a:lstStyle/>
          <a:p>
            <a:r>
              <a:rPr lang="en-US" dirty="0"/>
              <a:t>Expected delivery date of the machine</a:t>
            </a:r>
          </a:p>
          <a:p>
            <a:pPr lvl="1"/>
            <a:r>
              <a:rPr lang="en-US" dirty="0"/>
              <a:t>Available after the data center readiness is confirmed by Oracle engineer</a:t>
            </a:r>
          </a:p>
          <a:p>
            <a:pPr lvl="1"/>
            <a:r>
              <a:rPr lang="en-US" dirty="0"/>
              <a:t>Delivery time depends on geographical location</a:t>
            </a:r>
          </a:p>
          <a:p>
            <a:r>
              <a:rPr lang="en-US" dirty="0"/>
              <a:t>Carrier will deliver the machine inside the Data Center</a:t>
            </a:r>
          </a:p>
          <a:p>
            <a:r>
              <a:rPr lang="en-US" dirty="0"/>
              <a:t>Carrier will unpack, uncrate and remove all packaging from the site</a:t>
            </a:r>
          </a:p>
        </p:txBody>
      </p:sp>
      <p:sp>
        <p:nvSpPr>
          <p:cNvPr id="4" name="Slide Number Placeholder 3"/>
          <p:cNvSpPr>
            <a:spLocks noGrp="1"/>
          </p:cNvSpPr>
          <p:nvPr>
            <p:ph type="sldNum" sz="quarter" idx="12"/>
          </p:nvPr>
        </p:nvSpPr>
        <p:spPr/>
        <p:txBody>
          <a:bodyPr/>
          <a:lstStyle/>
          <a:p>
            <a:pPr>
              <a:defRPr/>
            </a:pPr>
            <a:fld id="{9A64D27A-6817-4EA4-B540-65CBDDCDDD20}" type="slidenum">
              <a:rPr lang="en-US" smtClean="0"/>
              <a:pPr>
                <a:defRPr/>
              </a:pPr>
              <a:t>31</a:t>
            </a:fld>
            <a:endParaRPr lang="en-US"/>
          </a:p>
        </p:txBody>
      </p:sp>
      <p:sp>
        <p:nvSpPr>
          <p:cNvPr id="5" name="Footer Placeholder 4">
            <a:extLst>
              <a:ext uri="{FF2B5EF4-FFF2-40B4-BE49-F238E27FC236}">
                <a16:creationId xmlns:a16="http://schemas.microsoft.com/office/drawing/2014/main" id="{F6DBF87E-0C36-4101-B07F-53E5603C59DC}"/>
              </a:ext>
            </a:extLst>
          </p:cNvPr>
          <p:cNvSpPr>
            <a:spLocks noGrp="1"/>
          </p:cNvSpPr>
          <p:nvPr>
            <p:ph type="ftr" sz="quarter" idx="11"/>
          </p:nvPr>
        </p:nvSpPr>
        <p:spPr/>
        <p:txBody>
          <a:bodyPr/>
          <a:lstStyle/>
          <a:p>
            <a:r>
              <a:rPr lang="en-US" sz="800"/>
              <a:t>Copyright © 2019 Oracle and/or its affiliates.</a:t>
            </a:r>
            <a:endParaRPr lang="en-US" sz="800" dirty="0"/>
          </a:p>
        </p:txBody>
      </p:sp>
      <p:sp>
        <p:nvSpPr>
          <p:cNvPr id="6" name="Process 5">
            <a:extLst>
              <a:ext uri="{FF2B5EF4-FFF2-40B4-BE49-F238E27FC236}">
                <a16:creationId xmlns:a16="http://schemas.microsoft.com/office/drawing/2014/main" id="{5764BC8B-4F1D-124B-BE75-F524D0592D50}"/>
              </a:ext>
            </a:extLst>
          </p:cNvPr>
          <p:cNvSpPr/>
          <p:nvPr/>
        </p:nvSpPr>
        <p:spPr>
          <a:xfrm>
            <a:off x="10769842" y="669910"/>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err="1">
                <a:solidFill>
                  <a:srgbClr val="FFFFFF"/>
                </a:solidFill>
                <a:latin typeface="Calibri"/>
              </a:rPr>
              <a:t>ExaCC</a:t>
            </a:r>
            <a:r>
              <a:rPr lang="en-US" b="1" dirty="0">
                <a:solidFill>
                  <a:srgbClr val="FFFFFF"/>
                </a:solidFill>
                <a:latin typeface="Calibri"/>
              </a:rPr>
              <a:t> Install and Validation</a:t>
            </a:r>
          </a:p>
        </p:txBody>
      </p:sp>
    </p:spTree>
    <p:extLst>
      <p:ext uri="{BB962C8B-B14F-4D97-AF65-F5344CB8AC3E}">
        <p14:creationId xmlns:p14="http://schemas.microsoft.com/office/powerpoint/2010/main" val="681975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Access for Oracle Personnel</a:t>
            </a:r>
          </a:p>
        </p:txBody>
      </p:sp>
      <p:sp>
        <p:nvSpPr>
          <p:cNvPr id="3" name="Content Placeholder 2"/>
          <p:cNvSpPr>
            <a:spLocks noGrp="1"/>
          </p:cNvSpPr>
          <p:nvPr>
            <p:ph idx="1"/>
          </p:nvPr>
        </p:nvSpPr>
        <p:spPr>
          <a:xfrm>
            <a:off x="838200" y="1995473"/>
            <a:ext cx="10515600" cy="3813175"/>
          </a:xfrm>
        </p:spPr>
        <p:txBody>
          <a:bodyPr/>
          <a:lstStyle/>
          <a:p>
            <a:r>
              <a:rPr lang="en-US" dirty="0"/>
              <a:t>Carrier and engineers will need physical access to the site and data center</a:t>
            </a:r>
          </a:p>
          <a:p>
            <a:pPr lvl="1"/>
            <a:r>
              <a:rPr lang="en-US" dirty="0"/>
              <a:t>What are the site access requirements?</a:t>
            </a:r>
          </a:p>
          <a:p>
            <a:pPr lvl="1"/>
            <a:r>
              <a:rPr lang="en-US" dirty="0"/>
              <a:t>Engineers will connect their laptop to the machines during the deployment – any issues?</a:t>
            </a:r>
          </a:p>
          <a:p>
            <a:r>
              <a:rPr lang="en-US" dirty="0"/>
              <a:t>Work area for engineers </a:t>
            </a:r>
          </a:p>
          <a:p>
            <a:pPr lvl="1"/>
            <a:r>
              <a:rPr lang="en-US" dirty="0"/>
              <a:t>Area should meet the laws and regulations of the country for workspace safety and health</a:t>
            </a:r>
          </a:p>
        </p:txBody>
      </p:sp>
      <p:sp>
        <p:nvSpPr>
          <p:cNvPr id="4" name="Footer Placeholder 3"/>
          <p:cNvSpPr>
            <a:spLocks noGrp="1"/>
          </p:cNvSpPr>
          <p:nvPr>
            <p:ph type="ftr" sz="quarter" idx="11"/>
          </p:nvPr>
        </p:nvSpPr>
        <p:spPr/>
        <p:txBody>
          <a:bodyPr/>
          <a:lstStyle/>
          <a:p>
            <a:r>
              <a:rPr lang="en-US"/>
              <a:t>Copyright © 2019 Oracle and/or its affiliates.</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32</a:t>
            </a:fld>
            <a:endParaRPr lang="en-US" dirty="0"/>
          </a:p>
        </p:txBody>
      </p:sp>
      <p:sp>
        <p:nvSpPr>
          <p:cNvPr id="6" name="Process 5">
            <a:extLst>
              <a:ext uri="{FF2B5EF4-FFF2-40B4-BE49-F238E27FC236}">
                <a16:creationId xmlns:a16="http://schemas.microsoft.com/office/drawing/2014/main" id="{CEE44B85-0279-1449-B970-2D10CA3EDEAE}"/>
              </a:ext>
            </a:extLst>
          </p:cNvPr>
          <p:cNvSpPr/>
          <p:nvPr/>
        </p:nvSpPr>
        <p:spPr>
          <a:xfrm>
            <a:off x="10769842" y="669910"/>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err="1">
                <a:solidFill>
                  <a:srgbClr val="FFFFFF"/>
                </a:solidFill>
                <a:latin typeface="Calibri"/>
              </a:rPr>
              <a:t>ExaCC</a:t>
            </a:r>
            <a:r>
              <a:rPr lang="en-US" b="1" dirty="0">
                <a:solidFill>
                  <a:srgbClr val="FFFFFF"/>
                </a:solidFill>
                <a:latin typeface="Calibri"/>
              </a:rPr>
              <a:t> Install and Validation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Order to Provisioning</a:t>
            </a:r>
            <a:br>
              <a:rPr lang="en-US" dirty="0"/>
            </a:br>
            <a:r>
              <a:rPr lang="en-US" sz="3600" dirty="0"/>
              <a:t>Deliverables and Timeline</a:t>
            </a:r>
            <a:endParaRPr lang="en-US" dirty="0"/>
          </a:p>
        </p:txBody>
      </p:sp>
      <p:sp>
        <p:nvSpPr>
          <p:cNvPr id="4" name="Slide Number Placeholder 3"/>
          <p:cNvSpPr>
            <a:spLocks noGrp="1"/>
          </p:cNvSpPr>
          <p:nvPr>
            <p:ph type="sldNum" sz="quarter" idx="12"/>
          </p:nvPr>
        </p:nvSpPr>
        <p:spPr/>
        <p:txBody>
          <a:bodyPr/>
          <a:lstStyle/>
          <a:p>
            <a:pPr>
              <a:defRPr/>
            </a:pPr>
            <a:fld id="{9A64D27A-6817-4EA4-B540-65CBDDCDDD20}" type="slidenum">
              <a:rPr lang="en-US" smtClean="0"/>
              <a:pPr>
                <a:defRPr/>
              </a:pPr>
              <a:t>33</a:t>
            </a:fld>
            <a:endParaRPr lang="en-US"/>
          </a:p>
        </p:txBody>
      </p:sp>
      <p:graphicFrame>
        <p:nvGraphicFramePr>
          <p:cNvPr id="6" name="Table 5"/>
          <p:cNvGraphicFramePr>
            <a:graphicFrameLocks noGrp="1"/>
          </p:cNvGraphicFramePr>
          <p:nvPr>
            <p:extLst/>
          </p:nvPr>
        </p:nvGraphicFramePr>
        <p:xfrm>
          <a:off x="1564640" y="1628017"/>
          <a:ext cx="8457675" cy="4886960"/>
        </p:xfrm>
        <a:graphic>
          <a:graphicData uri="http://schemas.openxmlformats.org/drawingml/2006/table">
            <a:tbl>
              <a:tblPr firstRow="1" bandRow="1">
                <a:tableStyleId>{5FD0F851-EC5A-4D38-B0AD-8093EC10F338}</a:tableStyleId>
              </a:tblPr>
              <a:tblGrid>
                <a:gridCol w="5171440">
                  <a:extLst>
                    <a:ext uri="{9D8B030D-6E8A-4147-A177-3AD203B41FA5}">
                      <a16:colId xmlns:a16="http://schemas.microsoft.com/office/drawing/2014/main" val="20000"/>
                    </a:ext>
                  </a:extLst>
                </a:gridCol>
                <a:gridCol w="1178560">
                  <a:extLst>
                    <a:ext uri="{9D8B030D-6E8A-4147-A177-3AD203B41FA5}">
                      <a16:colId xmlns:a16="http://schemas.microsoft.com/office/drawing/2014/main" val="20001"/>
                    </a:ext>
                  </a:extLst>
                </a:gridCol>
                <a:gridCol w="2107675">
                  <a:extLst>
                    <a:ext uri="{9D8B030D-6E8A-4147-A177-3AD203B41FA5}">
                      <a16:colId xmlns:a16="http://schemas.microsoft.com/office/drawing/2014/main" val="20002"/>
                    </a:ext>
                  </a:extLst>
                </a:gridCol>
              </a:tblGrid>
              <a:tr h="370840">
                <a:tc>
                  <a:txBody>
                    <a:bodyPr/>
                    <a:lstStyle/>
                    <a:p>
                      <a:pPr algn="ctr"/>
                      <a:r>
                        <a:rPr lang="en-US" dirty="0"/>
                        <a:t>Tasks</a:t>
                      </a:r>
                    </a:p>
                  </a:txBody>
                  <a:tcPr/>
                </a:tc>
                <a:tc>
                  <a:txBody>
                    <a:bodyPr/>
                    <a:lstStyle/>
                    <a:p>
                      <a:pPr algn="ctr"/>
                      <a:r>
                        <a:rPr lang="en-US" dirty="0"/>
                        <a:t>Days from booking</a:t>
                      </a:r>
                    </a:p>
                  </a:txBody>
                  <a:tcPr/>
                </a:tc>
                <a:tc>
                  <a:txBody>
                    <a:bodyPr/>
                    <a:lstStyle/>
                    <a:p>
                      <a:pPr algn="ctr"/>
                      <a:r>
                        <a:rPr lang="en-US" dirty="0"/>
                        <a:t>Owner</a:t>
                      </a:r>
                    </a:p>
                  </a:txBody>
                  <a:tcPr/>
                </a:tc>
                <a:extLst>
                  <a:ext uri="{0D108BD9-81ED-4DB2-BD59-A6C34878D82A}">
                    <a16:rowId xmlns:a16="http://schemas.microsoft.com/office/drawing/2014/main" val="10000"/>
                  </a:ext>
                </a:extLst>
              </a:tr>
              <a:tr h="370840">
                <a:tc>
                  <a:txBody>
                    <a:bodyPr/>
                    <a:lstStyle/>
                    <a:p>
                      <a:r>
                        <a:rPr lang="en-US" dirty="0"/>
                        <a:t>Subscription order booked</a:t>
                      </a:r>
                    </a:p>
                  </a:txBody>
                  <a:tcPr/>
                </a:tc>
                <a:tc>
                  <a:txBody>
                    <a:bodyPr/>
                    <a:lstStyle/>
                    <a:p>
                      <a:endParaRPr lang="en-US" dirty="0"/>
                    </a:p>
                  </a:txBody>
                  <a:tcPr/>
                </a:tc>
                <a:tc>
                  <a:txBody>
                    <a:bodyPr/>
                    <a:lstStyle/>
                    <a:p>
                      <a:r>
                        <a:rPr lang="en-US" dirty="0"/>
                        <a:t>Oracle</a:t>
                      </a:r>
                    </a:p>
                  </a:txBody>
                  <a:tcPr/>
                </a:tc>
                <a:extLst>
                  <a:ext uri="{0D108BD9-81ED-4DB2-BD59-A6C34878D82A}">
                    <a16:rowId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to expect” call</a:t>
                      </a:r>
                    </a:p>
                  </a:txBody>
                  <a:tcPr/>
                </a:tc>
                <a:tc>
                  <a:txBody>
                    <a:bodyPr/>
                    <a:lstStyle/>
                    <a:p>
                      <a:r>
                        <a:rPr lang="en-US" dirty="0"/>
                        <a:t>+ 3 days</a:t>
                      </a:r>
                    </a:p>
                  </a:txBody>
                  <a:tcPr/>
                </a:tc>
                <a:tc>
                  <a:txBody>
                    <a:bodyPr/>
                    <a:lstStyle/>
                    <a:p>
                      <a:r>
                        <a:rPr lang="en-US" dirty="0"/>
                        <a:t>Install Coordinator</a:t>
                      </a:r>
                    </a:p>
                  </a:txBody>
                  <a:tcPr/>
                </a:tc>
                <a:extLst>
                  <a:ext uri="{0D108BD9-81ED-4DB2-BD59-A6C34878D82A}">
                    <a16:rowId xmlns:a16="http://schemas.microsoft.com/office/drawing/2014/main" val="17684829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delivery and deployment requirements</a:t>
                      </a:r>
                    </a:p>
                  </a:txBody>
                  <a:tcPr/>
                </a:tc>
                <a:tc>
                  <a:txBody>
                    <a:bodyPr/>
                    <a:lstStyle/>
                    <a:p>
                      <a:r>
                        <a:rPr lang="en-US" dirty="0"/>
                        <a:t>+ 2 days</a:t>
                      </a:r>
                    </a:p>
                  </a:txBody>
                  <a:tcPr/>
                </a:tc>
                <a:tc>
                  <a:txBody>
                    <a:bodyPr/>
                    <a:lstStyle/>
                    <a:p>
                      <a:r>
                        <a:rPr lang="en-US" dirty="0"/>
                        <a:t>Hardware Engineer</a:t>
                      </a:r>
                    </a:p>
                  </a:txBody>
                  <a:tcPr/>
                </a:tc>
                <a:extLst>
                  <a:ext uri="{0D108BD9-81ED-4DB2-BD59-A6C34878D82A}">
                    <a16:rowId xmlns:a16="http://schemas.microsoft.com/office/drawing/2014/main" val="24998513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Prepare Data Center</a:t>
                      </a:r>
                    </a:p>
                  </a:txBody>
                  <a:tcPr/>
                </a:tc>
                <a:tc>
                  <a:txBody>
                    <a:bodyPr/>
                    <a:lstStyle/>
                    <a:p>
                      <a:r>
                        <a:rPr lang="en-US" dirty="0"/>
                        <a:t>+ 7 days </a:t>
                      </a:r>
                    </a:p>
                  </a:txBody>
                  <a:tcPr/>
                </a:tc>
                <a:tc>
                  <a:txBody>
                    <a:bodyPr/>
                    <a:lstStyle/>
                    <a:p>
                      <a:r>
                        <a:rPr lang="en-US" dirty="0"/>
                        <a:t>Customer</a:t>
                      </a:r>
                    </a:p>
                  </a:txBody>
                  <a:tcPr/>
                </a:tc>
                <a:extLst>
                  <a:ext uri="{0D108BD9-81ED-4DB2-BD59-A6C34878D82A}">
                    <a16:rowId xmlns:a16="http://schemas.microsoft.com/office/drawing/2014/main" val="18211755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Enter </a:t>
                      </a:r>
                      <a:r>
                        <a:rPr lang="en-US" dirty="0" err="1"/>
                        <a:t>ExaCC</a:t>
                      </a:r>
                      <a:r>
                        <a:rPr lang="en-US" dirty="0"/>
                        <a:t> rack configuration details and create configuration file</a:t>
                      </a:r>
                    </a:p>
                  </a:txBody>
                  <a:tcPr/>
                </a:tc>
                <a:tc>
                  <a:txBody>
                    <a:bodyPr/>
                    <a:lstStyle/>
                    <a:p>
                      <a:r>
                        <a:rPr lang="en-US" dirty="0"/>
                        <a:t>+ 1 day</a:t>
                      </a:r>
                    </a:p>
                  </a:txBody>
                  <a:tcPr/>
                </a:tc>
                <a:tc>
                  <a:txBody>
                    <a:bodyPr/>
                    <a:lstStyle/>
                    <a:p>
                      <a:r>
                        <a:rPr lang="en-US" dirty="0"/>
                        <a:t>Customer</a:t>
                      </a:r>
                    </a:p>
                  </a:txBody>
                  <a:tcPr/>
                </a:tc>
                <a:extLst>
                  <a:ext uri="{0D108BD9-81ED-4DB2-BD59-A6C34878D82A}">
                    <a16:rowId xmlns:a16="http://schemas.microsoft.com/office/drawing/2014/main" val="27530699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Onsite visit to validate site ready for delivery &amp; install</a:t>
                      </a:r>
                    </a:p>
                  </a:txBody>
                  <a:tcPr/>
                </a:tc>
                <a:tc>
                  <a:txBody>
                    <a:bodyPr/>
                    <a:lstStyle/>
                    <a:p>
                      <a:r>
                        <a:rPr lang="en-US" dirty="0"/>
                        <a:t>+ 1 day</a:t>
                      </a:r>
                    </a:p>
                  </a:txBody>
                  <a:tcPr/>
                </a:tc>
                <a:tc>
                  <a:txBody>
                    <a:bodyPr/>
                    <a:lstStyle/>
                    <a:p>
                      <a:r>
                        <a:rPr lang="en-US" dirty="0"/>
                        <a:t>Hardware Engineer</a:t>
                      </a:r>
                    </a:p>
                  </a:txBody>
                  <a:tcPr/>
                </a:tc>
                <a:extLst>
                  <a:ext uri="{0D108BD9-81ED-4DB2-BD59-A6C34878D82A}">
                    <a16:rowId xmlns:a16="http://schemas.microsoft.com/office/drawing/2014/main" val="368367276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Deliver hardware</a:t>
                      </a:r>
                    </a:p>
                  </a:txBody>
                  <a:tcPr/>
                </a:tc>
                <a:tc>
                  <a:txBody>
                    <a:bodyPr/>
                    <a:lstStyle/>
                    <a:p>
                      <a:r>
                        <a:rPr lang="en-US" dirty="0"/>
                        <a:t>+ 10* days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Oracle</a:t>
                      </a:r>
                    </a:p>
                  </a:txBody>
                  <a:tcPr/>
                </a:tc>
                <a:extLst>
                  <a:ext uri="{0D108BD9-81ED-4DB2-BD59-A6C34878D82A}">
                    <a16:rowId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Deploy and validate </a:t>
                      </a:r>
                      <a:r>
                        <a:rPr lang="en-US" dirty="0" err="1"/>
                        <a:t>ExaCC</a:t>
                      </a:r>
                      <a:r>
                        <a:rPr lang="en-US" dirty="0"/>
                        <a:t> Infrastructure</a:t>
                      </a:r>
                    </a:p>
                  </a:txBody>
                  <a:tcPr/>
                </a:tc>
                <a:tc>
                  <a:txBody>
                    <a:bodyPr/>
                    <a:lstStyle/>
                    <a:p>
                      <a:r>
                        <a:rPr lang="en-US" dirty="0"/>
                        <a:t>+ 5 days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Hardware Engineer</a:t>
                      </a:r>
                    </a:p>
                  </a:txBody>
                  <a:tcPr/>
                </a:tc>
                <a:extLst>
                  <a:ext uri="{0D108BD9-81ED-4DB2-BD59-A6C34878D82A}">
                    <a16:rowId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 Exadata Cloud at Customer and hand over machine to customer</a:t>
                      </a:r>
                    </a:p>
                  </a:txBody>
                  <a:tcPr/>
                </a:tc>
                <a:tc>
                  <a:txBody>
                    <a:bodyPr/>
                    <a:lstStyle/>
                    <a:p>
                      <a:r>
                        <a:rPr lang="en-US" dirty="0"/>
                        <a:t>+ 1 day</a:t>
                      </a:r>
                    </a:p>
                  </a:txBody>
                  <a:tcPr/>
                </a:tc>
                <a:tc>
                  <a:txBody>
                    <a:bodyPr/>
                    <a:lstStyle/>
                    <a:p>
                      <a:r>
                        <a:rPr lang="en-US" dirty="0"/>
                        <a:t>Hardware Engineer</a:t>
                      </a:r>
                    </a:p>
                  </a:txBody>
                  <a:tcPr/>
                </a:tc>
                <a:extLst>
                  <a:ext uri="{0D108BD9-81ED-4DB2-BD59-A6C34878D82A}">
                    <a16:rowId xmlns:a16="http://schemas.microsoft.com/office/drawing/2014/main" val="10004"/>
                  </a:ext>
                </a:extLst>
              </a:tr>
              <a:tr h="370840">
                <a:tc>
                  <a:txBody>
                    <a:bodyPr/>
                    <a:lstStyle/>
                    <a:p>
                      <a:r>
                        <a:rPr lang="en-US" b="1" dirty="0"/>
                        <a:t>Subscription</a:t>
                      </a:r>
                      <a:r>
                        <a:rPr lang="en-US" b="1" baseline="0" dirty="0"/>
                        <a:t> Activation</a:t>
                      </a:r>
                      <a:endParaRPr lang="en-US" b="1" dirty="0"/>
                    </a:p>
                  </a:txBody>
                  <a:tcPr/>
                </a:tc>
                <a:tc>
                  <a:txBody>
                    <a:bodyPr/>
                    <a:lstStyle/>
                    <a:p>
                      <a:r>
                        <a:rPr lang="en-US" b="1" dirty="0"/>
                        <a:t>~ 6 weeks</a:t>
                      </a:r>
                    </a:p>
                  </a:txBody>
                  <a:tcPr/>
                </a:tc>
                <a:tc>
                  <a:txBody>
                    <a:bodyPr/>
                    <a:lstStyle/>
                    <a:p>
                      <a:r>
                        <a:rPr lang="en-US" dirty="0"/>
                        <a:t>Oracle</a:t>
                      </a:r>
                    </a:p>
                  </a:txBody>
                  <a:tcPr/>
                </a:tc>
                <a:extLst>
                  <a:ext uri="{0D108BD9-81ED-4DB2-BD59-A6C34878D82A}">
                    <a16:rowId xmlns:a16="http://schemas.microsoft.com/office/drawing/2014/main" val="10007"/>
                  </a:ext>
                </a:extLst>
              </a:tr>
            </a:tbl>
          </a:graphicData>
        </a:graphic>
      </p:graphicFrame>
      <p:sp>
        <p:nvSpPr>
          <p:cNvPr id="3" name="Footer Placeholder 2">
            <a:extLst>
              <a:ext uri="{FF2B5EF4-FFF2-40B4-BE49-F238E27FC236}">
                <a16:creationId xmlns:a16="http://schemas.microsoft.com/office/drawing/2014/main" id="{7532EA60-B308-4C88-AB42-CF0E75B6AF5C}"/>
              </a:ext>
            </a:extLst>
          </p:cNvPr>
          <p:cNvSpPr>
            <a:spLocks noGrp="1"/>
          </p:cNvSpPr>
          <p:nvPr>
            <p:ph type="ftr" sz="quarter" idx="11"/>
          </p:nvPr>
        </p:nvSpPr>
        <p:spPr/>
        <p:txBody>
          <a:bodyPr/>
          <a:lstStyle/>
          <a:p>
            <a:r>
              <a:rPr lang="en-US" sz="800"/>
              <a:t>Copyright © 2019 Oracle and/or its affiliates.</a:t>
            </a:r>
            <a:endParaRPr lang="en-US" sz="800" dirty="0"/>
          </a:p>
        </p:txBody>
      </p:sp>
      <p:sp>
        <p:nvSpPr>
          <p:cNvPr id="5" name="TextBox 4">
            <a:extLst>
              <a:ext uri="{FF2B5EF4-FFF2-40B4-BE49-F238E27FC236}">
                <a16:creationId xmlns:a16="http://schemas.microsoft.com/office/drawing/2014/main" id="{57C68A98-E5D3-4A68-88A7-12DEDB2416B0}"/>
              </a:ext>
            </a:extLst>
          </p:cNvPr>
          <p:cNvSpPr txBox="1"/>
          <p:nvPr/>
        </p:nvSpPr>
        <p:spPr>
          <a:xfrm>
            <a:off x="6836828" y="6514977"/>
            <a:ext cx="3185487" cy="246221"/>
          </a:xfrm>
          <a:prstGeom prst="rect">
            <a:avLst/>
          </a:prstGeom>
          <a:noFill/>
        </p:spPr>
        <p:txBody>
          <a:bodyPr wrap="none" rtlCol="0">
            <a:spAutoFit/>
          </a:bodyPr>
          <a:lstStyle/>
          <a:p>
            <a:pPr algn="l"/>
            <a:r>
              <a:rPr lang="en-US" sz="1000" dirty="0">
                <a:latin typeface="Oracle Sans Light" panose="020B0403020204020204" pitchFamily="34" charset="0"/>
                <a:cs typeface="Oracle Sans Light" panose="020B0403020204020204" pitchFamily="34" charset="0"/>
              </a:rPr>
              <a:t>* Delivery times will vary for international destinations</a:t>
            </a:r>
          </a:p>
        </p:txBody>
      </p:sp>
      <p:sp>
        <p:nvSpPr>
          <p:cNvPr id="7" name="Process 6">
            <a:extLst>
              <a:ext uri="{FF2B5EF4-FFF2-40B4-BE49-F238E27FC236}">
                <a16:creationId xmlns:a16="http://schemas.microsoft.com/office/drawing/2014/main" id="{5E24AA05-1AA1-C04A-B283-4EE1672BF0D1}"/>
              </a:ext>
            </a:extLst>
          </p:cNvPr>
          <p:cNvSpPr/>
          <p:nvPr/>
        </p:nvSpPr>
        <p:spPr>
          <a:xfrm>
            <a:off x="10769842" y="669910"/>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err="1">
                <a:solidFill>
                  <a:srgbClr val="FFFFFF"/>
                </a:solidFill>
                <a:latin typeface="Calibri"/>
              </a:rPr>
              <a:t>ExaCC</a:t>
            </a:r>
            <a:r>
              <a:rPr lang="en-US" b="1" dirty="0">
                <a:solidFill>
                  <a:srgbClr val="FFFFFF"/>
                </a:solidFill>
                <a:latin typeface="Calibri"/>
              </a:rPr>
              <a:t> Install and Validation</a:t>
            </a:r>
          </a:p>
        </p:txBody>
      </p:sp>
      <p:sp>
        <p:nvSpPr>
          <p:cNvPr id="8" name="Right Arrow 7">
            <a:extLst>
              <a:ext uri="{FF2B5EF4-FFF2-40B4-BE49-F238E27FC236}">
                <a16:creationId xmlns:a16="http://schemas.microsoft.com/office/drawing/2014/main" id="{2230B7C5-48FB-D94B-BD25-C56C8C80D16F}"/>
              </a:ext>
            </a:extLst>
          </p:cNvPr>
          <p:cNvSpPr/>
          <p:nvPr/>
        </p:nvSpPr>
        <p:spPr>
          <a:xfrm flipH="1">
            <a:off x="10068407" y="6011280"/>
            <a:ext cx="1106695" cy="5506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a:extLst>
              <a:ext uri="{FF2B5EF4-FFF2-40B4-BE49-F238E27FC236}">
                <a16:creationId xmlns:a16="http://schemas.microsoft.com/office/drawing/2014/main" id="{BD447C63-EDB9-354B-9F07-4DC739B65EB8}"/>
              </a:ext>
            </a:extLst>
          </p:cNvPr>
          <p:cNvSpPr/>
          <p:nvPr/>
        </p:nvSpPr>
        <p:spPr>
          <a:xfrm>
            <a:off x="127000" y="4779380"/>
            <a:ext cx="1391548" cy="109220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Deploy &amp; Validate</a:t>
            </a:r>
          </a:p>
        </p:txBody>
      </p:sp>
    </p:spTree>
    <p:extLst>
      <p:ext uri="{BB962C8B-B14F-4D97-AF65-F5344CB8AC3E}">
        <p14:creationId xmlns:p14="http://schemas.microsoft.com/office/powerpoint/2010/main" val="65733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26950E7-AB25-6B48-88EF-85C1196B284B}"/>
              </a:ext>
            </a:extLst>
          </p:cNvPr>
          <p:cNvSpPr>
            <a:spLocks noGrp="1"/>
          </p:cNvSpPr>
          <p:nvPr>
            <p:ph type="title"/>
          </p:nvPr>
        </p:nvSpPr>
        <p:spPr/>
        <p:txBody>
          <a:bodyPr>
            <a:normAutofit fontScale="90000"/>
          </a:bodyPr>
          <a:lstStyle/>
          <a:p>
            <a:pPr>
              <a:lnSpc>
                <a:spcPct val="100000"/>
              </a:lnSpc>
              <a:spcBef>
                <a:spcPts val="400"/>
              </a:spcBef>
            </a:pPr>
            <a:r>
              <a:rPr lang="en-US" sz="4400" dirty="0"/>
              <a:t>Ongoing Planning, Education, and </a:t>
            </a:r>
            <a:br>
              <a:rPr lang="en-US" sz="4400" dirty="0"/>
            </a:br>
            <a:r>
              <a:rPr lang="en-US" sz="4400" dirty="0"/>
              <a:t>Manage (Project Manage)</a:t>
            </a:r>
          </a:p>
        </p:txBody>
      </p:sp>
      <p:sp>
        <p:nvSpPr>
          <p:cNvPr id="5" name="Slide Number Placeholder 4">
            <a:extLst>
              <a:ext uri="{FF2B5EF4-FFF2-40B4-BE49-F238E27FC236}">
                <a16:creationId xmlns:a16="http://schemas.microsoft.com/office/drawing/2014/main" id="{48CCE3E5-3A87-7E41-ADC1-26FB63B0EC25}"/>
              </a:ext>
            </a:extLst>
          </p:cNvPr>
          <p:cNvSpPr>
            <a:spLocks noGrp="1"/>
          </p:cNvSpPr>
          <p:nvPr>
            <p:ph type="sldNum" sz="quarter" idx="17"/>
          </p:nvPr>
        </p:nvSpPr>
        <p:spPr/>
        <p:txBody>
          <a:bodyPr/>
          <a:lstStyle/>
          <a:p>
            <a:fld id="{C51EAA63-D034-42AE-91FA-B13B9518C7BE}" type="slidenum">
              <a:rPr lang="en-US" smtClean="0"/>
              <a:pPr/>
              <a:t>34</a:t>
            </a:fld>
            <a:endParaRPr lang="en-US" dirty="0"/>
          </a:p>
        </p:txBody>
      </p:sp>
    </p:spTree>
    <p:extLst>
      <p:ext uri="{BB962C8B-B14F-4D97-AF65-F5344CB8AC3E}">
        <p14:creationId xmlns:p14="http://schemas.microsoft.com/office/powerpoint/2010/main" val="3786381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CBE72-78C4-984B-AE06-4E1D91AD1FCF}"/>
              </a:ext>
            </a:extLst>
          </p:cNvPr>
          <p:cNvSpPr>
            <a:spLocks noGrp="1"/>
          </p:cNvSpPr>
          <p:nvPr>
            <p:ph type="title"/>
          </p:nvPr>
        </p:nvSpPr>
        <p:spPr>
          <a:xfrm>
            <a:off x="534060" y="381002"/>
            <a:ext cx="11125200" cy="609600"/>
          </a:xfrm>
        </p:spPr>
        <p:txBody>
          <a:bodyPr>
            <a:normAutofit fontScale="90000"/>
          </a:bodyPr>
          <a:lstStyle/>
          <a:p>
            <a:r>
              <a:rPr lang="en-US" dirty="0"/>
              <a:t>Planning for Success - Readiness</a:t>
            </a:r>
          </a:p>
        </p:txBody>
      </p:sp>
      <p:sp>
        <p:nvSpPr>
          <p:cNvPr id="3" name="Content Placeholder 2">
            <a:extLst>
              <a:ext uri="{FF2B5EF4-FFF2-40B4-BE49-F238E27FC236}">
                <a16:creationId xmlns:a16="http://schemas.microsoft.com/office/drawing/2014/main" id="{28589887-50C2-014E-A7C6-030BBE889CB0}"/>
              </a:ext>
            </a:extLst>
          </p:cNvPr>
          <p:cNvSpPr>
            <a:spLocks noGrp="1"/>
          </p:cNvSpPr>
          <p:nvPr>
            <p:ph idx="1"/>
          </p:nvPr>
        </p:nvSpPr>
        <p:spPr>
          <a:xfrm>
            <a:off x="534060" y="1360325"/>
            <a:ext cx="9490493" cy="5382491"/>
          </a:xfrm>
          <a:noFill/>
        </p:spPr>
        <p:txBody>
          <a:bodyPr>
            <a:normAutofit fontScale="92500" lnSpcReduction="10000"/>
          </a:bodyPr>
          <a:lstStyle/>
          <a:p>
            <a:pPr>
              <a:spcBef>
                <a:spcPts val="600"/>
              </a:spcBef>
            </a:pPr>
            <a:r>
              <a:rPr lang="en-US" b="1" dirty="0"/>
              <a:t>Ensure customer is aware of deployment timelines</a:t>
            </a:r>
          </a:p>
          <a:p>
            <a:pPr>
              <a:spcBef>
                <a:spcPts val="600"/>
              </a:spcBef>
            </a:pPr>
            <a:r>
              <a:rPr lang="en-US" b="1" dirty="0"/>
              <a:t>Data Center Readiness</a:t>
            </a:r>
          </a:p>
          <a:p>
            <a:pPr>
              <a:spcBef>
                <a:spcPts val="600"/>
              </a:spcBef>
            </a:pPr>
            <a:r>
              <a:rPr lang="en-US" b="1" dirty="0" err="1"/>
              <a:t>ExaCC</a:t>
            </a:r>
            <a:r>
              <a:rPr lang="en-US" b="1" dirty="0"/>
              <a:t> Configuration Information</a:t>
            </a:r>
          </a:p>
          <a:p>
            <a:pPr lvl="1">
              <a:spcBef>
                <a:spcPts val="600"/>
              </a:spcBef>
            </a:pPr>
            <a:r>
              <a:rPr lang="en-US" dirty="0"/>
              <a:t>Networking </a:t>
            </a:r>
          </a:p>
          <a:p>
            <a:pPr lvl="1">
              <a:spcBef>
                <a:spcPts val="600"/>
              </a:spcBef>
            </a:pPr>
            <a:r>
              <a:rPr lang="en-US" dirty="0"/>
              <a:t>Virtual Machines</a:t>
            </a:r>
          </a:p>
          <a:p>
            <a:pPr lvl="1">
              <a:spcBef>
                <a:spcPts val="600"/>
              </a:spcBef>
            </a:pPr>
            <a:r>
              <a:rPr lang="en-US" dirty="0"/>
              <a:t>Databases, </a:t>
            </a:r>
            <a:r>
              <a:rPr lang="en-US" dirty="0" err="1"/>
              <a:t>etc</a:t>
            </a:r>
            <a:endParaRPr lang="en-US" dirty="0"/>
          </a:p>
          <a:p>
            <a:pPr>
              <a:spcBef>
                <a:spcPts val="600"/>
              </a:spcBef>
            </a:pPr>
            <a:r>
              <a:rPr lang="en-US" b="1" dirty="0"/>
              <a:t>Migration</a:t>
            </a:r>
          </a:p>
          <a:p>
            <a:pPr lvl="1">
              <a:spcBef>
                <a:spcPts val="600"/>
              </a:spcBef>
            </a:pPr>
            <a:r>
              <a:rPr lang="en-US" dirty="0"/>
              <a:t>Database, including version</a:t>
            </a:r>
          </a:p>
          <a:p>
            <a:pPr lvl="1">
              <a:spcBef>
                <a:spcPts val="600"/>
              </a:spcBef>
              <a:buClr>
                <a:srgbClr val="5F5F5F">
                  <a:lumMod val="60000"/>
                  <a:lumOff val="40000"/>
                </a:srgbClr>
              </a:buClr>
            </a:pPr>
            <a:r>
              <a:rPr lang="en-US" dirty="0"/>
              <a:t>Platform:  X to </a:t>
            </a:r>
            <a:r>
              <a:rPr lang="en-US" dirty="0" err="1"/>
              <a:t>ExaCC</a:t>
            </a:r>
            <a:endParaRPr lang="en-US" dirty="0"/>
          </a:p>
          <a:p>
            <a:pPr lvl="1">
              <a:spcBef>
                <a:spcPts val="600"/>
              </a:spcBef>
            </a:pPr>
            <a:r>
              <a:rPr lang="en-US" dirty="0"/>
              <a:t>Single Tenant to Multitenant</a:t>
            </a:r>
          </a:p>
          <a:p>
            <a:pPr lvl="1">
              <a:spcBef>
                <a:spcPts val="600"/>
              </a:spcBef>
            </a:pPr>
            <a:r>
              <a:rPr lang="en-US" dirty="0"/>
              <a:t>New Database Features:</a:t>
            </a:r>
          </a:p>
          <a:p>
            <a:pPr lvl="2"/>
            <a:r>
              <a:rPr lang="en-US" dirty="0"/>
              <a:t>Advanced Compression</a:t>
            </a:r>
          </a:p>
          <a:p>
            <a:pPr lvl="2"/>
            <a:r>
              <a:rPr lang="en-US" dirty="0"/>
              <a:t>Transparent Data Encryption (TDE)</a:t>
            </a:r>
          </a:p>
          <a:p>
            <a:pPr lvl="1">
              <a:spcBef>
                <a:spcPts val="600"/>
              </a:spcBef>
            </a:pPr>
            <a:r>
              <a:rPr lang="en-US" dirty="0"/>
              <a:t>Don’t do too much </a:t>
            </a:r>
          </a:p>
          <a:p>
            <a:pPr lvl="2"/>
            <a:r>
              <a:rPr lang="en-US" dirty="0"/>
              <a:t>E.g. GI/RDBMS version while migrating</a:t>
            </a:r>
          </a:p>
        </p:txBody>
      </p:sp>
      <p:sp>
        <p:nvSpPr>
          <p:cNvPr id="5" name="Slide Number Placeholder 4">
            <a:extLst>
              <a:ext uri="{FF2B5EF4-FFF2-40B4-BE49-F238E27FC236}">
                <a16:creationId xmlns:a16="http://schemas.microsoft.com/office/drawing/2014/main" id="{30BFA986-725C-CC44-B43F-51569FC28021}"/>
              </a:ext>
            </a:extLst>
          </p:cNvPr>
          <p:cNvSpPr>
            <a:spLocks noGrp="1"/>
          </p:cNvSpPr>
          <p:nvPr>
            <p:ph type="sldNum" sz="quarter" idx="12"/>
          </p:nvPr>
        </p:nvSpPr>
        <p:spPr/>
        <p:txBody>
          <a:bodyPr/>
          <a:lstStyle/>
          <a:p>
            <a:fld id="{C51EAA63-D034-42AE-91FA-B13B9518C7BE}" type="slidenum">
              <a:rPr lang="en-US" smtClean="0"/>
              <a:pPr/>
              <a:t>35</a:t>
            </a:fld>
            <a:endParaRPr lang="en-US" dirty="0"/>
          </a:p>
        </p:txBody>
      </p:sp>
    </p:spTree>
    <p:extLst>
      <p:ext uri="{BB962C8B-B14F-4D97-AF65-F5344CB8AC3E}">
        <p14:creationId xmlns:p14="http://schemas.microsoft.com/office/powerpoint/2010/main" val="136279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CBE72-78C4-984B-AE06-4E1D91AD1FCF}"/>
              </a:ext>
            </a:extLst>
          </p:cNvPr>
          <p:cNvSpPr>
            <a:spLocks noGrp="1"/>
          </p:cNvSpPr>
          <p:nvPr>
            <p:ph type="title"/>
          </p:nvPr>
        </p:nvSpPr>
        <p:spPr>
          <a:xfrm>
            <a:off x="534060" y="274677"/>
            <a:ext cx="11125200" cy="609600"/>
          </a:xfrm>
        </p:spPr>
        <p:txBody>
          <a:bodyPr>
            <a:normAutofit fontScale="90000"/>
          </a:bodyPr>
          <a:lstStyle/>
          <a:p>
            <a:r>
              <a:rPr lang="en-US" dirty="0"/>
              <a:t>Planning for Success - Operations</a:t>
            </a:r>
          </a:p>
        </p:txBody>
      </p:sp>
      <p:sp>
        <p:nvSpPr>
          <p:cNvPr id="5" name="Slide Number Placeholder 4">
            <a:extLst>
              <a:ext uri="{FF2B5EF4-FFF2-40B4-BE49-F238E27FC236}">
                <a16:creationId xmlns:a16="http://schemas.microsoft.com/office/drawing/2014/main" id="{30BFA986-725C-CC44-B43F-51569FC28021}"/>
              </a:ext>
            </a:extLst>
          </p:cNvPr>
          <p:cNvSpPr>
            <a:spLocks noGrp="1"/>
          </p:cNvSpPr>
          <p:nvPr>
            <p:ph type="sldNum" sz="quarter" idx="12"/>
          </p:nvPr>
        </p:nvSpPr>
        <p:spPr/>
        <p:txBody>
          <a:bodyPr/>
          <a:lstStyle/>
          <a:p>
            <a:fld id="{C51EAA63-D034-42AE-91FA-B13B9518C7BE}" type="slidenum">
              <a:rPr lang="en-US" smtClean="0"/>
              <a:pPr/>
              <a:t>36</a:t>
            </a:fld>
            <a:endParaRPr lang="en-US" dirty="0"/>
          </a:p>
        </p:txBody>
      </p:sp>
      <p:sp>
        <p:nvSpPr>
          <p:cNvPr id="8" name="Content Placeholder 7">
            <a:extLst>
              <a:ext uri="{FF2B5EF4-FFF2-40B4-BE49-F238E27FC236}">
                <a16:creationId xmlns:a16="http://schemas.microsoft.com/office/drawing/2014/main" id="{4789C51C-7744-5B47-AE9F-63EBC8CE7CDC}"/>
              </a:ext>
            </a:extLst>
          </p:cNvPr>
          <p:cNvSpPr>
            <a:spLocks noGrp="1"/>
          </p:cNvSpPr>
          <p:nvPr>
            <p:ph idx="1"/>
          </p:nvPr>
        </p:nvSpPr>
        <p:spPr>
          <a:xfrm>
            <a:off x="534060" y="1291417"/>
            <a:ext cx="11125200" cy="5236973"/>
          </a:xfrm>
        </p:spPr>
        <p:txBody>
          <a:bodyPr>
            <a:noAutofit/>
          </a:bodyPr>
          <a:lstStyle/>
          <a:p>
            <a:pPr>
              <a:lnSpc>
                <a:spcPct val="100000"/>
              </a:lnSpc>
              <a:spcBef>
                <a:spcPts val="400"/>
              </a:spcBef>
            </a:pPr>
            <a:r>
              <a:rPr lang="en-US" dirty="0"/>
              <a:t>Database Management, e.g.</a:t>
            </a:r>
          </a:p>
          <a:p>
            <a:pPr lvl="1">
              <a:lnSpc>
                <a:spcPct val="100000"/>
              </a:lnSpc>
              <a:spcBef>
                <a:spcPts val="400"/>
              </a:spcBef>
            </a:pPr>
            <a:r>
              <a:rPr lang="en-US" dirty="0"/>
              <a:t>Cloud Tooling (for provisioning)</a:t>
            </a:r>
          </a:p>
          <a:p>
            <a:pPr lvl="1">
              <a:lnSpc>
                <a:spcPct val="100000"/>
              </a:lnSpc>
              <a:spcBef>
                <a:spcPts val="400"/>
              </a:spcBef>
            </a:pPr>
            <a:r>
              <a:rPr lang="en-US" dirty="0"/>
              <a:t>Existing tooling </a:t>
            </a:r>
          </a:p>
          <a:p>
            <a:pPr lvl="2">
              <a:lnSpc>
                <a:spcPct val="100000"/>
              </a:lnSpc>
              <a:spcBef>
                <a:spcPts val="400"/>
              </a:spcBef>
            </a:pPr>
            <a:r>
              <a:rPr lang="en-US" dirty="0"/>
              <a:t>For day-day admin, monitoring, maintenance</a:t>
            </a:r>
          </a:p>
          <a:p>
            <a:pPr>
              <a:lnSpc>
                <a:spcPct val="100000"/>
              </a:lnSpc>
              <a:spcBef>
                <a:spcPts val="400"/>
              </a:spcBef>
            </a:pPr>
            <a:r>
              <a:rPr lang="en-US" dirty="0"/>
              <a:t>Key Management (Key Vault)</a:t>
            </a:r>
          </a:p>
          <a:p>
            <a:pPr>
              <a:lnSpc>
                <a:spcPct val="100000"/>
              </a:lnSpc>
              <a:spcBef>
                <a:spcPts val="400"/>
              </a:spcBef>
            </a:pPr>
            <a:r>
              <a:rPr lang="en-US" dirty="0"/>
              <a:t>Which Database options to use (License included subscriptions)</a:t>
            </a:r>
          </a:p>
          <a:p>
            <a:pPr>
              <a:lnSpc>
                <a:spcPct val="100000"/>
              </a:lnSpc>
              <a:spcBef>
                <a:spcPts val="400"/>
              </a:spcBef>
            </a:pPr>
            <a:r>
              <a:rPr lang="en-US" dirty="0"/>
              <a:t>System maintenance </a:t>
            </a:r>
          </a:p>
          <a:p>
            <a:pPr>
              <a:lnSpc>
                <a:spcPct val="100000"/>
              </a:lnSpc>
              <a:spcBef>
                <a:spcPts val="400"/>
              </a:spcBef>
            </a:pPr>
            <a:r>
              <a:rPr lang="en-US" dirty="0"/>
              <a:t>Patching and Updates</a:t>
            </a:r>
          </a:p>
          <a:p>
            <a:pPr>
              <a:lnSpc>
                <a:spcPct val="100000"/>
              </a:lnSpc>
              <a:spcBef>
                <a:spcPts val="400"/>
              </a:spcBef>
            </a:pPr>
            <a:r>
              <a:rPr lang="en-US" dirty="0"/>
              <a:t>Backup and Restore</a:t>
            </a:r>
          </a:p>
          <a:p>
            <a:pPr>
              <a:lnSpc>
                <a:spcPct val="100000"/>
              </a:lnSpc>
              <a:spcBef>
                <a:spcPts val="400"/>
              </a:spcBef>
            </a:pPr>
            <a:r>
              <a:rPr lang="en-US" dirty="0"/>
              <a:t>Allow proper time for testing</a:t>
            </a:r>
          </a:p>
          <a:p>
            <a:pPr>
              <a:lnSpc>
                <a:spcPct val="100000"/>
              </a:lnSpc>
              <a:spcBef>
                <a:spcPts val="400"/>
              </a:spcBef>
            </a:pPr>
            <a:r>
              <a:rPr lang="en-US" dirty="0"/>
              <a:t>Opening an SR quickly to  get more eyes on any potential problems faster</a:t>
            </a:r>
          </a:p>
        </p:txBody>
      </p:sp>
      <p:sp>
        <p:nvSpPr>
          <p:cNvPr id="3" name="TextBox 2">
            <a:extLst>
              <a:ext uri="{FF2B5EF4-FFF2-40B4-BE49-F238E27FC236}">
                <a16:creationId xmlns:a16="http://schemas.microsoft.com/office/drawing/2014/main" id="{85E28602-5BD5-C84B-AF45-083AE936942D}"/>
              </a:ext>
            </a:extLst>
          </p:cNvPr>
          <p:cNvSpPr txBox="1"/>
          <p:nvPr/>
        </p:nvSpPr>
        <p:spPr>
          <a:xfrm>
            <a:off x="534060" y="850604"/>
            <a:ext cx="6483428" cy="461665"/>
          </a:xfrm>
          <a:prstGeom prst="rect">
            <a:avLst/>
          </a:prstGeom>
          <a:noFill/>
        </p:spPr>
        <p:txBody>
          <a:bodyPr wrap="square" rtlCol="0">
            <a:spAutoFit/>
          </a:bodyPr>
          <a:lstStyle/>
          <a:p>
            <a:pPr algn="l"/>
            <a:r>
              <a:rPr lang="en-US" sz="2400" b="1" dirty="0">
                <a:latin typeface="Oracle Sans Light" panose="020B0403020204020204" pitchFamily="34" charset="0"/>
                <a:cs typeface="Oracle Sans Light" panose="020B0403020204020204" pitchFamily="34" charset="0"/>
              </a:rPr>
              <a:t>What’s New / Different - Examples</a:t>
            </a:r>
          </a:p>
        </p:txBody>
      </p:sp>
    </p:spTree>
    <p:extLst>
      <p:ext uri="{BB962C8B-B14F-4D97-AF65-F5344CB8AC3E}">
        <p14:creationId xmlns:p14="http://schemas.microsoft.com/office/powerpoint/2010/main" val="1588686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C907C-AD08-DA42-8D37-9D7A61F3FE44}"/>
              </a:ext>
            </a:extLst>
          </p:cNvPr>
          <p:cNvSpPr>
            <a:spLocks noGrp="1"/>
          </p:cNvSpPr>
          <p:nvPr>
            <p:ph type="title"/>
          </p:nvPr>
        </p:nvSpPr>
        <p:spPr>
          <a:xfrm>
            <a:off x="511424" y="643278"/>
            <a:ext cx="11125200" cy="533400"/>
          </a:xfrm>
        </p:spPr>
        <p:txBody>
          <a:bodyPr>
            <a:noAutofit/>
          </a:bodyPr>
          <a:lstStyle/>
          <a:p>
            <a:r>
              <a:rPr lang="en-US" dirty="0"/>
              <a:t>Education</a:t>
            </a:r>
          </a:p>
        </p:txBody>
      </p:sp>
      <p:sp>
        <p:nvSpPr>
          <p:cNvPr id="3" name="Content Placeholder 2">
            <a:extLst>
              <a:ext uri="{FF2B5EF4-FFF2-40B4-BE49-F238E27FC236}">
                <a16:creationId xmlns:a16="http://schemas.microsoft.com/office/drawing/2014/main" id="{A2CD6D09-F9D5-2D44-A2F9-4217817CEE7F}"/>
              </a:ext>
            </a:extLst>
          </p:cNvPr>
          <p:cNvSpPr>
            <a:spLocks noGrp="1"/>
          </p:cNvSpPr>
          <p:nvPr>
            <p:ph idx="1"/>
          </p:nvPr>
        </p:nvSpPr>
        <p:spPr>
          <a:xfrm>
            <a:off x="510102" y="1389190"/>
            <a:ext cx="11126522" cy="4953000"/>
          </a:xfrm>
        </p:spPr>
        <p:txBody>
          <a:bodyPr>
            <a:normAutofit fontScale="92500" lnSpcReduction="10000"/>
          </a:bodyPr>
          <a:lstStyle/>
          <a:p>
            <a:pPr>
              <a:lnSpc>
                <a:spcPct val="110000"/>
              </a:lnSpc>
              <a:spcBef>
                <a:spcPts val="400"/>
              </a:spcBef>
            </a:pPr>
            <a:r>
              <a:rPr lang="en-US" dirty="0"/>
              <a:t>Exadata – for customers new to Exadata</a:t>
            </a:r>
          </a:p>
          <a:p>
            <a:pPr>
              <a:lnSpc>
                <a:spcPct val="110000"/>
              </a:lnSpc>
              <a:spcBef>
                <a:spcPts val="400"/>
              </a:spcBef>
            </a:pPr>
            <a:r>
              <a:rPr lang="en-US" dirty="0"/>
              <a:t>Customers new to cloud</a:t>
            </a:r>
          </a:p>
          <a:p>
            <a:pPr lvl="1">
              <a:lnSpc>
                <a:spcPct val="110000"/>
              </a:lnSpc>
              <a:spcBef>
                <a:spcPts val="400"/>
              </a:spcBef>
            </a:pPr>
            <a:r>
              <a:rPr lang="en-US" dirty="0"/>
              <a:t>Exadata Cloud is a service…..not all the knobs to turn</a:t>
            </a:r>
          </a:p>
          <a:p>
            <a:pPr>
              <a:lnSpc>
                <a:spcPct val="110000"/>
              </a:lnSpc>
              <a:spcBef>
                <a:spcPts val="400"/>
              </a:spcBef>
            </a:pPr>
            <a:r>
              <a:rPr lang="en-US" dirty="0"/>
              <a:t>Exadata Cloud at Customer</a:t>
            </a:r>
          </a:p>
          <a:p>
            <a:pPr>
              <a:lnSpc>
                <a:spcPct val="110000"/>
              </a:lnSpc>
              <a:spcBef>
                <a:spcPts val="400"/>
              </a:spcBef>
            </a:pPr>
            <a:r>
              <a:rPr lang="en-US" dirty="0"/>
              <a:t>Database Options and new products</a:t>
            </a:r>
          </a:p>
          <a:p>
            <a:pPr>
              <a:lnSpc>
                <a:spcPct val="110000"/>
              </a:lnSpc>
              <a:spcBef>
                <a:spcPts val="400"/>
              </a:spcBef>
            </a:pPr>
            <a:r>
              <a:rPr lang="en-US" dirty="0"/>
              <a:t>Database Security</a:t>
            </a:r>
          </a:p>
          <a:p>
            <a:pPr>
              <a:lnSpc>
                <a:spcPct val="110000"/>
              </a:lnSpc>
              <a:spcBef>
                <a:spcPts val="400"/>
              </a:spcBef>
            </a:pPr>
            <a:r>
              <a:rPr lang="en-US" dirty="0"/>
              <a:t>Operationalize </a:t>
            </a:r>
            <a:r>
              <a:rPr lang="en-US" dirty="0" err="1"/>
              <a:t>ExaCC</a:t>
            </a:r>
            <a:r>
              <a:rPr lang="en-US" dirty="0"/>
              <a:t> into the customer environment – may not match on premises practices</a:t>
            </a:r>
          </a:p>
          <a:p>
            <a:pPr lvl="1">
              <a:lnSpc>
                <a:spcPct val="110000"/>
              </a:lnSpc>
              <a:spcBef>
                <a:spcPts val="400"/>
              </a:spcBef>
            </a:pPr>
            <a:r>
              <a:rPr lang="en-US" dirty="0"/>
              <a:t>New best practices </a:t>
            </a:r>
          </a:p>
          <a:p>
            <a:pPr lvl="1">
              <a:lnSpc>
                <a:spcPct val="110000"/>
              </a:lnSpc>
              <a:spcBef>
                <a:spcPts val="400"/>
              </a:spcBef>
            </a:pPr>
            <a:r>
              <a:rPr lang="en-US" dirty="0"/>
              <a:t>Old habits die hard</a:t>
            </a:r>
          </a:p>
          <a:p>
            <a:pPr lvl="1">
              <a:lnSpc>
                <a:spcPct val="110000"/>
              </a:lnSpc>
              <a:spcBef>
                <a:spcPts val="400"/>
              </a:spcBef>
            </a:pPr>
            <a:r>
              <a:rPr lang="en-US" dirty="0"/>
              <a:t>New workflows</a:t>
            </a:r>
          </a:p>
        </p:txBody>
      </p:sp>
      <p:sp>
        <p:nvSpPr>
          <p:cNvPr id="5" name="Slide Number Placeholder 4">
            <a:extLst>
              <a:ext uri="{FF2B5EF4-FFF2-40B4-BE49-F238E27FC236}">
                <a16:creationId xmlns:a16="http://schemas.microsoft.com/office/drawing/2014/main" id="{FFCD4A54-2138-224F-BAFD-FEAF64FE3102}"/>
              </a:ext>
            </a:extLst>
          </p:cNvPr>
          <p:cNvSpPr>
            <a:spLocks noGrp="1"/>
          </p:cNvSpPr>
          <p:nvPr>
            <p:ph type="sldNum" sz="quarter" idx="12"/>
          </p:nvPr>
        </p:nvSpPr>
        <p:spPr/>
        <p:txBody>
          <a:bodyPr/>
          <a:lstStyle/>
          <a:p>
            <a:fld id="{C51EAA63-D034-42AE-91FA-B13B9518C7BE}" type="slidenum">
              <a:rPr lang="en-US" smtClean="0"/>
              <a:pPr/>
              <a:t>37</a:t>
            </a:fld>
            <a:endParaRPr lang="en-US" dirty="0"/>
          </a:p>
        </p:txBody>
      </p:sp>
      <p:sp>
        <p:nvSpPr>
          <p:cNvPr id="6" name="TextBox 5">
            <a:extLst>
              <a:ext uri="{FF2B5EF4-FFF2-40B4-BE49-F238E27FC236}">
                <a16:creationId xmlns:a16="http://schemas.microsoft.com/office/drawing/2014/main" id="{1F39D4FF-8AA6-4440-ACC5-2175FD89F90C}"/>
              </a:ext>
            </a:extLst>
          </p:cNvPr>
          <p:cNvSpPr txBox="1"/>
          <p:nvPr/>
        </p:nvSpPr>
        <p:spPr>
          <a:xfrm>
            <a:off x="9870832" y="1729154"/>
            <a:ext cx="1559168" cy="990600"/>
          </a:xfrm>
          <a:prstGeom prst="rect">
            <a:avLst/>
          </a:prstGeom>
          <a:noFill/>
        </p:spPr>
        <p:txBody>
          <a:bodyPr wrap="square" lIns="0" tIns="0" rIns="0" bIns="0" rtlCol="0">
            <a:noAutofit/>
          </a:bodyPr>
          <a:lstStyle/>
          <a:p>
            <a:pPr algn="ctr">
              <a:lnSpc>
                <a:spcPct val="90000"/>
              </a:lnSpc>
            </a:pPr>
            <a:r>
              <a:rPr lang="en-US" sz="2400" b="1" dirty="0">
                <a:solidFill>
                  <a:schemeClr val="accent1"/>
                </a:solidFill>
              </a:rPr>
              <a:t>Take advantage of OU</a:t>
            </a:r>
          </a:p>
        </p:txBody>
      </p:sp>
    </p:spTree>
    <p:extLst>
      <p:ext uri="{BB962C8B-B14F-4D97-AF65-F5344CB8AC3E}">
        <p14:creationId xmlns:p14="http://schemas.microsoft.com/office/powerpoint/2010/main" val="116157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704237D-A31E-A141-AB13-1E69FEFCCA1C}"/>
              </a:ext>
            </a:extLst>
          </p:cNvPr>
          <p:cNvSpPr>
            <a:spLocks noGrp="1"/>
          </p:cNvSpPr>
          <p:nvPr>
            <p:ph type="title"/>
          </p:nvPr>
        </p:nvSpPr>
        <p:spPr>
          <a:xfrm>
            <a:off x="531289" y="391478"/>
            <a:ext cx="10515600" cy="1325563"/>
          </a:xfrm>
        </p:spPr>
        <p:txBody>
          <a:bodyPr/>
          <a:lstStyle/>
          <a:p>
            <a:r>
              <a:rPr lang="en-US" dirty="0"/>
              <a:t>Project Management</a:t>
            </a:r>
          </a:p>
        </p:txBody>
      </p:sp>
      <p:sp>
        <p:nvSpPr>
          <p:cNvPr id="8" name="Text Placeholder 7">
            <a:extLst>
              <a:ext uri="{FF2B5EF4-FFF2-40B4-BE49-F238E27FC236}">
                <a16:creationId xmlns:a16="http://schemas.microsoft.com/office/drawing/2014/main" id="{6F6E7F5B-3869-4743-9D42-F8E899CB27A8}"/>
              </a:ext>
            </a:extLst>
          </p:cNvPr>
          <p:cNvSpPr>
            <a:spLocks noGrp="1"/>
          </p:cNvSpPr>
          <p:nvPr>
            <p:ph type="body" sz="quarter" idx="13"/>
          </p:nvPr>
        </p:nvSpPr>
        <p:spPr/>
        <p:txBody>
          <a:bodyPr/>
          <a:lstStyle/>
          <a:p>
            <a:r>
              <a:rPr lang="en-US" dirty="0"/>
              <a:t>Work Together</a:t>
            </a:r>
          </a:p>
        </p:txBody>
      </p:sp>
      <p:sp>
        <p:nvSpPr>
          <p:cNvPr id="7" name="Content Placeholder 6">
            <a:extLst>
              <a:ext uri="{FF2B5EF4-FFF2-40B4-BE49-F238E27FC236}">
                <a16:creationId xmlns:a16="http://schemas.microsoft.com/office/drawing/2014/main" id="{1192FA41-4415-4640-80FD-912B93EDE79C}"/>
              </a:ext>
            </a:extLst>
          </p:cNvPr>
          <p:cNvSpPr>
            <a:spLocks noGrp="1"/>
          </p:cNvSpPr>
          <p:nvPr>
            <p:ph idx="1"/>
          </p:nvPr>
        </p:nvSpPr>
        <p:spPr>
          <a:xfrm>
            <a:off x="531289" y="2505348"/>
            <a:ext cx="11129420" cy="3962400"/>
          </a:xfrm>
        </p:spPr>
        <p:txBody>
          <a:bodyPr/>
          <a:lstStyle/>
          <a:p>
            <a:pPr marL="457200" indent="-457200">
              <a:buClr>
                <a:schemeClr val="accent1"/>
              </a:buClr>
              <a:buFont typeface="Arial" panose="020B0604020202020204" pitchFamily="34" charset="0"/>
              <a:buChar char="•"/>
            </a:pPr>
            <a:r>
              <a:rPr lang="en-US" dirty="0"/>
              <a:t>From Pre-Sales through Go-Live</a:t>
            </a:r>
          </a:p>
          <a:p>
            <a:pPr marL="457200" indent="-457200">
              <a:buClr>
                <a:schemeClr val="accent1"/>
              </a:buClr>
              <a:buFont typeface="Arial" panose="020B0604020202020204" pitchFamily="34" charset="0"/>
              <a:buChar char="•"/>
            </a:pPr>
            <a:endParaRPr lang="en-US" dirty="0"/>
          </a:p>
          <a:p>
            <a:pPr>
              <a:buClr>
                <a:schemeClr val="accent1"/>
              </a:buClr>
            </a:pPr>
            <a:endParaRPr lang="en-US" dirty="0"/>
          </a:p>
          <a:p>
            <a:pPr marL="457200" indent="-457200">
              <a:buClr>
                <a:schemeClr val="accent1"/>
              </a:buClr>
              <a:buFont typeface="Arial" panose="020B0604020202020204" pitchFamily="34" charset="0"/>
              <a:buChar char="•"/>
            </a:pPr>
            <a:r>
              <a:rPr lang="en-US" dirty="0"/>
              <a:t>Ensure the baton is handed off properly </a:t>
            </a:r>
          </a:p>
        </p:txBody>
      </p:sp>
      <p:sp>
        <p:nvSpPr>
          <p:cNvPr id="5" name="Slide Number Placeholder 4">
            <a:extLst>
              <a:ext uri="{FF2B5EF4-FFF2-40B4-BE49-F238E27FC236}">
                <a16:creationId xmlns:a16="http://schemas.microsoft.com/office/drawing/2014/main" id="{FB8E236A-DEC8-9A43-A3DB-0D6661188DC0}"/>
              </a:ext>
            </a:extLst>
          </p:cNvPr>
          <p:cNvSpPr>
            <a:spLocks noGrp="1"/>
          </p:cNvSpPr>
          <p:nvPr>
            <p:ph type="sldNum" sz="quarter" idx="12"/>
          </p:nvPr>
        </p:nvSpPr>
        <p:spPr/>
        <p:txBody>
          <a:bodyPr/>
          <a:lstStyle/>
          <a:p>
            <a:fld id="{C51EAA63-D034-42AE-91FA-B13B9518C7BE}" type="slidenum">
              <a:rPr lang="en-US" smtClean="0"/>
              <a:pPr/>
              <a:t>38</a:t>
            </a:fld>
            <a:endParaRPr lang="en-US" dirty="0"/>
          </a:p>
        </p:txBody>
      </p:sp>
    </p:spTree>
    <p:extLst>
      <p:ext uri="{BB962C8B-B14F-4D97-AF65-F5344CB8AC3E}">
        <p14:creationId xmlns:p14="http://schemas.microsoft.com/office/powerpoint/2010/main" val="1490909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7373" y="2509284"/>
            <a:ext cx="8191489" cy="1733026"/>
          </a:xfrm>
          <a:solidFill>
            <a:schemeClr val="bg2"/>
          </a:solidFill>
        </p:spPr>
        <p:txBody>
          <a:bodyPr>
            <a:normAutofit/>
          </a:bodyPr>
          <a:lstStyle/>
          <a:p>
            <a:r>
              <a:rPr lang="en-US" dirty="0"/>
              <a:t>Gen 2 Exadata Cloud at Customer -</a:t>
            </a:r>
            <a:br>
              <a:rPr lang="en-US" dirty="0"/>
            </a:br>
            <a:r>
              <a:rPr lang="en-US" dirty="0"/>
              <a:t>Essentials for a Successful Gen 2 </a:t>
            </a:r>
            <a:r>
              <a:rPr lang="en-US" dirty="0" err="1"/>
              <a:t>ExaCC</a:t>
            </a:r>
            <a:r>
              <a:rPr lang="en-US" dirty="0"/>
              <a:t> Deployment</a:t>
            </a:r>
          </a:p>
        </p:txBody>
      </p:sp>
      <p:sp>
        <p:nvSpPr>
          <p:cNvPr id="5" name="Subtitle 4"/>
          <p:cNvSpPr>
            <a:spLocks noGrp="1"/>
          </p:cNvSpPr>
          <p:nvPr>
            <p:ph type="subTitle" idx="1"/>
          </p:nvPr>
        </p:nvSpPr>
        <p:spPr/>
        <p:txBody>
          <a:bodyPr>
            <a:noAutofit/>
          </a:bodyPr>
          <a:lstStyle/>
          <a:p>
            <a:r>
              <a:rPr lang="en-US" sz="2800" dirty="0"/>
              <a:t>Summary</a:t>
            </a:r>
          </a:p>
        </p:txBody>
      </p:sp>
      <p:pic>
        <p:nvPicPr>
          <p:cNvPr id="7" name="Picture 6" descr="cloud-blue.png"/>
          <p:cNvPicPr>
            <a:picLocks noChangeAspect="1"/>
          </p:cNvPicPr>
          <p:nvPr/>
        </p:nvPicPr>
        <p:blipFill>
          <a:blip r:embed="rId3" cstate="print"/>
          <a:stretch>
            <a:fillRect/>
          </a:stretch>
        </p:blipFill>
        <p:spPr>
          <a:xfrm>
            <a:off x="6635992" y="3428999"/>
            <a:ext cx="5022608" cy="3897787"/>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8862" y="2286001"/>
            <a:ext cx="1510281" cy="3766235"/>
          </a:xfrm>
          <a:prstGeom prst="rect">
            <a:avLst/>
          </a:prstGeom>
        </p:spPr>
      </p:pic>
      <p:sp>
        <p:nvSpPr>
          <p:cNvPr id="3" name="Footer Placeholder 2">
            <a:extLst>
              <a:ext uri="{FF2B5EF4-FFF2-40B4-BE49-F238E27FC236}">
                <a16:creationId xmlns:a16="http://schemas.microsoft.com/office/drawing/2014/main" id="{ABFB6170-16F3-426B-828A-4C6CCEB2A12D}"/>
              </a:ext>
            </a:extLst>
          </p:cNvPr>
          <p:cNvSpPr>
            <a:spLocks noGrp="1"/>
          </p:cNvSpPr>
          <p:nvPr>
            <p:ph type="ftr" sz="quarter" idx="11"/>
          </p:nvPr>
        </p:nvSpPr>
        <p:spPr/>
        <p:txBody>
          <a:bodyPr/>
          <a:lstStyle/>
          <a:p>
            <a:r>
              <a:rPr lang="en-US" sz="700"/>
              <a:t>Copyright © 2019 Oracle and/or its affiliates.  | Oracle Confidential - Internal</a:t>
            </a:r>
            <a:endParaRPr lang="en-US" sz="700" dirty="0"/>
          </a:p>
        </p:txBody>
      </p:sp>
      <p:sp>
        <p:nvSpPr>
          <p:cNvPr id="6" name="Slide Number Placeholder 5">
            <a:extLst>
              <a:ext uri="{FF2B5EF4-FFF2-40B4-BE49-F238E27FC236}">
                <a16:creationId xmlns:a16="http://schemas.microsoft.com/office/drawing/2014/main" id="{0CE68A1F-1EE5-4D49-AC3A-88D6A396D9B1}"/>
              </a:ext>
            </a:extLst>
          </p:cNvPr>
          <p:cNvSpPr>
            <a:spLocks noGrp="1"/>
          </p:cNvSpPr>
          <p:nvPr>
            <p:ph type="sldNum" sz="quarter" idx="4"/>
          </p:nvPr>
        </p:nvSpPr>
        <p:spPr/>
        <p:txBody>
          <a:bodyPr/>
          <a:lstStyle/>
          <a:p>
            <a:fld id="{D440507A-669E-A943-A4A7-E531D638091A}" type="slidenum">
              <a:rPr lang="en-US" smtClean="0"/>
              <a:pPr/>
              <a:t>39</a:t>
            </a:fld>
            <a:endParaRPr lang="en-US" dirty="0"/>
          </a:p>
        </p:txBody>
      </p:sp>
    </p:spTree>
    <p:extLst>
      <p:ext uri="{BB962C8B-B14F-4D97-AF65-F5344CB8AC3E}">
        <p14:creationId xmlns:p14="http://schemas.microsoft.com/office/powerpoint/2010/main" val="2145873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110206-0DA2-F04C-AA07-07F77BF55F99}"/>
              </a:ext>
            </a:extLst>
          </p:cNvPr>
          <p:cNvSpPr>
            <a:spLocks noGrp="1"/>
          </p:cNvSpPr>
          <p:nvPr>
            <p:ph type="title"/>
          </p:nvPr>
        </p:nvSpPr>
        <p:spPr>
          <a:xfrm>
            <a:off x="533403" y="483369"/>
            <a:ext cx="11125199" cy="579165"/>
          </a:xfrm>
        </p:spPr>
        <p:txBody>
          <a:bodyPr>
            <a:normAutofit fontScale="90000"/>
          </a:bodyPr>
          <a:lstStyle/>
          <a:p>
            <a:r>
              <a:rPr lang="en-US" dirty="0"/>
              <a:t>Production Workload Sizing Example</a:t>
            </a:r>
          </a:p>
        </p:txBody>
      </p:sp>
      <p:sp>
        <p:nvSpPr>
          <p:cNvPr id="6" name="Content Placeholder 5">
            <a:extLst>
              <a:ext uri="{FF2B5EF4-FFF2-40B4-BE49-F238E27FC236}">
                <a16:creationId xmlns:a16="http://schemas.microsoft.com/office/drawing/2014/main" id="{B722237D-E913-BA41-8172-A68125646CC5}"/>
              </a:ext>
            </a:extLst>
          </p:cNvPr>
          <p:cNvSpPr>
            <a:spLocks noGrp="1"/>
          </p:cNvSpPr>
          <p:nvPr>
            <p:ph idx="1"/>
          </p:nvPr>
        </p:nvSpPr>
        <p:spPr>
          <a:xfrm>
            <a:off x="533401" y="1600676"/>
            <a:ext cx="5664834" cy="5257324"/>
          </a:xfrm>
        </p:spPr>
        <p:txBody>
          <a:bodyPr/>
          <a:lstStyle/>
          <a:p>
            <a:r>
              <a:rPr lang="en-US" dirty="0">
                <a:solidFill>
                  <a:schemeClr val="accent1"/>
                </a:solidFill>
                <a:latin typeface="Oracle Sans" panose="020B0503020204020204" pitchFamily="34" charset="0"/>
                <a:cs typeface="Oracle Sans" panose="020B0503020204020204" pitchFamily="34" charset="0"/>
              </a:rPr>
              <a:t>On Premises </a:t>
            </a:r>
            <a:r>
              <a:rPr lang="en-US" dirty="0">
                <a:latin typeface="Oracle Sans" panose="020B0503020204020204" pitchFamily="34" charset="0"/>
                <a:cs typeface="Oracle Sans" panose="020B0503020204020204" pitchFamily="34" charset="0"/>
              </a:rPr>
              <a:t>(and Non-metered) </a:t>
            </a:r>
            <a:r>
              <a:rPr lang="en-US" dirty="0">
                <a:solidFill>
                  <a:schemeClr val="accent1"/>
                </a:solidFill>
                <a:latin typeface="Oracle Sans" panose="020B0503020204020204" pitchFamily="34" charset="0"/>
                <a:cs typeface="Oracle Sans" panose="020B0503020204020204" pitchFamily="34" charset="0"/>
              </a:rPr>
              <a:t>Size for the </a:t>
            </a:r>
            <a:r>
              <a:rPr lang="en-US" u="sng" dirty="0">
                <a:solidFill>
                  <a:schemeClr val="accent1"/>
                </a:solidFill>
                <a:latin typeface="Oracle Sans" panose="020B0503020204020204" pitchFamily="34" charset="0"/>
                <a:cs typeface="Oracle Sans" panose="020B0503020204020204" pitchFamily="34" charset="0"/>
              </a:rPr>
              <a:t>peak,</a:t>
            </a:r>
            <a:r>
              <a:rPr lang="en-US" dirty="0">
                <a:solidFill>
                  <a:schemeClr val="accent1"/>
                </a:solidFill>
                <a:latin typeface="Oracle Sans" panose="020B0503020204020204" pitchFamily="34" charset="0"/>
                <a:cs typeface="Oracle Sans" panose="020B0503020204020204" pitchFamily="34" charset="0"/>
              </a:rPr>
              <a:t> </a:t>
            </a:r>
            <a:r>
              <a:rPr lang="en-US" dirty="0">
                <a:latin typeface="Oracle Sans" panose="020B0503020204020204" pitchFamily="34" charset="0"/>
                <a:cs typeface="Oracle Sans" panose="020B0503020204020204" pitchFamily="34" charset="0"/>
              </a:rPr>
              <a:t>plus additional buffer = lots of idle CPU</a:t>
            </a:r>
          </a:p>
        </p:txBody>
      </p:sp>
      <p:sp>
        <p:nvSpPr>
          <p:cNvPr id="2" name="Slide Number Placeholder 1">
            <a:extLst>
              <a:ext uri="{FF2B5EF4-FFF2-40B4-BE49-F238E27FC236}">
                <a16:creationId xmlns:a16="http://schemas.microsoft.com/office/drawing/2014/main" id="{811FCB0F-DCA8-D241-B616-B4D29A50BC4E}"/>
              </a:ext>
            </a:extLst>
          </p:cNvPr>
          <p:cNvSpPr>
            <a:spLocks noGrp="1"/>
          </p:cNvSpPr>
          <p:nvPr>
            <p:ph type="sldNum" sz="quarter" idx="12"/>
          </p:nvPr>
        </p:nvSpPr>
        <p:spPr/>
        <p:txBody>
          <a:bodyPr/>
          <a:lstStyle/>
          <a:p>
            <a:fld id="{C51EAA63-D034-42AE-91FA-B13B9518C7BE}" type="slidenum">
              <a:rPr lang="en-US" smtClean="0"/>
              <a:pPr/>
              <a:t>4</a:t>
            </a:fld>
            <a:endParaRPr lang="en-US" dirty="0"/>
          </a:p>
        </p:txBody>
      </p:sp>
      <p:sp>
        <p:nvSpPr>
          <p:cNvPr id="11" name="TextBox 10">
            <a:extLst>
              <a:ext uri="{FF2B5EF4-FFF2-40B4-BE49-F238E27FC236}">
                <a16:creationId xmlns:a16="http://schemas.microsoft.com/office/drawing/2014/main" id="{1B0EFB2E-5BFC-FC48-B855-607FB0AB8416}"/>
              </a:ext>
            </a:extLst>
          </p:cNvPr>
          <p:cNvSpPr txBox="1"/>
          <p:nvPr/>
        </p:nvSpPr>
        <p:spPr>
          <a:xfrm>
            <a:off x="7349328" y="6171486"/>
            <a:ext cx="0" cy="0"/>
          </a:xfrm>
          <a:prstGeom prst="rect">
            <a:avLst/>
          </a:prstGeom>
          <a:noFill/>
        </p:spPr>
        <p:txBody>
          <a:bodyPr wrap="none" lIns="0" tIns="0" rIns="0" bIns="0" rtlCol="0">
            <a:noAutofit/>
          </a:bodyPr>
          <a:lstStyle/>
          <a:p>
            <a:pPr>
              <a:lnSpc>
                <a:spcPct val="90000"/>
              </a:lnSpc>
            </a:pPr>
            <a:endParaRPr lang="en-US" sz="1400" dirty="0"/>
          </a:p>
        </p:txBody>
      </p:sp>
      <p:grpSp>
        <p:nvGrpSpPr>
          <p:cNvPr id="3" name="Group 2">
            <a:extLst>
              <a:ext uri="{FF2B5EF4-FFF2-40B4-BE49-F238E27FC236}">
                <a16:creationId xmlns:a16="http://schemas.microsoft.com/office/drawing/2014/main" id="{35AAD779-E2A7-4E41-907A-B68964238F2F}"/>
              </a:ext>
            </a:extLst>
          </p:cNvPr>
          <p:cNvGrpSpPr/>
          <p:nvPr/>
        </p:nvGrpSpPr>
        <p:grpSpPr>
          <a:xfrm>
            <a:off x="7256667" y="980154"/>
            <a:ext cx="4460941" cy="2336607"/>
            <a:chOff x="5442726" y="734636"/>
            <a:chExt cx="3346577" cy="1752912"/>
          </a:xfrm>
          <a:solidFill>
            <a:schemeClr val="bg2"/>
          </a:solidFill>
        </p:grpSpPr>
        <p:sp>
          <p:nvSpPr>
            <p:cNvPr id="21" name="Rounded Rectangle 20">
              <a:extLst>
                <a:ext uri="{FF2B5EF4-FFF2-40B4-BE49-F238E27FC236}">
                  <a16:creationId xmlns:a16="http://schemas.microsoft.com/office/drawing/2014/main" id="{8EA5AFD9-BD9B-3644-8CC1-60BEC588FD74}"/>
                </a:ext>
              </a:extLst>
            </p:cNvPr>
            <p:cNvSpPr/>
            <p:nvPr/>
          </p:nvSpPr>
          <p:spPr>
            <a:xfrm>
              <a:off x="5577941" y="734636"/>
              <a:ext cx="3196466" cy="1689327"/>
            </a:xfrm>
            <a:prstGeom prst="roundRect">
              <a:avLst>
                <a:gd name="adj" fmla="val 0"/>
              </a:avLst>
            </a:prstGeom>
            <a:grpFill/>
            <a:ln>
              <a:noFill/>
            </a:ln>
            <a:effectLst/>
          </p:spPr>
          <p:style>
            <a:lnRef idx="1">
              <a:schemeClr val="accent3"/>
            </a:lnRef>
            <a:fillRef idx="2">
              <a:schemeClr val="accent3"/>
            </a:fillRef>
            <a:effectRef idx="1">
              <a:schemeClr val="accent3"/>
            </a:effectRef>
            <a:fontRef idx="minor">
              <a:schemeClr val="dk1"/>
            </a:fontRef>
          </p:style>
          <p:txBody>
            <a:bodyPr lIns="0" tIns="0" rIns="0" bIns="0" rtlCol="0" anchor="t" anchorCtr="0"/>
            <a:lstStyle/>
            <a:p>
              <a:pPr defTabSz="812454"/>
              <a:endParaRPr lang="en-US" sz="3199" dirty="0">
                <a:solidFill>
                  <a:srgbClr val="000000"/>
                </a:solidFill>
                <a:latin typeface="Arial" pitchFamily="34" charset="0"/>
                <a:cs typeface="Arial" pitchFamily="34" charset="0"/>
              </a:endParaRPr>
            </a:p>
          </p:txBody>
        </p:sp>
        <p:graphicFrame>
          <p:nvGraphicFramePr>
            <p:cNvPr id="22" name="Chart 21">
              <a:extLst>
                <a:ext uri="{FF2B5EF4-FFF2-40B4-BE49-F238E27FC236}">
                  <a16:creationId xmlns:a16="http://schemas.microsoft.com/office/drawing/2014/main" id="{62437CDD-1019-9040-A238-83F77789E846}"/>
                </a:ext>
              </a:extLst>
            </p:cNvPr>
            <p:cNvGraphicFramePr/>
            <p:nvPr>
              <p:extLst/>
            </p:nvPr>
          </p:nvGraphicFramePr>
          <p:xfrm>
            <a:off x="5576463" y="882923"/>
            <a:ext cx="3212840" cy="1604625"/>
          </p:xfrm>
          <a:graphic>
            <a:graphicData uri="http://schemas.openxmlformats.org/drawingml/2006/chart">
              <c:chart xmlns:c="http://schemas.openxmlformats.org/drawingml/2006/chart" xmlns:r="http://schemas.openxmlformats.org/officeDocument/2006/relationships" r:id="rId2"/>
            </a:graphicData>
          </a:graphic>
        </p:graphicFrame>
        <p:cxnSp>
          <p:nvCxnSpPr>
            <p:cNvPr id="23" name="Straight Arrow Connector 22">
              <a:extLst>
                <a:ext uri="{FF2B5EF4-FFF2-40B4-BE49-F238E27FC236}">
                  <a16:creationId xmlns:a16="http://schemas.microsoft.com/office/drawing/2014/main" id="{2FF80BC6-1B46-1841-85F0-763F93AC43C0}"/>
                </a:ext>
              </a:extLst>
            </p:cNvPr>
            <p:cNvCxnSpPr/>
            <p:nvPr/>
          </p:nvCxnSpPr>
          <p:spPr>
            <a:xfrm>
              <a:off x="6487876" y="1048983"/>
              <a:ext cx="0" cy="445885"/>
            </a:xfrm>
            <a:prstGeom prst="straightConnector1">
              <a:avLst/>
            </a:prstGeom>
            <a:grpFill/>
            <a:ln w="44450">
              <a:solidFill>
                <a:schemeClr val="accent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4AFBFC0-CE82-1845-9BE1-367D768486AA}"/>
                </a:ext>
              </a:extLst>
            </p:cNvPr>
            <p:cNvSpPr txBox="1"/>
            <p:nvPr/>
          </p:nvSpPr>
          <p:spPr>
            <a:xfrm>
              <a:off x="6622484" y="1117647"/>
              <a:ext cx="692716" cy="299177"/>
            </a:xfrm>
            <a:prstGeom prst="rect">
              <a:avLst/>
            </a:prstGeom>
            <a:grpFill/>
            <a:ln>
              <a:noFill/>
            </a:ln>
          </p:spPr>
          <p:txBody>
            <a:bodyPr wrap="none" lIns="0" tIns="0" rIns="0" bIns="0" rtlCol="0" anchor="ctr">
              <a:noAutofit/>
            </a:bodyPr>
            <a:lstStyle/>
            <a:p>
              <a:pPr defTabSz="812454"/>
              <a:r>
                <a:rPr lang="en-US" sz="2399" b="1" dirty="0">
                  <a:latin typeface="Calibri"/>
                </a:rPr>
                <a:t>+ Buffer</a:t>
              </a:r>
            </a:p>
          </p:txBody>
        </p:sp>
        <p:sp>
          <p:nvSpPr>
            <p:cNvPr id="25" name="Left Brace 24">
              <a:extLst>
                <a:ext uri="{FF2B5EF4-FFF2-40B4-BE49-F238E27FC236}">
                  <a16:creationId xmlns:a16="http://schemas.microsoft.com/office/drawing/2014/main" id="{FC368CF7-24FC-CD42-8A60-0CD2F6EC3B21}"/>
                </a:ext>
              </a:extLst>
            </p:cNvPr>
            <p:cNvSpPr/>
            <p:nvPr/>
          </p:nvSpPr>
          <p:spPr>
            <a:xfrm>
              <a:off x="5442726" y="1055934"/>
              <a:ext cx="139030" cy="1299839"/>
            </a:xfrm>
            <a:prstGeom prst="leftBrace">
              <a:avLst/>
            </a:prstGeom>
            <a:grpFill/>
            <a:ln w="5715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666"/>
            </a:p>
          </p:txBody>
        </p:sp>
        <p:cxnSp>
          <p:nvCxnSpPr>
            <p:cNvPr id="26" name="Straight Connector 25">
              <a:extLst>
                <a:ext uri="{FF2B5EF4-FFF2-40B4-BE49-F238E27FC236}">
                  <a16:creationId xmlns:a16="http://schemas.microsoft.com/office/drawing/2014/main" id="{3FDA4499-919E-7D48-8456-BDE2D7FD147D}"/>
                </a:ext>
              </a:extLst>
            </p:cNvPr>
            <p:cNvCxnSpPr/>
            <p:nvPr/>
          </p:nvCxnSpPr>
          <p:spPr>
            <a:xfrm>
              <a:off x="5714324" y="1038792"/>
              <a:ext cx="2932225" cy="0"/>
            </a:xfrm>
            <a:prstGeom prst="line">
              <a:avLst/>
            </a:prstGeom>
            <a:grpFill/>
            <a:ln w="19050">
              <a:solidFill>
                <a:schemeClr val="accent4"/>
              </a:solidFill>
              <a:prstDash val="sysDash"/>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A3EAFB7-792D-D04D-8D7E-170AB7399824}"/>
                </a:ext>
              </a:extLst>
            </p:cNvPr>
            <p:cNvCxnSpPr/>
            <p:nvPr/>
          </p:nvCxnSpPr>
          <p:spPr>
            <a:xfrm>
              <a:off x="5714324" y="1492310"/>
              <a:ext cx="2932225" cy="0"/>
            </a:xfrm>
            <a:prstGeom prst="line">
              <a:avLst/>
            </a:prstGeom>
            <a:grpFill/>
            <a:ln w="19050">
              <a:solidFill>
                <a:schemeClr val="accent4"/>
              </a:solidFill>
              <a:prstDash val="sysDash"/>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98E3D21A-C8C4-3A4A-9B99-442D35997B8E}"/>
                </a:ext>
              </a:extLst>
            </p:cNvPr>
            <p:cNvSpPr txBox="1"/>
            <p:nvPr/>
          </p:nvSpPr>
          <p:spPr>
            <a:xfrm>
              <a:off x="5866079" y="1244505"/>
              <a:ext cx="504553" cy="247194"/>
            </a:xfrm>
            <a:prstGeom prst="rect">
              <a:avLst/>
            </a:prstGeom>
            <a:grpFill/>
            <a:ln>
              <a:noFill/>
            </a:ln>
          </p:spPr>
          <p:txBody>
            <a:bodyPr wrap="none" lIns="0" tIns="0" rIns="0" bIns="0" rtlCol="0" anchor="ctr">
              <a:noAutofit/>
            </a:bodyPr>
            <a:lstStyle/>
            <a:p>
              <a:pPr defTabSz="812454"/>
              <a:r>
                <a:rPr lang="en-US" sz="2399" b="1" dirty="0">
                  <a:latin typeface="Calibri"/>
                </a:rPr>
                <a:t>Peak</a:t>
              </a:r>
            </a:p>
          </p:txBody>
        </p:sp>
      </p:grpSp>
      <p:sp>
        <p:nvSpPr>
          <p:cNvPr id="33" name="Content Placeholder 5">
            <a:extLst>
              <a:ext uri="{FF2B5EF4-FFF2-40B4-BE49-F238E27FC236}">
                <a16:creationId xmlns:a16="http://schemas.microsoft.com/office/drawing/2014/main" id="{4AACE6FA-B3EA-8D4E-884F-313036EF4C9B}"/>
              </a:ext>
            </a:extLst>
          </p:cNvPr>
          <p:cNvSpPr txBox="1">
            <a:spLocks/>
          </p:cNvSpPr>
          <p:nvPr/>
        </p:nvSpPr>
        <p:spPr>
          <a:xfrm>
            <a:off x="703471" y="6600764"/>
            <a:ext cx="5664834" cy="514471"/>
          </a:xfrm>
          <a:prstGeom prst="rect">
            <a:avLst/>
          </a:prstGeom>
        </p:spPr>
        <p:txBody>
          <a:bodyPr vert="horz" lIns="0" tIns="0" rIns="0" bIns="0" rtlCol="0">
            <a:noAutofit/>
          </a:bodyPr>
          <a:lstStyle>
            <a:lvl1pPr marL="171466" indent="-171466" algn="l" defTabSz="685862" rtl="0" eaLnBrk="1" latinLnBrk="0" hangingPunct="1">
              <a:lnSpc>
                <a:spcPct val="90000"/>
              </a:lnSpc>
              <a:spcBef>
                <a:spcPts val="900"/>
              </a:spcBef>
              <a:buClr>
                <a:schemeClr val="tx1">
                  <a:lumMod val="60000"/>
                  <a:lumOff val="40000"/>
                </a:schemeClr>
              </a:buClr>
              <a:buFont typeface="Arial" panose="020B0604020202020204" pitchFamily="34" charset="0"/>
              <a:buChar char="•"/>
              <a:defRPr sz="2100" kern="1200">
                <a:solidFill>
                  <a:schemeClr val="tx1"/>
                </a:solidFill>
                <a:latin typeface="+mn-lt"/>
                <a:ea typeface="+mn-ea"/>
                <a:cs typeface="+mn-cs"/>
              </a:defRPr>
            </a:lvl1pPr>
            <a:lvl2pPr marL="377225" indent="-171466" algn="l" defTabSz="685862"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2pPr>
            <a:lvl3pPr marL="548690"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500" kern="1200">
                <a:solidFill>
                  <a:schemeClr val="tx1"/>
                </a:solidFill>
                <a:latin typeface="+mn-lt"/>
                <a:ea typeface="+mn-ea"/>
                <a:cs typeface="+mn-cs"/>
              </a:defRPr>
            </a:lvl3pPr>
            <a:lvl4pPr marL="720156"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400" kern="1200">
                <a:solidFill>
                  <a:schemeClr val="tx1"/>
                </a:solidFill>
                <a:latin typeface="+mn-lt"/>
                <a:ea typeface="+mn-ea"/>
                <a:cs typeface="+mn-cs"/>
              </a:defRPr>
            </a:lvl4pPr>
            <a:lvl5pPr marL="891622"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5pPr>
            <a:lvl6pPr marL="1063087"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6pPr>
            <a:lvl7pPr marL="1234554"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7pPr>
            <a:lvl8pPr marL="1406018"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8pPr>
            <a:lvl9pPr marL="1577484"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9pPr>
          </a:lstStyle>
          <a:p>
            <a:endParaRPr lang="en-US" sz="2799" dirty="0"/>
          </a:p>
        </p:txBody>
      </p:sp>
      <p:sp>
        <p:nvSpPr>
          <p:cNvPr id="35" name="TextBox 34">
            <a:extLst>
              <a:ext uri="{FF2B5EF4-FFF2-40B4-BE49-F238E27FC236}">
                <a16:creationId xmlns:a16="http://schemas.microsoft.com/office/drawing/2014/main" id="{3AF5381B-15D9-6B48-8964-A64209EED49D}"/>
              </a:ext>
            </a:extLst>
          </p:cNvPr>
          <p:cNvSpPr txBox="1"/>
          <p:nvPr/>
        </p:nvSpPr>
        <p:spPr>
          <a:xfrm>
            <a:off x="7706668" y="2841645"/>
            <a:ext cx="2045980" cy="265329"/>
          </a:xfrm>
          <a:prstGeom prst="rect">
            <a:avLst/>
          </a:prstGeom>
          <a:noFill/>
        </p:spPr>
        <p:txBody>
          <a:bodyPr wrap="square" lIns="0" tIns="0" rIns="0" bIns="0" rtlCol="0">
            <a:spAutoFit/>
          </a:bodyPr>
          <a:lstStyle/>
          <a:p>
            <a:pPr algn="ctr">
              <a:lnSpc>
                <a:spcPct val="90000"/>
              </a:lnSpc>
            </a:pPr>
            <a:r>
              <a:rPr lang="en-US" sz="1866" b="1" dirty="0">
                <a:solidFill>
                  <a:schemeClr val="bg1"/>
                </a:solidFill>
              </a:rPr>
              <a:t>CPU Usage</a:t>
            </a:r>
          </a:p>
        </p:txBody>
      </p:sp>
      <p:grpSp>
        <p:nvGrpSpPr>
          <p:cNvPr id="47" name="Group 46">
            <a:extLst>
              <a:ext uri="{FF2B5EF4-FFF2-40B4-BE49-F238E27FC236}">
                <a16:creationId xmlns:a16="http://schemas.microsoft.com/office/drawing/2014/main" id="{D8F620AD-B9B9-F64E-BF4E-C8599F5B91F2}"/>
              </a:ext>
            </a:extLst>
          </p:cNvPr>
          <p:cNvGrpSpPr/>
          <p:nvPr/>
        </p:nvGrpSpPr>
        <p:grpSpPr>
          <a:xfrm>
            <a:off x="608200" y="4164137"/>
            <a:ext cx="9449169" cy="1820827"/>
            <a:chOff x="608200" y="4147512"/>
            <a:chExt cx="9449169" cy="1820827"/>
          </a:xfrm>
        </p:grpSpPr>
        <p:sp>
          <p:nvSpPr>
            <p:cNvPr id="32" name="Left Brace 31">
              <a:extLst>
                <a:ext uri="{FF2B5EF4-FFF2-40B4-BE49-F238E27FC236}">
                  <a16:creationId xmlns:a16="http://schemas.microsoft.com/office/drawing/2014/main" id="{5B4342BD-6449-2146-BB99-9415EBD40FB1}"/>
                </a:ext>
              </a:extLst>
            </p:cNvPr>
            <p:cNvSpPr/>
            <p:nvPr/>
          </p:nvSpPr>
          <p:spPr>
            <a:xfrm>
              <a:off x="7275056" y="4847467"/>
              <a:ext cx="260567" cy="1120872"/>
            </a:xfrm>
            <a:prstGeom prst="leftBrace">
              <a:avLst/>
            </a:prstGeom>
            <a:ln w="5715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666"/>
            </a:p>
          </p:txBody>
        </p:sp>
        <p:sp>
          <p:nvSpPr>
            <p:cNvPr id="34" name="Content Placeholder 5">
              <a:extLst>
                <a:ext uri="{FF2B5EF4-FFF2-40B4-BE49-F238E27FC236}">
                  <a16:creationId xmlns:a16="http://schemas.microsoft.com/office/drawing/2014/main" id="{63E44288-2616-2448-8E8C-D04F055AA84A}"/>
                </a:ext>
              </a:extLst>
            </p:cNvPr>
            <p:cNvSpPr txBox="1">
              <a:spLocks/>
            </p:cNvSpPr>
            <p:nvPr/>
          </p:nvSpPr>
          <p:spPr>
            <a:xfrm>
              <a:off x="608200" y="4289430"/>
              <a:ext cx="5935525" cy="1422029"/>
            </a:xfrm>
            <a:prstGeom prst="rect">
              <a:avLst/>
            </a:prstGeom>
          </p:spPr>
          <p:txBody>
            <a:bodyPr vert="horz" lIns="0" tIns="0" rIns="0" bIns="0" rtlCol="0">
              <a:noAutofit/>
            </a:bodyPr>
            <a:lstStyle>
              <a:lvl1pPr marL="171466" indent="-171466" algn="l" defTabSz="685862" rtl="0" eaLnBrk="1" latinLnBrk="0" hangingPunct="1">
                <a:lnSpc>
                  <a:spcPct val="90000"/>
                </a:lnSpc>
                <a:spcBef>
                  <a:spcPts val="900"/>
                </a:spcBef>
                <a:buClr>
                  <a:schemeClr val="tx1">
                    <a:lumMod val="60000"/>
                    <a:lumOff val="40000"/>
                  </a:schemeClr>
                </a:buClr>
                <a:buFont typeface="Arial" panose="020B0604020202020204" pitchFamily="34" charset="0"/>
                <a:buChar char="•"/>
                <a:defRPr sz="2100" kern="1200">
                  <a:solidFill>
                    <a:schemeClr val="tx1"/>
                  </a:solidFill>
                  <a:latin typeface="+mn-lt"/>
                  <a:ea typeface="+mn-ea"/>
                  <a:cs typeface="+mn-cs"/>
                </a:defRPr>
              </a:lvl1pPr>
              <a:lvl2pPr marL="377225" indent="-171466" algn="l" defTabSz="685862"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2pPr>
              <a:lvl3pPr marL="548690"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500" kern="1200">
                  <a:solidFill>
                    <a:schemeClr val="tx1"/>
                  </a:solidFill>
                  <a:latin typeface="+mn-lt"/>
                  <a:ea typeface="+mn-ea"/>
                  <a:cs typeface="+mn-cs"/>
                </a:defRPr>
              </a:lvl3pPr>
              <a:lvl4pPr marL="720156"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400" kern="1200">
                  <a:solidFill>
                    <a:schemeClr val="tx1"/>
                  </a:solidFill>
                  <a:latin typeface="+mn-lt"/>
                  <a:ea typeface="+mn-ea"/>
                  <a:cs typeface="+mn-cs"/>
                </a:defRPr>
              </a:lvl4pPr>
              <a:lvl5pPr marL="891622"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5pPr>
              <a:lvl6pPr marL="1063087"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6pPr>
              <a:lvl7pPr marL="1234554"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7pPr>
              <a:lvl8pPr marL="1406018"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8pPr>
              <a:lvl9pPr marL="1577484"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9pPr>
            </a:lstStyle>
            <a:p>
              <a:pPr marL="230188" indent="-230188">
                <a:spcBef>
                  <a:spcPts val="0"/>
                </a:spcBef>
                <a:buClr>
                  <a:schemeClr val="accent1"/>
                </a:buClr>
                <a:buSzPct val="70000"/>
              </a:pPr>
              <a:r>
                <a:rPr lang="en-US" sz="2800" dirty="0"/>
                <a:t>Use hourly </a:t>
              </a:r>
              <a:r>
                <a:rPr lang="en-US" sz="2800" b="1" i="1" dirty="0">
                  <a:solidFill>
                    <a:schemeClr val="accent1"/>
                  </a:solidFill>
                </a:rPr>
                <a:t>OCPU scaling</a:t>
              </a:r>
              <a:r>
                <a:rPr lang="en-US" sz="2800" dirty="0">
                  <a:solidFill>
                    <a:srgbClr val="000000"/>
                  </a:solidFill>
                </a:rPr>
                <a:t> </a:t>
              </a:r>
              <a:r>
                <a:rPr lang="en-US" sz="2800" dirty="0"/>
                <a:t>for peak</a:t>
              </a:r>
            </a:p>
            <a:p>
              <a:pPr marL="230188" indent="-230188">
                <a:spcBef>
                  <a:spcPts val="0"/>
                </a:spcBef>
                <a:buClr>
                  <a:schemeClr val="accent1"/>
                </a:buClr>
                <a:buSzPct val="70000"/>
              </a:pPr>
              <a:r>
                <a:rPr lang="en-US" sz="2800" dirty="0"/>
                <a:t>OCPUs available through OCPU Scaling – no need to add Buffer</a:t>
              </a:r>
            </a:p>
          </p:txBody>
        </p:sp>
        <p:cxnSp>
          <p:nvCxnSpPr>
            <p:cNvPr id="36" name="Straight Connector 35">
              <a:extLst>
                <a:ext uri="{FF2B5EF4-FFF2-40B4-BE49-F238E27FC236}">
                  <a16:creationId xmlns:a16="http://schemas.microsoft.com/office/drawing/2014/main" id="{C143B0AF-49BF-144A-ADB9-6FF881AC450E}"/>
                </a:ext>
              </a:extLst>
            </p:cNvPr>
            <p:cNvCxnSpPr>
              <a:cxnSpLocks/>
            </p:cNvCxnSpPr>
            <p:nvPr/>
          </p:nvCxnSpPr>
          <p:spPr>
            <a:xfrm>
              <a:off x="8411877" y="4780587"/>
              <a:ext cx="731330" cy="0"/>
            </a:xfrm>
            <a:prstGeom prst="line">
              <a:avLst/>
            </a:prstGeom>
            <a:ln w="19050">
              <a:solidFill>
                <a:schemeClr val="accent4"/>
              </a:solidFill>
              <a:prstDash val="sysDash"/>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7833D3A-A91E-AF40-88E7-D8A7A2BCFD4C}"/>
                </a:ext>
              </a:extLst>
            </p:cNvPr>
            <p:cNvSpPr txBox="1"/>
            <p:nvPr/>
          </p:nvSpPr>
          <p:spPr>
            <a:xfrm>
              <a:off x="7618285" y="4632482"/>
              <a:ext cx="793592" cy="301673"/>
            </a:xfrm>
            <a:prstGeom prst="rect">
              <a:avLst/>
            </a:prstGeom>
            <a:noFill/>
          </p:spPr>
          <p:txBody>
            <a:bodyPr wrap="square" lIns="0" tIns="0" rIns="0" bIns="0" rtlCol="0" anchor="ctr">
              <a:noAutofit/>
            </a:bodyPr>
            <a:lstStyle/>
            <a:p>
              <a:pPr algn="ctr">
                <a:lnSpc>
                  <a:spcPct val="90000"/>
                </a:lnSpc>
              </a:pPr>
              <a:r>
                <a:rPr lang="en-US" sz="2399" b="1" dirty="0"/>
                <a:t>Peak</a:t>
              </a:r>
              <a:endParaRPr lang="en-US" sz="2133" b="1" dirty="0"/>
            </a:p>
          </p:txBody>
        </p:sp>
        <p:sp>
          <p:nvSpPr>
            <p:cNvPr id="44" name="TextBox 43">
              <a:extLst>
                <a:ext uri="{FF2B5EF4-FFF2-40B4-BE49-F238E27FC236}">
                  <a16:creationId xmlns:a16="http://schemas.microsoft.com/office/drawing/2014/main" id="{E17B3FAD-B016-6D48-9943-CD8418C2B829}"/>
                </a:ext>
              </a:extLst>
            </p:cNvPr>
            <p:cNvSpPr txBox="1"/>
            <p:nvPr/>
          </p:nvSpPr>
          <p:spPr>
            <a:xfrm>
              <a:off x="9133988" y="4147512"/>
              <a:ext cx="923381" cy="398799"/>
            </a:xfrm>
            <a:prstGeom prst="rect">
              <a:avLst/>
            </a:prstGeom>
            <a:noFill/>
            <a:ln>
              <a:noFill/>
            </a:ln>
          </p:spPr>
          <p:txBody>
            <a:bodyPr wrap="none" lIns="0" tIns="0" rIns="0" bIns="0" rtlCol="0" anchor="ctr">
              <a:noAutofit/>
            </a:bodyPr>
            <a:lstStyle/>
            <a:p>
              <a:pPr algn="ctr" defTabSz="812454"/>
              <a:r>
                <a:rPr lang="en-US" sz="2399" b="1" dirty="0">
                  <a:latin typeface="Calibri"/>
                </a:rPr>
                <a:t>Buffer</a:t>
              </a:r>
            </a:p>
          </p:txBody>
        </p:sp>
      </p:grpSp>
      <p:sp>
        <p:nvSpPr>
          <p:cNvPr id="8" name="Rounded Rectangle 7">
            <a:extLst>
              <a:ext uri="{FF2B5EF4-FFF2-40B4-BE49-F238E27FC236}">
                <a16:creationId xmlns:a16="http://schemas.microsoft.com/office/drawing/2014/main" id="{3EB8F341-42EE-A647-9890-EE98FBEEF93C}"/>
              </a:ext>
            </a:extLst>
          </p:cNvPr>
          <p:cNvSpPr/>
          <p:nvPr/>
        </p:nvSpPr>
        <p:spPr>
          <a:xfrm>
            <a:off x="7575085" y="3797983"/>
            <a:ext cx="4063793" cy="2154513"/>
          </a:xfrm>
          <a:prstGeom prst="roundRect">
            <a:avLst>
              <a:gd name="adj" fmla="val 0"/>
            </a:avLst>
          </a:prstGeom>
          <a:noFill/>
          <a:ln>
            <a:noFill/>
          </a:ln>
          <a:effectLst/>
        </p:spPr>
        <p:style>
          <a:lnRef idx="1">
            <a:schemeClr val="accent3"/>
          </a:lnRef>
          <a:fillRef idx="2">
            <a:schemeClr val="accent3"/>
          </a:fillRef>
          <a:effectRef idx="1">
            <a:schemeClr val="accent3"/>
          </a:effectRef>
          <a:fontRef idx="minor">
            <a:schemeClr val="dk1"/>
          </a:fontRef>
        </p:style>
        <p:txBody>
          <a:bodyPr lIns="0" tIns="0" rIns="0" bIns="0" rtlCol="0" anchor="t" anchorCtr="0"/>
          <a:lstStyle/>
          <a:p>
            <a:pPr defTabSz="812454"/>
            <a:endParaRPr lang="en-US" sz="1600" dirty="0">
              <a:solidFill>
                <a:srgbClr val="000000"/>
              </a:solidFill>
              <a:latin typeface="Arial" pitchFamily="34" charset="0"/>
              <a:cs typeface="Arial" pitchFamily="34" charset="0"/>
            </a:endParaRPr>
          </a:p>
        </p:txBody>
      </p:sp>
      <p:grpSp>
        <p:nvGrpSpPr>
          <p:cNvPr id="51" name="Group 50">
            <a:extLst>
              <a:ext uri="{FF2B5EF4-FFF2-40B4-BE49-F238E27FC236}">
                <a16:creationId xmlns:a16="http://schemas.microsoft.com/office/drawing/2014/main" id="{DABFB03E-CCBD-E642-9E59-92371DBB5EB3}"/>
              </a:ext>
            </a:extLst>
          </p:cNvPr>
          <p:cNvGrpSpPr/>
          <p:nvPr/>
        </p:nvGrpSpPr>
        <p:grpSpPr>
          <a:xfrm>
            <a:off x="641062" y="3661746"/>
            <a:ext cx="11188480" cy="2440532"/>
            <a:chOff x="658897" y="3679249"/>
            <a:chExt cx="11188480" cy="2440532"/>
          </a:xfrm>
        </p:grpSpPr>
        <p:sp>
          <p:nvSpPr>
            <p:cNvPr id="40" name="Content Placeholder 5">
              <a:extLst>
                <a:ext uri="{FF2B5EF4-FFF2-40B4-BE49-F238E27FC236}">
                  <a16:creationId xmlns:a16="http://schemas.microsoft.com/office/drawing/2014/main" id="{2BE5A42F-03D9-A747-B92F-234593238F5B}"/>
                </a:ext>
              </a:extLst>
            </p:cNvPr>
            <p:cNvSpPr txBox="1">
              <a:spLocks/>
            </p:cNvSpPr>
            <p:nvPr/>
          </p:nvSpPr>
          <p:spPr>
            <a:xfrm>
              <a:off x="658897" y="3679249"/>
              <a:ext cx="5664834" cy="2431045"/>
            </a:xfrm>
            <a:prstGeom prst="rect">
              <a:avLst/>
            </a:prstGeom>
          </p:spPr>
          <p:txBody>
            <a:bodyPr vert="horz" lIns="0" tIns="0" rIns="0" bIns="0" rtlCol="0">
              <a:noAutofit/>
            </a:bodyPr>
            <a:lstStyle>
              <a:lvl1pPr marL="171466" indent="-171466" algn="l" defTabSz="685862" rtl="0" eaLnBrk="1" latinLnBrk="0" hangingPunct="1">
                <a:lnSpc>
                  <a:spcPct val="90000"/>
                </a:lnSpc>
                <a:spcBef>
                  <a:spcPts val="900"/>
                </a:spcBef>
                <a:buClr>
                  <a:schemeClr val="tx1">
                    <a:lumMod val="60000"/>
                    <a:lumOff val="40000"/>
                  </a:schemeClr>
                </a:buClr>
                <a:buFont typeface="Arial" panose="020B0604020202020204" pitchFamily="34" charset="0"/>
                <a:buChar char="•"/>
                <a:defRPr sz="2100" kern="1200">
                  <a:solidFill>
                    <a:schemeClr val="tx1"/>
                  </a:solidFill>
                  <a:latin typeface="+mn-lt"/>
                  <a:ea typeface="+mn-ea"/>
                  <a:cs typeface="+mn-cs"/>
                </a:defRPr>
              </a:lvl1pPr>
              <a:lvl2pPr marL="377225" indent="-171466" algn="l" defTabSz="685862"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2pPr>
              <a:lvl3pPr marL="548690"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500" kern="1200">
                  <a:solidFill>
                    <a:schemeClr val="tx1"/>
                  </a:solidFill>
                  <a:latin typeface="+mn-lt"/>
                  <a:ea typeface="+mn-ea"/>
                  <a:cs typeface="+mn-cs"/>
                </a:defRPr>
              </a:lvl3pPr>
              <a:lvl4pPr marL="720156"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400" kern="1200">
                  <a:solidFill>
                    <a:schemeClr val="tx1"/>
                  </a:solidFill>
                  <a:latin typeface="+mn-lt"/>
                  <a:ea typeface="+mn-ea"/>
                  <a:cs typeface="+mn-cs"/>
                </a:defRPr>
              </a:lvl4pPr>
              <a:lvl5pPr marL="891622"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5pPr>
              <a:lvl6pPr marL="1063087"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6pPr>
              <a:lvl7pPr marL="1234554"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7pPr>
              <a:lvl8pPr marL="1406018"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8pPr>
              <a:lvl9pPr marL="1577484" indent="-137172" algn="l" defTabSz="685862" rtl="0" eaLnBrk="1" latinLnBrk="0" hangingPunct="1">
                <a:lnSpc>
                  <a:spcPct val="90000"/>
                </a:lnSpc>
                <a:spcBef>
                  <a:spcPts val="450"/>
                </a:spcBef>
                <a:buClr>
                  <a:schemeClr val="tx1">
                    <a:lumMod val="60000"/>
                    <a:lumOff val="40000"/>
                  </a:schemeClr>
                </a:buClr>
                <a:buFont typeface="Arial" panose="020B0604020202020204" pitchFamily="34" charset="0"/>
                <a:buChar char="•"/>
                <a:defRPr sz="1200" kern="1200">
                  <a:solidFill>
                    <a:schemeClr val="tx1"/>
                  </a:solidFill>
                  <a:latin typeface="+mn-lt"/>
                  <a:ea typeface="+mn-ea"/>
                  <a:cs typeface="+mn-cs"/>
                </a:defRPr>
              </a:lvl9pPr>
            </a:lstStyle>
            <a:p>
              <a:pPr marL="0" indent="0">
                <a:spcBef>
                  <a:spcPts val="0"/>
                </a:spcBef>
                <a:buNone/>
              </a:pPr>
              <a:r>
                <a:rPr lang="en-US" sz="2800" u="sng" dirty="0"/>
                <a:t>Sizing for Cloud</a:t>
              </a:r>
            </a:p>
            <a:p>
              <a:pPr>
                <a:spcBef>
                  <a:spcPts val="0"/>
                </a:spcBef>
              </a:pPr>
              <a:endParaRPr lang="en-US" sz="3600" dirty="0"/>
            </a:p>
            <a:p>
              <a:pPr>
                <a:spcBef>
                  <a:spcPts val="0"/>
                </a:spcBef>
              </a:pPr>
              <a:endParaRPr lang="en-US" sz="3600" dirty="0"/>
            </a:p>
            <a:p>
              <a:pPr>
                <a:spcBef>
                  <a:spcPts val="0"/>
                </a:spcBef>
              </a:pPr>
              <a:endParaRPr lang="en-US" sz="3600" dirty="0"/>
            </a:p>
            <a:p>
              <a:pPr>
                <a:spcBef>
                  <a:spcPts val="0"/>
                </a:spcBef>
                <a:buClr>
                  <a:schemeClr val="accent1"/>
                </a:buClr>
                <a:buSzPct val="70000"/>
              </a:pPr>
              <a:r>
                <a:rPr lang="en-US" sz="2800" dirty="0">
                  <a:solidFill>
                    <a:schemeClr val="accent1"/>
                  </a:solidFill>
                </a:rPr>
                <a:t>Size for the </a:t>
              </a:r>
              <a:r>
                <a:rPr lang="en-US" sz="2800" u="sng" dirty="0">
                  <a:solidFill>
                    <a:schemeClr val="accent1"/>
                  </a:solidFill>
                </a:rPr>
                <a:t>normal</a:t>
              </a:r>
              <a:r>
                <a:rPr lang="en-US" sz="2800" dirty="0">
                  <a:solidFill>
                    <a:schemeClr val="accent1"/>
                  </a:solidFill>
                </a:rPr>
                <a:t> </a:t>
              </a:r>
              <a:r>
                <a:rPr lang="en-US" sz="2800" dirty="0"/>
                <a:t>workload</a:t>
              </a:r>
            </a:p>
            <a:p>
              <a:pPr>
                <a:spcBef>
                  <a:spcPts val="0"/>
                </a:spcBef>
              </a:pPr>
              <a:endParaRPr lang="en-US" sz="2800" dirty="0"/>
            </a:p>
            <a:p>
              <a:pPr>
                <a:spcBef>
                  <a:spcPts val="0"/>
                </a:spcBef>
              </a:pPr>
              <a:endParaRPr lang="en-US" sz="2800" dirty="0"/>
            </a:p>
            <a:p>
              <a:pPr>
                <a:spcBef>
                  <a:spcPts val="0"/>
                </a:spcBef>
              </a:pPr>
              <a:endParaRPr lang="en-US" sz="2800" dirty="0"/>
            </a:p>
            <a:p>
              <a:pPr>
                <a:spcBef>
                  <a:spcPts val="0"/>
                </a:spcBef>
              </a:pPr>
              <a:endParaRPr lang="en-US" sz="2400" dirty="0"/>
            </a:p>
          </p:txBody>
        </p:sp>
        <p:grpSp>
          <p:nvGrpSpPr>
            <p:cNvPr id="18" name="Group 17">
              <a:extLst>
                <a:ext uri="{FF2B5EF4-FFF2-40B4-BE49-F238E27FC236}">
                  <a16:creationId xmlns:a16="http://schemas.microsoft.com/office/drawing/2014/main" id="{27F414C4-98E0-214F-97B5-FF88134C2DFD}"/>
                </a:ext>
              </a:extLst>
            </p:cNvPr>
            <p:cNvGrpSpPr/>
            <p:nvPr/>
          </p:nvGrpSpPr>
          <p:grpSpPr>
            <a:xfrm>
              <a:off x="6843954" y="4073294"/>
              <a:ext cx="5003423" cy="2046487"/>
              <a:chOff x="6807017" y="4036976"/>
              <a:chExt cx="5003423" cy="2046487"/>
            </a:xfrm>
          </p:grpSpPr>
          <p:graphicFrame>
            <p:nvGraphicFramePr>
              <p:cNvPr id="9" name="Chart 8">
                <a:extLst>
                  <a:ext uri="{FF2B5EF4-FFF2-40B4-BE49-F238E27FC236}">
                    <a16:creationId xmlns:a16="http://schemas.microsoft.com/office/drawing/2014/main" id="{A022E0D4-CBE9-4C43-969D-975E8042FEDE}"/>
                  </a:ext>
                </a:extLst>
              </p:cNvPr>
              <p:cNvGraphicFramePr/>
              <p:nvPr>
                <p:extLst/>
              </p:nvPr>
            </p:nvGraphicFramePr>
            <p:xfrm>
              <a:off x="7703930" y="4036976"/>
              <a:ext cx="4106510" cy="2046487"/>
            </p:xfrm>
            <a:graphic>
              <a:graphicData uri="http://schemas.openxmlformats.org/drawingml/2006/chart">
                <c:chart xmlns:c="http://schemas.openxmlformats.org/drawingml/2006/chart" xmlns:r="http://schemas.openxmlformats.org/officeDocument/2006/relationships" r:id="rId3"/>
              </a:graphicData>
            </a:graphic>
          </p:graphicFrame>
          <p:sp>
            <p:nvSpPr>
              <p:cNvPr id="31" name="Left Brace 30">
                <a:extLst>
                  <a:ext uri="{FF2B5EF4-FFF2-40B4-BE49-F238E27FC236}">
                    <a16:creationId xmlns:a16="http://schemas.microsoft.com/office/drawing/2014/main" id="{06E8426F-08A3-9349-96F4-612DC7D4538B}"/>
                  </a:ext>
                </a:extLst>
              </p:cNvPr>
              <p:cNvSpPr/>
              <p:nvPr/>
            </p:nvSpPr>
            <p:spPr>
              <a:xfrm>
                <a:off x="6807017" y="5268477"/>
                <a:ext cx="270932" cy="702217"/>
              </a:xfrm>
              <a:prstGeom prst="leftBrace">
                <a:avLst/>
              </a:prstGeom>
              <a:ln w="5715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666"/>
              </a:p>
            </p:txBody>
          </p:sp>
          <p:grpSp>
            <p:nvGrpSpPr>
              <p:cNvPr id="10" name="Group 9">
                <a:extLst>
                  <a:ext uri="{FF2B5EF4-FFF2-40B4-BE49-F238E27FC236}">
                    <a16:creationId xmlns:a16="http://schemas.microsoft.com/office/drawing/2014/main" id="{C823DEAA-97DA-FB49-B8D8-D2CDE7595087}"/>
                  </a:ext>
                </a:extLst>
              </p:cNvPr>
              <p:cNvGrpSpPr/>
              <p:nvPr/>
            </p:nvGrpSpPr>
            <p:grpSpPr>
              <a:xfrm>
                <a:off x="7594795" y="4445548"/>
                <a:ext cx="4000481" cy="786632"/>
                <a:chOff x="2113546" y="1873902"/>
                <a:chExt cx="2364476" cy="465954"/>
              </a:xfrm>
              <a:noFill/>
            </p:grpSpPr>
            <p:cxnSp>
              <p:nvCxnSpPr>
                <p:cNvPr id="12" name="Straight Arrow Connector 11">
                  <a:extLst>
                    <a:ext uri="{FF2B5EF4-FFF2-40B4-BE49-F238E27FC236}">
                      <a16:creationId xmlns:a16="http://schemas.microsoft.com/office/drawing/2014/main" id="{359756A8-CBB7-9349-9CED-DBA8A0EC8B76}"/>
                    </a:ext>
                  </a:extLst>
                </p:cNvPr>
                <p:cNvCxnSpPr>
                  <a:cxnSpLocks/>
                </p:cNvCxnSpPr>
                <p:nvPr/>
              </p:nvCxnSpPr>
              <p:spPr>
                <a:xfrm>
                  <a:off x="3099995" y="2092280"/>
                  <a:ext cx="0" cy="236374"/>
                </a:xfrm>
                <a:prstGeom prst="straightConnector1">
                  <a:avLst/>
                </a:prstGeom>
                <a:grpFill/>
                <a:ln w="31750">
                  <a:solidFill>
                    <a:schemeClr val="accent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8E18E99-D962-974C-A75F-E0C354BD0697}"/>
                    </a:ext>
                  </a:extLst>
                </p:cNvPr>
                <p:cNvSpPr txBox="1"/>
                <p:nvPr/>
              </p:nvSpPr>
              <p:spPr>
                <a:xfrm>
                  <a:off x="2113546" y="2167665"/>
                  <a:ext cx="290988" cy="167308"/>
                </a:xfrm>
                <a:prstGeom prst="rect">
                  <a:avLst/>
                </a:prstGeom>
                <a:grpFill/>
                <a:ln>
                  <a:noFill/>
                </a:ln>
              </p:spPr>
              <p:txBody>
                <a:bodyPr wrap="none" lIns="0" tIns="0" rIns="0" bIns="0" rtlCol="0" anchor="ctr">
                  <a:noAutofit/>
                </a:bodyPr>
                <a:lstStyle/>
                <a:p>
                  <a:pPr defTabSz="812454"/>
                  <a:r>
                    <a:rPr lang="en-US" sz="1866" b="1" dirty="0">
                      <a:latin typeface="Calibri"/>
                    </a:rPr>
                    <a:t>Normal</a:t>
                  </a:r>
                  <a:endParaRPr lang="en-US" sz="1600" b="1" dirty="0">
                    <a:latin typeface="Calibri"/>
                  </a:endParaRPr>
                </a:p>
              </p:txBody>
            </p:sp>
            <p:sp>
              <p:nvSpPr>
                <p:cNvPr id="14" name="TextBox 13">
                  <a:extLst>
                    <a:ext uri="{FF2B5EF4-FFF2-40B4-BE49-F238E27FC236}">
                      <a16:creationId xmlns:a16="http://schemas.microsoft.com/office/drawing/2014/main" id="{3C443227-7EDE-E841-92BC-622AE3FB8FD1}"/>
                    </a:ext>
                  </a:extLst>
                </p:cNvPr>
                <p:cNvSpPr txBox="1"/>
                <p:nvPr/>
              </p:nvSpPr>
              <p:spPr>
                <a:xfrm>
                  <a:off x="3167984" y="2094391"/>
                  <a:ext cx="941375" cy="245465"/>
                </a:xfrm>
                <a:prstGeom prst="rect">
                  <a:avLst/>
                </a:prstGeom>
                <a:grpFill/>
                <a:ln>
                  <a:noFill/>
                </a:ln>
              </p:spPr>
              <p:txBody>
                <a:bodyPr wrap="none" lIns="0" tIns="0" rIns="0" bIns="0" rtlCol="0" anchor="ctr">
                  <a:noAutofit/>
                </a:bodyPr>
                <a:lstStyle/>
                <a:p>
                  <a:pPr defTabSz="812454"/>
                  <a:r>
                    <a:rPr lang="en-US" sz="2133" b="1" dirty="0">
                      <a:latin typeface="Calibri"/>
                    </a:rPr>
                    <a:t>+ Hourly Bursting</a:t>
                  </a:r>
                </a:p>
              </p:txBody>
            </p:sp>
            <p:sp>
              <p:nvSpPr>
                <p:cNvPr id="15" name="Freeform 14">
                  <a:extLst>
                    <a:ext uri="{FF2B5EF4-FFF2-40B4-BE49-F238E27FC236}">
                      <a16:creationId xmlns:a16="http://schemas.microsoft.com/office/drawing/2014/main" id="{9023FADA-3EB2-EB4F-A9C1-60A1CB325A85}"/>
                    </a:ext>
                  </a:extLst>
                </p:cNvPr>
                <p:cNvSpPr/>
                <p:nvPr/>
              </p:nvSpPr>
              <p:spPr>
                <a:xfrm>
                  <a:off x="2140521" y="1873902"/>
                  <a:ext cx="2337501" cy="454748"/>
                </a:xfrm>
                <a:custGeom>
                  <a:avLst/>
                  <a:gdLst>
                    <a:gd name="connsiteX0" fmla="*/ 0 w 3940628"/>
                    <a:gd name="connsiteY0" fmla="*/ 620486 h 620486"/>
                    <a:gd name="connsiteX1" fmla="*/ 740228 w 3940628"/>
                    <a:gd name="connsiteY1" fmla="*/ 620486 h 620486"/>
                    <a:gd name="connsiteX2" fmla="*/ 740228 w 3940628"/>
                    <a:gd name="connsiteY2" fmla="*/ 0 h 620486"/>
                    <a:gd name="connsiteX3" fmla="*/ 1502228 w 3940628"/>
                    <a:gd name="connsiteY3" fmla="*/ 0 h 620486"/>
                    <a:gd name="connsiteX4" fmla="*/ 1502228 w 3940628"/>
                    <a:gd name="connsiteY4" fmla="*/ 598715 h 620486"/>
                    <a:gd name="connsiteX5" fmla="*/ 3940628 w 3940628"/>
                    <a:gd name="connsiteY5" fmla="*/ 587829 h 620486"/>
                    <a:gd name="connsiteX0" fmla="*/ 0 w 3940628"/>
                    <a:gd name="connsiteY0" fmla="*/ 620486 h 620486"/>
                    <a:gd name="connsiteX1" fmla="*/ 740228 w 3940628"/>
                    <a:gd name="connsiteY1" fmla="*/ 620486 h 620486"/>
                    <a:gd name="connsiteX2" fmla="*/ 740228 w 3940628"/>
                    <a:gd name="connsiteY2" fmla="*/ 0 h 620486"/>
                    <a:gd name="connsiteX3" fmla="*/ 1502228 w 3940628"/>
                    <a:gd name="connsiteY3" fmla="*/ 0 h 620486"/>
                    <a:gd name="connsiteX4" fmla="*/ 1491342 w 3940628"/>
                    <a:gd name="connsiteY4" fmla="*/ 609600 h 620486"/>
                    <a:gd name="connsiteX5" fmla="*/ 3940628 w 3940628"/>
                    <a:gd name="connsiteY5" fmla="*/ 587829 h 620486"/>
                    <a:gd name="connsiteX0" fmla="*/ 0 w 3940628"/>
                    <a:gd name="connsiteY0" fmla="*/ 620486 h 620486"/>
                    <a:gd name="connsiteX1" fmla="*/ 740228 w 3940628"/>
                    <a:gd name="connsiteY1" fmla="*/ 620486 h 620486"/>
                    <a:gd name="connsiteX2" fmla="*/ 740228 w 3940628"/>
                    <a:gd name="connsiteY2" fmla="*/ 0 h 620486"/>
                    <a:gd name="connsiteX3" fmla="*/ 1502228 w 3940628"/>
                    <a:gd name="connsiteY3" fmla="*/ 0 h 620486"/>
                    <a:gd name="connsiteX4" fmla="*/ 1491342 w 3940628"/>
                    <a:gd name="connsiteY4" fmla="*/ 609600 h 620486"/>
                    <a:gd name="connsiteX5" fmla="*/ 3940628 w 3940628"/>
                    <a:gd name="connsiteY5" fmla="*/ 598714 h 620486"/>
                    <a:gd name="connsiteX0" fmla="*/ 0 w 3940628"/>
                    <a:gd name="connsiteY0" fmla="*/ 620486 h 631372"/>
                    <a:gd name="connsiteX1" fmla="*/ 740228 w 3940628"/>
                    <a:gd name="connsiteY1" fmla="*/ 620486 h 631372"/>
                    <a:gd name="connsiteX2" fmla="*/ 740228 w 3940628"/>
                    <a:gd name="connsiteY2" fmla="*/ 0 h 631372"/>
                    <a:gd name="connsiteX3" fmla="*/ 1502228 w 3940628"/>
                    <a:gd name="connsiteY3" fmla="*/ 0 h 631372"/>
                    <a:gd name="connsiteX4" fmla="*/ 1502228 w 3940628"/>
                    <a:gd name="connsiteY4" fmla="*/ 631372 h 631372"/>
                    <a:gd name="connsiteX5" fmla="*/ 3940628 w 3940628"/>
                    <a:gd name="connsiteY5" fmla="*/ 598714 h 631372"/>
                    <a:gd name="connsiteX0" fmla="*/ 0 w 3951513"/>
                    <a:gd name="connsiteY0" fmla="*/ 620486 h 631372"/>
                    <a:gd name="connsiteX1" fmla="*/ 740228 w 3951513"/>
                    <a:gd name="connsiteY1" fmla="*/ 620486 h 631372"/>
                    <a:gd name="connsiteX2" fmla="*/ 740228 w 3951513"/>
                    <a:gd name="connsiteY2" fmla="*/ 0 h 631372"/>
                    <a:gd name="connsiteX3" fmla="*/ 1502228 w 3951513"/>
                    <a:gd name="connsiteY3" fmla="*/ 0 h 631372"/>
                    <a:gd name="connsiteX4" fmla="*/ 1502228 w 3951513"/>
                    <a:gd name="connsiteY4" fmla="*/ 631372 h 631372"/>
                    <a:gd name="connsiteX5" fmla="*/ 3951513 w 3951513"/>
                    <a:gd name="connsiteY5" fmla="*/ 620486 h 631372"/>
                    <a:gd name="connsiteX0" fmla="*/ 0 w 3951513"/>
                    <a:gd name="connsiteY0" fmla="*/ 620486 h 620487"/>
                    <a:gd name="connsiteX1" fmla="*/ 740228 w 3951513"/>
                    <a:gd name="connsiteY1" fmla="*/ 620486 h 620487"/>
                    <a:gd name="connsiteX2" fmla="*/ 740228 w 3951513"/>
                    <a:gd name="connsiteY2" fmla="*/ 0 h 620487"/>
                    <a:gd name="connsiteX3" fmla="*/ 1502228 w 3951513"/>
                    <a:gd name="connsiteY3" fmla="*/ 0 h 620487"/>
                    <a:gd name="connsiteX4" fmla="*/ 1513114 w 3951513"/>
                    <a:gd name="connsiteY4" fmla="*/ 620487 h 620487"/>
                    <a:gd name="connsiteX5" fmla="*/ 3951513 w 3951513"/>
                    <a:gd name="connsiteY5" fmla="*/ 620486 h 62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1513" h="620487">
                      <a:moveTo>
                        <a:pt x="0" y="620486"/>
                      </a:moveTo>
                      <a:lnTo>
                        <a:pt x="740228" y="620486"/>
                      </a:lnTo>
                      <a:lnTo>
                        <a:pt x="740228" y="0"/>
                      </a:lnTo>
                      <a:lnTo>
                        <a:pt x="1502228" y="0"/>
                      </a:lnTo>
                      <a:lnTo>
                        <a:pt x="1513114" y="620487"/>
                      </a:lnTo>
                      <a:lnTo>
                        <a:pt x="3951513" y="620486"/>
                      </a:lnTo>
                    </a:path>
                  </a:pathLst>
                </a:custGeom>
                <a:grpFill/>
                <a:ln w="19050">
                  <a:solidFill>
                    <a:schemeClr val="accent4"/>
                  </a:solidFill>
                  <a:prstDash val="sysDash"/>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grpSp>
          <p:sp>
            <p:nvSpPr>
              <p:cNvPr id="29" name="TextBox 28">
                <a:extLst>
                  <a:ext uri="{FF2B5EF4-FFF2-40B4-BE49-F238E27FC236}">
                    <a16:creationId xmlns:a16="http://schemas.microsoft.com/office/drawing/2014/main" id="{9D6F7FE5-12E2-4347-85F8-DBB4AF2628B3}"/>
                  </a:ext>
                </a:extLst>
              </p:cNvPr>
              <p:cNvSpPr txBox="1"/>
              <p:nvPr/>
            </p:nvSpPr>
            <p:spPr>
              <a:xfrm>
                <a:off x="7721179" y="5639702"/>
                <a:ext cx="2045980" cy="265329"/>
              </a:xfrm>
              <a:prstGeom prst="rect">
                <a:avLst/>
              </a:prstGeom>
              <a:noFill/>
            </p:spPr>
            <p:txBody>
              <a:bodyPr wrap="square" lIns="0" tIns="0" rIns="0" bIns="0" rtlCol="0">
                <a:spAutoFit/>
              </a:bodyPr>
              <a:lstStyle/>
              <a:p>
                <a:pPr algn="ctr">
                  <a:lnSpc>
                    <a:spcPct val="90000"/>
                  </a:lnSpc>
                </a:pPr>
                <a:r>
                  <a:rPr lang="en-US" sz="1866" b="1" dirty="0">
                    <a:solidFill>
                      <a:schemeClr val="bg1"/>
                    </a:solidFill>
                  </a:rPr>
                  <a:t>CPU Usage</a:t>
                </a:r>
              </a:p>
            </p:txBody>
          </p:sp>
        </p:grpSp>
      </p:grpSp>
    </p:spTree>
    <p:extLst>
      <p:ext uri="{BB962C8B-B14F-4D97-AF65-F5344CB8AC3E}">
        <p14:creationId xmlns:p14="http://schemas.microsoft.com/office/powerpoint/2010/main" val="2319565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up)">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up)">
                                      <p:cBhvr>
                                        <p:cTn id="1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7DCD144-89DF-D44A-8EB3-1FEF37E49056}"/>
              </a:ext>
            </a:extLst>
          </p:cNvPr>
          <p:cNvSpPr>
            <a:spLocks noGrp="1"/>
          </p:cNvSpPr>
          <p:nvPr>
            <p:ph type="title"/>
          </p:nvPr>
        </p:nvSpPr>
        <p:spPr>
          <a:xfrm>
            <a:off x="369277" y="442299"/>
            <a:ext cx="11822723" cy="685800"/>
          </a:xfrm>
        </p:spPr>
        <p:txBody>
          <a:bodyPr>
            <a:normAutofit/>
          </a:bodyPr>
          <a:lstStyle/>
          <a:p>
            <a:r>
              <a:rPr lang="en-US" sz="4000" b="1" dirty="0">
                <a:latin typeface="+mn-lt"/>
              </a:rPr>
              <a:t>Essentials for a Successful Exadata Cloud Deployment</a:t>
            </a:r>
          </a:p>
        </p:txBody>
      </p:sp>
      <p:sp>
        <p:nvSpPr>
          <p:cNvPr id="7" name="Content Placeholder 6">
            <a:extLst>
              <a:ext uri="{FF2B5EF4-FFF2-40B4-BE49-F238E27FC236}">
                <a16:creationId xmlns:a16="http://schemas.microsoft.com/office/drawing/2014/main" id="{6567F43F-EB08-7E43-B249-3A8B945A1252}"/>
              </a:ext>
            </a:extLst>
          </p:cNvPr>
          <p:cNvSpPr>
            <a:spLocks noGrp="1"/>
          </p:cNvSpPr>
          <p:nvPr>
            <p:ph idx="1"/>
          </p:nvPr>
        </p:nvSpPr>
        <p:spPr>
          <a:xfrm>
            <a:off x="369277" y="1291286"/>
            <a:ext cx="11133875" cy="5308297"/>
          </a:xfrm>
        </p:spPr>
        <p:txBody>
          <a:bodyPr>
            <a:noAutofit/>
          </a:bodyPr>
          <a:lstStyle/>
          <a:p>
            <a:pPr>
              <a:lnSpc>
                <a:spcPct val="100000"/>
              </a:lnSpc>
              <a:spcBef>
                <a:spcPts val="400"/>
              </a:spcBef>
            </a:pPr>
            <a:r>
              <a:rPr lang="en-US" sz="2400" dirty="0"/>
              <a:t>OCPU Sizing – Optimize TCO</a:t>
            </a:r>
          </a:p>
          <a:p>
            <a:pPr>
              <a:lnSpc>
                <a:spcPct val="100000"/>
              </a:lnSpc>
              <a:spcBef>
                <a:spcPts val="400"/>
              </a:spcBef>
            </a:pPr>
            <a:r>
              <a:rPr lang="en-US" sz="2400" dirty="0"/>
              <a:t>CA Form – Identify Key Information and BOM</a:t>
            </a:r>
          </a:p>
          <a:p>
            <a:pPr>
              <a:lnSpc>
                <a:spcPct val="100000"/>
              </a:lnSpc>
              <a:spcBef>
                <a:spcPts val="400"/>
              </a:spcBef>
            </a:pPr>
            <a:r>
              <a:rPr lang="en-US" sz="2400" dirty="0"/>
              <a:t>CPQ </a:t>
            </a:r>
          </a:p>
          <a:p>
            <a:pPr lvl="1">
              <a:lnSpc>
                <a:spcPct val="100000"/>
              </a:lnSpc>
              <a:spcBef>
                <a:spcPts val="400"/>
              </a:spcBef>
            </a:pPr>
            <a:r>
              <a:rPr lang="en-US" sz="2000" dirty="0"/>
              <a:t>Delay UC/</a:t>
            </a:r>
            <a:r>
              <a:rPr lang="en-US" sz="2000" dirty="0" err="1"/>
              <a:t>Gov</a:t>
            </a:r>
            <a:r>
              <a:rPr lang="en-US" sz="2000" dirty="0"/>
              <a:t> OCPU Start for Customers New to UC</a:t>
            </a:r>
          </a:p>
          <a:p>
            <a:pPr lvl="1">
              <a:lnSpc>
                <a:spcPct val="100000"/>
              </a:lnSpc>
              <a:spcBef>
                <a:spcPts val="400"/>
              </a:spcBef>
            </a:pPr>
            <a:r>
              <a:rPr lang="en-US" sz="2000" dirty="0"/>
              <a:t>Sharing UC – Customer Name, Registry ID, GSI Integrated Party Number</a:t>
            </a:r>
          </a:p>
          <a:p>
            <a:pPr>
              <a:lnSpc>
                <a:spcPct val="100000"/>
              </a:lnSpc>
              <a:spcBef>
                <a:spcPts val="400"/>
              </a:spcBef>
            </a:pPr>
            <a:r>
              <a:rPr lang="en-US" sz="2400" dirty="0"/>
              <a:t>Ordering Documents – 1 Ordering Document per Site</a:t>
            </a:r>
          </a:p>
          <a:p>
            <a:pPr>
              <a:lnSpc>
                <a:spcPct val="100000"/>
              </a:lnSpc>
              <a:spcBef>
                <a:spcPts val="400"/>
              </a:spcBef>
            </a:pPr>
            <a:r>
              <a:rPr lang="en-US" sz="2400" dirty="0"/>
              <a:t>SAR – Drives the final BOM</a:t>
            </a:r>
          </a:p>
          <a:p>
            <a:pPr lvl="1">
              <a:lnSpc>
                <a:spcPct val="100000"/>
              </a:lnSpc>
              <a:spcBef>
                <a:spcPts val="400"/>
              </a:spcBef>
            </a:pPr>
            <a:r>
              <a:rPr lang="en-US" sz="2000" dirty="0"/>
              <a:t>Only approved SARs can be attached to the Order</a:t>
            </a:r>
          </a:p>
          <a:p>
            <a:pPr>
              <a:lnSpc>
                <a:spcPct val="100000"/>
              </a:lnSpc>
              <a:spcBef>
                <a:spcPts val="400"/>
              </a:spcBef>
            </a:pPr>
            <a:r>
              <a:rPr lang="en-US" sz="2400" dirty="0"/>
              <a:t>Configuration Information and Connectivity: </a:t>
            </a:r>
          </a:p>
          <a:p>
            <a:pPr lvl="1">
              <a:lnSpc>
                <a:spcPct val="100000"/>
              </a:lnSpc>
              <a:spcBef>
                <a:spcPts val="400"/>
              </a:spcBef>
            </a:pPr>
            <a:r>
              <a:rPr lang="en-US" sz="2000" dirty="0"/>
              <a:t>Enters configuration information in Cloud Account PRIOR to </a:t>
            </a:r>
            <a:r>
              <a:rPr lang="en-US" sz="2000" dirty="0" err="1"/>
              <a:t>ExaCC</a:t>
            </a:r>
            <a:r>
              <a:rPr lang="en-US" sz="2000" dirty="0"/>
              <a:t> Arrival</a:t>
            </a:r>
          </a:p>
          <a:p>
            <a:pPr lvl="1">
              <a:lnSpc>
                <a:spcPct val="100000"/>
              </a:lnSpc>
              <a:spcBef>
                <a:spcPts val="400"/>
              </a:spcBef>
            </a:pPr>
            <a:r>
              <a:rPr lang="en-US" sz="2000" dirty="0"/>
              <a:t>Customer must establish Control Plane Server Connectivity</a:t>
            </a:r>
          </a:p>
          <a:p>
            <a:pPr>
              <a:lnSpc>
                <a:spcPct val="100000"/>
              </a:lnSpc>
              <a:spcBef>
                <a:spcPts val="400"/>
              </a:spcBef>
            </a:pPr>
            <a:r>
              <a:rPr lang="en-US" sz="2400" dirty="0"/>
              <a:t>Installation and Activation: Only a Field Engineer will go on site for Gen 2 </a:t>
            </a:r>
            <a:r>
              <a:rPr lang="en-US" sz="2400" dirty="0" err="1"/>
              <a:t>ExaCC</a:t>
            </a:r>
            <a:endParaRPr lang="en-US" sz="2400" dirty="0"/>
          </a:p>
          <a:p>
            <a:pPr>
              <a:lnSpc>
                <a:spcPct val="100000"/>
              </a:lnSpc>
              <a:spcBef>
                <a:spcPts val="400"/>
              </a:spcBef>
            </a:pPr>
            <a:r>
              <a:rPr lang="en-US" sz="2400" dirty="0"/>
              <a:t>Ongoing Planning, Education, and Project Management</a:t>
            </a:r>
          </a:p>
        </p:txBody>
      </p:sp>
      <p:sp>
        <p:nvSpPr>
          <p:cNvPr id="5" name="Slide Number Placeholder 4">
            <a:extLst>
              <a:ext uri="{FF2B5EF4-FFF2-40B4-BE49-F238E27FC236}">
                <a16:creationId xmlns:a16="http://schemas.microsoft.com/office/drawing/2014/main" id="{2F883218-F1B5-1D42-A6CF-C8CBE564043A}"/>
              </a:ext>
            </a:extLst>
          </p:cNvPr>
          <p:cNvSpPr>
            <a:spLocks noGrp="1"/>
          </p:cNvSpPr>
          <p:nvPr>
            <p:ph type="sldNum" sz="quarter" idx="12"/>
          </p:nvPr>
        </p:nvSpPr>
        <p:spPr/>
        <p:txBody>
          <a:bodyPr/>
          <a:lstStyle/>
          <a:p>
            <a:fld id="{C51EAA63-D034-42AE-91FA-B13B9518C7BE}" type="slidenum">
              <a:rPr lang="en-US" smtClean="0"/>
              <a:pPr/>
              <a:t>40</a:t>
            </a:fld>
            <a:endParaRPr lang="en-US" dirty="0"/>
          </a:p>
        </p:txBody>
      </p:sp>
    </p:spTree>
    <p:extLst>
      <p:ext uri="{BB962C8B-B14F-4D97-AF65-F5344CB8AC3E}">
        <p14:creationId xmlns:p14="http://schemas.microsoft.com/office/powerpoint/2010/main" val="2141920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9B9AC-C9D1-4B02-9BDB-452B513500E4}"/>
              </a:ext>
            </a:extLst>
          </p:cNvPr>
          <p:cNvSpPr>
            <a:spLocks noGrp="1"/>
          </p:cNvSpPr>
          <p:nvPr>
            <p:ph type="title"/>
          </p:nvPr>
        </p:nvSpPr>
        <p:spPr>
          <a:xfrm>
            <a:off x="1398961" y="2275925"/>
            <a:ext cx="4951768" cy="844095"/>
          </a:xfrm>
        </p:spPr>
        <p:txBody>
          <a:bodyPr>
            <a:normAutofit fontScale="90000"/>
          </a:bodyPr>
          <a:lstStyle/>
          <a:p>
            <a:r>
              <a:rPr lang="en-US" dirty="0"/>
              <a:t>For More Information</a:t>
            </a:r>
            <a:br>
              <a:rPr lang="en-US" dirty="0"/>
            </a:br>
            <a:r>
              <a:rPr lang="en-US" dirty="0"/>
              <a:t/>
            </a:r>
            <a:br>
              <a:rPr lang="en-US" dirty="0"/>
            </a:br>
            <a:r>
              <a:rPr lang="en-US" dirty="0"/>
              <a:t>Oracle.com/Exadata (External)</a:t>
            </a:r>
            <a:br>
              <a:rPr lang="en-US" dirty="0"/>
            </a:br>
            <a:r>
              <a:rPr lang="en-US" dirty="0" err="1">
                <a:hlinkClick r:id="rId2"/>
              </a:rPr>
              <a:t>mysites.oracle.com</a:t>
            </a:r>
            <a:r>
              <a:rPr lang="en-US" dirty="0">
                <a:hlinkClick r:id="rId2"/>
              </a:rPr>
              <a:t>/</a:t>
            </a:r>
            <a:r>
              <a:rPr lang="en-US" dirty="0" err="1">
                <a:hlinkClick r:id="rId2"/>
              </a:rPr>
              <a:t>exadatacloud</a:t>
            </a:r>
            <a:r>
              <a:rPr lang="en-US" dirty="0">
                <a:hlinkClick r:id="rId2"/>
              </a:rPr>
              <a:t>-us </a:t>
            </a:r>
            <a:r>
              <a:rPr lang="en-US" dirty="0"/>
              <a:t>(Internal)</a:t>
            </a:r>
          </a:p>
        </p:txBody>
      </p:sp>
      <p:sp>
        <p:nvSpPr>
          <p:cNvPr id="3" name="Text Placeholder 2">
            <a:extLst>
              <a:ext uri="{FF2B5EF4-FFF2-40B4-BE49-F238E27FC236}">
                <a16:creationId xmlns:a16="http://schemas.microsoft.com/office/drawing/2014/main" id="{3E321F9C-33F3-4E44-AB0A-15933CFC216D}"/>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27586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3B4C0BE-6B26-1A41-B696-8F577F3CB719}"/>
              </a:ext>
            </a:extLst>
          </p:cNvPr>
          <p:cNvSpPr>
            <a:spLocks noGrp="1"/>
          </p:cNvSpPr>
          <p:nvPr>
            <p:ph type="title"/>
          </p:nvPr>
        </p:nvSpPr>
        <p:spPr>
          <a:xfrm>
            <a:off x="505378" y="676151"/>
            <a:ext cx="11125200" cy="614464"/>
          </a:xfrm>
        </p:spPr>
        <p:txBody>
          <a:bodyPr>
            <a:normAutofit fontScale="90000"/>
          </a:bodyPr>
          <a:lstStyle/>
          <a:p>
            <a:r>
              <a:rPr lang="en-US" sz="4000" dirty="0"/>
              <a:t>Right</a:t>
            </a:r>
            <a:r>
              <a:rPr lang="en-US" sz="4000" b="1" dirty="0"/>
              <a:t> Size through OCPU Scaling </a:t>
            </a:r>
            <a:br>
              <a:rPr lang="en-US" sz="4000" b="1" dirty="0"/>
            </a:br>
            <a:r>
              <a:rPr lang="en-US" sz="4000" dirty="0"/>
              <a:t>(Bursting) Reduces Cost</a:t>
            </a:r>
          </a:p>
        </p:txBody>
      </p:sp>
      <p:sp>
        <p:nvSpPr>
          <p:cNvPr id="4" name="Slide Number Placeholder 3">
            <a:extLst>
              <a:ext uri="{FF2B5EF4-FFF2-40B4-BE49-F238E27FC236}">
                <a16:creationId xmlns:a16="http://schemas.microsoft.com/office/drawing/2014/main" id="{C90DE8D7-EF76-AC4D-988B-B1927B497E2A}"/>
              </a:ext>
            </a:extLst>
          </p:cNvPr>
          <p:cNvSpPr>
            <a:spLocks noGrp="1"/>
          </p:cNvSpPr>
          <p:nvPr>
            <p:ph type="sldNum" sz="quarter" idx="12"/>
          </p:nvPr>
        </p:nvSpPr>
        <p:spPr/>
        <p:txBody>
          <a:bodyPr/>
          <a:lstStyle/>
          <a:p>
            <a:pPr algn="r">
              <a:defRPr/>
            </a:pPr>
            <a:fld id="{C51EAA63-D034-42AE-91FA-B13B9518C7BE}" type="slidenum">
              <a:rPr lang="en-US" sz="850">
                <a:solidFill>
                  <a:srgbClr val="58595B"/>
                </a:solidFill>
                <a:latin typeface="Calibri"/>
              </a:rPr>
              <a:pPr algn="r">
                <a:defRPr/>
              </a:pPr>
              <a:t>5</a:t>
            </a:fld>
            <a:endParaRPr lang="en-US" sz="850">
              <a:solidFill>
                <a:srgbClr val="58595B"/>
              </a:solidFill>
              <a:latin typeface="Calibri"/>
            </a:endParaRPr>
          </a:p>
        </p:txBody>
      </p:sp>
      <p:graphicFrame>
        <p:nvGraphicFramePr>
          <p:cNvPr id="8" name="Table 7">
            <a:extLst>
              <a:ext uri="{FF2B5EF4-FFF2-40B4-BE49-F238E27FC236}">
                <a16:creationId xmlns:a16="http://schemas.microsoft.com/office/drawing/2014/main" id="{286AAF83-A858-934B-9AFD-356983C1FFF1}"/>
              </a:ext>
            </a:extLst>
          </p:cNvPr>
          <p:cNvGraphicFramePr>
            <a:graphicFrameLocks noGrp="1"/>
          </p:cNvGraphicFramePr>
          <p:nvPr>
            <p:extLst/>
          </p:nvPr>
        </p:nvGraphicFramePr>
        <p:xfrm>
          <a:off x="1538423" y="1947374"/>
          <a:ext cx="8687820" cy="1285240"/>
        </p:xfrm>
        <a:graphic>
          <a:graphicData uri="http://schemas.openxmlformats.org/drawingml/2006/table">
            <a:tbl>
              <a:tblPr firstRow="1" bandRow="1">
                <a:tableStyleId>{9D7B26C5-4107-4FEC-AEDC-1716B250A1EF}</a:tableStyleId>
              </a:tblPr>
              <a:tblGrid>
                <a:gridCol w="1737564">
                  <a:extLst>
                    <a:ext uri="{9D8B030D-6E8A-4147-A177-3AD203B41FA5}">
                      <a16:colId xmlns:a16="http://schemas.microsoft.com/office/drawing/2014/main" val="372004630"/>
                    </a:ext>
                  </a:extLst>
                </a:gridCol>
                <a:gridCol w="1737564">
                  <a:extLst>
                    <a:ext uri="{9D8B030D-6E8A-4147-A177-3AD203B41FA5}">
                      <a16:colId xmlns:a16="http://schemas.microsoft.com/office/drawing/2014/main" val="3317179795"/>
                    </a:ext>
                  </a:extLst>
                </a:gridCol>
                <a:gridCol w="1737564">
                  <a:extLst>
                    <a:ext uri="{9D8B030D-6E8A-4147-A177-3AD203B41FA5}">
                      <a16:colId xmlns:a16="http://schemas.microsoft.com/office/drawing/2014/main" val="2561977714"/>
                    </a:ext>
                  </a:extLst>
                </a:gridCol>
                <a:gridCol w="1737564">
                  <a:extLst>
                    <a:ext uri="{9D8B030D-6E8A-4147-A177-3AD203B41FA5}">
                      <a16:colId xmlns:a16="http://schemas.microsoft.com/office/drawing/2014/main" val="2122074857"/>
                    </a:ext>
                  </a:extLst>
                </a:gridCol>
                <a:gridCol w="1737564">
                  <a:extLst>
                    <a:ext uri="{9D8B030D-6E8A-4147-A177-3AD203B41FA5}">
                      <a16:colId xmlns:a16="http://schemas.microsoft.com/office/drawing/2014/main" val="1135569553"/>
                    </a:ext>
                  </a:extLst>
                </a:gridCol>
              </a:tblGrid>
              <a:tr h="370840">
                <a:tc>
                  <a:txBody>
                    <a:bodyPr/>
                    <a:lstStyle/>
                    <a:p>
                      <a:pPr algn="ctr"/>
                      <a:r>
                        <a:rPr lang="en-US" dirty="0"/>
                        <a:t>Typical OCPUs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OCPUs for Scaling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 Time Using OCPU Scaling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BYOL List Price, Annual</a:t>
                      </a:r>
                    </a:p>
                    <a:p>
                      <a:pPr algn="ctr"/>
                      <a:r>
                        <a:rPr lang="en-US" dirty="0"/>
                        <a:t>($ 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 Price Reduction Using OCPU Scaling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795556"/>
                  </a:ext>
                </a:extLst>
              </a:tr>
              <a:tr h="370840">
                <a:tc>
                  <a:txBody>
                    <a:bodyPr/>
                    <a:lstStyle/>
                    <a:p>
                      <a:pPr algn="ctr"/>
                      <a:r>
                        <a:rPr lang="en-US" dirty="0"/>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3.50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66369846"/>
                  </a:ext>
                </a:extLst>
              </a:tr>
            </a:tbl>
          </a:graphicData>
        </a:graphic>
      </p:graphicFrame>
      <p:graphicFrame>
        <p:nvGraphicFramePr>
          <p:cNvPr id="9" name="Table 8">
            <a:extLst>
              <a:ext uri="{FF2B5EF4-FFF2-40B4-BE49-F238E27FC236}">
                <a16:creationId xmlns:a16="http://schemas.microsoft.com/office/drawing/2014/main" id="{225D813F-F79C-1D4F-BEB7-6ACDCE22361C}"/>
              </a:ext>
            </a:extLst>
          </p:cNvPr>
          <p:cNvGraphicFramePr>
            <a:graphicFrameLocks noGrp="1"/>
          </p:cNvGraphicFramePr>
          <p:nvPr>
            <p:extLst>
              <p:ext uri="{D42A27DB-BD31-4B8C-83A1-F6EECF244321}">
                <p14:modId xmlns:p14="http://schemas.microsoft.com/office/powerpoint/2010/main" val="409596255"/>
              </p:ext>
            </p:extLst>
          </p:nvPr>
        </p:nvGraphicFramePr>
        <p:xfrm>
          <a:off x="1538423" y="3243257"/>
          <a:ext cx="8687820" cy="370840"/>
        </p:xfrm>
        <a:graphic>
          <a:graphicData uri="http://schemas.openxmlformats.org/drawingml/2006/table">
            <a:tbl>
              <a:tblPr firstRow="1" bandRow="1">
                <a:tableStyleId>{9D7B26C5-4107-4FEC-AEDC-1716B250A1EF}</a:tableStyleId>
              </a:tblPr>
              <a:tblGrid>
                <a:gridCol w="1737564">
                  <a:extLst>
                    <a:ext uri="{9D8B030D-6E8A-4147-A177-3AD203B41FA5}">
                      <a16:colId xmlns:a16="http://schemas.microsoft.com/office/drawing/2014/main" val="372004630"/>
                    </a:ext>
                  </a:extLst>
                </a:gridCol>
                <a:gridCol w="1737564">
                  <a:extLst>
                    <a:ext uri="{9D8B030D-6E8A-4147-A177-3AD203B41FA5}">
                      <a16:colId xmlns:a16="http://schemas.microsoft.com/office/drawing/2014/main" val="3317179795"/>
                    </a:ext>
                  </a:extLst>
                </a:gridCol>
                <a:gridCol w="1737564">
                  <a:extLst>
                    <a:ext uri="{9D8B030D-6E8A-4147-A177-3AD203B41FA5}">
                      <a16:colId xmlns:a16="http://schemas.microsoft.com/office/drawing/2014/main" val="2561977714"/>
                    </a:ext>
                  </a:extLst>
                </a:gridCol>
                <a:gridCol w="1737564">
                  <a:extLst>
                    <a:ext uri="{9D8B030D-6E8A-4147-A177-3AD203B41FA5}">
                      <a16:colId xmlns:a16="http://schemas.microsoft.com/office/drawing/2014/main" val="2122074857"/>
                    </a:ext>
                  </a:extLst>
                </a:gridCol>
                <a:gridCol w="1737564">
                  <a:extLst>
                    <a:ext uri="{9D8B030D-6E8A-4147-A177-3AD203B41FA5}">
                      <a16:colId xmlns:a16="http://schemas.microsoft.com/office/drawing/2014/main" val="1135569553"/>
                    </a:ext>
                  </a:extLst>
                </a:gridCol>
              </a:tblGrid>
              <a:tr h="370840">
                <a:tc>
                  <a:txBody>
                    <a:bodyPr/>
                    <a:lstStyle/>
                    <a:p>
                      <a:pPr algn="ctr"/>
                      <a:r>
                        <a:rPr lang="en-US" b="0" dirty="0"/>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a:t>2.45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795556"/>
                  </a:ext>
                </a:extLst>
              </a:tr>
            </a:tbl>
          </a:graphicData>
        </a:graphic>
      </p:graphicFrame>
      <p:graphicFrame>
        <p:nvGraphicFramePr>
          <p:cNvPr id="10" name="Table 9">
            <a:extLst>
              <a:ext uri="{FF2B5EF4-FFF2-40B4-BE49-F238E27FC236}">
                <a16:creationId xmlns:a16="http://schemas.microsoft.com/office/drawing/2014/main" id="{D2DA20F3-BD3E-2544-A696-B8185D6AAD2F}"/>
              </a:ext>
            </a:extLst>
          </p:cNvPr>
          <p:cNvGraphicFramePr>
            <a:graphicFrameLocks noGrp="1"/>
          </p:cNvGraphicFramePr>
          <p:nvPr>
            <p:extLst>
              <p:ext uri="{D42A27DB-BD31-4B8C-83A1-F6EECF244321}">
                <p14:modId xmlns:p14="http://schemas.microsoft.com/office/powerpoint/2010/main" val="2375242960"/>
              </p:ext>
            </p:extLst>
          </p:nvPr>
        </p:nvGraphicFramePr>
        <p:xfrm>
          <a:off x="1538423" y="3619373"/>
          <a:ext cx="8687820" cy="370840"/>
        </p:xfrm>
        <a:graphic>
          <a:graphicData uri="http://schemas.openxmlformats.org/drawingml/2006/table">
            <a:tbl>
              <a:tblPr firstRow="1" bandRow="1">
                <a:tableStyleId>{9D7B26C5-4107-4FEC-AEDC-1716B250A1EF}</a:tableStyleId>
              </a:tblPr>
              <a:tblGrid>
                <a:gridCol w="1737564">
                  <a:extLst>
                    <a:ext uri="{9D8B030D-6E8A-4147-A177-3AD203B41FA5}">
                      <a16:colId xmlns:a16="http://schemas.microsoft.com/office/drawing/2014/main" val="372004630"/>
                    </a:ext>
                  </a:extLst>
                </a:gridCol>
                <a:gridCol w="1737564">
                  <a:extLst>
                    <a:ext uri="{9D8B030D-6E8A-4147-A177-3AD203B41FA5}">
                      <a16:colId xmlns:a16="http://schemas.microsoft.com/office/drawing/2014/main" val="3317179795"/>
                    </a:ext>
                  </a:extLst>
                </a:gridCol>
                <a:gridCol w="1737564">
                  <a:extLst>
                    <a:ext uri="{9D8B030D-6E8A-4147-A177-3AD203B41FA5}">
                      <a16:colId xmlns:a16="http://schemas.microsoft.com/office/drawing/2014/main" val="2561977714"/>
                    </a:ext>
                  </a:extLst>
                </a:gridCol>
                <a:gridCol w="1737564">
                  <a:extLst>
                    <a:ext uri="{9D8B030D-6E8A-4147-A177-3AD203B41FA5}">
                      <a16:colId xmlns:a16="http://schemas.microsoft.com/office/drawing/2014/main" val="2122074857"/>
                    </a:ext>
                  </a:extLst>
                </a:gridCol>
                <a:gridCol w="1737564">
                  <a:extLst>
                    <a:ext uri="{9D8B030D-6E8A-4147-A177-3AD203B41FA5}">
                      <a16:colId xmlns:a16="http://schemas.microsoft.com/office/drawing/2014/main" val="1135569553"/>
                    </a:ext>
                  </a:extLst>
                </a:gridCol>
              </a:tblGrid>
              <a:tr h="370840">
                <a:tc>
                  <a:txBody>
                    <a:bodyPr/>
                    <a:lstStyle/>
                    <a:p>
                      <a:pPr algn="ctr"/>
                      <a:r>
                        <a:rPr lang="en-US" b="0" dirty="0"/>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a:t>1.84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66369846"/>
                  </a:ext>
                </a:extLst>
              </a:tr>
            </a:tbl>
          </a:graphicData>
        </a:graphic>
      </p:graphicFrame>
      <p:sp>
        <p:nvSpPr>
          <p:cNvPr id="12" name="Content Placeholder 11">
            <a:extLst>
              <a:ext uri="{FF2B5EF4-FFF2-40B4-BE49-F238E27FC236}">
                <a16:creationId xmlns:a16="http://schemas.microsoft.com/office/drawing/2014/main" id="{CF83A487-55DC-5C44-9143-0E168A8591A8}"/>
              </a:ext>
            </a:extLst>
          </p:cNvPr>
          <p:cNvSpPr>
            <a:spLocks noGrp="1"/>
          </p:cNvSpPr>
          <p:nvPr>
            <p:ph idx="1"/>
          </p:nvPr>
        </p:nvSpPr>
        <p:spPr>
          <a:xfrm>
            <a:off x="1538423" y="4487101"/>
            <a:ext cx="8997118" cy="1379193"/>
          </a:xfrm>
        </p:spPr>
        <p:txBody>
          <a:bodyPr/>
          <a:lstStyle/>
          <a:p>
            <a:pPr>
              <a:spcBef>
                <a:spcPts val="400"/>
              </a:spcBef>
            </a:pPr>
            <a:r>
              <a:rPr lang="en-US" sz="2400" dirty="0"/>
              <a:t>Cost Savings through OCPU Scaling</a:t>
            </a:r>
          </a:p>
          <a:p>
            <a:pPr>
              <a:spcBef>
                <a:spcPts val="400"/>
              </a:spcBef>
            </a:pPr>
            <a:endParaRPr lang="en-US" sz="2400" dirty="0"/>
          </a:p>
          <a:p>
            <a:pPr>
              <a:spcBef>
                <a:spcPts val="400"/>
              </a:spcBef>
            </a:pPr>
            <a:r>
              <a:rPr lang="en-US" sz="2400" dirty="0"/>
              <a:t>Actual spend and savings dependent on workload profile</a:t>
            </a:r>
          </a:p>
          <a:p>
            <a:pPr>
              <a:spcBef>
                <a:spcPts val="400"/>
              </a:spcBef>
            </a:pPr>
            <a:endParaRPr lang="en-US" sz="2400" dirty="0"/>
          </a:p>
          <a:p>
            <a:pPr>
              <a:spcBef>
                <a:spcPts val="400"/>
              </a:spcBef>
            </a:pPr>
            <a:endParaRPr lang="en-US" sz="2400" dirty="0"/>
          </a:p>
        </p:txBody>
      </p:sp>
      <p:sp>
        <p:nvSpPr>
          <p:cNvPr id="5" name="Oval 4">
            <a:extLst>
              <a:ext uri="{FF2B5EF4-FFF2-40B4-BE49-F238E27FC236}">
                <a16:creationId xmlns:a16="http://schemas.microsoft.com/office/drawing/2014/main" id="{079FD033-32C8-7541-A3DC-793C6E57583C}"/>
              </a:ext>
            </a:extLst>
          </p:cNvPr>
          <p:cNvSpPr/>
          <p:nvPr/>
        </p:nvSpPr>
        <p:spPr>
          <a:xfrm>
            <a:off x="6449270" y="2818886"/>
            <a:ext cx="4038600" cy="1251237"/>
          </a:xfrm>
          <a:prstGeom prst="ellipse">
            <a:avLst/>
          </a:prstGeom>
          <a:noFill/>
          <a:ln w="2857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7" name="TextBox 6">
            <a:extLst>
              <a:ext uri="{FF2B5EF4-FFF2-40B4-BE49-F238E27FC236}">
                <a16:creationId xmlns:a16="http://schemas.microsoft.com/office/drawing/2014/main" id="{C93C42F4-A90E-D745-A974-B69EE39BDC95}"/>
              </a:ext>
            </a:extLst>
          </p:cNvPr>
          <p:cNvSpPr txBox="1"/>
          <p:nvPr/>
        </p:nvSpPr>
        <p:spPr>
          <a:xfrm>
            <a:off x="3048000" y="5969782"/>
            <a:ext cx="6553200" cy="578164"/>
          </a:xfrm>
          <a:prstGeom prst="rect">
            <a:avLst/>
          </a:prstGeom>
          <a:noFill/>
        </p:spPr>
        <p:txBody>
          <a:bodyPr wrap="square" lIns="0" tIns="0" rIns="0" bIns="0" rtlCol="0">
            <a:noAutofit/>
          </a:bodyPr>
          <a:lstStyle/>
          <a:p>
            <a:pPr algn="ctr">
              <a:lnSpc>
                <a:spcPct val="90000"/>
              </a:lnSpc>
            </a:pPr>
            <a:r>
              <a:rPr lang="en-US" sz="2800" i="1" dirty="0"/>
              <a:t>OCPU Scaling Reduces TCO </a:t>
            </a:r>
          </a:p>
        </p:txBody>
      </p:sp>
    </p:spTree>
    <p:extLst>
      <p:ext uri="{BB962C8B-B14F-4D97-AF65-F5344CB8AC3E}">
        <p14:creationId xmlns:p14="http://schemas.microsoft.com/office/powerpoint/2010/main" val="55232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up)">
                                      <p:cBhvr>
                                        <p:cTn id="15" dur="500"/>
                                        <p:tgtEl>
                                          <p:spTgt spid="12">
                                            <p:txEl>
                                              <p:pRg st="0" end="0"/>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2">
                                            <p:txEl>
                                              <p:pRg st="2" end="2"/>
                                            </p:txEl>
                                          </p:spTgt>
                                        </p:tgtEl>
                                        <p:attrNameLst>
                                          <p:attrName>style.visibility</p:attrName>
                                        </p:attrNameLst>
                                      </p:cBhvr>
                                      <p:to>
                                        <p:strVal val="visible"/>
                                      </p:to>
                                    </p:set>
                                    <p:animEffect transition="in" filter="wipe(up)">
                                      <p:cBhvr>
                                        <p:cTn id="18" dur="500"/>
                                        <p:tgtEl>
                                          <p:spTgt spid="12">
                                            <p:txEl>
                                              <p:pRg st="2" end="2"/>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5"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dirty="0"/>
              <a:t>Controlled Availability Forms, CPQ and Ordering Documents</a:t>
            </a:r>
          </a:p>
        </p:txBody>
      </p:sp>
      <p:pic>
        <p:nvPicPr>
          <p:cNvPr id="7" name="Picture 6" descr="cloud-blue.png"/>
          <p:cNvPicPr>
            <a:picLocks noChangeAspect="1"/>
          </p:cNvPicPr>
          <p:nvPr/>
        </p:nvPicPr>
        <p:blipFill>
          <a:blip r:embed="rId3" cstate="print"/>
          <a:stretch>
            <a:fillRect/>
          </a:stretch>
        </p:blipFill>
        <p:spPr>
          <a:xfrm>
            <a:off x="6635992" y="3428999"/>
            <a:ext cx="5022608" cy="3897787"/>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8862" y="2286001"/>
            <a:ext cx="1510281" cy="3766235"/>
          </a:xfrm>
          <a:prstGeom prst="rect">
            <a:avLst/>
          </a:prstGeom>
        </p:spPr>
      </p:pic>
      <p:sp>
        <p:nvSpPr>
          <p:cNvPr id="3" name="Footer Placeholder 2">
            <a:extLst>
              <a:ext uri="{FF2B5EF4-FFF2-40B4-BE49-F238E27FC236}">
                <a16:creationId xmlns:a16="http://schemas.microsoft.com/office/drawing/2014/main" id="{C394185A-4D07-40DC-8CF0-53298DB1D92E}"/>
              </a:ext>
            </a:extLst>
          </p:cNvPr>
          <p:cNvSpPr>
            <a:spLocks noGrp="1"/>
          </p:cNvSpPr>
          <p:nvPr>
            <p:ph type="ftr" sz="quarter" idx="11"/>
          </p:nvPr>
        </p:nvSpPr>
        <p:spPr/>
        <p:txBody>
          <a:bodyPr/>
          <a:lstStyle/>
          <a:p>
            <a:r>
              <a:rPr lang="en-US" sz="700"/>
              <a:t>Copyright © 2019 Oracle and/or its affiliates.  | Oracle Confidential - Internal</a:t>
            </a:r>
            <a:endParaRPr lang="en-US" sz="700" dirty="0"/>
          </a:p>
        </p:txBody>
      </p:sp>
      <p:sp>
        <p:nvSpPr>
          <p:cNvPr id="6" name="Slide Number Placeholder 5">
            <a:extLst>
              <a:ext uri="{FF2B5EF4-FFF2-40B4-BE49-F238E27FC236}">
                <a16:creationId xmlns:a16="http://schemas.microsoft.com/office/drawing/2014/main" id="{6F8D2351-E2AC-406A-886D-FB034A017FB5}"/>
              </a:ext>
            </a:extLst>
          </p:cNvPr>
          <p:cNvSpPr>
            <a:spLocks noGrp="1"/>
          </p:cNvSpPr>
          <p:nvPr>
            <p:ph type="sldNum" sz="quarter" idx="4"/>
          </p:nvPr>
        </p:nvSpPr>
        <p:spPr/>
        <p:txBody>
          <a:bodyPr/>
          <a:lstStyle/>
          <a:p>
            <a:fld id="{D440507A-669E-A943-A4A7-E531D638091A}" type="slidenum">
              <a:rPr lang="en-US" smtClean="0"/>
              <a:pPr/>
              <a:t>6</a:t>
            </a:fld>
            <a:endParaRPr lang="en-US" dirty="0"/>
          </a:p>
        </p:txBody>
      </p:sp>
    </p:spTree>
    <p:extLst>
      <p:ext uri="{BB962C8B-B14F-4D97-AF65-F5344CB8AC3E}">
        <p14:creationId xmlns:p14="http://schemas.microsoft.com/office/powerpoint/2010/main" val="2943731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Elbow Connector 59">
            <a:extLst>
              <a:ext uri="{FF2B5EF4-FFF2-40B4-BE49-F238E27FC236}">
                <a16:creationId xmlns:a16="http://schemas.microsoft.com/office/drawing/2014/main" id="{E10D9CEA-7907-4B69-B00F-536F68FC7321}"/>
              </a:ext>
            </a:extLst>
          </p:cNvPr>
          <p:cNvCxnSpPr>
            <a:cxnSpLocks/>
            <a:stCxn id="57" idx="2"/>
          </p:cNvCxnSpPr>
          <p:nvPr/>
        </p:nvCxnSpPr>
        <p:spPr>
          <a:xfrm rot="5400000">
            <a:off x="5999207" y="721157"/>
            <a:ext cx="642283" cy="7068550"/>
          </a:xfrm>
          <a:prstGeom prst="bentConnector2">
            <a:avLst/>
          </a:prstGeom>
          <a:ln w="38100">
            <a:solidFill>
              <a:schemeClr val="accent5"/>
            </a:solidFill>
            <a:miter lim="800000"/>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FEC1758C-5E39-F34D-A0AC-097ACEDB7E7F}"/>
              </a:ext>
            </a:extLst>
          </p:cNvPr>
          <p:cNvSpPr>
            <a:spLocks noGrp="1"/>
          </p:cNvSpPr>
          <p:nvPr>
            <p:ph type="title"/>
          </p:nvPr>
        </p:nvSpPr>
        <p:spPr>
          <a:xfrm>
            <a:off x="519532" y="457200"/>
            <a:ext cx="11125200" cy="609600"/>
          </a:xfrm>
        </p:spPr>
        <p:txBody>
          <a:bodyPr>
            <a:normAutofit fontScale="90000"/>
          </a:bodyPr>
          <a:lstStyle/>
          <a:p>
            <a:r>
              <a:rPr lang="en-US" dirty="0"/>
              <a:t>Order and Deployment Process Overview</a:t>
            </a:r>
          </a:p>
        </p:txBody>
      </p:sp>
      <p:sp>
        <p:nvSpPr>
          <p:cNvPr id="5" name="Slide Number Placeholder 4">
            <a:extLst>
              <a:ext uri="{FF2B5EF4-FFF2-40B4-BE49-F238E27FC236}">
                <a16:creationId xmlns:a16="http://schemas.microsoft.com/office/drawing/2014/main" id="{1C69E561-AFD4-2549-AE88-284A06E37944}"/>
              </a:ext>
            </a:extLst>
          </p:cNvPr>
          <p:cNvSpPr>
            <a:spLocks noGrp="1"/>
          </p:cNvSpPr>
          <p:nvPr>
            <p:ph type="sldNum" sz="quarter" idx="12"/>
          </p:nvPr>
        </p:nvSpPr>
        <p:spPr/>
        <p:txBody>
          <a:bodyPr/>
          <a:lstStyle/>
          <a:p>
            <a:pPr algn="r">
              <a:defRPr/>
            </a:pPr>
            <a:fld id="{C51EAA63-D034-42AE-91FA-B13B9518C7BE}" type="slidenum">
              <a:rPr lang="en-US" sz="700">
                <a:solidFill>
                  <a:srgbClr val="5F5F5F">
                    <a:lumMod val="60000"/>
                    <a:lumOff val="40000"/>
                  </a:srgbClr>
                </a:solidFill>
                <a:latin typeface="Calibri"/>
              </a:rPr>
              <a:pPr algn="r">
                <a:defRPr/>
              </a:pPr>
              <a:t>7</a:t>
            </a:fld>
            <a:endParaRPr lang="en-US" sz="700" dirty="0">
              <a:solidFill>
                <a:srgbClr val="5F5F5F">
                  <a:lumMod val="60000"/>
                  <a:lumOff val="40000"/>
                </a:srgbClr>
              </a:solidFill>
              <a:latin typeface="Calibri"/>
            </a:endParaRPr>
          </a:p>
        </p:txBody>
      </p:sp>
      <p:sp>
        <p:nvSpPr>
          <p:cNvPr id="8" name="Process 7">
            <a:extLst>
              <a:ext uri="{FF2B5EF4-FFF2-40B4-BE49-F238E27FC236}">
                <a16:creationId xmlns:a16="http://schemas.microsoft.com/office/drawing/2014/main" id="{F709D3B2-5744-774C-9CE3-7EB4D1AE8C12}"/>
              </a:ext>
            </a:extLst>
          </p:cNvPr>
          <p:cNvSpPr/>
          <p:nvPr/>
        </p:nvSpPr>
        <p:spPr>
          <a:xfrm>
            <a:off x="592130" y="1835988"/>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CA Form</a:t>
            </a:r>
          </a:p>
        </p:txBody>
      </p:sp>
      <p:sp>
        <p:nvSpPr>
          <p:cNvPr id="9" name="Process 8">
            <a:extLst>
              <a:ext uri="{FF2B5EF4-FFF2-40B4-BE49-F238E27FC236}">
                <a16:creationId xmlns:a16="http://schemas.microsoft.com/office/drawing/2014/main" id="{61AB0257-7B7D-3C49-A18A-F22B2A23CFA4}"/>
              </a:ext>
            </a:extLst>
          </p:cNvPr>
          <p:cNvSpPr/>
          <p:nvPr/>
        </p:nvSpPr>
        <p:spPr>
          <a:xfrm>
            <a:off x="4818603" y="4765208"/>
            <a:ext cx="116791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err="1">
                <a:solidFill>
                  <a:srgbClr val="FFFFFF"/>
                </a:solidFill>
                <a:latin typeface="Calibri"/>
              </a:rPr>
              <a:t>ExaCC</a:t>
            </a:r>
            <a:r>
              <a:rPr lang="en-US" sz="1600" dirty="0">
                <a:solidFill>
                  <a:srgbClr val="FFFFFF"/>
                </a:solidFill>
                <a:latin typeface="Calibri"/>
              </a:rPr>
              <a:t> Install and Validation</a:t>
            </a:r>
          </a:p>
        </p:txBody>
      </p:sp>
      <p:sp>
        <p:nvSpPr>
          <p:cNvPr id="10" name="Process 9">
            <a:extLst>
              <a:ext uri="{FF2B5EF4-FFF2-40B4-BE49-F238E27FC236}">
                <a16:creationId xmlns:a16="http://schemas.microsoft.com/office/drawing/2014/main" id="{17648BD1-A48C-7540-A430-E49F6BCEBE9E}"/>
              </a:ext>
            </a:extLst>
          </p:cNvPr>
          <p:cNvSpPr/>
          <p:nvPr/>
        </p:nvSpPr>
        <p:spPr>
          <a:xfrm>
            <a:off x="4475019" y="3249174"/>
            <a:ext cx="1163782" cy="713232"/>
          </a:xfrm>
          <a:prstGeom prst="flowChartProcess">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Prepare Data Center</a:t>
            </a:r>
          </a:p>
        </p:txBody>
      </p:sp>
      <p:sp>
        <p:nvSpPr>
          <p:cNvPr id="11" name="Process 10">
            <a:extLst>
              <a:ext uri="{FF2B5EF4-FFF2-40B4-BE49-F238E27FC236}">
                <a16:creationId xmlns:a16="http://schemas.microsoft.com/office/drawing/2014/main" id="{18256C1B-8460-7646-A103-1D1E8F42B785}"/>
              </a:ext>
            </a:extLst>
          </p:cNvPr>
          <p:cNvSpPr/>
          <p:nvPr/>
        </p:nvSpPr>
        <p:spPr>
          <a:xfrm>
            <a:off x="1994902" y="1835988"/>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DAS</a:t>
            </a:r>
          </a:p>
        </p:txBody>
      </p:sp>
      <p:sp>
        <p:nvSpPr>
          <p:cNvPr id="12" name="Process 11">
            <a:extLst>
              <a:ext uri="{FF2B5EF4-FFF2-40B4-BE49-F238E27FC236}">
                <a16:creationId xmlns:a16="http://schemas.microsoft.com/office/drawing/2014/main" id="{29E456EC-2A01-6D43-BCC3-019F5A55D008}"/>
              </a:ext>
            </a:extLst>
          </p:cNvPr>
          <p:cNvSpPr/>
          <p:nvPr/>
        </p:nvSpPr>
        <p:spPr>
          <a:xfrm>
            <a:off x="3397675" y="1835988"/>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CPQ</a:t>
            </a:r>
          </a:p>
        </p:txBody>
      </p:sp>
      <p:sp>
        <p:nvSpPr>
          <p:cNvPr id="13" name="Process 12">
            <a:extLst>
              <a:ext uri="{FF2B5EF4-FFF2-40B4-BE49-F238E27FC236}">
                <a16:creationId xmlns:a16="http://schemas.microsoft.com/office/drawing/2014/main" id="{F37E08D6-16A5-C64B-AF97-B5EF288EB6CF}"/>
              </a:ext>
            </a:extLst>
          </p:cNvPr>
          <p:cNvSpPr/>
          <p:nvPr/>
        </p:nvSpPr>
        <p:spPr>
          <a:xfrm>
            <a:off x="4800448" y="1835988"/>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SAR</a:t>
            </a:r>
          </a:p>
        </p:txBody>
      </p:sp>
      <p:sp>
        <p:nvSpPr>
          <p:cNvPr id="14" name="Process 13">
            <a:extLst>
              <a:ext uri="{FF2B5EF4-FFF2-40B4-BE49-F238E27FC236}">
                <a16:creationId xmlns:a16="http://schemas.microsoft.com/office/drawing/2014/main" id="{976389F6-BD16-9347-BBB3-1C86B13A8C75}"/>
              </a:ext>
            </a:extLst>
          </p:cNvPr>
          <p:cNvSpPr/>
          <p:nvPr/>
        </p:nvSpPr>
        <p:spPr>
          <a:xfrm>
            <a:off x="6203220" y="1835988"/>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Ordering </a:t>
            </a:r>
          </a:p>
          <a:p>
            <a:pPr algn="ctr">
              <a:lnSpc>
                <a:spcPct val="90000"/>
              </a:lnSpc>
              <a:defRPr/>
            </a:pPr>
            <a:r>
              <a:rPr lang="en-US" sz="1600" dirty="0">
                <a:solidFill>
                  <a:srgbClr val="FFFFFF"/>
                </a:solidFill>
                <a:latin typeface="Calibri"/>
              </a:rPr>
              <a:t>Docs</a:t>
            </a:r>
          </a:p>
        </p:txBody>
      </p:sp>
      <p:sp>
        <p:nvSpPr>
          <p:cNvPr id="19" name="Process 18">
            <a:extLst>
              <a:ext uri="{FF2B5EF4-FFF2-40B4-BE49-F238E27FC236}">
                <a16:creationId xmlns:a16="http://schemas.microsoft.com/office/drawing/2014/main" id="{67DDA645-28B1-134A-A336-ACACECA973AE}"/>
              </a:ext>
            </a:extLst>
          </p:cNvPr>
          <p:cNvSpPr/>
          <p:nvPr/>
        </p:nvSpPr>
        <p:spPr>
          <a:xfrm>
            <a:off x="6248401" y="4782312"/>
            <a:ext cx="1167915" cy="715992"/>
          </a:xfrm>
          <a:prstGeom prst="flowChartProcess">
            <a:avLst/>
          </a:prstGeom>
          <a:solidFill>
            <a:srgbClr val="0070C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Handover to</a:t>
            </a:r>
          </a:p>
          <a:p>
            <a:pPr algn="ctr">
              <a:lnSpc>
                <a:spcPct val="90000"/>
              </a:lnSpc>
              <a:defRPr/>
            </a:pPr>
            <a:r>
              <a:rPr lang="en-US" sz="1600" dirty="0">
                <a:solidFill>
                  <a:srgbClr val="FFFFFF"/>
                </a:solidFill>
                <a:latin typeface="Calibri"/>
              </a:rPr>
              <a:t>Customer</a:t>
            </a:r>
          </a:p>
        </p:txBody>
      </p:sp>
      <p:cxnSp>
        <p:nvCxnSpPr>
          <p:cNvPr id="21" name="Straight Arrow Connector 20">
            <a:extLst>
              <a:ext uri="{FF2B5EF4-FFF2-40B4-BE49-F238E27FC236}">
                <a16:creationId xmlns:a16="http://schemas.microsoft.com/office/drawing/2014/main" id="{3C3D4FF5-D44B-F340-8623-AB338DEB4804}"/>
              </a:ext>
            </a:extLst>
          </p:cNvPr>
          <p:cNvCxnSpPr>
            <a:cxnSpLocks/>
            <a:stCxn id="8" idx="3"/>
            <a:endCxn id="11" idx="1"/>
          </p:cNvCxnSpPr>
          <p:nvPr/>
        </p:nvCxnSpPr>
        <p:spPr>
          <a:xfrm>
            <a:off x="1755912" y="2192604"/>
            <a:ext cx="238991"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8CFE5E8-2648-F345-B69E-09FCC3D32AA1}"/>
              </a:ext>
            </a:extLst>
          </p:cNvPr>
          <p:cNvCxnSpPr>
            <a:cxnSpLocks/>
            <a:stCxn id="11" idx="3"/>
            <a:endCxn id="12" idx="1"/>
          </p:cNvCxnSpPr>
          <p:nvPr/>
        </p:nvCxnSpPr>
        <p:spPr>
          <a:xfrm>
            <a:off x="3158685" y="2192604"/>
            <a:ext cx="238991"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8F45ADDC-D30C-2640-96FD-01980DF5342E}"/>
              </a:ext>
            </a:extLst>
          </p:cNvPr>
          <p:cNvCxnSpPr>
            <a:cxnSpLocks/>
            <a:stCxn id="12" idx="3"/>
            <a:endCxn id="13" idx="1"/>
          </p:cNvCxnSpPr>
          <p:nvPr/>
        </p:nvCxnSpPr>
        <p:spPr>
          <a:xfrm>
            <a:off x="4561458" y="2192604"/>
            <a:ext cx="238991"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3EF8DE9E-16B6-A145-A5FE-E603AAE25E57}"/>
              </a:ext>
            </a:extLst>
          </p:cNvPr>
          <p:cNvCxnSpPr>
            <a:cxnSpLocks/>
            <a:stCxn id="13" idx="3"/>
            <a:endCxn id="14" idx="1"/>
          </p:cNvCxnSpPr>
          <p:nvPr/>
        </p:nvCxnSpPr>
        <p:spPr>
          <a:xfrm>
            <a:off x="5964230" y="2192604"/>
            <a:ext cx="238991"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477FA5F-4258-9145-84F5-0A8FEF97229B}"/>
              </a:ext>
            </a:extLst>
          </p:cNvPr>
          <p:cNvCxnSpPr/>
          <p:nvPr/>
        </p:nvCxnSpPr>
        <p:spPr>
          <a:xfrm>
            <a:off x="7035893" y="3605790"/>
            <a:ext cx="237744"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87FF0A7-174E-7846-A528-0CD1C76FE9E3}"/>
              </a:ext>
            </a:extLst>
          </p:cNvPr>
          <p:cNvCxnSpPr>
            <a:cxnSpLocks/>
          </p:cNvCxnSpPr>
          <p:nvPr/>
        </p:nvCxnSpPr>
        <p:spPr>
          <a:xfrm flipV="1">
            <a:off x="4191001" y="3611460"/>
            <a:ext cx="237744"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0" name="Elbow Connector 59">
            <a:extLst>
              <a:ext uri="{FF2B5EF4-FFF2-40B4-BE49-F238E27FC236}">
                <a16:creationId xmlns:a16="http://schemas.microsoft.com/office/drawing/2014/main" id="{17A71C05-7E65-2148-A546-CD5BA4162BE0}"/>
              </a:ext>
            </a:extLst>
          </p:cNvPr>
          <p:cNvCxnSpPr>
            <a:cxnSpLocks/>
          </p:cNvCxnSpPr>
          <p:nvPr/>
        </p:nvCxnSpPr>
        <p:spPr>
          <a:xfrm flipH="1">
            <a:off x="429768" y="2191224"/>
            <a:ext cx="7680960" cy="735948"/>
          </a:xfrm>
          <a:prstGeom prst="bentConnector3">
            <a:avLst>
              <a:gd name="adj1" fmla="val -2385"/>
            </a:avLst>
          </a:prstGeom>
          <a:ln w="38100">
            <a:solidFill>
              <a:schemeClr val="accent5"/>
            </a:solidFill>
            <a:miter lim="800000"/>
          </a:ln>
        </p:spPr>
        <p:style>
          <a:lnRef idx="1">
            <a:schemeClr val="accent1"/>
          </a:lnRef>
          <a:fillRef idx="0">
            <a:schemeClr val="accent1"/>
          </a:fillRef>
          <a:effectRef idx="0">
            <a:schemeClr val="accent1"/>
          </a:effectRef>
          <a:fontRef idx="minor">
            <a:schemeClr val="tx1"/>
          </a:fontRef>
        </p:style>
      </p:cxnSp>
      <p:cxnSp>
        <p:nvCxnSpPr>
          <p:cNvPr id="62" name="Elbow Connector 61">
            <a:extLst>
              <a:ext uri="{FF2B5EF4-FFF2-40B4-BE49-F238E27FC236}">
                <a16:creationId xmlns:a16="http://schemas.microsoft.com/office/drawing/2014/main" id="{FEC5646B-AF05-8246-A8D3-65330FFADACC}"/>
              </a:ext>
            </a:extLst>
          </p:cNvPr>
          <p:cNvCxnSpPr>
            <a:cxnSpLocks/>
          </p:cNvCxnSpPr>
          <p:nvPr/>
        </p:nvCxnSpPr>
        <p:spPr>
          <a:xfrm rot="16200000" flipH="1">
            <a:off x="213360" y="3185166"/>
            <a:ext cx="658368" cy="182880"/>
          </a:xfrm>
          <a:prstGeom prst="bentConnector2">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67" name="Process 66">
            <a:extLst>
              <a:ext uri="{FF2B5EF4-FFF2-40B4-BE49-F238E27FC236}">
                <a16:creationId xmlns:a16="http://schemas.microsoft.com/office/drawing/2014/main" id="{1426E40E-792B-6541-8A9A-19139CB25BCE}"/>
              </a:ext>
            </a:extLst>
          </p:cNvPr>
          <p:cNvSpPr/>
          <p:nvPr/>
        </p:nvSpPr>
        <p:spPr>
          <a:xfrm>
            <a:off x="7588674" y="1834608"/>
            <a:ext cx="1633350" cy="754356"/>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Subscription Order Booked</a:t>
            </a:r>
          </a:p>
        </p:txBody>
      </p:sp>
      <p:cxnSp>
        <p:nvCxnSpPr>
          <p:cNvPr id="70" name="Straight Arrow Connector 69">
            <a:extLst>
              <a:ext uri="{FF2B5EF4-FFF2-40B4-BE49-F238E27FC236}">
                <a16:creationId xmlns:a16="http://schemas.microsoft.com/office/drawing/2014/main" id="{8D7F56F7-F5B2-4540-A650-C85175ACA27E}"/>
              </a:ext>
            </a:extLst>
          </p:cNvPr>
          <p:cNvCxnSpPr/>
          <p:nvPr/>
        </p:nvCxnSpPr>
        <p:spPr>
          <a:xfrm>
            <a:off x="7380858" y="2216988"/>
            <a:ext cx="238991"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2" name="Process 31">
            <a:extLst>
              <a:ext uri="{FF2B5EF4-FFF2-40B4-BE49-F238E27FC236}">
                <a16:creationId xmlns:a16="http://schemas.microsoft.com/office/drawing/2014/main" id="{3BA94735-8F6B-A749-A267-38F1E755D941}"/>
              </a:ext>
            </a:extLst>
          </p:cNvPr>
          <p:cNvSpPr/>
          <p:nvPr/>
        </p:nvSpPr>
        <p:spPr>
          <a:xfrm>
            <a:off x="9474932" y="1828800"/>
            <a:ext cx="2151899"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Hardware Order</a:t>
            </a:r>
          </a:p>
          <a:p>
            <a:pPr algn="ctr">
              <a:lnSpc>
                <a:spcPct val="90000"/>
              </a:lnSpc>
              <a:defRPr/>
            </a:pPr>
            <a:r>
              <a:rPr lang="en-US" sz="1600" dirty="0">
                <a:solidFill>
                  <a:srgbClr val="FFFFFF"/>
                </a:solidFill>
                <a:latin typeface="Calibri"/>
              </a:rPr>
              <a:t>In Entered Status</a:t>
            </a:r>
          </a:p>
        </p:txBody>
      </p:sp>
      <p:sp>
        <p:nvSpPr>
          <p:cNvPr id="34" name="Process 33">
            <a:extLst>
              <a:ext uri="{FF2B5EF4-FFF2-40B4-BE49-F238E27FC236}">
                <a16:creationId xmlns:a16="http://schemas.microsoft.com/office/drawing/2014/main" id="{E934CD0E-9632-FF41-B974-A29A09731D58}"/>
              </a:ext>
            </a:extLst>
          </p:cNvPr>
          <p:cNvSpPr/>
          <p:nvPr/>
        </p:nvSpPr>
        <p:spPr>
          <a:xfrm>
            <a:off x="7376160" y="5958599"/>
            <a:ext cx="1463040" cy="274320"/>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200" b="1" dirty="0">
                <a:solidFill>
                  <a:srgbClr val="FFFFFF"/>
                </a:solidFill>
                <a:latin typeface="Calibri"/>
              </a:rPr>
              <a:t>Oracle</a:t>
            </a:r>
          </a:p>
        </p:txBody>
      </p:sp>
      <p:sp>
        <p:nvSpPr>
          <p:cNvPr id="36" name="Process 35">
            <a:extLst>
              <a:ext uri="{FF2B5EF4-FFF2-40B4-BE49-F238E27FC236}">
                <a16:creationId xmlns:a16="http://schemas.microsoft.com/office/drawing/2014/main" id="{2437B626-B593-D444-B76A-56441D472B9B}"/>
              </a:ext>
            </a:extLst>
          </p:cNvPr>
          <p:cNvSpPr/>
          <p:nvPr/>
        </p:nvSpPr>
        <p:spPr>
          <a:xfrm>
            <a:off x="8823960" y="5958599"/>
            <a:ext cx="1463040" cy="274320"/>
          </a:xfrm>
          <a:prstGeom prst="flowChartProcess">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200" b="1" dirty="0">
                <a:solidFill>
                  <a:srgbClr val="FFFFFF"/>
                </a:solidFill>
                <a:latin typeface="Calibri"/>
              </a:rPr>
              <a:t>Customer</a:t>
            </a:r>
          </a:p>
        </p:txBody>
      </p:sp>
      <p:sp>
        <p:nvSpPr>
          <p:cNvPr id="3" name="TextBox 2">
            <a:extLst>
              <a:ext uri="{FF2B5EF4-FFF2-40B4-BE49-F238E27FC236}">
                <a16:creationId xmlns:a16="http://schemas.microsoft.com/office/drawing/2014/main" id="{17EB460E-BBF0-FD48-9112-EF53EF783688}"/>
              </a:ext>
            </a:extLst>
          </p:cNvPr>
          <p:cNvSpPr txBox="1"/>
          <p:nvPr/>
        </p:nvSpPr>
        <p:spPr>
          <a:xfrm>
            <a:off x="6309360" y="6004319"/>
            <a:ext cx="1005840" cy="182880"/>
          </a:xfrm>
          <a:prstGeom prst="rect">
            <a:avLst/>
          </a:prstGeom>
          <a:noFill/>
        </p:spPr>
        <p:txBody>
          <a:bodyPr wrap="square" lIns="0" tIns="0" rIns="0" bIns="0" rtlCol="0">
            <a:noAutofit/>
          </a:bodyPr>
          <a:lstStyle/>
          <a:p>
            <a:pPr>
              <a:lnSpc>
                <a:spcPct val="90000"/>
              </a:lnSpc>
              <a:defRPr/>
            </a:pPr>
            <a:r>
              <a:rPr lang="en-US" sz="1100" dirty="0">
                <a:solidFill>
                  <a:srgbClr val="5F5F5F"/>
                </a:solidFill>
                <a:latin typeface="Calibri"/>
              </a:rPr>
              <a:t>Responsibilities</a:t>
            </a:r>
          </a:p>
        </p:txBody>
      </p:sp>
      <p:sp>
        <p:nvSpPr>
          <p:cNvPr id="38" name="Process 37">
            <a:extLst>
              <a:ext uri="{FF2B5EF4-FFF2-40B4-BE49-F238E27FC236}">
                <a16:creationId xmlns:a16="http://schemas.microsoft.com/office/drawing/2014/main" id="{7454EB95-5E77-8545-A804-4BC938EE0AF1}"/>
              </a:ext>
            </a:extLst>
          </p:cNvPr>
          <p:cNvSpPr/>
          <p:nvPr/>
        </p:nvSpPr>
        <p:spPr>
          <a:xfrm>
            <a:off x="10287000" y="5958599"/>
            <a:ext cx="1463040" cy="274320"/>
          </a:xfrm>
          <a:prstGeom prst="flowChartProcess">
            <a:avLst/>
          </a:prstGeom>
          <a:solidFill>
            <a:srgbClr val="0070C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200" b="1" dirty="0">
                <a:solidFill>
                  <a:srgbClr val="FFFFFF"/>
                </a:solidFill>
                <a:latin typeface="Calibri"/>
              </a:rPr>
              <a:t>Oracle &amp; Customer</a:t>
            </a:r>
          </a:p>
        </p:txBody>
      </p:sp>
      <p:sp>
        <p:nvSpPr>
          <p:cNvPr id="40" name="Process 17">
            <a:extLst>
              <a:ext uri="{FF2B5EF4-FFF2-40B4-BE49-F238E27FC236}">
                <a16:creationId xmlns:a16="http://schemas.microsoft.com/office/drawing/2014/main" id="{7F463D5F-AA88-4E53-8C26-B6E183941A09}"/>
              </a:ext>
            </a:extLst>
          </p:cNvPr>
          <p:cNvSpPr/>
          <p:nvPr/>
        </p:nvSpPr>
        <p:spPr>
          <a:xfrm>
            <a:off x="7689226" y="4792032"/>
            <a:ext cx="2036665" cy="71599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Service Activation </a:t>
            </a:r>
          </a:p>
          <a:p>
            <a:pPr algn="ctr">
              <a:lnSpc>
                <a:spcPct val="90000"/>
              </a:lnSpc>
              <a:defRPr/>
            </a:pPr>
            <a:r>
              <a:rPr lang="en-US" sz="1600" dirty="0">
                <a:solidFill>
                  <a:srgbClr val="FFFFFF"/>
                </a:solidFill>
                <a:latin typeface="Calibri"/>
              </a:rPr>
              <a:t>and Billing</a:t>
            </a:r>
          </a:p>
        </p:txBody>
      </p:sp>
      <p:sp>
        <p:nvSpPr>
          <p:cNvPr id="42" name="Process 35">
            <a:extLst>
              <a:ext uri="{FF2B5EF4-FFF2-40B4-BE49-F238E27FC236}">
                <a16:creationId xmlns:a16="http://schemas.microsoft.com/office/drawing/2014/main" id="{ECF15223-0A8F-4AB2-B544-A82ACA77BA93}"/>
              </a:ext>
            </a:extLst>
          </p:cNvPr>
          <p:cNvSpPr/>
          <p:nvPr/>
        </p:nvSpPr>
        <p:spPr>
          <a:xfrm>
            <a:off x="2679363" y="3276600"/>
            <a:ext cx="1511638" cy="713232"/>
          </a:xfrm>
          <a:prstGeom prst="flowChartProcess">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Gather Configuration Information</a:t>
            </a:r>
          </a:p>
        </p:txBody>
      </p:sp>
      <p:sp>
        <p:nvSpPr>
          <p:cNvPr id="43" name="Process 37">
            <a:extLst>
              <a:ext uri="{FF2B5EF4-FFF2-40B4-BE49-F238E27FC236}">
                <a16:creationId xmlns:a16="http://schemas.microsoft.com/office/drawing/2014/main" id="{9850CF41-5FB6-4602-AE62-73E7D1BC76D3}"/>
              </a:ext>
            </a:extLst>
          </p:cNvPr>
          <p:cNvSpPr/>
          <p:nvPr/>
        </p:nvSpPr>
        <p:spPr>
          <a:xfrm>
            <a:off x="2986956" y="4765208"/>
            <a:ext cx="1585045" cy="713232"/>
          </a:xfrm>
          <a:prstGeom prst="flowChartProcess">
            <a:avLst/>
          </a:prstGeom>
          <a:solidFill>
            <a:srgbClr val="0070C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Create Configuration Bundle</a:t>
            </a:r>
          </a:p>
        </p:txBody>
      </p:sp>
      <p:sp>
        <p:nvSpPr>
          <p:cNvPr id="44" name="Process 37">
            <a:extLst>
              <a:ext uri="{FF2B5EF4-FFF2-40B4-BE49-F238E27FC236}">
                <a16:creationId xmlns:a16="http://schemas.microsoft.com/office/drawing/2014/main" id="{3DCFCD3D-2B4A-48C8-9284-9F1384A2DA8A}"/>
              </a:ext>
            </a:extLst>
          </p:cNvPr>
          <p:cNvSpPr/>
          <p:nvPr/>
        </p:nvSpPr>
        <p:spPr>
          <a:xfrm>
            <a:off x="5897604" y="3249168"/>
            <a:ext cx="1161288" cy="713232"/>
          </a:xfrm>
          <a:prstGeom prst="flowChartProcess">
            <a:avLst/>
          </a:prstGeom>
          <a:solidFill>
            <a:srgbClr val="0070C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Site Visit</a:t>
            </a:r>
          </a:p>
        </p:txBody>
      </p:sp>
      <p:cxnSp>
        <p:nvCxnSpPr>
          <p:cNvPr id="46" name="Straight Arrow Connector 45">
            <a:extLst>
              <a:ext uri="{FF2B5EF4-FFF2-40B4-BE49-F238E27FC236}">
                <a16:creationId xmlns:a16="http://schemas.microsoft.com/office/drawing/2014/main" id="{834861B8-0982-4FFF-907D-C88466016DBE}"/>
              </a:ext>
            </a:extLst>
          </p:cNvPr>
          <p:cNvCxnSpPr/>
          <p:nvPr/>
        </p:nvCxnSpPr>
        <p:spPr>
          <a:xfrm>
            <a:off x="9222024" y="2216988"/>
            <a:ext cx="262890"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48" name="Process 37">
            <a:extLst>
              <a:ext uri="{FF2B5EF4-FFF2-40B4-BE49-F238E27FC236}">
                <a16:creationId xmlns:a16="http://schemas.microsoft.com/office/drawing/2014/main" id="{0F8617F9-DF4A-476C-9B1B-0401769FCB79}"/>
              </a:ext>
            </a:extLst>
          </p:cNvPr>
          <p:cNvSpPr/>
          <p:nvPr/>
        </p:nvSpPr>
        <p:spPr>
          <a:xfrm>
            <a:off x="609601" y="3249168"/>
            <a:ext cx="1828800" cy="713232"/>
          </a:xfrm>
          <a:prstGeom prst="flowChartProcess">
            <a:avLst/>
          </a:prstGeom>
          <a:solidFill>
            <a:srgbClr val="0070C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Discuss Delivery and Deployment Requirements</a:t>
            </a:r>
          </a:p>
        </p:txBody>
      </p:sp>
      <p:sp>
        <p:nvSpPr>
          <p:cNvPr id="49" name="Process 33">
            <a:extLst>
              <a:ext uri="{FF2B5EF4-FFF2-40B4-BE49-F238E27FC236}">
                <a16:creationId xmlns:a16="http://schemas.microsoft.com/office/drawing/2014/main" id="{FB21F61A-78EE-4F8C-8886-DB19E10AC192}"/>
              </a:ext>
            </a:extLst>
          </p:cNvPr>
          <p:cNvSpPr/>
          <p:nvPr/>
        </p:nvSpPr>
        <p:spPr>
          <a:xfrm>
            <a:off x="7273637" y="3249168"/>
            <a:ext cx="1672967"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Hardware </a:t>
            </a:r>
          </a:p>
          <a:p>
            <a:pPr algn="ctr">
              <a:lnSpc>
                <a:spcPct val="90000"/>
              </a:lnSpc>
              <a:defRPr/>
            </a:pPr>
            <a:r>
              <a:rPr lang="en-US" sz="1600" dirty="0">
                <a:solidFill>
                  <a:srgbClr val="FFFFFF"/>
                </a:solidFill>
                <a:latin typeface="Calibri"/>
              </a:rPr>
              <a:t>Order Booked</a:t>
            </a:r>
          </a:p>
        </p:txBody>
      </p:sp>
      <p:cxnSp>
        <p:nvCxnSpPr>
          <p:cNvPr id="50" name="Straight Arrow Connector 49">
            <a:extLst>
              <a:ext uri="{FF2B5EF4-FFF2-40B4-BE49-F238E27FC236}">
                <a16:creationId xmlns:a16="http://schemas.microsoft.com/office/drawing/2014/main" id="{F60AE05F-6987-4214-BBD4-D91AF08409B6}"/>
              </a:ext>
            </a:extLst>
          </p:cNvPr>
          <p:cNvCxnSpPr>
            <a:cxnSpLocks/>
            <a:stCxn id="49" idx="3"/>
          </p:cNvCxnSpPr>
          <p:nvPr/>
        </p:nvCxnSpPr>
        <p:spPr>
          <a:xfrm>
            <a:off x="8946604" y="3605784"/>
            <a:ext cx="275420"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9C3A55F9-865E-4A17-B21E-D5DDAD08130E}"/>
              </a:ext>
            </a:extLst>
          </p:cNvPr>
          <p:cNvCxnSpPr>
            <a:cxnSpLocks/>
          </p:cNvCxnSpPr>
          <p:nvPr/>
        </p:nvCxnSpPr>
        <p:spPr>
          <a:xfrm flipV="1">
            <a:off x="2438401" y="3605790"/>
            <a:ext cx="237744"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0B353CD8-C5D9-4644-8535-6360DA207C7F}"/>
              </a:ext>
            </a:extLst>
          </p:cNvPr>
          <p:cNvCxnSpPr>
            <a:cxnSpLocks/>
          </p:cNvCxnSpPr>
          <p:nvPr/>
        </p:nvCxnSpPr>
        <p:spPr>
          <a:xfrm>
            <a:off x="5638801" y="3605784"/>
            <a:ext cx="237744"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9020DB16-8B8C-441A-88EB-16A2D4206331}"/>
              </a:ext>
            </a:extLst>
          </p:cNvPr>
          <p:cNvCxnSpPr>
            <a:cxnSpLocks/>
          </p:cNvCxnSpPr>
          <p:nvPr/>
        </p:nvCxnSpPr>
        <p:spPr>
          <a:xfrm flipV="1">
            <a:off x="4583060" y="5124464"/>
            <a:ext cx="237744"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B7156107-5175-42D7-9457-3493B6A3BCB0}"/>
              </a:ext>
            </a:extLst>
          </p:cNvPr>
          <p:cNvCxnSpPr>
            <a:cxnSpLocks/>
          </p:cNvCxnSpPr>
          <p:nvPr/>
        </p:nvCxnSpPr>
        <p:spPr>
          <a:xfrm flipV="1">
            <a:off x="6020317" y="5134757"/>
            <a:ext cx="237744"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57" name="Process 33">
            <a:extLst>
              <a:ext uri="{FF2B5EF4-FFF2-40B4-BE49-F238E27FC236}">
                <a16:creationId xmlns:a16="http://schemas.microsoft.com/office/drawing/2014/main" id="{2AAFF269-5BE4-45E5-8173-7DEB02271213}"/>
              </a:ext>
            </a:extLst>
          </p:cNvPr>
          <p:cNvSpPr/>
          <p:nvPr/>
        </p:nvSpPr>
        <p:spPr>
          <a:xfrm>
            <a:off x="9214543" y="3240243"/>
            <a:ext cx="1280160" cy="694048"/>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sz="1600" dirty="0">
                <a:solidFill>
                  <a:srgbClr val="FFFFFF"/>
                </a:solidFill>
                <a:latin typeface="Calibri"/>
              </a:rPr>
              <a:t>Hardware Build &amp; Ship</a:t>
            </a:r>
          </a:p>
        </p:txBody>
      </p:sp>
      <p:cxnSp>
        <p:nvCxnSpPr>
          <p:cNvPr id="81" name="Elbow Connector 61">
            <a:extLst>
              <a:ext uri="{FF2B5EF4-FFF2-40B4-BE49-F238E27FC236}">
                <a16:creationId xmlns:a16="http://schemas.microsoft.com/office/drawing/2014/main" id="{48CCAFDA-80B1-485F-B8F3-909FE28E4373}"/>
              </a:ext>
            </a:extLst>
          </p:cNvPr>
          <p:cNvCxnSpPr>
            <a:cxnSpLocks/>
          </p:cNvCxnSpPr>
          <p:nvPr/>
        </p:nvCxnSpPr>
        <p:spPr>
          <a:xfrm rot="16200000" flipH="1">
            <a:off x="2562045" y="4800600"/>
            <a:ext cx="630936" cy="182880"/>
          </a:xfrm>
          <a:prstGeom prst="bentConnector2">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4012017B-AD58-4AF4-9711-FCB09408DB2D}"/>
              </a:ext>
            </a:extLst>
          </p:cNvPr>
          <p:cNvCxnSpPr>
            <a:cxnSpLocks/>
          </p:cNvCxnSpPr>
          <p:nvPr/>
        </p:nvCxnSpPr>
        <p:spPr>
          <a:xfrm flipV="1">
            <a:off x="7416315" y="5134757"/>
            <a:ext cx="237744" cy="0"/>
          </a:xfrm>
          <a:prstGeom prst="straightConnector1">
            <a:avLst/>
          </a:prstGeom>
          <a:ln w="381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6711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BBC4074-EE85-8E47-9A0E-24D985FB1077}"/>
              </a:ext>
            </a:extLst>
          </p:cNvPr>
          <p:cNvSpPr>
            <a:spLocks noGrp="1"/>
          </p:cNvSpPr>
          <p:nvPr>
            <p:ph type="title"/>
          </p:nvPr>
        </p:nvSpPr>
        <p:spPr>
          <a:xfrm>
            <a:off x="499981" y="208473"/>
            <a:ext cx="10348128" cy="889000"/>
          </a:xfrm>
        </p:spPr>
        <p:txBody>
          <a:bodyPr/>
          <a:lstStyle/>
          <a:p>
            <a:r>
              <a:rPr lang="en-US" dirty="0">
                <a:hlinkClick r:id="rId2"/>
              </a:rPr>
              <a:t>Cloud Availability Form</a:t>
            </a:r>
            <a:endParaRPr lang="en-US" dirty="0"/>
          </a:p>
        </p:txBody>
      </p:sp>
      <p:sp>
        <p:nvSpPr>
          <p:cNvPr id="4" name="Content Placeholder 3">
            <a:extLst>
              <a:ext uri="{FF2B5EF4-FFF2-40B4-BE49-F238E27FC236}">
                <a16:creationId xmlns:a16="http://schemas.microsoft.com/office/drawing/2014/main" id="{78CA837D-8D63-2244-AB81-BA4D8106EFA3}"/>
              </a:ext>
            </a:extLst>
          </p:cNvPr>
          <p:cNvSpPr>
            <a:spLocks noGrp="1"/>
          </p:cNvSpPr>
          <p:nvPr>
            <p:ph idx="1"/>
          </p:nvPr>
        </p:nvSpPr>
        <p:spPr>
          <a:xfrm>
            <a:off x="85368" y="1355519"/>
            <a:ext cx="4791432" cy="4683412"/>
          </a:xfrm>
        </p:spPr>
        <p:txBody>
          <a:bodyPr>
            <a:normAutofit fontScale="85000" lnSpcReduction="20000"/>
          </a:bodyPr>
          <a:lstStyle/>
          <a:p>
            <a:r>
              <a:rPr lang="en-US" dirty="0"/>
              <a:t>Please fill out  the form </a:t>
            </a:r>
            <a:r>
              <a:rPr lang="en-US" i="1" dirty="0"/>
              <a:t>completely</a:t>
            </a:r>
          </a:p>
          <a:p>
            <a:r>
              <a:rPr lang="en-US" dirty="0"/>
              <a:t>Customer Information</a:t>
            </a:r>
          </a:p>
          <a:p>
            <a:r>
              <a:rPr lang="en-US" b="1" dirty="0"/>
              <a:t>Opportunity ID in the CA Form must match the Opportunity ID in the DAS</a:t>
            </a:r>
          </a:p>
          <a:p>
            <a:r>
              <a:rPr lang="en-US" dirty="0"/>
              <a:t>Exadata Cloud at Customer Service Size</a:t>
            </a:r>
          </a:p>
          <a:p>
            <a:pPr lvl="1"/>
            <a:r>
              <a:rPr lang="en-US" dirty="0"/>
              <a:t>Include Type and Number of OCPUs</a:t>
            </a:r>
          </a:p>
          <a:p>
            <a:r>
              <a:rPr lang="en-US" dirty="0"/>
              <a:t>Exadata Cloud at Customer Education</a:t>
            </a:r>
          </a:p>
          <a:p>
            <a:r>
              <a:rPr lang="en-US" dirty="0"/>
              <a:t>Exadata Cloud at Customer Backup &amp; Recovery</a:t>
            </a:r>
          </a:p>
          <a:p>
            <a:r>
              <a:rPr lang="en-US" dirty="0"/>
              <a:t>Additional Details</a:t>
            </a:r>
          </a:p>
        </p:txBody>
      </p:sp>
      <p:pic>
        <p:nvPicPr>
          <p:cNvPr id="3" name="Picture 2">
            <a:extLst>
              <a:ext uri="{FF2B5EF4-FFF2-40B4-BE49-F238E27FC236}">
                <a16:creationId xmlns:a16="http://schemas.microsoft.com/office/drawing/2014/main" id="{765774B5-C24A-9241-B6AA-8304CFD63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1559508"/>
            <a:ext cx="7143296" cy="4225345"/>
          </a:xfrm>
          <a:prstGeom prst="rect">
            <a:avLst/>
          </a:prstGeom>
        </p:spPr>
      </p:pic>
      <p:sp>
        <p:nvSpPr>
          <p:cNvPr id="5" name="Right Arrow 4">
            <a:extLst>
              <a:ext uri="{FF2B5EF4-FFF2-40B4-BE49-F238E27FC236}">
                <a16:creationId xmlns:a16="http://schemas.microsoft.com/office/drawing/2014/main" id="{9CC60125-5729-954B-B0CA-3FAC9E4E0E7D}"/>
              </a:ext>
            </a:extLst>
          </p:cNvPr>
          <p:cNvSpPr/>
          <p:nvPr/>
        </p:nvSpPr>
        <p:spPr>
          <a:xfrm>
            <a:off x="5229226" y="2929228"/>
            <a:ext cx="1666711" cy="685800"/>
          </a:xfrm>
          <a:prstGeom prst="rightArrow">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err="1"/>
              <a:t>ExaCC</a:t>
            </a:r>
            <a:r>
              <a:rPr lang="en-US" dirty="0"/>
              <a:t> X8</a:t>
            </a:r>
          </a:p>
        </p:txBody>
      </p:sp>
      <p:sp>
        <p:nvSpPr>
          <p:cNvPr id="6" name="Footer Placeholder 1">
            <a:extLst>
              <a:ext uri="{FF2B5EF4-FFF2-40B4-BE49-F238E27FC236}">
                <a16:creationId xmlns:a16="http://schemas.microsoft.com/office/drawing/2014/main" id="{D694BCB1-C618-C047-9115-5AE396CC7139}"/>
              </a:ext>
            </a:extLst>
          </p:cNvPr>
          <p:cNvSpPr>
            <a:spLocks noGrp="1"/>
          </p:cNvSpPr>
          <p:nvPr>
            <p:ph type="ftr" sz="quarter" idx="11"/>
          </p:nvPr>
        </p:nvSpPr>
        <p:spPr>
          <a:xfrm>
            <a:off x="8778878" y="6556248"/>
            <a:ext cx="2498723" cy="182880"/>
          </a:xfrm>
        </p:spPr>
        <p:txBody>
          <a:bodyPr/>
          <a:lstStyle/>
          <a:p>
            <a:r>
              <a:rPr lang="en-US" sz="1200" b="1" dirty="0"/>
              <a:t>Oracle Confidential – Internal</a:t>
            </a:r>
          </a:p>
        </p:txBody>
      </p:sp>
      <p:sp>
        <p:nvSpPr>
          <p:cNvPr id="7" name="Right Arrow 6">
            <a:extLst>
              <a:ext uri="{FF2B5EF4-FFF2-40B4-BE49-F238E27FC236}">
                <a16:creationId xmlns:a16="http://schemas.microsoft.com/office/drawing/2014/main" id="{C5DC5A7C-1B36-F14D-B675-403FD0F00887}"/>
              </a:ext>
            </a:extLst>
          </p:cNvPr>
          <p:cNvSpPr/>
          <p:nvPr/>
        </p:nvSpPr>
        <p:spPr>
          <a:xfrm>
            <a:off x="5229226" y="5129355"/>
            <a:ext cx="1666711" cy="685800"/>
          </a:xfrm>
          <a:prstGeom prst="rightArrow">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ct val="90000"/>
              </a:lnSpc>
            </a:pPr>
            <a:r>
              <a:rPr lang="en-US" dirty="0" err="1"/>
              <a:t>ExaCC</a:t>
            </a:r>
            <a:r>
              <a:rPr lang="en-US" dirty="0"/>
              <a:t> OCPUs</a:t>
            </a:r>
          </a:p>
        </p:txBody>
      </p:sp>
      <p:sp>
        <p:nvSpPr>
          <p:cNvPr id="9" name="Process 8">
            <a:extLst>
              <a:ext uri="{FF2B5EF4-FFF2-40B4-BE49-F238E27FC236}">
                <a16:creationId xmlns:a16="http://schemas.microsoft.com/office/drawing/2014/main" id="{59A10AFE-44D6-1F45-BDD9-591716289152}"/>
              </a:ext>
            </a:extLst>
          </p:cNvPr>
          <p:cNvSpPr/>
          <p:nvPr/>
        </p:nvSpPr>
        <p:spPr>
          <a:xfrm>
            <a:off x="10695710" y="384241"/>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CA Form</a:t>
            </a:r>
          </a:p>
        </p:txBody>
      </p:sp>
    </p:spTree>
    <p:extLst>
      <p:ext uri="{BB962C8B-B14F-4D97-AF65-F5344CB8AC3E}">
        <p14:creationId xmlns:p14="http://schemas.microsoft.com/office/powerpoint/2010/main" val="122850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5BE1C58-D52C-664B-8040-14AEBD05A6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6801" y="1483573"/>
            <a:ext cx="3243517" cy="2146193"/>
          </a:xfrm>
          <a:prstGeom prst="rect">
            <a:avLst/>
          </a:prstGeom>
        </p:spPr>
      </p:pic>
      <p:sp>
        <p:nvSpPr>
          <p:cNvPr id="6" name="Title 5">
            <a:extLst>
              <a:ext uri="{FF2B5EF4-FFF2-40B4-BE49-F238E27FC236}">
                <a16:creationId xmlns:a16="http://schemas.microsoft.com/office/drawing/2014/main" id="{5A477592-9597-324B-818A-D66D956DC1FA}"/>
              </a:ext>
            </a:extLst>
          </p:cNvPr>
          <p:cNvSpPr>
            <a:spLocks noGrp="1"/>
          </p:cNvSpPr>
          <p:nvPr>
            <p:ph type="title"/>
          </p:nvPr>
        </p:nvSpPr>
        <p:spPr>
          <a:xfrm>
            <a:off x="533400" y="406400"/>
            <a:ext cx="11125200" cy="508000"/>
          </a:xfrm>
        </p:spPr>
        <p:txBody>
          <a:bodyPr>
            <a:noAutofit/>
          </a:bodyPr>
          <a:lstStyle/>
          <a:p>
            <a:r>
              <a:rPr lang="en-US" dirty="0"/>
              <a:t>CPQ Highlights</a:t>
            </a:r>
          </a:p>
        </p:txBody>
      </p:sp>
      <p:sp>
        <p:nvSpPr>
          <p:cNvPr id="7" name="Content Placeholder 6">
            <a:extLst>
              <a:ext uri="{FF2B5EF4-FFF2-40B4-BE49-F238E27FC236}">
                <a16:creationId xmlns:a16="http://schemas.microsoft.com/office/drawing/2014/main" id="{6C860B9D-B5B7-E344-8670-1B5CC91FFD78}"/>
              </a:ext>
            </a:extLst>
          </p:cNvPr>
          <p:cNvSpPr>
            <a:spLocks noGrp="1"/>
          </p:cNvSpPr>
          <p:nvPr>
            <p:ph idx="1"/>
          </p:nvPr>
        </p:nvSpPr>
        <p:spPr>
          <a:xfrm>
            <a:off x="532078" y="1038728"/>
            <a:ext cx="11126522" cy="5819272"/>
          </a:xfrm>
        </p:spPr>
        <p:txBody>
          <a:bodyPr>
            <a:noAutofit/>
          </a:bodyPr>
          <a:lstStyle/>
          <a:p>
            <a:pPr>
              <a:lnSpc>
                <a:spcPct val="100000"/>
              </a:lnSpc>
              <a:spcBef>
                <a:spcPts val="0"/>
              </a:spcBef>
            </a:pPr>
            <a:r>
              <a:rPr lang="en-US" sz="2400" b="1" dirty="0" err="1"/>
              <a:t>ExaCC</a:t>
            </a:r>
            <a:r>
              <a:rPr lang="en-US" sz="2400" b="1" dirty="0"/>
              <a:t> Infrastructure: </a:t>
            </a:r>
            <a:r>
              <a:rPr lang="en-US" sz="2400" dirty="0"/>
              <a:t>4 year term</a:t>
            </a:r>
          </a:p>
          <a:p>
            <a:pPr lvl="1">
              <a:lnSpc>
                <a:spcPct val="100000"/>
              </a:lnSpc>
              <a:spcBef>
                <a:spcPts val="0"/>
              </a:spcBef>
            </a:pPr>
            <a:r>
              <a:rPr lang="en-US" sz="2000" dirty="0"/>
              <a:t>Service starts “Upon Activation”	</a:t>
            </a:r>
          </a:p>
          <a:p>
            <a:pPr>
              <a:lnSpc>
                <a:spcPct val="100000"/>
              </a:lnSpc>
              <a:spcBef>
                <a:spcPts val="0"/>
              </a:spcBef>
            </a:pPr>
            <a:r>
              <a:rPr lang="en-US" sz="2400" b="1" dirty="0"/>
              <a:t>Pricing Model: </a:t>
            </a:r>
            <a:r>
              <a:rPr lang="en-US" sz="2400" dirty="0"/>
              <a:t>Cloud at Customer</a:t>
            </a:r>
          </a:p>
          <a:p>
            <a:pPr>
              <a:lnSpc>
                <a:spcPct val="100000"/>
              </a:lnSpc>
              <a:spcBef>
                <a:spcPts val="0"/>
              </a:spcBef>
            </a:pPr>
            <a:r>
              <a:rPr lang="en-US" sz="2400" b="1" dirty="0"/>
              <a:t>Cloud at Customer Base </a:t>
            </a:r>
            <a:r>
              <a:rPr lang="en-US" sz="2400" dirty="0"/>
              <a:t>(Gen 2 </a:t>
            </a:r>
            <a:r>
              <a:rPr lang="en-US" sz="2400" dirty="0" err="1"/>
              <a:t>ExaCC</a:t>
            </a:r>
            <a:r>
              <a:rPr lang="en-US" sz="2400" dirty="0"/>
              <a:t>): “X8 – Exadata”</a:t>
            </a:r>
          </a:p>
          <a:p>
            <a:pPr>
              <a:lnSpc>
                <a:spcPct val="100000"/>
              </a:lnSpc>
              <a:spcBef>
                <a:spcPts val="0"/>
              </a:spcBef>
            </a:pPr>
            <a:r>
              <a:rPr lang="en-US" sz="2400" b="1" dirty="0"/>
              <a:t>Customer Type</a:t>
            </a:r>
          </a:p>
          <a:p>
            <a:pPr lvl="1">
              <a:lnSpc>
                <a:spcPct val="100000"/>
              </a:lnSpc>
              <a:spcBef>
                <a:spcPts val="0"/>
              </a:spcBef>
            </a:pPr>
            <a:r>
              <a:rPr lang="en-US" sz="2000" dirty="0"/>
              <a:t>Commercial orders UC based OCPUs</a:t>
            </a:r>
          </a:p>
          <a:p>
            <a:pPr lvl="1">
              <a:lnSpc>
                <a:spcPct val="100000"/>
              </a:lnSpc>
              <a:spcBef>
                <a:spcPts val="0"/>
              </a:spcBef>
            </a:pPr>
            <a:r>
              <a:rPr lang="en-US" sz="2000" dirty="0"/>
              <a:t>Public Sector orders ‘Non-metered’ Government OCPUs</a:t>
            </a:r>
          </a:p>
          <a:p>
            <a:pPr lvl="2">
              <a:lnSpc>
                <a:spcPct val="100000"/>
              </a:lnSpc>
              <a:spcBef>
                <a:spcPts val="0"/>
              </a:spcBef>
            </a:pPr>
            <a:r>
              <a:rPr lang="en-US" sz="1800" dirty="0"/>
              <a:t>PaaS and IaaS for Government Model</a:t>
            </a:r>
          </a:p>
          <a:p>
            <a:pPr>
              <a:lnSpc>
                <a:spcPct val="100000"/>
              </a:lnSpc>
              <a:spcBef>
                <a:spcPts val="0"/>
              </a:spcBef>
            </a:pPr>
            <a:r>
              <a:rPr lang="en-US" sz="2400" b="1" dirty="0"/>
              <a:t>Delay UC/</a:t>
            </a:r>
            <a:r>
              <a:rPr lang="en-US" sz="2400" b="1" dirty="0" err="1"/>
              <a:t>Gov</a:t>
            </a:r>
            <a:r>
              <a:rPr lang="en-US" sz="2400" b="1" dirty="0"/>
              <a:t> OCPU Start for Customers New to UC</a:t>
            </a:r>
          </a:p>
          <a:p>
            <a:pPr lvl="1">
              <a:lnSpc>
                <a:spcPct val="100000"/>
              </a:lnSpc>
              <a:spcBef>
                <a:spcPts val="0"/>
              </a:spcBef>
            </a:pPr>
            <a:r>
              <a:rPr lang="en-US" sz="2000" dirty="0"/>
              <a:t>Synchronize Start Date to Cloud at Customer Subscription – “Yes”</a:t>
            </a:r>
          </a:p>
          <a:p>
            <a:pPr lvl="1">
              <a:lnSpc>
                <a:spcPct val="100000"/>
              </a:lnSpc>
              <a:spcBef>
                <a:spcPts val="0"/>
              </a:spcBef>
            </a:pPr>
            <a:r>
              <a:rPr lang="en-US" sz="2000" dirty="0"/>
              <a:t>For new UC subscriptions or new or expansion </a:t>
            </a:r>
            <a:r>
              <a:rPr lang="en-US" sz="2000" dirty="0" err="1"/>
              <a:t>Gov</a:t>
            </a:r>
            <a:r>
              <a:rPr lang="en-US" sz="2000" dirty="0"/>
              <a:t>/Public Sector </a:t>
            </a:r>
          </a:p>
          <a:p>
            <a:pPr>
              <a:lnSpc>
                <a:spcPct val="100000"/>
              </a:lnSpc>
              <a:spcBef>
                <a:spcPts val="0"/>
              </a:spcBef>
            </a:pPr>
            <a:r>
              <a:rPr lang="en-US" sz="2400" b="1" dirty="0"/>
              <a:t>UC Term </a:t>
            </a:r>
          </a:p>
          <a:p>
            <a:pPr lvl="1">
              <a:lnSpc>
                <a:spcPct val="100000"/>
              </a:lnSpc>
              <a:spcBef>
                <a:spcPts val="0"/>
              </a:spcBef>
            </a:pPr>
            <a:r>
              <a:rPr lang="en-US" sz="2000" dirty="0"/>
              <a:t>Default term will be 4 years to match </a:t>
            </a:r>
            <a:r>
              <a:rPr lang="en-US" sz="2000" dirty="0" err="1"/>
              <a:t>ExaCC</a:t>
            </a:r>
            <a:r>
              <a:rPr lang="en-US" sz="2000" dirty="0"/>
              <a:t> Infrastructure Subscription</a:t>
            </a:r>
          </a:p>
          <a:p>
            <a:pPr lvl="1">
              <a:lnSpc>
                <a:spcPct val="100000"/>
              </a:lnSpc>
              <a:spcBef>
                <a:spcPts val="0"/>
              </a:spcBef>
            </a:pPr>
            <a:r>
              <a:rPr lang="en-US" sz="2000" dirty="0"/>
              <a:t>To change term:  Select “Dates”, Change end Date</a:t>
            </a:r>
          </a:p>
          <a:p>
            <a:pPr>
              <a:lnSpc>
                <a:spcPct val="100000"/>
              </a:lnSpc>
              <a:spcBef>
                <a:spcPts val="0"/>
              </a:spcBef>
            </a:pPr>
            <a:r>
              <a:rPr lang="en-US" sz="2400" b="1" dirty="0"/>
              <a:t>Installation and Activation Service added automatically – one per rack</a:t>
            </a:r>
          </a:p>
          <a:p>
            <a:pPr lvl="1">
              <a:lnSpc>
                <a:spcPct val="100000"/>
              </a:lnSpc>
              <a:spcBef>
                <a:spcPts val="0"/>
              </a:spcBef>
            </a:pPr>
            <a:r>
              <a:rPr lang="en-US" sz="2000" dirty="0"/>
              <a:t>Non-discountable, Non-localizable</a:t>
            </a:r>
          </a:p>
          <a:p>
            <a:pPr>
              <a:lnSpc>
                <a:spcPct val="100000"/>
              </a:lnSpc>
              <a:spcBef>
                <a:spcPts val="0"/>
              </a:spcBef>
            </a:pPr>
            <a:r>
              <a:rPr lang="en-US" sz="2400" b="1" dirty="0"/>
              <a:t>Create and Book Quote</a:t>
            </a:r>
          </a:p>
          <a:p>
            <a:pPr>
              <a:lnSpc>
                <a:spcPct val="100000"/>
              </a:lnSpc>
              <a:spcBef>
                <a:spcPts val="0"/>
              </a:spcBef>
            </a:pPr>
            <a:endParaRPr lang="en-US" sz="2400" dirty="0"/>
          </a:p>
        </p:txBody>
      </p:sp>
      <p:sp>
        <p:nvSpPr>
          <p:cNvPr id="5" name="Slide Number Placeholder 4">
            <a:extLst>
              <a:ext uri="{FF2B5EF4-FFF2-40B4-BE49-F238E27FC236}">
                <a16:creationId xmlns:a16="http://schemas.microsoft.com/office/drawing/2014/main" id="{48102E29-7B36-D246-A6CC-4F0B014C7C8C}"/>
              </a:ext>
            </a:extLst>
          </p:cNvPr>
          <p:cNvSpPr>
            <a:spLocks noGrp="1"/>
          </p:cNvSpPr>
          <p:nvPr>
            <p:ph type="sldNum" sz="quarter" idx="12"/>
          </p:nvPr>
        </p:nvSpPr>
        <p:spPr/>
        <p:txBody>
          <a:bodyPr/>
          <a:lstStyle/>
          <a:p>
            <a:fld id="{C51EAA63-D034-42AE-91FA-B13B9518C7BE}" type="slidenum">
              <a:rPr lang="en-US" smtClean="0"/>
              <a:pPr/>
              <a:t>9</a:t>
            </a:fld>
            <a:endParaRPr lang="en-US" dirty="0"/>
          </a:p>
        </p:txBody>
      </p:sp>
      <p:sp>
        <p:nvSpPr>
          <p:cNvPr id="2" name="Left Arrow 1">
            <a:extLst>
              <a:ext uri="{FF2B5EF4-FFF2-40B4-BE49-F238E27FC236}">
                <a16:creationId xmlns:a16="http://schemas.microsoft.com/office/drawing/2014/main" id="{C37C758D-0299-F24E-BDC4-C918FF9E6ABE}"/>
              </a:ext>
            </a:extLst>
          </p:cNvPr>
          <p:cNvSpPr/>
          <p:nvPr/>
        </p:nvSpPr>
        <p:spPr>
          <a:xfrm>
            <a:off x="8793091" y="3922500"/>
            <a:ext cx="1066800" cy="685800"/>
          </a:xfrm>
          <a:prstGeom prst="leftArrow">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9" name="Footer Placeholder 1">
            <a:extLst>
              <a:ext uri="{FF2B5EF4-FFF2-40B4-BE49-F238E27FC236}">
                <a16:creationId xmlns:a16="http://schemas.microsoft.com/office/drawing/2014/main" id="{5931C24A-F816-1144-8C1D-A8E9BCD35E81}"/>
              </a:ext>
            </a:extLst>
          </p:cNvPr>
          <p:cNvSpPr>
            <a:spLocks noGrp="1"/>
          </p:cNvSpPr>
          <p:nvPr>
            <p:ph type="ftr" sz="quarter" idx="11"/>
          </p:nvPr>
        </p:nvSpPr>
        <p:spPr>
          <a:xfrm>
            <a:off x="8778878" y="6556248"/>
            <a:ext cx="2498723" cy="182880"/>
          </a:xfrm>
        </p:spPr>
        <p:txBody>
          <a:bodyPr/>
          <a:lstStyle/>
          <a:p>
            <a:r>
              <a:rPr lang="en-US" sz="1200" b="1" dirty="0"/>
              <a:t>Oracle Confidential – Internal</a:t>
            </a:r>
          </a:p>
        </p:txBody>
      </p:sp>
      <p:sp>
        <p:nvSpPr>
          <p:cNvPr id="10" name="Process 9">
            <a:extLst>
              <a:ext uri="{FF2B5EF4-FFF2-40B4-BE49-F238E27FC236}">
                <a16:creationId xmlns:a16="http://schemas.microsoft.com/office/drawing/2014/main" id="{49FF08E8-36B8-F949-B4D8-9513600219C5}"/>
              </a:ext>
            </a:extLst>
          </p:cNvPr>
          <p:cNvSpPr/>
          <p:nvPr/>
        </p:nvSpPr>
        <p:spPr>
          <a:xfrm>
            <a:off x="10861156" y="325117"/>
            <a:ext cx="1163782" cy="713232"/>
          </a:xfrm>
          <a:prstGeom prst="flowChartProcess">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r>
              <a:rPr lang="en-US" b="1" dirty="0">
                <a:solidFill>
                  <a:srgbClr val="FFFFFF"/>
                </a:solidFill>
                <a:latin typeface="Calibri"/>
              </a:rPr>
              <a:t>CPQ</a:t>
            </a:r>
          </a:p>
        </p:txBody>
      </p:sp>
    </p:spTree>
    <p:extLst>
      <p:ext uri="{BB962C8B-B14F-4D97-AF65-F5344CB8AC3E}">
        <p14:creationId xmlns:p14="http://schemas.microsoft.com/office/powerpoint/2010/main" val="720989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racle OpenWorld 2019">
      <a:dk1>
        <a:srgbClr val="4E3629"/>
      </a:dk1>
      <a:lt1>
        <a:sysClr val="window" lastClr="FFFFFF"/>
      </a:lt1>
      <a:dk2>
        <a:srgbClr val="4E3629"/>
      </a:dk2>
      <a:lt2>
        <a:srgbClr val="E0E2E1"/>
      </a:lt2>
      <a:accent1>
        <a:srgbClr val="D1350F"/>
      </a:accent1>
      <a:accent2>
        <a:srgbClr val="F5B642"/>
      </a:accent2>
      <a:accent3>
        <a:srgbClr val="9DBEC4"/>
      </a:accent3>
      <a:accent4>
        <a:srgbClr val="006E43"/>
      </a:accent4>
      <a:accent5>
        <a:srgbClr val="4E3629"/>
      </a:accent5>
      <a:accent6>
        <a:srgbClr val="4E3629"/>
      </a:accent6>
      <a:hlink>
        <a:srgbClr val="9DBEC4"/>
      </a:hlink>
      <a:folHlink>
        <a:srgbClr val="F5B64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2400" dirty="0" err="1" smtClean="0">
            <a:latin typeface="Oracle Sans Light" panose="020B0403020204020204" pitchFamily="34" charset="0"/>
            <a:cs typeface="Oracle Sans Light" panose="020B0403020204020204" pitchFamily="34" charset="0"/>
          </a:defRPr>
        </a:defPPr>
      </a:lstStyle>
    </a:txDef>
  </a:objectDefaults>
  <a:extraClrSchemeLst/>
  <a:extLst>
    <a:ext uri="{05A4C25C-085E-4340-85A3-A5531E510DB2}">
      <thm15:themeFamily xmlns:thm15="http://schemas.microsoft.com/office/thememl/2012/main" name="Oracle OOW19 Template V14.pptx" id="{006481B9-F84B-4C92-9011-E3955E8B08B3}" vid="{971AAB66-24CF-488D-AF2E-6A8AFC9FA5DA}"/>
    </a:ext>
  </a:extLst>
</a:theme>
</file>

<file path=ppt/theme/theme2.xml><?xml version="1.0" encoding="utf-8"?>
<a:theme xmlns:a="http://schemas.openxmlformats.org/drawingml/2006/main" name="1_Office Theme">
  <a:themeElements>
    <a:clrScheme name="Oracle OpenWorld 2019">
      <a:dk1>
        <a:srgbClr val="4E3629"/>
      </a:dk1>
      <a:lt1>
        <a:sysClr val="window" lastClr="FFFFFF"/>
      </a:lt1>
      <a:dk2>
        <a:srgbClr val="4E3629"/>
      </a:dk2>
      <a:lt2>
        <a:srgbClr val="E0E2E1"/>
      </a:lt2>
      <a:accent1>
        <a:srgbClr val="D1350F"/>
      </a:accent1>
      <a:accent2>
        <a:srgbClr val="F5B642"/>
      </a:accent2>
      <a:accent3>
        <a:srgbClr val="9DBEC4"/>
      </a:accent3>
      <a:accent4>
        <a:srgbClr val="006E43"/>
      </a:accent4>
      <a:accent5>
        <a:srgbClr val="4E3629"/>
      </a:accent5>
      <a:accent6>
        <a:srgbClr val="4E3629"/>
      </a:accent6>
      <a:hlink>
        <a:srgbClr val="9DBEC4"/>
      </a:hlink>
      <a:folHlink>
        <a:srgbClr val="F5B64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racle OOW19 Template V14.pptx" id="{006481B9-F84B-4C92-9011-E3955E8B08B3}" vid="{B522DB00-97E9-4151-8506-756D4939A2E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racle">
    <a:dk1>
      <a:srgbClr val="000000"/>
    </a:dk1>
    <a:lt1>
      <a:srgbClr val="FFFFFF"/>
    </a:lt1>
    <a:dk2>
      <a:srgbClr val="FF0000"/>
    </a:dk2>
    <a:lt2>
      <a:srgbClr val="C9C9C9"/>
    </a:lt2>
    <a:accent1>
      <a:srgbClr val="FF0000"/>
    </a:accent1>
    <a:accent2>
      <a:srgbClr val="000000"/>
    </a:accent2>
    <a:accent3>
      <a:srgbClr val="CCC3BB"/>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racle">
    <a:dk1>
      <a:srgbClr val="000000"/>
    </a:dk1>
    <a:lt1>
      <a:srgbClr val="FFFFFF"/>
    </a:lt1>
    <a:dk2>
      <a:srgbClr val="FF0000"/>
    </a:dk2>
    <a:lt2>
      <a:srgbClr val="C9C9C9"/>
    </a:lt2>
    <a:accent1>
      <a:srgbClr val="FF0000"/>
    </a:accent1>
    <a:accent2>
      <a:srgbClr val="000000"/>
    </a:accent2>
    <a:accent3>
      <a:srgbClr val="CCC3BB"/>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Oracle OOW19 Template V14</Template>
  <TotalTime>2637</TotalTime>
  <Words>2284</Words>
  <Application>Microsoft Office PowerPoint</Application>
  <PresentationFormat>Widescreen</PresentationFormat>
  <Paragraphs>510</Paragraphs>
  <Slides>41</Slides>
  <Notes>16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41</vt:i4>
      </vt:variant>
    </vt:vector>
  </HeadingPairs>
  <TitlesOfParts>
    <vt:vector size="51" baseType="lpstr">
      <vt:lpstr>Arial</vt:lpstr>
      <vt:lpstr>Calibri</vt:lpstr>
      <vt:lpstr>Georgia</vt:lpstr>
      <vt:lpstr>Open Sans Light</vt:lpstr>
      <vt:lpstr>Oracle Sans</vt:lpstr>
      <vt:lpstr>Oracle Sans Extra Bold</vt:lpstr>
      <vt:lpstr>Oracle Sans Light</vt:lpstr>
      <vt:lpstr>Oracle Sans Semi</vt:lpstr>
      <vt:lpstr>Office Theme</vt:lpstr>
      <vt:lpstr>1_Office Theme</vt:lpstr>
      <vt:lpstr> Essentials for a Successful Gen 2 ExaCC Deployment</vt:lpstr>
      <vt:lpstr> Essentials for a Successful Gen 2 ExaCC Deployment</vt:lpstr>
      <vt:lpstr>Properly Sizing the OCPUs for the Opportunity</vt:lpstr>
      <vt:lpstr>Production Workload Sizing Example</vt:lpstr>
      <vt:lpstr>Right Size through OCPU Scaling  (Bursting) Reduces Cost</vt:lpstr>
      <vt:lpstr>Controlled Availability Forms, CPQ and Ordering Documents</vt:lpstr>
      <vt:lpstr>Order and Deployment Process Overview</vt:lpstr>
      <vt:lpstr>Cloud Availability Form</vt:lpstr>
      <vt:lpstr>CPQ Highlights</vt:lpstr>
      <vt:lpstr>Sharing Universal Credits</vt:lpstr>
      <vt:lpstr>Ordering Documents</vt:lpstr>
      <vt:lpstr>Completing the SAR</vt:lpstr>
      <vt:lpstr>Gen 2 ExaCC SAR Details</vt:lpstr>
      <vt:lpstr>Gen 2 ExaCC SAR – Key Items</vt:lpstr>
      <vt:lpstr>Gen 2 ExaCC SAR – Key Items</vt:lpstr>
      <vt:lpstr>Gen 2 ExaCC SAR – Key Items</vt:lpstr>
      <vt:lpstr>Gen 2 ExaCC SAR – Key Items</vt:lpstr>
      <vt:lpstr>Gen 2 ExaCC SAR – Sample BOM</vt:lpstr>
      <vt:lpstr>Installation and Activation</vt:lpstr>
      <vt:lpstr>Installation and Activation -  Roles and Responsibilities</vt:lpstr>
      <vt:lpstr>Who at Oracle will Engage the Customer for Installation and Activation?</vt:lpstr>
      <vt:lpstr>Oracle Team</vt:lpstr>
      <vt:lpstr>Prerequisites for Scheduling Delivery</vt:lpstr>
      <vt:lpstr>Gen 2 Exadata Cloud at Customer Configuration</vt:lpstr>
      <vt:lpstr>Gen 2 ExaCC Configuration Information</vt:lpstr>
      <vt:lpstr>Configuration Details</vt:lpstr>
      <vt:lpstr>Configuration Details</vt:lpstr>
      <vt:lpstr>Configuration Details</vt:lpstr>
      <vt:lpstr>Network Setup and Validation Key to a Smooth Deployment</vt:lpstr>
      <vt:lpstr>Pre-Install Site Visit</vt:lpstr>
      <vt:lpstr>Delivery</vt:lpstr>
      <vt:lpstr>Site Access for Oracle Personnel</vt:lpstr>
      <vt:lpstr>Order to Provisioning Deliverables and Timeline</vt:lpstr>
      <vt:lpstr>Ongoing Planning, Education, and  Manage (Project Manage)</vt:lpstr>
      <vt:lpstr>Planning for Success - Readiness</vt:lpstr>
      <vt:lpstr>Planning for Success - Operations</vt:lpstr>
      <vt:lpstr>Education</vt:lpstr>
      <vt:lpstr>Project Management</vt:lpstr>
      <vt:lpstr>Gen 2 Exadata Cloud at Customer - Essentials for a Successful Gen 2 ExaCC Deployment</vt:lpstr>
      <vt:lpstr>Essentials for a Successful Exadata Cloud Deployment</vt:lpstr>
      <vt:lpstr>For More Information  Oracle.com/Exadata (External) mysites.oracle.com/exadatacloud-us (Internal)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Gen2 Oracle Exadata  Cloud at Customer</dc:title>
  <dc:subject/>
  <dc:creator>Bob Thome</dc:creator>
  <cp:keywords/>
  <dc:description/>
  <cp:lastModifiedBy>Shukie Ganguly</cp:lastModifiedBy>
  <cp:revision>107</cp:revision>
  <dcterms:created xsi:type="dcterms:W3CDTF">2019-09-07T16:08:11Z</dcterms:created>
  <dcterms:modified xsi:type="dcterms:W3CDTF">2020-01-08T15:00:27Z</dcterms:modified>
  <cp:category/>
</cp:coreProperties>
</file>